
<file path=[Content_Types].xml><?xml version="1.0" encoding="utf-8"?>
<Types xmlns="http://schemas.openxmlformats.org/package/2006/content-types">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sldIdLst>
    <p:sldId id="273" r:id="rId4"/>
    <p:sldId id="274" r:id="rId5"/>
    <p:sldId id="275" r:id="rId6"/>
    <p:sldId id="280" r:id="rId7"/>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47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B7D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0147" autoAdjust="0"/>
    <p:restoredTop sz="94660"/>
  </p:normalViewPr>
  <p:slideViewPr>
    <p:cSldViewPr snapToGrid="0">
      <p:cViewPr>
        <p:scale>
          <a:sx n="66" d="100"/>
          <a:sy n="66" d="100"/>
        </p:scale>
        <p:origin x="-1098" y="-258"/>
      </p:cViewPr>
      <p:guideLst>
        <p:guide orient="horz" pos="2472"/>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9502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4" name="Group 3">
            <a:extLst>
              <a:ext uri="{FF2B5EF4-FFF2-40B4-BE49-F238E27FC236}">
                <a16:creationId xmlns:a16="http://schemas.microsoft.com/office/drawing/2014/main" xmlns="" id="{C2C52B6D-34FB-4FDE-831C-0BC7BB7E8FCC}"/>
              </a:ext>
            </a:extLst>
          </p:cNvPr>
          <p:cNvGrpSpPr/>
          <p:nvPr userDrawn="1"/>
        </p:nvGrpSpPr>
        <p:grpSpPr>
          <a:xfrm>
            <a:off x="0" y="5728740"/>
            <a:ext cx="12192000" cy="723192"/>
            <a:chOff x="0" y="5808144"/>
            <a:chExt cx="12192000" cy="723192"/>
          </a:xfrm>
        </p:grpSpPr>
        <p:sp>
          <p:nvSpPr>
            <p:cNvPr id="5" name="Freeform: Shape 4">
              <a:extLst>
                <a:ext uri="{FF2B5EF4-FFF2-40B4-BE49-F238E27FC236}">
                  <a16:creationId xmlns:a16="http://schemas.microsoft.com/office/drawing/2014/main" xmlns="" id="{18273629-03F8-49F1-A322-60F40F3A5D5C}"/>
                </a:ext>
              </a:extLst>
            </p:cNvPr>
            <p:cNvSpPr/>
            <p:nvPr/>
          </p:nvSpPr>
          <p:spPr>
            <a:xfrm>
              <a:off x="7651033" y="5808144"/>
              <a:ext cx="4540967" cy="723192"/>
            </a:xfrm>
            <a:custGeom>
              <a:avLst/>
              <a:gdLst>
                <a:gd name="connsiteX0" fmla="*/ 2320655 w 4540967"/>
                <a:gd name="connsiteY0" fmla="*/ 0 h 723192"/>
                <a:gd name="connsiteX1" fmla="*/ 2481565 w 4540967"/>
                <a:gd name="connsiteY1" fmla="*/ 57012 h 723192"/>
                <a:gd name="connsiteX2" fmla="*/ 2540708 w 4540967"/>
                <a:gd name="connsiteY2" fmla="*/ 199540 h 723192"/>
                <a:gd name="connsiteX3" fmla="*/ 2522858 w 4540967"/>
                <a:gd name="connsiteY3" fmla="*/ 283991 h 723192"/>
                <a:gd name="connsiteX4" fmla="*/ 2477836 w 4540967"/>
                <a:gd name="connsiteY4" fmla="*/ 348728 h 723192"/>
                <a:gd name="connsiteX5" fmla="*/ 2386458 w 4540967"/>
                <a:gd name="connsiteY5" fmla="*/ 420658 h 723192"/>
                <a:gd name="connsiteX6" fmla="*/ 2268440 w 4540967"/>
                <a:gd name="connsiteY6" fmla="*/ 526955 h 723192"/>
                <a:gd name="connsiteX7" fmla="*/ 2244463 w 4540967"/>
                <a:gd name="connsiteY7" fmla="*/ 578371 h 723192"/>
                <a:gd name="connsiteX8" fmla="*/ 2411501 w 4540967"/>
                <a:gd name="connsiteY8" fmla="*/ 578371 h 723192"/>
                <a:gd name="connsiteX9" fmla="*/ 2411501 w 4540967"/>
                <a:gd name="connsiteY9" fmla="*/ 522692 h 723192"/>
                <a:gd name="connsiteX10" fmla="*/ 2443469 w 4540967"/>
                <a:gd name="connsiteY10" fmla="*/ 490723 h 723192"/>
                <a:gd name="connsiteX11" fmla="*/ 2515932 w 4540967"/>
                <a:gd name="connsiteY11" fmla="*/ 490723 h 723192"/>
                <a:gd name="connsiteX12" fmla="*/ 2533248 w 4540967"/>
                <a:gd name="connsiteY12" fmla="*/ 495785 h 723192"/>
                <a:gd name="connsiteX13" fmla="*/ 2546303 w 4540967"/>
                <a:gd name="connsiteY13" fmla="*/ 520294 h 723192"/>
                <a:gd name="connsiteX14" fmla="*/ 2545503 w 4540967"/>
                <a:gd name="connsiteY14" fmla="*/ 670015 h 723192"/>
                <a:gd name="connsiteX15" fmla="*/ 2545770 w 4540967"/>
                <a:gd name="connsiteY15" fmla="*/ 679073 h 723192"/>
                <a:gd name="connsiteX16" fmla="*/ 2554029 w 4540967"/>
                <a:gd name="connsiteY16" fmla="*/ 687332 h 723192"/>
                <a:gd name="connsiteX17" fmla="*/ 2685367 w 4540967"/>
                <a:gd name="connsiteY17" fmla="*/ 689196 h 723192"/>
                <a:gd name="connsiteX18" fmla="*/ 2755432 w 4540967"/>
                <a:gd name="connsiteY18" fmla="*/ 690262 h 723192"/>
                <a:gd name="connsiteX19" fmla="*/ 2686433 w 4540967"/>
                <a:gd name="connsiteY19" fmla="*/ 626857 h 723192"/>
                <a:gd name="connsiteX20" fmla="*/ 2624892 w 4540967"/>
                <a:gd name="connsiteY20" fmla="*/ 361249 h 723192"/>
                <a:gd name="connsiteX21" fmla="*/ 2684834 w 4540967"/>
                <a:gd name="connsiteY21" fmla="*/ 97772 h 723192"/>
                <a:gd name="connsiteX22" fmla="*/ 2869188 w 4540967"/>
                <a:gd name="connsiteY22" fmla="*/ 0 h 723192"/>
                <a:gd name="connsiteX23" fmla="*/ 3054075 w 4540967"/>
                <a:gd name="connsiteY23" fmla="*/ 96440 h 723192"/>
                <a:gd name="connsiteX24" fmla="*/ 3114283 w 4540967"/>
                <a:gd name="connsiteY24" fmla="*/ 360450 h 723192"/>
                <a:gd name="connsiteX25" fmla="*/ 3052477 w 4540967"/>
                <a:gd name="connsiteY25" fmla="*/ 626325 h 723192"/>
                <a:gd name="connsiteX26" fmla="*/ 2981879 w 4540967"/>
                <a:gd name="connsiteY26" fmla="*/ 693992 h 723192"/>
                <a:gd name="connsiteX27" fmla="*/ 3045017 w 4540967"/>
                <a:gd name="connsiteY27" fmla="*/ 693992 h 723192"/>
                <a:gd name="connsiteX28" fmla="*/ 3232834 w 4540967"/>
                <a:gd name="connsiteY28" fmla="*/ 695590 h 723192"/>
                <a:gd name="connsiteX29" fmla="*/ 3240027 w 4540967"/>
                <a:gd name="connsiteY29" fmla="*/ 692660 h 723192"/>
                <a:gd name="connsiteX30" fmla="*/ 3242958 w 4540967"/>
                <a:gd name="connsiteY30" fmla="*/ 685467 h 723192"/>
                <a:gd name="connsiteX31" fmla="*/ 3242958 w 4540967"/>
                <a:gd name="connsiteY31" fmla="*/ 615402 h 723192"/>
                <a:gd name="connsiteX32" fmla="*/ 3280255 w 4540967"/>
                <a:gd name="connsiteY32" fmla="*/ 578104 h 723192"/>
                <a:gd name="connsiteX33" fmla="*/ 3323413 w 4540967"/>
                <a:gd name="connsiteY33" fmla="*/ 578104 h 723192"/>
                <a:gd name="connsiteX34" fmla="*/ 3336201 w 4540967"/>
                <a:gd name="connsiteY34" fmla="*/ 565317 h 723192"/>
                <a:gd name="connsiteX35" fmla="*/ 3336201 w 4540967"/>
                <a:gd name="connsiteY35" fmla="*/ 151586 h 723192"/>
                <a:gd name="connsiteX36" fmla="*/ 3331139 w 4540967"/>
                <a:gd name="connsiteY36" fmla="*/ 146524 h 723192"/>
                <a:gd name="connsiteX37" fmla="*/ 3272263 w 4540967"/>
                <a:gd name="connsiteY37" fmla="*/ 146524 h 723192"/>
                <a:gd name="connsiteX38" fmla="*/ 3237097 w 4540967"/>
                <a:gd name="connsiteY38" fmla="*/ 111359 h 723192"/>
                <a:gd name="connsiteX39" fmla="*/ 3237097 w 4540967"/>
                <a:gd name="connsiteY39" fmla="*/ 51151 h 723192"/>
                <a:gd name="connsiteX40" fmla="*/ 3276792 w 4540967"/>
                <a:gd name="connsiteY40" fmla="*/ 11456 h 723192"/>
                <a:gd name="connsiteX41" fmla="*/ 3471802 w 4540967"/>
                <a:gd name="connsiteY41" fmla="*/ 11456 h 723192"/>
                <a:gd name="connsiteX42" fmla="*/ 3511230 w 4540967"/>
                <a:gd name="connsiteY42" fmla="*/ 50884 h 723192"/>
                <a:gd name="connsiteX43" fmla="*/ 3511230 w 4540967"/>
                <a:gd name="connsiteY43" fmla="*/ 572776 h 723192"/>
                <a:gd name="connsiteX44" fmla="*/ 3516558 w 4540967"/>
                <a:gd name="connsiteY44" fmla="*/ 578104 h 723192"/>
                <a:gd name="connsiteX45" fmla="*/ 3570106 w 4540967"/>
                <a:gd name="connsiteY45" fmla="*/ 578104 h 723192"/>
                <a:gd name="connsiteX46" fmla="*/ 3599677 w 4540967"/>
                <a:gd name="connsiteY46" fmla="*/ 607676 h 723192"/>
                <a:gd name="connsiteX47" fmla="*/ 3599677 w 4540967"/>
                <a:gd name="connsiteY47" fmla="*/ 689463 h 723192"/>
                <a:gd name="connsiteX48" fmla="*/ 3606604 w 4540967"/>
                <a:gd name="connsiteY48" fmla="*/ 695856 h 723192"/>
                <a:gd name="connsiteX49" fmla="*/ 3741939 w 4540967"/>
                <a:gd name="connsiteY49" fmla="*/ 695856 h 723192"/>
                <a:gd name="connsiteX50" fmla="*/ 3755259 w 4540967"/>
                <a:gd name="connsiteY50" fmla="*/ 682802 h 723192"/>
                <a:gd name="connsiteX51" fmla="*/ 3756059 w 4540967"/>
                <a:gd name="connsiteY51" fmla="*/ 628189 h 723192"/>
                <a:gd name="connsiteX52" fmla="*/ 3795487 w 4540967"/>
                <a:gd name="connsiteY52" fmla="*/ 589294 h 723192"/>
                <a:gd name="connsiteX53" fmla="*/ 3918834 w 4540967"/>
                <a:gd name="connsiteY53" fmla="*/ 589294 h 723192"/>
                <a:gd name="connsiteX54" fmla="*/ 3939880 w 4540967"/>
                <a:gd name="connsiteY54" fmla="*/ 588761 h 723192"/>
                <a:gd name="connsiteX55" fmla="*/ 4026995 w 4540967"/>
                <a:gd name="connsiteY55" fmla="*/ 436909 h 723192"/>
                <a:gd name="connsiteX56" fmla="*/ 3916969 w 4540967"/>
                <a:gd name="connsiteY56" fmla="*/ 465681 h 723192"/>
                <a:gd name="connsiteX57" fmla="*/ 3778970 w 4540967"/>
                <a:gd name="connsiteY57" fmla="*/ 404940 h 723192"/>
                <a:gd name="connsiteX58" fmla="*/ 3722225 w 4540967"/>
                <a:gd name="connsiteY58" fmla="*/ 241366 h 723192"/>
                <a:gd name="connsiteX59" fmla="*/ 3782699 w 4540967"/>
                <a:gd name="connsiteY59" fmla="*/ 69000 h 723192"/>
                <a:gd name="connsiteX60" fmla="*/ 3951602 w 4540967"/>
                <a:gd name="connsiteY60" fmla="*/ 0 h 723192"/>
                <a:gd name="connsiteX61" fmla="*/ 4136755 w 4540967"/>
                <a:gd name="connsiteY61" fmla="*/ 85517 h 723192"/>
                <a:gd name="connsiteX62" fmla="*/ 4200693 w 4540967"/>
                <a:gd name="connsiteY62" fmla="*/ 359650 h 723192"/>
                <a:gd name="connsiteX63" fmla="*/ 4060029 w 4540967"/>
                <a:gd name="connsiteY63" fmla="*/ 695590 h 723192"/>
                <a:gd name="connsiteX64" fmla="*/ 4140751 w 4540967"/>
                <a:gd name="connsiteY64" fmla="*/ 695856 h 723192"/>
                <a:gd name="connsiteX65" fmla="*/ 4540967 w 4540967"/>
                <a:gd name="connsiteY65" fmla="*/ 695856 h 723192"/>
                <a:gd name="connsiteX66" fmla="*/ 4540967 w 4540967"/>
                <a:gd name="connsiteY66" fmla="*/ 723192 h 723192"/>
                <a:gd name="connsiteX67" fmla="*/ 4140751 w 4540967"/>
                <a:gd name="connsiteY67" fmla="*/ 722497 h 723192"/>
                <a:gd name="connsiteX68" fmla="*/ 3949737 w 4540967"/>
                <a:gd name="connsiteY68" fmla="*/ 721698 h 723192"/>
                <a:gd name="connsiteX69" fmla="*/ 3949737 w 4540967"/>
                <a:gd name="connsiteY69" fmla="*/ 695324 h 723192"/>
                <a:gd name="connsiteX70" fmla="*/ 4114377 w 4540967"/>
                <a:gd name="connsiteY70" fmla="*/ 613803 h 723192"/>
                <a:gd name="connsiteX71" fmla="*/ 4174052 w 4540967"/>
                <a:gd name="connsiteY71" fmla="*/ 359917 h 723192"/>
                <a:gd name="connsiteX72" fmla="*/ 4115709 w 4540967"/>
                <a:gd name="connsiteY72" fmla="*/ 102035 h 723192"/>
                <a:gd name="connsiteX73" fmla="*/ 3951602 w 4540967"/>
                <a:gd name="connsiteY73" fmla="*/ 26907 h 723192"/>
                <a:gd name="connsiteX74" fmla="*/ 3802414 w 4540967"/>
                <a:gd name="connsiteY74" fmla="*/ 86849 h 723192"/>
                <a:gd name="connsiteX75" fmla="*/ 3748599 w 4540967"/>
                <a:gd name="connsiteY75" fmla="*/ 241366 h 723192"/>
                <a:gd name="connsiteX76" fmla="*/ 3798151 w 4540967"/>
                <a:gd name="connsiteY76" fmla="*/ 386824 h 723192"/>
                <a:gd name="connsiteX77" fmla="*/ 3916702 w 4540967"/>
                <a:gd name="connsiteY77" fmla="*/ 439040 h 723192"/>
                <a:gd name="connsiteX78" fmla="*/ 4033921 w 4540967"/>
                <a:gd name="connsiteY78" fmla="*/ 399611 h 723192"/>
                <a:gd name="connsiteX79" fmla="*/ 4043245 w 4540967"/>
                <a:gd name="connsiteY79" fmla="*/ 392418 h 723192"/>
                <a:gd name="connsiteX80" fmla="*/ 4056300 w 4540967"/>
                <a:gd name="connsiteY80" fmla="*/ 399345 h 723192"/>
                <a:gd name="connsiteX81" fmla="*/ 4055501 w 4540967"/>
                <a:gd name="connsiteY81" fmla="*/ 411067 h 723192"/>
                <a:gd name="connsiteX82" fmla="*/ 3939613 w 4540967"/>
                <a:gd name="connsiteY82" fmla="*/ 615668 h 723192"/>
                <a:gd name="connsiteX83" fmla="*/ 3918567 w 4540967"/>
                <a:gd name="connsiteY83" fmla="*/ 616201 h 723192"/>
                <a:gd name="connsiteX84" fmla="*/ 3795220 w 4540967"/>
                <a:gd name="connsiteY84" fmla="*/ 616201 h 723192"/>
                <a:gd name="connsiteX85" fmla="*/ 3782433 w 4540967"/>
                <a:gd name="connsiteY85" fmla="*/ 628722 h 723192"/>
                <a:gd name="connsiteX86" fmla="*/ 3781634 w 4540967"/>
                <a:gd name="connsiteY86" fmla="*/ 683336 h 723192"/>
                <a:gd name="connsiteX87" fmla="*/ 3741673 w 4540967"/>
                <a:gd name="connsiteY87" fmla="*/ 722497 h 723192"/>
                <a:gd name="connsiteX88" fmla="*/ 3606337 w 4540967"/>
                <a:gd name="connsiteY88" fmla="*/ 722497 h 723192"/>
                <a:gd name="connsiteX89" fmla="*/ 3572771 w 4540967"/>
                <a:gd name="connsiteY89" fmla="*/ 689996 h 723192"/>
                <a:gd name="connsiteX90" fmla="*/ 3572771 w 4540967"/>
                <a:gd name="connsiteY90" fmla="*/ 689463 h 723192"/>
                <a:gd name="connsiteX91" fmla="*/ 3572771 w 4540967"/>
                <a:gd name="connsiteY91" fmla="*/ 607410 h 723192"/>
                <a:gd name="connsiteX92" fmla="*/ 3569840 w 4540967"/>
                <a:gd name="connsiteY92" fmla="*/ 604479 h 723192"/>
                <a:gd name="connsiteX93" fmla="*/ 3516558 w 4540967"/>
                <a:gd name="connsiteY93" fmla="*/ 604479 h 723192"/>
                <a:gd name="connsiteX94" fmla="*/ 3484589 w 4540967"/>
                <a:gd name="connsiteY94" fmla="*/ 572510 h 723192"/>
                <a:gd name="connsiteX95" fmla="*/ 3484589 w 4540967"/>
                <a:gd name="connsiteY95" fmla="*/ 51151 h 723192"/>
                <a:gd name="connsiteX96" fmla="*/ 3471802 w 4540967"/>
                <a:gd name="connsiteY96" fmla="*/ 38363 h 723192"/>
                <a:gd name="connsiteX97" fmla="*/ 3276792 w 4540967"/>
                <a:gd name="connsiteY97" fmla="*/ 38363 h 723192"/>
                <a:gd name="connsiteX98" fmla="*/ 3263737 w 4540967"/>
                <a:gd name="connsiteY98" fmla="*/ 51416 h 723192"/>
                <a:gd name="connsiteX99" fmla="*/ 3263737 w 4540967"/>
                <a:gd name="connsiteY99" fmla="*/ 111625 h 723192"/>
                <a:gd name="connsiteX100" fmla="*/ 3272263 w 4540967"/>
                <a:gd name="connsiteY100" fmla="*/ 120150 h 723192"/>
                <a:gd name="connsiteX101" fmla="*/ 3331139 w 4540967"/>
                <a:gd name="connsiteY101" fmla="*/ 120150 h 723192"/>
                <a:gd name="connsiteX102" fmla="*/ 3362841 w 4540967"/>
                <a:gd name="connsiteY102" fmla="*/ 151852 h 723192"/>
                <a:gd name="connsiteX103" fmla="*/ 3362841 w 4540967"/>
                <a:gd name="connsiteY103" fmla="*/ 565850 h 723192"/>
                <a:gd name="connsiteX104" fmla="*/ 3323413 w 4540967"/>
                <a:gd name="connsiteY104" fmla="*/ 605278 h 723192"/>
                <a:gd name="connsiteX105" fmla="*/ 3280255 w 4540967"/>
                <a:gd name="connsiteY105" fmla="*/ 605278 h 723192"/>
                <a:gd name="connsiteX106" fmla="*/ 3269599 w 4540967"/>
                <a:gd name="connsiteY106" fmla="*/ 615934 h 723192"/>
                <a:gd name="connsiteX107" fmla="*/ 3269599 w 4540967"/>
                <a:gd name="connsiteY107" fmla="*/ 686266 h 723192"/>
                <a:gd name="connsiteX108" fmla="*/ 3258943 w 4540967"/>
                <a:gd name="connsiteY108" fmla="*/ 712374 h 723192"/>
                <a:gd name="connsiteX109" fmla="*/ 3233101 w 4540967"/>
                <a:gd name="connsiteY109" fmla="*/ 723030 h 723192"/>
                <a:gd name="connsiteX110" fmla="*/ 3232834 w 4540967"/>
                <a:gd name="connsiteY110" fmla="*/ 723030 h 723192"/>
                <a:gd name="connsiteX111" fmla="*/ 3045017 w 4540967"/>
                <a:gd name="connsiteY111" fmla="*/ 721432 h 723192"/>
                <a:gd name="connsiteX112" fmla="*/ 2941917 w 4540967"/>
                <a:gd name="connsiteY112" fmla="*/ 721432 h 723192"/>
                <a:gd name="connsiteX113" fmla="*/ 2926732 w 4540967"/>
                <a:gd name="connsiteY113" fmla="*/ 711042 h 723192"/>
                <a:gd name="connsiteX114" fmla="*/ 2934725 w 4540967"/>
                <a:gd name="connsiteY114" fmla="*/ 692127 h 723192"/>
                <a:gd name="connsiteX115" fmla="*/ 3030631 w 4540967"/>
                <a:gd name="connsiteY115" fmla="*/ 612471 h 723192"/>
                <a:gd name="connsiteX116" fmla="*/ 3087909 w 4540967"/>
                <a:gd name="connsiteY116" fmla="*/ 361249 h 723192"/>
                <a:gd name="connsiteX117" fmla="*/ 3031697 w 4540967"/>
                <a:gd name="connsiteY117" fmla="*/ 111625 h 723192"/>
                <a:gd name="connsiteX118" fmla="*/ 2869188 w 4540967"/>
                <a:gd name="connsiteY118" fmla="*/ 27174 h 723192"/>
                <a:gd name="connsiteX119" fmla="*/ 2706680 w 4540967"/>
                <a:gd name="connsiteY119" fmla="*/ 111891 h 723192"/>
                <a:gd name="connsiteX120" fmla="*/ 2650734 w 4540967"/>
                <a:gd name="connsiteY120" fmla="*/ 360982 h 723192"/>
                <a:gd name="connsiteX121" fmla="*/ 2708012 w 4540967"/>
                <a:gd name="connsiteY121" fmla="*/ 611938 h 723192"/>
                <a:gd name="connsiteX122" fmla="*/ 2808447 w 4540967"/>
                <a:gd name="connsiteY122" fmla="*/ 688131 h 723192"/>
                <a:gd name="connsiteX123" fmla="*/ 2818571 w 4540967"/>
                <a:gd name="connsiteY123" fmla="*/ 701984 h 723192"/>
                <a:gd name="connsiteX124" fmla="*/ 2803386 w 4540967"/>
                <a:gd name="connsiteY124" fmla="*/ 717702 h 723192"/>
                <a:gd name="connsiteX125" fmla="*/ 2803119 w 4540967"/>
                <a:gd name="connsiteY125" fmla="*/ 717702 h 723192"/>
                <a:gd name="connsiteX126" fmla="*/ 2684568 w 4540967"/>
                <a:gd name="connsiteY126" fmla="*/ 716104 h 723192"/>
                <a:gd name="connsiteX127" fmla="*/ 2553229 w 4540967"/>
                <a:gd name="connsiteY127" fmla="*/ 714239 h 723192"/>
                <a:gd name="connsiteX128" fmla="*/ 2518862 w 4540967"/>
                <a:gd name="connsiteY128" fmla="*/ 679872 h 723192"/>
                <a:gd name="connsiteX129" fmla="*/ 2518596 w 4540967"/>
                <a:gd name="connsiteY129" fmla="*/ 670282 h 723192"/>
                <a:gd name="connsiteX130" fmla="*/ 2519395 w 4540967"/>
                <a:gd name="connsiteY130" fmla="*/ 520561 h 723192"/>
                <a:gd name="connsiteX131" fmla="*/ 2518596 w 4540967"/>
                <a:gd name="connsiteY131" fmla="*/ 518429 h 723192"/>
                <a:gd name="connsiteX132" fmla="*/ 2516465 w 4540967"/>
                <a:gd name="connsiteY132" fmla="*/ 517630 h 723192"/>
                <a:gd name="connsiteX133" fmla="*/ 2443203 w 4540967"/>
                <a:gd name="connsiteY133" fmla="*/ 517630 h 723192"/>
                <a:gd name="connsiteX134" fmla="*/ 2437875 w 4540967"/>
                <a:gd name="connsiteY134" fmla="*/ 522958 h 723192"/>
                <a:gd name="connsiteX135" fmla="*/ 2437875 w 4540967"/>
                <a:gd name="connsiteY135" fmla="*/ 581568 h 723192"/>
                <a:gd name="connsiteX136" fmla="*/ 2414164 w 4540967"/>
                <a:gd name="connsiteY136" fmla="*/ 605278 h 723192"/>
                <a:gd name="connsiteX137" fmla="*/ 2236737 w 4540967"/>
                <a:gd name="connsiteY137" fmla="*/ 605278 h 723192"/>
                <a:gd name="connsiteX138" fmla="*/ 2223683 w 4540967"/>
                <a:gd name="connsiteY138" fmla="*/ 601016 h 723192"/>
                <a:gd name="connsiteX139" fmla="*/ 2216490 w 4540967"/>
                <a:gd name="connsiteY139" fmla="*/ 580502 h 723192"/>
                <a:gd name="connsiteX140" fmla="*/ 2245529 w 4540967"/>
                <a:gd name="connsiteY140" fmla="*/ 513367 h 723192"/>
                <a:gd name="connsiteX141" fmla="*/ 2371006 w 4540967"/>
                <a:gd name="connsiteY141" fmla="*/ 399345 h 723192"/>
                <a:gd name="connsiteX142" fmla="*/ 2459454 w 4540967"/>
                <a:gd name="connsiteY142" fmla="*/ 330079 h 723192"/>
                <a:gd name="connsiteX143" fmla="*/ 2498882 w 4540967"/>
                <a:gd name="connsiteY143" fmla="*/ 273334 h 723192"/>
                <a:gd name="connsiteX144" fmla="*/ 2514334 w 4540967"/>
                <a:gd name="connsiteY144" fmla="*/ 200073 h 723192"/>
                <a:gd name="connsiteX145" fmla="*/ 2463450 w 4540967"/>
                <a:gd name="connsiteY145" fmla="*/ 76726 h 723192"/>
                <a:gd name="connsiteX146" fmla="*/ 2320655 w 4540967"/>
                <a:gd name="connsiteY146" fmla="*/ 26641 h 723192"/>
                <a:gd name="connsiteX147" fmla="*/ 2217555 w 4540967"/>
                <a:gd name="connsiteY147" fmla="*/ 47687 h 723192"/>
                <a:gd name="connsiteX148" fmla="*/ 2144561 w 4540967"/>
                <a:gd name="connsiteY148" fmla="*/ 114023 h 723192"/>
                <a:gd name="connsiteX149" fmla="*/ 2117387 w 4540967"/>
                <a:gd name="connsiteY149" fmla="*/ 239234 h 723192"/>
                <a:gd name="connsiteX150" fmla="*/ 2119784 w 4540967"/>
                <a:gd name="connsiteY150" fmla="*/ 241632 h 723192"/>
                <a:gd name="connsiteX151" fmla="*/ 2205567 w 4540967"/>
                <a:gd name="connsiteY151" fmla="*/ 245628 h 723192"/>
                <a:gd name="connsiteX152" fmla="*/ 2215691 w 4540967"/>
                <a:gd name="connsiteY152" fmla="*/ 236571 h 723192"/>
                <a:gd name="connsiteX153" fmla="*/ 2238335 w 4540967"/>
                <a:gd name="connsiteY153" fmla="*/ 144926 h 723192"/>
                <a:gd name="connsiteX154" fmla="*/ 2309200 w 4540967"/>
                <a:gd name="connsiteY154" fmla="*/ 104965 h 723192"/>
                <a:gd name="connsiteX155" fmla="*/ 2365145 w 4540967"/>
                <a:gd name="connsiteY155" fmla="*/ 129475 h 723192"/>
                <a:gd name="connsiteX156" fmla="*/ 2386991 w 4540967"/>
                <a:gd name="connsiteY156" fmla="*/ 189682 h 723192"/>
                <a:gd name="connsiteX157" fmla="*/ 2359817 w 4540967"/>
                <a:gd name="connsiteY157" fmla="*/ 272535 h 723192"/>
                <a:gd name="connsiteX158" fmla="*/ 2256451 w 4540967"/>
                <a:gd name="connsiteY158" fmla="*/ 378566 h 723192"/>
                <a:gd name="connsiteX159" fmla="*/ 2166938 w 4540967"/>
                <a:gd name="connsiteY159" fmla="*/ 476337 h 723192"/>
                <a:gd name="connsiteX160" fmla="*/ 2121915 w 4540967"/>
                <a:gd name="connsiteY160" fmla="*/ 566383 h 723192"/>
                <a:gd name="connsiteX161" fmla="*/ 2108063 w 4540967"/>
                <a:gd name="connsiteY161" fmla="*/ 675343 h 723192"/>
                <a:gd name="connsiteX162" fmla="*/ 2069167 w 4540967"/>
                <a:gd name="connsiteY162" fmla="*/ 712640 h 723192"/>
                <a:gd name="connsiteX163" fmla="*/ 2020148 w 4540967"/>
                <a:gd name="connsiteY163" fmla="*/ 712640 h 723192"/>
                <a:gd name="connsiteX164" fmla="*/ 13833 w 4540967"/>
                <a:gd name="connsiteY164" fmla="*/ 712640 h 723192"/>
                <a:gd name="connsiteX165" fmla="*/ 247 w 4540967"/>
                <a:gd name="connsiteY165" fmla="*/ 701984 h 723192"/>
                <a:gd name="connsiteX166" fmla="*/ 13301 w 4540967"/>
                <a:gd name="connsiteY166" fmla="*/ 686000 h 723192"/>
                <a:gd name="connsiteX167" fmla="*/ 2020148 w 4540967"/>
                <a:gd name="connsiteY167" fmla="*/ 686000 h 723192"/>
                <a:gd name="connsiteX168" fmla="*/ 2069167 w 4540967"/>
                <a:gd name="connsiteY168" fmla="*/ 686000 h 723192"/>
                <a:gd name="connsiteX169" fmla="*/ 2081421 w 4540967"/>
                <a:gd name="connsiteY169" fmla="*/ 674278 h 723192"/>
                <a:gd name="connsiteX170" fmla="*/ 2096340 w 4540967"/>
                <a:gd name="connsiteY170" fmla="*/ 558923 h 723192"/>
                <a:gd name="connsiteX171" fmla="*/ 2145359 w 4540967"/>
                <a:gd name="connsiteY171" fmla="*/ 460885 h 723192"/>
                <a:gd name="connsiteX172" fmla="*/ 2238602 w 4540967"/>
                <a:gd name="connsiteY172" fmla="*/ 358851 h 723192"/>
                <a:gd name="connsiteX173" fmla="*/ 2338505 w 4540967"/>
                <a:gd name="connsiteY173" fmla="*/ 256817 h 723192"/>
                <a:gd name="connsiteX174" fmla="*/ 2360350 w 4540967"/>
                <a:gd name="connsiteY174" fmla="*/ 189682 h 723192"/>
                <a:gd name="connsiteX175" fmla="*/ 2345431 w 4540967"/>
                <a:gd name="connsiteY175" fmla="*/ 147590 h 723192"/>
                <a:gd name="connsiteX176" fmla="*/ 2309200 w 4540967"/>
                <a:gd name="connsiteY176" fmla="*/ 131872 h 723192"/>
                <a:gd name="connsiteX177" fmla="*/ 2261247 w 4540967"/>
                <a:gd name="connsiteY177" fmla="*/ 158512 h 723192"/>
                <a:gd name="connsiteX178" fmla="*/ 2242331 w 4540967"/>
                <a:gd name="connsiteY178" fmla="*/ 238968 h 723192"/>
                <a:gd name="connsiteX179" fmla="*/ 2204501 w 4540967"/>
                <a:gd name="connsiteY179" fmla="*/ 272535 h 723192"/>
                <a:gd name="connsiteX180" fmla="*/ 2118719 w 4540967"/>
                <a:gd name="connsiteY180" fmla="*/ 268539 h 723192"/>
                <a:gd name="connsiteX181" fmla="*/ 2091012 w 4540967"/>
                <a:gd name="connsiteY181" fmla="*/ 238968 h 723192"/>
                <a:gd name="connsiteX182" fmla="*/ 2121649 w 4540967"/>
                <a:gd name="connsiteY182" fmla="*/ 100969 h 723192"/>
                <a:gd name="connsiteX183" fmla="*/ 2206633 w 4540967"/>
                <a:gd name="connsiteY183" fmla="*/ 23710 h 723192"/>
                <a:gd name="connsiteX184" fmla="*/ 2320655 w 4540967"/>
                <a:gd name="connsiteY184" fmla="*/ 0 h 72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4540967" h="723192">
                  <a:moveTo>
                    <a:pt x="2320655" y="0"/>
                  </a:moveTo>
                  <a:cubicBezTo>
                    <a:pt x="2388323" y="0"/>
                    <a:pt x="2442404" y="19182"/>
                    <a:pt x="2481565" y="57012"/>
                  </a:cubicBezTo>
                  <a:cubicBezTo>
                    <a:pt x="2520727" y="95107"/>
                    <a:pt x="2540708" y="143061"/>
                    <a:pt x="2540708" y="199540"/>
                  </a:cubicBezTo>
                  <a:cubicBezTo>
                    <a:pt x="2540708" y="229910"/>
                    <a:pt x="2534581" y="258149"/>
                    <a:pt x="2522858" y="283991"/>
                  </a:cubicBezTo>
                  <a:cubicBezTo>
                    <a:pt x="2511136" y="309566"/>
                    <a:pt x="2495951" y="331145"/>
                    <a:pt x="2477836" y="348728"/>
                  </a:cubicBezTo>
                  <a:cubicBezTo>
                    <a:pt x="2460253" y="365778"/>
                    <a:pt x="2430415" y="389222"/>
                    <a:pt x="2386458" y="420658"/>
                  </a:cubicBezTo>
                  <a:cubicBezTo>
                    <a:pt x="2323586" y="465681"/>
                    <a:pt x="2283891" y="501379"/>
                    <a:pt x="2268440" y="526955"/>
                  </a:cubicBezTo>
                  <a:cubicBezTo>
                    <a:pt x="2256984" y="545869"/>
                    <a:pt x="2248991" y="563186"/>
                    <a:pt x="2244463" y="578371"/>
                  </a:cubicBezTo>
                  <a:lnTo>
                    <a:pt x="2411501" y="578371"/>
                  </a:lnTo>
                  <a:lnTo>
                    <a:pt x="2411501" y="522692"/>
                  </a:lnTo>
                  <a:cubicBezTo>
                    <a:pt x="2411501" y="505109"/>
                    <a:pt x="2425886" y="490723"/>
                    <a:pt x="2443469" y="490723"/>
                  </a:cubicBezTo>
                  <a:lnTo>
                    <a:pt x="2515932" y="490723"/>
                  </a:lnTo>
                  <a:cubicBezTo>
                    <a:pt x="2522060" y="490723"/>
                    <a:pt x="2528187" y="492322"/>
                    <a:pt x="2533248" y="495785"/>
                  </a:cubicBezTo>
                  <a:cubicBezTo>
                    <a:pt x="2541507" y="501645"/>
                    <a:pt x="2546303" y="510703"/>
                    <a:pt x="2546303" y="520294"/>
                  </a:cubicBezTo>
                  <a:lnTo>
                    <a:pt x="2545503" y="670015"/>
                  </a:lnTo>
                  <a:cubicBezTo>
                    <a:pt x="2545592" y="673034"/>
                    <a:pt x="2545681" y="676053"/>
                    <a:pt x="2545770" y="679073"/>
                  </a:cubicBezTo>
                  <a:cubicBezTo>
                    <a:pt x="2545770" y="683602"/>
                    <a:pt x="2549499" y="687065"/>
                    <a:pt x="2554029" y="687332"/>
                  </a:cubicBezTo>
                  <a:lnTo>
                    <a:pt x="2685367" y="689196"/>
                  </a:lnTo>
                  <a:lnTo>
                    <a:pt x="2755432" y="690262"/>
                  </a:lnTo>
                  <a:cubicBezTo>
                    <a:pt x="2729591" y="674278"/>
                    <a:pt x="2703483" y="652432"/>
                    <a:pt x="2686433" y="626857"/>
                  </a:cubicBezTo>
                  <a:cubicBezTo>
                    <a:pt x="2645406" y="565317"/>
                    <a:pt x="2624892" y="475804"/>
                    <a:pt x="2624892" y="361249"/>
                  </a:cubicBezTo>
                  <a:cubicBezTo>
                    <a:pt x="2624892" y="248825"/>
                    <a:pt x="2645140" y="160378"/>
                    <a:pt x="2684834" y="97772"/>
                  </a:cubicBezTo>
                  <a:cubicBezTo>
                    <a:pt x="2725328" y="32768"/>
                    <a:pt x="2787401" y="0"/>
                    <a:pt x="2869188" y="0"/>
                  </a:cubicBezTo>
                  <a:cubicBezTo>
                    <a:pt x="2950709" y="0"/>
                    <a:pt x="3012782" y="32502"/>
                    <a:pt x="3054075" y="96440"/>
                  </a:cubicBezTo>
                  <a:cubicBezTo>
                    <a:pt x="3094036" y="158779"/>
                    <a:pt x="3114283" y="247493"/>
                    <a:pt x="3114283" y="360450"/>
                  </a:cubicBezTo>
                  <a:cubicBezTo>
                    <a:pt x="3114283" y="475538"/>
                    <a:pt x="3093503" y="564784"/>
                    <a:pt x="3052477" y="626325"/>
                  </a:cubicBezTo>
                  <a:cubicBezTo>
                    <a:pt x="3036226" y="650834"/>
                    <a:pt x="3008519" y="675610"/>
                    <a:pt x="2981879" y="693992"/>
                  </a:cubicBezTo>
                  <a:lnTo>
                    <a:pt x="3045017" y="693992"/>
                  </a:lnTo>
                  <a:lnTo>
                    <a:pt x="3232834" y="695590"/>
                  </a:lnTo>
                  <a:cubicBezTo>
                    <a:pt x="3235498" y="695590"/>
                    <a:pt x="3237896" y="694525"/>
                    <a:pt x="3240027" y="692660"/>
                  </a:cubicBezTo>
                  <a:cubicBezTo>
                    <a:pt x="3241893" y="690795"/>
                    <a:pt x="3242958" y="688397"/>
                    <a:pt x="3242958" y="685467"/>
                  </a:cubicBezTo>
                  <a:lnTo>
                    <a:pt x="3242958" y="615402"/>
                  </a:lnTo>
                  <a:cubicBezTo>
                    <a:pt x="3242958" y="594888"/>
                    <a:pt x="3259475" y="578104"/>
                    <a:pt x="3280255" y="578104"/>
                  </a:cubicBezTo>
                  <a:lnTo>
                    <a:pt x="3323413" y="578104"/>
                  </a:lnTo>
                  <a:cubicBezTo>
                    <a:pt x="3330339" y="578104"/>
                    <a:pt x="3336201" y="572510"/>
                    <a:pt x="3336201" y="565317"/>
                  </a:cubicBezTo>
                  <a:lnTo>
                    <a:pt x="3336201" y="151586"/>
                  </a:lnTo>
                  <a:cubicBezTo>
                    <a:pt x="3336201" y="148656"/>
                    <a:pt x="3333803" y="146524"/>
                    <a:pt x="3331139" y="146524"/>
                  </a:cubicBezTo>
                  <a:lnTo>
                    <a:pt x="3272263" y="146524"/>
                  </a:lnTo>
                  <a:cubicBezTo>
                    <a:pt x="3252815" y="146524"/>
                    <a:pt x="3237097" y="130806"/>
                    <a:pt x="3237097" y="111359"/>
                  </a:cubicBezTo>
                  <a:lnTo>
                    <a:pt x="3237097" y="51151"/>
                  </a:lnTo>
                  <a:cubicBezTo>
                    <a:pt x="3237097" y="29305"/>
                    <a:pt x="3254947" y="11456"/>
                    <a:pt x="3276792" y="11456"/>
                  </a:cubicBezTo>
                  <a:lnTo>
                    <a:pt x="3471802" y="11456"/>
                  </a:lnTo>
                  <a:cubicBezTo>
                    <a:pt x="3493647" y="11456"/>
                    <a:pt x="3511230" y="29039"/>
                    <a:pt x="3511230" y="50884"/>
                  </a:cubicBezTo>
                  <a:lnTo>
                    <a:pt x="3511230" y="572776"/>
                  </a:lnTo>
                  <a:cubicBezTo>
                    <a:pt x="3511230" y="575707"/>
                    <a:pt x="3513628" y="578104"/>
                    <a:pt x="3516558" y="578104"/>
                  </a:cubicBezTo>
                  <a:lnTo>
                    <a:pt x="3570106" y="578104"/>
                  </a:lnTo>
                  <a:cubicBezTo>
                    <a:pt x="3586357" y="578104"/>
                    <a:pt x="3599677" y="591425"/>
                    <a:pt x="3599677" y="607676"/>
                  </a:cubicBezTo>
                  <a:lnTo>
                    <a:pt x="3599677" y="689463"/>
                  </a:lnTo>
                  <a:cubicBezTo>
                    <a:pt x="3599944" y="693193"/>
                    <a:pt x="3602874" y="695856"/>
                    <a:pt x="3606604" y="695856"/>
                  </a:cubicBezTo>
                  <a:lnTo>
                    <a:pt x="3741939" y="695856"/>
                  </a:lnTo>
                  <a:cubicBezTo>
                    <a:pt x="3749132" y="695856"/>
                    <a:pt x="3754993" y="689996"/>
                    <a:pt x="3755259" y="682802"/>
                  </a:cubicBezTo>
                  <a:cubicBezTo>
                    <a:pt x="3755525" y="664598"/>
                    <a:pt x="3755792" y="646394"/>
                    <a:pt x="3756059" y="628189"/>
                  </a:cubicBezTo>
                  <a:cubicBezTo>
                    <a:pt x="3756325" y="606877"/>
                    <a:pt x="3774174" y="589294"/>
                    <a:pt x="3795487" y="589294"/>
                  </a:cubicBezTo>
                  <a:lnTo>
                    <a:pt x="3918834" y="589294"/>
                  </a:lnTo>
                  <a:lnTo>
                    <a:pt x="3939880" y="588761"/>
                  </a:lnTo>
                  <a:cubicBezTo>
                    <a:pt x="3987300" y="588761"/>
                    <a:pt x="4016605" y="537611"/>
                    <a:pt x="4026995" y="436909"/>
                  </a:cubicBezTo>
                  <a:cubicBezTo>
                    <a:pt x="3994493" y="456090"/>
                    <a:pt x="3957729" y="465681"/>
                    <a:pt x="3916969" y="465681"/>
                  </a:cubicBezTo>
                  <a:cubicBezTo>
                    <a:pt x="3863155" y="465681"/>
                    <a:pt x="3816800" y="445167"/>
                    <a:pt x="3778970" y="404940"/>
                  </a:cubicBezTo>
                  <a:cubicBezTo>
                    <a:pt x="3741406" y="364978"/>
                    <a:pt x="3722225" y="309832"/>
                    <a:pt x="3722225" y="241366"/>
                  </a:cubicBezTo>
                  <a:cubicBezTo>
                    <a:pt x="3722225" y="172366"/>
                    <a:pt x="3742738" y="114289"/>
                    <a:pt x="3782699" y="69000"/>
                  </a:cubicBezTo>
                  <a:cubicBezTo>
                    <a:pt x="3823193" y="23178"/>
                    <a:pt x="3880205" y="0"/>
                    <a:pt x="3951602" y="0"/>
                  </a:cubicBezTo>
                  <a:cubicBezTo>
                    <a:pt x="4031257" y="0"/>
                    <a:pt x="4093597" y="28772"/>
                    <a:pt x="4136755" y="85517"/>
                  </a:cubicBezTo>
                  <a:cubicBezTo>
                    <a:pt x="4179113" y="141196"/>
                    <a:pt x="4200693" y="233373"/>
                    <a:pt x="4200693" y="359650"/>
                  </a:cubicBezTo>
                  <a:cubicBezTo>
                    <a:pt x="4200693" y="535479"/>
                    <a:pt x="4153538" y="647903"/>
                    <a:pt x="4060029" y="695590"/>
                  </a:cubicBezTo>
                  <a:lnTo>
                    <a:pt x="4140751" y="695856"/>
                  </a:lnTo>
                  <a:lnTo>
                    <a:pt x="4540967" y="695856"/>
                  </a:lnTo>
                  <a:lnTo>
                    <a:pt x="4540967" y="723192"/>
                  </a:lnTo>
                  <a:lnTo>
                    <a:pt x="4140751" y="722497"/>
                  </a:lnTo>
                  <a:lnTo>
                    <a:pt x="3949737" y="721698"/>
                  </a:lnTo>
                  <a:cubicBezTo>
                    <a:pt x="3938015" y="721698"/>
                    <a:pt x="3938281" y="695324"/>
                    <a:pt x="3949737" y="695324"/>
                  </a:cubicBezTo>
                  <a:cubicBezTo>
                    <a:pt x="4041115" y="694525"/>
                    <a:pt x="4075215" y="668683"/>
                    <a:pt x="4114377" y="613803"/>
                  </a:cubicBezTo>
                  <a:cubicBezTo>
                    <a:pt x="4153805" y="558390"/>
                    <a:pt x="4174052" y="472874"/>
                    <a:pt x="4174052" y="359917"/>
                  </a:cubicBezTo>
                  <a:cubicBezTo>
                    <a:pt x="4174052" y="239767"/>
                    <a:pt x="4154338" y="152918"/>
                    <a:pt x="4115709" y="102035"/>
                  </a:cubicBezTo>
                  <a:cubicBezTo>
                    <a:pt x="4077346" y="51683"/>
                    <a:pt x="4023532" y="26907"/>
                    <a:pt x="3951602" y="26907"/>
                  </a:cubicBezTo>
                  <a:cubicBezTo>
                    <a:pt x="3887131" y="26907"/>
                    <a:pt x="3838379" y="46622"/>
                    <a:pt x="3802414" y="86849"/>
                  </a:cubicBezTo>
                  <a:cubicBezTo>
                    <a:pt x="3766715" y="127077"/>
                    <a:pt x="3748599" y="179026"/>
                    <a:pt x="3748599" y="241366"/>
                  </a:cubicBezTo>
                  <a:cubicBezTo>
                    <a:pt x="3748599" y="302906"/>
                    <a:pt x="3765383" y="351658"/>
                    <a:pt x="3798151" y="386824"/>
                  </a:cubicBezTo>
                  <a:cubicBezTo>
                    <a:pt x="3831185" y="421990"/>
                    <a:pt x="3870081" y="439040"/>
                    <a:pt x="3916702" y="439040"/>
                  </a:cubicBezTo>
                  <a:cubicBezTo>
                    <a:pt x="3961459" y="439040"/>
                    <a:pt x="4001153" y="425720"/>
                    <a:pt x="4033921" y="399611"/>
                  </a:cubicBezTo>
                  <a:lnTo>
                    <a:pt x="4043245" y="392418"/>
                  </a:lnTo>
                  <a:cubicBezTo>
                    <a:pt x="4048840" y="388156"/>
                    <a:pt x="4056833" y="392418"/>
                    <a:pt x="4056300" y="399345"/>
                  </a:cubicBezTo>
                  <a:lnTo>
                    <a:pt x="4055501" y="411067"/>
                  </a:lnTo>
                  <a:cubicBezTo>
                    <a:pt x="4046709" y="546669"/>
                    <a:pt x="4007547" y="615402"/>
                    <a:pt x="3939613" y="615668"/>
                  </a:cubicBezTo>
                  <a:lnTo>
                    <a:pt x="3918567" y="616201"/>
                  </a:lnTo>
                  <a:lnTo>
                    <a:pt x="3795220" y="616201"/>
                  </a:lnTo>
                  <a:cubicBezTo>
                    <a:pt x="3788294" y="616201"/>
                    <a:pt x="3782433" y="621795"/>
                    <a:pt x="3782433" y="628722"/>
                  </a:cubicBezTo>
                  <a:lnTo>
                    <a:pt x="3781634" y="683336"/>
                  </a:lnTo>
                  <a:cubicBezTo>
                    <a:pt x="3781367" y="704914"/>
                    <a:pt x="3763251" y="722497"/>
                    <a:pt x="3741673" y="722497"/>
                  </a:cubicBezTo>
                  <a:lnTo>
                    <a:pt x="3606337" y="722497"/>
                  </a:lnTo>
                  <a:cubicBezTo>
                    <a:pt x="3588222" y="722497"/>
                    <a:pt x="3573303" y="708378"/>
                    <a:pt x="3572771" y="689996"/>
                  </a:cubicBezTo>
                  <a:lnTo>
                    <a:pt x="3572771" y="689463"/>
                  </a:lnTo>
                  <a:lnTo>
                    <a:pt x="3572771" y="607410"/>
                  </a:lnTo>
                  <a:cubicBezTo>
                    <a:pt x="3572771" y="605811"/>
                    <a:pt x="3571438" y="604479"/>
                    <a:pt x="3569840" y="604479"/>
                  </a:cubicBezTo>
                  <a:lnTo>
                    <a:pt x="3516558" y="604479"/>
                  </a:lnTo>
                  <a:cubicBezTo>
                    <a:pt x="3498976" y="604479"/>
                    <a:pt x="3484589" y="590093"/>
                    <a:pt x="3484589" y="572510"/>
                  </a:cubicBezTo>
                  <a:lnTo>
                    <a:pt x="3484589" y="51151"/>
                  </a:lnTo>
                  <a:cubicBezTo>
                    <a:pt x="3484589" y="43958"/>
                    <a:pt x="3478729" y="38363"/>
                    <a:pt x="3471802" y="38363"/>
                  </a:cubicBezTo>
                  <a:lnTo>
                    <a:pt x="3276792" y="38363"/>
                  </a:lnTo>
                  <a:cubicBezTo>
                    <a:pt x="3269599" y="38363"/>
                    <a:pt x="3263737" y="44224"/>
                    <a:pt x="3263737" y="51416"/>
                  </a:cubicBezTo>
                  <a:lnTo>
                    <a:pt x="3263737" y="111625"/>
                  </a:lnTo>
                  <a:cubicBezTo>
                    <a:pt x="3263737" y="116154"/>
                    <a:pt x="3267467" y="120150"/>
                    <a:pt x="3272263" y="120150"/>
                  </a:cubicBezTo>
                  <a:lnTo>
                    <a:pt x="3331139" y="120150"/>
                  </a:lnTo>
                  <a:cubicBezTo>
                    <a:pt x="3348722" y="120150"/>
                    <a:pt x="3362841" y="134270"/>
                    <a:pt x="3362841" y="151852"/>
                  </a:cubicBezTo>
                  <a:lnTo>
                    <a:pt x="3362841" y="565850"/>
                  </a:lnTo>
                  <a:cubicBezTo>
                    <a:pt x="3362841" y="587696"/>
                    <a:pt x="3345258" y="605278"/>
                    <a:pt x="3323413" y="605278"/>
                  </a:cubicBezTo>
                  <a:lnTo>
                    <a:pt x="3280255" y="605278"/>
                  </a:lnTo>
                  <a:cubicBezTo>
                    <a:pt x="3274393" y="605278"/>
                    <a:pt x="3269599" y="610074"/>
                    <a:pt x="3269599" y="615934"/>
                  </a:cubicBezTo>
                  <a:lnTo>
                    <a:pt x="3269599" y="686266"/>
                  </a:lnTo>
                  <a:cubicBezTo>
                    <a:pt x="3269599" y="696123"/>
                    <a:pt x="3265869" y="705181"/>
                    <a:pt x="3258943" y="712374"/>
                  </a:cubicBezTo>
                  <a:cubicBezTo>
                    <a:pt x="3252016" y="719301"/>
                    <a:pt x="3242958" y="723030"/>
                    <a:pt x="3233101" y="723030"/>
                  </a:cubicBezTo>
                  <a:lnTo>
                    <a:pt x="3232834" y="723030"/>
                  </a:lnTo>
                  <a:lnTo>
                    <a:pt x="3045017" y="721432"/>
                  </a:lnTo>
                  <a:lnTo>
                    <a:pt x="2941917" y="721432"/>
                  </a:lnTo>
                  <a:cubicBezTo>
                    <a:pt x="2935258" y="721432"/>
                    <a:pt x="2928863" y="717436"/>
                    <a:pt x="2926732" y="711042"/>
                  </a:cubicBezTo>
                  <a:cubicBezTo>
                    <a:pt x="2924068" y="703582"/>
                    <a:pt x="2927532" y="695324"/>
                    <a:pt x="2934725" y="692127"/>
                  </a:cubicBezTo>
                  <a:cubicBezTo>
                    <a:pt x="2965628" y="677208"/>
                    <a:pt x="3009851" y="643374"/>
                    <a:pt x="3030631" y="612471"/>
                  </a:cubicBezTo>
                  <a:cubicBezTo>
                    <a:pt x="3068727" y="555460"/>
                    <a:pt x="3087909" y="471009"/>
                    <a:pt x="3087909" y="361249"/>
                  </a:cubicBezTo>
                  <a:cubicBezTo>
                    <a:pt x="3087909" y="253354"/>
                    <a:pt x="3068994" y="169436"/>
                    <a:pt x="3031697" y="111625"/>
                  </a:cubicBezTo>
                  <a:cubicBezTo>
                    <a:pt x="2995199" y="54880"/>
                    <a:pt x="2942184" y="27174"/>
                    <a:pt x="2869188" y="27174"/>
                  </a:cubicBezTo>
                  <a:cubicBezTo>
                    <a:pt x="2796193" y="27174"/>
                    <a:pt x="2742911" y="54880"/>
                    <a:pt x="2706680" y="111891"/>
                  </a:cubicBezTo>
                  <a:cubicBezTo>
                    <a:pt x="2669649" y="169968"/>
                    <a:pt x="2650734" y="253886"/>
                    <a:pt x="2650734" y="360982"/>
                  </a:cubicBezTo>
                  <a:cubicBezTo>
                    <a:pt x="2650734" y="470210"/>
                    <a:pt x="2669915" y="554661"/>
                    <a:pt x="2708012" y="611938"/>
                  </a:cubicBezTo>
                  <a:cubicBezTo>
                    <a:pt x="2730390" y="645506"/>
                    <a:pt x="2774347" y="674278"/>
                    <a:pt x="2808447" y="688131"/>
                  </a:cubicBezTo>
                  <a:cubicBezTo>
                    <a:pt x="2814042" y="690529"/>
                    <a:pt x="2818305" y="695856"/>
                    <a:pt x="2818571" y="701984"/>
                  </a:cubicBezTo>
                  <a:cubicBezTo>
                    <a:pt x="2818837" y="710775"/>
                    <a:pt x="2811644" y="717702"/>
                    <a:pt x="2803386" y="717702"/>
                  </a:cubicBezTo>
                  <a:lnTo>
                    <a:pt x="2803119" y="717702"/>
                  </a:lnTo>
                  <a:lnTo>
                    <a:pt x="2684568" y="716104"/>
                  </a:lnTo>
                  <a:lnTo>
                    <a:pt x="2553229" y="714239"/>
                  </a:lnTo>
                  <a:cubicBezTo>
                    <a:pt x="2534314" y="713972"/>
                    <a:pt x="2519129" y="698787"/>
                    <a:pt x="2518862" y="679872"/>
                  </a:cubicBezTo>
                  <a:lnTo>
                    <a:pt x="2518596" y="670282"/>
                  </a:lnTo>
                  <a:lnTo>
                    <a:pt x="2519395" y="520561"/>
                  </a:lnTo>
                  <a:cubicBezTo>
                    <a:pt x="2519395" y="519495"/>
                    <a:pt x="2518862" y="518962"/>
                    <a:pt x="2518596" y="518429"/>
                  </a:cubicBezTo>
                  <a:cubicBezTo>
                    <a:pt x="2518330" y="517897"/>
                    <a:pt x="2517530" y="517630"/>
                    <a:pt x="2516465" y="517630"/>
                  </a:cubicBezTo>
                  <a:lnTo>
                    <a:pt x="2443203" y="517630"/>
                  </a:lnTo>
                  <a:cubicBezTo>
                    <a:pt x="2440272" y="517630"/>
                    <a:pt x="2437875" y="520028"/>
                    <a:pt x="2437875" y="522958"/>
                  </a:cubicBezTo>
                  <a:lnTo>
                    <a:pt x="2437875" y="581568"/>
                  </a:lnTo>
                  <a:cubicBezTo>
                    <a:pt x="2437875" y="594622"/>
                    <a:pt x="2427218" y="605278"/>
                    <a:pt x="2414164" y="605278"/>
                  </a:cubicBezTo>
                  <a:lnTo>
                    <a:pt x="2236737" y="605278"/>
                  </a:lnTo>
                  <a:cubicBezTo>
                    <a:pt x="2231941" y="605278"/>
                    <a:pt x="2227147" y="603946"/>
                    <a:pt x="2223683" y="601016"/>
                  </a:cubicBezTo>
                  <a:cubicBezTo>
                    <a:pt x="2217555" y="595954"/>
                    <a:pt x="2214892" y="588228"/>
                    <a:pt x="2216490" y="580502"/>
                  </a:cubicBezTo>
                  <a:cubicBezTo>
                    <a:pt x="2221019" y="560522"/>
                    <a:pt x="2230610" y="537877"/>
                    <a:pt x="2245529" y="513367"/>
                  </a:cubicBezTo>
                  <a:cubicBezTo>
                    <a:pt x="2263111" y="484329"/>
                    <a:pt x="2304138" y="447032"/>
                    <a:pt x="2371006" y="399345"/>
                  </a:cubicBezTo>
                  <a:cubicBezTo>
                    <a:pt x="2413365" y="369241"/>
                    <a:pt x="2442937" y="345797"/>
                    <a:pt x="2459454" y="330079"/>
                  </a:cubicBezTo>
                  <a:cubicBezTo>
                    <a:pt x="2475171" y="314894"/>
                    <a:pt x="2488492" y="295979"/>
                    <a:pt x="2498882" y="273334"/>
                  </a:cubicBezTo>
                  <a:cubicBezTo>
                    <a:pt x="2509272" y="251223"/>
                    <a:pt x="2514334" y="226447"/>
                    <a:pt x="2514334" y="200073"/>
                  </a:cubicBezTo>
                  <a:cubicBezTo>
                    <a:pt x="2514334" y="150254"/>
                    <a:pt x="2497550" y="110027"/>
                    <a:pt x="2463450" y="76726"/>
                  </a:cubicBezTo>
                  <a:cubicBezTo>
                    <a:pt x="2429083" y="43424"/>
                    <a:pt x="2381130" y="26641"/>
                    <a:pt x="2320655" y="26641"/>
                  </a:cubicBezTo>
                  <a:cubicBezTo>
                    <a:pt x="2283625" y="26641"/>
                    <a:pt x="2248991" y="33834"/>
                    <a:pt x="2217555" y="47687"/>
                  </a:cubicBezTo>
                  <a:cubicBezTo>
                    <a:pt x="2186919" y="61274"/>
                    <a:pt x="2162409" y="83652"/>
                    <a:pt x="2144561" y="114023"/>
                  </a:cubicBezTo>
                  <a:cubicBezTo>
                    <a:pt x="2128043" y="142262"/>
                    <a:pt x="2118985" y="184354"/>
                    <a:pt x="2117387" y="239234"/>
                  </a:cubicBezTo>
                  <a:cubicBezTo>
                    <a:pt x="2117387" y="240567"/>
                    <a:pt x="2118452" y="241632"/>
                    <a:pt x="2119784" y="241632"/>
                  </a:cubicBezTo>
                  <a:lnTo>
                    <a:pt x="2205567" y="245628"/>
                  </a:lnTo>
                  <a:cubicBezTo>
                    <a:pt x="2210896" y="245894"/>
                    <a:pt x="2215158" y="241898"/>
                    <a:pt x="2215691" y="236571"/>
                  </a:cubicBezTo>
                  <a:cubicBezTo>
                    <a:pt x="2218888" y="195543"/>
                    <a:pt x="2226347" y="165440"/>
                    <a:pt x="2238335" y="144926"/>
                  </a:cubicBezTo>
                  <a:cubicBezTo>
                    <a:pt x="2253255" y="118818"/>
                    <a:pt x="2278030" y="104965"/>
                    <a:pt x="2309200" y="104965"/>
                  </a:cubicBezTo>
                  <a:cubicBezTo>
                    <a:pt x="2331311" y="104965"/>
                    <a:pt x="2350227" y="113223"/>
                    <a:pt x="2365145" y="129475"/>
                  </a:cubicBezTo>
                  <a:cubicBezTo>
                    <a:pt x="2379798" y="145459"/>
                    <a:pt x="2386991" y="165706"/>
                    <a:pt x="2386991" y="189682"/>
                  </a:cubicBezTo>
                  <a:cubicBezTo>
                    <a:pt x="2386991" y="220319"/>
                    <a:pt x="2377933" y="248026"/>
                    <a:pt x="2359817" y="272535"/>
                  </a:cubicBezTo>
                  <a:cubicBezTo>
                    <a:pt x="2342767" y="295713"/>
                    <a:pt x="2308933" y="330346"/>
                    <a:pt x="2256451" y="378566"/>
                  </a:cubicBezTo>
                  <a:cubicBezTo>
                    <a:pt x="2218089" y="413998"/>
                    <a:pt x="2187984" y="446766"/>
                    <a:pt x="2166938" y="476337"/>
                  </a:cubicBezTo>
                  <a:cubicBezTo>
                    <a:pt x="2146159" y="505375"/>
                    <a:pt x="2130973" y="535746"/>
                    <a:pt x="2121915" y="566383"/>
                  </a:cubicBezTo>
                  <a:cubicBezTo>
                    <a:pt x="2114989" y="589560"/>
                    <a:pt x="2109661" y="639911"/>
                    <a:pt x="2108063" y="675343"/>
                  </a:cubicBezTo>
                  <a:cubicBezTo>
                    <a:pt x="2107263" y="696390"/>
                    <a:pt x="2090213" y="712640"/>
                    <a:pt x="2069167" y="712640"/>
                  </a:cubicBezTo>
                  <a:lnTo>
                    <a:pt x="2020148" y="712640"/>
                  </a:lnTo>
                  <a:lnTo>
                    <a:pt x="13833" y="712640"/>
                  </a:lnTo>
                  <a:cubicBezTo>
                    <a:pt x="7440" y="712640"/>
                    <a:pt x="1579" y="708378"/>
                    <a:pt x="247" y="701984"/>
                  </a:cubicBezTo>
                  <a:cubicBezTo>
                    <a:pt x="-1352" y="693459"/>
                    <a:pt x="5042" y="686000"/>
                    <a:pt x="13301" y="686000"/>
                  </a:cubicBezTo>
                  <a:lnTo>
                    <a:pt x="2020148" y="686000"/>
                  </a:lnTo>
                  <a:lnTo>
                    <a:pt x="2069167" y="686000"/>
                  </a:lnTo>
                  <a:cubicBezTo>
                    <a:pt x="2075827" y="686000"/>
                    <a:pt x="2081155" y="680938"/>
                    <a:pt x="2081421" y="674278"/>
                  </a:cubicBezTo>
                  <a:cubicBezTo>
                    <a:pt x="2082753" y="637780"/>
                    <a:pt x="2088614" y="584764"/>
                    <a:pt x="2096340" y="558923"/>
                  </a:cubicBezTo>
                  <a:cubicBezTo>
                    <a:pt x="2106197" y="525355"/>
                    <a:pt x="2122715" y="492322"/>
                    <a:pt x="2145359" y="460885"/>
                  </a:cubicBezTo>
                  <a:cubicBezTo>
                    <a:pt x="2167738" y="429983"/>
                    <a:pt x="2198907" y="395615"/>
                    <a:pt x="2238602" y="358851"/>
                  </a:cubicBezTo>
                  <a:cubicBezTo>
                    <a:pt x="2289219" y="312496"/>
                    <a:pt x="2322787" y="278130"/>
                    <a:pt x="2338505" y="256817"/>
                  </a:cubicBezTo>
                  <a:cubicBezTo>
                    <a:pt x="2353157" y="236836"/>
                    <a:pt x="2360350" y="214991"/>
                    <a:pt x="2360350" y="189682"/>
                  </a:cubicBezTo>
                  <a:cubicBezTo>
                    <a:pt x="2360350" y="172366"/>
                    <a:pt x="2355555" y="158512"/>
                    <a:pt x="2345431" y="147590"/>
                  </a:cubicBezTo>
                  <a:cubicBezTo>
                    <a:pt x="2335574" y="136934"/>
                    <a:pt x="2323852" y="131872"/>
                    <a:pt x="2309200" y="131872"/>
                  </a:cubicBezTo>
                  <a:cubicBezTo>
                    <a:pt x="2287088" y="131872"/>
                    <a:pt x="2271903" y="140397"/>
                    <a:pt x="2261247" y="158512"/>
                  </a:cubicBezTo>
                  <a:cubicBezTo>
                    <a:pt x="2251389" y="175296"/>
                    <a:pt x="2244995" y="202470"/>
                    <a:pt x="2242331" y="238968"/>
                  </a:cubicBezTo>
                  <a:cubicBezTo>
                    <a:pt x="2240733" y="258682"/>
                    <a:pt x="2224215" y="273334"/>
                    <a:pt x="2204501" y="272535"/>
                  </a:cubicBezTo>
                  <a:lnTo>
                    <a:pt x="2118719" y="268539"/>
                  </a:lnTo>
                  <a:cubicBezTo>
                    <a:pt x="2103001" y="267740"/>
                    <a:pt x="2090746" y="254420"/>
                    <a:pt x="2091012" y="238968"/>
                  </a:cubicBezTo>
                  <a:cubicBezTo>
                    <a:pt x="2092611" y="179559"/>
                    <a:pt x="2102734" y="133204"/>
                    <a:pt x="2121649" y="100969"/>
                  </a:cubicBezTo>
                  <a:cubicBezTo>
                    <a:pt x="2142429" y="65803"/>
                    <a:pt x="2170935" y="39695"/>
                    <a:pt x="2206633" y="23710"/>
                  </a:cubicBezTo>
                  <a:cubicBezTo>
                    <a:pt x="2241533" y="7992"/>
                    <a:pt x="2279895" y="0"/>
                    <a:pt x="2320655" y="0"/>
                  </a:cubicBezTo>
                  <a:close/>
                </a:path>
              </a:pathLst>
            </a:custGeom>
            <a:solidFill>
              <a:schemeClr val="accent2"/>
            </a:solidFill>
            <a:ln w="9525" cap="flat">
              <a:noFill/>
              <a:prstDash val="solid"/>
              <a:miter/>
            </a:ln>
          </p:spPr>
          <p:txBody>
            <a:bodyPr wrap="square" rtlCol="0" anchor="ctr">
              <a:noAutofit/>
            </a:bodyPr>
            <a:lstStyle/>
            <a:p>
              <a:endParaRPr lang="en-US"/>
            </a:p>
          </p:txBody>
        </p:sp>
        <p:sp>
          <p:nvSpPr>
            <p:cNvPr id="6" name="Freeform: Shape 5">
              <a:extLst>
                <a:ext uri="{FF2B5EF4-FFF2-40B4-BE49-F238E27FC236}">
                  <a16:creationId xmlns:a16="http://schemas.microsoft.com/office/drawing/2014/main" xmlns="" id="{BB4ADEB2-9858-4A7B-AE74-51CFC39D0568}"/>
                </a:ext>
              </a:extLst>
            </p:cNvPr>
            <p:cNvSpPr/>
            <p:nvPr/>
          </p:nvSpPr>
          <p:spPr>
            <a:xfrm>
              <a:off x="11477118" y="5890245"/>
              <a:ext cx="258415" cy="293048"/>
            </a:xfrm>
            <a:custGeom>
              <a:avLst/>
              <a:gdLst>
                <a:gd name="connsiteX0" fmla="*/ 440715 w 533434"/>
                <a:gd name="connsiteY0" fmla="*/ 250808 h 604925"/>
                <a:gd name="connsiteX1" fmla="*/ 335252 w 533434"/>
                <a:gd name="connsiteY1" fmla="*/ 523875 h 604925"/>
                <a:gd name="connsiteX2" fmla="*/ 96381 w 533434"/>
                <a:gd name="connsiteY2" fmla="*/ 354677 h 604925"/>
                <a:gd name="connsiteX3" fmla="*/ 201843 w 533434"/>
                <a:gd name="connsiteY3" fmla="*/ 81610 h 604925"/>
                <a:gd name="connsiteX4" fmla="*/ 440715 w 533434"/>
                <a:gd name="connsiteY4" fmla="*/ 250808 h 604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34" h="604925">
                  <a:moveTo>
                    <a:pt x="440715" y="250808"/>
                  </a:moveTo>
                  <a:cubicBezTo>
                    <a:pt x="477555" y="372936"/>
                    <a:pt x="430337" y="495192"/>
                    <a:pt x="335252" y="523875"/>
                  </a:cubicBezTo>
                  <a:cubicBezTo>
                    <a:pt x="240167" y="552557"/>
                    <a:pt x="133221" y="476805"/>
                    <a:pt x="96381" y="354677"/>
                  </a:cubicBezTo>
                  <a:cubicBezTo>
                    <a:pt x="59541" y="232549"/>
                    <a:pt x="106758" y="110293"/>
                    <a:pt x="201843" y="81610"/>
                  </a:cubicBezTo>
                  <a:cubicBezTo>
                    <a:pt x="296928" y="52928"/>
                    <a:pt x="403875" y="128680"/>
                    <a:pt x="440715" y="250808"/>
                  </a:cubicBezTo>
                  <a:close/>
                </a:path>
              </a:pathLst>
            </a:custGeom>
            <a:noFill/>
            <a:ln w="28575" cap="flat">
              <a:solidFill>
                <a:schemeClr val="accent2"/>
              </a:solid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xmlns="" id="{00C44094-553E-44B1-8AA3-A91943ABDA2A}"/>
                </a:ext>
              </a:extLst>
            </p:cNvPr>
            <p:cNvSpPr/>
            <p:nvPr/>
          </p:nvSpPr>
          <p:spPr>
            <a:xfrm>
              <a:off x="10433420" y="5924696"/>
              <a:ext cx="186485" cy="506174"/>
            </a:xfrm>
            <a:custGeom>
              <a:avLst/>
              <a:gdLst>
                <a:gd name="connsiteX0" fmla="*/ 190551 w 384952"/>
                <a:gd name="connsiteY0" fmla="*/ 1041847 h 1044871"/>
                <a:gd name="connsiteX1" fmla="*/ 42620 w 384952"/>
                <a:gd name="connsiteY1" fmla="*/ 898315 h 1044871"/>
                <a:gd name="connsiteX2" fmla="*/ 4124 w 384952"/>
                <a:gd name="connsiteY2" fmla="*/ 523811 h 1044871"/>
                <a:gd name="connsiteX3" fmla="*/ 42069 w 384952"/>
                <a:gd name="connsiteY3" fmla="*/ 151506 h 1044871"/>
                <a:gd name="connsiteX4" fmla="*/ 192201 w 384952"/>
                <a:gd name="connsiteY4" fmla="*/ 4124 h 1044871"/>
                <a:gd name="connsiteX5" fmla="*/ 342333 w 384952"/>
                <a:gd name="connsiteY5" fmla="*/ 148207 h 1044871"/>
                <a:gd name="connsiteX6" fmla="*/ 380828 w 384952"/>
                <a:gd name="connsiteY6" fmla="*/ 523261 h 1044871"/>
                <a:gd name="connsiteX7" fmla="*/ 352231 w 384952"/>
                <a:gd name="connsiteY7" fmla="*/ 848821 h 1044871"/>
                <a:gd name="connsiteX8" fmla="*/ 190551 w 384952"/>
                <a:gd name="connsiteY8" fmla="*/ 1041847 h 1044871"/>
                <a:gd name="connsiteX9" fmla="*/ 192201 w 384952"/>
                <a:gd name="connsiteY9" fmla="*/ 59118 h 1044871"/>
                <a:gd name="connsiteX10" fmla="*/ 94313 w 384952"/>
                <a:gd name="connsiteY10" fmla="*/ 166905 h 1044871"/>
                <a:gd name="connsiteX11" fmla="*/ 58567 w 384952"/>
                <a:gd name="connsiteY11" fmla="*/ 524361 h 1044871"/>
                <a:gd name="connsiteX12" fmla="*/ 94863 w 384952"/>
                <a:gd name="connsiteY12" fmla="*/ 882917 h 1044871"/>
                <a:gd name="connsiteX13" fmla="*/ 190001 w 384952"/>
                <a:gd name="connsiteY13" fmla="*/ 987404 h 1044871"/>
                <a:gd name="connsiteX14" fmla="*/ 297788 w 384952"/>
                <a:gd name="connsiteY14" fmla="*/ 840022 h 1044871"/>
                <a:gd name="connsiteX15" fmla="*/ 325284 w 384952"/>
                <a:gd name="connsiteY15" fmla="*/ 523261 h 1044871"/>
                <a:gd name="connsiteX16" fmla="*/ 288989 w 384952"/>
                <a:gd name="connsiteY16" fmla="*/ 164155 h 1044871"/>
                <a:gd name="connsiteX17" fmla="*/ 192201 w 384952"/>
                <a:gd name="connsiteY17" fmla="*/ 59118 h 104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4952" h="1044871">
                  <a:moveTo>
                    <a:pt x="190551" y="1041847"/>
                  </a:moveTo>
                  <a:cubicBezTo>
                    <a:pt x="121260" y="1041847"/>
                    <a:pt x="71216" y="993453"/>
                    <a:pt x="42620" y="898315"/>
                  </a:cubicBezTo>
                  <a:cubicBezTo>
                    <a:pt x="16773" y="813625"/>
                    <a:pt x="4124" y="687141"/>
                    <a:pt x="4124" y="523811"/>
                  </a:cubicBezTo>
                  <a:cubicBezTo>
                    <a:pt x="4124" y="363780"/>
                    <a:pt x="16773" y="238396"/>
                    <a:pt x="42069" y="151506"/>
                  </a:cubicBezTo>
                  <a:cubicBezTo>
                    <a:pt x="70116" y="53618"/>
                    <a:pt x="120710" y="4124"/>
                    <a:pt x="192201" y="4124"/>
                  </a:cubicBezTo>
                  <a:cubicBezTo>
                    <a:pt x="263143" y="4124"/>
                    <a:pt x="313186" y="52519"/>
                    <a:pt x="342333" y="148207"/>
                  </a:cubicBezTo>
                  <a:cubicBezTo>
                    <a:pt x="368179" y="233446"/>
                    <a:pt x="380828" y="359381"/>
                    <a:pt x="380828" y="523261"/>
                  </a:cubicBezTo>
                  <a:cubicBezTo>
                    <a:pt x="380828" y="624998"/>
                    <a:pt x="371479" y="734435"/>
                    <a:pt x="352231" y="848821"/>
                  </a:cubicBezTo>
                  <a:cubicBezTo>
                    <a:pt x="331334" y="976955"/>
                    <a:pt x="276891" y="1041847"/>
                    <a:pt x="190551" y="1041847"/>
                  </a:cubicBezTo>
                  <a:close/>
                  <a:moveTo>
                    <a:pt x="192201" y="59118"/>
                  </a:moveTo>
                  <a:cubicBezTo>
                    <a:pt x="175703" y="59118"/>
                    <a:pt x="125659" y="59118"/>
                    <a:pt x="94313" y="166905"/>
                  </a:cubicBezTo>
                  <a:cubicBezTo>
                    <a:pt x="70666" y="248844"/>
                    <a:pt x="58567" y="369280"/>
                    <a:pt x="58567" y="524361"/>
                  </a:cubicBezTo>
                  <a:cubicBezTo>
                    <a:pt x="58567" y="682191"/>
                    <a:pt x="70666" y="803176"/>
                    <a:pt x="94863" y="882917"/>
                  </a:cubicBezTo>
                  <a:cubicBezTo>
                    <a:pt x="126759" y="987404"/>
                    <a:pt x="174604" y="987404"/>
                    <a:pt x="190001" y="987404"/>
                  </a:cubicBezTo>
                  <a:cubicBezTo>
                    <a:pt x="210899" y="987404"/>
                    <a:pt x="273591" y="987404"/>
                    <a:pt x="297788" y="840022"/>
                  </a:cubicBezTo>
                  <a:cubicBezTo>
                    <a:pt x="315936" y="728386"/>
                    <a:pt x="325284" y="621699"/>
                    <a:pt x="325284" y="523261"/>
                  </a:cubicBezTo>
                  <a:cubicBezTo>
                    <a:pt x="325284" y="365430"/>
                    <a:pt x="313186" y="244445"/>
                    <a:pt x="288989" y="164155"/>
                  </a:cubicBezTo>
                  <a:cubicBezTo>
                    <a:pt x="258193" y="59118"/>
                    <a:pt x="208699" y="59118"/>
                    <a:pt x="192201" y="59118"/>
                  </a:cubicBezTo>
                  <a:close/>
                </a:path>
              </a:pathLst>
            </a:custGeom>
            <a:solidFill>
              <a:schemeClr val="accent2"/>
            </a:solidFill>
            <a:ln w="9525" cap="flat">
              <a:noFill/>
              <a:prstDash val="solid"/>
              <a:miter/>
            </a:ln>
          </p:spPr>
          <p:txBody>
            <a:bodyPr rtlCol="0" anchor="ctr"/>
            <a:lstStyle/>
            <a:p>
              <a:endParaRPr lang="en-US"/>
            </a:p>
          </p:txBody>
        </p:sp>
        <p:cxnSp>
          <p:nvCxnSpPr>
            <p:cNvPr id="8" name="Straight Connector 7">
              <a:extLst>
                <a:ext uri="{FF2B5EF4-FFF2-40B4-BE49-F238E27FC236}">
                  <a16:creationId xmlns:a16="http://schemas.microsoft.com/office/drawing/2014/main" xmlns="" id="{6E6F65D3-6563-4713-9BE8-7CF9A9390645}"/>
                </a:ext>
              </a:extLst>
            </p:cNvPr>
            <p:cNvCxnSpPr>
              <a:cxnSpLocks/>
            </p:cNvCxnSpPr>
            <p:nvPr/>
          </p:nvCxnSpPr>
          <p:spPr>
            <a:xfrm>
              <a:off x="0" y="6503154"/>
              <a:ext cx="8181474"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a16="http://schemas.microsoft.com/office/drawing/2014/main" xmlns="" id="{4CCF9E78-6BBC-4373-8848-FD3950FEF73B}"/>
              </a:ext>
            </a:extLst>
          </p:cNvPr>
          <p:cNvSpPr/>
          <p:nvPr userDrawn="1"/>
        </p:nvSpPr>
        <p:spPr>
          <a:xfrm>
            <a:off x="0" y="6485021"/>
            <a:ext cx="12192000" cy="3729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87438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cxnSp>
        <p:nvCxnSpPr>
          <p:cNvPr id="8" name="Straight Connector 7">
            <a:extLst>
              <a:ext uri="{FF2B5EF4-FFF2-40B4-BE49-F238E27FC236}">
                <a16:creationId xmlns:a16="http://schemas.microsoft.com/office/drawing/2014/main" xmlns="" id="{6E6F65D3-6563-4713-9BE8-7CF9A9390645}"/>
              </a:ext>
            </a:extLst>
          </p:cNvPr>
          <p:cNvCxnSpPr>
            <a:cxnSpLocks/>
          </p:cNvCxnSpPr>
          <p:nvPr/>
        </p:nvCxnSpPr>
        <p:spPr>
          <a:xfrm>
            <a:off x="0" y="6423750"/>
            <a:ext cx="1219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4CCF9E78-6BBC-4373-8848-FD3950FEF73B}"/>
              </a:ext>
            </a:extLst>
          </p:cNvPr>
          <p:cNvSpPr/>
          <p:nvPr userDrawn="1"/>
        </p:nvSpPr>
        <p:spPr>
          <a:xfrm>
            <a:off x="0" y="6485021"/>
            <a:ext cx="12192000" cy="3729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082748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8B0E9180-5F9B-4195-9329-D4333F8A63E8}"/>
              </a:ext>
            </a:extLst>
          </p:cNvPr>
          <p:cNvSpPr>
            <a:spLocks noGrp="1"/>
          </p:cNvSpPr>
          <p:nvPr>
            <p:ph type="pic" sz="quarter" idx="10" hasCustomPrompt="1"/>
          </p:nvPr>
        </p:nvSpPr>
        <p:spPr>
          <a:xfrm rot="21355416">
            <a:off x="4737054" y="311641"/>
            <a:ext cx="6923157" cy="3844781"/>
          </a:xfrm>
          <a:custGeom>
            <a:avLst/>
            <a:gdLst>
              <a:gd name="connsiteX0" fmla="*/ 4127094 w 6923157"/>
              <a:gd name="connsiteY0" fmla="*/ 2650274 h 3844781"/>
              <a:gd name="connsiteX1" fmla="*/ 4120952 w 6923157"/>
              <a:gd name="connsiteY1" fmla="*/ 2652027 h 3844781"/>
              <a:gd name="connsiteX2" fmla="*/ 4121694 w 6923157"/>
              <a:gd name="connsiteY2" fmla="*/ 2652798 h 3844781"/>
              <a:gd name="connsiteX3" fmla="*/ 4123622 w 6923157"/>
              <a:gd name="connsiteY3" fmla="*/ 2654447 h 3844781"/>
              <a:gd name="connsiteX4" fmla="*/ 4042165 w 6923157"/>
              <a:gd name="connsiteY4" fmla="*/ 2624169 h 3844781"/>
              <a:gd name="connsiteX5" fmla="*/ 4033090 w 6923157"/>
              <a:gd name="connsiteY5" fmla="*/ 2625954 h 3844781"/>
              <a:gd name="connsiteX6" fmla="*/ 4032096 w 6923157"/>
              <a:gd name="connsiteY6" fmla="*/ 2627139 h 3844781"/>
              <a:gd name="connsiteX7" fmla="*/ 4039066 w 6923157"/>
              <a:gd name="connsiteY7" fmla="*/ 2637438 h 3844781"/>
              <a:gd name="connsiteX8" fmla="*/ 4040573 w 6923157"/>
              <a:gd name="connsiteY8" fmla="*/ 2642238 h 3844781"/>
              <a:gd name="connsiteX9" fmla="*/ 4050273 w 6923157"/>
              <a:gd name="connsiteY9" fmla="*/ 2643511 h 3844781"/>
              <a:gd name="connsiteX10" fmla="*/ 4050295 w 6923157"/>
              <a:gd name="connsiteY10" fmla="*/ 2643480 h 3844781"/>
              <a:gd name="connsiteX11" fmla="*/ 4049615 w 6923157"/>
              <a:gd name="connsiteY11" fmla="*/ 2633721 h 3844781"/>
              <a:gd name="connsiteX12" fmla="*/ 4042165 w 6923157"/>
              <a:gd name="connsiteY12" fmla="*/ 2624169 h 3844781"/>
              <a:gd name="connsiteX13" fmla="*/ 4268802 w 6923157"/>
              <a:gd name="connsiteY13" fmla="*/ 2636824 h 3844781"/>
              <a:gd name="connsiteX14" fmla="*/ 4256851 w 6923157"/>
              <a:gd name="connsiteY14" fmla="*/ 2652632 h 3844781"/>
              <a:gd name="connsiteX15" fmla="*/ 4274805 w 6923157"/>
              <a:gd name="connsiteY15" fmla="*/ 2655317 h 3844781"/>
              <a:gd name="connsiteX16" fmla="*/ 4275574 w 6923157"/>
              <a:gd name="connsiteY16" fmla="*/ 2653477 h 3844781"/>
              <a:gd name="connsiteX17" fmla="*/ 4287193 w 6923157"/>
              <a:gd name="connsiteY17" fmla="*/ 2642347 h 3844781"/>
              <a:gd name="connsiteX18" fmla="*/ 4268802 w 6923157"/>
              <a:gd name="connsiteY18" fmla="*/ 2636824 h 3844781"/>
              <a:gd name="connsiteX19" fmla="*/ 5509053 w 6923157"/>
              <a:gd name="connsiteY19" fmla="*/ 15735 h 3844781"/>
              <a:gd name="connsiteX20" fmla="*/ 5568007 w 6923157"/>
              <a:gd name="connsiteY20" fmla="*/ 34782 h 3844781"/>
              <a:gd name="connsiteX21" fmla="*/ 5582209 w 6923157"/>
              <a:gd name="connsiteY21" fmla="*/ 34308 h 3844781"/>
              <a:gd name="connsiteX22" fmla="*/ 5615414 w 6923157"/>
              <a:gd name="connsiteY22" fmla="*/ 29649 h 3844781"/>
              <a:gd name="connsiteX23" fmla="*/ 5664202 w 6923157"/>
              <a:gd name="connsiteY23" fmla="*/ 37982 h 3844781"/>
              <a:gd name="connsiteX24" fmla="*/ 5739604 w 6923157"/>
              <a:gd name="connsiteY24" fmla="*/ 53203 h 3844781"/>
              <a:gd name="connsiteX25" fmla="*/ 5783946 w 6923157"/>
              <a:gd name="connsiteY25" fmla="*/ 56089 h 3844781"/>
              <a:gd name="connsiteX26" fmla="*/ 5846832 w 6923157"/>
              <a:gd name="connsiteY26" fmla="*/ 50301 h 3844781"/>
              <a:gd name="connsiteX27" fmla="*/ 5882235 w 6923157"/>
              <a:gd name="connsiteY27" fmla="*/ 54440 h 3844781"/>
              <a:gd name="connsiteX28" fmla="*/ 5891942 w 6923157"/>
              <a:gd name="connsiteY28" fmla="*/ 60666 h 3844781"/>
              <a:gd name="connsiteX29" fmla="*/ 5893015 w 6923157"/>
              <a:gd name="connsiteY29" fmla="*/ 71140 h 3844781"/>
              <a:gd name="connsiteX30" fmla="*/ 5905430 w 6923157"/>
              <a:gd name="connsiteY30" fmla="*/ 78505 h 3844781"/>
              <a:gd name="connsiteX31" fmla="*/ 5943179 w 6923157"/>
              <a:gd name="connsiteY31" fmla="*/ 54995 h 3844781"/>
              <a:gd name="connsiteX32" fmla="*/ 5957381 w 6923157"/>
              <a:gd name="connsiteY32" fmla="*/ 54521 h 3844781"/>
              <a:gd name="connsiteX33" fmla="*/ 5957638 w 6923157"/>
              <a:gd name="connsiteY33" fmla="*/ 69662 h 3844781"/>
              <a:gd name="connsiteX34" fmla="*/ 5967294 w 6923157"/>
              <a:gd name="connsiteY34" fmla="*/ 88037 h 3844781"/>
              <a:gd name="connsiteX35" fmla="*/ 5979250 w 6923157"/>
              <a:gd name="connsiteY35" fmla="*/ 90913 h 3844781"/>
              <a:gd name="connsiteX36" fmla="*/ 5985739 w 6923157"/>
              <a:gd name="connsiteY36" fmla="*/ 103664 h 3844781"/>
              <a:gd name="connsiteX37" fmla="*/ 5985535 w 6923157"/>
              <a:gd name="connsiteY37" fmla="*/ 114315 h 3844781"/>
              <a:gd name="connsiteX38" fmla="*/ 5995906 w 6923157"/>
              <a:gd name="connsiteY38" fmla="*/ 114378 h 3844781"/>
              <a:gd name="connsiteX39" fmla="*/ 6027833 w 6923157"/>
              <a:gd name="connsiteY39" fmla="*/ 109899 h 3844781"/>
              <a:gd name="connsiteX40" fmla="*/ 6120345 w 6923157"/>
              <a:gd name="connsiteY40" fmla="*/ 77188 h 3844781"/>
              <a:gd name="connsiteX41" fmla="*/ 6133167 w 6923157"/>
              <a:gd name="connsiteY41" fmla="*/ 63247 h 3844781"/>
              <a:gd name="connsiteX42" fmla="*/ 6131482 w 6923157"/>
              <a:gd name="connsiteY42" fmla="*/ 84731 h 3844781"/>
              <a:gd name="connsiteX43" fmla="*/ 6148292 w 6923157"/>
              <a:gd name="connsiteY43" fmla="*/ 109692 h 3844781"/>
              <a:gd name="connsiteX44" fmla="*/ 6266453 w 6923157"/>
              <a:gd name="connsiteY44" fmla="*/ 124986 h 3844781"/>
              <a:gd name="connsiteX45" fmla="*/ 6309365 w 6923157"/>
              <a:gd name="connsiteY45" fmla="*/ 126553 h 3844781"/>
              <a:gd name="connsiteX46" fmla="*/ 6323161 w 6923157"/>
              <a:gd name="connsiteY46" fmla="*/ 147384 h 3844781"/>
              <a:gd name="connsiteX47" fmla="*/ 6346711 w 6923157"/>
              <a:gd name="connsiteY47" fmla="*/ 162293 h 3844781"/>
              <a:gd name="connsiteX48" fmla="*/ 6373685 w 6923157"/>
              <a:gd name="connsiteY48" fmla="*/ 160026 h 3844781"/>
              <a:gd name="connsiteX49" fmla="*/ 6390287 w 6923157"/>
              <a:gd name="connsiteY49" fmla="*/ 157697 h 3844781"/>
              <a:gd name="connsiteX50" fmla="*/ 6411539 w 6923157"/>
              <a:gd name="connsiteY50" fmla="*/ 150162 h 3844781"/>
              <a:gd name="connsiteX51" fmla="*/ 6428754 w 6923157"/>
              <a:gd name="connsiteY51" fmla="*/ 153817 h 3844781"/>
              <a:gd name="connsiteX52" fmla="*/ 6441476 w 6923157"/>
              <a:gd name="connsiteY52" fmla="*/ 164175 h 3844781"/>
              <a:gd name="connsiteX53" fmla="*/ 6461400 w 6923157"/>
              <a:gd name="connsiteY53" fmla="*/ 168968 h 3844781"/>
              <a:gd name="connsiteX54" fmla="*/ 6483977 w 6923157"/>
              <a:gd name="connsiteY54" fmla="*/ 149104 h 3844781"/>
              <a:gd name="connsiteX55" fmla="*/ 6485561 w 6923157"/>
              <a:gd name="connsiteY55" fmla="*/ 151918 h 3844781"/>
              <a:gd name="connsiteX56" fmla="*/ 6488426 w 6923157"/>
              <a:gd name="connsiteY56" fmla="*/ 192495 h 3844781"/>
              <a:gd name="connsiteX57" fmla="*/ 6493024 w 6923157"/>
              <a:gd name="connsiteY57" fmla="*/ 199438 h 3844781"/>
              <a:gd name="connsiteX58" fmla="*/ 6542118 w 6923157"/>
              <a:gd name="connsiteY58" fmla="*/ 210763 h 3844781"/>
              <a:gd name="connsiteX59" fmla="*/ 6563778 w 6923157"/>
              <a:gd name="connsiteY59" fmla="*/ 219867 h 3844781"/>
              <a:gd name="connsiteX60" fmla="*/ 6566079 w 6923157"/>
              <a:gd name="connsiteY60" fmla="*/ 242309 h 3844781"/>
              <a:gd name="connsiteX61" fmla="*/ 6534254 w 6923157"/>
              <a:gd name="connsiteY61" fmla="*/ 260435 h 3844781"/>
              <a:gd name="connsiteX62" fmla="*/ 6500486 w 6923157"/>
              <a:gd name="connsiteY62" fmla="*/ 246959 h 3844781"/>
              <a:gd name="connsiteX63" fmla="*/ 6469425 w 6923157"/>
              <a:gd name="connsiteY63" fmla="*/ 234623 h 3844781"/>
              <a:gd name="connsiteX64" fmla="*/ 6437038 w 6923157"/>
              <a:gd name="connsiteY64" fmla="*/ 234614 h 3844781"/>
              <a:gd name="connsiteX65" fmla="*/ 6406030 w 6923157"/>
              <a:gd name="connsiteY65" fmla="*/ 248070 h 3844781"/>
              <a:gd name="connsiteX66" fmla="*/ 6337319 w 6923157"/>
              <a:gd name="connsiteY66" fmla="*/ 234945 h 3844781"/>
              <a:gd name="connsiteX67" fmla="*/ 6283169 w 6923157"/>
              <a:gd name="connsiteY67" fmla="*/ 250132 h 3844781"/>
              <a:gd name="connsiteX68" fmla="*/ 6261153 w 6923157"/>
              <a:gd name="connsiteY68" fmla="*/ 250186 h 3844781"/>
              <a:gd name="connsiteX69" fmla="*/ 6130883 w 6923157"/>
              <a:gd name="connsiteY69" fmla="*/ 230520 h 3844781"/>
              <a:gd name="connsiteX70" fmla="*/ 6110296 w 6923157"/>
              <a:gd name="connsiteY70" fmla="*/ 231890 h 3844781"/>
              <a:gd name="connsiteX71" fmla="*/ 6095786 w 6923157"/>
              <a:gd name="connsiteY71" fmla="*/ 229372 h 3844781"/>
              <a:gd name="connsiteX72" fmla="*/ 6097628 w 6923157"/>
              <a:gd name="connsiteY72" fmla="*/ 247327 h 3844781"/>
              <a:gd name="connsiteX73" fmla="*/ 6091193 w 6923157"/>
              <a:gd name="connsiteY73" fmla="*/ 260372 h 3844781"/>
              <a:gd name="connsiteX74" fmla="*/ 6067744 w 6923157"/>
              <a:gd name="connsiteY74" fmla="*/ 259109 h 3844781"/>
              <a:gd name="connsiteX75" fmla="*/ 6018293 w 6923157"/>
              <a:gd name="connsiteY75" fmla="*/ 256941 h 3844781"/>
              <a:gd name="connsiteX76" fmla="*/ 6012571 w 6923157"/>
              <a:gd name="connsiteY76" fmla="*/ 251672 h 3844781"/>
              <a:gd name="connsiteX77" fmla="*/ 5987896 w 6923157"/>
              <a:gd name="connsiteY77" fmla="*/ 238440 h 3844781"/>
              <a:gd name="connsiteX78" fmla="*/ 5872086 w 6923157"/>
              <a:gd name="connsiteY78" fmla="*/ 233441 h 3844781"/>
              <a:gd name="connsiteX79" fmla="*/ 5861868 w 6923157"/>
              <a:gd name="connsiteY79" fmla="*/ 234874 h 3844781"/>
              <a:gd name="connsiteX80" fmla="*/ 5835099 w 6923157"/>
              <a:gd name="connsiteY80" fmla="*/ 226487 h 3844781"/>
              <a:gd name="connsiteX81" fmla="*/ 5809096 w 6923157"/>
              <a:gd name="connsiteY81" fmla="*/ 225583 h 3844781"/>
              <a:gd name="connsiteX82" fmla="*/ 5796583 w 6923157"/>
              <a:gd name="connsiteY82" fmla="*/ 242516 h 3844781"/>
              <a:gd name="connsiteX83" fmla="*/ 5775585 w 6923157"/>
              <a:gd name="connsiteY83" fmla="*/ 227250 h 3844781"/>
              <a:gd name="connsiteX84" fmla="*/ 5746058 w 6923157"/>
              <a:gd name="connsiteY84" fmla="*/ 229875 h 3844781"/>
              <a:gd name="connsiteX85" fmla="*/ 5706471 w 6923157"/>
              <a:gd name="connsiteY85" fmla="*/ 273373 h 3844781"/>
              <a:gd name="connsiteX86" fmla="*/ 5705346 w 6923157"/>
              <a:gd name="connsiteY86" fmla="*/ 275048 h 3844781"/>
              <a:gd name="connsiteX87" fmla="*/ 5685169 w 6923157"/>
              <a:gd name="connsiteY87" fmla="*/ 293056 h 3844781"/>
              <a:gd name="connsiteX88" fmla="*/ 5511940 w 6923157"/>
              <a:gd name="connsiteY88" fmla="*/ 283972 h 3844781"/>
              <a:gd name="connsiteX89" fmla="*/ 5401850 w 6923157"/>
              <a:gd name="connsiteY89" fmla="*/ 284240 h 3844781"/>
              <a:gd name="connsiteX90" fmla="*/ 5271889 w 6923157"/>
              <a:gd name="connsiteY90" fmla="*/ 267567 h 3844781"/>
              <a:gd name="connsiteX91" fmla="*/ 5177228 w 6923157"/>
              <a:gd name="connsiteY91" fmla="*/ 279331 h 3844781"/>
              <a:gd name="connsiteX92" fmla="*/ 5139732 w 6923157"/>
              <a:gd name="connsiteY92" fmla="*/ 280040 h 3844781"/>
              <a:gd name="connsiteX93" fmla="*/ 5058709 w 6923157"/>
              <a:gd name="connsiteY93" fmla="*/ 273193 h 3844781"/>
              <a:gd name="connsiteX94" fmla="*/ 4984023 w 6923157"/>
              <a:gd name="connsiteY94" fmla="*/ 277602 h 3844781"/>
              <a:gd name="connsiteX95" fmla="*/ 4870257 w 6923157"/>
              <a:gd name="connsiteY95" fmla="*/ 279905 h 3844781"/>
              <a:gd name="connsiteX96" fmla="*/ 4799402 w 6923157"/>
              <a:gd name="connsiteY96" fmla="*/ 283776 h 3844781"/>
              <a:gd name="connsiteX97" fmla="*/ 4645891 w 6923157"/>
              <a:gd name="connsiteY97" fmla="*/ 290136 h 3844781"/>
              <a:gd name="connsiteX98" fmla="*/ 4493454 w 6923157"/>
              <a:gd name="connsiteY98" fmla="*/ 306971 h 3844781"/>
              <a:gd name="connsiteX99" fmla="*/ 4389242 w 6923157"/>
              <a:gd name="connsiteY99" fmla="*/ 314005 h 3844781"/>
              <a:gd name="connsiteX100" fmla="*/ 4227047 w 6923157"/>
              <a:gd name="connsiteY100" fmla="*/ 336762 h 3844781"/>
              <a:gd name="connsiteX101" fmla="*/ 4144697 w 6923157"/>
              <a:gd name="connsiteY101" fmla="*/ 342246 h 3844781"/>
              <a:gd name="connsiteX102" fmla="*/ 4048252 w 6923157"/>
              <a:gd name="connsiteY102" fmla="*/ 361849 h 3844781"/>
              <a:gd name="connsiteX103" fmla="*/ 3988227 w 6923157"/>
              <a:gd name="connsiteY103" fmla="*/ 370271 h 3844781"/>
              <a:gd name="connsiteX104" fmla="*/ 3924064 w 6923157"/>
              <a:gd name="connsiteY104" fmla="*/ 376237 h 3844781"/>
              <a:gd name="connsiteX105" fmla="*/ 3846110 w 6923157"/>
              <a:gd name="connsiteY105" fmla="*/ 399317 h 3844781"/>
              <a:gd name="connsiteX106" fmla="*/ 3738322 w 6923157"/>
              <a:gd name="connsiteY106" fmla="*/ 422029 h 3844781"/>
              <a:gd name="connsiteX107" fmla="*/ 3594111 w 6923157"/>
              <a:gd name="connsiteY107" fmla="*/ 455923 h 3844781"/>
              <a:gd name="connsiteX108" fmla="*/ 3509312 w 6923157"/>
              <a:gd name="connsiteY108" fmla="*/ 475409 h 3844781"/>
              <a:gd name="connsiteX109" fmla="*/ 3376799 w 6923157"/>
              <a:gd name="connsiteY109" fmla="*/ 497038 h 3844781"/>
              <a:gd name="connsiteX110" fmla="*/ 3368778 w 6923157"/>
              <a:gd name="connsiteY110" fmla="*/ 507270 h 3844781"/>
              <a:gd name="connsiteX111" fmla="*/ 3383238 w 6923157"/>
              <a:gd name="connsiteY111" fmla="*/ 521937 h 3844781"/>
              <a:gd name="connsiteX112" fmla="*/ 3409904 w 6923157"/>
              <a:gd name="connsiteY112" fmla="*/ 516676 h 3844781"/>
              <a:gd name="connsiteX113" fmla="*/ 3984042 w 6923157"/>
              <a:gd name="connsiteY113" fmla="*/ 417907 h 3844781"/>
              <a:gd name="connsiteX114" fmla="*/ 4513535 w 6923157"/>
              <a:gd name="connsiteY114" fmla="*/ 351205 h 3844781"/>
              <a:gd name="connsiteX115" fmla="*/ 4854731 w 6923157"/>
              <a:gd name="connsiteY115" fmla="*/ 330651 h 3844781"/>
              <a:gd name="connsiteX116" fmla="*/ 5153579 w 6923157"/>
              <a:gd name="connsiteY116" fmla="*/ 326663 h 3844781"/>
              <a:gd name="connsiteX117" fmla="*/ 5521550 w 6923157"/>
              <a:gd name="connsiteY117" fmla="*/ 352439 h 3844781"/>
              <a:gd name="connsiteX118" fmla="*/ 5638636 w 6923157"/>
              <a:gd name="connsiteY118" fmla="*/ 357260 h 3844781"/>
              <a:gd name="connsiteX119" fmla="*/ 5762367 w 6923157"/>
              <a:gd name="connsiteY119" fmla="*/ 376325 h 3844781"/>
              <a:gd name="connsiteX120" fmla="*/ 5812941 w 6923157"/>
              <a:gd name="connsiteY120" fmla="*/ 376818 h 3844781"/>
              <a:gd name="connsiteX121" fmla="*/ 5848701 w 6923157"/>
              <a:gd name="connsiteY121" fmla="*/ 371801 h 3844781"/>
              <a:gd name="connsiteX122" fmla="*/ 5908215 w 6923157"/>
              <a:gd name="connsiteY122" fmla="*/ 371039 h 3844781"/>
              <a:gd name="connsiteX123" fmla="*/ 5952201 w 6923157"/>
              <a:gd name="connsiteY123" fmla="*/ 383081 h 3844781"/>
              <a:gd name="connsiteX124" fmla="*/ 5967986 w 6923157"/>
              <a:gd name="connsiteY124" fmla="*/ 385420 h 3844781"/>
              <a:gd name="connsiteX125" fmla="*/ 5997206 w 6923157"/>
              <a:gd name="connsiteY125" fmla="*/ 379801 h 3844781"/>
              <a:gd name="connsiteX126" fmla="*/ 6096058 w 6923157"/>
              <a:gd name="connsiteY126" fmla="*/ 396287 h 3844781"/>
              <a:gd name="connsiteX127" fmla="*/ 6126863 w 6923157"/>
              <a:gd name="connsiteY127" fmla="*/ 393483 h 3844781"/>
              <a:gd name="connsiteX128" fmla="*/ 6170388 w 6923157"/>
              <a:gd name="connsiteY128" fmla="*/ 401035 h 3844781"/>
              <a:gd name="connsiteX129" fmla="*/ 6191078 w 6923157"/>
              <a:gd name="connsiteY129" fmla="*/ 413309 h 3844781"/>
              <a:gd name="connsiteX130" fmla="*/ 6268729 w 6923157"/>
              <a:gd name="connsiteY130" fmla="*/ 425181 h 3844781"/>
              <a:gd name="connsiteX131" fmla="*/ 6336367 w 6923157"/>
              <a:gd name="connsiteY131" fmla="*/ 427833 h 3844781"/>
              <a:gd name="connsiteX132" fmla="*/ 6355166 w 6923157"/>
              <a:gd name="connsiteY132" fmla="*/ 434301 h 3844781"/>
              <a:gd name="connsiteX133" fmla="*/ 6378564 w 6923157"/>
              <a:gd name="connsiteY133" fmla="*/ 447714 h 3844781"/>
              <a:gd name="connsiteX134" fmla="*/ 6435781 w 6923157"/>
              <a:gd name="connsiteY134" fmla="*/ 462451 h 3844781"/>
              <a:gd name="connsiteX135" fmla="*/ 6519972 w 6923157"/>
              <a:gd name="connsiteY135" fmla="*/ 474924 h 3844781"/>
              <a:gd name="connsiteX136" fmla="*/ 6536677 w 6923157"/>
              <a:gd name="connsiteY136" fmla="*/ 486239 h 3844781"/>
              <a:gd name="connsiteX137" fmla="*/ 6539181 w 6923157"/>
              <a:gd name="connsiteY137" fmla="*/ 498030 h 3844781"/>
              <a:gd name="connsiteX138" fmla="*/ 6613923 w 6923157"/>
              <a:gd name="connsiteY138" fmla="*/ 557358 h 3844781"/>
              <a:gd name="connsiteX139" fmla="*/ 6618983 w 6923157"/>
              <a:gd name="connsiteY139" fmla="*/ 568791 h 3844781"/>
              <a:gd name="connsiteX140" fmla="*/ 6613518 w 6923157"/>
              <a:gd name="connsiteY140" fmla="*/ 578664 h 3844781"/>
              <a:gd name="connsiteX141" fmla="*/ 6610403 w 6923157"/>
              <a:gd name="connsiteY141" fmla="*/ 598832 h 3844781"/>
              <a:gd name="connsiteX142" fmla="*/ 6627160 w 6923157"/>
              <a:gd name="connsiteY142" fmla="*/ 597999 h 3844781"/>
              <a:gd name="connsiteX143" fmla="*/ 6664195 w 6923157"/>
              <a:gd name="connsiteY143" fmla="*/ 592802 h 3844781"/>
              <a:gd name="connsiteX144" fmla="*/ 6691678 w 6923157"/>
              <a:gd name="connsiteY144" fmla="*/ 582875 h 3844781"/>
              <a:gd name="connsiteX145" fmla="*/ 6699852 w 6923157"/>
              <a:gd name="connsiteY145" fmla="*/ 574140 h 3844781"/>
              <a:gd name="connsiteX146" fmla="*/ 6712622 w 6923157"/>
              <a:gd name="connsiteY146" fmla="*/ 572348 h 3844781"/>
              <a:gd name="connsiteX147" fmla="*/ 6714156 w 6923157"/>
              <a:gd name="connsiteY147" fmla="*/ 587310 h 3844781"/>
              <a:gd name="connsiteX148" fmla="*/ 6705626 w 6923157"/>
              <a:gd name="connsiteY148" fmla="*/ 605202 h 3844781"/>
              <a:gd name="connsiteX149" fmla="*/ 6702562 w 6923157"/>
              <a:gd name="connsiteY149" fmla="*/ 613221 h 3844781"/>
              <a:gd name="connsiteX150" fmla="*/ 6710379 w 6923157"/>
              <a:gd name="connsiteY150" fmla="*/ 613641 h 3844781"/>
              <a:gd name="connsiteX151" fmla="*/ 6719011 w 6923157"/>
              <a:gd name="connsiteY151" fmla="*/ 609395 h 3844781"/>
              <a:gd name="connsiteX152" fmla="*/ 6726674 w 6923157"/>
              <a:gd name="connsiteY152" fmla="*/ 608320 h 3844781"/>
              <a:gd name="connsiteX153" fmla="*/ 6778782 w 6923157"/>
              <a:gd name="connsiteY153" fmla="*/ 623775 h 3844781"/>
              <a:gd name="connsiteX154" fmla="*/ 6805602 w 6923157"/>
              <a:gd name="connsiteY154" fmla="*/ 620012 h 3844781"/>
              <a:gd name="connsiteX155" fmla="*/ 6821694 w 6923157"/>
              <a:gd name="connsiteY155" fmla="*/ 625343 h 3844781"/>
              <a:gd name="connsiteX156" fmla="*/ 6814289 w 6923157"/>
              <a:gd name="connsiteY156" fmla="*/ 641560 h 3844781"/>
              <a:gd name="connsiteX157" fmla="*/ 6807393 w 6923157"/>
              <a:gd name="connsiteY157" fmla="*/ 650116 h 3844781"/>
              <a:gd name="connsiteX158" fmla="*/ 6802234 w 6923157"/>
              <a:gd name="connsiteY158" fmla="*/ 662981 h 3844781"/>
              <a:gd name="connsiteX159" fmla="*/ 6815465 w 6923157"/>
              <a:gd name="connsiteY159" fmla="*/ 665678 h 3844781"/>
              <a:gd name="connsiteX160" fmla="*/ 6848314 w 6923157"/>
              <a:gd name="connsiteY160" fmla="*/ 670176 h 3844781"/>
              <a:gd name="connsiteX161" fmla="*/ 6895820 w 6923157"/>
              <a:gd name="connsiteY161" fmla="*/ 640744 h 3844781"/>
              <a:gd name="connsiteX162" fmla="*/ 6914567 w 6923157"/>
              <a:gd name="connsiteY162" fmla="*/ 621419 h 3844781"/>
              <a:gd name="connsiteX163" fmla="*/ 6923157 w 6923157"/>
              <a:gd name="connsiteY163" fmla="*/ 705208 h 3844781"/>
              <a:gd name="connsiteX164" fmla="*/ 6908855 w 6923157"/>
              <a:gd name="connsiteY164" fmla="*/ 729981 h 3844781"/>
              <a:gd name="connsiteX165" fmla="*/ 6913913 w 6923157"/>
              <a:gd name="connsiteY165" fmla="*/ 741412 h 3844781"/>
              <a:gd name="connsiteX166" fmla="*/ 6901296 w 6923157"/>
              <a:gd name="connsiteY166" fmla="*/ 744700 h 3844781"/>
              <a:gd name="connsiteX167" fmla="*/ 6892049 w 6923157"/>
              <a:gd name="connsiteY167" fmla="*/ 742962 h 3844781"/>
              <a:gd name="connsiteX168" fmla="*/ 6880198 w 6923157"/>
              <a:gd name="connsiteY168" fmla="*/ 753731 h 3844781"/>
              <a:gd name="connsiteX169" fmla="*/ 6869779 w 6923157"/>
              <a:gd name="connsiteY169" fmla="*/ 765818 h 3844781"/>
              <a:gd name="connsiteX170" fmla="*/ 6842346 w 6923157"/>
              <a:gd name="connsiteY170" fmla="*/ 763595 h 3844781"/>
              <a:gd name="connsiteX171" fmla="*/ 6816649 w 6923157"/>
              <a:gd name="connsiteY171" fmla="*/ 765683 h 3844781"/>
              <a:gd name="connsiteX172" fmla="*/ 6808580 w 6923157"/>
              <a:gd name="connsiteY172" fmla="*/ 788064 h 3844781"/>
              <a:gd name="connsiteX173" fmla="*/ 6804392 w 6923157"/>
              <a:gd name="connsiteY173" fmla="*/ 797759 h 3844781"/>
              <a:gd name="connsiteX174" fmla="*/ 6774658 w 6923157"/>
              <a:gd name="connsiteY174" fmla="*/ 773093 h 3844781"/>
              <a:gd name="connsiteX175" fmla="*/ 6766585 w 6923157"/>
              <a:gd name="connsiteY175" fmla="*/ 757530 h 3844781"/>
              <a:gd name="connsiteX176" fmla="*/ 6738029 w 6923157"/>
              <a:gd name="connsiteY176" fmla="*/ 756984 h 3844781"/>
              <a:gd name="connsiteX177" fmla="*/ 6736395 w 6923157"/>
              <a:gd name="connsiteY177" fmla="*/ 766319 h 3844781"/>
              <a:gd name="connsiteX178" fmla="*/ 6735221 w 6923157"/>
              <a:gd name="connsiteY178" fmla="*/ 780145 h 3844781"/>
              <a:gd name="connsiteX179" fmla="*/ 6723064 w 6923157"/>
              <a:gd name="connsiteY179" fmla="*/ 787920 h 3844781"/>
              <a:gd name="connsiteX180" fmla="*/ 6684339 w 6923157"/>
              <a:gd name="connsiteY180" fmla="*/ 776658 h 3844781"/>
              <a:gd name="connsiteX181" fmla="*/ 6661556 w 6923157"/>
              <a:gd name="connsiteY181" fmla="*/ 769231 h 3844781"/>
              <a:gd name="connsiteX182" fmla="*/ 6601021 w 6923157"/>
              <a:gd name="connsiteY182" fmla="*/ 785313 h 3844781"/>
              <a:gd name="connsiteX183" fmla="*/ 6583448 w 6923157"/>
              <a:gd name="connsiteY183" fmla="*/ 790815 h 3844781"/>
              <a:gd name="connsiteX184" fmla="*/ 6525925 w 6923157"/>
              <a:gd name="connsiteY184" fmla="*/ 773084 h 3844781"/>
              <a:gd name="connsiteX185" fmla="*/ 6493843 w 6923157"/>
              <a:gd name="connsiteY185" fmla="*/ 776068 h 3844781"/>
              <a:gd name="connsiteX186" fmla="*/ 6452875 w 6923157"/>
              <a:gd name="connsiteY186" fmla="*/ 806100 h 3844781"/>
              <a:gd name="connsiteX187" fmla="*/ 6447560 w 6923157"/>
              <a:gd name="connsiteY187" fmla="*/ 779526 h 3844781"/>
              <a:gd name="connsiteX188" fmla="*/ 6424162 w 6923157"/>
              <a:gd name="connsiteY188" fmla="*/ 766114 h 3844781"/>
              <a:gd name="connsiteX189" fmla="*/ 6420893 w 6923157"/>
              <a:gd name="connsiteY189" fmla="*/ 784785 h 3844781"/>
              <a:gd name="connsiteX190" fmla="*/ 6407920 w 6923157"/>
              <a:gd name="connsiteY190" fmla="*/ 797231 h 3844781"/>
              <a:gd name="connsiteX191" fmla="*/ 6376808 w 6923157"/>
              <a:gd name="connsiteY191" fmla="*/ 797042 h 3844781"/>
              <a:gd name="connsiteX192" fmla="*/ 6335173 w 6923157"/>
              <a:gd name="connsiteY192" fmla="*/ 795295 h 3844781"/>
              <a:gd name="connsiteX193" fmla="*/ 6313616 w 6923157"/>
              <a:gd name="connsiteY193" fmla="*/ 799837 h 3844781"/>
              <a:gd name="connsiteX194" fmla="*/ 6304626 w 6923157"/>
              <a:gd name="connsiteY194" fmla="*/ 813240 h 3844781"/>
              <a:gd name="connsiteX195" fmla="*/ 6288128 w 6923157"/>
              <a:gd name="connsiteY195" fmla="*/ 829216 h 3844781"/>
              <a:gd name="connsiteX196" fmla="*/ 6279594 w 6923157"/>
              <a:gd name="connsiteY196" fmla="*/ 809163 h 3844781"/>
              <a:gd name="connsiteX197" fmla="*/ 6270042 w 6923157"/>
              <a:gd name="connsiteY197" fmla="*/ 804434 h 3844781"/>
              <a:gd name="connsiteX198" fmla="*/ 6264269 w 6923157"/>
              <a:gd name="connsiteY198" fmla="*/ 811314 h 3844781"/>
              <a:gd name="connsiteX199" fmla="*/ 6249967 w 6923157"/>
              <a:gd name="connsiteY199" fmla="*/ 836088 h 3844781"/>
              <a:gd name="connsiteX200" fmla="*/ 6246699 w 6923157"/>
              <a:gd name="connsiteY200" fmla="*/ 854759 h 3844781"/>
              <a:gd name="connsiteX201" fmla="*/ 6256252 w 6923157"/>
              <a:gd name="connsiteY201" fmla="*/ 859489 h 3844781"/>
              <a:gd name="connsiteX202" fmla="*/ 6365475 w 6923157"/>
              <a:gd name="connsiteY202" fmla="*/ 876037 h 3844781"/>
              <a:gd name="connsiteX203" fmla="*/ 6449461 w 6923157"/>
              <a:gd name="connsiteY203" fmla="*/ 899162 h 3844781"/>
              <a:gd name="connsiteX204" fmla="*/ 6487881 w 6923157"/>
              <a:gd name="connsiteY204" fmla="*/ 945374 h 3844781"/>
              <a:gd name="connsiteX205" fmla="*/ 6515518 w 6923157"/>
              <a:gd name="connsiteY205" fmla="*/ 936943 h 3844781"/>
              <a:gd name="connsiteX206" fmla="*/ 6522620 w 6923157"/>
              <a:gd name="connsiteY206" fmla="*/ 955678 h 3844781"/>
              <a:gd name="connsiteX207" fmla="*/ 6541216 w 6923157"/>
              <a:gd name="connsiteY207" fmla="*/ 972800 h 3844781"/>
              <a:gd name="connsiteX208" fmla="*/ 6556593 w 6923157"/>
              <a:gd name="connsiteY208" fmla="*/ 958500 h 3844781"/>
              <a:gd name="connsiteX209" fmla="*/ 6564202 w 6923157"/>
              <a:gd name="connsiteY209" fmla="*/ 931631 h 3844781"/>
              <a:gd name="connsiteX210" fmla="*/ 6580858 w 6923157"/>
              <a:gd name="connsiteY210" fmla="*/ 955096 h 3844781"/>
              <a:gd name="connsiteX211" fmla="*/ 6600578 w 6923157"/>
              <a:gd name="connsiteY211" fmla="*/ 970541 h 3844781"/>
              <a:gd name="connsiteX212" fmla="*/ 6592562 w 6923157"/>
              <a:gd name="connsiteY212" fmla="*/ 1018716 h 3844781"/>
              <a:gd name="connsiteX213" fmla="*/ 6574173 w 6923157"/>
              <a:gd name="connsiteY213" fmla="*/ 1028885 h 3844781"/>
              <a:gd name="connsiteX214" fmla="*/ 6564976 w 6923157"/>
              <a:gd name="connsiteY214" fmla="*/ 1014998 h 3844781"/>
              <a:gd name="connsiteX215" fmla="*/ 6556392 w 6923157"/>
              <a:gd name="connsiteY215" fmla="*/ 1007096 h 3844781"/>
              <a:gd name="connsiteX216" fmla="*/ 6521346 w 6923157"/>
              <a:gd name="connsiteY216" fmla="*/ 993799 h 3844781"/>
              <a:gd name="connsiteX217" fmla="*/ 6493097 w 6923157"/>
              <a:gd name="connsiteY217" fmla="*/ 996246 h 3844781"/>
              <a:gd name="connsiteX218" fmla="*/ 6484974 w 6923157"/>
              <a:gd name="connsiteY218" fmla="*/ 992832 h 3844781"/>
              <a:gd name="connsiteX219" fmla="*/ 6476238 w 6923157"/>
              <a:gd name="connsiteY219" fmla="*/ 983433 h 3844781"/>
              <a:gd name="connsiteX220" fmla="*/ 6409828 w 6923157"/>
              <a:gd name="connsiteY220" fmla="*/ 992751 h 3844781"/>
              <a:gd name="connsiteX221" fmla="*/ 6375651 w 6923157"/>
              <a:gd name="connsiteY221" fmla="*/ 1000583 h 3844781"/>
              <a:gd name="connsiteX222" fmla="*/ 6346992 w 6923157"/>
              <a:gd name="connsiteY222" fmla="*/ 986391 h 3844781"/>
              <a:gd name="connsiteX223" fmla="*/ 6333608 w 6923157"/>
              <a:gd name="connsiteY223" fmla="*/ 982198 h 3844781"/>
              <a:gd name="connsiteX224" fmla="*/ 6330339 w 6923157"/>
              <a:gd name="connsiteY224" fmla="*/ 1000869 h 3844781"/>
              <a:gd name="connsiteX225" fmla="*/ 6334581 w 6923157"/>
              <a:gd name="connsiteY225" fmla="*/ 1016969 h 3844781"/>
              <a:gd name="connsiteX226" fmla="*/ 6356499 w 6923157"/>
              <a:gd name="connsiteY226" fmla="*/ 1041213 h 3844781"/>
              <a:gd name="connsiteX227" fmla="*/ 6423933 w 6923157"/>
              <a:gd name="connsiteY227" fmla="*/ 1054518 h 3844781"/>
              <a:gd name="connsiteX228" fmla="*/ 6431802 w 6923157"/>
              <a:gd name="connsiteY228" fmla="*/ 1080733 h 3844781"/>
              <a:gd name="connsiteX229" fmla="*/ 6430832 w 6923157"/>
              <a:gd name="connsiteY229" fmla="*/ 1083904 h 3844781"/>
              <a:gd name="connsiteX230" fmla="*/ 6413620 w 6923157"/>
              <a:gd name="connsiteY230" fmla="*/ 1118194 h 3844781"/>
              <a:gd name="connsiteX231" fmla="*/ 6403095 w 6923157"/>
              <a:gd name="connsiteY231" fmla="*/ 1116633 h 3844781"/>
              <a:gd name="connsiteX232" fmla="*/ 6414996 w 6923157"/>
              <a:gd name="connsiteY232" fmla="*/ 1093715 h 3844781"/>
              <a:gd name="connsiteX233" fmla="*/ 6400845 w 6923157"/>
              <a:gd name="connsiteY233" fmla="*/ 1082041 h 3844781"/>
              <a:gd name="connsiteX234" fmla="*/ 6395533 w 6923157"/>
              <a:gd name="connsiteY234" fmla="*/ 1093411 h 3844781"/>
              <a:gd name="connsiteX235" fmla="*/ 6368767 w 6923157"/>
              <a:gd name="connsiteY235" fmla="*/ 1122968 h 3844781"/>
              <a:gd name="connsiteX236" fmla="*/ 6313851 w 6923157"/>
              <a:gd name="connsiteY236" fmla="*/ 1130673 h 3844781"/>
              <a:gd name="connsiteX237" fmla="*/ 6285241 w 6923157"/>
              <a:gd name="connsiteY237" fmla="*/ 1104333 h 3844781"/>
              <a:gd name="connsiteX238" fmla="*/ 6284780 w 6923157"/>
              <a:gd name="connsiteY238" fmla="*/ 1099844 h 3844781"/>
              <a:gd name="connsiteX239" fmla="*/ 6282123 w 6923157"/>
              <a:gd name="connsiteY239" fmla="*/ 1086557 h 3844781"/>
              <a:gd name="connsiteX240" fmla="*/ 6265980 w 6923157"/>
              <a:gd name="connsiteY240" fmla="*/ 1093375 h 3844781"/>
              <a:gd name="connsiteX241" fmla="*/ 6261283 w 6923157"/>
              <a:gd name="connsiteY241" fmla="*/ 1110729 h 3844781"/>
              <a:gd name="connsiteX242" fmla="*/ 6243863 w 6923157"/>
              <a:gd name="connsiteY242" fmla="*/ 1117727 h 3844781"/>
              <a:gd name="connsiteX243" fmla="*/ 6240745 w 6923157"/>
              <a:gd name="connsiteY243" fmla="*/ 1099951 h 3844781"/>
              <a:gd name="connsiteX244" fmla="*/ 6243809 w 6923157"/>
              <a:gd name="connsiteY244" fmla="*/ 1091932 h 3844781"/>
              <a:gd name="connsiteX245" fmla="*/ 6242736 w 6923157"/>
              <a:gd name="connsiteY245" fmla="*/ 1081459 h 3844781"/>
              <a:gd name="connsiteX246" fmla="*/ 6235379 w 6923157"/>
              <a:gd name="connsiteY246" fmla="*/ 1085526 h 3844781"/>
              <a:gd name="connsiteX247" fmla="*/ 6225726 w 6923157"/>
              <a:gd name="connsiteY247" fmla="*/ 1105094 h 3844781"/>
              <a:gd name="connsiteX248" fmla="*/ 6193749 w 6923157"/>
              <a:gd name="connsiteY248" fmla="*/ 1121723 h 3844781"/>
              <a:gd name="connsiteX249" fmla="*/ 6169226 w 6923157"/>
              <a:gd name="connsiteY249" fmla="*/ 1109986 h 3844781"/>
              <a:gd name="connsiteX250" fmla="*/ 6152931 w 6923157"/>
              <a:gd name="connsiteY250" fmla="*/ 1115309 h 3844781"/>
              <a:gd name="connsiteX251" fmla="*/ 6131783 w 6923157"/>
              <a:gd name="connsiteY251" fmla="*/ 1136488 h 3844781"/>
              <a:gd name="connsiteX252" fmla="*/ 6112166 w 6923157"/>
              <a:gd name="connsiteY252" fmla="*/ 1134688 h 3844781"/>
              <a:gd name="connsiteX253" fmla="*/ 6001821 w 6923157"/>
              <a:gd name="connsiteY253" fmla="*/ 1119814 h 3844781"/>
              <a:gd name="connsiteX254" fmla="*/ 5984758 w 6923157"/>
              <a:gd name="connsiteY254" fmla="*/ 1117655 h 3844781"/>
              <a:gd name="connsiteX255" fmla="*/ 5942664 w 6923157"/>
              <a:gd name="connsiteY255" fmla="*/ 1111420 h 3844781"/>
              <a:gd name="connsiteX256" fmla="*/ 5885247 w 6923157"/>
              <a:gd name="connsiteY256" fmla="*/ 1145277 h 3844781"/>
              <a:gd name="connsiteX257" fmla="*/ 5858225 w 6923157"/>
              <a:gd name="connsiteY257" fmla="*/ 1159693 h 3844781"/>
              <a:gd name="connsiteX258" fmla="*/ 5755695 w 6923157"/>
              <a:gd name="connsiteY258" fmla="*/ 1145242 h 3844781"/>
              <a:gd name="connsiteX259" fmla="*/ 5738121 w 6923157"/>
              <a:gd name="connsiteY259" fmla="*/ 1150743 h 3844781"/>
              <a:gd name="connsiteX260" fmla="*/ 5731226 w 6923157"/>
              <a:gd name="connsiteY260" fmla="*/ 1159299 h 3844781"/>
              <a:gd name="connsiteX261" fmla="*/ 5728315 w 6923157"/>
              <a:gd name="connsiteY261" fmla="*/ 1168814 h 3844781"/>
              <a:gd name="connsiteX262" fmla="*/ 5745021 w 6923157"/>
              <a:gd name="connsiteY262" fmla="*/ 1180129 h 3844781"/>
              <a:gd name="connsiteX263" fmla="*/ 5758356 w 6923157"/>
              <a:gd name="connsiteY263" fmla="*/ 1196471 h 3844781"/>
              <a:gd name="connsiteX264" fmla="*/ 5744614 w 6923157"/>
              <a:gd name="connsiteY264" fmla="*/ 1201435 h 3844781"/>
              <a:gd name="connsiteX265" fmla="*/ 5719988 w 6923157"/>
              <a:gd name="connsiteY265" fmla="*/ 1176053 h 3844781"/>
              <a:gd name="connsiteX266" fmla="*/ 5632171 w 6923157"/>
              <a:gd name="connsiteY266" fmla="*/ 1153467 h 3844781"/>
              <a:gd name="connsiteX267" fmla="*/ 5605965 w 6923157"/>
              <a:gd name="connsiteY267" fmla="*/ 1163215 h 3844781"/>
              <a:gd name="connsiteX268" fmla="*/ 5596105 w 6923157"/>
              <a:gd name="connsiteY268" fmla="*/ 1155492 h 3844781"/>
              <a:gd name="connsiteX269" fmla="*/ 5578122 w 6923157"/>
              <a:gd name="connsiteY269" fmla="*/ 1144354 h 3844781"/>
              <a:gd name="connsiteX270" fmla="*/ 5515033 w 6923157"/>
              <a:gd name="connsiteY270" fmla="*/ 1160795 h 3844781"/>
              <a:gd name="connsiteX271" fmla="*/ 5425638 w 6923157"/>
              <a:gd name="connsiteY271" fmla="*/ 1211282 h 3844781"/>
              <a:gd name="connsiteX272" fmla="*/ 5424054 w 6923157"/>
              <a:gd name="connsiteY272" fmla="*/ 1208468 h 3844781"/>
              <a:gd name="connsiteX273" fmla="*/ 5427630 w 6923157"/>
              <a:gd name="connsiteY273" fmla="*/ 1192790 h 3844781"/>
              <a:gd name="connsiteX274" fmla="*/ 5413835 w 6923157"/>
              <a:gd name="connsiteY274" fmla="*/ 1171959 h 3844781"/>
              <a:gd name="connsiteX275" fmla="*/ 5396364 w 6923157"/>
              <a:gd name="connsiteY275" fmla="*/ 1191106 h 3844781"/>
              <a:gd name="connsiteX276" fmla="*/ 5392638 w 6923157"/>
              <a:gd name="connsiteY276" fmla="*/ 1205288 h 3844781"/>
              <a:gd name="connsiteX277" fmla="*/ 5376288 w 6923157"/>
              <a:gd name="connsiteY277" fmla="*/ 1184816 h 3844781"/>
              <a:gd name="connsiteX278" fmla="*/ 5369645 w 6923157"/>
              <a:gd name="connsiteY278" fmla="*/ 1170570 h 3844781"/>
              <a:gd name="connsiteX279" fmla="*/ 5318201 w 6923157"/>
              <a:gd name="connsiteY279" fmla="*/ 1148951 h 3844781"/>
              <a:gd name="connsiteX280" fmla="*/ 5277333 w 6923157"/>
              <a:gd name="connsiteY280" fmla="*/ 1154686 h 3844781"/>
              <a:gd name="connsiteX281" fmla="*/ 5262621 w 6923157"/>
              <a:gd name="connsiteY281" fmla="*/ 1162820 h 3844781"/>
              <a:gd name="connsiteX282" fmla="*/ 5231510 w 6923157"/>
              <a:gd name="connsiteY282" fmla="*/ 1162632 h 3844781"/>
              <a:gd name="connsiteX283" fmla="*/ 5213374 w 6923157"/>
              <a:gd name="connsiteY283" fmla="*/ 1150000 h 3844781"/>
              <a:gd name="connsiteX284" fmla="*/ 5198406 w 6923157"/>
              <a:gd name="connsiteY284" fmla="*/ 1142993 h 3844781"/>
              <a:gd name="connsiteX285" fmla="*/ 5178431 w 6923157"/>
              <a:gd name="connsiteY285" fmla="*/ 1150349 h 3844781"/>
              <a:gd name="connsiteX286" fmla="*/ 5154987 w 6923157"/>
              <a:gd name="connsiteY286" fmla="*/ 1187028 h 3844781"/>
              <a:gd name="connsiteX287" fmla="*/ 5154273 w 6923157"/>
              <a:gd name="connsiteY287" fmla="*/ 1205341 h 3844781"/>
              <a:gd name="connsiteX288" fmla="*/ 5086990 w 6923157"/>
              <a:gd name="connsiteY288" fmla="*/ 1155590 h 3844781"/>
              <a:gd name="connsiteX289" fmla="*/ 5066046 w 6923157"/>
              <a:gd name="connsiteY289" fmla="*/ 1166117 h 3844781"/>
              <a:gd name="connsiteX290" fmla="*/ 5061960 w 6923157"/>
              <a:gd name="connsiteY290" fmla="*/ 1189457 h 3844781"/>
              <a:gd name="connsiteX291" fmla="*/ 5076315 w 6923157"/>
              <a:gd name="connsiteY291" fmla="*/ 1190478 h 3844781"/>
              <a:gd name="connsiteX292" fmla="*/ 5088423 w 6923157"/>
              <a:gd name="connsiteY292" fmla="*/ 1194852 h 3844781"/>
              <a:gd name="connsiteX293" fmla="*/ 5083725 w 6923157"/>
              <a:gd name="connsiteY293" fmla="*/ 1212205 h 3844781"/>
              <a:gd name="connsiteX294" fmla="*/ 5067583 w 6923157"/>
              <a:gd name="connsiteY294" fmla="*/ 1219023 h 3844781"/>
              <a:gd name="connsiteX295" fmla="*/ 5051593 w 6923157"/>
              <a:gd name="connsiteY295" fmla="*/ 1227338 h 3844781"/>
              <a:gd name="connsiteX296" fmla="*/ 5078669 w 6923157"/>
              <a:gd name="connsiteY296" fmla="*/ 1238716 h 3844781"/>
              <a:gd name="connsiteX297" fmla="*/ 5156475 w 6923157"/>
              <a:gd name="connsiteY297" fmla="*/ 1252083 h 3844781"/>
              <a:gd name="connsiteX298" fmla="*/ 5205821 w 6923157"/>
              <a:gd name="connsiteY298" fmla="*/ 1240606 h 3844781"/>
              <a:gd name="connsiteX299" fmla="*/ 5221453 w 6923157"/>
              <a:gd name="connsiteY299" fmla="*/ 1241448 h 3844781"/>
              <a:gd name="connsiteX300" fmla="*/ 5256143 w 6923157"/>
              <a:gd name="connsiteY300" fmla="*/ 1263901 h 3844781"/>
              <a:gd name="connsiteX301" fmla="*/ 5275146 w 6923157"/>
              <a:gd name="connsiteY301" fmla="*/ 1259717 h 3844781"/>
              <a:gd name="connsiteX302" fmla="*/ 5315246 w 6923157"/>
              <a:gd name="connsiteY302" fmla="*/ 1246501 h 3844781"/>
              <a:gd name="connsiteX303" fmla="*/ 5353663 w 6923157"/>
              <a:gd name="connsiteY303" fmla="*/ 1254771 h 3844781"/>
              <a:gd name="connsiteX304" fmla="*/ 5368068 w 6923157"/>
              <a:gd name="connsiteY304" fmla="*/ 1243644 h 3844781"/>
              <a:gd name="connsiteX305" fmla="*/ 5377058 w 6923157"/>
              <a:gd name="connsiteY305" fmla="*/ 1230239 h 3844781"/>
              <a:gd name="connsiteX306" fmla="*/ 5393254 w 6923157"/>
              <a:gd name="connsiteY306" fmla="*/ 1249216 h 3844781"/>
              <a:gd name="connsiteX307" fmla="*/ 5412465 w 6923157"/>
              <a:gd name="connsiteY307" fmla="*/ 1272322 h 3844781"/>
              <a:gd name="connsiteX308" fmla="*/ 5445363 w 6923157"/>
              <a:gd name="connsiteY308" fmla="*/ 1264671 h 3844781"/>
              <a:gd name="connsiteX309" fmla="*/ 5493076 w 6923157"/>
              <a:gd name="connsiteY309" fmla="*/ 1262529 h 3844781"/>
              <a:gd name="connsiteX310" fmla="*/ 5508148 w 6923157"/>
              <a:gd name="connsiteY310" fmla="*/ 1283182 h 3844781"/>
              <a:gd name="connsiteX311" fmla="*/ 5522913 w 6923157"/>
              <a:gd name="connsiteY311" fmla="*/ 1300840 h 3844781"/>
              <a:gd name="connsiteX312" fmla="*/ 5614102 w 6923157"/>
              <a:gd name="connsiteY312" fmla="*/ 1318401 h 3844781"/>
              <a:gd name="connsiteX313" fmla="*/ 5661252 w 6923157"/>
              <a:gd name="connsiteY313" fmla="*/ 1298126 h 3844781"/>
              <a:gd name="connsiteX314" fmla="*/ 5663807 w 6923157"/>
              <a:gd name="connsiteY314" fmla="*/ 1297767 h 3844781"/>
              <a:gd name="connsiteX315" fmla="*/ 5672032 w 6923157"/>
              <a:gd name="connsiteY315" fmla="*/ 1314826 h 3844781"/>
              <a:gd name="connsiteX316" fmla="*/ 5685670 w 6923157"/>
              <a:gd name="connsiteY316" fmla="*/ 1296217 h 3844781"/>
              <a:gd name="connsiteX317" fmla="*/ 5688889 w 6923157"/>
              <a:gd name="connsiteY317" fmla="*/ 1289695 h 3844781"/>
              <a:gd name="connsiteX318" fmla="*/ 5697161 w 6923157"/>
              <a:gd name="connsiteY318" fmla="*/ 1256661 h 3844781"/>
              <a:gd name="connsiteX319" fmla="*/ 5710596 w 6923157"/>
              <a:gd name="connsiteY319" fmla="*/ 1248706 h 3844781"/>
              <a:gd name="connsiteX320" fmla="*/ 5718361 w 6923157"/>
              <a:gd name="connsiteY320" fmla="*/ 1261275 h 3844781"/>
              <a:gd name="connsiteX321" fmla="*/ 5724038 w 6923157"/>
              <a:gd name="connsiteY321" fmla="*/ 1316636 h 3844781"/>
              <a:gd name="connsiteX322" fmla="*/ 5737422 w 6923157"/>
              <a:gd name="connsiteY322" fmla="*/ 1320828 h 3844781"/>
              <a:gd name="connsiteX323" fmla="*/ 5777880 w 6923157"/>
              <a:gd name="connsiteY323" fmla="*/ 1298457 h 3844781"/>
              <a:gd name="connsiteX324" fmla="*/ 5788403 w 6923157"/>
              <a:gd name="connsiteY324" fmla="*/ 1300016 h 3844781"/>
              <a:gd name="connsiteX325" fmla="*/ 5826617 w 6923157"/>
              <a:gd name="connsiteY325" fmla="*/ 1318938 h 3844781"/>
              <a:gd name="connsiteX326" fmla="*/ 5860692 w 6923157"/>
              <a:gd name="connsiteY326" fmla="*/ 1335406 h 3844781"/>
              <a:gd name="connsiteX327" fmla="*/ 5872800 w 6923157"/>
              <a:gd name="connsiteY327" fmla="*/ 1339778 h 3844781"/>
              <a:gd name="connsiteX328" fmla="*/ 5937576 w 6923157"/>
              <a:gd name="connsiteY328" fmla="*/ 1339795 h 3844781"/>
              <a:gd name="connsiteX329" fmla="*/ 5958163 w 6923157"/>
              <a:gd name="connsiteY329" fmla="*/ 1338425 h 3844781"/>
              <a:gd name="connsiteX330" fmla="*/ 6008431 w 6923157"/>
              <a:gd name="connsiteY330" fmla="*/ 1335925 h 3844781"/>
              <a:gd name="connsiteX331" fmla="*/ 6021510 w 6923157"/>
              <a:gd name="connsiteY331" fmla="*/ 1337126 h 3844781"/>
              <a:gd name="connsiteX332" fmla="*/ 6094664 w 6923157"/>
              <a:gd name="connsiteY332" fmla="*/ 1355698 h 3844781"/>
              <a:gd name="connsiteX333" fmla="*/ 6128227 w 6923157"/>
              <a:gd name="connsiteY333" fmla="*/ 1341882 h 3844781"/>
              <a:gd name="connsiteX334" fmla="*/ 6181662 w 6923157"/>
              <a:gd name="connsiteY334" fmla="*/ 1345011 h 3844781"/>
              <a:gd name="connsiteX335" fmla="*/ 6230809 w 6923157"/>
              <a:gd name="connsiteY335" fmla="*/ 1382128 h 3844781"/>
              <a:gd name="connsiteX336" fmla="*/ 6232853 w 6923157"/>
              <a:gd name="connsiteY336" fmla="*/ 1389430 h 3844781"/>
              <a:gd name="connsiteX337" fmla="*/ 6247362 w 6923157"/>
              <a:gd name="connsiteY337" fmla="*/ 1391948 h 3844781"/>
              <a:gd name="connsiteX338" fmla="*/ 6262123 w 6923157"/>
              <a:gd name="connsiteY338" fmla="*/ 1371663 h 3844781"/>
              <a:gd name="connsiteX339" fmla="*/ 6326390 w 6923157"/>
              <a:gd name="connsiteY339" fmla="*/ 1379343 h 3844781"/>
              <a:gd name="connsiteX340" fmla="*/ 6354183 w 6923157"/>
              <a:gd name="connsiteY340" fmla="*/ 1410351 h 3844781"/>
              <a:gd name="connsiteX341" fmla="*/ 6384224 w 6923157"/>
              <a:gd name="connsiteY341" fmla="*/ 1438008 h 3844781"/>
              <a:gd name="connsiteX342" fmla="*/ 6386978 w 6923157"/>
              <a:gd name="connsiteY342" fmla="*/ 1389054 h 3844781"/>
              <a:gd name="connsiteX343" fmla="*/ 6417272 w 6923157"/>
              <a:gd name="connsiteY343" fmla="*/ 1393909 h 3844781"/>
              <a:gd name="connsiteX344" fmla="*/ 6437706 w 6923157"/>
              <a:gd name="connsiteY344" fmla="*/ 1391044 h 3844781"/>
              <a:gd name="connsiteX345" fmla="*/ 6501615 w 6923157"/>
              <a:gd name="connsiteY345" fmla="*/ 1407879 h 3844781"/>
              <a:gd name="connsiteX346" fmla="*/ 6696254 w 6923157"/>
              <a:gd name="connsiteY346" fmla="*/ 1448867 h 3844781"/>
              <a:gd name="connsiteX347" fmla="*/ 6709944 w 6923157"/>
              <a:gd name="connsiteY347" fmla="*/ 1456053 h 3844781"/>
              <a:gd name="connsiteX348" fmla="*/ 6702539 w 6923157"/>
              <a:gd name="connsiteY348" fmla="*/ 1472269 h 3844781"/>
              <a:gd name="connsiteX349" fmla="*/ 6697380 w 6923157"/>
              <a:gd name="connsiteY349" fmla="*/ 1485135 h 3844781"/>
              <a:gd name="connsiteX350" fmla="*/ 6710102 w 6923157"/>
              <a:gd name="connsiteY350" fmla="*/ 1495493 h 3844781"/>
              <a:gd name="connsiteX351" fmla="*/ 6721595 w 6923157"/>
              <a:gd name="connsiteY351" fmla="*/ 1493879 h 3844781"/>
              <a:gd name="connsiteX352" fmla="*/ 6753221 w 6923157"/>
              <a:gd name="connsiteY352" fmla="*/ 1524350 h 3844781"/>
              <a:gd name="connsiteX353" fmla="*/ 6752967 w 6923157"/>
              <a:gd name="connsiteY353" fmla="*/ 1547152 h 3844781"/>
              <a:gd name="connsiteX354" fmla="*/ 6765534 w 6923157"/>
              <a:gd name="connsiteY354" fmla="*/ 1556012 h 3844781"/>
              <a:gd name="connsiteX355" fmla="*/ 6780857 w 6923157"/>
              <a:gd name="connsiteY355" fmla="*/ 1515919 h 3844781"/>
              <a:gd name="connsiteX356" fmla="*/ 6803541 w 6923157"/>
              <a:gd name="connsiteY356" fmla="*/ 1547645 h 3844781"/>
              <a:gd name="connsiteX357" fmla="*/ 6799510 w 6923157"/>
              <a:gd name="connsiteY357" fmla="*/ 1596778 h 3844781"/>
              <a:gd name="connsiteX358" fmla="*/ 6767276 w 6923157"/>
              <a:gd name="connsiteY358" fmla="*/ 1598266 h 3844781"/>
              <a:gd name="connsiteX359" fmla="*/ 6723597 w 6923157"/>
              <a:gd name="connsiteY359" fmla="*/ 1589216 h 3844781"/>
              <a:gd name="connsiteX360" fmla="*/ 6694223 w 6923157"/>
              <a:gd name="connsiteY360" fmla="*/ 1593338 h 3844781"/>
              <a:gd name="connsiteX361" fmla="*/ 6573557 w 6923157"/>
              <a:gd name="connsiteY361" fmla="*/ 1566253 h 3844781"/>
              <a:gd name="connsiteX362" fmla="*/ 6547657 w 6923157"/>
              <a:gd name="connsiteY362" fmla="*/ 1578994 h 3844781"/>
              <a:gd name="connsiteX363" fmla="*/ 6546024 w 6923157"/>
              <a:gd name="connsiteY363" fmla="*/ 1588330 h 3844781"/>
              <a:gd name="connsiteX364" fmla="*/ 6537748 w 6923157"/>
              <a:gd name="connsiteY364" fmla="*/ 1583419 h 3844781"/>
              <a:gd name="connsiteX365" fmla="*/ 6533150 w 6923157"/>
              <a:gd name="connsiteY365" fmla="*/ 1576476 h 3844781"/>
              <a:gd name="connsiteX366" fmla="*/ 6517211 w 6923157"/>
              <a:gd name="connsiteY366" fmla="*/ 1572641 h 3844781"/>
              <a:gd name="connsiteX367" fmla="*/ 6523700 w 6923157"/>
              <a:gd name="connsiteY367" fmla="*/ 1585391 h 3844781"/>
              <a:gd name="connsiteX368" fmla="*/ 6525284 w 6923157"/>
              <a:gd name="connsiteY368" fmla="*/ 1588204 h 3844781"/>
              <a:gd name="connsiteX369" fmla="*/ 6527634 w 6923157"/>
              <a:gd name="connsiteY369" fmla="*/ 1598499 h 3844781"/>
              <a:gd name="connsiteX370" fmla="*/ 6518848 w 6923157"/>
              <a:gd name="connsiteY370" fmla="*/ 1601249 h 3844781"/>
              <a:gd name="connsiteX371" fmla="*/ 6480638 w 6923157"/>
              <a:gd name="connsiteY371" fmla="*/ 1620270 h 3844781"/>
              <a:gd name="connsiteX372" fmla="*/ 6474049 w 6923157"/>
              <a:gd name="connsiteY372" fmla="*/ 1631818 h 3844781"/>
              <a:gd name="connsiteX373" fmla="*/ 6503937 w 6923157"/>
              <a:gd name="connsiteY373" fmla="*/ 1657980 h 3844781"/>
              <a:gd name="connsiteX374" fmla="*/ 6579236 w 6923157"/>
              <a:gd name="connsiteY374" fmla="*/ 1659557 h 3844781"/>
              <a:gd name="connsiteX375" fmla="*/ 6604625 w 6923157"/>
              <a:gd name="connsiteY375" fmla="*/ 1654477 h 3844781"/>
              <a:gd name="connsiteX376" fmla="*/ 6615456 w 6923157"/>
              <a:gd name="connsiteY376" fmla="*/ 1659028 h 3844781"/>
              <a:gd name="connsiteX377" fmla="*/ 6635635 w 6923157"/>
              <a:gd name="connsiteY377" fmla="*/ 1678964 h 3844781"/>
              <a:gd name="connsiteX378" fmla="*/ 6670222 w 6923157"/>
              <a:gd name="connsiteY378" fmla="*/ 1687770 h 3844781"/>
              <a:gd name="connsiteX379" fmla="*/ 6685448 w 6923157"/>
              <a:gd name="connsiteY379" fmla="*/ 1709917 h 3844781"/>
              <a:gd name="connsiteX380" fmla="*/ 6684937 w 6923157"/>
              <a:gd name="connsiteY380" fmla="*/ 1717578 h 3844781"/>
              <a:gd name="connsiteX381" fmla="*/ 6696534 w 6923157"/>
              <a:gd name="connsiteY381" fmla="*/ 1729610 h 3844781"/>
              <a:gd name="connsiteX382" fmla="*/ 6700416 w 6923157"/>
              <a:gd name="connsiteY382" fmla="*/ 1716925 h 3844781"/>
              <a:gd name="connsiteX383" fmla="*/ 6707975 w 6923157"/>
              <a:gd name="connsiteY383" fmla="*/ 1702203 h 3844781"/>
              <a:gd name="connsiteX384" fmla="*/ 6730045 w 6923157"/>
              <a:gd name="connsiteY384" fmla="*/ 1727944 h 3844781"/>
              <a:gd name="connsiteX385" fmla="*/ 6731273 w 6923157"/>
              <a:gd name="connsiteY385" fmla="*/ 1739914 h 3844781"/>
              <a:gd name="connsiteX386" fmla="*/ 6737045 w 6923157"/>
              <a:gd name="connsiteY386" fmla="*/ 1733033 h 3844781"/>
              <a:gd name="connsiteX387" fmla="*/ 6753802 w 6923157"/>
              <a:gd name="connsiteY387" fmla="*/ 1732200 h 3844781"/>
              <a:gd name="connsiteX388" fmla="*/ 6784609 w 6923157"/>
              <a:gd name="connsiteY388" fmla="*/ 1767339 h 3844781"/>
              <a:gd name="connsiteX389" fmla="*/ 6812659 w 6923157"/>
              <a:gd name="connsiteY389" fmla="*/ 1813489 h 3844781"/>
              <a:gd name="connsiteX390" fmla="*/ 6824870 w 6923157"/>
              <a:gd name="connsiteY390" fmla="*/ 1831507 h 3844781"/>
              <a:gd name="connsiteX391" fmla="*/ 6889395 w 6923157"/>
              <a:gd name="connsiteY391" fmla="*/ 1892269 h 3844781"/>
              <a:gd name="connsiteX392" fmla="*/ 6894098 w 6923157"/>
              <a:gd name="connsiteY392" fmla="*/ 1912858 h 3844781"/>
              <a:gd name="connsiteX393" fmla="*/ 6879897 w 6923157"/>
              <a:gd name="connsiteY393" fmla="*/ 1913333 h 3844781"/>
              <a:gd name="connsiteX394" fmla="*/ 6856908 w 6923157"/>
              <a:gd name="connsiteY394" fmla="*/ 1916558 h 3844781"/>
              <a:gd name="connsiteX395" fmla="*/ 6827331 w 6923157"/>
              <a:gd name="connsiteY395" fmla="*/ 1931332 h 3844781"/>
              <a:gd name="connsiteX396" fmla="*/ 6799077 w 6923157"/>
              <a:gd name="connsiteY396" fmla="*/ 1895835 h 3844781"/>
              <a:gd name="connsiteX397" fmla="*/ 6800099 w 6923157"/>
              <a:gd name="connsiteY397" fmla="*/ 1880514 h 3844781"/>
              <a:gd name="connsiteX398" fmla="*/ 6801068 w 6923157"/>
              <a:gd name="connsiteY398" fmla="*/ 1877342 h 3844781"/>
              <a:gd name="connsiteX399" fmla="*/ 6798668 w 6923157"/>
              <a:gd name="connsiteY399" fmla="*/ 1879197 h 3844781"/>
              <a:gd name="connsiteX400" fmla="*/ 6784466 w 6923157"/>
              <a:gd name="connsiteY400" fmla="*/ 1879672 h 3844781"/>
              <a:gd name="connsiteX401" fmla="*/ 6747483 w 6923157"/>
              <a:gd name="connsiteY401" fmla="*/ 1910662 h 3844781"/>
              <a:gd name="connsiteX402" fmla="*/ 6727153 w 6923157"/>
              <a:gd name="connsiteY402" fmla="*/ 1927175 h 3844781"/>
              <a:gd name="connsiteX403" fmla="*/ 6706155 w 6923157"/>
              <a:gd name="connsiteY403" fmla="*/ 1911909 h 3844781"/>
              <a:gd name="connsiteX404" fmla="*/ 6635193 w 6923157"/>
              <a:gd name="connsiteY404" fmla="*/ 1864190 h 3844781"/>
              <a:gd name="connsiteX405" fmla="*/ 6618184 w 6923157"/>
              <a:gd name="connsiteY405" fmla="*/ 1887826 h 3844781"/>
              <a:gd name="connsiteX406" fmla="*/ 6609758 w 6923157"/>
              <a:gd name="connsiteY406" fmla="*/ 1919363 h 3844781"/>
              <a:gd name="connsiteX407" fmla="*/ 6580025 w 6923157"/>
              <a:gd name="connsiteY407" fmla="*/ 1894697 h 3844781"/>
              <a:gd name="connsiteX408" fmla="*/ 6543192 w 6923157"/>
              <a:gd name="connsiteY408" fmla="*/ 1889241 h 3844781"/>
              <a:gd name="connsiteX409" fmla="*/ 6540483 w 6923157"/>
              <a:gd name="connsiteY409" fmla="*/ 1888103 h 3844781"/>
              <a:gd name="connsiteX410" fmla="*/ 6520207 w 6923157"/>
              <a:gd name="connsiteY410" fmla="*/ 1930409 h 3844781"/>
              <a:gd name="connsiteX411" fmla="*/ 6512597 w 6923157"/>
              <a:gd name="connsiteY411" fmla="*/ 1957279 h 3844781"/>
              <a:gd name="connsiteX412" fmla="*/ 6507490 w 6923157"/>
              <a:gd name="connsiteY412" fmla="*/ 1957996 h 3844781"/>
              <a:gd name="connsiteX413" fmla="*/ 6487768 w 6923157"/>
              <a:gd name="connsiteY413" fmla="*/ 1942550 h 3844781"/>
              <a:gd name="connsiteX414" fmla="*/ 6472544 w 6923157"/>
              <a:gd name="connsiteY414" fmla="*/ 1920402 h 3844781"/>
              <a:gd name="connsiteX415" fmla="*/ 6455427 w 6923157"/>
              <a:gd name="connsiteY415" fmla="*/ 1892449 h 3844781"/>
              <a:gd name="connsiteX416" fmla="*/ 6429067 w 6923157"/>
              <a:gd name="connsiteY416" fmla="*/ 1900700 h 3844781"/>
              <a:gd name="connsiteX417" fmla="*/ 6418237 w 6923157"/>
              <a:gd name="connsiteY417" fmla="*/ 1896150 h 3844781"/>
              <a:gd name="connsiteX418" fmla="*/ 6400101 w 6923157"/>
              <a:gd name="connsiteY418" fmla="*/ 1883516 h 3844781"/>
              <a:gd name="connsiteX419" fmla="*/ 6392592 w 6923157"/>
              <a:gd name="connsiteY419" fmla="*/ 1886088 h 3844781"/>
              <a:gd name="connsiteX420" fmla="*/ 6365669 w 6923157"/>
              <a:gd name="connsiteY420" fmla="*/ 1876205 h 3844781"/>
              <a:gd name="connsiteX421" fmla="*/ 6333994 w 6923157"/>
              <a:gd name="connsiteY421" fmla="*/ 1857884 h 3844781"/>
              <a:gd name="connsiteX422" fmla="*/ 6318772 w 6923157"/>
              <a:gd name="connsiteY422" fmla="*/ 1873679 h 3844781"/>
              <a:gd name="connsiteX423" fmla="*/ 6317752 w 6923157"/>
              <a:gd name="connsiteY423" fmla="*/ 1889000 h 3844781"/>
              <a:gd name="connsiteX424" fmla="*/ 6322097 w 6923157"/>
              <a:gd name="connsiteY424" fmla="*/ 1918744 h 3844781"/>
              <a:gd name="connsiteX425" fmla="*/ 6341157 w 6923157"/>
              <a:gd name="connsiteY425" fmla="*/ 1978298 h 3844781"/>
              <a:gd name="connsiteX426" fmla="*/ 6311833 w 6923157"/>
              <a:gd name="connsiteY426" fmla="*/ 1970270 h 3844781"/>
              <a:gd name="connsiteX427" fmla="*/ 6276125 w 6923157"/>
              <a:gd name="connsiteY427" fmla="*/ 1963139 h 3844781"/>
              <a:gd name="connsiteX428" fmla="*/ 6244756 w 6923157"/>
              <a:gd name="connsiteY428" fmla="*/ 1947809 h 3844781"/>
              <a:gd name="connsiteX429" fmla="*/ 6150194 w 6923157"/>
              <a:gd name="connsiteY429" fmla="*/ 1897331 h 3844781"/>
              <a:gd name="connsiteX430" fmla="*/ 6137882 w 6923157"/>
              <a:gd name="connsiteY430" fmla="*/ 1903612 h 3844781"/>
              <a:gd name="connsiteX431" fmla="*/ 6130987 w 6923157"/>
              <a:gd name="connsiteY431" fmla="*/ 1912168 h 3844781"/>
              <a:gd name="connsiteX432" fmla="*/ 6126082 w 6923157"/>
              <a:gd name="connsiteY432" fmla="*/ 1902232 h 3844781"/>
              <a:gd name="connsiteX433" fmla="*/ 6116885 w 6923157"/>
              <a:gd name="connsiteY433" fmla="*/ 1888346 h 3844781"/>
              <a:gd name="connsiteX434" fmla="*/ 6098085 w 6923157"/>
              <a:gd name="connsiteY434" fmla="*/ 1881876 h 3844781"/>
              <a:gd name="connsiteX435" fmla="*/ 6089858 w 6923157"/>
              <a:gd name="connsiteY435" fmla="*/ 1864818 h 3844781"/>
              <a:gd name="connsiteX436" fmla="*/ 6078618 w 6923157"/>
              <a:gd name="connsiteY436" fmla="*/ 1843629 h 3844781"/>
              <a:gd name="connsiteX437" fmla="*/ 6066920 w 6923157"/>
              <a:gd name="connsiteY437" fmla="*/ 1855895 h 3844781"/>
              <a:gd name="connsiteX438" fmla="*/ 6062425 w 6923157"/>
              <a:gd name="connsiteY438" fmla="*/ 1862596 h 3844781"/>
              <a:gd name="connsiteX439" fmla="*/ 6052308 w 6923157"/>
              <a:gd name="connsiteY439" fmla="*/ 1839731 h 3844781"/>
              <a:gd name="connsiteX440" fmla="*/ 6039740 w 6923157"/>
              <a:gd name="connsiteY440" fmla="*/ 1830870 h 3844781"/>
              <a:gd name="connsiteX441" fmla="*/ 6033306 w 6923157"/>
              <a:gd name="connsiteY441" fmla="*/ 1843915 h 3844781"/>
              <a:gd name="connsiteX442" fmla="*/ 5984828 w 6923157"/>
              <a:gd name="connsiteY442" fmla="*/ 1876520 h 3844781"/>
              <a:gd name="connsiteX443" fmla="*/ 5969859 w 6923157"/>
              <a:gd name="connsiteY443" fmla="*/ 1869513 h 3844781"/>
              <a:gd name="connsiteX444" fmla="*/ 5911878 w 6923157"/>
              <a:gd name="connsiteY444" fmla="*/ 1885236 h 3844781"/>
              <a:gd name="connsiteX445" fmla="*/ 5910756 w 6923157"/>
              <a:gd name="connsiteY445" fmla="*/ 1886912 h 3844781"/>
              <a:gd name="connsiteX446" fmla="*/ 5892876 w 6923157"/>
              <a:gd name="connsiteY446" fmla="*/ 1889420 h 3844781"/>
              <a:gd name="connsiteX447" fmla="*/ 5888124 w 6923157"/>
              <a:gd name="connsiteY447" fmla="*/ 1880981 h 3844781"/>
              <a:gd name="connsiteX448" fmla="*/ 5899822 w 6923157"/>
              <a:gd name="connsiteY448" fmla="*/ 1868716 h 3844781"/>
              <a:gd name="connsiteX449" fmla="*/ 5908148 w 6923157"/>
              <a:gd name="connsiteY449" fmla="*/ 1861477 h 3844781"/>
              <a:gd name="connsiteX450" fmla="*/ 5899719 w 6923157"/>
              <a:gd name="connsiteY450" fmla="*/ 1855071 h 3844781"/>
              <a:gd name="connsiteX451" fmla="*/ 5879794 w 6923157"/>
              <a:gd name="connsiteY451" fmla="*/ 1850277 h 3844781"/>
              <a:gd name="connsiteX452" fmla="*/ 5856396 w 6923157"/>
              <a:gd name="connsiteY452" fmla="*/ 1836864 h 3844781"/>
              <a:gd name="connsiteX453" fmla="*/ 5842041 w 6923157"/>
              <a:gd name="connsiteY453" fmla="*/ 1835843 h 3844781"/>
              <a:gd name="connsiteX454" fmla="*/ 5799639 w 6923157"/>
              <a:gd name="connsiteY454" fmla="*/ 1826615 h 3844781"/>
              <a:gd name="connsiteX455" fmla="*/ 5781245 w 6923157"/>
              <a:gd name="connsiteY455" fmla="*/ 1798841 h 3844781"/>
              <a:gd name="connsiteX456" fmla="*/ 5751972 w 6923157"/>
              <a:gd name="connsiteY456" fmla="*/ 1778664 h 3844781"/>
              <a:gd name="connsiteX457" fmla="*/ 5727964 w 6923157"/>
              <a:gd name="connsiteY457" fmla="*/ 1797210 h 3844781"/>
              <a:gd name="connsiteX458" fmla="*/ 5699511 w 6923157"/>
              <a:gd name="connsiteY458" fmla="*/ 1810309 h 3844781"/>
              <a:gd name="connsiteX459" fmla="*/ 5685002 w 6923157"/>
              <a:gd name="connsiteY459" fmla="*/ 1807792 h 3844781"/>
              <a:gd name="connsiteX460" fmla="*/ 5668296 w 6923157"/>
              <a:gd name="connsiteY460" fmla="*/ 1796475 h 3844781"/>
              <a:gd name="connsiteX461" fmla="*/ 5667528 w 6923157"/>
              <a:gd name="connsiteY461" fmla="*/ 1788995 h 3844781"/>
              <a:gd name="connsiteX462" fmla="*/ 5650977 w 6923157"/>
              <a:gd name="connsiteY462" fmla="*/ 1779176 h 3844781"/>
              <a:gd name="connsiteX463" fmla="*/ 5629062 w 6923157"/>
              <a:gd name="connsiteY463" fmla="*/ 1792873 h 3844781"/>
              <a:gd name="connsiteX464" fmla="*/ 5548958 w 6923157"/>
              <a:gd name="connsiteY464" fmla="*/ 1757063 h 3844781"/>
              <a:gd name="connsiteX465" fmla="*/ 5547524 w 6923157"/>
              <a:gd name="connsiteY465" fmla="*/ 1717803 h 3844781"/>
              <a:gd name="connsiteX466" fmla="*/ 5523562 w 6923157"/>
              <a:gd name="connsiteY466" fmla="*/ 1686257 h 3844781"/>
              <a:gd name="connsiteX467" fmla="*/ 5499807 w 6923157"/>
              <a:gd name="connsiteY467" fmla="*/ 1682002 h 3844781"/>
              <a:gd name="connsiteX468" fmla="*/ 5470690 w 6923157"/>
              <a:gd name="connsiteY468" fmla="*/ 1701264 h 3844781"/>
              <a:gd name="connsiteX469" fmla="*/ 5455517 w 6923157"/>
              <a:gd name="connsiteY469" fmla="*/ 1704910 h 3844781"/>
              <a:gd name="connsiteX470" fmla="*/ 5424510 w 6923157"/>
              <a:gd name="connsiteY470" fmla="*/ 1718368 h 3844781"/>
              <a:gd name="connsiteX471" fmla="*/ 5429875 w 6923157"/>
              <a:gd name="connsiteY471" fmla="*/ 1732793 h 3844781"/>
              <a:gd name="connsiteX472" fmla="*/ 5437895 w 6923157"/>
              <a:gd name="connsiteY472" fmla="*/ 1722561 h 3844781"/>
              <a:gd name="connsiteX473" fmla="*/ 5444791 w 6923157"/>
              <a:gd name="connsiteY473" fmla="*/ 1714004 h 3844781"/>
              <a:gd name="connsiteX474" fmla="*/ 5453528 w 6923157"/>
              <a:gd name="connsiteY474" fmla="*/ 1723403 h 3844781"/>
              <a:gd name="connsiteX475" fmla="*/ 5457466 w 6923157"/>
              <a:gd name="connsiteY475" fmla="*/ 1774455 h 3844781"/>
              <a:gd name="connsiteX476" fmla="*/ 5450160 w 6923157"/>
              <a:gd name="connsiteY476" fmla="*/ 1766372 h 3844781"/>
              <a:gd name="connsiteX477" fmla="*/ 5422113 w 6923157"/>
              <a:gd name="connsiteY477" fmla="*/ 1758166 h 3844781"/>
              <a:gd name="connsiteX478" fmla="*/ 5412970 w 6923157"/>
              <a:gd name="connsiteY478" fmla="*/ 1770073 h 3844781"/>
              <a:gd name="connsiteX479" fmla="*/ 5391719 w 6923157"/>
              <a:gd name="connsiteY479" fmla="*/ 1777607 h 3844781"/>
              <a:gd name="connsiteX480" fmla="*/ 5365716 w 6923157"/>
              <a:gd name="connsiteY480" fmla="*/ 1776702 h 3844781"/>
              <a:gd name="connsiteX481" fmla="*/ 5375987 w 6923157"/>
              <a:gd name="connsiteY481" fmla="*/ 1801063 h 3844781"/>
              <a:gd name="connsiteX482" fmla="*/ 5353766 w 6923157"/>
              <a:gd name="connsiteY482" fmla="*/ 1811770 h 3844781"/>
              <a:gd name="connsiteX483" fmla="*/ 5351519 w 6923157"/>
              <a:gd name="connsiteY483" fmla="*/ 1815120 h 3844781"/>
              <a:gd name="connsiteX484" fmla="*/ 5358314 w 6923157"/>
              <a:gd name="connsiteY484" fmla="*/ 1830862 h 3844781"/>
              <a:gd name="connsiteX485" fmla="*/ 5386514 w 6923157"/>
              <a:gd name="connsiteY485" fmla="*/ 1840565 h 3844781"/>
              <a:gd name="connsiteX486" fmla="*/ 5410166 w 6923157"/>
              <a:gd name="connsiteY486" fmla="*/ 1831175 h 3844781"/>
              <a:gd name="connsiteX487" fmla="*/ 5425338 w 6923157"/>
              <a:gd name="connsiteY487" fmla="*/ 1827529 h 3844781"/>
              <a:gd name="connsiteX488" fmla="*/ 5458393 w 6923157"/>
              <a:gd name="connsiteY488" fmla="*/ 1859318 h 3844781"/>
              <a:gd name="connsiteX489" fmla="*/ 5477856 w 6923157"/>
              <a:gd name="connsiteY489" fmla="*/ 1859622 h 3844781"/>
              <a:gd name="connsiteX490" fmla="*/ 5496246 w 6923157"/>
              <a:gd name="connsiteY490" fmla="*/ 1849454 h 3844781"/>
              <a:gd name="connsiteX491" fmla="*/ 5510704 w 6923157"/>
              <a:gd name="connsiteY491" fmla="*/ 1864120 h 3844781"/>
              <a:gd name="connsiteX492" fmla="*/ 5537064 w 6923157"/>
              <a:gd name="connsiteY492" fmla="*/ 1855868 h 3844781"/>
              <a:gd name="connsiteX493" fmla="*/ 5559235 w 6923157"/>
              <a:gd name="connsiteY493" fmla="*/ 1857310 h 3844781"/>
              <a:gd name="connsiteX494" fmla="*/ 5593819 w 6923157"/>
              <a:gd name="connsiteY494" fmla="*/ 1866118 h 3844781"/>
              <a:gd name="connsiteX495" fmla="*/ 5613185 w 6923157"/>
              <a:gd name="connsiteY495" fmla="*/ 1890720 h 3844781"/>
              <a:gd name="connsiteX496" fmla="*/ 5649097 w 6923157"/>
              <a:gd name="connsiteY496" fmla="*/ 1887199 h 3844781"/>
              <a:gd name="connsiteX497" fmla="*/ 5658903 w 6923157"/>
              <a:gd name="connsiteY497" fmla="*/ 1869128 h 3844781"/>
              <a:gd name="connsiteX498" fmla="*/ 5669941 w 6923157"/>
              <a:gd name="connsiteY498" fmla="*/ 1900969 h 3844781"/>
              <a:gd name="connsiteX499" fmla="*/ 5673159 w 6923157"/>
              <a:gd name="connsiteY499" fmla="*/ 1894447 h 3844781"/>
              <a:gd name="connsiteX500" fmla="*/ 5711164 w 6923157"/>
              <a:gd name="connsiteY500" fmla="*/ 1886079 h 3844781"/>
              <a:gd name="connsiteX501" fmla="*/ 5720362 w 6923157"/>
              <a:gd name="connsiteY501" fmla="*/ 1899966 h 3844781"/>
              <a:gd name="connsiteX502" fmla="*/ 5721436 w 6923157"/>
              <a:gd name="connsiteY502" fmla="*/ 1910440 h 3844781"/>
              <a:gd name="connsiteX503" fmla="*/ 5727875 w 6923157"/>
              <a:gd name="connsiteY503" fmla="*/ 1935338 h 3844781"/>
              <a:gd name="connsiteX504" fmla="*/ 5796381 w 6923157"/>
              <a:gd name="connsiteY504" fmla="*/ 1959115 h 3844781"/>
              <a:gd name="connsiteX505" fmla="*/ 5908415 w 6923157"/>
              <a:gd name="connsiteY505" fmla="*/ 1990447 h 3844781"/>
              <a:gd name="connsiteX506" fmla="*/ 5943971 w 6923157"/>
              <a:gd name="connsiteY506" fmla="*/ 1996083 h 3844781"/>
              <a:gd name="connsiteX507" fmla="*/ 5970586 w 6923157"/>
              <a:gd name="connsiteY507" fmla="*/ 2002972 h 3844781"/>
              <a:gd name="connsiteX508" fmla="*/ 6016463 w 6923157"/>
              <a:gd name="connsiteY508" fmla="*/ 2020820 h 3844781"/>
              <a:gd name="connsiteX509" fmla="*/ 6064126 w 6923157"/>
              <a:gd name="connsiteY509" fmla="*/ 2030827 h 3844781"/>
              <a:gd name="connsiteX510" fmla="*/ 6103564 w 6923157"/>
              <a:gd name="connsiteY510" fmla="*/ 2023776 h 3844781"/>
              <a:gd name="connsiteX511" fmla="*/ 6137129 w 6923157"/>
              <a:gd name="connsiteY511" fmla="*/ 2047903 h 3844781"/>
              <a:gd name="connsiteX512" fmla="*/ 6170284 w 6923157"/>
              <a:gd name="connsiteY512" fmla="*/ 2055394 h 3844781"/>
              <a:gd name="connsiteX513" fmla="*/ 6218203 w 6923157"/>
              <a:gd name="connsiteY513" fmla="*/ 2080543 h 3844781"/>
              <a:gd name="connsiteX514" fmla="*/ 6309190 w 6923157"/>
              <a:gd name="connsiteY514" fmla="*/ 2108756 h 3844781"/>
              <a:gd name="connsiteX515" fmla="*/ 6382346 w 6923157"/>
              <a:gd name="connsiteY515" fmla="*/ 2127328 h 3844781"/>
              <a:gd name="connsiteX516" fmla="*/ 6399052 w 6923157"/>
              <a:gd name="connsiteY516" fmla="*/ 2138645 h 3844781"/>
              <a:gd name="connsiteX517" fmla="*/ 6440125 w 6923157"/>
              <a:gd name="connsiteY517" fmla="*/ 2160201 h 3844781"/>
              <a:gd name="connsiteX518" fmla="*/ 6449067 w 6923157"/>
              <a:gd name="connsiteY518" fmla="*/ 2158948 h 3844781"/>
              <a:gd name="connsiteX519" fmla="*/ 6440180 w 6923157"/>
              <a:gd name="connsiteY519" fmla="*/ 2185995 h 3844781"/>
              <a:gd name="connsiteX520" fmla="*/ 6414077 w 6923157"/>
              <a:gd name="connsiteY520" fmla="*/ 2209389 h 3844781"/>
              <a:gd name="connsiteX521" fmla="*/ 6392212 w 6923157"/>
              <a:gd name="connsiteY521" fmla="*/ 2210938 h 3844781"/>
              <a:gd name="connsiteX522" fmla="*/ 6371522 w 6923157"/>
              <a:gd name="connsiteY522" fmla="*/ 2198663 h 3844781"/>
              <a:gd name="connsiteX523" fmla="*/ 6369681 w 6923157"/>
              <a:gd name="connsiteY523" fmla="*/ 2180709 h 3844781"/>
              <a:gd name="connsiteX524" fmla="*/ 6359667 w 6923157"/>
              <a:gd name="connsiteY524" fmla="*/ 2171490 h 3844781"/>
              <a:gd name="connsiteX525" fmla="*/ 6328150 w 6923157"/>
              <a:gd name="connsiteY525" fmla="*/ 2192607 h 3844781"/>
              <a:gd name="connsiteX526" fmla="*/ 6320947 w 6923157"/>
              <a:gd name="connsiteY526" fmla="*/ 2198171 h 3844781"/>
              <a:gd name="connsiteX527" fmla="*/ 6316196 w 6923157"/>
              <a:gd name="connsiteY527" fmla="*/ 2189732 h 3844781"/>
              <a:gd name="connsiteX528" fmla="*/ 6315429 w 6923157"/>
              <a:gd name="connsiteY528" fmla="*/ 2182250 h 3844781"/>
              <a:gd name="connsiteX529" fmla="*/ 6302860 w 6923157"/>
              <a:gd name="connsiteY529" fmla="*/ 2173390 h 3844781"/>
              <a:gd name="connsiteX530" fmla="*/ 6286769 w 6923157"/>
              <a:gd name="connsiteY530" fmla="*/ 2168059 h 3844781"/>
              <a:gd name="connsiteX531" fmla="*/ 6286358 w 6923157"/>
              <a:gd name="connsiteY531" fmla="*/ 2151421 h 3844781"/>
              <a:gd name="connsiteX532" fmla="*/ 6301838 w 6923157"/>
              <a:gd name="connsiteY532" fmla="*/ 2150768 h 3844781"/>
              <a:gd name="connsiteX533" fmla="*/ 6311901 w 6923157"/>
              <a:gd name="connsiteY533" fmla="*/ 2147837 h 3844781"/>
              <a:gd name="connsiteX534" fmla="*/ 6309243 w 6923157"/>
              <a:gd name="connsiteY534" fmla="*/ 2134550 h 3844781"/>
              <a:gd name="connsiteX535" fmla="*/ 6278389 w 6923157"/>
              <a:gd name="connsiteY535" fmla="*/ 2149504 h 3844781"/>
              <a:gd name="connsiteX536" fmla="*/ 6251673 w 6923157"/>
              <a:gd name="connsiteY536" fmla="*/ 2166912 h 3844781"/>
              <a:gd name="connsiteX537" fmla="*/ 6178824 w 6923157"/>
              <a:gd name="connsiteY537" fmla="*/ 2151331 h 3844781"/>
              <a:gd name="connsiteX538" fmla="*/ 6173458 w 6923157"/>
              <a:gd name="connsiteY538" fmla="*/ 2136907 h 3844781"/>
              <a:gd name="connsiteX539" fmla="*/ 6177390 w 6923157"/>
              <a:gd name="connsiteY539" fmla="*/ 2112071 h 3844781"/>
              <a:gd name="connsiteX540" fmla="*/ 6165639 w 6923157"/>
              <a:gd name="connsiteY540" fmla="*/ 2098542 h 3844781"/>
              <a:gd name="connsiteX541" fmla="*/ 6158590 w 6923157"/>
              <a:gd name="connsiteY541" fmla="*/ 2105602 h 3844781"/>
              <a:gd name="connsiteX542" fmla="*/ 6141377 w 6923157"/>
              <a:gd name="connsiteY542" fmla="*/ 2139891 h 3844781"/>
              <a:gd name="connsiteX543" fmla="*/ 6139486 w 6923157"/>
              <a:gd name="connsiteY543" fmla="*/ 2134085 h 3844781"/>
              <a:gd name="connsiteX544" fmla="*/ 6123241 w 6923157"/>
              <a:gd name="connsiteY544" fmla="*/ 2127258 h 3844781"/>
              <a:gd name="connsiteX545" fmla="*/ 6115271 w 6923157"/>
              <a:gd name="connsiteY545" fmla="*/ 2125340 h 3844781"/>
              <a:gd name="connsiteX546" fmla="*/ 6093458 w 6923157"/>
              <a:gd name="connsiteY546" fmla="*/ 2114741 h 3844781"/>
              <a:gd name="connsiteX547" fmla="*/ 6051925 w 6923157"/>
              <a:gd name="connsiteY547" fmla="*/ 2126639 h 3844781"/>
              <a:gd name="connsiteX548" fmla="*/ 6046614 w 6923157"/>
              <a:gd name="connsiteY548" fmla="*/ 2138008 h 3844781"/>
              <a:gd name="connsiteX549" fmla="*/ 6042376 w 6923157"/>
              <a:gd name="connsiteY549" fmla="*/ 2159852 h 3844781"/>
              <a:gd name="connsiteX550" fmla="*/ 6076961 w 6923157"/>
              <a:gd name="connsiteY550" fmla="*/ 2168659 h 3844781"/>
              <a:gd name="connsiteX551" fmla="*/ 6107206 w 6923157"/>
              <a:gd name="connsiteY551" fmla="*/ 2185663 h 3844781"/>
              <a:gd name="connsiteX552" fmla="*/ 6065417 w 6923157"/>
              <a:gd name="connsiteY552" fmla="*/ 2182420 h 3844781"/>
              <a:gd name="connsiteX553" fmla="*/ 6034103 w 6923157"/>
              <a:gd name="connsiteY553" fmla="*/ 2192885 h 3844781"/>
              <a:gd name="connsiteX554" fmla="*/ 6017348 w 6923157"/>
              <a:gd name="connsiteY554" fmla="*/ 2193719 h 3844781"/>
              <a:gd name="connsiteX555" fmla="*/ 6015610 w 6923157"/>
              <a:gd name="connsiteY555" fmla="*/ 2189409 h 3844781"/>
              <a:gd name="connsiteX556" fmla="*/ 5954819 w 6923157"/>
              <a:gd name="connsiteY556" fmla="*/ 2190350 h 3844781"/>
              <a:gd name="connsiteX557" fmla="*/ 5921667 w 6923157"/>
              <a:gd name="connsiteY557" fmla="*/ 2220803 h 3844781"/>
              <a:gd name="connsiteX558" fmla="*/ 5878448 w 6923157"/>
              <a:gd name="connsiteY558" fmla="*/ 2216242 h 3844781"/>
              <a:gd name="connsiteX559" fmla="*/ 5823939 w 6923157"/>
              <a:gd name="connsiteY559" fmla="*/ 2202642 h 3844781"/>
              <a:gd name="connsiteX560" fmla="*/ 5782969 w 6923157"/>
              <a:gd name="connsiteY560" fmla="*/ 2194731 h 3844781"/>
              <a:gd name="connsiteX561" fmla="*/ 5751550 w 6923157"/>
              <a:gd name="connsiteY561" fmla="*/ 2191551 h 3844781"/>
              <a:gd name="connsiteX562" fmla="*/ 5724781 w 6923157"/>
              <a:gd name="connsiteY562" fmla="*/ 2183164 h 3844781"/>
              <a:gd name="connsiteX563" fmla="*/ 5721864 w 6923157"/>
              <a:gd name="connsiteY563" fmla="*/ 2175534 h 3844781"/>
              <a:gd name="connsiteX564" fmla="*/ 5719633 w 6923157"/>
              <a:gd name="connsiteY564" fmla="*/ 2176664 h 3844781"/>
              <a:gd name="connsiteX565" fmla="*/ 5724208 w 6923157"/>
              <a:gd name="connsiteY565" fmla="*/ 2184965 h 3844781"/>
              <a:gd name="connsiteX566" fmla="*/ 5725317 w 6923157"/>
              <a:gd name="connsiteY566" fmla="*/ 2186793 h 3844781"/>
              <a:gd name="connsiteX567" fmla="*/ 5727090 w 6923157"/>
              <a:gd name="connsiteY567" fmla="*/ 2193574 h 3844781"/>
              <a:gd name="connsiteX568" fmla="*/ 5721301 w 6923157"/>
              <a:gd name="connsiteY568" fmla="*/ 2195647 h 3844781"/>
              <a:gd name="connsiteX569" fmla="*/ 5696271 w 6923157"/>
              <a:gd name="connsiteY569" fmla="*/ 2209352 h 3844781"/>
              <a:gd name="connsiteX570" fmla="*/ 5692123 w 6923157"/>
              <a:gd name="connsiteY570" fmla="*/ 2217218 h 3844781"/>
              <a:gd name="connsiteX571" fmla="*/ 5712528 w 6923157"/>
              <a:gd name="connsiteY571" fmla="*/ 2233791 h 3844781"/>
              <a:gd name="connsiteX572" fmla="*/ 5762644 w 6923157"/>
              <a:gd name="connsiteY572" fmla="*/ 2232758 h 3844781"/>
              <a:gd name="connsiteX573" fmla="*/ 5779429 w 6923157"/>
              <a:gd name="connsiteY573" fmla="*/ 2228676 h 3844781"/>
              <a:gd name="connsiteX574" fmla="*/ 5786724 w 6923157"/>
              <a:gd name="connsiteY574" fmla="*/ 2231405 h 3844781"/>
              <a:gd name="connsiteX575" fmla="*/ 5800550 w 6923157"/>
              <a:gd name="connsiteY575" fmla="*/ 2244106 h 3844781"/>
              <a:gd name="connsiteX576" fmla="*/ 5823730 w 6923157"/>
              <a:gd name="connsiteY576" fmla="*/ 2249008 h 3844781"/>
              <a:gd name="connsiteX577" fmla="*/ 5834305 w 6923157"/>
              <a:gd name="connsiteY577" fmla="*/ 2263318 h 3844781"/>
              <a:gd name="connsiteX578" fmla="*/ 5834120 w 6923157"/>
              <a:gd name="connsiteY578" fmla="*/ 2268427 h 3844781"/>
              <a:gd name="connsiteX579" fmla="*/ 5842077 w 6923157"/>
              <a:gd name="connsiteY579" fmla="*/ 2276107 h 3844781"/>
              <a:gd name="connsiteX580" fmla="*/ 5844402 w 6923157"/>
              <a:gd name="connsiteY580" fmla="*/ 2267564 h 3844781"/>
              <a:gd name="connsiteX581" fmla="*/ 5849133 w 6923157"/>
              <a:gd name="connsiteY581" fmla="*/ 2257563 h 3844781"/>
              <a:gd name="connsiteX582" fmla="*/ 5864334 w 6923157"/>
              <a:gd name="connsiteY582" fmla="*/ 2274074 h 3844781"/>
              <a:gd name="connsiteX583" fmla="*/ 5865391 w 6923157"/>
              <a:gd name="connsiteY583" fmla="*/ 2282002 h 3844781"/>
              <a:gd name="connsiteX584" fmla="*/ 5869090 w 6923157"/>
              <a:gd name="connsiteY584" fmla="*/ 2277265 h 3844781"/>
              <a:gd name="connsiteX585" fmla="*/ 5880218 w 6923157"/>
              <a:gd name="connsiteY585" fmla="*/ 2276247 h 3844781"/>
              <a:gd name="connsiteX586" fmla="*/ 5901419 w 6923157"/>
              <a:gd name="connsiteY586" fmla="*/ 2298766 h 3844781"/>
              <a:gd name="connsiteX587" fmla="*/ 5921009 w 6923157"/>
              <a:gd name="connsiteY587" fmla="*/ 2328686 h 3844781"/>
              <a:gd name="connsiteX588" fmla="*/ 5929493 w 6923157"/>
              <a:gd name="connsiteY588" fmla="*/ 2340331 h 3844781"/>
              <a:gd name="connsiteX589" fmla="*/ 5973639 w 6923157"/>
              <a:gd name="connsiteY589" fmla="*/ 2378962 h 3844781"/>
              <a:gd name="connsiteX590" fmla="*/ 5977182 w 6923157"/>
              <a:gd name="connsiteY590" fmla="*/ 2392526 h 3844781"/>
              <a:gd name="connsiteX591" fmla="*/ 5967748 w 6923157"/>
              <a:gd name="connsiteY591" fmla="*/ 2393234 h 3844781"/>
              <a:gd name="connsiteX592" fmla="*/ 5952522 w 6923157"/>
              <a:gd name="connsiteY592" fmla="*/ 2396015 h 3844781"/>
              <a:gd name="connsiteX593" fmla="*/ 5933148 w 6923157"/>
              <a:gd name="connsiteY593" fmla="*/ 2406661 h 3844781"/>
              <a:gd name="connsiteX594" fmla="*/ 5913638 w 6923157"/>
              <a:gd name="connsiteY594" fmla="*/ 2383831 h 3844781"/>
              <a:gd name="connsiteX595" fmla="*/ 5914007 w 6923157"/>
              <a:gd name="connsiteY595" fmla="*/ 2373613 h 3844781"/>
              <a:gd name="connsiteX596" fmla="*/ 5914589 w 6923157"/>
              <a:gd name="connsiteY596" fmla="*/ 2371477 h 3844781"/>
              <a:gd name="connsiteX597" fmla="*/ 5913030 w 6923157"/>
              <a:gd name="connsiteY597" fmla="*/ 2372777 h 3844781"/>
              <a:gd name="connsiteX598" fmla="*/ 5903593 w 6923157"/>
              <a:gd name="connsiteY598" fmla="*/ 2373485 h 3844781"/>
              <a:gd name="connsiteX599" fmla="*/ 5879623 w 6923157"/>
              <a:gd name="connsiteY599" fmla="*/ 2395120 h 3844781"/>
              <a:gd name="connsiteX600" fmla="*/ 5866434 w 6923157"/>
              <a:gd name="connsiteY600" fmla="*/ 2406665 h 3844781"/>
              <a:gd name="connsiteX601" fmla="*/ 5852159 w 6923157"/>
              <a:gd name="connsiteY601" fmla="*/ 2397091 h 3844781"/>
              <a:gd name="connsiteX602" fmla="*/ 5803997 w 6923157"/>
              <a:gd name="connsiteY602" fmla="*/ 2367315 h 3844781"/>
              <a:gd name="connsiteX603" fmla="*/ 5793160 w 6923157"/>
              <a:gd name="connsiteY603" fmla="*/ 2383506 h 3844781"/>
              <a:gd name="connsiteX604" fmla="*/ 5788194 w 6923157"/>
              <a:gd name="connsiteY604" fmla="*/ 2404715 h 3844781"/>
              <a:gd name="connsiteX605" fmla="*/ 5767919 w 6923157"/>
              <a:gd name="connsiteY605" fmla="*/ 2389130 h 3844781"/>
              <a:gd name="connsiteX606" fmla="*/ 5743310 w 6923157"/>
              <a:gd name="connsiteY606" fmla="*/ 2386521 h 3844781"/>
              <a:gd name="connsiteX607" fmla="*/ 5741487 w 6923157"/>
              <a:gd name="connsiteY607" fmla="*/ 2385840 h 3844781"/>
              <a:gd name="connsiteX608" fmla="*/ 5728855 w 6923157"/>
              <a:gd name="connsiteY608" fmla="*/ 2414539 h 3844781"/>
              <a:gd name="connsiteX609" fmla="*/ 5724337 w 6923157"/>
              <a:gd name="connsiteY609" fmla="*/ 2432621 h 3844781"/>
              <a:gd name="connsiteX610" fmla="*/ 5720953 w 6923157"/>
              <a:gd name="connsiteY610" fmla="*/ 2433239 h 3844781"/>
              <a:gd name="connsiteX611" fmla="*/ 5707526 w 6923157"/>
              <a:gd name="connsiteY611" fmla="*/ 2423511 h 3844781"/>
              <a:gd name="connsiteX612" fmla="*/ 5696953 w 6923157"/>
              <a:gd name="connsiteY612" fmla="*/ 2409200 h 3844781"/>
              <a:gd name="connsiteX613" fmla="*/ 5685002 w 6923157"/>
              <a:gd name="connsiteY613" fmla="*/ 2391082 h 3844781"/>
              <a:gd name="connsiteX614" fmla="*/ 5667637 w 6923157"/>
              <a:gd name="connsiteY614" fmla="*/ 2397298 h 3844781"/>
              <a:gd name="connsiteX615" fmla="*/ 5660342 w 6923157"/>
              <a:gd name="connsiteY615" fmla="*/ 2394570 h 3844781"/>
              <a:gd name="connsiteX616" fmla="*/ 5648023 w 6923157"/>
              <a:gd name="connsiteY616" fmla="*/ 2386670 h 3844781"/>
              <a:gd name="connsiteX617" fmla="*/ 5643081 w 6923157"/>
              <a:gd name="connsiteY617" fmla="*/ 2388590 h 3844781"/>
              <a:gd name="connsiteX618" fmla="*/ 5624974 w 6923157"/>
              <a:gd name="connsiteY618" fmla="*/ 2382760 h 3844781"/>
              <a:gd name="connsiteX619" fmla="*/ 5603537 w 6923157"/>
              <a:gd name="connsiteY619" fmla="*/ 2371451 h 3844781"/>
              <a:gd name="connsiteX620" fmla="*/ 5593731 w 6923157"/>
              <a:gd name="connsiteY620" fmla="*/ 2382376 h 3844781"/>
              <a:gd name="connsiteX621" fmla="*/ 5593361 w 6923157"/>
              <a:gd name="connsiteY621" fmla="*/ 2392594 h 3844781"/>
              <a:gd name="connsiteX622" fmla="*/ 5596854 w 6923157"/>
              <a:gd name="connsiteY622" fmla="*/ 2412258 h 3844781"/>
              <a:gd name="connsiteX623" fmla="*/ 5610735 w 6923157"/>
              <a:gd name="connsiteY623" fmla="*/ 2451342 h 3844781"/>
              <a:gd name="connsiteX624" fmla="*/ 5591068 w 6923157"/>
              <a:gd name="connsiteY624" fmla="*/ 2446814 h 3844781"/>
              <a:gd name="connsiteX625" fmla="*/ 5567173 w 6923157"/>
              <a:gd name="connsiteY625" fmla="*/ 2443058 h 3844781"/>
              <a:gd name="connsiteX626" fmla="*/ 5546000 w 6923157"/>
              <a:gd name="connsiteY626" fmla="*/ 2433729 h 3844781"/>
              <a:gd name="connsiteX627" fmla="*/ 5482084 w 6923157"/>
              <a:gd name="connsiteY627" fmla="*/ 2402769 h 3844781"/>
              <a:gd name="connsiteX628" fmla="*/ 5474023 w 6923157"/>
              <a:gd name="connsiteY628" fmla="*/ 2407288 h 3844781"/>
              <a:gd name="connsiteX629" fmla="*/ 5469609 w 6923157"/>
              <a:gd name="connsiteY629" fmla="*/ 2413169 h 3844781"/>
              <a:gd name="connsiteX630" fmla="*/ 5466147 w 6923157"/>
              <a:gd name="connsiteY630" fmla="*/ 2406696 h 3844781"/>
              <a:gd name="connsiteX631" fmla="*/ 5459748 w 6923157"/>
              <a:gd name="connsiteY631" fmla="*/ 2397715 h 3844781"/>
              <a:gd name="connsiteX632" fmla="*/ 5447113 w 6923157"/>
              <a:gd name="connsiteY632" fmla="*/ 2393932 h 3844781"/>
              <a:gd name="connsiteX633" fmla="*/ 5441298 w 6923157"/>
              <a:gd name="connsiteY633" fmla="*/ 2382813 h 3844781"/>
              <a:gd name="connsiteX634" fmla="*/ 5433393 w 6923157"/>
              <a:gd name="connsiteY634" fmla="*/ 2369030 h 3844781"/>
              <a:gd name="connsiteX635" fmla="*/ 5425861 w 6923157"/>
              <a:gd name="connsiteY635" fmla="*/ 2377512 h 3844781"/>
              <a:gd name="connsiteX636" fmla="*/ 5423007 w 6923157"/>
              <a:gd name="connsiteY636" fmla="*/ 2382095 h 3844781"/>
              <a:gd name="connsiteX637" fmla="*/ 5415816 w 6923157"/>
              <a:gd name="connsiteY637" fmla="*/ 2367167 h 3844781"/>
              <a:gd name="connsiteX638" fmla="*/ 5407277 w 6923157"/>
              <a:gd name="connsiteY638" fmla="*/ 2361621 h 3844781"/>
              <a:gd name="connsiteX639" fmla="*/ 5403261 w 6923157"/>
              <a:gd name="connsiteY639" fmla="*/ 2370474 h 3844781"/>
              <a:gd name="connsiteX640" fmla="*/ 5371676 w 6923157"/>
              <a:gd name="connsiteY640" fmla="*/ 2393499 h 3844781"/>
              <a:gd name="connsiteX641" fmla="*/ 5361578 w 6923157"/>
              <a:gd name="connsiteY641" fmla="*/ 2389255 h 3844781"/>
              <a:gd name="connsiteX642" fmla="*/ 5323333 w 6923157"/>
              <a:gd name="connsiteY642" fmla="*/ 2401315 h 3844781"/>
              <a:gd name="connsiteX643" fmla="*/ 5322621 w 6923157"/>
              <a:gd name="connsiteY643" fmla="*/ 2402460 h 3844781"/>
              <a:gd name="connsiteX644" fmla="*/ 5310778 w 6923157"/>
              <a:gd name="connsiteY644" fmla="*/ 2404624 h 3844781"/>
              <a:gd name="connsiteX645" fmla="*/ 5307447 w 6923157"/>
              <a:gd name="connsiteY645" fmla="*/ 2399143 h 3844781"/>
              <a:gd name="connsiteX646" fmla="*/ 5314979 w 6923157"/>
              <a:gd name="connsiteY646" fmla="*/ 2390661 h 3844781"/>
              <a:gd name="connsiteX647" fmla="*/ 5320370 w 6923157"/>
              <a:gd name="connsiteY647" fmla="*/ 2385616 h 3844781"/>
              <a:gd name="connsiteX648" fmla="*/ 5314634 w 6923157"/>
              <a:gd name="connsiteY648" fmla="*/ 2381587 h 3844781"/>
              <a:gd name="connsiteX649" fmla="*/ 5301286 w 6923157"/>
              <a:gd name="connsiteY649" fmla="*/ 2378951 h 3844781"/>
              <a:gd name="connsiteX650" fmla="*/ 5285452 w 6923157"/>
              <a:gd name="connsiteY650" fmla="*/ 2370677 h 3844781"/>
              <a:gd name="connsiteX651" fmla="*/ 5275884 w 6923157"/>
              <a:gd name="connsiteY651" fmla="*/ 2370393 h 3844781"/>
              <a:gd name="connsiteX652" fmla="*/ 5247497 w 6923157"/>
              <a:gd name="connsiteY652" fmla="*/ 2365428 h 3844781"/>
              <a:gd name="connsiteX653" fmla="*/ 5234702 w 6923157"/>
              <a:gd name="connsiteY653" fmla="*/ 2347465 h 3844781"/>
              <a:gd name="connsiteX654" fmla="*/ 5214823 w 6923157"/>
              <a:gd name="connsiteY654" fmla="*/ 2334853 h 3844781"/>
              <a:gd name="connsiteX655" fmla="*/ 5199229 w 6923157"/>
              <a:gd name="connsiteY655" fmla="*/ 2347854 h 3844781"/>
              <a:gd name="connsiteX656" fmla="*/ 5180568 w 6923157"/>
              <a:gd name="connsiteY656" fmla="*/ 2357351 h 3844781"/>
              <a:gd name="connsiteX657" fmla="*/ 5170868 w 6923157"/>
              <a:gd name="connsiteY657" fmla="*/ 2356078 h 3844781"/>
              <a:gd name="connsiteX658" fmla="*/ 5159530 w 6923157"/>
              <a:gd name="connsiteY658" fmla="*/ 2349014 h 3844781"/>
              <a:gd name="connsiteX659" fmla="*/ 5158867 w 6923157"/>
              <a:gd name="connsiteY659" fmla="*/ 2344059 h 3844781"/>
              <a:gd name="connsiteX660" fmla="*/ 5147659 w 6923157"/>
              <a:gd name="connsiteY660" fmla="*/ 2337987 h 3844781"/>
              <a:gd name="connsiteX661" fmla="*/ 5133362 w 6923157"/>
              <a:gd name="connsiteY661" fmla="*/ 2347703 h 3844781"/>
              <a:gd name="connsiteX662" fmla="*/ 5079358 w 6923157"/>
              <a:gd name="connsiteY662" fmla="*/ 2326101 h 3844781"/>
              <a:gd name="connsiteX663" fmla="*/ 5077611 w 6923157"/>
              <a:gd name="connsiteY663" fmla="*/ 2300028 h 3844781"/>
              <a:gd name="connsiteX664" fmla="*/ 5061035 w 6923157"/>
              <a:gd name="connsiteY664" fmla="*/ 2279707 h 3844781"/>
              <a:gd name="connsiteX665" fmla="*/ 5045151 w 6923157"/>
              <a:gd name="connsiteY665" fmla="*/ 2277534 h 3844781"/>
              <a:gd name="connsiteX666" fmla="*/ 5026173 w 6923157"/>
              <a:gd name="connsiteY666" fmla="*/ 2291152 h 3844781"/>
              <a:gd name="connsiteX667" fmla="*/ 5016157 w 6923157"/>
              <a:gd name="connsiteY667" fmla="*/ 2293997 h 3844781"/>
              <a:gd name="connsiteX668" fmla="*/ 4995803 w 6923157"/>
              <a:gd name="connsiteY668" fmla="*/ 2303803 h 3844781"/>
              <a:gd name="connsiteX669" fmla="*/ 4999664 w 6923157"/>
              <a:gd name="connsiteY669" fmla="*/ 2313251 h 3844781"/>
              <a:gd name="connsiteX670" fmla="*/ 5004792 w 6923157"/>
              <a:gd name="connsiteY670" fmla="*/ 2306224 h 3844781"/>
              <a:gd name="connsiteX671" fmla="*/ 5009205 w 6923157"/>
              <a:gd name="connsiteY671" fmla="*/ 2300341 h 3844781"/>
              <a:gd name="connsiteX672" fmla="*/ 5015204 w 6923157"/>
              <a:gd name="connsiteY672" fmla="*/ 2306351 h 3844781"/>
              <a:gd name="connsiteX673" fmla="*/ 5018857 w 6923157"/>
              <a:gd name="connsiteY673" fmla="*/ 2340198 h 3844781"/>
              <a:gd name="connsiteX674" fmla="*/ 5013834 w 6923157"/>
              <a:gd name="connsiteY674" fmla="*/ 2335023 h 3844781"/>
              <a:gd name="connsiteX675" fmla="*/ 4995014 w 6923157"/>
              <a:gd name="connsiteY675" fmla="*/ 2330340 h 3844781"/>
              <a:gd name="connsiteX676" fmla="*/ 4989172 w 6923157"/>
              <a:gd name="connsiteY676" fmla="*/ 2338513 h 3844781"/>
              <a:gd name="connsiteX677" fmla="*/ 4975190 w 6923157"/>
              <a:gd name="connsiteY677" fmla="*/ 2344112 h 3844781"/>
              <a:gd name="connsiteX678" fmla="*/ 4957878 w 6923157"/>
              <a:gd name="connsiteY678" fmla="*/ 2344231 h 3844781"/>
              <a:gd name="connsiteX679" fmla="*/ 4965201 w 6923157"/>
              <a:gd name="connsiteY679" fmla="*/ 2360149 h 3844781"/>
              <a:gd name="connsiteX680" fmla="*/ 4950638 w 6923157"/>
              <a:gd name="connsiteY680" fmla="*/ 2367884 h 3844781"/>
              <a:gd name="connsiteX681" fmla="*/ 4949210 w 6923157"/>
              <a:gd name="connsiteY681" fmla="*/ 2370174 h 3844781"/>
              <a:gd name="connsiteX682" fmla="*/ 4954048 w 6923157"/>
              <a:gd name="connsiteY682" fmla="*/ 2380456 h 3844781"/>
              <a:gd name="connsiteX683" fmla="*/ 4973000 w 6923157"/>
              <a:gd name="connsiteY683" fmla="*/ 2386130 h 3844781"/>
              <a:gd name="connsiteX684" fmla="*/ 4988542 w 6923157"/>
              <a:gd name="connsiteY684" fmla="*/ 2379231 h 3844781"/>
              <a:gd name="connsiteX685" fmla="*/ 4998560 w 6923157"/>
              <a:gd name="connsiteY685" fmla="*/ 2376388 h 3844781"/>
              <a:gd name="connsiteX686" fmla="*/ 5021189 w 6923157"/>
              <a:gd name="connsiteY686" fmla="*/ 2396616 h 3844781"/>
              <a:gd name="connsiteX687" fmla="*/ 5034139 w 6923157"/>
              <a:gd name="connsiteY687" fmla="*/ 2396280 h 3844781"/>
              <a:gd name="connsiteX688" fmla="*/ 5046166 w 6923157"/>
              <a:gd name="connsiteY688" fmla="*/ 2389008 h 3844781"/>
              <a:gd name="connsiteX689" fmla="*/ 5056078 w 6923157"/>
              <a:gd name="connsiteY689" fmla="*/ 2398363 h 3844781"/>
              <a:gd name="connsiteX690" fmla="*/ 5073443 w 6923157"/>
              <a:gd name="connsiteY690" fmla="*/ 2392146 h 3844781"/>
              <a:gd name="connsiteX691" fmla="*/ 5088220 w 6923157"/>
              <a:gd name="connsiteY691" fmla="*/ 2392491 h 3844781"/>
              <a:gd name="connsiteX692" fmla="*/ 5111400 w 6923157"/>
              <a:gd name="connsiteY692" fmla="*/ 2397394 h 3844781"/>
              <a:gd name="connsiteX693" fmla="*/ 5124776 w 6923157"/>
              <a:gd name="connsiteY693" fmla="*/ 2413223 h 3844781"/>
              <a:gd name="connsiteX694" fmla="*/ 5148591 w 6923157"/>
              <a:gd name="connsiteY694" fmla="*/ 2409888 h 3844781"/>
              <a:gd name="connsiteX695" fmla="*/ 5154750 w 6923157"/>
              <a:gd name="connsiteY695" fmla="*/ 2397596 h 3844781"/>
              <a:gd name="connsiteX696" fmla="*/ 5162733 w 6923157"/>
              <a:gd name="connsiteY696" fmla="*/ 2418470 h 3844781"/>
              <a:gd name="connsiteX697" fmla="*/ 5164742 w 6923157"/>
              <a:gd name="connsiteY697" fmla="*/ 2414041 h 3844781"/>
              <a:gd name="connsiteX698" fmla="*/ 5189851 w 6923157"/>
              <a:gd name="connsiteY698" fmla="*/ 2407425 h 3844781"/>
              <a:gd name="connsiteX699" fmla="*/ 5196250 w 6923157"/>
              <a:gd name="connsiteY699" fmla="*/ 2416407 h 3844781"/>
              <a:gd name="connsiteX700" fmla="*/ 5197175 w 6923157"/>
              <a:gd name="connsiteY700" fmla="*/ 2423345 h 3844781"/>
              <a:gd name="connsiteX701" fmla="*/ 5201961 w 6923157"/>
              <a:gd name="connsiteY701" fmla="*/ 2439726 h 3844781"/>
              <a:gd name="connsiteX702" fmla="*/ 5248008 w 6923157"/>
              <a:gd name="connsiteY702" fmla="*/ 2453647 h 3844781"/>
              <a:gd name="connsiteX703" fmla="*/ 5323154 w 6923157"/>
              <a:gd name="connsiteY703" fmla="*/ 2471388 h 3844781"/>
              <a:gd name="connsiteX704" fmla="*/ 5346918 w 6923157"/>
              <a:gd name="connsiteY704" fmla="*/ 2474154 h 3844781"/>
              <a:gd name="connsiteX705" fmla="*/ 5364759 w 6923157"/>
              <a:gd name="connsiteY705" fmla="*/ 2478000 h 3844781"/>
              <a:gd name="connsiteX706" fmla="*/ 5395633 w 6923157"/>
              <a:gd name="connsiteY706" fmla="*/ 2488602 h 3844781"/>
              <a:gd name="connsiteX707" fmla="*/ 5427537 w 6923157"/>
              <a:gd name="connsiteY707" fmla="*/ 2493940 h 3844781"/>
              <a:gd name="connsiteX708" fmla="*/ 5453624 w 6923157"/>
              <a:gd name="connsiteY708" fmla="*/ 2488160 h 3844781"/>
              <a:gd name="connsiteX709" fmla="*/ 5476437 w 6923157"/>
              <a:gd name="connsiteY709" fmla="*/ 2503279 h 3844781"/>
              <a:gd name="connsiteX710" fmla="*/ 5498641 w 6923157"/>
              <a:gd name="connsiteY710" fmla="*/ 2507343 h 3844781"/>
              <a:gd name="connsiteX711" fmla="*/ 5531021 w 6923157"/>
              <a:gd name="connsiteY711" fmla="*/ 2522745 h 3844781"/>
              <a:gd name="connsiteX712" fmla="*/ 5592108 w 6923157"/>
              <a:gd name="connsiteY712" fmla="*/ 2538995 h 3844781"/>
              <a:gd name="connsiteX713" fmla="*/ 5641140 w 6923157"/>
              <a:gd name="connsiteY713" fmla="*/ 2549325 h 3844781"/>
              <a:gd name="connsiteX714" fmla="*/ 5652480 w 6923157"/>
              <a:gd name="connsiteY714" fmla="*/ 2556390 h 3844781"/>
              <a:gd name="connsiteX715" fmla="*/ 5680234 w 6923157"/>
              <a:gd name="connsiteY715" fmla="*/ 2569593 h 3844781"/>
              <a:gd name="connsiteX716" fmla="*/ 5686156 w 6923157"/>
              <a:gd name="connsiteY716" fmla="*/ 2568511 h 3844781"/>
              <a:gd name="connsiteX717" fmla="*/ 5680792 w 6923157"/>
              <a:gd name="connsiteY717" fmla="*/ 2586747 h 3844781"/>
              <a:gd name="connsiteX718" fmla="*/ 5663903 w 6923157"/>
              <a:gd name="connsiteY718" fmla="*/ 2603026 h 3844781"/>
              <a:gd name="connsiteX719" fmla="*/ 5649391 w 6923157"/>
              <a:gd name="connsiteY719" fmla="*/ 2604662 h 3844781"/>
              <a:gd name="connsiteX720" fmla="*/ 5635384 w 6923157"/>
              <a:gd name="connsiteY720" fmla="*/ 2597071 h 3844781"/>
              <a:gd name="connsiteX721" fmla="*/ 5633796 w 6923157"/>
              <a:gd name="connsiteY721" fmla="*/ 2585181 h 3844781"/>
              <a:gd name="connsiteX722" fmla="*/ 5626950 w 6923157"/>
              <a:gd name="connsiteY722" fmla="*/ 2579325 h 3844781"/>
              <a:gd name="connsiteX723" fmla="*/ 5606414 w 6923157"/>
              <a:gd name="connsiteY723" fmla="*/ 2594241 h 3844781"/>
              <a:gd name="connsiteX724" fmla="*/ 5601735 w 6923157"/>
              <a:gd name="connsiteY724" fmla="*/ 2598142 h 3844781"/>
              <a:gd name="connsiteX725" fmla="*/ 5598404 w 6923157"/>
              <a:gd name="connsiteY725" fmla="*/ 2592660 h 3844781"/>
              <a:gd name="connsiteX726" fmla="*/ 5597742 w 6923157"/>
              <a:gd name="connsiteY726" fmla="*/ 2587705 h 3844781"/>
              <a:gd name="connsiteX727" fmla="*/ 5589204 w 6923157"/>
              <a:gd name="connsiteY727" fmla="*/ 2582160 h 3844781"/>
              <a:gd name="connsiteX728" fmla="*/ 5578393 w 6923157"/>
              <a:gd name="connsiteY728" fmla="*/ 2579058 h 3844781"/>
              <a:gd name="connsiteX729" fmla="*/ 5577784 w 6923157"/>
              <a:gd name="connsiteY729" fmla="*/ 2568004 h 3844781"/>
              <a:gd name="connsiteX730" fmla="*/ 5588067 w 6923157"/>
              <a:gd name="connsiteY730" fmla="*/ 2567140 h 3844781"/>
              <a:gd name="connsiteX731" fmla="*/ 5594702 w 6923157"/>
              <a:gd name="connsiteY731" fmla="*/ 2564913 h 3844781"/>
              <a:gd name="connsiteX732" fmla="*/ 5592664 w 6923157"/>
              <a:gd name="connsiteY732" fmla="*/ 2556150 h 3844781"/>
              <a:gd name="connsiteX733" fmla="*/ 5572445 w 6923157"/>
              <a:gd name="connsiteY733" fmla="*/ 2566948 h 3844781"/>
              <a:gd name="connsiteX734" fmla="*/ 5555026 w 6923157"/>
              <a:gd name="connsiteY734" fmla="*/ 2579267 h 3844781"/>
              <a:gd name="connsiteX735" fmla="*/ 5506259 w 6923157"/>
              <a:gd name="connsiteY735" fmla="*/ 2570919 h 3844781"/>
              <a:gd name="connsiteX736" fmla="*/ 5502398 w 6923157"/>
              <a:gd name="connsiteY736" fmla="*/ 2561471 h 3844781"/>
              <a:gd name="connsiteX737" fmla="*/ 5504512 w 6923157"/>
              <a:gd name="connsiteY737" fmla="*/ 2544844 h 3844781"/>
              <a:gd name="connsiteX738" fmla="*/ 5496423 w 6923157"/>
              <a:gd name="connsiteY738" fmla="*/ 2536172 h 3844781"/>
              <a:gd name="connsiteX739" fmla="*/ 5491877 w 6923157"/>
              <a:gd name="connsiteY739" fmla="*/ 2541062 h 3844781"/>
              <a:gd name="connsiteX740" fmla="*/ 5481122 w 6923157"/>
              <a:gd name="connsiteY740" fmla="*/ 2564344 h 3844781"/>
              <a:gd name="connsiteX741" fmla="*/ 5479747 w 6923157"/>
              <a:gd name="connsiteY741" fmla="*/ 2560534 h 3844781"/>
              <a:gd name="connsiteX742" fmla="*/ 5468805 w 6923157"/>
              <a:gd name="connsiteY742" fmla="*/ 2556443 h 3844781"/>
              <a:gd name="connsiteX743" fmla="*/ 5463464 w 6923157"/>
              <a:gd name="connsiteY743" fmla="*/ 2555388 h 3844781"/>
              <a:gd name="connsiteX744" fmla="*/ 5448741 w 6923157"/>
              <a:gd name="connsiteY744" fmla="*/ 2548942 h 3844781"/>
              <a:gd name="connsiteX745" fmla="*/ 5421358 w 6923157"/>
              <a:gd name="connsiteY745" fmla="*/ 2558005 h 3844781"/>
              <a:gd name="connsiteX746" fmla="*/ 5418054 w 6923157"/>
              <a:gd name="connsiteY746" fmla="*/ 2565713 h 3844781"/>
              <a:gd name="connsiteX747" fmla="*/ 5415677 w 6923157"/>
              <a:gd name="connsiteY747" fmla="*/ 2580358 h 3844781"/>
              <a:gd name="connsiteX748" fmla="*/ 5438859 w 6923157"/>
              <a:gd name="connsiteY748" fmla="*/ 2585259 h 3844781"/>
              <a:gd name="connsiteX749" fmla="*/ 5459317 w 6923157"/>
              <a:gd name="connsiteY749" fmla="*/ 2595733 h 3844781"/>
              <a:gd name="connsiteX750" fmla="*/ 5431459 w 6923157"/>
              <a:gd name="connsiteY750" fmla="*/ 2594732 h 3844781"/>
              <a:gd name="connsiteX751" fmla="*/ 5410843 w 6923157"/>
              <a:gd name="connsiteY751" fmla="*/ 2602559 h 3844781"/>
              <a:gd name="connsiteX752" fmla="*/ 5399714 w 6923157"/>
              <a:gd name="connsiteY752" fmla="*/ 2603576 h 3844781"/>
              <a:gd name="connsiteX753" fmla="*/ 5398473 w 6923157"/>
              <a:gd name="connsiteY753" fmla="*/ 2600756 h 3844781"/>
              <a:gd name="connsiteX754" fmla="*/ 5358057 w 6923157"/>
              <a:gd name="connsiteY754" fmla="*/ 2603063 h 3844781"/>
              <a:gd name="connsiteX755" fmla="*/ 5336623 w 6923157"/>
              <a:gd name="connsiteY755" fmla="*/ 2624236 h 3844781"/>
              <a:gd name="connsiteX756" fmla="*/ 5307787 w 6923157"/>
              <a:gd name="connsiteY756" fmla="*/ 2622398 h 3844781"/>
              <a:gd name="connsiteX757" fmla="*/ 5271256 w 6923157"/>
              <a:gd name="connsiteY757" fmla="*/ 2614858 h 3844781"/>
              <a:gd name="connsiteX758" fmla="*/ 5243845 w 6923157"/>
              <a:gd name="connsiteY758" fmla="*/ 2610730 h 3844781"/>
              <a:gd name="connsiteX759" fmla="*/ 5222885 w 6923157"/>
              <a:gd name="connsiteY759" fmla="*/ 2609484 h 3844781"/>
              <a:gd name="connsiteX760" fmla="*/ 5204909 w 6923157"/>
              <a:gd name="connsiteY760" fmla="*/ 2604647 h 3844781"/>
              <a:gd name="connsiteX761" fmla="*/ 5187117 w 6923157"/>
              <a:gd name="connsiteY761" fmla="*/ 2562218 h 3844781"/>
              <a:gd name="connsiteX762" fmla="*/ 5180721 w 6923157"/>
              <a:gd name="connsiteY762" fmla="*/ 2553235 h 3844781"/>
              <a:gd name="connsiteX763" fmla="*/ 5172077 w 6923157"/>
              <a:gd name="connsiteY763" fmla="*/ 2559888 h 3844781"/>
              <a:gd name="connsiteX764" fmla="*/ 5168060 w 6923157"/>
              <a:gd name="connsiteY764" fmla="*/ 2568744 h 3844781"/>
              <a:gd name="connsiteX765" fmla="*/ 5144274 w 6923157"/>
              <a:gd name="connsiteY765" fmla="*/ 2585270 h 3844781"/>
              <a:gd name="connsiteX766" fmla="*/ 5131559 w 6923157"/>
              <a:gd name="connsiteY766" fmla="*/ 2574395 h 3844781"/>
              <a:gd name="connsiteX767" fmla="*/ 5114406 w 6923157"/>
              <a:gd name="connsiteY767" fmla="*/ 2588695 h 3844781"/>
              <a:gd name="connsiteX768" fmla="*/ 5086361 w 6923157"/>
              <a:gd name="connsiteY768" fmla="*/ 2592803 h 3844781"/>
              <a:gd name="connsiteX769" fmla="*/ 5031011 w 6923157"/>
              <a:gd name="connsiteY769" fmla="*/ 2580580 h 3844781"/>
              <a:gd name="connsiteX770" fmla="*/ 5022025 w 6923157"/>
              <a:gd name="connsiteY770" fmla="*/ 2578162 h 3844781"/>
              <a:gd name="connsiteX771" fmla="*/ 5002121 w 6923157"/>
              <a:gd name="connsiteY771" fmla="*/ 2584844 h 3844781"/>
              <a:gd name="connsiteX772" fmla="*/ 4996730 w 6923157"/>
              <a:gd name="connsiteY772" fmla="*/ 2589888 h 3844781"/>
              <a:gd name="connsiteX773" fmla="*/ 4988536 w 6923157"/>
              <a:gd name="connsiteY773" fmla="*/ 2593415 h 3844781"/>
              <a:gd name="connsiteX774" fmla="*/ 4976351 w 6923157"/>
              <a:gd name="connsiteY774" fmla="*/ 2586505 h 3844781"/>
              <a:gd name="connsiteX775" fmla="*/ 4965328 w 6923157"/>
              <a:gd name="connsiteY775" fmla="*/ 2575322 h 3844781"/>
              <a:gd name="connsiteX776" fmla="*/ 4953539 w 6923157"/>
              <a:gd name="connsiteY776" fmla="*/ 2571384 h 3844781"/>
              <a:gd name="connsiteX777" fmla="*/ 4936541 w 6923157"/>
              <a:gd name="connsiteY777" fmla="*/ 2567385 h 3844781"/>
              <a:gd name="connsiteX778" fmla="*/ 4928930 w 6923157"/>
              <a:gd name="connsiteY778" fmla="*/ 2568776 h 3844781"/>
              <a:gd name="connsiteX779" fmla="*/ 4893009 w 6923157"/>
              <a:gd name="connsiteY779" fmla="*/ 2572291 h 3844781"/>
              <a:gd name="connsiteX780" fmla="*/ 4880139 w 6923157"/>
              <a:gd name="connsiteY780" fmla="*/ 2579719 h 3844781"/>
              <a:gd name="connsiteX781" fmla="*/ 4891029 w 6923157"/>
              <a:gd name="connsiteY781" fmla="*/ 2589909 h 3844781"/>
              <a:gd name="connsiteX782" fmla="*/ 4893829 w 6923157"/>
              <a:gd name="connsiteY782" fmla="*/ 2591427 h 3844781"/>
              <a:gd name="connsiteX783" fmla="*/ 4902952 w 6923157"/>
              <a:gd name="connsiteY783" fmla="*/ 2627319 h 3844781"/>
              <a:gd name="connsiteX784" fmla="*/ 4887754 w 6923157"/>
              <a:gd name="connsiteY784" fmla="*/ 2610810 h 3844781"/>
              <a:gd name="connsiteX785" fmla="*/ 4868115 w 6923157"/>
              <a:gd name="connsiteY785" fmla="*/ 2619472 h 3844781"/>
              <a:gd name="connsiteX786" fmla="*/ 4863356 w 6923157"/>
              <a:gd name="connsiteY786" fmla="*/ 2616281 h 3844781"/>
              <a:gd name="connsiteX787" fmla="*/ 4864254 w 6923157"/>
              <a:gd name="connsiteY787" fmla="*/ 2610027 h 3844781"/>
              <a:gd name="connsiteX788" fmla="*/ 4863064 w 6923157"/>
              <a:gd name="connsiteY788" fmla="*/ 2601107 h 3844781"/>
              <a:gd name="connsiteX789" fmla="*/ 4858122 w 6923157"/>
              <a:gd name="connsiteY789" fmla="*/ 2603026 h 3844781"/>
              <a:gd name="connsiteX790" fmla="*/ 4850563 w 6923157"/>
              <a:gd name="connsiteY790" fmla="*/ 2598317 h 3844781"/>
              <a:gd name="connsiteX791" fmla="*/ 4848922 w 6923157"/>
              <a:gd name="connsiteY791" fmla="*/ 2592525 h 3844781"/>
              <a:gd name="connsiteX792" fmla="*/ 4806527 w 6923157"/>
              <a:gd name="connsiteY792" fmla="*/ 2612451 h 3844781"/>
              <a:gd name="connsiteX793" fmla="*/ 4804703 w 6923157"/>
              <a:gd name="connsiteY793" fmla="*/ 2611767 h 3844781"/>
              <a:gd name="connsiteX794" fmla="*/ 4747161 w 6923157"/>
              <a:gd name="connsiteY794" fmla="*/ 2609084 h 3844781"/>
              <a:gd name="connsiteX795" fmla="*/ 4732570 w 6923157"/>
              <a:gd name="connsiteY795" fmla="*/ 2603627 h 3844781"/>
              <a:gd name="connsiteX796" fmla="*/ 4715759 w 6923157"/>
              <a:gd name="connsiteY796" fmla="*/ 2594518 h 3844781"/>
              <a:gd name="connsiteX797" fmla="*/ 4682956 w 6923157"/>
              <a:gd name="connsiteY797" fmla="*/ 2595433 h 3844781"/>
              <a:gd name="connsiteX798" fmla="*/ 4677196 w 6923157"/>
              <a:gd name="connsiteY798" fmla="*/ 2610696 h 3844781"/>
              <a:gd name="connsiteX799" fmla="*/ 4679099 w 6923157"/>
              <a:gd name="connsiteY799" fmla="*/ 2618471 h 3844781"/>
              <a:gd name="connsiteX800" fmla="*/ 4677832 w 6923157"/>
              <a:gd name="connsiteY800" fmla="*/ 2634943 h 3844781"/>
              <a:gd name="connsiteX801" fmla="*/ 4676352 w 6923157"/>
              <a:gd name="connsiteY801" fmla="*/ 2643334 h 3844781"/>
              <a:gd name="connsiteX802" fmla="*/ 4669639 w 6923157"/>
              <a:gd name="connsiteY802" fmla="*/ 2638469 h 3844781"/>
              <a:gd name="connsiteX803" fmla="*/ 4659117 w 6923157"/>
              <a:gd name="connsiteY803" fmla="*/ 2618060 h 3844781"/>
              <a:gd name="connsiteX804" fmla="*/ 4623934 w 6923157"/>
              <a:gd name="connsiteY804" fmla="*/ 2601140 h 3844781"/>
              <a:gd name="connsiteX805" fmla="*/ 4601229 w 6923157"/>
              <a:gd name="connsiteY805" fmla="*/ 2606302 h 3844781"/>
              <a:gd name="connsiteX806" fmla="*/ 4582461 w 6923157"/>
              <a:gd name="connsiteY806" fmla="*/ 2595518 h 3844781"/>
              <a:gd name="connsiteX807" fmla="*/ 4579129 w 6923157"/>
              <a:gd name="connsiteY807" fmla="*/ 2590037 h 3844781"/>
              <a:gd name="connsiteX808" fmla="*/ 4571176 w 6923157"/>
              <a:gd name="connsiteY808" fmla="*/ 2614836 h 3844781"/>
              <a:gd name="connsiteX809" fmla="*/ 4561872 w 6923157"/>
              <a:gd name="connsiteY809" fmla="*/ 2616536 h 3844781"/>
              <a:gd name="connsiteX810" fmla="*/ 4546964 w 6923157"/>
              <a:gd name="connsiteY810" fmla="*/ 2615199 h 3844781"/>
              <a:gd name="connsiteX811" fmla="*/ 4527193 w 6923157"/>
              <a:gd name="connsiteY811" fmla="*/ 2622870 h 3844781"/>
              <a:gd name="connsiteX812" fmla="*/ 4494047 w 6923157"/>
              <a:gd name="connsiteY812" fmla="*/ 2614713 h 3844781"/>
              <a:gd name="connsiteX813" fmla="*/ 4472585 w 6923157"/>
              <a:gd name="connsiteY813" fmla="*/ 2622694 h 3844781"/>
              <a:gd name="connsiteX814" fmla="*/ 4448505 w 6923157"/>
              <a:gd name="connsiteY814" fmla="*/ 2624048 h 3844781"/>
              <a:gd name="connsiteX815" fmla="*/ 4434841 w 6923157"/>
              <a:gd name="connsiteY815" fmla="*/ 2625527 h 3844781"/>
              <a:gd name="connsiteX816" fmla="*/ 4433281 w 6923157"/>
              <a:gd name="connsiteY816" fmla="*/ 2626828 h 3844781"/>
              <a:gd name="connsiteX817" fmla="*/ 4423713 w 6923157"/>
              <a:gd name="connsiteY817" fmla="*/ 2626546 h 3844781"/>
              <a:gd name="connsiteX818" fmla="*/ 4419986 w 6923157"/>
              <a:gd name="connsiteY818" fmla="*/ 2618091 h 3844781"/>
              <a:gd name="connsiteX819" fmla="*/ 4400635 w 6923157"/>
              <a:gd name="connsiteY819" fmla="*/ 2609444 h 3844781"/>
              <a:gd name="connsiteX820" fmla="*/ 4360330 w 6923157"/>
              <a:gd name="connsiteY820" fmla="*/ 2632033 h 3844781"/>
              <a:gd name="connsiteX821" fmla="*/ 4349651 w 6923157"/>
              <a:gd name="connsiteY821" fmla="*/ 2629923 h 3844781"/>
              <a:gd name="connsiteX822" fmla="*/ 4340663 w 6923157"/>
              <a:gd name="connsiteY822" fmla="*/ 2627505 h 3844781"/>
              <a:gd name="connsiteX823" fmla="*/ 4319915 w 6923157"/>
              <a:gd name="connsiteY823" fmla="*/ 2634341 h 3844781"/>
              <a:gd name="connsiteX824" fmla="*/ 4304269 w 6923157"/>
              <a:gd name="connsiteY824" fmla="*/ 2653438 h 3844781"/>
              <a:gd name="connsiteX825" fmla="*/ 4302436 w 6923157"/>
              <a:gd name="connsiteY825" fmla="*/ 2659991 h 3844781"/>
              <a:gd name="connsiteX826" fmla="*/ 4302244 w 6923157"/>
              <a:gd name="connsiteY826" fmla="*/ 2660056 h 3844781"/>
              <a:gd name="connsiteX827" fmla="*/ 4349990 w 6923157"/>
              <a:gd name="connsiteY827" fmla="*/ 2668957 h 3844781"/>
              <a:gd name="connsiteX828" fmla="*/ 4359241 w 6923157"/>
              <a:gd name="connsiteY828" fmla="*/ 2673358 h 3844781"/>
              <a:gd name="connsiteX829" fmla="*/ 4354642 w 6923157"/>
              <a:gd name="connsiteY829" fmla="*/ 2684348 h 3844781"/>
              <a:gd name="connsiteX830" fmla="*/ 4351472 w 6923157"/>
              <a:gd name="connsiteY830" fmla="*/ 2693048 h 3844781"/>
              <a:gd name="connsiteX831" fmla="*/ 4360142 w 6923157"/>
              <a:gd name="connsiteY831" fmla="*/ 2699586 h 3844781"/>
              <a:gd name="connsiteX832" fmla="*/ 4367754 w 6923157"/>
              <a:gd name="connsiteY832" fmla="*/ 2698194 h 3844781"/>
              <a:gd name="connsiteX833" fmla="*/ 4389403 w 6923157"/>
              <a:gd name="connsiteY833" fmla="*/ 2717586 h 3844781"/>
              <a:gd name="connsiteX834" fmla="*/ 4389698 w 6923157"/>
              <a:gd name="connsiteY834" fmla="*/ 2732760 h 3844781"/>
              <a:gd name="connsiteX835" fmla="*/ 4398235 w 6923157"/>
              <a:gd name="connsiteY835" fmla="*/ 2738305 h 3844781"/>
              <a:gd name="connsiteX836" fmla="*/ 4407615 w 6923157"/>
              <a:gd name="connsiteY836" fmla="*/ 2711215 h 3844781"/>
              <a:gd name="connsiteX837" fmla="*/ 4423345 w 6923157"/>
              <a:gd name="connsiteY837" fmla="*/ 2731689 h 3844781"/>
              <a:gd name="connsiteX838" fmla="*/ 4421656 w 6923157"/>
              <a:gd name="connsiteY838" fmla="*/ 2764480 h 3844781"/>
              <a:gd name="connsiteX839" fmla="*/ 4400246 w 6923157"/>
              <a:gd name="connsiteY839" fmla="*/ 2766360 h 3844781"/>
              <a:gd name="connsiteX840" fmla="*/ 4371011 w 6923157"/>
              <a:gd name="connsiteY840" fmla="*/ 2761549 h 3844781"/>
              <a:gd name="connsiteX841" fmla="*/ 4351558 w 6923157"/>
              <a:gd name="connsiteY841" fmla="*/ 2765104 h 3844781"/>
              <a:gd name="connsiteX842" fmla="*/ 4270754 w 6923157"/>
              <a:gd name="connsiteY842" fmla="*/ 2750426 h 3844781"/>
              <a:gd name="connsiteX843" fmla="*/ 4253785 w 6923157"/>
              <a:gd name="connsiteY843" fmla="*/ 2759615 h 3844781"/>
              <a:gd name="connsiteX844" fmla="*/ 4252888 w 6923157"/>
              <a:gd name="connsiteY844" fmla="*/ 2765870 h 3844781"/>
              <a:gd name="connsiteX845" fmla="*/ 4247283 w 6923157"/>
              <a:gd name="connsiteY845" fmla="*/ 2762833 h 3844781"/>
              <a:gd name="connsiteX846" fmla="*/ 4244084 w 6923157"/>
              <a:gd name="connsiteY846" fmla="*/ 2758342 h 3844781"/>
              <a:gd name="connsiteX847" fmla="*/ 4233406 w 6923157"/>
              <a:gd name="connsiteY847" fmla="*/ 2756233 h 3844781"/>
              <a:gd name="connsiteX848" fmla="*/ 4237978 w 6923157"/>
              <a:gd name="connsiteY848" fmla="*/ 2764533 h 3844781"/>
              <a:gd name="connsiteX849" fmla="*/ 4239089 w 6923157"/>
              <a:gd name="connsiteY849" fmla="*/ 2766361 h 3844781"/>
              <a:gd name="connsiteX850" fmla="*/ 4240862 w 6923157"/>
              <a:gd name="connsiteY850" fmla="*/ 2773142 h 3844781"/>
              <a:gd name="connsiteX851" fmla="*/ 4235072 w 6923157"/>
              <a:gd name="connsiteY851" fmla="*/ 2775215 h 3844781"/>
              <a:gd name="connsiteX852" fmla="*/ 4210043 w 6923157"/>
              <a:gd name="connsiteY852" fmla="*/ 2788921 h 3844781"/>
              <a:gd name="connsiteX853" fmla="*/ 4205894 w 6923157"/>
              <a:gd name="connsiteY853" fmla="*/ 2796786 h 3844781"/>
              <a:gd name="connsiteX854" fmla="*/ 4226300 w 6923157"/>
              <a:gd name="connsiteY854" fmla="*/ 2813360 h 3844781"/>
              <a:gd name="connsiteX855" fmla="*/ 4276416 w 6923157"/>
              <a:gd name="connsiteY855" fmla="*/ 2812326 h 3844781"/>
              <a:gd name="connsiteX856" fmla="*/ 4293201 w 6923157"/>
              <a:gd name="connsiteY856" fmla="*/ 2808245 h 3844781"/>
              <a:gd name="connsiteX857" fmla="*/ 4300495 w 6923157"/>
              <a:gd name="connsiteY857" fmla="*/ 2810973 h 3844781"/>
              <a:gd name="connsiteX858" fmla="*/ 4314320 w 6923157"/>
              <a:gd name="connsiteY858" fmla="*/ 2823674 h 3844781"/>
              <a:gd name="connsiteX859" fmla="*/ 4337502 w 6923157"/>
              <a:gd name="connsiteY859" fmla="*/ 2828576 h 3844781"/>
              <a:gd name="connsiteX860" fmla="*/ 4348077 w 6923157"/>
              <a:gd name="connsiteY860" fmla="*/ 2842886 h 3844781"/>
              <a:gd name="connsiteX861" fmla="*/ 4347891 w 6923157"/>
              <a:gd name="connsiteY861" fmla="*/ 2847995 h 3844781"/>
              <a:gd name="connsiteX862" fmla="*/ 4355848 w 6923157"/>
              <a:gd name="connsiteY862" fmla="*/ 2855676 h 3844781"/>
              <a:gd name="connsiteX863" fmla="*/ 4358174 w 6923157"/>
              <a:gd name="connsiteY863" fmla="*/ 2847132 h 3844781"/>
              <a:gd name="connsiteX864" fmla="*/ 4362905 w 6923157"/>
              <a:gd name="connsiteY864" fmla="*/ 2837131 h 3844781"/>
              <a:gd name="connsiteX865" fmla="*/ 4378105 w 6923157"/>
              <a:gd name="connsiteY865" fmla="*/ 2853642 h 3844781"/>
              <a:gd name="connsiteX866" fmla="*/ 4379162 w 6923157"/>
              <a:gd name="connsiteY866" fmla="*/ 2861570 h 3844781"/>
              <a:gd name="connsiteX867" fmla="*/ 4382862 w 6923157"/>
              <a:gd name="connsiteY867" fmla="*/ 2856833 h 3844781"/>
              <a:gd name="connsiteX868" fmla="*/ 4393991 w 6923157"/>
              <a:gd name="connsiteY868" fmla="*/ 2855815 h 3844781"/>
              <a:gd name="connsiteX869" fmla="*/ 4415191 w 6923157"/>
              <a:gd name="connsiteY869" fmla="*/ 2878335 h 3844781"/>
              <a:gd name="connsiteX870" fmla="*/ 4434780 w 6923157"/>
              <a:gd name="connsiteY870" fmla="*/ 2908255 h 3844781"/>
              <a:gd name="connsiteX871" fmla="*/ 4443265 w 6923157"/>
              <a:gd name="connsiteY871" fmla="*/ 2919900 h 3844781"/>
              <a:gd name="connsiteX872" fmla="*/ 4487411 w 6923157"/>
              <a:gd name="connsiteY872" fmla="*/ 2958531 h 3844781"/>
              <a:gd name="connsiteX873" fmla="*/ 4490953 w 6923157"/>
              <a:gd name="connsiteY873" fmla="*/ 2972094 h 3844781"/>
              <a:gd name="connsiteX874" fmla="*/ 4481518 w 6923157"/>
              <a:gd name="connsiteY874" fmla="*/ 2972803 h 3844781"/>
              <a:gd name="connsiteX875" fmla="*/ 4466294 w 6923157"/>
              <a:gd name="connsiteY875" fmla="*/ 2975584 h 3844781"/>
              <a:gd name="connsiteX876" fmla="*/ 4446919 w 6923157"/>
              <a:gd name="connsiteY876" fmla="*/ 2986229 h 3844781"/>
              <a:gd name="connsiteX877" fmla="*/ 4427410 w 6923157"/>
              <a:gd name="connsiteY877" fmla="*/ 2963400 h 3844781"/>
              <a:gd name="connsiteX878" fmla="*/ 4427780 w 6923157"/>
              <a:gd name="connsiteY878" fmla="*/ 2953181 h 3844781"/>
              <a:gd name="connsiteX879" fmla="*/ 4428361 w 6923157"/>
              <a:gd name="connsiteY879" fmla="*/ 2951045 h 3844781"/>
              <a:gd name="connsiteX880" fmla="*/ 4426803 w 6923157"/>
              <a:gd name="connsiteY880" fmla="*/ 2952345 h 3844781"/>
              <a:gd name="connsiteX881" fmla="*/ 4417365 w 6923157"/>
              <a:gd name="connsiteY881" fmla="*/ 2953054 h 3844781"/>
              <a:gd name="connsiteX882" fmla="*/ 4393393 w 6923157"/>
              <a:gd name="connsiteY882" fmla="*/ 2974689 h 3844781"/>
              <a:gd name="connsiteX883" fmla="*/ 4380205 w 6923157"/>
              <a:gd name="connsiteY883" fmla="*/ 2986233 h 3844781"/>
              <a:gd name="connsiteX884" fmla="*/ 4365931 w 6923157"/>
              <a:gd name="connsiteY884" fmla="*/ 2976660 h 3844781"/>
              <a:gd name="connsiteX885" fmla="*/ 4317769 w 6923157"/>
              <a:gd name="connsiteY885" fmla="*/ 2946884 h 3844781"/>
              <a:gd name="connsiteX886" fmla="*/ 4306933 w 6923157"/>
              <a:gd name="connsiteY886" fmla="*/ 2963074 h 3844781"/>
              <a:gd name="connsiteX887" fmla="*/ 4301967 w 6923157"/>
              <a:gd name="connsiteY887" fmla="*/ 2984284 h 3844781"/>
              <a:gd name="connsiteX888" fmla="*/ 4281691 w 6923157"/>
              <a:gd name="connsiteY888" fmla="*/ 2968699 h 3844781"/>
              <a:gd name="connsiteX889" fmla="*/ 4257082 w 6923157"/>
              <a:gd name="connsiteY889" fmla="*/ 2966090 h 3844781"/>
              <a:gd name="connsiteX890" fmla="*/ 4255259 w 6923157"/>
              <a:gd name="connsiteY890" fmla="*/ 2965409 h 3844781"/>
              <a:gd name="connsiteX891" fmla="*/ 4242627 w 6923157"/>
              <a:gd name="connsiteY891" fmla="*/ 2994107 h 3844781"/>
              <a:gd name="connsiteX892" fmla="*/ 4238109 w 6923157"/>
              <a:gd name="connsiteY892" fmla="*/ 3012189 h 3844781"/>
              <a:gd name="connsiteX893" fmla="*/ 4234726 w 6923157"/>
              <a:gd name="connsiteY893" fmla="*/ 3012807 h 3844781"/>
              <a:gd name="connsiteX894" fmla="*/ 4221298 w 6923157"/>
              <a:gd name="connsiteY894" fmla="*/ 3003079 h 3844781"/>
              <a:gd name="connsiteX895" fmla="*/ 4210723 w 6923157"/>
              <a:gd name="connsiteY895" fmla="*/ 2988769 h 3844781"/>
              <a:gd name="connsiteX896" fmla="*/ 4198774 w 6923157"/>
              <a:gd name="connsiteY896" fmla="*/ 2970650 h 3844781"/>
              <a:gd name="connsiteX897" fmla="*/ 4181409 w 6923157"/>
              <a:gd name="connsiteY897" fmla="*/ 2976867 h 3844781"/>
              <a:gd name="connsiteX898" fmla="*/ 4174114 w 6923157"/>
              <a:gd name="connsiteY898" fmla="*/ 2974139 h 3844781"/>
              <a:gd name="connsiteX899" fmla="*/ 4161795 w 6923157"/>
              <a:gd name="connsiteY899" fmla="*/ 2966239 h 3844781"/>
              <a:gd name="connsiteX900" fmla="*/ 4156853 w 6923157"/>
              <a:gd name="connsiteY900" fmla="*/ 2968158 h 3844781"/>
              <a:gd name="connsiteX901" fmla="*/ 4138746 w 6923157"/>
              <a:gd name="connsiteY901" fmla="*/ 2962328 h 3844781"/>
              <a:gd name="connsiteX902" fmla="*/ 4117308 w 6923157"/>
              <a:gd name="connsiteY902" fmla="*/ 2951019 h 3844781"/>
              <a:gd name="connsiteX903" fmla="*/ 4107503 w 6923157"/>
              <a:gd name="connsiteY903" fmla="*/ 2961945 h 3844781"/>
              <a:gd name="connsiteX904" fmla="*/ 4107133 w 6923157"/>
              <a:gd name="connsiteY904" fmla="*/ 2972163 h 3844781"/>
              <a:gd name="connsiteX905" fmla="*/ 4110625 w 6923157"/>
              <a:gd name="connsiteY905" fmla="*/ 2991827 h 3844781"/>
              <a:gd name="connsiteX906" fmla="*/ 4124506 w 6923157"/>
              <a:gd name="connsiteY906" fmla="*/ 3030910 h 3844781"/>
              <a:gd name="connsiteX907" fmla="*/ 4104840 w 6923157"/>
              <a:gd name="connsiteY907" fmla="*/ 3026382 h 3844781"/>
              <a:gd name="connsiteX908" fmla="*/ 4080945 w 6923157"/>
              <a:gd name="connsiteY908" fmla="*/ 3022626 h 3844781"/>
              <a:gd name="connsiteX909" fmla="*/ 4059772 w 6923157"/>
              <a:gd name="connsiteY909" fmla="*/ 3013297 h 3844781"/>
              <a:gd name="connsiteX910" fmla="*/ 3995857 w 6923157"/>
              <a:gd name="connsiteY910" fmla="*/ 2982338 h 3844781"/>
              <a:gd name="connsiteX911" fmla="*/ 3987794 w 6923157"/>
              <a:gd name="connsiteY911" fmla="*/ 2986856 h 3844781"/>
              <a:gd name="connsiteX912" fmla="*/ 3983381 w 6923157"/>
              <a:gd name="connsiteY912" fmla="*/ 2992738 h 3844781"/>
              <a:gd name="connsiteX913" fmla="*/ 3979918 w 6923157"/>
              <a:gd name="connsiteY913" fmla="*/ 2986264 h 3844781"/>
              <a:gd name="connsiteX914" fmla="*/ 3973520 w 6923157"/>
              <a:gd name="connsiteY914" fmla="*/ 2977283 h 3844781"/>
              <a:gd name="connsiteX915" fmla="*/ 3960884 w 6923157"/>
              <a:gd name="connsiteY915" fmla="*/ 2973500 h 3844781"/>
              <a:gd name="connsiteX916" fmla="*/ 3955069 w 6923157"/>
              <a:gd name="connsiteY916" fmla="*/ 2962381 h 3844781"/>
              <a:gd name="connsiteX917" fmla="*/ 3947166 w 6923157"/>
              <a:gd name="connsiteY917" fmla="*/ 2948598 h 3844781"/>
              <a:gd name="connsiteX918" fmla="*/ 3939633 w 6923157"/>
              <a:gd name="connsiteY918" fmla="*/ 2957080 h 3844781"/>
              <a:gd name="connsiteX919" fmla="*/ 3936779 w 6923157"/>
              <a:gd name="connsiteY919" fmla="*/ 2961663 h 3844781"/>
              <a:gd name="connsiteX920" fmla="*/ 3929588 w 6923157"/>
              <a:gd name="connsiteY920" fmla="*/ 2946735 h 3844781"/>
              <a:gd name="connsiteX921" fmla="*/ 3921049 w 6923157"/>
              <a:gd name="connsiteY921" fmla="*/ 2941189 h 3844781"/>
              <a:gd name="connsiteX922" fmla="*/ 3917033 w 6923157"/>
              <a:gd name="connsiteY922" fmla="*/ 2950043 h 3844781"/>
              <a:gd name="connsiteX923" fmla="*/ 3885448 w 6923157"/>
              <a:gd name="connsiteY923" fmla="*/ 2973069 h 3844781"/>
              <a:gd name="connsiteX924" fmla="*/ 3875350 w 6923157"/>
              <a:gd name="connsiteY924" fmla="*/ 2968823 h 3844781"/>
              <a:gd name="connsiteX925" fmla="*/ 3837104 w 6923157"/>
              <a:gd name="connsiteY925" fmla="*/ 2980884 h 3844781"/>
              <a:gd name="connsiteX926" fmla="*/ 3836392 w 6923157"/>
              <a:gd name="connsiteY926" fmla="*/ 2982028 h 3844781"/>
              <a:gd name="connsiteX927" fmla="*/ 3824549 w 6923157"/>
              <a:gd name="connsiteY927" fmla="*/ 2984192 h 3844781"/>
              <a:gd name="connsiteX928" fmla="*/ 3821219 w 6923157"/>
              <a:gd name="connsiteY928" fmla="*/ 2978711 h 3844781"/>
              <a:gd name="connsiteX929" fmla="*/ 3828752 w 6923157"/>
              <a:gd name="connsiteY929" fmla="*/ 2970229 h 3844781"/>
              <a:gd name="connsiteX930" fmla="*/ 3834142 w 6923157"/>
              <a:gd name="connsiteY930" fmla="*/ 2965184 h 3844781"/>
              <a:gd name="connsiteX931" fmla="*/ 3828406 w 6923157"/>
              <a:gd name="connsiteY931" fmla="*/ 2961155 h 3844781"/>
              <a:gd name="connsiteX932" fmla="*/ 3815058 w 6923157"/>
              <a:gd name="connsiteY932" fmla="*/ 2958519 h 3844781"/>
              <a:gd name="connsiteX933" fmla="*/ 3799224 w 6923157"/>
              <a:gd name="connsiteY933" fmla="*/ 2950245 h 3844781"/>
              <a:gd name="connsiteX934" fmla="*/ 3789655 w 6923157"/>
              <a:gd name="connsiteY934" fmla="*/ 2949962 h 3844781"/>
              <a:gd name="connsiteX935" fmla="*/ 3761269 w 6923157"/>
              <a:gd name="connsiteY935" fmla="*/ 2944997 h 3844781"/>
              <a:gd name="connsiteX936" fmla="*/ 3748473 w 6923157"/>
              <a:gd name="connsiteY936" fmla="*/ 2927033 h 3844781"/>
              <a:gd name="connsiteX937" fmla="*/ 3728595 w 6923157"/>
              <a:gd name="connsiteY937" fmla="*/ 2914422 h 3844781"/>
              <a:gd name="connsiteX938" fmla="*/ 3713001 w 6923157"/>
              <a:gd name="connsiteY938" fmla="*/ 2927422 h 3844781"/>
              <a:gd name="connsiteX939" fmla="*/ 3694340 w 6923157"/>
              <a:gd name="connsiteY939" fmla="*/ 2936920 h 3844781"/>
              <a:gd name="connsiteX940" fmla="*/ 3684640 w 6923157"/>
              <a:gd name="connsiteY940" fmla="*/ 2935647 h 3844781"/>
              <a:gd name="connsiteX941" fmla="*/ 3673302 w 6923157"/>
              <a:gd name="connsiteY941" fmla="*/ 2928583 h 3844781"/>
              <a:gd name="connsiteX942" fmla="*/ 3672638 w 6923157"/>
              <a:gd name="connsiteY942" fmla="*/ 2923628 h 3844781"/>
              <a:gd name="connsiteX943" fmla="*/ 3661431 w 6923157"/>
              <a:gd name="connsiteY943" fmla="*/ 2917555 h 3844781"/>
              <a:gd name="connsiteX944" fmla="*/ 3647134 w 6923157"/>
              <a:gd name="connsiteY944" fmla="*/ 2927272 h 3844781"/>
              <a:gd name="connsiteX945" fmla="*/ 3593130 w 6923157"/>
              <a:gd name="connsiteY945" fmla="*/ 2905669 h 3844781"/>
              <a:gd name="connsiteX946" fmla="*/ 3591383 w 6923157"/>
              <a:gd name="connsiteY946" fmla="*/ 2879596 h 3844781"/>
              <a:gd name="connsiteX947" fmla="*/ 3574807 w 6923157"/>
              <a:gd name="connsiteY947" fmla="*/ 2859276 h 3844781"/>
              <a:gd name="connsiteX948" fmla="*/ 3558922 w 6923157"/>
              <a:gd name="connsiteY948" fmla="*/ 2857102 h 3844781"/>
              <a:gd name="connsiteX949" fmla="*/ 3539945 w 6923157"/>
              <a:gd name="connsiteY949" fmla="*/ 2870720 h 3844781"/>
              <a:gd name="connsiteX950" fmla="*/ 3529928 w 6923157"/>
              <a:gd name="connsiteY950" fmla="*/ 2873565 h 3844781"/>
              <a:gd name="connsiteX951" fmla="*/ 3509575 w 6923157"/>
              <a:gd name="connsiteY951" fmla="*/ 2883372 h 3844781"/>
              <a:gd name="connsiteX952" fmla="*/ 3513437 w 6923157"/>
              <a:gd name="connsiteY952" fmla="*/ 2892819 h 3844781"/>
              <a:gd name="connsiteX953" fmla="*/ 3518563 w 6923157"/>
              <a:gd name="connsiteY953" fmla="*/ 2885792 h 3844781"/>
              <a:gd name="connsiteX954" fmla="*/ 3522977 w 6923157"/>
              <a:gd name="connsiteY954" fmla="*/ 2879910 h 3844781"/>
              <a:gd name="connsiteX955" fmla="*/ 3528976 w 6923157"/>
              <a:gd name="connsiteY955" fmla="*/ 2885919 h 3844781"/>
              <a:gd name="connsiteX956" fmla="*/ 3532629 w 6923157"/>
              <a:gd name="connsiteY956" fmla="*/ 2919766 h 3844781"/>
              <a:gd name="connsiteX957" fmla="*/ 3527606 w 6923157"/>
              <a:gd name="connsiteY957" fmla="*/ 2914592 h 3844781"/>
              <a:gd name="connsiteX958" fmla="*/ 3508785 w 6923157"/>
              <a:gd name="connsiteY958" fmla="*/ 2909909 h 3844781"/>
              <a:gd name="connsiteX959" fmla="*/ 3502944 w 6923157"/>
              <a:gd name="connsiteY959" fmla="*/ 2918082 h 3844781"/>
              <a:gd name="connsiteX960" fmla="*/ 3488962 w 6923157"/>
              <a:gd name="connsiteY960" fmla="*/ 2923681 h 3844781"/>
              <a:gd name="connsiteX961" fmla="*/ 3471650 w 6923157"/>
              <a:gd name="connsiteY961" fmla="*/ 2923799 h 3844781"/>
              <a:gd name="connsiteX962" fmla="*/ 3478973 w 6923157"/>
              <a:gd name="connsiteY962" fmla="*/ 2939717 h 3844781"/>
              <a:gd name="connsiteX963" fmla="*/ 3464410 w 6923157"/>
              <a:gd name="connsiteY963" fmla="*/ 2947453 h 3844781"/>
              <a:gd name="connsiteX964" fmla="*/ 3462982 w 6923157"/>
              <a:gd name="connsiteY964" fmla="*/ 2949743 h 3844781"/>
              <a:gd name="connsiteX965" fmla="*/ 3467820 w 6923157"/>
              <a:gd name="connsiteY965" fmla="*/ 2960025 h 3844781"/>
              <a:gd name="connsiteX966" fmla="*/ 3486772 w 6923157"/>
              <a:gd name="connsiteY966" fmla="*/ 2965699 h 3844781"/>
              <a:gd name="connsiteX967" fmla="*/ 3502313 w 6923157"/>
              <a:gd name="connsiteY967" fmla="*/ 2958799 h 3844781"/>
              <a:gd name="connsiteX968" fmla="*/ 3512331 w 6923157"/>
              <a:gd name="connsiteY968" fmla="*/ 2955956 h 3844781"/>
              <a:gd name="connsiteX969" fmla="*/ 3534960 w 6923157"/>
              <a:gd name="connsiteY969" fmla="*/ 2976184 h 3844781"/>
              <a:gd name="connsiteX970" fmla="*/ 3547911 w 6923157"/>
              <a:gd name="connsiteY970" fmla="*/ 2975848 h 3844781"/>
              <a:gd name="connsiteX971" fmla="*/ 3559937 w 6923157"/>
              <a:gd name="connsiteY971" fmla="*/ 2968576 h 3844781"/>
              <a:gd name="connsiteX972" fmla="*/ 3569849 w 6923157"/>
              <a:gd name="connsiteY972" fmla="*/ 2977931 h 3844781"/>
              <a:gd name="connsiteX973" fmla="*/ 3587214 w 6923157"/>
              <a:gd name="connsiteY973" fmla="*/ 2971714 h 3844781"/>
              <a:gd name="connsiteX974" fmla="*/ 3601992 w 6923157"/>
              <a:gd name="connsiteY974" fmla="*/ 2972060 h 3844781"/>
              <a:gd name="connsiteX975" fmla="*/ 3625172 w 6923157"/>
              <a:gd name="connsiteY975" fmla="*/ 2976963 h 3844781"/>
              <a:gd name="connsiteX976" fmla="*/ 3638548 w 6923157"/>
              <a:gd name="connsiteY976" fmla="*/ 2992791 h 3844781"/>
              <a:gd name="connsiteX977" fmla="*/ 3662363 w 6923157"/>
              <a:gd name="connsiteY977" fmla="*/ 2989456 h 3844781"/>
              <a:gd name="connsiteX978" fmla="*/ 3668521 w 6923157"/>
              <a:gd name="connsiteY978" fmla="*/ 2977165 h 3844781"/>
              <a:gd name="connsiteX979" fmla="*/ 3676506 w 6923157"/>
              <a:gd name="connsiteY979" fmla="*/ 2998038 h 3844781"/>
              <a:gd name="connsiteX980" fmla="*/ 3678513 w 6923157"/>
              <a:gd name="connsiteY980" fmla="*/ 2993610 h 3844781"/>
              <a:gd name="connsiteX981" fmla="*/ 3703623 w 6923157"/>
              <a:gd name="connsiteY981" fmla="*/ 2986993 h 3844781"/>
              <a:gd name="connsiteX982" fmla="*/ 3710022 w 6923157"/>
              <a:gd name="connsiteY982" fmla="*/ 2995976 h 3844781"/>
              <a:gd name="connsiteX983" fmla="*/ 3710946 w 6923157"/>
              <a:gd name="connsiteY983" fmla="*/ 3002914 h 3844781"/>
              <a:gd name="connsiteX984" fmla="*/ 3715733 w 6923157"/>
              <a:gd name="connsiteY984" fmla="*/ 3019295 h 3844781"/>
              <a:gd name="connsiteX985" fmla="*/ 3761780 w 6923157"/>
              <a:gd name="connsiteY985" fmla="*/ 3033216 h 3844781"/>
              <a:gd name="connsiteX986" fmla="*/ 3836927 w 6923157"/>
              <a:gd name="connsiteY986" fmla="*/ 3050957 h 3844781"/>
              <a:gd name="connsiteX987" fmla="*/ 3860689 w 6923157"/>
              <a:gd name="connsiteY987" fmla="*/ 3053723 h 3844781"/>
              <a:gd name="connsiteX988" fmla="*/ 3878531 w 6923157"/>
              <a:gd name="connsiteY988" fmla="*/ 3057568 h 3844781"/>
              <a:gd name="connsiteX989" fmla="*/ 3909405 w 6923157"/>
              <a:gd name="connsiteY989" fmla="*/ 3068170 h 3844781"/>
              <a:gd name="connsiteX990" fmla="*/ 3941309 w 6923157"/>
              <a:gd name="connsiteY990" fmla="*/ 3073509 h 3844781"/>
              <a:gd name="connsiteX991" fmla="*/ 3967397 w 6923157"/>
              <a:gd name="connsiteY991" fmla="*/ 3067728 h 3844781"/>
              <a:gd name="connsiteX992" fmla="*/ 3990209 w 6923157"/>
              <a:gd name="connsiteY992" fmla="*/ 3082848 h 3844781"/>
              <a:gd name="connsiteX993" fmla="*/ 4012413 w 6923157"/>
              <a:gd name="connsiteY993" fmla="*/ 3086912 h 3844781"/>
              <a:gd name="connsiteX994" fmla="*/ 4044794 w 6923157"/>
              <a:gd name="connsiteY994" fmla="*/ 3102314 h 3844781"/>
              <a:gd name="connsiteX995" fmla="*/ 4105879 w 6923157"/>
              <a:gd name="connsiteY995" fmla="*/ 3118564 h 3844781"/>
              <a:gd name="connsiteX996" fmla="*/ 4154912 w 6923157"/>
              <a:gd name="connsiteY996" fmla="*/ 3128894 h 3844781"/>
              <a:gd name="connsiteX997" fmla="*/ 4166251 w 6923157"/>
              <a:gd name="connsiteY997" fmla="*/ 3135959 h 3844781"/>
              <a:gd name="connsiteX998" fmla="*/ 4194006 w 6923157"/>
              <a:gd name="connsiteY998" fmla="*/ 3149161 h 3844781"/>
              <a:gd name="connsiteX999" fmla="*/ 4199928 w 6923157"/>
              <a:gd name="connsiteY999" fmla="*/ 3148079 h 3844781"/>
              <a:gd name="connsiteX1000" fmla="*/ 4194564 w 6923157"/>
              <a:gd name="connsiteY1000" fmla="*/ 3166315 h 3844781"/>
              <a:gd name="connsiteX1001" fmla="*/ 4177675 w 6923157"/>
              <a:gd name="connsiteY1001" fmla="*/ 3182595 h 3844781"/>
              <a:gd name="connsiteX1002" fmla="*/ 4163163 w 6923157"/>
              <a:gd name="connsiteY1002" fmla="*/ 3184231 h 3844781"/>
              <a:gd name="connsiteX1003" fmla="*/ 4149154 w 6923157"/>
              <a:gd name="connsiteY1003" fmla="*/ 3176640 h 3844781"/>
              <a:gd name="connsiteX1004" fmla="*/ 4147567 w 6923157"/>
              <a:gd name="connsiteY1004" fmla="*/ 3164749 h 3844781"/>
              <a:gd name="connsiteX1005" fmla="*/ 4140721 w 6923157"/>
              <a:gd name="connsiteY1005" fmla="*/ 3158893 h 3844781"/>
              <a:gd name="connsiteX1006" fmla="*/ 4120185 w 6923157"/>
              <a:gd name="connsiteY1006" fmla="*/ 3173810 h 3844781"/>
              <a:gd name="connsiteX1007" fmla="*/ 4115507 w 6923157"/>
              <a:gd name="connsiteY1007" fmla="*/ 3177710 h 3844781"/>
              <a:gd name="connsiteX1008" fmla="*/ 4112175 w 6923157"/>
              <a:gd name="connsiteY1008" fmla="*/ 3172228 h 3844781"/>
              <a:gd name="connsiteX1009" fmla="*/ 4111514 w 6923157"/>
              <a:gd name="connsiteY1009" fmla="*/ 3167273 h 3844781"/>
              <a:gd name="connsiteX1010" fmla="*/ 4102976 w 6923157"/>
              <a:gd name="connsiteY1010" fmla="*/ 3161728 h 3844781"/>
              <a:gd name="connsiteX1011" fmla="*/ 4092164 w 6923157"/>
              <a:gd name="connsiteY1011" fmla="*/ 3158627 h 3844781"/>
              <a:gd name="connsiteX1012" fmla="*/ 4091557 w 6923157"/>
              <a:gd name="connsiteY1012" fmla="*/ 3147573 h 3844781"/>
              <a:gd name="connsiteX1013" fmla="*/ 4101838 w 6923157"/>
              <a:gd name="connsiteY1013" fmla="*/ 3146709 h 3844781"/>
              <a:gd name="connsiteX1014" fmla="*/ 4108473 w 6923157"/>
              <a:gd name="connsiteY1014" fmla="*/ 3144482 h 3844781"/>
              <a:gd name="connsiteX1015" fmla="*/ 4106436 w 6923157"/>
              <a:gd name="connsiteY1015" fmla="*/ 3135719 h 3844781"/>
              <a:gd name="connsiteX1016" fmla="*/ 4086216 w 6923157"/>
              <a:gd name="connsiteY1016" fmla="*/ 3146517 h 3844781"/>
              <a:gd name="connsiteX1017" fmla="*/ 4068799 w 6923157"/>
              <a:gd name="connsiteY1017" fmla="*/ 3158835 h 3844781"/>
              <a:gd name="connsiteX1018" fmla="*/ 4020031 w 6923157"/>
              <a:gd name="connsiteY1018" fmla="*/ 3150487 h 3844781"/>
              <a:gd name="connsiteX1019" fmla="*/ 4016170 w 6923157"/>
              <a:gd name="connsiteY1019" fmla="*/ 3141040 h 3844781"/>
              <a:gd name="connsiteX1020" fmla="*/ 4018285 w 6923157"/>
              <a:gd name="connsiteY1020" fmla="*/ 3124413 h 3844781"/>
              <a:gd name="connsiteX1021" fmla="*/ 4010196 w 6923157"/>
              <a:gd name="connsiteY1021" fmla="*/ 3115741 h 3844781"/>
              <a:gd name="connsiteX1022" fmla="*/ 4005649 w 6923157"/>
              <a:gd name="connsiteY1022" fmla="*/ 3120631 h 3844781"/>
              <a:gd name="connsiteX1023" fmla="*/ 3994894 w 6923157"/>
              <a:gd name="connsiteY1023" fmla="*/ 3143912 h 3844781"/>
              <a:gd name="connsiteX1024" fmla="*/ 3993519 w 6923157"/>
              <a:gd name="connsiteY1024" fmla="*/ 3140103 h 3844781"/>
              <a:gd name="connsiteX1025" fmla="*/ 3982577 w 6923157"/>
              <a:gd name="connsiteY1025" fmla="*/ 3136012 h 3844781"/>
              <a:gd name="connsiteX1026" fmla="*/ 3977236 w 6923157"/>
              <a:gd name="connsiteY1026" fmla="*/ 3134956 h 3844781"/>
              <a:gd name="connsiteX1027" fmla="*/ 3962513 w 6923157"/>
              <a:gd name="connsiteY1027" fmla="*/ 3128511 h 3844781"/>
              <a:gd name="connsiteX1028" fmla="*/ 3935130 w 6923157"/>
              <a:gd name="connsiteY1028" fmla="*/ 3137573 h 3844781"/>
              <a:gd name="connsiteX1029" fmla="*/ 3931826 w 6923157"/>
              <a:gd name="connsiteY1029" fmla="*/ 3145282 h 3844781"/>
              <a:gd name="connsiteX1030" fmla="*/ 3929449 w 6923157"/>
              <a:gd name="connsiteY1030" fmla="*/ 3159926 h 3844781"/>
              <a:gd name="connsiteX1031" fmla="*/ 3952632 w 6923157"/>
              <a:gd name="connsiteY1031" fmla="*/ 3164827 h 3844781"/>
              <a:gd name="connsiteX1032" fmla="*/ 3973090 w 6923157"/>
              <a:gd name="connsiteY1032" fmla="*/ 3175302 h 3844781"/>
              <a:gd name="connsiteX1033" fmla="*/ 3945232 w 6923157"/>
              <a:gd name="connsiteY1033" fmla="*/ 3174300 h 3844781"/>
              <a:gd name="connsiteX1034" fmla="*/ 3924614 w 6923157"/>
              <a:gd name="connsiteY1034" fmla="*/ 3182127 h 3844781"/>
              <a:gd name="connsiteX1035" fmla="*/ 3913487 w 6923157"/>
              <a:gd name="connsiteY1035" fmla="*/ 3183144 h 3844781"/>
              <a:gd name="connsiteX1036" fmla="*/ 3912245 w 6923157"/>
              <a:gd name="connsiteY1036" fmla="*/ 3180325 h 3844781"/>
              <a:gd name="connsiteX1037" fmla="*/ 3871830 w 6923157"/>
              <a:gd name="connsiteY1037" fmla="*/ 3182632 h 3844781"/>
              <a:gd name="connsiteX1038" fmla="*/ 3850394 w 6923157"/>
              <a:gd name="connsiteY1038" fmla="*/ 3203804 h 3844781"/>
              <a:gd name="connsiteX1039" fmla="*/ 3821557 w 6923157"/>
              <a:gd name="connsiteY1039" fmla="*/ 3201966 h 3844781"/>
              <a:gd name="connsiteX1040" fmla="*/ 3785028 w 6923157"/>
              <a:gd name="connsiteY1040" fmla="*/ 3194427 h 3844781"/>
              <a:gd name="connsiteX1041" fmla="*/ 3757617 w 6923157"/>
              <a:gd name="connsiteY1041" fmla="*/ 3190299 h 3844781"/>
              <a:gd name="connsiteX1042" fmla="*/ 3736656 w 6923157"/>
              <a:gd name="connsiteY1042" fmla="*/ 3189052 h 3844781"/>
              <a:gd name="connsiteX1043" fmla="*/ 3718682 w 6923157"/>
              <a:gd name="connsiteY1043" fmla="*/ 3184216 h 3844781"/>
              <a:gd name="connsiteX1044" fmla="*/ 3700889 w 6923157"/>
              <a:gd name="connsiteY1044" fmla="*/ 3141786 h 3844781"/>
              <a:gd name="connsiteX1045" fmla="*/ 3694492 w 6923157"/>
              <a:gd name="connsiteY1045" fmla="*/ 3132803 h 3844781"/>
              <a:gd name="connsiteX1046" fmla="*/ 3685849 w 6923157"/>
              <a:gd name="connsiteY1046" fmla="*/ 3139456 h 3844781"/>
              <a:gd name="connsiteX1047" fmla="*/ 3681833 w 6923157"/>
              <a:gd name="connsiteY1047" fmla="*/ 3148313 h 3844781"/>
              <a:gd name="connsiteX1048" fmla="*/ 3658046 w 6923157"/>
              <a:gd name="connsiteY1048" fmla="*/ 3164838 h 3844781"/>
              <a:gd name="connsiteX1049" fmla="*/ 3645331 w 6923157"/>
              <a:gd name="connsiteY1049" fmla="*/ 3153964 h 3844781"/>
              <a:gd name="connsiteX1050" fmla="*/ 3628178 w 6923157"/>
              <a:gd name="connsiteY1050" fmla="*/ 3168263 h 3844781"/>
              <a:gd name="connsiteX1051" fmla="*/ 3600133 w 6923157"/>
              <a:gd name="connsiteY1051" fmla="*/ 3172371 h 3844781"/>
              <a:gd name="connsiteX1052" fmla="*/ 3544783 w 6923157"/>
              <a:gd name="connsiteY1052" fmla="*/ 3160149 h 3844781"/>
              <a:gd name="connsiteX1053" fmla="*/ 3535797 w 6923157"/>
              <a:gd name="connsiteY1053" fmla="*/ 3157730 h 3844781"/>
              <a:gd name="connsiteX1054" fmla="*/ 3515893 w 6923157"/>
              <a:gd name="connsiteY1054" fmla="*/ 3164412 h 3844781"/>
              <a:gd name="connsiteX1055" fmla="*/ 3510502 w 6923157"/>
              <a:gd name="connsiteY1055" fmla="*/ 3169456 h 3844781"/>
              <a:gd name="connsiteX1056" fmla="*/ 3502308 w 6923157"/>
              <a:gd name="connsiteY1056" fmla="*/ 3172983 h 3844781"/>
              <a:gd name="connsiteX1057" fmla="*/ 3490123 w 6923157"/>
              <a:gd name="connsiteY1057" fmla="*/ 3166074 h 3844781"/>
              <a:gd name="connsiteX1058" fmla="*/ 3479099 w 6923157"/>
              <a:gd name="connsiteY1058" fmla="*/ 3154891 h 3844781"/>
              <a:gd name="connsiteX1059" fmla="*/ 3467310 w 6923157"/>
              <a:gd name="connsiteY1059" fmla="*/ 3150953 h 3844781"/>
              <a:gd name="connsiteX1060" fmla="*/ 3450313 w 6923157"/>
              <a:gd name="connsiteY1060" fmla="*/ 3146953 h 3844781"/>
              <a:gd name="connsiteX1061" fmla="*/ 3442701 w 6923157"/>
              <a:gd name="connsiteY1061" fmla="*/ 3148344 h 3844781"/>
              <a:gd name="connsiteX1062" fmla="*/ 3406781 w 6923157"/>
              <a:gd name="connsiteY1062" fmla="*/ 3151860 h 3844781"/>
              <a:gd name="connsiteX1063" fmla="*/ 3393910 w 6923157"/>
              <a:gd name="connsiteY1063" fmla="*/ 3159287 h 3844781"/>
              <a:gd name="connsiteX1064" fmla="*/ 3404800 w 6923157"/>
              <a:gd name="connsiteY1064" fmla="*/ 3169478 h 3844781"/>
              <a:gd name="connsiteX1065" fmla="*/ 3407601 w 6923157"/>
              <a:gd name="connsiteY1065" fmla="*/ 3170995 h 3844781"/>
              <a:gd name="connsiteX1066" fmla="*/ 3416724 w 6923157"/>
              <a:gd name="connsiteY1066" fmla="*/ 3206888 h 3844781"/>
              <a:gd name="connsiteX1067" fmla="*/ 3401525 w 6923157"/>
              <a:gd name="connsiteY1067" fmla="*/ 3190378 h 3844781"/>
              <a:gd name="connsiteX1068" fmla="*/ 3381887 w 6923157"/>
              <a:gd name="connsiteY1068" fmla="*/ 3199041 h 3844781"/>
              <a:gd name="connsiteX1069" fmla="*/ 3377128 w 6923157"/>
              <a:gd name="connsiteY1069" fmla="*/ 3195849 h 3844781"/>
              <a:gd name="connsiteX1070" fmla="*/ 3378026 w 6923157"/>
              <a:gd name="connsiteY1070" fmla="*/ 3189595 h 3844781"/>
              <a:gd name="connsiteX1071" fmla="*/ 3376836 w 6923157"/>
              <a:gd name="connsiteY1071" fmla="*/ 3180676 h 3844781"/>
              <a:gd name="connsiteX1072" fmla="*/ 3371893 w 6923157"/>
              <a:gd name="connsiteY1072" fmla="*/ 3182595 h 3844781"/>
              <a:gd name="connsiteX1073" fmla="*/ 3364334 w 6923157"/>
              <a:gd name="connsiteY1073" fmla="*/ 3177885 h 3844781"/>
              <a:gd name="connsiteX1074" fmla="*/ 3362694 w 6923157"/>
              <a:gd name="connsiteY1074" fmla="*/ 3172093 h 3844781"/>
              <a:gd name="connsiteX1075" fmla="*/ 3320299 w 6923157"/>
              <a:gd name="connsiteY1075" fmla="*/ 3192019 h 3844781"/>
              <a:gd name="connsiteX1076" fmla="*/ 3318475 w 6923157"/>
              <a:gd name="connsiteY1076" fmla="*/ 3191336 h 3844781"/>
              <a:gd name="connsiteX1077" fmla="*/ 3260932 w 6923157"/>
              <a:gd name="connsiteY1077" fmla="*/ 3188652 h 3844781"/>
              <a:gd name="connsiteX1078" fmla="*/ 3246341 w 6923157"/>
              <a:gd name="connsiteY1078" fmla="*/ 3183195 h 3844781"/>
              <a:gd name="connsiteX1079" fmla="*/ 3229530 w 6923157"/>
              <a:gd name="connsiteY1079" fmla="*/ 3174086 h 3844781"/>
              <a:gd name="connsiteX1080" fmla="*/ 3196727 w 6923157"/>
              <a:gd name="connsiteY1080" fmla="*/ 3175002 h 3844781"/>
              <a:gd name="connsiteX1081" fmla="*/ 3190967 w 6923157"/>
              <a:gd name="connsiteY1081" fmla="*/ 3190265 h 3844781"/>
              <a:gd name="connsiteX1082" fmla="*/ 3192871 w 6923157"/>
              <a:gd name="connsiteY1082" fmla="*/ 3198039 h 3844781"/>
              <a:gd name="connsiteX1083" fmla="*/ 3191604 w 6923157"/>
              <a:gd name="connsiteY1083" fmla="*/ 3214512 h 3844781"/>
              <a:gd name="connsiteX1084" fmla="*/ 3190124 w 6923157"/>
              <a:gd name="connsiteY1084" fmla="*/ 3222903 h 3844781"/>
              <a:gd name="connsiteX1085" fmla="*/ 3183410 w 6923157"/>
              <a:gd name="connsiteY1085" fmla="*/ 3218038 h 3844781"/>
              <a:gd name="connsiteX1086" fmla="*/ 3172888 w 6923157"/>
              <a:gd name="connsiteY1086" fmla="*/ 3197628 h 3844781"/>
              <a:gd name="connsiteX1087" fmla="*/ 3137705 w 6923157"/>
              <a:gd name="connsiteY1087" fmla="*/ 3180708 h 3844781"/>
              <a:gd name="connsiteX1088" fmla="*/ 3115001 w 6923157"/>
              <a:gd name="connsiteY1088" fmla="*/ 3185870 h 3844781"/>
              <a:gd name="connsiteX1089" fmla="*/ 3096233 w 6923157"/>
              <a:gd name="connsiteY1089" fmla="*/ 3175087 h 3844781"/>
              <a:gd name="connsiteX1090" fmla="*/ 3092901 w 6923157"/>
              <a:gd name="connsiteY1090" fmla="*/ 3169605 h 3844781"/>
              <a:gd name="connsiteX1091" fmla="*/ 3084947 w 6923157"/>
              <a:gd name="connsiteY1091" fmla="*/ 3194404 h 3844781"/>
              <a:gd name="connsiteX1092" fmla="*/ 3075644 w 6923157"/>
              <a:gd name="connsiteY1092" fmla="*/ 3196105 h 3844781"/>
              <a:gd name="connsiteX1093" fmla="*/ 3060736 w 6923157"/>
              <a:gd name="connsiteY1093" fmla="*/ 3194767 h 3844781"/>
              <a:gd name="connsiteX1094" fmla="*/ 3040965 w 6923157"/>
              <a:gd name="connsiteY1094" fmla="*/ 3202438 h 3844781"/>
              <a:gd name="connsiteX1095" fmla="*/ 3007819 w 6923157"/>
              <a:gd name="connsiteY1095" fmla="*/ 3194282 h 3844781"/>
              <a:gd name="connsiteX1096" fmla="*/ 2986357 w 6923157"/>
              <a:gd name="connsiteY1096" fmla="*/ 3202263 h 3844781"/>
              <a:gd name="connsiteX1097" fmla="*/ 2962277 w 6923157"/>
              <a:gd name="connsiteY1097" fmla="*/ 3203616 h 3844781"/>
              <a:gd name="connsiteX1098" fmla="*/ 2948612 w 6923157"/>
              <a:gd name="connsiteY1098" fmla="*/ 3205096 h 3844781"/>
              <a:gd name="connsiteX1099" fmla="*/ 2947053 w 6923157"/>
              <a:gd name="connsiteY1099" fmla="*/ 3206396 h 3844781"/>
              <a:gd name="connsiteX1100" fmla="*/ 2937485 w 6923157"/>
              <a:gd name="connsiteY1100" fmla="*/ 3206114 h 3844781"/>
              <a:gd name="connsiteX1101" fmla="*/ 2933757 w 6923157"/>
              <a:gd name="connsiteY1101" fmla="*/ 3197659 h 3844781"/>
              <a:gd name="connsiteX1102" fmla="*/ 2914407 w 6923157"/>
              <a:gd name="connsiteY1102" fmla="*/ 3189013 h 3844781"/>
              <a:gd name="connsiteX1103" fmla="*/ 2874101 w 6923157"/>
              <a:gd name="connsiteY1103" fmla="*/ 3211602 h 3844781"/>
              <a:gd name="connsiteX1104" fmla="*/ 2863422 w 6923157"/>
              <a:gd name="connsiteY1104" fmla="*/ 3209492 h 3844781"/>
              <a:gd name="connsiteX1105" fmla="*/ 2854435 w 6923157"/>
              <a:gd name="connsiteY1105" fmla="*/ 3207074 h 3844781"/>
              <a:gd name="connsiteX1106" fmla="*/ 2833687 w 6923157"/>
              <a:gd name="connsiteY1106" fmla="*/ 3213909 h 3844781"/>
              <a:gd name="connsiteX1107" fmla="*/ 2818041 w 6923157"/>
              <a:gd name="connsiteY1107" fmla="*/ 3233007 h 3844781"/>
              <a:gd name="connsiteX1108" fmla="*/ 2810508 w 6923157"/>
              <a:gd name="connsiteY1108" fmla="*/ 3241489 h 3844781"/>
              <a:gd name="connsiteX1109" fmla="*/ 2792747 w 6923157"/>
              <a:gd name="connsiteY1109" fmla="*/ 3244733 h 3844781"/>
              <a:gd name="connsiteX1110" fmla="*/ 2790581 w 6923157"/>
              <a:gd name="connsiteY1110" fmla="*/ 3267460 h 3844781"/>
              <a:gd name="connsiteX1111" fmla="*/ 2782861 w 6923157"/>
              <a:gd name="connsiteY1111" fmla="*/ 3248569 h 3844781"/>
              <a:gd name="connsiteX1112" fmla="*/ 2800965 w 6923157"/>
              <a:gd name="connsiteY1112" fmla="*/ 3221915 h 3844781"/>
              <a:gd name="connsiteX1113" fmla="*/ 2770330 w 6923157"/>
              <a:gd name="connsiteY1113" fmla="*/ 3232586 h 3844781"/>
              <a:gd name="connsiteX1114" fmla="*/ 2765732 w 6923157"/>
              <a:gd name="connsiteY1114" fmla="*/ 3243577 h 3844781"/>
              <a:gd name="connsiteX1115" fmla="*/ 2751065 w 6923157"/>
              <a:gd name="connsiteY1115" fmla="*/ 3263512 h 3844781"/>
              <a:gd name="connsiteX1116" fmla="*/ 2747894 w 6923157"/>
              <a:gd name="connsiteY1116" fmla="*/ 3272213 h 3844781"/>
              <a:gd name="connsiteX1117" fmla="*/ 2744618 w 6923157"/>
              <a:gd name="connsiteY1117" fmla="*/ 3293112 h 3844781"/>
              <a:gd name="connsiteX1118" fmla="*/ 2741022 w 6923157"/>
              <a:gd name="connsiteY1118" fmla="*/ 3285649 h 3844781"/>
              <a:gd name="connsiteX1119" fmla="*/ 2721622 w 6923157"/>
              <a:gd name="connsiteY1119" fmla="*/ 3283102 h 3844781"/>
              <a:gd name="connsiteX1120" fmla="*/ 2697754 w 6923157"/>
              <a:gd name="connsiteY1120" fmla="*/ 3292537 h 3844781"/>
              <a:gd name="connsiteX1121" fmla="*/ 2678486 w 6923157"/>
              <a:gd name="connsiteY1121" fmla="*/ 3290981 h 3844781"/>
              <a:gd name="connsiteX1122" fmla="*/ 2621444 w 6923157"/>
              <a:gd name="connsiteY1122" fmla="*/ 3279068 h 3844781"/>
              <a:gd name="connsiteX1123" fmla="*/ 2615098 w 6923157"/>
              <a:gd name="connsiteY1123" fmla="*/ 3263987 h 3844781"/>
              <a:gd name="connsiteX1124" fmla="*/ 2625933 w 6923157"/>
              <a:gd name="connsiteY1124" fmla="*/ 3247795 h 3844781"/>
              <a:gd name="connsiteX1125" fmla="*/ 2640866 w 6923157"/>
              <a:gd name="connsiteY1125" fmla="*/ 3229843 h 3844781"/>
              <a:gd name="connsiteX1126" fmla="*/ 2567468 w 6923157"/>
              <a:gd name="connsiteY1126" fmla="*/ 3270657 h 3844781"/>
              <a:gd name="connsiteX1127" fmla="*/ 2558429 w 6923157"/>
              <a:gd name="connsiteY1127" fmla="*/ 3274338 h 3844781"/>
              <a:gd name="connsiteX1128" fmla="*/ 2550920 w 6923157"/>
              <a:gd name="connsiteY1128" fmla="*/ 3263528 h 3844781"/>
              <a:gd name="connsiteX1129" fmla="*/ 2553113 w 6923157"/>
              <a:gd name="connsiteY1129" fmla="*/ 3253993 h 3844781"/>
              <a:gd name="connsiteX1130" fmla="*/ 2564451 w 6923157"/>
              <a:gd name="connsiteY1130" fmla="*/ 3228575 h 3844781"/>
              <a:gd name="connsiteX1131" fmla="*/ 2555937 w 6923157"/>
              <a:gd name="connsiteY1131" fmla="*/ 3203737 h 3844781"/>
              <a:gd name="connsiteX1132" fmla="*/ 2539947 w 6923157"/>
              <a:gd name="connsiteY1132" fmla="*/ 3213764 h 3844781"/>
              <a:gd name="connsiteX1133" fmla="*/ 2537173 w 6923157"/>
              <a:gd name="connsiteY1133" fmla="*/ 3225437 h 3844781"/>
              <a:gd name="connsiteX1134" fmla="*/ 2512832 w 6923157"/>
              <a:gd name="connsiteY1134" fmla="*/ 3257290 h 3844781"/>
              <a:gd name="connsiteX1135" fmla="*/ 2489546 w 6923157"/>
              <a:gd name="connsiteY1135" fmla="*/ 3264588 h 3844781"/>
              <a:gd name="connsiteX1136" fmla="*/ 2429333 w 6923157"/>
              <a:gd name="connsiteY1136" fmla="*/ 3261377 h 3844781"/>
              <a:gd name="connsiteX1137" fmla="*/ 2414506 w 6923157"/>
              <a:gd name="connsiteY1137" fmla="*/ 3267130 h 3844781"/>
              <a:gd name="connsiteX1138" fmla="*/ 2391036 w 6923157"/>
              <a:gd name="connsiteY1138" fmla="*/ 3279538 h 3844781"/>
              <a:gd name="connsiteX1139" fmla="*/ 2362117 w 6923157"/>
              <a:gd name="connsiteY1139" fmla="*/ 3270608 h 3844781"/>
              <a:gd name="connsiteX1140" fmla="*/ 2343245 w 6923157"/>
              <a:gd name="connsiteY1140" fmla="*/ 3272026 h 3844781"/>
              <a:gd name="connsiteX1141" fmla="*/ 2330373 w 6923157"/>
              <a:gd name="connsiteY1141" fmla="*/ 3279453 h 3844781"/>
              <a:gd name="connsiteX1142" fmla="*/ 2323422 w 6923157"/>
              <a:gd name="connsiteY1142" fmla="*/ 3285797 h 3844781"/>
              <a:gd name="connsiteX1143" fmla="*/ 2318452 w 6923157"/>
              <a:gd name="connsiteY1143" fmla="*/ 3274524 h 3844781"/>
              <a:gd name="connsiteX1144" fmla="*/ 2322654 w 6923157"/>
              <a:gd name="connsiteY1144" fmla="*/ 3260561 h 3844781"/>
              <a:gd name="connsiteX1145" fmla="*/ 2302166 w 6923157"/>
              <a:gd name="connsiteY1145" fmla="*/ 3236895 h 3844781"/>
              <a:gd name="connsiteX1146" fmla="*/ 2292414 w 6923157"/>
              <a:gd name="connsiteY1146" fmla="*/ 3241723 h 3844781"/>
              <a:gd name="connsiteX1147" fmla="*/ 2282977 w 6923157"/>
              <a:gd name="connsiteY1147" fmla="*/ 3242431 h 3844781"/>
              <a:gd name="connsiteX1148" fmla="*/ 2239047 w 6923157"/>
              <a:gd name="connsiteY1148" fmla="*/ 3244365 h 3844781"/>
              <a:gd name="connsiteX1149" fmla="*/ 2237039 w 6923157"/>
              <a:gd name="connsiteY1149" fmla="*/ 3248792 h 3844781"/>
              <a:gd name="connsiteX1150" fmla="*/ 2241745 w 6923157"/>
              <a:gd name="connsiteY1150" fmla="*/ 3258083 h 3844781"/>
              <a:gd name="connsiteX1151" fmla="*/ 2244864 w 6923157"/>
              <a:gd name="connsiteY1151" fmla="*/ 3255483 h 3844781"/>
              <a:gd name="connsiteX1152" fmla="*/ 2265745 w 6923157"/>
              <a:gd name="connsiteY1152" fmla="*/ 3249639 h 3844781"/>
              <a:gd name="connsiteX1153" fmla="*/ 2277641 w 6923157"/>
              <a:gd name="connsiteY1153" fmla="*/ 3273859 h 3844781"/>
              <a:gd name="connsiteX1154" fmla="*/ 2271139 w 6923157"/>
              <a:gd name="connsiteY1154" fmla="*/ 3277076 h 3844781"/>
              <a:gd name="connsiteX1155" fmla="*/ 2256311 w 6923157"/>
              <a:gd name="connsiteY1155" fmla="*/ 3282830 h 3844781"/>
              <a:gd name="connsiteX1156" fmla="*/ 2225096 w 6923157"/>
              <a:gd name="connsiteY1156" fmla="*/ 3295637 h 3844781"/>
              <a:gd name="connsiteX1157" fmla="*/ 2210188 w 6923157"/>
              <a:gd name="connsiteY1157" fmla="*/ 3294300 h 3844781"/>
              <a:gd name="connsiteX1158" fmla="*/ 2191501 w 6923157"/>
              <a:gd name="connsiteY1158" fmla="*/ 3290607 h 3844781"/>
              <a:gd name="connsiteX1159" fmla="*/ 2179395 w 6923157"/>
              <a:gd name="connsiteY1159" fmla="*/ 3290789 h 3844781"/>
              <a:gd name="connsiteX1160" fmla="*/ 2167104 w 6923157"/>
              <a:gd name="connsiteY1160" fmla="*/ 3296079 h 3844781"/>
              <a:gd name="connsiteX1161" fmla="*/ 2158222 w 6923157"/>
              <a:gd name="connsiteY1161" fmla="*/ 3281460 h 3844781"/>
              <a:gd name="connsiteX1162" fmla="*/ 2130101 w 6923157"/>
              <a:gd name="connsiteY1162" fmla="*/ 3310959 h 3844781"/>
              <a:gd name="connsiteX1163" fmla="*/ 2132425 w 6923157"/>
              <a:gd name="connsiteY1163" fmla="*/ 3302413 h 3844781"/>
              <a:gd name="connsiteX1164" fmla="*/ 2117807 w 6923157"/>
              <a:gd name="connsiteY1164" fmla="*/ 3283766 h 3844781"/>
              <a:gd name="connsiteX1165" fmla="*/ 2090741 w 6923157"/>
              <a:gd name="connsiteY1165" fmla="*/ 3288711 h 3844781"/>
              <a:gd name="connsiteX1166" fmla="*/ 2048475 w 6923157"/>
              <a:gd name="connsiteY1166" fmla="*/ 3277145 h 3844781"/>
              <a:gd name="connsiteX1167" fmla="*/ 2032353 w 6923157"/>
              <a:gd name="connsiteY1167" fmla="*/ 3286181 h 3844781"/>
              <a:gd name="connsiteX1168" fmla="*/ 2014750 w 6923157"/>
              <a:gd name="connsiteY1168" fmla="*/ 3303606 h 3844781"/>
              <a:gd name="connsiteX1169" fmla="*/ 1993340 w 6923157"/>
              <a:gd name="connsiteY1169" fmla="*/ 3305488 h 3844781"/>
              <a:gd name="connsiteX1170" fmla="*/ 1981419 w 6923157"/>
              <a:gd name="connsiteY1170" fmla="*/ 3300559 h 3844781"/>
              <a:gd name="connsiteX1171" fmla="*/ 1977771 w 6923157"/>
              <a:gd name="connsiteY1171" fmla="*/ 3299195 h 3844781"/>
              <a:gd name="connsiteX1172" fmla="*/ 1945579 w 6923157"/>
              <a:gd name="connsiteY1172" fmla="*/ 3311166 h 3844781"/>
              <a:gd name="connsiteX1173" fmla="*/ 1917297 w 6923157"/>
              <a:gd name="connsiteY1173" fmla="*/ 3326483 h 3844781"/>
              <a:gd name="connsiteX1174" fmla="*/ 1908575 w 6923157"/>
              <a:gd name="connsiteY1174" fmla="*/ 3326046 h 3844781"/>
              <a:gd name="connsiteX1175" fmla="*/ 1895491 w 6923157"/>
              <a:gd name="connsiteY1175" fmla="*/ 3325391 h 3844781"/>
              <a:gd name="connsiteX1176" fmla="*/ 1856876 w 6923157"/>
              <a:gd name="connsiteY1176" fmla="*/ 3347670 h 3844781"/>
              <a:gd name="connsiteX1177" fmla="*/ 1839431 w 6923157"/>
              <a:gd name="connsiteY1177" fmla="*/ 3346796 h 3844781"/>
              <a:gd name="connsiteX1178" fmla="*/ 1829650 w 6923157"/>
              <a:gd name="connsiteY1178" fmla="*/ 3338433 h 3844781"/>
              <a:gd name="connsiteX1179" fmla="*/ 1822407 w 6923157"/>
              <a:gd name="connsiteY1179" fmla="*/ 3329605 h 3844781"/>
              <a:gd name="connsiteX1180" fmla="*/ 1788362 w 6923157"/>
              <a:gd name="connsiteY1180" fmla="*/ 3327702 h 3844781"/>
              <a:gd name="connsiteX1181" fmla="*/ 1781887 w 6923157"/>
              <a:gd name="connsiteY1181" fmla="*/ 3344112 h 3844781"/>
              <a:gd name="connsiteX1182" fmla="*/ 1779907 w 6923157"/>
              <a:gd name="connsiteY1182" fmla="*/ 3361729 h 3844781"/>
              <a:gd name="connsiteX1183" fmla="*/ 1768090 w 6923157"/>
              <a:gd name="connsiteY1183" fmla="*/ 3344601 h 3844781"/>
              <a:gd name="connsiteX1184" fmla="*/ 1746308 w 6923157"/>
              <a:gd name="connsiteY1184" fmla="*/ 3324219 h 3844781"/>
              <a:gd name="connsiteX1185" fmla="*/ 1721807 w 6923157"/>
              <a:gd name="connsiteY1185" fmla="*/ 3341889 h 3844781"/>
              <a:gd name="connsiteX1186" fmla="*/ 1708803 w 6923157"/>
              <a:gd name="connsiteY1186" fmla="*/ 3348326 h 3844781"/>
              <a:gd name="connsiteX1187" fmla="*/ 1686335 w 6923157"/>
              <a:gd name="connsiteY1187" fmla="*/ 3342278 h 3844781"/>
              <a:gd name="connsiteX1188" fmla="*/ 1678459 w 6923157"/>
              <a:gd name="connsiteY1188" fmla="*/ 3341687 h 3844781"/>
              <a:gd name="connsiteX1189" fmla="*/ 1661094 w 6923157"/>
              <a:gd name="connsiteY1189" fmla="*/ 3347905 h 3844781"/>
              <a:gd name="connsiteX1190" fmla="*/ 1666934 w 6923157"/>
              <a:gd name="connsiteY1190" fmla="*/ 3339731 h 3844781"/>
              <a:gd name="connsiteX1191" fmla="*/ 1664236 w 6923157"/>
              <a:gd name="connsiteY1191" fmla="*/ 3326014 h 3844781"/>
              <a:gd name="connsiteX1192" fmla="*/ 1654352 w 6923157"/>
              <a:gd name="connsiteY1192" fmla="*/ 3329850 h 3844781"/>
              <a:gd name="connsiteX1193" fmla="*/ 1631439 w 6923157"/>
              <a:gd name="connsiteY1193" fmla="*/ 3359412 h 3844781"/>
              <a:gd name="connsiteX1194" fmla="*/ 1610690 w 6923157"/>
              <a:gd name="connsiteY1194" fmla="*/ 3366248 h 3844781"/>
              <a:gd name="connsiteX1195" fmla="*/ 1587588 w 6923157"/>
              <a:gd name="connsiteY1195" fmla="*/ 3368437 h 3844781"/>
              <a:gd name="connsiteX1196" fmla="*/ 1562399 w 6923157"/>
              <a:gd name="connsiteY1196" fmla="*/ 3367962 h 3844781"/>
              <a:gd name="connsiteX1197" fmla="*/ 1544901 w 6923157"/>
              <a:gd name="connsiteY1197" fmla="*/ 3373188 h 3844781"/>
              <a:gd name="connsiteX1198" fmla="*/ 1523623 w 6923157"/>
              <a:gd name="connsiteY1198" fmla="*/ 3376060 h 3844781"/>
              <a:gd name="connsiteX1199" fmla="*/ 1516776 w 6923157"/>
              <a:gd name="connsiteY1199" fmla="*/ 3370206 h 3844781"/>
              <a:gd name="connsiteX1200" fmla="*/ 1491904 w 6923157"/>
              <a:gd name="connsiteY1200" fmla="*/ 3365614 h 3844781"/>
              <a:gd name="connsiteX1201" fmla="*/ 1481201 w 6923157"/>
              <a:gd name="connsiteY1201" fmla="*/ 3382794 h 3844781"/>
              <a:gd name="connsiteX1202" fmla="*/ 1463465 w 6923157"/>
              <a:gd name="connsiteY1202" fmla="*/ 3399230 h 3844781"/>
              <a:gd name="connsiteX1203" fmla="*/ 1432119 w 6923157"/>
              <a:gd name="connsiteY1203" fmla="*/ 3411045 h 3844781"/>
              <a:gd name="connsiteX1204" fmla="*/ 1423925 w 6923157"/>
              <a:gd name="connsiteY1204" fmla="*/ 3414572 h 3844781"/>
              <a:gd name="connsiteX1205" fmla="*/ 1376163 w 6923157"/>
              <a:gd name="connsiteY1205" fmla="*/ 3420251 h 3844781"/>
              <a:gd name="connsiteX1206" fmla="*/ 1384514 w 6923157"/>
              <a:gd name="connsiteY1206" fmla="*/ 3398425 h 3844781"/>
              <a:gd name="connsiteX1207" fmla="*/ 1386707 w 6923157"/>
              <a:gd name="connsiteY1207" fmla="*/ 3388889 h 3844781"/>
              <a:gd name="connsiteX1208" fmla="*/ 1386230 w 6923157"/>
              <a:gd name="connsiteY1208" fmla="*/ 3378825 h 3844781"/>
              <a:gd name="connsiteX1209" fmla="*/ 1377903 w 6923157"/>
              <a:gd name="connsiteY1209" fmla="*/ 3381361 h 3844781"/>
              <a:gd name="connsiteX1210" fmla="*/ 1370187 w 6923157"/>
              <a:gd name="connsiteY1210" fmla="*/ 3394951 h 3844781"/>
              <a:gd name="connsiteX1211" fmla="*/ 1363157 w 6923157"/>
              <a:gd name="connsiteY1211" fmla="*/ 3394205 h 3844781"/>
              <a:gd name="connsiteX1212" fmla="*/ 1356625 w 6923157"/>
              <a:gd name="connsiteY1212" fmla="*/ 3384233 h 3844781"/>
              <a:gd name="connsiteX1213" fmla="*/ 1314151 w 6923157"/>
              <a:gd name="connsiteY1213" fmla="*/ 3397066 h 3844781"/>
              <a:gd name="connsiteX1214" fmla="*/ 1305456 w 6923157"/>
              <a:gd name="connsiteY1214" fmla="*/ 3409820 h 3844781"/>
              <a:gd name="connsiteX1215" fmla="*/ 1304715 w 6923157"/>
              <a:gd name="connsiteY1215" fmla="*/ 3397775 h 3844781"/>
              <a:gd name="connsiteX1216" fmla="*/ 1294220 w 6923157"/>
              <a:gd name="connsiteY1216" fmla="*/ 3390556 h 3844781"/>
              <a:gd name="connsiteX1217" fmla="*/ 1280371 w 6923157"/>
              <a:gd name="connsiteY1217" fmla="*/ 3397146 h 3844781"/>
              <a:gd name="connsiteX1218" fmla="*/ 1273632 w 6923157"/>
              <a:gd name="connsiteY1218" fmla="*/ 3411572 h 3844781"/>
              <a:gd name="connsiteX1219" fmla="*/ 1280374 w 6923157"/>
              <a:gd name="connsiteY1219" fmla="*/ 3429627 h 3844781"/>
              <a:gd name="connsiteX1220" fmla="*/ 1266100 w 6923157"/>
              <a:gd name="connsiteY1220" fmla="*/ 3420054 h 3844781"/>
              <a:gd name="connsiteX1221" fmla="*/ 1253413 w 6923157"/>
              <a:gd name="connsiteY1221" fmla="*/ 3422371 h 3844781"/>
              <a:gd name="connsiteX1222" fmla="*/ 1213475 w 6923157"/>
              <a:gd name="connsiteY1222" fmla="*/ 3434742 h 3844781"/>
              <a:gd name="connsiteX1223" fmla="*/ 1182789 w 6923157"/>
              <a:gd name="connsiteY1223" fmla="*/ 3451513 h 3844781"/>
              <a:gd name="connsiteX1224" fmla="*/ 1175706 w 6923157"/>
              <a:gd name="connsiteY1224" fmla="*/ 3456868 h 3844781"/>
              <a:gd name="connsiteX1225" fmla="*/ 1157575 w 6923157"/>
              <a:gd name="connsiteY1225" fmla="*/ 3470330 h 3844781"/>
              <a:gd name="connsiteX1226" fmla="*/ 1156993 w 6923157"/>
              <a:gd name="connsiteY1226" fmla="*/ 3472466 h 3844781"/>
              <a:gd name="connsiteX1227" fmla="*/ 1148483 w 6923157"/>
              <a:gd name="connsiteY1227" fmla="*/ 3480112 h 3844781"/>
              <a:gd name="connsiteX1228" fmla="*/ 1143196 w 6923157"/>
              <a:gd name="connsiteY1228" fmla="*/ 3472958 h 3844781"/>
              <a:gd name="connsiteX1229" fmla="*/ 1129450 w 6923157"/>
              <a:gd name="connsiteY1229" fmla="*/ 3467347 h 3844781"/>
              <a:gd name="connsiteX1230" fmla="*/ 1096544 w 6923157"/>
              <a:gd name="connsiteY1230" fmla="*/ 3480463 h 3844781"/>
              <a:gd name="connsiteX1231" fmla="*/ 1071962 w 6923157"/>
              <a:gd name="connsiteY1231" fmla="*/ 3491043 h 3844781"/>
              <a:gd name="connsiteX1232" fmla="*/ 1064799 w 6923157"/>
              <a:gd name="connsiteY1232" fmla="*/ 3489307 h 3844781"/>
              <a:gd name="connsiteX1233" fmla="*/ 1044023 w 6923157"/>
              <a:gd name="connsiteY1233" fmla="*/ 3482951 h 3844781"/>
              <a:gd name="connsiteX1234" fmla="*/ 1013309 w 6923157"/>
              <a:gd name="connsiteY1234" fmla="*/ 3486531 h 3844781"/>
              <a:gd name="connsiteX1235" fmla="*/ 1019972 w 6923157"/>
              <a:gd name="connsiteY1235" fmla="*/ 3497496 h 3844781"/>
              <a:gd name="connsiteX1236" fmla="*/ 1017911 w 6923157"/>
              <a:gd name="connsiteY1236" fmla="*/ 3508022 h 3844781"/>
              <a:gd name="connsiteX1237" fmla="*/ 988812 w 6923157"/>
              <a:gd name="connsiteY1237" fmla="*/ 3536685 h 3844781"/>
              <a:gd name="connsiteX1238" fmla="*/ 944489 w 6923157"/>
              <a:gd name="connsiteY1238" fmla="*/ 3568127 h 3844781"/>
              <a:gd name="connsiteX1239" fmla="*/ 938487 w 6923157"/>
              <a:gd name="connsiteY1239" fmla="*/ 3562118 h 3844781"/>
              <a:gd name="connsiteX1240" fmla="*/ 946520 w 6923157"/>
              <a:gd name="connsiteY1240" fmla="*/ 3544409 h 3844781"/>
              <a:gd name="connsiteX1241" fmla="*/ 946626 w 6923157"/>
              <a:gd name="connsiteY1241" fmla="*/ 3532209 h 3844781"/>
              <a:gd name="connsiteX1242" fmla="*/ 937057 w 6923157"/>
              <a:gd name="connsiteY1242" fmla="*/ 3531926 h 3844781"/>
              <a:gd name="connsiteX1243" fmla="*/ 924451 w 6923157"/>
              <a:gd name="connsiteY1243" fmla="*/ 3541335 h 3844781"/>
              <a:gd name="connsiteX1244" fmla="*/ 915278 w 6923157"/>
              <a:gd name="connsiteY1244" fmla="*/ 3544026 h 3844781"/>
              <a:gd name="connsiteX1245" fmla="*/ 915383 w 6923157"/>
              <a:gd name="connsiteY1245" fmla="*/ 3531825 h 3844781"/>
              <a:gd name="connsiteX1246" fmla="*/ 916281 w 6923157"/>
              <a:gd name="connsiteY1246" fmla="*/ 3525571 h 3844781"/>
              <a:gd name="connsiteX1247" fmla="*/ 910493 w 6923157"/>
              <a:gd name="connsiteY1247" fmla="*/ 3527644 h 3844781"/>
              <a:gd name="connsiteX1248" fmla="*/ 871457 w 6923157"/>
              <a:gd name="connsiteY1248" fmla="*/ 3566242 h 3844781"/>
              <a:gd name="connsiteX1249" fmla="*/ 820765 w 6923157"/>
              <a:gd name="connsiteY1249" fmla="*/ 3634375 h 3844781"/>
              <a:gd name="connsiteX1250" fmla="*/ 815110 w 6923157"/>
              <a:gd name="connsiteY1250" fmla="*/ 3637438 h 3844781"/>
              <a:gd name="connsiteX1251" fmla="*/ 811515 w 6923157"/>
              <a:gd name="connsiteY1251" fmla="*/ 3629975 h 3844781"/>
              <a:gd name="connsiteX1252" fmla="*/ 812517 w 6923157"/>
              <a:gd name="connsiteY1252" fmla="*/ 3611520 h 3844781"/>
              <a:gd name="connsiteX1253" fmla="*/ 812093 w 6923157"/>
              <a:gd name="connsiteY1253" fmla="*/ 3595357 h 3844781"/>
              <a:gd name="connsiteX1254" fmla="*/ 803238 w 6923157"/>
              <a:gd name="connsiteY1254" fmla="*/ 3593929 h 3844781"/>
              <a:gd name="connsiteX1255" fmla="*/ 795520 w 6923157"/>
              <a:gd name="connsiteY1255" fmla="*/ 3607519 h 3844781"/>
              <a:gd name="connsiteX1256" fmla="*/ 783944 w 6923157"/>
              <a:gd name="connsiteY1256" fmla="*/ 3611664 h 3844781"/>
              <a:gd name="connsiteX1257" fmla="*/ 778605 w 6923157"/>
              <a:gd name="connsiteY1257" fmla="*/ 3610609 h 3844781"/>
              <a:gd name="connsiteX1258" fmla="*/ 765469 w 6923157"/>
              <a:gd name="connsiteY1258" fmla="*/ 3616054 h 3844781"/>
              <a:gd name="connsiteX1259" fmla="*/ 748396 w 6923157"/>
              <a:gd name="connsiteY1259" fmla="*/ 3637444 h 3844781"/>
              <a:gd name="connsiteX1260" fmla="*/ 729895 w 6923157"/>
              <a:gd name="connsiteY1260" fmla="*/ 3661125 h 3844781"/>
              <a:gd name="connsiteX1261" fmla="*/ 718768 w 6923157"/>
              <a:gd name="connsiteY1261" fmla="*/ 3662143 h 3844781"/>
              <a:gd name="connsiteX1262" fmla="*/ 661731 w 6923157"/>
              <a:gd name="connsiteY1262" fmla="*/ 3715194 h 3844781"/>
              <a:gd name="connsiteX1263" fmla="*/ 641275 w 6923157"/>
              <a:gd name="connsiteY1263" fmla="*/ 3737201 h 3844781"/>
              <a:gd name="connsiteX1264" fmla="*/ 628853 w 6923157"/>
              <a:gd name="connsiteY1264" fmla="*/ 3741501 h 3844781"/>
              <a:gd name="connsiteX1265" fmla="*/ 606890 w 6923157"/>
              <a:gd name="connsiteY1265" fmla="*/ 3758709 h 3844781"/>
              <a:gd name="connsiteX1266" fmla="*/ 595895 w 6923157"/>
              <a:gd name="connsiteY1266" fmla="*/ 3760718 h 3844781"/>
              <a:gd name="connsiteX1267" fmla="*/ 583074 w 6923157"/>
              <a:gd name="connsiteY1267" fmla="*/ 3762044 h 3844781"/>
              <a:gd name="connsiteX1268" fmla="*/ 570732 w 6923157"/>
              <a:gd name="connsiteY1268" fmla="*/ 3773434 h 3844781"/>
              <a:gd name="connsiteX1269" fmla="*/ 569437 w 6923157"/>
              <a:gd name="connsiteY1269" fmla="*/ 3776716 h 3844781"/>
              <a:gd name="connsiteX1270" fmla="*/ 571052 w 6923157"/>
              <a:gd name="connsiteY1270" fmla="*/ 3801798 h 3844781"/>
              <a:gd name="connsiteX1271" fmla="*/ 560982 w 6923157"/>
              <a:gd name="connsiteY1271" fmla="*/ 3810743 h 3844781"/>
              <a:gd name="connsiteX1272" fmla="*/ 555431 w 6923157"/>
              <a:gd name="connsiteY1272" fmla="*/ 3801607 h 3844781"/>
              <a:gd name="connsiteX1273" fmla="*/ 554874 w 6923157"/>
              <a:gd name="connsiteY1273" fmla="*/ 3784452 h 3844781"/>
              <a:gd name="connsiteX1274" fmla="*/ 543617 w 6923157"/>
              <a:gd name="connsiteY1274" fmla="*/ 3816960 h 3844781"/>
              <a:gd name="connsiteX1275" fmla="*/ 526359 w 6923157"/>
              <a:gd name="connsiteY1275" fmla="*/ 3843460 h 3844781"/>
              <a:gd name="connsiteX1276" fmla="*/ 519776 w 6923157"/>
              <a:gd name="connsiteY1276" fmla="*/ 3839587 h 3844781"/>
              <a:gd name="connsiteX1277" fmla="*/ 523582 w 6923157"/>
              <a:gd name="connsiteY1277" fmla="*/ 3822650 h 3844781"/>
              <a:gd name="connsiteX1278" fmla="*/ 528681 w 6923157"/>
              <a:gd name="connsiteY1278" fmla="*/ 3802432 h 3844781"/>
              <a:gd name="connsiteX1279" fmla="*/ 503043 w 6923157"/>
              <a:gd name="connsiteY1279" fmla="*/ 3805086 h 3844781"/>
              <a:gd name="connsiteX1280" fmla="*/ 518424 w 6923157"/>
              <a:gd name="connsiteY1280" fmla="*/ 3784004 h 3844781"/>
              <a:gd name="connsiteX1281" fmla="*/ 524738 w 6923157"/>
              <a:gd name="connsiteY1281" fmla="*/ 3753413 h 3844781"/>
              <a:gd name="connsiteX1282" fmla="*/ 519267 w 6923157"/>
              <a:gd name="connsiteY1282" fmla="*/ 3751368 h 3844781"/>
              <a:gd name="connsiteX1283" fmla="*/ 510703 w 6923157"/>
              <a:gd name="connsiteY1283" fmla="*/ 3765112 h 3844781"/>
              <a:gd name="connsiteX1284" fmla="*/ 487470 w 6923157"/>
              <a:gd name="connsiteY1284" fmla="*/ 3766311 h 3844781"/>
              <a:gd name="connsiteX1285" fmla="*/ 485779 w 6923157"/>
              <a:gd name="connsiteY1285" fmla="*/ 3766620 h 3844781"/>
              <a:gd name="connsiteX1286" fmla="*/ 455966 w 6923157"/>
              <a:gd name="connsiteY1286" fmla="*/ 3796428 h 3844781"/>
              <a:gd name="connsiteX1287" fmla="*/ 407281 w 6923157"/>
              <a:gd name="connsiteY1287" fmla="*/ 3827653 h 3844781"/>
              <a:gd name="connsiteX1288" fmla="*/ 411535 w 6923157"/>
              <a:gd name="connsiteY1288" fmla="*/ 3807590 h 3844781"/>
              <a:gd name="connsiteX1289" fmla="*/ 402204 w 6923157"/>
              <a:gd name="connsiteY1289" fmla="*/ 3796098 h 3844781"/>
              <a:gd name="connsiteX1290" fmla="*/ 365409 w 6923157"/>
              <a:gd name="connsiteY1290" fmla="*/ 3786577 h 3844781"/>
              <a:gd name="connsiteX1291" fmla="*/ 354835 w 6923157"/>
              <a:gd name="connsiteY1291" fmla="*/ 3772267 h 3844781"/>
              <a:gd name="connsiteX1292" fmla="*/ 338075 w 6923157"/>
              <a:gd name="connsiteY1292" fmla="*/ 3757057 h 3844781"/>
              <a:gd name="connsiteX1293" fmla="*/ 325653 w 6923157"/>
              <a:gd name="connsiteY1293" fmla="*/ 3761357 h 3844781"/>
              <a:gd name="connsiteX1294" fmla="*/ 309554 w 6923157"/>
              <a:gd name="connsiteY1294" fmla="*/ 3751101 h 3844781"/>
              <a:gd name="connsiteX1295" fmla="*/ 304637 w 6923157"/>
              <a:gd name="connsiteY1295" fmla="*/ 3733728 h 3844781"/>
              <a:gd name="connsiteX1296" fmla="*/ 311031 w 6923157"/>
              <a:gd name="connsiteY1296" fmla="*/ 3710227 h 3844781"/>
              <a:gd name="connsiteX1297" fmla="*/ 325065 w 6923157"/>
              <a:gd name="connsiteY1297" fmla="*/ 3698529 h 3844781"/>
              <a:gd name="connsiteX1298" fmla="*/ 336617 w 6923157"/>
              <a:gd name="connsiteY1298" fmla="*/ 3713675 h 3844781"/>
              <a:gd name="connsiteX1299" fmla="*/ 347878 w 6923157"/>
              <a:gd name="connsiteY1299" fmla="*/ 3713648 h 3844781"/>
              <a:gd name="connsiteX1300" fmla="*/ 355884 w 6923157"/>
              <a:gd name="connsiteY1300" fmla="*/ 3682749 h 3844781"/>
              <a:gd name="connsiteX1301" fmla="*/ 354032 w 6923157"/>
              <a:gd name="connsiteY1301" fmla="*/ 3668875 h 3844781"/>
              <a:gd name="connsiteX1302" fmla="*/ 354745 w 6923157"/>
              <a:gd name="connsiteY1302" fmla="*/ 3667730 h 3844781"/>
              <a:gd name="connsiteX1303" fmla="*/ 353054 w 6923157"/>
              <a:gd name="connsiteY1303" fmla="*/ 3668038 h 3844781"/>
              <a:gd name="connsiteX1304" fmla="*/ 307884 w 6923157"/>
              <a:gd name="connsiteY1304" fmla="*/ 3699637 h 3844781"/>
              <a:gd name="connsiteX1305" fmla="*/ 282273 w 6923157"/>
              <a:gd name="connsiteY1305" fmla="*/ 3715481 h 3844781"/>
              <a:gd name="connsiteX1306" fmla="*/ 270459 w 6923157"/>
              <a:gd name="connsiteY1306" fmla="*/ 3730834 h 3844781"/>
              <a:gd name="connsiteX1307" fmla="*/ 263377 w 6923157"/>
              <a:gd name="connsiteY1307" fmla="*/ 3736189 h 3844781"/>
              <a:gd name="connsiteX1308" fmla="*/ 248284 w 6923157"/>
              <a:gd name="connsiteY1308" fmla="*/ 3739961 h 3844781"/>
              <a:gd name="connsiteX1309" fmla="*/ 223390 w 6923157"/>
              <a:gd name="connsiteY1309" fmla="*/ 3787142 h 3844781"/>
              <a:gd name="connsiteX1310" fmla="*/ 221962 w 6923157"/>
              <a:gd name="connsiteY1310" fmla="*/ 3789432 h 3844781"/>
              <a:gd name="connsiteX1311" fmla="*/ 214614 w 6923157"/>
              <a:gd name="connsiteY1311" fmla="*/ 3792805 h 3844781"/>
              <a:gd name="connsiteX1312" fmla="*/ 209328 w 6923157"/>
              <a:gd name="connsiteY1312" fmla="*/ 3785650 h 3844781"/>
              <a:gd name="connsiteX1313" fmla="*/ 212102 w 6923157"/>
              <a:gd name="connsiteY1313" fmla="*/ 3773976 h 3844781"/>
              <a:gd name="connsiteX1314" fmla="*/ 224997 w 6923157"/>
              <a:gd name="connsiteY1314" fmla="*/ 3747260 h 3844781"/>
              <a:gd name="connsiteX1315" fmla="*/ 225580 w 6923157"/>
              <a:gd name="connsiteY1315" fmla="*/ 3745123 h 3844781"/>
              <a:gd name="connsiteX1316" fmla="*/ 227139 w 6923157"/>
              <a:gd name="connsiteY1316" fmla="*/ 3743824 h 3844781"/>
              <a:gd name="connsiteX1317" fmla="*/ 224601 w 6923157"/>
              <a:gd name="connsiteY1317" fmla="*/ 3744287 h 3844781"/>
              <a:gd name="connsiteX1318" fmla="*/ 223043 w 6923157"/>
              <a:gd name="connsiteY1318" fmla="*/ 3745587 h 3844781"/>
              <a:gd name="connsiteX1319" fmla="*/ 200946 w 6923157"/>
              <a:gd name="connsiteY1319" fmla="*/ 3761803 h 3844781"/>
              <a:gd name="connsiteX1320" fmla="*/ 177952 w 6923157"/>
              <a:gd name="connsiteY1320" fmla="*/ 3784275 h 3844781"/>
              <a:gd name="connsiteX1321" fmla="*/ 164420 w 6923157"/>
              <a:gd name="connsiteY1321" fmla="*/ 3786747 h 3844781"/>
              <a:gd name="connsiteX1322" fmla="*/ 163863 w 6923157"/>
              <a:gd name="connsiteY1322" fmla="*/ 3769592 h 3844781"/>
              <a:gd name="connsiteX1323" fmla="*/ 177208 w 6923157"/>
              <a:gd name="connsiteY1323" fmla="*/ 3739748 h 3844781"/>
              <a:gd name="connsiteX1324" fmla="*/ 181646 w 6923157"/>
              <a:gd name="connsiteY1324" fmla="*/ 3714576 h 3844781"/>
              <a:gd name="connsiteX1325" fmla="*/ 172502 w 6923157"/>
              <a:gd name="connsiteY1325" fmla="*/ 3730457 h 3844781"/>
              <a:gd name="connsiteX1326" fmla="*/ 150038 w 6923157"/>
              <a:gd name="connsiteY1326" fmla="*/ 3756891 h 3844781"/>
              <a:gd name="connsiteX1327" fmla="*/ 118823 w 6923157"/>
              <a:gd name="connsiteY1327" fmla="*/ 3769699 h 3844781"/>
              <a:gd name="connsiteX1328" fmla="*/ 88345 w 6923157"/>
              <a:gd name="connsiteY1328" fmla="*/ 3762069 h 3844781"/>
              <a:gd name="connsiteX1329" fmla="*/ 73120 w 6923157"/>
              <a:gd name="connsiteY1329" fmla="*/ 3764851 h 3844781"/>
              <a:gd name="connsiteX1330" fmla="*/ 62418 w 6923157"/>
              <a:gd name="connsiteY1330" fmla="*/ 3782032 h 3844781"/>
              <a:gd name="connsiteX1331" fmla="*/ 20334 w 6923157"/>
              <a:gd name="connsiteY1331" fmla="*/ 3732874 h 3844781"/>
              <a:gd name="connsiteX1332" fmla="*/ 3595 w 6923157"/>
              <a:gd name="connsiteY1332" fmla="*/ 3665891 h 3844781"/>
              <a:gd name="connsiteX1333" fmla="*/ 16781 w 6923157"/>
              <a:gd name="connsiteY1333" fmla="*/ 3621866 h 3844781"/>
              <a:gd name="connsiteX1334" fmla="*/ 36259 w 6923157"/>
              <a:gd name="connsiteY1334" fmla="*/ 3599020 h 3844781"/>
              <a:gd name="connsiteX1335" fmla="*/ 39934 w 6923157"/>
              <a:gd name="connsiteY1335" fmla="*/ 3613574 h 3844781"/>
              <a:gd name="connsiteX1336" fmla="*/ 58538 w 6923157"/>
              <a:gd name="connsiteY1336" fmla="*/ 3577694 h 3844781"/>
              <a:gd name="connsiteX1337" fmla="*/ 72362 w 6923157"/>
              <a:gd name="connsiteY1337" fmla="*/ 3557912 h 3844781"/>
              <a:gd name="connsiteX1338" fmla="*/ 96545 w 6923157"/>
              <a:gd name="connsiteY1338" fmla="*/ 3544360 h 3844781"/>
              <a:gd name="connsiteX1339" fmla="*/ 120677 w 6923157"/>
              <a:gd name="connsiteY1339" fmla="*/ 3536906 h 3844781"/>
              <a:gd name="connsiteX1340" fmla="*/ 141530 w 6923157"/>
              <a:gd name="connsiteY1340" fmla="*/ 3517871 h 3844781"/>
              <a:gd name="connsiteX1341" fmla="*/ 153713 w 6923157"/>
              <a:gd name="connsiteY1341" fmla="*/ 3492300 h 3844781"/>
              <a:gd name="connsiteX1342" fmla="*/ 165475 w 6923157"/>
              <a:gd name="connsiteY1342" fmla="*/ 3483046 h 3844781"/>
              <a:gd name="connsiteX1343" fmla="*/ 235437 w 6923157"/>
              <a:gd name="connsiteY1343" fmla="*/ 3448950 h 3844781"/>
              <a:gd name="connsiteX1344" fmla="*/ 256318 w 6923157"/>
              <a:gd name="connsiteY1344" fmla="*/ 3443105 h 3844781"/>
              <a:gd name="connsiteX1345" fmla="*/ 287160 w 6923157"/>
              <a:gd name="connsiteY1345" fmla="*/ 3408033 h 3844781"/>
              <a:gd name="connsiteX1346" fmla="*/ 297520 w 6923157"/>
              <a:gd name="connsiteY1346" fmla="*/ 3381779 h 3844781"/>
              <a:gd name="connsiteX1347" fmla="*/ 304652 w 6923157"/>
              <a:gd name="connsiteY1347" fmla="*/ 3337843 h 3844781"/>
              <a:gd name="connsiteX1348" fmla="*/ 299761 w 6923157"/>
              <a:gd name="connsiteY1348" fmla="*/ 3333660 h 3844781"/>
              <a:gd name="connsiteX1349" fmla="*/ 295215 w 6923157"/>
              <a:gd name="connsiteY1349" fmla="*/ 3338552 h 3844781"/>
              <a:gd name="connsiteX1350" fmla="*/ 295428 w 6923157"/>
              <a:gd name="connsiteY1350" fmla="*/ 3346634 h 3844781"/>
              <a:gd name="connsiteX1351" fmla="*/ 282980 w 6923157"/>
              <a:gd name="connsiteY1351" fmla="*/ 3370224 h 3844781"/>
              <a:gd name="connsiteX1352" fmla="*/ 247773 w 6923157"/>
              <a:gd name="connsiteY1352" fmla="*/ 3372594 h 3844781"/>
              <a:gd name="connsiteX1353" fmla="*/ 256440 w 6923157"/>
              <a:gd name="connsiteY1353" fmla="*/ 3346650 h 3844781"/>
              <a:gd name="connsiteX1354" fmla="*/ 255250 w 6923157"/>
              <a:gd name="connsiteY1354" fmla="*/ 3337732 h 3844781"/>
              <a:gd name="connsiteX1355" fmla="*/ 248034 w 6923157"/>
              <a:gd name="connsiteY1355" fmla="*/ 3342095 h 3844781"/>
              <a:gd name="connsiteX1356" fmla="*/ 240053 w 6923157"/>
              <a:gd name="connsiteY1356" fmla="*/ 3353703 h 3844781"/>
              <a:gd name="connsiteX1357" fmla="*/ 227286 w 6923157"/>
              <a:gd name="connsiteY1357" fmla="*/ 3348929 h 3844781"/>
              <a:gd name="connsiteX1358" fmla="*/ 211055 w 6923157"/>
              <a:gd name="connsiteY1358" fmla="*/ 3337683 h 3844781"/>
              <a:gd name="connsiteX1359" fmla="*/ 202121 w 6923157"/>
              <a:gd name="connsiteY1359" fmla="*/ 3329165 h 3844781"/>
              <a:gd name="connsiteX1360" fmla="*/ 203733 w 6923157"/>
              <a:gd name="connsiteY1360" fmla="*/ 3321765 h 3844781"/>
              <a:gd name="connsiteX1361" fmla="*/ 195247 w 6923157"/>
              <a:gd name="connsiteY1361" fmla="*/ 3310118 h 3844781"/>
              <a:gd name="connsiteX1362" fmla="*/ 149862 w 6923157"/>
              <a:gd name="connsiteY1362" fmla="*/ 3301152 h 3844781"/>
              <a:gd name="connsiteX1363" fmla="*/ 140214 w 6923157"/>
              <a:gd name="connsiteY1363" fmla="*/ 3293778 h 3844781"/>
              <a:gd name="connsiteX1364" fmla="*/ 140158 w 6923157"/>
              <a:gd name="connsiteY1364" fmla="*/ 3267396 h 3844781"/>
              <a:gd name="connsiteX1365" fmla="*/ 164394 w 6923157"/>
              <a:gd name="connsiteY1365" fmla="*/ 3247744 h 3844781"/>
              <a:gd name="connsiteX1366" fmla="*/ 245032 w 6923157"/>
              <a:gd name="connsiteY1366" fmla="*/ 3183276 h 3844781"/>
              <a:gd name="connsiteX1367" fmla="*/ 262502 w 6923157"/>
              <a:gd name="connsiteY1367" fmla="*/ 3164857 h 3844781"/>
              <a:gd name="connsiteX1368" fmla="*/ 327651 w 6923157"/>
              <a:gd name="connsiteY1368" fmla="*/ 3101188 h 3844781"/>
              <a:gd name="connsiteX1369" fmla="*/ 332911 w 6923157"/>
              <a:gd name="connsiteY1369" fmla="*/ 3095153 h 3844781"/>
              <a:gd name="connsiteX1370" fmla="*/ 336555 w 6923157"/>
              <a:gd name="connsiteY1370" fmla="*/ 3064034 h 3844781"/>
              <a:gd name="connsiteX1371" fmla="*/ 331321 w 6923157"/>
              <a:gd name="connsiteY1371" fmla="*/ 3050779 h 3844781"/>
              <a:gd name="connsiteX1372" fmla="*/ 322281 w 6923157"/>
              <a:gd name="connsiteY1372" fmla="*/ 3054460 h 3844781"/>
              <a:gd name="connsiteX1373" fmla="*/ 259009 w 6923157"/>
              <a:gd name="connsiteY1373" fmla="*/ 3112712 h 3844781"/>
              <a:gd name="connsiteX1374" fmla="*/ 182756 w 6923157"/>
              <a:gd name="connsiteY1374" fmla="*/ 3158108 h 3844781"/>
              <a:gd name="connsiteX1375" fmla="*/ 172474 w 6923157"/>
              <a:gd name="connsiteY1375" fmla="*/ 3158970 h 3844781"/>
              <a:gd name="connsiteX1376" fmla="*/ 173292 w 6923157"/>
              <a:gd name="connsiteY1376" fmla="*/ 3145626 h 3844781"/>
              <a:gd name="connsiteX1377" fmla="*/ 176728 w 6923157"/>
              <a:gd name="connsiteY1377" fmla="*/ 3138907 h 3844781"/>
              <a:gd name="connsiteX1378" fmla="*/ 181959 w 6923157"/>
              <a:gd name="connsiteY1378" fmla="*/ 3119679 h 3844781"/>
              <a:gd name="connsiteX1379" fmla="*/ 124232 w 6923157"/>
              <a:gd name="connsiteY1379" fmla="*/ 3122105 h 3844781"/>
              <a:gd name="connsiteX1380" fmla="*/ 119791 w 6923157"/>
              <a:gd name="connsiteY1380" fmla="*/ 3114794 h 3844781"/>
              <a:gd name="connsiteX1381" fmla="*/ 120344 w 6923157"/>
              <a:gd name="connsiteY1381" fmla="*/ 3099467 h 3844781"/>
              <a:gd name="connsiteX1382" fmla="*/ 127264 w 6923157"/>
              <a:gd name="connsiteY1382" fmla="*/ 3047449 h 3844781"/>
              <a:gd name="connsiteX1383" fmla="*/ 172852 w 6923157"/>
              <a:gd name="connsiteY1383" fmla="*/ 2967051 h 3844781"/>
              <a:gd name="connsiteX1384" fmla="*/ 209905 w 6923157"/>
              <a:gd name="connsiteY1384" fmla="*/ 2913588 h 3844781"/>
              <a:gd name="connsiteX1385" fmla="*/ 245109 w 6923157"/>
              <a:gd name="connsiteY1385" fmla="*/ 2878736 h 3844781"/>
              <a:gd name="connsiteX1386" fmla="*/ 270376 w 6923157"/>
              <a:gd name="connsiteY1386" fmla="*/ 2853820 h 3844781"/>
              <a:gd name="connsiteX1387" fmla="*/ 279898 w 6923157"/>
              <a:gd name="connsiteY1387" fmla="*/ 2844104 h 3844781"/>
              <a:gd name="connsiteX1388" fmla="*/ 278558 w 6923157"/>
              <a:gd name="connsiteY1388" fmla="*/ 2844794 h 3844781"/>
              <a:gd name="connsiteX1389" fmla="*/ 247119 w 6923157"/>
              <a:gd name="connsiteY1389" fmla="*/ 2824235 h 3844781"/>
              <a:gd name="connsiteX1390" fmla="*/ 224132 w 6923157"/>
              <a:gd name="connsiteY1390" fmla="*/ 2827459 h 3844781"/>
              <a:gd name="connsiteX1391" fmla="*/ 207276 w 6923157"/>
              <a:gd name="connsiteY1391" fmla="*/ 2852591 h 3844781"/>
              <a:gd name="connsiteX1392" fmla="*/ 146325 w 6923157"/>
              <a:gd name="connsiteY1392" fmla="*/ 2776149 h 3844781"/>
              <a:gd name="connsiteX1393" fmla="*/ 124246 w 6923157"/>
              <a:gd name="connsiteY1393" fmla="*/ 2674521 h 3844781"/>
              <a:gd name="connsiteX1394" fmla="*/ 146053 w 6923157"/>
              <a:gd name="connsiteY1394" fmla="*/ 2609234 h 3844781"/>
              <a:gd name="connsiteX1395" fmla="*/ 176343 w 6923157"/>
              <a:gd name="connsiteY1395" fmla="*/ 2576149 h 3844781"/>
              <a:gd name="connsiteX1396" fmla="*/ 181199 w 6923157"/>
              <a:gd name="connsiteY1396" fmla="*/ 2598233 h 3844781"/>
              <a:gd name="connsiteX1397" fmla="*/ 210774 w 6923157"/>
              <a:gd name="connsiteY1397" fmla="*/ 2545516 h 3844781"/>
              <a:gd name="connsiteX1398" fmla="*/ 232431 w 6923157"/>
              <a:gd name="connsiteY1398" fmla="*/ 2516675 h 3844781"/>
              <a:gd name="connsiteX1399" fmla="*/ 269363 w 6923157"/>
              <a:gd name="connsiteY1399" fmla="*/ 2497833 h 3844781"/>
              <a:gd name="connsiteX1400" fmla="*/ 305940 w 6923157"/>
              <a:gd name="connsiteY1400" fmla="*/ 2488148 h 3844781"/>
              <a:gd name="connsiteX1401" fmla="*/ 338121 w 6923157"/>
              <a:gd name="connsiteY1401" fmla="*/ 2460867 h 3844781"/>
              <a:gd name="connsiteX1402" fmla="*/ 357581 w 6923157"/>
              <a:gd name="connsiteY1402" fmla="*/ 2423228 h 3844781"/>
              <a:gd name="connsiteX1403" fmla="*/ 375664 w 6923157"/>
              <a:gd name="connsiteY1403" fmla="*/ 2410067 h 3844781"/>
              <a:gd name="connsiteX1404" fmla="*/ 482274 w 6923157"/>
              <a:gd name="connsiteY1404" fmla="*/ 2363235 h 3844781"/>
              <a:gd name="connsiteX1405" fmla="*/ 513895 w 6923157"/>
              <a:gd name="connsiteY1405" fmla="*/ 2355764 h 3844781"/>
              <a:gd name="connsiteX1406" fmla="*/ 561808 w 6923157"/>
              <a:gd name="connsiteY1406" fmla="*/ 2305026 h 3844781"/>
              <a:gd name="connsiteX1407" fmla="*/ 578560 w 6923157"/>
              <a:gd name="connsiteY1407" fmla="*/ 2266250 h 3844781"/>
              <a:gd name="connsiteX1408" fmla="*/ 591275 w 6923157"/>
              <a:gd name="connsiteY1408" fmla="*/ 2200721 h 3844781"/>
              <a:gd name="connsiteX1409" fmla="*/ 584123 w 6923157"/>
              <a:gd name="connsiteY1409" fmla="*/ 2194135 h 3844781"/>
              <a:gd name="connsiteX1410" fmla="*/ 577073 w 6923157"/>
              <a:gd name="connsiteY1410" fmla="*/ 2201196 h 3844781"/>
              <a:gd name="connsiteX1411" fmla="*/ 577024 w 6923157"/>
              <a:gd name="connsiteY1411" fmla="*/ 2213343 h 3844781"/>
              <a:gd name="connsiteX1412" fmla="*/ 557257 w 6923157"/>
              <a:gd name="connsiteY1412" fmla="*/ 2247990 h 3844781"/>
              <a:gd name="connsiteX1413" fmla="*/ 504281 w 6923157"/>
              <a:gd name="connsiteY1413" fmla="*/ 2249351 h 3844781"/>
              <a:gd name="connsiteX1414" fmla="*/ 518480 w 6923157"/>
              <a:gd name="connsiteY1414" fmla="*/ 2210933 h 3844781"/>
              <a:gd name="connsiteX1415" fmla="*/ 517099 w 6923157"/>
              <a:gd name="connsiteY1415" fmla="*/ 2197468 h 3844781"/>
              <a:gd name="connsiteX1416" fmla="*/ 506065 w 6923157"/>
              <a:gd name="connsiteY1416" fmla="*/ 2203570 h 3844781"/>
              <a:gd name="connsiteX1417" fmla="*/ 493550 w 6923157"/>
              <a:gd name="connsiteY1417" fmla="*/ 2220502 h 3844781"/>
              <a:gd name="connsiteX1418" fmla="*/ 474597 w 6923157"/>
              <a:gd name="connsiteY1418" fmla="*/ 2212539 h 3844781"/>
              <a:gd name="connsiteX1419" fmla="*/ 450739 w 6923157"/>
              <a:gd name="connsiteY1419" fmla="*/ 2194637 h 3844781"/>
              <a:gd name="connsiteX1420" fmla="*/ 437711 w 6923157"/>
              <a:gd name="connsiteY1420" fmla="*/ 2181288 h 3844781"/>
              <a:gd name="connsiteX1421" fmla="*/ 440469 w 6923157"/>
              <a:gd name="connsiteY1421" fmla="*/ 2170276 h 3844781"/>
              <a:gd name="connsiteX1422" fmla="*/ 428258 w 6923157"/>
              <a:gd name="connsiteY1422" fmla="*/ 2152259 h 3844781"/>
              <a:gd name="connsiteX1423" fmla="*/ 360518 w 6923157"/>
              <a:gd name="connsiteY1423" fmla="*/ 2135962 h 3844781"/>
              <a:gd name="connsiteX1424" fmla="*/ 346365 w 6923157"/>
              <a:gd name="connsiteY1424" fmla="*/ 2124288 h 3844781"/>
              <a:gd name="connsiteX1425" fmla="*/ 347486 w 6923157"/>
              <a:gd name="connsiteY1425" fmla="*/ 2084669 h 3844781"/>
              <a:gd name="connsiteX1426" fmla="*/ 384776 w 6923157"/>
              <a:gd name="connsiteY1426" fmla="*/ 2056671 h 3844781"/>
              <a:gd name="connsiteX1427" fmla="*/ 508802 w 6923157"/>
              <a:gd name="connsiteY1427" fmla="*/ 1964899 h 3844781"/>
              <a:gd name="connsiteX1428" fmla="*/ 535875 w 6923157"/>
              <a:gd name="connsiteY1428" fmla="*/ 1938334 h 3844781"/>
              <a:gd name="connsiteX1429" fmla="*/ 636606 w 6923157"/>
              <a:gd name="connsiteY1429" fmla="*/ 1846796 h 3844781"/>
              <a:gd name="connsiteX1430" fmla="*/ 644780 w 6923157"/>
              <a:gd name="connsiteY1430" fmla="*/ 1838061 h 3844781"/>
              <a:gd name="connsiteX1431" fmla="*/ 651672 w 6923157"/>
              <a:gd name="connsiteY1431" fmla="*/ 1791561 h 3844781"/>
              <a:gd name="connsiteX1432" fmla="*/ 644415 w 6923157"/>
              <a:gd name="connsiteY1432" fmla="*/ 1771331 h 3844781"/>
              <a:gd name="connsiteX1433" fmla="*/ 630674 w 6923157"/>
              <a:gd name="connsiteY1433" fmla="*/ 1776295 h 3844781"/>
              <a:gd name="connsiteX1434" fmla="*/ 533006 w 6923157"/>
              <a:gd name="connsiteY1434" fmla="*/ 1859814 h 3844781"/>
              <a:gd name="connsiteX1435" fmla="*/ 416436 w 6923157"/>
              <a:gd name="connsiteY1435" fmla="*/ 1923220 h 3844781"/>
              <a:gd name="connsiteX1436" fmla="*/ 400957 w 6923157"/>
              <a:gd name="connsiteY1436" fmla="*/ 1923875 h 3844781"/>
              <a:gd name="connsiteX1437" fmla="*/ 402795 w 6923157"/>
              <a:gd name="connsiteY1437" fmla="*/ 1903885 h 3844781"/>
              <a:gd name="connsiteX1438" fmla="*/ 408260 w 6923157"/>
              <a:gd name="connsiteY1438" fmla="*/ 1894012 h 3844781"/>
              <a:gd name="connsiteX1439" fmla="*/ 416993 w 6923157"/>
              <a:gd name="connsiteY1439" fmla="*/ 1865468 h 3844781"/>
              <a:gd name="connsiteX1440" fmla="*/ 330199 w 6923157"/>
              <a:gd name="connsiteY1440" fmla="*/ 1865504 h 3844781"/>
              <a:gd name="connsiteX1441" fmla="*/ 323863 w 6923157"/>
              <a:gd name="connsiteY1441" fmla="*/ 1854250 h 3844781"/>
              <a:gd name="connsiteX1442" fmla="*/ 325394 w 6923157"/>
              <a:gd name="connsiteY1442" fmla="*/ 1831270 h 3844781"/>
              <a:gd name="connsiteX1443" fmla="*/ 338158 w 6923157"/>
              <a:gd name="connsiteY1443" fmla="*/ 1753591 h 3844781"/>
              <a:gd name="connsiteX1444" fmla="*/ 410280 w 6923157"/>
              <a:gd name="connsiteY1444" fmla="*/ 1635711 h 3844781"/>
              <a:gd name="connsiteX1445" fmla="*/ 468357 w 6923157"/>
              <a:gd name="connsiteY1445" fmla="*/ 1557746 h 3844781"/>
              <a:gd name="connsiteX1446" fmla="*/ 522809 w 6923157"/>
              <a:gd name="connsiteY1446" fmla="*/ 1507610 h 3844781"/>
              <a:gd name="connsiteX1447" fmla="*/ 561886 w 6923157"/>
              <a:gd name="connsiteY1447" fmla="*/ 1471771 h 3844781"/>
              <a:gd name="connsiteX1448" fmla="*/ 649696 w 6923157"/>
              <a:gd name="connsiteY1448" fmla="*/ 1418472 h 3844781"/>
              <a:gd name="connsiteX1449" fmla="*/ 713242 w 6923157"/>
              <a:gd name="connsiteY1449" fmla="*/ 1368577 h 3844781"/>
              <a:gd name="connsiteX1450" fmla="*/ 740771 w 6923157"/>
              <a:gd name="connsiteY1450" fmla="*/ 1308558 h 3844781"/>
              <a:gd name="connsiteX1451" fmla="*/ 786385 w 6923157"/>
              <a:gd name="connsiteY1451" fmla="*/ 1235378 h 3844781"/>
              <a:gd name="connsiteX1452" fmla="*/ 798032 w 6923157"/>
              <a:gd name="connsiteY1452" fmla="*/ 1235262 h 3844781"/>
              <a:gd name="connsiteX1453" fmla="*/ 832413 w 6923157"/>
              <a:gd name="connsiteY1453" fmla="*/ 1254721 h 3844781"/>
              <a:gd name="connsiteX1454" fmla="*/ 879103 w 6923157"/>
              <a:gd name="connsiteY1454" fmla="*/ 1229957 h 3844781"/>
              <a:gd name="connsiteX1455" fmla="*/ 888654 w 6923157"/>
              <a:gd name="connsiteY1455" fmla="*/ 1196745 h 3844781"/>
              <a:gd name="connsiteX1456" fmla="*/ 926709 w 6923157"/>
              <a:gd name="connsiteY1456" fmla="*/ 1176227 h 3844781"/>
              <a:gd name="connsiteX1457" fmla="*/ 929110 w 6923157"/>
              <a:gd name="connsiteY1457" fmla="*/ 1174373 h 3844781"/>
              <a:gd name="connsiteX1458" fmla="*/ 931714 w 6923157"/>
              <a:gd name="connsiteY1458" fmla="*/ 1161865 h 3844781"/>
              <a:gd name="connsiteX1459" fmla="*/ 957000 w 6923157"/>
              <a:gd name="connsiteY1459" fmla="*/ 1143140 h 3844781"/>
              <a:gd name="connsiteX1460" fmla="*/ 1044458 w 6923157"/>
              <a:gd name="connsiteY1460" fmla="*/ 1136940 h 3844781"/>
              <a:gd name="connsiteX1461" fmla="*/ 1109074 w 6923157"/>
              <a:gd name="connsiteY1461" fmla="*/ 1059575 h 3844781"/>
              <a:gd name="connsiteX1462" fmla="*/ 1123426 w 6923157"/>
              <a:gd name="connsiteY1462" fmla="*/ 1022654 h 3844781"/>
              <a:gd name="connsiteX1463" fmla="*/ 1176193 w 6923157"/>
              <a:gd name="connsiteY1463" fmla="*/ 994002 h 3844781"/>
              <a:gd name="connsiteX1464" fmla="*/ 1204954 w 6923157"/>
              <a:gd name="connsiteY1464" fmla="*/ 983895 h 3844781"/>
              <a:gd name="connsiteX1465" fmla="*/ 1244029 w 6923157"/>
              <a:gd name="connsiteY1465" fmla="*/ 948057 h 3844781"/>
              <a:gd name="connsiteX1466" fmla="*/ 1356921 w 6923157"/>
              <a:gd name="connsiteY1466" fmla="*/ 848742 h 3844781"/>
              <a:gd name="connsiteX1467" fmla="*/ 1404426 w 6923157"/>
              <a:gd name="connsiteY1467" fmla="*/ 819310 h 3844781"/>
              <a:gd name="connsiteX1468" fmla="*/ 1480437 w 6923157"/>
              <a:gd name="connsiteY1468" fmla="*/ 764631 h 3844781"/>
              <a:gd name="connsiteX1469" fmla="*/ 1510677 w 6923157"/>
              <a:gd name="connsiteY1469" fmla="*/ 743693 h 3844781"/>
              <a:gd name="connsiteX1470" fmla="*/ 1522835 w 6923157"/>
              <a:gd name="connsiteY1470" fmla="*/ 735916 h 3844781"/>
              <a:gd name="connsiteX1471" fmla="*/ 1610848 w 6923157"/>
              <a:gd name="connsiteY1471" fmla="*/ 671964 h 3844781"/>
              <a:gd name="connsiteX1472" fmla="*/ 1635881 w 6923157"/>
              <a:gd name="connsiteY1472" fmla="*/ 676040 h 3844781"/>
              <a:gd name="connsiteX1473" fmla="*/ 1629088 w 6923157"/>
              <a:gd name="connsiteY1473" fmla="*/ 698241 h 3844781"/>
              <a:gd name="connsiteX1474" fmla="*/ 1609421 w 6923157"/>
              <a:gd name="connsiteY1474" fmla="*/ 708589 h 3844781"/>
              <a:gd name="connsiteX1475" fmla="*/ 1584799 w 6923157"/>
              <a:gd name="connsiteY1475" fmla="*/ 721150 h 3844781"/>
              <a:gd name="connsiteX1476" fmla="*/ 1576423 w 6923157"/>
              <a:gd name="connsiteY1476" fmla="*/ 740538 h 3844781"/>
              <a:gd name="connsiteX1477" fmla="*/ 1577497 w 6923157"/>
              <a:gd name="connsiteY1477" fmla="*/ 751013 h 3844781"/>
              <a:gd name="connsiteX1478" fmla="*/ 1586743 w 6923157"/>
              <a:gd name="connsiteY1478" fmla="*/ 752750 h 3844781"/>
              <a:gd name="connsiteX1479" fmla="*/ 1612592 w 6923157"/>
              <a:gd name="connsiteY1479" fmla="*/ 752159 h 3844781"/>
              <a:gd name="connsiteX1480" fmla="*/ 1635428 w 6923157"/>
              <a:gd name="connsiteY1480" fmla="*/ 747436 h 3844781"/>
              <a:gd name="connsiteX1481" fmla="*/ 1749087 w 6923157"/>
              <a:gd name="connsiteY1481" fmla="*/ 693547 h 3844781"/>
              <a:gd name="connsiteX1482" fmla="*/ 1775343 w 6923157"/>
              <a:gd name="connsiteY1482" fmla="*/ 671650 h 3844781"/>
              <a:gd name="connsiteX1483" fmla="*/ 1790515 w 6923157"/>
              <a:gd name="connsiteY1483" fmla="*/ 668003 h 3844781"/>
              <a:gd name="connsiteX1484" fmla="*/ 1809315 w 6923157"/>
              <a:gd name="connsiteY1484" fmla="*/ 674471 h 3844781"/>
              <a:gd name="connsiteX1485" fmla="*/ 1831126 w 6923157"/>
              <a:gd name="connsiteY1485" fmla="*/ 647127 h 3844781"/>
              <a:gd name="connsiteX1486" fmla="*/ 1847778 w 6923157"/>
              <a:gd name="connsiteY1486" fmla="*/ 632649 h 3844781"/>
              <a:gd name="connsiteX1487" fmla="*/ 1859119 w 6923157"/>
              <a:gd name="connsiteY1487" fmla="*/ 629540 h 3844781"/>
              <a:gd name="connsiteX1488" fmla="*/ 1931044 w 6923157"/>
              <a:gd name="connsiteY1488" fmla="*/ 598199 h 3844781"/>
              <a:gd name="connsiteX1489" fmla="*/ 1955052 w 6923157"/>
              <a:gd name="connsiteY1489" fmla="*/ 579654 h 3844781"/>
              <a:gd name="connsiteX1490" fmla="*/ 1971347 w 6923157"/>
              <a:gd name="connsiteY1490" fmla="*/ 574332 h 3844781"/>
              <a:gd name="connsiteX1491" fmla="*/ 2024477 w 6923157"/>
              <a:gd name="connsiteY1491" fmla="*/ 574466 h 3844781"/>
              <a:gd name="connsiteX1492" fmla="*/ 2168484 w 6923157"/>
              <a:gd name="connsiteY1492" fmla="*/ 551225 h 3844781"/>
              <a:gd name="connsiteX1493" fmla="*/ 2222429 w 6923157"/>
              <a:gd name="connsiteY1493" fmla="*/ 546692 h 3844781"/>
              <a:gd name="connsiteX1494" fmla="*/ 2309324 w 6923157"/>
              <a:gd name="connsiteY1494" fmla="*/ 522358 h 3844781"/>
              <a:gd name="connsiteX1495" fmla="*/ 2426561 w 6923157"/>
              <a:gd name="connsiteY1495" fmla="*/ 490731 h 3844781"/>
              <a:gd name="connsiteX1496" fmla="*/ 2524029 w 6923157"/>
              <a:gd name="connsiteY1496" fmla="*/ 455807 h 3844781"/>
              <a:gd name="connsiteX1497" fmla="*/ 2618585 w 6923157"/>
              <a:gd name="connsiteY1497" fmla="*/ 430397 h 3844781"/>
              <a:gd name="connsiteX1498" fmla="*/ 2686169 w 6923157"/>
              <a:gd name="connsiteY1498" fmla="*/ 407256 h 3844781"/>
              <a:gd name="connsiteX1499" fmla="*/ 2966161 w 6923157"/>
              <a:gd name="connsiteY1499" fmla="*/ 333063 h 3844781"/>
              <a:gd name="connsiteX1500" fmla="*/ 3270774 w 6923157"/>
              <a:gd name="connsiteY1500" fmla="*/ 246308 h 3844781"/>
              <a:gd name="connsiteX1501" fmla="*/ 3563794 w 6923157"/>
              <a:gd name="connsiteY1501" fmla="*/ 185465 h 3844781"/>
              <a:gd name="connsiteX1502" fmla="*/ 3788615 w 6923157"/>
              <a:gd name="connsiteY1502" fmla="*/ 141779 h 3844781"/>
              <a:gd name="connsiteX1503" fmla="*/ 3959493 w 6923157"/>
              <a:gd name="connsiteY1503" fmla="*/ 102625 h 3844781"/>
              <a:gd name="connsiteX1504" fmla="*/ 4082759 w 6923157"/>
              <a:gd name="connsiteY1504" fmla="*/ 79260 h 3844781"/>
              <a:gd name="connsiteX1505" fmla="*/ 4160510 w 6923157"/>
              <a:gd name="connsiteY1505" fmla="*/ 66832 h 3844781"/>
              <a:gd name="connsiteX1506" fmla="*/ 4184775 w 6923157"/>
              <a:gd name="connsiteY1506" fmla="*/ 63429 h 3844781"/>
              <a:gd name="connsiteX1507" fmla="*/ 4190037 w 6923157"/>
              <a:gd name="connsiteY1507" fmla="*/ 64206 h 3844781"/>
              <a:gd name="connsiteX1508" fmla="*/ 4555241 w 6923157"/>
              <a:gd name="connsiteY1508" fmla="*/ 25108 h 3844781"/>
              <a:gd name="connsiteX1509" fmla="*/ 4651792 w 6923157"/>
              <a:gd name="connsiteY1509" fmla="*/ 19150 h 3844781"/>
              <a:gd name="connsiteX1510" fmla="*/ 4863232 w 6923157"/>
              <a:gd name="connsiteY1510" fmla="*/ 9214 h 3844781"/>
              <a:gd name="connsiteX1511" fmla="*/ 5029821 w 6923157"/>
              <a:gd name="connsiteY1511" fmla="*/ 4053 h 3844781"/>
              <a:gd name="connsiteX1512" fmla="*/ 5184916 w 6923157"/>
              <a:gd name="connsiteY1512" fmla="*/ 504 h 3844781"/>
              <a:gd name="connsiteX1513" fmla="*/ 5191838 w 6923157"/>
              <a:gd name="connsiteY1513" fmla="*/ 103 h 3844781"/>
              <a:gd name="connsiteX1514" fmla="*/ 5198148 w 6923157"/>
              <a:gd name="connsiteY1514" fmla="*/ 3202 h 3844781"/>
              <a:gd name="connsiteX1515" fmla="*/ 5279936 w 6923157"/>
              <a:gd name="connsiteY1515" fmla="*/ 17527 h 3844781"/>
              <a:gd name="connsiteX1516" fmla="*/ 5364685 w 6923157"/>
              <a:gd name="connsiteY1516" fmla="*/ 10190 h 3844781"/>
              <a:gd name="connsiteX1517" fmla="*/ 5509053 w 6923157"/>
              <a:gd name="connsiteY1517" fmla="*/ 15735 h 38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Lst>
            <a:rect l="l" t="t" r="r" b="b"/>
            <a:pathLst>
              <a:path w="6923157" h="3844781">
                <a:moveTo>
                  <a:pt x="4127094" y="2650274"/>
                </a:moveTo>
                <a:lnTo>
                  <a:pt x="4120952" y="2652027"/>
                </a:lnTo>
                <a:lnTo>
                  <a:pt x="4121694" y="2652798"/>
                </a:lnTo>
                <a:lnTo>
                  <a:pt x="4123622" y="2654447"/>
                </a:lnTo>
                <a:close/>
                <a:moveTo>
                  <a:pt x="4042165" y="2624169"/>
                </a:moveTo>
                <a:cubicBezTo>
                  <a:pt x="4038517" y="2622805"/>
                  <a:pt x="4035623" y="2623841"/>
                  <a:pt x="4033090" y="2625954"/>
                </a:cubicBezTo>
                <a:lnTo>
                  <a:pt x="4032096" y="2627139"/>
                </a:lnTo>
                <a:lnTo>
                  <a:pt x="4039066" y="2637438"/>
                </a:lnTo>
                <a:cubicBezTo>
                  <a:pt x="4039330" y="2639420"/>
                  <a:pt x="4040308" y="2640257"/>
                  <a:pt x="4040573" y="2642238"/>
                </a:cubicBezTo>
                <a:cubicBezTo>
                  <a:pt x="4043190" y="2648865"/>
                  <a:pt x="4046705" y="2649238"/>
                  <a:pt x="4050273" y="2643511"/>
                </a:cubicBezTo>
                <a:lnTo>
                  <a:pt x="4050295" y="2643480"/>
                </a:lnTo>
                <a:lnTo>
                  <a:pt x="4049615" y="2633721"/>
                </a:lnTo>
                <a:cubicBezTo>
                  <a:pt x="4048001" y="2628940"/>
                  <a:pt x="4045325" y="2625115"/>
                  <a:pt x="4042165" y="2624169"/>
                </a:cubicBezTo>
                <a:close/>
                <a:moveTo>
                  <a:pt x="4268802" y="2636824"/>
                </a:moveTo>
                <a:lnTo>
                  <a:pt x="4256851" y="2652632"/>
                </a:lnTo>
                <a:lnTo>
                  <a:pt x="4274805" y="2655317"/>
                </a:lnTo>
                <a:lnTo>
                  <a:pt x="4275574" y="2653477"/>
                </a:lnTo>
                <a:cubicBezTo>
                  <a:pt x="4279284" y="2649628"/>
                  <a:pt x="4283850" y="2646510"/>
                  <a:pt x="4287193" y="2642347"/>
                </a:cubicBezTo>
                <a:cubicBezTo>
                  <a:pt x="4279567" y="2637142"/>
                  <a:pt x="4273673" y="2635174"/>
                  <a:pt x="4268802" y="2636824"/>
                </a:cubicBezTo>
                <a:close/>
                <a:moveTo>
                  <a:pt x="5509053" y="15735"/>
                </a:moveTo>
                <a:cubicBezTo>
                  <a:pt x="5530765" y="12689"/>
                  <a:pt x="5550842" y="18979"/>
                  <a:pt x="5568007" y="34782"/>
                </a:cubicBezTo>
                <a:cubicBezTo>
                  <a:pt x="5573730" y="40050"/>
                  <a:pt x="5577561" y="39514"/>
                  <a:pt x="5582209" y="34308"/>
                </a:cubicBezTo>
                <a:cubicBezTo>
                  <a:pt x="5592936" y="25214"/>
                  <a:pt x="5603970" y="19113"/>
                  <a:pt x="5615414" y="29649"/>
                </a:cubicBezTo>
                <a:cubicBezTo>
                  <a:pt x="5630843" y="41144"/>
                  <a:pt x="5646475" y="41987"/>
                  <a:pt x="5664202" y="37982"/>
                </a:cubicBezTo>
                <a:cubicBezTo>
                  <a:pt x="5690868" y="32722"/>
                  <a:pt x="5715899" y="36799"/>
                  <a:pt x="5739604" y="53203"/>
                </a:cubicBezTo>
                <a:cubicBezTo>
                  <a:pt x="5753603" y="63381"/>
                  <a:pt x="5772096" y="66858"/>
                  <a:pt x="5783946" y="56089"/>
                </a:cubicBezTo>
                <a:cubicBezTo>
                  <a:pt x="5805248" y="36405"/>
                  <a:pt x="5825018" y="39701"/>
                  <a:pt x="5846832" y="50301"/>
                </a:cubicBezTo>
                <a:cubicBezTo>
                  <a:pt x="5857663" y="54852"/>
                  <a:pt x="5869770" y="59225"/>
                  <a:pt x="5882235" y="54440"/>
                </a:cubicBezTo>
                <a:cubicBezTo>
                  <a:pt x="5888314" y="50551"/>
                  <a:pt x="5891328" y="54682"/>
                  <a:pt x="5891942" y="60666"/>
                </a:cubicBezTo>
                <a:cubicBezTo>
                  <a:pt x="5892402" y="65155"/>
                  <a:pt x="5892708" y="68148"/>
                  <a:pt x="5893015" y="71140"/>
                </a:cubicBezTo>
                <a:cubicBezTo>
                  <a:pt x="5893426" y="87778"/>
                  <a:pt x="5894703" y="87599"/>
                  <a:pt x="5905430" y="78505"/>
                </a:cubicBezTo>
                <a:cubicBezTo>
                  <a:pt x="5917434" y="69232"/>
                  <a:pt x="5930868" y="61276"/>
                  <a:pt x="5943179" y="54995"/>
                </a:cubicBezTo>
                <a:cubicBezTo>
                  <a:pt x="5948135" y="52782"/>
                  <a:pt x="5953089" y="50570"/>
                  <a:pt x="5957381" y="54521"/>
                </a:cubicBezTo>
                <a:cubicBezTo>
                  <a:pt x="5961674" y="58471"/>
                  <a:pt x="5959733" y="64814"/>
                  <a:pt x="5957638" y="69662"/>
                </a:cubicBezTo>
                <a:cubicBezTo>
                  <a:pt x="5952480" y="82528"/>
                  <a:pt x="5956925" y="87975"/>
                  <a:pt x="5967294" y="88037"/>
                </a:cubicBezTo>
                <a:cubicBezTo>
                  <a:pt x="5971280" y="88997"/>
                  <a:pt x="5975418" y="91452"/>
                  <a:pt x="5979250" y="90913"/>
                </a:cubicBezTo>
                <a:cubicBezTo>
                  <a:pt x="5988189" y="89659"/>
                  <a:pt x="5989927" y="93969"/>
                  <a:pt x="5985739" y="103664"/>
                </a:cubicBezTo>
                <a:cubicBezTo>
                  <a:pt x="5983491" y="107014"/>
                  <a:pt x="5981396" y="111861"/>
                  <a:pt x="5985535" y="114315"/>
                </a:cubicBezTo>
                <a:cubicBezTo>
                  <a:pt x="5988549" y="118446"/>
                  <a:pt x="5992227" y="116412"/>
                  <a:pt x="5995906" y="114378"/>
                </a:cubicBezTo>
                <a:cubicBezTo>
                  <a:pt x="6005509" y="106960"/>
                  <a:pt x="6016032" y="108519"/>
                  <a:pt x="6027833" y="109899"/>
                </a:cubicBezTo>
                <a:cubicBezTo>
                  <a:pt x="6063542" y="117031"/>
                  <a:pt x="6093120" y="102256"/>
                  <a:pt x="6120345" y="77188"/>
                </a:cubicBezTo>
                <a:cubicBezTo>
                  <a:pt x="6125147" y="73479"/>
                  <a:pt x="6126934" y="65639"/>
                  <a:pt x="6133167" y="63247"/>
                </a:cubicBezTo>
                <a:cubicBezTo>
                  <a:pt x="6132656" y="70908"/>
                  <a:pt x="6131992" y="77071"/>
                  <a:pt x="6131482" y="84731"/>
                </a:cubicBezTo>
                <a:cubicBezTo>
                  <a:pt x="6130463" y="100052"/>
                  <a:pt x="6136491" y="108312"/>
                  <a:pt x="6148292" y="109692"/>
                </a:cubicBezTo>
                <a:cubicBezTo>
                  <a:pt x="6187680" y="114790"/>
                  <a:pt x="6227066" y="119888"/>
                  <a:pt x="6266453" y="124986"/>
                </a:cubicBezTo>
                <a:cubicBezTo>
                  <a:pt x="6280809" y="126008"/>
                  <a:pt x="6294703" y="122540"/>
                  <a:pt x="6309365" y="126553"/>
                </a:cubicBezTo>
                <a:cubicBezTo>
                  <a:pt x="6318765" y="129789"/>
                  <a:pt x="6324335" y="133561"/>
                  <a:pt x="6323161" y="147384"/>
                </a:cubicBezTo>
                <a:cubicBezTo>
                  <a:pt x="6323571" y="164021"/>
                  <a:pt x="6334709" y="171565"/>
                  <a:pt x="6346711" y="162293"/>
                </a:cubicBezTo>
                <a:cubicBezTo>
                  <a:pt x="6356315" y="154875"/>
                  <a:pt x="6364132" y="155296"/>
                  <a:pt x="6373685" y="160026"/>
                </a:cubicBezTo>
                <a:cubicBezTo>
                  <a:pt x="6379407" y="165294"/>
                  <a:pt x="6384516" y="164577"/>
                  <a:pt x="6390287" y="157697"/>
                </a:cubicBezTo>
                <a:cubicBezTo>
                  <a:pt x="6395906" y="149321"/>
                  <a:pt x="6403416" y="146749"/>
                  <a:pt x="6411539" y="150162"/>
                </a:cubicBezTo>
                <a:cubicBezTo>
                  <a:pt x="6416800" y="150941"/>
                  <a:pt x="6423645" y="154534"/>
                  <a:pt x="6428754" y="153817"/>
                </a:cubicBezTo>
                <a:cubicBezTo>
                  <a:pt x="6436417" y="152743"/>
                  <a:pt x="6439431" y="156872"/>
                  <a:pt x="6441476" y="164175"/>
                </a:cubicBezTo>
                <a:cubicBezTo>
                  <a:pt x="6446840" y="178599"/>
                  <a:pt x="6449548" y="179737"/>
                  <a:pt x="6461400" y="168968"/>
                </a:cubicBezTo>
                <a:cubicBezTo>
                  <a:pt x="6468448" y="161908"/>
                  <a:pt x="6475344" y="153351"/>
                  <a:pt x="6483977" y="149104"/>
                </a:cubicBezTo>
                <a:cubicBezTo>
                  <a:pt x="6484130" y="150601"/>
                  <a:pt x="6485407" y="150422"/>
                  <a:pt x="6485561" y="151918"/>
                </a:cubicBezTo>
                <a:cubicBezTo>
                  <a:pt x="6476061" y="172981"/>
                  <a:pt x="6476061" y="172981"/>
                  <a:pt x="6488426" y="192495"/>
                </a:cubicBezTo>
                <a:cubicBezTo>
                  <a:pt x="6490009" y="195307"/>
                  <a:pt x="6491594" y="198122"/>
                  <a:pt x="6493024" y="199438"/>
                </a:cubicBezTo>
                <a:cubicBezTo>
                  <a:pt x="6505849" y="223441"/>
                  <a:pt x="6521634" y="225780"/>
                  <a:pt x="6542118" y="210763"/>
                </a:cubicBezTo>
                <a:cubicBezTo>
                  <a:pt x="6552845" y="201670"/>
                  <a:pt x="6560967" y="205083"/>
                  <a:pt x="6563778" y="219867"/>
                </a:cubicBezTo>
                <a:cubicBezTo>
                  <a:pt x="6565823" y="227168"/>
                  <a:pt x="6566590" y="234649"/>
                  <a:pt x="6566079" y="242309"/>
                </a:cubicBezTo>
                <a:cubicBezTo>
                  <a:pt x="6564395" y="263794"/>
                  <a:pt x="6548406" y="272108"/>
                  <a:pt x="6534254" y="260435"/>
                </a:cubicBezTo>
                <a:cubicBezTo>
                  <a:pt x="6522964" y="251394"/>
                  <a:pt x="6512287" y="248339"/>
                  <a:pt x="6500486" y="246959"/>
                </a:cubicBezTo>
                <a:cubicBezTo>
                  <a:pt x="6488839" y="247076"/>
                  <a:pt x="6478162" y="244020"/>
                  <a:pt x="6469425" y="234623"/>
                </a:cubicBezTo>
                <a:cubicBezTo>
                  <a:pt x="6456091" y="218280"/>
                  <a:pt x="6449552" y="217681"/>
                  <a:pt x="6437038" y="234614"/>
                </a:cubicBezTo>
                <a:cubicBezTo>
                  <a:pt x="6427741" y="245025"/>
                  <a:pt x="6419108" y="249272"/>
                  <a:pt x="6406030" y="248070"/>
                </a:cubicBezTo>
                <a:cubicBezTo>
                  <a:pt x="6382582" y="246808"/>
                  <a:pt x="6359643" y="237883"/>
                  <a:pt x="6337319" y="234945"/>
                </a:cubicBezTo>
                <a:cubicBezTo>
                  <a:pt x="6317548" y="231648"/>
                  <a:pt x="6298393" y="234336"/>
                  <a:pt x="6283169" y="250132"/>
                </a:cubicBezTo>
                <a:cubicBezTo>
                  <a:pt x="6275151" y="260363"/>
                  <a:pt x="6269735" y="258087"/>
                  <a:pt x="6261153" y="250186"/>
                </a:cubicBezTo>
                <a:cubicBezTo>
                  <a:pt x="6221098" y="213308"/>
                  <a:pt x="6178084" y="198095"/>
                  <a:pt x="6130883" y="230520"/>
                </a:cubicBezTo>
                <a:cubicBezTo>
                  <a:pt x="6123681" y="236083"/>
                  <a:pt x="6116988" y="233987"/>
                  <a:pt x="6110296" y="231890"/>
                </a:cubicBezTo>
                <a:cubicBezTo>
                  <a:pt x="6106158" y="229436"/>
                  <a:pt x="6100436" y="224168"/>
                  <a:pt x="6095786" y="229372"/>
                </a:cubicBezTo>
                <a:cubicBezTo>
                  <a:pt x="6091293" y="236075"/>
                  <a:pt x="6095737" y="241521"/>
                  <a:pt x="6097628" y="247327"/>
                </a:cubicBezTo>
                <a:cubicBezTo>
                  <a:pt x="6102379" y="255768"/>
                  <a:pt x="6098856" y="259297"/>
                  <a:pt x="6091193" y="260372"/>
                </a:cubicBezTo>
                <a:cubicBezTo>
                  <a:pt x="6083530" y="261447"/>
                  <a:pt x="6075560" y="259530"/>
                  <a:pt x="6067744" y="259109"/>
                </a:cubicBezTo>
                <a:cubicBezTo>
                  <a:pt x="6050528" y="255454"/>
                  <a:pt x="6035713" y="249943"/>
                  <a:pt x="6018293" y="256941"/>
                </a:cubicBezTo>
                <a:cubicBezTo>
                  <a:pt x="6014462" y="257479"/>
                  <a:pt x="6014155" y="254486"/>
                  <a:pt x="6012571" y="251672"/>
                </a:cubicBezTo>
                <a:cubicBezTo>
                  <a:pt x="6007360" y="238744"/>
                  <a:pt x="5998113" y="237006"/>
                  <a:pt x="5987896" y="238440"/>
                </a:cubicBezTo>
                <a:cubicBezTo>
                  <a:pt x="5949429" y="242318"/>
                  <a:pt x="5910656" y="243205"/>
                  <a:pt x="5872086" y="233441"/>
                </a:cubicBezTo>
                <a:cubicBezTo>
                  <a:pt x="5869378" y="232303"/>
                  <a:pt x="5865546" y="232839"/>
                  <a:pt x="5861868" y="234874"/>
                </a:cubicBezTo>
                <a:cubicBezTo>
                  <a:pt x="5851141" y="243967"/>
                  <a:pt x="5843019" y="240554"/>
                  <a:pt x="5835099" y="226487"/>
                </a:cubicBezTo>
                <a:cubicBezTo>
                  <a:pt x="5827180" y="212421"/>
                  <a:pt x="5819363" y="211999"/>
                  <a:pt x="5809096" y="225583"/>
                </a:cubicBezTo>
                <a:cubicBezTo>
                  <a:pt x="5804448" y="230788"/>
                  <a:pt x="5801077" y="235815"/>
                  <a:pt x="5796583" y="242516"/>
                </a:cubicBezTo>
                <a:cubicBezTo>
                  <a:pt x="5790554" y="234256"/>
                  <a:pt x="5784525" y="225995"/>
                  <a:pt x="5775585" y="227250"/>
                </a:cubicBezTo>
                <a:cubicBezTo>
                  <a:pt x="5765367" y="228683"/>
                  <a:pt x="5754997" y="228620"/>
                  <a:pt x="5746058" y="229875"/>
                </a:cubicBezTo>
                <a:cubicBezTo>
                  <a:pt x="5712699" y="233037"/>
                  <a:pt x="5708560" y="230583"/>
                  <a:pt x="5706471" y="273373"/>
                </a:cubicBezTo>
                <a:cubicBezTo>
                  <a:pt x="5706471" y="273373"/>
                  <a:pt x="5705193" y="273551"/>
                  <a:pt x="5705346" y="275048"/>
                </a:cubicBezTo>
                <a:cubicBezTo>
                  <a:pt x="5703050" y="290547"/>
                  <a:pt x="5698401" y="295754"/>
                  <a:pt x="5685169" y="293056"/>
                </a:cubicBezTo>
                <a:cubicBezTo>
                  <a:pt x="5627596" y="287474"/>
                  <a:pt x="5569206" y="286561"/>
                  <a:pt x="5511940" y="283972"/>
                </a:cubicBezTo>
                <a:cubicBezTo>
                  <a:pt x="5475566" y="283005"/>
                  <a:pt x="5438070" y="283712"/>
                  <a:pt x="5401850" y="284240"/>
                </a:cubicBezTo>
                <a:cubicBezTo>
                  <a:pt x="5357814" y="284348"/>
                  <a:pt x="5315413" y="275120"/>
                  <a:pt x="5271889" y="267567"/>
                </a:cubicBezTo>
                <a:cubicBezTo>
                  <a:pt x="5239039" y="263069"/>
                  <a:pt x="5207775" y="261386"/>
                  <a:pt x="5177228" y="279331"/>
                </a:cubicBezTo>
                <a:cubicBezTo>
                  <a:pt x="5165070" y="287108"/>
                  <a:pt x="5153269" y="285728"/>
                  <a:pt x="5139732" y="280040"/>
                </a:cubicBezTo>
                <a:cubicBezTo>
                  <a:pt x="5114085" y="269977"/>
                  <a:pt x="5086653" y="267755"/>
                  <a:pt x="5058709" y="273193"/>
                </a:cubicBezTo>
                <a:cubicBezTo>
                  <a:pt x="5034751" y="279591"/>
                  <a:pt x="5009055" y="281678"/>
                  <a:pt x="4984023" y="277602"/>
                </a:cubicBezTo>
                <a:cubicBezTo>
                  <a:pt x="4946067" y="273821"/>
                  <a:pt x="4908570" y="274529"/>
                  <a:pt x="4870257" y="279905"/>
                </a:cubicBezTo>
                <a:cubicBezTo>
                  <a:pt x="4845991" y="283310"/>
                  <a:pt x="4822696" y="283542"/>
                  <a:pt x="4799402" y="283776"/>
                </a:cubicBezTo>
                <a:cubicBezTo>
                  <a:pt x="4748674" y="281786"/>
                  <a:pt x="4697129" y="284465"/>
                  <a:pt x="4645891" y="290136"/>
                </a:cubicBezTo>
                <a:cubicBezTo>
                  <a:pt x="4594653" y="295808"/>
                  <a:pt x="4543721" y="304472"/>
                  <a:pt x="4493454" y="306971"/>
                </a:cubicBezTo>
                <a:cubicBezTo>
                  <a:pt x="4458512" y="307321"/>
                  <a:pt x="4423263" y="304677"/>
                  <a:pt x="4389242" y="314005"/>
                </a:cubicBezTo>
                <a:cubicBezTo>
                  <a:pt x="4335246" y="330687"/>
                  <a:pt x="4280993" y="332229"/>
                  <a:pt x="4227047" y="336762"/>
                </a:cubicBezTo>
                <a:cubicBezTo>
                  <a:pt x="4199921" y="337533"/>
                  <a:pt x="4172641" y="336806"/>
                  <a:pt x="4144697" y="342246"/>
                </a:cubicBezTo>
                <a:cubicBezTo>
                  <a:pt x="4113078" y="349717"/>
                  <a:pt x="4079258" y="348391"/>
                  <a:pt x="4048252" y="361849"/>
                </a:cubicBezTo>
                <a:cubicBezTo>
                  <a:pt x="4028430" y="370701"/>
                  <a:pt x="4007844" y="372071"/>
                  <a:pt x="3988227" y="370271"/>
                </a:cubicBezTo>
                <a:cubicBezTo>
                  <a:pt x="3965902" y="367332"/>
                  <a:pt x="3945315" y="368702"/>
                  <a:pt x="3924064" y="376237"/>
                </a:cubicBezTo>
                <a:cubicBezTo>
                  <a:pt x="3899289" y="387302"/>
                  <a:pt x="3872776" y="394058"/>
                  <a:pt x="3846110" y="399317"/>
                </a:cubicBezTo>
                <a:cubicBezTo>
                  <a:pt x="3809381" y="407506"/>
                  <a:pt x="3773775" y="414020"/>
                  <a:pt x="3738322" y="422029"/>
                </a:cubicBezTo>
                <a:cubicBezTo>
                  <a:pt x="3690251" y="433327"/>
                  <a:pt x="3642182" y="444624"/>
                  <a:pt x="3594111" y="455923"/>
                </a:cubicBezTo>
                <a:cubicBezTo>
                  <a:pt x="3564891" y="461540"/>
                  <a:pt x="3537101" y="468476"/>
                  <a:pt x="3509312" y="475409"/>
                </a:cubicBezTo>
                <a:cubicBezTo>
                  <a:pt x="3465073" y="486170"/>
                  <a:pt x="3422878" y="504232"/>
                  <a:pt x="3376799" y="497038"/>
                </a:cubicBezTo>
                <a:cubicBezTo>
                  <a:pt x="3370261" y="496437"/>
                  <a:pt x="3368013" y="499788"/>
                  <a:pt x="3368778" y="507270"/>
                </a:cubicBezTo>
                <a:cubicBezTo>
                  <a:pt x="3369854" y="517743"/>
                  <a:pt x="3374299" y="523191"/>
                  <a:pt x="3383238" y="521937"/>
                </a:cubicBezTo>
                <a:cubicBezTo>
                  <a:pt x="3392178" y="520682"/>
                  <a:pt x="3400964" y="517930"/>
                  <a:pt x="3409904" y="516676"/>
                </a:cubicBezTo>
                <a:cubicBezTo>
                  <a:pt x="3600858" y="483813"/>
                  <a:pt x="3792781" y="447779"/>
                  <a:pt x="3984042" y="417907"/>
                </a:cubicBezTo>
                <a:cubicBezTo>
                  <a:pt x="4160130" y="391684"/>
                  <a:pt x="4336373" y="366955"/>
                  <a:pt x="4513535" y="351205"/>
                </a:cubicBezTo>
                <a:cubicBezTo>
                  <a:pt x="4627811" y="341241"/>
                  <a:pt x="4741118" y="334451"/>
                  <a:pt x="4854731" y="330651"/>
                </a:cubicBezTo>
                <a:cubicBezTo>
                  <a:pt x="4953989" y="325830"/>
                  <a:pt x="5053708" y="325499"/>
                  <a:pt x="5153579" y="326663"/>
                </a:cubicBezTo>
                <a:cubicBezTo>
                  <a:pt x="5276900" y="329092"/>
                  <a:pt x="5398740" y="342352"/>
                  <a:pt x="5521550" y="352439"/>
                </a:cubicBezTo>
                <a:cubicBezTo>
                  <a:pt x="5560630" y="354545"/>
                  <a:pt x="5600477" y="364131"/>
                  <a:pt x="5638636" y="357260"/>
                </a:cubicBezTo>
                <a:cubicBezTo>
                  <a:pt x="5682059" y="351168"/>
                  <a:pt x="5723386" y="349922"/>
                  <a:pt x="5762367" y="376325"/>
                </a:cubicBezTo>
                <a:cubicBezTo>
                  <a:pt x="5777643" y="386324"/>
                  <a:pt x="5795676" y="385312"/>
                  <a:pt x="5812941" y="376818"/>
                </a:cubicBezTo>
                <a:cubicBezTo>
                  <a:pt x="5823976" y="370716"/>
                  <a:pt x="5835624" y="370599"/>
                  <a:pt x="5848701" y="371801"/>
                </a:cubicBezTo>
                <a:cubicBezTo>
                  <a:pt x="5868319" y="373602"/>
                  <a:pt x="5888395" y="379891"/>
                  <a:pt x="5908215" y="371039"/>
                </a:cubicBezTo>
                <a:cubicBezTo>
                  <a:pt x="5925634" y="364042"/>
                  <a:pt x="5939019" y="368234"/>
                  <a:pt x="5952201" y="383081"/>
                </a:cubicBezTo>
                <a:cubicBezTo>
                  <a:pt x="5956645" y="388529"/>
                  <a:pt x="5961907" y="389307"/>
                  <a:pt x="5967986" y="385420"/>
                </a:cubicBezTo>
                <a:cubicBezTo>
                  <a:pt x="5976466" y="379676"/>
                  <a:pt x="5986529" y="376745"/>
                  <a:pt x="5997206" y="379801"/>
                </a:cubicBezTo>
                <a:cubicBezTo>
                  <a:pt x="6029085" y="387471"/>
                  <a:pt x="6063873" y="385625"/>
                  <a:pt x="6096058" y="396287"/>
                </a:cubicBezTo>
                <a:cubicBezTo>
                  <a:pt x="6106889" y="400838"/>
                  <a:pt x="6117259" y="400901"/>
                  <a:pt x="6126863" y="393483"/>
                </a:cubicBezTo>
                <a:cubicBezTo>
                  <a:pt x="6147500" y="379963"/>
                  <a:pt x="6154039" y="380563"/>
                  <a:pt x="6170388" y="401035"/>
                </a:cubicBezTo>
                <a:cubicBezTo>
                  <a:pt x="6176417" y="409296"/>
                  <a:pt x="6183416" y="414384"/>
                  <a:pt x="6191078" y="413309"/>
                </a:cubicBezTo>
                <a:cubicBezTo>
                  <a:pt x="6218051" y="411043"/>
                  <a:pt x="6243544" y="419608"/>
                  <a:pt x="6268729" y="425181"/>
                </a:cubicBezTo>
                <a:cubicBezTo>
                  <a:pt x="6291361" y="431112"/>
                  <a:pt x="6313839" y="435548"/>
                  <a:pt x="6336367" y="427833"/>
                </a:cubicBezTo>
                <a:cubicBezTo>
                  <a:pt x="6345153" y="425082"/>
                  <a:pt x="6350569" y="427357"/>
                  <a:pt x="6355166" y="434301"/>
                </a:cubicBezTo>
                <a:cubicBezTo>
                  <a:pt x="6361196" y="442561"/>
                  <a:pt x="6368654" y="452139"/>
                  <a:pt x="6378564" y="447714"/>
                </a:cubicBezTo>
                <a:cubicBezTo>
                  <a:pt x="6399662" y="438682"/>
                  <a:pt x="6418615" y="446647"/>
                  <a:pt x="6435781" y="462451"/>
                </a:cubicBezTo>
                <a:cubicBezTo>
                  <a:pt x="6461377" y="484663"/>
                  <a:pt x="6490394" y="489697"/>
                  <a:pt x="6519972" y="474924"/>
                </a:cubicBezTo>
                <a:cubicBezTo>
                  <a:pt x="6531158" y="470319"/>
                  <a:pt x="6535296" y="472772"/>
                  <a:pt x="6536677" y="486239"/>
                </a:cubicBezTo>
                <a:cubicBezTo>
                  <a:pt x="6537137" y="490728"/>
                  <a:pt x="6537598" y="495216"/>
                  <a:pt x="6539181" y="498030"/>
                </a:cubicBezTo>
                <a:cubicBezTo>
                  <a:pt x="6559005" y="527121"/>
                  <a:pt x="6578675" y="554716"/>
                  <a:pt x="6613923" y="557358"/>
                </a:cubicBezTo>
                <a:cubicBezTo>
                  <a:pt x="6621740" y="557780"/>
                  <a:pt x="6620923" y="562448"/>
                  <a:pt x="6618983" y="568791"/>
                </a:cubicBezTo>
                <a:cubicBezTo>
                  <a:pt x="6618013" y="571963"/>
                  <a:pt x="6615765" y="575314"/>
                  <a:pt x="6613518" y="578664"/>
                </a:cubicBezTo>
                <a:cubicBezTo>
                  <a:pt x="6609023" y="585366"/>
                  <a:pt x="6604373" y="590572"/>
                  <a:pt x="6610403" y="598832"/>
                </a:cubicBezTo>
                <a:cubicBezTo>
                  <a:pt x="6615154" y="607272"/>
                  <a:pt x="6620927" y="600391"/>
                  <a:pt x="6627160" y="597999"/>
                </a:cubicBezTo>
                <a:cubicBezTo>
                  <a:pt x="6639470" y="591719"/>
                  <a:pt x="6653058" y="585258"/>
                  <a:pt x="6664195" y="592802"/>
                </a:cubicBezTo>
                <a:cubicBezTo>
                  <a:pt x="6678041" y="601483"/>
                  <a:pt x="6683966" y="596098"/>
                  <a:pt x="6691678" y="582875"/>
                </a:cubicBezTo>
                <a:cubicBezTo>
                  <a:pt x="6693925" y="579524"/>
                  <a:pt x="6696174" y="576174"/>
                  <a:pt x="6699852" y="574140"/>
                </a:cubicBezTo>
                <a:cubicBezTo>
                  <a:pt x="6703223" y="569114"/>
                  <a:pt x="6706901" y="567080"/>
                  <a:pt x="6712622" y="572348"/>
                </a:cubicBezTo>
                <a:cubicBezTo>
                  <a:pt x="6716915" y="576300"/>
                  <a:pt x="6717528" y="582284"/>
                  <a:pt x="6714156" y="587310"/>
                </a:cubicBezTo>
                <a:cubicBezTo>
                  <a:pt x="6710938" y="593832"/>
                  <a:pt x="6710275" y="599997"/>
                  <a:pt x="6705626" y="605202"/>
                </a:cubicBezTo>
                <a:cubicBezTo>
                  <a:pt x="6703226" y="607056"/>
                  <a:pt x="6700826" y="608911"/>
                  <a:pt x="6702562" y="613221"/>
                </a:cubicBezTo>
                <a:cubicBezTo>
                  <a:pt x="6704147" y="616034"/>
                  <a:pt x="6707824" y="614000"/>
                  <a:pt x="6710379" y="613641"/>
                </a:cubicBezTo>
                <a:cubicBezTo>
                  <a:pt x="6714210" y="613105"/>
                  <a:pt x="6716764" y="612746"/>
                  <a:pt x="6719011" y="609395"/>
                </a:cubicBezTo>
                <a:cubicBezTo>
                  <a:pt x="6721258" y="606044"/>
                  <a:pt x="6723814" y="605687"/>
                  <a:pt x="6726674" y="608320"/>
                </a:cubicBezTo>
                <a:cubicBezTo>
                  <a:pt x="6742410" y="622808"/>
                  <a:pt x="6759779" y="627959"/>
                  <a:pt x="6778782" y="623775"/>
                </a:cubicBezTo>
                <a:cubicBezTo>
                  <a:pt x="6787569" y="621025"/>
                  <a:pt x="6796509" y="619770"/>
                  <a:pt x="6805602" y="620012"/>
                </a:cubicBezTo>
                <a:cubicBezTo>
                  <a:pt x="6810710" y="619295"/>
                  <a:pt x="6818373" y="618220"/>
                  <a:pt x="6821694" y="625343"/>
                </a:cubicBezTo>
                <a:cubicBezTo>
                  <a:pt x="6823584" y="631149"/>
                  <a:pt x="6817661" y="636533"/>
                  <a:pt x="6814289" y="641560"/>
                </a:cubicBezTo>
                <a:cubicBezTo>
                  <a:pt x="6812041" y="644911"/>
                  <a:pt x="6809640" y="646765"/>
                  <a:pt x="6807393" y="650116"/>
                </a:cubicBezTo>
                <a:cubicBezTo>
                  <a:pt x="6805145" y="653466"/>
                  <a:pt x="6799066" y="657356"/>
                  <a:pt x="6802234" y="662981"/>
                </a:cubicBezTo>
                <a:cubicBezTo>
                  <a:pt x="6804125" y="668787"/>
                  <a:pt x="6810511" y="667891"/>
                  <a:pt x="6815465" y="665678"/>
                </a:cubicBezTo>
                <a:cubicBezTo>
                  <a:pt x="6826960" y="664066"/>
                  <a:pt x="6836207" y="665803"/>
                  <a:pt x="6848314" y="670176"/>
                </a:cubicBezTo>
                <a:cubicBezTo>
                  <a:pt x="6875390" y="681554"/>
                  <a:pt x="6888672" y="672102"/>
                  <a:pt x="6895820" y="640744"/>
                </a:cubicBezTo>
                <a:cubicBezTo>
                  <a:pt x="6898425" y="628237"/>
                  <a:pt x="6904197" y="621356"/>
                  <a:pt x="6914567" y="621419"/>
                </a:cubicBezTo>
                <a:cubicBezTo>
                  <a:pt x="6917482" y="649847"/>
                  <a:pt x="6920242" y="676779"/>
                  <a:pt x="6923157" y="705208"/>
                </a:cubicBezTo>
                <a:cubicBezTo>
                  <a:pt x="6905431" y="709212"/>
                  <a:pt x="6902367" y="717231"/>
                  <a:pt x="6908855" y="729981"/>
                </a:cubicBezTo>
                <a:cubicBezTo>
                  <a:pt x="6910593" y="734289"/>
                  <a:pt x="6916008" y="736565"/>
                  <a:pt x="6913913" y="741412"/>
                </a:cubicBezTo>
                <a:cubicBezTo>
                  <a:pt x="6910543" y="746438"/>
                  <a:pt x="6905281" y="745659"/>
                  <a:pt x="6901296" y="744700"/>
                </a:cubicBezTo>
                <a:cubicBezTo>
                  <a:pt x="6897464" y="745238"/>
                  <a:pt x="6894757" y="744100"/>
                  <a:pt x="6892049" y="742962"/>
                </a:cubicBezTo>
                <a:cubicBezTo>
                  <a:pt x="6884080" y="741046"/>
                  <a:pt x="6880401" y="743079"/>
                  <a:pt x="6880198" y="753731"/>
                </a:cubicBezTo>
                <a:cubicBezTo>
                  <a:pt x="6879535" y="759896"/>
                  <a:pt x="6876624" y="769411"/>
                  <a:pt x="6869779" y="765818"/>
                </a:cubicBezTo>
                <a:cubicBezTo>
                  <a:pt x="6860378" y="762583"/>
                  <a:pt x="6851438" y="763838"/>
                  <a:pt x="6842346" y="763595"/>
                </a:cubicBezTo>
                <a:cubicBezTo>
                  <a:pt x="6834529" y="763175"/>
                  <a:pt x="6825283" y="761437"/>
                  <a:pt x="6816649" y="765683"/>
                </a:cubicBezTo>
                <a:cubicBezTo>
                  <a:pt x="6809294" y="769752"/>
                  <a:pt x="6800661" y="773998"/>
                  <a:pt x="6808580" y="788064"/>
                </a:cubicBezTo>
                <a:cubicBezTo>
                  <a:pt x="6811596" y="792194"/>
                  <a:pt x="6809348" y="795546"/>
                  <a:pt x="6804392" y="797759"/>
                </a:cubicBezTo>
                <a:cubicBezTo>
                  <a:pt x="6785235" y="800447"/>
                  <a:pt x="6778237" y="795357"/>
                  <a:pt x="6774658" y="773093"/>
                </a:cubicBezTo>
                <a:cubicBezTo>
                  <a:pt x="6773891" y="765612"/>
                  <a:pt x="6772000" y="759806"/>
                  <a:pt x="6766585" y="757530"/>
                </a:cubicBezTo>
                <a:cubicBezTo>
                  <a:pt x="6757185" y="754297"/>
                  <a:pt x="6747939" y="752558"/>
                  <a:pt x="6738029" y="756984"/>
                </a:cubicBezTo>
                <a:cubicBezTo>
                  <a:pt x="6735475" y="757343"/>
                  <a:pt x="6734812" y="763507"/>
                  <a:pt x="6736395" y="766319"/>
                </a:cubicBezTo>
                <a:cubicBezTo>
                  <a:pt x="6736855" y="770808"/>
                  <a:pt x="6737470" y="776793"/>
                  <a:pt x="6735221" y="780145"/>
                </a:cubicBezTo>
                <a:cubicBezTo>
                  <a:pt x="6731849" y="785171"/>
                  <a:pt x="6727816" y="796360"/>
                  <a:pt x="6723064" y="787920"/>
                </a:cubicBezTo>
                <a:cubicBezTo>
                  <a:pt x="6711160" y="772896"/>
                  <a:pt x="6698388" y="774687"/>
                  <a:pt x="6684339" y="776658"/>
                </a:cubicBezTo>
                <a:cubicBezTo>
                  <a:pt x="6676523" y="776238"/>
                  <a:pt x="6668708" y="775817"/>
                  <a:pt x="6661556" y="769231"/>
                </a:cubicBezTo>
                <a:cubicBezTo>
                  <a:pt x="6634529" y="745705"/>
                  <a:pt x="6615525" y="749889"/>
                  <a:pt x="6601021" y="785313"/>
                </a:cubicBezTo>
                <a:cubicBezTo>
                  <a:pt x="6596832" y="795008"/>
                  <a:pt x="6590754" y="798897"/>
                  <a:pt x="6583448" y="790815"/>
                </a:cubicBezTo>
                <a:cubicBezTo>
                  <a:pt x="6566282" y="775010"/>
                  <a:pt x="6546511" y="771714"/>
                  <a:pt x="6525925" y="773084"/>
                </a:cubicBezTo>
                <a:cubicBezTo>
                  <a:pt x="6515554" y="773022"/>
                  <a:pt x="6505490" y="775951"/>
                  <a:pt x="6493843" y="776068"/>
                </a:cubicBezTo>
                <a:cubicBezTo>
                  <a:pt x="6474380" y="775764"/>
                  <a:pt x="6457776" y="778093"/>
                  <a:pt x="6452875" y="806100"/>
                </a:cubicBezTo>
                <a:cubicBezTo>
                  <a:pt x="6451802" y="795627"/>
                  <a:pt x="6452312" y="787966"/>
                  <a:pt x="6447560" y="779526"/>
                </a:cubicBezTo>
                <a:cubicBezTo>
                  <a:pt x="6442502" y="768094"/>
                  <a:pt x="6433101" y="764860"/>
                  <a:pt x="6424162" y="766114"/>
                </a:cubicBezTo>
                <a:cubicBezTo>
                  <a:pt x="6414099" y="769043"/>
                  <a:pt x="6421557" y="778621"/>
                  <a:pt x="6420893" y="784785"/>
                </a:cubicBezTo>
                <a:cubicBezTo>
                  <a:pt x="6420537" y="793942"/>
                  <a:pt x="6416042" y="800644"/>
                  <a:pt x="6407920" y="797231"/>
                </a:cubicBezTo>
                <a:cubicBezTo>
                  <a:pt x="6397089" y="792678"/>
                  <a:pt x="6388149" y="793933"/>
                  <a:pt x="6376808" y="797042"/>
                </a:cubicBezTo>
                <a:cubicBezTo>
                  <a:pt x="6363221" y="803502"/>
                  <a:pt x="6349172" y="805473"/>
                  <a:pt x="6335173" y="795295"/>
                </a:cubicBezTo>
                <a:cubicBezTo>
                  <a:pt x="6326744" y="788890"/>
                  <a:pt x="6319234" y="791460"/>
                  <a:pt x="6313616" y="799837"/>
                </a:cubicBezTo>
                <a:cubicBezTo>
                  <a:pt x="6310245" y="804864"/>
                  <a:pt x="6306874" y="809890"/>
                  <a:pt x="6304626" y="813240"/>
                </a:cubicBezTo>
                <a:cubicBezTo>
                  <a:pt x="6298854" y="820121"/>
                  <a:pt x="6296097" y="831132"/>
                  <a:pt x="6288128" y="829216"/>
                </a:cubicBezTo>
                <a:cubicBezTo>
                  <a:pt x="6280158" y="827298"/>
                  <a:pt x="6280362" y="816645"/>
                  <a:pt x="6279594" y="809163"/>
                </a:cubicBezTo>
                <a:cubicBezTo>
                  <a:pt x="6278828" y="801682"/>
                  <a:pt x="6274026" y="805393"/>
                  <a:pt x="6270042" y="804434"/>
                </a:cubicBezTo>
                <a:cubicBezTo>
                  <a:pt x="6266210" y="804972"/>
                  <a:pt x="6262378" y="805508"/>
                  <a:pt x="6264269" y="811314"/>
                </a:cubicBezTo>
                <a:cubicBezTo>
                  <a:pt x="6268510" y="827413"/>
                  <a:pt x="6261308" y="832978"/>
                  <a:pt x="6249967" y="836088"/>
                </a:cubicBezTo>
                <a:cubicBezTo>
                  <a:pt x="6238627" y="839197"/>
                  <a:pt x="6237964" y="845361"/>
                  <a:pt x="6246699" y="854759"/>
                </a:cubicBezTo>
                <a:cubicBezTo>
                  <a:pt x="6248284" y="857572"/>
                  <a:pt x="6252268" y="858531"/>
                  <a:pt x="6256252" y="859489"/>
                </a:cubicBezTo>
                <a:cubicBezTo>
                  <a:pt x="6291299" y="872785"/>
                  <a:pt x="6327978" y="876745"/>
                  <a:pt x="6365475" y="876037"/>
                </a:cubicBezTo>
                <a:cubicBezTo>
                  <a:pt x="6395309" y="876405"/>
                  <a:pt x="6422895" y="880123"/>
                  <a:pt x="6449461" y="899162"/>
                </a:cubicBezTo>
                <a:cubicBezTo>
                  <a:pt x="6464890" y="910656"/>
                  <a:pt x="6476948" y="927177"/>
                  <a:pt x="6487881" y="945374"/>
                </a:cubicBezTo>
                <a:cubicBezTo>
                  <a:pt x="6494981" y="926165"/>
                  <a:pt x="6501212" y="923773"/>
                  <a:pt x="6515518" y="936943"/>
                </a:cubicBezTo>
                <a:cubicBezTo>
                  <a:pt x="6519809" y="940895"/>
                  <a:pt x="6523131" y="948017"/>
                  <a:pt x="6522620" y="955678"/>
                </a:cubicBezTo>
                <a:cubicBezTo>
                  <a:pt x="6522724" y="969323"/>
                  <a:pt x="6532123" y="972557"/>
                  <a:pt x="6541216" y="972800"/>
                </a:cubicBezTo>
                <a:cubicBezTo>
                  <a:pt x="6550464" y="974537"/>
                  <a:pt x="6553529" y="966518"/>
                  <a:pt x="6556593" y="958500"/>
                </a:cubicBezTo>
                <a:cubicBezTo>
                  <a:pt x="6558379" y="950660"/>
                  <a:pt x="6557459" y="941684"/>
                  <a:pt x="6564202" y="931631"/>
                </a:cubicBezTo>
                <a:cubicBezTo>
                  <a:pt x="6562211" y="950122"/>
                  <a:pt x="6570334" y="953536"/>
                  <a:pt x="6580858" y="955096"/>
                </a:cubicBezTo>
                <a:cubicBezTo>
                  <a:pt x="6589951" y="955337"/>
                  <a:pt x="6600935" y="961384"/>
                  <a:pt x="6600578" y="970541"/>
                </a:cubicBezTo>
                <a:cubicBezTo>
                  <a:pt x="6599711" y="987358"/>
                  <a:pt x="6600121" y="1003996"/>
                  <a:pt x="6592562" y="1018716"/>
                </a:cubicBezTo>
                <a:cubicBezTo>
                  <a:pt x="6588221" y="1026915"/>
                  <a:pt x="6583266" y="1029127"/>
                  <a:pt x="6574173" y="1028885"/>
                </a:cubicBezTo>
                <a:cubicBezTo>
                  <a:pt x="6567480" y="1026788"/>
                  <a:pt x="6564619" y="1024155"/>
                  <a:pt x="6564976" y="1014998"/>
                </a:cubicBezTo>
                <a:cubicBezTo>
                  <a:pt x="6564361" y="1009013"/>
                  <a:pt x="6560224" y="1006557"/>
                  <a:pt x="6556392" y="1007096"/>
                </a:cubicBezTo>
                <a:cubicBezTo>
                  <a:pt x="6541220" y="1010743"/>
                  <a:pt x="6531360" y="1003019"/>
                  <a:pt x="6521346" y="993799"/>
                </a:cubicBezTo>
                <a:cubicBezTo>
                  <a:pt x="6511486" y="986077"/>
                  <a:pt x="6500963" y="984518"/>
                  <a:pt x="6493097" y="996246"/>
                </a:cubicBezTo>
                <a:cubicBezTo>
                  <a:pt x="6487478" y="1004623"/>
                  <a:pt x="6484617" y="1001988"/>
                  <a:pt x="6484974" y="992832"/>
                </a:cubicBezTo>
                <a:cubicBezTo>
                  <a:pt x="6484361" y="986847"/>
                  <a:pt x="6481653" y="985709"/>
                  <a:pt x="6476238" y="983433"/>
                </a:cubicBezTo>
                <a:cubicBezTo>
                  <a:pt x="6453606" y="977502"/>
                  <a:pt x="6430619" y="980728"/>
                  <a:pt x="6409828" y="992751"/>
                </a:cubicBezTo>
                <a:cubicBezTo>
                  <a:pt x="6398947" y="1000349"/>
                  <a:pt x="6387453" y="1001961"/>
                  <a:pt x="6375651" y="1000583"/>
                </a:cubicBezTo>
                <a:cubicBezTo>
                  <a:pt x="6365128" y="999024"/>
                  <a:pt x="6355422" y="992797"/>
                  <a:pt x="6346992" y="986391"/>
                </a:cubicBezTo>
                <a:cubicBezTo>
                  <a:pt x="6342701" y="982439"/>
                  <a:pt x="6339533" y="976813"/>
                  <a:pt x="6333608" y="982198"/>
                </a:cubicBezTo>
                <a:cubicBezTo>
                  <a:pt x="6327682" y="987583"/>
                  <a:pt x="6328295" y="993567"/>
                  <a:pt x="6330339" y="1000869"/>
                </a:cubicBezTo>
                <a:cubicBezTo>
                  <a:pt x="6332230" y="1006674"/>
                  <a:pt x="6335245" y="1010805"/>
                  <a:pt x="6334581" y="1016969"/>
                </a:cubicBezTo>
                <a:cubicBezTo>
                  <a:pt x="6336269" y="1033428"/>
                  <a:pt x="6343421" y="1040012"/>
                  <a:pt x="6356499" y="1041213"/>
                </a:cubicBezTo>
                <a:cubicBezTo>
                  <a:pt x="6380100" y="1043972"/>
                  <a:pt x="6401301" y="1048587"/>
                  <a:pt x="6423933" y="1054518"/>
                </a:cubicBezTo>
                <a:cubicBezTo>
                  <a:pt x="6437471" y="1060207"/>
                  <a:pt x="6439514" y="1067509"/>
                  <a:pt x="6431802" y="1080733"/>
                </a:cubicBezTo>
                <a:cubicBezTo>
                  <a:pt x="6430525" y="1080912"/>
                  <a:pt x="6430679" y="1082409"/>
                  <a:pt x="6430832" y="1083904"/>
                </a:cubicBezTo>
                <a:cubicBezTo>
                  <a:pt x="6429811" y="1099225"/>
                  <a:pt x="6421793" y="1109456"/>
                  <a:pt x="6413620" y="1118194"/>
                </a:cubicBezTo>
                <a:cubicBezTo>
                  <a:pt x="6407847" y="1125073"/>
                  <a:pt x="6404986" y="1122439"/>
                  <a:pt x="6403095" y="1116633"/>
                </a:cubicBezTo>
                <a:cubicBezTo>
                  <a:pt x="6399162" y="1103526"/>
                  <a:pt x="6404933" y="1096645"/>
                  <a:pt x="6414996" y="1093715"/>
                </a:cubicBezTo>
                <a:cubicBezTo>
                  <a:pt x="6411675" y="1086593"/>
                  <a:pt x="6407230" y="1081145"/>
                  <a:pt x="6400845" y="1082041"/>
                </a:cubicBezTo>
                <a:cubicBezTo>
                  <a:pt x="6397014" y="1082578"/>
                  <a:pt x="6396350" y="1088743"/>
                  <a:pt x="6395533" y="1093411"/>
                </a:cubicBezTo>
                <a:cubicBezTo>
                  <a:pt x="6392724" y="1116571"/>
                  <a:pt x="6388078" y="1121776"/>
                  <a:pt x="6368767" y="1122968"/>
                </a:cubicBezTo>
                <a:cubicBezTo>
                  <a:pt x="6350580" y="1122485"/>
                  <a:pt x="6331424" y="1125172"/>
                  <a:pt x="6313851" y="1130673"/>
                </a:cubicBezTo>
                <a:cubicBezTo>
                  <a:pt x="6290046" y="1138567"/>
                  <a:pt x="6284324" y="1133299"/>
                  <a:pt x="6285241" y="1104333"/>
                </a:cubicBezTo>
                <a:cubicBezTo>
                  <a:pt x="6285087" y="1102836"/>
                  <a:pt x="6284934" y="1101340"/>
                  <a:pt x="6284780" y="1099844"/>
                </a:cubicBezTo>
                <a:cubicBezTo>
                  <a:pt x="6285597" y="1095175"/>
                  <a:pt x="6288814" y="1088653"/>
                  <a:pt x="6282123" y="1086557"/>
                </a:cubicBezTo>
                <a:cubicBezTo>
                  <a:pt x="6275583" y="1085957"/>
                  <a:pt x="6268891" y="1083860"/>
                  <a:pt x="6265980" y="1093375"/>
                </a:cubicBezTo>
                <a:cubicBezTo>
                  <a:pt x="6264040" y="1099718"/>
                  <a:pt x="6261946" y="1104565"/>
                  <a:pt x="6261283" y="1110729"/>
                </a:cubicBezTo>
                <a:cubicBezTo>
                  <a:pt x="6257094" y="1120424"/>
                  <a:pt x="6252139" y="1122636"/>
                  <a:pt x="6243863" y="1117727"/>
                </a:cubicBezTo>
                <a:cubicBezTo>
                  <a:pt x="6235740" y="1114313"/>
                  <a:pt x="6236250" y="1106654"/>
                  <a:pt x="6240745" y="1099951"/>
                </a:cubicBezTo>
                <a:cubicBezTo>
                  <a:pt x="6241715" y="1096780"/>
                  <a:pt x="6242838" y="1095104"/>
                  <a:pt x="6243809" y="1091932"/>
                </a:cubicBezTo>
                <a:cubicBezTo>
                  <a:pt x="6246057" y="1088582"/>
                  <a:pt x="6245597" y="1084093"/>
                  <a:pt x="6242736" y="1081459"/>
                </a:cubicBezTo>
                <a:cubicBezTo>
                  <a:pt x="6238597" y="1079004"/>
                  <a:pt x="6237780" y="1083672"/>
                  <a:pt x="6235379" y="1085526"/>
                </a:cubicBezTo>
                <a:cubicBezTo>
                  <a:pt x="6230732" y="1090731"/>
                  <a:pt x="6227514" y="1097254"/>
                  <a:pt x="6225726" y="1105094"/>
                </a:cubicBezTo>
                <a:cubicBezTo>
                  <a:pt x="6218780" y="1125800"/>
                  <a:pt x="6211425" y="1129868"/>
                  <a:pt x="6193749" y="1121723"/>
                </a:cubicBezTo>
                <a:cubicBezTo>
                  <a:pt x="6185626" y="1118310"/>
                  <a:pt x="6177350" y="1113399"/>
                  <a:pt x="6169226" y="1109986"/>
                </a:cubicBezTo>
                <a:cubicBezTo>
                  <a:pt x="6163811" y="1107710"/>
                  <a:pt x="6157273" y="1107110"/>
                  <a:pt x="6152931" y="1115309"/>
                </a:cubicBezTo>
                <a:cubicBezTo>
                  <a:pt x="6147466" y="1125181"/>
                  <a:pt x="6144708" y="1136192"/>
                  <a:pt x="6131783" y="1136488"/>
                </a:cubicBezTo>
                <a:cubicBezTo>
                  <a:pt x="6123968" y="1136067"/>
                  <a:pt x="6119166" y="1139776"/>
                  <a:pt x="6112166" y="1134688"/>
                </a:cubicBezTo>
                <a:cubicBezTo>
                  <a:pt x="6077018" y="1107746"/>
                  <a:pt x="6040492" y="1105282"/>
                  <a:pt x="6001821" y="1119814"/>
                </a:cubicBezTo>
                <a:cubicBezTo>
                  <a:pt x="5995589" y="1122207"/>
                  <a:pt x="5990327" y="1121427"/>
                  <a:pt x="5984758" y="1117655"/>
                </a:cubicBezTo>
                <a:cubicBezTo>
                  <a:pt x="5971883" y="1105802"/>
                  <a:pt x="5957682" y="1106276"/>
                  <a:pt x="5942664" y="1111420"/>
                </a:cubicBezTo>
                <a:cubicBezTo>
                  <a:pt x="5921566" y="1120451"/>
                  <a:pt x="5903176" y="1130619"/>
                  <a:pt x="5885247" y="1145277"/>
                </a:cubicBezTo>
                <a:cubicBezTo>
                  <a:pt x="5876920" y="1152517"/>
                  <a:pt x="5868593" y="1159756"/>
                  <a:pt x="5858225" y="1159693"/>
                </a:cubicBezTo>
                <a:cubicBezTo>
                  <a:pt x="5824098" y="1155375"/>
                  <a:pt x="5788339" y="1160393"/>
                  <a:pt x="5755695" y="1145242"/>
                </a:cubicBezTo>
                <a:cubicBezTo>
                  <a:pt x="5748849" y="1141649"/>
                  <a:pt x="5743894" y="1143862"/>
                  <a:pt x="5738121" y="1150743"/>
                </a:cubicBezTo>
                <a:cubicBezTo>
                  <a:pt x="5735874" y="1154094"/>
                  <a:pt x="5733626" y="1157444"/>
                  <a:pt x="5731226" y="1159299"/>
                </a:cubicBezTo>
                <a:cubicBezTo>
                  <a:pt x="5724994" y="1161691"/>
                  <a:pt x="5726578" y="1164504"/>
                  <a:pt x="5728315" y="1168814"/>
                </a:cubicBezTo>
                <a:cubicBezTo>
                  <a:pt x="5731790" y="1177432"/>
                  <a:pt x="5737359" y="1181206"/>
                  <a:pt x="5745021" y="1180129"/>
                </a:cubicBezTo>
                <a:cubicBezTo>
                  <a:pt x="5753960" y="1178876"/>
                  <a:pt x="5758712" y="1187315"/>
                  <a:pt x="5758356" y="1196471"/>
                </a:cubicBezTo>
                <a:cubicBezTo>
                  <a:pt x="5757845" y="1204132"/>
                  <a:pt x="5749877" y="1202215"/>
                  <a:pt x="5744614" y="1201435"/>
                </a:cubicBezTo>
                <a:cubicBezTo>
                  <a:pt x="5730259" y="1200414"/>
                  <a:pt x="5725047" y="1187485"/>
                  <a:pt x="5719988" y="1176053"/>
                </a:cubicBezTo>
                <a:cubicBezTo>
                  <a:pt x="5697814" y="1136667"/>
                  <a:pt x="5665783" y="1127502"/>
                  <a:pt x="5632171" y="1153467"/>
                </a:cubicBezTo>
                <a:cubicBezTo>
                  <a:pt x="5623692" y="1159210"/>
                  <a:pt x="5615058" y="1163456"/>
                  <a:pt x="5605965" y="1163215"/>
                </a:cubicBezTo>
                <a:cubicBezTo>
                  <a:pt x="5599580" y="1164110"/>
                  <a:pt x="5596871" y="1162973"/>
                  <a:pt x="5596105" y="1155492"/>
                </a:cubicBezTo>
                <a:cubicBezTo>
                  <a:pt x="5593447" y="1142205"/>
                  <a:pt x="5589156" y="1138253"/>
                  <a:pt x="5578122" y="1144354"/>
                </a:cubicBezTo>
                <a:cubicBezTo>
                  <a:pt x="5557177" y="1154883"/>
                  <a:pt x="5536745" y="1157750"/>
                  <a:pt x="5515033" y="1160795"/>
                </a:cubicBezTo>
                <a:cubicBezTo>
                  <a:pt x="5480397" y="1164137"/>
                  <a:pt x="5449391" y="1177595"/>
                  <a:pt x="5425638" y="1211282"/>
                </a:cubicBezTo>
                <a:cubicBezTo>
                  <a:pt x="5425638" y="1211282"/>
                  <a:pt x="5424208" y="1209965"/>
                  <a:pt x="5424054" y="1208468"/>
                </a:cubicBezTo>
                <a:cubicBezTo>
                  <a:pt x="5424872" y="1203801"/>
                  <a:pt x="5426966" y="1198954"/>
                  <a:pt x="5427630" y="1192790"/>
                </a:cubicBezTo>
                <a:cubicBezTo>
                  <a:pt x="5428803" y="1178965"/>
                  <a:pt x="5425636" y="1173339"/>
                  <a:pt x="5413835" y="1171959"/>
                </a:cubicBezTo>
                <a:cubicBezTo>
                  <a:pt x="5399479" y="1170938"/>
                  <a:pt x="5395955" y="1174467"/>
                  <a:pt x="5396364" y="1191106"/>
                </a:cubicBezTo>
                <a:cubicBezTo>
                  <a:pt x="5396825" y="1195594"/>
                  <a:pt x="5400299" y="1204213"/>
                  <a:pt x="5392638" y="1205288"/>
                </a:cubicBezTo>
                <a:cubicBezTo>
                  <a:pt x="5381297" y="1208397"/>
                  <a:pt x="5372407" y="1197502"/>
                  <a:pt x="5376288" y="1184816"/>
                </a:cubicBezTo>
                <a:cubicBezTo>
                  <a:pt x="5379352" y="1176797"/>
                  <a:pt x="5377615" y="1172488"/>
                  <a:pt x="5369645" y="1170570"/>
                </a:cubicBezTo>
                <a:cubicBezTo>
                  <a:pt x="5352276" y="1165419"/>
                  <a:pt x="5334753" y="1158770"/>
                  <a:pt x="5318201" y="1148951"/>
                </a:cubicBezTo>
                <a:cubicBezTo>
                  <a:pt x="5304509" y="1141765"/>
                  <a:pt x="5290308" y="1142241"/>
                  <a:pt x="5277333" y="1154686"/>
                </a:cubicBezTo>
                <a:cubicBezTo>
                  <a:pt x="5273962" y="1159713"/>
                  <a:pt x="5269006" y="1161925"/>
                  <a:pt x="5262621" y="1162820"/>
                </a:cubicBezTo>
                <a:cubicBezTo>
                  <a:pt x="5252251" y="1162758"/>
                  <a:pt x="5241880" y="1162695"/>
                  <a:pt x="5231510" y="1162632"/>
                </a:cubicBezTo>
                <a:cubicBezTo>
                  <a:pt x="5223847" y="1163707"/>
                  <a:pt x="5217002" y="1160115"/>
                  <a:pt x="5213374" y="1150000"/>
                </a:cubicBezTo>
                <a:cubicBezTo>
                  <a:pt x="5211023" y="1139706"/>
                  <a:pt x="5205761" y="1138926"/>
                  <a:pt x="5198406" y="1142993"/>
                </a:cubicBezTo>
                <a:cubicBezTo>
                  <a:pt x="5192173" y="1145385"/>
                  <a:pt x="5184664" y="1147956"/>
                  <a:pt x="5178431" y="1150349"/>
                </a:cubicBezTo>
                <a:cubicBezTo>
                  <a:pt x="5163567" y="1156988"/>
                  <a:pt x="5155700" y="1168715"/>
                  <a:pt x="5154987" y="1187028"/>
                </a:cubicBezTo>
                <a:cubicBezTo>
                  <a:pt x="5154324" y="1193193"/>
                  <a:pt x="5154937" y="1199178"/>
                  <a:pt x="5154273" y="1205341"/>
                </a:cubicBezTo>
                <a:cubicBezTo>
                  <a:pt x="5145840" y="1160993"/>
                  <a:pt x="5116977" y="1157454"/>
                  <a:pt x="5086990" y="1155590"/>
                </a:cubicBezTo>
                <a:cubicBezTo>
                  <a:pt x="5077743" y="1153853"/>
                  <a:pt x="5071817" y="1159237"/>
                  <a:pt x="5066046" y="1166117"/>
                </a:cubicBezTo>
                <a:cubicBezTo>
                  <a:pt x="5060273" y="1172999"/>
                  <a:pt x="5058487" y="1180838"/>
                  <a:pt x="5061960" y="1189457"/>
                </a:cubicBezTo>
                <a:cubicBezTo>
                  <a:pt x="5065282" y="1196580"/>
                  <a:pt x="5071207" y="1191195"/>
                  <a:pt x="5076315" y="1190478"/>
                </a:cubicBezTo>
                <a:cubicBezTo>
                  <a:pt x="5080147" y="1189941"/>
                  <a:pt x="5086380" y="1187549"/>
                  <a:pt x="5088423" y="1194852"/>
                </a:cubicBezTo>
                <a:cubicBezTo>
                  <a:pt x="5090314" y="1200656"/>
                  <a:pt x="5088526" y="1208496"/>
                  <a:pt x="5083725" y="1212205"/>
                </a:cubicBezTo>
                <a:cubicBezTo>
                  <a:pt x="5079078" y="1217410"/>
                  <a:pt x="5072691" y="1218307"/>
                  <a:pt x="5067583" y="1219023"/>
                </a:cubicBezTo>
                <a:cubicBezTo>
                  <a:pt x="5061197" y="1219919"/>
                  <a:pt x="5054811" y="1220815"/>
                  <a:pt x="5051593" y="1227338"/>
                </a:cubicBezTo>
                <a:cubicBezTo>
                  <a:pt x="5059054" y="1236915"/>
                  <a:pt x="5069730" y="1239971"/>
                  <a:pt x="5078669" y="1238716"/>
                </a:cubicBezTo>
                <a:cubicBezTo>
                  <a:pt x="5105796" y="1237946"/>
                  <a:pt x="5131135" y="1245014"/>
                  <a:pt x="5156475" y="1252083"/>
                </a:cubicBezTo>
                <a:cubicBezTo>
                  <a:pt x="5173843" y="1257235"/>
                  <a:pt x="5190446" y="1254905"/>
                  <a:pt x="5205821" y="1240606"/>
                </a:cubicBezTo>
                <a:cubicBezTo>
                  <a:pt x="5210469" y="1235400"/>
                  <a:pt x="5215731" y="1236180"/>
                  <a:pt x="5221453" y="1241448"/>
                </a:cubicBezTo>
                <a:cubicBezTo>
                  <a:pt x="5231621" y="1252164"/>
                  <a:pt x="5243881" y="1258032"/>
                  <a:pt x="5256143" y="1263901"/>
                </a:cubicBezTo>
                <a:cubicBezTo>
                  <a:pt x="5262835" y="1265997"/>
                  <a:pt x="5269221" y="1265102"/>
                  <a:pt x="5275146" y="1259717"/>
                </a:cubicBezTo>
                <a:cubicBezTo>
                  <a:pt x="5286997" y="1248947"/>
                  <a:pt x="5300738" y="1243984"/>
                  <a:pt x="5315246" y="1246501"/>
                </a:cubicBezTo>
                <a:cubicBezTo>
                  <a:pt x="5328478" y="1249198"/>
                  <a:pt x="5341710" y="1251895"/>
                  <a:pt x="5353663" y="1254771"/>
                </a:cubicBezTo>
                <a:cubicBezTo>
                  <a:pt x="5363064" y="1258005"/>
                  <a:pt x="5368018" y="1255792"/>
                  <a:pt x="5368068" y="1243644"/>
                </a:cubicBezTo>
                <a:cubicBezTo>
                  <a:pt x="5368579" y="1235984"/>
                  <a:pt x="5370673" y="1231136"/>
                  <a:pt x="5377058" y="1230239"/>
                </a:cubicBezTo>
                <a:cubicBezTo>
                  <a:pt x="5390953" y="1226773"/>
                  <a:pt x="5395552" y="1233716"/>
                  <a:pt x="5393254" y="1249216"/>
                </a:cubicBezTo>
                <a:cubicBezTo>
                  <a:pt x="5390293" y="1270880"/>
                  <a:pt x="5394585" y="1274832"/>
                  <a:pt x="5412465" y="1272322"/>
                </a:cubicBezTo>
                <a:cubicBezTo>
                  <a:pt x="5423958" y="1270710"/>
                  <a:pt x="5435299" y="1267600"/>
                  <a:pt x="5445363" y="1264671"/>
                </a:cubicBezTo>
                <a:cubicBezTo>
                  <a:pt x="5461965" y="1262342"/>
                  <a:pt x="5476984" y="1257198"/>
                  <a:pt x="5493076" y="1262529"/>
                </a:cubicBezTo>
                <a:cubicBezTo>
                  <a:pt x="5502323" y="1264267"/>
                  <a:pt x="5509168" y="1267860"/>
                  <a:pt x="5508148" y="1283182"/>
                </a:cubicBezTo>
                <a:cubicBezTo>
                  <a:pt x="5506668" y="1294013"/>
                  <a:pt x="5512696" y="1302273"/>
                  <a:pt x="5522913" y="1300840"/>
                </a:cubicBezTo>
                <a:cubicBezTo>
                  <a:pt x="5554994" y="1297856"/>
                  <a:pt x="5584472" y="1307380"/>
                  <a:pt x="5614102" y="1318401"/>
                </a:cubicBezTo>
                <a:cubicBezTo>
                  <a:pt x="5636887" y="1325828"/>
                  <a:pt x="5649812" y="1325533"/>
                  <a:pt x="5661252" y="1298126"/>
                </a:cubicBezTo>
                <a:cubicBezTo>
                  <a:pt x="5662529" y="1297946"/>
                  <a:pt x="5663807" y="1297767"/>
                  <a:pt x="5663807" y="1297767"/>
                </a:cubicBezTo>
                <a:cubicBezTo>
                  <a:pt x="5669375" y="1301539"/>
                  <a:pt x="5664370" y="1315901"/>
                  <a:pt x="5672032" y="1314826"/>
                </a:cubicBezTo>
                <a:cubicBezTo>
                  <a:pt x="5678418" y="1313930"/>
                  <a:pt x="5682606" y="1304236"/>
                  <a:pt x="5685670" y="1296217"/>
                </a:cubicBezTo>
                <a:cubicBezTo>
                  <a:pt x="5686794" y="1294542"/>
                  <a:pt x="5687765" y="1291369"/>
                  <a:pt x="5688889" y="1289695"/>
                </a:cubicBezTo>
                <a:cubicBezTo>
                  <a:pt x="5692923" y="1278504"/>
                  <a:pt x="5695680" y="1267493"/>
                  <a:pt x="5697161" y="1256661"/>
                </a:cubicBezTo>
                <a:cubicBezTo>
                  <a:pt x="5698948" y="1248822"/>
                  <a:pt x="5703904" y="1246608"/>
                  <a:pt x="5710596" y="1248706"/>
                </a:cubicBezTo>
                <a:cubicBezTo>
                  <a:pt x="5714734" y="1251160"/>
                  <a:pt x="5720303" y="1254932"/>
                  <a:pt x="5718361" y="1261275"/>
                </a:cubicBezTo>
                <a:cubicBezTo>
                  <a:pt x="5708862" y="1282339"/>
                  <a:pt x="5717089" y="1299398"/>
                  <a:pt x="5724038" y="1316636"/>
                </a:cubicBezTo>
                <a:cubicBezTo>
                  <a:pt x="5727666" y="1326751"/>
                  <a:pt x="5730680" y="1330881"/>
                  <a:pt x="5737422" y="1320828"/>
                </a:cubicBezTo>
                <a:cubicBezTo>
                  <a:pt x="5748965" y="1307066"/>
                  <a:pt x="5764139" y="1303421"/>
                  <a:pt x="5777880" y="1298457"/>
                </a:cubicBezTo>
                <a:cubicBezTo>
                  <a:pt x="5782834" y="1296244"/>
                  <a:pt x="5786666" y="1295706"/>
                  <a:pt x="5788403" y="1300016"/>
                </a:cubicBezTo>
                <a:cubicBezTo>
                  <a:pt x="5797907" y="1316895"/>
                  <a:pt x="5812262" y="1317917"/>
                  <a:pt x="5826617" y="1318938"/>
                </a:cubicBezTo>
                <a:cubicBezTo>
                  <a:pt x="5839848" y="1321635"/>
                  <a:pt x="5852925" y="1322835"/>
                  <a:pt x="5860692" y="1335406"/>
                </a:cubicBezTo>
                <a:cubicBezTo>
                  <a:pt x="5864013" y="1342528"/>
                  <a:pt x="5866567" y="1342170"/>
                  <a:pt x="5872800" y="1339778"/>
                </a:cubicBezTo>
                <a:cubicBezTo>
                  <a:pt x="5895021" y="1329071"/>
                  <a:pt x="5916732" y="1326025"/>
                  <a:pt x="5937576" y="1339795"/>
                </a:cubicBezTo>
                <a:cubicBezTo>
                  <a:pt x="5945853" y="1344704"/>
                  <a:pt x="5950960" y="1343989"/>
                  <a:pt x="5958163" y="1338425"/>
                </a:cubicBezTo>
                <a:cubicBezTo>
                  <a:pt x="5973846" y="1327119"/>
                  <a:pt x="5990448" y="1324789"/>
                  <a:pt x="6008431" y="1335925"/>
                </a:cubicBezTo>
                <a:cubicBezTo>
                  <a:pt x="6012722" y="1339877"/>
                  <a:pt x="6016707" y="1340834"/>
                  <a:pt x="6021510" y="1337126"/>
                </a:cubicBezTo>
                <a:cubicBezTo>
                  <a:pt x="6042299" y="1325102"/>
                  <a:pt x="6080870" y="1334868"/>
                  <a:pt x="6094664" y="1355698"/>
                </a:cubicBezTo>
                <a:cubicBezTo>
                  <a:pt x="6103654" y="1342295"/>
                  <a:pt x="6116273" y="1339008"/>
                  <a:pt x="6128227" y="1341882"/>
                </a:cubicBezTo>
                <a:cubicBezTo>
                  <a:pt x="6145596" y="1347035"/>
                  <a:pt x="6163629" y="1346022"/>
                  <a:pt x="6181662" y="1345011"/>
                </a:cubicBezTo>
                <a:cubicBezTo>
                  <a:pt x="6206234" y="1344597"/>
                  <a:pt x="6221203" y="1351605"/>
                  <a:pt x="6230809" y="1382128"/>
                </a:cubicBezTo>
                <a:cubicBezTo>
                  <a:pt x="6231115" y="1385121"/>
                  <a:pt x="6232546" y="1386438"/>
                  <a:pt x="6232853" y="1389430"/>
                </a:cubicBezTo>
                <a:cubicBezTo>
                  <a:pt x="6236481" y="1399545"/>
                  <a:pt x="6241743" y="1400325"/>
                  <a:pt x="6247362" y="1391948"/>
                </a:cubicBezTo>
                <a:cubicBezTo>
                  <a:pt x="6251857" y="1385246"/>
                  <a:pt x="6256351" y="1378545"/>
                  <a:pt x="6262123" y="1371663"/>
                </a:cubicBezTo>
                <a:cubicBezTo>
                  <a:pt x="6282811" y="1345995"/>
                  <a:pt x="6309121" y="1349892"/>
                  <a:pt x="6326390" y="1379343"/>
                </a:cubicBezTo>
                <a:cubicBezTo>
                  <a:pt x="6332878" y="1392092"/>
                  <a:pt x="6341769" y="1402986"/>
                  <a:pt x="6354183" y="1410351"/>
                </a:cubicBezTo>
                <a:cubicBezTo>
                  <a:pt x="6365320" y="1417895"/>
                  <a:pt x="6376457" y="1425438"/>
                  <a:pt x="6384224" y="1438008"/>
                </a:cubicBezTo>
                <a:cubicBezTo>
                  <a:pt x="6390352" y="1421972"/>
                  <a:pt x="6380849" y="1405091"/>
                  <a:pt x="6386978" y="1389054"/>
                </a:cubicBezTo>
                <a:cubicBezTo>
                  <a:pt x="6400466" y="1406892"/>
                  <a:pt x="6400466" y="1406892"/>
                  <a:pt x="6417272" y="1393909"/>
                </a:cubicBezTo>
                <a:cubicBezTo>
                  <a:pt x="6424627" y="1389843"/>
                  <a:pt x="6429583" y="1387630"/>
                  <a:pt x="6437706" y="1391044"/>
                </a:cubicBezTo>
                <a:cubicBezTo>
                  <a:pt x="6459212" y="1398650"/>
                  <a:pt x="6480414" y="1403264"/>
                  <a:pt x="6501615" y="1407879"/>
                </a:cubicBezTo>
                <a:cubicBezTo>
                  <a:pt x="6566648" y="1423037"/>
                  <a:pt x="6632038" y="1429041"/>
                  <a:pt x="6696254" y="1448867"/>
                </a:cubicBezTo>
                <a:cubicBezTo>
                  <a:pt x="6701515" y="1449647"/>
                  <a:pt x="6709178" y="1448571"/>
                  <a:pt x="6709944" y="1456053"/>
                </a:cubicBezTo>
                <a:cubicBezTo>
                  <a:pt x="6711989" y="1463354"/>
                  <a:pt x="6705910" y="1467242"/>
                  <a:pt x="6702539" y="1472269"/>
                </a:cubicBezTo>
                <a:cubicBezTo>
                  <a:pt x="6699015" y="1475799"/>
                  <a:pt x="6694212" y="1479508"/>
                  <a:pt x="6697380" y="1485135"/>
                </a:cubicBezTo>
                <a:cubicBezTo>
                  <a:pt x="6699424" y="1492437"/>
                  <a:pt x="6704839" y="1494713"/>
                  <a:pt x="6710102" y="1495493"/>
                </a:cubicBezTo>
                <a:cubicBezTo>
                  <a:pt x="6713933" y="1494954"/>
                  <a:pt x="6717765" y="1494416"/>
                  <a:pt x="6721595" y="1493879"/>
                </a:cubicBezTo>
                <a:cubicBezTo>
                  <a:pt x="6739629" y="1492867"/>
                  <a:pt x="6751073" y="1503403"/>
                  <a:pt x="6753221" y="1524350"/>
                </a:cubicBezTo>
                <a:cubicBezTo>
                  <a:pt x="6753987" y="1531831"/>
                  <a:pt x="6754754" y="1539313"/>
                  <a:pt x="6752967" y="1547152"/>
                </a:cubicBezTo>
                <a:cubicBezTo>
                  <a:pt x="6752610" y="1556308"/>
                  <a:pt x="6758178" y="1560080"/>
                  <a:pt x="6765534" y="1556012"/>
                </a:cubicBezTo>
                <a:cubicBezTo>
                  <a:pt x="6779123" y="1549553"/>
                  <a:pt x="6784281" y="1536687"/>
                  <a:pt x="6780857" y="1515919"/>
                </a:cubicBezTo>
                <a:cubicBezTo>
                  <a:pt x="6791024" y="1526635"/>
                  <a:pt x="6798483" y="1536211"/>
                  <a:pt x="6803541" y="1547645"/>
                </a:cubicBezTo>
                <a:cubicBezTo>
                  <a:pt x="6808599" y="1559077"/>
                  <a:pt x="6807530" y="1586548"/>
                  <a:pt x="6799510" y="1596778"/>
                </a:cubicBezTo>
                <a:cubicBezTo>
                  <a:pt x="6789090" y="1608864"/>
                  <a:pt x="6776829" y="1602997"/>
                  <a:pt x="6767276" y="1598266"/>
                </a:cubicBezTo>
                <a:cubicBezTo>
                  <a:pt x="6753584" y="1591080"/>
                  <a:pt x="6738922" y="1587066"/>
                  <a:pt x="6723597" y="1589216"/>
                </a:cubicBezTo>
                <a:cubicBezTo>
                  <a:pt x="6714657" y="1590471"/>
                  <a:pt x="6704440" y="1591905"/>
                  <a:pt x="6694223" y="1593338"/>
                </a:cubicBezTo>
                <a:cubicBezTo>
                  <a:pt x="6652078" y="1599252"/>
                  <a:pt x="6610444" y="1597503"/>
                  <a:pt x="6573557" y="1566253"/>
                </a:cubicBezTo>
                <a:cubicBezTo>
                  <a:pt x="6559406" y="1554579"/>
                  <a:pt x="6552204" y="1560144"/>
                  <a:pt x="6547657" y="1578994"/>
                </a:cubicBezTo>
                <a:cubicBezTo>
                  <a:pt x="6546688" y="1582164"/>
                  <a:pt x="6549702" y="1586296"/>
                  <a:pt x="6546024" y="1588330"/>
                </a:cubicBezTo>
                <a:cubicBezTo>
                  <a:pt x="6542193" y="1588867"/>
                  <a:pt x="6539332" y="1586233"/>
                  <a:pt x="6537748" y="1583419"/>
                </a:cubicBezTo>
                <a:cubicBezTo>
                  <a:pt x="6536164" y="1580607"/>
                  <a:pt x="6534580" y="1577793"/>
                  <a:pt x="6533150" y="1576476"/>
                </a:cubicBezTo>
                <a:cubicBezTo>
                  <a:pt x="6528552" y="1569533"/>
                  <a:pt x="6522829" y="1564265"/>
                  <a:pt x="6517211" y="1572641"/>
                </a:cubicBezTo>
                <a:cubicBezTo>
                  <a:pt x="6510315" y="1581198"/>
                  <a:pt x="6520685" y="1581260"/>
                  <a:pt x="6523700" y="1585391"/>
                </a:cubicBezTo>
                <a:cubicBezTo>
                  <a:pt x="6523853" y="1586886"/>
                  <a:pt x="6525130" y="1586708"/>
                  <a:pt x="6525284" y="1588204"/>
                </a:cubicBezTo>
                <a:cubicBezTo>
                  <a:pt x="6528145" y="1590839"/>
                  <a:pt x="6529882" y="1595147"/>
                  <a:pt x="6527634" y="1598499"/>
                </a:cubicBezTo>
                <a:cubicBezTo>
                  <a:pt x="6525540" y="1603345"/>
                  <a:pt x="6522986" y="1603704"/>
                  <a:pt x="6518848" y="1601249"/>
                </a:cubicBezTo>
                <a:cubicBezTo>
                  <a:pt x="6502603" y="1594422"/>
                  <a:pt x="6489168" y="1602378"/>
                  <a:pt x="6480638" y="1620270"/>
                </a:cubicBezTo>
                <a:cubicBezTo>
                  <a:pt x="6478390" y="1623621"/>
                  <a:pt x="6473590" y="1627330"/>
                  <a:pt x="6474049" y="1631818"/>
                </a:cubicBezTo>
                <a:cubicBezTo>
                  <a:pt x="6475736" y="1648278"/>
                  <a:pt x="6491472" y="1662765"/>
                  <a:pt x="6503937" y="1657980"/>
                </a:cubicBezTo>
                <a:cubicBezTo>
                  <a:pt x="6528865" y="1648411"/>
                  <a:pt x="6553590" y="1649496"/>
                  <a:pt x="6579236" y="1659557"/>
                </a:cubicBezTo>
                <a:cubicBezTo>
                  <a:pt x="6588483" y="1661296"/>
                  <a:pt x="6597730" y="1663033"/>
                  <a:pt x="6604625" y="1654477"/>
                </a:cubicBezTo>
                <a:cubicBezTo>
                  <a:pt x="6610550" y="1649093"/>
                  <a:pt x="6613258" y="1650231"/>
                  <a:pt x="6615456" y="1659028"/>
                </a:cubicBezTo>
                <a:cubicBezTo>
                  <a:pt x="6617960" y="1670818"/>
                  <a:pt x="6625112" y="1677404"/>
                  <a:pt x="6635635" y="1678964"/>
                </a:cubicBezTo>
                <a:cubicBezTo>
                  <a:pt x="6646313" y="1682018"/>
                  <a:pt x="6658268" y="1684895"/>
                  <a:pt x="6670222" y="1687770"/>
                </a:cubicBezTo>
                <a:cubicBezTo>
                  <a:pt x="6680746" y="1689329"/>
                  <a:pt x="6685497" y="1697769"/>
                  <a:pt x="6685448" y="1709917"/>
                </a:cubicBezTo>
                <a:cubicBezTo>
                  <a:pt x="6685601" y="1711415"/>
                  <a:pt x="6685907" y="1714408"/>
                  <a:pt x="6684937" y="1717578"/>
                </a:cubicBezTo>
                <a:cubicBezTo>
                  <a:pt x="6685704" y="1725060"/>
                  <a:pt x="6690148" y="1730507"/>
                  <a:pt x="6696534" y="1729610"/>
                </a:cubicBezTo>
                <a:cubicBezTo>
                  <a:pt x="6701797" y="1730390"/>
                  <a:pt x="6701030" y="1722908"/>
                  <a:pt x="6700416" y="1716925"/>
                </a:cubicBezTo>
                <a:cubicBezTo>
                  <a:pt x="6701080" y="1710760"/>
                  <a:pt x="6700465" y="1704775"/>
                  <a:pt x="6707975" y="1702203"/>
                </a:cubicBezTo>
                <a:cubicBezTo>
                  <a:pt x="6719469" y="1700591"/>
                  <a:pt x="6731220" y="1714120"/>
                  <a:pt x="6730045" y="1727944"/>
                </a:cubicBezTo>
                <a:cubicBezTo>
                  <a:pt x="6730506" y="1732433"/>
                  <a:pt x="6728259" y="1735784"/>
                  <a:pt x="6731273" y="1739914"/>
                </a:cubicBezTo>
                <a:cubicBezTo>
                  <a:pt x="6735104" y="1739376"/>
                  <a:pt x="6734645" y="1734888"/>
                  <a:pt x="6737045" y="1733033"/>
                </a:cubicBezTo>
                <a:cubicBezTo>
                  <a:pt x="6742511" y="1723160"/>
                  <a:pt x="6747619" y="1722443"/>
                  <a:pt x="6753802" y="1732200"/>
                </a:cubicBezTo>
                <a:cubicBezTo>
                  <a:pt x="6761875" y="1747763"/>
                  <a:pt x="6773318" y="1758299"/>
                  <a:pt x="6784609" y="1767339"/>
                </a:cubicBezTo>
                <a:cubicBezTo>
                  <a:pt x="6797484" y="1779193"/>
                  <a:pt x="6809235" y="1792721"/>
                  <a:pt x="6812659" y="1813489"/>
                </a:cubicBezTo>
                <a:cubicBezTo>
                  <a:pt x="6814703" y="1820791"/>
                  <a:pt x="6818177" y="1829410"/>
                  <a:pt x="6824870" y="1831507"/>
                </a:cubicBezTo>
                <a:cubicBezTo>
                  <a:pt x="6851946" y="1842884"/>
                  <a:pt x="6863290" y="1877719"/>
                  <a:pt x="6889395" y="1892269"/>
                </a:cubicBezTo>
                <a:cubicBezTo>
                  <a:pt x="6896395" y="1897358"/>
                  <a:pt x="6895885" y="1905018"/>
                  <a:pt x="6894098" y="1912858"/>
                </a:cubicBezTo>
                <a:cubicBezTo>
                  <a:pt x="6891034" y="1920877"/>
                  <a:pt x="6884188" y="1917284"/>
                  <a:pt x="6879897" y="1913333"/>
                </a:cubicBezTo>
                <a:cubicBezTo>
                  <a:pt x="6871467" y="1906926"/>
                  <a:pt x="6863958" y="1909499"/>
                  <a:pt x="6856908" y="1916558"/>
                </a:cubicBezTo>
                <a:cubicBezTo>
                  <a:pt x="6848736" y="1925294"/>
                  <a:pt x="6838825" y="1929719"/>
                  <a:pt x="6827331" y="1931332"/>
                </a:cubicBezTo>
                <a:cubicBezTo>
                  <a:pt x="6808022" y="1932524"/>
                  <a:pt x="6796117" y="1917498"/>
                  <a:pt x="6799077" y="1895835"/>
                </a:cubicBezTo>
                <a:cubicBezTo>
                  <a:pt x="6799894" y="1891166"/>
                  <a:pt x="6800559" y="1885004"/>
                  <a:pt x="6800099" y="1880514"/>
                </a:cubicBezTo>
                <a:cubicBezTo>
                  <a:pt x="6799945" y="1879017"/>
                  <a:pt x="6801068" y="1877342"/>
                  <a:pt x="6801068" y="1877342"/>
                </a:cubicBezTo>
                <a:cubicBezTo>
                  <a:pt x="6799791" y="1877523"/>
                  <a:pt x="6799791" y="1877523"/>
                  <a:pt x="6798668" y="1879197"/>
                </a:cubicBezTo>
                <a:cubicBezTo>
                  <a:pt x="6793559" y="1879914"/>
                  <a:pt x="6789727" y="1880452"/>
                  <a:pt x="6784466" y="1879672"/>
                </a:cubicBezTo>
                <a:cubicBezTo>
                  <a:pt x="6759434" y="1875596"/>
                  <a:pt x="6752231" y="1881159"/>
                  <a:pt x="6747483" y="1910662"/>
                </a:cubicBezTo>
                <a:cubicBezTo>
                  <a:pt x="6746310" y="1924487"/>
                  <a:pt x="6738953" y="1928554"/>
                  <a:pt x="6727153" y="1927175"/>
                </a:cubicBezTo>
                <a:cubicBezTo>
                  <a:pt x="6718059" y="1926933"/>
                  <a:pt x="6712338" y="1921665"/>
                  <a:pt x="6706155" y="1911909"/>
                </a:cubicBezTo>
                <a:cubicBezTo>
                  <a:pt x="6689038" y="1883955"/>
                  <a:pt x="6665334" y="1867550"/>
                  <a:pt x="6635193" y="1864190"/>
                </a:cubicBezTo>
                <a:cubicBezTo>
                  <a:pt x="6610007" y="1858618"/>
                  <a:pt x="6610007" y="1858618"/>
                  <a:pt x="6618184" y="1887826"/>
                </a:cubicBezTo>
                <a:cubicBezTo>
                  <a:pt x="6622426" y="1903926"/>
                  <a:pt x="6620638" y="1911765"/>
                  <a:pt x="6609758" y="1919363"/>
                </a:cubicBezTo>
                <a:cubicBezTo>
                  <a:pt x="6603625" y="1897457"/>
                  <a:pt x="6599334" y="1893505"/>
                  <a:pt x="6580025" y="1894697"/>
                </a:cubicBezTo>
                <a:cubicBezTo>
                  <a:pt x="6567253" y="1896490"/>
                  <a:pt x="6553665" y="1902950"/>
                  <a:pt x="6543192" y="1889241"/>
                </a:cubicBezTo>
                <a:cubicBezTo>
                  <a:pt x="6543038" y="1887745"/>
                  <a:pt x="6541760" y="1887924"/>
                  <a:pt x="6540483" y="1888103"/>
                </a:cubicBezTo>
                <a:cubicBezTo>
                  <a:pt x="6525772" y="1896239"/>
                  <a:pt x="6519489" y="1910779"/>
                  <a:pt x="6520207" y="1930409"/>
                </a:cubicBezTo>
                <a:cubicBezTo>
                  <a:pt x="6521280" y="1940883"/>
                  <a:pt x="6522354" y="1951356"/>
                  <a:pt x="6512597" y="1957279"/>
                </a:cubicBezTo>
                <a:cubicBezTo>
                  <a:pt x="6511474" y="1958954"/>
                  <a:pt x="6507949" y="1962484"/>
                  <a:pt x="6507490" y="1957996"/>
                </a:cubicBezTo>
                <a:cubicBezTo>
                  <a:pt x="6504984" y="1946205"/>
                  <a:pt x="6495892" y="1945964"/>
                  <a:pt x="6487768" y="1942550"/>
                </a:cubicBezTo>
                <a:cubicBezTo>
                  <a:pt x="6478368" y="1939314"/>
                  <a:pt x="6472493" y="1932551"/>
                  <a:pt x="6472544" y="1920402"/>
                </a:cubicBezTo>
                <a:cubicBezTo>
                  <a:pt x="6472440" y="1906757"/>
                  <a:pt x="6466257" y="1897000"/>
                  <a:pt x="6455427" y="1892449"/>
                </a:cubicBezTo>
                <a:cubicBezTo>
                  <a:pt x="6445720" y="1886222"/>
                  <a:pt x="6437241" y="1891966"/>
                  <a:pt x="6429067" y="1900700"/>
                </a:cubicBezTo>
                <a:cubicBezTo>
                  <a:pt x="6422325" y="1910753"/>
                  <a:pt x="6419158" y="1905126"/>
                  <a:pt x="6418237" y="1896150"/>
                </a:cubicBezTo>
                <a:cubicBezTo>
                  <a:pt x="6416856" y="1882682"/>
                  <a:pt x="6410010" y="1879091"/>
                  <a:pt x="6400101" y="1883516"/>
                </a:cubicBezTo>
                <a:cubicBezTo>
                  <a:pt x="6397546" y="1883874"/>
                  <a:pt x="6394992" y="1884232"/>
                  <a:pt x="6392592" y="1886088"/>
                </a:cubicBezTo>
                <a:cubicBezTo>
                  <a:pt x="6381404" y="1890693"/>
                  <a:pt x="6372311" y="1890451"/>
                  <a:pt x="6365669" y="1876205"/>
                </a:cubicBezTo>
                <a:cubicBezTo>
                  <a:pt x="6357903" y="1863635"/>
                  <a:pt x="6345642" y="1857767"/>
                  <a:pt x="6333994" y="1857884"/>
                </a:cubicBezTo>
                <a:cubicBezTo>
                  <a:pt x="6324747" y="1856145"/>
                  <a:pt x="6314531" y="1857579"/>
                  <a:pt x="6318772" y="1873679"/>
                </a:cubicBezTo>
                <a:cubicBezTo>
                  <a:pt x="6319232" y="1878167"/>
                  <a:pt x="6318568" y="1884331"/>
                  <a:pt x="6317752" y="1889000"/>
                </a:cubicBezTo>
                <a:cubicBezTo>
                  <a:pt x="6318826" y="1899473"/>
                  <a:pt x="6316069" y="1910484"/>
                  <a:pt x="6322097" y="1918744"/>
                </a:cubicBezTo>
                <a:cubicBezTo>
                  <a:pt x="6337986" y="1934729"/>
                  <a:pt x="6338856" y="1955855"/>
                  <a:pt x="6341157" y="1978298"/>
                </a:cubicBezTo>
                <a:cubicBezTo>
                  <a:pt x="6331604" y="1973567"/>
                  <a:pt x="6322050" y="1968836"/>
                  <a:pt x="6311833" y="1970270"/>
                </a:cubicBezTo>
                <a:cubicBezTo>
                  <a:pt x="6299215" y="1973559"/>
                  <a:pt x="6287262" y="1970682"/>
                  <a:pt x="6276125" y="1963139"/>
                </a:cubicBezTo>
                <a:cubicBezTo>
                  <a:pt x="6266418" y="1956912"/>
                  <a:pt x="6255587" y="1952361"/>
                  <a:pt x="6244756" y="1947809"/>
                </a:cubicBezTo>
                <a:cubicBezTo>
                  <a:pt x="6213388" y="1932479"/>
                  <a:pt x="6179773" y="1920501"/>
                  <a:pt x="6150194" y="1897331"/>
                </a:cubicBezTo>
                <a:cubicBezTo>
                  <a:pt x="6143194" y="1892243"/>
                  <a:pt x="6139669" y="1895773"/>
                  <a:pt x="6137882" y="1903612"/>
                </a:cubicBezTo>
                <a:cubicBezTo>
                  <a:pt x="6136911" y="1906783"/>
                  <a:pt x="6136248" y="1912947"/>
                  <a:pt x="6130987" y="1912168"/>
                </a:cubicBezTo>
                <a:cubicBezTo>
                  <a:pt x="6127002" y="1911210"/>
                  <a:pt x="6126388" y="1905226"/>
                  <a:pt x="6126082" y="1902232"/>
                </a:cubicBezTo>
                <a:cubicBezTo>
                  <a:pt x="6124037" y="1894931"/>
                  <a:pt x="6122146" y="1889125"/>
                  <a:pt x="6116885" y="1888346"/>
                </a:cubicBezTo>
                <a:cubicBezTo>
                  <a:pt x="6110346" y="1887745"/>
                  <a:pt x="6104624" y="1882477"/>
                  <a:pt x="6098085" y="1881876"/>
                </a:cubicBezTo>
                <a:cubicBezTo>
                  <a:pt x="6088838" y="1880139"/>
                  <a:pt x="6086947" y="1874332"/>
                  <a:pt x="6089858" y="1864818"/>
                </a:cubicBezTo>
                <a:cubicBezTo>
                  <a:pt x="6097417" y="1850097"/>
                  <a:pt x="6086894" y="1848539"/>
                  <a:pt x="6078618" y="1843629"/>
                </a:cubicBezTo>
                <a:cubicBezTo>
                  <a:pt x="6067635" y="1837581"/>
                  <a:pt x="6068861" y="1849552"/>
                  <a:pt x="6066920" y="1855895"/>
                </a:cubicBezTo>
                <a:cubicBezTo>
                  <a:pt x="6065949" y="1859066"/>
                  <a:pt x="6066256" y="1862058"/>
                  <a:pt x="6062425" y="1862596"/>
                </a:cubicBezTo>
                <a:cubicBezTo>
                  <a:pt x="6059103" y="1855474"/>
                  <a:pt x="6054506" y="1848530"/>
                  <a:pt x="6052308" y="1839731"/>
                </a:cubicBezTo>
                <a:cubicBezTo>
                  <a:pt x="6049140" y="1834105"/>
                  <a:pt x="6044849" y="1830154"/>
                  <a:pt x="6039740" y="1830870"/>
                </a:cubicBezTo>
                <a:cubicBezTo>
                  <a:pt x="6033355" y="1831767"/>
                  <a:pt x="6034123" y="1839247"/>
                  <a:pt x="6033306" y="1843915"/>
                </a:cubicBezTo>
                <a:cubicBezTo>
                  <a:pt x="6026156" y="1875274"/>
                  <a:pt x="6011598" y="1884905"/>
                  <a:pt x="5984828" y="1876520"/>
                </a:cubicBezTo>
                <a:cubicBezTo>
                  <a:pt x="5979412" y="1874244"/>
                  <a:pt x="5974151" y="1873464"/>
                  <a:pt x="5969859" y="1869513"/>
                </a:cubicBezTo>
                <a:cubicBezTo>
                  <a:pt x="5946768" y="1859093"/>
                  <a:pt x="5927151" y="1857293"/>
                  <a:pt x="5911878" y="1885236"/>
                </a:cubicBezTo>
                <a:cubicBezTo>
                  <a:pt x="5911878" y="1885236"/>
                  <a:pt x="5910602" y="1885416"/>
                  <a:pt x="5910756" y="1886912"/>
                </a:cubicBezTo>
                <a:cubicBezTo>
                  <a:pt x="5904676" y="1890801"/>
                  <a:pt x="5899721" y="1893014"/>
                  <a:pt x="5892876" y="1889420"/>
                </a:cubicBezTo>
                <a:cubicBezTo>
                  <a:pt x="5890169" y="1888283"/>
                  <a:pt x="5887308" y="1885649"/>
                  <a:pt x="5888124" y="1880981"/>
                </a:cubicBezTo>
                <a:cubicBezTo>
                  <a:pt x="5888634" y="1873321"/>
                  <a:pt x="5894866" y="1870929"/>
                  <a:pt x="5899822" y="1868716"/>
                </a:cubicBezTo>
                <a:cubicBezTo>
                  <a:pt x="5903653" y="1868178"/>
                  <a:pt x="5908608" y="1865965"/>
                  <a:pt x="5908148" y="1861477"/>
                </a:cubicBezTo>
                <a:cubicBezTo>
                  <a:pt x="5908812" y="1855312"/>
                  <a:pt x="5902579" y="1857704"/>
                  <a:pt x="5899719" y="1855071"/>
                </a:cubicBezTo>
                <a:cubicBezTo>
                  <a:pt x="5893026" y="1852975"/>
                  <a:pt x="5886487" y="1852374"/>
                  <a:pt x="5879794" y="1850277"/>
                </a:cubicBezTo>
                <a:cubicBezTo>
                  <a:pt x="5870548" y="1848539"/>
                  <a:pt x="5862424" y="1845125"/>
                  <a:pt x="5856396" y="1836864"/>
                </a:cubicBezTo>
                <a:cubicBezTo>
                  <a:pt x="5851951" y="1831418"/>
                  <a:pt x="5848119" y="1831955"/>
                  <a:pt x="5842041" y="1835843"/>
                </a:cubicBezTo>
                <a:cubicBezTo>
                  <a:pt x="5824927" y="1845833"/>
                  <a:pt x="5812974" y="1842957"/>
                  <a:pt x="5799639" y="1826615"/>
                </a:cubicBezTo>
                <a:cubicBezTo>
                  <a:pt x="5792333" y="1818533"/>
                  <a:pt x="5787428" y="1808597"/>
                  <a:pt x="5781245" y="1798841"/>
                </a:cubicBezTo>
                <a:cubicBezTo>
                  <a:pt x="5773633" y="1787768"/>
                  <a:pt x="5763926" y="1781540"/>
                  <a:pt x="5751972" y="1778664"/>
                </a:cubicBezTo>
                <a:cubicBezTo>
                  <a:pt x="5738741" y="1775967"/>
                  <a:pt x="5732663" y="1779857"/>
                  <a:pt x="5727964" y="1797210"/>
                </a:cubicBezTo>
                <a:cubicBezTo>
                  <a:pt x="5723419" y="1816062"/>
                  <a:pt x="5714633" y="1818811"/>
                  <a:pt x="5699511" y="1810309"/>
                </a:cubicBezTo>
                <a:cubicBezTo>
                  <a:pt x="5694095" y="1808034"/>
                  <a:pt x="5691233" y="1805400"/>
                  <a:pt x="5685002" y="1807792"/>
                </a:cubicBezTo>
                <a:cubicBezTo>
                  <a:pt x="5670291" y="1815927"/>
                  <a:pt x="5670291" y="1815927"/>
                  <a:pt x="5668296" y="1796475"/>
                </a:cubicBezTo>
                <a:cubicBezTo>
                  <a:pt x="5669267" y="1793304"/>
                  <a:pt x="5669113" y="1791808"/>
                  <a:pt x="5667528" y="1788995"/>
                </a:cubicBezTo>
                <a:cubicBezTo>
                  <a:pt x="5666302" y="1777025"/>
                  <a:pt x="5660733" y="1773253"/>
                  <a:pt x="5650977" y="1779176"/>
                </a:cubicBezTo>
                <a:cubicBezTo>
                  <a:pt x="5643621" y="1783243"/>
                  <a:pt x="5636572" y="1790303"/>
                  <a:pt x="5629062" y="1792873"/>
                </a:cubicBezTo>
                <a:cubicBezTo>
                  <a:pt x="5597084" y="1809503"/>
                  <a:pt x="5560302" y="1791898"/>
                  <a:pt x="5548958" y="1757063"/>
                </a:cubicBezTo>
                <a:cubicBezTo>
                  <a:pt x="5545023" y="1743956"/>
                  <a:pt x="5548905" y="1731270"/>
                  <a:pt x="5547524" y="1717803"/>
                </a:cubicBezTo>
                <a:cubicBezTo>
                  <a:pt x="5546806" y="1698173"/>
                  <a:pt x="5539501" y="1690093"/>
                  <a:pt x="5523562" y="1686257"/>
                </a:cubicBezTo>
                <a:cubicBezTo>
                  <a:pt x="5515592" y="1684340"/>
                  <a:pt x="5507777" y="1683919"/>
                  <a:pt x="5499807" y="1682002"/>
                </a:cubicBezTo>
                <a:cubicBezTo>
                  <a:pt x="5483868" y="1678167"/>
                  <a:pt x="5475235" y="1682413"/>
                  <a:pt x="5470690" y="1701264"/>
                </a:cubicBezTo>
                <a:cubicBezTo>
                  <a:pt x="5466655" y="1712455"/>
                  <a:pt x="5462670" y="1711496"/>
                  <a:pt x="5455517" y="1704910"/>
                </a:cubicBezTo>
                <a:cubicBezTo>
                  <a:pt x="5439936" y="1691919"/>
                  <a:pt x="5430025" y="1696345"/>
                  <a:pt x="5424510" y="1718368"/>
                </a:cubicBezTo>
                <a:cubicBezTo>
                  <a:pt x="5423846" y="1724532"/>
                  <a:pt x="5424460" y="1730517"/>
                  <a:pt x="5429875" y="1732793"/>
                </a:cubicBezTo>
                <a:cubicBezTo>
                  <a:pt x="5436568" y="1734889"/>
                  <a:pt x="5437231" y="1728724"/>
                  <a:pt x="5437895" y="1722561"/>
                </a:cubicBezTo>
                <a:cubicBezTo>
                  <a:pt x="5437436" y="1718073"/>
                  <a:pt x="5439529" y="1713225"/>
                  <a:pt x="5444791" y="1714004"/>
                </a:cubicBezTo>
                <a:cubicBezTo>
                  <a:pt x="5449899" y="1713288"/>
                  <a:pt x="5454192" y="1717239"/>
                  <a:pt x="5453528" y="1723403"/>
                </a:cubicBezTo>
                <a:cubicBezTo>
                  <a:pt x="5453938" y="1740040"/>
                  <a:pt x="5456901" y="1756319"/>
                  <a:pt x="5457466" y="1774455"/>
                </a:cubicBezTo>
                <a:cubicBezTo>
                  <a:pt x="5453174" y="1770502"/>
                  <a:pt x="5451744" y="1769186"/>
                  <a:pt x="5450160" y="1766372"/>
                </a:cubicBezTo>
                <a:cubicBezTo>
                  <a:pt x="5441577" y="1758470"/>
                  <a:pt x="5431360" y="1759904"/>
                  <a:pt x="5422113" y="1758166"/>
                </a:cubicBezTo>
                <a:cubicBezTo>
                  <a:pt x="5416850" y="1757386"/>
                  <a:pt x="5416494" y="1766543"/>
                  <a:pt x="5412970" y="1770073"/>
                </a:cubicBezTo>
                <a:cubicBezTo>
                  <a:pt x="5407045" y="1775457"/>
                  <a:pt x="5400966" y="1779345"/>
                  <a:pt x="5391719" y="1777607"/>
                </a:cubicBezTo>
                <a:cubicBezTo>
                  <a:pt x="5383903" y="1777186"/>
                  <a:pt x="5374963" y="1778441"/>
                  <a:pt x="5365716" y="1776702"/>
                </a:cubicBezTo>
                <a:cubicBezTo>
                  <a:pt x="5370622" y="1786639"/>
                  <a:pt x="5382729" y="1791011"/>
                  <a:pt x="5375987" y="1801063"/>
                </a:cubicBezTo>
                <a:cubicBezTo>
                  <a:pt x="5371645" y="1809260"/>
                  <a:pt x="5366640" y="1823623"/>
                  <a:pt x="5353766" y="1811770"/>
                </a:cubicBezTo>
                <a:cubicBezTo>
                  <a:pt x="5353766" y="1811770"/>
                  <a:pt x="5351365" y="1813624"/>
                  <a:pt x="5351519" y="1815120"/>
                </a:cubicBezTo>
                <a:cubicBezTo>
                  <a:pt x="5351008" y="1822781"/>
                  <a:pt x="5349221" y="1830620"/>
                  <a:pt x="5358314" y="1830862"/>
                </a:cubicBezTo>
                <a:cubicBezTo>
                  <a:pt x="5368685" y="1830924"/>
                  <a:pt x="5378238" y="1835656"/>
                  <a:pt x="5386514" y="1840565"/>
                </a:cubicBezTo>
                <a:cubicBezTo>
                  <a:pt x="5397345" y="1845116"/>
                  <a:pt x="5406131" y="1842366"/>
                  <a:pt x="5410166" y="1831175"/>
                </a:cubicBezTo>
                <a:cubicBezTo>
                  <a:pt x="5415477" y="1819806"/>
                  <a:pt x="5419615" y="1822261"/>
                  <a:pt x="5425338" y="1827529"/>
                </a:cubicBezTo>
                <a:cubicBezTo>
                  <a:pt x="5436781" y="1838065"/>
                  <a:pt x="5445825" y="1850456"/>
                  <a:pt x="5458393" y="1859318"/>
                </a:cubicBezTo>
                <a:cubicBezTo>
                  <a:pt x="5465391" y="1864406"/>
                  <a:pt x="5470654" y="1865185"/>
                  <a:pt x="5477856" y="1859622"/>
                </a:cubicBezTo>
                <a:cubicBezTo>
                  <a:pt x="5483782" y="1854237"/>
                  <a:pt x="5488276" y="1847537"/>
                  <a:pt x="5496246" y="1849454"/>
                </a:cubicBezTo>
                <a:cubicBezTo>
                  <a:pt x="5504062" y="1849874"/>
                  <a:pt x="5506260" y="1858672"/>
                  <a:pt x="5510704" y="1864120"/>
                </a:cubicBezTo>
                <a:cubicBezTo>
                  <a:pt x="5520358" y="1844552"/>
                  <a:pt x="5520358" y="1844552"/>
                  <a:pt x="5537064" y="1855868"/>
                </a:cubicBezTo>
                <a:cubicBezTo>
                  <a:pt x="5543909" y="1859461"/>
                  <a:pt x="5550908" y="1864549"/>
                  <a:pt x="5559235" y="1857310"/>
                </a:cubicBezTo>
                <a:cubicBezTo>
                  <a:pt x="5577471" y="1845646"/>
                  <a:pt x="5581455" y="1846603"/>
                  <a:pt x="5593819" y="1866118"/>
                </a:cubicBezTo>
                <a:cubicBezTo>
                  <a:pt x="5599850" y="1874378"/>
                  <a:pt x="5605879" y="1882639"/>
                  <a:pt x="5613185" y="1890720"/>
                </a:cubicBezTo>
                <a:cubicBezTo>
                  <a:pt x="5629534" y="1911192"/>
                  <a:pt x="5635918" y="1910297"/>
                  <a:pt x="5649097" y="1887199"/>
                </a:cubicBezTo>
                <a:cubicBezTo>
                  <a:pt x="5652468" y="1882173"/>
                  <a:pt x="5654408" y="1875829"/>
                  <a:pt x="5658903" y="1869128"/>
                </a:cubicBezTo>
                <a:cubicBezTo>
                  <a:pt x="5662684" y="1880739"/>
                  <a:pt x="5666159" y="1889358"/>
                  <a:pt x="5669941" y="1900969"/>
                </a:cubicBezTo>
                <a:cubicBezTo>
                  <a:pt x="5672188" y="1897619"/>
                  <a:pt x="5672034" y="1896123"/>
                  <a:pt x="5673159" y="1894447"/>
                </a:cubicBezTo>
                <a:cubicBezTo>
                  <a:pt x="5681892" y="1865902"/>
                  <a:pt x="5694662" y="1864111"/>
                  <a:pt x="5711164" y="1886079"/>
                </a:cubicBezTo>
                <a:cubicBezTo>
                  <a:pt x="5714180" y="1890209"/>
                  <a:pt x="5717194" y="1894339"/>
                  <a:pt x="5720362" y="1899966"/>
                </a:cubicBezTo>
                <a:cubicBezTo>
                  <a:pt x="5721945" y="1902780"/>
                  <a:pt x="5723530" y="1905593"/>
                  <a:pt x="5721436" y="1910440"/>
                </a:cubicBezTo>
                <a:cubicBezTo>
                  <a:pt x="5712291" y="1922347"/>
                  <a:pt x="5720722" y="1928753"/>
                  <a:pt x="5727875" y="1935338"/>
                </a:cubicBezTo>
                <a:cubicBezTo>
                  <a:pt x="5748872" y="1950604"/>
                  <a:pt x="5772627" y="1954861"/>
                  <a:pt x="5796381" y="1959115"/>
                </a:cubicBezTo>
                <a:cubicBezTo>
                  <a:pt x="5834492" y="1964393"/>
                  <a:pt x="5873572" y="1966499"/>
                  <a:pt x="5908415" y="1990447"/>
                </a:cubicBezTo>
                <a:cubicBezTo>
                  <a:pt x="5919552" y="1997992"/>
                  <a:pt x="5931353" y="1999370"/>
                  <a:pt x="5943971" y="1996083"/>
                </a:cubicBezTo>
                <a:cubicBezTo>
                  <a:pt x="5954034" y="1993153"/>
                  <a:pt x="5963434" y="1996388"/>
                  <a:pt x="5970586" y="2002972"/>
                </a:cubicBezTo>
                <a:cubicBezTo>
                  <a:pt x="5984584" y="2013150"/>
                  <a:pt x="5999401" y="2018659"/>
                  <a:pt x="6016463" y="2020820"/>
                </a:cubicBezTo>
                <a:cubicBezTo>
                  <a:pt x="6032248" y="2023158"/>
                  <a:pt x="6048851" y="2020828"/>
                  <a:pt x="6064126" y="2030827"/>
                </a:cubicBezTo>
                <a:cubicBezTo>
                  <a:pt x="6077819" y="2038013"/>
                  <a:pt x="6091048" y="2040709"/>
                  <a:pt x="6103564" y="2023776"/>
                </a:cubicBezTo>
                <a:cubicBezTo>
                  <a:pt x="6107448" y="2049032"/>
                  <a:pt x="6121650" y="2048558"/>
                  <a:pt x="6137129" y="2047903"/>
                </a:cubicBezTo>
                <a:cubicBezTo>
                  <a:pt x="6148623" y="2046291"/>
                  <a:pt x="6160271" y="2046176"/>
                  <a:pt x="6170284" y="2055394"/>
                </a:cubicBezTo>
                <a:cubicBezTo>
                  <a:pt x="6184742" y="2070060"/>
                  <a:pt x="6200835" y="2075391"/>
                  <a:pt x="6218203" y="2080543"/>
                </a:cubicBezTo>
                <a:cubicBezTo>
                  <a:pt x="6248805" y="2088391"/>
                  <a:pt x="6280376" y="2093068"/>
                  <a:pt x="6309190" y="2108756"/>
                </a:cubicBezTo>
                <a:cubicBezTo>
                  <a:pt x="6332434" y="2120672"/>
                  <a:pt x="6356496" y="2127920"/>
                  <a:pt x="6382346" y="2127328"/>
                </a:cubicBezTo>
                <a:cubicBezTo>
                  <a:pt x="6390008" y="2126254"/>
                  <a:pt x="6395577" y="2130026"/>
                  <a:pt x="6399052" y="2138645"/>
                </a:cubicBezTo>
                <a:cubicBezTo>
                  <a:pt x="6412184" y="2165640"/>
                  <a:pt x="6413460" y="2165461"/>
                  <a:pt x="6440125" y="2160201"/>
                </a:cubicBezTo>
                <a:cubicBezTo>
                  <a:pt x="6442680" y="2159842"/>
                  <a:pt x="6445235" y="2159485"/>
                  <a:pt x="6449067" y="2158948"/>
                </a:cubicBezTo>
                <a:cubicBezTo>
                  <a:pt x="6446154" y="2168461"/>
                  <a:pt x="6443243" y="2177977"/>
                  <a:pt x="6440180" y="2185995"/>
                </a:cubicBezTo>
                <a:cubicBezTo>
                  <a:pt x="6436604" y="2201674"/>
                  <a:pt x="6427001" y="2209092"/>
                  <a:pt x="6414077" y="2209389"/>
                </a:cubicBezTo>
                <a:cubicBezTo>
                  <a:pt x="6406415" y="2210463"/>
                  <a:pt x="6399721" y="2208367"/>
                  <a:pt x="6392212" y="2210938"/>
                </a:cubicBezTo>
                <a:cubicBezTo>
                  <a:pt x="6379748" y="2215722"/>
                  <a:pt x="6375610" y="2213268"/>
                  <a:pt x="6371522" y="2198663"/>
                </a:cubicBezTo>
                <a:cubicBezTo>
                  <a:pt x="6370908" y="2192679"/>
                  <a:pt x="6370294" y="2186694"/>
                  <a:pt x="6369681" y="2180709"/>
                </a:cubicBezTo>
                <a:cubicBezTo>
                  <a:pt x="6370038" y="2171553"/>
                  <a:pt x="6366053" y="2170595"/>
                  <a:pt x="6359667" y="2171490"/>
                </a:cubicBezTo>
                <a:cubicBezTo>
                  <a:pt x="6345466" y="2171965"/>
                  <a:pt x="6336016" y="2180878"/>
                  <a:pt x="6328150" y="2192607"/>
                </a:cubicBezTo>
                <a:cubicBezTo>
                  <a:pt x="6325749" y="2194462"/>
                  <a:pt x="6324932" y="2199129"/>
                  <a:pt x="6320947" y="2198171"/>
                </a:cubicBezTo>
                <a:cubicBezTo>
                  <a:pt x="6318241" y="2197033"/>
                  <a:pt x="6317780" y="2192544"/>
                  <a:pt x="6316196" y="2189732"/>
                </a:cubicBezTo>
                <a:cubicBezTo>
                  <a:pt x="6315889" y="2186739"/>
                  <a:pt x="6315735" y="2185242"/>
                  <a:pt x="6315429" y="2182250"/>
                </a:cubicBezTo>
                <a:cubicBezTo>
                  <a:pt x="6314355" y="2171777"/>
                  <a:pt x="6310217" y="2169322"/>
                  <a:pt x="6302860" y="2173390"/>
                </a:cubicBezTo>
                <a:cubicBezTo>
                  <a:pt x="6295658" y="2178953"/>
                  <a:pt x="6291367" y="2175003"/>
                  <a:pt x="6286769" y="2168059"/>
                </a:cubicBezTo>
                <a:cubicBezTo>
                  <a:pt x="6282324" y="2162611"/>
                  <a:pt x="6282988" y="2156446"/>
                  <a:pt x="6286358" y="2151421"/>
                </a:cubicBezTo>
                <a:cubicBezTo>
                  <a:pt x="6289575" y="2144899"/>
                  <a:pt x="6296269" y="2146995"/>
                  <a:pt x="6301838" y="2150768"/>
                </a:cubicBezTo>
                <a:cubicBezTo>
                  <a:pt x="6305822" y="2151726"/>
                  <a:pt x="6308683" y="2154360"/>
                  <a:pt x="6311901" y="2147837"/>
                </a:cubicBezTo>
                <a:cubicBezTo>
                  <a:pt x="6315119" y="2141314"/>
                  <a:pt x="6312257" y="2138681"/>
                  <a:pt x="6309243" y="2134550"/>
                </a:cubicBezTo>
                <a:cubicBezTo>
                  <a:pt x="6302090" y="2127966"/>
                  <a:pt x="6279716" y="2137175"/>
                  <a:pt x="6278389" y="2149504"/>
                </a:cubicBezTo>
                <a:cubicBezTo>
                  <a:pt x="6275275" y="2169672"/>
                  <a:pt x="6263473" y="2168291"/>
                  <a:pt x="6251673" y="2166912"/>
                </a:cubicBezTo>
                <a:cubicBezTo>
                  <a:pt x="6226948" y="2165827"/>
                  <a:pt x="6202579" y="2155588"/>
                  <a:pt x="6178824" y="2151331"/>
                </a:cubicBezTo>
                <a:cubicBezTo>
                  <a:pt x="6172133" y="2149236"/>
                  <a:pt x="6171519" y="2143249"/>
                  <a:pt x="6173458" y="2136907"/>
                </a:cubicBezTo>
                <a:cubicBezTo>
                  <a:pt x="6175245" y="2129068"/>
                  <a:pt x="6177033" y="2121227"/>
                  <a:pt x="6177390" y="2112071"/>
                </a:cubicBezTo>
                <a:cubicBezTo>
                  <a:pt x="6176470" y="2103093"/>
                  <a:pt x="6171054" y="2100817"/>
                  <a:pt x="6165639" y="2098542"/>
                </a:cubicBezTo>
                <a:cubicBezTo>
                  <a:pt x="6161501" y="2096088"/>
                  <a:pt x="6160991" y="2103749"/>
                  <a:pt x="6158590" y="2105602"/>
                </a:cubicBezTo>
                <a:cubicBezTo>
                  <a:pt x="6153278" y="2116972"/>
                  <a:pt x="6146690" y="2128520"/>
                  <a:pt x="6141377" y="2139891"/>
                </a:cubicBezTo>
                <a:cubicBezTo>
                  <a:pt x="6139793" y="2137077"/>
                  <a:pt x="6139639" y="2135581"/>
                  <a:pt x="6139486" y="2134085"/>
                </a:cubicBezTo>
                <a:cubicBezTo>
                  <a:pt x="6136370" y="2116310"/>
                  <a:pt x="6136370" y="2116310"/>
                  <a:pt x="6123241" y="2127258"/>
                </a:cubicBezTo>
                <a:cubicBezTo>
                  <a:pt x="6118593" y="2132462"/>
                  <a:pt x="6117008" y="2129650"/>
                  <a:pt x="6115271" y="2125340"/>
                </a:cubicBezTo>
                <a:cubicBezTo>
                  <a:pt x="6110213" y="2113908"/>
                  <a:pt x="6102090" y="2110495"/>
                  <a:pt x="6093458" y="2114741"/>
                </a:cubicBezTo>
                <a:cubicBezTo>
                  <a:pt x="6080175" y="2124193"/>
                  <a:pt x="6065973" y="2124668"/>
                  <a:pt x="6051925" y="2126639"/>
                </a:cubicBezTo>
                <a:cubicBezTo>
                  <a:pt x="6044263" y="2127714"/>
                  <a:pt x="6040585" y="2129748"/>
                  <a:pt x="6046614" y="2138008"/>
                </a:cubicBezTo>
                <a:cubicBezTo>
                  <a:pt x="6051366" y="2146449"/>
                  <a:pt x="6050703" y="2152613"/>
                  <a:pt x="6042376" y="2159852"/>
                </a:cubicBezTo>
                <a:cubicBezTo>
                  <a:pt x="6054331" y="2162728"/>
                  <a:pt x="6066131" y="2164107"/>
                  <a:pt x="6076961" y="2168659"/>
                </a:cubicBezTo>
                <a:cubicBezTo>
                  <a:pt x="6087639" y="2171714"/>
                  <a:pt x="6098469" y="2176265"/>
                  <a:pt x="6107206" y="2185663"/>
                </a:cubicBezTo>
                <a:cubicBezTo>
                  <a:pt x="6091063" y="2192482"/>
                  <a:pt x="6091063" y="2192482"/>
                  <a:pt x="6065417" y="2182420"/>
                </a:cubicBezTo>
                <a:cubicBezTo>
                  <a:pt x="6049172" y="2175593"/>
                  <a:pt x="6041662" y="2178164"/>
                  <a:pt x="6034103" y="2192885"/>
                </a:cubicBezTo>
                <a:cubicBezTo>
                  <a:pt x="6026697" y="2209102"/>
                  <a:pt x="6026697" y="2209102"/>
                  <a:pt x="6017348" y="2193719"/>
                </a:cubicBezTo>
                <a:cubicBezTo>
                  <a:pt x="6017194" y="2192221"/>
                  <a:pt x="6015764" y="2190905"/>
                  <a:pt x="6015610" y="2189409"/>
                </a:cubicBezTo>
                <a:cubicBezTo>
                  <a:pt x="5993743" y="2153015"/>
                  <a:pt x="5975709" y="2154029"/>
                  <a:pt x="5954819" y="2190350"/>
                </a:cubicBezTo>
                <a:cubicBezTo>
                  <a:pt x="5947260" y="2205070"/>
                  <a:pt x="5935408" y="2215839"/>
                  <a:pt x="5921667" y="2220803"/>
                </a:cubicBezTo>
                <a:cubicBezTo>
                  <a:pt x="5906495" y="2224450"/>
                  <a:pt x="5893110" y="2220256"/>
                  <a:pt x="5878448" y="2216242"/>
                </a:cubicBezTo>
                <a:cubicBezTo>
                  <a:pt x="5860926" y="2209595"/>
                  <a:pt x="5842126" y="2203125"/>
                  <a:pt x="5823939" y="2202642"/>
                </a:cubicBezTo>
                <a:cubicBezTo>
                  <a:pt x="5809738" y="2203117"/>
                  <a:pt x="5795230" y="2200600"/>
                  <a:pt x="5782969" y="2194731"/>
                </a:cubicBezTo>
                <a:cubicBezTo>
                  <a:pt x="5773414" y="2190000"/>
                  <a:pt x="5761307" y="2185629"/>
                  <a:pt x="5751550" y="2191551"/>
                </a:cubicBezTo>
                <a:cubicBezTo>
                  <a:pt x="5739392" y="2199327"/>
                  <a:pt x="5732240" y="2192743"/>
                  <a:pt x="5724781" y="2183164"/>
                </a:cubicBezTo>
                <a:lnTo>
                  <a:pt x="5721864" y="2175534"/>
                </a:lnTo>
                <a:lnTo>
                  <a:pt x="5719633" y="2176664"/>
                </a:lnTo>
                <a:cubicBezTo>
                  <a:pt x="5715220" y="2182546"/>
                  <a:pt x="5722120" y="2182301"/>
                  <a:pt x="5724208" y="2184965"/>
                </a:cubicBezTo>
                <a:cubicBezTo>
                  <a:pt x="5724341" y="2185956"/>
                  <a:pt x="5725187" y="2185801"/>
                  <a:pt x="5725317" y="2186793"/>
                </a:cubicBezTo>
                <a:cubicBezTo>
                  <a:pt x="5727275" y="2188464"/>
                  <a:pt x="5728516" y="2191283"/>
                  <a:pt x="5727090" y="2193574"/>
                </a:cubicBezTo>
                <a:cubicBezTo>
                  <a:pt x="5725795" y="2196855"/>
                  <a:pt x="5724103" y="2197164"/>
                  <a:pt x="5721301" y="2195647"/>
                </a:cubicBezTo>
                <a:cubicBezTo>
                  <a:pt x="5710358" y="2191555"/>
                  <a:pt x="5701582" y="2197219"/>
                  <a:pt x="5696271" y="2209352"/>
                </a:cubicBezTo>
                <a:cubicBezTo>
                  <a:pt x="5694844" y="2211644"/>
                  <a:pt x="5691725" y="2214244"/>
                  <a:pt x="5692123" y="2217218"/>
                </a:cubicBezTo>
                <a:cubicBezTo>
                  <a:pt x="5693577" y="2228117"/>
                  <a:pt x="5704336" y="2237318"/>
                  <a:pt x="5712528" y="2233791"/>
                </a:cubicBezTo>
                <a:cubicBezTo>
                  <a:pt x="5728916" y="2226738"/>
                  <a:pt x="5745383" y="2226774"/>
                  <a:pt x="5762644" y="2232758"/>
                </a:cubicBezTo>
                <a:cubicBezTo>
                  <a:pt x="5768829" y="2233659"/>
                  <a:pt x="5775016" y="2234559"/>
                  <a:pt x="5779429" y="2228676"/>
                </a:cubicBezTo>
                <a:cubicBezTo>
                  <a:pt x="5783261" y="2224932"/>
                  <a:pt x="5785084" y="2225612"/>
                  <a:pt x="5786724" y="2231405"/>
                </a:cubicBezTo>
                <a:cubicBezTo>
                  <a:pt x="5788627" y="2239177"/>
                  <a:pt x="5793518" y="2243359"/>
                  <a:pt x="5800550" y="2244106"/>
                </a:cubicBezTo>
                <a:cubicBezTo>
                  <a:pt x="5807712" y="2245842"/>
                  <a:pt x="5815722" y="2247425"/>
                  <a:pt x="5823730" y="2249008"/>
                </a:cubicBezTo>
                <a:cubicBezTo>
                  <a:pt x="5830762" y="2249753"/>
                  <a:pt x="5834092" y="2255234"/>
                  <a:pt x="5834305" y="2263318"/>
                </a:cubicBezTo>
                <a:cubicBezTo>
                  <a:pt x="5834436" y="2264309"/>
                  <a:pt x="5834702" y="2266290"/>
                  <a:pt x="5834120" y="2268427"/>
                </a:cubicBezTo>
                <a:cubicBezTo>
                  <a:pt x="5834781" y="2273381"/>
                  <a:pt x="5837848" y="2276880"/>
                  <a:pt x="5842077" y="2276107"/>
                </a:cubicBezTo>
                <a:cubicBezTo>
                  <a:pt x="5845592" y="2276481"/>
                  <a:pt x="5844931" y="2271527"/>
                  <a:pt x="5844402" y="2267564"/>
                </a:cubicBezTo>
                <a:cubicBezTo>
                  <a:pt x="5844720" y="2263443"/>
                  <a:pt x="5844189" y="2259480"/>
                  <a:pt x="5849133" y="2257563"/>
                </a:cubicBezTo>
                <a:cubicBezTo>
                  <a:pt x="5856744" y="2256173"/>
                  <a:pt x="5864834" y="2264845"/>
                  <a:pt x="5864334" y="2274074"/>
                </a:cubicBezTo>
                <a:cubicBezTo>
                  <a:pt x="5864728" y="2277045"/>
                  <a:pt x="5863302" y="2279336"/>
                  <a:pt x="5865391" y="2282002"/>
                </a:cubicBezTo>
                <a:cubicBezTo>
                  <a:pt x="5867927" y="2281537"/>
                  <a:pt x="5867533" y="2278565"/>
                  <a:pt x="5869090" y="2277265"/>
                </a:cubicBezTo>
                <a:cubicBezTo>
                  <a:pt x="5872525" y="2270546"/>
                  <a:pt x="5875910" y="2269929"/>
                  <a:pt x="5880218" y="2276247"/>
                </a:cubicBezTo>
                <a:cubicBezTo>
                  <a:pt x="5885903" y="2286375"/>
                  <a:pt x="5893727" y="2293066"/>
                  <a:pt x="5901419" y="2298766"/>
                </a:cubicBezTo>
                <a:cubicBezTo>
                  <a:pt x="5910221" y="2306293"/>
                  <a:pt x="5918310" y="2314969"/>
                  <a:pt x="5921009" y="2328686"/>
                </a:cubicBezTo>
                <a:cubicBezTo>
                  <a:pt x="5922515" y="2333487"/>
                  <a:pt x="5925000" y="2339123"/>
                  <a:pt x="5929493" y="2340331"/>
                </a:cubicBezTo>
                <a:cubicBezTo>
                  <a:pt x="5947732" y="2347151"/>
                  <a:pt x="5955981" y="2370006"/>
                  <a:pt x="5973639" y="2378962"/>
                </a:cubicBezTo>
                <a:cubicBezTo>
                  <a:pt x="5978397" y="2382152"/>
                  <a:pt x="5978214" y="2387263"/>
                  <a:pt x="5977182" y="2392526"/>
                </a:cubicBezTo>
                <a:cubicBezTo>
                  <a:pt x="5975307" y="2397944"/>
                  <a:pt x="5970682" y="2395745"/>
                  <a:pt x="5967748" y="2393234"/>
                </a:cubicBezTo>
                <a:cubicBezTo>
                  <a:pt x="5962010" y="2389206"/>
                  <a:pt x="5957067" y="2391126"/>
                  <a:pt x="5952522" y="2396015"/>
                </a:cubicBezTo>
                <a:cubicBezTo>
                  <a:pt x="5947262" y="2402051"/>
                  <a:pt x="5940760" y="2405269"/>
                  <a:pt x="5933148" y="2406661"/>
                </a:cubicBezTo>
                <a:cubicBezTo>
                  <a:pt x="5920328" y="2407986"/>
                  <a:pt x="5912108" y="2398323"/>
                  <a:pt x="5913638" y="2383831"/>
                </a:cubicBezTo>
                <a:cubicBezTo>
                  <a:pt x="5914089" y="2380704"/>
                  <a:pt x="5914405" y="2376585"/>
                  <a:pt x="5914007" y="2373613"/>
                </a:cubicBezTo>
                <a:cubicBezTo>
                  <a:pt x="5913877" y="2372622"/>
                  <a:pt x="5914589" y="2371477"/>
                  <a:pt x="5914589" y="2371477"/>
                </a:cubicBezTo>
                <a:cubicBezTo>
                  <a:pt x="5913745" y="2371632"/>
                  <a:pt x="5913745" y="2371632"/>
                  <a:pt x="5913030" y="2372777"/>
                </a:cubicBezTo>
                <a:cubicBezTo>
                  <a:pt x="5909646" y="2373394"/>
                  <a:pt x="5907110" y="2373858"/>
                  <a:pt x="5903593" y="2373485"/>
                </a:cubicBezTo>
                <a:cubicBezTo>
                  <a:pt x="5886862" y="2371467"/>
                  <a:pt x="5882184" y="2375366"/>
                  <a:pt x="5879623" y="2395120"/>
                </a:cubicBezTo>
                <a:cubicBezTo>
                  <a:pt x="5879120" y="2404348"/>
                  <a:pt x="5874310" y="2407257"/>
                  <a:pt x="5866434" y="2406665"/>
                </a:cubicBezTo>
                <a:cubicBezTo>
                  <a:pt x="5860380" y="2406755"/>
                  <a:pt x="5856468" y="2403409"/>
                  <a:pt x="5852159" y="2397091"/>
                </a:cubicBezTo>
                <a:cubicBezTo>
                  <a:pt x="5840211" y="2378972"/>
                  <a:pt x="5824112" y="2368717"/>
                  <a:pt x="5803997" y="2367315"/>
                </a:cubicBezTo>
                <a:cubicBezTo>
                  <a:pt x="5787133" y="2364305"/>
                  <a:pt x="5787133" y="2364305"/>
                  <a:pt x="5793160" y="2383506"/>
                </a:cubicBezTo>
                <a:cubicBezTo>
                  <a:pt x="5796309" y="2394097"/>
                  <a:pt x="5795277" y="2399361"/>
                  <a:pt x="5788194" y="2404715"/>
                </a:cubicBezTo>
                <a:cubicBezTo>
                  <a:pt x="5783673" y="2390316"/>
                  <a:pt x="5780738" y="2387806"/>
                  <a:pt x="5767919" y="2389130"/>
                </a:cubicBezTo>
                <a:cubicBezTo>
                  <a:pt x="5759461" y="2390677"/>
                  <a:pt x="5750554" y="2395348"/>
                  <a:pt x="5743310" y="2386521"/>
                </a:cubicBezTo>
                <a:cubicBezTo>
                  <a:pt x="5743178" y="2385531"/>
                  <a:pt x="5742333" y="2385684"/>
                  <a:pt x="5741487" y="2385840"/>
                </a:cubicBezTo>
                <a:cubicBezTo>
                  <a:pt x="5731866" y="2391656"/>
                  <a:pt x="5727981" y="2401502"/>
                  <a:pt x="5728855" y="2414539"/>
                </a:cubicBezTo>
                <a:cubicBezTo>
                  <a:pt x="5729780" y="2421476"/>
                  <a:pt x="5730707" y="2428412"/>
                  <a:pt x="5724337" y="2432621"/>
                </a:cubicBezTo>
                <a:cubicBezTo>
                  <a:pt x="5723624" y="2433767"/>
                  <a:pt x="5721351" y="2436211"/>
                  <a:pt x="5720953" y="2433239"/>
                </a:cubicBezTo>
                <a:cubicBezTo>
                  <a:pt x="5719050" y="2425466"/>
                  <a:pt x="5712997" y="2425556"/>
                  <a:pt x="5707526" y="2423511"/>
                </a:cubicBezTo>
                <a:cubicBezTo>
                  <a:pt x="5701208" y="2421620"/>
                  <a:pt x="5697164" y="2417282"/>
                  <a:pt x="5696953" y="2409200"/>
                </a:cubicBezTo>
                <a:cubicBezTo>
                  <a:pt x="5696606" y="2400128"/>
                  <a:pt x="5692297" y="2393810"/>
                  <a:pt x="5685002" y="2391082"/>
                </a:cubicBezTo>
                <a:cubicBezTo>
                  <a:pt x="5678420" y="2387208"/>
                  <a:pt x="5672897" y="2391264"/>
                  <a:pt x="5667637" y="2397298"/>
                </a:cubicBezTo>
                <a:cubicBezTo>
                  <a:pt x="5663356" y="2404171"/>
                  <a:pt x="5661134" y="2400517"/>
                  <a:pt x="5660342" y="2394570"/>
                </a:cubicBezTo>
                <a:cubicBezTo>
                  <a:pt x="5659150" y="2385653"/>
                  <a:pt x="5654526" y="2383453"/>
                  <a:pt x="5648023" y="2386670"/>
                </a:cubicBezTo>
                <a:cubicBezTo>
                  <a:pt x="5646331" y="2386979"/>
                  <a:pt x="5644639" y="2387288"/>
                  <a:pt x="5643081" y="2388590"/>
                </a:cubicBezTo>
                <a:cubicBezTo>
                  <a:pt x="5635732" y="2391961"/>
                  <a:pt x="5629680" y="2392051"/>
                  <a:pt x="5624974" y="2382760"/>
                </a:cubicBezTo>
                <a:cubicBezTo>
                  <a:pt x="5619555" y="2374615"/>
                  <a:pt x="5611281" y="2371051"/>
                  <a:pt x="5603537" y="2371451"/>
                </a:cubicBezTo>
                <a:cubicBezTo>
                  <a:pt x="5597352" y="2370548"/>
                  <a:pt x="5590585" y="2371785"/>
                  <a:pt x="5593731" y="2382376"/>
                </a:cubicBezTo>
                <a:cubicBezTo>
                  <a:pt x="5594128" y="2385348"/>
                  <a:pt x="5593811" y="2389468"/>
                  <a:pt x="5593361" y="2392594"/>
                </a:cubicBezTo>
                <a:cubicBezTo>
                  <a:pt x="5594288" y="2399530"/>
                  <a:pt x="5592676" y="2406931"/>
                  <a:pt x="5596854" y="2412258"/>
                </a:cubicBezTo>
                <a:cubicBezTo>
                  <a:pt x="5607744" y="2422450"/>
                  <a:pt x="5608749" y="2436478"/>
                  <a:pt x="5610735" y="2451342"/>
                </a:cubicBezTo>
                <a:cubicBezTo>
                  <a:pt x="5604283" y="2448458"/>
                  <a:pt x="5597835" y="2445577"/>
                  <a:pt x="5591068" y="2446814"/>
                </a:cubicBezTo>
                <a:cubicBezTo>
                  <a:pt x="5582743" y="2449348"/>
                  <a:pt x="5574733" y="2447767"/>
                  <a:pt x="5567173" y="2443058"/>
                </a:cubicBezTo>
                <a:cubicBezTo>
                  <a:pt x="5560591" y="2439184"/>
                  <a:pt x="5553296" y="2436456"/>
                  <a:pt x="5546000" y="2433729"/>
                </a:cubicBezTo>
                <a:cubicBezTo>
                  <a:pt x="5524827" y="2424400"/>
                  <a:pt x="5502227" y="2417362"/>
                  <a:pt x="5482084" y="2402769"/>
                </a:cubicBezTo>
                <a:cubicBezTo>
                  <a:pt x="5477326" y="2399580"/>
                  <a:pt x="5475053" y="2402024"/>
                  <a:pt x="5474023" y="2407288"/>
                </a:cubicBezTo>
                <a:cubicBezTo>
                  <a:pt x="5473441" y="2409425"/>
                  <a:pt x="5473125" y="2413543"/>
                  <a:pt x="5469609" y="2413169"/>
                </a:cubicBezTo>
                <a:cubicBezTo>
                  <a:pt x="5466939" y="2412643"/>
                  <a:pt x="5466411" y="2408677"/>
                  <a:pt x="5466147" y="2406696"/>
                </a:cubicBezTo>
                <a:cubicBezTo>
                  <a:pt x="5464639" y="2401897"/>
                  <a:pt x="5463264" y="2398087"/>
                  <a:pt x="5459748" y="2397715"/>
                </a:cubicBezTo>
                <a:cubicBezTo>
                  <a:pt x="5455387" y="2397497"/>
                  <a:pt x="5451475" y="2394150"/>
                  <a:pt x="5447113" y="2393932"/>
                </a:cubicBezTo>
                <a:cubicBezTo>
                  <a:pt x="5440928" y="2393032"/>
                  <a:pt x="5439555" y="2389222"/>
                  <a:pt x="5441298" y="2382813"/>
                </a:cubicBezTo>
                <a:cubicBezTo>
                  <a:pt x="5446027" y="2372812"/>
                  <a:pt x="5438998" y="2372068"/>
                  <a:pt x="5433393" y="2369030"/>
                </a:cubicBezTo>
                <a:cubicBezTo>
                  <a:pt x="5425965" y="2365311"/>
                  <a:pt x="5427023" y="2373239"/>
                  <a:pt x="5425861" y="2377512"/>
                </a:cubicBezTo>
                <a:cubicBezTo>
                  <a:pt x="5425279" y="2379649"/>
                  <a:pt x="5425543" y="2381630"/>
                  <a:pt x="5423007" y="2382095"/>
                </a:cubicBezTo>
                <a:cubicBezTo>
                  <a:pt x="5420654" y="2377448"/>
                  <a:pt x="5417455" y="2372956"/>
                  <a:pt x="5415816" y="2367167"/>
                </a:cubicBezTo>
                <a:cubicBezTo>
                  <a:pt x="5413596" y="2363510"/>
                  <a:pt x="5410662" y="2361002"/>
                  <a:pt x="5407277" y="2361621"/>
                </a:cubicBezTo>
                <a:cubicBezTo>
                  <a:pt x="5403048" y="2362393"/>
                  <a:pt x="5403710" y="2367346"/>
                  <a:pt x="5403261" y="2370474"/>
                </a:cubicBezTo>
                <a:cubicBezTo>
                  <a:pt x="5399139" y="2391529"/>
                  <a:pt x="5389650" y="2398337"/>
                  <a:pt x="5371676" y="2393499"/>
                </a:cubicBezTo>
                <a:cubicBezTo>
                  <a:pt x="5368028" y="2392135"/>
                  <a:pt x="5364513" y="2391763"/>
                  <a:pt x="5361578" y="2389255"/>
                </a:cubicBezTo>
                <a:cubicBezTo>
                  <a:pt x="5346010" y="2382961"/>
                  <a:pt x="5332925" y="2382306"/>
                  <a:pt x="5323333" y="2401315"/>
                </a:cubicBezTo>
                <a:cubicBezTo>
                  <a:pt x="5323333" y="2401315"/>
                  <a:pt x="5322488" y="2401470"/>
                  <a:pt x="5322621" y="2402460"/>
                </a:cubicBezTo>
                <a:cubicBezTo>
                  <a:pt x="5318656" y="2405216"/>
                  <a:pt x="5315404" y="2406823"/>
                  <a:pt x="5310778" y="2404624"/>
                </a:cubicBezTo>
                <a:cubicBezTo>
                  <a:pt x="5308954" y="2403941"/>
                  <a:pt x="5306998" y="2402269"/>
                  <a:pt x="5307447" y="2399143"/>
                </a:cubicBezTo>
                <a:cubicBezTo>
                  <a:pt x="5307631" y="2394033"/>
                  <a:pt x="5311729" y="2392269"/>
                  <a:pt x="5314979" y="2390661"/>
                </a:cubicBezTo>
                <a:cubicBezTo>
                  <a:pt x="5317517" y="2390198"/>
                  <a:pt x="5320768" y="2388587"/>
                  <a:pt x="5320370" y="2385616"/>
                </a:cubicBezTo>
                <a:cubicBezTo>
                  <a:pt x="5320688" y="2381497"/>
                  <a:pt x="5316591" y="2383260"/>
                  <a:pt x="5314634" y="2381587"/>
                </a:cubicBezTo>
                <a:cubicBezTo>
                  <a:pt x="5310141" y="2380377"/>
                  <a:pt x="5305781" y="2380159"/>
                  <a:pt x="5301286" y="2378951"/>
                </a:cubicBezTo>
                <a:cubicBezTo>
                  <a:pt x="5295102" y="2378049"/>
                  <a:pt x="5289629" y="2376004"/>
                  <a:pt x="5285452" y="2370677"/>
                </a:cubicBezTo>
                <a:cubicBezTo>
                  <a:pt x="5282387" y="2367176"/>
                  <a:pt x="5279849" y="2367641"/>
                  <a:pt x="5275884" y="2370393"/>
                </a:cubicBezTo>
                <a:cubicBezTo>
                  <a:pt x="5264705" y="2377510"/>
                  <a:pt x="5256695" y="2375930"/>
                  <a:pt x="5247497" y="2365428"/>
                </a:cubicBezTo>
                <a:cubicBezTo>
                  <a:pt x="5242474" y="2360257"/>
                  <a:pt x="5239011" y="2353781"/>
                  <a:pt x="5234702" y="2347465"/>
                </a:cubicBezTo>
                <a:cubicBezTo>
                  <a:pt x="5229414" y="2340309"/>
                  <a:pt x="5222833" y="2336436"/>
                  <a:pt x="5214823" y="2334853"/>
                </a:cubicBezTo>
                <a:cubicBezTo>
                  <a:pt x="5205968" y="2333426"/>
                  <a:pt x="5202003" y="2336180"/>
                  <a:pt x="5199229" y="2347854"/>
                </a:cubicBezTo>
                <a:cubicBezTo>
                  <a:pt x="5196588" y="2360516"/>
                  <a:pt x="5190799" y="2362590"/>
                  <a:pt x="5180568" y="2357351"/>
                </a:cubicBezTo>
                <a:cubicBezTo>
                  <a:pt x="5176923" y="2355988"/>
                  <a:pt x="5174966" y="2354316"/>
                  <a:pt x="5170868" y="2356078"/>
                </a:cubicBezTo>
                <a:cubicBezTo>
                  <a:pt x="5161247" y="2361896"/>
                  <a:pt x="5161247" y="2361896"/>
                  <a:pt x="5159530" y="2349014"/>
                </a:cubicBezTo>
                <a:cubicBezTo>
                  <a:pt x="5160111" y="2346878"/>
                  <a:pt x="5159978" y="2345888"/>
                  <a:pt x="5158867" y="2344059"/>
                </a:cubicBezTo>
                <a:cubicBezTo>
                  <a:pt x="5157811" y="2336134"/>
                  <a:pt x="5154030" y="2333778"/>
                  <a:pt x="5147659" y="2337987"/>
                </a:cubicBezTo>
                <a:cubicBezTo>
                  <a:pt x="5142849" y="2340896"/>
                  <a:pt x="5138303" y="2345786"/>
                  <a:pt x="5133362" y="2347703"/>
                </a:cubicBezTo>
                <a:cubicBezTo>
                  <a:pt x="5112428" y="2359648"/>
                  <a:pt x="5087608" y="2348956"/>
                  <a:pt x="5079358" y="2326101"/>
                </a:cubicBezTo>
                <a:cubicBezTo>
                  <a:pt x="5076475" y="2317491"/>
                  <a:pt x="5078801" y="2308947"/>
                  <a:pt x="5077611" y="2300028"/>
                </a:cubicBezTo>
                <a:cubicBezTo>
                  <a:pt x="5076738" y="2286991"/>
                  <a:pt x="5071714" y="2281819"/>
                  <a:pt x="5061035" y="2279707"/>
                </a:cubicBezTo>
                <a:cubicBezTo>
                  <a:pt x="5055696" y="2278653"/>
                  <a:pt x="5050489" y="2278590"/>
                  <a:pt x="5045151" y="2277534"/>
                </a:cubicBezTo>
                <a:cubicBezTo>
                  <a:pt x="5034470" y="2275425"/>
                  <a:pt x="5028814" y="2278487"/>
                  <a:pt x="5026173" y="2291152"/>
                </a:cubicBezTo>
                <a:cubicBezTo>
                  <a:pt x="5023716" y="2298706"/>
                  <a:pt x="5021045" y="2298179"/>
                  <a:pt x="5016157" y="2293997"/>
                </a:cubicBezTo>
                <a:cubicBezTo>
                  <a:pt x="5005529" y="2285787"/>
                  <a:pt x="4999026" y="2289005"/>
                  <a:pt x="4995803" y="2303803"/>
                </a:cubicBezTo>
                <a:cubicBezTo>
                  <a:pt x="4995488" y="2307923"/>
                  <a:pt x="4996016" y="2311887"/>
                  <a:pt x="4999664" y="2313251"/>
                </a:cubicBezTo>
                <a:cubicBezTo>
                  <a:pt x="5004158" y="2314460"/>
                  <a:pt x="5004475" y="2310340"/>
                  <a:pt x="5004792" y="2306224"/>
                </a:cubicBezTo>
                <a:cubicBezTo>
                  <a:pt x="5004394" y="2303251"/>
                  <a:pt x="5005691" y="2299969"/>
                  <a:pt x="5009205" y="2300341"/>
                </a:cubicBezTo>
                <a:cubicBezTo>
                  <a:pt x="5012590" y="2299723"/>
                  <a:pt x="5015523" y="2302234"/>
                  <a:pt x="5015204" y="2306351"/>
                </a:cubicBezTo>
                <a:cubicBezTo>
                  <a:pt x="5015815" y="2317406"/>
                  <a:pt x="5018115" y="2328152"/>
                  <a:pt x="5018857" y="2340198"/>
                </a:cubicBezTo>
                <a:cubicBezTo>
                  <a:pt x="5015921" y="2337688"/>
                  <a:pt x="5014943" y="2336850"/>
                  <a:pt x="5013834" y="2335023"/>
                </a:cubicBezTo>
                <a:cubicBezTo>
                  <a:pt x="5007965" y="2330006"/>
                  <a:pt x="5001199" y="2331240"/>
                  <a:pt x="4995014" y="2330340"/>
                </a:cubicBezTo>
                <a:cubicBezTo>
                  <a:pt x="4991499" y="2329967"/>
                  <a:pt x="4991446" y="2336068"/>
                  <a:pt x="4989172" y="2338513"/>
                </a:cubicBezTo>
                <a:cubicBezTo>
                  <a:pt x="4985340" y="2342259"/>
                  <a:pt x="4981376" y="2345012"/>
                  <a:pt x="4975190" y="2344112"/>
                </a:cubicBezTo>
                <a:cubicBezTo>
                  <a:pt x="4969984" y="2344048"/>
                  <a:pt x="4964063" y="2345130"/>
                  <a:pt x="4957878" y="2344231"/>
                </a:cubicBezTo>
                <a:cubicBezTo>
                  <a:pt x="4961341" y="2350704"/>
                  <a:pt x="4969482" y="2353276"/>
                  <a:pt x="4965201" y="2360149"/>
                </a:cubicBezTo>
                <a:cubicBezTo>
                  <a:pt x="4962479" y="2365721"/>
                  <a:pt x="4959442" y="2375412"/>
                  <a:pt x="4950638" y="2367884"/>
                </a:cubicBezTo>
                <a:cubicBezTo>
                  <a:pt x="4950638" y="2367884"/>
                  <a:pt x="4949078" y="2369184"/>
                  <a:pt x="4949210" y="2370174"/>
                </a:cubicBezTo>
                <a:cubicBezTo>
                  <a:pt x="4949025" y="2375284"/>
                  <a:pt x="4947997" y="2380547"/>
                  <a:pt x="4954048" y="2380456"/>
                </a:cubicBezTo>
                <a:cubicBezTo>
                  <a:pt x="4960947" y="2380213"/>
                  <a:pt x="4967398" y="2383094"/>
                  <a:pt x="4973000" y="2386130"/>
                </a:cubicBezTo>
                <a:cubicBezTo>
                  <a:pt x="4980298" y="2388859"/>
                  <a:pt x="4986087" y="2386785"/>
                  <a:pt x="4988542" y="2379231"/>
                </a:cubicBezTo>
                <a:cubicBezTo>
                  <a:pt x="4991846" y="2371523"/>
                  <a:pt x="4994647" y="2373041"/>
                  <a:pt x="4998560" y="2376388"/>
                </a:cubicBezTo>
                <a:cubicBezTo>
                  <a:pt x="5006384" y="2383077"/>
                  <a:pt x="5012650" y="2391071"/>
                  <a:pt x="5021189" y="2396616"/>
                </a:cubicBezTo>
                <a:cubicBezTo>
                  <a:pt x="5025947" y="2399808"/>
                  <a:pt x="5029462" y="2400179"/>
                  <a:pt x="5034139" y="2396280"/>
                </a:cubicBezTo>
                <a:cubicBezTo>
                  <a:pt x="5037971" y="2392535"/>
                  <a:pt x="5040825" y="2387953"/>
                  <a:pt x="5046166" y="2389008"/>
                </a:cubicBezTo>
                <a:cubicBezTo>
                  <a:pt x="5051371" y="2389073"/>
                  <a:pt x="5053012" y="2394863"/>
                  <a:pt x="5056078" y="2398363"/>
                </a:cubicBezTo>
                <a:cubicBezTo>
                  <a:pt x="5062103" y="2385081"/>
                  <a:pt x="5062103" y="2385081"/>
                  <a:pt x="5073443" y="2392146"/>
                </a:cubicBezTo>
                <a:cubicBezTo>
                  <a:pt x="5078069" y="2394347"/>
                  <a:pt x="5082827" y="2397537"/>
                  <a:pt x="5088220" y="2392491"/>
                </a:cubicBezTo>
                <a:cubicBezTo>
                  <a:pt x="5100113" y="2384229"/>
                  <a:pt x="5102782" y="2384757"/>
                  <a:pt x="5111400" y="2397394"/>
                </a:cubicBezTo>
                <a:cubicBezTo>
                  <a:pt x="5115577" y="2402721"/>
                  <a:pt x="5119753" y="2408049"/>
                  <a:pt x="5124776" y="2413223"/>
                </a:cubicBezTo>
                <a:cubicBezTo>
                  <a:pt x="5136064" y="2426385"/>
                  <a:pt x="5140293" y="2425613"/>
                  <a:pt x="5148591" y="2409888"/>
                </a:cubicBezTo>
                <a:cubicBezTo>
                  <a:pt x="5150732" y="2406451"/>
                  <a:pt x="5151894" y="2402178"/>
                  <a:pt x="5154750" y="2397596"/>
                </a:cubicBezTo>
                <a:cubicBezTo>
                  <a:pt x="5157499" y="2405215"/>
                  <a:pt x="5159983" y="2410851"/>
                  <a:pt x="5162733" y="2418470"/>
                </a:cubicBezTo>
                <a:cubicBezTo>
                  <a:pt x="5164161" y="2416178"/>
                  <a:pt x="5164029" y="2415188"/>
                  <a:pt x="5164742" y="2414041"/>
                </a:cubicBezTo>
                <a:cubicBezTo>
                  <a:pt x="5169974" y="2394815"/>
                  <a:pt x="5178431" y="2393270"/>
                  <a:pt x="5189851" y="2407425"/>
                </a:cubicBezTo>
                <a:cubicBezTo>
                  <a:pt x="5191941" y="2410090"/>
                  <a:pt x="5194030" y="2412753"/>
                  <a:pt x="5196250" y="2416407"/>
                </a:cubicBezTo>
                <a:cubicBezTo>
                  <a:pt x="5197359" y="2418235"/>
                  <a:pt x="5198470" y="2420064"/>
                  <a:pt x="5197175" y="2423345"/>
                </a:cubicBezTo>
                <a:cubicBezTo>
                  <a:pt x="5191334" y="2431516"/>
                  <a:pt x="5197070" y="2435543"/>
                  <a:pt x="5201961" y="2439726"/>
                </a:cubicBezTo>
                <a:cubicBezTo>
                  <a:pt x="5216235" y="2449301"/>
                  <a:pt x="5232121" y="2451474"/>
                  <a:pt x="5248008" y="2453647"/>
                </a:cubicBezTo>
                <a:cubicBezTo>
                  <a:pt x="5273461" y="2456104"/>
                  <a:pt x="5299497" y="2456423"/>
                  <a:pt x="5323154" y="2471388"/>
                </a:cubicBezTo>
                <a:cubicBezTo>
                  <a:pt x="5330715" y="2476097"/>
                  <a:pt x="5338591" y="2476688"/>
                  <a:pt x="5346918" y="2474154"/>
                </a:cubicBezTo>
                <a:cubicBezTo>
                  <a:pt x="5353551" y="2471926"/>
                  <a:pt x="5359868" y="2473817"/>
                  <a:pt x="5364759" y="2478000"/>
                </a:cubicBezTo>
                <a:cubicBezTo>
                  <a:pt x="5374275" y="2484382"/>
                  <a:pt x="5384240" y="2487638"/>
                  <a:pt x="5395633" y="2488602"/>
                </a:cubicBezTo>
                <a:cubicBezTo>
                  <a:pt x="5406180" y="2489722"/>
                  <a:pt x="5417176" y="2487712"/>
                  <a:pt x="5427537" y="2493940"/>
                </a:cubicBezTo>
                <a:cubicBezTo>
                  <a:pt x="5436790" y="2498341"/>
                  <a:pt x="5445644" y="2499769"/>
                  <a:pt x="5453624" y="2488160"/>
                </a:cubicBezTo>
                <a:cubicBezTo>
                  <a:pt x="5456719" y="2504851"/>
                  <a:pt x="5466155" y="2504144"/>
                  <a:pt x="5476437" y="2503279"/>
                </a:cubicBezTo>
                <a:cubicBezTo>
                  <a:pt x="5484049" y="2501889"/>
                  <a:pt x="5491794" y="2501489"/>
                  <a:pt x="5498641" y="2507343"/>
                </a:cubicBezTo>
                <a:cubicBezTo>
                  <a:pt x="5508554" y="2516700"/>
                  <a:pt x="5519364" y="2519800"/>
                  <a:pt x="5531021" y="2522745"/>
                </a:cubicBezTo>
                <a:cubicBezTo>
                  <a:pt x="5551533" y="2527120"/>
                  <a:pt x="5572626" y="2529357"/>
                  <a:pt x="5592108" y="2538995"/>
                </a:cubicBezTo>
                <a:cubicBezTo>
                  <a:pt x="5607810" y="2546279"/>
                  <a:pt x="5623959" y="2550434"/>
                  <a:pt x="5641140" y="2549325"/>
                </a:cubicBezTo>
                <a:cubicBezTo>
                  <a:pt x="5646215" y="2548399"/>
                  <a:pt x="5649995" y="2550754"/>
                  <a:pt x="5652480" y="2556390"/>
                </a:cubicBezTo>
                <a:cubicBezTo>
                  <a:pt x="5661759" y="2573982"/>
                  <a:pt x="5662605" y="2573827"/>
                  <a:pt x="5680234" y="2569593"/>
                </a:cubicBezTo>
                <a:cubicBezTo>
                  <a:pt x="5681927" y="2569284"/>
                  <a:pt x="5683618" y="2568973"/>
                  <a:pt x="5686156" y="2568511"/>
                </a:cubicBezTo>
                <a:cubicBezTo>
                  <a:pt x="5684412" y="2574919"/>
                  <a:pt x="5682667" y="2581327"/>
                  <a:pt x="5680792" y="2586747"/>
                </a:cubicBezTo>
                <a:cubicBezTo>
                  <a:pt x="5678731" y="2597272"/>
                  <a:pt x="5672495" y="2602473"/>
                  <a:pt x="5663903" y="2603026"/>
                </a:cubicBezTo>
                <a:cubicBezTo>
                  <a:pt x="5658829" y="2603955"/>
                  <a:pt x="5654335" y="2602746"/>
                  <a:pt x="5649391" y="2604662"/>
                </a:cubicBezTo>
                <a:cubicBezTo>
                  <a:pt x="5641199" y="2608190"/>
                  <a:pt x="5638396" y="2606671"/>
                  <a:pt x="5635384" y="2597071"/>
                </a:cubicBezTo>
                <a:cubicBezTo>
                  <a:pt x="5634854" y="2593107"/>
                  <a:pt x="5634325" y="2589144"/>
                  <a:pt x="5633796" y="2585181"/>
                </a:cubicBezTo>
                <a:cubicBezTo>
                  <a:pt x="5633848" y="2579081"/>
                  <a:pt x="5631178" y="2578553"/>
                  <a:pt x="5626950" y="2579325"/>
                </a:cubicBezTo>
                <a:cubicBezTo>
                  <a:pt x="5617513" y="2580034"/>
                  <a:pt x="5611407" y="2586223"/>
                  <a:pt x="5606414" y="2594241"/>
                </a:cubicBezTo>
                <a:cubicBezTo>
                  <a:pt x="5604854" y="2595541"/>
                  <a:pt x="5604404" y="2598670"/>
                  <a:pt x="5601735" y="2598142"/>
                </a:cubicBezTo>
                <a:cubicBezTo>
                  <a:pt x="5599910" y="2597461"/>
                  <a:pt x="5599515" y="2594488"/>
                  <a:pt x="5598404" y="2592660"/>
                </a:cubicBezTo>
                <a:cubicBezTo>
                  <a:pt x="5598138" y="2590677"/>
                  <a:pt x="5598007" y="2589687"/>
                  <a:pt x="5597742" y="2587705"/>
                </a:cubicBezTo>
                <a:cubicBezTo>
                  <a:pt x="5596817" y="2580768"/>
                  <a:pt x="5594015" y="2579250"/>
                  <a:pt x="5589204" y="2582160"/>
                </a:cubicBezTo>
                <a:cubicBezTo>
                  <a:pt x="5584525" y="2586059"/>
                  <a:pt x="5581593" y="2583550"/>
                  <a:pt x="5578393" y="2579058"/>
                </a:cubicBezTo>
                <a:cubicBezTo>
                  <a:pt x="5575327" y="2575558"/>
                  <a:pt x="5575645" y="2571441"/>
                  <a:pt x="5577784" y="2568004"/>
                </a:cubicBezTo>
                <a:cubicBezTo>
                  <a:pt x="5579792" y="2563576"/>
                  <a:pt x="5584286" y="2564786"/>
                  <a:pt x="5588067" y="2567140"/>
                </a:cubicBezTo>
                <a:cubicBezTo>
                  <a:pt x="5590736" y="2567668"/>
                  <a:pt x="5592692" y="2569342"/>
                  <a:pt x="5594702" y="2564913"/>
                </a:cubicBezTo>
                <a:cubicBezTo>
                  <a:pt x="5596708" y="2560487"/>
                  <a:pt x="5594752" y="2558814"/>
                  <a:pt x="5592664" y="2556150"/>
                </a:cubicBezTo>
                <a:cubicBezTo>
                  <a:pt x="5587774" y="2551969"/>
                  <a:pt x="5573079" y="2558713"/>
                  <a:pt x="5572445" y="2566948"/>
                </a:cubicBezTo>
                <a:cubicBezTo>
                  <a:pt x="5570781" y="2580449"/>
                  <a:pt x="5562904" y="2579858"/>
                  <a:pt x="5555026" y="2579267"/>
                </a:cubicBezTo>
                <a:cubicBezTo>
                  <a:pt x="5538560" y="2579229"/>
                  <a:pt x="5522146" y="2573091"/>
                  <a:pt x="5506259" y="2570919"/>
                </a:cubicBezTo>
                <a:cubicBezTo>
                  <a:pt x="5501766" y="2569709"/>
                  <a:pt x="5501236" y="2565744"/>
                  <a:pt x="5502398" y="2561471"/>
                </a:cubicBezTo>
                <a:cubicBezTo>
                  <a:pt x="5503430" y="2556209"/>
                  <a:pt x="5504461" y="2550945"/>
                  <a:pt x="5504512" y="2544844"/>
                </a:cubicBezTo>
                <a:cubicBezTo>
                  <a:pt x="5503719" y="2538899"/>
                  <a:pt x="5500071" y="2537537"/>
                  <a:pt x="5496423" y="2536172"/>
                </a:cubicBezTo>
                <a:cubicBezTo>
                  <a:pt x="5493621" y="2534653"/>
                  <a:pt x="5493436" y="2539762"/>
                  <a:pt x="5491877" y="2541062"/>
                </a:cubicBezTo>
                <a:cubicBezTo>
                  <a:pt x="5488576" y="2548772"/>
                  <a:pt x="5484426" y="2556634"/>
                  <a:pt x="5481122" y="2564344"/>
                </a:cubicBezTo>
                <a:cubicBezTo>
                  <a:pt x="5480011" y="2562516"/>
                  <a:pt x="5479878" y="2561525"/>
                  <a:pt x="5479747" y="2560534"/>
                </a:cubicBezTo>
                <a:cubicBezTo>
                  <a:pt x="5477314" y="2548799"/>
                  <a:pt x="5477314" y="2548799"/>
                  <a:pt x="5468805" y="2556443"/>
                </a:cubicBezTo>
                <a:cubicBezTo>
                  <a:pt x="5465818" y="2560032"/>
                  <a:pt x="5464707" y="2558206"/>
                  <a:pt x="5463464" y="2555388"/>
                </a:cubicBezTo>
                <a:cubicBezTo>
                  <a:pt x="5459868" y="2547924"/>
                  <a:pt x="5454396" y="2545878"/>
                  <a:pt x="5448741" y="2548942"/>
                </a:cubicBezTo>
                <a:cubicBezTo>
                  <a:pt x="5440098" y="2555595"/>
                  <a:pt x="5430663" y="2556304"/>
                  <a:pt x="5421358" y="2558005"/>
                </a:cubicBezTo>
                <a:cubicBezTo>
                  <a:pt x="5416284" y="2558931"/>
                  <a:pt x="5413878" y="2560386"/>
                  <a:pt x="5418054" y="2565713"/>
                </a:cubicBezTo>
                <a:cubicBezTo>
                  <a:pt x="5421386" y="2571194"/>
                  <a:pt x="5421069" y="2575313"/>
                  <a:pt x="5415677" y="2580358"/>
                </a:cubicBezTo>
                <a:cubicBezTo>
                  <a:pt x="5423687" y="2581941"/>
                  <a:pt x="5431564" y="2582532"/>
                  <a:pt x="5438859" y="2585259"/>
                </a:cubicBezTo>
                <a:cubicBezTo>
                  <a:pt x="5446022" y="2586995"/>
                  <a:pt x="5453317" y="2589724"/>
                  <a:pt x="5459317" y="2595733"/>
                </a:cubicBezTo>
                <a:cubicBezTo>
                  <a:pt x="5448720" y="2600714"/>
                  <a:pt x="5448720" y="2600714"/>
                  <a:pt x="5431459" y="2594732"/>
                </a:cubicBezTo>
                <a:cubicBezTo>
                  <a:pt x="5420516" y="2590641"/>
                  <a:pt x="5415572" y="2592557"/>
                  <a:pt x="5410843" y="2602559"/>
                </a:cubicBezTo>
                <a:cubicBezTo>
                  <a:pt x="5406246" y="2613549"/>
                  <a:pt x="5406246" y="2613549"/>
                  <a:pt x="5399714" y="2603576"/>
                </a:cubicBezTo>
                <a:cubicBezTo>
                  <a:pt x="5399582" y="2602586"/>
                  <a:pt x="5398604" y="2601748"/>
                  <a:pt x="5398473" y="2600756"/>
                </a:cubicBezTo>
                <a:cubicBezTo>
                  <a:pt x="5383192" y="2577156"/>
                  <a:pt x="5371219" y="2578328"/>
                  <a:pt x="5358057" y="2603063"/>
                </a:cubicBezTo>
                <a:cubicBezTo>
                  <a:pt x="5353327" y="2613065"/>
                  <a:pt x="5345663" y="2620553"/>
                  <a:pt x="5336623" y="2624236"/>
                </a:cubicBezTo>
                <a:cubicBezTo>
                  <a:pt x="5326606" y="2627080"/>
                  <a:pt x="5317618" y="2624661"/>
                  <a:pt x="5307787" y="2622398"/>
                </a:cubicBezTo>
                <a:cubicBezTo>
                  <a:pt x="5295998" y="2618460"/>
                  <a:pt x="5283361" y="2614678"/>
                  <a:pt x="5271256" y="2614858"/>
                </a:cubicBezTo>
                <a:cubicBezTo>
                  <a:pt x="5261820" y="2615567"/>
                  <a:pt x="5252120" y="2614293"/>
                  <a:pt x="5243845" y="2610730"/>
                </a:cubicBezTo>
                <a:cubicBezTo>
                  <a:pt x="5237395" y="2607848"/>
                  <a:pt x="5229254" y="2605275"/>
                  <a:pt x="5222885" y="2609484"/>
                </a:cubicBezTo>
                <a:cubicBezTo>
                  <a:pt x="5214956" y="2614993"/>
                  <a:pt x="5210065" y="2610810"/>
                  <a:pt x="5204909" y="2604647"/>
                </a:cubicBezTo>
                <a:cubicBezTo>
                  <a:pt x="5195578" y="2593155"/>
                  <a:pt x="5189365" y="2579063"/>
                  <a:pt x="5187117" y="2562218"/>
                </a:cubicBezTo>
                <a:cubicBezTo>
                  <a:pt x="5186590" y="2558254"/>
                  <a:pt x="5186059" y="2554290"/>
                  <a:pt x="5180721" y="2553235"/>
                </a:cubicBezTo>
                <a:cubicBezTo>
                  <a:pt x="5175249" y="2551189"/>
                  <a:pt x="5174218" y="2556453"/>
                  <a:pt x="5172077" y="2559888"/>
                </a:cubicBezTo>
                <a:cubicBezTo>
                  <a:pt x="5170783" y="2563171"/>
                  <a:pt x="5169488" y="2566453"/>
                  <a:pt x="5168060" y="2568744"/>
                </a:cubicBezTo>
                <a:cubicBezTo>
                  <a:pt x="5162485" y="2578899"/>
                  <a:pt x="5153445" y="2582578"/>
                  <a:pt x="5144274" y="2585270"/>
                </a:cubicBezTo>
                <a:cubicBezTo>
                  <a:pt x="5136661" y="2586659"/>
                  <a:pt x="5135603" y="2578731"/>
                  <a:pt x="5131559" y="2574395"/>
                </a:cubicBezTo>
                <a:cubicBezTo>
                  <a:pt x="5128520" y="2584086"/>
                  <a:pt x="5122282" y="2589286"/>
                  <a:pt x="5114406" y="2588695"/>
                </a:cubicBezTo>
                <a:cubicBezTo>
                  <a:pt x="5104704" y="2587421"/>
                  <a:pt x="5095534" y="2590112"/>
                  <a:pt x="5086361" y="2592803"/>
                </a:cubicBezTo>
                <a:cubicBezTo>
                  <a:pt x="5067041" y="2597347"/>
                  <a:pt x="5047771" y="2595790"/>
                  <a:pt x="5031011" y="2580580"/>
                </a:cubicBezTo>
                <a:cubicBezTo>
                  <a:pt x="5028077" y="2578072"/>
                  <a:pt x="5025142" y="2575563"/>
                  <a:pt x="5022025" y="2578162"/>
                </a:cubicBezTo>
                <a:cubicBezTo>
                  <a:pt x="5015920" y="2584352"/>
                  <a:pt x="5009020" y="2584597"/>
                  <a:pt x="5002121" y="2584844"/>
                </a:cubicBezTo>
                <a:cubicBezTo>
                  <a:pt x="4999584" y="2585306"/>
                  <a:pt x="4998025" y="2586607"/>
                  <a:pt x="4996730" y="2589888"/>
                </a:cubicBezTo>
                <a:cubicBezTo>
                  <a:pt x="4995700" y="2595152"/>
                  <a:pt x="4992184" y="2594780"/>
                  <a:pt x="4988536" y="2593415"/>
                </a:cubicBezTo>
                <a:cubicBezTo>
                  <a:pt x="4984042" y="2592206"/>
                  <a:pt x="4978254" y="2594279"/>
                  <a:pt x="4976351" y="2586505"/>
                </a:cubicBezTo>
                <a:cubicBezTo>
                  <a:pt x="4975292" y="2578579"/>
                  <a:pt x="4970667" y="2576377"/>
                  <a:pt x="4965328" y="2575322"/>
                </a:cubicBezTo>
                <a:cubicBezTo>
                  <a:pt x="4960834" y="2574112"/>
                  <a:pt x="4955759" y="2575041"/>
                  <a:pt x="4953539" y="2571384"/>
                </a:cubicBezTo>
                <a:cubicBezTo>
                  <a:pt x="4948964" y="2563085"/>
                  <a:pt x="4943308" y="2566148"/>
                  <a:pt x="4936541" y="2567385"/>
                </a:cubicBezTo>
                <a:cubicBezTo>
                  <a:pt x="4934137" y="2568839"/>
                  <a:pt x="4931467" y="2568311"/>
                  <a:pt x="4928930" y="2568776"/>
                </a:cubicBezTo>
                <a:cubicBezTo>
                  <a:pt x="4916956" y="2569947"/>
                  <a:pt x="4904718" y="2569137"/>
                  <a:pt x="4893009" y="2572291"/>
                </a:cubicBezTo>
                <a:cubicBezTo>
                  <a:pt x="4888066" y="2574208"/>
                  <a:pt x="4881299" y="2575445"/>
                  <a:pt x="4880139" y="2579719"/>
                </a:cubicBezTo>
                <a:cubicBezTo>
                  <a:pt x="4879239" y="2585973"/>
                  <a:pt x="4886402" y="2587710"/>
                  <a:pt x="4891029" y="2589909"/>
                </a:cubicBezTo>
                <a:cubicBezTo>
                  <a:pt x="4892007" y="2590746"/>
                  <a:pt x="4892986" y="2591583"/>
                  <a:pt x="4893829" y="2591427"/>
                </a:cubicBezTo>
                <a:cubicBezTo>
                  <a:pt x="4907973" y="2600010"/>
                  <a:pt x="4911119" y="2610603"/>
                  <a:pt x="4902952" y="2627319"/>
                </a:cubicBezTo>
                <a:cubicBezTo>
                  <a:pt x="4898777" y="2621993"/>
                  <a:pt x="4895048" y="2613536"/>
                  <a:pt x="4887754" y="2610810"/>
                </a:cubicBezTo>
                <a:cubicBezTo>
                  <a:pt x="4879611" y="2608236"/>
                  <a:pt x="4874486" y="2615263"/>
                  <a:pt x="4868115" y="2619472"/>
                </a:cubicBezTo>
                <a:cubicBezTo>
                  <a:pt x="4865842" y="2621916"/>
                  <a:pt x="4863171" y="2621390"/>
                  <a:pt x="4863356" y="2616281"/>
                </a:cubicBezTo>
                <a:cubicBezTo>
                  <a:pt x="4863938" y="2614145"/>
                  <a:pt x="4863674" y="2612162"/>
                  <a:pt x="4864254" y="2610027"/>
                </a:cubicBezTo>
                <a:cubicBezTo>
                  <a:pt x="4864704" y="2606900"/>
                  <a:pt x="4865153" y="2603771"/>
                  <a:pt x="4863064" y="2601107"/>
                </a:cubicBezTo>
                <a:cubicBezTo>
                  <a:pt x="4861953" y="2599281"/>
                  <a:pt x="4859813" y="2602718"/>
                  <a:pt x="4858122" y="2603026"/>
                </a:cubicBezTo>
                <a:cubicBezTo>
                  <a:pt x="4852598" y="2607080"/>
                  <a:pt x="4850509" y="2604417"/>
                  <a:pt x="4850563" y="2598317"/>
                </a:cubicBezTo>
                <a:cubicBezTo>
                  <a:pt x="4850297" y="2596333"/>
                  <a:pt x="4851725" y="2594042"/>
                  <a:pt x="4848922" y="2592525"/>
                </a:cubicBezTo>
                <a:cubicBezTo>
                  <a:pt x="4837453" y="2616951"/>
                  <a:pt x="4830952" y="2620170"/>
                  <a:pt x="4806527" y="2612451"/>
                </a:cubicBezTo>
                <a:cubicBezTo>
                  <a:pt x="4805681" y="2612605"/>
                  <a:pt x="4805681" y="2612605"/>
                  <a:pt x="4804703" y="2611767"/>
                </a:cubicBezTo>
                <a:cubicBezTo>
                  <a:pt x="4785619" y="2605103"/>
                  <a:pt x="4766218" y="2602557"/>
                  <a:pt x="4747161" y="2609084"/>
                </a:cubicBezTo>
                <a:cubicBezTo>
                  <a:pt x="4740527" y="2611309"/>
                  <a:pt x="4735900" y="2609109"/>
                  <a:pt x="4732570" y="2603627"/>
                </a:cubicBezTo>
                <a:cubicBezTo>
                  <a:pt x="4728260" y="2597309"/>
                  <a:pt x="4721811" y="2594427"/>
                  <a:pt x="4715759" y="2594518"/>
                </a:cubicBezTo>
                <a:cubicBezTo>
                  <a:pt x="4705212" y="2593400"/>
                  <a:pt x="4693951" y="2593425"/>
                  <a:pt x="4682956" y="2595433"/>
                </a:cubicBezTo>
                <a:cubicBezTo>
                  <a:pt x="4673652" y="2597133"/>
                  <a:pt x="4672490" y="2601406"/>
                  <a:pt x="4677196" y="2610696"/>
                </a:cubicBezTo>
                <a:cubicBezTo>
                  <a:pt x="4678436" y="2613515"/>
                  <a:pt x="4681239" y="2615034"/>
                  <a:pt x="4679099" y="2618471"/>
                </a:cubicBezTo>
                <a:cubicBezTo>
                  <a:pt x="4675398" y="2623207"/>
                  <a:pt x="4677038" y="2628996"/>
                  <a:pt x="4677832" y="2634943"/>
                </a:cubicBezTo>
                <a:cubicBezTo>
                  <a:pt x="4678229" y="2637915"/>
                  <a:pt x="4679603" y="2641725"/>
                  <a:pt x="4676352" y="2643334"/>
                </a:cubicBezTo>
                <a:cubicBezTo>
                  <a:pt x="4673101" y="2644941"/>
                  <a:pt x="4670880" y="2641288"/>
                  <a:pt x="4669639" y="2638469"/>
                </a:cubicBezTo>
                <a:cubicBezTo>
                  <a:pt x="4666042" y="2631005"/>
                  <a:pt x="4662579" y="2624533"/>
                  <a:pt x="4659117" y="2618060"/>
                </a:cubicBezTo>
                <a:cubicBezTo>
                  <a:pt x="4650234" y="2603441"/>
                  <a:pt x="4639025" y="2597368"/>
                  <a:pt x="4623934" y="2601140"/>
                </a:cubicBezTo>
                <a:cubicBezTo>
                  <a:pt x="4616321" y="2602530"/>
                  <a:pt x="4608842" y="2604912"/>
                  <a:pt x="4601229" y="2606302"/>
                </a:cubicBezTo>
                <a:cubicBezTo>
                  <a:pt x="4592057" y="2608993"/>
                  <a:pt x="4586322" y="2604963"/>
                  <a:pt x="4582461" y="2595518"/>
                </a:cubicBezTo>
                <a:cubicBezTo>
                  <a:pt x="4581350" y="2593690"/>
                  <a:pt x="4581800" y="2590564"/>
                  <a:pt x="4579129" y="2590037"/>
                </a:cubicBezTo>
                <a:cubicBezTo>
                  <a:pt x="4576673" y="2597590"/>
                  <a:pt x="4573501" y="2606291"/>
                  <a:pt x="4571176" y="2614836"/>
                </a:cubicBezTo>
                <a:cubicBezTo>
                  <a:pt x="4567291" y="2624682"/>
                  <a:pt x="4567291" y="2624682"/>
                  <a:pt x="4561872" y="2616536"/>
                </a:cubicBezTo>
                <a:cubicBezTo>
                  <a:pt x="4557430" y="2609227"/>
                  <a:pt x="4552937" y="2608018"/>
                  <a:pt x="4546964" y="2615199"/>
                </a:cubicBezTo>
                <a:cubicBezTo>
                  <a:pt x="4541705" y="2621235"/>
                  <a:pt x="4535070" y="2623461"/>
                  <a:pt x="4527193" y="2622870"/>
                </a:cubicBezTo>
                <a:cubicBezTo>
                  <a:pt x="4515935" y="2622898"/>
                  <a:pt x="4504991" y="2618804"/>
                  <a:pt x="4494047" y="2614713"/>
                </a:cubicBezTo>
                <a:cubicBezTo>
                  <a:pt x="4483104" y="2610621"/>
                  <a:pt x="4479008" y="2612386"/>
                  <a:pt x="4472585" y="2622694"/>
                </a:cubicBezTo>
                <a:cubicBezTo>
                  <a:pt x="4465582" y="2635140"/>
                  <a:pt x="4456145" y="2635848"/>
                  <a:pt x="4448505" y="2624048"/>
                </a:cubicBezTo>
                <a:cubicBezTo>
                  <a:pt x="4441131" y="2614229"/>
                  <a:pt x="4441131" y="2614229"/>
                  <a:pt x="4434841" y="2625527"/>
                </a:cubicBezTo>
                <a:cubicBezTo>
                  <a:pt x="4433995" y="2625684"/>
                  <a:pt x="4434127" y="2626673"/>
                  <a:pt x="4433281" y="2626828"/>
                </a:cubicBezTo>
                <a:cubicBezTo>
                  <a:pt x="4430558" y="2632400"/>
                  <a:pt x="4427043" y="2632028"/>
                  <a:pt x="4423713" y="2626546"/>
                </a:cubicBezTo>
                <a:cubicBezTo>
                  <a:pt x="4422470" y="2623728"/>
                  <a:pt x="4421227" y="2620910"/>
                  <a:pt x="4419986" y="2618091"/>
                </a:cubicBezTo>
                <a:cubicBezTo>
                  <a:pt x="4415279" y="2608800"/>
                  <a:pt x="4408698" y="2604926"/>
                  <a:pt x="4400635" y="2609444"/>
                </a:cubicBezTo>
                <a:cubicBezTo>
                  <a:pt x="4386920" y="2617026"/>
                  <a:pt x="4372673" y="2620643"/>
                  <a:pt x="4360330" y="2632033"/>
                </a:cubicBezTo>
                <a:cubicBezTo>
                  <a:pt x="4356497" y="2635778"/>
                  <a:pt x="4351554" y="2637696"/>
                  <a:pt x="4349651" y="2629923"/>
                </a:cubicBezTo>
                <a:cubicBezTo>
                  <a:pt x="4347165" y="2624289"/>
                  <a:pt x="4343782" y="2624905"/>
                  <a:pt x="4340663" y="2627505"/>
                </a:cubicBezTo>
                <a:cubicBezTo>
                  <a:pt x="4334293" y="2631715"/>
                  <a:pt x="4326682" y="2633105"/>
                  <a:pt x="4319915" y="2634341"/>
                </a:cubicBezTo>
                <a:cubicBezTo>
                  <a:pt x="4308920" y="2636349"/>
                  <a:pt x="4305220" y="2641086"/>
                  <a:pt x="4304269" y="2653438"/>
                </a:cubicBezTo>
                <a:cubicBezTo>
                  <a:pt x="4304308" y="2656984"/>
                  <a:pt x="4303694" y="2658873"/>
                  <a:pt x="4302436" y="2659991"/>
                </a:cubicBezTo>
                <a:lnTo>
                  <a:pt x="4302244" y="2660056"/>
                </a:lnTo>
                <a:lnTo>
                  <a:pt x="4349990" y="2668957"/>
                </a:lnTo>
                <a:cubicBezTo>
                  <a:pt x="4353505" y="2669330"/>
                  <a:pt x="4358580" y="2668403"/>
                  <a:pt x="4359241" y="2673358"/>
                </a:cubicBezTo>
                <a:cubicBezTo>
                  <a:pt x="4360748" y="2678157"/>
                  <a:pt x="4356783" y="2680911"/>
                  <a:pt x="4354642" y="2684348"/>
                </a:cubicBezTo>
                <a:cubicBezTo>
                  <a:pt x="4352370" y="2686794"/>
                  <a:pt x="4349251" y="2689393"/>
                  <a:pt x="4351472" y="2693048"/>
                </a:cubicBezTo>
                <a:cubicBezTo>
                  <a:pt x="4352979" y="2697847"/>
                  <a:pt x="4356627" y="2699212"/>
                  <a:pt x="4360142" y="2699586"/>
                </a:cubicBezTo>
                <a:cubicBezTo>
                  <a:pt x="4362680" y="2699121"/>
                  <a:pt x="4365217" y="2698658"/>
                  <a:pt x="4367754" y="2698194"/>
                </a:cubicBezTo>
                <a:cubicBezTo>
                  <a:pt x="4379729" y="2697022"/>
                  <a:pt x="4387553" y="2703713"/>
                  <a:pt x="4389403" y="2717586"/>
                </a:cubicBezTo>
                <a:cubicBezTo>
                  <a:pt x="4390067" y="2722541"/>
                  <a:pt x="4390726" y="2727496"/>
                  <a:pt x="4389698" y="2732760"/>
                </a:cubicBezTo>
                <a:cubicBezTo>
                  <a:pt x="4389644" y="2738860"/>
                  <a:pt x="4393424" y="2741215"/>
                  <a:pt x="4398235" y="2738305"/>
                </a:cubicBezTo>
                <a:cubicBezTo>
                  <a:pt x="4407141" y="2733633"/>
                  <a:pt x="4410312" y="2724933"/>
                  <a:pt x="4407615" y="2711215"/>
                </a:cubicBezTo>
                <a:cubicBezTo>
                  <a:pt x="4414594" y="2718060"/>
                  <a:pt x="4419749" y="2724224"/>
                  <a:pt x="4423345" y="2731689"/>
                </a:cubicBezTo>
                <a:cubicBezTo>
                  <a:pt x="4426940" y="2739152"/>
                  <a:pt x="4426783" y="2757453"/>
                  <a:pt x="4421656" y="2764480"/>
                </a:cubicBezTo>
                <a:cubicBezTo>
                  <a:pt x="4414969" y="2772806"/>
                  <a:pt x="4406695" y="2769243"/>
                  <a:pt x="4400246" y="2766360"/>
                </a:cubicBezTo>
                <a:cubicBezTo>
                  <a:pt x="4390994" y="2761960"/>
                  <a:pt x="4381162" y="2759695"/>
                  <a:pt x="4371011" y="2761549"/>
                </a:cubicBezTo>
                <a:cubicBezTo>
                  <a:pt x="4365091" y="2762631"/>
                  <a:pt x="4358325" y="2763867"/>
                  <a:pt x="4351558" y="2765104"/>
                </a:cubicBezTo>
                <a:cubicBezTo>
                  <a:pt x="4323646" y="2770201"/>
                  <a:pt x="4295919" y="2770190"/>
                  <a:pt x="4270754" y="2750426"/>
                </a:cubicBezTo>
                <a:cubicBezTo>
                  <a:pt x="4261107" y="2743053"/>
                  <a:pt x="4256427" y="2746951"/>
                  <a:pt x="4253785" y="2759615"/>
                </a:cubicBezTo>
                <a:cubicBezTo>
                  <a:pt x="4253204" y="2761751"/>
                  <a:pt x="4255293" y="2764416"/>
                  <a:pt x="4252888" y="2765870"/>
                </a:cubicBezTo>
                <a:cubicBezTo>
                  <a:pt x="4250349" y="2766333"/>
                  <a:pt x="4248394" y="2764661"/>
                  <a:pt x="4247283" y="2762833"/>
                </a:cubicBezTo>
                <a:cubicBezTo>
                  <a:pt x="4246173" y="2761006"/>
                  <a:pt x="4245063" y="2759178"/>
                  <a:pt x="4244084" y="2758342"/>
                </a:cubicBezTo>
                <a:cubicBezTo>
                  <a:pt x="4240886" y="2753851"/>
                  <a:pt x="4236974" y="2750505"/>
                  <a:pt x="4233406" y="2756233"/>
                </a:cubicBezTo>
                <a:cubicBezTo>
                  <a:pt x="4228992" y="2762114"/>
                  <a:pt x="4235891" y="2761870"/>
                  <a:pt x="4237978" y="2764533"/>
                </a:cubicBezTo>
                <a:cubicBezTo>
                  <a:pt x="4238112" y="2765524"/>
                  <a:pt x="4238958" y="2765369"/>
                  <a:pt x="4239089" y="2766361"/>
                </a:cubicBezTo>
                <a:cubicBezTo>
                  <a:pt x="4241046" y="2768033"/>
                  <a:pt x="4242288" y="2770851"/>
                  <a:pt x="4240862" y="2773142"/>
                </a:cubicBezTo>
                <a:cubicBezTo>
                  <a:pt x="4239567" y="2776423"/>
                  <a:pt x="4237875" y="2776732"/>
                  <a:pt x="4235072" y="2775215"/>
                </a:cubicBezTo>
                <a:cubicBezTo>
                  <a:pt x="4224130" y="2771123"/>
                  <a:pt x="4215354" y="2776787"/>
                  <a:pt x="4210043" y="2788921"/>
                </a:cubicBezTo>
                <a:cubicBezTo>
                  <a:pt x="4208616" y="2791213"/>
                  <a:pt x="4205497" y="2793812"/>
                  <a:pt x="4205894" y="2796786"/>
                </a:cubicBezTo>
                <a:cubicBezTo>
                  <a:pt x="4207348" y="2807685"/>
                  <a:pt x="4218107" y="2816886"/>
                  <a:pt x="4226300" y="2813360"/>
                </a:cubicBezTo>
                <a:cubicBezTo>
                  <a:pt x="4242688" y="2806306"/>
                  <a:pt x="4259156" y="2806343"/>
                  <a:pt x="4276416" y="2812326"/>
                </a:cubicBezTo>
                <a:cubicBezTo>
                  <a:pt x="4282601" y="2813227"/>
                  <a:pt x="4288787" y="2814127"/>
                  <a:pt x="4293201" y="2808245"/>
                </a:cubicBezTo>
                <a:cubicBezTo>
                  <a:pt x="4297033" y="2804501"/>
                  <a:pt x="4298857" y="2805181"/>
                  <a:pt x="4300495" y="2810973"/>
                </a:cubicBezTo>
                <a:cubicBezTo>
                  <a:pt x="4302399" y="2818746"/>
                  <a:pt x="4307289" y="2822928"/>
                  <a:pt x="4314320" y="2823674"/>
                </a:cubicBezTo>
                <a:cubicBezTo>
                  <a:pt x="4321484" y="2825410"/>
                  <a:pt x="4329494" y="2826993"/>
                  <a:pt x="4337502" y="2828576"/>
                </a:cubicBezTo>
                <a:cubicBezTo>
                  <a:pt x="4344533" y="2829321"/>
                  <a:pt x="4347864" y="2834803"/>
                  <a:pt x="4348077" y="2842886"/>
                </a:cubicBezTo>
                <a:cubicBezTo>
                  <a:pt x="4348208" y="2843877"/>
                  <a:pt x="4348474" y="2845858"/>
                  <a:pt x="4347891" y="2847995"/>
                </a:cubicBezTo>
                <a:cubicBezTo>
                  <a:pt x="4348554" y="2852949"/>
                  <a:pt x="4351620" y="2856449"/>
                  <a:pt x="4355848" y="2855676"/>
                </a:cubicBezTo>
                <a:cubicBezTo>
                  <a:pt x="4359364" y="2856050"/>
                  <a:pt x="4358702" y="2851095"/>
                  <a:pt x="4358174" y="2847132"/>
                </a:cubicBezTo>
                <a:cubicBezTo>
                  <a:pt x="4358491" y="2843013"/>
                  <a:pt x="4357961" y="2839049"/>
                  <a:pt x="4362905" y="2837131"/>
                </a:cubicBezTo>
                <a:cubicBezTo>
                  <a:pt x="4370516" y="2835741"/>
                  <a:pt x="4378606" y="2844413"/>
                  <a:pt x="4378105" y="2853642"/>
                </a:cubicBezTo>
                <a:cubicBezTo>
                  <a:pt x="4378501" y="2856614"/>
                  <a:pt x="4377074" y="2858904"/>
                  <a:pt x="4379162" y="2861570"/>
                </a:cubicBezTo>
                <a:cubicBezTo>
                  <a:pt x="4381699" y="2861106"/>
                  <a:pt x="4381303" y="2858133"/>
                  <a:pt x="4382862" y="2856833"/>
                </a:cubicBezTo>
                <a:cubicBezTo>
                  <a:pt x="4386298" y="2850114"/>
                  <a:pt x="4389681" y="2849497"/>
                  <a:pt x="4393991" y="2855815"/>
                </a:cubicBezTo>
                <a:cubicBezTo>
                  <a:pt x="4399674" y="2865943"/>
                  <a:pt x="4407499" y="2872635"/>
                  <a:pt x="4415191" y="2878335"/>
                </a:cubicBezTo>
                <a:cubicBezTo>
                  <a:pt x="4423993" y="2885862"/>
                  <a:pt x="4432082" y="2894537"/>
                  <a:pt x="4434780" y="2908255"/>
                </a:cubicBezTo>
                <a:cubicBezTo>
                  <a:pt x="4436288" y="2913055"/>
                  <a:pt x="4438772" y="2918691"/>
                  <a:pt x="4443265" y="2919900"/>
                </a:cubicBezTo>
                <a:cubicBezTo>
                  <a:pt x="4461504" y="2926719"/>
                  <a:pt x="4469753" y="2949575"/>
                  <a:pt x="4487411" y="2958531"/>
                </a:cubicBezTo>
                <a:cubicBezTo>
                  <a:pt x="4492169" y="2961721"/>
                  <a:pt x="4491984" y="2966831"/>
                  <a:pt x="4490953" y="2972094"/>
                </a:cubicBezTo>
                <a:cubicBezTo>
                  <a:pt x="4489078" y="2977513"/>
                  <a:pt x="4484452" y="2975313"/>
                  <a:pt x="4481518" y="2972803"/>
                </a:cubicBezTo>
                <a:cubicBezTo>
                  <a:pt x="4475782" y="2968775"/>
                  <a:pt x="4470840" y="2970694"/>
                  <a:pt x="4466294" y="2975584"/>
                </a:cubicBezTo>
                <a:cubicBezTo>
                  <a:pt x="4461034" y="2981620"/>
                  <a:pt x="4454532" y="2984838"/>
                  <a:pt x="4446919" y="2986229"/>
                </a:cubicBezTo>
                <a:cubicBezTo>
                  <a:pt x="4434100" y="2987554"/>
                  <a:pt x="4425880" y="2977891"/>
                  <a:pt x="4427410" y="2963400"/>
                </a:cubicBezTo>
                <a:cubicBezTo>
                  <a:pt x="4427860" y="2960272"/>
                  <a:pt x="4428177" y="2956154"/>
                  <a:pt x="4427780" y="2953181"/>
                </a:cubicBezTo>
                <a:cubicBezTo>
                  <a:pt x="4427647" y="2952190"/>
                  <a:pt x="4428361" y="2951045"/>
                  <a:pt x="4428361" y="2951045"/>
                </a:cubicBezTo>
                <a:cubicBezTo>
                  <a:pt x="4427515" y="2951200"/>
                  <a:pt x="4427515" y="2951200"/>
                  <a:pt x="4426803" y="2952345"/>
                </a:cubicBezTo>
                <a:cubicBezTo>
                  <a:pt x="4423418" y="2952963"/>
                  <a:pt x="4420881" y="2953426"/>
                  <a:pt x="4417365" y="2953054"/>
                </a:cubicBezTo>
                <a:cubicBezTo>
                  <a:pt x="4400634" y="2951035"/>
                  <a:pt x="4395956" y="2954934"/>
                  <a:pt x="4393393" y="2974689"/>
                </a:cubicBezTo>
                <a:cubicBezTo>
                  <a:pt x="4392892" y="2983916"/>
                  <a:pt x="4388082" y="2986825"/>
                  <a:pt x="4380205" y="2986233"/>
                </a:cubicBezTo>
                <a:cubicBezTo>
                  <a:pt x="4374152" y="2986324"/>
                  <a:pt x="4370239" y="2982978"/>
                  <a:pt x="4365931" y="2976660"/>
                </a:cubicBezTo>
                <a:cubicBezTo>
                  <a:pt x="4353982" y="2958541"/>
                  <a:pt x="4337884" y="2948285"/>
                  <a:pt x="4317769" y="2946884"/>
                </a:cubicBezTo>
                <a:cubicBezTo>
                  <a:pt x="4300905" y="2943874"/>
                  <a:pt x="4300905" y="2943874"/>
                  <a:pt x="4306933" y="2963074"/>
                </a:cubicBezTo>
                <a:cubicBezTo>
                  <a:pt x="4310080" y="2973665"/>
                  <a:pt x="4309049" y="2978929"/>
                  <a:pt x="4301967" y="2984284"/>
                </a:cubicBezTo>
                <a:cubicBezTo>
                  <a:pt x="4297445" y="2969884"/>
                  <a:pt x="4294511" y="2967374"/>
                  <a:pt x="4281691" y="2968699"/>
                </a:cubicBezTo>
                <a:cubicBezTo>
                  <a:pt x="4273234" y="2970245"/>
                  <a:pt x="4264326" y="2974917"/>
                  <a:pt x="4257082" y="2966090"/>
                </a:cubicBezTo>
                <a:cubicBezTo>
                  <a:pt x="4256950" y="2965099"/>
                  <a:pt x="4256105" y="2965253"/>
                  <a:pt x="4255259" y="2965409"/>
                </a:cubicBezTo>
                <a:cubicBezTo>
                  <a:pt x="4245638" y="2971225"/>
                  <a:pt x="4241753" y="2981071"/>
                  <a:pt x="4242627" y="2994107"/>
                </a:cubicBezTo>
                <a:cubicBezTo>
                  <a:pt x="4243552" y="3001044"/>
                  <a:pt x="4244479" y="3007980"/>
                  <a:pt x="4238109" y="3012189"/>
                </a:cubicBezTo>
                <a:cubicBezTo>
                  <a:pt x="4237395" y="3013335"/>
                  <a:pt x="4235123" y="3015780"/>
                  <a:pt x="4234726" y="3012807"/>
                </a:cubicBezTo>
                <a:cubicBezTo>
                  <a:pt x="4232822" y="3005035"/>
                  <a:pt x="4226769" y="3005124"/>
                  <a:pt x="4221298" y="3003079"/>
                </a:cubicBezTo>
                <a:cubicBezTo>
                  <a:pt x="4214980" y="3001188"/>
                  <a:pt x="4210935" y="2996850"/>
                  <a:pt x="4210723" y="2988769"/>
                </a:cubicBezTo>
                <a:cubicBezTo>
                  <a:pt x="4210377" y="2979696"/>
                  <a:pt x="4206069" y="2973378"/>
                  <a:pt x="4198774" y="2970650"/>
                </a:cubicBezTo>
                <a:cubicBezTo>
                  <a:pt x="4192192" y="2966777"/>
                  <a:pt x="4186668" y="2970832"/>
                  <a:pt x="4181409" y="2976867"/>
                </a:cubicBezTo>
                <a:cubicBezTo>
                  <a:pt x="4177128" y="2983740"/>
                  <a:pt x="4174907" y="2980085"/>
                  <a:pt x="4174114" y="2974139"/>
                </a:cubicBezTo>
                <a:cubicBezTo>
                  <a:pt x="4172922" y="2965221"/>
                  <a:pt x="4168297" y="2963021"/>
                  <a:pt x="4161795" y="2966239"/>
                </a:cubicBezTo>
                <a:cubicBezTo>
                  <a:pt x="4160104" y="2966548"/>
                  <a:pt x="4158411" y="2966857"/>
                  <a:pt x="4156853" y="2968158"/>
                </a:cubicBezTo>
                <a:cubicBezTo>
                  <a:pt x="4149504" y="2971529"/>
                  <a:pt x="4143452" y="2971620"/>
                  <a:pt x="4138746" y="2962328"/>
                </a:cubicBezTo>
                <a:cubicBezTo>
                  <a:pt x="4133327" y="2954183"/>
                  <a:pt x="4125052" y="2950619"/>
                  <a:pt x="4117308" y="2951019"/>
                </a:cubicBezTo>
                <a:cubicBezTo>
                  <a:pt x="4111124" y="2950117"/>
                  <a:pt x="4104357" y="2951354"/>
                  <a:pt x="4107503" y="2961945"/>
                </a:cubicBezTo>
                <a:cubicBezTo>
                  <a:pt x="4107899" y="2964917"/>
                  <a:pt x="4107584" y="2969036"/>
                  <a:pt x="4107133" y="2972163"/>
                </a:cubicBezTo>
                <a:cubicBezTo>
                  <a:pt x="4108060" y="2979099"/>
                  <a:pt x="4106448" y="2986499"/>
                  <a:pt x="4110625" y="2991827"/>
                </a:cubicBezTo>
                <a:cubicBezTo>
                  <a:pt x="4121515" y="3002019"/>
                  <a:pt x="4122522" y="3016046"/>
                  <a:pt x="4124506" y="3030910"/>
                </a:cubicBezTo>
                <a:cubicBezTo>
                  <a:pt x="4118055" y="3028027"/>
                  <a:pt x="4111606" y="3025145"/>
                  <a:pt x="4104840" y="3026382"/>
                </a:cubicBezTo>
                <a:cubicBezTo>
                  <a:pt x="4096514" y="3028917"/>
                  <a:pt x="4088505" y="3027335"/>
                  <a:pt x="4080945" y="3022626"/>
                </a:cubicBezTo>
                <a:cubicBezTo>
                  <a:pt x="4074364" y="3018752"/>
                  <a:pt x="4067067" y="3016024"/>
                  <a:pt x="4059772" y="3013297"/>
                </a:cubicBezTo>
                <a:cubicBezTo>
                  <a:pt x="4038598" y="3003968"/>
                  <a:pt x="4015998" y="2996930"/>
                  <a:pt x="3995857" y="2982338"/>
                </a:cubicBezTo>
                <a:cubicBezTo>
                  <a:pt x="3991098" y="2979148"/>
                  <a:pt x="3988825" y="2981593"/>
                  <a:pt x="3987794" y="2986856"/>
                </a:cubicBezTo>
                <a:cubicBezTo>
                  <a:pt x="3987213" y="2988993"/>
                  <a:pt x="3986896" y="2993111"/>
                  <a:pt x="3983381" y="2992738"/>
                </a:cubicBezTo>
                <a:cubicBezTo>
                  <a:pt x="3980711" y="2992211"/>
                  <a:pt x="3980183" y="2988246"/>
                  <a:pt x="3979918" y="2986264"/>
                </a:cubicBezTo>
                <a:cubicBezTo>
                  <a:pt x="3978411" y="2981465"/>
                  <a:pt x="3977036" y="2977656"/>
                  <a:pt x="3973520" y="2977283"/>
                </a:cubicBezTo>
                <a:cubicBezTo>
                  <a:pt x="3969159" y="2977065"/>
                  <a:pt x="3965247" y="2973719"/>
                  <a:pt x="3960884" y="2973500"/>
                </a:cubicBezTo>
                <a:cubicBezTo>
                  <a:pt x="3954701" y="2972600"/>
                  <a:pt x="3953326" y="2968790"/>
                  <a:pt x="3955069" y="2962381"/>
                </a:cubicBezTo>
                <a:cubicBezTo>
                  <a:pt x="3959799" y="2952381"/>
                  <a:pt x="3952769" y="2951636"/>
                  <a:pt x="3947166" y="2948598"/>
                </a:cubicBezTo>
                <a:cubicBezTo>
                  <a:pt x="3939736" y="2944879"/>
                  <a:pt x="3940795" y="2952807"/>
                  <a:pt x="3939633" y="2957080"/>
                </a:cubicBezTo>
                <a:cubicBezTo>
                  <a:pt x="3939051" y="2959217"/>
                  <a:pt x="3939315" y="2961198"/>
                  <a:pt x="3936779" y="2961663"/>
                </a:cubicBezTo>
                <a:cubicBezTo>
                  <a:pt x="3934425" y="2957017"/>
                  <a:pt x="3931227" y="2952525"/>
                  <a:pt x="3929588" y="2946735"/>
                </a:cubicBezTo>
                <a:cubicBezTo>
                  <a:pt x="3927367" y="2943080"/>
                  <a:pt x="3924433" y="2940570"/>
                  <a:pt x="3921049" y="2941189"/>
                </a:cubicBezTo>
                <a:cubicBezTo>
                  <a:pt x="3916820" y="2941961"/>
                  <a:pt x="3917482" y="2946915"/>
                  <a:pt x="3917033" y="2950043"/>
                </a:cubicBezTo>
                <a:cubicBezTo>
                  <a:pt x="3912911" y="2971097"/>
                  <a:pt x="3903423" y="2977905"/>
                  <a:pt x="3885448" y="2973069"/>
                </a:cubicBezTo>
                <a:cubicBezTo>
                  <a:pt x="3881800" y="2971704"/>
                  <a:pt x="3878286" y="2971331"/>
                  <a:pt x="3875350" y="2968823"/>
                </a:cubicBezTo>
                <a:cubicBezTo>
                  <a:pt x="3859782" y="2962530"/>
                  <a:pt x="3846697" y="2961875"/>
                  <a:pt x="3837104" y="2980884"/>
                </a:cubicBezTo>
                <a:cubicBezTo>
                  <a:pt x="3837104" y="2980884"/>
                  <a:pt x="3836259" y="2981039"/>
                  <a:pt x="3836392" y="2982028"/>
                </a:cubicBezTo>
                <a:cubicBezTo>
                  <a:pt x="3832427" y="2984784"/>
                  <a:pt x="3829177" y="2986392"/>
                  <a:pt x="3824549" y="2984192"/>
                </a:cubicBezTo>
                <a:cubicBezTo>
                  <a:pt x="3822726" y="2983510"/>
                  <a:pt x="3820769" y="2981837"/>
                  <a:pt x="3821219" y="2978711"/>
                </a:cubicBezTo>
                <a:cubicBezTo>
                  <a:pt x="3821403" y="2973601"/>
                  <a:pt x="3825500" y="2971837"/>
                  <a:pt x="3828752" y="2970229"/>
                </a:cubicBezTo>
                <a:cubicBezTo>
                  <a:pt x="3831290" y="2969766"/>
                  <a:pt x="3834540" y="2968155"/>
                  <a:pt x="3834142" y="2965184"/>
                </a:cubicBezTo>
                <a:cubicBezTo>
                  <a:pt x="3834460" y="2961066"/>
                  <a:pt x="3830363" y="2962829"/>
                  <a:pt x="3828406" y="2961155"/>
                </a:cubicBezTo>
                <a:cubicBezTo>
                  <a:pt x="3823913" y="2959946"/>
                  <a:pt x="3819553" y="2959728"/>
                  <a:pt x="3815058" y="2958519"/>
                </a:cubicBezTo>
                <a:cubicBezTo>
                  <a:pt x="3808874" y="2957618"/>
                  <a:pt x="3803400" y="2955573"/>
                  <a:pt x="3799224" y="2950245"/>
                </a:cubicBezTo>
                <a:cubicBezTo>
                  <a:pt x="3796159" y="2946744"/>
                  <a:pt x="3793620" y="2947209"/>
                  <a:pt x="3789655" y="2949962"/>
                </a:cubicBezTo>
                <a:cubicBezTo>
                  <a:pt x="3778476" y="2957079"/>
                  <a:pt x="3770467" y="2955498"/>
                  <a:pt x="3761269" y="2944997"/>
                </a:cubicBezTo>
                <a:cubicBezTo>
                  <a:pt x="3756246" y="2939825"/>
                  <a:pt x="3752782" y="2933350"/>
                  <a:pt x="3748473" y="2927033"/>
                </a:cubicBezTo>
                <a:cubicBezTo>
                  <a:pt x="3743185" y="2919878"/>
                  <a:pt x="3736604" y="2916004"/>
                  <a:pt x="3728595" y="2914422"/>
                </a:cubicBezTo>
                <a:cubicBezTo>
                  <a:pt x="3719740" y="2912994"/>
                  <a:pt x="3715775" y="2915748"/>
                  <a:pt x="3713001" y="2927422"/>
                </a:cubicBezTo>
                <a:cubicBezTo>
                  <a:pt x="3710359" y="2940084"/>
                  <a:pt x="3704571" y="2942158"/>
                  <a:pt x="3694340" y="2936920"/>
                </a:cubicBezTo>
                <a:cubicBezTo>
                  <a:pt x="3690693" y="2935556"/>
                  <a:pt x="3688737" y="2933884"/>
                  <a:pt x="3684640" y="2935647"/>
                </a:cubicBezTo>
                <a:cubicBezTo>
                  <a:pt x="3675019" y="2941464"/>
                  <a:pt x="3675019" y="2941464"/>
                  <a:pt x="3673302" y="2928583"/>
                </a:cubicBezTo>
                <a:cubicBezTo>
                  <a:pt x="3673882" y="2926446"/>
                  <a:pt x="3673750" y="2925456"/>
                  <a:pt x="3672638" y="2923628"/>
                </a:cubicBezTo>
                <a:cubicBezTo>
                  <a:pt x="3671581" y="2915702"/>
                  <a:pt x="3667801" y="2913346"/>
                  <a:pt x="3661431" y="2917555"/>
                </a:cubicBezTo>
                <a:cubicBezTo>
                  <a:pt x="3656621" y="2920464"/>
                  <a:pt x="3652075" y="2925354"/>
                  <a:pt x="3647134" y="2927272"/>
                </a:cubicBezTo>
                <a:cubicBezTo>
                  <a:pt x="3626200" y="2939217"/>
                  <a:pt x="3601379" y="2928524"/>
                  <a:pt x="3593130" y="2905669"/>
                </a:cubicBezTo>
                <a:cubicBezTo>
                  <a:pt x="3590248" y="2897059"/>
                  <a:pt x="3592573" y="2888515"/>
                  <a:pt x="3591383" y="2879596"/>
                </a:cubicBezTo>
                <a:cubicBezTo>
                  <a:pt x="3590510" y="2866559"/>
                  <a:pt x="3585486" y="2861387"/>
                  <a:pt x="3574807" y="2859276"/>
                </a:cubicBezTo>
                <a:cubicBezTo>
                  <a:pt x="3569468" y="2858222"/>
                  <a:pt x="3564262" y="2858158"/>
                  <a:pt x="3558922" y="2857102"/>
                </a:cubicBezTo>
                <a:cubicBezTo>
                  <a:pt x="3548243" y="2854993"/>
                  <a:pt x="3542587" y="2858055"/>
                  <a:pt x="3539945" y="2870720"/>
                </a:cubicBezTo>
                <a:cubicBezTo>
                  <a:pt x="3537488" y="2878274"/>
                  <a:pt x="3534818" y="2877747"/>
                  <a:pt x="3529928" y="2873565"/>
                </a:cubicBezTo>
                <a:cubicBezTo>
                  <a:pt x="3519300" y="2865355"/>
                  <a:pt x="3512799" y="2868574"/>
                  <a:pt x="3509575" y="2883372"/>
                </a:cubicBezTo>
                <a:cubicBezTo>
                  <a:pt x="3509260" y="2887491"/>
                  <a:pt x="3509788" y="2891455"/>
                  <a:pt x="3513437" y="2892819"/>
                </a:cubicBezTo>
                <a:cubicBezTo>
                  <a:pt x="3517929" y="2894028"/>
                  <a:pt x="3518246" y="2889909"/>
                  <a:pt x="3518563" y="2885792"/>
                </a:cubicBezTo>
                <a:cubicBezTo>
                  <a:pt x="3518166" y="2882819"/>
                  <a:pt x="3519462" y="2879537"/>
                  <a:pt x="3522977" y="2879910"/>
                </a:cubicBezTo>
                <a:cubicBezTo>
                  <a:pt x="3526361" y="2879292"/>
                  <a:pt x="3529295" y="2881802"/>
                  <a:pt x="3528976" y="2885919"/>
                </a:cubicBezTo>
                <a:cubicBezTo>
                  <a:pt x="3529586" y="2896975"/>
                  <a:pt x="3531886" y="2907720"/>
                  <a:pt x="3532629" y="2919766"/>
                </a:cubicBezTo>
                <a:cubicBezTo>
                  <a:pt x="3529693" y="2917256"/>
                  <a:pt x="3528716" y="2916419"/>
                  <a:pt x="3527606" y="2914592"/>
                </a:cubicBezTo>
                <a:cubicBezTo>
                  <a:pt x="3521737" y="2909574"/>
                  <a:pt x="3514971" y="2910809"/>
                  <a:pt x="3508785" y="2909909"/>
                </a:cubicBezTo>
                <a:cubicBezTo>
                  <a:pt x="3505271" y="2909536"/>
                  <a:pt x="3505218" y="2915636"/>
                  <a:pt x="3502944" y="2918082"/>
                </a:cubicBezTo>
                <a:cubicBezTo>
                  <a:pt x="3499112" y="2921828"/>
                  <a:pt x="3495148" y="2924581"/>
                  <a:pt x="3488962" y="2923681"/>
                </a:cubicBezTo>
                <a:cubicBezTo>
                  <a:pt x="3483756" y="2923617"/>
                  <a:pt x="3477835" y="2924699"/>
                  <a:pt x="3471650" y="2923799"/>
                </a:cubicBezTo>
                <a:cubicBezTo>
                  <a:pt x="3475113" y="2930272"/>
                  <a:pt x="3483254" y="2932844"/>
                  <a:pt x="3478973" y="2939717"/>
                </a:cubicBezTo>
                <a:cubicBezTo>
                  <a:pt x="3476251" y="2945290"/>
                  <a:pt x="3473213" y="2954980"/>
                  <a:pt x="3464410" y="2947453"/>
                </a:cubicBezTo>
                <a:cubicBezTo>
                  <a:pt x="3464410" y="2947453"/>
                  <a:pt x="3462850" y="2948752"/>
                  <a:pt x="3462982" y="2949743"/>
                </a:cubicBezTo>
                <a:cubicBezTo>
                  <a:pt x="3462797" y="2954852"/>
                  <a:pt x="3461768" y="2960116"/>
                  <a:pt x="3467820" y="2960025"/>
                </a:cubicBezTo>
                <a:cubicBezTo>
                  <a:pt x="3474719" y="2959782"/>
                  <a:pt x="3481169" y="2962662"/>
                  <a:pt x="3486772" y="2965699"/>
                </a:cubicBezTo>
                <a:cubicBezTo>
                  <a:pt x="3494069" y="2968427"/>
                  <a:pt x="3499858" y="2966354"/>
                  <a:pt x="3502313" y="2958799"/>
                </a:cubicBezTo>
                <a:cubicBezTo>
                  <a:pt x="3505618" y="2951092"/>
                  <a:pt x="3508419" y="2952610"/>
                  <a:pt x="3512331" y="2955956"/>
                </a:cubicBezTo>
                <a:cubicBezTo>
                  <a:pt x="3520156" y="2962646"/>
                  <a:pt x="3526422" y="2970639"/>
                  <a:pt x="3534960" y="2976184"/>
                </a:cubicBezTo>
                <a:cubicBezTo>
                  <a:pt x="3539718" y="2979376"/>
                  <a:pt x="3543234" y="2979748"/>
                  <a:pt x="3547911" y="2975848"/>
                </a:cubicBezTo>
                <a:cubicBezTo>
                  <a:pt x="3551743" y="2972103"/>
                  <a:pt x="3554597" y="2967521"/>
                  <a:pt x="3559937" y="2968576"/>
                </a:cubicBezTo>
                <a:cubicBezTo>
                  <a:pt x="3565144" y="2968641"/>
                  <a:pt x="3566783" y="2974431"/>
                  <a:pt x="3569849" y="2977931"/>
                </a:cubicBezTo>
                <a:cubicBezTo>
                  <a:pt x="3575875" y="2964649"/>
                  <a:pt x="3575875" y="2964649"/>
                  <a:pt x="3587214" y="2971714"/>
                </a:cubicBezTo>
                <a:cubicBezTo>
                  <a:pt x="3591841" y="2973915"/>
                  <a:pt x="3596598" y="2977105"/>
                  <a:pt x="3601992" y="2972060"/>
                </a:cubicBezTo>
                <a:cubicBezTo>
                  <a:pt x="3613884" y="2963798"/>
                  <a:pt x="3616554" y="2964325"/>
                  <a:pt x="3625172" y="2976963"/>
                </a:cubicBezTo>
                <a:cubicBezTo>
                  <a:pt x="3629350" y="2982289"/>
                  <a:pt x="3633526" y="2987617"/>
                  <a:pt x="3638548" y="2992791"/>
                </a:cubicBezTo>
                <a:cubicBezTo>
                  <a:pt x="3649836" y="3005954"/>
                  <a:pt x="3654065" y="3005182"/>
                  <a:pt x="3662363" y="2989456"/>
                </a:cubicBezTo>
                <a:cubicBezTo>
                  <a:pt x="3664505" y="2986019"/>
                  <a:pt x="3665666" y="2981746"/>
                  <a:pt x="3668521" y="2977165"/>
                </a:cubicBezTo>
                <a:cubicBezTo>
                  <a:pt x="3671271" y="2984784"/>
                  <a:pt x="3673755" y="2990419"/>
                  <a:pt x="3676506" y="2998038"/>
                </a:cubicBezTo>
                <a:cubicBezTo>
                  <a:pt x="3677932" y="2995747"/>
                  <a:pt x="3677800" y="2994756"/>
                  <a:pt x="3678513" y="2993610"/>
                </a:cubicBezTo>
                <a:cubicBezTo>
                  <a:pt x="3683745" y="2974384"/>
                  <a:pt x="3692204" y="2972839"/>
                  <a:pt x="3703623" y="2986993"/>
                </a:cubicBezTo>
                <a:cubicBezTo>
                  <a:pt x="3705712" y="2989658"/>
                  <a:pt x="3707801" y="2992321"/>
                  <a:pt x="3710022" y="2995976"/>
                </a:cubicBezTo>
                <a:cubicBezTo>
                  <a:pt x="3711131" y="2997804"/>
                  <a:pt x="3712242" y="2999632"/>
                  <a:pt x="3710946" y="3002914"/>
                </a:cubicBezTo>
                <a:cubicBezTo>
                  <a:pt x="3705107" y="3011085"/>
                  <a:pt x="3710842" y="3015112"/>
                  <a:pt x="3715733" y="3019295"/>
                </a:cubicBezTo>
                <a:cubicBezTo>
                  <a:pt x="3730006" y="3028869"/>
                  <a:pt x="3745893" y="3031042"/>
                  <a:pt x="3761780" y="3033216"/>
                </a:cubicBezTo>
                <a:cubicBezTo>
                  <a:pt x="3787233" y="3035672"/>
                  <a:pt x="3813269" y="3035992"/>
                  <a:pt x="3836927" y="3050957"/>
                </a:cubicBezTo>
                <a:cubicBezTo>
                  <a:pt x="3844486" y="3055665"/>
                  <a:pt x="3852363" y="3056257"/>
                  <a:pt x="3860689" y="3053723"/>
                </a:cubicBezTo>
                <a:cubicBezTo>
                  <a:pt x="3867323" y="3051494"/>
                  <a:pt x="3873640" y="3053386"/>
                  <a:pt x="3878531" y="3057568"/>
                </a:cubicBezTo>
                <a:cubicBezTo>
                  <a:pt x="3888047" y="3063950"/>
                  <a:pt x="3898012" y="3067207"/>
                  <a:pt x="3909405" y="3068170"/>
                </a:cubicBezTo>
                <a:cubicBezTo>
                  <a:pt x="3919951" y="3069290"/>
                  <a:pt x="3930947" y="3067281"/>
                  <a:pt x="3941309" y="3073509"/>
                </a:cubicBezTo>
                <a:cubicBezTo>
                  <a:pt x="3950561" y="3077909"/>
                  <a:pt x="3959415" y="3079337"/>
                  <a:pt x="3967397" y="3067728"/>
                </a:cubicBezTo>
                <a:cubicBezTo>
                  <a:pt x="3970491" y="3084419"/>
                  <a:pt x="3979927" y="3083712"/>
                  <a:pt x="3990209" y="3082848"/>
                </a:cubicBezTo>
                <a:cubicBezTo>
                  <a:pt x="3997822" y="3081457"/>
                  <a:pt x="4005566" y="3081058"/>
                  <a:pt x="4012413" y="3086912"/>
                </a:cubicBezTo>
                <a:cubicBezTo>
                  <a:pt x="4022326" y="3096268"/>
                  <a:pt x="4033136" y="3099368"/>
                  <a:pt x="4044794" y="3102314"/>
                </a:cubicBezTo>
                <a:cubicBezTo>
                  <a:pt x="4065306" y="3106689"/>
                  <a:pt x="4086398" y="3108926"/>
                  <a:pt x="4105879" y="3118564"/>
                </a:cubicBezTo>
                <a:cubicBezTo>
                  <a:pt x="4121581" y="3125847"/>
                  <a:pt x="4137732" y="3130002"/>
                  <a:pt x="4154912" y="3128894"/>
                </a:cubicBezTo>
                <a:cubicBezTo>
                  <a:pt x="4159987" y="3127967"/>
                  <a:pt x="4163767" y="3130322"/>
                  <a:pt x="4166251" y="3135959"/>
                </a:cubicBezTo>
                <a:cubicBezTo>
                  <a:pt x="4175530" y="3153551"/>
                  <a:pt x="4176376" y="3153395"/>
                  <a:pt x="4194006" y="3149161"/>
                </a:cubicBezTo>
                <a:cubicBezTo>
                  <a:pt x="4195698" y="3148852"/>
                  <a:pt x="4197390" y="3148542"/>
                  <a:pt x="4199928" y="3148079"/>
                </a:cubicBezTo>
                <a:cubicBezTo>
                  <a:pt x="4198184" y="3154488"/>
                  <a:pt x="4196439" y="3160896"/>
                  <a:pt x="4194564" y="3166315"/>
                </a:cubicBezTo>
                <a:cubicBezTo>
                  <a:pt x="4192502" y="3176841"/>
                  <a:pt x="4186266" y="3182041"/>
                  <a:pt x="4177675" y="3182595"/>
                </a:cubicBezTo>
                <a:cubicBezTo>
                  <a:pt x="4172600" y="3183523"/>
                  <a:pt x="4168107" y="3182314"/>
                  <a:pt x="4163163" y="3184231"/>
                </a:cubicBezTo>
                <a:cubicBezTo>
                  <a:pt x="4154970" y="3187758"/>
                  <a:pt x="4152168" y="3186240"/>
                  <a:pt x="4149154" y="3176640"/>
                </a:cubicBezTo>
                <a:cubicBezTo>
                  <a:pt x="4148626" y="3172675"/>
                  <a:pt x="4148096" y="3168712"/>
                  <a:pt x="4147567" y="3164749"/>
                </a:cubicBezTo>
                <a:cubicBezTo>
                  <a:pt x="4147619" y="3158649"/>
                  <a:pt x="4144950" y="3158122"/>
                  <a:pt x="4140721" y="3158893"/>
                </a:cubicBezTo>
                <a:cubicBezTo>
                  <a:pt x="4131284" y="3159602"/>
                  <a:pt x="4125179" y="3165792"/>
                  <a:pt x="4120185" y="3173810"/>
                </a:cubicBezTo>
                <a:cubicBezTo>
                  <a:pt x="4118626" y="3175110"/>
                  <a:pt x="4118175" y="3178238"/>
                  <a:pt x="4115507" y="3177710"/>
                </a:cubicBezTo>
                <a:cubicBezTo>
                  <a:pt x="4113682" y="3177029"/>
                  <a:pt x="4113286" y="3174056"/>
                  <a:pt x="4112175" y="3172228"/>
                </a:cubicBezTo>
                <a:cubicBezTo>
                  <a:pt x="4111910" y="3170246"/>
                  <a:pt x="4111779" y="3169255"/>
                  <a:pt x="4111514" y="3167273"/>
                </a:cubicBezTo>
                <a:cubicBezTo>
                  <a:pt x="4110588" y="3160337"/>
                  <a:pt x="4107787" y="3158820"/>
                  <a:pt x="4102976" y="3161728"/>
                </a:cubicBezTo>
                <a:cubicBezTo>
                  <a:pt x="4098297" y="3165627"/>
                  <a:pt x="4095364" y="3163119"/>
                  <a:pt x="4092164" y="3158627"/>
                </a:cubicBezTo>
                <a:cubicBezTo>
                  <a:pt x="4089099" y="3155126"/>
                  <a:pt x="4089416" y="3151009"/>
                  <a:pt x="4091557" y="3147573"/>
                </a:cubicBezTo>
                <a:cubicBezTo>
                  <a:pt x="4093564" y="3143145"/>
                  <a:pt x="4098058" y="3144355"/>
                  <a:pt x="4101838" y="3146709"/>
                </a:cubicBezTo>
                <a:cubicBezTo>
                  <a:pt x="4104508" y="3147236"/>
                  <a:pt x="4106463" y="3148910"/>
                  <a:pt x="4108473" y="3144482"/>
                </a:cubicBezTo>
                <a:cubicBezTo>
                  <a:pt x="4110481" y="3140056"/>
                  <a:pt x="4108524" y="3138382"/>
                  <a:pt x="4106436" y="3135719"/>
                </a:cubicBezTo>
                <a:cubicBezTo>
                  <a:pt x="4101546" y="3131537"/>
                  <a:pt x="4086850" y="3138282"/>
                  <a:pt x="4086216" y="3146517"/>
                </a:cubicBezTo>
                <a:cubicBezTo>
                  <a:pt x="4084553" y="3160017"/>
                  <a:pt x="4076675" y="3159426"/>
                  <a:pt x="4068799" y="3158835"/>
                </a:cubicBezTo>
                <a:cubicBezTo>
                  <a:pt x="4052332" y="3158798"/>
                  <a:pt x="4035917" y="3152660"/>
                  <a:pt x="4020031" y="3150487"/>
                </a:cubicBezTo>
                <a:cubicBezTo>
                  <a:pt x="4015538" y="3149277"/>
                  <a:pt x="4015008" y="3145313"/>
                  <a:pt x="4016170" y="3141040"/>
                </a:cubicBezTo>
                <a:cubicBezTo>
                  <a:pt x="4017201" y="3135778"/>
                  <a:pt x="4018233" y="3130514"/>
                  <a:pt x="4018285" y="3124413"/>
                </a:cubicBezTo>
                <a:cubicBezTo>
                  <a:pt x="4017490" y="3118468"/>
                  <a:pt x="4013843" y="3117105"/>
                  <a:pt x="4010196" y="3115741"/>
                </a:cubicBezTo>
                <a:cubicBezTo>
                  <a:pt x="4007394" y="3114222"/>
                  <a:pt x="4007209" y="3119331"/>
                  <a:pt x="4005649" y="3120631"/>
                </a:cubicBezTo>
                <a:cubicBezTo>
                  <a:pt x="4002347" y="3128341"/>
                  <a:pt x="3998198" y="3136203"/>
                  <a:pt x="3994894" y="3143912"/>
                </a:cubicBezTo>
                <a:cubicBezTo>
                  <a:pt x="3993783" y="3142085"/>
                  <a:pt x="3993651" y="3141094"/>
                  <a:pt x="3993519" y="3140103"/>
                </a:cubicBezTo>
                <a:cubicBezTo>
                  <a:pt x="3991086" y="3128367"/>
                  <a:pt x="3991086" y="3128367"/>
                  <a:pt x="3982577" y="3136012"/>
                </a:cubicBezTo>
                <a:cubicBezTo>
                  <a:pt x="3979589" y="3139601"/>
                  <a:pt x="3978478" y="3137774"/>
                  <a:pt x="3977236" y="3134956"/>
                </a:cubicBezTo>
                <a:cubicBezTo>
                  <a:pt x="3973641" y="3127492"/>
                  <a:pt x="3968168" y="3125447"/>
                  <a:pt x="3962513" y="3128511"/>
                </a:cubicBezTo>
                <a:cubicBezTo>
                  <a:pt x="3953870" y="3135164"/>
                  <a:pt x="3944434" y="3135873"/>
                  <a:pt x="3935130" y="3137573"/>
                </a:cubicBezTo>
                <a:cubicBezTo>
                  <a:pt x="3930055" y="3138500"/>
                  <a:pt x="3927650" y="3139954"/>
                  <a:pt x="3931826" y="3145282"/>
                </a:cubicBezTo>
                <a:cubicBezTo>
                  <a:pt x="3935157" y="3150763"/>
                  <a:pt x="3934841" y="3154881"/>
                  <a:pt x="3929449" y="3159926"/>
                </a:cubicBezTo>
                <a:cubicBezTo>
                  <a:pt x="3937458" y="3161509"/>
                  <a:pt x="3945335" y="3162100"/>
                  <a:pt x="3952632" y="3164827"/>
                </a:cubicBezTo>
                <a:cubicBezTo>
                  <a:pt x="3959793" y="3166564"/>
                  <a:pt x="3967089" y="3169293"/>
                  <a:pt x="3973090" y="3175302"/>
                </a:cubicBezTo>
                <a:cubicBezTo>
                  <a:pt x="3962492" y="3180283"/>
                  <a:pt x="3962492" y="3180283"/>
                  <a:pt x="3945232" y="3174300"/>
                </a:cubicBezTo>
                <a:cubicBezTo>
                  <a:pt x="3934288" y="3170209"/>
                  <a:pt x="3929345" y="3172126"/>
                  <a:pt x="3924614" y="3182127"/>
                </a:cubicBezTo>
                <a:cubicBezTo>
                  <a:pt x="3920016" y="3193117"/>
                  <a:pt x="3920016" y="3193117"/>
                  <a:pt x="3913487" y="3183144"/>
                </a:cubicBezTo>
                <a:cubicBezTo>
                  <a:pt x="3913355" y="3182154"/>
                  <a:pt x="3912376" y="3181317"/>
                  <a:pt x="3912245" y="3180325"/>
                </a:cubicBezTo>
                <a:cubicBezTo>
                  <a:pt x="3896964" y="3156725"/>
                  <a:pt x="3884990" y="3157897"/>
                  <a:pt x="3871830" y="3182632"/>
                </a:cubicBezTo>
                <a:cubicBezTo>
                  <a:pt x="3867099" y="3192633"/>
                  <a:pt x="3859435" y="3200122"/>
                  <a:pt x="3850394" y="3203804"/>
                </a:cubicBezTo>
                <a:cubicBezTo>
                  <a:pt x="3840378" y="3206649"/>
                  <a:pt x="3831390" y="3204230"/>
                  <a:pt x="3821557" y="3201966"/>
                </a:cubicBezTo>
                <a:cubicBezTo>
                  <a:pt x="3809769" y="3198028"/>
                  <a:pt x="3797133" y="3194247"/>
                  <a:pt x="3785028" y="3194427"/>
                </a:cubicBezTo>
                <a:cubicBezTo>
                  <a:pt x="3775592" y="3195136"/>
                  <a:pt x="3765891" y="3193862"/>
                  <a:pt x="3757617" y="3190299"/>
                </a:cubicBezTo>
                <a:cubicBezTo>
                  <a:pt x="3751167" y="3187416"/>
                  <a:pt x="3743026" y="3184844"/>
                  <a:pt x="3736656" y="3189052"/>
                </a:cubicBezTo>
                <a:cubicBezTo>
                  <a:pt x="3728728" y="3194561"/>
                  <a:pt x="3723837" y="3190378"/>
                  <a:pt x="3718682" y="3184216"/>
                </a:cubicBezTo>
                <a:cubicBezTo>
                  <a:pt x="3709351" y="3172723"/>
                  <a:pt x="3703138" y="3158631"/>
                  <a:pt x="3700889" y="3141786"/>
                </a:cubicBezTo>
                <a:cubicBezTo>
                  <a:pt x="3700361" y="3137822"/>
                  <a:pt x="3699831" y="3133858"/>
                  <a:pt x="3694492" y="3132803"/>
                </a:cubicBezTo>
                <a:cubicBezTo>
                  <a:pt x="3689021" y="3130757"/>
                  <a:pt x="3687990" y="3136021"/>
                  <a:pt x="3685849" y="3139456"/>
                </a:cubicBezTo>
                <a:cubicBezTo>
                  <a:pt x="3684555" y="3142739"/>
                  <a:pt x="3683259" y="3146021"/>
                  <a:pt x="3681833" y="3148313"/>
                </a:cubicBezTo>
                <a:cubicBezTo>
                  <a:pt x="3676257" y="3158467"/>
                  <a:pt x="3667216" y="3162147"/>
                  <a:pt x="3658046" y="3164838"/>
                </a:cubicBezTo>
                <a:cubicBezTo>
                  <a:pt x="3650433" y="3166228"/>
                  <a:pt x="3649375" y="3158300"/>
                  <a:pt x="3645331" y="3153964"/>
                </a:cubicBezTo>
                <a:cubicBezTo>
                  <a:pt x="3642292" y="3163655"/>
                  <a:pt x="3636054" y="3168855"/>
                  <a:pt x="3628178" y="3168263"/>
                </a:cubicBezTo>
                <a:cubicBezTo>
                  <a:pt x="3618477" y="3166990"/>
                  <a:pt x="3609304" y="3169680"/>
                  <a:pt x="3600133" y="3172371"/>
                </a:cubicBezTo>
                <a:cubicBezTo>
                  <a:pt x="3580813" y="3176916"/>
                  <a:pt x="3561543" y="3175359"/>
                  <a:pt x="3544783" y="3160149"/>
                </a:cubicBezTo>
                <a:cubicBezTo>
                  <a:pt x="3541849" y="3157640"/>
                  <a:pt x="3538914" y="3155131"/>
                  <a:pt x="3535797" y="3157730"/>
                </a:cubicBezTo>
                <a:cubicBezTo>
                  <a:pt x="3529691" y="3163921"/>
                  <a:pt x="3522792" y="3164166"/>
                  <a:pt x="3515893" y="3164412"/>
                </a:cubicBezTo>
                <a:cubicBezTo>
                  <a:pt x="3513356" y="3164875"/>
                  <a:pt x="3511797" y="3166175"/>
                  <a:pt x="3510502" y="3169456"/>
                </a:cubicBezTo>
                <a:cubicBezTo>
                  <a:pt x="3509471" y="3174721"/>
                  <a:pt x="3505956" y="3174348"/>
                  <a:pt x="3502308" y="3172983"/>
                </a:cubicBezTo>
                <a:cubicBezTo>
                  <a:pt x="3497814" y="3171774"/>
                  <a:pt x="3492026" y="3173847"/>
                  <a:pt x="3490123" y="3166074"/>
                </a:cubicBezTo>
                <a:cubicBezTo>
                  <a:pt x="3489064" y="3158147"/>
                  <a:pt x="3484439" y="3155946"/>
                  <a:pt x="3479099" y="3154891"/>
                </a:cubicBezTo>
                <a:cubicBezTo>
                  <a:pt x="3474606" y="3153681"/>
                  <a:pt x="3469530" y="3154609"/>
                  <a:pt x="3467310" y="3150953"/>
                </a:cubicBezTo>
                <a:cubicBezTo>
                  <a:pt x="3462736" y="3142653"/>
                  <a:pt x="3457080" y="3145717"/>
                  <a:pt x="3450313" y="3146953"/>
                </a:cubicBezTo>
                <a:cubicBezTo>
                  <a:pt x="3447908" y="3148407"/>
                  <a:pt x="3445239" y="3147880"/>
                  <a:pt x="3442701" y="3148344"/>
                </a:cubicBezTo>
                <a:cubicBezTo>
                  <a:pt x="3430728" y="3149515"/>
                  <a:pt x="3418490" y="3148705"/>
                  <a:pt x="3406781" y="3151860"/>
                </a:cubicBezTo>
                <a:cubicBezTo>
                  <a:pt x="3401838" y="3153777"/>
                  <a:pt x="3395071" y="3155014"/>
                  <a:pt x="3393910" y="3159287"/>
                </a:cubicBezTo>
                <a:cubicBezTo>
                  <a:pt x="3393010" y="3165541"/>
                  <a:pt x="3400174" y="3167278"/>
                  <a:pt x="3404800" y="3169478"/>
                </a:cubicBezTo>
                <a:cubicBezTo>
                  <a:pt x="3405778" y="3170314"/>
                  <a:pt x="3406757" y="3171151"/>
                  <a:pt x="3407601" y="3170995"/>
                </a:cubicBezTo>
                <a:cubicBezTo>
                  <a:pt x="3421744" y="3179578"/>
                  <a:pt x="3424891" y="3190171"/>
                  <a:pt x="3416724" y="3206888"/>
                </a:cubicBezTo>
                <a:cubicBezTo>
                  <a:pt x="3412548" y="3201561"/>
                  <a:pt x="3408820" y="3193105"/>
                  <a:pt x="3401525" y="3190378"/>
                </a:cubicBezTo>
                <a:cubicBezTo>
                  <a:pt x="3393383" y="3187805"/>
                  <a:pt x="3388257" y="3194831"/>
                  <a:pt x="3381887" y="3199041"/>
                </a:cubicBezTo>
                <a:cubicBezTo>
                  <a:pt x="3379613" y="3201485"/>
                  <a:pt x="3376943" y="3200958"/>
                  <a:pt x="3377128" y="3195849"/>
                </a:cubicBezTo>
                <a:cubicBezTo>
                  <a:pt x="3377710" y="3193713"/>
                  <a:pt x="3377445" y="3191731"/>
                  <a:pt x="3378026" y="3189595"/>
                </a:cubicBezTo>
                <a:cubicBezTo>
                  <a:pt x="3378476" y="3186468"/>
                  <a:pt x="3378925" y="3183340"/>
                  <a:pt x="3376836" y="3180676"/>
                </a:cubicBezTo>
                <a:cubicBezTo>
                  <a:pt x="3375725" y="3178849"/>
                  <a:pt x="3373585" y="3182286"/>
                  <a:pt x="3371893" y="3182595"/>
                </a:cubicBezTo>
                <a:cubicBezTo>
                  <a:pt x="3366369" y="3186649"/>
                  <a:pt x="3364281" y="3183985"/>
                  <a:pt x="3364334" y="3177885"/>
                </a:cubicBezTo>
                <a:cubicBezTo>
                  <a:pt x="3364069" y="3175902"/>
                  <a:pt x="3365497" y="3173611"/>
                  <a:pt x="3362694" y="3172093"/>
                </a:cubicBezTo>
                <a:cubicBezTo>
                  <a:pt x="3351224" y="3196519"/>
                  <a:pt x="3344723" y="3199738"/>
                  <a:pt x="3320299" y="3192019"/>
                </a:cubicBezTo>
                <a:cubicBezTo>
                  <a:pt x="3319453" y="3192173"/>
                  <a:pt x="3319453" y="3192173"/>
                  <a:pt x="3318475" y="3191336"/>
                </a:cubicBezTo>
                <a:cubicBezTo>
                  <a:pt x="3299391" y="3184672"/>
                  <a:pt x="3279989" y="3182125"/>
                  <a:pt x="3260932" y="3188652"/>
                </a:cubicBezTo>
                <a:cubicBezTo>
                  <a:pt x="3254298" y="3190878"/>
                  <a:pt x="3249671" y="3188678"/>
                  <a:pt x="3246341" y="3183195"/>
                </a:cubicBezTo>
                <a:cubicBezTo>
                  <a:pt x="3242032" y="3176877"/>
                  <a:pt x="3235582" y="3173995"/>
                  <a:pt x="3229530" y="3174086"/>
                </a:cubicBezTo>
                <a:cubicBezTo>
                  <a:pt x="3218984" y="3172968"/>
                  <a:pt x="3207723" y="3172993"/>
                  <a:pt x="3196727" y="3175002"/>
                </a:cubicBezTo>
                <a:cubicBezTo>
                  <a:pt x="3187424" y="3176702"/>
                  <a:pt x="3186261" y="3180974"/>
                  <a:pt x="3190967" y="3190265"/>
                </a:cubicBezTo>
                <a:cubicBezTo>
                  <a:pt x="3192208" y="3193084"/>
                  <a:pt x="3195011" y="3194602"/>
                  <a:pt x="3192871" y="3198039"/>
                </a:cubicBezTo>
                <a:cubicBezTo>
                  <a:pt x="3189170" y="3202775"/>
                  <a:pt x="3190809" y="3208565"/>
                  <a:pt x="3191604" y="3214512"/>
                </a:cubicBezTo>
                <a:cubicBezTo>
                  <a:pt x="3192000" y="3217484"/>
                  <a:pt x="3193375" y="3221293"/>
                  <a:pt x="3190124" y="3222903"/>
                </a:cubicBezTo>
                <a:cubicBezTo>
                  <a:pt x="3186873" y="3224510"/>
                  <a:pt x="3184652" y="3220856"/>
                  <a:pt x="3183410" y="3218038"/>
                </a:cubicBezTo>
                <a:cubicBezTo>
                  <a:pt x="3179814" y="3210574"/>
                  <a:pt x="3176351" y="3204101"/>
                  <a:pt x="3172888" y="3197628"/>
                </a:cubicBezTo>
                <a:cubicBezTo>
                  <a:pt x="3164005" y="3183009"/>
                  <a:pt x="3152797" y="3176936"/>
                  <a:pt x="3137705" y="3180708"/>
                </a:cubicBezTo>
                <a:cubicBezTo>
                  <a:pt x="3130092" y="3182098"/>
                  <a:pt x="3122613" y="3184480"/>
                  <a:pt x="3115001" y="3185870"/>
                </a:cubicBezTo>
                <a:cubicBezTo>
                  <a:pt x="3105829" y="3188561"/>
                  <a:pt x="3100093" y="3184532"/>
                  <a:pt x="3096233" y="3175087"/>
                </a:cubicBezTo>
                <a:cubicBezTo>
                  <a:pt x="3095122" y="3173258"/>
                  <a:pt x="3095572" y="3170132"/>
                  <a:pt x="3092901" y="3169605"/>
                </a:cubicBezTo>
                <a:cubicBezTo>
                  <a:pt x="3090444" y="3177159"/>
                  <a:pt x="3087273" y="3185860"/>
                  <a:pt x="3084947" y="3194404"/>
                </a:cubicBezTo>
                <a:cubicBezTo>
                  <a:pt x="3081063" y="3204250"/>
                  <a:pt x="3081063" y="3204250"/>
                  <a:pt x="3075644" y="3196105"/>
                </a:cubicBezTo>
                <a:cubicBezTo>
                  <a:pt x="3071202" y="3188796"/>
                  <a:pt x="3066709" y="3187586"/>
                  <a:pt x="3060736" y="3194767"/>
                </a:cubicBezTo>
                <a:cubicBezTo>
                  <a:pt x="3055477" y="3200804"/>
                  <a:pt x="3048842" y="3203030"/>
                  <a:pt x="3040965" y="3202438"/>
                </a:cubicBezTo>
                <a:cubicBezTo>
                  <a:pt x="3029706" y="3202466"/>
                  <a:pt x="3018763" y="3198373"/>
                  <a:pt x="3007819" y="3194282"/>
                </a:cubicBezTo>
                <a:cubicBezTo>
                  <a:pt x="2996876" y="3190190"/>
                  <a:pt x="2992779" y="3191954"/>
                  <a:pt x="2986357" y="3202263"/>
                </a:cubicBezTo>
                <a:cubicBezTo>
                  <a:pt x="2979354" y="3214708"/>
                  <a:pt x="2969917" y="3215416"/>
                  <a:pt x="2962277" y="3203616"/>
                </a:cubicBezTo>
                <a:cubicBezTo>
                  <a:pt x="2954902" y="3193797"/>
                  <a:pt x="2954902" y="3193797"/>
                  <a:pt x="2948612" y="3205096"/>
                </a:cubicBezTo>
                <a:cubicBezTo>
                  <a:pt x="2947767" y="3205252"/>
                  <a:pt x="2947899" y="3206242"/>
                  <a:pt x="2947053" y="3206396"/>
                </a:cubicBezTo>
                <a:cubicBezTo>
                  <a:pt x="2944330" y="3211969"/>
                  <a:pt x="2940814" y="3211596"/>
                  <a:pt x="2937485" y="3206114"/>
                </a:cubicBezTo>
                <a:cubicBezTo>
                  <a:pt x="2936242" y="3203296"/>
                  <a:pt x="2934999" y="3200478"/>
                  <a:pt x="2933757" y="3197659"/>
                </a:cubicBezTo>
                <a:cubicBezTo>
                  <a:pt x="2929051" y="3188368"/>
                  <a:pt x="2922470" y="3184495"/>
                  <a:pt x="2914407" y="3189013"/>
                </a:cubicBezTo>
                <a:cubicBezTo>
                  <a:pt x="2900691" y="3196595"/>
                  <a:pt x="2886444" y="3200211"/>
                  <a:pt x="2874101" y="3211602"/>
                </a:cubicBezTo>
                <a:cubicBezTo>
                  <a:pt x="2870268" y="3215347"/>
                  <a:pt x="2865326" y="3217265"/>
                  <a:pt x="2863422" y="3209492"/>
                </a:cubicBezTo>
                <a:cubicBezTo>
                  <a:pt x="2860936" y="3203857"/>
                  <a:pt x="2857553" y="3204473"/>
                  <a:pt x="2854435" y="3207074"/>
                </a:cubicBezTo>
                <a:cubicBezTo>
                  <a:pt x="2848065" y="3211283"/>
                  <a:pt x="2840453" y="3212673"/>
                  <a:pt x="2833687" y="3213909"/>
                </a:cubicBezTo>
                <a:cubicBezTo>
                  <a:pt x="2822691" y="3215917"/>
                  <a:pt x="2818991" y="3220654"/>
                  <a:pt x="2818041" y="3233007"/>
                </a:cubicBezTo>
                <a:cubicBezTo>
                  <a:pt x="2818120" y="3240099"/>
                  <a:pt x="2815583" y="3240562"/>
                  <a:pt x="2810508" y="3241489"/>
                </a:cubicBezTo>
                <a:cubicBezTo>
                  <a:pt x="2804587" y="3242571"/>
                  <a:pt x="2797874" y="3237706"/>
                  <a:pt x="2792747" y="3244733"/>
                </a:cubicBezTo>
                <a:cubicBezTo>
                  <a:pt x="2788332" y="3250615"/>
                  <a:pt x="2792060" y="3259069"/>
                  <a:pt x="2790581" y="3267460"/>
                </a:cubicBezTo>
                <a:cubicBezTo>
                  <a:pt x="2785427" y="3261297"/>
                  <a:pt x="2782941" y="3255661"/>
                  <a:pt x="2782861" y="3248569"/>
                </a:cubicBezTo>
                <a:cubicBezTo>
                  <a:pt x="2782701" y="3234386"/>
                  <a:pt x="2794278" y="3230242"/>
                  <a:pt x="2800965" y="3221915"/>
                </a:cubicBezTo>
                <a:cubicBezTo>
                  <a:pt x="2785712" y="3211505"/>
                  <a:pt x="2777387" y="3214041"/>
                  <a:pt x="2770330" y="3232586"/>
                </a:cubicBezTo>
                <a:cubicBezTo>
                  <a:pt x="2769036" y="3235868"/>
                  <a:pt x="2766895" y="3239305"/>
                  <a:pt x="2765732" y="3243577"/>
                </a:cubicBezTo>
                <a:cubicBezTo>
                  <a:pt x="2762561" y="3252277"/>
                  <a:pt x="2759259" y="3259985"/>
                  <a:pt x="2751065" y="3263512"/>
                </a:cubicBezTo>
                <a:cubicBezTo>
                  <a:pt x="2747813" y="3265122"/>
                  <a:pt x="2748210" y="3268095"/>
                  <a:pt x="2747894" y="3272213"/>
                </a:cubicBezTo>
                <a:cubicBezTo>
                  <a:pt x="2746995" y="3278467"/>
                  <a:pt x="2748899" y="3286240"/>
                  <a:pt x="2744618" y="3293112"/>
                </a:cubicBezTo>
                <a:cubicBezTo>
                  <a:pt x="2743376" y="3290295"/>
                  <a:pt x="2742266" y="3288468"/>
                  <a:pt x="2741022" y="3285649"/>
                </a:cubicBezTo>
                <a:cubicBezTo>
                  <a:pt x="2734625" y="3276666"/>
                  <a:pt x="2729286" y="3275612"/>
                  <a:pt x="2721622" y="3283102"/>
                </a:cubicBezTo>
                <a:cubicBezTo>
                  <a:pt x="2714803" y="3290438"/>
                  <a:pt x="2706477" y="3292974"/>
                  <a:pt x="2697754" y="3292537"/>
                </a:cubicBezTo>
                <a:cubicBezTo>
                  <a:pt x="2691569" y="3291637"/>
                  <a:pt x="2685516" y="3291728"/>
                  <a:pt x="2678486" y="3290981"/>
                </a:cubicBezTo>
                <a:cubicBezTo>
                  <a:pt x="2659216" y="3289426"/>
                  <a:pt x="2639813" y="3286878"/>
                  <a:pt x="2621444" y="3279068"/>
                </a:cubicBezTo>
                <a:cubicBezTo>
                  <a:pt x="2614148" y="3276341"/>
                  <a:pt x="2612640" y="3271542"/>
                  <a:pt x="2615098" y="3263987"/>
                </a:cubicBezTo>
                <a:cubicBezTo>
                  <a:pt x="2617687" y="3257424"/>
                  <a:pt x="2621388" y="3252688"/>
                  <a:pt x="2625933" y="3247795"/>
                </a:cubicBezTo>
                <a:cubicBezTo>
                  <a:pt x="2630348" y="3241915"/>
                  <a:pt x="2636718" y="3237706"/>
                  <a:pt x="2640866" y="3229843"/>
                </a:cubicBezTo>
                <a:cubicBezTo>
                  <a:pt x="2612241" y="3236087"/>
                  <a:pt x="2585175" y="3241030"/>
                  <a:pt x="2567468" y="3270657"/>
                </a:cubicBezTo>
                <a:cubicBezTo>
                  <a:pt x="2565195" y="3273101"/>
                  <a:pt x="2562076" y="3275702"/>
                  <a:pt x="2558429" y="3274338"/>
                </a:cubicBezTo>
                <a:cubicBezTo>
                  <a:pt x="2554648" y="3271983"/>
                  <a:pt x="2551715" y="3269474"/>
                  <a:pt x="2550920" y="3263528"/>
                </a:cubicBezTo>
                <a:cubicBezTo>
                  <a:pt x="2550523" y="3260556"/>
                  <a:pt x="2551819" y="3257275"/>
                  <a:pt x="2553113" y="3253993"/>
                </a:cubicBezTo>
                <a:cubicBezTo>
                  <a:pt x="2556285" y="3245292"/>
                  <a:pt x="2562258" y="3238111"/>
                  <a:pt x="2564451" y="3228575"/>
                </a:cubicBezTo>
                <a:cubicBezTo>
                  <a:pt x="2566644" y="3219039"/>
                  <a:pt x="2562255" y="3205629"/>
                  <a:pt x="2555937" y="3203737"/>
                </a:cubicBezTo>
                <a:cubicBezTo>
                  <a:pt x="2548642" y="3201010"/>
                  <a:pt x="2544360" y="3207883"/>
                  <a:pt x="2539947" y="3213764"/>
                </a:cubicBezTo>
                <a:cubicBezTo>
                  <a:pt x="2536960" y="3217356"/>
                  <a:pt x="2537489" y="3221319"/>
                  <a:pt x="2537173" y="3225437"/>
                </a:cubicBezTo>
                <a:cubicBezTo>
                  <a:pt x="2537545" y="3247700"/>
                  <a:pt x="2531704" y="3255873"/>
                  <a:pt x="2512832" y="3257290"/>
                </a:cubicBezTo>
                <a:cubicBezTo>
                  <a:pt x="2504241" y="3257844"/>
                  <a:pt x="2496762" y="3260225"/>
                  <a:pt x="2489546" y="3264588"/>
                </a:cubicBezTo>
                <a:cubicBezTo>
                  <a:pt x="2469591" y="3277369"/>
                  <a:pt x="2449027" y="3279094"/>
                  <a:pt x="2429333" y="3261377"/>
                </a:cubicBezTo>
                <a:cubicBezTo>
                  <a:pt x="2419553" y="3253011"/>
                  <a:pt x="2419553" y="3253011"/>
                  <a:pt x="2414506" y="3267130"/>
                </a:cubicBezTo>
                <a:cubicBezTo>
                  <a:pt x="2410753" y="3277966"/>
                  <a:pt x="2396190" y="3285702"/>
                  <a:pt x="2391036" y="3279538"/>
                </a:cubicBezTo>
                <a:cubicBezTo>
                  <a:pt x="2382549" y="3267891"/>
                  <a:pt x="2373114" y="3268599"/>
                  <a:pt x="2362117" y="3270608"/>
                </a:cubicBezTo>
                <a:cubicBezTo>
                  <a:pt x="2356329" y="3272681"/>
                  <a:pt x="2349827" y="3275899"/>
                  <a:pt x="2343245" y="3272026"/>
                </a:cubicBezTo>
                <a:cubicBezTo>
                  <a:pt x="2335684" y="3267315"/>
                  <a:pt x="2332699" y="3270908"/>
                  <a:pt x="2330373" y="3279453"/>
                </a:cubicBezTo>
                <a:cubicBezTo>
                  <a:pt x="2329212" y="3283725"/>
                  <a:pt x="2328048" y="3287998"/>
                  <a:pt x="2323422" y="3285797"/>
                </a:cubicBezTo>
                <a:cubicBezTo>
                  <a:pt x="2319642" y="3283442"/>
                  <a:pt x="2316708" y="3280933"/>
                  <a:pt x="2318452" y="3274524"/>
                </a:cubicBezTo>
                <a:cubicBezTo>
                  <a:pt x="2319616" y="3270251"/>
                  <a:pt x="2321623" y="3265825"/>
                  <a:pt x="2322654" y="3260561"/>
                </a:cubicBezTo>
                <a:cubicBezTo>
                  <a:pt x="2326458" y="3243624"/>
                  <a:pt x="2316412" y="3233278"/>
                  <a:pt x="2302166" y="3236895"/>
                </a:cubicBezTo>
                <a:cubicBezTo>
                  <a:pt x="2298783" y="3237513"/>
                  <a:pt x="2295665" y="3240113"/>
                  <a:pt x="2292414" y="3241723"/>
                </a:cubicBezTo>
                <a:cubicBezTo>
                  <a:pt x="2289162" y="3243331"/>
                  <a:pt x="2285912" y="3244941"/>
                  <a:pt x="2282977" y="3242431"/>
                </a:cubicBezTo>
                <a:cubicBezTo>
                  <a:pt x="2267592" y="3231030"/>
                  <a:pt x="2253029" y="3238765"/>
                  <a:pt x="2239047" y="3244365"/>
                </a:cubicBezTo>
                <a:cubicBezTo>
                  <a:pt x="2237488" y="3245664"/>
                  <a:pt x="2235796" y="3245973"/>
                  <a:pt x="2237039" y="3248792"/>
                </a:cubicBezTo>
                <a:cubicBezTo>
                  <a:pt x="2238282" y="3251610"/>
                  <a:pt x="2238811" y="3255573"/>
                  <a:pt x="2241745" y="3258083"/>
                </a:cubicBezTo>
                <a:cubicBezTo>
                  <a:pt x="2243702" y="3259756"/>
                  <a:pt x="2244151" y="3256629"/>
                  <a:pt x="2244864" y="3255483"/>
                </a:cubicBezTo>
                <a:cubicBezTo>
                  <a:pt x="2251550" y="3247156"/>
                  <a:pt x="2258183" y="3244929"/>
                  <a:pt x="2265745" y="3249639"/>
                </a:cubicBezTo>
                <a:cubicBezTo>
                  <a:pt x="2274150" y="3254194"/>
                  <a:pt x="2278987" y="3264476"/>
                  <a:pt x="2277641" y="3273859"/>
                </a:cubicBezTo>
                <a:cubicBezTo>
                  <a:pt x="2277457" y="3278967"/>
                  <a:pt x="2275052" y="3280422"/>
                  <a:pt x="2271139" y="3277076"/>
                </a:cubicBezTo>
                <a:cubicBezTo>
                  <a:pt x="2264425" y="3272211"/>
                  <a:pt x="2261306" y="3274812"/>
                  <a:pt x="2256311" y="3282830"/>
                </a:cubicBezTo>
                <a:cubicBezTo>
                  <a:pt x="2250154" y="3295120"/>
                  <a:pt x="2232789" y="3301337"/>
                  <a:pt x="2225096" y="3295637"/>
                </a:cubicBezTo>
                <a:cubicBezTo>
                  <a:pt x="2219228" y="3290618"/>
                  <a:pt x="2214998" y="3291391"/>
                  <a:pt x="2210188" y="3294300"/>
                </a:cubicBezTo>
                <a:cubicBezTo>
                  <a:pt x="2203686" y="3297516"/>
                  <a:pt x="2196920" y="3298754"/>
                  <a:pt x="2191501" y="3290607"/>
                </a:cubicBezTo>
                <a:cubicBezTo>
                  <a:pt x="2188169" y="3285126"/>
                  <a:pt x="2183359" y="3288035"/>
                  <a:pt x="2179395" y="3290789"/>
                </a:cubicBezTo>
                <a:cubicBezTo>
                  <a:pt x="2175430" y="3293543"/>
                  <a:pt x="2171598" y="3297288"/>
                  <a:pt x="2167104" y="3296079"/>
                </a:cubicBezTo>
                <a:cubicBezTo>
                  <a:pt x="2161051" y="3296169"/>
                  <a:pt x="2162663" y="3288770"/>
                  <a:pt x="2158222" y="3281460"/>
                </a:cubicBezTo>
                <a:cubicBezTo>
                  <a:pt x="2156769" y="3303042"/>
                  <a:pt x="2139906" y="3300033"/>
                  <a:pt x="2130101" y="3310959"/>
                </a:cubicBezTo>
                <a:cubicBezTo>
                  <a:pt x="2131263" y="3306686"/>
                  <a:pt x="2131845" y="3304550"/>
                  <a:pt x="2132425" y="3302413"/>
                </a:cubicBezTo>
                <a:cubicBezTo>
                  <a:pt x="2135517" y="3286622"/>
                  <a:pt x="2131340" y="3281295"/>
                  <a:pt x="2117807" y="3283766"/>
                </a:cubicBezTo>
                <a:cubicBezTo>
                  <a:pt x="2108636" y="3286457"/>
                  <a:pt x="2100177" y="3288002"/>
                  <a:pt x="2090741" y="3288711"/>
                </a:cubicBezTo>
                <a:cubicBezTo>
                  <a:pt x="2075966" y="3288365"/>
                  <a:pt x="2061639" y="3284891"/>
                  <a:pt x="2048475" y="3277145"/>
                </a:cubicBezTo>
                <a:cubicBezTo>
                  <a:pt x="2038246" y="3271907"/>
                  <a:pt x="2034281" y="3274663"/>
                  <a:pt x="2032353" y="3286181"/>
                </a:cubicBezTo>
                <a:cubicBezTo>
                  <a:pt x="2031535" y="3299526"/>
                  <a:pt x="2026143" y="3304570"/>
                  <a:pt x="2014750" y="3303606"/>
                </a:cubicBezTo>
                <a:cubicBezTo>
                  <a:pt x="2007851" y="3303851"/>
                  <a:pt x="2000821" y="3303106"/>
                  <a:pt x="1993340" y="3305488"/>
                </a:cubicBezTo>
                <a:cubicBezTo>
                  <a:pt x="1989112" y="3306260"/>
                  <a:pt x="1984617" y="3305050"/>
                  <a:pt x="1981419" y="3300559"/>
                </a:cubicBezTo>
                <a:cubicBezTo>
                  <a:pt x="1980309" y="3298731"/>
                  <a:pt x="1980045" y="3296749"/>
                  <a:pt x="1977771" y="3299195"/>
                </a:cubicBezTo>
                <a:cubicBezTo>
                  <a:pt x="1968812" y="3309968"/>
                  <a:pt x="1956706" y="3310148"/>
                  <a:pt x="1945579" y="3311166"/>
                </a:cubicBezTo>
                <a:cubicBezTo>
                  <a:pt x="1934450" y="3312183"/>
                  <a:pt x="1924433" y="3315028"/>
                  <a:pt x="1917297" y="3326483"/>
                </a:cubicBezTo>
                <a:cubicBezTo>
                  <a:pt x="1914444" y="3331064"/>
                  <a:pt x="1911773" y="3330537"/>
                  <a:pt x="1908575" y="3326046"/>
                </a:cubicBezTo>
                <a:cubicBezTo>
                  <a:pt x="1902178" y="3317063"/>
                  <a:pt x="1901332" y="3317218"/>
                  <a:pt x="1895491" y="3325391"/>
                </a:cubicBezTo>
                <a:cubicBezTo>
                  <a:pt x="1885236" y="3339445"/>
                  <a:pt x="1873608" y="3349689"/>
                  <a:pt x="1856876" y="3347670"/>
                </a:cubicBezTo>
                <a:cubicBezTo>
                  <a:pt x="1851669" y="3347607"/>
                  <a:pt x="1845484" y="3346707"/>
                  <a:pt x="1839431" y="3346796"/>
                </a:cubicBezTo>
                <a:cubicBezTo>
                  <a:pt x="1834938" y="3345588"/>
                  <a:pt x="1829149" y="3347660"/>
                  <a:pt x="1829650" y="3338433"/>
                </a:cubicBezTo>
                <a:cubicBezTo>
                  <a:pt x="1829966" y="3334314"/>
                  <a:pt x="1825209" y="3331124"/>
                  <a:pt x="1822407" y="3329605"/>
                </a:cubicBezTo>
                <a:cubicBezTo>
                  <a:pt x="1811330" y="3324522"/>
                  <a:pt x="1799939" y="3323557"/>
                  <a:pt x="1788362" y="3327702"/>
                </a:cubicBezTo>
                <a:cubicBezTo>
                  <a:pt x="1778477" y="3331538"/>
                  <a:pt x="1778610" y="3332530"/>
                  <a:pt x="1781887" y="3344112"/>
                </a:cubicBezTo>
                <a:cubicBezTo>
                  <a:pt x="1784505" y="3350740"/>
                  <a:pt x="1784320" y="3355848"/>
                  <a:pt x="1779907" y="3361729"/>
                </a:cubicBezTo>
                <a:cubicBezTo>
                  <a:pt x="1780276" y="3351511"/>
                  <a:pt x="1775967" y="3345193"/>
                  <a:pt x="1768090" y="3344601"/>
                </a:cubicBezTo>
                <a:cubicBezTo>
                  <a:pt x="1756830" y="3344628"/>
                  <a:pt x="1746997" y="3342364"/>
                  <a:pt x="1746308" y="3324219"/>
                </a:cubicBezTo>
                <a:cubicBezTo>
                  <a:pt x="1742372" y="3340164"/>
                  <a:pt x="1733200" y="3342854"/>
                  <a:pt x="1721807" y="3341889"/>
                </a:cubicBezTo>
                <a:cubicBezTo>
                  <a:pt x="1716469" y="3340836"/>
                  <a:pt x="1712636" y="3344581"/>
                  <a:pt x="1708803" y="3348326"/>
                </a:cubicBezTo>
                <a:cubicBezTo>
                  <a:pt x="1698021" y="3358416"/>
                  <a:pt x="1690857" y="3356680"/>
                  <a:pt x="1686335" y="3342278"/>
                </a:cubicBezTo>
                <a:cubicBezTo>
                  <a:pt x="1683587" y="3334660"/>
                  <a:pt x="1681181" y="3336115"/>
                  <a:pt x="1678459" y="3341687"/>
                </a:cubicBezTo>
                <a:cubicBezTo>
                  <a:pt x="1674177" y="3348560"/>
                  <a:pt x="1669500" y="3352460"/>
                  <a:pt x="1661094" y="3347905"/>
                </a:cubicBezTo>
                <a:cubicBezTo>
                  <a:pt x="1663234" y="3344468"/>
                  <a:pt x="1665507" y="3342023"/>
                  <a:pt x="1666934" y="3339731"/>
                </a:cubicBezTo>
                <a:cubicBezTo>
                  <a:pt x="1670502" y="3334004"/>
                  <a:pt x="1669841" y="3329050"/>
                  <a:pt x="1664236" y="3326014"/>
                </a:cubicBezTo>
                <a:cubicBezTo>
                  <a:pt x="1659479" y="3322822"/>
                  <a:pt x="1656096" y="3323440"/>
                  <a:pt x="1654352" y="3329850"/>
                </a:cubicBezTo>
                <a:cubicBezTo>
                  <a:pt x="1649172" y="3342976"/>
                  <a:pt x="1639816" y="3350775"/>
                  <a:pt x="1631439" y="3359412"/>
                </a:cubicBezTo>
                <a:cubicBezTo>
                  <a:pt x="1625201" y="3364612"/>
                  <a:pt x="1618698" y="3367829"/>
                  <a:pt x="1610690" y="3366248"/>
                </a:cubicBezTo>
                <a:cubicBezTo>
                  <a:pt x="1602680" y="3364665"/>
                  <a:pt x="1595068" y="3366055"/>
                  <a:pt x="1587588" y="3368437"/>
                </a:cubicBezTo>
                <a:cubicBezTo>
                  <a:pt x="1579395" y="3371963"/>
                  <a:pt x="1570223" y="3374653"/>
                  <a:pt x="1562399" y="3367962"/>
                </a:cubicBezTo>
                <a:cubicBezTo>
                  <a:pt x="1553728" y="3361425"/>
                  <a:pt x="1549896" y="3365171"/>
                  <a:pt x="1544901" y="3373188"/>
                </a:cubicBezTo>
                <a:cubicBezTo>
                  <a:pt x="1537500" y="3382661"/>
                  <a:pt x="1532426" y="3383588"/>
                  <a:pt x="1523623" y="3376060"/>
                </a:cubicBezTo>
                <a:cubicBezTo>
                  <a:pt x="1520821" y="3374541"/>
                  <a:pt x="1518733" y="3371878"/>
                  <a:pt x="1516776" y="3370206"/>
                </a:cubicBezTo>
                <a:cubicBezTo>
                  <a:pt x="1508952" y="3363514"/>
                  <a:pt x="1501076" y="3362922"/>
                  <a:pt x="1491904" y="3365614"/>
                </a:cubicBezTo>
                <a:cubicBezTo>
                  <a:pt x="1484423" y="3367994"/>
                  <a:pt x="1482812" y="3375394"/>
                  <a:pt x="1481201" y="3382794"/>
                </a:cubicBezTo>
                <a:cubicBezTo>
                  <a:pt x="1479007" y="3392330"/>
                  <a:pt x="1469916" y="3402111"/>
                  <a:pt x="1463465" y="3399230"/>
                </a:cubicBezTo>
                <a:cubicBezTo>
                  <a:pt x="1448874" y="3393775"/>
                  <a:pt x="1441342" y="3402255"/>
                  <a:pt x="1432119" y="3411045"/>
                </a:cubicBezTo>
                <a:cubicBezTo>
                  <a:pt x="1429714" y="3412500"/>
                  <a:pt x="1426330" y="3413118"/>
                  <a:pt x="1423925" y="3414572"/>
                </a:cubicBezTo>
                <a:cubicBezTo>
                  <a:pt x="1408965" y="3419336"/>
                  <a:pt x="1392814" y="3415180"/>
                  <a:pt x="1376163" y="3420251"/>
                </a:cubicBezTo>
                <a:cubicBezTo>
                  <a:pt x="1382135" y="3413070"/>
                  <a:pt x="1383880" y="3406661"/>
                  <a:pt x="1384514" y="3398425"/>
                </a:cubicBezTo>
                <a:cubicBezTo>
                  <a:pt x="1384963" y="3395297"/>
                  <a:pt x="1384433" y="3391333"/>
                  <a:pt x="1386707" y="3388889"/>
                </a:cubicBezTo>
                <a:cubicBezTo>
                  <a:pt x="1388847" y="3385453"/>
                  <a:pt x="1390009" y="3381180"/>
                  <a:pt x="1386230" y="3378825"/>
                </a:cubicBezTo>
                <a:cubicBezTo>
                  <a:pt x="1382450" y="3376470"/>
                  <a:pt x="1380045" y="3377925"/>
                  <a:pt x="1377903" y="3381361"/>
                </a:cubicBezTo>
                <a:cubicBezTo>
                  <a:pt x="1375048" y="3385943"/>
                  <a:pt x="1373040" y="3390370"/>
                  <a:pt x="1370187" y="3394951"/>
                </a:cubicBezTo>
                <a:cubicBezTo>
                  <a:pt x="1368177" y="3399379"/>
                  <a:pt x="1365508" y="3398851"/>
                  <a:pt x="1363157" y="3394205"/>
                </a:cubicBezTo>
                <a:cubicBezTo>
                  <a:pt x="1360935" y="3390551"/>
                  <a:pt x="1360407" y="3386588"/>
                  <a:pt x="1356625" y="3384233"/>
                </a:cubicBezTo>
                <a:cubicBezTo>
                  <a:pt x="1340793" y="3375958"/>
                  <a:pt x="1324140" y="3381030"/>
                  <a:pt x="1314151" y="3397066"/>
                </a:cubicBezTo>
                <a:cubicBezTo>
                  <a:pt x="1311164" y="3400656"/>
                  <a:pt x="1308310" y="3405239"/>
                  <a:pt x="1305456" y="3409820"/>
                </a:cubicBezTo>
                <a:cubicBezTo>
                  <a:pt x="1304927" y="3405856"/>
                  <a:pt x="1304397" y="3401893"/>
                  <a:pt x="1304715" y="3397775"/>
                </a:cubicBezTo>
                <a:cubicBezTo>
                  <a:pt x="1303524" y="3388857"/>
                  <a:pt x="1300722" y="3387337"/>
                  <a:pt x="1294220" y="3390556"/>
                </a:cubicBezTo>
                <a:cubicBezTo>
                  <a:pt x="1289279" y="3392474"/>
                  <a:pt x="1285181" y="3394237"/>
                  <a:pt x="1280371" y="3397146"/>
                </a:cubicBezTo>
                <a:cubicBezTo>
                  <a:pt x="1274714" y="3400209"/>
                  <a:pt x="1272707" y="3404637"/>
                  <a:pt x="1273632" y="3411572"/>
                </a:cubicBezTo>
                <a:cubicBezTo>
                  <a:pt x="1275404" y="3418355"/>
                  <a:pt x="1279448" y="3422693"/>
                  <a:pt x="1280374" y="3429627"/>
                </a:cubicBezTo>
                <a:cubicBezTo>
                  <a:pt x="1274770" y="3426591"/>
                  <a:pt x="1270858" y="3423245"/>
                  <a:pt x="1266100" y="3420054"/>
                </a:cubicBezTo>
                <a:cubicBezTo>
                  <a:pt x="1261341" y="3416864"/>
                  <a:pt x="1257112" y="3417635"/>
                  <a:pt x="1253413" y="3422371"/>
                </a:cubicBezTo>
                <a:cubicBezTo>
                  <a:pt x="1239723" y="3443145"/>
                  <a:pt x="1234648" y="3444072"/>
                  <a:pt x="1213475" y="3434742"/>
                </a:cubicBezTo>
                <a:cubicBezTo>
                  <a:pt x="1202531" y="3430651"/>
                  <a:pt x="1185431" y="3438849"/>
                  <a:pt x="1182789" y="3451513"/>
                </a:cubicBezTo>
                <a:cubicBezTo>
                  <a:pt x="1181891" y="3457768"/>
                  <a:pt x="1180067" y="3457086"/>
                  <a:pt x="1175706" y="3456868"/>
                </a:cubicBezTo>
                <a:cubicBezTo>
                  <a:pt x="1164313" y="3455904"/>
                  <a:pt x="1162754" y="3457203"/>
                  <a:pt x="1157575" y="3470330"/>
                </a:cubicBezTo>
                <a:cubicBezTo>
                  <a:pt x="1157706" y="3471322"/>
                  <a:pt x="1157839" y="3472312"/>
                  <a:pt x="1156993" y="3472466"/>
                </a:cubicBezTo>
                <a:cubicBezTo>
                  <a:pt x="1154985" y="3476894"/>
                  <a:pt x="1152711" y="3479339"/>
                  <a:pt x="1148483" y="3480112"/>
                </a:cubicBezTo>
                <a:cubicBezTo>
                  <a:pt x="1143407" y="3481039"/>
                  <a:pt x="1144438" y="3475775"/>
                  <a:pt x="1143196" y="3472958"/>
                </a:cubicBezTo>
                <a:cubicBezTo>
                  <a:pt x="1139336" y="3463511"/>
                  <a:pt x="1136401" y="3461002"/>
                  <a:pt x="1129450" y="3467347"/>
                </a:cubicBezTo>
                <a:cubicBezTo>
                  <a:pt x="1119249" y="3475300"/>
                  <a:pt x="1108385" y="3478300"/>
                  <a:pt x="1096544" y="3480463"/>
                </a:cubicBezTo>
                <a:cubicBezTo>
                  <a:pt x="1088086" y="3482008"/>
                  <a:pt x="1079892" y="3485535"/>
                  <a:pt x="1071962" y="3491043"/>
                </a:cubicBezTo>
                <a:cubicBezTo>
                  <a:pt x="1068844" y="3493643"/>
                  <a:pt x="1067020" y="3492962"/>
                  <a:pt x="1064799" y="3489307"/>
                </a:cubicBezTo>
                <a:cubicBezTo>
                  <a:pt x="1059513" y="3482153"/>
                  <a:pt x="1051503" y="3480571"/>
                  <a:pt x="1044023" y="3482951"/>
                </a:cubicBezTo>
                <a:cubicBezTo>
                  <a:pt x="1034006" y="3485796"/>
                  <a:pt x="1024966" y="3489478"/>
                  <a:pt x="1013309" y="3486531"/>
                </a:cubicBezTo>
                <a:cubicBezTo>
                  <a:pt x="1016509" y="3491022"/>
                  <a:pt x="1017883" y="3494830"/>
                  <a:pt x="1019972" y="3497496"/>
                </a:cubicBezTo>
                <a:cubicBezTo>
                  <a:pt x="1023170" y="3501987"/>
                  <a:pt x="1022007" y="3506259"/>
                  <a:pt x="1017911" y="3508022"/>
                </a:cubicBezTo>
                <a:cubicBezTo>
                  <a:pt x="1005621" y="3513313"/>
                  <a:pt x="997903" y="3526903"/>
                  <a:pt x="988812" y="3536685"/>
                </a:cubicBezTo>
                <a:cubicBezTo>
                  <a:pt x="976020" y="3551202"/>
                  <a:pt x="961986" y="3562901"/>
                  <a:pt x="944489" y="3568127"/>
                </a:cubicBezTo>
                <a:cubicBezTo>
                  <a:pt x="939413" y="3569054"/>
                  <a:pt x="938303" y="3567227"/>
                  <a:pt x="938487" y="3562118"/>
                </a:cubicBezTo>
                <a:cubicBezTo>
                  <a:pt x="937429" y="3554190"/>
                  <a:pt x="941976" y="3549300"/>
                  <a:pt x="946520" y="3544409"/>
                </a:cubicBezTo>
                <a:cubicBezTo>
                  <a:pt x="949375" y="3539828"/>
                  <a:pt x="949824" y="3536700"/>
                  <a:pt x="946626" y="3532209"/>
                </a:cubicBezTo>
                <a:cubicBezTo>
                  <a:pt x="943560" y="3528709"/>
                  <a:pt x="940309" y="3530319"/>
                  <a:pt x="937057" y="3531926"/>
                </a:cubicBezTo>
                <a:cubicBezTo>
                  <a:pt x="933094" y="3534681"/>
                  <a:pt x="928414" y="3538582"/>
                  <a:pt x="924451" y="3541335"/>
                </a:cubicBezTo>
                <a:cubicBezTo>
                  <a:pt x="922177" y="3543781"/>
                  <a:pt x="918345" y="3547526"/>
                  <a:pt x="915278" y="3544026"/>
                </a:cubicBezTo>
                <a:cubicBezTo>
                  <a:pt x="911366" y="3540681"/>
                  <a:pt x="914220" y="3536098"/>
                  <a:pt x="915383" y="3531825"/>
                </a:cubicBezTo>
                <a:cubicBezTo>
                  <a:pt x="915965" y="3529689"/>
                  <a:pt x="918237" y="3527243"/>
                  <a:pt x="916281" y="3525571"/>
                </a:cubicBezTo>
                <a:cubicBezTo>
                  <a:pt x="914193" y="3522908"/>
                  <a:pt x="912052" y="3526344"/>
                  <a:pt x="910493" y="3527644"/>
                </a:cubicBezTo>
                <a:cubicBezTo>
                  <a:pt x="896194" y="3537361"/>
                  <a:pt x="883270" y="3550888"/>
                  <a:pt x="871457" y="3566242"/>
                </a:cubicBezTo>
                <a:cubicBezTo>
                  <a:pt x="854516" y="3588622"/>
                  <a:pt x="839663" y="3613667"/>
                  <a:pt x="820765" y="3634375"/>
                </a:cubicBezTo>
                <a:cubicBezTo>
                  <a:pt x="819208" y="3635676"/>
                  <a:pt x="817912" y="3638956"/>
                  <a:pt x="815110" y="3637438"/>
                </a:cubicBezTo>
                <a:cubicBezTo>
                  <a:pt x="812308" y="3635921"/>
                  <a:pt x="811066" y="3633103"/>
                  <a:pt x="811515" y="3629975"/>
                </a:cubicBezTo>
                <a:cubicBezTo>
                  <a:pt x="810721" y="3624029"/>
                  <a:pt x="811619" y="3617775"/>
                  <a:pt x="812517" y="3611520"/>
                </a:cubicBezTo>
                <a:cubicBezTo>
                  <a:pt x="813547" y="3606256"/>
                  <a:pt x="814445" y="3600002"/>
                  <a:pt x="812093" y="3595357"/>
                </a:cubicBezTo>
                <a:cubicBezTo>
                  <a:pt x="809608" y="3589720"/>
                  <a:pt x="805960" y="3588356"/>
                  <a:pt x="803238" y="3593929"/>
                </a:cubicBezTo>
                <a:cubicBezTo>
                  <a:pt x="800384" y="3598510"/>
                  <a:pt x="798375" y="3602937"/>
                  <a:pt x="795520" y="3607519"/>
                </a:cubicBezTo>
                <a:cubicBezTo>
                  <a:pt x="792931" y="3614083"/>
                  <a:pt x="789100" y="3617828"/>
                  <a:pt x="783944" y="3611664"/>
                </a:cubicBezTo>
                <a:cubicBezTo>
                  <a:pt x="781988" y="3609990"/>
                  <a:pt x="780165" y="3609309"/>
                  <a:pt x="778605" y="3610609"/>
                </a:cubicBezTo>
                <a:cubicBezTo>
                  <a:pt x="774773" y="3614354"/>
                  <a:pt x="769565" y="3614290"/>
                  <a:pt x="765469" y="3616054"/>
                </a:cubicBezTo>
                <a:cubicBezTo>
                  <a:pt x="752914" y="3619362"/>
                  <a:pt x="749927" y="3622953"/>
                  <a:pt x="748396" y="3637444"/>
                </a:cubicBezTo>
                <a:cubicBezTo>
                  <a:pt x="747577" y="3650789"/>
                  <a:pt x="741605" y="3657971"/>
                  <a:pt x="729895" y="3661125"/>
                </a:cubicBezTo>
                <a:cubicBezTo>
                  <a:pt x="726513" y="3661743"/>
                  <a:pt x="722150" y="3661524"/>
                  <a:pt x="718768" y="3662143"/>
                </a:cubicBezTo>
                <a:cubicBezTo>
                  <a:pt x="691966" y="3669067"/>
                  <a:pt x="671297" y="3682994"/>
                  <a:pt x="661731" y="3715194"/>
                </a:cubicBezTo>
                <a:cubicBezTo>
                  <a:pt x="657980" y="3726030"/>
                  <a:pt x="651293" y="3734356"/>
                  <a:pt x="641275" y="3737201"/>
                </a:cubicBezTo>
                <a:cubicBezTo>
                  <a:pt x="637179" y="3738966"/>
                  <a:pt x="633082" y="3740729"/>
                  <a:pt x="628853" y="3741501"/>
                </a:cubicBezTo>
                <a:cubicBezTo>
                  <a:pt x="619814" y="3745183"/>
                  <a:pt x="611488" y="3747718"/>
                  <a:pt x="606890" y="3758709"/>
                </a:cubicBezTo>
                <a:cubicBezTo>
                  <a:pt x="602873" y="3767563"/>
                  <a:pt x="601313" y="3768864"/>
                  <a:pt x="595895" y="3760718"/>
                </a:cubicBezTo>
                <a:cubicBezTo>
                  <a:pt x="590608" y="3753563"/>
                  <a:pt x="586510" y="3755326"/>
                  <a:pt x="583074" y="3762044"/>
                </a:cubicBezTo>
                <a:cubicBezTo>
                  <a:pt x="580221" y="3766626"/>
                  <a:pt x="577763" y="3774181"/>
                  <a:pt x="570732" y="3773434"/>
                </a:cubicBezTo>
                <a:cubicBezTo>
                  <a:pt x="568063" y="3772906"/>
                  <a:pt x="569305" y="3775725"/>
                  <a:pt x="569437" y="3776716"/>
                </a:cubicBezTo>
                <a:cubicBezTo>
                  <a:pt x="573165" y="3785172"/>
                  <a:pt x="570840" y="3793717"/>
                  <a:pt x="571052" y="3801798"/>
                </a:cubicBezTo>
                <a:cubicBezTo>
                  <a:pt x="571132" y="3808889"/>
                  <a:pt x="566189" y="3810807"/>
                  <a:pt x="560982" y="3810743"/>
                </a:cubicBezTo>
                <a:cubicBezTo>
                  <a:pt x="556621" y="3810525"/>
                  <a:pt x="555114" y="3805725"/>
                  <a:pt x="555431" y="3801607"/>
                </a:cubicBezTo>
                <a:cubicBezTo>
                  <a:pt x="555483" y="3795506"/>
                  <a:pt x="554689" y="3789560"/>
                  <a:pt x="554874" y="3784452"/>
                </a:cubicBezTo>
                <a:cubicBezTo>
                  <a:pt x="550275" y="3795443"/>
                  <a:pt x="547368" y="3806125"/>
                  <a:pt x="543617" y="3816960"/>
                </a:cubicBezTo>
                <a:cubicBezTo>
                  <a:pt x="539865" y="3827797"/>
                  <a:pt x="535002" y="3836805"/>
                  <a:pt x="526359" y="3843460"/>
                </a:cubicBezTo>
                <a:cubicBezTo>
                  <a:pt x="522395" y="3846214"/>
                  <a:pt x="520439" y="3844541"/>
                  <a:pt x="519776" y="3839587"/>
                </a:cubicBezTo>
                <a:cubicBezTo>
                  <a:pt x="518983" y="3833640"/>
                  <a:pt x="520859" y="3828223"/>
                  <a:pt x="523582" y="3822650"/>
                </a:cubicBezTo>
                <a:cubicBezTo>
                  <a:pt x="526171" y="3816087"/>
                  <a:pt x="529739" y="3810360"/>
                  <a:pt x="528681" y="3802432"/>
                </a:cubicBezTo>
                <a:cubicBezTo>
                  <a:pt x="521017" y="3809923"/>
                  <a:pt x="512426" y="3810477"/>
                  <a:pt x="503043" y="3805086"/>
                </a:cubicBezTo>
                <a:cubicBezTo>
                  <a:pt x="507192" y="3797221"/>
                  <a:pt x="513297" y="3791031"/>
                  <a:pt x="518424" y="3784004"/>
                </a:cubicBezTo>
                <a:cubicBezTo>
                  <a:pt x="524978" y="3774686"/>
                  <a:pt x="527171" y="3765150"/>
                  <a:pt x="524738" y="3753413"/>
                </a:cubicBezTo>
                <a:cubicBezTo>
                  <a:pt x="524077" y="3748459"/>
                  <a:pt x="521539" y="3748922"/>
                  <a:pt x="519267" y="3751368"/>
                </a:cubicBezTo>
                <a:cubicBezTo>
                  <a:pt x="516413" y="3755949"/>
                  <a:pt x="513558" y="3760530"/>
                  <a:pt x="510703" y="3765112"/>
                </a:cubicBezTo>
                <a:cubicBezTo>
                  <a:pt x="501427" y="3780003"/>
                  <a:pt x="498044" y="3780621"/>
                  <a:pt x="487470" y="3766311"/>
                </a:cubicBezTo>
                <a:cubicBezTo>
                  <a:pt x="487470" y="3766311"/>
                  <a:pt x="486624" y="3766465"/>
                  <a:pt x="485779" y="3766620"/>
                </a:cubicBezTo>
                <a:cubicBezTo>
                  <a:pt x="480018" y="3781884"/>
                  <a:pt x="469103" y="3790983"/>
                  <a:pt x="455966" y="3796428"/>
                </a:cubicBezTo>
                <a:cubicBezTo>
                  <a:pt x="438866" y="3804627"/>
                  <a:pt x="421236" y="3808863"/>
                  <a:pt x="407281" y="3827653"/>
                </a:cubicBezTo>
                <a:cubicBezTo>
                  <a:pt x="407069" y="3819571"/>
                  <a:pt x="409792" y="3813998"/>
                  <a:pt x="411535" y="3807590"/>
                </a:cubicBezTo>
                <a:cubicBezTo>
                  <a:pt x="413596" y="3797061"/>
                  <a:pt x="412354" y="3794244"/>
                  <a:pt x="402204" y="3796098"/>
                </a:cubicBezTo>
                <a:cubicBezTo>
                  <a:pt x="389516" y="3798415"/>
                  <a:pt x="376431" y="3797760"/>
                  <a:pt x="365409" y="3786577"/>
                </a:cubicBezTo>
                <a:cubicBezTo>
                  <a:pt x="361365" y="3782241"/>
                  <a:pt x="358033" y="3776758"/>
                  <a:pt x="354835" y="3772267"/>
                </a:cubicBezTo>
                <a:cubicBezTo>
                  <a:pt x="350393" y="3764959"/>
                  <a:pt x="344657" y="3760930"/>
                  <a:pt x="338075" y="3757057"/>
                </a:cubicBezTo>
                <a:cubicBezTo>
                  <a:pt x="332604" y="3755011"/>
                  <a:pt x="329750" y="3759592"/>
                  <a:pt x="325653" y="3761357"/>
                </a:cubicBezTo>
                <a:cubicBezTo>
                  <a:pt x="318305" y="3764728"/>
                  <a:pt x="311723" y="3760856"/>
                  <a:pt x="309554" y="3751101"/>
                </a:cubicBezTo>
                <a:cubicBezTo>
                  <a:pt x="307915" y="3745310"/>
                  <a:pt x="306276" y="3739518"/>
                  <a:pt x="304637" y="3733728"/>
                </a:cubicBezTo>
                <a:cubicBezTo>
                  <a:pt x="301622" y="3724128"/>
                  <a:pt x="303102" y="3715737"/>
                  <a:pt x="311031" y="3710227"/>
                </a:cubicBezTo>
                <a:cubicBezTo>
                  <a:pt x="316687" y="3707164"/>
                  <a:pt x="317902" y="3696792"/>
                  <a:pt x="325065" y="3698529"/>
                </a:cubicBezTo>
                <a:cubicBezTo>
                  <a:pt x="331251" y="3699429"/>
                  <a:pt x="332441" y="3708347"/>
                  <a:pt x="336617" y="3713675"/>
                </a:cubicBezTo>
                <a:cubicBezTo>
                  <a:pt x="340927" y="3719993"/>
                  <a:pt x="344310" y="3719376"/>
                  <a:pt x="347878" y="3713648"/>
                </a:cubicBezTo>
                <a:cubicBezTo>
                  <a:pt x="355277" y="3704176"/>
                  <a:pt x="359294" y="3695321"/>
                  <a:pt x="355884" y="3682749"/>
                </a:cubicBezTo>
                <a:cubicBezTo>
                  <a:pt x="354377" y="3677949"/>
                  <a:pt x="354694" y="3673830"/>
                  <a:pt x="354032" y="3668875"/>
                </a:cubicBezTo>
                <a:cubicBezTo>
                  <a:pt x="354032" y="3668875"/>
                  <a:pt x="354877" y="3668721"/>
                  <a:pt x="354745" y="3667730"/>
                </a:cubicBezTo>
                <a:cubicBezTo>
                  <a:pt x="353899" y="3667885"/>
                  <a:pt x="353054" y="3668038"/>
                  <a:pt x="353054" y="3668038"/>
                </a:cubicBezTo>
                <a:cubicBezTo>
                  <a:pt x="335821" y="3675247"/>
                  <a:pt x="321654" y="3685955"/>
                  <a:pt x="307884" y="3699637"/>
                </a:cubicBezTo>
                <a:cubicBezTo>
                  <a:pt x="301198" y="3707963"/>
                  <a:pt x="292423" y="3713627"/>
                  <a:pt x="282273" y="3715481"/>
                </a:cubicBezTo>
                <a:cubicBezTo>
                  <a:pt x="273683" y="3716035"/>
                  <a:pt x="269983" y="3720771"/>
                  <a:pt x="270459" y="3730834"/>
                </a:cubicBezTo>
                <a:cubicBezTo>
                  <a:pt x="270408" y="3736935"/>
                  <a:pt x="268135" y="3739380"/>
                  <a:pt x="263377" y="3736189"/>
                </a:cubicBezTo>
                <a:cubicBezTo>
                  <a:pt x="257508" y="3731171"/>
                  <a:pt x="252565" y="3733089"/>
                  <a:pt x="248284" y="3739961"/>
                </a:cubicBezTo>
                <a:cubicBezTo>
                  <a:pt x="239985" y="3755688"/>
                  <a:pt x="223995" y="3765715"/>
                  <a:pt x="223390" y="3787142"/>
                </a:cubicBezTo>
                <a:cubicBezTo>
                  <a:pt x="222543" y="3787295"/>
                  <a:pt x="222676" y="3788287"/>
                  <a:pt x="221962" y="3789432"/>
                </a:cubicBezTo>
                <a:cubicBezTo>
                  <a:pt x="219690" y="3791878"/>
                  <a:pt x="218262" y="3794168"/>
                  <a:pt x="214614" y="3792805"/>
                </a:cubicBezTo>
                <a:cubicBezTo>
                  <a:pt x="211813" y="3791286"/>
                  <a:pt x="209857" y="3789613"/>
                  <a:pt x="209328" y="3785650"/>
                </a:cubicBezTo>
                <a:cubicBezTo>
                  <a:pt x="208666" y="3780695"/>
                  <a:pt x="210807" y="3777259"/>
                  <a:pt x="212102" y="3773976"/>
                </a:cubicBezTo>
                <a:cubicBezTo>
                  <a:pt x="216119" y="3765123"/>
                  <a:pt x="220982" y="3756115"/>
                  <a:pt x="224997" y="3747260"/>
                </a:cubicBezTo>
                <a:cubicBezTo>
                  <a:pt x="225844" y="3747106"/>
                  <a:pt x="225711" y="3746114"/>
                  <a:pt x="225580" y="3745123"/>
                </a:cubicBezTo>
                <a:cubicBezTo>
                  <a:pt x="226425" y="3744969"/>
                  <a:pt x="226293" y="3743977"/>
                  <a:pt x="227139" y="3743824"/>
                </a:cubicBezTo>
                <a:cubicBezTo>
                  <a:pt x="226293" y="3743977"/>
                  <a:pt x="225448" y="3744133"/>
                  <a:pt x="224601" y="3744287"/>
                </a:cubicBezTo>
                <a:cubicBezTo>
                  <a:pt x="224601" y="3744287"/>
                  <a:pt x="223888" y="3745432"/>
                  <a:pt x="223043" y="3745587"/>
                </a:cubicBezTo>
                <a:cubicBezTo>
                  <a:pt x="215959" y="3750940"/>
                  <a:pt x="208029" y="3756450"/>
                  <a:pt x="200946" y="3761803"/>
                </a:cubicBezTo>
                <a:cubicBezTo>
                  <a:pt x="192171" y="3767467"/>
                  <a:pt x="183397" y="3773130"/>
                  <a:pt x="177952" y="3784275"/>
                </a:cubicBezTo>
                <a:cubicBezTo>
                  <a:pt x="174782" y="3792976"/>
                  <a:pt x="170420" y="3792756"/>
                  <a:pt x="164420" y="3786747"/>
                </a:cubicBezTo>
                <a:cubicBezTo>
                  <a:pt x="159265" y="3780583"/>
                  <a:pt x="160295" y="3775321"/>
                  <a:pt x="163863" y="3769592"/>
                </a:cubicBezTo>
                <a:cubicBezTo>
                  <a:pt x="168593" y="3759592"/>
                  <a:pt x="173324" y="3749594"/>
                  <a:pt x="177208" y="3739748"/>
                </a:cubicBezTo>
                <a:cubicBezTo>
                  <a:pt x="181357" y="3731883"/>
                  <a:pt x="182836" y="3723494"/>
                  <a:pt x="181646" y="3714576"/>
                </a:cubicBezTo>
                <a:cubicBezTo>
                  <a:pt x="175144" y="3717793"/>
                  <a:pt x="174379" y="3725039"/>
                  <a:pt x="172502" y="3730457"/>
                </a:cubicBezTo>
                <a:cubicBezTo>
                  <a:pt x="169014" y="3743274"/>
                  <a:pt x="161614" y="3752747"/>
                  <a:pt x="150038" y="3756891"/>
                </a:cubicBezTo>
                <a:cubicBezTo>
                  <a:pt x="139307" y="3760882"/>
                  <a:pt x="128311" y="3762891"/>
                  <a:pt x="118823" y="3769699"/>
                </a:cubicBezTo>
                <a:cubicBezTo>
                  <a:pt x="105369" y="3779262"/>
                  <a:pt x="97493" y="3778671"/>
                  <a:pt x="88345" y="3762069"/>
                </a:cubicBezTo>
                <a:cubicBezTo>
                  <a:pt x="83639" y="3752778"/>
                  <a:pt x="77005" y="3755006"/>
                  <a:pt x="73120" y="3764851"/>
                </a:cubicBezTo>
                <a:cubicBezTo>
                  <a:pt x="69554" y="3770577"/>
                  <a:pt x="68788" y="3777824"/>
                  <a:pt x="62418" y="3782032"/>
                </a:cubicBezTo>
                <a:cubicBezTo>
                  <a:pt x="51896" y="3761621"/>
                  <a:pt x="34688" y="3749540"/>
                  <a:pt x="20334" y="3732874"/>
                </a:cubicBezTo>
                <a:cubicBezTo>
                  <a:pt x="4023" y="3714538"/>
                  <a:pt x="-5653" y="3693973"/>
                  <a:pt x="3595" y="3665891"/>
                </a:cubicBezTo>
                <a:cubicBezTo>
                  <a:pt x="7665" y="3650937"/>
                  <a:pt x="11733" y="3635983"/>
                  <a:pt x="16781" y="3621866"/>
                </a:cubicBezTo>
                <a:cubicBezTo>
                  <a:pt x="20666" y="3612020"/>
                  <a:pt x="27351" y="3603691"/>
                  <a:pt x="36259" y="3599020"/>
                </a:cubicBezTo>
                <a:cubicBezTo>
                  <a:pt x="37898" y="3604811"/>
                  <a:pt x="37581" y="3608929"/>
                  <a:pt x="39934" y="3613574"/>
                </a:cubicBezTo>
                <a:cubicBezTo>
                  <a:pt x="52277" y="3602185"/>
                  <a:pt x="56426" y="3594322"/>
                  <a:pt x="58538" y="3577694"/>
                </a:cubicBezTo>
                <a:cubicBezTo>
                  <a:pt x="60732" y="3568158"/>
                  <a:pt x="64036" y="3560448"/>
                  <a:pt x="72362" y="3557912"/>
                </a:cubicBezTo>
                <a:cubicBezTo>
                  <a:pt x="81533" y="3555222"/>
                  <a:pt x="89330" y="3548723"/>
                  <a:pt x="96545" y="3544360"/>
                </a:cubicBezTo>
                <a:cubicBezTo>
                  <a:pt x="104474" y="3538851"/>
                  <a:pt x="112801" y="3536315"/>
                  <a:pt x="120677" y="3536906"/>
                </a:cubicBezTo>
                <a:cubicBezTo>
                  <a:pt x="135585" y="3538244"/>
                  <a:pt x="141108" y="3534190"/>
                  <a:pt x="141530" y="3517871"/>
                </a:cubicBezTo>
                <a:cubicBezTo>
                  <a:pt x="141635" y="3505670"/>
                  <a:pt x="145915" y="3498799"/>
                  <a:pt x="153713" y="3492300"/>
                </a:cubicBezTo>
                <a:cubicBezTo>
                  <a:pt x="157809" y="3490536"/>
                  <a:pt x="161641" y="3486789"/>
                  <a:pt x="165475" y="3483046"/>
                </a:cubicBezTo>
                <a:cubicBezTo>
                  <a:pt x="186591" y="3465991"/>
                  <a:pt x="212812" y="3461201"/>
                  <a:pt x="235437" y="3448950"/>
                </a:cubicBezTo>
                <a:cubicBezTo>
                  <a:pt x="241939" y="3445731"/>
                  <a:pt x="248573" y="3443505"/>
                  <a:pt x="256318" y="3443105"/>
                </a:cubicBezTo>
                <a:cubicBezTo>
                  <a:pt x="277595" y="3440234"/>
                  <a:pt x="283567" y="3433051"/>
                  <a:pt x="287160" y="3408033"/>
                </a:cubicBezTo>
                <a:cubicBezTo>
                  <a:pt x="288376" y="3397661"/>
                  <a:pt x="291546" y="3388961"/>
                  <a:pt x="297520" y="3381779"/>
                </a:cubicBezTo>
                <a:cubicBezTo>
                  <a:pt x="307192" y="3369862"/>
                  <a:pt x="310019" y="3352090"/>
                  <a:pt x="304652" y="3337843"/>
                </a:cubicBezTo>
                <a:cubicBezTo>
                  <a:pt x="303409" y="3335025"/>
                  <a:pt x="302299" y="3333197"/>
                  <a:pt x="299761" y="3333660"/>
                </a:cubicBezTo>
                <a:cubicBezTo>
                  <a:pt x="297091" y="3333134"/>
                  <a:pt x="294819" y="3335579"/>
                  <a:pt x="295215" y="3338552"/>
                </a:cubicBezTo>
                <a:cubicBezTo>
                  <a:pt x="294767" y="3341678"/>
                  <a:pt x="295031" y="3343661"/>
                  <a:pt x="295428" y="3346634"/>
                </a:cubicBezTo>
                <a:cubicBezTo>
                  <a:pt x="299367" y="3363170"/>
                  <a:pt x="296382" y="3366760"/>
                  <a:pt x="282980" y="3370224"/>
                </a:cubicBezTo>
                <a:cubicBezTo>
                  <a:pt x="271271" y="3373377"/>
                  <a:pt x="259482" y="3369441"/>
                  <a:pt x="247773" y="3372594"/>
                </a:cubicBezTo>
                <a:cubicBezTo>
                  <a:pt x="250944" y="3363895"/>
                  <a:pt x="253269" y="3355349"/>
                  <a:pt x="256440" y="3346650"/>
                </a:cubicBezTo>
                <a:cubicBezTo>
                  <a:pt x="256889" y="3343523"/>
                  <a:pt x="258052" y="3339250"/>
                  <a:pt x="255250" y="3337732"/>
                </a:cubicBezTo>
                <a:cubicBezTo>
                  <a:pt x="252448" y="3336213"/>
                  <a:pt x="249461" y="3339804"/>
                  <a:pt x="248034" y="3342095"/>
                </a:cubicBezTo>
                <a:cubicBezTo>
                  <a:pt x="246026" y="3346521"/>
                  <a:pt x="244018" y="3350949"/>
                  <a:pt x="240053" y="3353703"/>
                </a:cubicBezTo>
                <a:cubicBezTo>
                  <a:pt x="233102" y="3360048"/>
                  <a:pt x="229454" y="3358685"/>
                  <a:pt x="227286" y="3348929"/>
                </a:cubicBezTo>
                <a:cubicBezTo>
                  <a:pt x="224721" y="3336201"/>
                  <a:pt x="221919" y="3334684"/>
                  <a:pt x="211055" y="3337683"/>
                </a:cubicBezTo>
                <a:cubicBezTo>
                  <a:pt x="204421" y="3339911"/>
                  <a:pt x="201487" y="3337401"/>
                  <a:pt x="202121" y="3329165"/>
                </a:cubicBezTo>
                <a:cubicBezTo>
                  <a:pt x="202570" y="3326037"/>
                  <a:pt x="203152" y="3323901"/>
                  <a:pt x="203733" y="3321765"/>
                </a:cubicBezTo>
                <a:cubicBezTo>
                  <a:pt x="204498" y="3314519"/>
                  <a:pt x="202145" y="3309873"/>
                  <a:pt x="195247" y="3310118"/>
                </a:cubicBezTo>
                <a:cubicBezTo>
                  <a:pt x="179176" y="3313054"/>
                  <a:pt x="165034" y="3304472"/>
                  <a:pt x="149862" y="3301152"/>
                </a:cubicBezTo>
                <a:cubicBezTo>
                  <a:pt x="146214" y="3299788"/>
                  <a:pt x="143280" y="3297279"/>
                  <a:pt x="140214" y="3293778"/>
                </a:cubicBezTo>
                <a:cubicBezTo>
                  <a:pt x="131278" y="3285259"/>
                  <a:pt x="130802" y="3275196"/>
                  <a:pt x="140158" y="3267396"/>
                </a:cubicBezTo>
                <a:cubicBezTo>
                  <a:pt x="147823" y="3259905"/>
                  <a:pt x="155619" y="3253407"/>
                  <a:pt x="164394" y="3247744"/>
                </a:cubicBezTo>
                <a:cubicBezTo>
                  <a:pt x="192146" y="3228463"/>
                  <a:pt x="219634" y="3207201"/>
                  <a:pt x="245032" y="3183276"/>
                </a:cubicBezTo>
                <a:cubicBezTo>
                  <a:pt x="251269" y="3178075"/>
                  <a:pt x="258354" y="3172721"/>
                  <a:pt x="262502" y="3164857"/>
                </a:cubicBezTo>
                <a:cubicBezTo>
                  <a:pt x="278517" y="3135540"/>
                  <a:pt x="300930" y="3115205"/>
                  <a:pt x="327651" y="3101188"/>
                </a:cubicBezTo>
                <a:cubicBezTo>
                  <a:pt x="330057" y="3099734"/>
                  <a:pt x="333308" y="3098126"/>
                  <a:pt x="332911" y="3095153"/>
                </a:cubicBezTo>
                <a:cubicBezTo>
                  <a:pt x="332302" y="3084098"/>
                  <a:pt x="335340" y="3074407"/>
                  <a:pt x="336555" y="3064034"/>
                </a:cubicBezTo>
                <a:cubicBezTo>
                  <a:pt x="336608" y="3057934"/>
                  <a:pt x="336078" y="3053970"/>
                  <a:pt x="331321" y="3050779"/>
                </a:cubicBezTo>
                <a:cubicBezTo>
                  <a:pt x="327408" y="3047434"/>
                  <a:pt x="324554" y="3052014"/>
                  <a:pt x="322281" y="3054460"/>
                </a:cubicBezTo>
                <a:cubicBezTo>
                  <a:pt x="301428" y="3073496"/>
                  <a:pt x="280708" y="3093522"/>
                  <a:pt x="259009" y="3112712"/>
                </a:cubicBezTo>
                <a:cubicBezTo>
                  <a:pt x="235750" y="3133201"/>
                  <a:pt x="211117" y="3149882"/>
                  <a:pt x="182756" y="3158108"/>
                </a:cubicBezTo>
                <a:cubicBezTo>
                  <a:pt x="179374" y="3158725"/>
                  <a:pt x="174563" y="3161635"/>
                  <a:pt x="172474" y="3158970"/>
                </a:cubicBezTo>
                <a:cubicBezTo>
                  <a:pt x="170253" y="3155316"/>
                  <a:pt x="172130" y="3149897"/>
                  <a:pt x="173292" y="3145626"/>
                </a:cubicBezTo>
                <a:cubicBezTo>
                  <a:pt x="174719" y="3143334"/>
                  <a:pt x="175300" y="3141198"/>
                  <a:pt x="176728" y="3138907"/>
                </a:cubicBezTo>
                <a:cubicBezTo>
                  <a:pt x="178471" y="3132498"/>
                  <a:pt x="182039" y="3126771"/>
                  <a:pt x="181959" y="3119679"/>
                </a:cubicBezTo>
                <a:cubicBezTo>
                  <a:pt x="162374" y="3122243"/>
                  <a:pt x="143289" y="3115577"/>
                  <a:pt x="124232" y="3122105"/>
                </a:cubicBezTo>
                <a:cubicBezTo>
                  <a:pt x="120135" y="3123868"/>
                  <a:pt x="116355" y="3121513"/>
                  <a:pt x="119791" y="3114794"/>
                </a:cubicBezTo>
                <a:cubicBezTo>
                  <a:pt x="121799" y="3110368"/>
                  <a:pt x="121851" y="3104267"/>
                  <a:pt x="120344" y="3099467"/>
                </a:cubicBezTo>
                <a:cubicBezTo>
                  <a:pt x="114315" y="3080266"/>
                  <a:pt x="117407" y="3064476"/>
                  <a:pt x="127264" y="3047449"/>
                </a:cubicBezTo>
                <a:cubicBezTo>
                  <a:pt x="142698" y="3020267"/>
                  <a:pt x="154352" y="2990731"/>
                  <a:pt x="172852" y="2967051"/>
                </a:cubicBezTo>
                <a:cubicBezTo>
                  <a:pt x="186093" y="2949407"/>
                  <a:pt x="198621" y="2932907"/>
                  <a:pt x="209905" y="2913588"/>
                </a:cubicBezTo>
                <a:cubicBezTo>
                  <a:pt x="219181" y="2898699"/>
                  <a:pt x="230679" y="2887462"/>
                  <a:pt x="245109" y="2878736"/>
                </a:cubicBezTo>
                <a:cubicBezTo>
                  <a:pt x="254598" y="2871929"/>
                  <a:pt x="263955" y="2864128"/>
                  <a:pt x="270376" y="2853820"/>
                </a:cubicBezTo>
                <a:lnTo>
                  <a:pt x="279898" y="2844104"/>
                </a:lnTo>
                <a:lnTo>
                  <a:pt x="278558" y="2844794"/>
                </a:lnTo>
                <a:cubicBezTo>
                  <a:pt x="265925" y="2848916"/>
                  <a:pt x="256853" y="2843358"/>
                  <a:pt x="247119" y="2824235"/>
                </a:cubicBezTo>
                <a:cubicBezTo>
                  <a:pt x="240478" y="2809989"/>
                  <a:pt x="230414" y="2812919"/>
                  <a:pt x="224132" y="2827459"/>
                </a:cubicBezTo>
                <a:cubicBezTo>
                  <a:pt x="218514" y="2835836"/>
                  <a:pt x="217032" y="2846669"/>
                  <a:pt x="207276" y="2852591"/>
                </a:cubicBezTo>
                <a:cubicBezTo>
                  <a:pt x="192407" y="2821286"/>
                  <a:pt x="167118" y="2802069"/>
                  <a:pt x="146325" y="2776149"/>
                </a:cubicBezTo>
                <a:cubicBezTo>
                  <a:pt x="122670" y="2747595"/>
                  <a:pt x="109078" y="2716112"/>
                  <a:pt x="124246" y="2674521"/>
                </a:cubicBezTo>
                <a:cubicBezTo>
                  <a:pt x="131039" y="2652321"/>
                  <a:pt x="137831" y="2630120"/>
                  <a:pt x="146053" y="2609234"/>
                </a:cubicBezTo>
                <a:cubicBezTo>
                  <a:pt x="152335" y="2594694"/>
                  <a:pt x="162755" y="2582608"/>
                  <a:pt x="176343" y="2576149"/>
                </a:cubicBezTo>
                <a:cubicBezTo>
                  <a:pt x="178542" y="2584947"/>
                  <a:pt x="177878" y="2591110"/>
                  <a:pt x="181199" y="2598233"/>
                </a:cubicBezTo>
                <a:cubicBezTo>
                  <a:pt x="200254" y="2581900"/>
                  <a:pt x="206842" y="2570351"/>
                  <a:pt x="210774" y="2545516"/>
                </a:cubicBezTo>
                <a:cubicBezTo>
                  <a:pt x="214501" y="2531333"/>
                  <a:pt x="219813" y="2519963"/>
                  <a:pt x="232431" y="2516675"/>
                </a:cubicBezTo>
                <a:cubicBezTo>
                  <a:pt x="246326" y="2513208"/>
                  <a:pt x="258330" y="2503934"/>
                  <a:pt x="269363" y="2497833"/>
                </a:cubicBezTo>
                <a:cubicBezTo>
                  <a:pt x="281520" y="2490057"/>
                  <a:pt x="294138" y="2486768"/>
                  <a:pt x="305940" y="2488148"/>
                </a:cubicBezTo>
                <a:cubicBezTo>
                  <a:pt x="328264" y="2491087"/>
                  <a:pt x="336743" y="2485344"/>
                  <a:pt x="338121" y="2460867"/>
                </a:cubicBezTo>
                <a:cubicBezTo>
                  <a:pt x="338834" y="2442553"/>
                  <a:pt x="345576" y="2432501"/>
                  <a:pt x="357581" y="2423228"/>
                </a:cubicBezTo>
                <a:cubicBezTo>
                  <a:pt x="363813" y="2420835"/>
                  <a:pt x="369739" y="2415451"/>
                  <a:pt x="375664" y="2410067"/>
                </a:cubicBezTo>
                <a:cubicBezTo>
                  <a:pt x="408152" y="2385778"/>
                  <a:pt x="447742" y="2380223"/>
                  <a:pt x="482274" y="2363235"/>
                </a:cubicBezTo>
                <a:cubicBezTo>
                  <a:pt x="492184" y="2358810"/>
                  <a:pt x="502248" y="2355880"/>
                  <a:pt x="513895" y="2355764"/>
                </a:cubicBezTo>
                <a:cubicBezTo>
                  <a:pt x="545977" y="2352779"/>
                  <a:pt x="555273" y="2342368"/>
                  <a:pt x="561808" y="2305026"/>
                </a:cubicBezTo>
                <a:cubicBezTo>
                  <a:pt x="564107" y="2289526"/>
                  <a:pt x="569265" y="2276661"/>
                  <a:pt x="578560" y="2266250"/>
                </a:cubicBezTo>
                <a:cubicBezTo>
                  <a:pt x="593630" y="2248959"/>
                  <a:pt x="598685" y="2222446"/>
                  <a:pt x="591275" y="2200721"/>
                </a:cubicBezTo>
                <a:cubicBezTo>
                  <a:pt x="589538" y="2196411"/>
                  <a:pt x="587954" y="2193597"/>
                  <a:pt x="584123" y="2194135"/>
                </a:cubicBezTo>
                <a:cubicBezTo>
                  <a:pt x="580139" y="2193177"/>
                  <a:pt x="576614" y="2196706"/>
                  <a:pt x="577073" y="2201196"/>
                </a:cubicBezTo>
                <a:cubicBezTo>
                  <a:pt x="576257" y="2205863"/>
                  <a:pt x="576564" y="2208856"/>
                  <a:pt x="577024" y="2213343"/>
                </a:cubicBezTo>
                <a:cubicBezTo>
                  <a:pt x="582185" y="2238422"/>
                  <a:pt x="577537" y="2243627"/>
                  <a:pt x="557257" y="2247990"/>
                </a:cubicBezTo>
                <a:cubicBezTo>
                  <a:pt x="539531" y="2251996"/>
                  <a:pt x="522008" y="2245348"/>
                  <a:pt x="504281" y="2249351"/>
                </a:cubicBezTo>
                <a:cubicBezTo>
                  <a:pt x="509440" y="2236486"/>
                  <a:pt x="513322" y="2223801"/>
                  <a:pt x="518480" y="2210933"/>
                </a:cubicBezTo>
                <a:cubicBezTo>
                  <a:pt x="519297" y="2206266"/>
                  <a:pt x="521237" y="2199924"/>
                  <a:pt x="517099" y="2197468"/>
                </a:cubicBezTo>
                <a:cubicBezTo>
                  <a:pt x="512961" y="2195013"/>
                  <a:pt x="508313" y="2200219"/>
                  <a:pt x="506065" y="2203570"/>
                </a:cubicBezTo>
                <a:cubicBezTo>
                  <a:pt x="502848" y="2210092"/>
                  <a:pt x="499630" y="2216615"/>
                  <a:pt x="493550" y="2220502"/>
                </a:cubicBezTo>
                <a:cubicBezTo>
                  <a:pt x="482824" y="2229596"/>
                  <a:pt x="477409" y="2227321"/>
                  <a:pt x="474597" y="2212539"/>
                </a:cubicBezTo>
                <a:cubicBezTo>
                  <a:pt x="471327" y="2193266"/>
                  <a:pt x="467188" y="2190811"/>
                  <a:pt x="450739" y="2194637"/>
                </a:cubicBezTo>
                <a:cubicBezTo>
                  <a:pt x="440675" y="2197566"/>
                  <a:pt x="436384" y="2193616"/>
                  <a:pt x="437711" y="2181288"/>
                </a:cubicBezTo>
                <a:cubicBezTo>
                  <a:pt x="438529" y="2176620"/>
                  <a:pt x="439498" y="2173448"/>
                  <a:pt x="440469" y="2170276"/>
                </a:cubicBezTo>
                <a:cubicBezTo>
                  <a:pt x="441949" y="2159445"/>
                  <a:pt x="438628" y="2152322"/>
                  <a:pt x="428258" y="2152259"/>
                </a:cubicBezTo>
                <a:cubicBezTo>
                  <a:pt x="403994" y="2155663"/>
                  <a:pt x="383149" y="2141893"/>
                  <a:pt x="360518" y="2135962"/>
                </a:cubicBezTo>
                <a:cubicBezTo>
                  <a:pt x="355102" y="2133686"/>
                  <a:pt x="350810" y="2129735"/>
                  <a:pt x="346365" y="2124288"/>
                </a:cubicBezTo>
                <a:cubicBezTo>
                  <a:pt x="333337" y="2110938"/>
                  <a:pt x="333080" y="2095797"/>
                  <a:pt x="347486" y="2084669"/>
                </a:cubicBezTo>
                <a:cubicBezTo>
                  <a:pt x="359336" y="2073899"/>
                  <a:pt x="371340" y="2064627"/>
                  <a:pt x="384776" y="2056671"/>
                </a:cubicBezTo>
                <a:cubicBezTo>
                  <a:pt x="427327" y="2029452"/>
                  <a:pt x="469572" y="1999240"/>
                  <a:pt x="508802" y="1964899"/>
                </a:cubicBezTo>
                <a:cubicBezTo>
                  <a:pt x="518406" y="1957481"/>
                  <a:pt x="529286" y="1949883"/>
                  <a:pt x="535875" y="1938334"/>
                </a:cubicBezTo>
                <a:cubicBezTo>
                  <a:pt x="561261" y="1895312"/>
                  <a:pt x="595842" y="1866175"/>
                  <a:pt x="636606" y="1846796"/>
                </a:cubicBezTo>
                <a:cubicBezTo>
                  <a:pt x="640284" y="1844762"/>
                  <a:pt x="645240" y="1842549"/>
                  <a:pt x="644780" y="1838061"/>
                </a:cubicBezTo>
                <a:cubicBezTo>
                  <a:pt x="644369" y="1821423"/>
                  <a:pt x="649373" y="1807061"/>
                  <a:pt x="651672" y="1791561"/>
                </a:cubicBezTo>
                <a:cubicBezTo>
                  <a:pt x="652028" y="1782404"/>
                  <a:pt x="651415" y="1776419"/>
                  <a:pt x="644415" y="1771331"/>
                </a:cubicBezTo>
                <a:cubicBezTo>
                  <a:pt x="638694" y="1766064"/>
                  <a:pt x="634199" y="1772765"/>
                  <a:pt x="630674" y="1776295"/>
                </a:cubicBezTo>
                <a:cubicBezTo>
                  <a:pt x="598493" y="1803576"/>
                  <a:pt x="566466" y="1832354"/>
                  <a:pt x="533006" y="1859814"/>
                </a:cubicBezTo>
                <a:cubicBezTo>
                  <a:pt x="497148" y="1889130"/>
                  <a:pt x="459398" y="1912640"/>
                  <a:pt x="416436" y="1923220"/>
                </a:cubicBezTo>
                <a:cubicBezTo>
                  <a:pt x="411327" y="1923937"/>
                  <a:pt x="403972" y="1928005"/>
                  <a:pt x="400957" y="1923875"/>
                </a:cubicBezTo>
                <a:cubicBezTo>
                  <a:pt x="397789" y="1918247"/>
                  <a:pt x="400854" y="1910230"/>
                  <a:pt x="402795" y="1903885"/>
                </a:cubicBezTo>
                <a:cubicBezTo>
                  <a:pt x="405043" y="1900535"/>
                  <a:pt x="406012" y="1897363"/>
                  <a:pt x="408260" y="1894012"/>
                </a:cubicBezTo>
                <a:cubicBezTo>
                  <a:pt x="411171" y="1884497"/>
                  <a:pt x="416789" y="1876119"/>
                  <a:pt x="416993" y="1865468"/>
                </a:cubicBezTo>
                <a:cubicBezTo>
                  <a:pt x="387466" y="1868093"/>
                  <a:pt x="359113" y="1856894"/>
                  <a:pt x="330199" y="1865504"/>
                </a:cubicBezTo>
                <a:cubicBezTo>
                  <a:pt x="323967" y="1867895"/>
                  <a:pt x="318398" y="1864124"/>
                  <a:pt x="323863" y="1854250"/>
                </a:cubicBezTo>
                <a:cubicBezTo>
                  <a:pt x="327082" y="1847728"/>
                  <a:pt x="327438" y="1838572"/>
                  <a:pt x="325394" y="1831270"/>
                </a:cubicBezTo>
                <a:cubicBezTo>
                  <a:pt x="317218" y="1802062"/>
                  <a:pt x="322578" y="1778542"/>
                  <a:pt x="338158" y="1753591"/>
                </a:cubicBezTo>
                <a:cubicBezTo>
                  <a:pt x="362573" y="1713740"/>
                  <a:pt x="381419" y="1670116"/>
                  <a:pt x="410280" y="1635711"/>
                </a:cubicBezTo>
                <a:cubicBezTo>
                  <a:pt x="430966" y="1610043"/>
                  <a:pt x="450529" y="1586050"/>
                  <a:pt x="468357" y="1557746"/>
                </a:cubicBezTo>
                <a:cubicBezTo>
                  <a:pt x="482965" y="1535967"/>
                  <a:pt x="500741" y="1519812"/>
                  <a:pt x="522809" y="1507610"/>
                </a:cubicBezTo>
                <a:cubicBezTo>
                  <a:pt x="537367" y="1497979"/>
                  <a:pt x="551772" y="1486851"/>
                  <a:pt x="561886" y="1471771"/>
                </a:cubicBezTo>
                <a:cubicBezTo>
                  <a:pt x="585790" y="1439581"/>
                  <a:pt x="613784" y="1421993"/>
                  <a:pt x="649696" y="1418472"/>
                </a:cubicBezTo>
                <a:cubicBezTo>
                  <a:pt x="677792" y="1414530"/>
                  <a:pt x="699554" y="1399335"/>
                  <a:pt x="713242" y="1368577"/>
                </a:cubicBezTo>
                <a:cubicBezTo>
                  <a:pt x="721618" y="1349189"/>
                  <a:pt x="731271" y="1329622"/>
                  <a:pt x="740771" y="1308558"/>
                </a:cubicBezTo>
                <a:cubicBezTo>
                  <a:pt x="753642" y="1282469"/>
                  <a:pt x="766513" y="1256378"/>
                  <a:pt x="786385" y="1235378"/>
                </a:cubicBezTo>
                <a:cubicBezTo>
                  <a:pt x="791185" y="1231669"/>
                  <a:pt x="793739" y="1231310"/>
                  <a:pt x="798032" y="1235262"/>
                </a:cubicBezTo>
                <a:cubicBezTo>
                  <a:pt x="809322" y="1244301"/>
                  <a:pt x="820306" y="1250349"/>
                  <a:pt x="832413" y="1254721"/>
                </a:cubicBezTo>
                <a:cubicBezTo>
                  <a:pt x="853614" y="1259335"/>
                  <a:pt x="868326" y="1251199"/>
                  <a:pt x="879103" y="1229957"/>
                </a:cubicBezTo>
                <a:cubicBezTo>
                  <a:pt x="883138" y="1218767"/>
                  <a:pt x="885896" y="1207755"/>
                  <a:pt x="888654" y="1196745"/>
                </a:cubicBezTo>
                <a:cubicBezTo>
                  <a:pt x="896262" y="1169875"/>
                  <a:pt x="904742" y="1164131"/>
                  <a:pt x="926709" y="1176227"/>
                </a:cubicBezTo>
                <a:cubicBezTo>
                  <a:pt x="926709" y="1176227"/>
                  <a:pt x="927833" y="1174552"/>
                  <a:pt x="929110" y="1174373"/>
                </a:cubicBezTo>
                <a:cubicBezTo>
                  <a:pt x="929928" y="1169705"/>
                  <a:pt x="930897" y="1166533"/>
                  <a:pt x="931714" y="1161865"/>
                </a:cubicBezTo>
                <a:cubicBezTo>
                  <a:pt x="935952" y="1140022"/>
                  <a:pt x="940600" y="1134817"/>
                  <a:pt x="957000" y="1143140"/>
                </a:cubicBezTo>
                <a:cubicBezTo>
                  <a:pt x="986938" y="1157152"/>
                  <a:pt x="1016004" y="1150039"/>
                  <a:pt x="1044458" y="1136940"/>
                </a:cubicBezTo>
                <a:cubicBezTo>
                  <a:pt x="1075158" y="1120491"/>
                  <a:pt x="1100290" y="1100268"/>
                  <a:pt x="1109074" y="1059575"/>
                </a:cubicBezTo>
                <a:cubicBezTo>
                  <a:pt x="1111678" y="1047067"/>
                  <a:pt x="1116836" y="1034202"/>
                  <a:pt x="1123426" y="1022654"/>
                </a:cubicBezTo>
                <a:cubicBezTo>
                  <a:pt x="1135326" y="999736"/>
                  <a:pt x="1153869" y="991063"/>
                  <a:pt x="1176193" y="994002"/>
                </a:cubicBezTo>
                <a:cubicBezTo>
                  <a:pt x="1187995" y="995381"/>
                  <a:pt x="1196780" y="992630"/>
                  <a:pt x="1204954" y="983895"/>
                </a:cubicBezTo>
                <a:cubicBezTo>
                  <a:pt x="1217774" y="969955"/>
                  <a:pt x="1230748" y="957510"/>
                  <a:pt x="1244029" y="948057"/>
                </a:cubicBezTo>
                <a:cubicBezTo>
                  <a:pt x="1285305" y="921018"/>
                  <a:pt x="1323411" y="888352"/>
                  <a:pt x="1356921" y="848742"/>
                </a:cubicBezTo>
                <a:cubicBezTo>
                  <a:pt x="1369586" y="833305"/>
                  <a:pt x="1385269" y="821998"/>
                  <a:pt x="1404426" y="819310"/>
                </a:cubicBezTo>
                <a:cubicBezTo>
                  <a:pt x="1436201" y="813335"/>
                  <a:pt x="1459903" y="791795"/>
                  <a:pt x="1480437" y="764631"/>
                </a:cubicBezTo>
                <a:cubicBezTo>
                  <a:pt x="1488456" y="754398"/>
                  <a:pt x="1497906" y="745485"/>
                  <a:pt x="1510677" y="743693"/>
                </a:cubicBezTo>
                <a:cubicBezTo>
                  <a:pt x="1515785" y="742975"/>
                  <a:pt x="1519463" y="740942"/>
                  <a:pt x="1522835" y="735916"/>
                </a:cubicBezTo>
                <a:cubicBezTo>
                  <a:pt x="1545462" y="703903"/>
                  <a:pt x="1577134" y="684282"/>
                  <a:pt x="1610848" y="671964"/>
                </a:cubicBezTo>
                <a:cubicBezTo>
                  <a:pt x="1620759" y="667537"/>
                  <a:pt x="1629698" y="666282"/>
                  <a:pt x="1635881" y="676040"/>
                </a:cubicBezTo>
                <a:cubicBezTo>
                  <a:pt x="1644924" y="688431"/>
                  <a:pt x="1632305" y="691718"/>
                  <a:pt x="1629088" y="698241"/>
                </a:cubicBezTo>
                <a:cubicBezTo>
                  <a:pt x="1626178" y="707756"/>
                  <a:pt x="1618821" y="711822"/>
                  <a:pt x="1609421" y="708589"/>
                </a:cubicBezTo>
                <a:cubicBezTo>
                  <a:pt x="1591899" y="701942"/>
                  <a:pt x="1591899" y="701942"/>
                  <a:pt x="1584799" y="721150"/>
                </a:cubicBezTo>
                <a:cubicBezTo>
                  <a:pt x="1582858" y="727494"/>
                  <a:pt x="1579640" y="734016"/>
                  <a:pt x="1576423" y="740538"/>
                </a:cubicBezTo>
                <a:cubicBezTo>
                  <a:pt x="1575453" y="743710"/>
                  <a:pt x="1574636" y="748378"/>
                  <a:pt x="1577497" y="751013"/>
                </a:cubicBezTo>
                <a:cubicBezTo>
                  <a:pt x="1580358" y="753647"/>
                  <a:pt x="1583219" y="756281"/>
                  <a:pt x="1586743" y="752750"/>
                </a:cubicBezTo>
                <a:cubicBezTo>
                  <a:pt x="1595223" y="747008"/>
                  <a:pt x="1604777" y="751738"/>
                  <a:pt x="1612592" y="752159"/>
                </a:cubicBezTo>
                <a:cubicBezTo>
                  <a:pt x="1620409" y="752580"/>
                  <a:pt x="1629502" y="752821"/>
                  <a:pt x="1635428" y="747436"/>
                </a:cubicBezTo>
                <a:cubicBezTo>
                  <a:pt x="1668425" y="715487"/>
                  <a:pt x="1708526" y="702273"/>
                  <a:pt x="1749087" y="693547"/>
                </a:cubicBezTo>
                <a:cubicBezTo>
                  <a:pt x="1761705" y="690258"/>
                  <a:pt x="1770337" y="686011"/>
                  <a:pt x="1775343" y="671650"/>
                </a:cubicBezTo>
                <a:cubicBezTo>
                  <a:pt x="1778100" y="660638"/>
                  <a:pt x="1783209" y="659922"/>
                  <a:pt x="1790515" y="668003"/>
                </a:cubicBezTo>
                <a:cubicBezTo>
                  <a:pt x="1795113" y="674946"/>
                  <a:pt x="1800835" y="680214"/>
                  <a:pt x="1809315" y="674471"/>
                </a:cubicBezTo>
                <a:cubicBezTo>
                  <a:pt x="1818917" y="667053"/>
                  <a:pt x="1827092" y="658318"/>
                  <a:pt x="1831126" y="647127"/>
                </a:cubicBezTo>
                <a:cubicBezTo>
                  <a:pt x="1834037" y="637612"/>
                  <a:pt x="1838837" y="633903"/>
                  <a:pt x="1847778" y="632649"/>
                </a:cubicBezTo>
                <a:cubicBezTo>
                  <a:pt x="1851609" y="632112"/>
                  <a:pt x="1855441" y="631573"/>
                  <a:pt x="1859119" y="629540"/>
                </a:cubicBezTo>
                <a:cubicBezTo>
                  <a:pt x="1882618" y="618655"/>
                  <a:pt x="1906116" y="607768"/>
                  <a:pt x="1931044" y="598199"/>
                </a:cubicBezTo>
                <a:cubicBezTo>
                  <a:pt x="1941108" y="595270"/>
                  <a:pt x="1949741" y="591024"/>
                  <a:pt x="1955052" y="579654"/>
                </a:cubicBezTo>
                <a:cubicBezTo>
                  <a:pt x="1959548" y="572953"/>
                  <a:pt x="1964349" y="569243"/>
                  <a:pt x="1971347" y="574332"/>
                </a:cubicBezTo>
                <a:cubicBezTo>
                  <a:pt x="1989485" y="586964"/>
                  <a:pt x="2005780" y="581643"/>
                  <a:pt x="2024477" y="574466"/>
                </a:cubicBezTo>
                <a:cubicBezTo>
                  <a:pt x="2071626" y="554191"/>
                  <a:pt x="2118266" y="541576"/>
                  <a:pt x="2168484" y="551225"/>
                </a:cubicBezTo>
                <a:cubicBezTo>
                  <a:pt x="2186977" y="554701"/>
                  <a:pt x="2205011" y="553690"/>
                  <a:pt x="2222429" y="546692"/>
                </a:cubicBezTo>
                <a:cubicBezTo>
                  <a:pt x="2251190" y="536586"/>
                  <a:pt x="2280103" y="527976"/>
                  <a:pt x="2309324" y="522358"/>
                </a:cubicBezTo>
                <a:cubicBezTo>
                  <a:pt x="2348760" y="515307"/>
                  <a:pt x="2388505" y="511248"/>
                  <a:pt x="2426561" y="490731"/>
                </a:cubicBezTo>
                <a:cubicBezTo>
                  <a:pt x="2457108" y="472785"/>
                  <a:pt x="2489853" y="463638"/>
                  <a:pt x="2524029" y="455807"/>
                </a:cubicBezTo>
                <a:cubicBezTo>
                  <a:pt x="2555804" y="449832"/>
                  <a:pt x="2587732" y="445351"/>
                  <a:pt x="2618585" y="430397"/>
                </a:cubicBezTo>
                <a:cubicBezTo>
                  <a:pt x="2640806" y="419691"/>
                  <a:pt x="2663488" y="413474"/>
                  <a:pt x="2686169" y="407256"/>
                </a:cubicBezTo>
                <a:cubicBezTo>
                  <a:pt x="2781186" y="386335"/>
                  <a:pt x="2874159" y="358114"/>
                  <a:pt x="2966161" y="333063"/>
                </a:cubicBezTo>
                <a:cubicBezTo>
                  <a:pt x="3068072" y="303587"/>
                  <a:pt x="3168555" y="272792"/>
                  <a:pt x="3270774" y="246308"/>
                </a:cubicBezTo>
                <a:cubicBezTo>
                  <a:pt x="3367885" y="220541"/>
                  <a:pt x="3465456" y="199262"/>
                  <a:pt x="3563794" y="185465"/>
                </a:cubicBezTo>
                <a:cubicBezTo>
                  <a:pt x="3639144" y="174893"/>
                  <a:pt x="3714033" y="159832"/>
                  <a:pt x="3788615" y="141779"/>
                </a:cubicBezTo>
                <a:cubicBezTo>
                  <a:pt x="3845473" y="127730"/>
                  <a:pt x="3902330" y="113682"/>
                  <a:pt x="3959493" y="102625"/>
                </a:cubicBezTo>
                <a:cubicBezTo>
                  <a:pt x="4000207" y="95395"/>
                  <a:pt x="4040921" y="88165"/>
                  <a:pt x="4082759" y="79260"/>
                </a:cubicBezTo>
                <a:cubicBezTo>
                  <a:pt x="4108301" y="75676"/>
                  <a:pt x="4135121" y="71912"/>
                  <a:pt x="4160510" y="66832"/>
                </a:cubicBezTo>
                <a:cubicBezTo>
                  <a:pt x="4169449" y="65578"/>
                  <a:pt x="4177112" y="64503"/>
                  <a:pt x="4184775" y="63429"/>
                </a:cubicBezTo>
                <a:cubicBezTo>
                  <a:pt x="4187328" y="63069"/>
                  <a:pt x="4188760" y="64386"/>
                  <a:pt x="4190037" y="64206"/>
                </a:cubicBezTo>
                <a:cubicBezTo>
                  <a:pt x="4312129" y="54664"/>
                  <a:pt x="4432689" y="30161"/>
                  <a:pt x="4555241" y="25108"/>
                </a:cubicBezTo>
                <a:cubicBezTo>
                  <a:pt x="4587476" y="23621"/>
                  <a:pt x="4619404" y="19141"/>
                  <a:pt x="4651792" y="19150"/>
                </a:cubicBezTo>
                <a:cubicBezTo>
                  <a:pt x="4722954" y="18273"/>
                  <a:pt x="4792532" y="14580"/>
                  <a:pt x="4863232" y="9214"/>
                </a:cubicBezTo>
                <a:cubicBezTo>
                  <a:pt x="4918456" y="4500"/>
                  <a:pt x="4973678" y="-212"/>
                  <a:pt x="5029821" y="4053"/>
                </a:cubicBezTo>
                <a:cubicBezTo>
                  <a:pt x="5082133" y="8855"/>
                  <a:pt x="5134138" y="10664"/>
                  <a:pt x="5184916" y="504"/>
                </a:cubicBezTo>
                <a:cubicBezTo>
                  <a:pt x="5187471" y="146"/>
                  <a:pt x="5189705" y="-168"/>
                  <a:pt x="5191838" y="103"/>
                </a:cubicBezTo>
                <a:cubicBezTo>
                  <a:pt x="5193970" y="372"/>
                  <a:pt x="5196002" y="1226"/>
                  <a:pt x="5198148" y="3202"/>
                </a:cubicBezTo>
                <a:cubicBezTo>
                  <a:pt x="5223590" y="23915"/>
                  <a:pt x="5250715" y="23145"/>
                  <a:pt x="5279936" y="17527"/>
                </a:cubicBezTo>
                <a:cubicBezTo>
                  <a:pt x="5307879" y="12089"/>
                  <a:pt x="5335976" y="8147"/>
                  <a:pt x="5364685" y="10190"/>
                </a:cubicBezTo>
                <a:cubicBezTo>
                  <a:pt x="5413014" y="14032"/>
                  <a:pt x="5460370" y="21048"/>
                  <a:pt x="5509053" y="15735"/>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xmlns="" val="946232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그림 개체 틀 8">
            <a:extLst>
              <a:ext uri="{FF2B5EF4-FFF2-40B4-BE49-F238E27FC236}">
                <a16:creationId xmlns:a16="http://schemas.microsoft.com/office/drawing/2014/main" xmlns="" id="{93E67ACF-D539-40D6-8928-FD08E0C15942}"/>
              </a:ext>
            </a:extLst>
          </p:cNvPr>
          <p:cNvSpPr>
            <a:spLocks noGrp="1"/>
          </p:cNvSpPr>
          <p:nvPr>
            <p:ph type="pic" sz="quarter" idx="10" hasCustomPrompt="1"/>
          </p:nvPr>
        </p:nvSpPr>
        <p:spPr>
          <a:xfrm>
            <a:off x="9074331" y="1280159"/>
            <a:ext cx="2394857" cy="4014651"/>
          </a:xfrm>
          <a:prstGeom prst="rect">
            <a:avLst/>
          </a:prstGeom>
          <a:solidFill>
            <a:schemeClr val="bg1">
              <a:lumMod val="95000"/>
            </a:schemeClr>
          </a:solidFill>
          <a:effectLst>
            <a:outerShdw blurRad="63500" sx="102000" sy="102000" algn="ctr" rotWithShape="0">
              <a:prstClr val="black">
                <a:alpha val="40000"/>
              </a:prstClr>
            </a:outerShdw>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4" name="그림 개체 틀 8">
            <a:extLst>
              <a:ext uri="{FF2B5EF4-FFF2-40B4-BE49-F238E27FC236}">
                <a16:creationId xmlns:a16="http://schemas.microsoft.com/office/drawing/2014/main" xmlns="" id="{485B9B67-51AB-46DD-A495-7F8E099BA08E}"/>
              </a:ext>
            </a:extLst>
          </p:cNvPr>
          <p:cNvSpPr>
            <a:spLocks noGrp="1"/>
          </p:cNvSpPr>
          <p:nvPr>
            <p:ph type="pic" sz="quarter" idx="11" hasCustomPrompt="1"/>
          </p:nvPr>
        </p:nvSpPr>
        <p:spPr>
          <a:xfrm>
            <a:off x="6348549" y="1280159"/>
            <a:ext cx="2394857" cy="4014651"/>
          </a:xfrm>
          <a:prstGeom prst="rect">
            <a:avLst/>
          </a:prstGeom>
          <a:solidFill>
            <a:schemeClr val="bg1">
              <a:lumMod val="95000"/>
            </a:schemeClr>
          </a:solidFill>
          <a:effectLst>
            <a:outerShdw blurRad="63500" sx="102000" sy="102000" algn="ctr" rotWithShape="0">
              <a:prstClr val="black">
                <a:alpha val="40000"/>
              </a:prstClr>
            </a:outerShdw>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5" name="그림 개체 틀 8">
            <a:extLst>
              <a:ext uri="{FF2B5EF4-FFF2-40B4-BE49-F238E27FC236}">
                <a16:creationId xmlns:a16="http://schemas.microsoft.com/office/drawing/2014/main" xmlns="" id="{58C3F89D-390F-4B44-BAE7-BC48E24419F8}"/>
              </a:ext>
            </a:extLst>
          </p:cNvPr>
          <p:cNvSpPr>
            <a:spLocks noGrp="1"/>
          </p:cNvSpPr>
          <p:nvPr>
            <p:ph type="pic" sz="quarter" idx="12" hasCustomPrompt="1"/>
          </p:nvPr>
        </p:nvSpPr>
        <p:spPr>
          <a:xfrm>
            <a:off x="3622766" y="1280158"/>
            <a:ext cx="2394857" cy="4014651"/>
          </a:xfrm>
          <a:prstGeom prst="rect">
            <a:avLst/>
          </a:prstGeom>
          <a:solidFill>
            <a:schemeClr val="bg1">
              <a:lumMod val="95000"/>
            </a:schemeClr>
          </a:solidFill>
          <a:effectLst>
            <a:outerShdw blurRad="63500" sx="102000" sy="102000" algn="ctr" rotWithShape="0">
              <a:prstClr val="black">
                <a:alpha val="40000"/>
              </a:prstClr>
            </a:outerShdw>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xmlns="" val="2500943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그림 개체 틀 8">
            <a:extLst>
              <a:ext uri="{FF2B5EF4-FFF2-40B4-BE49-F238E27FC236}">
                <a16:creationId xmlns:a16="http://schemas.microsoft.com/office/drawing/2014/main" xmlns="" id="{485B9B67-51AB-46DD-A495-7F8E099BA08E}"/>
              </a:ext>
            </a:extLst>
          </p:cNvPr>
          <p:cNvSpPr>
            <a:spLocks noGrp="1"/>
          </p:cNvSpPr>
          <p:nvPr>
            <p:ph type="pic" sz="quarter" idx="11" hasCustomPrompt="1"/>
          </p:nvPr>
        </p:nvSpPr>
        <p:spPr>
          <a:xfrm>
            <a:off x="7254240" y="0"/>
            <a:ext cx="4937760" cy="6857999"/>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 and Sent to Back</a:t>
            </a:r>
            <a:endParaRPr lang="ko-KR" altLang="en-US" dirty="0"/>
          </a:p>
        </p:txBody>
      </p:sp>
      <p:sp>
        <p:nvSpPr>
          <p:cNvPr id="12" name="Picture Placeholder 2">
            <a:extLst>
              <a:ext uri="{FF2B5EF4-FFF2-40B4-BE49-F238E27FC236}">
                <a16:creationId xmlns:a16="http://schemas.microsoft.com/office/drawing/2014/main" xmlns="" id="{065C6B54-DDC7-4504-9020-1DB1163A8C87}"/>
              </a:ext>
            </a:extLst>
          </p:cNvPr>
          <p:cNvSpPr>
            <a:spLocks noGrp="1"/>
          </p:cNvSpPr>
          <p:nvPr>
            <p:ph type="pic" idx="12" hasCustomPrompt="1"/>
          </p:nvPr>
        </p:nvSpPr>
        <p:spPr>
          <a:xfrm>
            <a:off x="5554287" y="2394903"/>
            <a:ext cx="3399906" cy="2068192"/>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Bring to Front</a:t>
            </a:r>
            <a:endParaRPr lang="ko-KR" altLang="en-US" dirty="0"/>
          </a:p>
        </p:txBody>
      </p:sp>
    </p:spTree>
    <p:extLst>
      <p:ext uri="{BB962C8B-B14F-4D97-AF65-F5344CB8AC3E}">
        <p14:creationId xmlns:p14="http://schemas.microsoft.com/office/powerpoint/2010/main" xmlns="" val="1191485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그림 개체 틀 8">
            <a:extLst>
              <a:ext uri="{FF2B5EF4-FFF2-40B4-BE49-F238E27FC236}">
                <a16:creationId xmlns:a16="http://schemas.microsoft.com/office/drawing/2014/main" xmlns="" id="{485B9B67-51AB-46DD-A495-7F8E099BA08E}"/>
              </a:ext>
            </a:extLst>
          </p:cNvPr>
          <p:cNvSpPr>
            <a:spLocks noGrp="1"/>
          </p:cNvSpPr>
          <p:nvPr>
            <p:ph type="pic" sz="quarter" idx="11" hasCustomPrompt="1"/>
          </p:nvPr>
        </p:nvSpPr>
        <p:spPr>
          <a:xfrm>
            <a:off x="1" y="1201783"/>
            <a:ext cx="6096000" cy="4454434"/>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xmlns="" val="3736588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그림 개체 틀 8">
            <a:extLst>
              <a:ext uri="{FF2B5EF4-FFF2-40B4-BE49-F238E27FC236}">
                <a16:creationId xmlns:a16="http://schemas.microsoft.com/office/drawing/2014/main" xmlns="" id="{485B9B67-51AB-46DD-A495-7F8E099BA08E}"/>
              </a:ext>
            </a:extLst>
          </p:cNvPr>
          <p:cNvSpPr>
            <a:spLocks noGrp="1"/>
          </p:cNvSpPr>
          <p:nvPr>
            <p:ph type="pic" sz="quarter" idx="11" hasCustomPrompt="1"/>
          </p:nvPr>
        </p:nvSpPr>
        <p:spPr>
          <a:xfrm>
            <a:off x="0" y="0"/>
            <a:ext cx="12191999" cy="6858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 and Sent to Back</a:t>
            </a:r>
            <a:endParaRPr lang="ko-KR" altLang="en-US" dirty="0"/>
          </a:p>
        </p:txBody>
      </p:sp>
    </p:spTree>
    <p:extLst>
      <p:ext uri="{BB962C8B-B14F-4D97-AF65-F5344CB8AC3E}">
        <p14:creationId xmlns:p14="http://schemas.microsoft.com/office/powerpoint/2010/main" xmlns="" val="317509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그림 개체 틀 8">
            <a:extLst>
              <a:ext uri="{FF2B5EF4-FFF2-40B4-BE49-F238E27FC236}">
                <a16:creationId xmlns:a16="http://schemas.microsoft.com/office/drawing/2014/main" xmlns="" id="{485B9B67-51AB-46DD-A495-7F8E099BA08E}"/>
              </a:ext>
            </a:extLst>
          </p:cNvPr>
          <p:cNvSpPr>
            <a:spLocks noGrp="1"/>
          </p:cNvSpPr>
          <p:nvPr>
            <p:ph type="pic" sz="quarter" idx="11" hasCustomPrompt="1"/>
          </p:nvPr>
        </p:nvSpPr>
        <p:spPr>
          <a:xfrm>
            <a:off x="6209210" y="259081"/>
            <a:ext cx="5686699" cy="633984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3" name="그림 개체 틀 8">
            <a:extLst>
              <a:ext uri="{FF2B5EF4-FFF2-40B4-BE49-F238E27FC236}">
                <a16:creationId xmlns:a16="http://schemas.microsoft.com/office/drawing/2014/main" xmlns="" id="{1A35D679-466B-47E8-8AF0-97147672D712}"/>
              </a:ext>
            </a:extLst>
          </p:cNvPr>
          <p:cNvSpPr>
            <a:spLocks noGrp="1"/>
          </p:cNvSpPr>
          <p:nvPr>
            <p:ph type="pic" sz="quarter" idx="12" hasCustomPrompt="1"/>
          </p:nvPr>
        </p:nvSpPr>
        <p:spPr>
          <a:xfrm>
            <a:off x="296092" y="259080"/>
            <a:ext cx="5686699" cy="3085011"/>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5" name="그림 개체 틀 8">
            <a:extLst>
              <a:ext uri="{FF2B5EF4-FFF2-40B4-BE49-F238E27FC236}">
                <a16:creationId xmlns:a16="http://schemas.microsoft.com/office/drawing/2014/main" xmlns="" id="{C1DFE556-303C-4416-AAED-947D630FEAE4}"/>
              </a:ext>
            </a:extLst>
          </p:cNvPr>
          <p:cNvSpPr>
            <a:spLocks noGrp="1"/>
          </p:cNvSpPr>
          <p:nvPr>
            <p:ph type="pic" sz="quarter" idx="13" hasCustomPrompt="1"/>
          </p:nvPr>
        </p:nvSpPr>
        <p:spPr>
          <a:xfrm>
            <a:off x="296092" y="3513910"/>
            <a:ext cx="5686699" cy="3085011"/>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xmlns="" val="3781811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66474" y="339509"/>
            <a:ext cx="9430252"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5" name="Rectangle 4">
            <a:extLst>
              <a:ext uri="{FF2B5EF4-FFF2-40B4-BE49-F238E27FC236}">
                <a16:creationId xmlns:a16="http://schemas.microsoft.com/office/drawing/2014/main" xmlns="" id="{39919EF6-B417-4451-B188-C2C0ABEF2C95}"/>
              </a:ext>
            </a:extLst>
          </p:cNvPr>
          <p:cNvSpPr/>
          <p:nvPr userDrawn="1"/>
        </p:nvSpPr>
        <p:spPr>
          <a:xfrm>
            <a:off x="0" y="0"/>
            <a:ext cx="232209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EC657923-A0DE-46FE-BBC8-57B9510D394B}"/>
              </a:ext>
            </a:extLst>
          </p:cNvPr>
          <p:cNvSpPr txBox="1"/>
          <p:nvPr userDrawn="1"/>
        </p:nvSpPr>
        <p:spPr>
          <a:xfrm>
            <a:off x="188399" y="1103287"/>
            <a:ext cx="3517324" cy="461665"/>
          </a:xfrm>
          <a:prstGeom prst="rect">
            <a:avLst/>
          </a:prstGeom>
          <a:noFill/>
        </p:spPr>
        <p:txBody>
          <a:bodyPr wrap="square" rtlCol="0" anchor="ctr">
            <a:spAutoFit/>
          </a:bodyPr>
          <a:lstStyle/>
          <a:p>
            <a:r>
              <a:rPr lang="en-US" altLang="ko-KR" sz="2400" dirty="0">
                <a:solidFill>
                  <a:schemeClr val="accent1">
                    <a:lumMod val="75000"/>
                  </a:schemeClr>
                </a:solidFill>
                <a:cs typeface="Arial" pitchFamily="34" charset="0"/>
              </a:rPr>
              <a:t>Education</a:t>
            </a:r>
            <a:endParaRPr lang="ko-KR" altLang="en-US" sz="2400" dirty="0">
              <a:solidFill>
                <a:schemeClr val="accent1">
                  <a:lumMod val="75000"/>
                </a:schemeClr>
              </a:solidFill>
              <a:cs typeface="Arial" pitchFamily="34" charset="0"/>
            </a:endParaRPr>
          </a:p>
        </p:txBody>
      </p:sp>
      <p:sp>
        <p:nvSpPr>
          <p:cNvPr id="7" name="TextBox 6">
            <a:extLst>
              <a:ext uri="{FF2B5EF4-FFF2-40B4-BE49-F238E27FC236}">
                <a16:creationId xmlns:a16="http://schemas.microsoft.com/office/drawing/2014/main" xmlns="" id="{0BDCF291-E914-47A1-9E07-2183A941A8E7}"/>
              </a:ext>
            </a:extLst>
          </p:cNvPr>
          <p:cNvSpPr txBox="1"/>
          <p:nvPr userDrawn="1"/>
        </p:nvSpPr>
        <p:spPr>
          <a:xfrm>
            <a:off x="188399" y="1454636"/>
            <a:ext cx="3517324" cy="461665"/>
          </a:xfrm>
          <a:prstGeom prst="rect">
            <a:avLst/>
          </a:prstGeom>
          <a:noFill/>
        </p:spPr>
        <p:txBody>
          <a:bodyPr wrap="square" rtlCol="0" anchor="ctr">
            <a:spAutoFit/>
          </a:bodyPr>
          <a:lstStyle/>
          <a:p>
            <a:r>
              <a:rPr lang="en-US" altLang="ko-KR" sz="2400" dirty="0">
                <a:solidFill>
                  <a:schemeClr val="accent1">
                    <a:lumMod val="75000"/>
                  </a:schemeClr>
                </a:solidFill>
                <a:cs typeface="Arial" pitchFamily="34" charset="0"/>
              </a:rPr>
              <a:t>Plan</a:t>
            </a:r>
            <a:endParaRPr lang="ko-KR" altLang="en-US" sz="2400" dirty="0">
              <a:solidFill>
                <a:schemeClr val="accent1">
                  <a:lumMod val="75000"/>
                </a:schemeClr>
              </a:solidFill>
              <a:cs typeface="Arial" pitchFamily="34" charset="0"/>
            </a:endParaRPr>
          </a:p>
        </p:txBody>
      </p:sp>
      <p:grpSp>
        <p:nvGrpSpPr>
          <p:cNvPr id="8" name="Group 7">
            <a:extLst>
              <a:ext uri="{FF2B5EF4-FFF2-40B4-BE49-F238E27FC236}">
                <a16:creationId xmlns:a16="http://schemas.microsoft.com/office/drawing/2014/main" xmlns="" id="{0E077479-776C-4BDA-9446-1C8D13201629}"/>
              </a:ext>
            </a:extLst>
          </p:cNvPr>
          <p:cNvGrpSpPr/>
          <p:nvPr userDrawn="1"/>
        </p:nvGrpSpPr>
        <p:grpSpPr>
          <a:xfrm>
            <a:off x="295274" y="447797"/>
            <a:ext cx="1618143" cy="491518"/>
            <a:chOff x="6442698" y="4204191"/>
            <a:chExt cx="3262908" cy="991122"/>
          </a:xfrm>
          <a:solidFill>
            <a:schemeClr val="accent1">
              <a:lumMod val="75000"/>
            </a:schemeClr>
          </a:solidFill>
        </p:grpSpPr>
        <p:sp>
          <p:nvSpPr>
            <p:cNvPr id="9" name="Freeform: Shape 8">
              <a:extLst>
                <a:ext uri="{FF2B5EF4-FFF2-40B4-BE49-F238E27FC236}">
                  <a16:creationId xmlns:a16="http://schemas.microsoft.com/office/drawing/2014/main" xmlns="" id="{CACF40F7-03F9-442E-96A1-09783D760CBF}"/>
                </a:ext>
              </a:extLst>
            </p:cNvPr>
            <p:cNvSpPr/>
            <p:nvPr/>
          </p:nvSpPr>
          <p:spPr>
            <a:xfrm flipH="1">
              <a:off x="6442698" y="4300261"/>
              <a:ext cx="727472" cy="887611"/>
            </a:xfrm>
            <a:custGeom>
              <a:avLst/>
              <a:gdLst>
                <a:gd name="connsiteX0" fmla="*/ 357783 w 727472"/>
                <a:gd name="connsiteY0" fmla="*/ 0 h 887611"/>
                <a:gd name="connsiteX1" fmla="*/ 158651 w 727472"/>
                <a:gd name="connsiteY1" fmla="*/ 29171 h 887611"/>
                <a:gd name="connsiteX2" fmla="*/ 46732 w 727472"/>
                <a:gd name="connsiteY2" fmla="*/ 118765 h 887611"/>
                <a:gd name="connsiteX3" fmla="*/ 5953 w 727472"/>
                <a:gd name="connsiteY3" fmla="*/ 254199 h 887611"/>
                <a:gd name="connsiteX4" fmla="*/ 52685 w 727472"/>
                <a:gd name="connsiteY4" fmla="*/ 406599 h 887611"/>
                <a:gd name="connsiteX5" fmla="*/ 222647 w 727472"/>
                <a:gd name="connsiteY5" fmla="*/ 566142 h 887611"/>
                <a:gd name="connsiteX6" fmla="*/ 320576 w 727472"/>
                <a:gd name="connsiteY6" fmla="*/ 636985 h 887611"/>
                <a:gd name="connsiteX7" fmla="*/ 378619 w 727472"/>
                <a:gd name="connsiteY7" fmla="*/ 689967 h 887611"/>
                <a:gd name="connsiteX8" fmla="*/ 0 w 727472"/>
                <a:gd name="connsiteY8" fmla="*/ 689967 h 887611"/>
                <a:gd name="connsiteX9" fmla="*/ 0 w 727472"/>
                <a:gd name="connsiteY9" fmla="*/ 887611 h 887611"/>
                <a:gd name="connsiteX10" fmla="*/ 727472 w 727472"/>
                <a:gd name="connsiteY10" fmla="*/ 887611 h 887611"/>
                <a:gd name="connsiteX11" fmla="*/ 651569 w 727472"/>
                <a:gd name="connsiteY11" fmla="*/ 684907 h 887611"/>
                <a:gd name="connsiteX12" fmla="*/ 413742 w 727472"/>
                <a:gd name="connsiteY12" fmla="*/ 460772 h 887611"/>
                <a:gd name="connsiteX13" fmla="*/ 277416 w 727472"/>
                <a:gd name="connsiteY13" fmla="*/ 340519 h 887611"/>
                <a:gd name="connsiteX14" fmla="*/ 247650 w 727472"/>
                <a:gd name="connsiteY14" fmla="*/ 262533 h 887611"/>
                <a:gd name="connsiteX15" fmla="*/ 277118 w 727472"/>
                <a:gd name="connsiteY15" fmla="*/ 194370 h 887611"/>
                <a:gd name="connsiteX16" fmla="*/ 351234 w 727472"/>
                <a:gd name="connsiteY16" fmla="*/ 166092 h 887611"/>
                <a:gd name="connsiteX17" fmla="*/ 427137 w 727472"/>
                <a:gd name="connsiteY17" fmla="*/ 195263 h 887611"/>
                <a:gd name="connsiteX18" fmla="*/ 466725 w 727472"/>
                <a:gd name="connsiteY18" fmla="*/ 298252 h 887611"/>
                <a:gd name="connsiteX19" fmla="*/ 709612 w 727472"/>
                <a:gd name="connsiteY19" fmla="*/ 278607 h 887611"/>
                <a:gd name="connsiteX20" fmla="*/ 657225 w 727472"/>
                <a:gd name="connsiteY20" fmla="*/ 118765 h 887611"/>
                <a:gd name="connsiteX21" fmla="*/ 549771 w 727472"/>
                <a:gd name="connsiteY21" fmla="*/ 30659 h 887611"/>
                <a:gd name="connsiteX22" fmla="*/ 357783 w 727472"/>
                <a:gd name="connsiteY22" fmla="*/ 0 h 88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7472" h="887611">
                  <a:moveTo>
                    <a:pt x="357783" y="0"/>
                  </a:moveTo>
                  <a:cubicBezTo>
                    <a:pt x="272455" y="0"/>
                    <a:pt x="206077" y="9724"/>
                    <a:pt x="158651" y="29171"/>
                  </a:cubicBezTo>
                  <a:cubicBezTo>
                    <a:pt x="111224" y="48617"/>
                    <a:pt x="73918" y="78482"/>
                    <a:pt x="46732" y="118765"/>
                  </a:cubicBezTo>
                  <a:cubicBezTo>
                    <a:pt x="19546" y="159048"/>
                    <a:pt x="5953" y="204192"/>
                    <a:pt x="5953" y="254199"/>
                  </a:cubicBezTo>
                  <a:cubicBezTo>
                    <a:pt x="5953" y="307380"/>
                    <a:pt x="21530" y="358180"/>
                    <a:pt x="52685" y="406599"/>
                  </a:cubicBezTo>
                  <a:cubicBezTo>
                    <a:pt x="83840" y="455017"/>
                    <a:pt x="140494" y="508199"/>
                    <a:pt x="222647" y="566142"/>
                  </a:cubicBezTo>
                  <a:cubicBezTo>
                    <a:pt x="271463" y="599877"/>
                    <a:pt x="304105" y="623491"/>
                    <a:pt x="320576" y="636985"/>
                  </a:cubicBezTo>
                  <a:cubicBezTo>
                    <a:pt x="337046" y="650478"/>
                    <a:pt x="356394" y="668139"/>
                    <a:pt x="378619" y="689967"/>
                  </a:cubicBezTo>
                  <a:lnTo>
                    <a:pt x="0" y="689967"/>
                  </a:lnTo>
                  <a:lnTo>
                    <a:pt x="0" y="887611"/>
                  </a:lnTo>
                  <a:lnTo>
                    <a:pt x="727472" y="887611"/>
                  </a:lnTo>
                  <a:cubicBezTo>
                    <a:pt x="719137" y="815777"/>
                    <a:pt x="693837" y="748209"/>
                    <a:pt x="651569" y="684907"/>
                  </a:cubicBezTo>
                  <a:cubicBezTo>
                    <a:pt x="609302" y="621606"/>
                    <a:pt x="530027" y="546894"/>
                    <a:pt x="413742" y="460772"/>
                  </a:cubicBezTo>
                  <a:cubicBezTo>
                    <a:pt x="342702" y="407988"/>
                    <a:pt x="297259" y="367903"/>
                    <a:pt x="277416" y="340519"/>
                  </a:cubicBezTo>
                  <a:cubicBezTo>
                    <a:pt x="257572" y="313135"/>
                    <a:pt x="247650" y="287139"/>
                    <a:pt x="247650" y="262533"/>
                  </a:cubicBezTo>
                  <a:cubicBezTo>
                    <a:pt x="247650" y="235943"/>
                    <a:pt x="257473" y="213221"/>
                    <a:pt x="277118" y="194370"/>
                  </a:cubicBezTo>
                  <a:cubicBezTo>
                    <a:pt x="296763" y="175518"/>
                    <a:pt x="321469" y="166092"/>
                    <a:pt x="351234" y="166092"/>
                  </a:cubicBezTo>
                  <a:cubicBezTo>
                    <a:pt x="382191" y="166092"/>
                    <a:pt x="407491" y="175816"/>
                    <a:pt x="427137" y="195263"/>
                  </a:cubicBezTo>
                  <a:cubicBezTo>
                    <a:pt x="446782" y="214710"/>
                    <a:pt x="459978" y="249039"/>
                    <a:pt x="466725" y="298252"/>
                  </a:cubicBezTo>
                  <a:lnTo>
                    <a:pt x="709612" y="278607"/>
                  </a:lnTo>
                  <a:cubicBezTo>
                    <a:pt x="700087" y="210344"/>
                    <a:pt x="682625" y="157064"/>
                    <a:pt x="657225" y="118765"/>
                  </a:cubicBezTo>
                  <a:cubicBezTo>
                    <a:pt x="631825" y="80467"/>
                    <a:pt x="596007" y="51098"/>
                    <a:pt x="549771" y="30659"/>
                  </a:cubicBezTo>
                  <a:cubicBezTo>
                    <a:pt x="503535" y="10220"/>
                    <a:pt x="439539" y="0"/>
                    <a:pt x="35778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525D7DF5-B5ED-4309-B17A-129416EB76CC}"/>
                </a:ext>
              </a:extLst>
            </p:cNvPr>
            <p:cNvSpPr/>
            <p:nvPr/>
          </p:nvSpPr>
          <p:spPr>
            <a:xfrm flipH="1">
              <a:off x="8343530" y="4300261"/>
              <a:ext cx="500063" cy="887611"/>
            </a:xfrm>
            <a:custGeom>
              <a:avLst/>
              <a:gdLst>
                <a:gd name="connsiteX0" fmla="*/ 200620 w 500063"/>
                <a:gd name="connsiteY0" fmla="*/ 0 h 887611"/>
                <a:gd name="connsiteX1" fmla="*/ 0 w 500063"/>
                <a:gd name="connsiteY1" fmla="*/ 0 h 887611"/>
                <a:gd name="connsiteX2" fmla="*/ 0 w 500063"/>
                <a:gd name="connsiteY2" fmla="*/ 887611 h 887611"/>
                <a:gd name="connsiteX3" fmla="*/ 245269 w 500063"/>
                <a:gd name="connsiteY3" fmla="*/ 887611 h 887611"/>
                <a:gd name="connsiteX4" fmla="*/ 245269 w 500063"/>
                <a:gd name="connsiteY4" fmla="*/ 305991 h 887611"/>
                <a:gd name="connsiteX5" fmla="*/ 360462 w 500063"/>
                <a:gd name="connsiteY5" fmla="*/ 379214 h 887611"/>
                <a:gd name="connsiteX6" fmla="*/ 500063 w 500063"/>
                <a:gd name="connsiteY6" fmla="*/ 432793 h 887611"/>
                <a:gd name="connsiteX7" fmla="*/ 500063 w 500063"/>
                <a:gd name="connsiteY7" fmla="*/ 233958 h 887611"/>
                <a:gd name="connsiteX8" fmla="*/ 307777 w 500063"/>
                <a:gd name="connsiteY8" fmla="*/ 138113 h 887611"/>
                <a:gd name="connsiteX9" fmla="*/ 200620 w 500063"/>
                <a:gd name="connsiteY9" fmla="*/ 0 h 88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063" h="887611">
                  <a:moveTo>
                    <a:pt x="200620" y="0"/>
                  </a:moveTo>
                  <a:lnTo>
                    <a:pt x="0" y="0"/>
                  </a:lnTo>
                  <a:lnTo>
                    <a:pt x="0" y="887611"/>
                  </a:lnTo>
                  <a:lnTo>
                    <a:pt x="245269" y="887611"/>
                  </a:lnTo>
                  <a:lnTo>
                    <a:pt x="245269" y="305991"/>
                  </a:lnTo>
                  <a:cubicBezTo>
                    <a:pt x="284956" y="336153"/>
                    <a:pt x="323354" y="360561"/>
                    <a:pt x="360462" y="379214"/>
                  </a:cubicBezTo>
                  <a:cubicBezTo>
                    <a:pt x="397570" y="397867"/>
                    <a:pt x="444103" y="415727"/>
                    <a:pt x="500063" y="432793"/>
                  </a:cubicBezTo>
                  <a:lnTo>
                    <a:pt x="500063" y="233958"/>
                  </a:lnTo>
                  <a:cubicBezTo>
                    <a:pt x="417513" y="207368"/>
                    <a:pt x="353417" y="175419"/>
                    <a:pt x="307777" y="138113"/>
                  </a:cubicBezTo>
                  <a:cubicBezTo>
                    <a:pt x="262136" y="100807"/>
                    <a:pt x="226417" y="54769"/>
                    <a:pt x="2006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AED3EFC9-254B-40BD-AE3C-9F2E4114B469}"/>
                </a:ext>
              </a:extLst>
            </p:cNvPr>
            <p:cNvSpPr/>
            <p:nvPr/>
          </p:nvSpPr>
          <p:spPr>
            <a:xfrm flipH="1">
              <a:off x="8986468" y="4292819"/>
              <a:ext cx="719138" cy="902494"/>
            </a:xfrm>
            <a:custGeom>
              <a:avLst/>
              <a:gdLst>
                <a:gd name="connsiteX0" fmla="*/ 383977 w 719138"/>
                <a:gd name="connsiteY0" fmla="*/ 0 h 902494"/>
                <a:gd name="connsiteX1" fmla="*/ 173831 w 719138"/>
                <a:gd name="connsiteY1" fmla="*/ 44946 h 902494"/>
                <a:gd name="connsiteX2" fmla="*/ 47327 w 719138"/>
                <a:gd name="connsiteY2" fmla="*/ 187821 h 902494"/>
                <a:gd name="connsiteX3" fmla="*/ 0 w 719138"/>
                <a:gd name="connsiteY3" fmla="*/ 446485 h 902494"/>
                <a:gd name="connsiteX4" fmla="*/ 99417 w 719138"/>
                <a:gd name="connsiteY4" fmla="*/ 792659 h 902494"/>
                <a:gd name="connsiteX5" fmla="*/ 375047 w 719138"/>
                <a:gd name="connsiteY5" fmla="*/ 902494 h 902494"/>
                <a:gd name="connsiteX6" fmla="*/ 539353 w 719138"/>
                <a:gd name="connsiteY6" fmla="*/ 878384 h 902494"/>
                <a:gd name="connsiteX7" fmla="*/ 639366 w 719138"/>
                <a:gd name="connsiteY7" fmla="*/ 807839 h 902494"/>
                <a:gd name="connsiteX8" fmla="*/ 700683 w 719138"/>
                <a:gd name="connsiteY8" fmla="*/ 691753 h 902494"/>
                <a:gd name="connsiteX9" fmla="*/ 459581 w 719138"/>
                <a:gd name="connsiteY9" fmla="*/ 661392 h 902494"/>
                <a:gd name="connsiteX10" fmla="*/ 427435 w 719138"/>
                <a:gd name="connsiteY10" fmla="*/ 732830 h 902494"/>
                <a:gd name="connsiteX11" fmla="*/ 372071 w 719138"/>
                <a:gd name="connsiteY11" fmla="*/ 753666 h 902494"/>
                <a:gd name="connsiteX12" fmla="*/ 280988 w 719138"/>
                <a:gd name="connsiteY12" fmla="*/ 694730 h 902494"/>
                <a:gd name="connsiteX13" fmla="*/ 245269 w 719138"/>
                <a:gd name="connsiteY13" fmla="*/ 510778 h 902494"/>
                <a:gd name="connsiteX14" fmla="*/ 334566 w 719138"/>
                <a:gd name="connsiteY14" fmla="*/ 576263 h 902494"/>
                <a:gd name="connsiteX15" fmla="*/ 440531 w 719138"/>
                <a:gd name="connsiteY15" fmla="*/ 597099 h 902494"/>
                <a:gd name="connsiteX16" fmla="*/ 638473 w 719138"/>
                <a:gd name="connsiteY16" fmla="*/ 513755 h 902494"/>
                <a:gd name="connsiteX17" fmla="*/ 719138 w 719138"/>
                <a:gd name="connsiteY17" fmla="*/ 303014 h 902494"/>
                <a:gd name="connsiteX18" fmla="*/ 678061 w 719138"/>
                <a:gd name="connsiteY18" fmla="*/ 144661 h 902494"/>
                <a:gd name="connsiteX19" fmla="*/ 564952 w 719138"/>
                <a:gd name="connsiteY19" fmla="*/ 36612 h 902494"/>
                <a:gd name="connsiteX20" fmla="*/ 383977 w 719138"/>
                <a:gd name="connsiteY20" fmla="*/ 0 h 902494"/>
                <a:gd name="connsiteX21" fmla="*/ 376833 w 719138"/>
                <a:gd name="connsiteY21" fmla="*/ 151210 h 902494"/>
                <a:gd name="connsiteX22" fmla="*/ 456903 w 719138"/>
                <a:gd name="connsiteY22" fmla="*/ 187524 h 902494"/>
                <a:gd name="connsiteX23" fmla="*/ 488752 w 719138"/>
                <a:gd name="connsiteY23" fmla="*/ 296466 h 902494"/>
                <a:gd name="connsiteX24" fmla="*/ 455712 w 719138"/>
                <a:gd name="connsiteY24" fmla="*/ 408385 h 902494"/>
                <a:gd name="connsiteX25" fmla="*/ 373261 w 719138"/>
                <a:gd name="connsiteY25" fmla="*/ 447080 h 902494"/>
                <a:gd name="connsiteX26" fmla="*/ 288131 w 719138"/>
                <a:gd name="connsiteY26" fmla="*/ 409575 h 902494"/>
                <a:gd name="connsiteX27" fmla="*/ 254199 w 719138"/>
                <a:gd name="connsiteY27" fmla="*/ 302419 h 902494"/>
                <a:gd name="connsiteX28" fmla="*/ 289917 w 719138"/>
                <a:gd name="connsiteY28" fmla="*/ 191393 h 902494"/>
                <a:gd name="connsiteX29" fmla="*/ 376833 w 719138"/>
                <a:gd name="connsiteY29" fmla="*/ 151210 h 90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9138" h="902494">
                  <a:moveTo>
                    <a:pt x="383977" y="0"/>
                  </a:moveTo>
                  <a:cubicBezTo>
                    <a:pt x="296665" y="0"/>
                    <a:pt x="226616" y="14982"/>
                    <a:pt x="173831" y="44946"/>
                  </a:cubicBezTo>
                  <a:cubicBezTo>
                    <a:pt x="121047" y="74910"/>
                    <a:pt x="78879" y="122535"/>
                    <a:pt x="47327" y="187821"/>
                  </a:cubicBezTo>
                  <a:cubicBezTo>
                    <a:pt x="15776" y="253107"/>
                    <a:pt x="0" y="339328"/>
                    <a:pt x="0" y="446485"/>
                  </a:cubicBezTo>
                  <a:cubicBezTo>
                    <a:pt x="0" y="604044"/>
                    <a:pt x="33139" y="719435"/>
                    <a:pt x="99417" y="792659"/>
                  </a:cubicBezTo>
                  <a:cubicBezTo>
                    <a:pt x="165696" y="865882"/>
                    <a:pt x="257572" y="902494"/>
                    <a:pt x="375047" y="902494"/>
                  </a:cubicBezTo>
                  <a:cubicBezTo>
                    <a:pt x="444500" y="902494"/>
                    <a:pt x="499269" y="894457"/>
                    <a:pt x="539353" y="878384"/>
                  </a:cubicBezTo>
                  <a:cubicBezTo>
                    <a:pt x="579438" y="862310"/>
                    <a:pt x="612775" y="838796"/>
                    <a:pt x="639366" y="807839"/>
                  </a:cubicBezTo>
                  <a:cubicBezTo>
                    <a:pt x="665957" y="776883"/>
                    <a:pt x="686395" y="738188"/>
                    <a:pt x="700683" y="691753"/>
                  </a:cubicBezTo>
                  <a:lnTo>
                    <a:pt x="459581" y="661392"/>
                  </a:lnTo>
                  <a:cubicBezTo>
                    <a:pt x="453231" y="695127"/>
                    <a:pt x="442516" y="718939"/>
                    <a:pt x="427435" y="732830"/>
                  </a:cubicBezTo>
                  <a:cubicBezTo>
                    <a:pt x="412353" y="746721"/>
                    <a:pt x="393899" y="753666"/>
                    <a:pt x="372071" y="753666"/>
                  </a:cubicBezTo>
                  <a:cubicBezTo>
                    <a:pt x="333177" y="753666"/>
                    <a:pt x="302816" y="734021"/>
                    <a:pt x="280988" y="694730"/>
                  </a:cubicBezTo>
                  <a:cubicBezTo>
                    <a:pt x="265113" y="665758"/>
                    <a:pt x="253207" y="604441"/>
                    <a:pt x="245269" y="510778"/>
                  </a:cubicBezTo>
                  <a:cubicBezTo>
                    <a:pt x="274241" y="540544"/>
                    <a:pt x="304007" y="562372"/>
                    <a:pt x="334566" y="576263"/>
                  </a:cubicBezTo>
                  <a:cubicBezTo>
                    <a:pt x="365125" y="590153"/>
                    <a:pt x="400447" y="597099"/>
                    <a:pt x="440531" y="597099"/>
                  </a:cubicBezTo>
                  <a:cubicBezTo>
                    <a:pt x="518716" y="597099"/>
                    <a:pt x="584696" y="569317"/>
                    <a:pt x="638473" y="513755"/>
                  </a:cubicBezTo>
                  <a:cubicBezTo>
                    <a:pt x="692249" y="458192"/>
                    <a:pt x="719138" y="387946"/>
                    <a:pt x="719138" y="303014"/>
                  </a:cubicBezTo>
                  <a:cubicBezTo>
                    <a:pt x="719138" y="245071"/>
                    <a:pt x="705445" y="192286"/>
                    <a:pt x="678061" y="144661"/>
                  </a:cubicBezTo>
                  <a:cubicBezTo>
                    <a:pt x="650677" y="97036"/>
                    <a:pt x="612973" y="61020"/>
                    <a:pt x="564952" y="36612"/>
                  </a:cubicBezTo>
                  <a:cubicBezTo>
                    <a:pt x="516930" y="12204"/>
                    <a:pt x="456605" y="0"/>
                    <a:pt x="383977" y="0"/>
                  </a:cubicBezTo>
                  <a:close/>
                  <a:moveTo>
                    <a:pt x="376833" y="151210"/>
                  </a:moveTo>
                  <a:cubicBezTo>
                    <a:pt x="408980" y="151210"/>
                    <a:pt x="435670" y="163314"/>
                    <a:pt x="456903" y="187524"/>
                  </a:cubicBezTo>
                  <a:cubicBezTo>
                    <a:pt x="478135" y="211733"/>
                    <a:pt x="488752" y="248047"/>
                    <a:pt x="488752" y="296466"/>
                  </a:cubicBezTo>
                  <a:cubicBezTo>
                    <a:pt x="488752" y="345282"/>
                    <a:pt x="477739" y="382588"/>
                    <a:pt x="455712" y="408385"/>
                  </a:cubicBezTo>
                  <a:cubicBezTo>
                    <a:pt x="433685" y="434182"/>
                    <a:pt x="406202" y="447080"/>
                    <a:pt x="373261" y="447080"/>
                  </a:cubicBezTo>
                  <a:cubicBezTo>
                    <a:pt x="339130" y="447080"/>
                    <a:pt x="310753" y="434578"/>
                    <a:pt x="288131" y="409575"/>
                  </a:cubicBezTo>
                  <a:cubicBezTo>
                    <a:pt x="265510" y="384572"/>
                    <a:pt x="254199" y="348853"/>
                    <a:pt x="254199" y="302419"/>
                  </a:cubicBezTo>
                  <a:cubicBezTo>
                    <a:pt x="254199" y="255191"/>
                    <a:pt x="266105" y="218182"/>
                    <a:pt x="289917" y="191393"/>
                  </a:cubicBezTo>
                  <a:cubicBezTo>
                    <a:pt x="313730" y="164604"/>
                    <a:pt x="342702" y="151210"/>
                    <a:pt x="376833" y="1512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xmlns="" id="{BAB1CBB6-D864-4898-B363-62C6123FA3CE}"/>
                </a:ext>
              </a:extLst>
            </p:cNvPr>
            <p:cNvGrpSpPr/>
            <p:nvPr/>
          </p:nvGrpSpPr>
          <p:grpSpPr>
            <a:xfrm>
              <a:off x="7313044" y="4204191"/>
              <a:ext cx="849881" cy="991121"/>
              <a:chOff x="6955856" y="5224590"/>
              <a:chExt cx="887612" cy="1035122"/>
            </a:xfrm>
            <a:grpFill/>
          </p:grpSpPr>
          <p:sp>
            <p:nvSpPr>
              <p:cNvPr id="13" name="Freeform: Shape 12">
                <a:extLst>
                  <a:ext uri="{FF2B5EF4-FFF2-40B4-BE49-F238E27FC236}">
                    <a16:creationId xmlns:a16="http://schemas.microsoft.com/office/drawing/2014/main" xmlns="" id="{6FCED441-357D-49C5-B60D-DA29D1861C36}"/>
                  </a:ext>
                </a:extLst>
              </p:cNvPr>
              <p:cNvSpPr/>
              <p:nvPr/>
            </p:nvSpPr>
            <p:spPr>
              <a:xfrm>
                <a:off x="6955856" y="5397559"/>
                <a:ext cx="887612" cy="862153"/>
              </a:xfrm>
              <a:custGeom>
                <a:avLst/>
                <a:gdLst>
                  <a:gd name="connsiteX0" fmla="*/ 301395 w 887612"/>
                  <a:gd name="connsiteY0" fmla="*/ 0 h 862153"/>
                  <a:gd name="connsiteX1" fmla="*/ 301395 w 887612"/>
                  <a:gd name="connsiteY1" fmla="*/ 239153 h 862153"/>
                  <a:gd name="connsiteX2" fmla="*/ 279424 w 887612"/>
                  <a:gd name="connsiteY2" fmla="*/ 253966 h 862153"/>
                  <a:gd name="connsiteX3" fmla="*/ 211335 w 887612"/>
                  <a:gd name="connsiteY3" fmla="*/ 418346 h 862153"/>
                  <a:gd name="connsiteX4" fmla="*/ 443805 w 887612"/>
                  <a:gd name="connsiteY4" fmla="*/ 650815 h 862153"/>
                  <a:gd name="connsiteX5" fmla="*/ 676275 w 887612"/>
                  <a:gd name="connsiteY5" fmla="*/ 418346 h 862153"/>
                  <a:gd name="connsiteX6" fmla="*/ 608187 w 887612"/>
                  <a:gd name="connsiteY6" fmla="*/ 253966 h 862153"/>
                  <a:gd name="connsiteX7" fmla="*/ 586218 w 887612"/>
                  <a:gd name="connsiteY7" fmla="*/ 239155 h 862153"/>
                  <a:gd name="connsiteX8" fmla="*/ 586218 w 887612"/>
                  <a:gd name="connsiteY8" fmla="*/ 1 h 862153"/>
                  <a:gd name="connsiteX9" fmla="*/ 616555 w 887612"/>
                  <a:gd name="connsiteY9" fmla="*/ 9418 h 862153"/>
                  <a:gd name="connsiteX10" fmla="*/ 887612 w 887612"/>
                  <a:gd name="connsiteY10" fmla="*/ 418347 h 862153"/>
                  <a:gd name="connsiteX11" fmla="*/ 443806 w 887612"/>
                  <a:gd name="connsiteY11" fmla="*/ 862153 h 862153"/>
                  <a:gd name="connsiteX12" fmla="*/ 0 w 887612"/>
                  <a:gd name="connsiteY12" fmla="*/ 418347 h 862153"/>
                  <a:gd name="connsiteX13" fmla="*/ 271057 w 887612"/>
                  <a:gd name="connsiteY13" fmla="*/ 9418 h 86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7612" h="862153">
                    <a:moveTo>
                      <a:pt x="301395" y="0"/>
                    </a:moveTo>
                    <a:lnTo>
                      <a:pt x="301395" y="239153"/>
                    </a:lnTo>
                    <a:lnTo>
                      <a:pt x="279424" y="253966"/>
                    </a:lnTo>
                    <a:cubicBezTo>
                      <a:pt x="237355" y="296035"/>
                      <a:pt x="211335" y="354152"/>
                      <a:pt x="211335" y="418346"/>
                    </a:cubicBezTo>
                    <a:cubicBezTo>
                      <a:pt x="211335" y="546735"/>
                      <a:pt x="315415" y="650815"/>
                      <a:pt x="443805" y="650815"/>
                    </a:cubicBezTo>
                    <a:cubicBezTo>
                      <a:pt x="572195" y="650815"/>
                      <a:pt x="676275" y="546735"/>
                      <a:pt x="676275" y="418346"/>
                    </a:cubicBezTo>
                    <a:cubicBezTo>
                      <a:pt x="676275" y="354152"/>
                      <a:pt x="650255" y="296035"/>
                      <a:pt x="608187" y="253966"/>
                    </a:cubicBezTo>
                    <a:lnTo>
                      <a:pt x="586218" y="239155"/>
                    </a:lnTo>
                    <a:lnTo>
                      <a:pt x="586218" y="1"/>
                    </a:lnTo>
                    <a:lnTo>
                      <a:pt x="616555" y="9418"/>
                    </a:lnTo>
                    <a:cubicBezTo>
                      <a:pt x="775844" y="76791"/>
                      <a:pt x="887612" y="234517"/>
                      <a:pt x="887612" y="418347"/>
                    </a:cubicBezTo>
                    <a:cubicBezTo>
                      <a:pt x="887612" y="663454"/>
                      <a:pt x="688913" y="862153"/>
                      <a:pt x="443806" y="862153"/>
                    </a:cubicBezTo>
                    <a:cubicBezTo>
                      <a:pt x="198699" y="862153"/>
                      <a:pt x="0" y="663454"/>
                      <a:pt x="0" y="418347"/>
                    </a:cubicBezTo>
                    <a:cubicBezTo>
                      <a:pt x="0" y="234517"/>
                      <a:pt x="111768" y="76791"/>
                      <a:pt x="271057" y="94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xmlns="" id="{8A9525C2-2CA6-4EE4-89D0-693160F22F7D}"/>
                  </a:ext>
                </a:extLst>
              </p:cNvPr>
              <p:cNvSpPr/>
              <p:nvPr/>
            </p:nvSpPr>
            <p:spPr>
              <a:xfrm>
                <a:off x="7297484" y="5224590"/>
                <a:ext cx="204355" cy="563761"/>
              </a:xfrm>
              <a:prstGeom prst="roundRect">
                <a:avLst>
                  <a:gd name="adj" fmla="val 24830"/>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17">
            <a:extLst>
              <a:ext uri="{FF2B5EF4-FFF2-40B4-BE49-F238E27FC236}">
                <a16:creationId xmlns:a16="http://schemas.microsoft.com/office/drawing/2014/main" xmlns="" id="{AA72BFE4-32DA-4C77-9D77-7FD57461F31E}"/>
              </a:ext>
            </a:extLst>
          </p:cNvPr>
          <p:cNvGrpSpPr/>
          <p:nvPr userDrawn="1"/>
        </p:nvGrpSpPr>
        <p:grpSpPr>
          <a:xfrm>
            <a:off x="295274" y="4812589"/>
            <a:ext cx="1036850" cy="1435084"/>
            <a:chOff x="972424" y="4140745"/>
            <a:chExt cx="1826508" cy="2528035"/>
          </a:xfrm>
        </p:grpSpPr>
        <p:cxnSp>
          <p:nvCxnSpPr>
            <p:cNvPr id="15" name="Straight Connector 14">
              <a:extLst>
                <a:ext uri="{FF2B5EF4-FFF2-40B4-BE49-F238E27FC236}">
                  <a16:creationId xmlns:a16="http://schemas.microsoft.com/office/drawing/2014/main" xmlns="" id="{373E830E-091A-49FE-88FC-63F1752F37F2}"/>
                </a:ext>
              </a:extLst>
            </p:cNvPr>
            <p:cNvCxnSpPr>
              <a:cxnSpLocks/>
            </p:cNvCxnSpPr>
            <p:nvPr userDrawn="1"/>
          </p:nvCxnSpPr>
          <p:spPr>
            <a:xfrm flipH="1">
              <a:off x="1797103" y="4140745"/>
              <a:ext cx="1001829" cy="2528035"/>
            </a:xfrm>
            <a:prstGeom prst="line">
              <a:avLst/>
            </a:prstGeom>
            <a:ln w="76200" cap="rnd"/>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7EE876D7-5B72-4ADF-88F9-0C63AEB70165}"/>
                </a:ext>
              </a:extLst>
            </p:cNvPr>
            <p:cNvCxnSpPr>
              <a:cxnSpLocks/>
            </p:cNvCxnSpPr>
            <p:nvPr userDrawn="1"/>
          </p:nvCxnSpPr>
          <p:spPr>
            <a:xfrm flipH="1">
              <a:off x="1393342" y="4920916"/>
              <a:ext cx="679417" cy="1714456"/>
            </a:xfrm>
            <a:prstGeom prst="line">
              <a:avLst/>
            </a:prstGeom>
            <a:ln w="76200" cap="rnd"/>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247F14AE-4DDA-47B5-BA03-31FC196CA9CF}"/>
                </a:ext>
              </a:extLst>
            </p:cNvPr>
            <p:cNvCxnSpPr>
              <a:cxnSpLocks/>
            </p:cNvCxnSpPr>
            <p:nvPr userDrawn="1"/>
          </p:nvCxnSpPr>
          <p:spPr>
            <a:xfrm flipH="1">
              <a:off x="972424" y="5607124"/>
              <a:ext cx="402446" cy="1015544"/>
            </a:xfrm>
            <a:prstGeom prst="line">
              <a:avLst/>
            </a:prstGeom>
            <a:ln w="76200" cap="rnd"/>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xmlns="" id="{AA68F181-503C-4D76-B617-2202BFF729D3}"/>
              </a:ext>
            </a:extLst>
          </p:cNvPr>
          <p:cNvGrpSpPr/>
          <p:nvPr userDrawn="1"/>
        </p:nvGrpSpPr>
        <p:grpSpPr>
          <a:xfrm flipH="1">
            <a:off x="363312" y="5064503"/>
            <a:ext cx="224583" cy="305198"/>
            <a:chOff x="4708260" y="456723"/>
            <a:chExt cx="659554" cy="896303"/>
          </a:xfrm>
          <a:solidFill>
            <a:schemeClr val="accent1"/>
          </a:solidFill>
        </p:grpSpPr>
        <p:sp>
          <p:nvSpPr>
            <p:cNvPr id="20" name="Freeform: Shape 19">
              <a:extLst>
                <a:ext uri="{FF2B5EF4-FFF2-40B4-BE49-F238E27FC236}">
                  <a16:creationId xmlns:a16="http://schemas.microsoft.com/office/drawing/2014/main" xmlns="" id="{B4F43BAD-F74C-4E06-A4CE-7FB4D55EC7A6}"/>
                </a:ext>
              </a:extLst>
            </p:cNvPr>
            <p:cNvSpPr/>
            <p:nvPr/>
          </p:nvSpPr>
          <p:spPr>
            <a:xfrm>
              <a:off x="4803934" y="523398"/>
              <a:ext cx="9525" cy="9525"/>
            </a:xfrm>
            <a:custGeom>
              <a:avLst/>
              <a:gdLst>
                <a:gd name="connsiteX0" fmla="*/ 10954 w 9525"/>
                <a:gd name="connsiteY0" fmla="*/ 7144 h 9525"/>
                <a:gd name="connsiteX1" fmla="*/ 7144 w 9525"/>
                <a:gd name="connsiteY1" fmla="*/ 9049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cubicBezTo>
                    <a:pt x="4286" y="9049"/>
                    <a:pt x="14764" y="8096"/>
                    <a:pt x="7144" y="9049"/>
                  </a:cubicBezTo>
                  <a:cubicBezTo>
                    <a:pt x="8096" y="7144"/>
                    <a:pt x="9049" y="7144"/>
                    <a:pt x="10954" y="7144"/>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4EB55754-FA10-466C-9BC4-00DC1A01BD03}"/>
                </a:ext>
              </a:extLst>
            </p:cNvPr>
            <p:cNvSpPr/>
            <p:nvPr/>
          </p:nvSpPr>
          <p:spPr>
            <a:xfrm>
              <a:off x="4767739" y="499938"/>
              <a:ext cx="600075" cy="771525"/>
            </a:xfrm>
            <a:custGeom>
              <a:avLst/>
              <a:gdLst>
                <a:gd name="connsiteX0" fmla="*/ 29051 w 600075"/>
                <a:gd name="connsiteY0" fmla="*/ 761172 h 771525"/>
                <a:gd name="connsiteX1" fmla="*/ 390049 w 600075"/>
                <a:gd name="connsiteY1" fmla="*/ 742122 h 771525"/>
                <a:gd name="connsiteX2" fmla="*/ 549116 w 600075"/>
                <a:gd name="connsiteY2" fmla="*/ 753552 h 771525"/>
                <a:gd name="connsiteX3" fmla="*/ 571976 w 600075"/>
                <a:gd name="connsiteY3" fmla="*/ 686877 h 771525"/>
                <a:gd name="connsiteX4" fmla="*/ 572929 w 600075"/>
                <a:gd name="connsiteY4" fmla="*/ 574482 h 771525"/>
                <a:gd name="connsiteX5" fmla="*/ 570071 w 600075"/>
                <a:gd name="connsiteY5" fmla="*/ 494472 h 771525"/>
                <a:gd name="connsiteX6" fmla="*/ 572929 w 600075"/>
                <a:gd name="connsiteY6" fmla="*/ 486852 h 771525"/>
                <a:gd name="connsiteX7" fmla="*/ 571976 w 600075"/>
                <a:gd name="connsiteY7" fmla="*/ 500187 h 771525"/>
                <a:gd name="connsiteX8" fmla="*/ 585311 w 600075"/>
                <a:gd name="connsiteY8" fmla="*/ 296352 h 771525"/>
                <a:gd name="connsiteX9" fmla="*/ 586264 w 600075"/>
                <a:gd name="connsiteY9" fmla="*/ 246822 h 771525"/>
                <a:gd name="connsiteX10" fmla="*/ 575786 w 600075"/>
                <a:gd name="connsiteY10" fmla="*/ 138237 h 771525"/>
                <a:gd name="connsiteX11" fmla="*/ 558641 w 600075"/>
                <a:gd name="connsiteY11" fmla="*/ 62037 h 771525"/>
                <a:gd name="connsiteX12" fmla="*/ 451009 w 600075"/>
                <a:gd name="connsiteY12" fmla="*/ 48702 h 771525"/>
                <a:gd name="connsiteX13" fmla="*/ 448151 w 600075"/>
                <a:gd name="connsiteY13" fmla="*/ 45844 h 771525"/>
                <a:gd name="connsiteX14" fmla="*/ 454819 w 600075"/>
                <a:gd name="connsiteY14" fmla="*/ 40129 h 771525"/>
                <a:gd name="connsiteX15" fmla="*/ 453866 w 600075"/>
                <a:gd name="connsiteY15" fmla="*/ 38224 h 771525"/>
                <a:gd name="connsiteX16" fmla="*/ 434816 w 600075"/>
                <a:gd name="connsiteY16" fmla="*/ 43939 h 771525"/>
                <a:gd name="connsiteX17" fmla="*/ 380524 w 600075"/>
                <a:gd name="connsiteY17" fmla="*/ 40129 h 771525"/>
                <a:gd name="connsiteX18" fmla="*/ 316706 w 600075"/>
                <a:gd name="connsiteY18" fmla="*/ 31557 h 771525"/>
                <a:gd name="connsiteX19" fmla="*/ 318611 w 600075"/>
                <a:gd name="connsiteY19" fmla="*/ 25842 h 771525"/>
                <a:gd name="connsiteX20" fmla="*/ 282416 w 600075"/>
                <a:gd name="connsiteY20" fmla="*/ 32509 h 771525"/>
                <a:gd name="connsiteX21" fmla="*/ 289084 w 600075"/>
                <a:gd name="connsiteY21" fmla="*/ 28699 h 771525"/>
                <a:gd name="connsiteX22" fmla="*/ 254794 w 600075"/>
                <a:gd name="connsiteY22" fmla="*/ 29652 h 771525"/>
                <a:gd name="connsiteX23" fmla="*/ 265271 w 600075"/>
                <a:gd name="connsiteY23" fmla="*/ 27747 h 771525"/>
                <a:gd name="connsiteX24" fmla="*/ 225266 w 600075"/>
                <a:gd name="connsiteY24" fmla="*/ 27747 h 771525"/>
                <a:gd name="connsiteX25" fmla="*/ 251936 w 600075"/>
                <a:gd name="connsiteY25" fmla="*/ 23937 h 771525"/>
                <a:gd name="connsiteX26" fmla="*/ 197644 w 600075"/>
                <a:gd name="connsiteY26" fmla="*/ 28699 h 771525"/>
                <a:gd name="connsiteX27" fmla="*/ 187166 w 600075"/>
                <a:gd name="connsiteY27" fmla="*/ 26794 h 771525"/>
                <a:gd name="connsiteX28" fmla="*/ 61436 w 600075"/>
                <a:gd name="connsiteY28" fmla="*/ 31557 h 771525"/>
                <a:gd name="connsiteX29" fmla="*/ 82391 w 600075"/>
                <a:gd name="connsiteY29" fmla="*/ 26794 h 771525"/>
                <a:gd name="connsiteX30" fmla="*/ 78581 w 600075"/>
                <a:gd name="connsiteY30" fmla="*/ 24889 h 771525"/>
                <a:gd name="connsiteX31" fmla="*/ 128111 w 600075"/>
                <a:gd name="connsiteY31" fmla="*/ 18222 h 771525"/>
                <a:gd name="connsiteX32" fmla="*/ 501491 w 600075"/>
                <a:gd name="connsiteY32" fmla="*/ 36319 h 771525"/>
                <a:gd name="connsiteX33" fmla="*/ 601504 w 600075"/>
                <a:gd name="connsiteY33" fmla="*/ 248727 h 771525"/>
                <a:gd name="connsiteX34" fmla="*/ 591026 w 600075"/>
                <a:gd name="connsiteY34" fmla="*/ 451609 h 771525"/>
                <a:gd name="connsiteX35" fmla="*/ 578644 w 600075"/>
                <a:gd name="connsiteY35" fmla="*/ 735454 h 771525"/>
                <a:gd name="connsiteX36" fmla="*/ 386239 w 600075"/>
                <a:gd name="connsiteY36" fmla="*/ 755457 h 771525"/>
                <a:gd name="connsiteX37" fmla="*/ 7144 w 600075"/>
                <a:gd name="connsiteY37" fmla="*/ 770697 h 771525"/>
                <a:gd name="connsiteX38" fmla="*/ 29051 w 600075"/>
                <a:gd name="connsiteY38" fmla="*/ 761172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0075" h="771525">
                  <a:moveTo>
                    <a:pt x="29051" y="761172"/>
                  </a:moveTo>
                  <a:cubicBezTo>
                    <a:pt x="50959" y="753552"/>
                    <a:pt x="390049" y="737359"/>
                    <a:pt x="390049" y="742122"/>
                  </a:cubicBezTo>
                  <a:cubicBezTo>
                    <a:pt x="394811" y="744979"/>
                    <a:pt x="542449" y="758314"/>
                    <a:pt x="549116" y="753552"/>
                  </a:cubicBezTo>
                  <a:cubicBezTo>
                    <a:pt x="568166" y="740217"/>
                    <a:pt x="561499" y="696402"/>
                    <a:pt x="571976" y="686877"/>
                  </a:cubicBezTo>
                  <a:cubicBezTo>
                    <a:pt x="573881" y="642109"/>
                    <a:pt x="572929" y="611629"/>
                    <a:pt x="572929" y="574482"/>
                  </a:cubicBezTo>
                  <a:cubicBezTo>
                    <a:pt x="577691" y="575434"/>
                    <a:pt x="568166" y="509712"/>
                    <a:pt x="570071" y="494472"/>
                  </a:cubicBezTo>
                  <a:cubicBezTo>
                    <a:pt x="572929" y="497329"/>
                    <a:pt x="573881" y="495424"/>
                    <a:pt x="572929" y="486852"/>
                  </a:cubicBezTo>
                  <a:cubicBezTo>
                    <a:pt x="571976" y="490662"/>
                    <a:pt x="571976" y="495424"/>
                    <a:pt x="571976" y="500187"/>
                  </a:cubicBezTo>
                  <a:cubicBezTo>
                    <a:pt x="606266" y="459229"/>
                    <a:pt x="546259" y="323974"/>
                    <a:pt x="585311" y="296352"/>
                  </a:cubicBezTo>
                  <a:cubicBezTo>
                    <a:pt x="582454" y="303019"/>
                    <a:pt x="589121" y="256347"/>
                    <a:pt x="586264" y="246822"/>
                  </a:cubicBezTo>
                  <a:cubicBezTo>
                    <a:pt x="585311" y="235392"/>
                    <a:pt x="584359" y="188719"/>
                    <a:pt x="575786" y="138237"/>
                  </a:cubicBezTo>
                  <a:cubicBezTo>
                    <a:pt x="572929" y="118234"/>
                    <a:pt x="570071" y="71562"/>
                    <a:pt x="558641" y="62037"/>
                  </a:cubicBezTo>
                  <a:cubicBezTo>
                    <a:pt x="545306" y="51559"/>
                    <a:pt x="454819" y="43939"/>
                    <a:pt x="451009" y="48702"/>
                  </a:cubicBezTo>
                  <a:cubicBezTo>
                    <a:pt x="452914" y="45844"/>
                    <a:pt x="451961" y="44892"/>
                    <a:pt x="448151" y="45844"/>
                  </a:cubicBezTo>
                  <a:cubicBezTo>
                    <a:pt x="450056" y="43939"/>
                    <a:pt x="452914" y="42034"/>
                    <a:pt x="454819" y="40129"/>
                  </a:cubicBezTo>
                  <a:cubicBezTo>
                    <a:pt x="450056" y="40129"/>
                    <a:pt x="450056" y="40129"/>
                    <a:pt x="453866" y="38224"/>
                  </a:cubicBezTo>
                  <a:cubicBezTo>
                    <a:pt x="449104" y="38224"/>
                    <a:pt x="442436" y="44892"/>
                    <a:pt x="434816" y="43939"/>
                  </a:cubicBezTo>
                  <a:cubicBezTo>
                    <a:pt x="435769" y="43939"/>
                    <a:pt x="376714" y="35367"/>
                    <a:pt x="380524" y="40129"/>
                  </a:cubicBezTo>
                  <a:cubicBezTo>
                    <a:pt x="356711" y="22032"/>
                    <a:pt x="346234" y="44892"/>
                    <a:pt x="316706" y="31557"/>
                  </a:cubicBezTo>
                  <a:cubicBezTo>
                    <a:pt x="330041" y="32509"/>
                    <a:pt x="314801" y="28699"/>
                    <a:pt x="318611" y="25842"/>
                  </a:cubicBezTo>
                  <a:cubicBezTo>
                    <a:pt x="307181" y="22984"/>
                    <a:pt x="292894" y="35367"/>
                    <a:pt x="282416" y="32509"/>
                  </a:cubicBezTo>
                  <a:cubicBezTo>
                    <a:pt x="282416" y="32509"/>
                    <a:pt x="287179" y="29652"/>
                    <a:pt x="289084" y="28699"/>
                  </a:cubicBezTo>
                  <a:cubicBezTo>
                    <a:pt x="277654" y="22032"/>
                    <a:pt x="271939" y="28699"/>
                    <a:pt x="254794" y="29652"/>
                  </a:cubicBezTo>
                  <a:cubicBezTo>
                    <a:pt x="258604" y="29652"/>
                    <a:pt x="261461" y="29652"/>
                    <a:pt x="265271" y="27747"/>
                  </a:cubicBezTo>
                  <a:cubicBezTo>
                    <a:pt x="251936" y="26794"/>
                    <a:pt x="246221" y="28699"/>
                    <a:pt x="225266" y="27747"/>
                  </a:cubicBezTo>
                  <a:cubicBezTo>
                    <a:pt x="217646" y="27747"/>
                    <a:pt x="250031" y="26794"/>
                    <a:pt x="251936" y="23937"/>
                  </a:cubicBezTo>
                  <a:cubicBezTo>
                    <a:pt x="235744" y="22984"/>
                    <a:pt x="199549" y="26794"/>
                    <a:pt x="197644" y="28699"/>
                  </a:cubicBezTo>
                  <a:cubicBezTo>
                    <a:pt x="195739" y="24889"/>
                    <a:pt x="192881" y="24889"/>
                    <a:pt x="187166" y="26794"/>
                  </a:cubicBezTo>
                  <a:cubicBezTo>
                    <a:pt x="166211" y="31557"/>
                    <a:pt x="84296" y="14412"/>
                    <a:pt x="61436" y="31557"/>
                  </a:cubicBezTo>
                  <a:cubicBezTo>
                    <a:pt x="64294" y="30604"/>
                    <a:pt x="83344" y="25842"/>
                    <a:pt x="82391" y="26794"/>
                  </a:cubicBezTo>
                  <a:cubicBezTo>
                    <a:pt x="77629" y="26794"/>
                    <a:pt x="78581" y="23937"/>
                    <a:pt x="78581" y="24889"/>
                  </a:cubicBezTo>
                  <a:cubicBezTo>
                    <a:pt x="87154" y="20127"/>
                    <a:pt x="118586" y="18222"/>
                    <a:pt x="128111" y="18222"/>
                  </a:cubicBezTo>
                  <a:cubicBezTo>
                    <a:pt x="166211" y="-10353"/>
                    <a:pt x="412909" y="23937"/>
                    <a:pt x="501491" y="36319"/>
                  </a:cubicBezTo>
                  <a:cubicBezTo>
                    <a:pt x="611029" y="51559"/>
                    <a:pt x="598646" y="132522"/>
                    <a:pt x="601504" y="248727"/>
                  </a:cubicBezTo>
                  <a:cubicBezTo>
                    <a:pt x="603409" y="327784"/>
                    <a:pt x="598646" y="383982"/>
                    <a:pt x="591026" y="451609"/>
                  </a:cubicBezTo>
                  <a:cubicBezTo>
                    <a:pt x="582454" y="534477"/>
                    <a:pt x="611981" y="664969"/>
                    <a:pt x="578644" y="735454"/>
                  </a:cubicBezTo>
                  <a:cubicBezTo>
                    <a:pt x="548164" y="798319"/>
                    <a:pt x="467201" y="757362"/>
                    <a:pt x="386239" y="755457"/>
                  </a:cubicBezTo>
                  <a:cubicBezTo>
                    <a:pt x="265271" y="751647"/>
                    <a:pt x="130969" y="750694"/>
                    <a:pt x="7144" y="770697"/>
                  </a:cubicBezTo>
                  <a:cubicBezTo>
                    <a:pt x="13811" y="764982"/>
                    <a:pt x="20479" y="762124"/>
                    <a:pt x="29051" y="761172"/>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B23DFFCE-CF0E-4AC3-9A8C-36687F5EC9C8}"/>
                </a:ext>
              </a:extLst>
            </p:cNvPr>
            <p:cNvSpPr/>
            <p:nvPr/>
          </p:nvSpPr>
          <p:spPr>
            <a:xfrm>
              <a:off x="4815364" y="521493"/>
              <a:ext cx="9525" cy="9525"/>
            </a:xfrm>
            <a:custGeom>
              <a:avLst/>
              <a:gdLst>
                <a:gd name="connsiteX0" fmla="*/ 7144 w 9525"/>
                <a:gd name="connsiteY0" fmla="*/ 7144 h 9525"/>
                <a:gd name="connsiteX1" fmla="*/ 10001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9049" y="8096"/>
                    <a:pt x="13811" y="7144"/>
                    <a:pt x="10001" y="10001"/>
                  </a:cubicBezTo>
                  <a:cubicBezTo>
                    <a:pt x="10001" y="8096"/>
                    <a:pt x="7144" y="8096"/>
                    <a:pt x="7144" y="7144"/>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7D2859C6-A3A7-4B98-A1F5-9A62EA1D4B73}"/>
                </a:ext>
              </a:extLst>
            </p:cNvPr>
            <p:cNvSpPr/>
            <p:nvPr/>
          </p:nvSpPr>
          <p:spPr>
            <a:xfrm>
              <a:off x="4946491" y="518435"/>
              <a:ext cx="9525" cy="9525"/>
            </a:xfrm>
            <a:custGeom>
              <a:avLst/>
              <a:gdLst>
                <a:gd name="connsiteX0" fmla="*/ 8414 w 9525"/>
                <a:gd name="connsiteY0" fmla="*/ 7344 h 9525"/>
                <a:gd name="connsiteX1" fmla="*/ 8414 w 9525"/>
                <a:gd name="connsiteY1" fmla="*/ 7344 h 9525"/>
              </a:gdLst>
              <a:ahLst/>
              <a:cxnLst>
                <a:cxn ang="0">
                  <a:pos x="connsiteX0" y="connsiteY0"/>
                </a:cxn>
                <a:cxn ang="0">
                  <a:pos x="connsiteX1" y="connsiteY1"/>
                </a:cxn>
              </a:cxnLst>
              <a:rect l="l" t="t" r="r" b="b"/>
              <a:pathLst>
                <a:path w="9525" h="9525">
                  <a:moveTo>
                    <a:pt x="8414" y="7344"/>
                  </a:moveTo>
                  <a:cubicBezTo>
                    <a:pt x="8414" y="6392"/>
                    <a:pt x="5556" y="9249"/>
                    <a:pt x="8414" y="7344"/>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D5BEE0E1-2A50-47CC-9F54-F78EF3180E45}"/>
                </a:ext>
              </a:extLst>
            </p:cNvPr>
            <p:cNvSpPr/>
            <p:nvPr/>
          </p:nvSpPr>
          <p:spPr>
            <a:xfrm>
              <a:off x="4966811" y="519588"/>
              <a:ext cx="19050" cy="9525"/>
            </a:xfrm>
            <a:custGeom>
              <a:avLst/>
              <a:gdLst>
                <a:gd name="connsiteX0" fmla="*/ 18574 w 19050"/>
                <a:gd name="connsiteY0" fmla="*/ 7144 h 9525"/>
                <a:gd name="connsiteX1" fmla="*/ 7144 w 19050"/>
                <a:gd name="connsiteY1" fmla="*/ 9049 h 9525"/>
                <a:gd name="connsiteX2" fmla="*/ 18574 w 19050"/>
                <a:gd name="connsiteY2" fmla="*/ 7144 h 9525"/>
              </a:gdLst>
              <a:ahLst/>
              <a:cxnLst>
                <a:cxn ang="0">
                  <a:pos x="connsiteX0" y="connsiteY0"/>
                </a:cxn>
                <a:cxn ang="0">
                  <a:pos x="connsiteX1" y="connsiteY1"/>
                </a:cxn>
                <a:cxn ang="0">
                  <a:pos x="connsiteX2" y="connsiteY2"/>
                </a:cxn>
              </a:cxnLst>
              <a:rect l="l" t="t" r="r" b="b"/>
              <a:pathLst>
                <a:path w="19050" h="9525">
                  <a:moveTo>
                    <a:pt x="18574" y="7144"/>
                  </a:moveTo>
                  <a:cubicBezTo>
                    <a:pt x="18574" y="8096"/>
                    <a:pt x="11906" y="9049"/>
                    <a:pt x="7144" y="9049"/>
                  </a:cubicBezTo>
                  <a:lnTo>
                    <a:pt x="18574" y="7144"/>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3FE0D3F4-0361-4C7D-9E55-DBCC0C0917EB}"/>
                </a:ext>
              </a:extLst>
            </p:cNvPr>
            <p:cNvSpPr/>
            <p:nvPr/>
          </p:nvSpPr>
          <p:spPr>
            <a:xfrm>
              <a:off x="5004911" y="523398"/>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11906" y="8096"/>
                    <a:pt x="10954" y="8096"/>
                    <a:pt x="7144" y="8096"/>
                  </a:cubicBezTo>
                  <a:cubicBezTo>
                    <a:pt x="7144" y="8096"/>
                    <a:pt x="8096" y="8096"/>
                    <a:pt x="9049" y="7144"/>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xmlns="" id="{F1565FF6-4778-43D7-95CC-9B521765CC64}"/>
                </a:ext>
              </a:extLst>
            </p:cNvPr>
            <p:cNvSpPr/>
            <p:nvPr/>
          </p:nvSpPr>
          <p:spPr>
            <a:xfrm>
              <a:off x="5008721" y="521493"/>
              <a:ext cx="19050" cy="9525"/>
            </a:xfrm>
            <a:custGeom>
              <a:avLst/>
              <a:gdLst>
                <a:gd name="connsiteX0" fmla="*/ 7144 w 19050"/>
                <a:gd name="connsiteY0" fmla="*/ 7144 h 9525"/>
                <a:gd name="connsiteX1" fmla="*/ 11906 w 19050"/>
                <a:gd name="connsiteY1" fmla="*/ 8096 h 9525"/>
                <a:gd name="connsiteX2" fmla="*/ 7144 w 19050"/>
                <a:gd name="connsiteY2" fmla="*/ 7144 h 9525"/>
              </a:gdLst>
              <a:ahLst/>
              <a:cxnLst>
                <a:cxn ang="0">
                  <a:pos x="connsiteX0" y="connsiteY0"/>
                </a:cxn>
                <a:cxn ang="0">
                  <a:pos x="connsiteX1" y="connsiteY1"/>
                </a:cxn>
                <a:cxn ang="0">
                  <a:pos x="connsiteX2" y="connsiteY2"/>
                </a:cxn>
              </a:cxnLst>
              <a:rect l="l" t="t" r="r" b="b"/>
              <a:pathLst>
                <a:path w="19050" h="9525">
                  <a:moveTo>
                    <a:pt x="7144" y="7144"/>
                  </a:moveTo>
                  <a:cubicBezTo>
                    <a:pt x="10001" y="7144"/>
                    <a:pt x="10954" y="8096"/>
                    <a:pt x="11906" y="8096"/>
                  </a:cubicBezTo>
                  <a:cubicBezTo>
                    <a:pt x="11906" y="8096"/>
                    <a:pt x="7144" y="9049"/>
                    <a:pt x="7144" y="7144"/>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xmlns="" id="{3F4F7BC6-7195-40CC-AD8E-430CCD92576C}"/>
                </a:ext>
              </a:extLst>
            </p:cNvPr>
            <p:cNvSpPr/>
            <p:nvPr/>
          </p:nvSpPr>
          <p:spPr>
            <a:xfrm>
              <a:off x="5071480" y="527208"/>
              <a:ext cx="19050" cy="9525"/>
            </a:xfrm>
            <a:custGeom>
              <a:avLst/>
              <a:gdLst>
                <a:gd name="connsiteX0" fmla="*/ 7250 w 19050"/>
                <a:gd name="connsiteY0" fmla="*/ 7144 h 9525"/>
                <a:gd name="connsiteX1" fmla="*/ 12965 w 19050"/>
                <a:gd name="connsiteY1" fmla="*/ 8096 h 9525"/>
                <a:gd name="connsiteX2" fmla="*/ 7250 w 19050"/>
                <a:gd name="connsiteY2" fmla="*/ 7144 h 9525"/>
              </a:gdLst>
              <a:ahLst/>
              <a:cxnLst>
                <a:cxn ang="0">
                  <a:pos x="connsiteX0" y="connsiteY0"/>
                </a:cxn>
                <a:cxn ang="0">
                  <a:pos x="connsiteX1" y="connsiteY1"/>
                </a:cxn>
                <a:cxn ang="0">
                  <a:pos x="connsiteX2" y="connsiteY2"/>
                </a:cxn>
              </a:cxnLst>
              <a:rect l="l" t="t" r="r" b="b"/>
              <a:pathLst>
                <a:path w="19050" h="9525">
                  <a:moveTo>
                    <a:pt x="7250" y="7144"/>
                  </a:moveTo>
                  <a:cubicBezTo>
                    <a:pt x="9155" y="7144"/>
                    <a:pt x="12013" y="7144"/>
                    <a:pt x="12965" y="8096"/>
                  </a:cubicBezTo>
                  <a:cubicBezTo>
                    <a:pt x="12013" y="7144"/>
                    <a:pt x="6298" y="9049"/>
                    <a:pt x="7250" y="7144"/>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4F5FA6F8-E465-4E50-962C-7154597C526C}"/>
                </a:ext>
              </a:extLst>
            </p:cNvPr>
            <p:cNvSpPr/>
            <p:nvPr/>
          </p:nvSpPr>
          <p:spPr>
            <a:xfrm>
              <a:off x="5100161" y="52911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1906" y="7144"/>
                    <a:pt x="9049" y="7144"/>
                    <a:pt x="7144" y="7144"/>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xmlns="" id="{5F71D6D5-76A2-4FBF-9396-3280770ACBBC}"/>
                </a:ext>
              </a:extLst>
            </p:cNvPr>
            <p:cNvSpPr/>
            <p:nvPr/>
          </p:nvSpPr>
          <p:spPr>
            <a:xfrm>
              <a:off x="5343049" y="848040"/>
              <a:ext cx="9525" cy="9525"/>
            </a:xfrm>
            <a:custGeom>
              <a:avLst/>
              <a:gdLst>
                <a:gd name="connsiteX0" fmla="*/ 7144 w 9525"/>
                <a:gd name="connsiteY0" fmla="*/ 10162 h 9525"/>
                <a:gd name="connsiteX1" fmla="*/ 7144 w 9525"/>
                <a:gd name="connsiteY1" fmla="*/ 10162 h 9525"/>
              </a:gdLst>
              <a:ahLst/>
              <a:cxnLst>
                <a:cxn ang="0">
                  <a:pos x="connsiteX0" y="connsiteY0"/>
                </a:cxn>
                <a:cxn ang="0">
                  <a:pos x="connsiteX1" y="connsiteY1"/>
                </a:cxn>
              </a:cxnLst>
              <a:rect l="l" t="t" r="r" b="b"/>
              <a:pathLst>
                <a:path w="9525" h="9525">
                  <a:moveTo>
                    <a:pt x="7144" y="10162"/>
                  </a:moveTo>
                  <a:cubicBezTo>
                    <a:pt x="8096" y="4447"/>
                    <a:pt x="7144" y="8257"/>
                    <a:pt x="7144" y="10162"/>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E1570A08-F3A9-43F6-8245-F53ABA031A92}"/>
                </a:ext>
              </a:extLst>
            </p:cNvPr>
            <p:cNvSpPr/>
            <p:nvPr/>
          </p:nvSpPr>
          <p:spPr>
            <a:xfrm>
              <a:off x="5330666" y="1084421"/>
              <a:ext cx="9525" cy="9525"/>
            </a:xfrm>
            <a:custGeom>
              <a:avLst/>
              <a:gdLst>
                <a:gd name="connsiteX0" fmla="*/ 8096 w 9525"/>
                <a:gd name="connsiteY0" fmla="*/ 7144 h 9525"/>
                <a:gd name="connsiteX1" fmla="*/ 7144 w 9525"/>
                <a:gd name="connsiteY1" fmla="*/ 10001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10001"/>
                    <a:pt x="7144" y="9049"/>
                    <a:pt x="7144" y="10001"/>
                  </a:cubicBezTo>
                  <a:cubicBezTo>
                    <a:pt x="7144" y="6191"/>
                    <a:pt x="8096" y="10001"/>
                    <a:pt x="8096" y="714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xmlns="" id="{DF93F4CD-B227-4B1F-BBC0-A2E1D556014E}"/>
                </a:ext>
              </a:extLst>
            </p:cNvPr>
            <p:cNvSpPr/>
            <p:nvPr/>
          </p:nvSpPr>
          <p:spPr>
            <a:xfrm>
              <a:off x="5324951" y="1209304"/>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8096" y="7990"/>
                    <a:pt x="10954" y="6085"/>
                    <a:pt x="7144" y="799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xmlns="" id="{1BB26450-B6C3-4198-AF71-9A714248B731}"/>
                </a:ext>
              </a:extLst>
            </p:cNvPr>
            <p:cNvSpPr/>
            <p:nvPr/>
          </p:nvSpPr>
          <p:spPr>
            <a:xfrm>
              <a:off x="4824995" y="500538"/>
              <a:ext cx="9525" cy="9525"/>
            </a:xfrm>
            <a:custGeom>
              <a:avLst/>
              <a:gdLst>
                <a:gd name="connsiteX0" fmla="*/ 7990 w 9525"/>
                <a:gd name="connsiteY0" fmla="*/ 9049 h 9525"/>
                <a:gd name="connsiteX1" fmla="*/ 7990 w 9525"/>
                <a:gd name="connsiteY1" fmla="*/ 7144 h 9525"/>
                <a:gd name="connsiteX2" fmla="*/ 7990 w 9525"/>
                <a:gd name="connsiteY2" fmla="*/ 9049 h 9525"/>
              </a:gdLst>
              <a:ahLst/>
              <a:cxnLst>
                <a:cxn ang="0">
                  <a:pos x="connsiteX0" y="connsiteY0"/>
                </a:cxn>
                <a:cxn ang="0">
                  <a:pos x="connsiteX1" y="connsiteY1"/>
                </a:cxn>
                <a:cxn ang="0">
                  <a:pos x="connsiteX2" y="connsiteY2"/>
                </a:cxn>
              </a:cxnLst>
              <a:rect l="l" t="t" r="r" b="b"/>
              <a:pathLst>
                <a:path w="9525" h="9525">
                  <a:moveTo>
                    <a:pt x="7990" y="9049"/>
                  </a:moveTo>
                  <a:cubicBezTo>
                    <a:pt x="7990" y="6191"/>
                    <a:pt x="6085" y="10001"/>
                    <a:pt x="7990" y="7144"/>
                  </a:cubicBezTo>
                  <a:cubicBezTo>
                    <a:pt x="8943" y="7144"/>
                    <a:pt x="8943" y="8096"/>
                    <a:pt x="7990" y="9049"/>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907A55AB-9CEC-442F-92AA-DDD116D3BB7E}"/>
                </a:ext>
              </a:extLst>
            </p:cNvPr>
            <p:cNvSpPr/>
            <p:nvPr/>
          </p:nvSpPr>
          <p:spPr>
            <a:xfrm>
              <a:off x="4778074" y="508158"/>
              <a:ext cx="57150" cy="781050"/>
            </a:xfrm>
            <a:custGeom>
              <a:avLst/>
              <a:gdLst>
                <a:gd name="connsiteX0" fmla="*/ 27288 w 57150"/>
                <a:gd name="connsiteY0" fmla="*/ 780574 h 781050"/>
                <a:gd name="connsiteX1" fmla="*/ 14906 w 57150"/>
                <a:gd name="connsiteY1" fmla="*/ 551974 h 781050"/>
                <a:gd name="connsiteX2" fmla="*/ 8238 w 57150"/>
                <a:gd name="connsiteY2" fmla="*/ 424339 h 781050"/>
                <a:gd name="connsiteX3" fmla="*/ 11096 w 57150"/>
                <a:gd name="connsiteY3" fmla="*/ 421481 h 781050"/>
                <a:gd name="connsiteX4" fmla="*/ 11096 w 57150"/>
                <a:gd name="connsiteY4" fmla="*/ 427196 h 781050"/>
                <a:gd name="connsiteX5" fmla="*/ 15858 w 57150"/>
                <a:gd name="connsiteY5" fmla="*/ 313849 h 781050"/>
                <a:gd name="connsiteX6" fmla="*/ 21573 w 57150"/>
                <a:gd name="connsiteY6" fmla="*/ 175736 h 781050"/>
                <a:gd name="connsiteX7" fmla="*/ 30146 w 57150"/>
                <a:gd name="connsiteY7" fmla="*/ 177641 h 781050"/>
                <a:gd name="connsiteX8" fmla="*/ 33003 w 57150"/>
                <a:gd name="connsiteY8" fmla="*/ 176689 h 781050"/>
                <a:gd name="connsiteX9" fmla="*/ 28241 w 57150"/>
                <a:gd name="connsiteY9" fmla="*/ 116681 h 781050"/>
                <a:gd name="connsiteX10" fmla="*/ 21573 w 57150"/>
                <a:gd name="connsiteY10" fmla="*/ 99536 h 781050"/>
                <a:gd name="connsiteX11" fmla="*/ 28241 w 57150"/>
                <a:gd name="connsiteY11" fmla="*/ 101441 h 781050"/>
                <a:gd name="connsiteX12" fmla="*/ 21573 w 57150"/>
                <a:gd name="connsiteY12" fmla="*/ 89059 h 781050"/>
                <a:gd name="connsiteX13" fmla="*/ 29193 w 57150"/>
                <a:gd name="connsiteY13" fmla="*/ 74771 h 781050"/>
                <a:gd name="connsiteX14" fmla="*/ 34908 w 57150"/>
                <a:gd name="connsiteY14" fmla="*/ 84296 h 781050"/>
                <a:gd name="connsiteX15" fmla="*/ 29193 w 57150"/>
                <a:gd name="connsiteY15" fmla="*/ 61436 h 781050"/>
                <a:gd name="connsiteX16" fmla="*/ 50148 w 57150"/>
                <a:gd name="connsiteY16" fmla="*/ 7144 h 781050"/>
                <a:gd name="connsiteX17" fmla="*/ 33956 w 57150"/>
                <a:gd name="connsiteY17" fmla="*/ 266224 h 781050"/>
                <a:gd name="connsiteX18" fmla="*/ 23478 w 57150"/>
                <a:gd name="connsiteY18" fmla="*/ 434816 h 781050"/>
                <a:gd name="connsiteX19" fmla="*/ 27288 w 57150"/>
                <a:gd name="connsiteY19" fmla="*/ 780574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150" h="781050">
                  <a:moveTo>
                    <a:pt x="27288" y="780574"/>
                  </a:moveTo>
                  <a:cubicBezTo>
                    <a:pt x="1571" y="731996"/>
                    <a:pt x="14906" y="593884"/>
                    <a:pt x="14906" y="551974"/>
                  </a:cubicBezTo>
                  <a:cubicBezTo>
                    <a:pt x="15858" y="500539"/>
                    <a:pt x="3476" y="474821"/>
                    <a:pt x="8238" y="424339"/>
                  </a:cubicBezTo>
                  <a:cubicBezTo>
                    <a:pt x="10143" y="425291"/>
                    <a:pt x="11096" y="424339"/>
                    <a:pt x="11096" y="421481"/>
                  </a:cubicBezTo>
                  <a:cubicBezTo>
                    <a:pt x="11096" y="423386"/>
                    <a:pt x="11096" y="425291"/>
                    <a:pt x="11096" y="427196"/>
                  </a:cubicBezTo>
                  <a:cubicBezTo>
                    <a:pt x="16811" y="423386"/>
                    <a:pt x="17763" y="316706"/>
                    <a:pt x="15858" y="313849"/>
                  </a:cubicBezTo>
                  <a:cubicBezTo>
                    <a:pt x="16811" y="316706"/>
                    <a:pt x="26336" y="177641"/>
                    <a:pt x="21573" y="175736"/>
                  </a:cubicBezTo>
                  <a:cubicBezTo>
                    <a:pt x="26336" y="172879"/>
                    <a:pt x="23478" y="181451"/>
                    <a:pt x="30146" y="177641"/>
                  </a:cubicBezTo>
                  <a:cubicBezTo>
                    <a:pt x="29193" y="175736"/>
                    <a:pt x="30146" y="174784"/>
                    <a:pt x="33003" y="176689"/>
                  </a:cubicBezTo>
                  <a:cubicBezTo>
                    <a:pt x="30146" y="169069"/>
                    <a:pt x="14906" y="107156"/>
                    <a:pt x="28241" y="116681"/>
                  </a:cubicBezTo>
                  <a:cubicBezTo>
                    <a:pt x="29193" y="113824"/>
                    <a:pt x="19668" y="103346"/>
                    <a:pt x="21573" y="99536"/>
                  </a:cubicBezTo>
                  <a:cubicBezTo>
                    <a:pt x="21573" y="100489"/>
                    <a:pt x="28241" y="104299"/>
                    <a:pt x="28241" y="101441"/>
                  </a:cubicBezTo>
                  <a:cubicBezTo>
                    <a:pt x="28241" y="92869"/>
                    <a:pt x="19668" y="98584"/>
                    <a:pt x="21573" y="89059"/>
                  </a:cubicBezTo>
                  <a:cubicBezTo>
                    <a:pt x="22526" y="89059"/>
                    <a:pt x="34908" y="85249"/>
                    <a:pt x="29193" y="74771"/>
                  </a:cubicBezTo>
                  <a:cubicBezTo>
                    <a:pt x="14906" y="84296"/>
                    <a:pt x="36813" y="84296"/>
                    <a:pt x="34908" y="84296"/>
                  </a:cubicBezTo>
                  <a:cubicBezTo>
                    <a:pt x="35861" y="81439"/>
                    <a:pt x="29193" y="61436"/>
                    <a:pt x="29193" y="61436"/>
                  </a:cubicBezTo>
                  <a:cubicBezTo>
                    <a:pt x="31098" y="54769"/>
                    <a:pt x="56816" y="15716"/>
                    <a:pt x="50148" y="7144"/>
                  </a:cubicBezTo>
                  <a:cubicBezTo>
                    <a:pt x="53958" y="47149"/>
                    <a:pt x="38718" y="187166"/>
                    <a:pt x="33956" y="266224"/>
                  </a:cubicBezTo>
                  <a:cubicBezTo>
                    <a:pt x="30146" y="325279"/>
                    <a:pt x="23478" y="380524"/>
                    <a:pt x="23478" y="434816"/>
                  </a:cubicBezTo>
                  <a:cubicBezTo>
                    <a:pt x="21573" y="523399"/>
                    <a:pt x="16811" y="718661"/>
                    <a:pt x="27288" y="780574"/>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xmlns="" id="{76919671-5F48-4F65-ADFF-DF6DC7E1ADE0}"/>
                </a:ext>
              </a:extLst>
            </p:cNvPr>
            <p:cNvSpPr/>
            <p:nvPr/>
          </p:nvSpPr>
          <p:spPr>
            <a:xfrm>
              <a:off x="4822984" y="50530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9049"/>
                    <a:pt x="7144" y="7144"/>
                  </a:cubicBezTo>
                  <a:cubicBezTo>
                    <a:pt x="8096" y="8096"/>
                    <a:pt x="9049" y="7144"/>
                    <a:pt x="10001" y="7144"/>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xmlns="" id="{81DF0DF4-8785-427B-B331-56B131470CF4}"/>
                </a:ext>
              </a:extLst>
            </p:cNvPr>
            <p:cNvSpPr/>
            <p:nvPr/>
          </p:nvSpPr>
          <p:spPr>
            <a:xfrm>
              <a:off x="4803510" y="556312"/>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xmlns="" id="{DECB5F75-F9AD-43C5-9615-21F3E709F429}"/>
                </a:ext>
              </a:extLst>
            </p:cNvPr>
            <p:cNvSpPr/>
            <p:nvPr/>
          </p:nvSpPr>
          <p:spPr>
            <a:xfrm>
              <a:off x="4800124" y="565308"/>
              <a:ext cx="9525" cy="19050"/>
            </a:xfrm>
            <a:custGeom>
              <a:avLst/>
              <a:gdLst>
                <a:gd name="connsiteX0" fmla="*/ 8096 w 9525"/>
                <a:gd name="connsiteY0" fmla="*/ 11906 h 19050"/>
                <a:gd name="connsiteX1" fmla="*/ 7144 w 9525"/>
                <a:gd name="connsiteY1" fmla="*/ 7144 h 19050"/>
                <a:gd name="connsiteX2" fmla="*/ 8096 w 9525"/>
                <a:gd name="connsiteY2" fmla="*/ 11906 h 19050"/>
              </a:gdLst>
              <a:ahLst/>
              <a:cxnLst>
                <a:cxn ang="0">
                  <a:pos x="connsiteX0" y="connsiteY0"/>
                </a:cxn>
                <a:cxn ang="0">
                  <a:pos x="connsiteX1" y="connsiteY1"/>
                </a:cxn>
                <a:cxn ang="0">
                  <a:pos x="connsiteX2" y="connsiteY2"/>
                </a:cxn>
              </a:cxnLst>
              <a:rect l="l" t="t" r="r" b="b"/>
              <a:pathLst>
                <a:path w="9525" h="19050">
                  <a:moveTo>
                    <a:pt x="8096" y="11906"/>
                  </a:moveTo>
                  <a:cubicBezTo>
                    <a:pt x="7144" y="11906"/>
                    <a:pt x="7144" y="8096"/>
                    <a:pt x="7144" y="7144"/>
                  </a:cubicBezTo>
                  <a:lnTo>
                    <a:pt x="8096" y="11906"/>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xmlns="" id="{AAC31CF9-A329-4AE4-A55F-925209CF5172}"/>
                </a:ext>
              </a:extLst>
            </p:cNvPr>
            <p:cNvSpPr/>
            <p:nvPr/>
          </p:nvSpPr>
          <p:spPr>
            <a:xfrm>
              <a:off x="4794409" y="581501"/>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9049"/>
                    <a:pt x="7144" y="9049"/>
                    <a:pt x="7144" y="7144"/>
                  </a:cubicBezTo>
                  <a:cubicBezTo>
                    <a:pt x="7144" y="7144"/>
                    <a:pt x="8096" y="8096"/>
                    <a:pt x="8096" y="8096"/>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xmlns="" id="{5407FB81-32C7-48A2-88A3-BD0A0F6A1774}"/>
                </a:ext>
              </a:extLst>
            </p:cNvPr>
            <p:cNvSpPr/>
            <p:nvPr/>
          </p:nvSpPr>
          <p:spPr>
            <a:xfrm>
              <a:off x="4796076" y="584164"/>
              <a:ext cx="9525" cy="9525"/>
            </a:xfrm>
            <a:custGeom>
              <a:avLst/>
              <a:gdLst>
                <a:gd name="connsiteX0" fmla="*/ 8334 w 9525"/>
                <a:gd name="connsiteY0" fmla="*/ 7338 h 9525"/>
                <a:gd name="connsiteX1" fmla="*/ 7382 w 9525"/>
                <a:gd name="connsiteY1" fmla="*/ 9243 h 9525"/>
                <a:gd name="connsiteX2" fmla="*/ 8334 w 9525"/>
                <a:gd name="connsiteY2" fmla="*/ 7338 h 9525"/>
              </a:gdLst>
              <a:ahLst/>
              <a:cxnLst>
                <a:cxn ang="0">
                  <a:pos x="connsiteX0" y="connsiteY0"/>
                </a:cxn>
                <a:cxn ang="0">
                  <a:pos x="connsiteX1" y="connsiteY1"/>
                </a:cxn>
                <a:cxn ang="0">
                  <a:pos x="connsiteX2" y="connsiteY2"/>
                </a:cxn>
              </a:cxnLst>
              <a:rect l="l" t="t" r="r" b="b"/>
              <a:pathLst>
                <a:path w="9525" h="9525">
                  <a:moveTo>
                    <a:pt x="8334" y="7338"/>
                  </a:moveTo>
                  <a:cubicBezTo>
                    <a:pt x="8334" y="8291"/>
                    <a:pt x="7382" y="9243"/>
                    <a:pt x="7382" y="9243"/>
                  </a:cubicBezTo>
                  <a:cubicBezTo>
                    <a:pt x="7382" y="9243"/>
                    <a:pt x="6429" y="6386"/>
                    <a:pt x="8334" y="7338"/>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xmlns="" id="{B59DD85F-85D0-46D5-86FA-1B884FD1644A}"/>
                </a:ext>
              </a:extLst>
            </p:cNvPr>
            <p:cNvSpPr/>
            <p:nvPr/>
          </p:nvSpPr>
          <p:spPr>
            <a:xfrm>
              <a:off x="4789646" y="611789"/>
              <a:ext cx="9525" cy="9525"/>
            </a:xfrm>
            <a:custGeom>
              <a:avLst/>
              <a:gdLst>
                <a:gd name="connsiteX0" fmla="*/ 8096 w 9525"/>
                <a:gd name="connsiteY0" fmla="*/ 7335 h 9525"/>
                <a:gd name="connsiteX1" fmla="*/ 7144 w 9525"/>
                <a:gd name="connsiteY1" fmla="*/ 10193 h 9525"/>
                <a:gd name="connsiteX2" fmla="*/ 8096 w 9525"/>
                <a:gd name="connsiteY2" fmla="*/ 7335 h 9525"/>
              </a:gdLst>
              <a:ahLst/>
              <a:cxnLst>
                <a:cxn ang="0">
                  <a:pos x="connsiteX0" y="connsiteY0"/>
                </a:cxn>
                <a:cxn ang="0">
                  <a:pos x="connsiteX1" y="connsiteY1"/>
                </a:cxn>
                <a:cxn ang="0">
                  <a:pos x="connsiteX2" y="connsiteY2"/>
                </a:cxn>
              </a:cxnLst>
              <a:rect l="l" t="t" r="r" b="b"/>
              <a:pathLst>
                <a:path w="9525" h="9525">
                  <a:moveTo>
                    <a:pt x="8096" y="7335"/>
                  </a:moveTo>
                  <a:cubicBezTo>
                    <a:pt x="8096" y="8288"/>
                    <a:pt x="9049" y="9240"/>
                    <a:pt x="7144" y="10193"/>
                  </a:cubicBezTo>
                  <a:cubicBezTo>
                    <a:pt x="8096" y="9240"/>
                    <a:pt x="6191" y="6383"/>
                    <a:pt x="8096" y="7335"/>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xmlns="" id="{D3AA83F0-1CFB-44E8-B15E-C453FA7E273C}"/>
                </a:ext>
              </a:extLst>
            </p:cNvPr>
            <p:cNvSpPr/>
            <p:nvPr/>
          </p:nvSpPr>
          <p:spPr>
            <a:xfrm>
              <a:off x="4789223" y="62436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9049"/>
                    <a:pt x="6615" y="9049"/>
                    <a:pt x="7567" y="7144"/>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xmlns="" id="{0C689DB2-EEC8-431A-AD22-6D1FCF500D02}"/>
                </a:ext>
              </a:extLst>
            </p:cNvPr>
            <p:cNvSpPr/>
            <p:nvPr/>
          </p:nvSpPr>
          <p:spPr>
            <a:xfrm>
              <a:off x="4782026" y="862012"/>
              <a:ext cx="9525" cy="9525"/>
            </a:xfrm>
            <a:custGeom>
              <a:avLst/>
              <a:gdLst>
                <a:gd name="connsiteX0" fmla="*/ 7144 w 9525"/>
                <a:gd name="connsiteY0" fmla="*/ 8573 h 9525"/>
                <a:gd name="connsiteX1" fmla="*/ 7144 w 9525"/>
                <a:gd name="connsiteY1" fmla="*/ 8573 h 9525"/>
              </a:gdLst>
              <a:ahLst/>
              <a:cxnLst>
                <a:cxn ang="0">
                  <a:pos x="connsiteX0" y="connsiteY0"/>
                </a:cxn>
                <a:cxn ang="0">
                  <a:pos x="connsiteX1" y="connsiteY1"/>
                </a:cxn>
              </a:cxnLst>
              <a:rect l="l" t="t" r="r" b="b"/>
              <a:pathLst>
                <a:path w="9525" h="9525">
                  <a:moveTo>
                    <a:pt x="7144" y="8573"/>
                  </a:moveTo>
                  <a:cubicBezTo>
                    <a:pt x="7144" y="6667"/>
                    <a:pt x="7144" y="6667"/>
                    <a:pt x="7144" y="8573"/>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xmlns="" id="{80CBC265-88DC-4E8C-A89B-14ABB496BFE7}"/>
                </a:ext>
              </a:extLst>
            </p:cNvPr>
            <p:cNvSpPr/>
            <p:nvPr/>
          </p:nvSpPr>
          <p:spPr>
            <a:xfrm>
              <a:off x="4778216" y="96821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7144" y="8096"/>
                    <a:pt x="7144" y="8096"/>
                  </a:cubicBezTo>
                  <a:cubicBezTo>
                    <a:pt x="7144" y="7144"/>
                    <a:pt x="8096" y="9049"/>
                    <a:pt x="8096" y="7144"/>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xmlns="" id="{D465EA25-2510-4354-8910-5E02FD83908D}"/>
                </a:ext>
              </a:extLst>
            </p:cNvPr>
            <p:cNvSpPr/>
            <p:nvPr/>
          </p:nvSpPr>
          <p:spPr>
            <a:xfrm>
              <a:off x="4782979" y="102399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11906" y="6615"/>
                    <a:pt x="7144" y="7567"/>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xmlns="" id="{0A3B70BB-9E9E-4050-A9A8-39AC7A738AAE}"/>
                </a:ext>
              </a:extLst>
            </p:cNvPr>
            <p:cNvSpPr/>
            <p:nvPr/>
          </p:nvSpPr>
          <p:spPr>
            <a:xfrm>
              <a:off x="4916054" y="663416"/>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8096"/>
                    <a:pt x="8371" y="9049"/>
                    <a:pt x="7419" y="7144"/>
                  </a:cubicBezTo>
                  <a:cubicBezTo>
                    <a:pt x="7419" y="7144"/>
                    <a:pt x="7419" y="7144"/>
                    <a:pt x="7419" y="7144"/>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xmlns="" id="{5298EA78-3148-476E-A922-AB5FF77A12F3}"/>
                </a:ext>
              </a:extLst>
            </p:cNvPr>
            <p:cNvSpPr/>
            <p:nvPr/>
          </p:nvSpPr>
          <p:spPr>
            <a:xfrm>
              <a:off x="4920897" y="651921"/>
              <a:ext cx="342900" cy="38100"/>
            </a:xfrm>
            <a:custGeom>
              <a:avLst/>
              <a:gdLst>
                <a:gd name="connsiteX0" fmla="*/ 342618 w 342900"/>
                <a:gd name="connsiteY0" fmla="*/ 29116 h 38100"/>
                <a:gd name="connsiteX1" fmla="*/ 213078 w 342900"/>
                <a:gd name="connsiteY1" fmla="*/ 25306 h 38100"/>
                <a:gd name="connsiteX2" fmla="*/ 139736 w 342900"/>
                <a:gd name="connsiteY2" fmla="*/ 22448 h 38100"/>
                <a:gd name="connsiteX3" fmla="*/ 80681 w 342900"/>
                <a:gd name="connsiteY3" fmla="*/ 26258 h 38100"/>
                <a:gd name="connsiteX4" fmla="*/ 80681 w 342900"/>
                <a:gd name="connsiteY4" fmla="*/ 17686 h 38100"/>
                <a:gd name="connsiteX5" fmla="*/ 79728 w 342900"/>
                <a:gd name="connsiteY5" fmla="*/ 14828 h 38100"/>
                <a:gd name="connsiteX6" fmla="*/ 56868 w 342900"/>
                <a:gd name="connsiteY6" fmla="*/ 28163 h 38100"/>
                <a:gd name="connsiteX7" fmla="*/ 54011 w 342900"/>
                <a:gd name="connsiteY7" fmla="*/ 18638 h 38100"/>
                <a:gd name="connsiteX8" fmla="*/ 48296 w 342900"/>
                <a:gd name="connsiteY8" fmla="*/ 28163 h 38100"/>
                <a:gd name="connsiteX9" fmla="*/ 48296 w 342900"/>
                <a:gd name="connsiteY9" fmla="*/ 21496 h 38100"/>
                <a:gd name="connsiteX10" fmla="*/ 46391 w 342900"/>
                <a:gd name="connsiteY10" fmla="*/ 29116 h 38100"/>
                <a:gd name="connsiteX11" fmla="*/ 44486 w 342900"/>
                <a:gd name="connsiteY11" fmla="*/ 30068 h 38100"/>
                <a:gd name="connsiteX12" fmla="*/ 38771 w 342900"/>
                <a:gd name="connsiteY12" fmla="*/ 28163 h 38100"/>
                <a:gd name="connsiteX13" fmla="*/ 40676 w 342900"/>
                <a:gd name="connsiteY13" fmla="*/ 17686 h 38100"/>
                <a:gd name="connsiteX14" fmla="*/ 33056 w 342900"/>
                <a:gd name="connsiteY14" fmla="*/ 28163 h 38100"/>
                <a:gd name="connsiteX15" fmla="*/ 9243 w 342900"/>
                <a:gd name="connsiteY15" fmla="*/ 23401 h 38100"/>
                <a:gd name="connsiteX16" fmla="*/ 7338 w 342900"/>
                <a:gd name="connsiteY16" fmla="*/ 22448 h 38100"/>
                <a:gd name="connsiteX17" fmla="*/ 110208 w 342900"/>
                <a:gd name="connsiteY17" fmla="*/ 7208 h 38100"/>
                <a:gd name="connsiteX18" fmla="*/ 342618 w 342900"/>
                <a:gd name="connsiteY18" fmla="*/ 2911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116"/>
                  </a:moveTo>
                  <a:cubicBezTo>
                    <a:pt x="327378" y="48166"/>
                    <a:pt x="211173" y="25306"/>
                    <a:pt x="213078" y="25306"/>
                  </a:cubicBezTo>
                  <a:cubicBezTo>
                    <a:pt x="204506" y="24353"/>
                    <a:pt x="140688" y="21496"/>
                    <a:pt x="139736" y="22448"/>
                  </a:cubicBezTo>
                  <a:cubicBezTo>
                    <a:pt x="142593" y="22448"/>
                    <a:pt x="80681" y="22448"/>
                    <a:pt x="80681" y="26258"/>
                  </a:cubicBezTo>
                  <a:cubicBezTo>
                    <a:pt x="76871" y="17686"/>
                    <a:pt x="87348" y="33878"/>
                    <a:pt x="80681" y="17686"/>
                  </a:cubicBezTo>
                  <a:cubicBezTo>
                    <a:pt x="79728" y="18638"/>
                    <a:pt x="78776" y="17686"/>
                    <a:pt x="79728" y="14828"/>
                  </a:cubicBezTo>
                  <a:cubicBezTo>
                    <a:pt x="67346" y="30068"/>
                    <a:pt x="63536" y="20543"/>
                    <a:pt x="56868" y="28163"/>
                  </a:cubicBezTo>
                  <a:cubicBezTo>
                    <a:pt x="54963" y="24353"/>
                    <a:pt x="54011" y="22448"/>
                    <a:pt x="54011" y="18638"/>
                  </a:cubicBezTo>
                  <a:cubicBezTo>
                    <a:pt x="56868" y="20543"/>
                    <a:pt x="46391" y="27211"/>
                    <a:pt x="48296" y="28163"/>
                  </a:cubicBezTo>
                  <a:cubicBezTo>
                    <a:pt x="48296" y="28163"/>
                    <a:pt x="49248" y="21496"/>
                    <a:pt x="48296" y="21496"/>
                  </a:cubicBezTo>
                  <a:cubicBezTo>
                    <a:pt x="45438" y="22448"/>
                    <a:pt x="47343" y="27211"/>
                    <a:pt x="46391" y="29116"/>
                  </a:cubicBezTo>
                  <a:cubicBezTo>
                    <a:pt x="46391" y="27211"/>
                    <a:pt x="46391" y="27211"/>
                    <a:pt x="44486" y="30068"/>
                  </a:cubicBezTo>
                  <a:cubicBezTo>
                    <a:pt x="42581" y="22448"/>
                    <a:pt x="45438" y="26258"/>
                    <a:pt x="38771" y="28163"/>
                  </a:cubicBezTo>
                  <a:cubicBezTo>
                    <a:pt x="38771" y="22448"/>
                    <a:pt x="42581" y="25306"/>
                    <a:pt x="40676" y="17686"/>
                  </a:cubicBezTo>
                  <a:cubicBezTo>
                    <a:pt x="39723" y="17686"/>
                    <a:pt x="33056" y="26258"/>
                    <a:pt x="33056" y="28163"/>
                  </a:cubicBezTo>
                  <a:cubicBezTo>
                    <a:pt x="23531" y="26258"/>
                    <a:pt x="19721" y="17686"/>
                    <a:pt x="9243" y="23401"/>
                  </a:cubicBezTo>
                  <a:cubicBezTo>
                    <a:pt x="9243" y="21496"/>
                    <a:pt x="6386" y="23401"/>
                    <a:pt x="7338" y="22448"/>
                  </a:cubicBezTo>
                  <a:cubicBezTo>
                    <a:pt x="16863" y="13876"/>
                    <a:pt x="74966" y="7208"/>
                    <a:pt x="110208" y="7208"/>
                  </a:cubicBezTo>
                  <a:cubicBezTo>
                    <a:pt x="168311" y="5303"/>
                    <a:pt x="302613" y="46261"/>
                    <a:pt x="342618" y="29116"/>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xmlns="" id="{EBFB7A35-E719-4C9B-A05D-F0F49AFD6CFC}"/>
                </a:ext>
              </a:extLst>
            </p:cNvPr>
            <p:cNvSpPr/>
            <p:nvPr/>
          </p:nvSpPr>
          <p:spPr>
            <a:xfrm>
              <a:off x="4918234" y="663416"/>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xmlns="" id="{B7556AE7-D57A-4E83-B31F-43F7208A59E5}"/>
                </a:ext>
              </a:extLst>
            </p:cNvPr>
            <p:cNvSpPr/>
            <p:nvPr/>
          </p:nvSpPr>
          <p:spPr>
            <a:xfrm>
              <a:off x="4942999" y="6700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xmlns="" id="{DF330F39-59FA-4F8B-9823-19A11B9634C2}"/>
                </a:ext>
              </a:extLst>
            </p:cNvPr>
            <p:cNvSpPr/>
            <p:nvPr/>
          </p:nvSpPr>
          <p:spPr>
            <a:xfrm>
              <a:off x="4947761" y="670083"/>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xmlns="" id="{E307A4BD-260C-4B2D-BF2C-5444B313E10D}"/>
                </a:ext>
              </a:extLst>
            </p:cNvPr>
            <p:cNvSpPr/>
            <p:nvPr/>
          </p:nvSpPr>
          <p:spPr>
            <a:xfrm>
              <a:off x="4954958" y="672941"/>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7567" y="8096"/>
                    <a:pt x="7567" y="8096"/>
                  </a:cubicBezTo>
                  <a:cubicBezTo>
                    <a:pt x="6615" y="8096"/>
                    <a:pt x="7567" y="8096"/>
                    <a:pt x="7567" y="7144"/>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xmlns="" id="{282F014A-B41C-4729-A6E0-C3137E7D59B4}"/>
                </a:ext>
              </a:extLst>
            </p:cNvPr>
            <p:cNvSpPr/>
            <p:nvPr/>
          </p:nvSpPr>
          <p:spPr>
            <a:xfrm>
              <a:off x="4955381" y="671036"/>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xmlns="" id="{6EAB8102-45E4-454C-89A8-1B95310B2350}"/>
                </a:ext>
              </a:extLst>
            </p:cNvPr>
            <p:cNvSpPr/>
            <p:nvPr/>
          </p:nvSpPr>
          <p:spPr>
            <a:xfrm>
              <a:off x="4967369" y="672517"/>
              <a:ext cx="9525" cy="9525"/>
            </a:xfrm>
            <a:custGeom>
              <a:avLst/>
              <a:gdLst>
                <a:gd name="connsiteX0" fmla="*/ 7538 w 9525"/>
                <a:gd name="connsiteY0" fmla="*/ 7567 h 9525"/>
                <a:gd name="connsiteX1" fmla="*/ 8491 w 9525"/>
                <a:gd name="connsiteY1" fmla="*/ 7567 h 9525"/>
                <a:gd name="connsiteX2" fmla="*/ 7538 w 9525"/>
                <a:gd name="connsiteY2" fmla="*/ 7567 h 9525"/>
              </a:gdLst>
              <a:ahLst/>
              <a:cxnLst>
                <a:cxn ang="0">
                  <a:pos x="connsiteX0" y="connsiteY0"/>
                </a:cxn>
                <a:cxn ang="0">
                  <a:pos x="connsiteX1" y="connsiteY1"/>
                </a:cxn>
                <a:cxn ang="0">
                  <a:pos x="connsiteX2" y="connsiteY2"/>
                </a:cxn>
              </a:cxnLst>
              <a:rect l="l" t="t" r="r" b="b"/>
              <a:pathLst>
                <a:path w="9525" h="9525">
                  <a:moveTo>
                    <a:pt x="7538" y="7567"/>
                  </a:moveTo>
                  <a:cubicBezTo>
                    <a:pt x="7538" y="7567"/>
                    <a:pt x="8491" y="6615"/>
                    <a:pt x="8491" y="7567"/>
                  </a:cubicBezTo>
                  <a:cubicBezTo>
                    <a:pt x="7538" y="6615"/>
                    <a:pt x="6586" y="8520"/>
                    <a:pt x="7538" y="7567"/>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xmlns="" id="{A1E940DC-800F-47A8-9D6D-3DB14A521B5C}"/>
                </a:ext>
              </a:extLst>
            </p:cNvPr>
            <p:cNvSpPr/>
            <p:nvPr/>
          </p:nvSpPr>
          <p:spPr>
            <a:xfrm>
              <a:off x="4972526" y="6710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8096" y="9049"/>
                    <a:pt x="7144" y="7144"/>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xmlns="" id="{92979C8D-A1D6-4481-A162-8AF66CDA16BF}"/>
                </a:ext>
              </a:extLst>
            </p:cNvPr>
            <p:cNvSpPr/>
            <p:nvPr/>
          </p:nvSpPr>
          <p:spPr>
            <a:xfrm>
              <a:off x="5074682" y="670321"/>
              <a:ext cx="9525" cy="9525"/>
            </a:xfrm>
            <a:custGeom>
              <a:avLst/>
              <a:gdLst>
                <a:gd name="connsiteX0" fmla="*/ 7858 w 9525"/>
                <a:gd name="connsiteY0" fmla="*/ 7858 h 9525"/>
                <a:gd name="connsiteX1" fmla="*/ 7858 w 9525"/>
                <a:gd name="connsiteY1" fmla="*/ 7858 h 9525"/>
              </a:gdLst>
              <a:ahLst/>
              <a:cxnLst>
                <a:cxn ang="0">
                  <a:pos x="connsiteX0" y="connsiteY0"/>
                </a:cxn>
                <a:cxn ang="0">
                  <a:pos x="connsiteX1" y="connsiteY1"/>
                </a:cxn>
              </a:cxnLst>
              <a:rect l="l" t="t" r="r" b="b"/>
              <a:pathLst>
                <a:path w="9525" h="9525">
                  <a:moveTo>
                    <a:pt x="7858" y="7858"/>
                  </a:moveTo>
                  <a:cubicBezTo>
                    <a:pt x="6906" y="6906"/>
                    <a:pt x="6906" y="6906"/>
                    <a:pt x="7858" y="785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xmlns="" id="{AA3C7D6B-8CF9-4F4F-9941-6BFC3EFBFF60}"/>
                </a:ext>
              </a:extLst>
            </p:cNvPr>
            <p:cNvSpPr/>
            <p:nvPr/>
          </p:nvSpPr>
          <p:spPr>
            <a:xfrm>
              <a:off x="5120164" y="674579"/>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xmlns="" id="{80D8FC1E-0883-4C85-AD40-47B6F271350C}"/>
                </a:ext>
              </a:extLst>
            </p:cNvPr>
            <p:cNvSpPr/>
            <p:nvPr/>
          </p:nvSpPr>
          <p:spPr>
            <a:xfrm>
              <a:off x="5144929" y="670824"/>
              <a:ext cx="9525" cy="9525"/>
            </a:xfrm>
            <a:custGeom>
              <a:avLst/>
              <a:gdLst>
                <a:gd name="connsiteX0" fmla="*/ 7144 w 9525"/>
                <a:gd name="connsiteY0" fmla="*/ 9260 h 9525"/>
                <a:gd name="connsiteX1" fmla="*/ 7144 w 9525"/>
                <a:gd name="connsiteY1" fmla="*/ 9260 h 9525"/>
              </a:gdLst>
              <a:ahLst/>
              <a:cxnLst>
                <a:cxn ang="0">
                  <a:pos x="connsiteX0" y="connsiteY0"/>
                </a:cxn>
                <a:cxn ang="0">
                  <a:pos x="connsiteX1" y="connsiteY1"/>
                </a:cxn>
              </a:cxnLst>
              <a:rect l="l" t="t" r="r" b="b"/>
              <a:pathLst>
                <a:path w="9525" h="9525">
                  <a:moveTo>
                    <a:pt x="7144" y="9260"/>
                  </a:moveTo>
                  <a:cubicBezTo>
                    <a:pt x="7144" y="9260"/>
                    <a:pt x="7144" y="4498"/>
                    <a:pt x="7144" y="9260"/>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xmlns="" id="{709DEA91-7E3F-4EC1-A1EB-9DD11B2A51CA}"/>
                </a:ext>
              </a:extLst>
            </p:cNvPr>
            <p:cNvSpPr/>
            <p:nvPr/>
          </p:nvSpPr>
          <p:spPr>
            <a:xfrm>
              <a:off x="4916054" y="771048"/>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8096"/>
                    <a:pt x="8371" y="9049"/>
                    <a:pt x="7419" y="7144"/>
                  </a:cubicBezTo>
                  <a:cubicBezTo>
                    <a:pt x="7419" y="8096"/>
                    <a:pt x="7419" y="7144"/>
                    <a:pt x="7419" y="7144"/>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xmlns="" id="{4EBFEBB2-87B1-41E3-B132-5245E8B2ACAE}"/>
                </a:ext>
              </a:extLst>
            </p:cNvPr>
            <p:cNvSpPr/>
            <p:nvPr/>
          </p:nvSpPr>
          <p:spPr>
            <a:xfrm>
              <a:off x="4920897" y="75960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xmlns="" id="{4A7C67F1-2117-4046-A59B-ADB19B42A3E2}"/>
                </a:ext>
              </a:extLst>
            </p:cNvPr>
            <p:cNvSpPr/>
            <p:nvPr/>
          </p:nvSpPr>
          <p:spPr>
            <a:xfrm>
              <a:off x="4918234" y="77104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xmlns="" id="{195D47BE-858E-4C97-950F-E205EC503D11}"/>
                </a:ext>
              </a:extLst>
            </p:cNvPr>
            <p:cNvSpPr/>
            <p:nvPr/>
          </p:nvSpPr>
          <p:spPr>
            <a:xfrm>
              <a:off x="4942999" y="77771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xmlns="" id="{4061018C-2A89-48A3-A727-C00FA40D33A0}"/>
                </a:ext>
              </a:extLst>
            </p:cNvPr>
            <p:cNvSpPr/>
            <p:nvPr/>
          </p:nvSpPr>
          <p:spPr>
            <a:xfrm>
              <a:off x="4947761" y="7777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xmlns="" id="{F6979871-E61C-4E99-8E99-3C0C3995EA96}"/>
                </a:ext>
              </a:extLst>
            </p:cNvPr>
            <p:cNvSpPr/>
            <p:nvPr/>
          </p:nvSpPr>
          <p:spPr>
            <a:xfrm>
              <a:off x="4954958" y="780573"/>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8096"/>
                    <a:pt x="7567" y="8096"/>
                    <a:pt x="7567" y="8096"/>
                  </a:cubicBezTo>
                  <a:cubicBezTo>
                    <a:pt x="6615" y="8096"/>
                    <a:pt x="7567" y="8096"/>
                    <a:pt x="7567" y="7144"/>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xmlns="" id="{FCFEF843-EE96-4DA6-A364-2CFBC41790F3}"/>
                </a:ext>
              </a:extLst>
            </p:cNvPr>
            <p:cNvSpPr/>
            <p:nvPr/>
          </p:nvSpPr>
          <p:spPr>
            <a:xfrm>
              <a:off x="4955381" y="77866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xmlns="" id="{67F1133C-1502-490C-928C-E2CE61B50A16}"/>
                </a:ext>
              </a:extLst>
            </p:cNvPr>
            <p:cNvSpPr/>
            <p:nvPr/>
          </p:nvSpPr>
          <p:spPr>
            <a:xfrm>
              <a:off x="4967369" y="780150"/>
              <a:ext cx="9525" cy="9525"/>
            </a:xfrm>
            <a:custGeom>
              <a:avLst/>
              <a:gdLst>
                <a:gd name="connsiteX0" fmla="*/ 7538 w 9525"/>
                <a:gd name="connsiteY0" fmla="*/ 7567 h 9525"/>
                <a:gd name="connsiteX1" fmla="*/ 8491 w 9525"/>
                <a:gd name="connsiteY1" fmla="*/ 7567 h 9525"/>
                <a:gd name="connsiteX2" fmla="*/ 7538 w 9525"/>
                <a:gd name="connsiteY2" fmla="*/ 7567 h 9525"/>
              </a:gdLst>
              <a:ahLst/>
              <a:cxnLst>
                <a:cxn ang="0">
                  <a:pos x="connsiteX0" y="connsiteY0"/>
                </a:cxn>
                <a:cxn ang="0">
                  <a:pos x="connsiteX1" y="connsiteY1"/>
                </a:cxn>
                <a:cxn ang="0">
                  <a:pos x="connsiteX2" y="connsiteY2"/>
                </a:cxn>
              </a:cxnLst>
              <a:rect l="l" t="t" r="r" b="b"/>
              <a:pathLst>
                <a:path w="9525" h="9525">
                  <a:moveTo>
                    <a:pt x="7538" y="7567"/>
                  </a:moveTo>
                  <a:cubicBezTo>
                    <a:pt x="7538" y="7567"/>
                    <a:pt x="8491" y="6615"/>
                    <a:pt x="8491" y="7567"/>
                  </a:cubicBezTo>
                  <a:cubicBezTo>
                    <a:pt x="7538" y="6615"/>
                    <a:pt x="6586" y="9472"/>
                    <a:pt x="7538" y="7567"/>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xmlns="" id="{5D4486A1-2832-468A-BD4C-AE2D979BE4CF}"/>
                </a:ext>
              </a:extLst>
            </p:cNvPr>
            <p:cNvSpPr/>
            <p:nvPr/>
          </p:nvSpPr>
          <p:spPr>
            <a:xfrm>
              <a:off x="4972526" y="7786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8096" y="10001"/>
                    <a:pt x="7144" y="7144"/>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xmlns="" id="{317715BC-744E-4AB9-80FA-2E2BD078A8FA}"/>
                </a:ext>
              </a:extLst>
            </p:cNvPr>
            <p:cNvSpPr/>
            <p:nvPr/>
          </p:nvSpPr>
          <p:spPr>
            <a:xfrm>
              <a:off x="5074682" y="77866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xmlns="" id="{E7AB3833-118D-4F5E-96C5-345B1FB54A5B}"/>
                </a:ext>
              </a:extLst>
            </p:cNvPr>
            <p:cNvSpPr/>
            <p:nvPr/>
          </p:nvSpPr>
          <p:spPr>
            <a:xfrm>
              <a:off x="5120164" y="78316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xmlns="" id="{5FE98093-E6B1-4952-90E9-2D7A20A92689}"/>
                </a:ext>
              </a:extLst>
            </p:cNvPr>
            <p:cNvSpPr/>
            <p:nvPr/>
          </p:nvSpPr>
          <p:spPr>
            <a:xfrm>
              <a:off x="5144929" y="77888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xmlns="" id="{85D418DD-166E-420B-B46C-F9768915AD72}"/>
                </a:ext>
              </a:extLst>
            </p:cNvPr>
            <p:cNvSpPr/>
            <p:nvPr/>
          </p:nvSpPr>
          <p:spPr>
            <a:xfrm>
              <a:off x="4922573" y="86629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8096"/>
                    <a:pt x="8520" y="9049"/>
                    <a:pt x="7567" y="7144"/>
                  </a:cubicBezTo>
                  <a:cubicBezTo>
                    <a:pt x="6615" y="8096"/>
                    <a:pt x="7567" y="7144"/>
                    <a:pt x="7567" y="7144"/>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xmlns="" id="{BAE82AD1-A28B-41E9-8407-0EC300A7E5D0}"/>
                </a:ext>
              </a:extLst>
            </p:cNvPr>
            <p:cNvSpPr/>
            <p:nvPr/>
          </p:nvSpPr>
          <p:spPr>
            <a:xfrm>
              <a:off x="4927564" y="85485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xmlns="" id="{B3245FB6-49EB-4365-9BA2-61B400F14EA6}"/>
                </a:ext>
              </a:extLst>
            </p:cNvPr>
            <p:cNvSpPr/>
            <p:nvPr/>
          </p:nvSpPr>
          <p:spPr>
            <a:xfrm>
              <a:off x="4924901" y="86629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xmlns="" id="{EEBD6AB1-5805-4646-91C7-4B849896663C}"/>
                </a:ext>
              </a:extLst>
            </p:cNvPr>
            <p:cNvSpPr/>
            <p:nvPr/>
          </p:nvSpPr>
          <p:spPr>
            <a:xfrm>
              <a:off x="4949666" y="8729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xmlns="" id="{8D06603C-5E7E-4085-A9F0-0CE51AE41FEB}"/>
                </a:ext>
              </a:extLst>
            </p:cNvPr>
            <p:cNvSpPr/>
            <p:nvPr/>
          </p:nvSpPr>
          <p:spPr>
            <a:xfrm>
              <a:off x="4953476" y="87296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xmlns="" id="{3F8B2EE5-72E0-474E-BC21-A5D690A5B13F}"/>
                </a:ext>
              </a:extLst>
            </p:cNvPr>
            <p:cNvSpPr/>
            <p:nvPr/>
          </p:nvSpPr>
          <p:spPr>
            <a:xfrm>
              <a:off x="4961096" y="87582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7144" y="8096"/>
                    <a:pt x="7144" y="8096"/>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xmlns="" id="{41A31F49-9443-45D3-BEE8-7798BFA87D41}"/>
                </a:ext>
              </a:extLst>
            </p:cNvPr>
            <p:cNvSpPr/>
            <p:nvPr/>
          </p:nvSpPr>
          <p:spPr>
            <a:xfrm>
              <a:off x="4962049" y="87391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xmlns="" id="{4D51EF3A-241A-438A-B966-BB21773A2F22}"/>
                </a:ext>
              </a:extLst>
            </p:cNvPr>
            <p:cNvSpPr/>
            <p:nvPr/>
          </p:nvSpPr>
          <p:spPr>
            <a:xfrm>
              <a:off x="4973479" y="875400"/>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6615"/>
                    <a:pt x="8096" y="7567"/>
                  </a:cubicBezTo>
                  <a:cubicBezTo>
                    <a:pt x="8096" y="6615"/>
                    <a:pt x="7144" y="9472"/>
                    <a:pt x="7144" y="7567"/>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xmlns="" id="{1CAFAACC-B3AF-4DB7-9A0C-19FA4EE2AE4C}"/>
                </a:ext>
              </a:extLst>
            </p:cNvPr>
            <p:cNvSpPr/>
            <p:nvPr/>
          </p:nvSpPr>
          <p:spPr>
            <a:xfrm>
              <a:off x="4979194" y="8739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1"/>
                    <a:pt x="7144" y="714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xmlns="" id="{E8AB0B10-7002-4300-917D-5F88D09A6946}"/>
                </a:ext>
              </a:extLst>
            </p:cNvPr>
            <p:cNvSpPr/>
            <p:nvPr/>
          </p:nvSpPr>
          <p:spPr>
            <a:xfrm>
              <a:off x="5080688" y="87391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xmlns="" id="{CEA02D60-7923-4C0F-8A1F-F8385E59D025}"/>
                </a:ext>
              </a:extLst>
            </p:cNvPr>
            <p:cNvSpPr/>
            <p:nvPr/>
          </p:nvSpPr>
          <p:spPr>
            <a:xfrm>
              <a:off x="5126831" y="87841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xmlns="" id="{B5DC98DA-E146-4D6B-B7A2-EFE2CE4EBCC8}"/>
                </a:ext>
              </a:extLst>
            </p:cNvPr>
            <p:cNvSpPr/>
            <p:nvPr/>
          </p:nvSpPr>
          <p:spPr>
            <a:xfrm>
              <a:off x="5151596" y="87413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xmlns="" id="{D0A208A6-C920-42B8-A96F-BBBCA983ABEC}"/>
                </a:ext>
              </a:extLst>
            </p:cNvPr>
            <p:cNvSpPr/>
            <p:nvPr/>
          </p:nvSpPr>
          <p:spPr>
            <a:xfrm>
              <a:off x="4928949" y="96154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8096"/>
                    <a:pt x="8811" y="9049"/>
                    <a:pt x="7858" y="7144"/>
                  </a:cubicBezTo>
                  <a:cubicBezTo>
                    <a:pt x="6906" y="8096"/>
                    <a:pt x="6906" y="7144"/>
                    <a:pt x="7858" y="7144"/>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xmlns="" id="{3D336BB8-88F7-4A02-A603-897B4B7E361C}"/>
                </a:ext>
              </a:extLst>
            </p:cNvPr>
            <p:cNvSpPr/>
            <p:nvPr/>
          </p:nvSpPr>
          <p:spPr>
            <a:xfrm>
              <a:off x="4934232" y="95010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7358" y="6208"/>
                    <a:pt x="301661" y="46213"/>
                    <a:pt x="342618" y="29068"/>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xmlns="" id="{461D2A9A-073B-4331-9295-1C575475A1DB}"/>
                </a:ext>
              </a:extLst>
            </p:cNvPr>
            <p:cNvSpPr/>
            <p:nvPr/>
          </p:nvSpPr>
          <p:spPr>
            <a:xfrm>
              <a:off x="4930616" y="96154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xmlns="" id="{5AF005F6-BD0C-4F09-940F-56B5502E29EF}"/>
                </a:ext>
              </a:extLst>
            </p:cNvPr>
            <p:cNvSpPr/>
            <p:nvPr/>
          </p:nvSpPr>
          <p:spPr>
            <a:xfrm>
              <a:off x="4955910" y="96821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xmlns="" id="{8D62CADB-1C23-40B8-A7A7-7D3AB0271168}"/>
                </a:ext>
              </a:extLst>
            </p:cNvPr>
            <p:cNvSpPr/>
            <p:nvPr/>
          </p:nvSpPr>
          <p:spPr>
            <a:xfrm>
              <a:off x="4960144" y="9682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xmlns="" id="{3BAD288C-8C70-463D-8E26-67C8044B1AEB}"/>
                </a:ext>
              </a:extLst>
            </p:cNvPr>
            <p:cNvSpPr/>
            <p:nvPr/>
          </p:nvSpPr>
          <p:spPr>
            <a:xfrm>
              <a:off x="4967764" y="97107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7144" y="8096"/>
                    <a:pt x="7144" y="8096"/>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xmlns="" id="{DC7937FF-6B75-4265-8BC0-9F794852D81B}"/>
                </a:ext>
              </a:extLst>
            </p:cNvPr>
            <p:cNvSpPr/>
            <p:nvPr/>
          </p:nvSpPr>
          <p:spPr>
            <a:xfrm>
              <a:off x="4967764" y="96916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xmlns="" id="{725B65CC-DB60-4075-97AF-98A09153129D}"/>
                </a:ext>
              </a:extLst>
            </p:cNvPr>
            <p:cNvSpPr/>
            <p:nvPr/>
          </p:nvSpPr>
          <p:spPr>
            <a:xfrm>
              <a:off x="4980146" y="970650"/>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6615"/>
                    <a:pt x="8096" y="7567"/>
                  </a:cubicBezTo>
                  <a:cubicBezTo>
                    <a:pt x="8096" y="6615"/>
                    <a:pt x="7144" y="9472"/>
                    <a:pt x="7144" y="7567"/>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xmlns="" id="{1E7CDBCE-6427-4D3D-8B26-0D4F44D8B086}"/>
                </a:ext>
              </a:extLst>
            </p:cNvPr>
            <p:cNvSpPr/>
            <p:nvPr/>
          </p:nvSpPr>
          <p:spPr>
            <a:xfrm>
              <a:off x="4985861" y="9691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1"/>
                    <a:pt x="7144" y="7144"/>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xmlns="" id="{C7F0ADC7-A03D-48D0-BD9C-23AAE1780F7B}"/>
                </a:ext>
              </a:extLst>
            </p:cNvPr>
            <p:cNvSpPr/>
            <p:nvPr/>
          </p:nvSpPr>
          <p:spPr>
            <a:xfrm>
              <a:off x="5087064" y="96916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xmlns="" id="{F1F6D465-003C-4F9F-8089-553D55463FAF}"/>
                </a:ext>
              </a:extLst>
            </p:cNvPr>
            <p:cNvSpPr/>
            <p:nvPr/>
          </p:nvSpPr>
          <p:spPr>
            <a:xfrm>
              <a:off x="5132546" y="97366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xmlns="" id="{A0D5B5E9-BC9C-4483-8080-DDEA4D6A5BD2}"/>
                </a:ext>
              </a:extLst>
            </p:cNvPr>
            <p:cNvSpPr/>
            <p:nvPr/>
          </p:nvSpPr>
          <p:spPr>
            <a:xfrm>
              <a:off x="5158264" y="96938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xmlns="" id="{924CB2C3-A285-4884-BD82-2506E89BAD84}"/>
                </a:ext>
              </a:extLst>
            </p:cNvPr>
            <p:cNvSpPr/>
            <p:nvPr/>
          </p:nvSpPr>
          <p:spPr>
            <a:xfrm>
              <a:off x="4935104" y="1056798"/>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8096"/>
                    <a:pt x="8371" y="9049"/>
                    <a:pt x="7419" y="7144"/>
                  </a:cubicBezTo>
                  <a:cubicBezTo>
                    <a:pt x="7419" y="8096"/>
                    <a:pt x="7419" y="7144"/>
                    <a:pt x="7419" y="7144"/>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xmlns="" id="{4F1263CC-303D-4AB4-9483-13D0F963EA6A}"/>
                </a:ext>
              </a:extLst>
            </p:cNvPr>
            <p:cNvSpPr/>
            <p:nvPr/>
          </p:nvSpPr>
          <p:spPr>
            <a:xfrm>
              <a:off x="4939947" y="104535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xmlns="" id="{5EABAD91-CE53-4C55-982D-B4E2173232AB}"/>
                </a:ext>
              </a:extLst>
            </p:cNvPr>
            <p:cNvSpPr/>
            <p:nvPr/>
          </p:nvSpPr>
          <p:spPr>
            <a:xfrm>
              <a:off x="4937284" y="105679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xmlns="" id="{3400BADB-1506-4F98-820D-0FFBE28BE08F}"/>
                </a:ext>
              </a:extLst>
            </p:cNvPr>
            <p:cNvSpPr/>
            <p:nvPr/>
          </p:nvSpPr>
          <p:spPr>
            <a:xfrm>
              <a:off x="4962049" y="10634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xmlns="" id="{27F78F38-04D7-4F98-BD86-79429A6E2850}"/>
                </a:ext>
              </a:extLst>
            </p:cNvPr>
            <p:cNvSpPr/>
            <p:nvPr/>
          </p:nvSpPr>
          <p:spPr>
            <a:xfrm>
              <a:off x="4966811" y="106346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xmlns="" id="{F4C0A72D-DB2E-412B-96A6-F713664E5EC1}"/>
                </a:ext>
              </a:extLst>
            </p:cNvPr>
            <p:cNvSpPr/>
            <p:nvPr/>
          </p:nvSpPr>
          <p:spPr>
            <a:xfrm>
              <a:off x="4974008" y="1066323"/>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8096"/>
                    <a:pt x="7567" y="8096"/>
                    <a:pt x="7567" y="8096"/>
                  </a:cubicBezTo>
                  <a:cubicBezTo>
                    <a:pt x="6615" y="8096"/>
                    <a:pt x="7567" y="8096"/>
                    <a:pt x="7567" y="7144"/>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xmlns="" id="{E6E9199B-FE09-4FB4-BB23-982C9DB0AA81}"/>
                </a:ext>
              </a:extLst>
            </p:cNvPr>
            <p:cNvSpPr/>
            <p:nvPr/>
          </p:nvSpPr>
          <p:spPr>
            <a:xfrm>
              <a:off x="4974431" y="106441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xmlns="" id="{5639CC56-3029-4F05-963D-C216B6939DB2}"/>
                </a:ext>
              </a:extLst>
            </p:cNvPr>
            <p:cNvSpPr/>
            <p:nvPr/>
          </p:nvSpPr>
          <p:spPr>
            <a:xfrm>
              <a:off x="4986419" y="1065900"/>
              <a:ext cx="9525" cy="9525"/>
            </a:xfrm>
            <a:custGeom>
              <a:avLst/>
              <a:gdLst>
                <a:gd name="connsiteX0" fmla="*/ 7538 w 9525"/>
                <a:gd name="connsiteY0" fmla="*/ 7567 h 9525"/>
                <a:gd name="connsiteX1" fmla="*/ 8491 w 9525"/>
                <a:gd name="connsiteY1" fmla="*/ 7567 h 9525"/>
                <a:gd name="connsiteX2" fmla="*/ 7538 w 9525"/>
                <a:gd name="connsiteY2" fmla="*/ 7567 h 9525"/>
              </a:gdLst>
              <a:ahLst/>
              <a:cxnLst>
                <a:cxn ang="0">
                  <a:pos x="connsiteX0" y="connsiteY0"/>
                </a:cxn>
                <a:cxn ang="0">
                  <a:pos x="connsiteX1" y="connsiteY1"/>
                </a:cxn>
                <a:cxn ang="0">
                  <a:pos x="connsiteX2" y="connsiteY2"/>
                </a:cxn>
              </a:cxnLst>
              <a:rect l="l" t="t" r="r" b="b"/>
              <a:pathLst>
                <a:path w="9525" h="9525">
                  <a:moveTo>
                    <a:pt x="7538" y="7567"/>
                  </a:moveTo>
                  <a:cubicBezTo>
                    <a:pt x="7538" y="7567"/>
                    <a:pt x="8491" y="6615"/>
                    <a:pt x="8491" y="7567"/>
                  </a:cubicBezTo>
                  <a:cubicBezTo>
                    <a:pt x="7538" y="6615"/>
                    <a:pt x="6586" y="9472"/>
                    <a:pt x="7538" y="7567"/>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xmlns="" id="{528A7FA3-E8E2-4C1A-9BAC-759FFD9D226B}"/>
                </a:ext>
              </a:extLst>
            </p:cNvPr>
            <p:cNvSpPr/>
            <p:nvPr/>
          </p:nvSpPr>
          <p:spPr>
            <a:xfrm>
              <a:off x="4991576" y="10644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8096" y="10001"/>
                    <a:pt x="7144" y="7144"/>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xmlns="" id="{E17412B7-0A5E-442E-87F9-3F80B8B32979}"/>
                </a:ext>
              </a:extLst>
            </p:cNvPr>
            <p:cNvSpPr/>
            <p:nvPr/>
          </p:nvSpPr>
          <p:spPr>
            <a:xfrm>
              <a:off x="5093732" y="106441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xmlns="" id="{DBF2D6D5-A8BA-4CDB-8D7A-472865634042}"/>
                </a:ext>
              </a:extLst>
            </p:cNvPr>
            <p:cNvSpPr/>
            <p:nvPr/>
          </p:nvSpPr>
          <p:spPr>
            <a:xfrm>
              <a:off x="5139214" y="106891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xmlns="" id="{3BEC73F2-B3D4-4365-B1E3-8B3CBCCB528F}"/>
                </a:ext>
              </a:extLst>
            </p:cNvPr>
            <p:cNvSpPr/>
            <p:nvPr/>
          </p:nvSpPr>
          <p:spPr>
            <a:xfrm>
              <a:off x="5163979" y="106463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xmlns="" id="{ABC8F649-29B4-4C29-B584-E3309222FB83}"/>
                </a:ext>
              </a:extLst>
            </p:cNvPr>
            <p:cNvSpPr/>
            <p:nvPr/>
          </p:nvSpPr>
          <p:spPr>
            <a:xfrm>
              <a:off x="4941623" y="115204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8096"/>
                    <a:pt x="8520" y="9049"/>
                    <a:pt x="7567" y="7144"/>
                  </a:cubicBezTo>
                  <a:cubicBezTo>
                    <a:pt x="6615" y="8096"/>
                    <a:pt x="7567" y="7144"/>
                    <a:pt x="7567" y="7144"/>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xmlns="" id="{F2D68CFB-9B5D-42AB-80B2-0BF46C9EC32F}"/>
                </a:ext>
              </a:extLst>
            </p:cNvPr>
            <p:cNvSpPr/>
            <p:nvPr/>
          </p:nvSpPr>
          <p:spPr>
            <a:xfrm>
              <a:off x="4946614" y="114060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xmlns="" id="{79818A03-04C8-49C0-AD13-F7CDCD8EC6BD}"/>
                </a:ext>
              </a:extLst>
            </p:cNvPr>
            <p:cNvSpPr/>
            <p:nvPr/>
          </p:nvSpPr>
          <p:spPr>
            <a:xfrm>
              <a:off x="4943951" y="115204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xmlns="" id="{803A1484-5557-40AE-A39F-6C66C8581920}"/>
                </a:ext>
              </a:extLst>
            </p:cNvPr>
            <p:cNvSpPr/>
            <p:nvPr/>
          </p:nvSpPr>
          <p:spPr>
            <a:xfrm>
              <a:off x="4968716" y="115871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xmlns="" id="{A4B28CBA-E5F4-4D88-83DF-886C6F17EEC4}"/>
                </a:ext>
              </a:extLst>
            </p:cNvPr>
            <p:cNvSpPr/>
            <p:nvPr/>
          </p:nvSpPr>
          <p:spPr>
            <a:xfrm>
              <a:off x="4972526" y="11587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xmlns="" id="{F6A17CEE-4CF9-4A85-829C-21CAAF88B8F8}"/>
                </a:ext>
              </a:extLst>
            </p:cNvPr>
            <p:cNvSpPr/>
            <p:nvPr/>
          </p:nvSpPr>
          <p:spPr>
            <a:xfrm>
              <a:off x="4980146" y="116157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7144" y="8096"/>
                    <a:pt x="7144" y="8096"/>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xmlns="" id="{1632789A-C34E-4349-A36F-8116D2514CC5}"/>
                </a:ext>
              </a:extLst>
            </p:cNvPr>
            <p:cNvSpPr/>
            <p:nvPr/>
          </p:nvSpPr>
          <p:spPr>
            <a:xfrm>
              <a:off x="4981099" y="115966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xmlns="" id="{6886941F-04CE-42CE-BF9F-52575EAEE55B}"/>
                </a:ext>
              </a:extLst>
            </p:cNvPr>
            <p:cNvSpPr/>
            <p:nvPr/>
          </p:nvSpPr>
          <p:spPr>
            <a:xfrm>
              <a:off x="4992529" y="1161150"/>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6615"/>
                    <a:pt x="8096" y="7567"/>
                  </a:cubicBezTo>
                  <a:cubicBezTo>
                    <a:pt x="8096" y="6615"/>
                    <a:pt x="7144" y="9472"/>
                    <a:pt x="7144" y="7567"/>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xmlns="" id="{32B22B07-8B96-4B7F-B921-F400D18A880B}"/>
                </a:ext>
              </a:extLst>
            </p:cNvPr>
            <p:cNvSpPr/>
            <p:nvPr/>
          </p:nvSpPr>
          <p:spPr>
            <a:xfrm>
              <a:off x="4998244" y="11596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1"/>
                    <a:pt x="7144" y="714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xmlns="" id="{5F4ED484-2C66-4472-BDA0-C76B2D856DE2}"/>
                </a:ext>
              </a:extLst>
            </p:cNvPr>
            <p:cNvSpPr/>
            <p:nvPr/>
          </p:nvSpPr>
          <p:spPr>
            <a:xfrm>
              <a:off x="5099738" y="115966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xmlns="" id="{391F66E8-00C0-42F0-B4FF-1C41DF8F8043}"/>
                </a:ext>
              </a:extLst>
            </p:cNvPr>
            <p:cNvSpPr/>
            <p:nvPr/>
          </p:nvSpPr>
          <p:spPr>
            <a:xfrm>
              <a:off x="5145881" y="116416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xmlns="" id="{0D44E095-F826-42DB-B127-AD2B0EA5E363}"/>
                </a:ext>
              </a:extLst>
            </p:cNvPr>
            <p:cNvSpPr/>
            <p:nvPr/>
          </p:nvSpPr>
          <p:spPr>
            <a:xfrm>
              <a:off x="5170646" y="115988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xmlns="" id="{2E4FA728-BE6F-4906-ACF4-59998D27B98A}"/>
                </a:ext>
              </a:extLst>
            </p:cNvPr>
            <p:cNvSpPr/>
            <p:nvPr/>
          </p:nvSpPr>
          <p:spPr>
            <a:xfrm>
              <a:off x="4816316" y="52530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10001" y="7144"/>
                    <a:pt x="5239" y="8096"/>
                    <a:pt x="8096" y="7144"/>
                  </a:cubicBezTo>
                  <a:cubicBezTo>
                    <a:pt x="8096" y="8096"/>
                    <a:pt x="8096" y="9049"/>
                    <a:pt x="7144" y="9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xmlns="" id="{ADA71AA5-7AF6-4787-96DB-2C09F5B2F562}"/>
                </a:ext>
              </a:extLst>
            </p:cNvPr>
            <p:cNvSpPr/>
            <p:nvPr/>
          </p:nvSpPr>
          <p:spPr>
            <a:xfrm>
              <a:off x="4712494" y="526256"/>
              <a:ext cx="104775" cy="800100"/>
            </a:xfrm>
            <a:custGeom>
              <a:avLst/>
              <a:gdLst>
                <a:gd name="connsiteX0" fmla="*/ 38576 w 104775"/>
                <a:gd name="connsiteY0" fmla="*/ 798671 h 800100"/>
                <a:gd name="connsiteX1" fmla="*/ 10954 w 104775"/>
                <a:gd name="connsiteY1" fmla="*/ 553879 h 800100"/>
                <a:gd name="connsiteX2" fmla="*/ 10954 w 104775"/>
                <a:gd name="connsiteY2" fmla="*/ 416719 h 800100"/>
                <a:gd name="connsiteX3" fmla="*/ 13811 w 104775"/>
                <a:gd name="connsiteY3" fmla="*/ 412909 h 800100"/>
                <a:gd name="connsiteX4" fmla="*/ 13811 w 104775"/>
                <a:gd name="connsiteY4" fmla="*/ 418624 h 800100"/>
                <a:gd name="connsiteX5" fmla="*/ 7144 w 104775"/>
                <a:gd name="connsiteY5" fmla="*/ 149066 h 800100"/>
                <a:gd name="connsiteX6" fmla="*/ 15716 w 104775"/>
                <a:gd name="connsiteY6" fmla="*/ 150971 h 800100"/>
                <a:gd name="connsiteX7" fmla="*/ 18574 w 104775"/>
                <a:gd name="connsiteY7" fmla="*/ 150019 h 800100"/>
                <a:gd name="connsiteX8" fmla="*/ 13811 w 104775"/>
                <a:gd name="connsiteY8" fmla="*/ 85249 h 800100"/>
                <a:gd name="connsiteX9" fmla="*/ 13811 w 104775"/>
                <a:gd name="connsiteY9" fmla="*/ 64294 h 800100"/>
                <a:gd name="connsiteX10" fmla="*/ 19526 w 104775"/>
                <a:gd name="connsiteY10" fmla="*/ 69056 h 800100"/>
                <a:gd name="connsiteX11" fmla="*/ 36671 w 104775"/>
                <a:gd name="connsiteY11" fmla="*/ 44291 h 800100"/>
                <a:gd name="connsiteX12" fmla="*/ 30004 w 104775"/>
                <a:gd name="connsiteY12" fmla="*/ 55721 h 800100"/>
                <a:gd name="connsiteX13" fmla="*/ 47149 w 104775"/>
                <a:gd name="connsiteY13" fmla="*/ 32861 h 800100"/>
                <a:gd name="connsiteX14" fmla="*/ 105251 w 104775"/>
                <a:gd name="connsiteY14" fmla="*/ 7144 h 800100"/>
                <a:gd name="connsiteX15" fmla="*/ 29051 w 104775"/>
                <a:gd name="connsiteY15" fmla="*/ 74771 h 800100"/>
                <a:gd name="connsiteX16" fmla="*/ 32861 w 104775"/>
                <a:gd name="connsiteY16" fmla="*/ 245269 h 800100"/>
                <a:gd name="connsiteX17" fmla="*/ 38576 w 104775"/>
                <a:gd name="connsiteY17" fmla="*/ 798671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800100">
                  <a:moveTo>
                    <a:pt x="38576" y="798671"/>
                  </a:moveTo>
                  <a:cubicBezTo>
                    <a:pt x="9049" y="739616"/>
                    <a:pt x="10954" y="604361"/>
                    <a:pt x="10954" y="553879"/>
                  </a:cubicBezTo>
                  <a:cubicBezTo>
                    <a:pt x="10954" y="500539"/>
                    <a:pt x="3334" y="469106"/>
                    <a:pt x="10954" y="416719"/>
                  </a:cubicBezTo>
                  <a:cubicBezTo>
                    <a:pt x="12859" y="417671"/>
                    <a:pt x="13811" y="416719"/>
                    <a:pt x="13811" y="412909"/>
                  </a:cubicBezTo>
                  <a:cubicBezTo>
                    <a:pt x="13811" y="414814"/>
                    <a:pt x="13811" y="416719"/>
                    <a:pt x="13811" y="418624"/>
                  </a:cubicBezTo>
                  <a:cubicBezTo>
                    <a:pt x="25241" y="411956"/>
                    <a:pt x="19526" y="152876"/>
                    <a:pt x="7144" y="149066"/>
                  </a:cubicBezTo>
                  <a:cubicBezTo>
                    <a:pt x="10954" y="145256"/>
                    <a:pt x="10954" y="153829"/>
                    <a:pt x="15716" y="150971"/>
                  </a:cubicBezTo>
                  <a:cubicBezTo>
                    <a:pt x="14764" y="149066"/>
                    <a:pt x="15716" y="148114"/>
                    <a:pt x="18574" y="150019"/>
                  </a:cubicBezTo>
                  <a:cubicBezTo>
                    <a:pt x="12859" y="137636"/>
                    <a:pt x="6191" y="76676"/>
                    <a:pt x="13811" y="85249"/>
                  </a:cubicBezTo>
                  <a:cubicBezTo>
                    <a:pt x="16669" y="80486"/>
                    <a:pt x="7144" y="70009"/>
                    <a:pt x="13811" y="64294"/>
                  </a:cubicBezTo>
                  <a:cubicBezTo>
                    <a:pt x="13811" y="64294"/>
                    <a:pt x="16669" y="72866"/>
                    <a:pt x="19526" y="69056"/>
                  </a:cubicBezTo>
                  <a:cubicBezTo>
                    <a:pt x="24289" y="59531"/>
                    <a:pt x="33814" y="56674"/>
                    <a:pt x="36671" y="44291"/>
                  </a:cubicBezTo>
                  <a:cubicBezTo>
                    <a:pt x="32861" y="47149"/>
                    <a:pt x="30004" y="50959"/>
                    <a:pt x="30004" y="55721"/>
                  </a:cubicBezTo>
                  <a:cubicBezTo>
                    <a:pt x="36671" y="49054"/>
                    <a:pt x="45244" y="40481"/>
                    <a:pt x="47149" y="32861"/>
                  </a:cubicBezTo>
                  <a:cubicBezTo>
                    <a:pt x="53816" y="28099"/>
                    <a:pt x="102394" y="17621"/>
                    <a:pt x="105251" y="7144"/>
                  </a:cubicBezTo>
                  <a:cubicBezTo>
                    <a:pt x="95726" y="16669"/>
                    <a:pt x="49054" y="33814"/>
                    <a:pt x="29051" y="74771"/>
                  </a:cubicBezTo>
                  <a:cubicBezTo>
                    <a:pt x="6191" y="120491"/>
                    <a:pt x="30004" y="195739"/>
                    <a:pt x="32861" y="245269"/>
                  </a:cubicBezTo>
                  <a:cubicBezTo>
                    <a:pt x="39529" y="419576"/>
                    <a:pt x="13811" y="651034"/>
                    <a:pt x="38576" y="798671"/>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xmlns="" id="{34A6275B-3EF7-464F-B69C-DB9DDD6690F5}"/>
                </a:ext>
              </a:extLst>
            </p:cNvPr>
            <p:cNvSpPr/>
            <p:nvPr/>
          </p:nvSpPr>
          <p:spPr>
            <a:xfrm>
              <a:off x="4809649" y="527208"/>
              <a:ext cx="9525" cy="9525"/>
            </a:xfrm>
            <a:custGeom>
              <a:avLst/>
              <a:gdLst>
                <a:gd name="connsiteX0" fmla="*/ 10001 w 9525"/>
                <a:gd name="connsiteY0" fmla="*/ 9049 h 9525"/>
                <a:gd name="connsiteX1" fmla="*/ 7144 w 9525"/>
                <a:gd name="connsiteY1" fmla="*/ 7144 h 9525"/>
                <a:gd name="connsiteX2" fmla="*/ 10001 w 9525"/>
                <a:gd name="connsiteY2" fmla="*/ 9049 h 9525"/>
              </a:gdLst>
              <a:ahLst/>
              <a:cxnLst>
                <a:cxn ang="0">
                  <a:pos x="connsiteX0" y="connsiteY0"/>
                </a:cxn>
                <a:cxn ang="0">
                  <a:pos x="connsiteX1" y="connsiteY1"/>
                </a:cxn>
                <a:cxn ang="0">
                  <a:pos x="connsiteX2" y="connsiteY2"/>
                </a:cxn>
              </a:cxnLst>
              <a:rect l="l" t="t" r="r" b="b"/>
              <a:pathLst>
                <a:path w="9525" h="9525">
                  <a:moveTo>
                    <a:pt x="10001" y="9049"/>
                  </a:moveTo>
                  <a:cubicBezTo>
                    <a:pt x="9049" y="8096"/>
                    <a:pt x="7144" y="9049"/>
                    <a:pt x="7144" y="7144"/>
                  </a:cubicBezTo>
                  <a:cubicBezTo>
                    <a:pt x="8096" y="8096"/>
                    <a:pt x="10001" y="8096"/>
                    <a:pt x="10001" y="9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xmlns="" id="{0D9D1CFE-E18D-47FA-BAA2-203B36AB25C7}"/>
                </a:ext>
              </a:extLst>
            </p:cNvPr>
            <p:cNvSpPr/>
            <p:nvPr/>
          </p:nvSpPr>
          <p:spPr>
            <a:xfrm>
              <a:off x="4757261" y="550464"/>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7144" y="7700"/>
                    <a:pt x="7144" y="5795"/>
                    <a:pt x="7144" y="8653"/>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xmlns="" id="{98E7E09E-4CF1-4A77-8AB1-D3D68D083851}"/>
                </a:ext>
              </a:extLst>
            </p:cNvPr>
            <p:cNvSpPr/>
            <p:nvPr/>
          </p:nvSpPr>
          <p:spPr>
            <a:xfrm>
              <a:off x="4744687" y="555783"/>
              <a:ext cx="9525" cy="19050"/>
            </a:xfrm>
            <a:custGeom>
              <a:avLst/>
              <a:gdLst>
                <a:gd name="connsiteX0" fmla="*/ 7335 w 9525"/>
                <a:gd name="connsiteY0" fmla="*/ 11906 h 19050"/>
                <a:gd name="connsiteX1" fmla="*/ 10193 w 9525"/>
                <a:gd name="connsiteY1" fmla="*/ 7144 h 19050"/>
                <a:gd name="connsiteX2" fmla="*/ 7335 w 9525"/>
                <a:gd name="connsiteY2" fmla="*/ 11906 h 19050"/>
              </a:gdLst>
              <a:ahLst/>
              <a:cxnLst>
                <a:cxn ang="0">
                  <a:pos x="connsiteX0" y="connsiteY0"/>
                </a:cxn>
                <a:cxn ang="0">
                  <a:pos x="connsiteX1" y="connsiteY1"/>
                </a:cxn>
                <a:cxn ang="0">
                  <a:pos x="connsiteX2" y="connsiteY2"/>
                </a:cxn>
              </a:cxnLst>
              <a:rect l="l" t="t" r="r" b="b"/>
              <a:pathLst>
                <a:path w="9525" h="19050">
                  <a:moveTo>
                    <a:pt x="7335" y="11906"/>
                  </a:moveTo>
                  <a:cubicBezTo>
                    <a:pt x="6383" y="10954"/>
                    <a:pt x="9240" y="8096"/>
                    <a:pt x="10193" y="7144"/>
                  </a:cubicBezTo>
                  <a:lnTo>
                    <a:pt x="7335" y="11906"/>
                  </a:ln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xmlns="" id="{54D2D6B6-83BB-499E-907F-83F26426F3A3}"/>
                </a:ext>
              </a:extLst>
            </p:cNvPr>
            <p:cNvSpPr/>
            <p:nvPr/>
          </p:nvSpPr>
          <p:spPr>
            <a:xfrm>
              <a:off x="4730115" y="567213"/>
              <a:ext cx="9525" cy="9525"/>
            </a:xfrm>
            <a:custGeom>
              <a:avLst/>
              <a:gdLst>
                <a:gd name="connsiteX0" fmla="*/ 8573 w 9525"/>
                <a:gd name="connsiteY0" fmla="*/ 8096 h 9525"/>
                <a:gd name="connsiteX1" fmla="*/ 8573 w 9525"/>
                <a:gd name="connsiteY1" fmla="*/ 7144 h 9525"/>
                <a:gd name="connsiteX2" fmla="*/ 8573 w 9525"/>
                <a:gd name="connsiteY2" fmla="*/ 8096 h 9525"/>
              </a:gdLst>
              <a:ahLst/>
              <a:cxnLst>
                <a:cxn ang="0">
                  <a:pos x="connsiteX0" y="connsiteY0"/>
                </a:cxn>
                <a:cxn ang="0">
                  <a:pos x="connsiteX1" y="connsiteY1"/>
                </a:cxn>
                <a:cxn ang="0">
                  <a:pos x="connsiteX2" y="connsiteY2"/>
                </a:cxn>
              </a:cxnLst>
              <a:rect l="l" t="t" r="r" b="b"/>
              <a:pathLst>
                <a:path w="9525" h="9525">
                  <a:moveTo>
                    <a:pt x="8573" y="8096"/>
                  </a:moveTo>
                  <a:cubicBezTo>
                    <a:pt x="6667" y="8096"/>
                    <a:pt x="6667" y="8096"/>
                    <a:pt x="8573" y="7144"/>
                  </a:cubicBezTo>
                  <a:cubicBezTo>
                    <a:pt x="8573" y="7144"/>
                    <a:pt x="8573" y="8096"/>
                    <a:pt x="8573" y="8096"/>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xmlns="" id="{168D1C48-0449-4594-A202-B579D345BB47}"/>
                </a:ext>
              </a:extLst>
            </p:cNvPr>
            <p:cNvSpPr/>
            <p:nvPr/>
          </p:nvSpPr>
          <p:spPr>
            <a:xfrm>
              <a:off x="4729639" y="570368"/>
              <a:ext cx="9525" cy="9525"/>
            </a:xfrm>
            <a:custGeom>
              <a:avLst/>
              <a:gdLst>
                <a:gd name="connsiteX0" fmla="*/ 10001 w 9525"/>
                <a:gd name="connsiteY0" fmla="*/ 7799 h 9525"/>
                <a:gd name="connsiteX1" fmla="*/ 7144 w 9525"/>
                <a:gd name="connsiteY1" fmla="*/ 8751 h 9525"/>
                <a:gd name="connsiteX2" fmla="*/ 10001 w 9525"/>
                <a:gd name="connsiteY2" fmla="*/ 7799 h 9525"/>
              </a:gdLst>
              <a:ahLst/>
              <a:cxnLst>
                <a:cxn ang="0">
                  <a:pos x="connsiteX0" y="connsiteY0"/>
                </a:cxn>
                <a:cxn ang="0">
                  <a:pos x="connsiteX1" y="connsiteY1"/>
                </a:cxn>
                <a:cxn ang="0">
                  <a:pos x="connsiteX2" y="connsiteY2"/>
                </a:cxn>
              </a:cxnLst>
              <a:rect l="l" t="t" r="r" b="b"/>
              <a:pathLst>
                <a:path w="9525" h="9525">
                  <a:moveTo>
                    <a:pt x="10001" y="7799"/>
                  </a:moveTo>
                  <a:cubicBezTo>
                    <a:pt x="9049" y="8751"/>
                    <a:pt x="8096" y="8751"/>
                    <a:pt x="7144" y="8751"/>
                  </a:cubicBezTo>
                  <a:cubicBezTo>
                    <a:pt x="8096" y="8751"/>
                    <a:pt x="9049" y="5894"/>
                    <a:pt x="10001" y="7799"/>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xmlns="" id="{1C6AFF10-C348-4425-B413-4B6C4E5C4DAC}"/>
                </a:ext>
              </a:extLst>
            </p:cNvPr>
            <p:cNvSpPr/>
            <p:nvPr/>
          </p:nvSpPr>
          <p:spPr>
            <a:xfrm>
              <a:off x="4709636" y="597540"/>
              <a:ext cx="9525" cy="9525"/>
            </a:xfrm>
            <a:custGeom>
              <a:avLst/>
              <a:gdLst>
                <a:gd name="connsiteX0" fmla="*/ 9049 w 9525"/>
                <a:gd name="connsiteY0" fmla="*/ 7297 h 9525"/>
                <a:gd name="connsiteX1" fmla="*/ 7144 w 9525"/>
                <a:gd name="connsiteY1" fmla="*/ 10154 h 9525"/>
                <a:gd name="connsiteX2" fmla="*/ 9049 w 9525"/>
                <a:gd name="connsiteY2" fmla="*/ 7297 h 9525"/>
              </a:gdLst>
              <a:ahLst/>
              <a:cxnLst>
                <a:cxn ang="0">
                  <a:pos x="connsiteX0" y="connsiteY0"/>
                </a:cxn>
                <a:cxn ang="0">
                  <a:pos x="connsiteX1" y="connsiteY1"/>
                </a:cxn>
                <a:cxn ang="0">
                  <a:pos x="connsiteX2" y="connsiteY2"/>
                </a:cxn>
              </a:cxnLst>
              <a:rect l="l" t="t" r="r" b="b"/>
              <a:pathLst>
                <a:path w="9525" h="9525">
                  <a:moveTo>
                    <a:pt x="9049" y="7297"/>
                  </a:moveTo>
                  <a:cubicBezTo>
                    <a:pt x="9049" y="8249"/>
                    <a:pt x="9049" y="10154"/>
                    <a:pt x="7144" y="10154"/>
                  </a:cubicBezTo>
                  <a:cubicBezTo>
                    <a:pt x="8096" y="10154"/>
                    <a:pt x="8096" y="6344"/>
                    <a:pt x="9049" y="7297"/>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xmlns="" id="{DFA89E93-ED1E-40EA-B083-CAF70A030709}"/>
                </a:ext>
              </a:extLst>
            </p:cNvPr>
            <p:cNvSpPr/>
            <p:nvPr/>
          </p:nvSpPr>
          <p:spPr>
            <a:xfrm>
              <a:off x="4708260" y="61388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8096"/>
                    <a:pt x="7567" y="7144"/>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xmlns="" id="{190D8E76-1DBD-4CD9-8D40-C37A87A1908C}"/>
                </a:ext>
              </a:extLst>
            </p:cNvPr>
            <p:cNvSpPr/>
            <p:nvPr/>
          </p:nvSpPr>
          <p:spPr>
            <a:xfrm>
              <a:off x="4722019" y="869257"/>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7144" y="6090"/>
                    <a:pt x="7144" y="7042"/>
                    <a:pt x="7144" y="8947"/>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xmlns="" id="{71213E91-FF16-4E4D-82DF-6748BC998B5D}"/>
                </a:ext>
              </a:extLst>
            </p:cNvPr>
            <p:cNvSpPr/>
            <p:nvPr/>
          </p:nvSpPr>
          <p:spPr>
            <a:xfrm>
              <a:off x="4713446" y="98250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9049"/>
                    <a:pt x="7144" y="8096"/>
                    <a:pt x="7144" y="8096"/>
                  </a:cubicBezTo>
                  <a:cubicBezTo>
                    <a:pt x="7144" y="7144"/>
                    <a:pt x="8096" y="9049"/>
                    <a:pt x="8096" y="7144"/>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xmlns="" id="{00879F06-87B3-4AD4-97C8-E841000CCECE}"/>
                </a:ext>
              </a:extLst>
            </p:cNvPr>
            <p:cNvSpPr/>
            <p:nvPr/>
          </p:nvSpPr>
          <p:spPr>
            <a:xfrm>
              <a:off x="4715351" y="1042617"/>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11906" y="6085"/>
                    <a:pt x="7144" y="7990"/>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xmlns="" id="{DF0449BF-CB69-4E4B-9EFB-1EEF54E302CB}"/>
                </a:ext>
              </a:extLst>
            </p:cNvPr>
            <p:cNvSpPr/>
            <p:nvPr/>
          </p:nvSpPr>
          <p:spPr>
            <a:xfrm>
              <a:off x="4764035" y="574833"/>
              <a:ext cx="9525" cy="9525"/>
            </a:xfrm>
            <a:custGeom>
              <a:avLst/>
              <a:gdLst>
                <a:gd name="connsiteX0" fmla="*/ 7990 w 9525"/>
                <a:gd name="connsiteY0" fmla="*/ 9049 h 9525"/>
                <a:gd name="connsiteX1" fmla="*/ 7990 w 9525"/>
                <a:gd name="connsiteY1" fmla="*/ 7144 h 9525"/>
                <a:gd name="connsiteX2" fmla="*/ 7990 w 9525"/>
                <a:gd name="connsiteY2" fmla="*/ 9049 h 9525"/>
              </a:gdLst>
              <a:ahLst/>
              <a:cxnLst>
                <a:cxn ang="0">
                  <a:pos x="connsiteX0" y="connsiteY0"/>
                </a:cxn>
                <a:cxn ang="0">
                  <a:pos x="connsiteX1" y="connsiteY1"/>
                </a:cxn>
                <a:cxn ang="0">
                  <a:pos x="connsiteX2" y="connsiteY2"/>
                </a:cxn>
              </a:cxnLst>
              <a:rect l="l" t="t" r="r" b="b"/>
              <a:pathLst>
                <a:path w="9525" h="9525">
                  <a:moveTo>
                    <a:pt x="7990" y="9049"/>
                  </a:moveTo>
                  <a:cubicBezTo>
                    <a:pt x="7990" y="6191"/>
                    <a:pt x="6085" y="10001"/>
                    <a:pt x="7990" y="7144"/>
                  </a:cubicBezTo>
                  <a:cubicBezTo>
                    <a:pt x="7990" y="8096"/>
                    <a:pt x="7990" y="8096"/>
                    <a:pt x="7990" y="9049"/>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xmlns="" id="{DF1EA4CF-457F-4E7D-BBA0-3A463F499A12}"/>
                </a:ext>
              </a:extLst>
            </p:cNvPr>
            <p:cNvSpPr/>
            <p:nvPr/>
          </p:nvSpPr>
          <p:spPr>
            <a:xfrm>
              <a:off x="4745749" y="581501"/>
              <a:ext cx="28575" cy="723900"/>
            </a:xfrm>
            <a:custGeom>
              <a:avLst/>
              <a:gdLst>
                <a:gd name="connsiteX0" fmla="*/ 28181 w 28575"/>
                <a:gd name="connsiteY0" fmla="*/ 719614 h 723900"/>
                <a:gd name="connsiteX1" fmla="*/ 11988 w 28575"/>
                <a:gd name="connsiteY1" fmla="*/ 389096 h 723900"/>
                <a:gd name="connsiteX2" fmla="*/ 11988 w 28575"/>
                <a:gd name="connsiteY2" fmla="*/ 394811 h 723900"/>
                <a:gd name="connsiteX3" fmla="*/ 13893 w 28575"/>
                <a:gd name="connsiteY3" fmla="*/ 290036 h 723900"/>
                <a:gd name="connsiteX4" fmla="*/ 7226 w 28575"/>
                <a:gd name="connsiteY4" fmla="*/ 163354 h 723900"/>
                <a:gd name="connsiteX5" fmla="*/ 15798 w 28575"/>
                <a:gd name="connsiteY5" fmla="*/ 164306 h 723900"/>
                <a:gd name="connsiteX6" fmla="*/ 18656 w 28575"/>
                <a:gd name="connsiteY6" fmla="*/ 163354 h 723900"/>
                <a:gd name="connsiteX7" fmla="*/ 16751 w 28575"/>
                <a:gd name="connsiteY7" fmla="*/ 108109 h 723900"/>
                <a:gd name="connsiteX8" fmla="*/ 8178 w 28575"/>
                <a:gd name="connsiteY8" fmla="*/ 92869 h 723900"/>
                <a:gd name="connsiteX9" fmla="*/ 14846 w 28575"/>
                <a:gd name="connsiteY9" fmla="*/ 93821 h 723900"/>
                <a:gd name="connsiteX10" fmla="*/ 7226 w 28575"/>
                <a:gd name="connsiteY10" fmla="*/ 83344 h 723900"/>
                <a:gd name="connsiteX11" fmla="*/ 12941 w 28575"/>
                <a:gd name="connsiteY11" fmla="*/ 70009 h 723900"/>
                <a:gd name="connsiteX12" fmla="*/ 19608 w 28575"/>
                <a:gd name="connsiteY12" fmla="*/ 78581 h 723900"/>
                <a:gd name="connsiteX13" fmla="*/ 11988 w 28575"/>
                <a:gd name="connsiteY13" fmla="*/ 58579 h 723900"/>
                <a:gd name="connsiteX14" fmla="*/ 20561 w 28575"/>
                <a:gd name="connsiteY14" fmla="*/ 7144 h 723900"/>
                <a:gd name="connsiteX15" fmla="*/ 29133 w 28575"/>
                <a:gd name="connsiteY15" fmla="*/ 246221 h 723900"/>
                <a:gd name="connsiteX16" fmla="*/ 24371 w 28575"/>
                <a:gd name="connsiteY16" fmla="*/ 401479 h 723900"/>
                <a:gd name="connsiteX17" fmla="*/ 27228 w 28575"/>
                <a:gd name="connsiteY17" fmla="*/ 571024 h 723900"/>
                <a:gd name="connsiteX18" fmla="*/ 28181 w 28575"/>
                <a:gd name="connsiteY18" fmla="*/ 719614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575" h="723900">
                  <a:moveTo>
                    <a:pt x="28181" y="719614"/>
                  </a:moveTo>
                  <a:cubicBezTo>
                    <a:pt x="3416" y="676751"/>
                    <a:pt x="26276" y="387191"/>
                    <a:pt x="11988" y="389096"/>
                  </a:cubicBezTo>
                  <a:cubicBezTo>
                    <a:pt x="11988" y="391001"/>
                    <a:pt x="11988" y="392906"/>
                    <a:pt x="11988" y="394811"/>
                  </a:cubicBezTo>
                  <a:cubicBezTo>
                    <a:pt x="16751" y="391954"/>
                    <a:pt x="14846" y="292894"/>
                    <a:pt x="13893" y="290036"/>
                  </a:cubicBezTo>
                  <a:cubicBezTo>
                    <a:pt x="14846" y="292894"/>
                    <a:pt x="12941" y="165259"/>
                    <a:pt x="7226" y="163354"/>
                  </a:cubicBezTo>
                  <a:cubicBezTo>
                    <a:pt x="11988" y="159544"/>
                    <a:pt x="9131" y="169069"/>
                    <a:pt x="15798" y="164306"/>
                  </a:cubicBezTo>
                  <a:cubicBezTo>
                    <a:pt x="14846" y="162401"/>
                    <a:pt x="15798" y="162401"/>
                    <a:pt x="18656" y="163354"/>
                  </a:cubicBezTo>
                  <a:cubicBezTo>
                    <a:pt x="14846" y="156686"/>
                    <a:pt x="2463" y="100489"/>
                    <a:pt x="16751" y="108109"/>
                  </a:cubicBezTo>
                  <a:cubicBezTo>
                    <a:pt x="17703" y="106204"/>
                    <a:pt x="6273" y="95726"/>
                    <a:pt x="8178" y="92869"/>
                  </a:cubicBezTo>
                  <a:cubicBezTo>
                    <a:pt x="8178" y="93821"/>
                    <a:pt x="14846" y="96679"/>
                    <a:pt x="14846" y="93821"/>
                  </a:cubicBezTo>
                  <a:cubicBezTo>
                    <a:pt x="13893" y="86201"/>
                    <a:pt x="6273" y="91916"/>
                    <a:pt x="7226" y="83344"/>
                  </a:cubicBezTo>
                  <a:cubicBezTo>
                    <a:pt x="8178" y="83344"/>
                    <a:pt x="19608" y="77629"/>
                    <a:pt x="12941" y="70009"/>
                  </a:cubicBezTo>
                  <a:cubicBezTo>
                    <a:pt x="-394" y="79534"/>
                    <a:pt x="22466" y="77629"/>
                    <a:pt x="19608" y="78581"/>
                  </a:cubicBezTo>
                  <a:cubicBezTo>
                    <a:pt x="20561" y="75724"/>
                    <a:pt x="11988" y="58579"/>
                    <a:pt x="11988" y="58579"/>
                  </a:cubicBezTo>
                  <a:cubicBezTo>
                    <a:pt x="12941" y="52864"/>
                    <a:pt x="25323" y="14764"/>
                    <a:pt x="20561" y="7144"/>
                  </a:cubicBezTo>
                  <a:cubicBezTo>
                    <a:pt x="23418" y="44291"/>
                    <a:pt x="27228" y="171926"/>
                    <a:pt x="29133" y="246221"/>
                  </a:cubicBezTo>
                  <a:cubicBezTo>
                    <a:pt x="30086" y="300514"/>
                    <a:pt x="24371" y="350996"/>
                    <a:pt x="24371" y="401479"/>
                  </a:cubicBezTo>
                  <a:cubicBezTo>
                    <a:pt x="24371" y="450056"/>
                    <a:pt x="28181" y="519589"/>
                    <a:pt x="27228" y="571024"/>
                  </a:cubicBezTo>
                  <a:cubicBezTo>
                    <a:pt x="27228" y="611981"/>
                    <a:pt x="26276" y="708184"/>
                    <a:pt x="28181" y="719614"/>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xmlns="" id="{0A13084E-3B73-4977-9BD7-746134F84B52}"/>
                </a:ext>
              </a:extLst>
            </p:cNvPr>
            <p:cNvSpPr/>
            <p:nvPr/>
          </p:nvSpPr>
          <p:spPr>
            <a:xfrm>
              <a:off x="4761071" y="579596"/>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9049"/>
                    <a:pt x="7144" y="7144"/>
                  </a:cubicBezTo>
                  <a:cubicBezTo>
                    <a:pt x="8096" y="8096"/>
                    <a:pt x="9049" y="7144"/>
                    <a:pt x="10001" y="7144"/>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xmlns="" id="{99109D3E-FECD-40AC-A21F-B2AB3BC3F5C4}"/>
                </a:ext>
              </a:extLst>
            </p:cNvPr>
            <p:cNvSpPr/>
            <p:nvPr/>
          </p:nvSpPr>
          <p:spPr>
            <a:xfrm>
              <a:off x="4745408" y="627750"/>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xmlns="" id="{58E9A969-B710-4BDB-AE0C-46BCFA8724FF}"/>
                </a:ext>
              </a:extLst>
            </p:cNvPr>
            <p:cNvSpPr/>
            <p:nvPr/>
          </p:nvSpPr>
          <p:spPr>
            <a:xfrm>
              <a:off x="4752499" y="635793"/>
              <a:ext cx="9525" cy="19050"/>
            </a:xfrm>
            <a:custGeom>
              <a:avLst/>
              <a:gdLst>
                <a:gd name="connsiteX0" fmla="*/ 8096 w 9525"/>
                <a:gd name="connsiteY0" fmla="*/ 11906 h 19050"/>
                <a:gd name="connsiteX1" fmla="*/ 7144 w 9525"/>
                <a:gd name="connsiteY1" fmla="*/ 7144 h 19050"/>
                <a:gd name="connsiteX2" fmla="*/ 8096 w 9525"/>
                <a:gd name="connsiteY2" fmla="*/ 11906 h 19050"/>
              </a:gdLst>
              <a:ahLst/>
              <a:cxnLst>
                <a:cxn ang="0">
                  <a:pos x="connsiteX0" y="connsiteY0"/>
                </a:cxn>
                <a:cxn ang="0">
                  <a:pos x="connsiteX1" y="connsiteY1"/>
                </a:cxn>
                <a:cxn ang="0">
                  <a:pos x="connsiteX2" y="connsiteY2"/>
                </a:cxn>
              </a:cxnLst>
              <a:rect l="l" t="t" r="r" b="b"/>
              <a:pathLst>
                <a:path w="9525" h="19050">
                  <a:moveTo>
                    <a:pt x="8096" y="11906"/>
                  </a:moveTo>
                  <a:cubicBezTo>
                    <a:pt x="7144" y="11906"/>
                    <a:pt x="7144" y="9049"/>
                    <a:pt x="7144" y="7144"/>
                  </a:cubicBezTo>
                  <a:lnTo>
                    <a:pt x="8096" y="11906"/>
                  </a:ln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xmlns="" id="{72D6567A-2A82-4ACC-A750-E587CE37F722}"/>
                </a:ext>
              </a:extLst>
            </p:cNvPr>
            <p:cNvSpPr/>
            <p:nvPr/>
          </p:nvSpPr>
          <p:spPr>
            <a:xfrm>
              <a:off x="4747736" y="65198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9049"/>
                    <a:pt x="7144" y="9049"/>
                    <a:pt x="7144" y="7144"/>
                  </a:cubicBezTo>
                  <a:cubicBezTo>
                    <a:pt x="8096" y="7144"/>
                    <a:pt x="8096" y="7144"/>
                    <a:pt x="8096" y="8096"/>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xmlns="" id="{A6DD0C97-287C-4B6A-A110-A27CD139C4B6}"/>
                </a:ext>
              </a:extLst>
            </p:cNvPr>
            <p:cNvSpPr/>
            <p:nvPr/>
          </p:nvSpPr>
          <p:spPr>
            <a:xfrm>
              <a:off x="4749641" y="653696"/>
              <a:ext cx="9525" cy="9525"/>
            </a:xfrm>
            <a:custGeom>
              <a:avLst/>
              <a:gdLst>
                <a:gd name="connsiteX0" fmla="*/ 8096 w 9525"/>
                <a:gd name="connsiteY0" fmla="*/ 7338 h 9525"/>
                <a:gd name="connsiteX1" fmla="*/ 7144 w 9525"/>
                <a:gd name="connsiteY1" fmla="*/ 9243 h 9525"/>
                <a:gd name="connsiteX2" fmla="*/ 8096 w 9525"/>
                <a:gd name="connsiteY2" fmla="*/ 7338 h 9525"/>
              </a:gdLst>
              <a:ahLst/>
              <a:cxnLst>
                <a:cxn ang="0">
                  <a:pos x="connsiteX0" y="connsiteY0"/>
                </a:cxn>
                <a:cxn ang="0">
                  <a:pos x="connsiteX1" y="connsiteY1"/>
                </a:cxn>
                <a:cxn ang="0">
                  <a:pos x="connsiteX2" y="connsiteY2"/>
                </a:cxn>
              </a:cxnLst>
              <a:rect l="l" t="t" r="r" b="b"/>
              <a:pathLst>
                <a:path w="9525" h="9525">
                  <a:moveTo>
                    <a:pt x="8096" y="7338"/>
                  </a:moveTo>
                  <a:cubicBezTo>
                    <a:pt x="8096" y="8291"/>
                    <a:pt x="7144" y="9243"/>
                    <a:pt x="7144" y="9243"/>
                  </a:cubicBezTo>
                  <a:cubicBezTo>
                    <a:pt x="8096" y="9243"/>
                    <a:pt x="7144" y="6386"/>
                    <a:pt x="8096" y="733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xmlns="" id="{D34B3A5B-0FCE-46F5-8467-DA7320631435}"/>
                </a:ext>
              </a:extLst>
            </p:cNvPr>
            <p:cNvSpPr/>
            <p:nvPr/>
          </p:nvSpPr>
          <p:spPr>
            <a:xfrm>
              <a:off x="4746360" y="679417"/>
              <a:ext cx="9525" cy="9525"/>
            </a:xfrm>
            <a:custGeom>
              <a:avLst/>
              <a:gdLst>
                <a:gd name="connsiteX0" fmla="*/ 7567 w 9525"/>
                <a:gd name="connsiteY0" fmla="*/ 7335 h 9525"/>
                <a:gd name="connsiteX1" fmla="*/ 7567 w 9525"/>
                <a:gd name="connsiteY1" fmla="*/ 10193 h 9525"/>
                <a:gd name="connsiteX2" fmla="*/ 7567 w 9525"/>
                <a:gd name="connsiteY2" fmla="*/ 7335 h 9525"/>
              </a:gdLst>
              <a:ahLst/>
              <a:cxnLst>
                <a:cxn ang="0">
                  <a:pos x="connsiteX0" y="connsiteY0"/>
                </a:cxn>
                <a:cxn ang="0">
                  <a:pos x="connsiteX1" y="connsiteY1"/>
                </a:cxn>
                <a:cxn ang="0">
                  <a:pos x="connsiteX2" y="connsiteY2"/>
                </a:cxn>
              </a:cxnLst>
              <a:rect l="l" t="t" r="r" b="b"/>
              <a:pathLst>
                <a:path w="9525" h="9525">
                  <a:moveTo>
                    <a:pt x="7567" y="7335"/>
                  </a:moveTo>
                  <a:cubicBezTo>
                    <a:pt x="7567" y="8288"/>
                    <a:pt x="8520" y="9240"/>
                    <a:pt x="7567" y="10193"/>
                  </a:cubicBezTo>
                  <a:cubicBezTo>
                    <a:pt x="7567" y="9240"/>
                    <a:pt x="6615" y="6383"/>
                    <a:pt x="7567" y="7335"/>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xmlns="" id="{52B74B0E-02D1-41CC-B807-B6257E3A862B}"/>
                </a:ext>
              </a:extLst>
            </p:cNvPr>
            <p:cNvSpPr/>
            <p:nvPr/>
          </p:nvSpPr>
          <p:spPr>
            <a:xfrm>
              <a:off x="4747313" y="69199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8096"/>
                    <a:pt x="7567" y="714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xmlns="" id="{B918515B-C824-4C14-8C44-307430D97D76}"/>
                </a:ext>
              </a:extLst>
            </p:cNvPr>
            <p:cNvSpPr/>
            <p:nvPr/>
          </p:nvSpPr>
          <p:spPr>
            <a:xfrm>
              <a:off x="4750594" y="909262"/>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7144" y="6090"/>
                    <a:pt x="7144" y="7042"/>
                    <a:pt x="7144" y="8947"/>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xmlns="" id="{01E62319-38E6-45D6-B827-2E3C839BBF60}"/>
                </a:ext>
              </a:extLst>
            </p:cNvPr>
            <p:cNvSpPr/>
            <p:nvPr/>
          </p:nvSpPr>
          <p:spPr>
            <a:xfrm>
              <a:off x="4747736" y="100631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7144" y="8096"/>
                    <a:pt x="7144" y="8096"/>
                  </a:cubicBezTo>
                  <a:cubicBezTo>
                    <a:pt x="7144" y="7144"/>
                    <a:pt x="9049" y="9049"/>
                    <a:pt x="8096" y="7144"/>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xmlns="" id="{27FBD2E9-9A50-4F26-826D-B8659165AB7E}"/>
                </a:ext>
              </a:extLst>
            </p:cNvPr>
            <p:cNvSpPr/>
            <p:nvPr/>
          </p:nvSpPr>
          <p:spPr>
            <a:xfrm>
              <a:off x="4753451" y="105732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10954" y="6615"/>
                    <a:pt x="7144" y="7567"/>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xmlns="" id="{6FF56451-0BB6-4372-BEF4-E58B260C4C3F}"/>
                </a:ext>
              </a:extLst>
            </p:cNvPr>
            <p:cNvSpPr/>
            <p:nvPr/>
          </p:nvSpPr>
          <p:spPr>
            <a:xfrm>
              <a:off x="4747736" y="1324451"/>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7144" y="7144"/>
                    <a:pt x="10001" y="9049"/>
                    <a:pt x="7144" y="8096"/>
                  </a:cubicBezTo>
                  <a:cubicBezTo>
                    <a:pt x="8096" y="7144"/>
                    <a:pt x="8096" y="7144"/>
                    <a:pt x="9049" y="7144"/>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xmlns="" id="{723A8600-EF21-4BFD-9C38-64C62A98C118}"/>
                </a:ext>
              </a:extLst>
            </p:cNvPr>
            <p:cNvSpPr/>
            <p:nvPr/>
          </p:nvSpPr>
          <p:spPr>
            <a:xfrm>
              <a:off x="4752499" y="1248251"/>
              <a:ext cx="590550" cy="104775"/>
            </a:xfrm>
            <a:custGeom>
              <a:avLst/>
              <a:gdLst>
                <a:gd name="connsiteX0" fmla="*/ 581501 w 590550"/>
                <a:gd name="connsiteY0" fmla="*/ 7144 h 104775"/>
                <a:gd name="connsiteX1" fmla="*/ 438626 w 590550"/>
                <a:gd name="connsiteY1" fmla="*/ 90964 h 104775"/>
                <a:gd name="connsiteX2" fmla="*/ 340519 w 590550"/>
                <a:gd name="connsiteY2" fmla="*/ 92869 h 104775"/>
                <a:gd name="connsiteX3" fmla="*/ 249079 w 590550"/>
                <a:gd name="connsiteY3" fmla="*/ 92869 h 104775"/>
                <a:gd name="connsiteX4" fmla="*/ 147161 w 590550"/>
                <a:gd name="connsiteY4" fmla="*/ 98584 h 104775"/>
                <a:gd name="connsiteX5" fmla="*/ 148114 w 590550"/>
                <a:gd name="connsiteY5" fmla="*/ 90011 h 104775"/>
                <a:gd name="connsiteX6" fmla="*/ 147161 w 590550"/>
                <a:gd name="connsiteY6" fmla="*/ 87154 h 104775"/>
                <a:gd name="connsiteX7" fmla="*/ 98584 w 590550"/>
                <a:gd name="connsiteY7" fmla="*/ 90011 h 104775"/>
                <a:gd name="connsiteX8" fmla="*/ 85249 w 590550"/>
                <a:gd name="connsiteY8" fmla="*/ 99536 h 104775"/>
                <a:gd name="connsiteX9" fmla="*/ 86201 w 590550"/>
                <a:gd name="connsiteY9" fmla="*/ 92869 h 104775"/>
                <a:gd name="connsiteX10" fmla="*/ 80486 w 590550"/>
                <a:gd name="connsiteY10" fmla="*/ 100489 h 104775"/>
                <a:gd name="connsiteX11" fmla="*/ 76676 w 590550"/>
                <a:gd name="connsiteY11" fmla="*/ 101441 h 104775"/>
                <a:gd name="connsiteX12" fmla="*/ 64294 w 590550"/>
                <a:gd name="connsiteY12" fmla="*/ 96679 h 104775"/>
                <a:gd name="connsiteX13" fmla="*/ 70961 w 590550"/>
                <a:gd name="connsiteY13" fmla="*/ 89059 h 104775"/>
                <a:gd name="connsiteX14" fmla="*/ 53816 w 590550"/>
                <a:gd name="connsiteY14" fmla="*/ 98584 h 104775"/>
                <a:gd name="connsiteX15" fmla="*/ 7144 w 590550"/>
                <a:gd name="connsiteY15" fmla="*/ 88106 h 104775"/>
                <a:gd name="connsiteX16" fmla="*/ 581501 w 590550"/>
                <a:gd name="connsiteY16" fmla="*/ 714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0550" h="104775">
                  <a:moveTo>
                    <a:pt x="581501" y="7144"/>
                  </a:moveTo>
                  <a:cubicBezTo>
                    <a:pt x="606266" y="105251"/>
                    <a:pt x="470059" y="91916"/>
                    <a:pt x="438626" y="90964"/>
                  </a:cubicBezTo>
                  <a:cubicBezTo>
                    <a:pt x="408146" y="89059"/>
                    <a:pt x="355759" y="85249"/>
                    <a:pt x="340519" y="92869"/>
                  </a:cubicBezTo>
                  <a:cubicBezTo>
                    <a:pt x="338614" y="89059"/>
                    <a:pt x="250031" y="91916"/>
                    <a:pt x="249079" y="92869"/>
                  </a:cubicBezTo>
                  <a:cubicBezTo>
                    <a:pt x="251936" y="91916"/>
                    <a:pt x="148114" y="93821"/>
                    <a:pt x="147161" y="98584"/>
                  </a:cubicBezTo>
                  <a:cubicBezTo>
                    <a:pt x="143351" y="93821"/>
                    <a:pt x="153829" y="98584"/>
                    <a:pt x="148114" y="90011"/>
                  </a:cubicBezTo>
                  <a:cubicBezTo>
                    <a:pt x="146209" y="90964"/>
                    <a:pt x="146209" y="90011"/>
                    <a:pt x="147161" y="87154"/>
                  </a:cubicBezTo>
                  <a:cubicBezTo>
                    <a:pt x="141446" y="90964"/>
                    <a:pt x="91916" y="106204"/>
                    <a:pt x="98584" y="90011"/>
                  </a:cubicBezTo>
                  <a:cubicBezTo>
                    <a:pt x="97631" y="90011"/>
                    <a:pt x="88106" y="100489"/>
                    <a:pt x="85249" y="99536"/>
                  </a:cubicBezTo>
                  <a:cubicBezTo>
                    <a:pt x="86201" y="98584"/>
                    <a:pt x="88106" y="92869"/>
                    <a:pt x="86201" y="92869"/>
                  </a:cubicBezTo>
                  <a:cubicBezTo>
                    <a:pt x="82391" y="93821"/>
                    <a:pt x="82391" y="98584"/>
                    <a:pt x="80486" y="100489"/>
                  </a:cubicBezTo>
                  <a:cubicBezTo>
                    <a:pt x="81439" y="98584"/>
                    <a:pt x="80486" y="98584"/>
                    <a:pt x="76676" y="101441"/>
                  </a:cubicBezTo>
                  <a:cubicBezTo>
                    <a:pt x="76676" y="101441"/>
                    <a:pt x="70961" y="90011"/>
                    <a:pt x="64294" y="96679"/>
                  </a:cubicBezTo>
                  <a:cubicBezTo>
                    <a:pt x="73819" y="108109"/>
                    <a:pt x="70009" y="86201"/>
                    <a:pt x="70961" y="89059"/>
                  </a:cubicBezTo>
                  <a:cubicBezTo>
                    <a:pt x="68104" y="89059"/>
                    <a:pt x="53816" y="98584"/>
                    <a:pt x="53816" y="98584"/>
                  </a:cubicBezTo>
                  <a:cubicBezTo>
                    <a:pt x="49054" y="97631"/>
                    <a:pt x="12859" y="81439"/>
                    <a:pt x="7144" y="88106"/>
                  </a:cubicBezTo>
                  <a:cubicBezTo>
                    <a:pt x="87154" y="59531"/>
                    <a:pt x="566261" y="143351"/>
                    <a:pt x="581501" y="7144"/>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xmlns="" id="{0126AE1B-841B-4409-871F-E9033E7ED2C3}"/>
                </a:ext>
              </a:extLst>
            </p:cNvPr>
            <p:cNvSpPr/>
            <p:nvPr/>
          </p:nvSpPr>
          <p:spPr>
            <a:xfrm>
              <a:off x="4752499" y="1324451"/>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8096" y="10001"/>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xmlns="" id="{AA2EF932-B1F8-42C0-B61A-E5C180C5484F}"/>
                </a:ext>
              </a:extLst>
            </p:cNvPr>
            <p:cNvSpPr/>
            <p:nvPr/>
          </p:nvSpPr>
          <p:spPr>
            <a:xfrm>
              <a:off x="4795890" y="133588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xmlns="" id="{0397DC16-4AEA-426B-822E-76129CB29A9E}"/>
                </a:ext>
              </a:extLst>
            </p:cNvPr>
            <p:cNvSpPr/>
            <p:nvPr/>
          </p:nvSpPr>
          <p:spPr>
            <a:xfrm>
              <a:off x="4803934" y="1335881"/>
              <a:ext cx="9525" cy="9525"/>
            </a:xfrm>
            <a:custGeom>
              <a:avLst/>
              <a:gdLst>
                <a:gd name="connsiteX0" fmla="*/ 10954 w 9525"/>
                <a:gd name="connsiteY0" fmla="*/ 7144 h 9525"/>
                <a:gd name="connsiteX1" fmla="*/ 7144 w 9525"/>
                <a:gd name="connsiteY1" fmla="*/ 9049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cubicBezTo>
                    <a:pt x="10954" y="8096"/>
                    <a:pt x="8096" y="9049"/>
                    <a:pt x="7144" y="9049"/>
                  </a:cubicBezTo>
                  <a:lnTo>
                    <a:pt x="10954" y="7144"/>
                  </a:ln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xmlns="" id="{67236EF6-825E-42ED-8FE4-A589C4655516}"/>
                </a:ext>
              </a:extLst>
            </p:cNvPr>
            <p:cNvSpPr/>
            <p:nvPr/>
          </p:nvSpPr>
          <p:spPr>
            <a:xfrm>
              <a:off x="4817269" y="1339691"/>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9049" y="8096"/>
                    <a:pt x="7144" y="8096"/>
                  </a:cubicBezTo>
                  <a:cubicBezTo>
                    <a:pt x="8096" y="8096"/>
                    <a:pt x="8096" y="8096"/>
                    <a:pt x="8096" y="7144"/>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xmlns="" id="{FA222110-3C73-4914-8147-7E2AD1E06645}"/>
                </a:ext>
              </a:extLst>
            </p:cNvPr>
            <p:cNvSpPr/>
            <p:nvPr/>
          </p:nvSpPr>
          <p:spPr>
            <a:xfrm>
              <a:off x="4819174" y="1337786"/>
              <a:ext cx="9525" cy="9525"/>
            </a:xfrm>
            <a:custGeom>
              <a:avLst/>
              <a:gdLst>
                <a:gd name="connsiteX0" fmla="*/ 7144 w 9525"/>
                <a:gd name="connsiteY0" fmla="*/ 7144 h 9525"/>
                <a:gd name="connsiteX1" fmla="*/ 9049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9049" y="8096"/>
                  </a:cubicBezTo>
                  <a:cubicBezTo>
                    <a:pt x="9049" y="7144"/>
                    <a:pt x="7144" y="9049"/>
                    <a:pt x="7144" y="714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xmlns="" id="{EF2054E1-8502-47B0-8A0D-DD3757554F01}"/>
                </a:ext>
              </a:extLst>
            </p:cNvPr>
            <p:cNvSpPr/>
            <p:nvPr/>
          </p:nvSpPr>
          <p:spPr>
            <a:xfrm>
              <a:off x="4841839" y="1340220"/>
              <a:ext cx="9525" cy="9525"/>
            </a:xfrm>
            <a:custGeom>
              <a:avLst/>
              <a:gdLst>
                <a:gd name="connsiteX0" fmla="*/ 7338 w 9525"/>
                <a:gd name="connsiteY0" fmla="*/ 7567 h 9525"/>
                <a:gd name="connsiteX1" fmla="*/ 9243 w 9525"/>
                <a:gd name="connsiteY1" fmla="*/ 7567 h 9525"/>
                <a:gd name="connsiteX2" fmla="*/ 7338 w 9525"/>
                <a:gd name="connsiteY2" fmla="*/ 7567 h 9525"/>
              </a:gdLst>
              <a:ahLst/>
              <a:cxnLst>
                <a:cxn ang="0">
                  <a:pos x="connsiteX0" y="connsiteY0"/>
                </a:cxn>
                <a:cxn ang="0">
                  <a:pos x="connsiteX1" y="connsiteY1"/>
                </a:cxn>
                <a:cxn ang="0">
                  <a:pos x="connsiteX2" y="connsiteY2"/>
                </a:cxn>
              </a:cxnLst>
              <a:rect l="l" t="t" r="r" b="b"/>
              <a:pathLst>
                <a:path w="9525" h="9525">
                  <a:moveTo>
                    <a:pt x="7338" y="7567"/>
                  </a:moveTo>
                  <a:cubicBezTo>
                    <a:pt x="8291" y="7567"/>
                    <a:pt x="9243" y="6615"/>
                    <a:pt x="9243" y="7567"/>
                  </a:cubicBezTo>
                  <a:cubicBezTo>
                    <a:pt x="9243" y="6615"/>
                    <a:pt x="6386" y="8520"/>
                    <a:pt x="7338" y="7567"/>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xmlns="" id="{5BCAA61C-7DE9-4893-9ED2-9C88EE8BBFCF}"/>
                </a:ext>
              </a:extLst>
            </p:cNvPr>
            <p:cNvSpPr/>
            <p:nvPr/>
          </p:nvSpPr>
          <p:spPr>
            <a:xfrm>
              <a:off x="4852511" y="133873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9049"/>
                    <a:pt x="7144" y="7144"/>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xmlns="" id="{40B33427-7433-4394-BB92-0F31F5BA4C56}"/>
                </a:ext>
              </a:extLst>
            </p:cNvPr>
            <p:cNvSpPr/>
            <p:nvPr/>
          </p:nvSpPr>
          <p:spPr>
            <a:xfrm>
              <a:off x="5034291" y="133492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7144"/>
                    <a:pt x="7291" y="7144"/>
                    <a:pt x="8244" y="7144"/>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xmlns="" id="{D7526696-50BF-4B55-A4DB-36A5CEBE534B}"/>
                </a:ext>
              </a:extLst>
            </p:cNvPr>
            <p:cNvSpPr/>
            <p:nvPr/>
          </p:nvSpPr>
          <p:spPr>
            <a:xfrm>
              <a:off x="5120164" y="1334662"/>
              <a:ext cx="9525" cy="9525"/>
            </a:xfrm>
            <a:custGeom>
              <a:avLst/>
              <a:gdLst>
                <a:gd name="connsiteX0" fmla="*/ 7144 w 9525"/>
                <a:gd name="connsiteY0" fmla="*/ 7410 h 9525"/>
                <a:gd name="connsiteX1" fmla="*/ 8096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8096" y="8363"/>
                    <a:pt x="8096" y="8363"/>
                  </a:cubicBezTo>
                  <a:cubicBezTo>
                    <a:pt x="7144" y="9315"/>
                    <a:pt x="8096" y="7410"/>
                    <a:pt x="7144" y="7410"/>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xmlns="" id="{4A55097F-83A6-4E50-98A7-6024720B3D75}"/>
                </a:ext>
              </a:extLst>
            </p:cNvPr>
            <p:cNvSpPr/>
            <p:nvPr/>
          </p:nvSpPr>
          <p:spPr>
            <a:xfrm>
              <a:off x="5164508" y="1329954"/>
              <a:ext cx="9525" cy="9525"/>
            </a:xfrm>
            <a:custGeom>
              <a:avLst/>
              <a:gdLst>
                <a:gd name="connsiteX0" fmla="*/ 7567 w 9525"/>
                <a:gd name="connsiteY0" fmla="*/ 9260 h 9525"/>
                <a:gd name="connsiteX1" fmla="*/ 7567 w 9525"/>
                <a:gd name="connsiteY1" fmla="*/ 9260 h 9525"/>
              </a:gdLst>
              <a:ahLst/>
              <a:cxnLst>
                <a:cxn ang="0">
                  <a:pos x="connsiteX0" y="connsiteY0"/>
                </a:cxn>
                <a:cxn ang="0">
                  <a:pos x="connsiteX1" y="connsiteY1"/>
                </a:cxn>
              </a:cxnLst>
              <a:rect l="l" t="t" r="r" b="b"/>
              <a:pathLst>
                <a:path w="9525" h="9525">
                  <a:moveTo>
                    <a:pt x="7567" y="9260"/>
                  </a:moveTo>
                  <a:cubicBezTo>
                    <a:pt x="7567" y="9260"/>
                    <a:pt x="6615" y="4498"/>
                    <a:pt x="7567" y="9260"/>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xmlns="" id="{0E32518A-465E-4BF4-A5E0-6A4EA6B8D29D}"/>
                </a:ext>
              </a:extLst>
            </p:cNvPr>
            <p:cNvSpPr/>
            <p:nvPr/>
          </p:nvSpPr>
          <p:spPr>
            <a:xfrm>
              <a:off x="5304949" y="1291671"/>
              <a:ext cx="9525" cy="9525"/>
            </a:xfrm>
            <a:custGeom>
              <a:avLst/>
              <a:gdLst>
                <a:gd name="connsiteX0" fmla="*/ 7144 w 9525"/>
                <a:gd name="connsiteY0" fmla="*/ 8491 h 9525"/>
                <a:gd name="connsiteX1" fmla="*/ 8096 w 9525"/>
                <a:gd name="connsiteY1" fmla="*/ 7538 h 9525"/>
                <a:gd name="connsiteX2" fmla="*/ 7144 w 9525"/>
                <a:gd name="connsiteY2" fmla="*/ 8491 h 9525"/>
              </a:gdLst>
              <a:ahLst/>
              <a:cxnLst>
                <a:cxn ang="0">
                  <a:pos x="connsiteX0" y="connsiteY0"/>
                </a:cxn>
                <a:cxn ang="0">
                  <a:pos x="connsiteX1" y="connsiteY1"/>
                </a:cxn>
                <a:cxn ang="0">
                  <a:pos x="connsiteX2" y="connsiteY2"/>
                </a:cxn>
              </a:cxnLst>
              <a:rect l="l" t="t" r="r" b="b"/>
              <a:pathLst>
                <a:path w="9525" h="9525">
                  <a:moveTo>
                    <a:pt x="7144" y="8491"/>
                  </a:moveTo>
                  <a:cubicBezTo>
                    <a:pt x="9049" y="7538"/>
                    <a:pt x="6191" y="6586"/>
                    <a:pt x="8096" y="7538"/>
                  </a:cubicBezTo>
                  <a:cubicBezTo>
                    <a:pt x="9049" y="8491"/>
                    <a:pt x="8096" y="9443"/>
                    <a:pt x="7144" y="8491"/>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xmlns="" id="{200C58F6-1E01-4375-8547-E7DD3F8E93DB}"/>
                </a:ext>
              </a:extLst>
            </p:cNvPr>
            <p:cNvSpPr/>
            <p:nvPr/>
          </p:nvSpPr>
          <p:spPr>
            <a:xfrm>
              <a:off x="4758214" y="1278731"/>
              <a:ext cx="552450" cy="38100"/>
            </a:xfrm>
            <a:custGeom>
              <a:avLst/>
              <a:gdLst>
                <a:gd name="connsiteX0" fmla="*/ 7144 w 552450"/>
                <a:gd name="connsiteY0" fmla="*/ 27146 h 38100"/>
                <a:gd name="connsiteX1" fmla="*/ 160496 w 552450"/>
                <a:gd name="connsiteY1" fmla="*/ 31909 h 38100"/>
                <a:gd name="connsiteX2" fmla="*/ 245269 w 552450"/>
                <a:gd name="connsiteY2" fmla="*/ 25241 h 38100"/>
                <a:gd name="connsiteX3" fmla="*/ 324326 w 552450"/>
                <a:gd name="connsiteY3" fmla="*/ 23336 h 38100"/>
                <a:gd name="connsiteX4" fmla="*/ 419576 w 552450"/>
                <a:gd name="connsiteY4" fmla="*/ 12859 h 38100"/>
                <a:gd name="connsiteX5" fmla="*/ 419576 w 552450"/>
                <a:gd name="connsiteY5" fmla="*/ 21431 h 38100"/>
                <a:gd name="connsiteX6" fmla="*/ 420529 w 552450"/>
                <a:gd name="connsiteY6" fmla="*/ 24289 h 38100"/>
                <a:gd name="connsiteX7" fmla="*/ 471964 w 552450"/>
                <a:gd name="connsiteY7" fmla="*/ 18574 h 38100"/>
                <a:gd name="connsiteX8" fmla="*/ 482441 w 552450"/>
                <a:gd name="connsiteY8" fmla="*/ 9049 h 38100"/>
                <a:gd name="connsiteX9" fmla="*/ 482441 w 552450"/>
                <a:gd name="connsiteY9" fmla="*/ 15716 h 38100"/>
                <a:gd name="connsiteX10" fmla="*/ 487204 w 552450"/>
                <a:gd name="connsiteY10" fmla="*/ 8096 h 38100"/>
                <a:gd name="connsiteX11" fmla="*/ 490061 w 552450"/>
                <a:gd name="connsiteY11" fmla="*/ 7144 h 38100"/>
                <a:gd name="connsiteX12" fmla="*/ 499586 w 552450"/>
                <a:gd name="connsiteY12" fmla="*/ 9049 h 38100"/>
                <a:gd name="connsiteX13" fmla="*/ 495776 w 552450"/>
                <a:gd name="connsiteY13" fmla="*/ 19526 h 38100"/>
                <a:gd name="connsiteX14" fmla="*/ 510064 w 552450"/>
                <a:gd name="connsiteY14" fmla="*/ 9049 h 38100"/>
                <a:gd name="connsiteX15" fmla="*/ 547211 w 552450"/>
                <a:gd name="connsiteY15" fmla="*/ 15716 h 38100"/>
                <a:gd name="connsiteX16" fmla="*/ 550069 w 552450"/>
                <a:gd name="connsiteY16" fmla="*/ 17621 h 38100"/>
                <a:gd name="connsiteX17" fmla="*/ 372904 w 552450"/>
                <a:gd name="connsiteY17" fmla="*/ 35719 h 38100"/>
                <a:gd name="connsiteX18" fmla="*/ 244316 w 552450"/>
                <a:gd name="connsiteY18" fmla="*/ 38576 h 38100"/>
                <a:gd name="connsiteX19" fmla="*/ 7144 w 552450"/>
                <a:gd name="connsiteY19" fmla="*/ 2714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2450" h="38100">
                  <a:moveTo>
                    <a:pt x="7144" y="27146"/>
                  </a:moveTo>
                  <a:cubicBezTo>
                    <a:pt x="34766" y="10001"/>
                    <a:pt x="139541" y="31909"/>
                    <a:pt x="160496" y="31909"/>
                  </a:cubicBezTo>
                  <a:cubicBezTo>
                    <a:pt x="185261" y="31909"/>
                    <a:pt x="233839" y="32861"/>
                    <a:pt x="245269" y="25241"/>
                  </a:cubicBezTo>
                  <a:cubicBezTo>
                    <a:pt x="246221" y="28099"/>
                    <a:pt x="324326" y="23336"/>
                    <a:pt x="324326" y="23336"/>
                  </a:cubicBezTo>
                  <a:cubicBezTo>
                    <a:pt x="321469" y="24289"/>
                    <a:pt x="419576" y="17621"/>
                    <a:pt x="419576" y="12859"/>
                  </a:cubicBezTo>
                  <a:cubicBezTo>
                    <a:pt x="424339" y="18574"/>
                    <a:pt x="412909" y="10954"/>
                    <a:pt x="419576" y="21431"/>
                  </a:cubicBezTo>
                  <a:cubicBezTo>
                    <a:pt x="421481" y="20479"/>
                    <a:pt x="421481" y="21431"/>
                    <a:pt x="420529" y="24289"/>
                  </a:cubicBezTo>
                  <a:cubicBezTo>
                    <a:pt x="425291" y="20479"/>
                    <a:pt x="477679" y="1429"/>
                    <a:pt x="471964" y="18574"/>
                  </a:cubicBezTo>
                  <a:cubicBezTo>
                    <a:pt x="471964" y="18574"/>
                    <a:pt x="481489" y="8096"/>
                    <a:pt x="482441" y="9049"/>
                  </a:cubicBezTo>
                  <a:cubicBezTo>
                    <a:pt x="481489" y="9049"/>
                    <a:pt x="479584" y="15716"/>
                    <a:pt x="482441" y="15716"/>
                  </a:cubicBezTo>
                  <a:cubicBezTo>
                    <a:pt x="486251" y="14764"/>
                    <a:pt x="485299" y="9049"/>
                    <a:pt x="487204" y="8096"/>
                  </a:cubicBezTo>
                  <a:cubicBezTo>
                    <a:pt x="486251" y="10001"/>
                    <a:pt x="487204" y="10001"/>
                    <a:pt x="490061" y="7144"/>
                  </a:cubicBezTo>
                  <a:cubicBezTo>
                    <a:pt x="493871" y="13811"/>
                    <a:pt x="487204" y="10954"/>
                    <a:pt x="499586" y="9049"/>
                  </a:cubicBezTo>
                  <a:cubicBezTo>
                    <a:pt x="498634" y="16669"/>
                    <a:pt x="492919" y="9049"/>
                    <a:pt x="495776" y="19526"/>
                  </a:cubicBezTo>
                  <a:cubicBezTo>
                    <a:pt x="497681" y="19526"/>
                    <a:pt x="510064" y="10001"/>
                    <a:pt x="510064" y="9049"/>
                  </a:cubicBezTo>
                  <a:cubicBezTo>
                    <a:pt x="522446" y="10954"/>
                    <a:pt x="533876" y="19526"/>
                    <a:pt x="547211" y="15716"/>
                  </a:cubicBezTo>
                  <a:cubicBezTo>
                    <a:pt x="547211" y="16669"/>
                    <a:pt x="550069" y="17621"/>
                    <a:pt x="550069" y="17621"/>
                  </a:cubicBezTo>
                  <a:cubicBezTo>
                    <a:pt x="533876" y="27146"/>
                    <a:pt x="420529" y="32861"/>
                    <a:pt x="372904" y="35719"/>
                  </a:cubicBezTo>
                  <a:cubicBezTo>
                    <a:pt x="329089" y="38576"/>
                    <a:pt x="284321" y="36671"/>
                    <a:pt x="244316" y="38576"/>
                  </a:cubicBezTo>
                  <a:cubicBezTo>
                    <a:pt x="185261" y="42386"/>
                    <a:pt x="45244" y="21431"/>
                    <a:pt x="7144" y="27146"/>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xmlns="" id="{F55CF8FB-F591-498E-AF84-8E4766F884D3}"/>
                </a:ext>
              </a:extLst>
            </p:cNvPr>
            <p:cNvSpPr/>
            <p:nvPr/>
          </p:nvSpPr>
          <p:spPr>
            <a:xfrm>
              <a:off x="5301697" y="1291113"/>
              <a:ext cx="9525" cy="9525"/>
            </a:xfrm>
            <a:custGeom>
              <a:avLst/>
              <a:gdLst>
                <a:gd name="connsiteX0" fmla="*/ 8491 w 9525"/>
                <a:gd name="connsiteY0" fmla="*/ 10001 h 9525"/>
                <a:gd name="connsiteX1" fmla="*/ 7538 w 9525"/>
                <a:gd name="connsiteY1" fmla="*/ 7144 h 9525"/>
                <a:gd name="connsiteX2" fmla="*/ 8491 w 9525"/>
                <a:gd name="connsiteY2" fmla="*/ 10001 h 9525"/>
              </a:gdLst>
              <a:ahLst/>
              <a:cxnLst>
                <a:cxn ang="0">
                  <a:pos x="connsiteX0" y="connsiteY0"/>
                </a:cxn>
                <a:cxn ang="0">
                  <a:pos x="connsiteX1" y="connsiteY1"/>
                </a:cxn>
                <a:cxn ang="0">
                  <a:pos x="connsiteX2" y="connsiteY2"/>
                </a:cxn>
              </a:cxnLst>
              <a:rect l="l" t="t" r="r" b="b"/>
              <a:pathLst>
                <a:path w="9525" h="9525">
                  <a:moveTo>
                    <a:pt x="8491" y="10001"/>
                  </a:moveTo>
                  <a:cubicBezTo>
                    <a:pt x="7538" y="9049"/>
                    <a:pt x="6586" y="8096"/>
                    <a:pt x="7538" y="7144"/>
                  </a:cubicBezTo>
                  <a:cubicBezTo>
                    <a:pt x="7538" y="8096"/>
                    <a:pt x="8491" y="9049"/>
                    <a:pt x="8491" y="10001"/>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xmlns="" id="{C4888F0D-0EC2-4FA9-BC42-11140FFF86DE}"/>
                </a:ext>
              </a:extLst>
            </p:cNvPr>
            <p:cNvSpPr/>
            <p:nvPr/>
          </p:nvSpPr>
          <p:spPr>
            <a:xfrm>
              <a:off x="5263991" y="128402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xmlns="" id="{43AED1D4-A316-4A4F-9B38-6C304635033E}"/>
                </a:ext>
              </a:extLst>
            </p:cNvPr>
            <p:cNvSpPr/>
            <p:nvPr/>
          </p:nvSpPr>
          <p:spPr>
            <a:xfrm>
              <a:off x="5254466" y="1282541"/>
              <a:ext cx="9525" cy="9525"/>
            </a:xfrm>
            <a:custGeom>
              <a:avLst/>
              <a:gdLst>
                <a:gd name="connsiteX0" fmla="*/ 7144 w 9525"/>
                <a:gd name="connsiteY0" fmla="*/ 9049 h 9525"/>
                <a:gd name="connsiteX1" fmla="*/ 1095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9049" y="7144"/>
                    <a:pt x="10954" y="7144"/>
                  </a:cubicBezTo>
                  <a:lnTo>
                    <a:pt x="7144" y="9049"/>
                  </a:ln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xmlns="" id="{504D645C-733A-47DB-BCF2-666A2109D416}"/>
                </a:ext>
              </a:extLst>
            </p:cNvPr>
            <p:cNvSpPr/>
            <p:nvPr/>
          </p:nvSpPr>
          <p:spPr>
            <a:xfrm>
              <a:off x="5244227" y="1280636"/>
              <a:ext cx="9525" cy="9525"/>
            </a:xfrm>
            <a:custGeom>
              <a:avLst/>
              <a:gdLst>
                <a:gd name="connsiteX0" fmla="*/ 7858 w 9525"/>
                <a:gd name="connsiteY0" fmla="*/ 8096 h 9525"/>
                <a:gd name="connsiteX1" fmla="*/ 7858 w 9525"/>
                <a:gd name="connsiteY1" fmla="*/ 7144 h 9525"/>
                <a:gd name="connsiteX2" fmla="*/ 7858 w 9525"/>
                <a:gd name="connsiteY2" fmla="*/ 8096 h 9525"/>
              </a:gdLst>
              <a:ahLst/>
              <a:cxnLst>
                <a:cxn ang="0">
                  <a:pos x="connsiteX0" y="connsiteY0"/>
                </a:cxn>
                <a:cxn ang="0">
                  <a:pos x="connsiteX1" y="connsiteY1"/>
                </a:cxn>
                <a:cxn ang="0">
                  <a:pos x="connsiteX2" y="connsiteY2"/>
                </a:cxn>
              </a:cxnLst>
              <a:rect l="l" t="t" r="r" b="b"/>
              <a:pathLst>
                <a:path w="9525" h="9525">
                  <a:moveTo>
                    <a:pt x="7858" y="8096"/>
                  </a:moveTo>
                  <a:cubicBezTo>
                    <a:pt x="6906" y="7144"/>
                    <a:pt x="6906" y="7144"/>
                    <a:pt x="7858" y="7144"/>
                  </a:cubicBezTo>
                  <a:cubicBezTo>
                    <a:pt x="8811" y="7144"/>
                    <a:pt x="8811" y="7144"/>
                    <a:pt x="7858" y="8096"/>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xmlns="" id="{9D7316C5-4F17-42AD-9C93-ED036055CCB4}"/>
                </a:ext>
              </a:extLst>
            </p:cNvPr>
            <p:cNvSpPr/>
            <p:nvPr/>
          </p:nvSpPr>
          <p:spPr>
            <a:xfrm>
              <a:off x="5243036" y="1282541"/>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8096" y="8096"/>
                    <a:pt x="7144" y="7144"/>
                  </a:cubicBezTo>
                  <a:cubicBezTo>
                    <a:pt x="7144" y="8096"/>
                    <a:pt x="9049" y="6191"/>
                    <a:pt x="9049" y="8096"/>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xmlns="" id="{0B4F2F10-D9DB-4A20-AE34-DEE8C307C653}"/>
                </a:ext>
              </a:extLst>
            </p:cNvPr>
            <p:cNvSpPr/>
            <p:nvPr/>
          </p:nvSpPr>
          <p:spPr>
            <a:xfrm>
              <a:off x="5223034" y="1281313"/>
              <a:ext cx="9525" cy="9525"/>
            </a:xfrm>
            <a:custGeom>
              <a:avLst/>
              <a:gdLst>
                <a:gd name="connsiteX0" fmla="*/ 9049 w 9525"/>
                <a:gd name="connsiteY0" fmla="*/ 7419 h 9525"/>
                <a:gd name="connsiteX1" fmla="*/ 7144 w 9525"/>
                <a:gd name="connsiteY1" fmla="*/ 7419 h 9525"/>
                <a:gd name="connsiteX2" fmla="*/ 9049 w 9525"/>
                <a:gd name="connsiteY2" fmla="*/ 7419 h 9525"/>
              </a:gdLst>
              <a:ahLst/>
              <a:cxnLst>
                <a:cxn ang="0">
                  <a:pos x="connsiteX0" y="connsiteY0"/>
                </a:cxn>
                <a:cxn ang="0">
                  <a:pos x="connsiteX1" y="connsiteY1"/>
                </a:cxn>
                <a:cxn ang="0">
                  <a:pos x="connsiteX2" y="connsiteY2"/>
                </a:cxn>
              </a:cxnLst>
              <a:rect l="l" t="t" r="r" b="b"/>
              <a:pathLst>
                <a:path w="9525" h="9525">
                  <a:moveTo>
                    <a:pt x="9049" y="7419"/>
                  </a:moveTo>
                  <a:cubicBezTo>
                    <a:pt x="9049" y="7419"/>
                    <a:pt x="7144" y="8371"/>
                    <a:pt x="7144" y="7419"/>
                  </a:cubicBezTo>
                  <a:cubicBezTo>
                    <a:pt x="8096" y="8371"/>
                    <a:pt x="9049" y="6466"/>
                    <a:pt x="9049" y="7419"/>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xmlns="" id="{40AEB194-3E99-4493-8E09-214F5531486F}"/>
                </a:ext>
              </a:extLst>
            </p:cNvPr>
            <p:cNvSpPr/>
            <p:nvPr/>
          </p:nvSpPr>
          <p:spPr>
            <a:xfrm>
              <a:off x="5215266" y="1282647"/>
              <a:ext cx="9525" cy="9525"/>
            </a:xfrm>
            <a:custGeom>
              <a:avLst/>
              <a:gdLst>
                <a:gd name="connsiteX0" fmla="*/ 8244 w 9525"/>
                <a:gd name="connsiteY0" fmla="*/ 7990 h 9525"/>
                <a:gd name="connsiteX1" fmla="*/ 8244 w 9525"/>
                <a:gd name="connsiteY1" fmla="*/ 7990 h 9525"/>
              </a:gdLst>
              <a:ahLst/>
              <a:cxnLst>
                <a:cxn ang="0">
                  <a:pos x="connsiteX0" y="connsiteY0"/>
                </a:cxn>
                <a:cxn ang="0">
                  <a:pos x="connsiteX1" y="connsiteY1"/>
                </a:cxn>
              </a:cxnLst>
              <a:rect l="l" t="t" r="r" b="b"/>
              <a:pathLst>
                <a:path w="9525" h="9525">
                  <a:moveTo>
                    <a:pt x="8244" y="7990"/>
                  </a:moveTo>
                  <a:cubicBezTo>
                    <a:pt x="7291" y="7990"/>
                    <a:pt x="6339" y="6085"/>
                    <a:pt x="8244" y="7990"/>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xmlns="" id="{3B74C666-2FD0-4ABF-9567-847B4130953B}"/>
                </a:ext>
              </a:extLst>
            </p:cNvPr>
            <p:cNvSpPr/>
            <p:nvPr/>
          </p:nvSpPr>
          <p:spPr>
            <a:xfrm>
              <a:off x="5040154" y="12949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xmlns="" id="{125B923E-81A8-4C4E-84B2-C0B843EFC766}"/>
                </a:ext>
              </a:extLst>
            </p:cNvPr>
            <p:cNvSpPr/>
            <p:nvPr/>
          </p:nvSpPr>
          <p:spPr>
            <a:xfrm>
              <a:off x="4966811" y="1295609"/>
              <a:ext cx="9525" cy="9525"/>
            </a:xfrm>
            <a:custGeom>
              <a:avLst/>
              <a:gdLst>
                <a:gd name="connsiteX0" fmla="*/ 8096 w 9525"/>
                <a:gd name="connsiteY0" fmla="*/ 8363 h 9525"/>
                <a:gd name="connsiteX1" fmla="*/ 7144 w 9525"/>
                <a:gd name="connsiteY1" fmla="*/ 7410 h 9525"/>
                <a:gd name="connsiteX2" fmla="*/ 8096 w 9525"/>
                <a:gd name="connsiteY2" fmla="*/ 8363 h 9525"/>
              </a:gdLst>
              <a:ahLst/>
              <a:cxnLst>
                <a:cxn ang="0">
                  <a:pos x="connsiteX0" y="connsiteY0"/>
                </a:cxn>
                <a:cxn ang="0">
                  <a:pos x="connsiteX1" y="connsiteY1"/>
                </a:cxn>
                <a:cxn ang="0">
                  <a:pos x="connsiteX2" y="connsiteY2"/>
                </a:cxn>
              </a:cxnLst>
              <a:rect l="l" t="t" r="r" b="b"/>
              <a:pathLst>
                <a:path w="9525" h="9525">
                  <a:moveTo>
                    <a:pt x="8096" y="8363"/>
                  </a:moveTo>
                  <a:cubicBezTo>
                    <a:pt x="7144" y="9315"/>
                    <a:pt x="7144" y="7410"/>
                    <a:pt x="7144" y="7410"/>
                  </a:cubicBezTo>
                  <a:cubicBezTo>
                    <a:pt x="8096" y="6458"/>
                    <a:pt x="6191" y="8363"/>
                    <a:pt x="8096" y="8363"/>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xmlns="" id="{0F155A2C-AA5E-49B1-A4D1-DF39C321517E}"/>
                </a:ext>
              </a:extLst>
            </p:cNvPr>
            <p:cNvSpPr/>
            <p:nvPr/>
          </p:nvSpPr>
          <p:spPr>
            <a:xfrm>
              <a:off x="4927759" y="13015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1906"/>
                    <a:pt x="7144" y="7144"/>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xmlns="" id="{C1469535-A5B0-467B-B8B0-65152493852D}"/>
                </a:ext>
              </a:extLst>
            </p:cNvPr>
            <p:cNvSpPr/>
            <p:nvPr/>
          </p:nvSpPr>
          <p:spPr>
            <a:xfrm>
              <a:off x="5295424" y="1266082"/>
              <a:ext cx="9525" cy="9525"/>
            </a:xfrm>
            <a:custGeom>
              <a:avLst/>
              <a:gdLst>
                <a:gd name="connsiteX0" fmla="*/ 7144 w 9525"/>
                <a:gd name="connsiteY0" fmla="*/ 8363 h 9525"/>
                <a:gd name="connsiteX1" fmla="*/ 8096 w 9525"/>
                <a:gd name="connsiteY1" fmla="*/ 7410 h 9525"/>
                <a:gd name="connsiteX2" fmla="*/ 7144 w 9525"/>
                <a:gd name="connsiteY2" fmla="*/ 8363 h 9525"/>
              </a:gdLst>
              <a:ahLst/>
              <a:cxnLst>
                <a:cxn ang="0">
                  <a:pos x="connsiteX0" y="connsiteY0"/>
                </a:cxn>
                <a:cxn ang="0">
                  <a:pos x="connsiteX1" y="connsiteY1"/>
                </a:cxn>
                <a:cxn ang="0">
                  <a:pos x="connsiteX2" y="connsiteY2"/>
                </a:cxn>
              </a:cxnLst>
              <a:rect l="l" t="t" r="r" b="b"/>
              <a:pathLst>
                <a:path w="9525" h="9525">
                  <a:moveTo>
                    <a:pt x="7144" y="8363"/>
                  </a:moveTo>
                  <a:cubicBezTo>
                    <a:pt x="9049" y="8363"/>
                    <a:pt x="6191" y="6458"/>
                    <a:pt x="8096" y="7410"/>
                  </a:cubicBezTo>
                  <a:cubicBezTo>
                    <a:pt x="8096" y="8363"/>
                    <a:pt x="8096" y="9315"/>
                    <a:pt x="7144" y="8363"/>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xmlns="" id="{80FEE60B-577B-493C-8ED3-424DE3B805AC}"/>
                </a:ext>
              </a:extLst>
            </p:cNvPr>
            <p:cNvSpPr/>
            <p:nvPr/>
          </p:nvSpPr>
          <p:spPr>
            <a:xfrm>
              <a:off x="4789646" y="1250156"/>
              <a:ext cx="514350" cy="28575"/>
            </a:xfrm>
            <a:custGeom>
              <a:avLst/>
              <a:gdLst>
                <a:gd name="connsiteX0" fmla="*/ 7144 w 514350"/>
                <a:gd name="connsiteY0" fmla="*/ 23336 h 28575"/>
                <a:gd name="connsiteX1" fmla="*/ 148114 w 514350"/>
                <a:gd name="connsiteY1" fmla="*/ 20479 h 28575"/>
                <a:gd name="connsiteX2" fmla="*/ 226219 w 514350"/>
                <a:gd name="connsiteY2" fmla="*/ 15716 h 28575"/>
                <a:gd name="connsiteX3" fmla="*/ 299561 w 514350"/>
                <a:gd name="connsiteY3" fmla="*/ 15716 h 28575"/>
                <a:gd name="connsiteX4" fmla="*/ 388144 w 514350"/>
                <a:gd name="connsiteY4" fmla="*/ 10001 h 28575"/>
                <a:gd name="connsiteX5" fmla="*/ 388144 w 514350"/>
                <a:gd name="connsiteY5" fmla="*/ 21431 h 28575"/>
                <a:gd name="connsiteX6" fmla="*/ 435769 w 514350"/>
                <a:gd name="connsiteY6" fmla="*/ 18574 h 28575"/>
                <a:gd name="connsiteX7" fmla="*/ 446246 w 514350"/>
                <a:gd name="connsiteY7" fmla="*/ 9049 h 28575"/>
                <a:gd name="connsiteX8" fmla="*/ 446246 w 514350"/>
                <a:gd name="connsiteY8" fmla="*/ 15716 h 28575"/>
                <a:gd name="connsiteX9" fmla="*/ 451009 w 514350"/>
                <a:gd name="connsiteY9" fmla="*/ 8096 h 28575"/>
                <a:gd name="connsiteX10" fmla="*/ 453866 w 514350"/>
                <a:gd name="connsiteY10" fmla="*/ 7144 h 28575"/>
                <a:gd name="connsiteX11" fmla="*/ 462439 w 514350"/>
                <a:gd name="connsiteY11" fmla="*/ 9049 h 28575"/>
                <a:gd name="connsiteX12" fmla="*/ 457676 w 514350"/>
                <a:gd name="connsiteY12" fmla="*/ 18574 h 28575"/>
                <a:gd name="connsiteX13" fmla="*/ 471011 w 514350"/>
                <a:gd name="connsiteY13" fmla="*/ 9049 h 28575"/>
                <a:gd name="connsiteX14" fmla="*/ 505301 w 514350"/>
                <a:gd name="connsiteY14" fmla="*/ 17621 h 28575"/>
                <a:gd name="connsiteX15" fmla="*/ 508159 w 514350"/>
                <a:gd name="connsiteY15" fmla="*/ 19526 h 28575"/>
                <a:gd name="connsiteX16" fmla="*/ 343376 w 514350"/>
                <a:gd name="connsiteY16" fmla="*/ 30004 h 28575"/>
                <a:gd name="connsiteX17" fmla="*/ 224314 w 514350"/>
                <a:gd name="connsiteY17" fmla="*/ 29051 h 28575"/>
                <a:gd name="connsiteX18" fmla="*/ 7144 w 514350"/>
                <a:gd name="connsiteY18" fmla="*/ 2333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4350" h="28575">
                  <a:moveTo>
                    <a:pt x="7144" y="23336"/>
                  </a:moveTo>
                  <a:cubicBezTo>
                    <a:pt x="30004" y="5239"/>
                    <a:pt x="130016" y="21431"/>
                    <a:pt x="148114" y="20479"/>
                  </a:cubicBezTo>
                  <a:cubicBezTo>
                    <a:pt x="170021" y="19526"/>
                    <a:pt x="215741" y="23336"/>
                    <a:pt x="226219" y="15716"/>
                  </a:cubicBezTo>
                  <a:cubicBezTo>
                    <a:pt x="227171" y="17621"/>
                    <a:pt x="299561" y="15716"/>
                    <a:pt x="299561" y="15716"/>
                  </a:cubicBezTo>
                  <a:cubicBezTo>
                    <a:pt x="296704" y="16669"/>
                    <a:pt x="388144" y="13811"/>
                    <a:pt x="388144" y="10001"/>
                  </a:cubicBezTo>
                  <a:cubicBezTo>
                    <a:pt x="389096" y="10954"/>
                    <a:pt x="387191" y="20479"/>
                    <a:pt x="388144" y="21431"/>
                  </a:cubicBezTo>
                  <a:cubicBezTo>
                    <a:pt x="392906" y="17621"/>
                    <a:pt x="442436" y="1429"/>
                    <a:pt x="435769" y="18574"/>
                  </a:cubicBezTo>
                  <a:cubicBezTo>
                    <a:pt x="434816" y="18574"/>
                    <a:pt x="445294" y="9049"/>
                    <a:pt x="446246" y="9049"/>
                  </a:cubicBezTo>
                  <a:cubicBezTo>
                    <a:pt x="446246" y="9049"/>
                    <a:pt x="443389" y="15716"/>
                    <a:pt x="446246" y="15716"/>
                  </a:cubicBezTo>
                  <a:cubicBezTo>
                    <a:pt x="450056" y="14764"/>
                    <a:pt x="449104" y="10001"/>
                    <a:pt x="451009" y="8096"/>
                  </a:cubicBezTo>
                  <a:cubicBezTo>
                    <a:pt x="450056" y="10001"/>
                    <a:pt x="451009" y="10001"/>
                    <a:pt x="453866" y="7144"/>
                  </a:cubicBezTo>
                  <a:cubicBezTo>
                    <a:pt x="457676" y="13811"/>
                    <a:pt x="451009" y="10954"/>
                    <a:pt x="462439" y="9049"/>
                  </a:cubicBezTo>
                  <a:cubicBezTo>
                    <a:pt x="461486" y="15716"/>
                    <a:pt x="455771" y="9049"/>
                    <a:pt x="457676" y="18574"/>
                  </a:cubicBezTo>
                  <a:cubicBezTo>
                    <a:pt x="459581" y="18574"/>
                    <a:pt x="471011" y="10001"/>
                    <a:pt x="471011" y="9049"/>
                  </a:cubicBezTo>
                  <a:cubicBezTo>
                    <a:pt x="482441" y="10954"/>
                    <a:pt x="491966" y="20479"/>
                    <a:pt x="505301" y="17621"/>
                  </a:cubicBezTo>
                  <a:cubicBezTo>
                    <a:pt x="505301" y="18574"/>
                    <a:pt x="508159" y="19526"/>
                    <a:pt x="508159" y="19526"/>
                  </a:cubicBezTo>
                  <a:cubicBezTo>
                    <a:pt x="491966" y="27146"/>
                    <a:pt x="388144" y="28099"/>
                    <a:pt x="343376" y="30004"/>
                  </a:cubicBezTo>
                  <a:cubicBezTo>
                    <a:pt x="303371" y="30956"/>
                    <a:pt x="261461" y="28099"/>
                    <a:pt x="224314" y="29051"/>
                  </a:cubicBezTo>
                  <a:cubicBezTo>
                    <a:pt x="184309" y="29051"/>
                    <a:pt x="31909" y="16669"/>
                    <a:pt x="7144" y="23336"/>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xmlns="" id="{73BD6F35-C041-420D-8F84-530A928478C3}"/>
                </a:ext>
              </a:extLst>
            </p:cNvPr>
            <p:cNvSpPr/>
            <p:nvPr/>
          </p:nvSpPr>
          <p:spPr>
            <a:xfrm>
              <a:off x="5292300" y="1265396"/>
              <a:ext cx="9525" cy="9525"/>
            </a:xfrm>
            <a:custGeom>
              <a:avLst/>
              <a:gdLst>
                <a:gd name="connsiteX0" fmla="*/ 8363 w 9525"/>
                <a:gd name="connsiteY0" fmla="*/ 10001 h 9525"/>
                <a:gd name="connsiteX1" fmla="*/ 7410 w 9525"/>
                <a:gd name="connsiteY1" fmla="*/ 7144 h 9525"/>
                <a:gd name="connsiteX2" fmla="*/ 8363 w 9525"/>
                <a:gd name="connsiteY2" fmla="*/ 10001 h 9525"/>
              </a:gdLst>
              <a:ahLst/>
              <a:cxnLst>
                <a:cxn ang="0">
                  <a:pos x="connsiteX0" y="connsiteY0"/>
                </a:cxn>
                <a:cxn ang="0">
                  <a:pos x="connsiteX1" y="connsiteY1"/>
                </a:cxn>
                <a:cxn ang="0">
                  <a:pos x="connsiteX2" y="connsiteY2"/>
                </a:cxn>
              </a:cxnLst>
              <a:rect l="l" t="t" r="r" b="b"/>
              <a:pathLst>
                <a:path w="9525" h="9525">
                  <a:moveTo>
                    <a:pt x="8363" y="10001"/>
                  </a:moveTo>
                  <a:cubicBezTo>
                    <a:pt x="8363" y="9049"/>
                    <a:pt x="6458" y="8096"/>
                    <a:pt x="7410" y="7144"/>
                  </a:cubicBezTo>
                  <a:cubicBezTo>
                    <a:pt x="7410" y="7144"/>
                    <a:pt x="8363" y="9049"/>
                    <a:pt x="8363" y="10001"/>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xmlns="" id="{DC1D6624-75F2-4B0B-B21D-97933180F354}"/>
                </a:ext>
              </a:extLst>
            </p:cNvPr>
            <p:cNvSpPr/>
            <p:nvPr/>
          </p:nvSpPr>
          <p:spPr>
            <a:xfrm>
              <a:off x="5258276" y="1255977"/>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8096" y="6085"/>
                    <a:pt x="7144" y="7990"/>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xmlns="" id="{96F89BEF-0F58-40B8-B158-86CDC44A76C3}"/>
                </a:ext>
              </a:extLst>
            </p:cNvPr>
            <p:cNvSpPr/>
            <p:nvPr/>
          </p:nvSpPr>
          <p:spPr>
            <a:xfrm>
              <a:off x="5248751" y="1254918"/>
              <a:ext cx="9525" cy="9525"/>
            </a:xfrm>
            <a:custGeom>
              <a:avLst/>
              <a:gdLst>
                <a:gd name="connsiteX0" fmla="*/ 7144 w 9525"/>
                <a:gd name="connsiteY0" fmla="*/ 9049 h 9525"/>
                <a:gd name="connsiteX1" fmla="*/ 10001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9049" y="7144"/>
                    <a:pt x="10001" y="7144"/>
                  </a:cubicBezTo>
                  <a:lnTo>
                    <a:pt x="7144" y="9049"/>
                  </a:ln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xmlns="" id="{FD70070A-5626-4972-B814-273C73035AF3}"/>
                </a:ext>
              </a:extLst>
            </p:cNvPr>
            <p:cNvSpPr/>
            <p:nvPr/>
          </p:nvSpPr>
          <p:spPr>
            <a:xfrm>
              <a:off x="5240417" y="1251108"/>
              <a:ext cx="9525" cy="9525"/>
            </a:xfrm>
            <a:custGeom>
              <a:avLst/>
              <a:gdLst>
                <a:gd name="connsiteX0" fmla="*/ 7858 w 9525"/>
                <a:gd name="connsiteY0" fmla="*/ 8096 h 9525"/>
                <a:gd name="connsiteX1" fmla="*/ 7858 w 9525"/>
                <a:gd name="connsiteY1" fmla="*/ 7144 h 9525"/>
                <a:gd name="connsiteX2" fmla="*/ 7858 w 9525"/>
                <a:gd name="connsiteY2" fmla="*/ 8096 h 9525"/>
              </a:gdLst>
              <a:ahLst/>
              <a:cxnLst>
                <a:cxn ang="0">
                  <a:pos x="connsiteX0" y="connsiteY0"/>
                </a:cxn>
                <a:cxn ang="0">
                  <a:pos x="connsiteX1" y="connsiteY1"/>
                </a:cxn>
                <a:cxn ang="0">
                  <a:pos x="connsiteX2" y="connsiteY2"/>
                </a:cxn>
              </a:cxnLst>
              <a:rect l="l" t="t" r="r" b="b"/>
              <a:pathLst>
                <a:path w="9525" h="9525">
                  <a:moveTo>
                    <a:pt x="7858" y="8096"/>
                  </a:moveTo>
                  <a:cubicBezTo>
                    <a:pt x="6906" y="7144"/>
                    <a:pt x="6906" y="7144"/>
                    <a:pt x="7858" y="7144"/>
                  </a:cubicBezTo>
                  <a:cubicBezTo>
                    <a:pt x="7858" y="8096"/>
                    <a:pt x="7858" y="8096"/>
                    <a:pt x="7858" y="8096"/>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xmlns="" id="{25008B72-0EBE-4F63-998F-4B50E0D4E0F1}"/>
                </a:ext>
              </a:extLst>
            </p:cNvPr>
            <p:cNvSpPr/>
            <p:nvPr/>
          </p:nvSpPr>
          <p:spPr>
            <a:xfrm>
              <a:off x="5239226" y="1253728"/>
              <a:ext cx="9525" cy="9525"/>
            </a:xfrm>
            <a:custGeom>
              <a:avLst/>
              <a:gdLst>
                <a:gd name="connsiteX0" fmla="*/ 8096 w 9525"/>
                <a:gd name="connsiteY0" fmla="*/ 8334 h 9525"/>
                <a:gd name="connsiteX1" fmla="*/ 7144 w 9525"/>
                <a:gd name="connsiteY1" fmla="*/ 7382 h 9525"/>
                <a:gd name="connsiteX2" fmla="*/ 8096 w 9525"/>
                <a:gd name="connsiteY2" fmla="*/ 8334 h 9525"/>
              </a:gdLst>
              <a:ahLst/>
              <a:cxnLst>
                <a:cxn ang="0">
                  <a:pos x="connsiteX0" y="connsiteY0"/>
                </a:cxn>
                <a:cxn ang="0">
                  <a:pos x="connsiteX1" y="connsiteY1"/>
                </a:cxn>
                <a:cxn ang="0">
                  <a:pos x="connsiteX2" y="connsiteY2"/>
                </a:cxn>
              </a:cxnLst>
              <a:rect l="l" t="t" r="r" b="b"/>
              <a:pathLst>
                <a:path w="9525" h="9525">
                  <a:moveTo>
                    <a:pt x="8096" y="8334"/>
                  </a:moveTo>
                  <a:cubicBezTo>
                    <a:pt x="7144" y="8334"/>
                    <a:pt x="7144" y="7382"/>
                    <a:pt x="7144" y="7382"/>
                  </a:cubicBezTo>
                  <a:cubicBezTo>
                    <a:pt x="7144" y="7382"/>
                    <a:pt x="8096" y="6429"/>
                    <a:pt x="8096" y="8334"/>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xmlns="" id="{A144201E-8850-4B4E-BD57-D77B219E6FD3}"/>
                </a:ext>
              </a:extLst>
            </p:cNvPr>
            <p:cNvSpPr/>
            <p:nvPr/>
          </p:nvSpPr>
          <p:spPr>
            <a:xfrm>
              <a:off x="5220176" y="1251214"/>
              <a:ext cx="9525" cy="9525"/>
            </a:xfrm>
            <a:custGeom>
              <a:avLst/>
              <a:gdLst>
                <a:gd name="connsiteX0" fmla="*/ 9049 w 9525"/>
                <a:gd name="connsiteY0" fmla="*/ 7990 h 9525"/>
                <a:gd name="connsiteX1" fmla="*/ 7144 w 9525"/>
                <a:gd name="connsiteY1" fmla="*/ 7990 h 9525"/>
                <a:gd name="connsiteX2" fmla="*/ 9049 w 9525"/>
                <a:gd name="connsiteY2" fmla="*/ 7990 h 9525"/>
              </a:gdLst>
              <a:ahLst/>
              <a:cxnLst>
                <a:cxn ang="0">
                  <a:pos x="connsiteX0" y="connsiteY0"/>
                </a:cxn>
                <a:cxn ang="0">
                  <a:pos x="connsiteX1" y="connsiteY1"/>
                </a:cxn>
                <a:cxn ang="0">
                  <a:pos x="connsiteX2" y="connsiteY2"/>
                </a:cxn>
              </a:cxnLst>
              <a:rect l="l" t="t" r="r" b="b"/>
              <a:pathLst>
                <a:path w="9525" h="9525">
                  <a:moveTo>
                    <a:pt x="9049" y="7990"/>
                  </a:moveTo>
                  <a:cubicBezTo>
                    <a:pt x="9049" y="7990"/>
                    <a:pt x="8096" y="8943"/>
                    <a:pt x="7144" y="7990"/>
                  </a:cubicBezTo>
                  <a:cubicBezTo>
                    <a:pt x="8096" y="7990"/>
                    <a:pt x="9049" y="6085"/>
                    <a:pt x="9049" y="7990"/>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xmlns="" id="{1112B351-01B3-4739-86EE-1DCB9AA1875F}"/>
                </a:ext>
              </a:extLst>
            </p:cNvPr>
            <p:cNvSpPr/>
            <p:nvPr/>
          </p:nvSpPr>
          <p:spPr>
            <a:xfrm>
              <a:off x="5213085" y="1252167"/>
              <a:ext cx="9525" cy="9525"/>
            </a:xfrm>
            <a:custGeom>
              <a:avLst/>
              <a:gdLst>
                <a:gd name="connsiteX0" fmla="*/ 7567 w 9525"/>
                <a:gd name="connsiteY0" fmla="*/ 7990 h 9525"/>
                <a:gd name="connsiteX1" fmla="*/ 7567 w 9525"/>
                <a:gd name="connsiteY1" fmla="*/ 7990 h 9525"/>
              </a:gdLst>
              <a:ahLst/>
              <a:cxnLst>
                <a:cxn ang="0">
                  <a:pos x="connsiteX0" y="connsiteY0"/>
                </a:cxn>
                <a:cxn ang="0">
                  <a:pos x="connsiteX1" y="connsiteY1"/>
                </a:cxn>
              </a:cxnLst>
              <a:rect l="l" t="t" r="r" b="b"/>
              <a:pathLst>
                <a:path w="9525" h="9525">
                  <a:moveTo>
                    <a:pt x="7567" y="7990"/>
                  </a:moveTo>
                  <a:cubicBezTo>
                    <a:pt x="7567" y="7990"/>
                    <a:pt x="6615" y="6085"/>
                    <a:pt x="7567" y="7990"/>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xmlns="" id="{A37DB5D9-33E8-44D0-B435-A31BCA39C04A}"/>
                </a:ext>
              </a:extLst>
            </p:cNvPr>
            <p:cNvSpPr/>
            <p:nvPr/>
          </p:nvSpPr>
          <p:spPr>
            <a:xfrm>
              <a:off x="5049679" y="12568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7144"/>
                    <a:pt x="9049" y="7144"/>
                    <a:pt x="7144" y="7144"/>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xmlns="" id="{E606ED0E-BD2C-4D34-829E-45983F157634}"/>
                </a:ext>
              </a:extLst>
            </p:cNvPr>
            <p:cNvSpPr/>
            <p:nvPr/>
          </p:nvSpPr>
          <p:spPr>
            <a:xfrm>
              <a:off x="4982051" y="1255871"/>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9049"/>
                    <a:pt x="7144" y="7144"/>
                    <a:pt x="7144" y="7144"/>
                  </a:cubicBezTo>
                  <a:cubicBezTo>
                    <a:pt x="8096" y="7144"/>
                    <a:pt x="6191" y="9049"/>
                    <a:pt x="8096" y="8096"/>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xmlns="" id="{E0B61CDD-BE85-41FD-999E-48D57B79AEC9}"/>
                </a:ext>
              </a:extLst>
            </p:cNvPr>
            <p:cNvSpPr/>
            <p:nvPr/>
          </p:nvSpPr>
          <p:spPr>
            <a:xfrm>
              <a:off x="4945856" y="12615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1906"/>
                    <a:pt x="7144" y="7144"/>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xmlns="" id="{952A0248-EEFB-4A49-9E49-FEB4A90C64E0}"/>
                </a:ext>
              </a:extLst>
            </p:cNvPr>
            <p:cNvSpPr/>
            <p:nvPr/>
          </p:nvSpPr>
          <p:spPr>
            <a:xfrm>
              <a:off x="5255419" y="575362"/>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8520"/>
                    <a:pt x="9049" y="8520"/>
                    <a:pt x="7144" y="7567"/>
                  </a:cubicBezTo>
                  <a:cubicBezTo>
                    <a:pt x="7144" y="7567"/>
                    <a:pt x="7144" y="6615"/>
                    <a:pt x="7144" y="7567"/>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xmlns="" id="{4F7E544C-C5B1-4EE2-8883-B791CD731520}"/>
                </a:ext>
              </a:extLst>
            </p:cNvPr>
            <p:cNvSpPr/>
            <p:nvPr/>
          </p:nvSpPr>
          <p:spPr>
            <a:xfrm>
              <a:off x="5200187" y="481636"/>
              <a:ext cx="104775" cy="104775"/>
            </a:xfrm>
            <a:custGeom>
              <a:avLst/>
              <a:gdLst>
                <a:gd name="connsiteX0" fmla="*/ 9036 w 104775"/>
                <a:gd name="connsiteY0" fmla="*/ 57479 h 104775"/>
                <a:gd name="connsiteX1" fmla="*/ 48088 w 104775"/>
                <a:gd name="connsiteY1" fmla="*/ 13664 h 104775"/>
                <a:gd name="connsiteX2" fmla="*/ 97618 w 104775"/>
                <a:gd name="connsiteY2" fmla="*/ 69861 h 104775"/>
                <a:gd name="connsiteX3" fmla="*/ 89046 w 104775"/>
                <a:gd name="connsiteY3" fmla="*/ 67956 h 104775"/>
                <a:gd name="connsiteX4" fmla="*/ 86188 w 104775"/>
                <a:gd name="connsiteY4" fmla="*/ 67956 h 104775"/>
                <a:gd name="connsiteX5" fmla="*/ 96666 w 104775"/>
                <a:gd name="connsiteY5" fmla="*/ 75576 h 104775"/>
                <a:gd name="connsiteX6" fmla="*/ 92856 w 104775"/>
                <a:gd name="connsiteY6" fmla="*/ 86054 h 104775"/>
                <a:gd name="connsiteX7" fmla="*/ 84283 w 104775"/>
                <a:gd name="connsiteY7" fmla="*/ 83196 h 104775"/>
                <a:gd name="connsiteX8" fmla="*/ 90951 w 104775"/>
                <a:gd name="connsiteY8" fmla="*/ 90816 h 104775"/>
                <a:gd name="connsiteX9" fmla="*/ 85236 w 104775"/>
                <a:gd name="connsiteY9" fmla="*/ 87006 h 104775"/>
                <a:gd name="connsiteX10" fmla="*/ 90951 w 104775"/>
                <a:gd name="connsiteY10" fmla="*/ 91769 h 104775"/>
                <a:gd name="connsiteX11" fmla="*/ 90951 w 104775"/>
                <a:gd name="connsiteY11" fmla="*/ 92721 h 104775"/>
                <a:gd name="connsiteX12" fmla="*/ 87141 w 104775"/>
                <a:gd name="connsiteY12" fmla="*/ 94626 h 104775"/>
                <a:gd name="connsiteX13" fmla="*/ 79521 w 104775"/>
                <a:gd name="connsiteY13" fmla="*/ 87959 h 104775"/>
                <a:gd name="connsiteX14" fmla="*/ 84283 w 104775"/>
                <a:gd name="connsiteY14" fmla="*/ 98436 h 104775"/>
                <a:gd name="connsiteX15" fmla="*/ 68091 w 104775"/>
                <a:gd name="connsiteY15" fmla="*/ 103199 h 104775"/>
                <a:gd name="connsiteX16" fmla="*/ 65233 w 104775"/>
                <a:gd name="connsiteY16" fmla="*/ 99389 h 104775"/>
                <a:gd name="connsiteX17" fmla="*/ 79521 w 104775"/>
                <a:gd name="connsiteY17" fmla="*/ 49859 h 104775"/>
                <a:gd name="connsiteX18" fmla="*/ 9036 w 104775"/>
                <a:gd name="connsiteY18" fmla="*/ 5747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775" h="104775">
                  <a:moveTo>
                    <a:pt x="9036" y="57479"/>
                  </a:moveTo>
                  <a:cubicBezTo>
                    <a:pt x="-2394" y="51764"/>
                    <a:pt x="41421" y="-10149"/>
                    <a:pt x="48088" y="13664"/>
                  </a:cubicBezTo>
                  <a:cubicBezTo>
                    <a:pt x="105238" y="-15864"/>
                    <a:pt x="78568" y="64146"/>
                    <a:pt x="97618" y="69861"/>
                  </a:cubicBezTo>
                  <a:cubicBezTo>
                    <a:pt x="87141" y="69861"/>
                    <a:pt x="109048" y="67956"/>
                    <a:pt x="89046" y="67956"/>
                  </a:cubicBezTo>
                  <a:cubicBezTo>
                    <a:pt x="89998" y="68909"/>
                    <a:pt x="89046" y="68909"/>
                    <a:pt x="86188" y="67956"/>
                  </a:cubicBezTo>
                  <a:cubicBezTo>
                    <a:pt x="93808" y="73671"/>
                    <a:pt x="91903" y="72719"/>
                    <a:pt x="96666" y="75576"/>
                  </a:cubicBezTo>
                  <a:cubicBezTo>
                    <a:pt x="92856" y="74624"/>
                    <a:pt x="92856" y="84149"/>
                    <a:pt x="92856" y="86054"/>
                  </a:cubicBezTo>
                  <a:cubicBezTo>
                    <a:pt x="89046" y="85101"/>
                    <a:pt x="87141" y="85101"/>
                    <a:pt x="84283" y="83196"/>
                  </a:cubicBezTo>
                  <a:cubicBezTo>
                    <a:pt x="90951" y="81291"/>
                    <a:pt x="87141" y="91769"/>
                    <a:pt x="90951" y="90816"/>
                  </a:cubicBezTo>
                  <a:cubicBezTo>
                    <a:pt x="90951" y="90816"/>
                    <a:pt x="85236" y="86054"/>
                    <a:pt x="85236" y="87006"/>
                  </a:cubicBezTo>
                  <a:cubicBezTo>
                    <a:pt x="85236" y="89864"/>
                    <a:pt x="89998" y="90816"/>
                    <a:pt x="90951" y="91769"/>
                  </a:cubicBezTo>
                  <a:cubicBezTo>
                    <a:pt x="89998" y="90816"/>
                    <a:pt x="89998" y="90816"/>
                    <a:pt x="90951" y="92721"/>
                  </a:cubicBezTo>
                  <a:cubicBezTo>
                    <a:pt x="83331" y="91769"/>
                    <a:pt x="89046" y="88911"/>
                    <a:pt x="87141" y="94626"/>
                  </a:cubicBezTo>
                  <a:cubicBezTo>
                    <a:pt x="83331" y="91769"/>
                    <a:pt x="85236" y="90816"/>
                    <a:pt x="79521" y="87959"/>
                  </a:cubicBezTo>
                  <a:cubicBezTo>
                    <a:pt x="80473" y="87959"/>
                    <a:pt x="83331" y="96531"/>
                    <a:pt x="84283" y="98436"/>
                  </a:cubicBezTo>
                  <a:cubicBezTo>
                    <a:pt x="77616" y="102246"/>
                    <a:pt x="70948" y="95579"/>
                    <a:pt x="68091" y="103199"/>
                  </a:cubicBezTo>
                  <a:cubicBezTo>
                    <a:pt x="68091" y="105104"/>
                    <a:pt x="64281" y="99389"/>
                    <a:pt x="65233" y="99389"/>
                  </a:cubicBezTo>
                  <a:cubicBezTo>
                    <a:pt x="68091" y="100341"/>
                    <a:pt x="86188" y="67004"/>
                    <a:pt x="79521" y="49859"/>
                  </a:cubicBezTo>
                  <a:cubicBezTo>
                    <a:pt x="57613" y="-1576"/>
                    <a:pt x="7131" y="53669"/>
                    <a:pt x="9036" y="57479"/>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xmlns="" id="{9E149FC5-830D-4948-B1F1-668B713A0616}"/>
                </a:ext>
              </a:extLst>
            </p:cNvPr>
            <p:cNvSpPr/>
            <p:nvPr/>
          </p:nvSpPr>
          <p:spPr>
            <a:xfrm>
              <a:off x="5256371" y="574833"/>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9049" y="9049"/>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xmlns="" id="{9CCEC2C6-B302-4176-8628-0C2F79DD8C4C}"/>
                </a:ext>
              </a:extLst>
            </p:cNvPr>
            <p:cNvSpPr/>
            <p:nvPr/>
          </p:nvSpPr>
          <p:spPr>
            <a:xfrm>
              <a:off x="5273516" y="5729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8096"/>
                    <a:pt x="7144" y="7144"/>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xmlns="" id="{EE5073AC-9B47-4995-BF56-88C78ED9DAFF}"/>
                </a:ext>
              </a:extLst>
            </p:cNvPr>
            <p:cNvSpPr/>
            <p:nvPr/>
          </p:nvSpPr>
          <p:spPr>
            <a:xfrm>
              <a:off x="5276374" y="570071"/>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9049"/>
                    <a:pt x="8096" y="9049"/>
                  </a:cubicBezTo>
                  <a:lnTo>
                    <a:pt x="7144" y="7144"/>
                  </a:ln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xmlns="" id="{22AB91E5-CDF8-4D21-B4B8-F14EEBDBF676}"/>
                </a:ext>
              </a:extLst>
            </p:cNvPr>
            <p:cNvSpPr/>
            <p:nvPr/>
          </p:nvSpPr>
          <p:spPr>
            <a:xfrm>
              <a:off x="5281136" y="5691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xmlns="" id="{D6466B34-4270-4E77-B15F-94EF0A990698}"/>
                </a:ext>
              </a:extLst>
            </p:cNvPr>
            <p:cNvSpPr/>
            <p:nvPr/>
          </p:nvSpPr>
          <p:spPr>
            <a:xfrm>
              <a:off x="5279231" y="56721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9049" y="8096"/>
                    <a:pt x="7144" y="7144"/>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xmlns="" id="{8A72AFBC-A9F7-40FE-B51F-82C06C93D307}"/>
                </a:ext>
              </a:extLst>
            </p:cNvPr>
            <p:cNvSpPr/>
            <p:nvPr/>
          </p:nvSpPr>
          <p:spPr>
            <a:xfrm>
              <a:off x="5285475" y="561075"/>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6615" y="6615"/>
                    <a:pt x="7567" y="7567"/>
                  </a:cubicBezTo>
                  <a:cubicBezTo>
                    <a:pt x="7567" y="6615"/>
                    <a:pt x="8520" y="8520"/>
                    <a:pt x="7567" y="7567"/>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xmlns="" id="{AAEEB93F-A5E8-4909-8548-6909E3DC31CC}"/>
                </a:ext>
              </a:extLst>
            </p:cNvPr>
            <p:cNvSpPr/>
            <p:nvPr/>
          </p:nvSpPr>
          <p:spPr>
            <a:xfrm>
              <a:off x="5285899" y="5576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7144"/>
                    <a:pt x="7144" y="7144"/>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xmlns="" id="{4E39E559-6FC9-4B08-BDB8-BB337744A1F8}"/>
                </a:ext>
              </a:extLst>
            </p:cNvPr>
            <p:cNvSpPr/>
            <p:nvPr/>
          </p:nvSpPr>
          <p:spPr>
            <a:xfrm>
              <a:off x="5278279" y="4938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xmlns="" id="{33456133-2A6A-41A7-AA38-36299AB81A56}"/>
                </a:ext>
              </a:extLst>
            </p:cNvPr>
            <p:cNvSpPr/>
            <p:nvPr/>
          </p:nvSpPr>
          <p:spPr>
            <a:xfrm>
              <a:off x="5251185" y="477678"/>
              <a:ext cx="9525" cy="9525"/>
            </a:xfrm>
            <a:custGeom>
              <a:avLst/>
              <a:gdLst>
                <a:gd name="connsiteX0" fmla="*/ 7567 w 9525"/>
                <a:gd name="connsiteY0" fmla="*/ 8096 h 9525"/>
                <a:gd name="connsiteX1" fmla="*/ 7567 w 9525"/>
                <a:gd name="connsiteY1" fmla="*/ 7144 h 9525"/>
                <a:gd name="connsiteX2" fmla="*/ 7567 w 9525"/>
                <a:gd name="connsiteY2" fmla="*/ 8096 h 9525"/>
              </a:gdLst>
              <a:ahLst/>
              <a:cxnLst>
                <a:cxn ang="0">
                  <a:pos x="connsiteX0" y="connsiteY0"/>
                </a:cxn>
                <a:cxn ang="0">
                  <a:pos x="connsiteX1" y="connsiteY1"/>
                </a:cxn>
                <a:cxn ang="0">
                  <a:pos x="connsiteX2" y="connsiteY2"/>
                </a:cxn>
              </a:cxnLst>
              <a:rect l="l" t="t" r="r" b="b"/>
              <a:pathLst>
                <a:path w="9525" h="9525">
                  <a:moveTo>
                    <a:pt x="7567" y="8096"/>
                  </a:moveTo>
                  <a:cubicBezTo>
                    <a:pt x="6615" y="9049"/>
                    <a:pt x="7567" y="7144"/>
                    <a:pt x="7567" y="7144"/>
                  </a:cubicBezTo>
                  <a:cubicBezTo>
                    <a:pt x="8520" y="7144"/>
                    <a:pt x="7567" y="8096"/>
                    <a:pt x="7567" y="8096"/>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xmlns="" id="{F449030B-C354-4330-A318-4AA46486F52E}"/>
                </a:ext>
              </a:extLst>
            </p:cNvPr>
            <p:cNvSpPr/>
            <p:nvPr/>
          </p:nvSpPr>
          <p:spPr>
            <a:xfrm>
              <a:off x="5236369" y="4833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9049" y="11906"/>
                    <a:pt x="7144" y="7144"/>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xmlns="" id="{A93B4496-D62A-424E-8489-DEF4B2565AF3}"/>
                </a:ext>
              </a:extLst>
            </p:cNvPr>
            <p:cNvSpPr/>
            <p:nvPr/>
          </p:nvSpPr>
          <p:spPr>
            <a:xfrm>
              <a:off x="4955910" y="55387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8520" y="9049"/>
                    <a:pt x="7567" y="7144"/>
                  </a:cubicBezTo>
                  <a:cubicBezTo>
                    <a:pt x="7567" y="8096"/>
                    <a:pt x="6615" y="7144"/>
                    <a:pt x="7567" y="7144"/>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xmlns="" id="{B892A9D8-982F-4DA2-A20F-6B46A6875377}"/>
                </a:ext>
              </a:extLst>
            </p:cNvPr>
            <p:cNvSpPr/>
            <p:nvPr/>
          </p:nvSpPr>
          <p:spPr>
            <a:xfrm>
              <a:off x="4901102" y="460043"/>
              <a:ext cx="104775" cy="104775"/>
            </a:xfrm>
            <a:custGeom>
              <a:avLst/>
              <a:gdLst>
                <a:gd name="connsiteX0" fmla="*/ 9036 w 104775"/>
                <a:gd name="connsiteY0" fmla="*/ 57164 h 104775"/>
                <a:gd name="connsiteX1" fmla="*/ 48088 w 104775"/>
                <a:gd name="connsiteY1" fmla="*/ 13349 h 104775"/>
                <a:gd name="connsiteX2" fmla="*/ 97618 w 104775"/>
                <a:gd name="connsiteY2" fmla="*/ 69547 h 104775"/>
                <a:gd name="connsiteX3" fmla="*/ 89046 w 104775"/>
                <a:gd name="connsiteY3" fmla="*/ 67642 h 104775"/>
                <a:gd name="connsiteX4" fmla="*/ 86188 w 104775"/>
                <a:gd name="connsiteY4" fmla="*/ 67642 h 104775"/>
                <a:gd name="connsiteX5" fmla="*/ 96666 w 104775"/>
                <a:gd name="connsiteY5" fmla="*/ 75262 h 104775"/>
                <a:gd name="connsiteX6" fmla="*/ 92856 w 104775"/>
                <a:gd name="connsiteY6" fmla="*/ 85739 h 104775"/>
                <a:gd name="connsiteX7" fmla="*/ 84283 w 104775"/>
                <a:gd name="connsiteY7" fmla="*/ 82882 h 104775"/>
                <a:gd name="connsiteX8" fmla="*/ 90951 w 104775"/>
                <a:gd name="connsiteY8" fmla="*/ 90502 h 104775"/>
                <a:gd name="connsiteX9" fmla="*/ 85236 w 104775"/>
                <a:gd name="connsiteY9" fmla="*/ 86692 h 104775"/>
                <a:gd name="connsiteX10" fmla="*/ 90951 w 104775"/>
                <a:gd name="connsiteY10" fmla="*/ 91454 h 104775"/>
                <a:gd name="connsiteX11" fmla="*/ 90951 w 104775"/>
                <a:gd name="connsiteY11" fmla="*/ 92407 h 104775"/>
                <a:gd name="connsiteX12" fmla="*/ 87141 w 104775"/>
                <a:gd name="connsiteY12" fmla="*/ 94312 h 104775"/>
                <a:gd name="connsiteX13" fmla="*/ 79521 w 104775"/>
                <a:gd name="connsiteY13" fmla="*/ 87644 h 104775"/>
                <a:gd name="connsiteX14" fmla="*/ 84283 w 104775"/>
                <a:gd name="connsiteY14" fmla="*/ 98122 h 104775"/>
                <a:gd name="connsiteX15" fmla="*/ 68091 w 104775"/>
                <a:gd name="connsiteY15" fmla="*/ 102884 h 104775"/>
                <a:gd name="connsiteX16" fmla="*/ 65233 w 104775"/>
                <a:gd name="connsiteY16" fmla="*/ 99074 h 104775"/>
                <a:gd name="connsiteX17" fmla="*/ 79521 w 104775"/>
                <a:gd name="connsiteY17" fmla="*/ 49544 h 104775"/>
                <a:gd name="connsiteX18" fmla="*/ 9036 w 104775"/>
                <a:gd name="connsiteY18" fmla="*/ 5716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775" h="104775">
                  <a:moveTo>
                    <a:pt x="9036" y="57164"/>
                  </a:moveTo>
                  <a:cubicBezTo>
                    <a:pt x="-2394" y="51449"/>
                    <a:pt x="41421" y="-10463"/>
                    <a:pt x="48088" y="13349"/>
                  </a:cubicBezTo>
                  <a:cubicBezTo>
                    <a:pt x="105238" y="-15226"/>
                    <a:pt x="78568" y="63832"/>
                    <a:pt x="97618" y="69547"/>
                  </a:cubicBezTo>
                  <a:cubicBezTo>
                    <a:pt x="87141" y="69547"/>
                    <a:pt x="109048" y="67642"/>
                    <a:pt x="89046" y="67642"/>
                  </a:cubicBezTo>
                  <a:cubicBezTo>
                    <a:pt x="89998" y="68594"/>
                    <a:pt x="89046" y="68594"/>
                    <a:pt x="86188" y="67642"/>
                  </a:cubicBezTo>
                  <a:cubicBezTo>
                    <a:pt x="93808" y="73357"/>
                    <a:pt x="91903" y="72404"/>
                    <a:pt x="96666" y="75262"/>
                  </a:cubicBezTo>
                  <a:cubicBezTo>
                    <a:pt x="92856" y="74309"/>
                    <a:pt x="92856" y="83834"/>
                    <a:pt x="92856" y="85739"/>
                  </a:cubicBezTo>
                  <a:cubicBezTo>
                    <a:pt x="89046" y="84787"/>
                    <a:pt x="87141" y="84787"/>
                    <a:pt x="84283" y="82882"/>
                  </a:cubicBezTo>
                  <a:cubicBezTo>
                    <a:pt x="90951" y="80977"/>
                    <a:pt x="87141" y="91454"/>
                    <a:pt x="90951" y="90502"/>
                  </a:cubicBezTo>
                  <a:cubicBezTo>
                    <a:pt x="90951" y="90502"/>
                    <a:pt x="85236" y="85739"/>
                    <a:pt x="85236" y="86692"/>
                  </a:cubicBezTo>
                  <a:cubicBezTo>
                    <a:pt x="85236" y="89549"/>
                    <a:pt x="89998" y="90502"/>
                    <a:pt x="90951" y="91454"/>
                  </a:cubicBezTo>
                  <a:cubicBezTo>
                    <a:pt x="89998" y="90502"/>
                    <a:pt x="89998" y="90502"/>
                    <a:pt x="90951" y="92407"/>
                  </a:cubicBezTo>
                  <a:cubicBezTo>
                    <a:pt x="83331" y="91454"/>
                    <a:pt x="89046" y="88597"/>
                    <a:pt x="87141" y="94312"/>
                  </a:cubicBezTo>
                  <a:cubicBezTo>
                    <a:pt x="83331" y="91454"/>
                    <a:pt x="85236" y="90502"/>
                    <a:pt x="79521" y="87644"/>
                  </a:cubicBezTo>
                  <a:cubicBezTo>
                    <a:pt x="80473" y="87644"/>
                    <a:pt x="83331" y="96217"/>
                    <a:pt x="84283" y="98122"/>
                  </a:cubicBezTo>
                  <a:cubicBezTo>
                    <a:pt x="77616" y="101932"/>
                    <a:pt x="70948" y="95264"/>
                    <a:pt x="68091" y="102884"/>
                  </a:cubicBezTo>
                  <a:cubicBezTo>
                    <a:pt x="68091" y="104789"/>
                    <a:pt x="64281" y="99074"/>
                    <a:pt x="65233" y="99074"/>
                  </a:cubicBezTo>
                  <a:cubicBezTo>
                    <a:pt x="68091" y="100027"/>
                    <a:pt x="86188" y="66689"/>
                    <a:pt x="79521" y="49544"/>
                  </a:cubicBezTo>
                  <a:cubicBezTo>
                    <a:pt x="57613" y="-938"/>
                    <a:pt x="6178" y="53354"/>
                    <a:pt x="9036" y="57164"/>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xmlns="" id="{2B024F38-FDCD-40A4-AAF8-B3EED49A2846}"/>
                </a:ext>
              </a:extLst>
            </p:cNvPr>
            <p:cNvSpPr/>
            <p:nvPr/>
          </p:nvSpPr>
          <p:spPr>
            <a:xfrm>
              <a:off x="4957286" y="553878"/>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9049" y="9049"/>
                  </a:cubicBezTo>
                  <a:cubicBezTo>
                    <a:pt x="8096" y="8096"/>
                    <a:pt x="7144" y="8096"/>
                    <a:pt x="7144" y="7144"/>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xmlns="" id="{9377B938-AAE0-4174-815F-30EB70D83947}"/>
                </a:ext>
              </a:extLst>
            </p:cNvPr>
            <p:cNvSpPr/>
            <p:nvPr/>
          </p:nvSpPr>
          <p:spPr>
            <a:xfrm>
              <a:off x="4974431" y="55102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9049"/>
                    <a:pt x="7144" y="7144"/>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xmlns="" id="{9DC532A3-E85D-486E-9E1B-A465FF4DA50F}"/>
                </a:ext>
              </a:extLst>
            </p:cNvPr>
            <p:cNvSpPr/>
            <p:nvPr/>
          </p:nvSpPr>
          <p:spPr>
            <a:xfrm>
              <a:off x="4976336" y="548163"/>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9049"/>
                    <a:pt x="8096" y="9049"/>
                  </a:cubicBezTo>
                  <a:lnTo>
                    <a:pt x="7144" y="7144"/>
                  </a:ln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xmlns="" id="{41F3BD74-08E2-4BA1-B29A-CF580AEDA3DA}"/>
                </a:ext>
              </a:extLst>
            </p:cNvPr>
            <p:cNvSpPr/>
            <p:nvPr/>
          </p:nvSpPr>
          <p:spPr>
            <a:xfrm>
              <a:off x="4982051" y="5472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7144" y="7144"/>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xmlns="" id="{A4ABF036-7AFD-4360-86A2-6CE5F185F476}"/>
                </a:ext>
              </a:extLst>
            </p:cNvPr>
            <p:cNvSpPr/>
            <p:nvPr/>
          </p:nvSpPr>
          <p:spPr>
            <a:xfrm>
              <a:off x="4980146" y="545983"/>
              <a:ext cx="9525" cy="9525"/>
            </a:xfrm>
            <a:custGeom>
              <a:avLst/>
              <a:gdLst>
                <a:gd name="connsiteX0" fmla="*/ 7144 w 9525"/>
                <a:gd name="connsiteY0" fmla="*/ 7419 h 9525"/>
                <a:gd name="connsiteX1" fmla="*/ 8096 w 9525"/>
                <a:gd name="connsiteY1" fmla="*/ 7419 h 9525"/>
                <a:gd name="connsiteX2" fmla="*/ 7144 w 9525"/>
                <a:gd name="connsiteY2" fmla="*/ 7419 h 9525"/>
              </a:gdLst>
              <a:ahLst/>
              <a:cxnLst>
                <a:cxn ang="0">
                  <a:pos x="connsiteX0" y="connsiteY0"/>
                </a:cxn>
                <a:cxn ang="0">
                  <a:pos x="connsiteX1" y="connsiteY1"/>
                </a:cxn>
                <a:cxn ang="0">
                  <a:pos x="connsiteX2" y="connsiteY2"/>
                </a:cxn>
              </a:cxnLst>
              <a:rect l="l" t="t" r="r" b="b"/>
              <a:pathLst>
                <a:path w="9525" h="9525">
                  <a:moveTo>
                    <a:pt x="7144" y="7419"/>
                  </a:moveTo>
                  <a:cubicBezTo>
                    <a:pt x="7144" y="7419"/>
                    <a:pt x="8096" y="7419"/>
                    <a:pt x="8096" y="7419"/>
                  </a:cubicBezTo>
                  <a:cubicBezTo>
                    <a:pt x="8096" y="6466"/>
                    <a:pt x="8096" y="8371"/>
                    <a:pt x="7144" y="7419"/>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xmlns="" id="{DE518BF0-EA52-4CD5-8A17-FB958325F84E}"/>
                </a:ext>
              </a:extLst>
            </p:cNvPr>
            <p:cNvSpPr/>
            <p:nvPr/>
          </p:nvSpPr>
          <p:spPr>
            <a:xfrm>
              <a:off x="4986390" y="540120"/>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6615" y="6615"/>
                    <a:pt x="7567" y="7567"/>
                  </a:cubicBezTo>
                  <a:cubicBezTo>
                    <a:pt x="6615" y="6615"/>
                    <a:pt x="8520" y="7567"/>
                    <a:pt x="7567" y="7567"/>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xmlns="" id="{13699B94-C991-4379-A2FA-9BA63C484821}"/>
                </a:ext>
              </a:extLst>
            </p:cNvPr>
            <p:cNvSpPr/>
            <p:nvPr/>
          </p:nvSpPr>
          <p:spPr>
            <a:xfrm>
              <a:off x="4986814" y="5367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7144"/>
                    <a:pt x="7144" y="7144"/>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xmlns="" id="{D16A5790-3BD0-4BB7-8295-744F6BA238A5}"/>
                </a:ext>
              </a:extLst>
            </p:cNvPr>
            <p:cNvSpPr/>
            <p:nvPr/>
          </p:nvSpPr>
          <p:spPr>
            <a:xfrm>
              <a:off x="4978241" y="4719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xmlns="" id="{A3B5437A-0F41-44DF-A63D-92A8DE5BEFC6}"/>
                </a:ext>
              </a:extLst>
            </p:cNvPr>
            <p:cNvSpPr/>
            <p:nvPr/>
          </p:nvSpPr>
          <p:spPr>
            <a:xfrm>
              <a:off x="4952100" y="456723"/>
              <a:ext cx="9525" cy="9525"/>
            </a:xfrm>
            <a:custGeom>
              <a:avLst/>
              <a:gdLst>
                <a:gd name="connsiteX0" fmla="*/ 7567 w 9525"/>
                <a:gd name="connsiteY0" fmla="*/ 8096 h 9525"/>
                <a:gd name="connsiteX1" fmla="*/ 7567 w 9525"/>
                <a:gd name="connsiteY1" fmla="*/ 7144 h 9525"/>
                <a:gd name="connsiteX2" fmla="*/ 7567 w 9525"/>
                <a:gd name="connsiteY2" fmla="*/ 8096 h 9525"/>
              </a:gdLst>
              <a:ahLst/>
              <a:cxnLst>
                <a:cxn ang="0">
                  <a:pos x="connsiteX0" y="connsiteY0"/>
                </a:cxn>
                <a:cxn ang="0">
                  <a:pos x="connsiteX1" y="connsiteY1"/>
                </a:cxn>
                <a:cxn ang="0">
                  <a:pos x="connsiteX2" y="connsiteY2"/>
                </a:cxn>
              </a:cxnLst>
              <a:rect l="l" t="t" r="r" b="b"/>
              <a:pathLst>
                <a:path w="9525" h="9525">
                  <a:moveTo>
                    <a:pt x="7567" y="8096"/>
                  </a:moveTo>
                  <a:cubicBezTo>
                    <a:pt x="6615" y="9049"/>
                    <a:pt x="7567" y="7144"/>
                    <a:pt x="7567" y="7144"/>
                  </a:cubicBezTo>
                  <a:cubicBezTo>
                    <a:pt x="7567" y="7144"/>
                    <a:pt x="6615" y="8096"/>
                    <a:pt x="7567" y="8096"/>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xmlns="" id="{340D6C15-7AFA-4BFB-8DFC-943C4205B205}"/>
                </a:ext>
              </a:extLst>
            </p:cNvPr>
            <p:cNvSpPr/>
            <p:nvPr/>
          </p:nvSpPr>
          <p:spPr>
            <a:xfrm>
              <a:off x="4937284" y="46243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954"/>
                    <a:pt x="7144" y="7144"/>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xmlns="" id="{EE661CC8-56E3-4C0D-AB6C-76D0204F1A79}"/>
                </a:ext>
              </a:extLst>
            </p:cNvPr>
            <p:cNvSpPr/>
            <p:nvPr/>
          </p:nvSpPr>
          <p:spPr>
            <a:xfrm>
              <a:off x="5112120" y="556312"/>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8520" y="8520"/>
                    <a:pt x="7567" y="7567"/>
                  </a:cubicBezTo>
                  <a:cubicBezTo>
                    <a:pt x="7567" y="7567"/>
                    <a:pt x="6615" y="6615"/>
                    <a:pt x="7567" y="7567"/>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xmlns="" id="{028DB7BB-B6CB-4762-AC67-FE446F1564CA}"/>
                </a:ext>
              </a:extLst>
            </p:cNvPr>
            <p:cNvSpPr/>
            <p:nvPr/>
          </p:nvSpPr>
          <p:spPr>
            <a:xfrm>
              <a:off x="5057312" y="461633"/>
              <a:ext cx="104775" cy="104775"/>
            </a:xfrm>
            <a:custGeom>
              <a:avLst/>
              <a:gdLst>
                <a:gd name="connsiteX0" fmla="*/ 9036 w 104775"/>
                <a:gd name="connsiteY0" fmla="*/ 57479 h 104775"/>
                <a:gd name="connsiteX1" fmla="*/ 48088 w 104775"/>
                <a:gd name="connsiteY1" fmla="*/ 13664 h 104775"/>
                <a:gd name="connsiteX2" fmla="*/ 97618 w 104775"/>
                <a:gd name="connsiteY2" fmla="*/ 69861 h 104775"/>
                <a:gd name="connsiteX3" fmla="*/ 89046 w 104775"/>
                <a:gd name="connsiteY3" fmla="*/ 67956 h 104775"/>
                <a:gd name="connsiteX4" fmla="*/ 86188 w 104775"/>
                <a:gd name="connsiteY4" fmla="*/ 67956 h 104775"/>
                <a:gd name="connsiteX5" fmla="*/ 96666 w 104775"/>
                <a:gd name="connsiteY5" fmla="*/ 75576 h 104775"/>
                <a:gd name="connsiteX6" fmla="*/ 92856 w 104775"/>
                <a:gd name="connsiteY6" fmla="*/ 86054 h 104775"/>
                <a:gd name="connsiteX7" fmla="*/ 84283 w 104775"/>
                <a:gd name="connsiteY7" fmla="*/ 83196 h 104775"/>
                <a:gd name="connsiteX8" fmla="*/ 90951 w 104775"/>
                <a:gd name="connsiteY8" fmla="*/ 90816 h 104775"/>
                <a:gd name="connsiteX9" fmla="*/ 85236 w 104775"/>
                <a:gd name="connsiteY9" fmla="*/ 87006 h 104775"/>
                <a:gd name="connsiteX10" fmla="*/ 90951 w 104775"/>
                <a:gd name="connsiteY10" fmla="*/ 91769 h 104775"/>
                <a:gd name="connsiteX11" fmla="*/ 90951 w 104775"/>
                <a:gd name="connsiteY11" fmla="*/ 92721 h 104775"/>
                <a:gd name="connsiteX12" fmla="*/ 87141 w 104775"/>
                <a:gd name="connsiteY12" fmla="*/ 94626 h 104775"/>
                <a:gd name="connsiteX13" fmla="*/ 79521 w 104775"/>
                <a:gd name="connsiteY13" fmla="*/ 87959 h 104775"/>
                <a:gd name="connsiteX14" fmla="*/ 84283 w 104775"/>
                <a:gd name="connsiteY14" fmla="*/ 98436 h 104775"/>
                <a:gd name="connsiteX15" fmla="*/ 68091 w 104775"/>
                <a:gd name="connsiteY15" fmla="*/ 103199 h 104775"/>
                <a:gd name="connsiteX16" fmla="*/ 65233 w 104775"/>
                <a:gd name="connsiteY16" fmla="*/ 99389 h 104775"/>
                <a:gd name="connsiteX17" fmla="*/ 79521 w 104775"/>
                <a:gd name="connsiteY17" fmla="*/ 49859 h 104775"/>
                <a:gd name="connsiteX18" fmla="*/ 9036 w 104775"/>
                <a:gd name="connsiteY18" fmla="*/ 5747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775" h="104775">
                  <a:moveTo>
                    <a:pt x="9036" y="57479"/>
                  </a:moveTo>
                  <a:cubicBezTo>
                    <a:pt x="-2394" y="51764"/>
                    <a:pt x="41421" y="-10149"/>
                    <a:pt x="48088" y="13664"/>
                  </a:cubicBezTo>
                  <a:cubicBezTo>
                    <a:pt x="104286" y="-15864"/>
                    <a:pt x="78568" y="64146"/>
                    <a:pt x="97618" y="69861"/>
                  </a:cubicBezTo>
                  <a:cubicBezTo>
                    <a:pt x="87141" y="69861"/>
                    <a:pt x="109048" y="67956"/>
                    <a:pt x="89046" y="67956"/>
                  </a:cubicBezTo>
                  <a:cubicBezTo>
                    <a:pt x="89998" y="68909"/>
                    <a:pt x="89046" y="68909"/>
                    <a:pt x="86188" y="67956"/>
                  </a:cubicBezTo>
                  <a:cubicBezTo>
                    <a:pt x="93808" y="73671"/>
                    <a:pt x="91903" y="72719"/>
                    <a:pt x="96666" y="75576"/>
                  </a:cubicBezTo>
                  <a:cubicBezTo>
                    <a:pt x="92856" y="74624"/>
                    <a:pt x="92856" y="84149"/>
                    <a:pt x="92856" y="86054"/>
                  </a:cubicBezTo>
                  <a:cubicBezTo>
                    <a:pt x="89046" y="85101"/>
                    <a:pt x="87141" y="85101"/>
                    <a:pt x="84283" y="83196"/>
                  </a:cubicBezTo>
                  <a:cubicBezTo>
                    <a:pt x="90951" y="81291"/>
                    <a:pt x="87141" y="91769"/>
                    <a:pt x="90951" y="90816"/>
                  </a:cubicBezTo>
                  <a:cubicBezTo>
                    <a:pt x="90951" y="90816"/>
                    <a:pt x="85236" y="86054"/>
                    <a:pt x="85236" y="87006"/>
                  </a:cubicBezTo>
                  <a:cubicBezTo>
                    <a:pt x="85236" y="89864"/>
                    <a:pt x="89998" y="90816"/>
                    <a:pt x="90951" y="91769"/>
                  </a:cubicBezTo>
                  <a:cubicBezTo>
                    <a:pt x="89998" y="90816"/>
                    <a:pt x="89998" y="90816"/>
                    <a:pt x="90951" y="92721"/>
                  </a:cubicBezTo>
                  <a:cubicBezTo>
                    <a:pt x="83331" y="91769"/>
                    <a:pt x="89046" y="88911"/>
                    <a:pt x="87141" y="94626"/>
                  </a:cubicBezTo>
                  <a:cubicBezTo>
                    <a:pt x="83331" y="91769"/>
                    <a:pt x="85236" y="90816"/>
                    <a:pt x="79521" y="87959"/>
                  </a:cubicBezTo>
                  <a:cubicBezTo>
                    <a:pt x="80473" y="87959"/>
                    <a:pt x="83331" y="96531"/>
                    <a:pt x="84283" y="98436"/>
                  </a:cubicBezTo>
                  <a:cubicBezTo>
                    <a:pt x="77616" y="102246"/>
                    <a:pt x="70948" y="95579"/>
                    <a:pt x="68091" y="103199"/>
                  </a:cubicBezTo>
                  <a:cubicBezTo>
                    <a:pt x="68091" y="105104"/>
                    <a:pt x="64281" y="99389"/>
                    <a:pt x="65233" y="99389"/>
                  </a:cubicBezTo>
                  <a:cubicBezTo>
                    <a:pt x="68091" y="100341"/>
                    <a:pt x="86188" y="67004"/>
                    <a:pt x="79521" y="49859"/>
                  </a:cubicBezTo>
                  <a:cubicBezTo>
                    <a:pt x="56661" y="-624"/>
                    <a:pt x="6178" y="54621"/>
                    <a:pt x="9036" y="57479"/>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xmlns="" id="{47FBE4B1-7DE5-4C4F-8088-5773771EB471}"/>
                </a:ext>
              </a:extLst>
            </p:cNvPr>
            <p:cNvSpPr/>
            <p:nvPr/>
          </p:nvSpPr>
          <p:spPr>
            <a:xfrm>
              <a:off x="5112544" y="555783"/>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9049" y="9049"/>
                  </a:cubicBezTo>
                  <a:cubicBezTo>
                    <a:pt x="9049" y="9049"/>
                    <a:pt x="8096" y="8096"/>
                    <a:pt x="7144" y="7144"/>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xmlns="" id="{944463CA-8908-434B-A1D1-0112BC5DE024}"/>
                </a:ext>
              </a:extLst>
            </p:cNvPr>
            <p:cNvSpPr/>
            <p:nvPr/>
          </p:nvSpPr>
          <p:spPr>
            <a:xfrm>
              <a:off x="5129689" y="5529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9049" y="9049"/>
                    <a:pt x="7144" y="7144"/>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xmlns="" id="{429C1932-5D5D-43F6-9317-24B2D2D3B6B8}"/>
                </a:ext>
              </a:extLst>
            </p:cNvPr>
            <p:cNvSpPr/>
            <p:nvPr/>
          </p:nvSpPr>
          <p:spPr>
            <a:xfrm>
              <a:off x="5132546" y="551021"/>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9049"/>
                    <a:pt x="8096" y="9049"/>
                  </a:cubicBezTo>
                  <a:lnTo>
                    <a:pt x="7144" y="7144"/>
                  </a:ln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xmlns="" id="{4B667AE8-04BB-44B0-A899-8C6A8C9FC879}"/>
                </a:ext>
              </a:extLst>
            </p:cNvPr>
            <p:cNvSpPr/>
            <p:nvPr/>
          </p:nvSpPr>
          <p:spPr>
            <a:xfrm>
              <a:off x="5138261" y="5491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8096"/>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xmlns="" id="{7B48A1FF-DC75-4A47-B749-64D60E8FD629}"/>
                </a:ext>
              </a:extLst>
            </p:cNvPr>
            <p:cNvSpPr/>
            <p:nvPr/>
          </p:nvSpPr>
          <p:spPr>
            <a:xfrm>
              <a:off x="5136356" y="54816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8096" y="8096"/>
                    <a:pt x="7144" y="7144"/>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xmlns="" id="{B9D01A08-6830-4484-A072-DFE7FFD19FB0}"/>
                </a:ext>
              </a:extLst>
            </p:cNvPr>
            <p:cNvSpPr/>
            <p:nvPr/>
          </p:nvSpPr>
          <p:spPr>
            <a:xfrm>
              <a:off x="5142071" y="54202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6615"/>
                    <a:pt x="7144" y="7567"/>
                  </a:cubicBezTo>
                  <a:cubicBezTo>
                    <a:pt x="7144" y="6615"/>
                    <a:pt x="9049" y="8520"/>
                    <a:pt x="7144" y="7567"/>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xmlns="" id="{672AFC27-39B6-465D-98FE-9EC521FEEE32}"/>
                </a:ext>
              </a:extLst>
            </p:cNvPr>
            <p:cNvSpPr/>
            <p:nvPr/>
          </p:nvSpPr>
          <p:spPr>
            <a:xfrm>
              <a:off x="5143024" y="53863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xmlns="" id="{AA8A5523-6DC2-42A6-A201-8D25912BB19A}"/>
                </a:ext>
              </a:extLst>
            </p:cNvPr>
            <p:cNvSpPr/>
            <p:nvPr/>
          </p:nvSpPr>
          <p:spPr>
            <a:xfrm>
              <a:off x="5134451" y="4738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8096"/>
                    <a:pt x="7144" y="7144"/>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xmlns="" id="{DCE65C7A-731D-4E8E-99F3-D04C1B33DB4D}"/>
                </a:ext>
              </a:extLst>
            </p:cNvPr>
            <p:cNvSpPr/>
            <p:nvPr/>
          </p:nvSpPr>
          <p:spPr>
            <a:xfrm>
              <a:off x="5108310" y="458628"/>
              <a:ext cx="9525" cy="9525"/>
            </a:xfrm>
            <a:custGeom>
              <a:avLst/>
              <a:gdLst>
                <a:gd name="connsiteX0" fmla="*/ 7567 w 9525"/>
                <a:gd name="connsiteY0" fmla="*/ 8096 h 9525"/>
                <a:gd name="connsiteX1" fmla="*/ 7567 w 9525"/>
                <a:gd name="connsiteY1" fmla="*/ 7144 h 9525"/>
                <a:gd name="connsiteX2" fmla="*/ 7567 w 9525"/>
                <a:gd name="connsiteY2" fmla="*/ 8096 h 9525"/>
              </a:gdLst>
              <a:ahLst/>
              <a:cxnLst>
                <a:cxn ang="0">
                  <a:pos x="connsiteX0" y="connsiteY0"/>
                </a:cxn>
                <a:cxn ang="0">
                  <a:pos x="connsiteX1" y="connsiteY1"/>
                </a:cxn>
                <a:cxn ang="0">
                  <a:pos x="connsiteX2" y="connsiteY2"/>
                </a:cxn>
              </a:cxnLst>
              <a:rect l="l" t="t" r="r" b="b"/>
              <a:pathLst>
                <a:path w="9525" h="9525">
                  <a:moveTo>
                    <a:pt x="7567" y="8096"/>
                  </a:moveTo>
                  <a:cubicBezTo>
                    <a:pt x="6615" y="9049"/>
                    <a:pt x="7567" y="7144"/>
                    <a:pt x="7567" y="7144"/>
                  </a:cubicBezTo>
                  <a:cubicBezTo>
                    <a:pt x="7567" y="7144"/>
                    <a:pt x="6615" y="8096"/>
                    <a:pt x="7567" y="8096"/>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xmlns="" id="{19B0A5D1-803B-47B7-9A8B-0EB0CA9F09DD}"/>
                </a:ext>
              </a:extLst>
            </p:cNvPr>
            <p:cNvSpPr/>
            <p:nvPr/>
          </p:nvSpPr>
          <p:spPr>
            <a:xfrm>
              <a:off x="5093494" y="4643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11906"/>
                    <a:pt x="7144" y="7144"/>
                  </a:cubicBezTo>
                  <a:close/>
                </a:path>
              </a:pathLst>
            </a:custGeom>
            <a:grpFill/>
            <a:ln w="9525" cap="flat">
              <a:noFill/>
              <a:prstDash val="solid"/>
              <a:miter/>
            </a:ln>
          </p:spPr>
          <p:txBody>
            <a:bodyPr rtlCol="0" anchor="ctr"/>
            <a:lstStyle/>
            <a:p>
              <a:endParaRPr lang="en-US"/>
            </a:p>
          </p:txBody>
        </p:sp>
      </p:grpSp>
      <p:grpSp>
        <p:nvGrpSpPr>
          <p:cNvPr id="212" name="Group 211">
            <a:extLst>
              <a:ext uri="{FF2B5EF4-FFF2-40B4-BE49-F238E27FC236}">
                <a16:creationId xmlns:a16="http://schemas.microsoft.com/office/drawing/2014/main" xmlns="" id="{D97B6E48-26CA-4A5A-AC57-D488473B230F}"/>
              </a:ext>
            </a:extLst>
          </p:cNvPr>
          <p:cNvGrpSpPr/>
          <p:nvPr userDrawn="1"/>
        </p:nvGrpSpPr>
        <p:grpSpPr>
          <a:xfrm flipH="1">
            <a:off x="1416109" y="4408951"/>
            <a:ext cx="305167" cy="267260"/>
            <a:chOff x="6809793" y="1954053"/>
            <a:chExt cx="1048808" cy="918528"/>
          </a:xfrm>
          <a:solidFill>
            <a:schemeClr val="accent1"/>
          </a:solidFill>
        </p:grpSpPr>
        <p:sp>
          <p:nvSpPr>
            <p:cNvPr id="213" name="Freeform: Shape 212">
              <a:extLst>
                <a:ext uri="{FF2B5EF4-FFF2-40B4-BE49-F238E27FC236}">
                  <a16:creationId xmlns:a16="http://schemas.microsoft.com/office/drawing/2014/main" xmlns="" id="{528A10B7-263D-4627-9F78-BD94C5694400}"/>
                </a:ext>
              </a:extLst>
            </p:cNvPr>
            <p:cNvSpPr/>
            <p:nvPr/>
          </p:nvSpPr>
          <p:spPr>
            <a:xfrm>
              <a:off x="6889909" y="1954053"/>
              <a:ext cx="9525" cy="19050"/>
            </a:xfrm>
            <a:custGeom>
              <a:avLst/>
              <a:gdLst>
                <a:gd name="connsiteX0" fmla="*/ 10954 w 9525"/>
                <a:gd name="connsiteY0" fmla="*/ 11906 h 19050"/>
                <a:gd name="connsiteX1" fmla="*/ 7144 w 9525"/>
                <a:gd name="connsiteY1" fmla="*/ 7144 h 19050"/>
                <a:gd name="connsiteX2" fmla="*/ 10954 w 9525"/>
                <a:gd name="connsiteY2" fmla="*/ 11906 h 19050"/>
              </a:gdLst>
              <a:ahLst/>
              <a:cxnLst>
                <a:cxn ang="0">
                  <a:pos x="connsiteX0" y="connsiteY0"/>
                </a:cxn>
                <a:cxn ang="0">
                  <a:pos x="connsiteX1" y="connsiteY1"/>
                </a:cxn>
                <a:cxn ang="0">
                  <a:pos x="connsiteX2" y="connsiteY2"/>
                </a:cxn>
              </a:cxnLst>
              <a:rect l="l" t="t" r="r" b="b"/>
              <a:pathLst>
                <a:path w="9525" h="19050">
                  <a:moveTo>
                    <a:pt x="10954" y="11906"/>
                  </a:moveTo>
                  <a:cubicBezTo>
                    <a:pt x="6191" y="4286"/>
                    <a:pt x="10954" y="17621"/>
                    <a:pt x="7144" y="7144"/>
                  </a:cubicBezTo>
                  <a:cubicBezTo>
                    <a:pt x="9049" y="7144"/>
                    <a:pt x="10001" y="9049"/>
                    <a:pt x="10954" y="11906"/>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xmlns="" id="{9F0157E0-1DBB-4359-9DD9-2E511C763EBE}"/>
                </a:ext>
              </a:extLst>
            </p:cNvPr>
            <p:cNvSpPr/>
            <p:nvPr/>
          </p:nvSpPr>
          <p:spPr>
            <a:xfrm>
              <a:off x="6896576" y="1970359"/>
              <a:ext cx="962025" cy="676275"/>
            </a:xfrm>
            <a:custGeom>
              <a:avLst/>
              <a:gdLst>
                <a:gd name="connsiteX0" fmla="*/ 61436 w 962025"/>
                <a:gd name="connsiteY0" fmla="*/ 7983 h 676275"/>
                <a:gd name="connsiteX1" fmla="*/ 509111 w 962025"/>
                <a:gd name="connsiteY1" fmla="*/ 31795 h 676275"/>
                <a:gd name="connsiteX2" fmla="*/ 657701 w 962025"/>
                <a:gd name="connsiteY2" fmla="*/ 210865 h 676275"/>
                <a:gd name="connsiteX3" fmla="*/ 934879 w 962025"/>
                <a:gd name="connsiteY3" fmla="*/ 609010 h 676275"/>
                <a:gd name="connsiteX4" fmla="*/ 927259 w 962025"/>
                <a:gd name="connsiteY4" fmla="*/ 592818 h 676275"/>
                <a:gd name="connsiteX5" fmla="*/ 958692 w 962025"/>
                <a:gd name="connsiteY5" fmla="*/ 677590 h 676275"/>
                <a:gd name="connsiteX6" fmla="*/ 671989 w 962025"/>
                <a:gd name="connsiteY6" fmla="*/ 654730 h 676275"/>
                <a:gd name="connsiteX7" fmla="*/ 276701 w 962025"/>
                <a:gd name="connsiteY7" fmla="*/ 551860 h 676275"/>
                <a:gd name="connsiteX8" fmla="*/ 288131 w 962025"/>
                <a:gd name="connsiteY8" fmla="*/ 550908 h 676275"/>
                <a:gd name="connsiteX9" fmla="*/ 93821 w 962025"/>
                <a:gd name="connsiteY9" fmla="*/ 215628 h 676275"/>
                <a:gd name="connsiteX10" fmla="*/ 112871 w 962025"/>
                <a:gd name="connsiteY10" fmla="*/ 247060 h 676275"/>
                <a:gd name="connsiteX11" fmla="*/ 73819 w 962025"/>
                <a:gd name="connsiteY11" fmla="*/ 181338 h 676275"/>
                <a:gd name="connsiteX12" fmla="*/ 11906 w 962025"/>
                <a:gd name="connsiteY12" fmla="*/ 28938 h 676275"/>
                <a:gd name="connsiteX13" fmla="*/ 7144 w 962025"/>
                <a:gd name="connsiteY13" fmla="*/ 15603 h 676275"/>
                <a:gd name="connsiteX14" fmla="*/ 304324 w 962025"/>
                <a:gd name="connsiteY14" fmla="*/ 564243 h 676275"/>
                <a:gd name="connsiteX15" fmla="*/ 932021 w 962025"/>
                <a:gd name="connsiteY15" fmla="*/ 657588 h 676275"/>
                <a:gd name="connsiteX16" fmla="*/ 583406 w 962025"/>
                <a:gd name="connsiteY16" fmla="*/ 94660 h 676275"/>
                <a:gd name="connsiteX17" fmla="*/ 450056 w 962025"/>
                <a:gd name="connsiteY17" fmla="*/ 51798 h 676275"/>
                <a:gd name="connsiteX18" fmla="*/ 61436 w 962025"/>
                <a:gd name="connsiteY18" fmla="*/ 7983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2025" h="676275">
                  <a:moveTo>
                    <a:pt x="61436" y="7983"/>
                  </a:moveTo>
                  <a:cubicBezTo>
                    <a:pt x="138589" y="6078"/>
                    <a:pt x="437674" y="5125"/>
                    <a:pt x="509111" y="31795"/>
                  </a:cubicBezTo>
                  <a:cubicBezTo>
                    <a:pt x="595789" y="64180"/>
                    <a:pt x="621506" y="144190"/>
                    <a:pt x="657701" y="210865"/>
                  </a:cubicBezTo>
                  <a:cubicBezTo>
                    <a:pt x="678656" y="250870"/>
                    <a:pt x="939642" y="604248"/>
                    <a:pt x="934879" y="609010"/>
                  </a:cubicBezTo>
                  <a:cubicBezTo>
                    <a:pt x="932974" y="603295"/>
                    <a:pt x="930117" y="597580"/>
                    <a:pt x="927259" y="592818"/>
                  </a:cubicBezTo>
                  <a:cubicBezTo>
                    <a:pt x="926306" y="609963"/>
                    <a:pt x="954881" y="665208"/>
                    <a:pt x="958692" y="677590"/>
                  </a:cubicBezTo>
                  <a:cubicBezTo>
                    <a:pt x="946309" y="654730"/>
                    <a:pt x="706279" y="650921"/>
                    <a:pt x="671989" y="654730"/>
                  </a:cubicBezTo>
                  <a:cubicBezTo>
                    <a:pt x="625317" y="655683"/>
                    <a:pt x="298609" y="679496"/>
                    <a:pt x="276701" y="551860"/>
                  </a:cubicBezTo>
                  <a:cubicBezTo>
                    <a:pt x="276701" y="556623"/>
                    <a:pt x="290036" y="554718"/>
                    <a:pt x="288131" y="550908"/>
                  </a:cubicBezTo>
                  <a:cubicBezTo>
                    <a:pt x="206216" y="444228"/>
                    <a:pt x="157639" y="282303"/>
                    <a:pt x="93821" y="215628"/>
                  </a:cubicBezTo>
                  <a:cubicBezTo>
                    <a:pt x="98584" y="227058"/>
                    <a:pt x="105251" y="237535"/>
                    <a:pt x="112871" y="247060"/>
                  </a:cubicBezTo>
                  <a:cubicBezTo>
                    <a:pt x="103346" y="228010"/>
                    <a:pt x="74771" y="181338"/>
                    <a:pt x="73819" y="181338"/>
                  </a:cubicBezTo>
                  <a:cubicBezTo>
                    <a:pt x="54769" y="135618"/>
                    <a:pt x="33814" y="68943"/>
                    <a:pt x="11906" y="28938"/>
                  </a:cubicBezTo>
                  <a:cubicBezTo>
                    <a:pt x="14764" y="29890"/>
                    <a:pt x="7144" y="14650"/>
                    <a:pt x="7144" y="15603"/>
                  </a:cubicBezTo>
                  <a:cubicBezTo>
                    <a:pt x="49054" y="81325"/>
                    <a:pt x="181451" y="445180"/>
                    <a:pt x="304324" y="564243"/>
                  </a:cubicBezTo>
                  <a:cubicBezTo>
                    <a:pt x="391954" y="649968"/>
                    <a:pt x="913924" y="603295"/>
                    <a:pt x="932021" y="657588"/>
                  </a:cubicBezTo>
                  <a:cubicBezTo>
                    <a:pt x="878681" y="502330"/>
                    <a:pt x="691992" y="198483"/>
                    <a:pt x="583406" y="94660"/>
                  </a:cubicBezTo>
                  <a:cubicBezTo>
                    <a:pt x="517684" y="32748"/>
                    <a:pt x="561499" y="79420"/>
                    <a:pt x="450056" y="51798"/>
                  </a:cubicBezTo>
                  <a:cubicBezTo>
                    <a:pt x="370046" y="29890"/>
                    <a:pt x="51911" y="6078"/>
                    <a:pt x="61436" y="7983"/>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xmlns="" id="{D7103387-3192-454A-9D36-99361CDE2E80}"/>
                </a:ext>
              </a:extLst>
            </p:cNvPr>
            <p:cNvSpPr/>
            <p:nvPr/>
          </p:nvSpPr>
          <p:spPr>
            <a:xfrm>
              <a:off x="6896576" y="1968341"/>
              <a:ext cx="9525" cy="19050"/>
            </a:xfrm>
            <a:custGeom>
              <a:avLst/>
              <a:gdLst>
                <a:gd name="connsiteX0" fmla="*/ 9049 w 9525"/>
                <a:gd name="connsiteY0" fmla="*/ 7144 h 19050"/>
                <a:gd name="connsiteX1" fmla="*/ 7144 w 9525"/>
                <a:gd name="connsiteY1" fmla="*/ 11906 h 19050"/>
                <a:gd name="connsiteX2" fmla="*/ 9049 w 9525"/>
                <a:gd name="connsiteY2" fmla="*/ 7144 h 19050"/>
              </a:gdLst>
              <a:ahLst/>
              <a:cxnLst>
                <a:cxn ang="0">
                  <a:pos x="connsiteX0" y="connsiteY0"/>
                </a:cxn>
                <a:cxn ang="0">
                  <a:pos x="connsiteX1" y="connsiteY1"/>
                </a:cxn>
                <a:cxn ang="0">
                  <a:pos x="connsiteX2" y="connsiteY2"/>
                </a:cxn>
              </a:cxnLst>
              <a:rect l="l" t="t" r="r" b="b"/>
              <a:pathLst>
                <a:path w="9525" h="19050">
                  <a:moveTo>
                    <a:pt x="9049" y="7144"/>
                  </a:moveTo>
                  <a:cubicBezTo>
                    <a:pt x="9049" y="9049"/>
                    <a:pt x="10954" y="15716"/>
                    <a:pt x="7144" y="11906"/>
                  </a:cubicBezTo>
                  <a:cubicBezTo>
                    <a:pt x="8096" y="10001"/>
                    <a:pt x="8096" y="7144"/>
                    <a:pt x="9049" y="7144"/>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xmlns="" id="{063B8610-0B8D-4B26-AD4F-42F3AEDA9651}"/>
                </a:ext>
              </a:extLst>
            </p:cNvPr>
            <p:cNvSpPr/>
            <p:nvPr/>
          </p:nvSpPr>
          <p:spPr>
            <a:xfrm>
              <a:off x="6959184" y="2125186"/>
              <a:ext cx="9525" cy="9525"/>
            </a:xfrm>
            <a:custGeom>
              <a:avLst/>
              <a:gdLst>
                <a:gd name="connsiteX0" fmla="*/ 8354 w 9525"/>
                <a:gd name="connsiteY0" fmla="*/ 8414 h 9525"/>
                <a:gd name="connsiteX1" fmla="*/ 8354 w 9525"/>
                <a:gd name="connsiteY1" fmla="*/ 8414 h 9525"/>
              </a:gdLst>
              <a:ahLst/>
              <a:cxnLst>
                <a:cxn ang="0">
                  <a:pos x="connsiteX0" y="connsiteY0"/>
                </a:cxn>
                <a:cxn ang="0">
                  <a:pos x="connsiteX1" y="connsiteY1"/>
                </a:cxn>
              </a:cxnLst>
              <a:rect l="l" t="t" r="r" b="b"/>
              <a:pathLst>
                <a:path w="9525" h="9525">
                  <a:moveTo>
                    <a:pt x="8354" y="8414"/>
                  </a:moveTo>
                  <a:cubicBezTo>
                    <a:pt x="11211" y="8414"/>
                    <a:pt x="4544" y="5556"/>
                    <a:pt x="8354" y="8414"/>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xmlns="" id="{0E2699AC-6EFE-4799-A52E-7192042ACAEE}"/>
                </a:ext>
              </a:extLst>
            </p:cNvPr>
            <p:cNvSpPr/>
            <p:nvPr/>
          </p:nvSpPr>
          <p:spPr>
            <a:xfrm>
              <a:off x="6970871" y="2152173"/>
              <a:ext cx="19050" cy="19050"/>
            </a:xfrm>
            <a:custGeom>
              <a:avLst/>
              <a:gdLst>
                <a:gd name="connsiteX0" fmla="*/ 15716 w 19050"/>
                <a:gd name="connsiteY0" fmla="*/ 20479 h 19050"/>
                <a:gd name="connsiteX1" fmla="*/ 7144 w 19050"/>
                <a:gd name="connsiteY1" fmla="*/ 7144 h 19050"/>
                <a:gd name="connsiteX2" fmla="*/ 15716 w 19050"/>
                <a:gd name="connsiteY2" fmla="*/ 20479 h 19050"/>
              </a:gdLst>
              <a:ahLst/>
              <a:cxnLst>
                <a:cxn ang="0">
                  <a:pos x="connsiteX0" y="connsiteY0"/>
                </a:cxn>
                <a:cxn ang="0">
                  <a:pos x="connsiteX1" y="connsiteY1"/>
                </a:cxn>
                <a:cxn ang="0">
                  <a:pos x="connsiteX2" y="connsiteY2"/>
                </a:cxn>
              </a:cxnLst>
              <a:rect l="l" t="t" r="r" b="b"/>
              <a:pathLst>
                <a:path w="19050" h="19050">
                  <a:moveTo>
                    <a:pt x="15716" y="20479"/>
                  </a:moveTo>
                  <a:cubicBezTo>
                    <a:pt x="14764" y="20479"/>
                    <a:pt x="10001" y="12859"/>
                    <a:pt x="7144" y="7144"/>
                  </a:cubicBezTo>
                  <a:lnTo>
                    <a:pt x="15716" y="20479"/>
                  </a:ln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xmlns="" id="{18773514-CA25-4084-93B7-F7BA945F32D7}"/>
                </a:ext>
              </a:extLst>
            </p:cNvPr>
            <p:cNvSpPr/>
            <p:nvPr/>
          </p:nvSpPr>
          <p:spPr>
            <a:xfrm>
              <a:off x="6990874" y="2202261"/>
              <a:ext cx="9525" cy="9525"/>
            </a:xfrm>
            <a:custGeom>
              <a:avLst/>
              <a:gdLst>
                <a:gd name="connsiteX0" fmla="*/ 9049 w 9525"/>
                <a:gd name="connsiteY0" fmla="*/ 8491 h 9525"/>
                <a:gd name="connsiteX1" fmla="*/ 7144 w 9525"/>
                <a:gd name="connsiteY1" fmla="*/ 7538 h 9525"/>
                <a:gd name="connsiteX2" fmla="*/ 9049 w 9525"/>
                <a:gd name="connsiteY2" fmla="*/ 8491 h 9525"/>
              </a:gdLst>
              <a:ahLst/>
              <a:cxnLst>
                <a:cxn ang="0">
                  <a:pos x="connsiteX0" y="connsiteY0"/>
                </a:cxn>
                <a:cxn ang="0">
                  <a:pos x="connsiteX1" y="connsiteY1"/>
                </a:cxn>
                <a:cxn ang="0">
                  <a:pos x="connsiteX2" y="connsiteY2"/>
                </a:cxn>
              </a:cxnLst>
              <a:rect l="l" t="t" r="r" b="b"/>
              <a:pathLst>
                <a:path w="9525" h="9525">
                  <a:moveTo>
                    <a:pt x="9049" y="8491"/>
                  </a:moveTo>
                  <a:cubicBezTo>
                    <a:pt x="10001" y="12301"/>
                    <a:pt x="9049" y="11348"/>
                    <a:pt x="7144" y="7538"/>
                  </a:cubicBezTo>
                  <a:cubicBezTo>
                    <a:pt x="7144" y="6586"/>
                    <a:pt x="8096" y="7538"/>
                    <a:pt x="9049" y="8491"/>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xmlns="" id="{B042E259-F3EB-4149-909A-F7893DD55A14}"/>
                </a:ext>
              </a:extLst>
            </p:cNvPr>
            <p:cNvSpPr/>
            <p:nvPr/>
          </p:nvSpPr>
          <p:spPr>
            <a:xfrm>
              <a:off x="6995182" y="2204561"/>
              <a:ext cx="9525" cy="19050"/>
            </a:xfrm>
            <a:custGeom>
              <a:avLst/>
              <a:gdLst>
                <a:gd name="connsiteX0" fmla="*/ 7598 w 9525"/>
                <a:gd name="connsiteY0" fmla="*/ 7144 h 19050"/>
                <a:gd name="connsiteX1" fmla="*/ 9503 w 9525"/>
                <a:gd name="connsiteY1" fmla="*/ 13811 h 19050"/>
                <a:gd name="connsiteX2" fmla="*/ 7598 w 9525"/>
                <a:gd name="connsiteY2" fmla="*/ 7144 h 19050"/>
              </a:gdLst>
              <a:ahLst/>
              <a:cxnLst>
                <a:cxn ang="0">
                  <a:pos x="connsiteX0" y="connsiteY0"/>
                </a:cxn>
                <a:cxn ang="0">
                  <a:pos x="connsiteX1" y="connsiteY1"/>
                </a:cxn>
                <a:cxn ang="0">
                  <a:pos x="connsiteX2" y="connsiteY2"/>
                </a:cxn>
              </a:cxnLst>
              <a:rect l="l" t="t" r="r" b="b"/>
              <a:pathLst>
                <a:path w="9525" h="19050">
                  <a:moveTo>
                    <a:pt x="7598" y="7144"/>
                  </a:moveTo>
                  <a:cubicBezTo>
                    <a:pt x="9503" y="10001"/>
                    <a:pt x="9503" y="11906"/>
                    <a:pt x="9503" y="13811"/>
                  </a:cubicBezTo>
                  <a:cubicBezTo>
                    <a:pt x="10455" y="13811"/>
                    <a:pt x="5693" y="7144"/>
                    <a:pt x="7598" y="7144"/>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xmlns="" id="{2F74D149-C5C1-417C-96CA-784137F78C5E}"/>
                </a:ext>
              </a:extLst>
            </p:cNvPr>
            <p:cNvSpPr/>
            <p:nvPr/>
          </p:nvSpPr>
          <p:spPr>
            <a:xfrm>
              <a:off x="7078664" y="2342567"/>
              <a:ext cx="9525" cy="19050"/>
            </a:xfrm>
            <a:custGeom>
              <a:avLst/>
              <a:gdLst>
                <a:gd name="connsiteX0" fmla="*/ 7936 w 9525"/>
                <a:gd name="connsiteY0" fmla="*/ 7250 h 19050"/>
                <a:gd name="connsiteX1" fmla="*/ 11746 w 9525"/>
                <a:gd name="connsiteY1" fmla="*/ 14870 h 19050"/>
                <a:gd name="connsiteX2" fmla="*/ 7936 w 9525"/>
                <a:gd name="connsiteY2" fmla="*/ 7250 h 19050"/>
              </a:gdLst>
              <a:ahLst/>
              <a:cxnLst>
                <a:cxn ang="0">
                  <a:pos x="connsiteX0" y="connsiteY0"/>
                </a:cxn>
                <a:cxn ang="0">
                  <a:pos x="connsiteX1" y="connsiteY1"/>
                </a:cxn>
                <a:cxn ang="0">
                  <a:pos x="connsiteX2" y="connsiteY2"/>
                </a:cxn>
              </a:cxnLst>
              <a:rect l="l" t="t" r="r" b="b"/>
              <a:pathLst>
                <a:path w="9525" h="19050">
                  <a:moveTo>
                    <a:pt x="7936" y="7250"/>
                  </a:moveTo>
                  <a:cubicBezTo>
                    <a:pt x="8889" y="9155"/>
                    <a:pt x="11746" y="12965"/>
                    <a:pt x="11746" y="14870"/>
                  </a:cubicBezTo>
                  <a:cubicBezTo>
                    <a:pt x="10794" y="12012"/>
                    <a:pt x="5079" y="6297"/>
                    <a:pt x="7936" y="7250"/>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xmlns="" id="{1D6BA8E1-5A73-4164-95AE-F4923BC53CB1}"/>
                </a:ext>
              </a:extLst>
            </p:cNvPr>
            <p:cNvSpPr/>
            <p:nvPr/>
          </p:nvSpPr>
          <p:spPr>
            <a:xfrm>
              <a:off x="7098506" y="237791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12859"/>
                    <a:pt x="7144" y="9049"/>
                    <a:pt x="7144" y="7144"/>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xmlns="" id="{5C9374F3-E1EE-49D0-A0CA-DD728756E9DF}"/>
                </a:ext>
              </a:extLst>
            </p:cNvPr>
            <p:cNvSpPr/>
            <p:nvPr/>
          </p:nvSpPr>
          <p:spPr>
            <a:xfrm>
              <a:off x="7712564" y="2630857"/>
              <a:ext cx="9525" cy="9525"/>
            </a:xfrm>
            <a:custGeom>
              <a:avLst/>
              <a:gdLst>
                <a:gd name="connsiteX0" fmla="*/ 11258 w 9525"/>
                <a:gd name="connsiteY0" fmla="*/ 7567 h 9525"/>
                <a:gd name="connsiteX1" fmla="*/ 11258 w 9525"/>
                <a:gd name="connsiteY1" fmla="*/ 7567 h 9525"/>
              </a:gdLst>
              <a:ahLst/>
              <a:cxnLst>
                <a:cxn ang="0">
                  <a:pos x="connsiteX0" y="connsiteY0"/>
                </a:cxn>
                <a:cxn ang="0">
                  <a:pos x="connsiteX1" y="connsiteY1"/>
                </a:cxn>
              </a:cxnLst>
              <a:rect l="l" t="t" r="r" b="b"/>
              <a:pathLst>
                <a:path w="9525" h="9525">
                  <a:moveTo>
                    <a:pt x="11258" y="7567"/>
                  </a:moveTo>
                  <a:cubicBezTo>
                    <a:pt x="3639" y="6615"/>
                    <a:pt x="8401" y="7567"/>
                    <a:pt x="11258" y="7567"/>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xmlns="" id="{20DED97B-5920-4D3B-AABA-D9DEC9FAF51C}"/>
                </a:ext>
              </a:extLst>
            </p:cNvPr>
            <p:cNvSpPr/>
            <p:nvPr/>
          </p:nvSpPr>
          <p:spPr>
            <a:xfrm>
              <a:off x="7747489" y="2442686"/>
              <a:ext cx="9525" cy="9525"/>
            </a:xfrm>
            <a:custGeom>
              <a:avLst/>
              <a:gdLst>
                <a:gd name="connsiteX0" fmla="*/ 8718 w 9525"/>
                <a:gd name="connsiteY0" fmla="*/ 10954 h 9525"/>
                <a:gd name="connsiteX1" fmla="*/ 7766 w 9525"/>
                <a:gd name="connsiteY1" fmla="*/ 7144 h 9525"/>
                <a:gd name="connsiteX2" fmla="*/ 8718 w 9525"/>
                <a:gd name="connsiteY2" fmla="*/ 10954 h 9525"/>
              </a:gdLst>
              <a:ahLst/>
              <a:cxnLst>
                <a:cxn ang="0">
                  <a:pos x="connsiteX0" y="connsiteY0"/>
                </a:cxn>
                <a:cxn ang="0">
                  <a:pos x="connsiteX1" y="connsiteY1"/>
                </a:cxn>
                <a:cxn ang="0">
                  <a:pos x="connsiteX2" y="connsiteY2"/>
                </a:cxn>
              </a:cxnLst>
              <a:rect l="l" t="t" r="r" b="b"/>
              <a:pathLst>
                <a:path w="9525" h="9525">
                  <a:moveTo>
                    <a:pt x="8718" y="10954"/>
                  </a:moveTo>
                  <a:cubicBezTo>
                    <a:pt x="5861" y="8096"/>
                    <a:pt x="7766" y="8096"/>
                    <a:pt x="7766" y="7144"/>
                  </a:cubicBezTo>
                  <a:cubicBezTo>
                    <a:pt x="9671" y="10001"/>
                    <a:pt x="4908" y="6191"/>
                    <a:pt x="8718" y="1095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xmlns="" id="{231AE22D-56F5-4BF3-97EC-04AE0B775879}"/>
                </a:ext>
              </a:extLst>
            </p:cNvPr>
            <p:cNvSpPr/>
            <p:nvPr/>
          </p:nvSpPr>
          <p:spPr>
            <a:xfrm>
              <a:off x="7603184" y="2244566"/>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8096"/>
                    <a:pt x="6339" y="11906"/>
                    <a:pt x="8244" y="7144"/>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xmlns="" id="{0B065548-9CAF-493B-BBFB-F8072529AC6C}"/>
                </a:ext>
              </a:extLst>
            </p:cNvPr>
            <p:cNvSpPr/>
            <p:nvPr/>
          </p:nvSpPr>
          <p:spPr>
            <a:xfrm>
              <a:off x="6816172" y="2212181"/>
              <a:ext cx="9525" cy="9525"/>
            </a:xfrm>
            <a:custGeom>
              <a:avLst/>
              <a:gdLst>
                <a:gd name="connsiteX0" fmla="*/ 8491 w 9525"/>
                <a:gd name="connsiteY0" fmla="*/ 9049 h 9525"/>
                <a:gd name="connsiteX1" fmla="*/ 7538 w 9525"/>
                <a:gd name="connsiteY1" fmla="*/ 7144 h 9525"/>
                <a:gd name="connsiteX2" fmla="*/ 8491 w 9525"/>
                <a:gd name="connsiteY2" fmla="*/ 9049 h 9525"/>
              </a:gdLst>
              <a:ahLst/>
              <a:cxnLst>
                <a:cxn ang="0">
                  <a:pos x="connsiteX0" y="connsiteY0"/>
                </a:cxn>
                <a:cxn ang="0">
                  <a:pos x="connsiteX1" y="connsiteY1"/>
                </a:cxn>
                <a:cxn ang="0">
                  <a:pos x="connsiteX2" y="connsiteY2"/>
                </a:cxn>
              </a:cxnLst>
              <a:rect l="l" t="t" r="r" b="b"/>
              <a:pathLst>
                <a:path w="9525" h="9525">
                  <a:moveTo>
                    <a:pt x="8491" y="9049"/>
                  </a:moveTo>
                  <a:cubicBezTo>
                    <a:pt x="7538" y="6191"/>
                    <a:pt x="6586" y="10954"/>
                    <a:pt x="7538" y="7144"/>
                  </a:cubicBezTo>
                  <a:cubicBezTo>
                    <a:pt x="7538" y="8096"/>
                    <a:pt x="8491" y="8096"/>
                    <a:pt x="8491" y="9049"/>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xmlns="" id="{8C693C57-4B38-47E3-8009-BD1CB9E4EDB0}"/>
                </a:ext>
              </a:extLst>
            </p:cNvPr>
            <p:cNvSpPr/>
            <p:nvPr/>
          </p:nvSpPr>
          <p:spPr>
            <a:xfrm>
              <a:off x="6812756" y="2219801"/>
              <a:ext cx="400050" cy="561975"/>
            </a:xfrm>
            <a:custGeom>
              <a:avLst/>
              <a:gdLst>
                <a:gd name="connsiteX0" fmla="*/ 392906 w 400050"/>
                <a:gd name="connsiteY0" fmla="*/ 385286 h 561975"/>
                <a:gd name="connsiteX1" fmla="*/ 372904 w 400050"/>
                <a:gd name="connsiteY1" fmla="*/ 556736 h 561975"/>
                <a:gd name="connsiteX2" fmla="*/ 198596 w 400050"/>
                <a:gd name="connsiteY2" fmla="*/ 337661 h 561975"/>
                <a:gd name="connsiteX3" fmla="*/ 136684 w 400050"/>
                <a:gd name="connsiteY3" fmla="*/ 214789 h 561975"/>
                <a:gd name="connsiteX4" fmla="*/ 77629 w 400050"/>
                <a:gd name="connsiteY4" fmla="*/ 131921 h 561975"/>
                <a:gd name="connsiteX5" fmla="*/ 89059 w 400050"/>
                <a:gd name="connsiteY5" fmla="*/ 134779 h 561975"/>
                <a:gd name="connsiteX6" fmla="*/ 7144 w 400050"/>
                <a:gd name="connsiteY6" fmla="*/ 7144 h 561975"/>
                <a:gd name="connsiteX7" fmla="*/ 9049 w 400050"/>
                <a:gd name="connsiteY7" fmla="*/ 11906 h 561975"/>
                <a:gd name="connsiteX8" fmla="*/ 362426 w 400050"/>
                <a:gd name="connsiteY8" fmla="*/ 526256 h 561975"/>
                <a:gd name="connsiteX9" fmla="*/ 392906 w 400050"/>
                <a:gd name="connsiteY9" fmla="*/ 385286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050" h="561975">
                  <a:moveTo>
                    <a:pt x="392906" y="385286"/>
                  </a:moveTo>
                  <a:cubicBezTo>
                    <a:pt x="406241" y="414814"/>
                    <a:pt x="356711" y="547211"/>
                    <a:pt x="372904" y="556736"/>
                  </a:cubicBezTo>
                  <a:cubicBezTo>
                    <a:pt x="303371" y="493871"/>
                    <a:pt x="257651" y="369094"/>
                    <a:pt x="198596" y="337661"/>
                  </a:cubicBezTo>
                  <a:cubicBezTo>
                    <a:pt x="185261" y="317659"/>
                    <a:pt x="143351" y="235744"/>
                    <a:pt x="136684" y="214789"/>
                  </a:cubicBezTo>
                  <a:cubicBezTo>
                    <a:pt x="100489" y="195739"/>
                    <a:pt x="100489" y="138589"/>
                    <a:pt x="77629" y="131921"/>
                  </a:cubicBezTo>
                  <a:cubicBezTo>
                    <a:pt x="70961" y="149066"/>
                    <a:pt x="91916" y="132874"/>
                    <a:pt x="89059" y="134779"/>
                  </a:cubicBezTo>
                  <a:cubicBezTo>
                    <a:pt x="90011" y="138589"/>
                    <a:pt x="8096" y="7144"/>
                    <a:pt x="7144" y="7144"/>
                  </a:cubicBezTo>
                  <a:cubicBezTo>
                    <a:pt x="10954" y="13811"/>
                    <a:pt x="13811" y="6191"/>
                    <a:pt x="9049" y="11906"/>
                  </a:cubicBezTo>
                  <a:cubicBezTo>
                    <a:pt x="-476" y="22384"/>
                    <a:pt x="296704" y="474821"/>
                    <a:pt x="362426" y="526256"/>
                  </a:cubicBezTo>
                  <a:cubicBezTo>
                    <a:pt x="341471" y="504349"/>
                    <a:pt x="392906" y="382429"/>
                    <a:pt x="392906" y="385286"/>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xmlns="" id="{3EE70D5A-4AD4-42F6-8010-343F9243BABD}"/>
                </a:ext>
              </a:extLst>
            </p:cNvPr>
            <p:cNvSpPr/>
            <p:nvPr/>
          </p:nvSpPr>
          <p:spPr>
            <a:xfrm>
              <a:off x="6815614" y="2216943"/>
              <a:ext cx="9525" cy="9525"/>
            </a:xfrm>
            <a:custGeom>
              <a:avLst/>
              <a:gdLst>
                <a:gd name="connsiteX0" fmla="*/ 10001 w 9525"/>
                <a:gd name="connsiteY0" fmla="*/ 7144 h 9525"/>
                <a:gd name="connsiteX1" fmla="*/ 7144 w 9525"/>
                <a:gd name="connsiteY1" fmla="*/ 9049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8096"/>
                    <a:pt x="9049" y="10001"/>
                    <a:pt x="7144" y="9049"/>
                  </a:cubicBezTo>
                  <a:cubicBezTo>
                    <a:pt x="7144" y="9049"/>
                    <a:pt x="8096" y="7144"/>
                    <a:pt x="10001" y="7144"/>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xmlns="" id="{19BFFAAE-D33E-44EF-AC92-7556AC847305}"/>
                </a:ext>
              </a:extLst>
            </p:cNvPr>
            <p:cNvSpPr/>
            <p:nvPr/>
          </p:nvSpPr>
          <p:spPr>
            <a:xfrm>
              <a:off x="6827849" y="227218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xmlns="" id="{B607D975-1654-4357-B5A0-E1A6E9E634B4}"/>
                </a:ext>
              </a:extLst>
            </p:cNvPr>
            <p:cNvSpPr/>
            <p:nvPr/>
          </p:nvSpPr>
          <p:spPr>
            <a:xfrm>
              <a:off x="6879431" y="2338863"/>
              <a:ext cx="9525" cy="9525"/>
            </a:xfrm>
            <a:custGeom>
              <a:avLst/>
              <a:gdLst>
                <a:gd name="connsiteX0" fmla="*/ 10954 w 9525"/>
                <a:gd name="connsiteY0" fmla="*/ 10001 h 9525"/>
                <a:gd name="connsiteX1" fmla="*/ 7144 w 9525"/>
                <a:gd name="connsiteY1" fmla="*/ 7144 h 9525"/>
                <a:gd name="connsiteX2" fmla="*/ 10954 w 9525"/>
                <a:gd name="connsiteY2" fmla="*/ 10001 h 9525"/>
              </a:gdLst>
              <a:ahLst/>
              <a:cxnLst>
                <a:cxn ang="0">
                  <a:pos x="connsiteX0" y="connsiteY0"/>
                </a:cxn>
                <a:cxn ang="0">
                  <a:pos x="connsiteX1" y="connsiteY1"/>
                </a:cxn>
                <a:cxn ang="0">
                  <a:pos x="connsiteX2" y="connsiteY2"/>
                </a:cxn>
              </a:cxnLst>
              <a:rect l="l" t="t" r="r" b="b"/>
              <a:pathLst>
                <a:path w="9525" h="9525">
                  <a:moveTo>
                    <a:pt x="10954" y="10001"/>
                  </a:moveTo>
                  <a:cubicBezTo>
                    <a:pt x="10001" y="10001"/>
                    <a:pt x="8096" y="8096"/>
                    <a:pt x="7144" y="7144"/>
                  </a:cubicBezTo>
                  <a:lnTo>
                    <a:pt x="10954" y="10001"/>
                  </a:ln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xmlns="" id="{2925B25C-538E-40E0-A033-8973BF832948}"/>
                </a:ext>
              </a:extLst>
            </p:cNvPr>
            <p:cNvSpPr/>
            <p:nvPr/>
          </p:nvSpPr>
          <p:spPr>
            <a:xfrm>
              <a:off x="6883241" y="2354632"/>
              <a:ext cx="9525" cy="9525"/>
            </a:xfrm>
            <a:custGeom>
              <a:avLst/>
              <a:gdLst>
                <a:gd name="connsiteX0" fmla="*/ 9049 w 9525"/>
                <a:gd name="connsiteY0" fmla="*/ 7567 h 9525"/>
                <a:gd name="connsiteX1" fmla="*/ 7144 w 9525"/>
                <a:gd name="connsiteY1" fmla="*/ 7567 h 9525"/>
                <a:gd name="connsiteX2" fmla="*/ 9049 w 9525"/>
                <a:gd name="connsiteY2" fmla="*/ 7567 h 9525"/>
              </a:gdLst>
              <a:ahLst/>
              <a:cxnLst>
                <a:cxn ang="0">
                  <a:pos x="connsiteX0" y="connsiteY0"/>
                </a:cxn>
                <a:cxn ang="0">
                  <a:pos x="connsiteX1" y="connsiteY1"/>
                </a:cxn>
                <a:cxn ang="0">
                  <a:pos x="connsiteX2" y="connsiteY2"/>
                </a:cxn>
              </a:cxnLst>
              <a:rect l="l" t="t" r="r" b="b"/>
              <a:pathLst>
                <a:path w="9525" h="9525">
                  <a:moveTo>
                    <a:pt x="9049" y="7567"/>
                  </a:moveTo>
                  <a:cubicBezTo>
                    <a:pt x="9049" y="9472"/>
                    <a:pt x="8096" y="8520"/>
                    <a:pt x="7144" y="7567"/>
                  </a:cubicBezTo>
                  <a:cubicBezTo>
                    <a:pt x="8096" y="6615"/>
                    <a:pt x="8096" y="7567"/>
                    <a:pt x="9049" y="7567"/>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xmlns="" id="{9187A973-9317-47C4-9F26-D42D735CE1B6}"/>
                </a:ext>
              </a:extLst>
            </p:cNvPr>
            <p:cNvSpPr/>
            <p:nvPr/>
          </p:nvSpPr>
          <p:spPr>
            <a:xfrm>
              <a:off x="6887333" y="2354103"/>
              <a:ext cx="9525" cy="9525"/>
            </a:xfrm>
            <a:custGeom>
              <a:avLst/>
              <a:gdLst>
                <a:gd name="connsiteX0" fmla="*/ 7814 w 9525"/>
                <a:gd name="connsiteY0" fmla="*/ 7144 h 9525"/>
                <a:gd name="connsiteX1" fmla="*/ 7814 w 9525"/>
                <a:gd name="connsiteY1" fmla="*/ 10001 h 9525"/>
                <a:gd name="connsiteX2" fmla="*/ 7814 w 9525"/>
                <a:gd name="connsiteY2" fmla="*/ 7144 h 9525"/>
              </a:gdLst>
              <a:ahLst/>
              <a:cxnLst>
                <a:cxn ang="0">
                  <a:pos x="connsiteX0" y="connsiteY0"/>
                </a:cxn>
                <a:cxn ang="0">
                  <a:pos x="connsiteX1" y="connsiteY1"/>
                </a:cxn>
                <a:cxn ang="0">
                  <a:pos x="connsiteX2" y="connsiteY2"/>
                </a:cxn>
              </a:cxnLst>
              <a:rect l="l" t="t" r="r" b="b"/>
              <a:pathLst>
                <a:path w="9525" h="9525">
                  <a:moveTo>
                    <a:pt x="7814" y="7144"/>
                  </a:moveTo>
                  <a:cubicBezTo>
                    <a:pt x="8767" y="8096"/>
                    <a:pt x="7814" y="9049"/>
                    <a:pt x="7814" y="10001"/>
                  </a:cubicBezTo>
                  <a:cubicBezTo>
                    <a:pt x="8767" y="9049"/>
                    <a:pt x="5910" y="8096"/>
                    <a:pt x="7814" y="7144"/>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xmlns="" id="{718CDD94-4A20-4E18-A3FB-14AEE25EB00E}"/>
                </a:ext>
              </a:extLst>
            </p:cNvPr>
            <p:cNvSpPr/>
            <p:nvPr/>
          </p:nvSpPr>
          <p:spPr>
            <a:xfrm>
              <a:off x="6898284" y="2380773"/>
              <a:ext cx="9525" cy="9525"/>
            </a:xfrm>
            <a:custGeom>
              <a:avLst/>
              <a:gdLst>
                <a:gd name="connsiteX0" fmla="*/ 7341 w 9525"/>
                <a:gd name="connsiteY0" fmla="*/ 7144 h 9525"/>
                <a:gd name="connsiteX1" fmla="*/ 8294 w 9525"/>
                <a:gd name="connsiteY1" fmla="*/ 10001 h 9525"/>
                <a:gd name="connsiteX2" fmla="*/ 7341 w 9525"/>
                <a:gd name="connsiteY2" fmla="*/ 7144 h 9525"/>
              </a:gdLst>
              <a:ahLst/>
              <a:cxnLst>
                <a:cxn ang="0">
                  <a:pos x="connsiteX0" y="connsiteY0"/>
                </a:cxn>
                <a:cxn ang="0">
                  <a:pos x="connsiteX1" y="connsiteY1"/>
                </a:cxn>
                <a:cxn ang="0">
                  <a:pos x="connsiteX2" y="connsiteY2"/>
                </a:cxn>
              </a:cxnLst>
              <a:rect l="l" t="t" r="r" b="b"/>
              <a:pathLst>
                <a:path w="9525" h="9525">
                  <a:moveTo>
                    <a:pt x="7341" y="7144"/>
                  </a:moveTo>
                  <a:cubicBezTo>
                    <a:pt x="7341" y="8096"/>
                    <a:pt x="9246" y="8096"/>
                    <a:pt x="8294" y="10001"/>
                  </a:cubicBezTo>
                  <a:cubicBezTo>
                    <a:pt x="9246" y="8096"/>
                    <a:pt x="6388" y="7144"/>
                    <a:pt x="7341" y="7144"/>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xmlns="" id="{7B8C9D68-1B5D-4C50-AFE9-4308F88CB292}"/>
                </a:ext>
              </a:extLst>
            </p:cNvPr>
            <p:cNvSpPr/>
            <p:nvPr/>
          </p:nvSpPr>
          <p:spPr>
            <a:xfrm>
              <a:off x="6906630" y="239125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xmlns="" id="{696B2A82-C68C-425F-8608-0FDF53AA6A90}"/>
                </a:ext>
              </a:extLst>
            </p:cNvPr>
            <p:cNvSpPr/>
            <p:nvPr/>
          </p:nvSpPr>
          <p:spPr>
            <a:xfrm>
              <a:off x="7026354" y="2593986"/>
              <a:ext cx="9525" cy="9525"/>
            </a:xfrm>
            <a:custGeom>
              <a:avLst/>
              <a:gdLst>
                <a:gd name="connsiteX0" fmla="*/ 7858 w 9525"/>
                <a:gd name="connsiteY0" fmla="*/ 8244 h 9525"/>
                <a:gd name="connsiteX1" fmla="*/ 7858 w 9525"/>
                <a:gd name="connsiteY1" fmla="*/ 8244 h 9525"/>
              </a:gdLst>
              <a:ahLst/>
              <a:cxnLst>
                <a:cxn ang="0">
                  <a:pos x="connsiteX0" y="connsiteY0"/>
                </a:cxn>
                <a:cxn ang="0">
                  <a:pos x="connsiteX1" y="connsiteY1"/>
                </a:cxn>
              </a:cxnLst>
              <a:rect l="l" t="t" r="r" b="b"/>
              <a:pathLst>
                <a:path w="9525" h="9525">
                  <a:moveTo>
                    <a:pt x="7858" y="8244"/>
                  </a:moveTo>
                  <a:cubicBezTo>
                    <a:pt x="6906" y="6339"/>
                    <a:pt x="6906" y="7291"/>
                    <a:pt x="7858" y="8244"/>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xmlns="" id="{FF804E23-CA51-4978-B7CC-48628C66DA37}"/>
                </a:ext>
              </a:extLst>
            </p:cNvPr>
            <p:cNvSpPr/>
            <p:nvPr/>
          </p:nvSpPr>
          <p:spPr>
            <a:xfrm>
              <a:off x="7080691" y="2685573"/>
              <a:ext cx="9525" cy="9525"/>
            </a:xfrm>
            <a:custGeom>
              <a:avLst/>
              <a:gdLst>
                <a:gd name="connsiteX0" fmla="*/ 7815 w 9525"/>
                <a:gd name="connsiteY0" fmla="*/ 7144 h 9525"/>
                <a:gd name="connsiteX1" fmla="*/ 7815 w 9525"/>
                <a:gd name="connsiteY1" fmla="*/ 9049 h 9525"/>
                <a:gd name="connsiteX2" fmla="*/ 7815 w 9525"/>
                <a:gd name="connsiteY2" fmla="*/ 7144 h 9525"/>
              </a:gdLst>
              <a:ahLst/>
              <a:cxnLst>
                <a:cxn ang="0">
                  <a:pos x="connsiteX0" y="connsiteY0"/>
                </a:cxn>
                <a:cxn ang="0">
                  <a:pos x="connsiteX1" y="connsiteY1"/>
                </a:cxn>
                <a:cxn ang="0">
                  <a:pos x="connsiteX2" y="connsiteY2"/>
                </a:cxn>
              </a:cxnLst>
              <a:rect l="l" t="t" r="r" b="b"/>
              <a:pathLst>
                <a:path w="9525" h="9525">
                  <a:moveTo>
                    <a:pt x="7815" y="7144"/>
                  </a:moveTo>
                  <a:cubicBezTo>
                    <a:pt x="8767" y="8096"/>
                    <a:pt x="7815" y="8096"/>
                    <a:pt x="7815" y="9049"/>
                  </a:cubicBezTo>
                  <a:cubicBezTo>
                    <a:pt x="5909" y="7144"/>
                    <a:pt x="8767" y="8096"/>
                    <a:pt x="7815" y="7144"/>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xmlns="" id="{FFFC87E2-E7D7-4AE7-B73F-624CD491197D}"/>
                </a:ext>
              </a:extLst>
            </p:cNvPr>
            <p:cNvSpPr/>
            <p:nvPr/>
          </p:nvSpPr>
          <p:spPr>
            <a:xfrm>
              <a:off x="7119461" y="2715312"/>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10954" y="5027"/>
                    <a:pt x="7144" y="8837"/>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xmlns="" id="{FBE9B5A6-D795-4D70-A87C-DAB15220814E}"/>
                </a:ext>
              </a:extLst>
            </p:cNvPr>
            <p:cNvSpPr/>
            <p:nvPr/>
          </p:nvSpPr>
          <p:spPr>
            <a:xfrm>
              <a:off x="7174706" y="2782334"/>
              <a:ext cx="9525" cy="9525"/>
            </a:xfrm>
            <a:custGeom>
              <a:avLst/>
              <a:gdLst>
                <a:gd name="connsiteX0" fmla="*/ 9049 w 9525"/>
                <a:gd name="connsiteY0" fmla="*/ 7538 h 9525"/>
                <a:gd name="connsiteX1" fmla="*/ 7144 w 9525"/>
                <a:gd name="connsiteY1" fmla="*/ 8491 h 9525"/>
                <a:gd name="connsiteX2" fmla="*/ 9049 w 9525"/>
                <a:gd name="connsiteY2" fmla="*/ 7538 h 9525"/>
              </a:gdLst>
              <a:ahLst/>
              <a:cxnLst>
                <a:cxn ang="0">
                  <a:pos x="connsiteX0" y="connsiteY0"/>
                </a:cxn>
                <a:cxn ang="0">
                  <a:pos x="connsiteX1" y="connsiteY1"/>
                </a:cxn>
                <a:cxn ang="0">
                  <a:pos x="connsiteX2" y="connsiteY2"/>
                </a:cxn>
              </a:cxnLst>
              <a:rect l="l" t="t" r="r" b="b"/>
              <a:pathLst>
                <a:path w="9525" h="9525">
                  <a:moveTo>
                    <a:pt x="9049" y="7538"/>
                  </a:moveTo>
                  <a:cubicBezTo>
                    <a:pt x="6191" y="7538"/>
                    <a:pt x="10001" y="9443"/>
                    <a:pt x="7144" y="8491"/>
                  </a:cubicBezTo>
                  <a:cubicBezTo>
                    <a:pt x="7144" y="7538"/>
                    <a:pt x="8096" y="6586"/>
                    <a:pt x="9049" y="753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xmlns="" id="{FF772699-449E-4776-8C3A-B9A61FEC2330}"/>
                </a:ext>
              </a:extLst>
            </p:cNvPr>
            <p:cNvSpPr/>
            <p:nvPr/>
          </p:nvSpPr>
          <p:spPr>
            <a:xfrm>
              <a:off x="7180412" y="2780790"/>
              <a:ext cx="628650" cy="85725"/>
            </a:xfrm>
            <a:custGeom>
              <a:avLst/>
              <a:gdLst>
                <a:gd name="connsiteX0" fmla="*/ 629136 w 628650"/>
                <a:gd name="connsiteY0" fmla="*/ 74805 h 85725"/>
                <a:gd name="connsiteX1" fmla="*/ 260518 w 628650"/>
                <a:gd name="connsiteY1" fmla="*/ 58612 h 85725"/>
                <a:gd name="connsiteX2" fmla="*/ 148123 w 628650"/>
                <a:gd name="connsiteY2" fmla="*/ 32895 h 85725"/>
                <a:gd name="connsiteX3" fmla="*/ 64303 w 628650"/>
                <a:gd name="connsiteY3" fmla="*/ 33847 h 85725"/>
                <a:gd name="connsiteX4" fmla="*/ 71923 w 628650"/>
                <a:gd name="connsiteY4" fmla="*/ 23370 h 85725"/>
                <a:gd name="connsiteX5" fmla="*/ 7153 w 628650"/>
                <a:gd name="connsiteY5" fmla="*/ 13845 h 85725"/>
                <a:gd name="connsiteX6" fmla="*/ 12868 w 628650"/>
                <a:gd name="connsiteY6" fmla="*/ 13845 h 85725"/>
                <a:gd name="connsiteX7" fmla="*/ 13821 w 628650"/>
                <a:gd name="connsiteY7" fmla="*/ 10035 h 85725"/>
                <a:gd name="connsiteX8" fmla="*/ 629136 w 628650"/>
                <a:gd name="connsiteY8" fmla="*/ 7480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 h="85725">
                  <a:moveTo>
                    <a:pt x="629136" y="74805"/>
                  </a:moveTo>
                  <a:cubicBezTo>
                    <a:pt x="649138" y="105285"/>
                    <a:pt x="246231" y="66232"/>
                    <a:pt x="260518" y="58612"/>
                  </a:cubicBezTo>
                  <a:cubicBezTo>
                    <a:pt x="248136" y="58612"/>
                    <a:pt x="141456" y="45278"/>
                    <a:pt x="148123" y="32895"/>
                  </a:cubicBezTo>
                  <a:cubicBezTo>
                    <a:pt x="113833" y="50992"/>
                    <a:pt x="92878" y="34800"/>
                    <a:pt x="64303" y="33847"/>
                  </a:cubicBezTo>
                  <a:cubicBezTo>
                    <a:pt x="67161" y="25275"/>
                    <a:pt x="71923" y="34800"/>
                    <a:pt x="71923" y="23370"/>
                  </a:cubicBezTo>
                  <a:cubicBezTo>
                    <a:pt x="76686" y="25275"/>
                    <a:pt x="6201" y="14797"/>
                    <a:pt x="7153" y="13845"/>
                  </a:cubicBezTo>
                  <a:cubicBezTo>
                    <a:pt x="9058" y="13845"/>
                    <a:pt x="16678" y="11940"/>
                    <a:pt x="12868" y="13845"/>
                  </a:cubicBezTo>
                  <a:cubicBezTo>
                    <a:pt x="16678" y="10987"/>
                    <a:pt x="16678" y="10035"/>
                    <a:pt x="13821" y="10035"/>
                  </a:cubicBezTo>
                  <a:cubicBezTo>
                    <a:pt x="44301" y="-13778"/>
                    <a:pt x="636756" y="118620"/>
                    <a:pt x="629136" y="74805"/>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xmlns="" id="{613C0CEB-67EB-49E6-9753-2584256A329B}"/>
                </a:ext>
              </a:extLst>
            </p:cNvPr>
            <p:cNvSpPr/>
            <p:nvPr/>
          </p:nvSpPr>
          <p:spPr>
            <a:xfrm>
              <a:off x="7179469" y="2782728"/>
              <a:ext cx="9525" cy="9525"/>
            </a:xfrm>
            <a:custGeom>
              <a:avLst/>
              <a:gdLst>
                <a:gd name="connsiteX0" fmla="*/ 7144 w 9525"/>
                <a:gd name="connsiteY0" fmla="*/ 7144 h 9525"/>
                <a:gd name="connsiteX1" fmla="*/ 7144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9049" y="9049"/>
                    <a:pt x="7144" y="10954"/>
                  </a:cubicBez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xmlns="" id="{FECEB34C-B1CC-40A7-B24D-375ECD4DC0FA}"/>
                </a:ext>
              </a:extLst>
            </p:cNvPr>
            <p:cNvSpPr/>
            <p:nvPr/>
          </p:nvSpPr>
          <p:spPr>
            <a:xfrm>
              <a:off x="7221908" y="280082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xmlns="" id="{E685C8F4-D7B8-4C01-A0CE-EDC178CF90B9}"/>
                </a:ext>
              </a:extLst>
            </p:cNvPr>
            <p:cNvSpPr/>
            <p:nvPr/>
          </p:nvSpPr>
          <p:spPr>
            <a:xfrm>
              <a:off x="7228999" y="2802731"/>
              <a:ext cx="19050" cy="9525"/>
            </a:xfrm>
            <a:custGeom>
              <a:avLst/>
              <a:gdLst>
                <a:gd name="connsiteX0" fmla="*/ 11906 w 19050"/>
                <a:gd name="connsiteY0" fmla="*/ 7144 h 9525"/>
                <a:gd name="connsiteX1" fmla="*/ 7144 w 19050"/>
                <a:gd name="connsiteY1" fmla="*/ 9049 h 9525"/>
                <a:gd name="connsiteX2" fmla="*/ 11906 w 19050"/>
                <a:gd name="connsiteY2" fmla="*/ 7144 h 9525"/>
              </a:gdLst>
              <a:ahLst/>
              <a:cxnLst>
                <a:cxn ang="0">
                  <a:pos x="connsiteX0" y="connsiteY0"/>
                </a:cxn>
                <a:cxn ang="0">
                  <a:pos x="connsiteX1" y="connsiteY1"/>
                </a:cxn>
                <a:cxn ang="0">
                  <a:pos x="connsiteX2" y="connsiteY2"/>
                </a:cxn>
              </a:cxnLst>
              <a:rect l="l" t="t" r="r" b="b"/>
              <a:pathLst>
                <a:path w="19050" h="9525">
                  <a:moveTo>
                    <a:pt x="11906" y="7144"/>
                  </a:moveTo>
                  <a:cubicBezTo>
                    <a:pt x="11906" y="8096"/>
                    <a:pt x="9049" y="9049"/>
                    <a:pt x="7144" y="9049"/>
                  </a:cubicBezTo>
                  <a:lnTo>
                    <a:pt x="11906" y="7144"/>
                  </a:ln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xmlns="" id="{D59B76DE-0E79-4E7A-BEEE-04B1D5E577E3}"/>
                </a:ext>
              </a:extLst>
            </p:cNvPr>
            <p:cNvSpPr/>
            <p:nvPr/>
          </p:nvSpPr>
          <p:spPr>
            <a:xfrm>
              <a:off x="7243286" y="280939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8096" y="9049"/>
                    <a:pt x="7144" y="8096"/>
                  </a:cubicBezTo>
                  <a:cubicBezTo>
                    <a:pt x="7144" y="8096"/>
                    <a:pt x="8096" y="7144"/>
                    <a:pt x="8096" y="7144"/>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xmlns="" id="{9F4AFA98-B4BB-4BF5-936E-467F3A7D4980}"/>
                </a:ext>
              </a:extLst>
            </p:cNvPr>
            <p:cNvSpPr/>
            <p:nvPr/>
          </p:nvSpPr>
          <p:spPr>
            <a:xfrm>
              <a:off x="7244997" y="2806541"/>
              <a:ext cx="9525" cy="9525"/>
            </a:xfrm>
            <a:custGeom>
              <a:avLst/>
              <a:gdLst>
                <a:gd name="connsiteX0" fmla="*/ 7338 w 9525"/>
                <a:gd name="connsiteY0" fmla="*/ 7144 h 9525"/>
                <a:gd name="connsiteX1" fmla="*/ 9243 w 9525"/>
                <a:gd name="connsiteY1" fmla="*/ 9049 h 9525"/>
                <a:gd name="connsiteX2" fmla="*/ 7338 w 9525"/>
                <a:gd name="connsiteY2" fmla="*/ 7144 h 9525"/>
              </a:gdLst>
              <a:ahLst/>
              <a:cxnLst>
                <a:cxn ang="0">
                  <a:pos x="connsiteX0" y="connsiteY0"/>
                </a:cxn>
                <a:cxn ang="0">
                  <a:pos x="connsiteX1" y="connsiteY1"/>
                </a:cxn>
                <a:cxn ang="0">
                  <a:pos x="connsiteX2" y="connsiteY2"/>
                </a:cxn>
              </a:cxnLst>
              <a:rect l="l" t="t" r="r" b="b"/>
              <a:pathLst>
                <a:path w="9525" h="9525">
                  <a:moveTo>
                    <a:pt x="7338" y="7144"/>
                  </a:moveTo>
                  <a:cubicBezTo>
                    <a:pt x="8291" y="7144"/>
                    <a:pt x="8291" y="8096"/>
                    <a:pt x="9243" y="9049"/>
                  </a:cubicBezTo>
                  <a:cubicBezTo>
                    <a:pt x="9243" y="8096"/>
                    <a:pt x="6386" y="9049"/>
                    <a:pt x="7338" y="7144"/>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xmlns="" id="{7A1AC697-DE66-4954-B0F0-34944DEF1457}"/>
                </a:ext>
              </a:extLst>
            </p:cNvPr>
            <p:cNvSpPr/>
            <p:nvPr/>
          </p:nvSpPr>
          <p:spPr>
            <a:xfrm>
              <a:off x="7267857" y="2812970"/>
              <a:ext cx="9525" cy="9525"/>
            </a:xfrm>
            <a:custGeom>
              <a:avLst/>
              <a:gdLst>
                <a:gd name="connsiteX0" fmla="*/ 7338 w 9525"/>
                <a:gd name="connsiteY0" fmla="*/ 7382 h 9525"/>
                <a:gd name="connsiteX1" fmla="*/ 9243 w 9525"/>
                <a:gd name="connsiteY1" fmla="*/ 8334 h 9525"/>
                <a:gd name="connsiteX2" fmla="*/ 7338 w 9525"/>
                <a:gd name="connsiteY2" fmla="*/ 7382 h 9525"/>
              </a:gdLst>
              <a:ahLst/>
              <a:cxnLst>
                <a:cxn ang="0">
                  <a:pos x="connsiteX0" y="connsiteY0"/>
                </a:cxn>
                <a:cxn ang="0">
                  <a:pos x="connsiteX1" y="connsiteY1"/>
                </a:cxn>
                <a:cxn ang="0">
                  <a:pos x="connsiteX2" y="connsiteY2"/>
                </a:cxn>
              </a:cxnLst>
              <a:rect l="l" t="t" r="r" b="b"/>
              <a:pathLst>
                <a:path w="9525" h="9525">
                  <a:moveTo>
                    <a:pt x="7338" y="7382"/>
                  </a:moveTo>
                  <a:cubicBezTo>
                    <a:pt x="8291" y="7382"/>
                    <a:pt x="9243" y="6429"/>
                    <a:pt x="9243" y="8334"/>
                  </a:cubicBezTo>
                  <a:cubicBezTo>
                    <a:pt x="9243" y="7382"/>
                    <a:pt x="6386" y="9287"/>
                    <a:pt x="7338" y="7382"/>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xmlns="" id="{72A845D7-844E-4F87-A52F-C35812257A09}"/>
                </a:ext>
              </a:extLst>
            </p:cNvPr>
            <p:cNvSpPr/>
            <p:nvPr/>
          </p:nvSpPr>
          <p:spPr>
            <a:xfrm>
              <a:off x="7278529" y="28132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9049" y="9049"/>
                    <a:pt x="7144" y="7144"/>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xmlns="" id="{025F813C-DEFD-453D-B75A-FC7B7CE9CA1C}"/>
                </a:ext>
              </a:extLst>
            </p:cNvPr>
            <p:cNvSpPr/>
            <p:nvPr/>
          </p:nvSpPr>
          <p:spPr>
            <a:xfrm>
              <a:off x="7473644" y="2842021"/>
              <a:ext cx="9525" cy="9525"/>
            </a:xfrm>
            <a:custGeom>
              <a:avLst/>
              <a:gdLst>
                <a:gd name="connsiteX0" fmla="*/ 8244 w 9525"/>
                <a:gd name="connsiteY0" fmla="*/ 7858 h 9525"/>
                <a:gd name="connsiteX1" fmla="*/ 8244 w 9525"/>
                <a:gd name="connsiteY1" fmla="*/ 7858 h 9525"/>
              </a:gdLst>
              <a:ahLst/>
              <a:cxnLst>
                <a:cxn ang="0">
                  <a:pos x="connsiteX0" y="connsiteY0"/>
                </a:cxn>
                <a:cxn ang="0">
                  <a:pos x="connsiteX1" y="connsiteY1"/>
                </a:cxn>
              </a:cxnLst>
              <a:rect l="l" t="t" r="r" b="b"/>
              <a:pathLst>
                <a:path w="9525" h="9525">
                  <a:moveTo>
                    <a:pt x="8244" y="7858"/>
                  </a:moveTo>
                  <a:cubicBezTo>
                    <a:pt x="6339" y="6906"/>
                    <a:pt x="7291" y="6906"/>
                    <a:pt x="8244" y="7858"/>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xmlns="" id="{FE90E798-98CC-4C49-BB91-2ACB9E41D221}"/>
                </a:ext>
              </a:extLst>
            </p:cNvPr>
            <p:cNvSpPr/>
            <p:nvPr/>
          </p:nvSpPr>
          <p:spPr>
            <a:xfrm>
              <a:off x="7559516" y="2860833"/>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8096" y="8096"/>
                  </a:cubicBezTo>
                  <a:cubicBezTo>
                    <a:pt x="7144" y="8096"/>
                    <a:pt x="9049" y="7144"/>
                    <a:pt x="7144" y="7144"/>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xmlns="" id="{4DAF98DC-1AA5-4985-90FC-F2C9BD7F50A8}"/>
                </a:ext>
              </a:extLst>
            </p:cNvPr>
            <p:cNvSpPr/>
            <p:nvPr/>
          </p:nvSpPr>
          <p:spPr>
            <a:xfrm>
              <a:off x="7606189" y="2863056"/>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7144" y="9684"/>
                    <a:pt x="8096" y="3969"/>
                    <a:pt x="7144" y="9684"/>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xmlns="" id="{AD866B14-D6C7-4BAA-9752-3252DFB7DD59}"/>
                </a:ext>
              </a:extLst>
            </p:cNvPr>
            <p:cNvSpPr/>
            <p:nvPr/>
          </p:nvSpPr>
          <p:spPr>
            <a:xfrm>
              <a:off x="7786303" y="2669381"/>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8956" y="7144"/>
                    <a:pt x="4194" y="8096"/>
                    <a:pt x="9909" y="7144"/>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xmlns="" id="{EF573B19-5AF5-40E4-A9B6-62637225102B}"/>
                </a:ext>
              </a:extLst>
            </p:cNvPr>
            <p:cNvSpPr/>
            <p:nvPr/>
          </p:nvSpPr>
          <p:spPr>
            <a:xfrm>
              <a:off x="7782401" y="2656998"/>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0954" y="27146"/>
                    <a:pt x="9049" y="14764"/>
                    <a:pt x="7144" y="7144"/>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xmlns="" id="{3780F65F-68E6-4100-8FBE-AD75A11804E9}"/>
                </a:ext>
              </a:extLst>
            </p:cNvPr>
            <p:cNvSpPr/>
            <p:nvPr/>
          </p:nvSpPr>
          <p:spPr>
            <a:xfrm>
              <a:off x="7777776" y="2660808"/>
              <a:ext cx="9525" cy="19050"/>
            </a:xfrm>
            <a:custGeom>
              <a:avLst/>
              <a:gdLst>
                <a:gd name="connsiteX0" fmla="*/ 7959 w 9525"/>
                <a:gd name="connsiteY0" fmla="*/ 11906 h 19050"/>
                <a:gd name="connsiteX1" fmla="*/ 8911 w 9525"/>
                <a:gd name="connsiteY1" fmla="*/ 7144 h 19050"/>
                <a:gd name="connsiteX2" fmla="*/ 7959 w 9525"/>
                <a:gd name="connsiteY2" fmla="*/ 11906 h 19050"/>
              </a:gdLst>
              <a:ahLst/>
              <a:cxnLst>
                <a:cxn ang="0">
                  <a:pos x="connsiteX0" y="connsiteY0"/>
                </a:cxn>
                <a:cxn ang="0">
                  <a:pos x="connsiteX1" y="connsiteY1"/>
                </a:cxn>
                <a:cxn ang="0">
                  <a:pos x="connsiteX2" y="connsiteY2"/>
                </a:cxn>
              </a:cxnLst>
              <a:rect l="l" t="t" r="r" b="b"/>
              <a:pathLst>
                <a:path w="9525" h="19050">
                  <a:moveTo>
                    <a:pt x="7959" y="11906"/>
                  </a:moveTo>
                  <a:cubicBezTo>
                    <a:pt x="8911" y="10001"/>
                    <a:pt x="8911" y="9049"/>
                    <a:pt x="8911" y="7144"/>
                  </a:cubicBezTo>
                  <a:cubicBezTo>
                    <a:pt x="7959" y="9049"/>
                    <a:pt x="6054" y="10954"/>
                    <a:pt x="7959" y="11906"/>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xmlns="" id="{EC3DB208-EBEA-4C97-9F59-54274D2C6F1D}"/>
                </a:ext>
              </a:extLst>
            </p:cNvPr>
            <p:cNvSpPr/>
            <p:nvPr/>
          </p:nvSpPr>
          <p:spPr>
            <a:xfrm>
              <a:off x="7775258" y="2665423"/>
              <a:ext cx="9525" cy="9525"/>
            </a:xfrm>
            <a:custGeom>
              <a:avLst/>
              <a:gdLst>
                <a:gd name="connsiteX0" fmla="*/ 8573 w 9525"/>
                <a:gd name="connsiteY0" fmla="*/ 8244 h 9525"/>
                <a:gd name="connsiteX1" fmla="*/ 8573 w 9525"/>
                <a:gd name="connsiteY1" fmla="*/ 8244 h 9525"/>
              </a:gdLst>
              <a:ahLst/>
              <a:cxnLst>
                <a:cxn ang="0">
                  <a:pos x="connsiteX0" y="connsiteY0"/>
                </a:cxn>
                <a:cxn ang="0">
                  <a:pos x="connsiteX1" y="connsiteY1"/>
                </a:cxn>
              </a:cxnLst>
              <a:rect l="l" t="t" r="r" b="b"/>
              <a:pathLst>
                <a:path w="9525" h="9525">
                  <a:moveTo>
                    <a:pt x="8573" y="8244"/>
                  </a:moveTo>
                  <a:cubicBezTo>
                    <a:pt x="6667" y="7291"/>
                    <a:pt x="6667" y="6339"/>
                    <a:pt x="8573" y="8244"/>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xmlns="" id="{337B6594-A88B-4F16-8C34-3997F129248B}"/>
                </a:ext>
              </a:extLst>
            </p:cNvPr>
            <p:cNvSpPr/>
            <p:nvPr/>
          </p:nvSpPr>
          <p:spPr>
            <a:xfrm>
              <a:off x="7768352" y="266461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7858" y="7144"/>
                    <a:pt x="6906" y="8096"/>
                    <a:pt x="7858" y="7144"/>
                  </a:cubicBezTo>
                  <a:cubicBezTo>
                    <a:pt x="6906" y="9049"/>
                    <a:pt x="6906" y="8096"/>
                    <a:pt x="7858" y="7144"/>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xmlns="" id="{0C226684-D621-42F6-8033-F3B02776F1D7}"/>
                </a:ext>
              </a:extLst>
            </p:cNvPr>
            <p:cNvSpPr/>
            <p:nvPr/>
          </p:nvSpPr>
          <p:spPr>
            <a:xfrm>
              <a:off x="7765256" y="2656277"/>
              <a:ext cx="19050" cy="19050"/>
            </a:xfrm>
            <a:custGeom>
              <a:avLst/>
              <a:gdLst>
                <a:gd name="connsiteX0" fmla="*/ 7144 w 19050"/>
                <a:gd name="connsiteY0" fmla="*/ 15485 h 19050"/>
                <a:gd name="connsiteX1" fmla="*/ 7144 w 19050"/>
                <a:gd name="connsiteY1" fmla="*/ 15485 h 19050"/>
              </a:gdLst>
              <a:ahLst/>
              <a:cxnLst>
                <a:cxn ang="0">
                  <a:pos x="connsiteX0" y="connsiteY0"/>
                </a:cxn>
                <a:cxn ang="0">
                  <a:pos x="connsiteX1" y="connsiteY1"/>
                </a:cxn>
              </a:cxnLst>
              <a:rect l="l" t="t" r="r" b="b"/>
              <a:pathLst>
                <a:path w="19050" h="19050">
                  <a:moveTo>
                    <a:pt x="7144" y="15485"/>
                  </a:moveTo>
                  <a:cubicBezTo>
                    <a:pt x="8096" y="20248"/>
                    <a:pt x="25241" y="-5470"/>
                    <a:pt x="7144" y="15485"/>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xmlns="" id="{EAEDBD4B-3F28-46AC-8B61-F7D4954CA00B}"/>
                </a:ext>
              </a:extLst>
            </p:cNvPr>
            <p:cNvSpPr/>
            <p:nvPr/>
          </p:nvSpPr>
          <p:spPr>
            <a:xfrm>
              <a:off x="7769066" y="2664195"/>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8096" y="7567"/>
                  </a:cubicBezTo>
                  <a:cubicBezTo>
                    <a:pt x="8096" y="6615"/>
                    <a:pt x="7144" y="7567"/>
                    <a:pt x="7144" y="7567"/>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xmlns="" id="{7395A701-5D5D-44EF-A8BB-D78F2D3EA348}"/>
                </a:ext>
              </a:extLst>
            </p:cNvPr>
            <p:cNvSpPr/>
            <p:nvPr/>
          </p:nvSpPr>
          <p:spPr>
            <a:xfrm>
              <a:off x="7772876" y="2663226"/>
              <a:ext cx="9525" cy="9525"/>
            </a:xfrm>
            <a:custGeom>
              <a:avLst/>
              <a:gdLst>
                <a:gd name="connsiteX0" fmla="*/ 7144 w 9525"/>
                <a:gd name="connsiteY0" fmla="*/ 9488 h 9525"/>
                <a:gd name="connsiteX1" fmla="*/ 7144 w 9525"/>
                <a:gd name="connsiteY1" fmla="*/ 9488 h 9525"/>
              </a:gdLst>
              <a:ahLst/>
              <a:cxnLst>
                <a:cxn ang="0">
                  <a:pos x="connsiteX0" y="connsiteY0"/>
                </a:cxn>
                <a:cxn ang="0">
                  <a:pos x="connsiteX1" y="connsiteY1"/>
                </a:cxn>
              </a:cxnLst>
              <a:rect l="l" t="t" r="r" b="b"/>
              <a:pathLst>
                <a:path w="9525" h="9525">
                  <a:moveTo>
                    <a:pt x="7144" y="9488"/>
                  </a:moveTo>
                  <a:cubicBezTo>
                    <a:pt x="7144" y="8536"/>
                    <a:pt x="10001" y="4726"/>
                    <a:pt x="7144" y="948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xmlns="" id="{DFF5BF07-CDD0-46E0-961A-2A407A5B5424}"/>
                </a:ext>
              </a:extLst>
            </p:cNvPr>
            <p:cNvSpPr/>
            <p:nvPr/>
          </p:nvSpPr>
          <p:spPr>
            <a:xfrm>
              <a:off x="7757934" y="2655318"/>
              <a:ext cx="9525" cy="19050"/>
            </a:xfrm>
            <a:custGeom>
              <a:avLst/>
              <a:gdLst>
                <a:gd name="connsiteX0" fmla="*/ 8751 w 9525"/>
                <a:gd name="connsiteY0" fmla="*/ 16444 h 19050"/>
                <a:gd name="connsiteX1" fmla="*/ 8751 w 9525"/>
                <a:gd name="connsiteY1" fmla="*/ 16444 h 19050"/>
              </a:gdLst>
              <a:ahLst/>
              <a:cxnLst>
                <a:cxn ang="0">
                  <a:pos x="connsiteX0" y="connsiteY0"/>
                </a:cxn>
                <a:cxn ang="0">
                  <a:pos x="connsiteX1" y="connsiteY1"/>
                </a:cxn>
              </a:cxnLst>
              <a:rect l="l" t="t" r="r" b="b"/>
              <a:pathLst>
                <a:path w="9525" h="19050">
                  <a:moveTo>
                    <a:pt x="8751" y="16444"/>
                  </a:moveTo>
                  <a:cubicBezTo>
                    <a:pt x="11609" y="3109"/>
                    <a:pt x="3989" y="5014"/>
                    <a:pt x="8751" y="16444"/>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xmlns="" id="{F2586AB8-1C07-460A-AE90-A45928DD9F91}"/>
                </a:ext>
              </a:extLst>
            </p:cNvPr>
            <p:cNvSpPr/>
            <p:nvPr/>
          </p:nvSpPr>
          <p:spPr>
            <a:xfrm>
              <a:off x="7755731" y="26493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xmlns="" id="{11709F34-7D37-4B19-B801-52EC3A825140}"/>
                </a:ext>
              </a:extLst>
            </p:cNvPr>
            <p:cNvSpPr/>
            <p:nvPr/>
          </p:nvSpPr>
          <p:spPr>
            <a:xfrm>
              <a:off x="7741444" y="2651640"/>
              <a:ext cx="19050" cy="19050"/>
            </a:xfrm>
            <a:custGeom>
              <a:avLst/>
              <a:gdLst>
                <a:gd name="connsiteX0" fmla="*/ 7144 w 19050"/>
                <a:gd name="connsiteY0" fmla="*/ 13455 h 19050"/>
                <a:gd name="connsiteX1" fmla="*/ 7144 w 19050"/>
                <a:gd name="connsiteY1" fmla="*/ 13455 h 19050"/>
              </a:gdLst>
              <a:ahLst/>
              <a:cxnLst>
                <a:cxn ang="0">
                  <a:pos x="connsiteX0" y="connsiteY0"/>
                </a:cxn>
                <a:cxn ang="0">
                  <a:pos x="connsiteX1" y="connsiteY1"/>
                </a:cxn>
              </a:cxnLst>
              <a:rect l="l" t="t" r="r" b="b"/>
              <a:pathLst>
                <a:path w="19050" h="19050">
                  <a:moveTo>
                    <a:pt x="7144" y="13455"/>
                  </a:moveTo>
                  <a:cubicBezTo>
                    <a:pt x="26194" y="8692"/>
                    <a:pt x="18574" y="2025"/>
                    <a:pt x="7144" y="13455"/>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xmlns="" id="{23F961AD-9E21-473D-8B04-20EB0CF458AF}"/>
                </a:ext>
              </a:extLst>
            </p:cNvPr>
            <p:cNvSpPr/>
            <p:nvPr/>
          </p:nvSpPr>
          <p:spPr>
            <a:xfrm>
              <a:off x="7741169" y="2648861"/>
              <a:ext cx="9525" cy="9525"/>
            </a:xfrm>
            <a:custGeom>
              <a:avLst/>
              <a:gdLst>
                <a:gd name="connsiteX0" fmla="*/ 7419 w 9525"/>
                <a:gd name="connsiteY0" fmla="*/ 9566 h 9525"/>
                <a:gd name="connsiteX1" fmla="*/ 7419 w 9525"/>
                <a:gd name="connsiteY1" fmla="*/ 9566 h 9525"/>
              </a:gdLst>
              <a:ahLst/>
              <a:cxnLst>
                <a:cxn ang="0">
                  <a:pos x="connsiteX0" y="connsiteY0"/>
                </a:cxn>
                <a:cxn ang="0">
                  <a:pos x="connsiteX1" y="connsiteY1"/>
                </a:cxn>
              </a:cxnLst>
              <a:rect l="l" t="t" r="r" b="b"/>
              <a:pathLst>
                <a:path w="9525" h="9525">
                  <a:moveTo>
                    <a:pt x="7419" y="9566"/>
                  </a:moveTo>
                  <a:cubicBezTo>
                    <a:pt x="6466" y="2898"/>
                    <a:pt x="8371" y="12423"/>
                    <a:pt x="7419" y="9566"/>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xmlns="" id="{A4AE2F4C-3197-4600-AD1D-9E3487154ACD}"/>
                </a:ext>
              </a:extLst>
            </p:cNvPr>
            <p:cNvSpPr/>
            <p:nvPr/>
          </p:nvSpPr>
          <p:spPr>
            <a:xfrm>
              <a:off x="7731218" y="2650961"/>
              <a:ext cx="9525" cy="19050"/>
            </a:xfrm>
            <a:custGeom>
              <a:avLst/>
              <a:gdLst>
                <a:gd name="connsiteX0" fmla="*/ 9750 w 9525"/>
                <a:gd name="connsiteY0" fmla="*/ 14133 h 19050"/>
                <a:gd name="connsiteX1" fmla="*/ 9750 w 9525"/>
                <a:gd name="connsiteY1" fmla="*/ 14133 h 19050"/>
              </a:gdLst>
              <a:ahLst/>
              <a:cxnLst>
                <a:cxn ang="0">
                  <a:pos x="connsiteX0" y="connsiteY0"/>
                </a:cxn>
                <a:cxn ang="0">
                  <a:pos x="connsiteX1" y="connsiteY1"/>
                </a:cxn>
              </a:cxnLst>
              <a:rect l="l" t="t" r="r" b="b"/>
              <a:pathLst>
                <a:path w="9525" h="19050">
                  <a:moveTo>
                    <a:pt x="9750" y="14133"/>
                  </a:moveTo>
                  <a:cubicBezTo>
                    <a:pt x="7845" y="-2059"/>
                    <a:pt x="4988" y="15086"/>
                    <a:pt x="9750" y="14133"/>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xmlns="" id="{DC65A436-EE01-4E5E-9726-02E6084FCCF1}"/>
                </a:ext>
              </a:extLst>
            </p:cNvPr>
            <p:cNvSpPr/>
            <p:nvPr/>
          </p:nvSpPr>
          <p:spPr>
            <a:xfrm>
              <a:off x="7737634" y="2657951"/>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7144" y="8096"/>
                    <a:pt x="7144" y="7144"/>
                  </a:cubicBezTo>
                  <a:cubicBezTo>
                    <a:pt x="8096" y="8096"/>
                    <a:pt x="8096" y="10001"/>
                    <a:pt x="9049" y="8096"/>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xmlns="" id="{3D1180C3-E42C-4844-9B81-A340E049AC0A}"/>
                </a:ext>
              </a:extLst>
            </p:cNvPr>
            <p:cNvSpPr/>
            <p:nvPr/>
          </p:nvSpPr>
          <p:spPr>
            <a:xfrm>
              <a:off x="7726204" y="264937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xmlns="" id="{4EC0313C-81FF-49D2-8F8B-7B7704903D8C}"/>
                </a:ext>
              </a:extLst>
            </p:cNvPr>
            <p:cNvSpPr/>
            <p:nvPr/>
          </p:nvSpPr>
          <p:spPr>
            <a:xfrm>
              <a:off x="7725040" y="2656046"/>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8096"/>
                    <a:pt x="9260" y="8096"/>
                    <a:pt x="9260" y="7144"/>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xmlns="" id="{E8004AC3-0063-48FF-95FA-936E9166B050}"/>
                </a:ext>
              </a:extLst>
            </p:cNvPr>
            <p:cNvSpPr/>
            <p:nvPr/>
          </p:nvSpPr>
          <p:spPr>
            <a:xfrm>
              <a:off x="7640479" y="2638758"/>
              <a:ext cx="95250" cy="28575"/>
            </a:xfrm>
            <a:custGeom>
              <a:avLst/>
              <a:gdLst>
                <a:gd name="connsiteX0" fmla="*/ 7144 w 95250"/>
                <a:gd name="connsiteY0" fmla="*/ 11097 h 28575"/>
                <a:gd name="connsiteX1" fmla="*/ 90011 w 95250"/>
                <a:gd name="connsiteY1" fmla="*/ 22527 h 28575"/>
                <a:gd name="connsiteX2" fmla="*/ 90011 w 95250"/>
                <a:gd name="connsiteY2" fmla="*/ 14907 h 28575"/>
                <a:gd name="connsiteX3" fmla="*/ 7144 w 95250"/>
                <a:gd name="connsiteY3" fmla="*/ 11097 h 28575"/>
              </a:gdLst>
              <a:ahLst/>
              <a:cxnLst>
                <a:cxn ang="0">
                  <a:pos x="connsiteX0" y="connsiteY0"/>
                </a:cxn>
                <a:cxn ang="0">
                  <a:pos x="connsiteX1" y="connsiteY1"/>
                </a:cxn>
                <a:cxn ang="0">
                  <a:pos x="connsiteX2" y="connsiteY2"/>
                </a:cxn>
                <a:cxn ang="0">
                  <a:pos x="connsiteX3" y="connsiteY3"/>
                </a:cxn>
              </a:cxnLst>
              <a:rect l="l" t="t" r="r" b="b"/>
              <a:pathLst>
                <a:path w="95250" h="28575">
                  <a:moveTo>
                    <a:pt x="7144" y="11097"/>
                  </a:moveTo>
                  <a:cubicBezTo>
                    <a:pt x="9049" y="36814"/>
                    <a:pt x="85249" y="19669"/>
                    <a:pt x="90011" y="22527"/>
                  </a:cubicBezTo>
                  <a:cubicBezTo>
                    <a:pt x="85249" y="19669"/>
                    <a:pt x="85249" y="16812"/>
                    <a:pt x="90011" y="14907"/>
                  </a:cubicBezTo>
                  <a:cubicBezTo>
                    <a:pt x="53816" y="-3191"/>
                    <a:pt x="25241" y="16812"/>
                    <a:pt x="7144" y="11097"/>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xmlns="" id="{01BDB315-0DA2-41A5-B092-DFD5E0F0685C}"/>
                </a:ext>
              </a:extLst>
            </p:cNvPr>
            <p:cNvSpPr/>
            <p:nvPr/>
          </p:nvSpPr>
          <p:spPr>
            <a:xfrm>
              <a:off x="7650004" y="2638606"/>
              <a:ext cx="9525" cy="9525"/>
            </a:xfrm>
            <a:custGeom>
              <a:avLst/>
              <a:gdLst>
                <a:gd name="connsiteX0" fmla="*/ 7144 w 9525"/>
                <a:gd name="connsiteY0" fmla="*/ 9343 h 9525"/>
                <a:gd name="connsiteX1" fmla="*/ 7144 w 9525"/>
                <a:gd name="connsiteY1" fmla="*/ 9343 h 9525"/>
              </a:gdLst>
              <a:ahLst/>
              <a:cxnLst>
                <a:cxn ang="0">
                  <a:pos x="connsiteX0" y="connsiteY0"/>
                </a:cxn>
                <a:cxn ang="0">
                  <a:pos x="connsiteX1" y="connsiteY1"/>
                </a:cxn>
              </a:cxnLst>
              <a:rect l="l" t="t" r="r" b="b"/>
              <a:pathLst>
                <a:path w="9525" h="9525">
                  <a:moveTo>
                    <a:pt x="7144" y="9343"/>
                  </a:moveTo>
                  <a:cubicBezTo>
                    <a:pt x="10001" y="5534"/>
                    <a:pt x="7144" y="7438"/>
                    <a:pt x="7144" y="9343"/>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xmlns="" id="{0F640866-7418-4D06-B48B-32AC0672FEB1}"/>
                </a:ext>
              </a:extLst>
            </p:cNvPr>
            <p:cNvSpPr/>
            <p:nvPr/>
          </p:nvSpPr>
          <p:spPr>
            <a:xfrm>
              <a:off x="7640479" y="26427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xmlns="" id="{BDE3A4B8-537C-4CEE-B685-D709AFD777D6}"/>
                </a:ext>
              </a:extLst>
            </p:cNvPr>
            <p:cNvSpPr/>
            <p:nvPr/>
          </p:nvSpPr>
          <p:spPr>
            <a:xfrm>
              <a:off x="7658682" y="2653993"/>
              <a:ext cx="9525" cy="9525"/>
            </a:xfrm>
            <a:custGeom>
              <a:avLst/>
              <a:gdLst>
                <a:gd name="connsiteX0" fmla="*/ 7990 w 9525"/>
                <a:gd name="connsiteY0" fmla="*/ 8244 h 9525"/>
                <a:gd name="connsiteX1" fmla="*/ 7990 w 9525"/>
                <a:gd name="connsiteY1" fmla="*/ 8244 h 9525"/>
              </a:gdLst>
              <a:ahLst/>
              <a:cxnLst>
                <a:cxn ang="0">
                  <a:pos x="connsiteX0" y="connsiteY0"/>
                </a:cxn>
                <a:cxn ang="0">
                  <a:pos x="connsiteX1" y="connsiteY1"/>
                </a:cxn>
              </a:cxnLst>
              <a:rect l="l" t="t" r="r" b="b"/>
              <a:pathLst>
                <a:path w="9525" h="9525">
                  <a:moveTo>
                    <a:pt x="7990" y="8244"/>
                  </a:moveTo>
                  <a:cubicBezTo>
                    <a:pt x="7990" y="7291"/>
                    <a:pt x="6086" y="6339"/>
                    <a:pt x="7990" y="8244"/>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xmlns="" id="{830D2350-5E37-41FD-A938-D39C3F48E2AF}"/>
                </a:ext>
              </a:extLst>
            </p:cNvPr>
            <p:cNvSpPr/>
            <p:nvPr/>
          </p:nvSpPr>
          <p:spPr>
            <a:xfrm>
              <a:off x="7662386" y="2639853"/>
              <a:ext cx="9525" cy="9525"/>
            </a:xfrm>
            <a:custGeom>
              <a:avLst/>
              <a:gdLst>
                <a:gd name="connsiteX0" fmla="*/ 7144 w 9525"/>
                <a:gd name="connsiteY0" fmla="*/ 7144 h 9525"/>
                <a:gd name="connsiteX1" fmla="*/ 10001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10001" y="10954"/>
                  </a:cubicBezTo>
                  <a:cubicBezTo>
                    <a:pt x="10001" y="9049"/>
                    <a:pt x="10001" y="8096"/>
                    <a:pt x="7144" y="7144"/>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xmlns="" id="{41B8A32C-BE2D-4E59-BE7C-9C905825E8B5}"/>
                </a:ext>
              </a:extLst>
            </p:cNvPr>
            <p:cNvSpPr/>
            <p:nvPr/>
          </p:nvSpPr>
          <p:spPr>
            <a:xfrm>
              <a:off x="7682716" y="2641758"/>
              <a:ext cx="9525" cy="9525"/>
            </a:xfrm>
            <a:custGeom>
              <a:avLst/>
              <a:gdLst>
                <a:gd name="connsiteX0" fmla="*/ 7769 w 9525"/>
                <a:gd name="connsiteY0" fmla="*/ 10001 h 9525"/>
                <a:gd name="connsiteX1" fmla="*/ 8722 w 9525"/>
                <a:gd name="connsiteY1" fmla="*/ 7144 h 9525"/>
                <a:gd name="connsiteX2" fmla="*/ 7769 w 9525"/>
                <a:gd name="connsiteY2" fmla="*/ 10001 h 9525"/>
              </a:gdLst>
              <a:ahLst/>
              <a:cxnLst>
                <a:cxn ang="0">
                  <a:pos x="connsiteX0" y="connsiteY0"/>
                </a:cxn>
                <a:cxn ang="0">
                  <a:pos x="connsiteX1" y="connsiteY1"/>
                </a:cxn>
                <a:cxn ang="0">
                  <a:pos x="connsiteX2" y="connsiteY2"/>
                </a:cxn>
              </a:cxnLst>
              <a:rect l="l" t="t" r="r" b="b"/>
              <a:pathLst>
                <a:path w="9525" h="9525">
                  <a:moveTo>
                    <a:pt x="7769" y="10001"/>
                  </a:moveTo>
                  <a:cubicBezTo>
                    <a:pt x="8722" y="9049"/>
                    <a:pt x="7769" y="8096"/>
                    <a:pt x="8722" y="7144"/>
                  </a:cubicBezTo>
                  <a:cubicBezTo>
                    <a:pt x="6817" y="7144"/>
                    <a:pt x="6817" y="8096"/>
                    <a:pt x="7769" y="10001"/>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xmlns="" id="{7602B1DD-58EA-49DF-9192-4B87A6ED76AE}"/>
                </a:ext>
              </a:extLst>
            </p:cNvPr>
            <p:cNvSpPr/>
            <p:nvPr/>
          </p:nvSpPr>
          <p:spPr>
            <a:xfrm>
              <a:off x="7642585" y="2639853"/>
              <a:ext cx="9525" cy="9525"/>
            </a:xfrm>
            <a:custGeom>
              <a:avLst/>
              <a:gdLst>
                <a:gd name="connsiteX0" fmla="*/ 10752 w 9525"/>
                <a:gd name="connsiteY0" fmla="*/ 7144 h 9525"/>
                <a:gd name="connsiteX1" fmla="*/ 10752 w 9525"/>
                <a:gd name="connsiteY1" fmla="*/ 7144 h 9525"/>
              </a:gdLst>
              <a:ahLst/>
              <a:cxnLst>
                <a:cxn ang="0">
                  <a:pos x="connsiteX0" y="connsiteY0"/>
                </a:cxn>
                <a:cxn ang="0">
                  <a:pos x="connsiteX1" y="connsiteY1"/>
                </a:cxn>
              </a:cxnLst>
              <a:rect l="l" t="t" r="r" b="b"/>
              <a:pathLst>
                <a:path w="9525" h="9525">
                  <a:moveTo>
                    <a:pt x="10752" y="7144"/>
                  </a:moveTo>
                  <a:cubicBezTo>
                    <a:pt x="9800" y="7144"/>
                    <a:pt x="3132" y="10954"/>
                    <a:pt x="10752" y="7144"/>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xmlns="" id="{E86E319E-9D92-48D1-92CE-868DAAB18649}"/>
                </a:ext>
              </a:extLst>
            </p:cNvPr>
            <p:cNvSpPr/>
            <p:nvPr/>
          </p:nvSpPr>
          <p:spPr>
            <a:xfrm>
              <a:off x="7594307" y="2642711"/>
              <a:ext cx="57150" cy="19050"/>
            </a:xfrm>
            <a:custGeom>
              <a:avLst/>
              <a:gdLst>
                <a:gd name="connsiteX0" fmla="*/ 7596 w 57150"/>
                <a:gd name="connsiteY0" fmla="*/ 19526 h 19050"/>
                <a:gd name="connsiteX1" fmla="*/ 49505 w 57150"/>
                <a:gd name="connsiteY1" fmla="*/ 17621 h 19050"/>
                <a:gd name="connsiteX2" fmla="*/ 50458 w 57150"/>
                <a:gd name="connsiteY2" fmla="*/ 7144 h 19050"/>
                <a:gd name="connsiteX3" fmla="*/ 44743 w 57150"/>
                <a:gd name="connsiteY3" fmla="*/ 7144 h 19050"/>
                <a:gd name="connsiteX4" fmla="*/ 7596 w 57150"/>
                <a:gd name="connsiteY4" fmla="*/ 1952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19050">
                  <a:moveTo>
                    <a:pt x="7596" y="19526"/>
                  </a:moveTo>
                  <a:cubicBezTo>
                    <a:pt x="8548" y="21431"/>
                    <a:pt x="46648" y="17621"/>
                    <a:pt x="49505" y="17621"/>
                  </a:cubicBezTo>
                  <a:cubicBezTo>
                    <a:pt x="50458" y="13811"/>
                    <a:pt x="50458" y="10954"/>
                    <a:pt x="50458" y="7144"/>
                  </a:cubicBezTo>
                  <a:cubicBezTo>
                    <a:pt x="45696" y="11906"/>
                    <a:pt x="43790" y="11906"/>
                    <a:pt x="44743" y="7144"/>
                  </a:cubicBezTo>
                  <a:cubicBezTo>
                    <a:pt x="37123" y="7144"/>
                    <a:pt x="2833" y="17621"/>
                    <a:pt x="7596" y="19526"/>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xmlns="" id="{83794CB4-FA1E-49C1-8F01-3B72E4994ACF}"/>
                </a:ext>
              </a:extLst>
            </p:cNvPr>
            <p:cNvSpPr/>
            <p:nvPr/>
          </p:nvSpPr>
          <p:spPr>
            <a:xfrm>
              <a:off x="7625239" y="2642711"/>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8096" y="9049"/>
                    <a:pt x="8096" y="8096"/>
                    <a:pt x="8096" y="7144"/>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xmlns="" id="{3CAB7D61-CBD3-40ED-8187-2C2ECD5D86FC}"/>
                </a:ext>
              </a:extLst>
            </p:cNvPr>
            <p:cNvSpPr/>
            <p:nvPr/>
          </p:nvSpPr>
          <p:spPr>
            <a:xfrm>
              <a:off x="7560469" y="2647111"/>
              <a:ext cx="38100" cy="19050"/>
            </a:xfrm>
            <a:custGeom>
              <a:avLst/>
              <a:gdLst>
                <a:gd name="connsiteX0" fmla="*/ 27146 w 38100"/>
                <a:gd name="connsiteY0" fmla="*/ 9411 h 19050"/>
                <a:gd name="connsiteX1" fmla="*/ 7144 w 38100"/>
                <a:gd name="connsiteY1" fmla="*/ 19888 h 19050"/>
                <a:gd name="connsiteX2" fmla="*/ 27146 w 38100"/>
                <a:gd name="connsiteY2" fmla="*/ 9411 h 19050"/>
              </a:gdLst>
              <a:ahLst/>
              <a:cxnLst>
                <a:cxn ang="0">
                  <a:pos x="connsiteX0" y="connsiteY0"/>
                </a:cxn>
                <a:cxn ang="0">
                  <a:pos x="connsiteX1" y="connsiteY1"/>
                </a:cxn>
                <a:cxn ang="0">
                  <a:pos x="connsiteX2" y="connsiteY2"/>
                </a:cxn>
              </a:cxnLst>
              <a:rect l="l" t="t" r="r" b="b"/>
              <a:pathLst>
                <a:path w="38100" h="19050">
                  <a:moveTo>
                    <a:pt x="27146" y="9411"/>
                  </a:moveTo>
                  <a:cubicBezTo>
                    <a:pt x="18574" y="5601"/>
                    <a:pt x="18574" y="16078"/>
                    <a:pt x="7144" y="19888"/>
                  </a:cubicBezTo>
                  <a:cubicBezTo>
                    <a:pt x="15716" y="23698"/>
                    <a:pt x="50006" y="-114"/>
                    <a:pt x="27146" y="9411"/>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xmlns="" id="{00D04417-EAE4-49C8-B68F-BF0C68CDC147}"/>
                </a:ext>
              </a:extLst>
            </p:cNvPr>
            <p:cNvSpPr/>
            <p:nvPr/>
          </p:nvSpPr>
          <p:spPr>
            <a:xfrm>
              <a:off x="7589573" y="264556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3811"/>
                    <a:pt x="7567" y="9049"/>
                    <a:pt x="7567" y="7144"/>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xmlns="" id="{EE73F419-68ED-4EB4-9BE7-490FF07C0DBB}"/>
                </a:ext>
              </a:extLst>
            </p:cNvPr>
            <p:cNvSpPr/>
            <p:nvPr/>
          </p:nvSpPr>
          <p:spPr>
            <a:xfrm>
              <a:off x="7587466" y="2655279"/>
              <a:ext cx="9525" cy="9525"/>
            </a:xfrm>
            <a:custGeom>
              <a:avLst/>
              <a:gdLst>
                <a:gd name="connsiteX0" fmla="*/ 7769 w 9525"/>
                <a:gd name="connsiteY0" fmla="*/ 10768 h 9525"/>
                <a:gd name="connsiteX1" fmla="*/ 8722 w 9525"/>
                <a:gd name="connsiteY1" fmla="*/ 7911 h 9525"/>
                <a:gd name="connsiteX2" fmla="*/ 7769 w 9525"/>
                <a:gd name="connsiteY2" fmla="*/ 10768 h 9525"/>
              </a:gdLst>
              <a:ahLst/>
              <a:cxnLst>
                <a:cxn ang="0">
                  <a:pos x="connsiteX0" y="connsiteY0"/>
                </a:cxn>
                <a:cxn ang="0">
                  <a:pos x="connsiteX1" y="connsiteY1"/>
                </a:cxn>
                <a:cxn ang="0">
                  <a:pos x="connsiteX2" y="connsiteY2"/>
                </a:cxn>
              </a:cxnLst>
              <a:rect l="l" t="t" r="r" b="b"/>
              <a:pathLst>
                <a:path w="9525" h="9525">
                  <a:moveTo>
                    <a:pt x="7769" y="10768"/>
                  </a:moveTo>
                  <a:cubicBezTo>
                    <a:pt x="7769" y="9815"/>
                    <a:pt x="8722" y="8863"/>
                    <a:pt x="8722" y="7911"/>
                  </a:cubicBezTo>
                  <a:cubicBezTo>
                    <a:pt x="6817" y="6006"/>
                    <a:pt x="6817" y="7911"/>
                    <a:pt x="7769" y="1076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xmlns="" id="{46A2098F-D62D-4C00-99B6-74E08F4E950E}"/>
                </a:ext>
              </a:extLst>
            </p:cNvPr>
            <p:cNvSpPr/>
            <p:nvPr/>
          </p:nvSpPr>
          <p:spPr>
            <a:xfrm>
              <a:off x="7563032" y="2645568"/>
              <a:ext cx="9525" cy="9525"/>
            </a:xfrm>
            <a:custGeom>
              <a:avLst/>
              <a:gdLst>
                <a:gd name="connsiteX0" fmla="*/ 9343 w 9525"/>
                <a:gd name="connsiteY0" fmla="*/ 7144 h 9525"/>
                <a:gd name="connsiteX1" fmla="*/ 9343 w 9525"/>
                <a:gd name="connsiteY1" fmla="*/ 7144 h 9525"/>
              </a:gdLst>
              <a:ahLst/>
              <a:cxnLst>
                <a:cxn ang="0">
                  <a:pos x="connsiteX0" y="connsiteY0"/>
                </a:cxn>
                <a:cxn ang="0">
                  <a:pos x="connsiteX1" y="connsiteY1"/>
                </a:cxn>
              </a:cxnLst>
              <a:rect l="l" t="t" r="r" b="b"/>
              <a:pathLst>
                <a:path w="9525" h="9525">
                  <a:moveTo>
                    <a:pt x="9343" y="7144"/>
                  </a:moveTo>
                  <a:cubicBezTo>
                    <a:pt x="5534" y="10001"/>
                    <a:pt x="7438" y="9049"/>
                    <a:pt x="9343" y="71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xmlns="" id="{0856345F-21EA-475C-BCD8-5E13A6411A5B}"/>
                </a:ext>
              </a:extLst>
            </p:cNvPr>
            <p:cNvSpPr/>
            <p:nvPr/>
          </p:nvSpPr>
          <p:spPr>
            <a:xfrm>
              <a:off x="7547134" y="2653774"/>
              <a:ext cx="19050" cy="19050"/>
            </a:xfrm>
            <a:custGeom>
              <a:avLst/>
              <a:gdLst>
                <a:gd name="connsiteX0" fmla="*/ 7144 w 19050"/>
                <a:gd name="connsiteY0" fmla="*/ 14178 h 19050"/>
                <a:gd name="connsiteX1" fmla="*/ 7144 w 19050"/>
                <a:gd name="connsiteY1" fmla="*/ 14178 h 19050"/>
              </a:gdLst>
              <a:ahLst/>
              <a:cxnLst>
                <a:cxn ang="0">
                  <a:pos x="connsiteX0" y="connsiteY0"/>
                </a:cxn>
                <a:cxn ang="0">
                  <a:pos x="connsiteX1" y="connsiteY1"/>
                </a:cxn>
              </a:cxnLst>
              <a:rect l="l" t="t" r="r" b="b"/>
              <a:pathLst>
                <a:path w="19050" h="19050">
                  <a:moveTo>
                    <a:pt x="7144" y="14178"/>
                  </a:moveTo>
                  <a:cubicBezTo>
                    <a:pt x="25241" y="11320"/>
                    <a:pt x="11906" y="-110"/>
                    <a:pt x="7144" y="1417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xmlns="" id="{37AF7C2C-F32D-4AD6-88AA-7F1439F67A27}"/>
                </a:ext>
              </a:extLst>
            </p:cNvPr>
            <p:cNvSpPr/>
            <p:nvPr/>
          </p:nvSpPr>
          <p:spPr>
            <a:xfrm>
              <a:off x="7463314" y="2646368"/>
              <a:ext cx="85725" cy="19050"/>
            </a:xfrm>
            <a:custGeom>
              <a:avLst/>
              <a:gdLst>
                <a:gd name="connsiteX0" fmla="*/ 78581 w 85725"/>
                <a:gd name="connsiteY0" fmla="*/ 9201 h 19050"/>
                <a:gd name="connsiteX1" fmla="*/ 7144 w 85725"/>
                <a:gd name="connsiteY1" fmla="*/ 11106 h 19050"/>
                <a:gd name="connsiteX2" fmla="*/ 78581 w 85725"/>
                <a:gd name="connsiteY2" fmla="*/ 9201 h 19050"/>
              </a:gdLst>
              <a:ahLst/>
              <a:cxnLst>
                <a:cxn ang="0">
                  <a:pos x="connsiteX0" y="connsiteY0"/>
                </a:cxn>
                <a:cxn ang="0">
                  <a:pos x="connsiteX1" y="connsiteY1"/>
                </a:cxn>
                <a:cxn ang="0">
                  <a:pos x="connsiteX2" y="connsiteY2"/>
                </a:cxn>
              </a:cxnLst>
              <a:rect l="l" t="t" r="r" b="b"/>
              <a:pathLst>
                <a:path w="85725" h="19050">
                  <a:moveTo>
                    <a:pt x="78581" y="9201"/>
                  </a:moveTo>
                  <a:cubicBezTo>
                    <a:pt x="61436" y="9201"/>
                    <a:pt x="24289" y="3486"/>
                    <a:pt x="7144" y="11106"/>
                  </a:cubicBezTo>
                  <a:cubicBezTo>
                    <a:pt x="53816" y="12059"/>
                    <a:pt x="77629" y="21584"/>
                    <a:pt x="78581" y="9201"/>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xmlns="" id="{CBA71A16-8B1C-452C-9E5F-1E1F6CB4C897}"/>
                </a:ext>
              </a:extLst>
            </p:cNvPr>
            <p:cNvSpPr/>
            <p:nvPr/>
          </p:nvSpPr>
          <p:spPr>
            <a:xfrm>
              <a:off x="7540466" y="265795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8096" y="7144"/>
                    <a:pt x="8096" y="7144"/>
                  </a:cubicBezTo>
                  <a:cubicBezTo>
                    <a:pt x="8096" y="7144"/>
                    <a:pt x="8096" y="7144"/>
                    <a:pt x="7144" y="8096"/>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xmlns="" id="{D9155C62-213D-4C49-9BBE-010C14D382B3}"/>
                </a:ext>
              </a:extLst>
            </p:cNvPr>
            <p:cNvSpPr/>
            <p:nvPr/>
          </p:nvSpPr>
          <p:spPr>
            <a:xfrm>
              <a:off x="7462361" y="2650331"/>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xmlns="" id="{7F47B9DA-018F-4BA9-8539-9CE5A15229F9}"/>
                </a:ext>
              </a:extLst>
            </p:cNvPr>
            <p:cNvSpPr/>
            <p:nvPr/>
          </p:nvSpPr>
          <p:spPr>
            <a:xfrm>
              <a:off x="7547134" y="26569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xmlns="" id="{C9FD31EE-3D9B-49C9-BDC9-E1131DC1E90E}"/>
                </a:ext>
              </a:extLst>
            </p:cNvPr>
            <p:cNvSpPr/>
            <p:nvPr/>
          </p:nvSpPr>
          <p:spPr>
            <a:xfrm>
              <a:off x="7548482" y="2647473"/>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7144"/>
                    <a:pt x="5796" y="9049"/>
                    <a:pt x="8653" y="7144"/>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xmlns="" id="{3609DD87-4AD7-45AE-AFF0-04F2635F3B9B}"/>
                </a:ext>
              </a:extLst>
            </p:cNvPr>
            <p:cNvSpPr/>
            <p:nvPr/>
          </p:nvSpPr>
          <p:spPr>
            <a:xfrm>
              <a:off x="7449979" y="264556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xmlns="" id="{967B229B-4F31-4CE8-9409-665C2A05B8F7}"/>
                </a:ext>
              </a:extLst>
            </p:cNvPr>
            <p:cNvSpPr/>
            <p:nvPr/>
          </p:nvSpPr>
          <p:spPr>
            <a:xfrm>
              <a:off x="7413784" y="264324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xmlns="" id="{8BEBA110-334A-48C3-8000-9E2971AB0977}"/>
                </a:ext>
              </a:extLst>
            </p:cNvPr>
            <p:cNvSpPr/>
            <p:nvPr/>
          </p:nvSpPr>
          <p:spPr>
            <a:xfrm>
              <a:off x="7318234" y="2641758"/>
              <a:ext cx="152400" cy="28575"/>
            </a:xfrm>
            <a:custGeom>
              <a:avLst/>
              <a:gdLst>
                <a:gd name="connsiteX0" fmla="*/ 14111 w 152400"/>
                <a:gd name="connsiteY0" fmla="*/ 7144 h 28575"/>
                <a:gd name="connsiteX1" fmla="*/ 81739 w 152400"/>
                <a:gd name="connsiteY1" fmla="*/ 8096 h 28575"/>
                <a:gd name="connsiteX2" fmla="*/ 120791 w 152400"/>
                <a:gd name="connsiteY2" fmla="*/ 9049 h 28575"/>
                <a:gd name="connsiteX3" fmla="*/ 147461 w 152400"/>
                <a:gd name="connsiteY3" fmla="*/ 9049 h 28575"/>
                <a:gd name="connsiteX4" fmla="*/ 137936 w 152400"/>
                <a:gd name="connsiteY4" fmla="*/ 19526 h 28575"/>
                <a:gd name="connsiteX5" fmla="*/ 14111 w 152400"/>
                <a:gd name="connsiteY5"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0" h="28575">
                  <a:moveTo>
                    <a:pt x="14111" y="7144"/>
                  </a:moveTo>
                  <a:cubicBezTo>
                    <a:pt x="-18274" y="19526"/>
                    <a:pt x="72214" y="10954"/>
                    <a:pt x="81739" y="8096"/>
                  </a:cubicBezTo>
                  <a:cubicBezTo>
                    <a:pt x="88406" y="29051"/>
                    <a:pt x="95074" y="14764"/>
                    <a:pt x="120791" y="9049"/>
                  </a:cubicBezTo>
                  <a:cubicBezTo>
                    <a:pt x="116981" y="2381"/>
                    <a:pt x="149366" y="45244"/>
                    <a:pt x="147461" y="9049"/>
                  </a:cubicBezTo>
                  <a:cubicBezTo>
                    <a:pt x="143651" y="11906"/>
                    <a:pt x="135079" y="16669"/>
                    <a:pt x="137936" y="19526"/>
                  </a:cubicBezTo>
                  <a:cubicBezTo>
                    <a:pt x="143651" y="13811"/>
                    <a:pt x="14111" y="10001"/>
                    <a:pt x="14111" y="7144"/>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xmlns="" id="{F361275B-8708-43D4-BD22-BB69525FC7D0}"/>
                </a:ext>
              </a:extLst>
            </p:cNvPr>
            <p:cNvSpPr/>
            <p:nvPr/>
          </p:nvSpPr>
          <p:spPr>
            <a:xfrm>
              <a:off x="7360761" y="2642382"/>
              <a:ext cx="9525" cy="9525"/>
            </a:xfrm>
            <a:custGeom>
              <a:avLst/>
              <a:gdLst>
                <a:gd name="connsiteX0" fmla="*/ 9684 w 9525"/>
                <a:gd name="connsiteY0" fmla="*/ 10330 h 9525"/>
                <a:gd name="connsiteX1" fmla="*/ 9684 w 9525"/>
                <a:gd name="connsiteY1" fmla="*/ 10330 h 9525"/>
              </a:gdLst>
              <a:ahLst/>
              <a:cxnLst>
                <a:cxn ang="0">
                  <a:pos x="connsiteX0" y="connsiteY0"/>
                </a:cxn>
                <a:cxn ang="0">
                  <a:pos x="connsiteX1" y="connsiteY1"/>
                </a:cxn>
              </a:cxnLst>
              <a:rect l="l" t="t" r="r" b="b"/>
              <a:pathLst>
                <a:path w="9525" h="9525">
                  <a:moveTo>
                    <a:pt x="9684" y="10330"/>
                  </a:moveTo>
                  <a:cubicBezTo>
                    <a:pt x="3969" y="3663"/>
                    <a:pt x="9684" y="9378"/>
                    <a:pt x="9684" y="10330"/>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xmlns="" id="{580522AA-01AD-49E1-B53D-E6EA106E1874}"/>
                </a:ext>
              </a:extLst>
            </p:cNvPr>
            <p:cNvSpPr/>
            <p:nvPr/>
          </p:nvSpPr>
          <p:spPr>
            <a:xfrm>
              <a:off x="7360296" y="2644616"/>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8096"/>
                    <a:pt x="7291" y="8096"/>
                    <a:pt x="8244" y="7144"/>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xmlns="" id="{2ADA1D6B-1BE0-4DED-98E2-021E0F6A5028}"/>
                </a:ext>
              </a:extLst>
            </p:cNvPr>
            <p:cNvSpPr/>
            <p:nvPr/>
          </p:nvSpPr>
          <p:spPr>
            <a:xfrm>
              <a:off x="7313771" y="2641335"/>
              <a:ext cx="9525" cy="9525"/>
            </a:xfrm>
            <a:custGeom>
              <a:avLst/>
              <a:gdLst>
                <a:gd name="connsiteX0" fmla="*/ 9049 w 9525"/>
                <a:gd name="connsiteY0" fmla="*/ 7567 h 9525"/>
                <a:gd name="connsiteX1" fmla="*/ 7144 w 9525"/>
                <a:gd name="connsiteY1" fmla="*/ 7567 h 9525"/>
                <a:gd name="connsiteX2" fmla="*/ 9049 w 9525"/>
                <a:gd name="connsiteY2" fmla="*/ 7567 h 9525"/>
              </a:gdLst>
              <a:ahLst/>
              <a:cxnLst>
                <a:cxn ang="0">
                  <a:pos x="connsiteX0" y="connsiteY0"/>
                </a:cxn>
                <a:cxn ang="0">
                  <a:pos x="connsiteX1" y="connsiteY1"/>
                </a:cxn>
                <a:cxn ang="0">
                  <a:pos x="connsiteX2" y="connsiteY2"/>
                </a:cxn>
              </a:cxnLst>
              <a:rect l="l" t="t" r="r" b="b"/>
              <a:pathLst>
                <a:path w="9525" h="9525">
                  <a:moveTo>
                    <a:pt x="9049" y="7567"/>
                  </a:moveTo>
                  <a:cubicBezTo>
                    <a:pt x="9049" y="7567"/>
                    <a:pt x="8096" y="6615"/>
                    <a:pt x="7144" y="7567"/>
                  </a:cubicBezTo>
                  <a:cubicBezTo>
                    <a:pt x="7144" y="8520"/>
                    <a:pt x="9049" y="8520"/>
                    <a:pt x="9049" y="7567"/>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xmlns="" id="{1BF8C896-4A9E-458D-9B2A-944A2B2B616E}"/>
                </a:ext>
              </a:extLst>
            </p:cNvPr>
            <p:cNvSpPr/>
            <p:nvPr/>
          </p:nvSpPr>
          <p:spPr>
            <a:xfrm>
              <a:off x="7312819" y="26436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9049"/>
                    <a:pt x="9049" y="8096"/>
                    <a:pt x="7144" y="7144"/>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xmlns="" id="{373847D6-1250-4CD1-9E48-3B4014FA17E7}"/>
                </a:ext>
              </a:extLst>
            </p:cNvPr>
            <p:cNvSpPr/>
            <p:nvPr/>
          </p:nvSpPr>
          <p:spPr>
            <a:xfrm>
              <a:off x="7248033" y="2639853"/>
              <a:ext cx="76200" cy="19050"/>
            </a:xfrm>
            <a:custGeom>
              <a:avLst/>
              <a:gdLst>
                <a:gd name="connsiteX0" fmla="*/ 7160 w 76200"/>
                <a:gd name="connsiteY0" fmla="*/ 7144 h 19050"/>
                <a:gd name="connsiteX1" fmla="*/ 71930 w 76200"/>
                <a:gd name="connsiteY1" fmla="*/ 12859 h 19050"/>
                <a:gd name="connsiteX2" fmla="*/ 63357 w 76200"/>
                <a:gd name="connsiteY2" fmla="*/ 14764 h 19050"/>
                <a:gd name="connsiteX3" fmla="*/ 7160 w 76200"/>
                <a:gd name="connsiteY3" fmla="*/ 7144 h 19050"/>
              </a:gdLst>
              <a:ahLst/>
              <a:cxnLst>
                <a:cxn ang="0">
                  <a:pos x="connsiteX0" y="connsiteY0"/>
                </a:cxn>
                <a:cxn ang="0">
                  <a:pos x="connsiteX1" y="connsiteY1"/>
                </a:cxn>
                <a:cxn ang="0">
                  <a:pos x="connsiteX2" y="connsiteY2"/>
                </a:cxn>
                <a:cxn ang="0">
                  <a:pos x="connsiteX3" y="connsiteY3"/>
                </a:cxn>
              </a:cxnLst>
              <a:rect l="l" t="t" r="r" b="b"/>
              <a:pathLst>
                <a:path w="76200" h="19050">
                  <a:moveTo>
                    <a:pt x="7160" y="7144"/>
                  </a:moveTo>
                  <a:cubicBezTo>
                    <a:pt x="6207" y="7144"/>
                    <a:pt x="48117" y="20479"/>
                    <a:pt x="71930" y="12859"/>
                  </a:cubicBezTo>
                  <a:cubicBezTo>
                    <a:pt x="62405" y="13811"/>
                    <a:pt x="59547" y="14764"/>
                    <a:pt x="63357" y="14764"/>
                  </a:cubicBezTo>
                  <a:cubicBezTo>
                    <a:pt x="66215" y="8096"/>
                    <a:pt x="6207" y="10954"/>
                    <a:pt x="7160" y="7144"/>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xmlns="" id="{414C5CE3-DEF5-44DB-8403-96F675C2751F}"/>
                </a:ext>
              </a:extLst>
            </p:cNvPr>
            <p:cNvSpPr/>
            <p:nvPr/>
          </p:nvSpPr>
          <p:spPr>
            <a:xfrm>
              <a:off x="7231116" y="2640959"/>
              <a:ext cx="9525" cy="9525"/>
            </a:xfrm>
            <a:custGeom>
              <a:avLst/>
              <a:gdLst>
                <a:gd name="connsiteX0" fmla="*/ 8837 w 9525"/>
                <a:gd name="connsiteY0" fmla="*/ 8896 h 9525"/>
                <a:gd name="connsiteX1" fmla="*/ 8837 w 9525"/>
                <a:gd name="connsiteY1" fmla="*/ 8896 h 9525"/>
              </a:gdLst>
              <a:ahLst/>
              <a:cxnLst>
                <a:cxn ang="0">
                  <a:pos x="connsiteX0" y="connsiteY0"/>
                </a:cxn>
                <a:cxn ang="0">
                  <a:pos x="connsiteX1" y="connsiteY1"/>
                </a:cxn>
              </a:cxnLst>
              <a:rect l="l" t="t" r="r" b="b"/>
              <a:pathLst>
                <a:path w="9525" h="9525">
                  <a:moveTo>
                    <a:pt x="8837" y="8896"/>
                  </a:moveTo>
                  <a:cubicBezTo>
                    <a:pt x="8837" y="4133"/>
                    <a:pt x="5027" y="10800"/>
                    <a:pt x="8837" y="8896"/>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xmlns="" id="{31D3FD8E-735D-485D-A5EA-ABFB32D6A599}"/>
                </a:ext>
              </a:extLst>
            </p:cNvPr>
            <p:cNvSpPr/>
            <p:nvPr/>
          </p:nvSpPr>
          <p:spPr>
            <a:xfrm>
              <a:off x="7206139" y="2630626"/>
              <a:ext cx="19050" cy="19050"/>
            </a:xfrm>
            <a:custGeom>
              <a:avLst/>
              <a:gdLst>
                <a:gd name="connsiteX0" fmla="*/ 7144 w 19050"/>
                <a:gd name="connsiteY0" fmla="*/ 13513 h 19050"/>
                <a:gd name="connsiteX1" fmla="*/ 7144 w 19050"/>
                <a:gd name="connsiteY1" fmla="*/ 13513 h 19050"/>
              </a:gdLst>
              <a:ahLst/>
              <a:cxnLst>
                <a:cxn ang="0">
                  <a:pos x="connsiteX0" y="connsiteY0"/>
                </a:cxn>
                <a:cxn ang="0">
                  <a:pos x="connsiteX1" y="connsiteY1"/>
                </a:cxn>
              </a:cxnLst>
              <a:rect l="l" t="t" r="r" b="b"/>
              <a:pathLst>
                <a:path w="19050" h="19050">
                  <a:moveTo>
                    <a:pt x="7144" y="13513"/>
                  </a:moveTo>
                  <a:cubicBezTo>
                    <a:pt x="23336" y="-1727"/>
                    <a:pt x="12859" y="15418"/>
                    <a:pt x="7144" y="13513"/>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xmlns="" id="{CE6E860C-BB47-4563-83FA-47735AA16FD0}"/>
                </a:ext>
              </a:extLst>
            </p:cNvPr>
            <p:cNvSpPr/>
            <p:nvPr/>
          </p:nvSpPr>
          <p:spPr>
            <a:xfrm>
              <a:off x="7203281" y="2639536"/>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8096" y="5556"/>
                    <a:pt x="7144" y="8414"/>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xmlns="" id="{AF2471EE-0A11-4E92-A657-DBF181EA2BF8}"/>
                </a:ext>
              </a:extLst>
            </p:cNvPr>
            <p:cNvSpPr/>
            <p:nvPr/>
          </p:nvSpPr>
          <p:spPr>
            <a:xfrm>
              <a:off x="7786724" y="2707481"/>
              <a:ext cx="9525" cy="9525"/>
            </a:xfrm>
            <a:custGeom>
              <a:avLst/>
              <a:gdLst>
                <a:gd name="connsiteX0" fmla="*/ 9488 w 9525"/>
                <a:gd name="connsiteY0" fmla="*/ 7144 h 9525"/>
                <a:gd name="connsiteX1" fmla="*/ 9488 w 9525"/>
                <a:gd name="connsiteY1" fmla="*/ 7144 h 9525"/>
              </a:gdLst>
              <a:ahLst/>
              <a:cxnLst>
                <a:cxn ang="0">
                  <a:pos x="connsiteX0" y="connsiteY0"/>
                </a:cxn>
                <a:cxn ang="0">
                  <a:pos x="connsiteX1" y="connsiteY1"/>
                </a:cxn>
              </a:cxnLst>
              <a:rect l="l" t="t" r="r" b="b"/>
              <a:pathLst>
                <a:path w="9525" h="9525">
                  <a:moveTo>
                    <a:pt x="9488" y="7144"/>
                  </a:moveTo>
                  <a:cubicBezTo>
                    <a:pt x="8536" y="7144"/>
                    <a:pt x="4726" y="9049"/>
                    <a:pt x="9488" y="7144"/>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xmlns="" id="{586F05C9-1CB7-42D8-AB1F-2A5F3E389034}"/>
                </a:ext>
              </a:extLst>
            </p:cNvPr>
            <p:cNvSpPr/>
            <p:nvPr/>
          </p:nvSpPr>
          <p:spPr>
            <a:xfrm>
              <a:off x="7780496" y="2696051"/>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3811" y="26194"/>
                    <a:pt x="10001" y="14764"/>
                    <a:pt x="7144" y="7144"/>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xmlns="" id="{DB9377AB-5059-412D-A32A-C268F0F6A8ED}"/>
                </a:ext>
              </a:extLst>
            </p:cNvPr>
            <p:cNvSpPr/>
            <p:nvPr/>
          </p:nvSpPr>
          <p:spPr>
            <a:xfrm>
              <a:off x="7777215" y="2700813"/>
              <a:ext cx="9525" cy="19050"/>
            </a:xfrm>
            <a:custGeom>
              <a:avLst/>
              <a:gdLst>
                <a:gd name="connsiteX0" fmla="*/ 7567 w 9525"/>
                <a:gd name="connsiteY0" fmla="*/ 11906 h 19050"/>
                <a:gd name="connsiteX1" fmla="*/ 7567 w 9525"/>
                <a:gd name="connsiteY1" fmla="*/ 7144 h 19050"/>
                <a:gd name="connsiteX2" fmla="*/ 7567 w 9525"/>
                <a:gd name="connsiteY2" fmla="*/ 11906 h 19050"/>
              </a:gdLst>
              <a:ahLst/>
              <a:cxnLst>
                <a:cxn ang="0">
                  <a:pos x="connsiteX0" y="connsiteY0"/>
                </a:cxn>
                <a:cxn ang="0">
                  <a:pos x="connsiteX1" y="connsiteY1"/>
                </a:cxn>
                <a:cxn ang="0">
                  <a:pos x="connsiteX2" y="connsiteY2"/>
                </a:cxn>
              </a:cxnLst>
              <a:rect l="l" t="t" r="r" b="b"/>
              <a:pathLst>
                <a:path w="9525" h="19050">
                  <a:moveTo>
                    <a:pt x="7567" y="11906"/>
                  </a:moveTo>
                  <a:cubicBezTo>
                    <a:pt x="7567" y="10001"/>
                    <a:pt x="8520" y="9049"/>
                    <a:pt x="7567" y="7144"/>
                  </a:cubicBezTo>
                  <a:cubicBezTo>
                    <a:pt x="7567" y="9049"/>
                    <a:pt x="6615" y="10954"/>
                    <a:pt x="7567" y="11906"/>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xmlns="" id="{58246AE5-5C11-4B57-BDA9-6FF59367C150}"/>
                </a:ext>
              </a:extLst>
            </p:cNvPr>
            <p:cNvSpPr/>
            <p:nvPr/>
          </p:nvSpPr>
          <p:spPr>
            <a:xfrm>
              <a:off x="7774305" y="2705682"/>
              <a:ext cx="9525" cy="9525"/>
            </a:xfrm>
            <a:custGeom>
              <a:avLst/>
              <a:gdLst>
                <a:gd name="connsiteX0" fmla="*/ 8573 w 9525"/>
                <a:gd name="connsiteY0" fmla="*/ 7990 h 9525"/>
                <a:gd name="connsiteX1" fmla="*/ 8573 w 9525"/>
                <a:gd name="connsiteY1" fmla="*/ 7990 h 9525"/>
              </a:gdLst>
              <a:ahLst/>
              <a:cxnLst>
                <a:cxn ang="0">
                  <a:pos x="connsiteX0" y="connsiteY0"/>
                </a:cxn>
                <a:cxn ang="0">
                  <a:pos x="connsiteX1" y="connsiteY1"/>
                </a:cxn>
              </a:cxnLst>
              <a:rect l="l" t="t" r="r" b="b"/>
              <a:pathLst>
                <a:path w="9525" h="9525">
                  <a:moveTo>
                    <a:pt x="8573" y="7990"/>
                  </a:moveTo>
                  <a:cubicBezTo>
                    <a:pt x="6667" y="7990"/>
                    <a:pt x="6667" y="6086"/>
                    <a:pt x="8573" y="7990"/>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xmlns="" id="{C539F073-3E3B-442E-892D-0F8FD6E13094}"/>
                </a:ext>
              </a:extLst>
            </p:cNvPr>
            <p:cNvSpPr/>
            <p:nvPr/>
          </p:nvSpPr>
          <p:spPr>
            <a:xfrm>
              <a:off x="7767690" y="270652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8096"/>
                    <a:pt x="7567" y="7144"/>
                    <a:pt x="7567" y="7144"/>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xmlns="" id="{24DFF1FC-1B22-49FA-AB61-B7A482C15FE1}"/>
                </a:ext>
              </a:extLst>
            </p:cNvPr>
            <p:cNvSpPr/>
            <p:nvPr/>
          </p:nvSpPr>
          <p:spPr>
            <a:xfrm>
              <a:off x="7764304" y="2696927"/>
              <a:ext cx="19050" cy="19050"/>
            </a:xfrm>
            <a:custGeom>
              <a:avLst/>
              <a:gdLst>
                <a:gd name="connsiteX0" fmla="*/ 7144 w 19050"/>
                <a:gd name="connsiteY0" fmla="*/ 16745 h 19050"/>
                <a:gd name="connsiteX1" fmla="*/ 7144 w 19050"/>
                <a:gd name="connsiteY1" fmla="*/ 16745 h 19050"/>
              </a:gdLst>
              <a:ahLst/>
              <a:cxnLst>
                <a:cxn ang="0">
                  <a:pos x="connsiteX0" y="connsiteY0"/>
                </a:cxn>
                <a:cxn ang="0">
                  <a:pos x="connsiteX1" y="connsiteY1"/>
                </a:cxn>
              </a:cxnLst>
              <a:rect l="l" t="t" r="r" b="b"/>
              <a:pathLst>
                <a:path w="19050" h="19050">
                  <a:moveTo>
                    <a:pt x="7144" y="16745"/>
                  </a:moveTo>
                  <a:cubicBezTo>
                    <a:pt x="9049" y="21508"/>
                    <a:pt x="22384" y="-7067"/>
                    <a:pt x="7144" y="16745"/>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xmlns="" id="{256703AF-5C38-4643-8CA2-5E38974B2D2D}"/>
                </a:ext>
              </a:extLst>
            </p:cNvPr>
            <p:cNvSpPr/>
            <p:nvPr/>
          </p:nvSpPr>
          <p:spPr>
            <a:xfrm>
              <a:off x="7768114" y="2705814"/>
              <a:ext cx="9525" cy="9525"/>
            </a:xfrm>
            <a:custGeom>
              <a:avLst/>
              <a:gdLst>
                <a:gd name="connsiteX0" fmla="*/ 7144 w 9525"/>
                <a:gd name="connsiteY0" fmla="*/ 7858 h 9525"/>
                <a:gd name="connsiteX1" fmla="*/ 8096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8096" y="7858"/>
                    <a:pt x="8096" y="7858"/>
                  </a:cubicBezTo>
                  <a:cubicBezTo>
                    <a:pt x="8096" y="6906"/>
                    <a:pt x="7144" y="6906"/>
                    <a:pt x="7144" y="785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xmlns="" id="{C62849D7-2D2F-4514-9663-894D40142C20}"/>
                </a:ext>
              </a:extLst>
            </p:cNvPr>
            <p:cNvSpPr/>
            <p:nvPr/>
          </p:nvSpPr>
          <p:spPr>
            <a:xfrm>
              <a:off x="7771924" y="2703763"/>
              <a:ext cx="9525" cy="9525"/>
            </a:xfrm>
            <a:custGeom>
              <a:avLst/>
              <a:gdLst>
                <a:gd name="connsiteX0" fmla="*/ 7144 w 9525"/>
                <a:gd name="connsiteY0" fmla="*/ 9909 h 9525"/>
                <a:gd name="connsiteX1" fmla="*/ 7144 w 9525"/>
                <a:gd name="connsiteY1" fmla="*/ 9909 h 9525"/>
              </a:gdLst>
              <a:ahLst/>
              <a:cxnLst>
                <a:cxn ang="0">
                  <a:pos x="connsiteX0" y="connsiteY0"/>
                </a:cxn>
                <a:cxn ang="0">
                  <a:pos x="connsiteX1" y="connsiteY1"/>
                </a:cxn>
              </a:cxnLst>
              <a:rect l="l" t="t" r="r" b="b"/>
              <a:pathLst>
                <a:path w="9525" h="9525">
                  <a:moveTo>
                    <a:pt x="7144" y="9909"/>
                  </a:moveTo>
                  <a:cubicBezTo>
                    <a:pt x="8096" y="8956"/>
                    <a:pt x="9049" y="4194"/>
                    <a:pt x="7144" y="9909"/>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xmlns="" id="{27C909A6-B0F7-49D8-AA34-EB8492F78359}"/>
                </a:ext>
              </a:extLst>
            </p:cNvPr>
            <p:cNvSpPr/>
            <p:nvPr/>
          </p:nvSpPr>
          <p:spPr>
            <a:xfrm>
              <a:off x="7756248" y="2698140"/>
              <a:ext cx="9525" cy="19050"/>
            </a:xfrm>
            <a:custGeom>
              <a:avLst/>
              <a:gdLst>
                <a:gd name="connsiteX0" fmla="*/ 9485 w 9525"/>
                <a:gd name="connsiteY0" fmla="*/ 16485 h 19050"/>
                <a:gd name="connsiteX1" fmla="*/ 9485 w 9525"/>
                <a:gd name="connsiteY1" fmla="*/ 16485 h 19050"/>
              </a:gdLst>
              <a:ahLst/>
              <a:cxnLst>
                <a:cxn ang="0">
                  <a:pos x="connsiteX0" y="connsiteY0"/>
                </a:cxn>
                <a:cxn ang="0">
                  <a:pos x="connsiteX1" y="connsiteY1"/>
                </a:cxn>
              </a:cxnLst>
              <a:rect l="l" t="t" r="r" b="b"/>
              <a:pathLst>
                <a:path w="9525" h="19050">
                  <a:moveTo>
                    <a:pt x="9485" y="16485"/>
                  </a:moveTo>
                  <a:cubicBezTo>
                    <a:pt x="10437" y="2197"/>
                    <a:pt x="3770" y="6007"/>
                    <a:pt x="9485" y="16485"/>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xmlns="" id="{CB1DB971-359A-4FCC-9EB4-C09EDAE24426}"/>
                </a:ext>
              </a:extLst>
            </p:cNvPr>
            <p:cNvSpPr/>
            <p:nvPr/>
          </p:nvSpPr>
          <p:spPr>
            <a:xfrm>
              <a:off x="7751921" y="269319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8096"/>
                  </a:cubicBezTo>
                  <a:cubicBezTo>
                    <a:pt x="8096" y="7144"/>
                    <a:pt x="8096" y="7144"/>
                    <a:pt x="8096" y="7144"/>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xmlns="" id="{88E5ADDF-BD23-4E87-876D-C0A71A81BC50}"/>
                </a:ext>
              </a:extLst>
            </p:cNvPr>
            <p:cNvSpPr/>
            <p:nvPr/>
          </p:nvSpPr>
          <p:spPr>
            <a:xfrm>
              <a:off x="7739539" y="2695420"/>
              <a:ext cx="19050" cy="19050"/>
            </a:xfrm>
            <a:custGeom>
              <a:avLst/>
              <a:gdLst>
                <a:gd name="connsiteX0" fmla="*/ 7144 w 19050"/>
                <a:gd name="connsiteY0" fmla="*/ 14442 h 19050"/>
                <a:gd name="connsiteX1" fmla="*/ 7144 w 19050"/>
                <a:gd name="connsiteY1" fmla="*/ 14442 h 19050"/>
              </a:gdLst>
              <a:ahLst/>
              <a:cxnLst>
                <a:cxn ang="0">
                  <a:pos x="connsiteX0" y="connsiteY0"/>
                </a:cxn>
                <a:cxn ang="0">
                  <a:pos x="connsiteX1" y="connsiteY1"/>
                </a:cxn>
              </a:cxnLst>
              <a:rect l="l" t="t" r="r" b="b"/>
              <a:pathLst>
                <a:path w="19050" h="19050">
                  <a:moveTo>
                    <a:pt x="7144" y="14442"/>
                  </a:moveTo>
                  <a:cubicBezTo>
                    <a:pt x="26194" y="7774"/>
                    <a:pt x="17621" y="2059"/>
                    <a:pt x="7144" y="14442"/>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xmlns="" id="{DC7EDDFA-879E-4A51-B7E1-D1CFA2DE8E1A}"/>
                </a:ext>
              </a:extLst>
            </p:cNvPr>
            <p:cNvSpPr/>
            <p:nvPr/>
          </p:nvSpPr>
          <p:spPr>
            <a:xfrm>
              <a:off x="7737916" y="2693629"/>
              <a:ext cx="9525" cy="9525"/>
            </a:xfrm>
            <a:custGeom>
              <a:avLst/>
              <a:gdLst>
                <a:gd name="connsiteX0" fmla="*/ 7815 w 9525"/>
                <a:gd name="connsiteY0" fmla="*/ 9565 h 9525"/>
                <a:gd name="connsiteX1" fmla="*/ 7815 w 9525"/>
                <a:gd name="connsiteY1" fmla="*/ 9565 h 9525"/>
              </a:gdLst>
              <a:ahLst/>
              <a:cxnLst>
                <a:cxn ang="0">
                  <a:pos x="connsiteX0" y="connsiteY0"/>
                </a:cxn>
                <a:cxn ang="0">
                  <a:pos x="connsiteX1" y="connsiteY1"/>
                </a:cxn>
              </a:cxnLst>
              <a:rect l="l" t="t" r="r" b="b"/>
              <a:pathLst>
                <a:path w="9525" h="9525">
                  <a:moveTo>
                    <a:pt x="7815" y="9565"/>
                  </a:moveTo>
                  <a:cubicBezTo>
                    <a:pt x="5909" y="2898"/>
                    <a:pt x="8767" y="12423"/>
                    <a:pt x="7815" y="9565"/>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xmlns="" id="{2AD8F58A-1F14-4FF8-A402-3E34FBD7AF9E}"/>
                </a:ext>
              </a:extLst>
            </p:cNvPr>
            <p:cNvSpPr/>
            <p:nvPr/>
          </p:nvSpPr>
          <p:spPr>
            <a:xfrm>
              <a:off x="7728694" y="2697104"/>
              <a:ext cx="9525" cy="19050"/>
            </a:xfrm>
            <a:custGeom>
              <a:avLst/>
              <a:gdLst>
                <a:gd name="connsiteX0" fmla="*/ 10368 w 9525"/>
                <a:gd name="connsiteY0" fmla="*/ 13710 h 19050"/>
                <a:gd name="connsiteX1" fmla="*/ 10368 w 9525"/>
                <a:gd name="connsiteY1" fmla="*/ 13710 h 19050"/>
              </a:gdLst>
              <a:ahLst/>
              <a:cxnLst>
                <a:cxn ang="0">
                  <a:pos x="connsiteX0" y="connsiteY0"/>
                </a:cxn>
                <a:cxn ang="0">
                  <a:pos x="connsiteX1" y="connsiteY1"/>
                </a:cxn>
              </a:cxnLst>
              <a:rect l="l" t="t" r="r" b="b"/>
              <a:pathLst>
                <a:path w="9525" h="19050">
                  <a:moveTo>
                    <a:pt x="10368" y="13710"/>
                  </a:moveTo>
                  <a:cubicBezTo>
                    <a:pt x="6558" y="-1530"/>
                    <a:pt x="5606" y="14663"/>
                    <a:pt x="10368" y="13710"/>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xmlns="" id="{5E96857F-9CDE-49D3-9266-74DBAAB73037}"/>
                </a:ext>
              </a:extLst>
            </p:cNvPr>
            <p:cNvSpPr/>
            <p:nvPr/>
          </p:nvSpPr>
          <p:spPr>
            <a:xfrm>
              <a:off x="7735729" y="2702718"/>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7144" y="8096"/>
                    <a:pt x="7144" y="7144"/>
                  </a:cubicBezTo>
                  <a:cubicBezTo>
                    <a:pt x="8096" y="9049"/>
                    <a:pt x="8096" y="10001"/>
                    <a:pt x="9049" y="8096"/>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xmlns="" id="{EFCF220A-A801-4D45-81F3-3BC8DCE9CC96}"/>
                </a:ext>
              </a:extLst>
            </p:cNvPr>
            <p:cNvSpPr/>
            <p:nvPr/>
          </p:nvSpPr>
          <p:spPr>
            <a:xfrm>
              <a:off x="7723346" y="269605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xmlns="" id="{8F57241A-51A6-4EF3-9B72-17CF65896428}"/>
                </a:ext>
              </a:extLst>
            </p:cNvPr>
            <p:cNvSpPr/>
            <p:nvPr/>
          </p:nvSpPr>
          <p:spPr>
            <a:xfrm>
              <a:off x="7723134" y="2702718"/>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8096"/>
                    <a:pt x="9260" y="8096"/>
                    <a:pt x="9260" y="7144"/>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xmlns="" id="{7E87D8ED-52BC-497C-934C-5723486B89CD}"/>
                </a:ext>
              </a:extLst>
            </p:cNvPr>
            <p:cNvSpPr/>
            <p:nvPr/>
          </p:nvSpPr>
          <p:spPr>
            <a:xfrm>
              <a:off x="7637621" y="2688632"/>
              <a:ext cx="95250" cy="28575"/>
            </a:xfrm>
            <a:custGeom>
              <a:avLst/>
              <a:gdLst>
                <a:gd name="connsiteX0" fmla="*/ 7144 w 95250"/>
                <a:gd name="connsiteY0" fmla="*/ 12658 h 28575"/>
                <a:gd name="connsiteX1" fmla="*/ 90964 w 95250"/>
                <a:gd name="connsiteY1" fmla="*/ 19325 h 28575"/>
                <a:gd name="connsiteX2" fmla="*/ 90011 w 95250"/>
                <a:gd name="connsiteY2" fmla="*/ 12658 h 28575"/>
                <a:gd name="connsiteX3" fmla="*/ 7144 w 95250"/>
                <a:gd name="connsiteY3" fmla="*/ 12658 h 28575"/>
              </a:gdLst>
              <a:ahLst/>
              <a:cxnLst>
                <a:cxn ang="0">
                  <a:pos x="connsiteX0" y="connsiteY0"/>
                </a:cxn>
                <a:cxn ang="0">
                  <a:pos x="connsiteX1" y="connsiteY1"/>
                </a:cxn>
                <a:cxn ang="0">
                  <a:pos x="connsiteX2" y="connsiteY2"/>
                </a:cxn>
                <a:cxn ang="0">
                  <a:pos x="connsiteX3" y="connsiteY3"/>
                </a:cxn>
              </a:cxnLst>
              <a:rect l="l" t="t" r="r" b="b"/>
              <a:pathLst>
                <a:path w="95250" h="28575">
                  <a:moveTo>
                    <a:pt x="7144" y="12658"/>
                  </a:moveTo>
                  <a:cubicBezTo>
                    <a:pt x="9049" y="39328"/>
                    <a:pt x="86201" y="17420"/>
                    <a:pt x="90964" y="19325"/>
                  </a:cubicBezTo>
                  <a:cubicBezTo>
                    <a:pt x="86201" y="16468"/>
                    <a:pt x="86201" y="14563"/>
                    <a:pt x="90011" y="12658"/>
                  </a:cubicBezTo>
                  <a:cubicBezTo>
                    <a:pt x="47149" y="-2582"/>
                    <a:pt x="29051" y="19325"/>
                    <a:pt x="7144" y="1265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xmlns="" id="{CFA2E4DE-7A9E-47D2-A879-65233C6A6B47}"/>
                </a:ext>
              </a:extLst>
            </p:cNvPr>
            <p:cNvSpPr/>
            <p:nvPr/>
          </p:nvSpPr>
          <p:spPr>
            <a:xfrm>
              <a:off x="7646946" y="2689779"/>
              <a:ext cx="9525" cy="9525"/>
            </a:xfrm>
            <a:custGeom>
              <a:avLst/>
              <a:gdLst>
                <a:gd name="connsiteX0" fmla="*/ 7344 w 9525"/>
                <a:gd name="connsiteY0" fmla="*/ 8653 h 9525"/>
                <a:gd name="connsiteX1" fmla="*/ 7344 w 9525"/>
                <a:gd name="connsiteY1" fmla="*/ 8653 h 9525"/>
              </a:gdLst>
              <a:ahLst/>
              <a:cxnLst>
                <a:cxn ang="0">
                  <a:pos x="connsiteX0" y="connsiteY0"/>
                </a:cxn>
                <a:cxn ang="0">
                  <a:pos x="connsiteX1" y="connsiteY1"/>
                </a:cxn>
              </a:cxnLst>
              <a:rect l="l" t="t" r="r" b="b"/>
              <a:pathLst>
                <a:path w="9525" h="9525">
                  <a:moveTo>
                    <a:pt x="7344" y="8653"/>
                  </a:moveTo>
                  <a:cubicBezTo>
                    <a:pt x="9249" y="5795"/>
                    <a:pt x="6392" y="7701"/>
                    <a:pt x="7344" y="8653"/>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xmlns="" id="{BC4815FA-D694-4C6D-B501-30B28C907093}"/>
                </a:ext>
              </a:extLst>
            </p:cNvPr>
            <p:cNvSpPr/>
            <p:nvPr/>
          </p:nvSpPr>
          <p:spPr>
            <a:xfrm>
              <a:off x="7636907" y="2694146"/>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xmlns="" id="{7F074907-3C4A-4ACD-AD71-F3E71C480059}"/>
                </a:ext>
              </a:extLst>
            </p:cNvPr>
            <p:cNvSpPr/>
            <p:nvPr/>
          </p:nvSpPr>
          <p:spPr>
            <a:xfrm>
              <a:off x="7655825" y="2705152"/>
              <a:ext cx="9525" cy="9525"/>
            </a:xfrm>
            <a:custGeom>
              <a:avLst/>
              <a:gdLst>
                <a:gd name="connsiteX0" fmla="*/ 7990 w 9525"/>
                <a:gd name="connsiteY0" fmla="*/ 7567 h 9525"/>
                <a:gd name="connsiteX1" fmla="*/ 7990 w 9525"/>
                <a:gd name="connsiteY1" fmla="*/ 7567 h 9525"/>
              </a:gdLst>
              <a:ahLst/>
              <a:cxnLst>
                <a:cxn ang="0">
                  <a:pos x="connsiteX0" y="connsiteY0"/>
                </a:cxn>
                <a:cxn ang="0">
                  <a:pos x="connsiteX1" y="connsiteY1"/>
                </a:cxn>
              </a:cxnLst>
              <a:rect l="l" t="t" r="r" b="b"/>
              <a:pathLst>
                <a:path w="9525" h="9525">
                  <a:moveTo>
                    <a:pt x="7990" y="7567"/>
                  </a:moveTo>
                  <a:cubicBezTo>
                    <a:pt x="7990" y="7567"/>
                    <a:pt x="6085" y="6615"/>
                    <a:pt x="7990" y="7567"/>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xmlns="" id="{64442504-7BB1-46C7-BAE6-18EAAEAB6D88}"/>
                </a:ext>
              </a:extLst>
            </p:cNvPr>
            <p:cNvSpPr/>
            <p:nvPr/>
          </p:nvSpPr>
          <p:spPr>
            <a:xfrm>
              <a:off x="7659529" y="2690336"/>
              <a:ext cx="9525" cy="9525"/>
            </a:xfrm>
            <a:custGeom>
              <a:avLst/>
              <a:gdLst>
                <a:gd name="connsiteX0" fmla="*/ 7144 w 9525"/>
                <a:gd name="connsiteY0" fmla="*/ 7144 h 9525"/>
                <a:gd name="connsiteX1" fmla="*/ 10001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10001" y="10954"/>
                  </a:cubicBezTo>
                  <a:cubicBezTo>
                    <a:pt x="9049" y="10001"/>
                    <a:pt x="9049" y="8096"/>
                    <a:pt x="7144" y="7144"/>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xmlns="" id="{B5502638-1A6F-4316-8150-9B3EE8A0088E}"/>
                </a:ext>
              </a:extLst>
            </p:cNvPr>
            <p:cNvSpPr/>
            <p:nvPr/>
          </p:nvSpPr>
          <p:spPr>
            <a:xfrm>
              <a:off x="7679137" y="2691288"/>
              <a:ext cx="9525" cy="9525"/>
            </a:xfrm>
            <a:custGeom>
              <a:avLst/>
              <a:gdLst>
                <a:gd name="connsiteX0" fmla="*/ 7538 w 9525"/>
                <a:gd name="connsiteY0" fmla="*/ 10001 h 9525"/>
                <a:gd name="connsiteX1" fmla="*/ 8491 w 9525"/>
                <a:gd name="connsiteY1" fmla="*/ 7144 h 9525"/>
                <a:gd name="connsiteX2" fmla="*/ 7538 w 9525"/>
                <a:gd name="connsiteY2" fmla="*/ 10001 h 9525"/>
              </a:gdLst>
              <a:ahLst/>
              <a:cxnLst>
                <a:cxn ang="0">
                  <a:pos x="connsiteX0" y="connsiteY0"/>
                </a:cxn>
                <a:cxn ang="0">
                  <a:pos x="connsiteX1" y="connsiteY1"/>
                </a:cxn>
                <a:cxn ang="0">
                  <a:pos x="connsiteX2" y="connsiteY2"/>
                </a:cxn>
              </a:cxnLst>
              <a:rect l="l" t="t" r="r" b="b"/>
              <a:pathLst>
                <a:path w="9525" h="9525">
                  <a:moveTo>
                    <a:pt x="7538" y="10001"/>
                  </a:moveTo>
                  <a:cubicBezTo>
                    <a:pt x="8491" y="9049"/>
                    <a:pt x="7538" y="8096"/>
                    <a:pt x="8491" y="7144"/>
                  </a:cubicBezTo>
                  <a:cubicBezTo>
                    <a:pt x="7538" y="8096"/>
                    <a:pt x="6586" y="9049"/>
                    <a:pt x="7538" y="10001"/>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xmlns="" id="{AE524679-1131-402C-9467-7ED9071E4587}"/>
                </a:ext>
              </a:extLst>
            </p:cNvPr>
            <p:cNvSpPr/>
            <p:nvPr/>
          </p:nvSpPr>
          <p:spPr>
            <a:xfrm>
              <a:off x="7639067" y="2691288"/>
              <a:ext cx="9525" cy="9525"/>
            </a:xfrm>
            <a:custGeom>
              <a:avLst/>
              <a:gdLst>
                <a:gd name="connsiteX0" fmla="*/ 11414 w 9525"/>
                <a:gd name="connsiteY0" fmla="*/ 7144 h 9525"/>
                <a:gd name="connsiteX1" fmla="*/ 11414 w 9525"/>
                <a:gd name="connsiteY1" fmla="*/ 7144 h 9525"/>
              </a:gdLst>
              <a:ahLst/>
              <a:cxnLst>
                <a:cxn ang="0">
                  <a:pos x="connsiteX0" y="connsiteY0"/>
                </a:cxn>
                <a:cxn ang="0">
                  <a:pos x="connsiteX1" y="connsiteY1"/>
                </a:cxn>
              </a:cxnLst>
              <a:rect l="l" t="t" r="r" b="b"/>
              <a:pathLst>
                <a:path w="9525" h="9525">
                  <a:moveTo>
                    <a:pt x="11414" y="7144"/>
                  </a:moveTo>
                  <a:cubicBezTo>
                    <a:pt x="9508" y="7144"/>
                    <a:pt x="2841" y="10954"/>
                    <a:pt x="11414" y="7144"/>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xmlns="" id="{F5443B7F-3281-4093-83C3-3B068E33C943}"/>
                </a:ext>
              </a:extLst>
            </p:cNvPr>
            <p:cNvSpPr/>
            <p:nvPr/>
          </p:nvSpPr>
          <p:spPr>
            <a:xfrm>
              <a:off x="7590732" y="2695042"/>
              <a:ext cx="57150" cy="28575"/>
            </a:xfrm>
            <a:custGeom>
              <a:avLst/>
              <a:gdLst>
                <a:gd name="connsiteX0" fmla="*/ 7361 w 57150"/>
                <a:gd name="connsiteY0" fmla="*/ 19582 h 28575"/>
                <a:gd name="connsiteX1" fmla="*/ 51176 w 57150"/>
                <a:gd name="connsiteY1" fmla="*/ 7200 h 28575"/>
                <a:gd name="connsiteX2" fmla="*/ 7361 w 57150"/>
                <a:gd name="connsiteY2" fmla="*/ 19582 h 28575"/>
              </a:gdLst>
              <a:ahLst/>
              <a:cxnLst>
                <a:cxn ang="0">
                  <a:pos x="connsiteX0" y="connsiteY0"/>
                </a:cxn>
                <a:cxn ang="0">
                  <a:pos x="connsiteX1" y="connsiteY1"/>
                </a:cxn>
                <a:cxn ang="0">
                  <a:pos x="connsiteX2" y="connsiteY2"/>
                </a:cxn>
              </a:cxnLst>
              <a:rect l="l" t="t" r="r" b="b"/>
              <a:pathLst>
                <a:path w="57150" h="28575">
                  <a:moveTo>
                    <a:pt x="7361" y="19582"/>
                  </a:moveTo>
                  <a:cubicBezTo>
                    <a:pt x="9266" y="23392"/>
                    <a:pt x="54033" y="24345"/>
                    <a:pt x="51176" y="7200"/>
                  </a:cubicBezTo>
                  <a:cubicBezTo>
                    <a:pt x="51176" y="6247"/>
                    <a:pt x="3551" y="17677"/>
                    <a:pt x="7361" y="19582"/>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xmlns="" id="{5B372FB4-A478-463C-8CE4-0CCF7E24014D}"/>
                </a:ext>
              </a:extLst>
            </p:cNvPr>
            <p:cNvSpPr/>
            <p:nvPr/>
          </p:nvSpPr>
          <p:spPr>
            <a:xfrm>
              <a:off x="7622381" y="2694146"/>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7144" y="9049"/>
                    <a:pt x="7144" y="8096"/>
                    <a:pt x="8096" y="7144"/>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xmlns="" id="{E726ACD5-F275-4D77-A9B1-5E0136BA9849}"/>
                </a:ext>
              </a:extLst>
            </p:cNvPr>
            <p:cNvSpPr/>
            <p:nvPr/>
          </p:nvSpPr>
          <p:spPr>
            <a:xfrm>
              <a:off x="7553203" y="2692469"/>
              <a:ext cx="47625" cy="28575"/>
            </a:xfrm>
            <a:custGeom>
              <a:avLst/>
              <a:gdLst>
                <a:gd name="connsiteX0" fmla="*/ 30602 w 47625"/>
                <a:gd name="connsiteY0" fmla="*/ 15488 h 28575"/>
                <a:gd name="connsiteX1" fmla="*/ 9647 w 47625"/>
                <a:gd name="connsiteY1" fmla="*/ 25013 h 28575"/>
                <a:gd name="connsiteX2" fmla="*/ 30602 w 47625"/>
                <a:gd name="connsiteY2" fmla="*/ 15488 h 28575"/>
              </a:gdLst>
              <a:ahLst/>
              <a:cxnLst>
                <a:cxn ang="0">
                  <a:pos x="connsiteX0" y="connsiteY0"/>
                </a:cxn>
                <a:cxn ang="0">
                  <a:pos x="connsiteX1" y="connsiteY1"/>
                </a:cxn>
                <a:cxn ang="0">
                  <a:pos x="connsiteX2" y="connsiteY2"/>
                </a:cxn>
              </a:cxnLst>
              <a:rect l="l" t="t" r="r" b="b"/>
              <a:pathLst>
                <a:path w="47625" h="28575">
                  <a:moveTo>
                    <a:pt x="30602" y="15488"/>
                  </a:moveTo>
                  <a:cubicBezTo>
                    <a:pt x="22029" y="11678"/>
                    <a:pt x="22029" y="22155"/>
                    <a:pt x="9647" y="25013"/>
                  </a:cubicBezTo>
                  <a:cubicBezTo>
                    <a:pt x="-8451" y="14535"/>
                    <a:pt x="79179" y="-3562"/>
                    <a:pt x="30602" y="15488"/>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xmlns="" id="{47F15776-3294-485D-945B-D22431DCD172}"/>
                </a:ext>
              </a:extLst>
            </p:cNvPr>
            <p:cNvSpPr/>
            <p:nvPr/>
          </p:nvSpPr>
          <p:spPr>
            <a:xfrm>
              <a:off x="7585763" y="269700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3811"/>
                    <a:pt x="7567" y="9049"/>
                    <a:pt x="7567" y="7144"/>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xmlns="" id="{2BB0EA62-04C6-49A0-BC00-29F2240878E7}"/>
                </a:ext>
              </a:extLst>
            </p:cNvPr>
            <p:cNvSpPr/>
            <p:nvPr/>
          </p:nvSpPr>
          <p:spPr>
            <a:xfrm>
              <a:off x="7583329" y="2707124"/>
              <a:ext cx="9525" cy="9525"/>
            </a:xfrm>
            <a:custGeom>
              <a:avLst/>
              <a:gdLst>
                <a:gd name="connsiteX0" fmla="*/ 8096 w 9525"/>
                <a:gd name="connsiteY0" fmla="*/ 10358 h 9525"/>
                <a:gd name="connsiteX1" fmla="*/ 9049 w 9525"/>
                <a:gd name="connsiteY1" fmla="*/ 7501 h 9525"/>
                <a:gd name="connsiteX2" fmla="*/ 8096 w 9525"/>
                <a:gd name="connsiteY2" fmla="*/ 10358 h 9525"/>
              </a:gdLst>
              <a:ahLst/>
              <a:cxnLst>
                <a:cxn ang="0">
                  <a:pos x="connsiteX0" y="connsiteY0"/>
                </a:cxn>
                <a:cxn ang="0">
                  <a:pos x="connsiteX1" y="connsiteY1"/>
                </a:cxn>
                <a:cxn ang="0">
                  <a:pos x="connsiteX2" y="connsiteY2"/>
                </a:cxn>
              </a:cxnLst>
              <a:rect l="l" t="t" r="r" b="b"/>
              <a:pathLst>
                <a:path w="9525" h="9525">
                  <a:moveTo>
                    <a:pt x="8096" y="10358"/>
                  </a:moveTo>
                  <a:cubicBezTo>
                    <a:pt x="8096" y="9406"/>
                    <a:pt x="9049" y="8454"/>
                    <a:pt x="9049" y="7501"/>
                  </a:cubicBezTo>
                  <a:cubicBezTo>
                    <a:pt x="6191" y="6548"/>
                    <a:pt x="7144" y="7501"/>
                    <a:pt x="8096" y="10358"/>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xmlns="" id="{D5EE591C-35E3-4308-AF85-F08E34556C12}"/>
                </a:ext>
              </a:extLst>
            </p:cNvPr>
            <p:cNvSpPr/>
            <p:nvPr/>
          </p:nvSpPr>
          <p:spPr>
            <a:xfrm>
              <a:off x="7558665" y="2697003"/>
              <a:ext cx="9525" cy="9525"/>
            </a:xfrm>
            <a:custGeom>
              <a:avLst/>
              <a:gdLst>
                <a:gd name="connsiteX0" fmla="*/ 8947 w 9525"/>
                <a:gd name="connsiteY0" fmla="*/ 7144 h 9525"/>
                <a:gd name="connsiteX1" fmla="*/ 8947 w 9525"/>
                <a:gd name="connsiteY1" fmla="*/ 7144 h 9525"/>
              </a:gdLst>
              <a:ahLst/>
              <a:cxnLst>
                <a:cxn ang="0">
                  <a:pos x="connsiteX0" y="connsiteY0"/>
                </a:cxn>
                <a:cxn ang="0">
                  <a:pos x="connsiteX1" y="connsiteY1"/>
                </a:cxn>
              </a:cxnLst>
              <a:rect l="l" t="t" r="r" b="b"/>
              <a:pathLst>
                <a:path w="9525" h="9525">
                  <a:moveTo>
                    <a:pt x="8947" y="7144"/>
                  </a:moveTo>
                  <a:cubicBezTo>
                    <a:pt x="6090" y="10001"/>
                    <a:pt x="7042" y="9049"/>
                    <a:pt x="8947" y="7144"/>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xmlns="" id="{C54A2993-6A16-4D41-9004-5DC800776DA0}"/>
                </a:ext>
              </a:extLst>
            </p:cNvPr>
            <p:cNvSpPr/>
            <p:nvPr/>
          </p:nvSpPr>
          <p:spPr>
            <a:xfrm>
              <a:off x="7542371" y="2695393"/>
              <a:ext cx="19050" cy="19050"/>
            </a:xfrm>
            <a:custGeom>
              <a:avLst/>
              <a:gdLst>
                <a:gd name="connsiteX0" fmla="*/ 7144 w 19050"/>
                <a:gd name="connsiteY0" fmla="*/ 13517 h 19050"/>
                <a:gd name="connsiteX1" fmla="*/ 7144 w 19050"/>
                <a:gd name="connsiteY1" fmla="*/ 13517 h 19050"/>
              </a:gdLst>
              <a:ahLst/>
              <a:cxnLst>
                <a:cxn ang="0">
                  <a:pos x="connsiteX0" y="connsiteY0"/>
                </a:cxn>
                <a:cxn ang="0">
                  <a:pos x="connsiteX1" y="connsiteY1"/>
                </a:cxn>
              </a:cxnLst>
              <a:rect l="l" t="t" r="r" b="b"/>
              <a:pathLst>
                <a:path w="19050" h="19050">
                  <a:moveTo>
                    <a:pt x="7144" y="13517"/>
                  </a:moveTo>
                  <a:cubicBezTo>
                    <a:pt x="26194" y="11612"/>
                    <a:pt x="12859" y="182"/>
                    <a:pt x="7144" y="13517"/>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xmlns="" id="{754DF530-2C8A-4F1D-9847-72ACFA6B1EE7}"/>
                </a:ext>
              </a:extLst>
            </p:cNvPr>
            <p:cNvSpPr/>
            <p:nvPr/>
          </p:nvSpPr>
          <p:spPr>
            <a:xfrm>
              <a:off x="7457599" y="2695300"/>
              <a:ext cx="85725" cy="19050"/>
            </a:xfrm>
            <a:custGeom>
              <a:avLst/>
              <a:gdLst>
                <a:gd name="connsiteX0" fmla="*/ 79534 w 85725"/>
                <a:gd name="connsiteY0" fmla="*/ 10752 h 19050"/>
                <a:gd name="connsiteX1" fmla="*/ 7144 w 85725"/>
                <a:gd name="connsiteY1" fmla="*/ 10752 h 19050"/>
                <a:gd name="connsiteX2" fmla="*/ 79534 w 85725"/>
                <a:gd name="connsiteY2" fmla="*/ 10752 h 19050"/>
              </a:gdLst>
              <a:ahLst/>
              <a:cxnLst>
                <a:cxn ang="0">
                  <a:pos x="connsiteX0" y="connsiteY0"/>
                </a:cxn>
                <a:cxn ang="0">
                  <a:pos x="connsiteX1" y="connsiteY1"/>
                </a:cxn>
                <a:cxn ang="0">
                  <a:pos x="connsiteX2" y="connsiteY2"/>
                </a:cxn>
              </a:cxnLst>
              <a:rect l="l" t="t" r="r" b="b"/>
              <a:pathLst>
                <a:path w="85725" h="19050">
                  <a:moveTo>
                    <a:pt x="79534" y="10752"/>
                  </a:moveTo>
                  <a:cubicBezTo>
                    <a:pt x="62389" y="9800"/>
                    <a:pt x="25241" y="3132"/>
                    <a:pt x="7144" y="10752"/>
                  </a:cubicBezTo>
                  <a:cubicBezTo>
                    <a:pt x="54769" y="12657"/>
                    <a:pt x="78581" y="23135"/>
                    <a:pt x="79534" y="10752"/>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xmlns="" id="{AB1B805F-4CB6-4C58-8586-1F4AE0E6E5E5}"/>
                </a:ext>
              </a:extLst>
            </p:cNvPr>
            <p:cNvSpPr/>
            <p:nvPr/>
          </p:nvSpPr>
          <p:spPr>
            <a:xfrm>
              <a:off x="7535704" y="2708433"/>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8096" y="7144"/>
                    <a:pt x="8096" y="7144"/>
                  </a:cubicBezTo>
                  <a:cubicBezTo>
                    <a:pt x="8096" y="7144"/>
                    <a:pt x="8096" y="8096"/>
                    <a:pt x="7144" y="8096"/>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xmlns="" id="{748093DA-5953-4F96-80C5-773EBEE42ABA}"/>
                </a:ext>
              </a:extLst>
            </p:cNvPr>
            <p:cNvSpPr/>
            <p:nvPr/>
          </p:nvSpPr>
          <p:spPr>
            <a:xfrm>
              <a:off x="7456252" y="2698908"/>
              <a:ext cx="9525" cy="9525"/>
            </a:xfrm>
            <a:custGeom>
              <a:avLst/>
              <a:gdLst>
                <a:gd name="connsiteX0" fmla="*/ 8491 w 9525"/>
                <a:gd name="connsiteY0" fmla="*/ 7144 h 9525"/>
                <a:gd name="connsiteX1" fmla="*/ 7538 w 9525"/>
                <a:gd name="connsiteY1" fmla="*/ 7144 h 9525"/>
                <a:gd name="connsiteX2" fmla="*/ 8491 w 9525"/>
                <a:gd name="connsiteY2" fmla="*/ 7144 h 9525"/>
              </a:gdLst>
              <a:ahLst/>
              <a:cxnLst>
                <a:cxn ang="0">
                  <a:pos x="connsiteX0" y="connsiteY0"/>
                </a:cxn>
                <a:cxn ang="0">
                  <a:pos x="connsiteX1" y="connsiteY1"/>
                </a:cxn>
                <a:cxn ang="0">
                  <a:pos x="connsiteX2" y="connsiteY2"/>
                </a:cxn>
              </a:cxnLst>
              <a:rect l="l" t="t" r="r" b="b"/>
              <a:pathLst>
                <a:path w="9525" h="9525">
                  <a:moveTo>
                    <a:pt x="8491" y="7144"/>
                  </a:moveTo>
                  <a:cubicBezTo>
                    <a:pt x="8491" y="7144"/>
                    <a:pt x="7538" y="7144"/>
                    <a:pt x="7538" y="7144"/>
                  </a:cubicBezTo>
                  <a:cubicBezTo>
                    <a:pt x="6586" y="8096"/>
                    <a:pt x="7538" y="7144"/>
                    <a:pt x="8491" y="7144"/>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xmlns="" id="{F84BDAD9-3DC2-4632-9A8E-C26A40142F3D}"/>
                </a:ext>
              </a:extLst>
            </p:cNvPr>
            <p:cNvSpPr/>
            <p:nvPr/>
          </p:nvSpPr>
          <p:spPr>
            <a:xfrm>
              <a:off x="7542371" y="27074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xmlns="" id="{FC25BFEF-1CAC-468B-A064-DC09D9791955}"/>
                </a:ext>
              </a:extLst>
            </p:cNvPr>
            <p:cNvSpPr/>
            <p:nvPr/>
          </p:nvSpPr>
          <p:spPr>
            <a:xfrm>
              <a:off x="7543720" y="269795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8096"/>
                    <a:pt x="5796" y="9049"/>
                    <a:pt x="8653" y="7144"/>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xmlns="" id="{D941FB56-3362-45BA-9BCE-F5722EAC79B6}"/>
                </a:ext>
              </a:extLst>
            </p:cNvPr>
            <p:cNvSpPr/>
            <p:nvPr/>
          </p:nvSpPr>
          <p:spPr>
            <a:xfrm>
              <a:off x="7444264" y="269319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xmlns="" id="{E184F1A8-37F5-475A-9D2B-A114EC6EC5AC}"/>
                </a:ext>
              </a:extLst>
            </p:cNvPr>
            <p:cNvSpPr/>
            <p:nvPr/>
          </p:nvSpPr>
          <p:spPr>
            <a:xfrm>
              <a:off x="7407116" y="268962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xmlns="" id="{9BF9945C-11EB-4167-B40A-4BB58538B3FE}"/>
                </a:ext>
              </a:extLst>
            </p:cNvPr>
            <p:cNvSpPr/>
            <p:nvPr/>
          </p:nvSpPr>
          <p:spPr>
            <a:xfrm>
              <a:off x="7316629" y="2687611"/>
              <a:ext cx="142875" cy="19050"/>
            </a:xfrm>
            <a:custGeom>
              <a:avLst/>
              <a:gdLst>
                <a:gd name="connsiteX0" fmla="*/ 7144 w 142875"/>
                <a:gd name="connsiteY0" fmla="*/ 7964 h 19050"/>
                <a:gd name="connsiteX1" fmla="*/ 143351 w 142875"/>
                <a:gd name="connsiteY1" fmla="*/ 10821 h 19050"/>
                <a:gd name="connsiteX2" fmla="*/ 7144 w 142875"/>
                <a:gd name="connsiteY2" fmla="*/ 7964 h 19050"/>
              </a:gdLst>
              <a:ahLst/>
              <a:cxnLst>
                <a:cxn ang="0">
                  <a:pos x="connsiteX0" y="connsiteY0"/>
                </a:cxn>
                <a:cxn ang="0">
                  <a:pos x="connsiteX1" y="connsiteY1"/>
                </a:cxn>
                <a:cxn ang="0">
                  <a:pos x="connsiteX2" y="connsiteY2"/>
                </a:cxn>
              </a:cxnLst>
              <a:rect l="l" t="t" r="r" b="b"/>
              <a:pathLst>
                <a:path w="142875" h="19050">
                  <a:moveTo>
                    <a:pt x="7144" y="7964"/>
                  </a:moveTo>
                  <a:cubicBezTo>
                    <a:pt x="22384" y="2249"/>
                    <a:pt x="143351" y="28919"/>
                    <a:pt x="143351" y="10821"/>
                  </a:cubicBezTo>
                  <a:cubicBezTo>
                    <a:pt x="133826" y="16536"/>
                    <a:pt x="11906" y="20346"/>
                    <a:pt x="7144" y="7964"/>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xmlns="" id="{94D9B60A-70FA-4A8D-892D-9282818E7D6E}"/>
                </a:ext>
              </a:extLst>
            </p:cNvPr>
            <p:cNvSpPr/>
            <p:nvPr/>
          </p:nvSpPr>
          <p:spPr>
            <a:xfrm>
              <a:off x="7353447" y="2688102"/>
              <a:ext cx="9525" cy="9525"/>
            </a:xfrm>
            <a:custGeom>
              <a:avLst/>
              <a:gdLst>
                <a:gd name="connsiteX0" fmla="*/ 10330 w 9525"/>
                <a:gd name="connsiteY0" fmla="*/ 10330 h 9525"/>
                <a:gd name="connsiteX1" fmla="*/ 10330 w 9525"/>
                <a:gd name="connsiteY1" fmla="*/ 10330 h 9525"/>
              </a:gdLst>
              <a:ahLst/>
              <a:cxnLst>
                <a:cxn ang="0">
                  <a:pos x="connsiteX0" y="connsiteY0"/>
                </a:cxn>
                <a:cxn ang="0">
                  <a:pos x="connsiteX1" y="connsiteY1"/>
                </a:cxn>
              </a:cxnLst>
              <a:rect l="l" t="t" r="r" b="b"/>
              <a:pathLst>
                <a:path w="9525" h="9525">
                  <a:moveTo>
                    <a:pt x="10330" y="10330"/>
                  </a:moveTo>
                  <a:cubicBezTo>
                    <a:pt x="3663" y="3663"/>
                    <a:pt x="9378" y="9378"/>
                    <a:pt x="10330" y="10330"/>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xmlns="" id="{6E79FF00-6326-4A91-A5B2-0E69F0126458}"/>
                </a:ext>
              </a:extLst>
            </p:cNvPr>
            <p:cNvSpPr/>
            <p:nvPr/>
          </p:nvSpPr>
          <p:spPr>
            <a:xfrm>
              <a:off x="7352676" y="2690336"/>
              <a:ext cx="9525" cy="9525"/>
            </a:xfrm>
            <a:custGeom>
              <a:avLst/>
              <a:gdLst>
                <a:gd name="connsiteX0" fmla="*/ 8243 w 9525"/>
                <a:gd name="connsiteY0" fmla="*/ 7144 h 9525"/>
                <a:gd name="connsiteX1" fmla="*/ 8243 w 9525"/>
                <a:gd name="connsiteY1" fmla="*/ 7144 h 9525"/>
              </a:gdLst>
              <a:ahLst/>
              <a:cxnLst>
                <a:cxn ang="0">
                  <a:pos x="connsiteX0" y="connsiteY0"/>
                </a:cxn>
                <a:cxn ang="0">
                  <a:pos x="connsiteX1" y="connsiteY1"/>
                </a:cxn>
              </a:cxnLst>
              <a:rect l="l" t="t" r="r" b="b"/>
              <a:pathLst>
                <a:path w="9525" h="9525">
                  <a:moveTo>
                    <a:pt x="8243" y="7144"/>
                  </a:moveTo>
                  <a:cubicBezTo>
                    <a:pt x="6339" y="9049"/>
                    <a:pt x="7291" y="9049"/>
                    <a:pt x="8243" y="7144"/>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xmlns="" id="{B855D0B5-88AC-4A93-B883-906A0EA91DA4}"/>
                </a:ext>
              </a:extLst>
            </p:cNvPr>
            <p:cNvSpPr/>
            <p:nvPr/>
          </p:nvSpPr>
          <p:spPr>
            <a:xfrm>
              <a:off x="7304246" y="2688960"/>
              <a:ext cx="9525" cy="9525"/>
            </a:xfrm>
            <a:custGeom>
              <a:avLst/>
              <a:gdLst>
                <a:gd name="connsiteX0" fmla="*/ 10001 w 9525"/>
                <a:gd name="connsiteY0" fmla="*/ 7567 h 9525"/>
                <a:gd name="connsiteX1" fmla="*/ 7144 w 9525"/>
                <a:gd name="connsiteY1" fmla="*/ 7567 h 9525"/>
                <a:gd name="connsiteX2" fmla="*/ 10001 w 9525"/>
                <a:gd name="connsiteY2" fmla="*/ 7567 h 9525"/>
              </a:gdLst>
              <a:ahLst/>
              <a:cxnLst>
                <a:cxn ang="0">
                  <a:pos x="connsiteX0" y="connsiteY0"/>
                </a:cxn>
                <a:cxn ang="0">
                  <a:pos x="connsiteX1" y="connsiteY1"/>
                </a:cxn>
                <a:cxn ang="0">
                  <a:pos x="connsiteX2" y="connsiteY2"/>
                </a:cxn>
              </a:cxnLst>
              <a:rect l="l" t="t" r="r" b="b"/>
              <a:pathLst>
                <a:path w="9525" h="9525">
                  <a:moveTo>
                    <a:pt x="10001" y="7567"/>
                  </a:moveTo>
                  <a:cubicBezTo>
                    <a:pt x="10001" y="7567"/>
                    <a:pt x="9049" y="6615"/>
                    <a:pt x="7144" y="7567"/>
                  </a:cubicBezTo>
                  <a:cubicBezTo>
                    <a:pt x="9049" y="7567"/>
                    <a:pt x="10001" y="8520"/>
                    <a:pt x="10001" y="7567"/>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xmlns="" id="{CDBE60D6-86AF-4EF0-AEDF-B01B3E23B01B}"/>
                </a:ext>
              </a:extLst>
            </p:cNvPr>
            <p:cNvSpPr/>
            <p:nvPr/>
          </p:nvSpPr>
          <p:spPr>
            <a:xfrm>
              <a:off x="7305199" y="26912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8096"/>
                    <a:pt x="8096" y="7144"/>
                    <a:pt x="7144" y="7144"/>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xmlns="" id="{9A5A9D12-000C-41AA-A5FC-41D023597BB1}"/>
                </a:ext>
              </a:extLst>
            </p:cNvPr>
            <p:cNvSpPr/>
            <p:nvPr/>
          </p:nvSpPr>
          <p:spPr>
            <a:xfrm>
              <a:off x="7238509" y="2691288"/>
              <a:ext cx="76200" cy="9525"/>
            </a:xfrm>
            <a:custGeom>
              <a:avLst/>
              <a:gdLst>
                <a:gd name="connsiteX0" fmla="*/ 7159 w 76200"/>
                <a:gd name="connsiteY0" fmla="*/ 7144 h 9525"/>
                <a:gd name="connsiteX1" fmla="*/ 72881 w 76200"/>
                <a:gd name="connsiteY1" fmla="*/ 8096 h 9525"/>
                <a:gd name="connsiteX2" fmla="*/ 64309 w 76200"/>
                <a:gd name="connsiteY2" fmla="*/ 10954 h 9525"/>
                <a:gd name="connsiteX3" fmla="*/ 7159 w 76200"/>
                <a:gd name="connsiteY3" fmla="*/ 7144 h 9525"/>
              </a:gdLst>
              <a:ahLst/>
              <a:cxnLst>
                <a:cxn ang="0">
                  <a:pos x="connsiteX0" y="connsiteY0"/>
                </a:cxn>
                <a:cxn ang="0">
                  <a:pos x="connsiteX1" y="connsiteY1"/>
                </a:cxn>
                <a:cxn ang="0">
                  <a:pos x="connsiteX2" y="connsiteY2"/>
                </a:cxn>
                <a:cxn ang="0">
                  <a:pos x="connsiteX3" y="connsiteY3"/>
                </a:cxn>
              </a:cxnLst>
              <a:rect l="l" t="t" r="r" b="b"/>
              <a:pathLst>
                <a:path w="76200" h="9525">
                  <a:moveTo>
                    <a:pt x="7159" y="7144"/>
                  </a:moveTo>
                  <a:cubicBezTo>
                    <a:pt x="6206" y="7144"/>
                    <a:pt x="50022" y="15716"/>
                    <a:pt x="72881" y="8096"/>
                  </a:cubicBezTo>
                  <a:cubicBezTo>
                    <a:pt x="63356" y="9049"/>
                    <a:pt x="60499" y="10001"/>
                    <a:pt x="64309" y="10954"/>
                  </a:cubicBezTo>
                  <a:cubicBezTo>
                    <a:pt x="68119" y="3334"/>
                    <a:pt x="7159" y="10954"/>
                    <a:pt x="7159" y="7144"/>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xmlns="" id="{552C614C-619E-4561-8F6E-B0202879EA35}"/>
                </a:ext>
              </a:extLst>
            </p:cNvPr>
            <p:cNvSpPr/>
            <p:nvPr/>
          </p:nvSpPr>
          <p:spPr>
            <a:xfrm>
              <a:off x="7222037" y="2694299"/>
              <a:ext cx="9525" cy="9525"/>
            </a:xfrm>
            <a:custGeom>
              <a:avLst/>
              <a:gdLst>
                <a:gd name="connsiteX0" fmla="*/ 9344 w 9525"/>
                <a:gd name="connsiteY0" fmla="*/ 8896 h 9525"/>
                <a:gd name="connsiteX1" fmla="*/ 9344 w 9525"/>
                <a:gd name="connsiteY1" fmla="*/ 8896 h 9525"/>
              </a:gdLst>
              <a:ahLst/>
              <a:cxnLst>
                <a:cxn ang="0">
                  <a:pos x="connsiteX0" y="connsiteY0"/>
                </a:cxn>
                <a:cxn ang="0">
                  <a:pos x="connsiteX1" y="connsiteY1"/>
                </a:cxn>
              </a:cxnLst>
              <a:rect l="l" t="t" r="r" b="b"/>
              <a:pathLst>
                <a:path w="9525" h="9525">
                  <a:moveTo>
                    <a:pt x="9344" y="8896"/>
                  </a:moveTo>
                  <a:cubicBezTo>
                    <a:pt x="7438" y="4133"/>
                    <a:pt x="5533" y="10801"/>
                    <a:pt x="9344" y="8896"/>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xmlns="" id="{549BB059-0338-4DC9-8114-8E861AA63854}"/>
                </a:ext>
              </a:extLst>
            </p:cNvPr>
            <p:cNvSpPr/>
            <p:nvPr/>
          </p:nvSpPr>
          <p:spPr>
            <a:xfrm>
              <a:off x="7196614" y="2686932"/>
              <a:ext cx="19050" cy="19050"/>
            </a:xfrm>
            <a:custGeom>
              <a:avLst/>
              <a:gdLst>
                <a:gd name="connsiteX0" fmla="*/ 7144 w 19050"/>
                <a:gd name="connsiteY0" fmla="*/ 14358 h 19050"/>
                <a:gd name="connsiteX1" fmla="*/ 7144 w 19050"/>
                <a:gd name="connsiteY1" fmla="*/ 14358 h 19050"/>
              </a:gdLst>
              <a:ahLst/>
              <a:cxnLst>
                <a:cxn ang="0">
                  <a:pos x="connsiteX0" y="connsiteY0"/>
                </a:cxn>
                <a:cxn ang="0">
                  <a:pos x="connsiteX1" y="connsiteY1"/>
                </a:cxn>
              </a:cxnLst>
              <a:rect l="l" t="t" r="r" b="b"/>
              <a:pathLst>
                <a:path w="19050" h="19050">
                  <a:moveTo>
                    <a:pt x="7144" y="14358"/>
                  </a:moveTo>
                  <a:cubicBezTo>
                    <a:pt x="20479" y="-2787"/>
                    <a:pt x="12859" y="16263"/>
                    <a:pt x="7144" y="1435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xmlns="" id="{156756EE-626B-45D4-AB35-D70654503FD9}"/>
                </a:ext>
              </a:extLst>
            </p:cNvPr>
            <p:cNvSpPr/>
            <p:nvPr/>
          </p:nvSpPr>
          <p:spPr>
            <a:xfrm>
              <a:off x="7194709" y="2696983"/>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8096" y="8117"/>
                    <a:pt x="7144" y="5259"/>
                    <a:pt x="7144" y="9069"/>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xmlns="" id="{BB12B297-F738-4E6B-A193-B7DEB1F1FE21}"/>
                </a:ext>
              </a:extLst>
            </p:cNvPr>
            <p:cNvSpPr/>
            <p:nvPr/>
          </p:nvSpPr>
          <p:spPr>
            <a:xfrm>
              <a:off x="7783867" y="2808446"/>
              <a:ext cx="9525" cy="9525"/>
            </a:xfrm>
            <a:custGeom>
              <a:avLst/>
              <a:gdLst>
                <a:gd name="connsiteX0" fmla="*/ 9488 w 9525"/>
                <a:gd name="connsiteY0" fmla="*/ 7144 h 9525"/>
                <a:gd name="connsiteX1" fmla="*/ 9488 w 9525"/>
                <a:gd name="connsiteY1" fmla="*/ 7144 h 9525"/>
              </a:gdLst>
              <a:ahLst/>
              <a:cxnLst>
                <a:cxn ang="0">
                  <a:pos x="connsiteX0" y="connsiteY0"/>
                </a:cxn>
                <a:cxn ang="0">
                  <a:pos x="connsiteX1" y="connsiteY1"/>
                </a:cxn>
              </a:cxnLst>
              <a:rect l="l" t="t" r="r" b="b"/>
              <a:pathLst>
                <a:path w="9525" h="9525">
                  <a:moveTo>
                    <a:pt x="9488" y="7144"/>
                  </a:moveTo>
                  <a:cubicBezTo>
                    <a:pt x="8536" y="7144"/>
                    <a:pt x="4726" y="9049"/>
                    <a:pt x="9488" y="7144"/>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xmlns="" id="{4AFE33D0-5855-4E5A-92EC-DB26837A14A3}"/>
                </a:ext>
              </a:extLst>
            </p:cNvPr>
            <p:cNvSpPr/>
            <p:nvPr/>
          </p:nvSpPr>
          <p:spPr>
            <a:xfrm>
              <a:off x="7775734" y="2798921"/>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7621" y="24289"/>
                    <a:pt x="10954" y="13811"/>
                    <a:pt x="7144" y="7144"/>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xmlns="" id="{FA391B56-A5E7-4788-8569-5FC0A4D609D0}"/>
                </a:ext>
              </a:extLst>
            </p:cNvPr>
            <p:cNvSpPr/>
            <p:nvPr/>
          </p:nvSpPr>
          <p:spPr>
            <a:xfrm>
              <a:off x="7772876" y="2804636"/>
              <a:ext cx="9525" cy="19050"/>
            </a:xfrm>
            <a:custGeom>
              <a:avLst/>
              <a:gdLst>
                <a:gd name="connsiteX0" fmla="*/ 8096 w 9525"/>
                <a:gd name="connsiteY0" fmla="*/ 11906 h 19050"/>
                <a:gd name="connsiteX1" fmla="*/ 7144 w 9525"/>
                <a:gd name="connsiteY1" fmla="*/ 7144 h 19050"/>
                <a:gd name="connsiteX2" fmla="*/ 8096 w 9525"/>
                <a:gd name="connsiteY2" fmla="*/ 11906 h 19050"/>
              </a:gdLst>
              <a:ahLst/>
              <a:cxnLst>
                <a:cxn ang="0">
                  <a:pos x="connsiteX0" y="connsiteY0"/>
                </a:cxn>
                <a:cxn ang="0">
                  <a:pos x="connsiteX1" y="connsiteY1"/>
                </a:cxn>
                <a:cxn ang="0">
                  <a:pos x="connsiteX2" y="connsiteY2"/>
                </a:cxn>
              </a:cxnLst>
              <a:rect l="l" t="t" r="r" b="b"/>
              <a:pathLst>
                <a:path w="9525" h="19050">
                  <a:moveTo>
                    <a:pt x="8096" y="11906"/>
                  </a:moveTo>
                  <a:cubicBezTo>
                    <a:pt x="8096" y="10001"/>
                    <a:pt x="8096" y="9049"/>
                    <a:pt x="7144" y="7144"/>
                  </a:cubicBezTo>
                  <a:cubicBezTo>
                    <a:pt x="8096" y="9049"/>
                    <a:pt x="7144" y="10954"/>
                    <a:pt x="8096" y="11906"/>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xmlns="" id="{53EA88C8-0265-4E5C-9425-CECCA38ECEF1}"/>
                </a:ext>
              </a:extLst>
            </p:cNvPr>
            <p:cNvSpPr/>
            <p:nvPr/>
          </p:nvSpPr>
          <p:spPr>
            <a:xfrm>
              <a:off x="7771448" y="2809927"/>
              <a:ext cx="9525" cy="9525"/>
            </a:xfrm>
            <a:custGeom>
              <a:avLst/>
              <a:gdLst>
                <a:gd name="connsiteX0" fmla="*/ 8572 w 9525"/>
                <a:gd name="connsiteY0" fmla="*/ 7567 h 9525"/>
                <a:gd name="connsiteX1" fmla="*/ 8572 w 9525"/>
                <a:gd name="connsiteY1" fmla="*/ 7567 h 9525"/>
              </a:gdLst>
              <a:ahLst/>
              <a:cxnLst>
                <a:cxn ang="0">
                  <a:pos x="connsiteX0" y="connsiteY0"/>
                </a:cxn>
                <a:cxn ang="0">
                  <a:pos x="connsiteX1" y="connsiteY1"/>
                </a:cxn>
              </a:cxnLst>
              <a:rect l="l" t="t" r="r" b="b"/>
              <a:pathLst>
                <a:path w="9525" h="9525">
                  <a:moveTo>
                    <a:pt x="8572" y="7567"/>
                  </a:moveTo>
                  <a:cubicBezTo>
                    <a:pt x="6668" y="7567"/>
                    <a:pt x="6668" y="6615"/>
                    <a:pt x="8572" y="7567"/>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xmlns="" id="{D05FE99F-7FE0-4BD0-B864-F7689E47F677}"/>
                </a:ext>
              </a:extLst>
            </p:cNvPr>
            <p:cNvSpPr/>
            <p:nvPr/>
          </p:nvSpPr>
          <p:spPr>
            <a:xfrm>
              <a:off x="7764833" y="281130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8096"/>
                    <a:pt x="7567" y="7144"/>
                  </a:cubicBezTo>
                  <a:cubicBezTo>
                    <a:pt x="7567" y="9049"/>
                    <a:pt x="7567" y="8096"/>
                    <a:pt x="7567" y="7144"/>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xmlns="" id="{079F16FA-0017-4B5B-AA13-3FDEED74365C}"/>
                </a:ext>
              </a:extLst>
            </p:cNvPr>
            <p:cNvSpPr/>
            <p:nvPr/>
          </p:nvSpPr>
          <p:spPr>
            <a:xfrm>
              <a:off x="7761446" y="2802579"/>
              <a:ext cx="19050" cy="19050"/>
            </a:xfrm>
            <a:custGeom>
              <a:avLst/>
              <a:gdLst>
                <a:gd name="connsiteX0" fmla="*/ 7144 w 19050"/>
                <a:gd name="connsiteY0" fmla="*/ 17773 h 19050"/>
                <a:gd name="connsiteX1" fmla="*/ 7144 w 19050"/>
                <a:gd name="connsiteY1" fmla="*/ 17773 h 19050"/>
              </a:gdLst>
              <a:ahLst/>
              <a:cxnLst>
                <a:cxn ang="0">
                  <a:pos x="connsiteX0" y="connsiteY0"/>
                </a:cxn>
                <a:cxn ang="0">
                  <a:pos x="connsiteX1" y="connsiteY1"/>
                </a:cxn>
              </a:cxnLst>
              <a:rect l="l" t="t" r="r" b="b"/>
              <a:pathLst>
                <a:path w="19050" h="19050">
                  <a:moveTo>
                    <a:pt x="7144" y="17773"/>
                  </a:moveTo>
                  <a:cubicBezTo>
                    <a:pt x="10001" y="21583"/>
                    <a:pt x="18574" y="-7945"/>
                    <a:pt x="7144" y="17773"/>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xmlns="" id="{FB848461-D0ED-4201-A29A-667AB5DBF3BC}"/>
                </a:ext>
              </a:extLst>
            </p:cNvPr>
            <p:cNvSpPr/>
            <p:nvPr/>
          </p:nvSpPr>
          <p:spPr>
            <a:xfrm>
              <a:off x="7765256" y="281088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7144" y="7567"/>
                  </a:cubicBez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xmlns="" id="{3408047F-A323-46F3-9B81-6177D34F8455}"/>
                </a:ext>
              </a:extLst>
            </p:cNvPr>
            <p:cNvSpPr/>
            <p:nvPr/>
          </p:nvSpPr>
          <p:spPr>
            <a:xfrm>
              <a:off x="7769066" y="2808538"/>
              <a:ext cx="9525" cy="9525"/>
            </a:xfrm>
            <a:custGeom>
              <a:avLst/>
              <a:gdLst>
                <a:gd name="connsiteX0" fmla="*/ 7144 w 9525"/>
                <a:gd name="connsiteY0" fmla="*/ 9909 h 9525"/>
                <a:gd name="connsiteX1" fmla="*/ 7144 w 9525"/>
                <a:gd name="connsiteY1" fmla="*/ 9909 h 9525"/>
              </a:gdLst>
              <a:ahLst/>
              <a:cxnLst>
                <a:cxn ang="0">
                  <a:pos x="connsiteX0" y="connsiteY0"/>
                </a:cxn>
                <a:cxn ang="0">
                  <a:pos x="connsiteX1" y="connsiteY1"/>
                </a:cxn>
              </a:cxnLst>
              <a:rect l="l" t="t" r="r" b="b"/>
              <a:pathLst>
                <a:path w="9525" h="9525">
                  <a:moveTo>
                    <a:pt x="7144" y="9909"/>
                  </a:moveTo>
                  <a:cubicBezTo>
                    <a:pt x="7144" y="8956"/>
                    <a:pt x="8096" y="4194"/>
                    <a:pt x="7144" y="9909"/>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xmlns="" id="{6DD1F1CD-73BC-4024-87CC-BB31BA0D3EFC}"/>
                </a:ext>
              </a:extLst>
            </p:cNvPr>
            <p:cNvSpPr/>
            <p:nvPr/>
          </p:nvSpPr>
          <p:spPr>
            <a:xfrm>
              <a:off x="7752545" y="2805850"/>
              <a:ext cx="9525" cy="19050"/>
            </a:xfrm>
            <a:custGeom>
              <a:avLst/>
              <a:gdLst>
                <a:gd name="connsiteX0" fmla="*/ 10330 w 9525"/>
                <a:gd name="connsiteY0" fmla="*/ 15454 h 19050"/>
                <a:gd name="connsiteX1" fmla="*/ 10330 w 9525"/>
                <a:gd name="connsiteY1" fmla="*/ 15454 h 19050"/>
              </a:gdLst>
              <a:ahLst/>
              <a:cxnLst>
                <a:cxn ang="0">
                  <a:pos x="connsiteX0" y="connsiteY0"/>
                </a:cxn>
                <a:cxn ang="0">
                  <a:pos x="connsiteX1" y="connsiteY1"/>
                </a:cxn>
              </a:cxnLst>
              <a:rect l="l" t="t" r="r" b="b"/>
              <a:pathLst>
                <a:path w="9525" h="19050">
                  <a:moveTo>
                    <a:pt x="10330" y="15454"/>
                  </a:moveTo>
                  <a:cubicBezTo>
                    <a:pt x="9378" y="2119"/>
                    <a:pt x="3663" y="6881"/>
                    <a:pt x="10330" y="15454"/>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xmlns="" id="{40BF21D9-0CEA-43D4-B66E-BEBE07C3B896}"/>
                </a:ext>
              </a:extLst>
            </p:cNvPr>
            <p:cNvSpPr/>
            <p:nvPr/>
          </p:nvSpPr>
          <p:spPr>
            <a:xfrm>
              <a:off x="7748111" y="280082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xmlns="" id="{B45F086C-D419-42C9-AAD0-707433F3A2CF}"/>
                </a:ext>
              </a:extLst>
            </p:cNvPr>
            <p:cNvSpPr/>
            <p:nvPr/>
          </p:nvSpPr>
          <p:spPr>
            <a:xfrm>
              <a:off x="7735729" y="2803946"/>
              <a:ext cx="19050" cy="19050"/>
            </a:xfrm>
            <a:custGeom>
              <a:avLst/>
              <a:gdLst>
                <a:gd name="connsiteX0" fmla="*/ 7144 w 19050"/>
                <a:gd name="connsiteY0" fmla="*/ 15454 h 19050"/>
                <a:gd name="connsiteX1" fmla="*/ 7144 w 19050"/>
                <a:gd name="connsiteY1" fmla="*/ 15454 h 19050"/>
              </a:gdLst>
              <a:ahLst/>
              <a:cxnLst>
                <a:cxn ang="0">
                  <a:pos x="connsiteX0" y="connsiteY0"/>
                </a:cxn>
                <a:cxn ang="0">
                  <a:pos x="connsiteX1" y="connsiteY1"/>
                </a:cxn>
              </a:cxnLst>
              <a:rect l="l" t="t" r="r" b="b"/>
              <a:pathLst>
                <a:path w="19050" h="19050">
                  <a:moveTo>
                    <a:pt x="7144" y="15454"/>
                  </a:moveTo>
                  <a:cubicBezTo>
                    <a:pt x="25241" y="6881"/>
                    <a:pt x="16669" y="2119"/>
                    <a:pt x="7144" y="15454"/>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xmlns="" id="{7AE0F74E-32DC-41C6-9AC9-A66F9ADF4239}"/>
                </a:ext>
              </a:extLst>
            </p:cNvPr>
            <p:cNvSpPr/>
            <p:nvPr/>
          </p:nvSpPr>
          <p:spPr>
            <a:xfrm>
              <a:off x="7734646" y="2803166"/>
              <a:ext cx="9525" cy="9525"/>
            </a:xfrm>
            <a:custGeom>
              <a:avLst/>
              <a:gdLst>
                <a:gd name="connsiteX0" fmla="*/ 8227 w 9525"/>
                <a:gd name="connsiteY0" fmla="*/ 9565 h 9525"/>
                <a:gd name="connsiteX1" fmla="*/ 8227 w 9525"/>
                <a:gd name="connsiteY1" fmla="*/ 9565 h 9525"/>
              </a:gdLst>
              <a:ahLst/>
              <a:cxnLst>
                <a:cxn ang="0">
                  <a:pos x="connsiteX0" y="connsiteY0"/>
                </a:cxn>
                <a:cxn ang="0">
                  <a:pos x="connsiteX1" y="connsiteY1"/>
                </a:cxn>
              </a:cxnLst>
              <a:rect l="l" t="t" r="r" b="b"/>
              <a:pathLst>
                <a:path w="9525" h="9525">
                  <a:moveTo>
                    <a:pt x="8227" y="9565"/>
                  </a:moveTo>
                  <a:cubicBezTo>
                    <a:pt x="5369" y="2898"/>
                    <a:pt x="9179" y="12423"/>
                    <a:pt x="8227" y="9565"/>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xmlns="" id="{412EBDAE-959E-4A6B-9353-86D54A98C4C4}"/>
                </a:ext>
              </a:extLst>
            </p:cNvPr>
            <p:cNvSpPr/>
            <p:nvPr/>
          </p:nvSpPr>
          <p:spPr>
            <a:xfrm>
              <a:off x="7725489" y="2807171"/>
              <a:ext cx="9525" cy="19050"/>
            </a:xfrm>
            <a:custGeom>
              <a:avLst/>
              <a:gdLst>
                <a:gd name="connsiteX0" fmla="*/ 10716 w 9525"/>
                <a:gd name="connsiteY0" fmla="*/ 14133 h 19050"/>
                <a:gd name="connsiteX1" fmla="*/ 10716 w 9525"/>
                <a:gd name="connsiteY1" fmla="*/ 14133 h 19050"/>
              </a:gdLst>
              <a:ahLst/>
              <a:cxnLst>
                <a:cxn ang="0">
                  <a:pos x="connsiteX0" y="connsiteY0"/>
                </a:cxn>
                <a:cxn ang="0">
                  <a:pos x="connsiteX1" y="connsiteY1"/>
                </a:cxn>
              </a:cxnLst>
              <a:rect l="l" t="t" r="r" b="b"/>
              <a:pathLst>
                <a:path w="9525" h="19050">
                  <a:moveTo>
                    <a:pt x="10716" y="14133"/>
                  </a:moveTo>
                  <a:cubicBezTo>
                    <a:pt x="5953" y="-2059"/>
                    <a:pt x="5953" y="15086"/>
                    <a:pt x="10716" y="14133"/>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xmlns="" id="{2D7FA307-F887-493F-999E-9065A12CD5BF}"/>
                </a:ext>
              </a:extLst>
            </p:cNvPr>
            <p:cNvSpPr/>
            <p:nvPr/>
          </p:nvSpPr>
          <p:spPr>
            <a:xfrm>
              <a:off x="7732871" y="2812256"/>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9049"/>
                    <a:pt x="7144" y="8096"/>
                    <a:pt x="7144" y="7144"/>
                  </a:cubicBezTo>
                  <a:cubicBezTo>
                    <a:pt x="8096" y="9049"/>
                    <a:pt x="8096" y="10001"/>
                    <a:pt x="9049" y="8096"/>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xmlns="" id="{DD473749-66E7-4FDE-9E31-A1211D57CE0B}"/>
                </a:ext>
              </a:extLst>
            </p:cNvPr>
            <p:cNvSpPr/>
            <p:nvPr/>
          </p:nvSpPr>
          <p:spPr>
            <a:xfrm>
              <a:off x="7719536" y="2805826"/>
              <a:ext cx="9525" cy="9525"/>
            </a:xfrm>
            <a:custGeom>
              <a:avLst/>
              <a:gdLst>
                <a:gd name="connsiteX0" fmla="*/ 7144 w 9525"/>
                <a:gd name="connsiteY0" fmla="*/ 7858 h 9525"/>
                <a:gd name="connsiteX1" fmla="*/ 8096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8096" y="7858"/>
                    <a:pt x="8096" y="7858"/>
                  </a:cubicBez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xmlns="" id="{2A155337-D70E-4322-98C3-A3FC856F600D}"/>
                </a:ext>
              </a:extLst>
            </p:cNvPr>
            <p:cNvSpPr/>
            <p:nvPr/>
          </p:nvSpPr>
          <p:spPr>
            <a:xfrm>
              <a:off x="7720277" y="2812256"/>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9049"/>
                    <a:pt x="9260" y="8096"/>
                    <a:pt x="9260" y="7144"/>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xmlns="" id="{CB70E820-B4C9-467C-BCF9-14E348A243BF}"/>
                </a:ext>
              </a:extLst>
            </p:cNvPr>
            <p:cNvSpPr/>
            <p:nvPr/>
          </p:nvSpPr>
          <p:spPr>
            <a:xfrm>
              <a:off x="7635644" y="2797968"/>
              <a:ext cx="95250" cy="28575"/>
            </a:xfrm>
            <a:custGeom>
              <a:avLst/>
              <a:gdLst>
                <a:gd name="connsiteX0" fmla="*/ 7216 w 95250"/>
                <a:gd name="connsiteY0" fmla="*/ 7144 h 28575"/>
                <a:gd name="connsiteX1" fmla="*/ 89131 w 95250"/>
                <a:gd name="connsiteY1" fmla="*/ 12859 h 28575"/>
                <a:gd name="connsiteX2" fmla="*/ 7216 w 95250"/>
                <a:gd name="connsiteY2" fmla="*/ 7144 h 28575"/>
              </a:gdLst>
              <a:ahLst/>
              <a:cxnLst>
                <a:cxn ang="0">
                  <a:pos x="connsiteX0" y="connsiteY0"/>
                </a:cxn>
                <a:cxn ang="0">
                  <a:pos x="connsiteX1" y="connsiteY1"/>
                </a:cxn>
                <a:cxn ang="0">
                  <a:pos x="connsiteX2" y="connsiteY2"/>
                </a:cxn>
              </a:cxnLst>
              <a:rect l="l" t="t" r="r" b="b"/>
              <a:pathLst>
                <a:path w="95250" h="28575">
                  <a:moveTo>
                    <a:pt x="7216" y="7144"/>
                  </a:moveTo>
                  <a:cubicBezTo>
                    <a:pt x="4359" y="44291"/>
                    <a:pt x="87226" y="13811"/>
                    <a:pt x="89131" y="12859"/>
                  </a:cubicBezTo>
                  <a:cubicBezTo>
                    <a:pt x="61509" y="10001"/>
                    <a:pt x="33886" y="8096"/>
                    <a:pt x="7216" y="7144"/>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xmlns="" id="{CE7D92ED-E304-4F97-B5ED-BD31433FFAD7}"/>
                </a:ext>
              </a:extLst>
            </p:cNvPr>
            <p:cNvSpPr/>
            <p:nvPr/>
          </p:nvSpPr>
          <p:spPr>
            <a:xfrm>
              <a:off x="7645241" y="2795212"/>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9049" y="6090"/>
                    <a:pt x="7144" y="7042"/>
                    <a:pt x="7144" y="8947"/>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xmlns="" id="{B0C66C91-5741-4F93-9E4A-AD870BE036A2}"/>
                </a:ext>
              </a:extLst>
            </p:cNvPr>
            <p:cNvSpPr/>
            <p:nvPr/>
          </p:nvSpPr>
          <p:spPr>
            <a:xfrm>
              <a:off x="7635293" y="279796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xmlns="" id="{745CCD33-415B-4334-9FEA-F95FDFBA0676}"/>
                </a:ext>
              </a:extLst>
            </p:cNvPr>
            <p:cNvSpPr/>
            <p:nvPr/>
          </p:nvSpPr>
          <p:spPr>
            <a:xfrm>
              <a:off x="7652015" y="2811409"/>
              <a:ext cx="9525" cy="9525"/>
            </a:xfrm>
            <a:custGeom>
              <a:avLst/>
              <a:gdLst>
                <a:gd name="connsiteX0" fmla="*/ 7990 w 9525"/>
                <a:gd name="connsiteY0" fmla="*/ 7990 h 9525"/>
                <a:gd name="connsiteX1" fmla="*/ 7990 w 9525"/>
                <a:gd name="connsiteY1" fmla="*/ 7990 h 9525"/>
              </a:gdLst>
              <a:ahLst/>
              <a:cxnLst>
                <a:cxn ang="0">
                  <a:pos x="connsiteX0" y="connsiteY0"/>
                </a:cxn>
                <a:cxn ang="0">
                  <a:pos x="connsiteX1" y="connsiteY1"/>
                </a:cxn>
              </a:cxnLst>
              <a:rect l="l" t="t" r="r" b="b"/>
              <a:pathLst>
                <a:path w="9525" h="9525">
                  <a:moveTo>
                    <a:pt x="7990" y="7990"/>
                  </a:moveTo>
                  <a:cubicBezTo>
                    <a:pt x="7990" y="7990"/>
                    <a:pt x="6085" y="6085"/>
                    <a:pt x="7990" y="7990"/>
                  </a:cubicBezTo>
                  <a:close/>
                </a:path>
              </a:pathLst>
            </a:custGeom>
            <a:grp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xmlns="" id="{F9C290BD-B57D-4871-B68C-83695F3C2524}"/>
                </a:ext>
              </a:extLst>
            </p:cNvPr>
            <p:cNvSpPr/>
            <p:nvPr/>
          </p:nvSpPr>
          <p:spPr>
            <a:xfrm>
              <a:off x="7657624" y="2797968"/>
              <a:ext cx="9525" cy="9525"/>
            </a:xfrm>
            <a:custGeom>
              <a:avLst/>
              <a:gdLst>
                <a:gd name="connsiteX0" fmla="*/ 7144 w 9525"/>
                <a:gd name="connsiteY0" fmla="*/ 7144 h 9525"/>
                <a:gd name="connsiteX1" fmla="*/ 9049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10001"/>
                    <a:pt x="9049" y="10954"/>
                  </a:cubicBezTo>
                  <a:cubicBezTo>
                    <a:pt x="9049" y="9049"/>
                    <a:pt x="9049" y="8096"/>
                    <a:pt x="7144" y="7144"/>
                  </a:cubicBezTo>
                  <a:close/>
                </a:path>
              </a:pathLst>
            </a:custGeom>
            <a:grp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xmlns="" id="{23202B86-3169-46DD-BDFC-9AA870002AAB}"/>
                </a:ext>
              </a:extLst>
            </p:cNvPr>
            <p:cNvSpPr/>
            <p:nvPr/>
          </p:nvSpPr>
          <p:spPr>
            <a:xfrm>
              <a:off x="7677001" y="2800826"/>
              <a:ext cx="9525" cy="9525"/>
            </a:xfrm>
            <a:custGeom>
              <a:avLst/>
              <a:gdLst>
                <a:gd name="connsiteX0" fmla="*/ 7769 w 9525"/>
                <a:gd name="connsiteY0" fmla="*/ 10001 h 9525"/>
                <a:gd name="connsiteX1" fmla="*/ 8722 w 9525"/>
                <a:gd name="connsiteY1" fmla="*/ 7144 h 9525"/>
                <a:gd name="connsiteX2" fmla="*/ 7769 w 9525"/>
                <a:gd name="connsiteY2" fmla="*/ 10001 h 9525"/>
              </a:gdLst>
              <a:ahLst/>
              <a:cxnLst>
                <a:cxn ang="0">
                  <a:pos x="connsiteX0" y="connsiteY0"/>
                </a:cxn>
                <a:cxn ang="0">
                  <a:pos x="connsiteX1" y="connsiteY1"/>
                </a:cxn>
                <a:cxn ang="0">
                  <a:pos x="connsiteX2" y="connsiteY2"/>
                </a:cxn>
              </a:cxnLst>
              <a:rect l="l" t="t" r="r" b="b"/>
              <a:pathLst>
                <a:path w="9525" h="9525">
                  <a:moveTo>
                    <a:pt x="7769" y="10001"/>
                  </a:moveTo>
                  <a:cubicBezTo>
                    <a:pt x="8722" y="9049"/>
                    <a:pt x="7769" y="8096"/>
                    <a:pt x="8722" y="7144"/>
                  </a:cubicBezTo>
                  <a:cubicBezTo>
                    <a:pt x="6817" y="7144"/>
                    <a:pt x="6817" y="8096"/>
                    <a:pt x="7769" y="10001"/>
                  </a:cubicBezTo>
                  <a:close/>
                </a:path>
              </a:pathLst>
            </a:custGeom>
            <a:grp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xmlns="" id="{02139B64-B19C-4380-81D1-8D15FB55F6CC}"/>
                </a:ext>
              </a:extLst>
            </p:cNvPr>
            <p:cNvSpPr/>
            <p:nvPr/>
          </p:nvSpPr>
          <p:spPr>
            <a:xfrm>
              <a:off x="7637401" y="2796063"/>
              <a:ext cx="9525" cy="9525"/>
            </a:xfrm>
            <a:custGeom>
              <a:avLst/>
              <a:gdLst>
                <a:gd name="connsiteX0" fmla="*/ 11174 w 9525"/>
                <a:gd name="connsiteY0" fmla="*/ 7144 h 9525"/>
                <a:gd name="connsiteX1" fmla="*/ 11174 w 9525"/>
                <a:gd name="connsiteY1" fmla="*/ 7144 h 9525"/>
              </a:gdLst>
              <a:ahLst/>
              <a:cxnLst>
                <a:cxn ang="0">
                  <a:pos x="connsiteX0" y="connsiteY0"/>
                </a:cxn>
                <a:cxn ang="0">
                  <a:pos x="connsiteX1" y="connsiteY1"/>
                </a:cxn>
              </a:cxnLst>
              <a:rect l="l" t="t" r="r" b="b"/>
              <a:pathLst>
                <a:path w="9525" h="9525">
                  <a:moveTo>
                    <a:pt x="11174" y="7144"/>
                  </a:moveTo>
                  <a:cubicBezTo>
                    <a:pt x="10222" y="7144"/>
                    <a:pt x="2602" y="9049"/>
                    <a:pt x="11174" y="7144"/>
                  </a:cubicBezTo>
                  <a:close/>
                </a:path>
              </a:pathLst>
            </a:custGeom>
            <a:grp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xmlns="" id="{EE981A31-ACF1-4024-AD74-AE89361443EB}"/>
                </a:ext>
              </a:extLst>
            </p:cNvPr>
            <p:cNvSpPr/>
            <p:nvPr/>
          </p:nvSpPr>
          <p:spPr>
            <a:xfrm>
              <a:off x="7587017" y="2797968"/>
              <a:ext cx="57150" cy="19050"/>
            </a:xfrm>
            <a:custGeom>
              <a:avLst/>
              <a:gdLst>
                <a:gd name="connsiteX0" fmla="*/ 7265 w 57150"/>
                <a:gd name="connsiteY0" fmla="*/ 11906 h 19050"/>
                <a:gd name="connsiteX1" fmla="*/ 52033 w 57150"/>
                <a:gd name="connsiteY1" fmla="*/ 7144 h 19050"/>
                <a:gd name="connsiteX2" fmla="*/ 7265 w 57150"/>
                <a:gd name="connsiteY2" fmla="*/ 11906 h 19050"/>
              </a:gdLst>
              <a:ahLst/>
              <a:cxnLst>
                <a:cxn ang="0">
                  <a:pos x="connsiteX0" y="connsiteY0"/>
                </a:cxn>
                <a:cxn ang="0">
                  <a:pos x="connsiteX1" y="connsiteY1"/>
                </a:cxn>
                <a:cxn ang="0">
                  <a:pos x="connsiteX2" y="connsiteY2"/>
                </a:cxn>
              </a:cxnLst>
              <a:rect l="l" t="t" r="r" b="b"/>
              <a:pathLst>
                <a:path w="57150" h="19050">
                  <a:moveTo>
                    <a:pt x="7265" y="11906"/>
                  </a:moveTo>
                  <a:cubicBezTo>
                    <a:pt x="8218" y="14764"/>
                    <a:pt x="53938" y="26194"/>
                    <a:pt x="52033" y="7144"/>
                  </a:cubicBezTo>
                  <a:cubicBezTo>
                    <a:pt x="52985" y="7144"/>
                    <a:pt x="4408" y="10001"/>
                    <a:pt x="7265" y="11906"/>
                  </a:cubicBezTo>
                  <a:close/>
                </a:path>
              </a:pathLst>
            </a:custGeom>
            <a:grp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xmlns="" id="{0C61A143-0271-43C9-A4FC-D76D8DDDCE43}"/>
                </a:ext>
              </a:extLst>
            </p:cNvPr>
            <p:cNvSpPr/>
            <p:nvPr/>
          </p:nvSpPr>
          <p:spPr>
            <a:xfrm>
              <a:off x="7620476" y="2796063"/>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xmlns="" id="{CFC3622E-306A-418D-A73A-0B6914BA61BF}"/>
                </a:ext>
              </a:extLst>
            </p:cNvPr>
            <p:cNvSpPr/>
            <p:nvPr/>
          </p:nvSpPr>
          <p:spPr>
            <a:xfrm>
              <a:off x="7551896" y="2791880"/>
              <a:ext cx="38100" cy="19050"/>
            </a:xfrm>
            <a:custGeom>
              <a:avLst/>
              <a:gdLst>
                <a:gd name="connsiteX0" fmla="*/ 30004 w 38100"/>
                <a:gd name="connsiteY0" fmla="*/ 8470 h 19050"/>
                <a:gd name="connsiteX1" fmla="*/ 7144 w 38100"/>
                <a:gd name="connsiteY1" fmla="*/ 14185 h 19050"/>
                <a:gd name="connsiteX2" fmla="*/ 30004 w 38100"/>
                <a:gd name="connsiteY2" fmla="*/ 8470 h 19050"/>
              </a:gdLst>
              <a:ahLst/>
              <a:cxnLst>
                <a:cxn ang="0">
                  <a:pos x="connsiteX0" y="connsiteY0"/>
                </a:cxn>
                <a:cxn ang="0">
                  <a:pos x="connsiteX1" y="connsiteY1"/>
                </a:cxn>
                <a:cxn ang="0">
                  <a:pos x="connsiteX2" y="connsiteY2"/>
                </a:cxn>
              </a:cxnLst>
              <a:rect l="l" t="t" r="r" b="b"/>
              <a:pathLst>
                <a:path w="38100" h="19050">
                  <a:moveTo>
                    <a:pt x="30004" y="8470"/>
                  </a:moveTo>
                  <a:cubicBezTo>
                    <a:pt x="22384" y="3707"/>
                    <a:pt x="20479" y="13232"/>
                    <a:pt x="7144" y="14185"/>
                  </a:cubicBezTo>
                  <a:cubicBezTo>
                    <a:pt x="14764" y="20852"/>
                    <a:pt x="53816" y="4660"/>
                    <a:pt x="30004" y="8470"/>
                  </a:cubicBezTo>
                  <a:close/>
                </a:path>
              </a:pathLst>
            </a:custGeom>
            <a:grpFill/>
            <a:ln w="9525"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xmlns="" id="{382B76EA-B7F9-40D7-A34E-CAE3380DE652}"/>
                </a:ext>
              </a:extLst>
            </p:cNvPr>
            <p:cNvSpPr/>
            <p:nvPr/>
          </p:nvSpPr>
          <p:spPr>
            <a:xfrm>
              <a:off x="7583181" y="2792253"/>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12859"/>
                    <a:pt x="7291" y="9049"/>
                    <a:pt x="8244" y="7144"/>
                  </a:cubicBezTo>
                  <a:close/>
                </a:path>
              </a:pathLst>
            </a:custGeom>
            <a:grpFill/>
            <a:ln w="9525"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xmlns="" id="{117E9652-85DA-4CEB-9003-0FE655A4C2FF}"/>
                </a:ext>
              </a:extLst>
            </p:cNvPr>
            <p:cNvSpPr/>
            <p:nvPr/>
          </p:nvSpPr>
          <p:spPr>
            <a:xfrm>
              <a:off x="7579519" y="2801421"/>
              <a:ext cx="9525" cy="9525"/>
            </a:xfrm>
            <a:custGeom>
              <a:avLst/>
              <a:gdLst>
                <a:gd name="connsiteX0" fmla="*/ 7144 w 9525"/>
                <a:gd name="connsiteY0" fmla="*/ 10359 h 9525"/>
                <a:gd name="connsiteX1" fmla="*/ 8096 w 9525"/>
                <a:gd name="connsiteY1" fmla="*/ 7501 h 9525"/>
                <a:gd name="connsiteX2" fmla="*/ 7144 w 9525"/>
                <a:gd name="connsiteY2" fmla="*/ 10359 h 9525"/>
              </a:gdLst>
              <a:ahLst/>
              <a:cxnLst>
                <a:cxn ang="0">
                  <a:pos x="connsiteX0" y="connsiteY0"/>
                </a:cxn>
                <a:cxn ang="0">
                  <a:pos x="connsiteX1" y="connsiteY1"/>
                </a:cxn>
                <a:cxn ang="0">
                  <a:pos x="connsiteX2" y="connsiteY2"/>
                </a:cxn>
              </a:cxnLst>
              <a:rect l="l" t="t" r="r" b="b"/>
              <a:pathLst>
                <a:path w="9525" h="9525">
                  <a:moveTo>
                    <a:pt x="7144" y="10359"/>
                  </a:moveTo>
                  <a:cubicBezTo>
                    <a:pt x="7144" y="9406"/>
                    <a:pt x="8096" y="8454"/>
                    <a:pt x="8096" y="7501"/>
                  </a:cubicBezTo>
                  <a:cubicBezTo>
                    <a:pt x="7144" y="6548"/>
                    <a:pt x="7144" y="7501"/>
                    <a:pt x="7144" y="10359"/>
                  </a:cubicBezTo>
                  <a:close/>
                </a:path>
              </a:pathLst>
            </a:custGeom>
            <a:grpFill/>
            <a:ln w="9525"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xmlns="" id="{C335276D-A669-4DD7-903F-22F264389F3F}"/>
                </a:ext>
              </a:extLst>
            </p:cNvPr>
            <p:cNvSpPr/>
            <p:nvPr/>
          </p:nvSpPr>
          <p:spPr>
            <a:xfrm>
              <a:off x="7556364" y="2787491"/>
              <a:ext cx="9525" cy="9525"/>
            </a:xfrm>
            <a:custGeom>
              <a:avLst/>
              <a:gdLst>
                <a:gd name="connsiteX0" fmla="*/ 9343 w 9525"/>
                <a:gd name="connsiteY0" fmla="*/ 7144 h 9525"/>
                <a:gd name="connsiteX1" fmla="*/ 9343 w 9525"/>
                <a:gd name="connsiteY1" fmla="*/ 7144 h 9525"/>
              </a:gdLst>
              <a:ahLst/>
              <a:cxnLst>
                <a:cxn ang="0">
                  <a:pos x="connsiteX0" y="connsiteY0"/>
                </a:cxn>
                <a:cxn ang="0">
                  <a:pos x="connsiteX1" y="connsiteY1"/>
                </a:cxn>
              </a:cxnLst>
              <a:rect l="l" t="t" r="r" b="b"/>
              <a:pathLst>
                <a:path w="9525" h="9525">
                  <a:moveTo>
                    <a:pt x="9343" y="7144"/>
                  </a:moveTo>
                  <a:cubicBezTo>
                    <a:pt x="5533" y="9049"/>
                    <a:pt x="7439" y="8096"/>
                    <a:pt x="9343" y="7144"/>
                  </a:cubicBezTo>
                  <a:close/>
                </a:path>
              </a:pathLst>
            </a:custGeom>
            <a:grpFill/>
            <a:ln w="9525"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xmlns="" id="{677C3EC2-8CC0-491C-8EB5-8DF4010CC29D}"/>
                </a:ext>
              </a:extLst>
            </p:cNvPr>
            <p:cNvSpPr/>
            <p:nvPr/>
          </p:nvSpPr>
          <p:spPr>
            <a:xfrm>
              <a:off x="7537609" y="2792671"/>
              <a:ext cx="19050" cy="19050"/>
            </a:xfrm>
            <a:custGeom>
              <a:avLst/>
              <a:gdLst>
                <a:gd name="connsiteX0" fmla="*/ 7144 w 19050"/>
                <a:gd name="connsiteY0" fmla="*/ 12441 h 19050"/>
                <a:gd name="connsiteX1" fmla="*/ 7144 w 19050"/>
                <a:gd name="connsiteY1" fmla="*/ 12441 h 19050"/>
              </a:gdLst>
              <a:ahLst/>
              <a:cxnLst>
                <a:cxn ang="0">
                  <a:pos x="connsiteX0" y="connsiteY0"/>
                </a:cxn>
                <a:cxn ang="0">
                  <a:pos x="connsiteX1" y="connsiteY1"/>
                </a:cxn>
              </a:cxnLst>
              <a:rect l="l" t="t" r="r" b="b"/>
              <a:pathLst>
                <a:path w="19050" h="19050">
                  <a:moveTo>
                    <a:pt x="7144" y="12441"/>
                  </a:moveTo>
                  <a:cubicBezTo>
                    <a:pt x="26194" y="13394"/>
                    <a:pt x="15716" y="59"/>
                    <a:pt x="7144" y="12441"/>
                  </a:cubicBezTo>
                  <a:close/>
                </a:path>
              </a:pathLst>
            </a:custGeom>
            <a:grpFill/>
            <a:ln w="9525"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xmlns="" id="{A1667BE0-3D39-4F4A-8F9F-EA5385A85B29}"/>
                </a:ext>
              </a:extLst>
            </p:cNvPr>
            <p:cNvSpPr/>
            <p:nvPr/>
          </p:nvSpPr>
          <p:spPr>
            <a:xfrm>
              <a:off x="7455694" y="2769393"/>
              <a:ext cx="85725" cy="28575"/>
            </a:xfrm>
            <a:custGeom>
              <a:avLst/>
              <a:gdLst>
                <a:gd name="connsiteX0" fmla="*/ 79534 w 85725"/>
                <a:gd name="connsiteY0" fmla="*/ 20479 h 28575"/>
                <a:gd name="connsiteX1" fmla="*/ 7144 w 85725"/>
                <a:gd name="connsiteY1" fmla="*/ 7144 h 28575"/>
                <a:gd name="connsiteX2" fmla="*/ 79534 w 85725"/>
                <a:gd name="connsiteY2" fmla="*/ 20479 h 28575"/>
              </a:gdLst>
              <a:ahLst/>
              <a:cxnLst>
                <a:cxn ang="0">
                  <a:pos x="connsiteX0" y="connsiteY0"/>
                </a:cxn>
                <a:cxn ang="0">
                  <a:pos x="connsiteX1" y="connsiteY1"/>
                </a:cxn>
                <a:cxn ang="0">
                  <a:pos x="connsiteX2" y="connsiteY2"/>
                </a:cxn>
              </a:cxnLst>
              <a:rect l="l" t="t" r="r" b="b"/>
              <a:pathLst>
                <a:path w="85725" h="28575">
                  <a:moveTo>
                    <a:pt x="79534" y="20479"/>
                  </a:moveTo>
                  <a:cubicBezTo>
                    <a:pt x="56674" y="11906"/>
                    <a:pt x="31909" y="7144"/>
                    <a:pt x="7144" y="7144"/>
                  </a:cubicBezTo>
                  <a:cubicBezTo>
                    <a:pt x="32861" y="13811"/>
                    <a:pt x="77629" y="26194"/>
                    <a:pt x="79534" y="20479"/>
                  </a:cubicBezTo>
                  <a:close/>
                </a:path>
              </a:pathLst>
            </a:custGeom>
            <a:grpFill/>
            <a:ln w="9525"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xmlns="" id="{0D777166-99CB-4204-9F4E-55A667AE5B17}"/>
                </a:ext>
              </a:extLst>
            </p:cNvPr>
            <p:cNvSpPr/>
            <p:nvPr/>
          </p:nvSpPr>
          <p:spPr>
            <a:xfrm>
              <a:off x="7531894" y="2794396"/>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6906"/>
                    <a:pt x="8096" y="6906"/>
                    <a:pt x="7144" y="7858"/>
                  </a:cubicBez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xmlns="" id="{44871861-AF93-4A3A-B273-2A65948769E5}"/>
                </a:ext>
              </a:extLst>
            </p:cNvPr>
            <p:cNvSpPr/>
            <p:nvPr/>
          </p:nvSpPr>
          <p:spPr>
            <a:xfrm>
              <a:off x="7454655" y="2770346"/>
              <a:ext cx="9525" cy="9525"/>
            </a:xfrm>
            <a:custGeom>
              <a:avLst/>
              <a:gdLst>
                <a:gd name="connsiteX0" fmla="*/ 9135 w 9525"/>
                <a:gd name="connsiteY0" fmla="*/ 7144 h 9525"/>
                <a:gd name="connsiteX1" fmla="*/ 8182 w 9525"/>
                <a:gd name="connsiteY1" fmla="*/ 7144 h 9525"/>
                <a:gd name="connsiteX2" fmla="*/ 9135 w 9525"/>
                <a:gd name="connsiteY2" fmla="*/ 7144 h 9525"/>
              </a:gdLst>
              <a:ahLst/>
              <a:cxnLst>
                <a:cxn ang="0">
                  <a:pos x="connsiteX0" y="connsiteY0"/>
                </a:cxn>
                <a:cxn ang="0">
                  <a:pos x="connsiteX1" y="connsiteY1"/>
                </a:cxn>
                <a:cxn ang="0">
                  <a:pos x="connsiteX2" y="connsiteY2"/>
                </a:cxn>
              </a:cxnLst>
              <a:rect l="l" t="t" r="r" b="b"/>
              <a:pathLst>
                <a:path w="9525" h="9525">
                  <a:moveTo>
                    <a:pt x="9135" y="7144"/>
                  </a:moveTo>
                  <a:cubicBezTo>
                    <a:pt x="9135" y="7144"/>
                    <a:pt x="8182" y="7144"/>
                    <a:pt x="8182" y="7144"/>
                  </a:cubicBezTo>
                  <a:cubicBezTo>
                    <a:pt x="6277" y="8096"/>
                    <a:pt x="7230" y="7144"/>
                    <a:pt x="9135" y="7144"/>
                  </a:cubicBezTo>
                  <a:close/>
                </a:path>
              </a:pathLst>
            </a:custGeom>
            <a:grpFill/>
            <a:ln w="9525"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xmlns="" id="{CE700E5A-CC62-4D56-A6A6-5708B0B59609}"/>
                </a:ext>
              </a:extLst>
            </p:cNvPr>
            <p:cNvSpPr/>
            <p:nvPr/>
          </p:nvSpPr>
          <p:spPr>
            <a:xfrm>
              <a:off x="7538561" y="279415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xmlns="" id="{00DAE169-0820-45CD-8101-F7B2A0549417}"/>
                </a:ext>
              </a:extLst>
            </p:cNvPr>
            <p:cNvSpPr/>
            <p:nvPr/>
          </p:nvSpPr>
          <p:spPr>
            <a:xfrm>
              <a:off x="7541815" y="278558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7144"/>
                    <a:pt x="5795" y="8096"/>
                    <a:pt x="8653" y="7144"/>
                  </a:cubicBezTo>
                  <a:close/>
                </a:path>
              </a:pathLst>
            </a:custGeom>
            <a:grpFill/>
            <a:ln w="9525"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xmlns="" id="{EEE06EFA-6FB7-440A-914B-A09911B4A241}"/>
                </a:ext>
              </a:extLst>
            </p:cNvPr>
            <p:cNvSpPr/>
            <p:nvPr/>
          </p:nvSpPr>
          <p:spPr>
            <a:xfrm>
              <a:off x="7443311" y="2762726"/>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xmlns="" id="{00141924-BC8A-4B8A-A1E6-D800E6F57B00}"/>
                </a:ext>
              </a:extLst>
            </p:cNvPr>
            <p:cNvSpPr/>
            <p:nvPr/>
          </p:nvSpPr>
          <p:spPr>
            <a:xfrm>
              <a:off x="7406164" y="27532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xmlns="" id="{1E1034C5-BD28-453A-A6B8-9712CE7DDEFF}"/>
                </a:ext>
              </a:extLst>
            </p:cNvPr>
            <p:cNvSpPr/>
            <p:nvPr/>
          </p:nvSpPr>
          <p:spPr>
            <a:xfrm>
              <a:off x="7316629" y="2737734"/>
              <a:ext cx="142875" cy="38100"/>
            </a:xfrm>
            <a:custGeom>
              <a:avLst/>
              <a:gdLst>
                <a:gd name="connsiteX0" fmla="*/ 7144 w 142875"/>
                <a:gd name="connsiteY0" fmla="*/ 7370 h 38100"/>
                <a:gd name="connsiteX1" fmla="*/ 142399 w 142875"/>
                <a:gd name="connsiteY1" fmla="*/ 32135 h 38100"/>
                <a:gd name="connsiteX2" fmla="*/ 7144 w 142875"/>
                <a:gd name="connsiteY2" fmla="*/ 7370 h 38100"/>
              </a:gdLst>
              <a:ahLst/>
              <a:cxnLst>
                <a:cxn ang="0">
                  <a:pos x="connsiteX0" y="connsiteY0"/>
                </a:cxn>
                <a:cxn ang="0">
                  <a:pos x="connsiteX1" y="connsiteY1"/>
                </a:cxn>
                <a:cxn ang="0">
                  <a:pos x="connsiteX2" y="connsiteY2"/>
                </a:cxn>
              </a:cxnLst>
              <a:rect l="l" t="t" r="r" b="b"/>
              <a:pathLst>
                <a:path w="142875" h="38100">
                  <a:moveTo>
                    <a:pt x="7144" y="7370"/>
                  </a:moveTo>
                  <a:cubicBezTo>
                    <a:pt x="23336" y="3560"/>
                    <a:pt x="140494" y="49280"/>
                    <a:pt x="142399" y="32135"/>
                  </a:cubicBezTo>
                  <a:cubicBezTo>
                    <a:pt x="131921" y="34993"/>
                    <a:pt x="10001" y="19753"/>
                    <a:pt x="7144" y="7370"/>
                  </a:cubicBezTo>
                  <a:close/>
                </a:path>
              </a:pathLst>
            </a:custGeom>
            <a:grpFill/>
            <a:ln w="9525"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xmlns="" id="{8E92E377-4E3B-48D2-A953-71B4D09F8187}"/>
                </a:ext>
              </a:extLst>
            </p:cNvPr>
            <p:cNvSpPr/>
            <p:nvPr/>
          </p:nvSpPr>
          <p:spPr>
            <a:xfrm>
              <a:off x="7353565" y="2742925"/>
              <a:ext cx="9525" cy="9525"/>
            </a:xfrm>
            <a:custGeom>
              <a:avLst/>
              <a:gdLst>
                <a:gd name="connsiteX0" fmla="*/ 9260 w 9525"/>
                <a:gd name="connsiteY0" fmla="*/ 10752 h 9525"/>
                <a:gd name="connsiteX1" fmla="*/ 9260 w 9525"/>
                <a:gd name="connsiteY1" fmla="*/ 10752 h 9525"/>
              </a:gdLst>
              <a:ahLst/>
              <a:cxnLst>
                <a:cxn ang="0">
                  <a:pos x="connsiteX0" y="connsiteY0"/>
                </a:cxn>
                <a:cxn ang="0">
                  <a:pos x="connsiteX1" y="connsiteY1"/>
                </a:cxn>
              </a:cxnLst>
              <a:rect l="l" t="t" r="r" b="b"/>
              <a:pathLst>
                <a:path w="9525" h="9525">
                  <a:moveTo>
                    <a:pt x="9260" y="10752"/>
                  </a:moveTo>
                  <a:cubicBezTo>
                    <a:pt x="4498" y="3132"/>
                    <a:pt x="9260" y="9800"/>
                    <a:pt x="9260" y="10752"/>
                  </a:cubicBezTo>
                  <a:close/>
                </a:path>
              </a:pathLst>
            </a:custGeom>
            <a:grpFill/>
            <a:ln w="9525"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xmlns="" id="{36553494-BDA5-4CA3-9AC9-5A4C7F4B50D1}"/>
                </a:ext>
              </a:extLst>
            </p:cNvPr>
            <p:cNvSpPr/>
            <p:nvPr/>
          </p:nvSpPr>
          <p:spPr>
            <a:xfrm>
              <a:off x="7352267" y="2745581"/>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8096"/>
                    <a:pt x="7701" y="8096"/>
                    <a:pt x="8653" y="7144"/>
                  </a:cubicBezTo>
                  <a:close/>
                </a:path>
              </a:pathLst>
            </a:custGeom>
            <a:grpFill/>
            <a:ln w="9525"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xmlns="" id="{23EDD921-786E-41BE-B450-5028766C3DB1}"/>
                </a:ext>
              </a:extLst>
            </p:cNvPr>
            <p:cNvSpPr/>
            <p:nvPr/>
          </p:nvSpPr>
          <p:spPr>
            <a:xfrm>
              <a:off x="7304246" y="273605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10001" y="8096"/>
                    <a:pt x="9049" y="7144"/>
                    <a:pt x="7144" y="7144"/>
                  </a:cubicBezTo>
                  <a:cubicBezTo>
                    <a:pt x="8096" y="8096"/>
                    <a:pt x="9049" y="9049"/>
                    <a:pt x="10001" y="8096"/>
                  </a:cubicBezTo>
                  <a:close/>
                </a:path>
              </a:pathLst>
            </a:custGeom>
            <a:grpFill/>
            <a:ln w="9525"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xmlns="" id="{D627F85F-144A-43C3-80F8-F344B3B7E8F1}"/>
                </a:ext>
              </a:extLst>
            </p:cNvPr>
            <p:cNvSpPr/>
            <p:nvPr/>
          </p:nvSpPr>
          <p:spPr>
            <a:xfrm>
              <a:off x="7304246" y="27379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9049"/>
                    <a:pt x="8096" y="8096"/>
                    <a:pt x="7144" y="7144"/>
                  </a:cubicBezTo>
                  <a:close/>
                </a:path>
              </a:pathLst>
            </a:custGeom>
            <a:grpFill/>
            <a:ln w="9525" cap="flat">
              <a:no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xmlns="" id="{20083286-E455-4BEE-B02F-EF90B5601306}"/>
                </a:ext>
              </a:extLst>
            </p:cNvPr>
            <p:cNvSpPr/>
            <p:nvPr/>
          </p:nvSpPr>
          <p:spPr>
            <a:xfrm>
              <a:off x="7237511" y="2729345"/>
              <a:ext cx="76200" cy="19050"/>
            </a:xfrm>
            <a:custGeom>
              <a:avLst/>
              <a:gdLst>
                <a:gd name="connsiteX0" fmla="*/ 7204 w 76200"/>
                <a:gd name="connsiteY0" fmla="*/ 7187 h 19050"/>
                <a:gd name="connsiteX1" fmla="*/ 72926 w 76200"/>
                <a:gd name="connsiteY1" fmla="*/ 17664 h 19050"/>
                <a:gd name="connsiteX2" fmla="*/ 64354 w 76200"/>
                <a:gd name="connsiteY2" fmla="*/ 18617 h 19050"/>
                <a:gd name="connsiteX3" fmla="*/ 7204 w 76200"/>
                <a:gd name="connsiteY3" fmla="*/ 7187 h 19050"/>
              </a:gdLst>
              <a:ahLst/>
              <a:cxnLst>
                <a:cxn ang="0">
                  <a:pos x="connsiteX0" y="connsiteY0"/>
                </a:cxn>
                <a:cxn ang="0">
                  <a:pos x="connsiteX1" y="connsiteY1"/>
                </a:cxn>
                <a:cxn ang="0">
                  <a:pos x="connsiteX2" y="connsiteY2"/>
                </a:cxn>
                <a:cxn ang="0">
                  <a:pos x="connsiteX3" y="connsiteY3"/>
                </a:cxn>
              </a:cxnLst>
              <a:rect l="l" t="t" r="r" b="b"/>
              <a:pathLst>
                <a:path w="76200" h="19050">
                  <a:moveTo>
                    <a:pt x="7204" y="7187"/>
                  </a:moveTo>
                  <a:cubicBezTo>
                    <a:pt x="5299" y="6234"/>
                    <a:pt x="49114" y="21474"/>
                    <a:pt x="72926" y="17664"/>
                  </a:cubicBezTo>
                  <a:cubicBezTo>
                    <a:pt x="63401" y="17664"/>
                    <a:pt x="60544" y="17664"/>
                    <a:pt x="64354" y="18617"/>
                  </a:cubicBezTo>
                  <a:cubicBezTo>
                    <a:pt x="68164" y="11949"/>
                    <a:pt x="7204" y="10997"/>
                    <a:pt x="7204" y="7187"/>
                  </a:cubicBezTo>
                  <a:close/>
                </a:path>
              </a:pathLst>
            </a:custGeom>
            <a:grpFill/>
            <a:ln w="9525"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xmlns="" id="{DDB59A0F-3456-4F6C-8A6D-1BCE947BB482}"/>
                </a:ext>
              </a:extLst>
            </p:cNvPr>
            <p:cNvSpPr/>
            <p:nvPr/>
          </p:nvSpPr>
          <p:spPr>
            <a:xfrm>
              <a:off x="7221061" y="2730494"/>
              <a:ext cx="9525" cy="9525"/>
            </a:xfrm>
            <a:custGeom>
              <a:avLst/>
              <a:gdLst>
                <a:gd name="connsiteX0" fmla="*/ 8414 w 9525"/>
                <a:gd name="connsiteY0" fmla="*/ 8896 h 9525"/>
                <a:gd name="connsiteX1" fmla="*/ 8414 w 9525"/>
                <a:gd name="connsiteY1" fmla="*/ 8896 h 9525"/>
              </a:gdLst>
              <a:ahLst/>
              <a:cxnLst>
                <a:cxn ang="0">
                  <a:pos x="connsiteX0" y="connsiteY0"/>
                </a:cxn>
                <a:cxn ang="0">
                  <a:pos x="connsiteX1" y="connsiteY1"/>
                </a:cxn>
              </a:cxnLst>
              <a:rect l="l" t="t" r="r" b="b"/>
              <a:pathLst>
                <a:path w="9525" h="9525">
                  <a:moveTo>
                    <a:pt x="8414" y="8896"/>
                  </a:moveTo>
                  <a:cubicBezTo>
                    <a:pt x="8414" y="4133"/>
                    <a:pt x="5556" y="10800"/>
                    <a:pt x="8414" y="8896"/>
                  </a:cubicBezTo>
                  <a:close/>
                </a:path>
              </a:pathLst>
            </a:custGeom>
            <a:grpFill/>
            <a:ln w="9525"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xmlns="" id="{F818D25F-44AA-44F0-85A4-AB9CEC7A1C6C}"/>
                </a:ext>
              </a:extLst>
            </p:cNvPr>
            <p:cNvSpPr/>
            <p:nvPr/>
          </p:nvSpPr>
          <p:spPr>
            <a:xfrm>
              <a:off x="7195661" y="2720692"/>
              <a:ext cx="19050" cy="19050"/>
            </a:xfrm>
            <a:custGeom>
              <a:avLst/>
              <a:gdLst>
                <a:gd name="connsiteX0" fmla="*/ 7144 w 19050"/>
                <a:gd name="connsiteY0" fmla="*/ 13935 h 19050"/>
                <a:gd name="connsiteX1" fmla="*/ 7144 w 19050"/>
                <a:gd name="connsiteY1" fmla="*/ 13935 h 19050"/>
              </a:gdLst>
              <a:ahLst/>
              <a:cxnLst>
                <a:cxn ang="0">
                  <a:pos x="connsiteX0" y="connsiteY0"/>
                </a:cxn>
                <a:cxn ang="0">
                  <a:pos x="connsiteX1" y="connsiteY1"/>
                </a:cxn>
              </a:cxnLst>
              <a:rect l="l" t="t" r="r" b="b"/>
              <a:pathLst>
                <a:path w="19050" h="19050">
                  <a:moveTo>
                    <a:pt x="7144" y="13935"/>
                  </a:moveTo>
                  <a:cubicBezTo>
                    <a:pt x="22384" y="-2257"/>
                    <a:pt x="12859" y="15840"/>
                    <a:pt x="7144" y="13935"/>
                  </a:cubicBezTo>
                  <a:close/>
                </a:path>
              </a:pathLst>
            </a:custGeom>
            <a:grpFill/>
            <a:ln w="9525"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xmlns="" id="{8E880902-B91B-4079-925A-215A8F693534}"/>
                </a:ext>
              </a:extLst>
            </p:cNvPr>
            <p:cNvSpPr/>
            <p:nvPr/>
          </p:nvSpPr>
          <p:spPr>
            <a:xfrm>
              <a:off x="7192804" y="2730023"/>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7144" y="5556"/>
                    <a:pt x="7144" y="8414"/>
                  </a:cubicBezTo>
                  <a:close/>
                </a:path>
              </a:pathLst>
            </a:custGeom>
            <a:grpFill/>
            <a:ln w="9525"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xmlns="" id="{0E8C8325-5F9E-426D-931C-5F323DFA9D7F}"/>
                </a:ext>
              </a:extLst>
            </p:cNvPr>
            <p:cNvSpPr/>
            <p:nvPr/>
          </p:nvSpPr>
          <p:spPr>
            <a:xfrm>
              <a:off x="7778430" y="2768441"/>
              <a:ext cx="9525" cy="9525"/>
            </a:xfrm>
            <a:custGeom>
              <a:avLst/>
              <a:gdLst>
                <a:gd name="connsiteX0" fmla="*/ 10162 w 9525"/>
                <a:gd name="connsiteY0" fmla="*/ 7144 h 9525"/>
                <a:gd name="connsiteX1" fmla="*/ 10162 w 9525"/>
                <a:gd name="connsiteY1" fmla="*/ 7144 h 9525"/>
              </a:gdLst>
              <a:ahLst/>
              <a:cxnLst>
                <a:cxn ang="0">
                  <a:pos x="connsiteX0" y="connsiteY0"/>
                </a:cxn>
                <a:cxn ang="0">
                  <a:pos x="connsiteX1" y="connsiteY1"/>
                </a:cxn>
              </a:cxnLst>
              <a:rect l="l" t="t" r="r" b="b"/>
              <a:pathLst>
                <a:path w="9525" h="9525">
                  <a:moveTo>
                    <a:pt x="10162" y="7144"/>
                  </a:moveTo>
                  <a:cubicBezTo>
                    <a:pt x="8257" y="7144"/>
                    <a:pt x="4447" y="7144"/>
                    <a:pt x="10162" y="7144"/>
                  </a:cubicBezTo>
                  <a:close/>
                </a:path>
              </a:pathLst>
            </a:custGeom>
            <a:grpFill/>
            <a:ln w="9525"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xmlns="" id="{9740B689-A046-4EA6-A2B2-2EA8E5C3B941}"/>
                </a:ext>
              </a:extLst>
            </p:cNvPr>
            <p:cNvSpPr/>
            <p:nvPr/>
          </p:nvSpPr>
          <p:spPr>
            <a:xfrm>
              <a:off x="7774781" y="2755106"/>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0954" y="26194"/>
                    <a:pt x="9049" y="15716"/>
                    <a:pt x="7144" y="7144"/>
                  </a:cubicBezTo>
                  <a:close/>
                </a:path>
              </a:pathLst>
            </a:custGeom>
            <a:grpFill/>
            <a:ln w="9525"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xmlns="" id="{5BDA0858-2562-4E62-AF07-5F0E28B42523}"/>
                </a:ext>
              </a:extLst>
            </p:cNvPr>
            <p:cNvSpPr/>
            <p:nvPr/>
          </p:nvSpPr>
          <p:spPr>
            <a:xfrm>
              <a:off x="7769752" y="2758916"/>
              <a:ext cx="9525" cy="19050"/>
            </a:xfrm>
            <a:custGeom>
              <a:avLst/>
              <a:gdLst>
                <a:gd name="connsiteX0" fmla="*/ 7410 w 9525"/>
                <a:gd name="connsiteY0" fmla="*/ 11906 h 19050"/>
                <a:gd name="connsiteX1" fmla="*/ 8363 w 9525"/>
                <a:gd name="connsiteY1" fmla="*/ 7144 h 19050"/>
                <a:gd name="connsiteX2" fmla="*/ 7410 w 9525"/>
                <a:gd name="connsiteY2" fmla="*/ 11906 h 19050"/>
              </a:gdLst>
              <a:ahLst/>
              <a:cxnLst>
                <a:cxn ang="0">
                  <a:pos x="connsiteX0" y="connsiteY0"/>
                </a:cxn>
                <a:cxn ang="0">
                  <a:pos x="connsiteX1" y="connsiteY1"/>
                </a:cxn>
                <a:cxn ang="0">
                  <a:pos x="connsiteX2" y="connsiteY2"/>
                </a:cxn>
              </a:cxnLst>
              <a:rect l="l" t="t" r="r" b="b"/>
              <a:pathLst>
                <a:path w="9525" h="19050">
                  <a:moveTo>
                    <a:pt x="7410" y="11906"/>
                  </a:moveTo>
                  <a:cubicBezTo>
                    <a:pt x="7410" y="10001"/>
                    <a:pt x="8363" y="9049"/>
                    <a:pt x="8363" y="7144"/>
                  </a:cubicBezTo>
                  <a:cubicBezTo>
                    <a:pt x="8363" y="9049"/>
                    <a:pt x="6458" y="10954"/>
                    <a:pt x="7410" y="11906"/>
                  </a:cubicBezTo>
                  <a:close/>
                </a:path>
              </a:pathLst>
            </a:custGeom>
            <a:grpFill/>
            <a:ln w="9525"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xmlns="" id="{A62FAA9B-BDA0-452A-A3E9-14AFA17B78D0}"/>
                </a:ext>
              </a:extLst>
            </p:cNvPr>
            <p:cNvSpPr/>
            <p:nvPr/>
          </p:nvSpPr>
          <p:spPr>
            <a:xfrm>
              <a:off x="7767399" y="2763531"/>
              <a:ext cx="9525" cy="9525"/>
            </a:xfrm>
            <a:custGeom>
              <a:avLst/>
              <a:gdLst>
                <a:gd name="connsiteX0" fmla="*/ 7858 w 9525"/>
                <a:gd name="connsiteY0" fmla="*/ 8244 h 9525"/>
                <a:gd name="connsiteX1" fmla="*/ 7858 w 9525"/>
                <a:gd name="connsiteY1" fmla="*/ 8244 h 9525"/>
              </a:gdLst>
              <a:ahLst/>
              <a:cxnLst>
                <a:cxn ang="0">
                  <a:pos x="connsiteX0" y="connsiteY0"/>
                </a:cxn>
                <a:cxn ang="0">
                  <a:pos x="connsiteX1" y="connsiteY1"/>
                </a:cxn>
              </a:cxnLst>
              <a:rect l="l" t="t" r="r" b="b"/>
              <a:pathLst>
                <a:path w="9525" h="9525">
                  <a:moveTo>
                    <a:pt x="7858" y="8244"/>
                  </a:moveTo>
                  <a:cubicBezTo>
                    <a:pt x="6906" y="7291"/>
                    <a:pt x="6906" y="6339"/>
                    <a:pt x="7858" y="8244"/>
                  </a:cubicBezTo>
                  <a:close/>
                </a:path>
              </a:pathLst>
            </a:custGeom>
            <a:grpFill/>
            <a:ln w="9525" cap="flat">
              <a:no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xmlns="" id="{A62EDD6D-8BA5-4FA0-BC81-938A7738D1A4}"/>
                </a:ext>
              </a:extLst>
            </p:cNvPr>
            <p:cNvSpPr/>
            <p:nvPr/>
          </p:nvSpPr>
          <p:spPr>
            <a:xfrm>
              <a:off x="7760732" y="276367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cubicBezTo>
                    <a:pt x="6906" y="9049"/>
                    <a:pt x="6906" y="8096"/>
                    <a:pt x="7858" y="7144"/>
                  </a:cubicBezTo>
                  <a:close/>
                </a:path>
              </a:pathLst>
            </a:custGeom>
            <a:grpFill/>
            <a:ln w="9525"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xmlns="" id="{4E62B571-AE0D-4DCC-B2A4-C2903683C067}"/>
                </a:ext>
              </a:extLst>
            </p:cNvPr>
            <p:cNvSpPr/>
            <p:nvPr/>
          </p:nvSpPr>
          <p:spPr>
            <a:xfrm>
              <a:off x="7757636" y="2754609"/>
              <a:ext cx="19050" cy="19050"/>
            </a:xfrm>
            <a:custGeom>
              <a:avLst/>
              <a:gdLst>
                <a:gd name="connsiteX0" fmla="*/ 7144 w 19050"/>
                <a:gd name="connsiteY0" fmla="*/ 17166 h 19050"/>
                <a:gd name="connsiteX1" fmla="*/ 7144 w 19050"/>
                <a:gd name="connsiteY1" fmla="*/ 17166 h 19050"/>
              </a:gdLst>
              <a:ahLst/>
              <a:cxnLst>
                <a:cxn ang="0">
                  <a:pos x="connsiteX0" y="connsiteY0"/>
                </a:cxn>
                <a:cxn ang="0">
                  <a:pos x="connsiteX1" y="connsiteY1"/>
                </a:cxn>
              </a:cxnLst>
              <a:rect l="l" t="t" r="r" b="b"/>
              <a:pathLst>
                <a:path w="19050" h="19050">
                  <a:moveTo>
                    <a:pt x="7144" y="17166"/>
                  </a:moveTo>
                  <a:cubicBezTo>
                    <a:pt x="9049" y="21928"/>
                    <a:pt x="22384" y="-7599"/>
                    <a:pt x="7144" y="17166"/>
                  </a:cubicBezTo>
                  <a:close/>
                </a:path>
              </a:pathLst>
            </a:custGeom>
            <a:grpFill/>
            <a:ln w="9525" cap="flat">
              <a:no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xmlns="" id="{A43579D6-6EF7-4A3D-91E6-3AB5869881F2}"/>
                </a:ext>
              </a:extLst>
            </p:cNvPr>
            <p:cNvSpPr/>
            <p:nvPr/>
          </p:nvSpPr>
          <p:spPr>
            <a:xfrm>
              <a:off x="7761446" y="2763255"/>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8096" y="7567"/>
                  </a:cubicBez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xmlns="" id="{DA4ED175-0D74-46ED-99DF-6E3BA82467E3}"/>
                </a:ext>
              </a:extLst>
            </p:cNvPr>
            <p:cNvSpPr/>
            <p:nvPr/>
          </p:nvSpPr>
          <p:spPr>
            <a:xfrm>
              <a:off x="7765256" y="2762286"/>
              <a:ext cx="9525" cy="9525"/>
            </a:xfrm>
            <a:custGeom>
              <a:avLst/>
              <a:gdLst>
                <a:gd name="connsiteX0" fmla="*/ 7144 w 9525"/>
                <a:gd name="connsiteY0" fmla="*/ 9488 h 9525"/>
                <a:gd name="connsiteX1" fmla="*/ 7144 w 9525"/>
                <a:gd name="connsiteY1" fmla="*/ 9488 h 9525"/>
              </a:gdLst>
              <a:ahLst/>
              <a:cxnLst>
                <a:cxn ang="0">
                  <a:pos x="connsiteX0" y="connsiteY0"/>
                </a:cxn>
                <a:cxn ang="0">
                  <a:pos x="connsiteX1" y="connsiteY1"/>
                </a:cxn>
              </a:cxnLst>
              <a:rect l="l" t="t" r="r" b="b"/>
              <a:pathLst>
                <a:path w="9525" h="9525">
                  <a:moveTo>
                    <a:pt x="7144" y="9488"/>
                  </a:moveTo>
                  <a:cubicBezTo>
                    <a:pt x="7144" y="8536"/>
                    <a:pt x="9049" y="4726"/>
                    <a:pt x="7144" y="9488"/>
                  </a:cubicBezTo>
                  <a:close/>
                </a:path>
              </a:pathLst>
            </a:custGeom>
            <a:grpFill/>
            <a:ln w="9525"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xmlns="" id="{A971FA75-C1C3-49F0-8ECE-C4751C72A141}"/>
                </a:ext>
              </a:extLst>
            </p:cNvPr>
            <p:cNvSpPr/>
            <p:nvPr/>
          </p:nvSpPr>
          <p:spPr>
            <a:xfrm>
              <a:off x="7748628" y="2756000"/>
              <a:ext cx="9525" cy="19050"/>
            </a:xfrm>
            <a:custGeom>
              <a:avLst/>
              <a:gdLst>
                <a:gd name="connsiteX0" fmla="*/ 9485 w 9525"/>
                <a:gd name="connsiteY0" fmla="*/ 15775 h 19050"/>
                <a:gd name="connsiteX1" fmla="*/ 9485 w 9525"/>
                <a:gd name="connsiteY1" fmla="*/ 15775 h 19050"/>
              </a:gdLst>
              <a:ahLst/>
              <a:cxnLst>
                <a:cxn ang="0">
                  <a:pos x="connsiteX0" y="connsiteY0"/>
                </a:cxn>
                <a:cxn ang="0">
                  <a:pos x="connsiteX1" y="connsiteY1"/>
                </a:cxn>
              </a:cxnLst>
              <a:rect l="l" t="t" r="r" b="b"/>
              <a:pathLst>
                <a:path w="9525" h="19050">
                  <a:moveTo>
                    <a:pt x="9485" y="15775"/>
                  </a:moveTo>
                  <a:cubicBezTo>
                    <a:pt x="10437" y="2440"/>
                    <a:pt x="3770" y="6250"/>
                    <a:pt x="9485" y="15775"/>
                  </a:cubicBezTo>
                  <a:close/>
                </a:path>
              </a:pathLst>
            </a:custGeom>
            <a:grpFill/>
            <a:ln w="9525" cap="flat">
              <a:no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xmlns="" id="{56DD5AF8-C0E2-42C2-B286-3834DF162BD2}"/>
                </a:ext>
              </a:extLst>
            </p:cNvPr>
            <p:cNvSpPr/>
            <p:nvPr/>
          </p:nvSpPr>
          <p:spPr>
            <a:xfrm>
              <a:off x="7744301" y="275129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8096"/>
                  </a:cubicBezTo>
                  <a:cubicBezTo>
                    <a:pt x="7144" y="8096"/>
                    <a:pt x="7144" y="7144"/>
                    <a:pt x="8096" y="7144"/>
                  </a:cubicBezTo>
                  <a:close/>
                </a:path>
              </a:pathLst>
            </a:custGeom>
            <a:grpFill/>
            <a:ln w="9525"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xmlns="" id="{726D3359-D87B-423D-A914-10CFAA6F3B33}"/>
                </a:ext>
              </a:extLst>
            </p:cNvPr>
            <p:cNvSpPr/>
            <p:nvPr/>
          </p:nvSpPr>
          <p:spPr>
            <a:xfrm>
              <a:off x="7731919" y="2754094"/>
              <a:ext cx="19050" cy="19050"/>
            </a:xfrm>
            <a:custGeom>
              <a:avLst/>
              <a:gdLst>
                <a:gd name="connsiteX0" fmla="*/ 7144 w 19050"/>
                <a:gd name="connsiteY0" fmla="*/ 15775 h 19050"/>
                <a:gd name="connsiteX1" fmla="*/ 7144 w 19050"/>
                <a:gd name="connsiteY1" fmla="*/ 15775 h 19050"/>
              </a:gdLst>
              <a:ahLst/>
              <a:cxnLst>
                <a:cxn ang="0">
                  <a:pos x="connsiteX0" y="connsiteY0"/>
                </a:cxn>
                <a:cxn ang="0">
                  <a:pos x="connsiteX1" y="connsiteY1"/>
                </a:cxn>
              </a:cxnLst>
              <a:rect l="l" t="t" r="r" b="b"/>
              <a:pathLst>
                <a:path w="19050" h="19050">
                  <a:moveTo>
                    <a:pt x="7144" y="15775"/>
                  </a:moveTo>
                  <a:cubicBezTo>
                    <a:pt x="26194" y="6250"/>
                    <a:pt x="14764" y="2440"/>
                    <a:pt x="7144" y="15775"/>
                  </a:cubicBezTo>
                  <a:close/>
                </a:path>
              </a:pathLst>
            </a:custGeom>
            <a:grpFill/>
            <a:ln w="9525"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xmlns="" id="{7D2D8EAD-DCD5-46BB-9F31-F9D63F29A4EB}"/>
                </a:ext>
              </a:extLst>
            </p:cNvPr>
            <p:cNvSpPr/>
            <p:nvPr/>
          </p:nvSpPr>
          <p:spPr>
            <a:xfrm>
              <a:off x="7729466" y="2754428"/>
              <a:ext cx="9525" cy="9525"/>
            </a:xfrm>
            <a:custGeom>
              <a:avLst/>
              <a:gdLst>
                <a:gd name="connsiteX0" fmla="*/ 8644 w 9525"/>
                <a:gd name="connsiteY0" fmla="*/ 9727 h 9525"/>
                <a:gd name="connsiteX1" fmla="*/ 8644 w 9525"/>
                <a:gd name="connsiteY1" fmla="*/ 9727 h 9525"/>
              </a:gdLst>
              <a:ahLst/>
              <a:cxnLst>
                <a:cxn ang="0">
                  <a:pos x="connsiteX0" y="connsiteY0"/>
                </a:cxn>
                <a:cxn ang="0">
                  <a:pos x="connsiteX1" y="connsiteY1"/>
                </a:cxn>
              </a:cxnLst>
              <a:rect l="l" t="t" r="r" b="b"/>
              <a:pathLst>
                <a:path w="9525" h="9525">
                  <a:moveTo>
                    <a:pt x="8644" y="9727"/>
                  </a:moveTo>
                  <a:cubicBezTo>
                    <a:pt x="4834" y="3059"/>
                    <a:pt x="9597" y="11632"/>
                    <a:pt x="8644" y="9727"/>
                  </a:cubicBezTo>
                  <a:close/>
                </a:path>
              </a:pathLst>
            </a:custGeom>
            <a:grpFill/>
            <a:ln w="9525" cap="flat">
              <a:no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xmlns="" id="{18820A0F-8022-4CAC-8EEF-EFE2658563B4}"/>
                </a:ext>
              </a:extLst>
            </p:cNvPr>
            <p:cNvSpPr/>
            <p:nvPr/>
          </p:nvSpPr>
          <p:spPr>
            <a:xfrm>
              <a:off x="7720936" y="2759214"/>
              <a:ext cx="9525" cy="19050"/>
            </a:xfrm>
            <a:custGeom>
              <a:avLst/>
              <a:gdLst>
                <a:gd name="connsiteX0" fmla="*/ 11459 w 9525"/>
                <a:gd name="connsiteY0" fmla="*/ 13513 h 19050"/>
                <a:gd name="connsiteX1" fmla="*/ 11459 w 9525"/>
                <a:gd name="connsiteY1" fmla="*/ 13513 h 19050"/>
              </a:gdLst>
              <a:ahLst/>
              <a:cxnLst>
                <a:cxn ang="0">
                  <a:pos x="connsiteX0" y="connsiteY0"/>
                </a:cxn>
                <a:cxn ang="0">
                  <a:pos x="connsiteX1" y="connsiteY1"/>
                </a:cxn>
              </a:cxnLst>
              <a:rect l="l" t="t" r="r" b="b"/>
              <a:pathLst>
                <a:path w="9525" h="19050">
                  <a:moveTo>
                    <a:pt x="11459" y="13513"/>
                  </a:moveTo>
                  <a:cubicBezTo>
                    <a:pt x="4792" y="-1727"/>
                    <a:pt x="6697" y="15418"/>
                    <a:pt x="11459" y="13513"/>
                  </a:cubicBezTo>
                  <a:close/>
                </a:path>
              </a:pathLst>
            </a:custGeom>
            <a:grpFill/>
            <a:ln w="9525" cap="flat">
              <a:no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xmlns="" id="{D1761934-F690-4E2A-AF4C-C26053FD5095}"/>
                </a:ext>
              </a:extLst>
            </p:cNvPr>
            <p:cNvSpPr/>
            <p:nvPr/>
          </p:nvSpPr>
          <p:spPr>
            <a:xfrm>
              <a:off x="7729061" y="276367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8096"/>
                    <a:pt x="7144" y="7144"/>
                    <a:pt x="7144" y="7144"/>
                  </a:cubicBezTo>
                  <a:cubicBezTo>
                    <a:pt x="8096" y="8096"/>
                    <a:pt x="8096" y="9049"/>
                    <a:pt x="9049" y="7144"/>
                  </a:cubicBezTo>
                  <a:close/>
                </a:path>
              </a:pathLst>
            </a:custGeom>
            <a:grpFill/>
            <a:ln w="9525" cap="flat">
              <a:no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xmlns="" id="{E0DD13B0-B1CD-43B3-A01C-216381413670}"/>
                </a:ext>
              </a:extLst>
            </p:cNvPr>
            <p:cNvSpPr/>
            <p:nvPr/>
          </p:nvSpPr>
          <p:spPr>
            <a:xfrm>
              <a:off x="7714774" y="275915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7144" y="7858"/>
                  </a:cubicBez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xmlns="" id="{4BDAE628-1276-4D5C-AA8F-9E74F8D44CE3}"/>
                </a:ext>
              </a:extLst>
            </p:cNvPr>
            <p:cNvSpPr/>
            <p:nvPr/>
          </p:nvSpPr>
          <p:spPr>
            <a:xfrm>
              <a:off x="7716467" y="2764631"/>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10001"/>
                    <a:pt x="9260" y="9049"/>
                    <a:pt x="9260" y="7144"/>
                  </a:cubicBezTo>
                  <a:close/>
                </a:path>
              </a:pathLst>
            </a:custGeom>
            <a:grpFill/>
            <a:ln w="9525" cap="flat">
              <a:no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xmlns="" id="{6DF4C7EB-AE42-46D9-BE48-64D0F64A180F}"/>
                </a:ext>
              </a:extLst>
            </p:cNvPr>
            <p:cNvSpPr/>
            <p:nvPr/>
          </p:nvSpPr>
          <p:spPr>
            <a:xfrm>
              <a:off x="7633811" y="2757963"/>
              <a:ext cx="85725" cy="38100"/>
            </a:xfrm>
            <a:custGeom>
              <a:avLst/>
              <a:gdLst>
                <a:gd name="connsiteX0" fmla="*/ 7144 w 85725"/>
                <a:gd name="connsiteY0" fmla="*/ 17621 h 38100"/>
                <a:gd name="connsiteX1" fmla="*/ 85249 w 85725"/>
                <a:gd name="connsiteY1" fmla="*/ 7144 h 38100"/>
                <a:gd name="connsiteX2" fmla="*/ 7144 w 85725"/>
                <a:gd name="connsiteY2" fmla="*/ 17621 h 38100"/>
              </a:gdLst>
              <a:ahLst/>
              <a:cxnLst>
                <a:cxn ang="0">
                  <a:pos x="connsiteX0" y="connsiteY0"/>
                </a:cxn>
                <a:cxn ang="0">
                  <a:pos x="connsiteX1" y="connsiteY1"/>
                </a:cxn>
                <a:cxn ang="0">
                  <a:pos x="connsiteX2" y="connsiteY2"/>
                </a:cxn>
              </a:cxnLst>
              <a:rect l="l" t="t" r="r" b="b"/>
              <a:pathLst>
                <a:path w="85725" h="38100">
                  <a:moveTo>
                    <a:pt x="7144" y="17621"/>
                  </a:moveTo>
                  <a:cubicBezTo>
                    <a:pt x="9049" y="55721"/>
                    <a:pt x="84296" y="7144"/>
                    <a:pt x="85249" y="7144"/>
                  </a:cubicBezTo>
                  <a:cubicBezTo>
                    <a:pt x="59531" y="11906"/>
                    <a:pt x="32861" y="15716"/>
                    <a:pt x="7144" y="17621"/>
                  </a:cubicBezTo>
                  <a:close/>
                </a:path>
              </a:pathLst>
            </a:custGeom>
            <a:grpFill/>
            <a:ln w="9525" cap="flat">
              <a:no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xmlns="" id="{6A13A517-BB0C-4829-8CFA-66CB4F7E11A7}"/>
                </a:ext>
              </a:extLst>
            </p:cNvPr>
            <p:cNvSpPr/>
            <p:nvPr/>
          </p:nvSpPr>
          <p:spPr>
            <a:xfrm>
              <a:off x="7642384" y="2764336"/>
              <a:ext cx="9525" cy="9525"/>
            </a:xfrm>
            <a:custGeom>
              <a:avLst/>
              <a:gdLst>
                <a:gd name="connsiteX0" fmla="*/ 7144 w 9525"/>
                <a:gd name="connsiteY0" fmla="*/ 9344 h 9525"/>
                <a:gd name="connsiteX1" fmla="*/ 7144 w 9525"/>
                <a:gd name="connsiteY1" fmla="*/ 9344 h 9525"/>
              </a:gdLst>
              <a:ahLst/>
              <a:cxnLst>
                <a:cxn ang="0">
                  <a:pos x="connsiteX0" y="connsiteY0"/>
                </a:cxn>
                <a:cxn ang="0">
                  <a:pos x="connsiteX1" y="connsiteY1"/>
                </a:cxn>
              </a:cxnLst>
              <a:rect l="l" t="t" r="r" b="b"/>
              <a:pathLst>
                <a:path w="9525" h="9525">
                  <a:moveTo>
                    <a:pt x="7144" y="9344"/>
                  </a:moveTo>
                  <a:cubicBezTo>
                    <a:pt x="9049" y="5533"/>
                    <a:pt x="7144" y="7438"/>
                    <a:pt x="7144" y="9344"/>
                  </a:cubicBezTo>
                  <a:close/>
                </a:path>
              </a:pathLst>
            </a:custGeom>
            <a:grpFill/>
            <a:ln w="9525" cap="flat">
              <a:no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xmlns="" id="{844EFC9F-C5D6-4472-B49B-7721B91B2537}"/>
                </a:ext>
              </a:extLst>
            </p:cNvPr>
            <p:cNvSpPr/>
            <p:nvPr/>
          </p:nvSpPr>
          <p:spPr>
            <a:xfrm>
              <a:off x="7633811" y="27684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xmlns="" id="{C5123618-678E-4EBC-8A4B-F1E84CC3C8E4}"/>
                </a:ext>
              </a:extLst>
            </p:cNvPr>
            <p:cNvSpPr/>
            <p:nvPr/>
          </p:nvSpPr>
          <p:spPr>
            <a:xfrm>
              <a:off x="7651352" y="2779447"/>
              <a:ext cx="9525" cy="9525"/>
            </a:xfrm>
            <a:custGeom>
              <a:avLst/>
              <a:gdLst>
                <a:gd name="connsiteX0" fmla="*/ 8653 w 9525"/>
                <a:gd name="connsiteY0" fmla="*/ 7567 h 9525"/>
                <a:gd name="connsiteX1" fmla="*/ 8653 w 9525"/>
                <a:gd name="connsiteY1" fmla="*/ 7567 h 9525"/>
              </a:gdLst>
              <a:ahLst/>
              <a:cxnLst>
                <a:cxn ang="0">
                  <a:pos x="connsiteX0" y="connsiteY0"/>
                </a:cxn>
                <a:cxn ang="0">
                  <a:pos x="connsiteX1" y="connsiteY1"/>
                </a:cxn>
              </a:cxnLst>
              <a:rect l="l" t="t" r="r" b="b"/>
              <a:pathLst>
                <a:path w="9525" h="9525">
                  <a:moveTo>
                    <a:pt x="8653" y="7567"/>
                  </a:moveTo>
                  <a:cubicBezTo>
                    <a:pt x="7700" y="7567"/>
                    <a:pt x="5795" y="6615"/>
                    <a:pt x="8653" y="7567"/>
                  </a:cubicBezTo>
                  <a:close/>
                </a:path>
              </a:pathLst>
            </a:custGeom>
            <a:grpFill/>
            <a:ln w="9525" cap="flat">
              <a:no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xmlns="" id="{5DD61FEB-FFA1-4187-AF28-5ABF1EFAD83B}"/>
                </a:ext>
              </a:extLst>
            </p:cNvPr>
            <p:cNvSpPr/>
            <p:nvPr/>
          </p:nvSpPr>
          <p:spPr>
            <a:xfrm>
              <a:off x="7653814" y="2764631"/>
              <a:ext cx="9525" cy="9525"/>
            </a:xfrm>
            <a:custGeom>
              <a:avLst/>
              <a:gdLst>
                <a:gd name="connsiteX0" fmla="*/ 7144 w 9525"/>
                <a:gd name="connsiteY0" fmla="*/ 7144 h 9525"/>
                <a:gd name="connsiteX1" fmla="*/ 10001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10001" y="10954"/>
                  </a:cubicBezTo>
                  <a:cubicBezTo>
                    <a:pt x="10001" y="9049"/>
                    <a:pt x="9049" y="8096"/>
                    <a:pt x="7144" y="7144"/>
                  </a:cubicBezTo>
                  <a:close/>
                </a:path>
              </a:pathLst>
            </a:custGeom>
            <a:grpFill/>
            <a:ln w="9525" cap="flat">
              <a:no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xmlns="" id="{498CF508-8E1D-4261-89DF-6C59709FF9FC}"/>
                </a:ext>
              </a:extLst>
            </p:cNvPr>
            <p:cNvSpPr/>
            <p:nvPr/>
          </p:nvSpPr>
          <p:spPr>
            <a:xfrm>
              <a:off x="7672716" y="2763678"/>
              <a:ext cx="9525" cy="9525"/>
            </a:xfrm>
            <a:custGeom>
              <a:avLst/>
              <a:gdLst>
                <a:gd name="connsiteX0" fmla="*/ 8244 w 9525"/>
                <a:gd name="connsiteY0" fmla="*/ 10001 h 9525"/>
                <a:gd name="connsiteX1" fmla="*/ 8244 w 9525"/>
                <a:gd name="connsiteY1" fmla="*/ 7144 h 9525"/>
                <a:gd name="connsiteX2" fmla="*/ 8244 w 9525"/>
                <a:gd name="connsiteY2" fmla="*/ 10001 h 9525"/>
              </a:gdLst>
              <a:ahLst/>
              <a:cxnLst>
                <a:cxn ang="0">
                  <a:pos x="connsiteX0" y="connsiteY0"/>
                </a:cxn>
                <a:cxn ang="0">
                  <a:pos x="connsiteX1" y="connsiteY1"/>
                </a:cxn>
                <a:cxn ang="0">
                  <a:pos x="connsiteX2" y="connsiteY2"/>
                </a:cxn>
              </a:cxnLst>
              <a:rect l="l" t="t" r="r" b="b"/>
              <a:pathLst>
                <a:path w="9525" h="9525">
                  <a:moveTo>
                    <a:pt x="8244" y="10001"/>
                  </a:moveTo>
                  <a:cubicBezTo>
                    <a:pt x="9196" y="9049"/>
                    <a:pt x="8244" y="8096"/>
                    <a:pt x="8244" y="7144"/>
                  </a:cubicBezTo>
                  <a:cubicBezTo>
                    <a:pt x="7291" y="7144"/>
                    <a:pt x="6339" y="9049"/>
                    <a:pt x="8244" y="10001"/>
                  </a:cubicBezTo>
                  <a:close/>
                </a:path>
              </a:pathLst>
            </a:custGeom>
            <a:grpFill/>
            <a:ln w="9525" cap="flat">
              <a:no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xmlns="" id="{9AB2162E-54BA-43F6-B26A-0D943078698D}"/>
                </a:ext>
              </a:extLst>
            </p:cNvPr>
            <p:cNvSpPr/>
            <p:nvPr/>
          </p:nvSpPr>
          <p:spPr>
            <a:xfrm>
              <a:off x="7635257" y="2765583"/>
              <a:ext cx="9525" cy="9525"/>
            </a:xfrm>
            <a:custGeom>
              <a:avLst/>
              <a:gdLst>
                <a:gd name="connsiteX0" fmla="*/ 11413 w 9525"/>
                <a:gd name="connsiteY0" fmla="*/ 7144 h 9525"/>
                <a:gd name="connsiteX1" fmla="*/ 11413 w 9525"/>
                <a:gd name="connsiteY1" fmla="*/ 7144 h 9525"/>
              </a:gdLst>
              <a:ahLst/>
              <a:cxnLst>
                <a:cxn ang="0">
                  <a:pos x="connsiteX0" y="connsiteY0"/>
                </a:cxn>
                <a:cxn ang="0">
                  <a:pos x="connsiteX1" y="connsiteY1"/>
                </a:cxn>
              </a:cxnLst>
              <a:rect l="l" t="t" r="r" b="b"/>
              <a:pathLst>
                <a:path w="9525" h="9525">
                  <a:moveTo>
                    <a:pt x="11413" y="7144"/>
                  </a:moveTo>
                  <a:cubicBezTo>
                    <a:pt x="9509" y="7144"/>
                    <a:pt x="2841" y="10954"/>
                    <a:pt x="11413" y="7144"/>
                  </a:cubicBezTo>
                  <a:close/>
                </a:path>
              </a:pathLst>
            </a:custGeom>
            <a:grpFill/>
            <a:ln w="9525" cap="flat">
              <a:no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xmlns="" id="{79713FDE-932B-49C3-A7A9-24D4559DC119}"/>
                </a:ext>
              </a:extLst>
            </p:cNvPr>
            <p:cNvSpPr/>
            <p:nvPr/>
          </p:nvSpPr>
          <p:spPr>
            <a:xfrm>
              <a:off x="7587013" y="2768441"/>
              <a:ext cx="57150" cy="19050"/>
            </a:xfrm>
            <a:custGeom>
              <a:avLst/>
              <a:gdLst>
                <a:gd name="connsiteX0" fmla="*/ 7270 w 57150"/>
                <a:gd name="connsiteY0" fmla="*/ 14764 h 19050"/>
                <a:gd name="connsiteX1" fmla="*/ 51085 w 57150"/>
                <a:gd name="connsiteY1" fmla="*/ 7144 h 19050"/>
                <a:gd name="connsiteX2" fmla="*/ 7270 w 57150"/>
                <a:gd name="connsiteY2" fmla="*/ 14764 h 19050"/>
              </a:gdLst>
              <a:ahLst/>
              <a:cxnLst>
                <a:cxn ang="0">
                  <a:pos x="connsiteX0" y="connsiteY0"/>
                </a:cxn>
                <a:cxn ang="0">
                  <a:pos x="connsiteX1" y="connsiteY1"/>
                </a:cxn>
                <a:cxn ang="0">
                  <a:pos x="connsiteX2" y="connsiteY2"/>
                </a:cxn>
              </a:cxnLst>
              <a:rect l="l" t="t" r="r" b="b"/>
              <a:pathLst>
                <a:path w="57150" h="19050">
                  <a:moveTo>
                    <a:pt x="7270" y="14764"/>
                  </a:moveTo>
                  <a:cubicBezTo>
                    <a:pt x="8222" y="15716"/>
                    <a:pt x="53943" y="27146"/>
                    <a:pt x="51085" y="7144"/>
                  </a:cubicBezTo>
                  <a:cubicBezTo>
                    <a:pt x="51085" y="7144"/>
                    <a:pt x="4412" y="12859"/>
                    <a:pt x="7270" y="14764"/>
                  </a:cubicBezTo>
                  <a:close/>
                </a:path>
              </a:pathLst>
            </a:custGeom>
            <a:grpFill/>
            <a:ln w="9525" cap="flat">
              <a:no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xmlns="" id="{638626FB-298D-4C5A-AF27-030D119A678D}"/>
                </a:ext>
              </a:extLst>
            </p:cNvPr>
            <p:cNvSpPr/>
            <p:nvPr/>
          </p:nvSpPr>
          <p:spPr>
            <a:xfrm>
              <a:off x="7619524" y="276748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7144" y="9049"/>
                    <a:pt x="7144" y="8096"/>
                    <a:pt x="8096" y="7144"/>
                  </a:cubicBezTo>
                  <a:close/>
                </a:path>
              </a:pathLst>
            </a:custGeom>
            <a:grpFill/>
            <a:ln w="9525" cap="flat">
              <a:no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xmlns="" id="{AA50F77F-DD0C-4EA8-9EF4-352770424DA5}"/>
                </a:ext>
              </a:extLst>
            </p:cNvPr>
            <p:cNvSpPr/>
            <p:nvPr/>
          </p:nvSpPr>
          <p:spPr>
            <a:xfrm>
              <a:off x="7555964" y="2764909"/>
              <a:ext cx="28575" cy="9525"/>
            </a:xfrm>
            <a:custGeom>
              <a:avLst/>
              <a:gdLst>
                <a:gd name="connsiteX0" fmla="*/ 25936 w 28575"/>
                <a:gd name="connsiteY0" fmla="*/ 9723 h 9525"/>
                <a:gd name="connsiteX1" fmla="*/ 25936 w 28575"/>
                <a:gd name="connsiteY1" fmla="*/ 9723 h 9525"/>
              </a:gdLst>
              <a:ahLst/>
              <a:cxnLst>
                <a:cxn ang="0">
                  <a:pos x="connsiteX0" y="connsiteY0"/>
                </a:cxn>
                <a:cxn ang="0">
                  <a:pos x="connsiteX1" y="connsiteY1"/>
                </a:cxn>
              </a:cxnLst>
              <a:rect l="l" t="t" r="r" b="b"/>
              <a:pathLst>
                <a:path w="28575" h="9525">
                  <a:moveTo>
                    <a:pt x="25936" y="9723"/>
                  </a:moveTo>
                  <a:cubicBezTo>
                    <a:pt x="13554" y="1151"/>
                    <a:pt x="-9306" y="17343"/>
                    <a:pt x="25936" y="9723"/>
                  </a:cubicBezTo>
                  <a:close/>
                </a:path>
              </a:pathLst>
            </a:custGeom>
            <a:grpFill/>
            <a:ln w="9525" cap="flat">
              <a:no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xmlns="" id="{F03A2275-6BDA-4F7D-A9CD-676BF31DDEB4}"/>
                </a:ext>
              </a:extLst>
            </p:cNvPr>
            <p:cNvSpPr/>
            <p:nvPr/>
          </p:nvSpPr>
          <p:spPr>
            <a:xfrm>
              <a:off x="7583435" y="276653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12859"/>
                    <a:pt x="7990" y="8096"/>
                    <a:pt x="7990" y="7144"/>
                  </a:cubicBezTo>
                  <a:close/>
                </a:path>
              </a:pathLst>
            </a:custGeom>
            <a:grpFill/>
            <a:ln w="9525" cap="flat">
              <a:no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xmlns="" id="{8C6A30C9-0FB8-4A1B-87DA-20437440B5CB}"/>
                </a:ext>
              </a:extLst>
            </p:cNvPr>
            <p:cNvSpPr/>
            <p:nvPr/>
          </p:nvSpPr>
          <p:spPr>
            <a:xfrm>
              <a:off x="7579846" y="2774855"/>
              <a:ext cx="9525" cy="9525"/>
            </a:xfrm>
            <a:custGeom>
              <a:avLst/>
              <a:gdLst>
                <a:gd name="connsiteX0" fmla="*/ 7769 w 9525"/>
                <a:gd name="connsiteY0" fmla="*/ 10255 h 9525"/>
                <a:gd name="connsiteX1" fmla="*/ 8722 w 9525"/>
                <a:gd name="connsiteY1" fmla="*/ 7397 h 9525"/>
                <a:gd name="connsiteX2" fmla="*/ 7769 w 9525"/>
                <a:gd name="connsiteY2" fmla="*/ 10255 h 9525"/>
              </a:gdLst>
              <a:ahLst/>
              <a:cxnLst>
                <a:cxn ang="0">
                  <a:pos x="connsiteX0" y="connsiteY0"/>
                </a:cxn>
                <a:cxn ang="0">
                  <a:pos x="connsiteX1" y="connsiteY1"/>
                </a:cxn>
                <a:cxn ang="0">
                  <a:pos x="connsiteX2" y="connsiteY2"/>
                </a:cxn>
              </a:cxnLst>
              <a:rect l="l" t="t" r="r" b="b"/>
              <a:pathLst>
                <a:path w="9525" h="9525">
                  <a:moveTo>
                    <a:pt x="7769" y="10255"/>
                  </a:moveTo>
                  <a:cubicBezTo>
                    <a:pt x="7769" y="9302"/>
                    <a:pt x="8722" y="8350"/>
                    <a:pt x="8722" y="7397"/>
                  </a:cubicBezTo>
                  <a:cubicBezTo>
                    <a:pt x="6817" y="6445"/>
                    <a:pt x="6817" y="8350"/>
                    <a:pt x="7769" y="10255"/>
                  </a:cubicBezTo>
                  <a:close/>
                </a:path>
              </a:pathLst>
            </a:custGeom>
            <a:grpFill/>
            <a:ln w="9525" cap="flat">
              <a:no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xmlns="" id="{09503099-7203-4ED8-BFD8-E55A226F5406}"/>
                </a:ext>
              </a:extLst>
            </p:cNvPr>
            <p:cNvSpPr/>
            <p:nvPr/>
          </p:nvSpPr>
          <p:spPr>
            <a:xfrm>
              <a:off x="7557713" y="2760821"/>
              <a:ext cx="9525" cy="9525"/>
            </a:xfrm>
            <a:custGeom>
              <a:avLst/>
              <a:gdLst>
                <a:gd name="connsiteX0" fmla="*/ 8947 w 9525"/>
                <a:gd name="connsiteY0" fmla="*/ 7144 h 9525"/>
                <a:gd name="connsiteX1" fmla="*/ 8947 w 9525"/>
                <a:gd name="connsiteY1" fmla="*/ 7144 h 9525"/>
              </a:gdLst>
              <a:ahLst/>
              <a:cxnLst>
                <a:cxn ang="0">
                  <a:pos x="connsiteX0" y="connsiteY0"/>
                </a:cxn>
                <a:cxn ang="0">
                  <a:pos x="connsiteX1" y="connsiteY1"/>
                </a:cxn>
              </a:cxnLst>
              <a:rect l="l" t="t" r="r" b="b"/>
              <a:pathLst>
                <a:path w="9525" h="9525">
                  <a:moveTo>
                    <a:pt x="8947" y="7144"/>
                  </a:moveTo>
                  <a:cubicBezTo>
                    <a:pt x="6090" y="9049"/>
                    <a:pt x="7042" y="9049"/>
                    <a:pt x="8947" y="7144"/>
                  </a:cubicBezTo>
                  <a:close/>
                </a:path>
              </a:pathLst>
            </a:custGeom>
            <a:grpFill/>
            <a:ln w="9525" cap="flat">
              <a:noFill/>
              <a:prstDash val="solid"/>
              <a:miter/>
            </a:ln>
          </p:spPr>
          <p:txBody>
            <a:bodyPr rtlCol="0" anchor="ctr"/>
            <a:lstStyle/>
            <a:p>
              <a:endParaRPr lang="en-US"/>
            </a:p>
          </p:txBody>
        </p:sp>
        <p:sp>
          <p:nvSpPr>
            <p:cNvPr id="416" name="Freeform: Shape 415">
              <a:extLst>
                <a:ext uri="{FF2B5EF4-FFF2-40B4-BE49-F238E27FC236}">
                  <a16:creationId xmlns:a16="http://schemas.microsoft.com/office/drawing/2014/main" xmlns="" id="{2A96C0DA-065B-46EF-98D0-D3E987902FD2}"/>
                </a:ext>
              </a:extLst>
            </p:cNvPr>
            <p:cNvSpPr/>
            <p:nvPr/>
          </p:nvSpPr>
          <p:spPr>
            <a:xfrm>
              <a:off x="7539514" y="2766530"/>
              <a:ext cx="19050" cy="19050"/>
            </a:xfrm>
            <a:custGeom>
              <a:avLst/>
              <a:gdLst>
                <a:gd name="connsiteX0" fmla="*/ 7144 w 19050"/>
                <a:gd name="connsiteY0" fmla="*/ 12864 h 19050"/>
                <a:gd name="connsiteX1" fmla="*/ 7144 w 19050"/>
                <a:gd name="connsiteY1" fmla="*/ 12864 h 19050"/>
              </a:gdLst>
              <a:ahLst/>
              <a:cxnLst>
                <a:cxn ang="0">
                  <a:pos x="connsiteX0" y="connsiteY0"/>
                </a:cxn>
                <a:cxn ang="0">
                  <a:pos x="connsiteX1" y="connsiteY1"/>
                </a:cxn>
              </a:cxnLst>
              <a:rect l="l" t="t" r="r" b="b"/>
              <a:pathLst>
                <a:path w="19050" h="19050">
                  <a:moveTo>
                    <a:pt x="7144" y="12864"/>
                  </a:moveTo>
                  <a:cubicBezTo>
                    <a:pt x="25241" y="13817"/>
                    <a:pt x="14764" y="-471"/>
                    <a:pt x="7144" y="12864"/>
                  </a:cubicBezTo>
                  <a:close/>
                </a:path>
              </a:pathLst>
            </a:custGeom>
            <a:grpFill/>
            <a:ln w="9525" cap="flat">
              <a:noFill/>
              <a:prstDash val="solid"/>
              <a:miter/>
            </a:ln>
          </p:spPr>
          <p:txBody>
            <a:bodyPr rtlCol="0" anchor="ctr"/>
            <a:lstStyle/>
            <a:p>
              <a:endParaRPr lang="en-US"/>
            </a:p>
          </p:txBody>
        </p:sp>
        <p:sp>
          <p:nvSpPr>
            <p:cNvPr id="417" name="Freeform: Shape 416">
              <a:extLst>
                <a:ext uri="{FF2B5EF4-FFF2-40B4-BE49-F238E27FC236}">
                  <a16:creationId xmlns:a16="http://schemas.microsoft.com/office/drawing/2014/main" xmlns="" id="{68729FF4-775C-485E-BA65-C11D7464F2DC}"/>
                </a:ext>
              </a:extLst>
            </p:cNvPr>
            <p:cNvSpPr/>
            <p:nvPr/>
          </p:nvSpPr>
          <p:spPr>
            <a:xfrm>
              <a:off x="7459504" y="2743613"/>
              <a:ext cx="76200" cy="28575"/>
            </a:xfrm>
            <a:custGeom>
              <a:avLst/>
              <a:gdLst>
                <a:gd name="connsiteX0" fmla="*/ 77629 w 76200"/>
                <a:gd name="connsiteY0" fmla="*/ 20541 h 28575"/>
                <a:gd name="connsiteX1" fmla="*/ 7144 w 76200"/>
                <a:gd name="connsiteY1" fmla="*/ 8159 h 28575"/>
                <a:gd name="connsiteX2" fmla="*/ 77629 w 76200"/>
                <a:gd name="connsiteY2" fmla="*/ 20541 h 28575"/>
              </a:gdLst>
              <a:ahLst/>
              <a:cxnLst>
                <a:cxn ang="0">
                  <a:pos x="connsiteX0" y="connsiteY0"/>
                </a:cxn>
                <a:cxn ang="0">
                  <a:pos x="connsiteX1" y="connsiteY1"/>
                </a:cxn>
                <a:cxn ang="0">
                  <a:pos x="connsiteX2" y="connsiteY2"/>
                </a:cxn>
              </a:cxnLst>
              <a:rect l="l" t="t" r="r" b="b"/>
              <a:pathLst>
                <a:path w="76200" h="28575">
                  <a:moveTo>
                    <a:pt x="77629" y="20541"/>
                  </a:moveTo>
                  <a:cubicBezTo>
                    <a:pt x="61436" y="16731"/>
                    <a:pt x="26194" y="3396"/>
                    <a:pt x="7144" y="8159"/>
                  </a:cubicBezTo>
                  <a:cubicBezTo>
                    <a:pt x="52864" y="18636"/>
                    <a:pt x="73819" y="32924"/>
                    <a:pt x="77629" y="20541"/>
                  </a:cubicBezTo>
                  <a:close/>
                </a:path>
              </a:pathLst>
            </a:custGeom>
            <a:grpFill/>
            <a:ln w="9525" cap="flat">
              <a:noFill/>
              <a:prstDash val="solid"/>
              <a:miter/>
            </a:ln>
          </p:spPr>
          <p:txBody>
            <a:bodyPr rtlCol="0" anchor="ctr"/>
            <a:lstStyle/>
            <a:p>
              <a:endParaRPr lang="en-US"/>
            </a:p>
          </p:txBody>
        </p:sp>
        <p:sp>
          <p:nvSpPr>
            <p:cNvPr id="418" name="Freeform: Shape 417">
              <a:extLst>
                <a:ext uri="{FF2B5EF4-FFF2-40B4-BE49-F238E27FC236}">
                  <a16:creationId xmlns:a16="http://schemas.microsoft.com/office/drawing/2014/main" xmlns="" id="{75A419F8-EBFE-48E4-ADDD-C7C58054ABA7}"/>
                </a:ext>
              </a:extLst>
            </p:cNvPr>
            <p:cNvSpPr/>
            <p:nvPr/>
          </p:nvSpPr>
          <p:spPr>
            <a:xfrm>
              <a:off x="7533799" y="27684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19" name="Freeform: Shape 418">
              <a:extLst>
                <a:ext uri="{FF2B5EF4-FFF2-40B4-BE49-F238E27FC236}">
                  <a16:creationId xmlns:a16="http://schemas.microsoft.com/office/drawing/2014/main" xmlns="" id="{B71823FF-3395-48E1-AEC7-592F8FC15115}"/>
                </a:ext>
              </a:extLst>
            </p:cNvPr>
            <p:cNvSpPr/>
            <p:nvPr/>
          </p:nvSpPr>
          <p:spPr>
            <a:xfrm>
              <a:off x="7458157" y="2744628"/>
              <a:ext cx="9525" cy="9525"/>
            </a:xfrm>
            <a:custGeom>
              <a:avLst/>
              <a:gdLst>
                <a:gd name="connsiteX0" fmla="*/ 8491 w 9525"/>
                <a:gd name="connsiteY0" fmla="*/ 7144 h 9525"/>
                <a:gd name="connsiteX1" fmla="*/ 7538 w 9525"/>
                <a:gd name="connsiteY1" fmla="*/ 7144 h 9525"/>
                <a:gd name="connsiteX2" fmla="*/ 8491 w 9525"/>
                <a:gd name="connsiteY2" fmla="*/ 7144 h 9525"/>
              </a:gdLst>
              <a:ahLst/>
              <a:cxnLst>
                <a:cxn ang="0">
                  <a:pos x="connsiteX0" y="connsiteY0"/>
                </a:cxn>
                <a:cxn ang="0">
                  <a:pos x="connsiteX1" y="connsiteY1"/>
                </a:cxn>
                <a:cxn ang="0">
                  <a:pos x="connsiteX2" y="connsiteY2"/>
                </a:cxn>
              </a:cxnLst>
              <a:rect l="l" t="t" r="r" b="b"/>
              <a:pathLst>
                <a:path w="9525" h="9525">
                  <a:moveTo>
                    <a:pt x="8491" y="7144"/>
                  </a:moveTo>
                  <a:cubicBezTo>
                    <a:pt x="8491" y="7144"/>
                    <a:pt x="7538" y="7144"/>
                    <a:pt x="7538" y="7144"/>
                  </a:cubicBezTo>
                  <a:cubicBezTo>
                    <a:pt x="6586" y="8096"/>
                    <a:pt x="7538" y="8096"/>
                    <a:pt x="8491" y="7144"/>
                  </a:cubicBezTo>
                  <a:close/>
                </a:path>
              </a:pathLst>
            </a:custGeom>
            <a:grpFill/>
            <a:ln w="9525" cap="flat">
              <a:no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xmlns="" id="{6C2CC0BA-9850-45DE-979B-831D52B526CA}"/>
                </a:ext>
              </a:extLst>
            </p:cNvPr>
            <p:cNvSpPr/>
            <p:nvPr/>
          </p:nvSpPr>
          <p:spPr>
            <a:xfrm>
              <a:off x="7540466" y="27674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xmlns="" id="{0727176D-4543-49C5-8B7D-8CFC1FAEA989}"/>
                </a:ext>
              </a:extLst>
            </p:cNvPr>
            <p:cNvSpPr/>
            <p:nvPr/>
          </p:nvSpPr>
          <p:spPr>
            <a:xfrm>
              <a:off x="7542767" y="275891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1" y="8096"/>
                    <a:pt x="5795" y="9049"/>
                    <a:pt x="8653" y="7144"/>
                  </a:cubicBezTo>
                  <a:close/>
                </a:path>
              </a:pathLst>
            </a:custGeom>
            <a:grpFill/>
            <a:ln w="9525" cap="flat">
              <a:no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xmlns="" id="{7F732547-4B4D-4587-A42F-886BEC4182DD}"/>
                </a:ext>
              </a:extLst>
            </p:cNvPr>
            <p:cNvSpPr/>
            <p:nvPr/>
          </p:nvSpPr>
          <p:spPr>
            <a:xfrm>
              <a:off x="7447121" y="273700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423" name="Freeform: Shape 422">
              <a:extLst>
                <a:ext uri="{FF2B5EF4-FFF2-40B4-BE49-F238E27FC236}">
                  <a16:creationId xmlns:a16="http://schemas.microsoft.com/office/drawing/2014/main" xmlns="" id="{BA0678B3-B658-43DA-9981-4A141894B497}"/>
                </a:ext>
              </a:extLst>
            </p:cNvPr>
            <p:cNvSpPr/>
            <p:nvPr/>
          </p:nvSpPr>
          <p:spPr>
            <a:xfrm>
              <a:off x="7410926" y="27293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24" name="Freeform: Shape 423">
              <a:extLst>
                <a:ext uri="{FF2B5EF4-FFF2-40B4-BE49-F238E27FC236}">
                  <a16:creationId xmlns:a16="http://schemas.microsoft.com/office/drawing/2014/main" xmlns="" id="{4C70D7CA-117A-4236-A479-1A30B1EE40A0}"/>
                </a:ext>
              </a:extLst>
            </p:cNvPr>
            <p:cNvSpPr/>
            <p:nvPr/>
          </p:nvSpPr>
          <p:spPr>
            <a:xfrm>
              <a:off x="7321391" y="2717570"/>
              <a:ext cx="142875" cy="38100"/>
            </a:xfrm>
            <a:custGeom>
              <a:avLst/>
              <a:gdLst>
                <a:gd name="connsiteX0" fmla="*/ 7144 w 142875"/>
                <a:gd name="connsiteY0" fmla="*/ 7532 h 38100"/>
                <a:gd name="connsiteX1" fmla="*/ 140494 w 142875"/>
                <a:gd name="connsiteY1" fmla="*/ 27534 h 38100"/>
                <a:gd name="connsiteX2" fmla="*/ 7144 w 142875"/>
                <a:gd name="connsiteY2" fmla="*/ 7532 h 38100"/>
              </a:gdLst>
              <a:ahLst/>
              <a:cxnLst>
                <a:cxn ang="0">
                  <a:pos x="connsiteX0" y="connsiteY0"/>
                </a:cxn>
                <a:cxn ang="0">
                  <a:pos x="connsiteX1" y="connsiteY1"/>
                </a:cxn>
                <a:cxn ang="0">
                  <a:pos x="connsiteX2" y="connsiteY2"/>
                </a:cxn>
              </a:cxnLst>
              <a:rect l="l" t="t" r="r" b="b"/>
              <a:pathLst>
                <a:path w="142875" h="38100">
                  <a:moveTo>
                    <a:pt x="7144" y="7532"/>
                  </a:moveTo>
                  <a:cubicBezTo>
                    <a:pt x="22384" y="2769"/>
                    <a:pt x="138589" y="43727"/>
                    <a:pt x="140494" y="27534"/>
                  </a:cubicBezTo>
                  <a:cubicBezTo>
                    <a:pt x="130969" y="30392"/>
                    <a:pt x="10001" y="18962"/>
                    <a:pt x="7144" y="7532"/>
                  </a:cubicBezTo>
                  <a:close/>
                </a:path>
              </a:pathLst>
            </a:custGeom>
            <a:grpFill/>
            <a:ln w="9525" cap="flat">
              <a:no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xmlns="" id="{97A54995-3CA6-44BF-AE29-EC5B61241B50}"/>
                </a:ext>
              </a:extLst>
            </p:cNvPr>
            <p:cNvSpPr/>
            <p:nvPr/>
          </p:nvSpPr>
          <p:spPr>
            <a:xfrm>
              <a:off x="7358327" y="2721017"/>
              <a:ext cx="9525" cy="9525"/>
            </a:xfrm>
            <a:custGeom>
              <a:avLst/>
              <a:gdLst>
                <a:gd name="connsiteX0" fmla="*/ 9260 w 9525"/>
                <a:gd name="connsiteY0" fmla="*/ 10752 h 9525"/>
                <a:gd name="connsiteX1" fmla="*/ 9260 w 9525"/>
                <a:gd name="connsiteY1" fmla="*/ 10752 h 9525"/>
              </a:gdLst>
              <a:ahLst/>
              <a:cxnLst>
                <a:cxn ang="0">
                  <a:pos x="connsiteX0" y="connsiteY0"/>
                </a:cxn>
                <a:cxn ang="0">
                  <a:pos x="connsiteX1" y="connsiteY1"/>
                </a:cxn>
              </a:cxnLst>
              <a:rect l="l" t="t" r="r" b="b"/>
              <a:pathLst>
                <a:path w="9525" h="9525">
                  <a:moveTo>
                    <a:pt x="9260" y="10752"/>
                  </a:moveTo>
                  <a:cubicBezTo>
                    <a:pt x="4498" y="3132"/>
                    <a:pt x="9260" y="9800"/>
                    <a:pt x="9260" y="10752"/>
                  </a:cubicBezTo>
                  <a:close/>
                </a:path>
              </a:pathLst>
            </a:custGeom>
            <a:grpFill/>
            <a:ln w="9525" cap="flat">
              <a:no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xmlns="" id="{E3FC1436-3B67-45BF-89F6-2F53483284A8}"/>
                </a:ext>
              </a:extLst>
            </p:cNvPr>
            <p:cNvSpPr/>
            <p:nvPr/>
          </p:nvSpPr>
          <p:spPr>
            <a:xfrm>
              <a:off x="7357030" y="2723673"/>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8096"/>
                    <a:pt x="7701" y="8096"/>
                    <a:pt x="8653" y="7144"/>
                  </a:cubicBezTo>
                  <a:close/>
                </a:path>
              </a:pathLst>
            </a:custGeom>
            <a:grpFill/>
            <a:ln w="9525" cap="flat">
              <a:noFill/>
              <a:prstDash val="solid"/>
              <a:miter/>
            </a:ln>
          </p:spPr>
          <p:txBody>
            <a:bodyPr rtlCol="0" anchor="ctr"/>
            <a:lstStyle/>
            <a:p>
              <a:endParaRPr lang="en-US"/>
            </a:p>
          </p:txBody>
        </p:sp>
        <p:sp>
          <p:nvSpPr>
            <p:cNvPr id="427" name="Freeform: Shape 426">
              <a:extLst>
                <a:ext uri="{FF2B5EF4-FFF2-40B4-BE49-F238E27FC236}">
                  <a16:creationId xmlns:a16="http://schemas.microsoft.com/office/drawing/2014/main" xmlns="" id="{D9235C63-3B5A-47F6-B77F-0C6E966648C1}"/>
                </a:ext>
              </a:extLst>
            </p:cNvPr>
            <p:cNvSpPr/>
            <p:nvPr/>
          </p:nvSpPr>
          <p:spPr>
            <a:xfrm>
              <a:off x="7310914" y="2716582"/>
              <a:ext cx="9525" cy="9525"/>
            </a:xfrm>
            <a:custGeom>
              <a:avLst/>
              <a:gdLst>
                <a:gd name="connsiteX0" fmla="*/ 9049 w 9525"/>
                <a:gd name="connsiteY0" fmla="*/ 7567 h 9525"/>
                <a:gd name="connsiteX1" fmla="*/ 7144 w 9525"/>
                <a:gd name="connsiteY1" fmla="*/ 7567 h 9525"/>
                <a:gd name="connsiteX2" fmla="*/ 9049 w 9525"/>
                <a:gd name="connsiteY2" fmla="*/ 7567 h 9525"/>
              </a:gdLst>
              <a:ahLst/>
              <a:cxnLst>
                <a:cxn ang="0">
                  <a:pos x="connsiteX0" y="connsiteY0"/>
                </a:cxn>
                <a:cxn ang="0">
                  <a:pos x="connsiteX1" y="connsiteY1"/>
                </a:cxn>
                <a:cxn ang="0">
                  <a:pos x="connsiteX2" y="connsiteY2"/>
                </a:cxn>
              </a:cxnLst>
              <a:rect l="l" t="t" r="r" b="b"/>
              <a:pathLst>
                <a:path w="9525" h="9525">
                  <a:moveTo>
                    <a:pt x="9049" y="7567"/>
                  </a:moveTo>
                  <a:cubicBezTo>
                    <a:pt x="9049" y="7567"/>
                    <a:pt x="8096" y="6615"/>
                    <a:pt x="7144" y="7567"/>
                  </a:cubicBezTo>
                  <a:cubicBezTo>
                    <a:pt x="7144" y="8520"/>
                    <a:pt x="8096" y="8520"/>
                    <a:pt x="9049" y="7567"/>
                  </a:cubicBezTo>
                  <a:close/>
                </a:path>
              </a:pathLst>
            </a:custGeom>
            <a:grpFill/>
            <a:ln w="9525" cap="flat">
              <a:noFill/>
              <a:prstDash val="solid"/>
              <a:miter/>
            </a:ln>
          </p:spPr>
          <p:txBody>
            <a:bodyPr rtlCol="0" anchor="ctr"/>
            <a:lstStyle/>
            <a:p>
              <a:endParaRPr lang="en-US"/>
            </a:p>
          </p:txBody>
        </p:sp>
        <p:sp>
          <p:nvSpPr>
            <p:cNvPr id="428" name="Freeform: Shape 427">
              <a:extLst>
                <a:ext uri="{FF2B5EF4-FFF2-40B4-BE49-F238E27FC236}">
                  <a16:creationId xmlns:a16="http://schemas.microsoft.com/office/drawing/2014/main" xmlns="" id="{76121466-1675-472E-9871-862FF1C65D7C}"/>
                </a:ext>
              </a:extLst>
            </p:cNvPr>
            <p:cNvSpPr/>
            <p:nvPr/>
          </p:nvSpPr>
          <p:spPr>
            <a:xfrm>
              <a:off x="7309961" y="27189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8096"/>
                    <a:pt x="8096" y="8096"/>
                    <a:pt x="7144" y="7144"/>
                  </a:cubicBezTo>
                  <a:close/>
                </a:path>
              </a:pathLst>
            </a:custGeom>
            <a:grpFill/>
            <a:ln w="9525" cap="flat">
              <a:noFill/>
              <a:prstDash val="solid"/>
              <a:miter/>
            </a:ln>
          </p:spPr>
          <p:txBody>
            <a:bodyPr rtlCol="0" anchor="ctr"/>
            <a:lstStyle/>
            <a:p>
              <a:endParaRPr lang="en-US"/>
            </a:p>
          </p:txBody>
        </p:sp>
        <p:sp>
          <p:nvSpPr>
            <p:cNvPr id="429" name="Freeform: Shape 428">
              <a:extLst>
                <a:ext uri="{FF2B5EF4-FFF2-40B4-BE49-F238E27FC236}">
                  <a16:creationId xmlns:a16="http://schemas.microsoft.com/office/drawing/2014/main" xmlns="" id="{DEDE7D1B-47DE-4CFD-ACFF-E86E2E973EDD}"/>
                </a:ext>
              </a:extLst>
            </p:cNvPr>
            <p:cNvSpPr/>
            <p:nvPr/>
          </p:nvSpPr>
          <p:spPr>
            <a:xfrm>
              <a:off x="7244223" y="2714148"/>
              <a:ext cx="76200" cy="19050"/>
            </a:xfrm>
            <a:custGeom>
              <a:avLst/>
              <a:gdLst>
                <a:gd name="connsiteX0" fmla="*/ 7159 w 76200"/>
                <a:gd name="connsiteY0" fmla="*/ 7144 h 19050"/>
                <a:gd name="connsiteX1" fmla="*/ 71930 w 76200"/>
                <a:gd name="connsiteY1" fmla="*/ 13811 h 19050"/>
                <a:gd name="connsiteX2" fmla="*/ 63357 w 76200"/>
                <a:gd name="connsiteY2" fmla="*/ 15716 h 19050"/>
                <a:gd name="connsiteX3" fmla="*/ 7159 w 76200"/>
                <a:gd name="connsiteY3" fmla="*/ 7144 h 19050"/>
              </a:gdLst>
              <a:ahLst/>
              <a:cxnLst>
                <a:cxn ang="0">
                  <a:pos x="connsiteX0" y="connsiteY0"/>
                </a:cxn>
                <a:cxn ang="0">
                  <a:pos x="connsiteX1" y="connsiteY1"/>
                </a:cxn>
                <a:cxn ang="0">
                  <a:pos x="connsiteX2" y="connsiteY2"/>
                </a:cxn>
                <a:cxn ang="0">
                  <a:pos x="connsiteX3" y="connsiteY3"/>
                </a:cxn>
              </a:cxnLst>
              <a:rect l="l" t="t" r="r" b="b"/>
              <a:pathLst>
                <a:path w="76200" h="19050">
                  <a:moveTo>
                    <a:pt x="7159" y="7144"/>
                  </a:moveTo>
                  <a:cubicBezTo>
                    <a:pt x="6207" y="7144"/>
                    <a:pt x="49070" y="18574"/>
                    <a:pt x="71930" y="13811"/>
                  </a:cubicBezTo>
                  <a:cubicBezTo>
                    <a:pt x="62405" y="14764"/>
                    <a:pt x="59547" y="14764"/>
                    <a:pt x="63357" y="15716"/>
                  </a:cubicBezTo>
                  <a:cubicBezTo>
                    <a:pt x="67167" y="8096"/>
                    <a:pt x="7159" y="10954"/>
                    <a:pt x="7159" y="7144"/>
                  </a:cubicBezTo>
                  <a:close/>
                </a:path>
              </a:pathLst>
            </a:custGeom>
            <a:grpFill/>
            <a:ln w="9525" cap="flat">
              <a:noFill/>
              <a:prstDash val="solid"/>
              <a:miter/>
            </a:ln>
          </p:spPr>
          <p:txBody>
            <a:bodyPr rtlCol="0" anchor="ctr"/>
            <a:lstStyle/>
            <a:p>
              <a:endParaRPr lang="en-US"/>
            </a:p>
          </p:txBody>
        </p:sp>
        <p:sp>
          <p:nvSpPr>
            <p:cNvPr id="430" name="Freeform: Shape 429">
              <a:extLst>
                <a:ext uri="{FF2B5EF4-FFF2-40B4-BE49-F238E27FC236}">
                  <a16:creationId xmlns:a16="http://schemas.microsoft.com/office/drawing/2014/main" xmlns="" id="{1CE1D9D2-368D-4A04-A64A-E16DE05EA345}"/>
                </a:ext>
              </a:extLst>
            </p:cNvPr>
            <p:cNvSpPr/>
            <p:nvPr/>
          </p:nvSpPr>
          <p:spPr>
            <a:xfrm>
              <a:off x="7228026" y="2715792"/>
              <a:ext cx="9525" cy="9525"/>
            </a:xfrm>
            <a:custGeom>
              <a:avLst/>
              <a:gdLst>
                <a:gd name="connsiteX0" fmla="*/ 9069 w 9525"/>
                <a:gd name="connsiteY0" fmla="*/ 9310 h 9525"/>
                <a:gd name="connsiteX1" fmla="*/ 9069 w 9525"/>
                <a:gd name="connsiteY1" fmla="*/ 9310 h 9525"/>
              </a:gdLst>
              <a:ahLst/>
              <a:cxnLst>
                <a:cxn ang="0">
                  <a:pos x="connsiteX0" y="connsiteY0"/>
                </a:cxn>
                <a:cxn ang="0">
                  <a:pos x="connsiteX1" y="connsiteY1"/>
                </a:cxn>
              </a:cxnLst>
              <a:rect l="l" t="t" r="r" b="b"/>
              <a:pathLst>
                <a:path w="9525" h="9525">
                  <a:moveTo>
                    <a:pt x="9069" y="9310"/>
                  </a:moveTo>
                  <a:cubicBezTo>
                    <a:pt x="8117" y="3595"/>
                    <a:pt x="5259" y="11215"/>
                    <a:pt x="9069" y="9310"/>
                  </a:cubicBezTo>
                  <a:close/>
                </a:path>
              </a:pathLst>
            </a:custGeom>
            <a:grpFill/>
            <a:ln w="9525" cap="flat">
              <a:noFill/>
              <a:prstDash val="solid"/>
              <a:miter/>
            </a:ln>
          </p:spPr>
          <p:txBody>
            <a:bodyPr rtlCol="0" anchor="ctr"/>
            <a:lstStyle/>
            <a:p>
              <a:endParaRPr lang="en-US"/>
            </a:p>
          </p:txBody>
        </p:sp>
        <p:sp>
          <p:nvSpPr>
            <p:cNvPr id="431" name="Freeform: Shape 430">
              <a:extLst>
                <a:ext uri="{FF2B5EF4-FFF2-40B4-BE49-F238E27FC236}">
                  <a16:creationId xmlns:a16="http://schemas.microsoft.com/office/drawing/2014/main" xmlns="" id="{9E4C8067-7A00-4C7B-B0F7-75CDCD9EB403}"/>
                </a:ext>
              </a:extLst>
            </p:cNvPr>
            <p:cNvSpPr/>
            <p:nvPr/>
          </p:nvSpPr>
          <p:spPr>
            <a:xfrm>
              <a:off x="7203281" y="2708309"/>
              <a:ext cx="19050" cy="19050"/>
            </a:xfrm>
            <a:custGeom>
              <a:avLst/>
              <a:gdLst>
                <a:gd name="connsiteX0" fmla="*/ 7144 w 19050"/>
                <a:gd name="connsiteY0" fmla="*/ 13935 h 19050"/>
                <a:gd name="connsiteX1" fmla="*/ 7144 w 19050"/>
                <a:gd name="connsiteY1" fmla="*/ 13935 h 19050"/>
              </a:gdLst>
              <a:ahLst/>
              <a:cxnLst>
                <a:cxn ang="0">
                  <a:pos x="connsiteX0" y="connsiteY0"/>
                </a:cxn>
                <a:cxn ang="0">
                  <a:pos x="connsiteX1" y="connsiteY1"/>
                </a:cxn>
              </a:cxnLst>
              <a:rect l="l" t="t" r="r" b="b"/>
              <a:pathLst>
                <a:path w="19050" h="19050">
                  <a:moveTo>
                    <a:pt x="7144" y="13935"/>
                  </a:moveTo>
                  <a:cubicBezTo>
                    <a:pt x="20479" y="-2257"/>
                    <a:pt x="12859" y="15840"/>
                    <a:pt x="7144" y="13935"/>
                  </a:cubicBezTo>
                  <a:close/>
                </a:path>
              </a:pathLst>
            </a:custGeom>
            <a:grpFill/>
            <a:ln w="9525" cap="flat">
              <a:noFill/>
              <a:prstDash val="solid"/>
              <a:miter/>
            </a:ln>
          </p:spPr>
          <p:txBody>
            <a:bodyPr rtlCol="0" anchor="ctr"/>
            <a:lstStyle/>
            <a:p>
              <a:endParaRPr lang="en-US"/>
            </a:p>
          </p:txBody>
        </p:sp>
        <p:sp>
          <p:nvSpPr>
            <p:cNvPr id="432" name="Freeform: Shape 431">
              <a:extLst>
                <a:ext uri="{FF2B5EF4-FFF2-40B4-BE49-F238E27FC236}">
                  <a16:creationId xmlns:a16="http://schemas.microsoft.com/office/drawing/2014/main" xmlns="" id="{8DD3A520-07FA-46F7-A3E6-F2B435D6FE78}"/>
                </a:ext>
              </a:extLst>
            </p:cNvPr>
            <p:cNvSpPr/>
            <p:nvPr/>
          </p:nvSpPr>
          <p:spPr>
            <a:xfrm>
              <a:off x="7200424" y="2717641"/>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7144" y="5556"/>
                    <a:pt x="7144" y="8414"/>
                  </a:cubicBezTo>
                  <a:close/>
                </a:path>
              </a:pathLst>
            </a:custGeom>
            <a:grpFill/>
            <a:ln w="9525" cap="flat">
              <a:noFill/>
              <a:prstDash val="solid"/>
              <a:miter/>
            </a:ln>
          </p:spPr>
          <p:txBody>
            <a:bodyPr rtlCol="0" anchor="ctr"/>
            <a:lstStyle/>
            <a:p>
              <a:endParaRPr lang="en-US"/>
            </a:p>
          </p:txBody>
        </p:sp>
        <p:sp>
          <p:nvSpPr>
            <p:cNvPr id="433" name="Freeform: Shape 432">
              <a:extLst>
                <a:ext uri="{FF2B5EF4-FFF2-40B4-BE49-F238E27FC236}">
                  <a16:creationId xmlns:a16="http://schemas.microsoft.com/office/drawing/2014/main" xmlns="" id="{20401309-8F6A-48B2-992E-34226AB2F3DF}"/>
                </a:ext>
              </a:extLst>
            </p:cNvPr>
            <p:cNvSpPr/>
            <p:nvPr/>
          </p:nvSpPr>
          <p:spPr>
            <a:xfrm>
              <a:off x="7243286" y="24045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9049"/>
                    <a:pt x="11906" y="12859"/>
                    <a:pt x="7144" y="7144"/>
                  </a:cubicBezTo>
                  <a:close/>
                </a:path>
              </a:pathLst>
            </a:custGeom>
            <a:grpFill/>
            <a:ln w="9525" cap="flat">
              <a:no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xmlns="" id="{06254EE8-82A4-4220-A0E1-FA8B6BE49701}"/>
                </a:ext>
              </a:extLst>
            </p:cNvPr>
            <p:cNvSpPr/>
            <p:nvPr/>
          </p:nvSpPr>
          <p:spPr>
            <a:xfrm>
              <a:off x="7237571" y="2412612"/>
              <a:ext cx="19050" cy="19050"/>
            </a:xfrm>
            <a:custGeom>
              <a:avLst/>
              <a:gdLst>
                <a:gd name="connsiteX0" fmla="*/ 7144 w 19050"/>
                <a:gd name="connsiteY0" fmla="*/ 14358 h 19050"/>
                <a:gd name="connsiteX1" fmla="*/ 7144 w 19050"/>
                <a:gd name="connsiteY1" fmla="*/ 14358 h 19050"/>
              </a:gdLst>
              <a:ahLst/>
              <a:cxnLst>
                <a:cxn ang="0">
                  <a:pos x="connsiteX0" y="connsiteY0"/>
                </a:cxn>
                <a:cxn ang="0">
                  <a:pos x="connsiteX1" y="connsiteY1"/>
                </a:cxn>
              </a:cxnLst>
              <a:rect l="l" t="t" r="r" b="b"/>
              <a:pathLst>
                <a:path w="19050" h="19050">
                  <a:moveTo>
                    <a:pt x="7144" y="14358"/>
                  </a:moveTo>
                  <a:cubicBezTo>
                    <a:pt x="18574" y="2928"/>
                    <a:pt x="14764" y="6738"/>
                    <a:pt x="7144" y="14358"/>
                  </a:cubicBezTo>
                  <a:close/>
                </a:path>
              </a:pathLst>
            </a:custGeom>
            <a:grpFill/>
            <a:ln w="9525" cap="flat">
              <a:noFill/>
              <a:prstDash val="solid"/>
              <a:miter/>
            </a:ln>
          </p:spPr>
          <p:txBody>
            <a:bodyPr rtlCol="0" anchor="ctr"/>
            <a:lstStyle/>
            <a:p>
              <a:endParaRPr lang="en-US"/>
            </a:p>
          </p:txBody>
        </p:sp>
        <p:sp>
          <p:nvSpPr>
            <p:cNvPr id="435" name="Freeform: Shape 434">
              <a:extLst>
                <a:ext uri="{FF2B5EF4-FFF2-40B4-BE49-F238E27FC236}">
                  <a16:creationId xmlns:a16="http://schemas.microsoft.com/office/drawing/2014/main" xmlns="" id="{4BF64791-F57C-4B83-9875-8A61D5095187}"/>
                </a:ext>
              </a:extLst>
            </p:cNvPr>
            <p:cNvSpPr/>
            <p:nvPr/>
          </p:nvSpPr>
          <p:spPr>
            <a:xfrm>
              <a:off x="7242334" y="2422683"/>
              <a:ext cx="19050" cy="9525"/>
            </a:xfrm>
            <a:custGeom>
              <a:avLst/>
              <a:gdLst>
                <a:gd name="connsiteX0" fmla="*/ 11906 w 19050"/>
                <a:gd name="connsiteY0" fmla="*/ 7144 h 9525"/>
                <a:gd name="connsiteX1" fmla="*/ 7144 w 19050"/>
                <a:gd name="connsiteY1" fmla="*/ 7144 h 9525"/>
                <a:gd name="connsiteX2" fmla="*/ 11906 w 19050"/>
                <a:gd name="connsiteY2" fmla="*/ 7144 h 9525"/>
              </a:gdLst>
              <a:ahLst/>
              <a:cxnLst>
                <a:cxn ang="0">
                  <a:pos x="connsiteX0" y="connsiteY0"/>
                </a:cxn>
                <a:cxn ang="0">
                  <a:pos x="connsiteX1" y="connsiteY1"/>
                </a:cxn>
                <a:cxn ang="0">
                  <a:pos x="connsiteX2" y="connsiteY2"/>
                </a:cxn>
              </a:cxnLst>
              <a:rect l="l" t="t" r="r" b="b"/>
              <a:pathLst>
                <a:path w="19050" h="9525">
                  <a:moveTo>
                    <a:pt x="11906" y="7144"/>
                  </a:moveTo>
                  <a:cubicBezTo>
                    <a:pt x="10001" y="7144"/>
                    <a:pt x="9049" y="7144"/>
                    <a:pt x="7144" y="7144"/>
                  </a:cubicBezTo>
                  <a:cubicBezTo>
                    <a:pt x="9049" y="7144"/>
                    <a:pt x="11906" y="9049"/>
                    <a:pt x="11906" y="7144"/>
                  </a:cubicBezTo>
                  <a:close/>
                </a:path>
              </a:pathLst>
            </a:custGeom>
            <a:grpFill/>
            <a:ln w="9525" cap="flat">
              <a:noFill/>
              <a:prstDash val="solid"/>
              <a:miter/>
            </a:ln>
          </p:spPr>
          <p:txBody>
            <a:bodyPr rtlCol="0" anchor="ctr"/>
            <a:lstStyle/>
            <a:p>
              <a:endParaRPr lang="en-US"/>
            </a:p>
          </p:txBody>
        </p:sp>
        <p:sp>
          <p:nvSpPr>
            <p:cNvPr id="436" name="Freeform: Shape 435">
              <a:extLst>
                <a:ext uri="{FF2B5EF4-FFF2-40B4-BE49-F238E27FC236}">
                  <a16:creationId xmlns:a16="http://schemas.microsoft.com/office/drawing/2014/main" xmlns="" id="{2353BF1F-1B20-4BDD-B125-3401DFCA8841}"/>
                </a:ext>
              </a:extLst>
            </p:cNvPr>
            <p:cNvSpPr/>
            <p:nvPr/>
          </p:nvSpPr>
          <p:spPr>
            <a:xfrm>
              <a:off x="7248578" y="242554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12859"/>
                    <a:pt x="7567" y="7144"/>
                  </a:cubicBezTo>
                  <a:close/>
                </a:path>
              </a:pathLst>
            </a:custGeom>
            <a:grpFill/>
            <a:ln w="9525" cap="flat">
              <a:noFill/>
              <a:prstDash val="solid"/>
              <a:miter/>
            </a:ln>
          </p:spPr>
          <p:txBody>
            <a:bodyPr rtlCol="0" anchor="ctr"/>
            <a:lstStyle/>
            <a:p>
              <a:endParaRPr lang="en-US"/>
            </a:p>
          </p:txBody>
        </p:sp>
        <p:sp>
          <p:nvSpPr>
            <p:cNvPr id="437" name="Freeform: Shape 436">
              <a:extLst>
                <a:ext uri="{FF2B5EF4-FFF2-40B4-BE49-F238E27FC236}">
                  <a16:creationId xmlns:a16="http://schemas.microsoft.com/office/drawing/2014/main" xmlns="" id="{4310EABE-8736-4744-A7DC-7C35D245E848}"/>
                </a:ext>
              </a:extLst>
            </p:cNvPr>
            <p:cNvSpPr/>
            <p:nvPr/>
          </p:nvSpPr>
          <p:spPr>
            <a:xfrm>
              <a:off x="7249954" y="2437923"/>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8096" y="8096"/>
                  </a:cubicBezTo>
                  <a:cubicBezTo>
                    <a:pt x="9049" y="8096"/>
                    <a:pt x="8096" y="7144"/>
                    <a:pt x="7144" y="7144"/>
                  </a:cubicBezTo>
                  <a:close/>
                </a:path>
              </a:pathLst>
            </a:custGeom>
            <a:grpFill/>
            <a:ln w="9525" cap="flat">
              <a:noFill/>
              <a:prstDash val="solid"/>
              <a:miter/>
            </a:ln>
          </p:spPr>
          <p:txBody>
            <a:bodyPr rtlCol="0" anchor="ctr"/>
            <a:lstStyle/>
            <a:p>
              <a:endParaRPr lang="en-US"/>
            </a:p>
          </p:txBody>
        </p:sp>
        <p:sp>
          <p:nvSpPr>
            <p:cNvPr id="438" name="Freeform: Shape 437">
              <a:extLst>
                <a:ext uri="{FF2B5EF4-FFF2-40B4-BE49-F238E27FC236}">
                  <a16:creationId xmlns:a16="http://schemas.microsoft.com/office/drawing/2014/main" xmlns="" id="{0928C392-0BA4-4DD4-97E3-7EAD9B87FD51}"/>
                </a:ext>
              </a:extLst>
            </p:cNvPr>
            <p:cNvSpPr/>
            <p:nvPr/>
          </p:nvSpPr>
          <p:spPr>
            <a:xfrm>
              <a:off x="7241416" y="2432577"/>
              <a:ext cx="19050" cy="19050"/>
            </a:xfrm>
            <a:custGeom>
              <a:avLst/>
              <a:gdLst>
                <a:gd name="connsiteX0" fmla="*/ 17586 w 19050"/>
                <a:gd name="connsiteY0" fmla="*/ 18205 h 19050"/>
                <a:gd name="connsiteX1" fmla="*/ 17586 w 19050"/>
                <a:gd name="connsiteY1" fmla="*/ 18205 h 19050"/>
              </a:gdLst>
              <a:ahLst/>
              <a:cxnLst>
                <a:cxn ang="0">
                  <a:pos x="connsiteX0" y="connsiteY0"/>
                </a:cxn>
                <a:cxn ang="0">
                  <a:pos x="connsiteX1" y="connsiteY1"/>
                </a:cxn>
              </a:cxnLst>
              <a:rect l="l" t="t" r="r" b="b"/>
              <a:pathLst>
                <a:path w="19050" h="19050">
                  <a:moveTo>
                    <a:pt x="17586" y="18205"/>
                  </a:moveTo>
                  <a:cubicBezTo>
                    <a:pt x="22349" y="14395"/>
                    <a:pt x="-8131" y="-4655"/>
                    <a:pt x="17586" y="18205"/>
                  </a:cubicBezTo>
                  <a:close/>
                </a:path>
              </a:pathLst>
            </a:custGeom>
            <a:grpFill/>
            <a:ln w="9525" cap="flat">
              <a:noFill/>
              <a:prstDash val="solid"/>
              <a:miter/>
            </a:ln>
          </p:spPr>
          <p:txBody>
            <a:bodyPr rtlCol="0" anchor="ctr"/>
            <a:lstStyle/>
            <a:p>
              <a:endParaRPr lang="en-US"/>
            </a:p>
          </p:txBody>
        </p:sp>
        <p:sp>
          <p:nvSpPr>
            <p:cNvPr id="439" name="Freeform: Shape 438">
              <a:extLst>
                <a:ext uri="{FF2B5EF4-FFF2-40B4-BE49-F238E27FC236}">
                  <a16:creationId xmlns:a16="http://schemas.microsoft.com/office/drawing/2014/main" xmlns="" id="{3D5066C2-8E2E-499B-B39F-AE203B991264}"/>
                </a:ext>
              </a:extLst>
            </p:cNvPr>
            <p:cNvSpPr/>
            <p:nvPr/>
          </p:nvSpPr>
          <p:spPr>
            <a:xfrm>
              <a:off x="7249530" y="2436018"/>
              <a:ext cx="9525" cy="9525"/>
            </a:xfrm>
            <a:custGeom>
              <a:avLst/>
              <a:gdLst>
                <a:gd name="connsiteX0" fmla="*/ 7567 w 9525"/>
                <a:gd name="connsiteY0" fmla="*/ 9049 h 9525"/>
                <a:gd name="connsiteX1" fmla="*/ 7567 w 9525"/>
                <a:gd name="connsiteY1" fmla="*/ 7144 h 9525"/>
                <a:gd name="connsiteX2" fmla="*/ 7567 w 9525"/>
                <a:gd name="connsiteY2" fmla="*/ 9049 h 9525"/>
              </a:gdLst>
              <a:ahLst/>
              <a:cxnLst>
                <a:cxn ang="0">
                  <a:pos x="connsiteX0" y="connsiteY0"/>
                </a:cxn>
                <a:cxn ang="0">
                  <a:pos x="connsiteX1" y="connsiteY1"/>
                </a:cxn>
                <a:cxn ang="0">
                  <a:pos x="connsiteX2" y="connsiteY2"/>
                </a:cxn>
              </a:cxnLst>
              <a:rect l="l" t="t" r="r" b="b"/>
              <a:pathLst>
                <a:path w="9525" h="9525">
                  <a:moveTo>
                    <a:pt x="7567" y="9049"/>
                  </a:moveTo>
                  <a:cubicBezTo>
                    <a:pt x="7567" y="8096"/>
                    <a:pt x="7567" y="8096"/>
                    <a:pt x="7567" y="7144"/>
                  </a:cubicBezTo>
                  <a:cubicBezTo>
                    <a:pt x="6615" y="8096"/>
                    <a:pt x="7567" y="8096"/>
                    <a:pt x="7567" y="9049"/>
                  </a:cubicBezTo>
                  <a:close/>
                </a:path>
              </a:pathLst>
            </a:custGeom>
            <a:grpFill/>
            <a:ln w="9525" cap="flat">
              <a:no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xmlns="" id="{C130FDB3-0967-4835-B891-47E39F01D9D4}"/>
                </a:ext>
              </a:extLst>
            </p:cNvPr>
            <p:cNvSpPr/>
            <p:nvPr/>
          </p:nvSpPr>
          <p:spPr>
            <a:xfrm>
              <a:off x="7247609" y="2429747"/>
              <a:ext cx="9525" cy="9525"/>
            </a:xfrm>
            <a:custGeom>
              <a:avLst/>
              <a:gdLst>
                <a:gd name="connsiteX0" fmla="*/ 9488 w 9525"/>
                <a:gd name="connsiteY0" fmla="*/ 8653 h 9525"/>
                <a:gd name="connsiteX1" fmla="*/ 9488 w 9525"/>
                <a:gd name="connsiteY1" fmla="*/ 8653 h 9525"/>
              </a:gdLst>
              <a:ahLst/>
              <a:cxnLst>
                <a:cxn ang="0">
                  <a:pos x="connsiteX0" y="connsiteY0"/>
                </a:cxn>
                <a:cxn ang="0">
                  <a:pos x="connsiteX1" y="connsiteY1"/>
                </a:cxn>
              </a:cxnLst>
              <a:rect l="l" t="t" r="r" b="b"/>
              <a:pathLst>
                <a:path w="9525" h="9525">
                  <a:moveTo>
                    <a:pt x="9488" y="8653"/>
                  </a:moveTo>
                  <a:cubicBezTo>
                    <a:pt x="8536" y="7700"/>
                    <a:pt x="4726" y="5795"/>
                    <a:pt x="9488" y="8653"/>
                  </a:cubicBezTo>
                  <a:close/>
                </a:path>
              </a:pathLst>
            </a:custGeom>
            <a:grpFill/>
            <a:ln w="9525" cap="flat">
              <a:no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xmlns="" id="{548E22A3-6CC1-4583-970F-C62405B4A4C1}"/>
                </a:ext>
              </a:extLst>
            </p:cNvPr>
            <p:cNvSpPr/>
            <p:nvPr/>
          </p:nvSpPr>
          <p:spPr>
            <a:xfrm>
              <a:off x="7243756" y="2454006"/>
              <a:ext cx="19050" cy="9525"/>
            </a:xfrm>
            <a:custGeom>
              <a:avLst/>
              <a:gdLst>
                <a:gd name="connsiteX0" fmla="*/ 16199 w 19050"/>
                <a:gd name="connsiteY0" fmla="*/ 7253 h 9525"/>
                <a:gd name="connsiteX1" fmla="*/ 16199 w 19050"/>
                <a:gd name="connsiteY1" fmla="*/ 7253 h 9525"/>
              </a:gdLst>
              <a:ahLst/>
              <a:cxnLst>
                <a:cxn ang="0">
                  <a:pos x="connsiteX0" y="connsiteY0"/>
                </a:cxn>
                <a:cxn ang="0">
                  <a:pos x="connsiteX1" y="connsiteY1"/>
                </a:cxn>
              </a:cxnLst>
              <a:rect l="l" t="t" r="r" b="b"/>
              <a:pathLst>
                <a:path w="19050" h="9525">
                  <a:moveTo>
                    <a:pt x="16199" y="7253"/>
                  </a:moveTo>
                  <a:cubicBezTo>
                    <a:pt x="-946" y="6301"/>
                    <a:pt x="10484" y="12016"/>
                    <a:pt x="16199" y="7253"/>
                  </a:cubicBezTo>
                  <a:close/>
                </a:path>
              </a:pathLst>
            </a:custGeom>
            <a:grpFill/>
            <a:ln w="9525" cap="flat">
              <a:no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xmlns="" id="{ECC8F7E1-2A00-4C38-9970-8888C7F243D4}"/>
                </a:ext>
              </a:extLst>
            </p:cNvPr>
            <p:cNvSpPr/>
            <p:nvPr/>
          </p:nvSpPr>
          <p:spPr>
            <a:xfrm>
              <a:off x="7239476" y="2463641"/>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8096" y="8096"/>
                  </a:cubicBezTo>
                  <a:cubicBezTo>
                    <a:pt x="8096" y="8096"/>
                    <a:pt x="7144" y="7144"/>
                    <a:pt x="7144" y="7144"/>
                  </a:cubicBezTo>
                  <a:close/>
                </a:path>
              </a:pathLst>
            </a:custGeom>
            <a:grpFill/>
            <a:ln w="9525" cap="flat">
              <a:noFill/>
              <a:prstDash val="solid"/>
              <a:miter/>
            </a:ln>
          </p:spPr>
          <p:txBody>
            <a:bodyPr rtlCol="0" anchor="ctr"/>
            <a:lstStyle/>
            <a:p>
              <a:endParaRPr lang="en-US"/>
            </a:p>
          </p:txBody>
        </p:sp>
        <p:sp>
          <p:nvSpPr>
            <p:cNvPr id="443" name="Freeform: Shape 442">
              <a:extLst>
                <a:ext uri="{FF2B5EF4-FFF2-40B4-BE49-F238E27FC236}">
                  <a16:creationId xmlns:a16="http://schemas.microsoft.com/office/drawing/2014/main" xmlns="" id="{12B18AC3-E049-4691-A60F-78B09B5B4AD0}"/>
                </a:ext>
              </a:extLst>
            </p:cNvPr>
            <p:cNvSpPr/>
            <p:nvPr/>
          </p:nvSpPr>
          <p:spPr>
            <a:xfrm>
              <a:off x="7240503" y="2468143"/>
              <a:ext cx="19050" cy="28575"/>
            </a:xfrm>
            <a:custGeom>
              <a:avLst/>
              <a:gdLst>
                <a:gd name="connsiteX0" fmla="*/ 19452 w 19050"/>
                <a:gd name="connsiteY0" fmla="*/ 24549 h 28575"/>
                <a:gd name="connsiteX1" fmla="*/ 19452 w 19050"/>
                <a:gd name="connsiteY1" fmla="*/ 24549 h 28575"/>
              </a:gdLst>
              <a:ahLst/>
              <a:cxnLst>
                <a:cxn ang="0">
                  <a:pos x="connsiteX0" y="connsiteY0"/>
                </a:cxn>
                <a:cxn ang="0">
                  <a:pos x="connsiteX1" y="connsiteY1"/>
                </a:cxn>
              </a:cxnLst>
              <a:rect l="l" t="t" r="r" b="b"/>
              <a:pathLst>
                <a:path w="19050" h="28575">
                  <a:moveTo>
                    <a:pt x="19452" y="24549"/>
                  </a:moveTo>
                  <a:cubicBezTo>
                    <a:pt x="7069" y="-4026"/>
                    <a:pt x="-551" y="7404"/>
                    <a:pt x="19452" y="24549"/>
                  </a:cubicBezTo>
                  <a:close/>
                </a:path>
              </a:pathLst>
            </a:custGeom>
            <a:grpFill/>
            <a:ln w="9525" cap="flat">
              <a:noFill/>
              <a:prstDash val="solid"/>
              <a:miter/>
            </a:ln>
          </p:spPr>
          <p:txBody>
            <a:bodyPr rtlCol="0" anchor="ctr"/>
            <a:lstStyle/>
            <a:p>
              <a:endParaRPr lang="en-US"/>
            </a:p>
          </p:txBody>
        </p:sp>
        <p:sp>
          <p:nvSpPr>
            <p:cNvPr id="444" name="Freeform: Shape 443">
              <a:extLst>
                <a:ext uri="{FF2B5EF4-FFF2-40B4-BE49-F238E27FC236}">
                  <a16:creationId xmlns:a16="http://schemas.microsoft.com/office/drawing/2014/main" xmlns="" id="{4D5BD8BC-7CBE-4F58-BEBD-C3C835E5917A}"/>
                </a:ext>
              </a:extLst>
            </p:cNvPr>
            <p:cNvSpPr/>
            <p:nvPr/>
          </p:nvSpPr>
          <p:spPr>
            <a:xfrm>
              <a:off x="7244930" y="2487344"/>
              <a:ext cx="9525" cy="9525"/>
            </a:xfrm>
            <a:custGeom>
              <a:avLst/>
              <a:gdLst>
                <a:gd name="connsiteX0" fmla="*/ 9310 w 9525"/>
                <a:gd name="connsiteY0" fmla="*/ 7253 h 9525"/>
                <a:gd name="connsiteX1" fmla="*/ 9310 w 9525"/>
                <a:gd name="connsiteY1" fmla="*/ 7253 h 9525"/>
              </a:gdLst>
              <a:ahLst/>
              <a:cxnLst>
                <a:cxn ang="0">
                  <a:pos x="connsiteX0" y="connsiteY0"/>
                </a:cxn>
                <a:cxn ang="0">
                  <a:pos x="connsiteX1" y="connsiteY1"/>
                </a:cxn>
              </a:cxnLst>
              <a:rect l="l" t="t" r="r" b="b"/>
              <a:pathLst>
                <a:path w="9525" h="9525">
                  <a:moveTo>
                    <a:pt x="9310" y="7253"/>
                  </a:moveTo>
                  <a:cubicBezTo>
                    <a:pt x="3595" y="12016"/>
                    <a:pt x="11215" y="6301"/>
                    <a:pt x="9310" y="7253"/>
                  </a:cubicBezTo>
                  <a:close/>
                </a:path>
              </a:pathLst>
            </a:custGeom>
            <a:grpFill/>
            <a:ln w="9525" cap="flat">
              <a:noFill/>
              <a:prstDash val="solid"/>
              <a:miter/>
            </a:ln>
          </p:spPr>
          <p:txBody>
            <a:bodyPr rtlCol="0" anchor="ctr"/>
            <a:lstStyle/>
            <a:p>
              <a:endParaRPr lang="en-US"/>
            </a:p>
          </p:txBody>
        </p:sp>
        <p:sp>
          <p:nvSpPr>
            <p:cNvPr id="445" name="Freeform: Shape 444">
              <a:extLst>
                <a:ext uri="{FF2B5EF4-FFF2-40B4-BE49-F238E27FC236}">
                  <a16:creationId xmlns:a16="http://schemas.microsoft.com/office/drawing/2014/main" xmlns="" id="{DB40658B-B703-4B6C-BEBF-591AC5178438}"/>
                </a:ext>
              </a:extLst>
            </p:cNvPr>
            <p:cNvSpPr/>
            <p:nvPr/>
          </p:nvSpPr>
          <p:spPr>
            <a:xfrm>
              <a:off x="7256601" y="2496978"/>
              <a:ext cx="9525" cy="19050"/>
            </a:xfrm>
            <a:custGeom>
              <a:avLst/>
              <a:gdLst>
                <a:gd name="connsiteX0" fmla="*/ 9068 w 9525"/>
                <a:gd name="connsiteY0" fmla="*/ 7144 h 19050"/>
                <a:gd name="connsiteX1" fmla="*/ 9068 w 9525"/>
                <a:gd name="connsiteY1" fmla="*/ 7144 h 19050"/>
              </a:gdLst>
              <a:ahLst/>
              <a:cxnLst>
                <a:cxn ang="0">
                  <a:pos x="connsiteX0" y="connsiteY0"/>
                </a:cxn>
                <a:cxn ang="0">
                  <a:pos x="connsiteX1" y="connsiteY1"/>
                </a:cxn>
              </a:cxnLst>
              <a:rect l="l" t="t" r="r" b="b"/>
              <a:pathLst>
                <a:path w="9525" h="19050">
                  <a:moveTo>
                    <a:pt x="9068" y="7144"/>
                  </a:moveTo>
                  <a:cubicBezTo>
                    <a:pt x="2401" y="16669"/>
                    <a:pt x="15736" y="19526"/>
                    <a:pt x="9068" y="7144"/>
                  </a:cubicBezTo>
                  <a:close/>
                </a:path>
              </a:pathLst>
            </a:custGeom>
            <a:grpFill/>
            <a:ln w="9525" cap="flat">
              <a:noFill/>
              <a:prstDash val="solid"/>
              <a:miter/>
            </a:ln>
          </p:spPr>
          <p:txBody>
            <a:bodyPr rtlCol="0" anchor="ctr"/>
            <a:lstStyle/>
            <a:p>
              <a:endParaRPr lang="en-US"/>
            </a:p>
          </p:txBody>
        </p:sp>
        <p:sp>
          <p:nvSpPr>
            <p:cNvPr id="446" name="Freeform: Shape 445">
              <a:extLst>
                <a:ext uri="{FF2B5EF4-FFF2-40B4-BE49-F238E27FC236}">
                  <a16:creationId xmlns:a16="http://schemas.microsoft.com/office/drawing/2014/main" xmlns="" id="{D9FB729C-A1BC-4F00-9356-4EF56F9FFFC2}"/>
                </a:ext>
              </a:extLst>
            </p:cNvPr>
            <p:cNvSpPr/>
            <p:nvPr/>
          </p:nvSpPr>
          <p:spPr>
            <a:xfrm>
              <a:off x="7254716" y="2487453"/>
              <a:ext cx="9525" cy="9525"/>
            </a:xfrm>
            <a:custGeom>
              <a:avLst/>
              <a:gdLst>
                <a:gd name="connsiteX0" fmla="*/ 7144 w 9525"/>
                <a:gd name="connsiteY0" fmla="*/ 7144 h 9525"/>
                <a:gd name="connsiteX1" fmla="*/ 7144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9049"/>
                    <a:pt x="8096" y="10001"/>
                    <a:pt x="7144" y="10001"/>
                  </a:cubicBezTo>
                  <a:cubicBezTo>
                    <a:pt x="8096" y="9049"/>
                    <a:pt x="9049" y="8096"/>
                    <a:pt x="7144" y="7144"/>
                  </a:cubicBezTo>
                  <a:close/>
                </a:path>
              </a:pathLst>
            </a:custGeom>
            <a:grpFill/>
            <a:ln w="9525" cap="flat">
              <a:noFill/>
              <a:prstDash val="solid"/>
              <a:miter/>
            </a:ln>
          </p:spPr>
          <p:txBody>
            <a:bodyPr rtlCol="0" anchor="ctr"/>
            <a:lstStyle/>
            <a:p>
              <a:endParaRPr lang="en-US"/>
            </a:p>
          </p:txBody>
        </p:sp>
        <p:sp>
          <p:nvSpPr>
            <p:cNvPr id="447" name="Freeform: Shape 446">
              <a:extLst>
                <a:ext uri="{FF2B5EF4-FFF2-40B4-BE49-F238E27FC236}">
                  <a16:creationId xmlns:a16="http://schemas.microsoft.com/office/drawing/2014/main" xmlns="" id="{03C66CEA-66B6-49F0-B7A0-751E4290C81C}"/>
                </a:ext>
              </a:extLst>
            </p:cNvPr>
            <p:cNvSpPr/>
            <p:nvPr/>
          </p:nvSpPr>
          <p:spPr>
            <a:xfrm>
              <a:off x="7258526" y="2513171"/>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8096"/>
                    <a:pt x="7144" y="8096"/>
                    <a:pt x="7144" y="7144"/>
                  </a:cubicBezTo>
                  <a:cubicBezTo>
                    <a:pt x="7144" y="7144"/>
                    <a:pt x="7144" y="8096"/>
                    <a:pt x="8096" y="9049"/>
                  </a:cubicBezTo>
                  <a:close/>
                </a:path>
              </a:pathLst>
            </a:custGeom>
            <a:grpFill/>
            <a:ln w="9525" cap="flat">
              <a:no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xmlns="" id="{B488AA0A-6CBF-4E3B-8971-AC838C131786}"/>
                </a:ext>
              </a:extLst>
            </p:cNvPr>
            <p:cNvSpPr/>
            <p:nvPr/>
          </p:nvSpPr>
          <p:spPr>
            <a:xfrm>
              <a:off x="7262336" y="2508324"/>
              <a:ext cx="9525" cy="9525"/>
            </a:xfrm>
            <a:custGeom>
              <a:avLst/>
              <a:gdLst>
                <a:gd name="connsiteX0" fmla="*/ 7144 w 9525"/>
                <a:gd name="connsiteY0" fmla="*/ 7228 h 9525"/>
                <a:gd name="connsiteX1" fmla="*/ 7144 w 9525"/>
                <a:gd name="connsiteY1" fmla="*/ 7228 h 9525"/>
              </a:gdLst>
              <a:ahLst/>
              <a:cxnLst>
                <a:cxn ang="0">
                  <a:pos x="connsiteX0" y="connsiteY0"/>
                </a:cxn>
                <a:cxn ang="0">
                  <a:pos x="connsiteX1" y="connsiteY1"/>
                </a:cxn>
              </a:cxnLst>
              <a:rect l="l" t="t" r="r" b="b"/>
              <a:pathLst>
                <a:path w="9525" h="9525">
                  <a:moveTo>
                    <a:pt x="7144" y="7228"/>
                  </a:moveTo>
                  <a:cubicBezTo>
                    <a:pt x="14764" y="13895"/>
                    <a:pt x="8096" y="6275"/>
                    <a:pt x="7144" y="7228"/>
                  </a:cubicBezTo>
                  <a:close/>
                </a:path>
              </a:pathLst>
            </a:custGeom>
            <a:grpFill/>
            <a:ln w="9525" cap="flat">
              <a:no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xmlns="" id="{318D195B-5270-45B3-BE82-0B95A4CF0CC5}"/>
                </a:ext>
              </a:extLst>
            </p:cNvPr>
            <p:cNvSpPr/>
            <p:nvPr/>
          </p:nvSpPr>
          <p:spPr>
            <a:xfrm>
              <a:off x="7261384" y="2515076"/>
              <a:ext cx="152400" cy="38100"/>
            </a:xfrm>
            <a:custGeom>
              <a:avLst/>
              <a:gdLst>
                <a:gd name="connsiteX0" fmla="*/ 150019 w 152400"/>
                <a:gd name="connsiteY0" fmla="*/ 31909 h 38100"/>
                <a:gd name="connsiteX1" fmla="*/ 10954 w 152400"/>
                <a:gd name="connsiteY1" fmla="*/ 7144 h 38100"/>
                <a:gd name="connsiteX2" fmla="*/ 7144 w 152400"/>
                <a:gd name="connsiteY2" fmla="*/ 12859 h 38100"/>
                <a:gd name="connsiteX3" fmla="*/ 150019 w 1524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152400" h="38100">
                  <a:moveTo>
                    <a:pt x="150019" y="31909"/>
                  </a:moveTo>
                  <a:cubicBezTo>
                    <a:pt x="146209" y="3334"/>
                    <a:pt x="30004" y="34766"/>
                    <a:pt x="10954" y="7144"/>
                  </a:cubicBezTo>
                  <a:cubicBezTo>
                    <a:pt x="15716" y="15716"/>
                    <a:pt x="13811" y="17621"/>
                    <a:pt x="7144" y="12859"/>
                  </a:cubicBezTo>
                  <a:cubicBezTo>
                    <a:pt x="26194" y="42386"/>
                    <a:pt x="148114" y="31909"/>
                    <a:pt x="150019" y="31909"/>
                  </a:cubicBezTo>
                  <a:close/>
                </a:path>
              </a:pathLst>
            </a:custGeom>
            <a:grpFill/>
            <a:ln w="9525" cap="flat">
              <a:no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xmlns="" id="{A12BC676-EC01-4498-9ADB-DCF201C15112}"/>
                </a:ext>
              </a:extLst>
            </p:cNvPr>
            <p:cNvSpPr/>
            <p:nvPr/>
          </p:nvSpPr>
          <p:spPr>
            <a:xfrm>
              <a:off x="7386983" y="2541746"/>
              <a:ext cx="9525" cy="9525"/>
            </a:xfrm>
            <a:custGeom>
              <a:avLst/>
              <a:gdLst>
                <a:gd name="connsiteX0" fmla="*/ 8227 w 9525"/>
                <a:gd name="connsiteY0" fmla="*/ 7144 h 9525"/>
                <a:gd name="connsiteX1" fmla="*/ 8227 w 9525"/>
                <a:gd name="connsiteY1" fmla="*/ 7144 h 9525"/>
              </a:gdLst>
              <a:ahLst/>
              <a:cxnLst>
                <a:cxn ang="0">
                  <a:pos x="connsiteX0" y="connsiteY0"/>
                </a:cxn>
                <a:cxn ang="0">
                  <a:pos x="connsiteX1" y="connsiteY1"/>
                </a:cxn>
              </a:cxnLst>
              <a:rect l="l" t="t" r="r" b="b"/>
              <a:pathLst>
                <a:path w="9525" h="9525">
                  <a:moveTo>
                    <a:pt x="8227" y="7144"/>
                  </a:moveTo>
                  <a:cubicBezTo>
                    <a:pt x="5369" y="10954"/>
                    <a:pt x="9179" y="9049"/>
                    <a:pt x="8227" y="7144"/>
                  </a:cubicBezTo>
                  <a:close/>
                </a:path>
              </a:pathLst>
            </a:custGeom>
            <a:grpFill/>
            <a:ln w="9525" cap="flat">
              <a:noFill/>
              <a:prstDash val="solid"/>
              <a:miter/>
            </a:ln>
          </p:spPr>
          <p:txBody>
            <a:bodyPr rtlCol="0" anchor="ctr"/>
            <a:lstStyle/>
            <a:p>
              <a:endParaRPr lang="en-US"/>
            </a:p>
          </p:txBody>
        </p:sp>
        <p:sp>
          <p:nvSpPr>
            <p:cNvPr id="451" name="Freeform: Shape 450">
              <a:extLst>
                <a:ext uri="{FF2B5EF4-FFF2-40B4-BE49-F238E27FC236}">
                  <a16:creationId xmlns:a16="http://schemas.microsoft.com/office/drawing/2014/main" xmlns="" id="{DE74DCB2-2964-4536-AA09-36CA20665E77}"/>
                </a:ext>
              </a:extLst>
            </p:cNvPr>
            <p:cNvSpPr/>
            <p:nvPr/>
          </p:nvSpPr>
          <p:spPr>
            <a:xfrm>
              <a:off x="7404259" y="25398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52" name="Freeform: Shape 451">
              <a:extLst>
                <a:ext uri="{FF2B5EF4-FFF2-40B4-BE49-F238E27FC236}">
                  <a16:creationId xmlns:a16="http://schemas.microsoft.com/office/drawing/2014/main" xmlns="" id="{4A65BFC1-0816-4C4F-8D9E-AE2757EA8548}"/>
                </a:ext>
              </a:extLst>
            </p:cNvPr>
            <p:cNvSpPr/>
            <p:nvPr/>
          </p:nvSpPr>
          <p:spPr>
            <a:xfrm>
              <a:off x="7371874" y="25284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8096"/>
                    <a:pt x="7144" y="7144"/>
                  </a:cubicBezTo>
                  <a:close/>
                </a:path>
              </a:pathLst>
            </a:custGeom>
            <a:grpFill/>
            <a:ln w="9525" cap="flat">
              <a:noFill/>
              <a:prstDash val="solid"/>
              <a:miter/>
            </a:ln>
          </p:spPr>
          <p:txBody>
            <a:bodyPr rtlCol="0" anchor="ctr"/>
            <a:lstStyle/>
            <a:p>
              <a:endParaRPr lang="en-US"/>
            </a:p>
          </p:txBody>
        </p:sp>
        <p:sp>
          <p:nvSpPr>
            <p:cNvPr id="453" name="Freeform: Shape 452">
              <a:extLst>
                <a:ext uri="{FF2B5EF4-FFF2-40B4-BE49-F238E27FC236}">
                  <a16:creationId xmlns:a16="http://schemas.microsoft.com/office/drawing/2014/main" xmlns="" id="{C6ED1504-C5BF-4CF0-964D-87B0AD283A78}"/>
                </a:ext>
              </a:extLst>
            </p:cNvPr>
            <p:cNvSpPr/>
            <p:nvPr/>
          </p:nvSpPr>
          <p:spPr>
            <a:xfrm>
              <a:off x="7364254" y="2538888"/>
              <a:ext cx="9525" cy="9525"/>
            </a:xfrm>
            <a:custGeom>
              <a:avLst/>
              <a:gdLst>
                <a:gd name="connsiteX0" fmla="*/ 10954 w 9525"/>
                <a:gd name="connsiteY0" fmla="*/ 10954 h 9525"/>
                <a:gd name="connsiteX1" fmla="*/ 7144 w 9525"/>
                <a:gd name="connsiteY1" fmla="*/ 7144 h 9525"/>
                <a:gd name="connsiteX2" fmla="*/ 10954 w 9525"/>
                <a:gd name="connsiteY2" fmla="*/ 10954 h 9525"/>
              </a:gdLst>
              <a:ahLst/>
              <a:cxnLst>
                <a:cxn ang="0">
                  <a:pos x="connsiteX0" y="connsiteY0"/>
                </a:cxn>
                <a:cxn ang="0">
                  <a:pos x="connsiteX1" y="connsiteY1"/>
                </a:cxn>
                <a:cxn ang="0">
                  <a:pos x="connsiteX2" y="connsiteY2"/>
                </a:cxn>
              </a:cxnLst>
              <a:rect l="l" t="t" r="r" b="b"/>
              <a:pathLst>
                <a:path w="9525" h="9525">
                  <a:moveTo>
                    <a:pt x="10954" y="10954"/>
                  </a:moveTo>
                  <a:cubicBezTo>
                    <a:pt x="10001" y="10001"/>
                    <a:pt x="8096" y="9049"/>
                    <a:pt x="7144" y="7144"/>
                  </a:cubicBezTo>
                  <a:cubicBezTo>
                    <a:pt x="7144" y="9049"/>
                    <a:pt x="7144" y="10001"/>
                    <a:pt x="10954" y="10954"/>
                  </a:cubicBezTo>
                  <a:close/>
                </a:path>
              </a:pathLst>
            </a:custGeom>
            <a:grpFill/>
            <a:ln w="9525" cap="flat">
              <a:noFill/>
              <a:prstDash val="solid"/>
              <a:miter/>
            </a:ln>
          </p:spPr>
          <p:txBody>
            <a:bodyPr rtlCol="0" anchor="ctr"/>
            <a:lstStyle/>
            <a:p>
              <a:endParaRPr lang="en-US"/>
            </a:p>
          </p:txBody>
        </p:sp>
        <p:sp>
          <p:nvSpPr>
            <p:cNvPr id="454" name="Freeform: Shape 453">
              <a:extLst>
                <a:ext uri="{FF2B5EF4-FFF2-40B4-BE49-F238E27FC236}">
                  <a16:creationId xmlns:a16="http://schemas.microsoft.com/office/drawing/2014/main" xmlns="" id="{B46C5867-706B-4420-A9AC-79A2518A4E39}"/>
                </a:ext>
              </a:extLst>
            </p:cNvPr>
            <p:cNvSpPr/>
            <p:nvPr/>
          </p:nvSpPr>
          <p:spPr>
            <a:xfrm>
              <a:off x="7332821" y="2538888"/>
              <a:ext cx="9525" cy="9525"/>
            </a:xfrm>
            <a:custGeom>
              <a:avLst/>
              <a:gdLst>
                <a:gd name="connsiteX0" fmla="*/ 8096 w 9525"/>
                <a:gd name="connsiteY0" fmla="*/ 7144 h 9525"/>
                <a:gd name="connsiteX1" fmla="*/ 7144 w 9525"/>
                <a:gd name="connsiteY1" fmla="*/ 10001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8096"/>
                    <a:pt x="7144" y="9049"/>
                    <a:pt x="7144" y="10001"/>
                  </a:cubicBezTo>
                  <a:cubicBezTo>
                    <a:pt x="9049" y="10001"/>
                    <a:pt x="10001" y="9049"/>
                    <a:pt x="8096" y="7144"/>
                  </a:cubicBezTo>
                  <a:close/>
                </a:path>
              </a:pathLst>
            </a:custGeom>
            <a:grpFill/>
            <a:ln w="9525" cap="flat">
              <a:noFill/>
              <a:prstDash val="solid"/>
              <a:miter/>
            </a:ln>
          </p:spPr>
          <p:txBody>
            <a:bodyPr rtlCol="0" anchor="ctr"/>
            <a:lstStyle/>
            <a:p>
              <a:endParaRPr lang="en-US"/>
            </a:p>
          </p:txBody>
        </p:sp>
        <p:sp>
          <p:nvSpPr>
            <p:cNvPr id="455" name="Freeform: Shape 454">
              <a:extLst>
                <a:ext uri="{FF2B5EF4-FFF2-40B4-BE49-F238E27FC236}">
                  <a16:creationId xmlns:a16="http://schemas.microsoft.com/office/drawing/2014/main" xmlns="" id="{C2C6AEBC-118C-4330-A49B-AD9E1C6255F6}"/>
                </a:ext>
              </a:extLst>
            </p:cNvPr>
            <p:cNvSpPr/>
            <p:nvPr/>
          </p:nvSpPr>
          <p:spPr>
            <a:xfrm>
              <a:off x="7394734" y="2540773"/>
              <a:ext cx="19050" cy="9525"/>
            </a:xfrm>
            <a:custGeom>
              <a:avLst/>
              <a:gdLst>
                <a:gd name="connsiteX0" fmla="*/ 7144 w 19050"/>
                <a:gd name="connsiteY0" fmla="*/ 9069 h 9525"/>
                <a:gd name="connsiteX1" fmla="*/ 7144 w 19050"/>
                <a:gd name="connsiteY1" fmla="*/ 9069 h 9525"/>
              </a:gdLst>
              <a:ahLst/>
              <a:cxnLst>
                <a:cxn ang="0">
                  <a:pos x="connsiteX0" y="connsiteY0"/>
                </a:cxn>
                <a:cxn ang="0">
                  <a:pos x="connsiteX1" y="connsiteY1"/>
                </a:cxn>
              </a:cxnLst>
              <a:rect l="l" t="t" r="r" b="b"/>
              <a:pathLst>
                <a:path w="19050" h="9525">
                  <a:moveTo>
                    <a:pt x="7144" y="9069"/>
                  </a:moveTo>
                  <a:cubicBezTo>
                    <a:pt x="9049" y="8117"/>
                    <a:pt x="20479" y="5259"/>
                    <a:pt x="7144" y="9069"/>
                  </a:cubicBezTo>
                  <a:close/>
                </a:path>
              </a:pathLst>
            </a:custGeom>
            <a:grpFill/>
            <a:ln w="9525" cap="flat">
              <a:noFill/>
              <a:prstDash val="solid"/>
              <a:miter/>
            </a:ln>
          </p:spPr>
          <p:txBody>
            <a:bodyPr rtlCol="0" anchor="ctr"/>
            <a:lstStyle/>
            <a:p>
              <a:endParaRPr lang="en-US"/>
            </a:p>
          </p:txBody>
        </p:sp>
        <p:sp>
          <p:nvSpPr>
            <p:cNvPr id="456" name="Freeform: Shape 455">
              <a:extLst>
                <a:ext uri="{FF2B5EF4-FFF2-40B4-BE49-F238E27FC236}">
                  <a16:creationId xmlns:a16="http://schemas.microsoft.com/office/drawing/2014/main" xmlns="" id="{42292277-685C-461C-AC3A-42AE91D43870}"/>
                </a:ext>
              </a:extLst>
            </p:cNvPr>
            <p:cNvSpPr/>
            <p:nvPr/>
          </p:nvSpPr>
          <p:spPr>
            <a:xfrm>
              <a:off x="7408069" y="2522854"/>
              <a:ext cx="85725" cy="19050"/>
            </a:xfrm>
            <a:custGeom>
              <a:avLst/>
              <a:gdLst>
                <a:gd name="connsiteX0" fmla="*/ 79534 w 85725"/>
                <a:gd name="connsiteY0" fmla="*/ 10796 h 19050"/>
                <a:gd name="connsiteX1" fmla="*/ 7144 w 85725"/>
                <a:gd name="connsiteY1" fmla="*/ 18416 h 19050"/>
                <a:gd name="connsiteX2" fmla="*/ 79534 w 85725"/>
                <a:gd name="connsiteY2" fmla="*/ 10796 h 19050"/>
              </a:gdLst>
              <a:ahLst/>
              <a:cxnLst>
                <a:cxn ang="0">
                  <a:pos x="connsiteX0" y="connsiteY0"/>
                </a:cxn>
                <a:cxn ang="0">
                  <a:pos x="connsiteX1" y="connsiteY1"/>
                </a:cxn>
                <a:cxn ang="0">
                  <a:pos x="connsiteX2" y="connsiteY2"/>
                </a:cxn>
              </a:cxnLst>
              <a:rect l="l" t="t" r="r" b="b"/>
              <a:pathLst>
                <a:path w="85725" h="19050">
                  <a:moveTo>
                    <a:pt x="79534" y="10796"/>
                  </a:moveTo>
                  <a:cubicBezTo>
                    <a:pt x="69056" y="-634"/>
                    <a:pt x="14764" y="18416"/>
                    <a:pt x="7144" y="18416"/>
                  </a:cubicBezTo>
                  <a:cubicBezTo>
                    <a:pt x="35719" y="25083"/>
                    <a:pt x="77629" y="9843"/>
                    <a:pt x="79534" y="10796"/>
                  </a:cubicBezTo>
                  <a:close/>
                </a:path>
              </a:pathLst>
            </a:custGeom>
            <a:grpFill/>
            <a:ln w="9525" cap="flat">
              <a:noFill/>
              <a:prstDash val="solid"/>
              <a:miter/>
            </a:ln>
          </p:spPr>
          <p:txBody>
            <a:bodyPr rtlCol="0" anchor="ctr"/>
            <a:lstStyle/>
            <a:p>
              <a:endParaRPr lang="en-US"/>
            </a:p>
          </p:txBody>
        </p:sp>
        <p:sp>
          <p:nvSpPr>
            <p:cNvPr id="457" name="Freeform: Shape 456">
              <a:extLst>
                <a:ext uri="{FF2B5EF4-FFF2-40B4-BE49-F238E27FC236}">
                  <a16:creationId xmlns:a16="http://schemas.microsoft.com/office/drawing/2014/main" xmlns="" id="{E5111CAB-6654-4DD3-8267-68B90209889E}"/>
                </a:ext>
              </a:extLst>
            </p:cNvPr>
            <p:cNvSpPr/>
            <p:nvPr/>
          </p:nvSpPr>
          <p:spPr>
            <a:xfrm>
              <a:off x="7428071" y="253698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9049" y="7144"/>
                  </a:lnTo>
                  <a:cubicBezTo>
                    <a:pt x="8096" y="8096"/>
                    <a:pt x="7144" y="8096"/>
                    <a:pt x="7144" y="9049"/>
                  </a:cubicBezTo>
                  <a:close/>
                </a:path>
              </a:pathLst>
            </a:custGeom>
            <a:grpFill/>
            <a:ln w="9525" cap="flat">
              <a:noFill/>
              <a:prstDash val="solid"/>
              <a:miter/>
            </a:ln>
          </p:spPr>
          <p:txBody>
            <a:bodyPr rtlCol="0" anchor="ctr"/>
            <a:lstStyle/>
            <a:p>
              <a:endParaRPr lang="en-US"/>
            </a:p>
          </p:txBody>
        </p:sp>
        <p:sp>
          <p:nvSpPr>
            <p:cNvPr id="458" name="Freeform: Shape 457">
              <a:extLst>
                <a:ext uri="{FF2B5EF4-FFF2-40B4-BE49-F238E27FC236}">
                  <a16:creationId xmlns:a16="http://schemas.microsoft.com/office/drawing/2014/main" xmlns="" id="{7908E810-D005-4441-9C51-75289EBBE03A}"/>
                </a:ext>
              </a:extLst>
            </p:cNvPr>
            <p:cNvSpPr/>
            <p:nvPr/>
          </p:nvSpPr>
          <p:spPr>
            <a:xfrm>
              <a:off x="7493552" y="2522696"/>
              <a:ext cx="57150" cy="19050"/>
            </a:xfrm>
            <a:custGeom>
              <a:avLst/>
              <a:gdLst>
                <a:gd name="connsiteX0" fmla="*/ 17863 w 57150"/>
                <a:gd name="connsiteY0" fmla="*/ 16669 h 19050"/>
                <a:gd name="connsiteX1" fmla="*/ 52153 w 57150"/>
                <a:gd name="connsiteY1" fmla="*/ 7144 h 19050"/>
                <a:gd name="connsiteX2" fmla="*/ 10243 w 57150"/>
                <a:gd name="connsiteY2" fmla="*/ 8096 h 19050"/>
                <a:gd name="connsiteX3" fmla="*/ 17863 w 57150"/>
                <a:gd name="connsiteY3" fmla="*/ 16669 h 19050"/>
              </a:gdLst>
              <a:ahLst/>
              <a:cxnLst>
                <a:cxn ang="0">
                  <a:pos x="connsiteX0" y="connsiteY0"/>
                </a:cxn>
                <a:cxn ang="0">
                  <a:pos x="connsiteX1" y="connsiteY1"/>
                </a:cxn>
                <a:cxn ang="0">
                  <a:pos x="connsiteX2" y="connsiteY2"/>
                </a:cxn>
                <a:cxn ang="0">
                  <a:pos x="connsiteX3" y="connsiteY3"/>
                </a:cxn>
              </a:cxnLst>
              <a:rect l="l" t="t" r="r" b="b"/>
              <a:pathLst>
                <a:path w="57150" h="19050">
                  <a:moveTo>
                    <a:pt x="17863" y="16669"/>
                  </a:moveTo>
                  <a:cubicBezTo>
                    <a:pt x="28341" y="19526"/>
                    <a:pt x="38818" y="9049"/>
                    <a:pt x="52153" y="7144"/>
                  </a:cubicBezTo>
                  <a:cubicBezTo>
                    <a:pt x="60725" y="10001"/>
                    <a:pt x="8338" y="8096"/>
                    <a:pt x="10243" y="8096"/>
                  </a:cubicBezTo>
                  <a:cubicBezTo>
                    <a:pt x="6433" y="22384"/>
                    <a:pt x="3575" y="19526"/>
                    <a:pt x="17863" y="16669"/>
                  </a:cubicBezTo>
                  <a:close/>
                </a:path>
              </a:pathLst>
            </a:custGeom>
            <a:grpFill/>
            <a:ln w="9525" cap="flat">
              <a:noFill/>
              <a:prstDash val="solid"/>
              <a:miter/>
            </a:ln>
          </p:spPr>
          <p:txBody>
            <a:bodyPr rtlCol="0" anchor="ctr"/>
            <a:lstStyle/>
            <a:p>
              <a:endParaRPr lang="en-US"/>
            </a:p>
          </p:txBody>
        </p:sp>
        <p:sp>
          <p:nvSpPr>
            <p:cNvPr id="459" name="Freeform: Shape 458">
              <a:extLst>
                <a:ext uri="{FF2B5EF4-FFF2-40B4-BE49-F238E27FC236}">
                  <a16:creationId xmlns:a16="http://schemas.microsoft.com/office/drawing/2014/main" xmlns="" id="{AE4B3061-2F3A-41BA-B990-7B847B2E8EA3}"/>
                </a:ext>
              </a:extLst>
            </p:cNvPr>
            <p:cNvSpPr/>
            <p:nvPr/>
          </p:nvSpPr>
          <p:spPr>
            <a:xfrm>
              <a:off x="7488079" y="2532844"/>
              <a:ext cx="9525" cy="9525"/>
            </a:xfrm>
            <a:custGeom>
              <a:avLst/>
              <a:gdLst>
                <a:gd name="connsiteX0" fmla="*/ 7144 w 9525"/>
                <a:gd name="connsiteY0" fmla="*/ 10330 h 9525"/>
                <a:gd name="connsiteX1" fmla="*/ 7144 w 9525"/>
                <a:gd name="connsiteY1" fmla="*/ 10330 h 9525"/>
              </a:gdLst>
              <a:ahLst/>
              <a:cxnLst>
                <a:cxn ang="0">
                  <a:pos x="connsiteX0" y="connsiteY0"/>
                </a:cxn>
                <a:cxn ang="0">
                  <a:pos x="connsiteX1" y="connsiteY1"/>
                </a:cxn>
              </a:cxnLst>
              <a:rect l="l" t="t" r="r" b="b"/>
              <a:pathLst>
                <a:path w="9525" h="9525">
                  <a:moveTo>
                    <a:pt x="7144" y="10330"/>
                  </a:moveTo>
                  <a:cubicBezTo>
                    <a:pt x="9049" y="3663"/>
                    <a:pt x="8096" y="9378"/>
                    <a:pt x="7144" y="10330"/>
                  </a:cubicBezTo>
                  <a:close/>
                </a:path>
              </a:pathLst>
            </a:custGeom>
            <a:grpFill/>
            <a:ln w="9525" cap="flat">
              <a:noFill/>
              <a:prstDash val="solid"/>
              <a:miter/>
            </a:ln>
          </p:spPr>
          <p:txBody>
            <a:bodyPr rtlCol="0" anchor="ctr"/>
            <a:lstStyle/>
            <a:p>
              <a:endParaRPr lang="en-US"/>
            </a:p>
          </p:txBody>
        </p:sp>
        <p:sp>
          <p:nvSpPr>
            <p:cNvPr id="460" name="Freeform: Shape 459">
              <a:extLst>
                <a:ext uri="{FF2B5EF4-FFF2-40B4-BE49-F238E27FC236}">
                  <a16:creationId xmlns:a16="http://schemas.microsoft.com/office/drawing/2014/main" xmlns="" id="{F99FABEC-0ABF-486F-AEAE-5CE02B10D1D0}"/>
                </a:ext>
              </a:extLst>
            </p:cNvPr>
            <p:cNvSpPr/>
            <p:nvPr/>
          </p:nvSpPr>
          <p:spPr>
            <a:xfrm>
              <a:off x="7489984" y="2522696"/>
              <a:ext cx="9525" cy="9525"/>
            </a:xfrm>
            <a:custGeom>
              <a:avLst/>
              <a:gdLst>
                <a:gd name="connsiteX0" fmla="*/ 8096 w 9525"/>
                <a:gd name="connsiteY0" fmla="*/ 7144 h 9525"/>
                <a:gd name="connsiteX1" fmla="*/ 7144 w 9525"/>
                <a:gd name="connsiteY1" fmla="*/ 10001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9049"/>
                    <a:pt x="7144" y="10001"/>
                  </a:cubicBezTo>
                  <a:cubicBezTo>
                    <a:pt x="10954" y="11906"/>
                    <a:pt x="10954" y="10001"/>
                    <a:pt x="8096" y="7144"/>
                  </a:cubicBezTo>
                  <a:close/>
                </a:path>
              </a:pathLst>
            </a:custGeom>
            <a:grpFill/>
            <a:ln w="9525" cap="flat">
              <a:noFill/>
              <a:prstDash val="solid"/>
              <a:miter/>
            </a:ln>
          </p:spPr>
          <p:txBody>
            <a:bodyPr rtlCol="0" anchor="ctr"/>
            <a:lstStyle/>
            <a:p>
              <a:endParaRPr lang="en-US"/>
            </a:p>
          </p:txBody>
        </p:sp>
        <p:sp>
          <p:nvSpPr>
            <p:cNvPr id="461" name="Freeform: Shape 460">
              <a:extLst>
                <a:ext uri="{FF2B5EF4-FFF2-40B4-BE49-F238E27FC236}">
                  <a16:creationId xmlns:a16="http://schemas.microsoft.com/office/drawing/2014/main" xmlns="" id="{797A7923-249E-447D-BABF-578B28EC7F4B}"/>
                </a:ext>
              </a:extLst>
            </p:cNvPr>
            <p:cNvSpPr/>
            <p:nvPr/>
          </p:nvSpPr>
          <p:spPr>
            <a:xfrm>
              <a:off x="7530941" y="2534105"/>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13811" y="5259"/>
                    <a:pt x="9049" y="8117"/>
                    <a:pt x="7144" y="9069"/>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xmlns="" id="{57688957-A9E3-4A6F-A90D-81C082F98B1A}"/>
                </a:ext>
              </a:extLst>
            </p:cNvPr>
            <p:cNvSpPr/>
            <p:nvPr/>
          </p:nvSpPr>
          <p:spPr>
            <a:xfrm>
              <a:off x="7545641" y="2520791"/>
              <a:ext cx="28575" cy="19050"/>
            </a:xfrm>
            <a:custGeom>
              <a:avLst/>
              <a:gdLst>
                <a:gd name="connsiteX0" fmla="*/ 21971 w 28575"/>
                <a:gd name="connsiteY0" fmla="*/ 7144 h 19050"/>
                <a:gd name="connsiteX1" fmla="*/ 21971 w 28575"/>
                <a:gd name="connsiteY1" fmla="*/ 7144 h 19050"/>
              </a:gdLst>
              <a:ahLst/>
              <a:cxnLst>
                <a:cxn ang="0">
                  <a:pos x="connsiteX0" y="connsiteY0"/>
                </a:cxn>
                <a:cxn ang="0">
                  <a:pos x="connsiteX1" y="connsiteY1"/>
                </a:cxn>
              </a:cxnLst>
              <a:rect l="l" t="t" r="r" b="b"/>
              <a:pathLst>
                <a:path w="28575" h="19050">
                  <a:moveTo>
                    <a:pt x="21971" y="7144"/>
                  </a:moveTo>
                  <a:cubicBezTo>
                    <a:pt x="-6604" y="10001"/>
                    <a:pt x="13399" y="21431"/>
                    <a:pt x="21971" y="714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xmlns="" id="{446BB9F5-856B-4888-9EBD-50976CA2DCF4}"/>
                </a:ext>
              </a:extLst>
            </p:cNvPr>
            <p:cNvSpPr/>
            <p:nvPr/>
          </p:nvSpPr>
          <p:spPr>
            <a:xfrm>
              <a:off x="7562778" y="2488406"/>
              <a:ext cx="114300" cy="57150"/>
            </a:xfrm>
            <a:custGeom>
              <a:avLst/>
              <a:gdLst>
                <a:gd name="connsiteX0" fmla="*/ 24837 w 114300"/>
                <a:gd name="connsiteY0" fmla="*/ 51911 h 57150"/>
                <a:gd name="connsiteX1" fmla="*/ 109610 w 114300"/>
                <a:gd name="connsiteY1" fmla="*/ 52864 h 57150"/>
                <a:gd name="connsiteX2" fmla="*/ 83892 w 114300"/>
                <a:gd name="connsiteY2" fmla="*/ 7144 h 57150"/>
                <a:gd name="connsiteX3" fmla="*/ 98180 w 114300"/>
                <a:gd name="connsiteY3" fmla="*/ 47149 h 57150"/>
                <a:gd name="connsiteX4" fmla="*/ 97228 w 114300"/>
                <a:gd name="connsiteY4" fmla="*/ 47149 h 57150"/>
                <a:gd name="connsiteX5" fmla="*/ 13407 w 114300"/>
                <a:gd name="connsiteY5" fmla="*/ 42386 h 57150"/>
                <a:gd name="connsiteX6" fmla="*/ 24837 w 114300"/>
                <a:gd name="connsiteY6" fmla="*/ 51911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57150">
                  <a:moveTo>
                    <a:pt x="24837" y="51911"/>
                  </a:moveTo>
                  <a:cubicBezTo>
                    <a:pt x="54365" y="52864"/>
                    <a:pt x="65795" y="50006"/>
                    <a:pt x="109610" y="52864"/>
                  </a:cubicBezTo>
                  <a:cubicBezTo>
                    <a:pt x="111515" y="50959"/>
                    <a:pt x="87703" y="10954"/>
                    <a:pt x="83892" y="7144"/>
                  </a:cubicBezTo>
                  <a:cubicBezTo>
                    <a:pt x="85797" y="10954"/>
                    <a:pt x="88655" y="37624"/>
                    <a:pt x="98180" y="47149"/>
                  </a:cubicBezTo>
                  <a:cubicBezTo>
                    <a:pt x="87703" y="40481"/>
                    <a:pt x="87703" y="40481"/>
                    <a:pt x="97228" y="47149"/>
                  </a:cubicBezTo>
                  <a:cubicBezTo>
                    <a:pt x="89607" y="50006"/>
                    <a:pt x="12455" y="42386"/>
                    <a:pt x="13407" y="42386"/>
                  </a:cubicBezTo>
                  <a:cubicBezTo>
                    <a:pt x="-5643" y="54769"/>
                    <a:pt x="24837" y="51911"/>
                    <a:pt x="24837" y="51911"/>
                  </a:cubicBezTo>
                  <a:close/>
                </a:path>
              </a:pathLst>
            </a:custGeom>
            <a:grpFill/>
            <a:ln w="9525" cap="flat">
              <a:noFill/>
              <a:prstDash val="solid"/>
              <a:miter/>
            </a:ln>
          </p:spPr>
          <p:txBody>
            <a:bodyPr rtlCol="0" anchor="ctr"/>
            <a:lstStyle/>
            <a:p>
              <a:endParaRPr lang="en-US"/>
            </a:p>
          </p:txBody>
        </p:sp>
        <p:sp>
          <p:nvSpPr>
            <p:cNvPr id="464" name="Freeform: Shape 463">
              <a:extLst>
                <a:ext uri="{FF2B5EF4-FFF2-40B4-BE49-F238E27FC236}">
                  <a16:creationId xmlns:a16="http://schemas.microsoft.com/office/drawing/2014/main" xmlns="" id="{66A01FAA-0567-4EA3-8BAC-5942BEFE02A3}"/>
                </a:ext>
              </a:extLst>
            </p:cNvPr>
            <p:cNvSpPr/>
            <p:nvPr/>
          </p:nvSpPr>
          <p:spPr>
            <a:xfrm>
              <a:off x="7569994" y="252269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8096"/>
                    <a:pt x="7144" y="8096"/>
                  </a:cubicBez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465" name="Freeform: Shape 464">
              <a:extLst>
                <a:ext uri="{FF2B5EF4-FFF2-40B4-BE49-F238E27FC236}">
                  <a16:creationId xmlns:a16="http://schemas.microsoft.com/office/drawing/2014/main" xmlns="" id="{E58976A3-B86F-4AA1-8585-2BD70BFF93FD}"/>
                </a:ext>
              </a:extLst>
            </p:cNvPr>
            <p:cNvSpPr/>
            <p:nvPr/>
          </p:nvSpPr>
          <p:spPr>
            <a:xfrm>
              <a:off x="7638488" y="2487453"/>
              <a:ext cx="9525" cy="9525"/>
            </a:xfrm>
            <a:custGeom>
              <a:avLst/>
              <a:gdLst>
                <a:gd name="connsiteX0" fmla="*/ 9135 w 9525"/>
                <a:gd name="connsiteY0" fmla="*/ 9049 h 9525"/>
                <a:gd name="connsiteX1" fmla="*/ 8182 w 9525"/>
                <a:gd name="connsiteY1" fmla="*/ 7144 h 9525"/>
                <a:gd name="connsiteX2" fmla="*/ 9135 w 9525"/>
                <a:gd name="connsiteY2" fmla="*/ 9049 h 9525"/>
              </a:gdLst>
              <a:ahLst/>
              <a:cxnLst>
                <a:cxn ang="0">
                  <a:pos x="connsiteX0" y="connsiteY0"/>
                </a:cxn>
                <a:cxn ang="0">
                  <a:pos x="connsiteX1" y="connsiteY1"/>
                </a:cxn>
                <a:cxn ang="0">
                  <a:pos x="connsiteX2" y="connsiteY2"/>
                </a:cxn>
              </a:cxnLst>
              <a:rect l="l" t="t" r="r" b="b"/>
              <a:pathLst>
                <a:path w="9525" h="9525">
                  <a:moveTo>
                    <a:pt x="9135" y="9049"/>
                  </a:moveTo>
                  <a:cubicBezTo>
                    <a:pt x="9135" y="8096"/>
                    <a:pt x="8182" y="8096"/>
                    <a:pt x="8182" y="7144"/>
                  </a:cubicBezTo>
                  <a:cubicBezTo>
                    <a:pt x="6277" y="7144"/>
                    <a:pt x="7230" y="7144"/>
                    <a:pt x="9135" y="9049"/>
                  </a:cubicBezTo>
                  <a:close/>
                </a:path>
              </a:pathLst>
            </a:custGeom>
            <a:grpFill/>
            <a:ln w="9525" cap="flat">
              <a:noFill/>
              <a:prstDash val="solid"/>
              <a:miter/>
            </a:ln>
          </p:spPr>
          <p:txBody>
            <a:bodyPr rtlCol="0" anchor="ctr"/>
            <a:lstStyle/>
            <a:p>
              <a:endParaRPr lang="en-US"/>
            </a:p>
          </p:txBody>
        </p:sp>
        <p:sp>
          <p:nvSpPr>
            <p:cNvPr id="466" name="Freeform: Shape 465">
              <a:extLst>
                <a:ext uri="{FF2B5EF4-FFF2-40B4-BE49-F238E27FC236}">
                  <a16:creationId xmlns:a16="http://schemas.microsoft.com/office/drawing/2014/main" xmlns="" id="{674C7934-7227-457C-804B-942DBAD56E67}"/>
                </a:ext>
              </a:extLst>
            </p:cNvPr>
            <p:cNvSpPr/>
            <p:nvPr/>
          </p:nvSpPr>
          <p:spPr>
            <a:xfrm>
              <a:off x="7560469" y="252555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67" name="Freeform: Shape 466">
              <a:extLst>
                <a:ext uri="{FF2B5EF4-FFF2-40B4-BE49-F238E27FC236}">
                  <a16:creationId xmlns:a16="http://schemas.microsoft.com/office/drawing/2014/main" xmlns="" id="{9D37B59F-10C5-4B92-AEE7-F93C0D0D17A6}"/>
                </a:ext>
              </a:extLst>
            </p:cNvPr>
            <p:cNvSpPr/>
            <p:nvPr/>
          </p:nvSpPr>
          <p:spPr>
            <a:xfrm>
              <a:off x="7555706" y="253370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001" y="7567"/>
                    <a:pt x="10954" y="6615"/>
                    <a:pt x="7144" y="7567"/>
                  </a:cubicBezTo>
                  <a:close/>
                </a:path>
              </a:pathLst>
            </a:custGeom>
            <a:grpFill/>
            <a:ln w="9525" cap="flat">
              <a:noFill/>
              <a:prstDash val="solid"/>
              <a:miter/>
            </a:ln>
          </p:spPr>
          <p:txBody>
            <a:bodyPr rtlCol="0" anchor="ctr"/>
            <a:lstStyle/>
            <a:p>
              <a:endParaRPr lang="en-US"/>
            </a:p>
          </p:txBody>
        </p:sp>
        <p:sp>
          <p:nvSpPr>
            <p:cNvPr id="468" name="Freeform: Shape 467">
              <a:extLst>
                <a:ext uri="{FF2B5EF4-FFF2-40B4-BE49-F238E27FC236}">
                  <a16:creationId xmlns:a16="http://schemas.microsoft.com/office/drawing/2014/main" xmlns="" id="{7F5E2AC9-D374-4EB3-9BFE-1247B0148A5E}"/>
                </a:ext>
              </a:extLst>
            </p:cNvPr>
            <p:cNvSpPr/>
            <p:nvPr/>
          </p:nvSpPr>
          <p:spPr>
            <a:xfrm>
              <a:off x="7630001" y="2467451"/>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8096"/>
                  </a:lnTo>
                  <a:cubicBezTo>
                    <a:pt x="8096" y="8096"/>
                    <a:pt x="8096" y="7144"/>
                    <a:pt x="9049" y="7144"/>
                  </a:cubicBezTo>
                  <a:close/>
                </a:path>
              </a:pathLst>
            </a:custGeom>
            <a:grpFill/>
            <a:ln w="9525" cap="flat">
              <a:noFill/>
              <a:prstDash val="solid"/>
              <a:miter/>
            </a:ln>
          </p:spPr>
          <p:txBody>
            <a:bodyPr rtlCol="0" anchor="ctr"/>
            <a:lstStyle/>
            <a:p>
              <a:endParaRPr lang="en-US"/>
            </a:p>
          </p:txBody>
        </p:sp>
        <p:sp>
          <p:nvSpPr>
            <p:cNvPr id="469" name="Freeform: Shape 468">
              <a:extLst>
                <a:ext uri="{FF2B5EF4-FFF2-40B4-BE49-F238E27FC236}">
                  <a16:creationId xmlns:a16="http://schemas.microsoft.com/office/drawing/2014/main" xmlns="" id="{7977F7E4-FACE-4E7F-BBD9-EDFA2BCA1A56}"/>
                </a:ext>
              </a:extLst>
            </p:cNvPr>
            <p:cNvSpPr/>
            <p:nvPr/>
          </p:nvSpPr>
          <p:spPr>
            <a:xfrm>
              <a:off x="7606189" y="2411253"/>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9049"/>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470" name="Freeform: Shape 469">
              <a:extLst>
                <a:ext uri="{FF2B5EF4-FFF2-40B4-BE49-F238E27FC236}">
                  <a16:creationId xmlns:a16="http://schemas.microsoft.com/office/drawing/2014/main" xmlns="" id="{FCAEE83E-F828-4F09-BF6C-202533DBEA41}"/>
                </a:ext>
              </a:extLst>
            </p:cNvPr>
            <p:cNvSpPr/>
            <p:nvPr/>
          </p:nvSpPr>
          <p:spPr>
            <a:xfrm>
              <a:off x="7444760" y="2389178"/>
              <a:ext cx="219075" cy="104775"/>
            </a:xfrm>
            <a:custGeom>
              <a:avLst/>
              <a:gdLst>
                <a:gd name="connsiteX0" fmla="*/ 15220 w 219075"/>
                <a:gd name="connsiteY0" fmla="*/ 17789 h 104775"/>
                <a:gd name="connsiteX1" fmla="*/ 128568 w 219075"/>
                <a:gd name="connsiteY1" fmla="*/ 15884 h 104775"/>
                <a:gd name="connsiteX2" fmla="*/ 180003 w 219075"/>
                <a:gd name="connsiteY2" fmla="*/ 58746 h 104775"/>
                <a:gd name="connsiteX3" fmla="*/ 164763 w 219075"/>
                <a:gd name="connsiteY3" fmla="*/ 54936 h 104775"/>
                <a:gd name="connsiteX4" fmla="*/ 196195 w 219075"/>
                <a:gd name="connsiteY4" fmla="*/ 104466 h 104775"/>
                <a:gd name="connsiteX5" fmla="*/ 15220 w 219075"/>
                <a:gd name="connsiteY5" fmla="*/ 1778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 h="104775">
                  <a:moveTo>
                    <a:pt x="15220" y="17789"/>
                  </a:moveTo>
                  <a:cubicBezTo>
                    <a:pt x="-27642" y="30171"/>
                    <a:pt x="113328" y="18741"/>
                    <a:pt x="128568" y="15884"/>
                  </a:cubicBezTo>
                  <a:cubicBezTo>
                    <a:pt x="131425" y="21599"/>
                    <a:pt x="160000" y="30171"/>
                    <a:pt x="180003" y="58746"/>
                  </a:cubicBezTo>
                  <a:cubicBezTo>
                    <a:pt x="175240" y="64461"/>
                    <a:pt x="170478" y="62556"/>
                    <a:pt x="164763" y="54936"/>
                  </a:cubicBezTo>
                  <a:cubicBezTo>
                    <a:pt x="178098" y="65414"/>
                    <a:pt x="173335" y="93989"/>
                    <a:pt x="196195" y="104466"/>
                  </a:cubicBezTo>
                  <a:cubicBezTo>
                    <a:pt x="287635" y="82559"/>
                    <a:pt x="-16212" y="-26979"/>
                    <a:pt x="15220" y="17789"/>
                  </a:cubicBezTo>
                  <a:close/>
                </a:path>
              </a:pathLst>
            </a:custGeom>
            <a:grpFill/>
            <a:ln w="9525" cap="flat">
              <a:noFill/>
              <a:prstDash val="solid"/>
              <a:miter/>
            </a:ln>
          </p:spPr>
          <p:txBody>
            <a:bodyPr rtlCol="0" anchor="ctr"/>
            <a:lstStyle/>
            <a:p>
              <a:endParaRPr lang="en-US"/>
            </a:p>
          </p:txBody>
        </p:sp>
        <p:sp>
          <p:nvSpPr>
            <p:cNvPr id="471" name="Freeform: Shape 470">
              <a:extLst>
                <a:ext uri="{FF2B5EF4-FFF2-40B4-BE49-F238E27FC236}">
                  <a16:creationId xmlns:a16="http://schemas.microsoft.com/office/drawing/2014/main" xmlns="" id="{E9BE1B58-3DF6-4141-94DA-A78144A73567}"/>
                </a:ext>
              </a:extLst>
            </p:cNvPr>
            <p:cNvSpPr/>
            <p:nvPr/>
          </p:nvSpPr>
          <p:spPr>
            <a:xfrm>
              <a:off x="7514106" y="2398431"/>
              <a:ext cx="9525" cy="9525"/>
            </a:xfrm>
            <a:custGeom>
              <a:avLst/>
              <a:gdLst>
                <a:gd name="connsiteX0" fmla="*/ 11597 w 9525"/>
                <a:gd name="connsiteY0" fmla="*/ 9488 h 9525"/>
                <a:gd name="connsiteX1" fmla="*/ 11597 w 9525"/>
                <a:gd name="connsiteY1" fmla="*/ 9488 h 9525"/>
              </a:gdLst>
              <a:ahLst/>
              <a:cxnLst>
                <a:cxn ang="0">
                  <a:pos x="connsiteX0" y="connsiteY0"/>
                </a:cxn>
                <a:cxn ang="0">
                  <a:pos x="connsiteX1" y="connsiteY1"/>
                </a:cxn>
              </a:cxnLst>
              <a:rect l="l" t="t" r="r" b="b"/>
              <a:pathLst>
                <a:path w="9525" h="9525">
                  <a:moveTo>
                    <a:pt x="11597" y="9488"/>
                  </a:moveTo>
                  <a:cubicBezTo>
                    <a:pt x="2072" y="4726"/>
                    <a:pt x="10644" y="8536"/>
                    <a:pt x="11597" y="9488"/>
                  </a:cubicBezTo>
                  <a:close/>
                </a:path>
              </a:pathLst>
            </a:custGeom>
            <a:grpFill/>
            <a:ln w="9525" cap="flat">
              <a:noFill/>
              <a:prstDash val="solid"/>
              <a:miter/>
            </a:ln>
          </p:spPr>
          <p:txBody>
            <a:bodyPr rtlCol="0" anchor="ctr"/>
            <a:lstStyle/>
            <a:p>
              <a:endParaRPr lang="en-US"/>
            </a:p>
          </p:txBody>
        </p:sp>
        <p:sp>
          <p:nvSpPr>
            <p:cNvPr id="472" name="Freeform: Shape 471">
              <a:extLst>
                <a:ext uri="{FF2B5EF4-FFF2-40B4-BE49-F238E27FC236}">
                  <a16:creationId xmlns:a16="http://schemas.microsoft.com/office/drawing/2014/main" xmlns="" id="{3B71E43E-F837-4208-AE83-0053D0223A7F}"/>
                </a:ext>
              </a:extLst>
            </p:cNvPr>
            <p:cNvSpPr/>
            <p:nvPr/>
          </p:nvSpPr>
          <p:spPr>
            <a:xfrm>
              <a:off x="7512823" y="240077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5259" y="8096"/>
                    <a:pt x="8117" y="8096"/>
                    <a:pt x="9069" y="7144"/>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xmlns="" id="{8696D818-76F6-4822-8233-39C8150CB540}"/>
                </a:ext>
              </a:extLst>
            </p:cNvPr>
            <p:cNvSpPr/>
            <p:nvPr/>
          </p:nvSpPr>
          <p:spPr>
            <a:xfrm>
              <a:off x="7434739" y="2400352"/>
              <a:ext cx="9525" cy="9525"/>
            </a:xfrm>
            <a:custGeom>
              <a:avLst/>
              <a:gdLst>
                <a:gd name="connsiteX0" fmla="*/ 10954 w 9525"/>
                <a:gd name="connsiteY0" fmla="*/ 7567 h 9525"/>
                <a:gd name="connsiteX1" fmla="*/ 7144 w 9525"/>
                <a:gd name="connsiteY1" fmla="*/ 7567 h 9525"/>
                <a:gd name="connsiteX2" fmla="*/ 10954 w 9525"/>
                <a:gd name="connsiteY2" fmla="*/ 7567 h 9525"/>
              </a:gdLst>
              <a:ahLst/>
              <a:cxnLst>
                <a:cxn ang="0">
                  <a:pos x="connsiteX0" y="connsiteY0"/>
                </a:cxn>
                <a:cxn ang="0">
                  <a:pos x="connsiteX1" y="connsiteY1"/>
                </a:cxn>
                <a:cxn ang="0">
                  <a:pos x="connsiteX2" y="connsiteY2"/>
                </a:cxn>
              </a:cxnLst>
              <a:rect l="l" t="t" r="r" b="b"/>
              <a:pathLst>
                <a:path w="9525" h="9525">
                  <a:moveTo>
                    <a:pt x="10954" y="7567"/>
                  </a:moveTo>
                  <a:cubicBezTo>
                    <a:pt x="10001" y="7567"/>
                    <a:pt x="8096" y="6615"/>
                    <a:pt x="7144" y="7567"/>
                  </a:cubicBezTo>
                  <a:cubicBezTo>
                    <a:pt x="8096" y="8520"/>
                    <a:pt x="10001" y="8520"/>
                    <a:pt x="10954" y="7567"/>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xmlns="" id="{E321385B-5668-4FD5-B01F-034A02F050C3}"/>
                </a:ext>
              </a:extLst>
            </p:cNvPr>
            <p:cNvSpPr/>
            <p:nvPr/>
          </p:nvSpPr>
          <p:spPr>
            <a:xfrm>
              <a:off x="7433786" y="24026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8096"/>
                    <a:pt x="10001" y="8096"/>
                    <a:pt x="7144" y="7144"/>
                  </a:cubicBezTo>
                  <a:close/>
                </a:path>
              </a:pathLst>
            </a:custGeom>
            <a:grpFill/>
            <a:ln w="9525" cap="flat">
              <a:noFill/>
              <a:prstDash val="solid"/>
              <a:miter/>
            </a:ln>
          </p:spPr>
          <p:txBody>
            <a:bodyPr rtlCol="0" anchor="ctr"/>
            <a:lstStyle/>
            <a:p>
              <a:endParaRPr lang="en-US"/>
            </a:p>
          </p:txBody>
        </p:sp>
        <p:sp>
          <p:nvSpPr>
            <p:cNvPr id="475" name="Freeform: Shape 474">
              <a:extLst>
                <a:ext uri="{FF2B5EF4-FFF2-40B4-BE49-F238E27FC236}">
                  <a16:creationId xmlns:a16="http://schemas.microsoft.com/office/drawing/2014/main" xmlns="" id="{9B90ED57-AA8E-4835-9630-B88691153B77}"/>
                </a:ext>
              </a:extLst>
            </p:cNvPr>
            <p:cNvSpPr/>
            <p:nvPr/>
          </p:nvSpPr>
          <p:spPr>
            <a:xfrm>
              <a:off x="7324311" y="2404586"/>
              <a:ext cx="114300" cy="9525"/>
            </a:xfrm>
            <a:custGeom>
              <a:avLst/>
              <a:gdLst>
                <a:gd name="connsiteX0" fmla="*/ 8034 w 114300"/>
                <a:gd name="connsiteY0" fmla="*/ 10001 h 9525"/>
                <a:gd name="connsiteX1" fmla="*/ 115667 w 114300"/>
                <a:gd name="connsiteY1" fmla="*/ 7144 h 9525"/>
                <a:gd name="connsiteX2" fmla="*/ 102332 w 114300"/>
                <a:gd name="connsiteY2" fmla="*/ 10001 h 9525"/>
                <a:gd name="connsiteX3" fmla="*/ 8034 w 114300"/>
                <a:gd name="connsiteY3" fmla="*/ 10001 h 9525"/>
              </a:gdLst>
              <a:ahLst/>
              <a:cxnLst>
                <a:cxn ang="0">
                  <a:pos x="connsiteX0" y="connsiteY0"/>
                </a:cxn>
                <a:cxn ang="0">
                  <a:pos x="connsiteX1" y="connsiteY1"/>
                </a:cxn>
                <a:cxn ang="0">
                  <a:pos x="connsiteX2" y="connsiteY2"/>
                </a:cxn>
                <a:cxn ang="0">
                  <a:pos x="connsiteX3" y="connsiteY3"/>
                </a:cxn>
              </a:cxnLst>
              <a:rect l="l" t="t" r="r" b="b"/>
              <a:pathLst>
                <a:path w="114300" h="9525">
                  <a:moveTo>
                    <a:pt x="8034" y="10001"/>
                  </a:moveTo>
                  <a:cubicBezTo>
                    <a:pt x="-2443" y="8096"/>
                    <a:pt x="82329" y="15716"/>
                    <a:pt x="115667" y="7144"/>
                  </a:cubicBezTo>
                  <a:cubicBezTo>
                    <a:pt x="100427" y="9049"/>
                    <a:pt x="96617" y="10001"/>
                    <a:pt x="102332" y="10001"/>
                  </a:cubicBezTo>
                  <a:cubicBezTo>
                    <a:pt x="106142" y="4286"/>
                    <a:pt x="8987" y="12859"/>
                    <a:pt x="8034" y="10001"/>
                  </a:cubicBezTo>
                  <a:close/>
                </a:path>
              </a:pathLst>
            </a:custGeom>
            <a:grpFill/>
            <a:ln w="9525" cap="flat">
              <a:noFill/>
              <a:prstDash val="solid"/>
              <a:miter/>
            </a:ln>
          </p:spPr>
          <p:txBody>
            <a:bodyPr rtlCol="0" anchor="ctr"/>
            <a:lstStyle/>
            <a:p>
              <a:endParaRPr lang="en-US"/>
            </a:p>
          </p:txBody>
        </p:sp>
        <p:sp>
          <p:nvSpPr>
            <p:cNvPr id="476" name="Freeform: Shape 475">
              <a:extLst>
                <a:ext uri="{FF2B5EF4-FFF2-40B4-BE49-F238E27FC236}">
                  <a16:creationId xmlns:a16="http://schemas.microsoft.com/office/drawing/2014/main" xmlns="" id="{53230EE6-2616-4080-90B6-CC76190C8C53}"/>
                </a:ext>
              </a:extLst>
            </p:cNvPr>
            <p:cNvSpPr/>
            <p:nvPr/>
          </p:nvSpPr>
          <p:spPr>
            <a:xfrm>
              <a:off x="7299762" y="2411676"/>
              <a:ext cx="9525" cy="9525"/>
            </a:xfrm>
            <a:custGeom>
              <a:avLst/>
              <a:gdLst>
                <a:gd name="connsiteX0" fmla="*/ 9723 w 9525"/>
                <a:gd name="connsiteY0" fmla="*/ 8627 h 9525"/>
                <a:gd name="connsiteX1" fmla="*/ 9723 w 9525"/>
                <a:gd name="connsiteY1" fmla="*/ 8627 h 9525"/>
              </a:gdLst>
              <a:ahLst/>
              <a:cxnLst>
                <a:cxn ang="0">
                  <a:pos x="connsiteX0" y="connsiteY0"/>
                </a:cxn>
                <a:cxn ang="0">
                  <a:pos x="connsiteX1" y="connsiteY1"/>
                </a:cxn>
              </a:cxnLst>
              <a:rect l="l" t="t" r="r" b="b"/>
              <a:pathLst>
                <a:path w="9525" h="9525">
                  <a:moveTo>
                    <a:pt x="9723" y="8627"/>
                  </a:moveTo>
                  <a:cubicBezTo>
                    <a:pt x="17343" y="3864"/>
                    <a:pt x="1151" y="12436"/>
                    <a:pt x="9723" y="8627"/>
                  </a:cubicBezTo>
                  <a:close/>
                </a:path>
              </a:pathLst>
            </a:custGeom>
            <a:grpFill/>
            <a:ln w="9525" cap="flat">
              <a:noFill/>
              <a:prstDash val="solid"/>
              <a:miter/>
            </a:ln>
          </p:spPr>
          <p:txBody>
            <a:bodyPr rtlCol="0" anchor="ctr"/>
            <a:lstStyle/>
            <a:p>
              <a:endParaRPr lang="en-US"/>
            </a:p>
          </p:txBody>
        </p:sp>
        <p:sp>
          <p:nvSpPr>
            <p:cNvPr id="477" name="Freeform: Shape 476">
              <a:extLst>
                <a:ext uri="{FF2B5EF4-FFF2-40B4-BE49-F238E27FC236}">
                  <a16:creationId xmlns:a16="http://schemas.microsoft.com/office/drawing/2014/main" xmlns="" id="{9581D6C1-6ED3-43FF-B00E-20694C82DBAF}"/>
                </a:ext>
              </a:extLst>
            </p:cNvPr>
            <p:cNvSpPr/>
            <p:nvPr/>
          </p:nvSpPr>
          <p:spPr>
            <a:xfrm>
              <a:off x="7236648" y="2408006"/>
              <a:ext cx="66675" cy="19050"/>
            </a:xfrm>
            <a:custGeom>
              <a:avLst/>
              <a:gdLst>
                <a:gd name="connsiteX0" fmla="*/ 27117 w 66675"/>
                <a:gd name="connsiteY0" fmla="*/ 12296 h 19050"/>
                <a:gd name="connsiteX1" fmla="*/ 67121 w 66675"/>
                <a:gd name="connsiteY1" fmla="*/ 10391 h 19050"/>
                <a:gd name="connsiteX2" fmla="*/ 60454 w 66675"/>
                <a:gd name="connsiteY2" fmla="*/ 8486 h 19050"/>
                <a:gd name="connsiteX3" fmla="*/ 27117 w 66675"/>
                <a:gd name="connsiteY3" fmla="*/ 12296 h 19050"/>
              </a:gdLst>
              <a:ahLst/>
              <a:cxnLst>
                <a:cxn ang="0">
                  <a:pos x="connsiteX0" y="connsiteY0"/>
                </a:cxn>
                <a:cxn ang="0">
                  <a:pos x="connsiteX1" y="connsiteY1"/>
                </a:cxn>
                <a:cxn ang="0">
                  <a:pos x="connsiteX2" y="connsiteY2"/>
                </a:cxn>
                <a:cxn ang="0">
                  <a:pos x="connsiteX3" y="connsiteY3"/>
                </a:cxn>
              </a:cxnLst>
              <a:rect l="l" t="t" r="r" b="b"/>
              <a:pathLst>
                <a:path w="66675" h="19050">
                  <a:moveTo>
                    <a:pt x="27117" y="12296"/>
                  </a:moveTo>
                  <a:cubicBezTo>
                    <a:pt x="15687" y="22774"/>
                    <a:pt x="68074" y="13249"/>
                    <a:pt x="67121" y="10391"/>
                  </a:cubicBezTo>
                  <a:cubicBezTo>
                    <a:pt x="68074" y="12296"/>
                    <a:pt x="60454" y="7534"/>
                    <a:pt x="60454" y="8486"/>
                  </a:cubicBezTo>
                  <a:cubicBezTo>
                    <a:pt x="55692" y="5629"/>
                    <a:pt x="-30986" y="7534"/>
                    <a:pt x="27117" y="12296"/>
                  </a:cubicBezTo>
                  <a:close/>
                </a:path>
              </a:pathLst>
            </a:custGeom>
            <a:grpFill/>
            <a:ln w="9525" cap="flat">
              <a:noFill/>
              <a:prstDash val="solid"/>
              <a:miter/>
            </a:ln>
          </p:spPr>
          <p:txBody>
            <a:bodyPr rtlCol="0" anchor="ctr"/>
            <a:lstStyle/>
            <a:p>
              <a:endParaRPr lang="en-US"/>
            </a:p>
          </p:txBody>
        </p:sp>
        <p:sp>
          <p:nvSpPr>
            <p:cNvPr id="478" name="Freeform: Shape 477">
              <a:extLst>
                <a:ext uri="{FF2B5EF4-FFF2-40B4-BE49-F238E27FC236}">
                  <a16:creationId xmlns:a16="http://schemas.microsoft.com/office/drawing/2014/main" xmlns="" id="{5418CE03-C045-4198-81E9-5833E791B9C2}"/>
                </a:ext>
              </a:extLst>
            </p:cNvPr>
            <p:cNvSpPr/>
            <p:nvPr/>
          </p:nvSpPr>
          <p:spPr>
            <a:xfrm>
              <a:off x="7254441" y="2415698"/>
              <a:ext cx="9525" cy="9525"/>
            </a:xfrm>
            <a:custGeom>
              <a:avLst/>
              <a:gdLst>
                <a:gd name="connsiteX0" fmla="*/ 7419 w 9525"/>
                <a:gd name="connsiteY0" fmla="*/ 8414 h 9525"/>
                <a:gd name="connsiteX1" fmla="*/ 7419 w 9525"/>
                <a:gd name="connsiteY1" fmla="*/ 8414 h 9525"/>
              </a:gdLst>
              <a:ahLst/>
              <a:cxnLst>
                <a:cxn ang="0">
                  <a:pos x="connsiteX0" y="connsiteY0"/>
                </a:cxn>
                <a:cxn ang="0">
                  <a:pos x="connsiteX1" y="connsiteY1"/>
                </a:cxn>
              </a:cxnLst>
              <a:rect l="l" t="t" r="r" b="b"/>
              <a:pathLst>
                <a:path w="9525" h="9525">
                  <a:moveTo>
                    <a:pt x="7419" y="8414"/>
                  </a:moveTo>
                  <a:cubicBezTo>
                    <a:pt x="8371" y="8414"/>
                    <a:pt x="6466" y="5556"/>
                    <a:pt x="7419" y="8414"/>
                  </a:cubicBezTo>
                  <a:close/>
                </a:path>
              </a:pathLst>
            </a:custGeom>
            <a:grpFill/>
            <a:ln w="9525" cap="flat">
              <a:noFill/>
              <a:prstDash val="solid"/>
              <a:miter/>
            </a:ln>
          </p:spPr>
          <p:txBody>
            <a:bodyPr rtlCol="0" anchor="ctr"/>
            <a:lstStyle/>
            <a:p>
              <a:endParaRPr lang="en-US"/>
            </a:p>
          </p:txBody>
        </p:sp>
        <p:sp>
          <p:nvSpPr>
            <p:cNvPr id="479" name="Freeform: Shape 478">
              <a:extLst>
                <a:ext uri="{FF2B5EF4-FFF2-40B4-BE49-F238E27FC236}">
                  <a16:creationId xmlns:a16="http://schemas.microsoft.com/office/drawing/2014/main" xmlns="" id="{1AAAAB9C-2460-4522-99A2-158C25A5E261}"/>
                </a:ext>
              </a:extLst>
            </p:cNvPr>
            <p:cNvSpPr/>
            <p:nvPr/>
          </p:nvSpPr>
          <p:spPr>
            <a:xfrm>
              <a:off x="7598131" y="2441792"/>
              <a:ext cx="19050" cy="9525"/>
            </a:xfrm>
            <a:custGeom>
              <a:avLst/>
              <a:gdLst>
                <a:gd name="connsiteX0" fmla="*/ 7581 w 19050"/>
                <a:gd name="connsiteY0" fmla="*/ 11847 h 9525"/>
                <a:gd name="connsiteX1" fmla="*/ 7581 w 19050"/>
                <a:gd name="connsiteY1" fmla="*/ 11847 h 9525"/>
              </a:gdLst>
              <a:ahLst/>
              <a:cxnLst>
                <a:cxn ang="0">
                  <a:pos x="connsiteX0" y="connsiteY0"/>
                </a:cxn>
                <a:cxn ang="0">
                  <a:pos x="connsiteX1" y="connsiteY1"/>
                </a:cxn>
              </a:cxnLst>
              <a:rect l="l" t="t" r="r" b="b"/>
              <a:pathLst>
                <a:path w="19050" h="9525">
                  <a:moveTo>
                    <a:pt x="7581" y="11847"/>
                  </a:moveTo>
                  <a:cubicBezTo>
                    <a:pt x="26631" y="4227"/>
                    <a:pt x="3771" y="7085"/>
                    <a:pt x="7581" y="11847"/>
                  </a:cubicBezTo>
                  <a:close/>
                </a:path>
              </a:pathLst>
            </a:custGeom>
            <a:grpFill/>
            <a:ln w="9525" cap="flat">
              <a:noFill/>
              <a:prstDash val="solid"/>
              <a:miter/>
            </a:ln>
          </p:spPr>
          <p:txBody>
            <a:bodyPr rtlCol="0" anchor="ctr"/>
            <a:lstStyle/>
            <a:p>
              <a:endParaRPr lang="en-US"/>
            </a:p>
          </p:txBody>
        </p:sp>
        <p:sp>
          <p:nvSpPr>
            <p:cNvPr id="480" name="Freeform: Shape 479">
              <a:extLst>
                <a:ext uri="{FF2B5EF4-FFF2-40B4-BE49-F238E27FC236}">
                  <a16:creationId xmlns:a16="http://schemas.microsoft.com/office/drawing/2014/main" xmlns="" id="{FBC6755E-8944-4AE4-9FA2-D0B2DEA31CBB}"/>
                </a:ext>
              </a:extLst>
            </p:cNvPr>
            <p:cNvSpPr/>
            <p:nvPr/>
          </p:nvSpPr>
          <p:spPr>
            <a:xfrm>
              <a:off x="7593489" y="2435066"/>
              <a:ext cx="9525" cy="19050"/>
            </a:xfrm>
            <a:custGeom>
              <a:avLst/>
              <a:gdLst>
                <a:gd name="connsiteX0" fmla="*/ 8414 w 9525"/>
                <a:gd name="connsiteY0" fmla="*/ 7144 h 19050"/>
                <a:gd name="connsiteX1" fmla="*/ 8414 w 9525"/>
                <a:gd name="connsiteY1" fmla="*/ 7144 h 19050"/>
              </a:gdLst>
              <a:ahLst/>
              <a:cxnLst>
                <a:cxn ang="0">
                  <a:pos x="connsiteX0" y="connsiteY0"/>
                </a:cxn>
                <a:cxn ang="0">
                  <a:pos x="connsiteX1" y="connsiteY1"/>
                </a:cxn>
              </a:cxnLst>
              <a:rect l="l" t="t" r="r" b="b"/>
              <a:pathLst>
                <a:path w="9525" h="19050">
                  <a:moveTo>
                    <a:pt x="8414" y="7144"/>
                  </a:moveTo>
                  <a:cubicBezTo>
                    <a:pt x="5556" y="35719"/>
                    <a:pt x="8414" y="7144"/>
                    <a:pt x="8414" y="7144"/>
                  </a:cubicBezTo>
                  <a:close/>
                </a:path>
              </a:pathLst>
            </a:custGeom>
            <a:grpFill/>
            <a:ln w="9525" cap="flat">
              <a:noFill/>
              <a:prstDash val="solid"/>
              <a:miter/>
            </a:ln>
          </p:spPr>
          <p:txBody>
            <a:bodyPr rtlCol="0" anchor="ctr"/>
            <a:lstStyle/>
            <a:p>
              <a:endParaRPr lang="en-US"/>
            </a:p>
          </p:txBody>
        </p:sp>
        <p:sp>
          <p:nvSpPr>
            <p:cNvPr id="481" name="Freeform: Shape 480">
              <a:extLst>
                <a:ext uri="{FF2B5EF4-FFF2-40B4-BE49-F238E27FC236}">
                  <a16:creationId xmlns:a16="http://schemas.microsoft.com/office/drawing/2014/main" xmlns="" id="{BDB182C8-2A67-485D-93DA-3815E425B583}"/>
                </a:ext>
              </a:extLst>
            </p:cNvPr>
            <p:cNvSpPr/>
            <p:nvPr/>
          </p:nvSpPr>
          <p:spPr>
            <a:xfrm>
              <a:off x="7597616" y="24464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482" name="Freeform: Shape 481">
              <a:extLst>
                <a:ext uri="{FF2B5EF4-FFF2-40B4-BE49-F238E27FC236}">
                  <a16:creationId xmlns:a16="http://schemas.microsoft.com/office/drawing/2014/main" xmlns="" id="{D2E835C8-0533-47CA-B34C-96B00D6A2FF6}"/>
                </a:ext>
              </a:extLst>
            </p:cNvPr>
            <p:cNvSpPr/>
            <p:nvPr/>
          </p:nvSpPr>
          <p:spPr>
            <a:xfrm>
              <a:off x="7389264" y="2494943"/>
              <a:ext cx="19050" cy="9525"/>
            </a:xfrm>
            <a:custGeom>
              <a:avLst/>
              <a:gdLst>
                <a:gd name="connsiteX0" fmla="*/ 8804 w 19050"/>
                <a:gd name="connsiteY0" fmla="*/ 8227 h 9525"/>
                <a:gd name="connsiteX1" fmla="*/ 8804 w 19050"/>
                <a:gd name="connsiteY1" fmla="*/ 8227 h 9525"/>
              </a:gdLst>
              <a:ahLst/>
              <a:cxnLst>
                <a:cxn ang="0">
                  <a:pos x="connsiteX0" y="connsiteY0"/>
                </a:cxn>
                <a:cxn ang="0">
                  <a:pos x="connsiteX1" y="connsiteY1"/>
                </a:cxn>
              </a:cxnLst>
              <a:rect l="l" t="t" r="r" b="b"/>
              <a:pathLst>
                <a:path w="19050" h="9525">
                  <a:moveTo>
                    <a:pt x="8804" y="8227"/>
                  </a:moveTo>
                  <a:cubicBezTo>
                    <a:pt x="23091" y="5369"/>
                    <a:pt x="1184" y="9179"/>
                    <a:pt x="8804" y="8227"/>
                  </a:cubicBezTo>
                  <a:close/>
                </a:path>
              </a:pathLst>
            </a:custGeom>
            <a:grpFill/>
            <a:ln w="9525" cap="flat">
              <a:noFill/>
              <a:prstDash val="solid"/>
              <a:miter/>
            </a:ln>
          </p:spPr>
          <p:txBody>
            <a:bodyPr rtlCol="0" anchor="ctr"/>
            <a:lstStyle/>
            <a:p>
              <a:endParaRPr lang="en-US"/>
            </a:p>
          </p:txBody>
        </p:sp>
        <p:sp>
          <p:nvSpPr>
            <p:cNvPr id="483" name="Freeform: Shape 482">
              <a:extLst>
                <a:ext uri="{FF2B5EF4-FFF2-40B4-BE49-F238E27FC236}">
                  <a16:creationId xmlns:a16="http://schemas.microsoft.com/office/drawing/2014/main" xmlns="" id="{DA4AC031-9B0B-489E-894D-3CD77598E715}"/>
                </a:ext>
              </a:extLst>
            </p:cNvPr>
            <p:cNvSpPr/>
            <p:nvPr/>
          </p:nvSpPr>
          <p:spPr>
            <a:xfrm>
              <a:off x="7255669" y="248745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8096"/>
                    <a:pt x="8096" y="8096"/>
                    <a:pt x="8096" y="7144"/>
                  </a:cubicBezTo>
                  <a:cubicBezTo>
                    <a:pt x="8096" y="8096"/>
                    <a:pt x="7144" y="8096"/>
                    <a:pt x="7144" y="9049"/>
                  </a:cubicBezTo>
                  <a:close/>
                </a:path>
              </a:pathLst>
            </a:custGeom>
            <a:grpFill/>
            <a:ln w="9525" cap="flat">
              <a:noFill/>
              <a:prstDash val="solid"/>
              <a:miter/>
            </a:ln>
          </p:spPr>
          <p:txBody>
            <a:bodyPr rtlCol="0" anchor="ctr"/>
            <a:lstStyle/>
            <a:p>
              <a:endParaRPr lang="en-US"/>
            </a:p>
          </p:txBody>
        </p:sp>
        <p:sp>
          <p:nvSpPr>
            <p:cNvPr id="484" name="Freeform: Shape 483">
              <a:extLst>
                <a:ext uri="{FF2B5EF4-FFF2-40B4-BE49-F238E27FC236}">
                  <a16:creationId xmlns:a16="http://schemas.microsoft.com/office/drawing/2014/main" xmlns="" id="{B2B55ED1-52CD-4621-B962-56CF769952AA}"/>
                </a:ext>
              </a:extLst>
            </p:cNvPr>
            <p:cNvSpPr/>
            <p:nvPr/>
          </p:nvSpPr>
          <p:spPr>
            <a:xfrm>
              <a:off x="7386161" y="2503646"/>
              <a:ext cx="9525" cy="9525"/>
            </a:xfrm>
            <a:custGeom>
              <a:avLst/>
              <a:gdLst>
                <a:gd name="connsiteX0" fmla="*/ 8096 w 9525"/>
                <a:gd name="connsiteY0" fmla="*/ 7144 h 9525"/>
                <a:gd name="connsiteX1" fmla="*/ 7144 w 9525"/>
                <a:gd name="connsiteY1" fmla="*/ 1095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10954"/>
                  </a:lnTo>
                  <a:cubicBezTo>
                    <a:pt x="7144" y="10001"/>
                    <a:pt x="7144" y="9049"/>
                    <a:pt x="8096" y="7144"/>
                  </a:cubicBezTo>
                  <a:close/>
                </a:path>
              </a:pathLst>
            </a:custGeom>
            <a:grpFill/>
            <a:ln w="9525" cap="flat">
              <a:noFill/>
              <a:prstDash val="solid"/>
              <a:miter/>
            </a:ln>
          </p:spPr>
          <p:txBody>
            <a:bodyPr rtlCol="0" anchor="ctr"/>
            <a:lstStyle/>
            <a:p>
              <a:endParaRPr lang="en-US"/>
            </a:p>
          </p:txBody>
        </p:sp>
        <p:sp>
          <p:nvSpPr>
            <p:cNvPr id="485" name="Freeform: Shape 484">
              <a:extLst>
                <a:ext uri="{FF2B5EF4-FFF2-40B4-BE49-F238E27FC236}">
                  <a16:creationId xmlns:a16="http://schemas.microsoft.com/office/drawing/2014/main" xmlns="" id="{CF785E58-A3B2-4DB4-AF8F-36AEE56470BC}"/>
                </a:ext>
              </a:extLst>
            </p:cNvPr>
            <p:cNvSpPr/>
            <p:nvPr/>
          </p:nvSpPr>
          <p:spPr>
            <a:xfrm>
              <a:off x="7394840" y="2442285"/>
              <a:ext cx="9525" cy="9525"/>
            </a:xfrm>
            <a:custGeom>
              <a:avLst/>
              <a:gdLst>
                <a:gd name="connsiteX0" fmla="*/ 7990 w 9525"/>
                <a:gd name="connsiteY0" fmla="*/ 7545 h 9525"/>
                <a:gd name="connsiteX1" fmla="*/ 7990 w 9525"/>
                <a:gd name="connsiteY1" fmla="*/ 7545 h 9525"/>
              </a:gdLst>
              <a:ahLst/>
              <a:cxnLst>
                <a:cxn ang="0">
                  <a:pos x="connsiteX0" y="connsiteY0"/>
                </a:cxn>
                <a:cxn ang="0">
                  <a:pos x="connsiteX1" y="connsiteY1"/>
                </a:cxn>
              </a:cxnLst>
              <a:rect l="l" t="t" r="r" b="b"/>
              <a:pathLst>
                <a:path w="9525" h="9525">
                  <a:moveTo>
                    <a:pt x="7990" y="7545"/>
                  </a:moveTo>
                  <a:cubicBezTo>
                    <a:pt x="7990" y="5640"/>
                    <a:pt x="6085" y="11355"/>
                    <a:pt x="7990" y="7545"/>
                  </a:cubicBezTo>
                  <a:close/>
                </a:path>
              </a:pathLst>
            </a:custGeom>
            <a:grpFill/>
            <a:ln w="9525" cap="flat">
              <a:noFill/>
              <a:prstDash val="solid"/>
              <a:miter/>
            </a:ln>
          </p:spPr>
          <p:txBody>
            <a:bodyPr rtlCol="0" anchor="ctr"/>
            <a:lstStyle/>
            <a:p>
              <a:endParaRPr lang="en-US"/>
            </a:p>
          </p:txBody>
        </p:sp>
        <p:sp>
          <p:nvSpPr>
            <p:cNvPr id="486" name="Freeform: Shape 485">
              <a:extLst>
                <a:ext uri="{FF2B5EF4-FFF2-40B4-BE49-F238E27FC236}">
                  <a16:creationId xmlns:a16="http://schemas.microsoft.com/office/drawing/2014/main" xmlns="" id="{CEC915F8-5286-44DC-865F-7CE255F68B9D}"/>
                </a:ext>
              </a:extLst>
            </p:cNvPr>
            <p:cNvSpPr/>
            <p:nvPr/>
          </p:nvSpPr>
          <p:spPr>
            <a:xfrm>
              <a:off x="7356634" y="25188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87" name="Freeform: Shape 486">
              <a:extLst>
                <a:ext uri="{FF2B5EF4-FFF2-40B4-BE49-F238E27FC236}">
                  <a16:creationId xmlns:a16="http://schemas.microsoft.com/office/drawing/2014/main" xmlns="" id="{AAFF7C18-5CF2-4A25-87D6-820ECF506228}"/>
                </a:ext>
              </a:extLst>
            </p:cNvPr>
            <p:cNvSpPr/>
            <p:nvPr/>
          </p:nvSpPr>
          <p:spPr>
            <a:xfrm>
              <a:off x="7408063" y="2419826"/>
              <a:ext cx="19050" cy="19050"/>
            </a:xfrm>
            <a:custGeom>
              <a:avLst/>
              <a:gdLst>
                <a:gd name="connsiteX0" fmla="*/ 12865 w 19050"/>
                <a:gd name="connsiteY0" fmla="*/ 7144 h 19050"/>
                <a:gd name="connsiteX1" fmla="*/ 12865 w 19050"/>
                <a:gd name="connsiteY1" fmla="*/ 7144 h 19050"/>
              </a:gdLst>
              <a:ahLst/>
              <a:cxnLst>
                <a:cxn ang="0">
                  <a:pos x="connsiteX0" y="connsiteY0"/>
                </a:cxn>
                <a:cxn ang="0">
                  <a:pos x="connsiteX1" y="connsiteY1"/>
                </a:cxn>
              </a:cxnLst>
              <a:rect l="l" t="t" r="r" b="b"/>
              <a:pathLst>
                <a:path w="19050" h="19050">
                  <a:moveTo>
                    <a:pt x="12865" y="7144"/>
                  </a:moveTo>
                  <a:cubicBezTo>
                    <a:pt x="11912" y="9049"/>
                    <a:pt x="482" y="29051"/>
                    <a:pt x="12865" y="7144"/>
                  </a:cubicBezTo>
                  <a:close/>
                </a:path>
              </a:pathLst>
            </a:custGeom>
            <a:grpFill/>
            <a:ln w="9525" cap="flat">
              <a:noFill/>
              <a:prstDash val="solid"/>
              <a:miter/>
            </a:ln>
          </p:spPr>
          <p:txBody>
            <a:bodyPr rtlCol="0" anchor="ctr"/>
            <a:lstStyle/>
            <a:p>
              <a:endParaRPr lang="en-US"/>
            </a:p>
          </p:txBody>
        </p:sp>
        <p:sp>
          <p:nvSpPr>
            <p:cNvPr id="488" name="Freeform: Shape 487">
              <a:extLst>
                <a:ext uri="{FF2B5EF4-FFF2-40B4-BE49-F238E27FC236}">
                  <a16:creationId xmlns:a16="http://schemas.microsoft.com/office/drawing/2014/main" xmlns="" id="{AF4230FA-8D31-4A7A-8038-2C03276901E7}"/>
                </a:ext>
              </a:extLst>
            </p:cNvPr>
            <p:cNvSpPr/>
            <p:nvPr/>
          </p:nvSpPr>
          <p:spPr>
            <a:xfrm>
              <a:off x="7296626" y="24588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489" name="Freeform: Shape 488">
              <a:extLst>
                <a:ext uri="{FF2B5EF4-FFF2-40B4-BE49-F238E27FC236}">
                  <a16:creationId xmlns:a16="http://schemas.microsoft.com/office/drawing/2014/main" xmlns="" id="{5A5C00F1-C219-4963-8B7A-CA0F6566D74E}"/>
                </a:ext>
              </a:extLst>
            </p:cNvPr>
            <p:cNvSpPr/>
            <p:nvPr/>
          </p:nvSpPr>
          <p:spPr>
            <a:xfrm>
              <a:off x="7296626" y="245697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8096" y="7144"/>
                    <a:pt x="7144" y="7144"/>
                  </a:cubicBezTo>
                  <a:close/>
                </a:path>
              </a:pathLst>
            </a:custGeom>
            <a:grpFill/>
            <a:ln w="9525" cap="flat">
              <a:noFill/>
              <a:prstDash val="solid"/>
              <a:miter/>
            </a:ln>
          </p:spPr>
          <p:txBody>
            <a:bodyPr rtlCol="0" anchor="ctr"/>
            <a:lstStyle/>
            <a:p>
              <a:endParaRPr lang="en-US"/>
            </a:p>
          </p:txBody>
        </p:sp>
        <p:sp>
          <p:nvSpPr>
            <p:cNvPr id="490" name="Freeform: Shape 489">
              <a:extLst>
                <a:ext uri="{FF2B5EF4-FFF2-40B4-BE49-F238E27FC236}">
                  <a16:creationId xmlns:a16="http://schemas.microsoft.com/office/drawing/2014/main" xmlns="" id="{D27E7670-5CD6-4874-A591-95A8FFAB1023}"/>
                </a:ext>
              </a:extLst>
            </p:cNvPr>
            <p:cNvSpPr/>
            <p:nvPr/>
          </p:nvSpPr>
          <p:spPr>
            <a:xfrm>
              <a:off x="7387114" y="24998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6669"/>
                    <a:pt x="8096" y="8096"/>
                    <a:pt x="7144" y="7144"/>
                  </a:cubicBezTo>
                  <a:close/>
                </a:path>
              </a:pathLst>
            </a:custGeom>
            <a:grpFill/>
            <a:ln w="9525" cap="flat">
              <a:noFill/>
              <a:prstDash val="solid"/>
              <a:miter/>
            </a:ln>
          </p:spPr>
          <p:txBody>
            <a:bodyPr rtlCol="0" anchor="ctr"/>
            <a:lstStyle/>
            <a:p>
              <a:endParaRPr lang="en-US"/>
            </a:p>
          </p:txBody>
        </p:sp>
        <p:sp>
          <p:nvSpPr>
            <p:cNvPr id="491" name="Freeform: Shape 490">
              <a:extLst>
                <a:ext uri="{FF2B5EF4-FFF2-40B4-BE49-F238E27FC236}">
                  <a16:creationId xmlns:a16="http://schemas.microsoft.com/office/drawing/2014/main" xmlns="" id="{D7763EC7-D1D1-4E5E-8EB9-2F42FEC7EB4C}"/>
                </a:ext>
              </a:extLst>
            </p:cNvPr>
            <p:cNvSpPr/>
            <p:nvPr/>
          </p:nvSpPr>
          <p:spPr>
            <a:xfrm>
              <a:off x="7389971" y="2484972"/>
              <a:ext cx="9525" cy="9525"/>
            </a:xfrm>
            <a:custGeom>
              <a:avLst/>
              <a:gdLst>
                <a:gd name="connsiteX0" fmla="*/ 7144 w 9525"/>
                <a:gd name="connsiteY0" fmla="*/ 10577 h 9525"/>
                <a:gd name="connsiteX1" fmla="*/ 7144 w 9525"/>
                <a:gd name="connsiteY1" fmla="*/ 10577 h 9525"/>
              </a:gdLst>
              <a:ahLst/>
              <a:cxnLst>
                <a:cxn ang="0">
                  <a:pos x="connsiteX0" y="connsiteY0"/>
                </a:cxn>
                <a:cxn ang="0">
                  <a:pos x="connsiteX1" y="connsiteY1"/>
                </a:cxn>
              </a:cxnLst>
              <a:rect l="l" t="t" r="r" b="b"/>
              <a:pathLst>
                <a:path w="9525" h="9525">
                  <a:moveTo>
                    <a:pt x="7144" y="10577"/>
                  </a:moveTo>
                  <a:cubicBezTo>
                    <a:pt x="10001" y="8672"/>
                    <a:pt x="11906" y="3910"/>
                    <a:pt x="7144" y="10577"/>
                  </a:cubicBezTo>
                  <a:close/>
                </a:path>
              </a:pathLst>
            </a:custGeom>
            <a:grpFill/>
            <a:ln w="9525" cap="flat">
              <a:noFill/>
              <a:prstDash val="solid"/>
              <a:miter/>
            </a:ln>
          </p:spPr>
          <p:txBody>
            <a:bodyPr rtlCol="0" anchor="ctr"/>
            <a:lstStyle/>
            <a:p>
              <a:endParaRPr lang="en-US"/>
            </a:p>
          </p:txBody>
        </p:sp>
        <p:sp>
          <p:nvSpPr>
            <p:cNvPr id="492" name="Freeform: Shape 491">
              <a:extLst>
                <a:ext uri="{FF2B5EF4-FFF2-40B4-BE49-F238E27FC236}">
                  <a16:creationId xmlns:a16="http://schemas.microsoft.com/office/drawing/2014/main" xmlns="" id="{E3CA08F7-0DC0-45EA-9E86-4E6BCA671834}"/>
                </a:ext>
              </a:extLst>
            </p:cNvPr>
            <p:cNvSpPr/>
            <p:nvPr/>
          </p:nvSpPr>
          <p:spPr>
            <a:xfrm>
              <a:off x="7358022" y="2521743"/>
              <a:ext cx="38100" cy="9525"/>
            </a:xfrm>
            <a:custGeom>
              <a:avLst/>
              <a:gdLst>
                <a:gd name="connsiteX0" fmla="*/ 9566 w 38100"/>
                <a:gd name="connsiteY0" fmla="*/ 7144 h 9525"/>
                <a:gd name="connsiteX1" fmla="*/ 9566 w 38100"/>
                <a:gd name="connsiteY1" fmla="*/ 7144 h 9525"/>
              </a:gdLst>
              <a:ahLst/>
              <a:cxnLst>
                <a:cxn ang="0">
                  <a:pos x="connsiteX0" y="connsiteY0"/>
                </a:cxn>
                <a:cxn ang="0">
                  <a:pos x="connsiteX1" y="connsiteY1"/>
                </a:cxn>
              </a:cxnLst>
              <a:rect l="l" t="t" r="r" b="b"/>
              <a:pathLst>
                <a:path w="38100" h="9525">
                  <a:moveTo>
                    <a:pt x="9566" y="7144"/>
                  </a:moveTo>
                  <a:cubicBezTo>
                    <a:pt x="-6627" y="10001"/>
                    <a:pt x="65763" y="10954"/>
                    <a:pt x="9566" y="7144"/>
                  </a:cubicBezTo>
                  <a:close/>
                </a:path>
              </a:pathLst>
            </a:custGeom>
            <a:grpFill/>
            <a:ln w="9525" cap="flat">
              <a:noFill/>
              <a:prstDash val="solid"/>
              <a:miter/>
            </a:ln>
          </p:spPr>
          <p:txBody>
            <a:bodyPr rtlCol="0" anchor="ctr"/>
            <a:lstStyle/>
            <a:p>
              <a:endParaRPr lang="en-US"/>
            </a:p>
          </p:txBody>
        </p:sp>
        <p:sp>
          <p:nvSpPr>
            <p:cNvPr id="493" name="Freeform: Shape 492">
              <a:extLst>
                <a:ext uri="{FF2B5EF4-FFF2-40B4-BE49-F238E27FC236}">
                  <a16:creationId xmlns:a16="http://schemas.microsoft.com/office/drawing/2014/main" xmlns="" id="{D64FCC17-C3FA-4DBA-9F5F-F50F7E58F417}"/>
                </a:ext>
              </a:extLst>
            </p:cNvPr>
            <p:cNvSpPr/>
            <p:nvPr/>
          </p:nvSpPr>
          <p:spPr>
            <a:xfrm>
              <a:off x="7372826" y="250893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6615"/>
                    <a:pt x="7144" y="7567"/>
                  </a:cubicBezTo>
                  <a:cubicBezTo>
                    <a:pt x="7144" y="7567"/>
                    <a:pt x="7144" y="7567"/>
                    <a:pt x="7144" y="7567"/>
                  </a:cubicBezTo>
                  <a:close/>
                </a:path>
              </a:pathLst>
            </a:custGeom>
            <a:grpFill/>
            <a:ln w="9525" cap="flat">
              <a:noFill/>
              <a:prstDash val="solid"/>
              <a:miter/>
            </a:ln>
          </p:spPr>
          <p:txBody>
            <a:bodyPr rtlCol="0" anchor="ctr"/>
            <a:lstStyle/>
            <a:p>
              <a:endParaRPr lang="en-US"/>
            </a:p>
          </p:txBody>
        </p:sp>
        <p:sp>
          <p:nvSpPr>
            <p:cNvPr id="494" name="Freeform: Shape 493">
              <a:extLst>
                <a:ext uri="{FF2B5EF4-FFF2-40B4-BE49-F238E27FC236}">
                  <a16:creationId xmlns:a16="http://schemas.microsoft.com/office/drawing/2014/main" xmlns="" id="{BA4F13B1-0694-4EB1-B652-847CE7149EBF}"/>
                </a:ext>
              </a:extLst>
            </p:cNvPr>
            <p:cNvSpPr/>
            <p:nvPr/>
          </p:nvSpPr>
          <p:spPr>
            <a:xfrm>
              <a:off x="7365206" y="251436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495" name="Freeform: Shape 494">
              <a:extLst>
                <a:ext uri="{FF2B5EF4-FFF2-40B4-BE49-F238E27FC236}">
                  <a16:creationId xmlns:a16="http://schemas.microsoft.com/office/drawing/2014/main" xmlns="" id="{37FA484B-9E24-4152-A351-BBD22EA9A14B}"/>
                </a:ext>
              </a:extLst>
            </p:cNvPr>
            <p:cNvSpPr/>
            <p:nvPr/>
          </p:nvSpPr>
          <p:spPr>
            <a:xfrm>
              <a:off x="7386161" y="2488723"/>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9049" y="3969"/>
                    <a:pt x="7144" y="9684"/>
                    <a:pt x="7144" y="9684"/>
                  </a:cubicBezTo>
                  <a:close/>
                </a:path>
              </a:pathLst>
            </a:custGeom>
            <a:grpFill/>
            <a:ln w="9525" cap="flat">
              <a:noFill/>
              <a:prstDash val="solid"/>
              <a:miter/>
            </a:ln>
          </p:spPr>
          <p:txBody>
            <a:bodyPr rtlCol="0" anchor="ctr"/>
            <a:lstStyle/>
            <a:p>
              <a:endParaRPr lang="en-US"/>
            </a:p>
          </p:txBody>
        </p:sp>
        <p:sp>
          <p:nvSpPr>
            <p:cNvPr id="496" name="Freeform: Shape 495">
              <a:extLst>
                <a:ext uri="{FF2B5EF4-FFF2-40B4-BE49-F238E27FC236}">
                  <a16:creationId xmlns:a16="http://schemas.microsoft.com/office/drawing/2014/main" xmlns="" id="{B8CDC33E-C61C-44D2-95D9-19C4ACDCF6D6}"/>
                </a:ext>
              </a:extLst>
            </p:cNvPr>
            <p:cNvSpPr/>
            <p:nvPr/>
          </p:nvSpPr>
          <p:spPr>
            <a:xfrm>
              <a:off x="7387114" y="24979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954"/>
                    <a:pt x="7144" y="8096"/>
                    <a:pt x="7144" y="7144"/>
                  </a:cubicBezTo>
                  <a:close/>
                </a:path>
              </a:pathLst>
            </a:custGeom>
            <a:grpFill/>
            <a:ln w="9525" cap="flat">
              <a:noFill/>
              <a:prstDash val="solid"/>
              <a:miter/>
            </a:ln>
          </p:spPr>
          <p:txBody>
            <a:bodyPr rtlCol="0" anchor="ctr"/>
            <a:lstStyle/>
            <a:p>
              <a:endParaRPr lang="en-US"/>
            </a:p>
          </p:txBody>
        </p:sp>
        <p:sp>
          <p:nvSpPr>
            <p:cNvPr id="497" name="Freeform: Shape 496">
              <a:extLst>
                <a:ext uri="{FF2B5EF4-FFF2-40B4-BE49-F238E27FC236}">
                  <a16:creationId xmlns:a16="http://schemas.microsoft.com/office/drawing/2014/main" xmlns="" id="{EC40D927-BACC-4DE3-91DA-F77C14C0D419}"/>
                </a:ext>
              </a:extLst>
            </p:cNvPr>
            <p:cNvSpPr/>
            <p:nvPr/>
          </p:nvSpPr>
          <p:spPr>
            <a:xfrm>
              <a:off x="7341394" y="24884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98" name="Freeform: Shape 497">
              <a:extLst>
                <a:ext uri="{FF2B5EF4-FFF2-40B4-BE49-F238E27FC236}">
                  <a16:creationId xmlns:a16="http://schemas.microsoft.com/office/drawing/2014/main" xmlns="" id="{D60A07D5-E9C9-424D-AE9F-5842D60D5E75}"/>
                </a:ext>
              </a:extLst>
            </p:cNvPr>
            <p:cNvSpPr/>
            <p:nvPr/>
          </p:nvSpPr>
          <p:spPr>
            <a:xfrm>
              <a:off x="7355681" y="2506955"/>
              <a:ext cx="28575" cy="19050"/>
            </a:xfrm>
            <a:custGeom>
              <a:avLst/>
              <a:gdLst>
                <a:gd name="connsiteX0" fmla="*/ 7144 w 28575"/>
                <a:gd name="connsiteY0" fmla="*/ 15264 h 19050"/>
                <a:gd name="connsiteX1" fmla="*/ 7144 w 28575"/>
                <a:gd name="connsiteY1" fmla="*/ 15264 h 19050"/>
              </a:gdLst>
              <a:ahLst/>
              <a:cxnLst>
                <a:cxn ang="0">
                  <a:pos x="connsiteX0" y="connsiteY0"/>
                </a:cxn>
                <a:cxn ang="0">
                  <a:pos x="connsiteX1" y="connsiteY1"/>
                </a:cxn>
              </a:cxnLst>
              <a:rect l="l" t="t" r="r" b="b"/>
              <a:pathLst>
                <a:path w="28575" h="19050">
                  <a:moveTo>
                    <a:pt x="7144" y="15264"/>
                  </a:moveTo>
                  <a:cubicBezTo>
                    <a:pt x="26194" y="11454"/>
                    <a:pt x="26194" y="-928"/>
                    <a:pt x="7144" y="15264"/>
                  </a:cubicBezTo>
                  <a:close/>
                </a:path>
              </a:pathLst>
            </a:custGeom>
            <a:grpFill/>
            <a:ln w="9525" cap="flat">
              <a:noFill/>
              <a:prstDash val="solid"/>
              <a:miter/>
            </a:ln>
          </p:spPr>
          <p:txBody>
            <a:bodyPr rtlCol="0" anchor="ctr"/>
            <a:lstStyle/>
            <a:p>
              <a:endParaRPr lang="en-US"/>
            </a:p>
          </p:txBody>
        </p:sp>
        <p:sp>
          <p:nvSpPr>
            <p:cNvPr id="499" name="Freeform: Shape 498">
              <a:extLst>
                <a:ext uri="{FF2B5EF4-FFF2-40B4-BE49-F238E27FC236}">
                  <a16:creationId xmlns:a16="http://schemas.microsoft.com/office/drawing/2014/main" xmlns="" id="{AFF76391-EDEC-46FB-BBC5-D04CB9BB4ECB}"/>
                </a:ext>
              </a:extLst>
            </p:cNvPr>
            <p:cNvSpPr/>
            <p:nvPr/>
          </p:nvSpPr>
          <p:spPr>
            <a:xfrm>
              <a:off x="7383304" y="24922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lnTo>
                    <a:pt x="7144" y="7144"/>
                  </a:lnTo>
                  <a:close/>
                </a:path>
              </a:pathLst>
            </a:custGeom>
            <a:grpFill/>
            <a:ln w="9525" cap="flat">
              <a:noFill/>
              <a:prstDash val="solid"/>
              <a:miter/>
            </a:ln>
          </p:spPr>
          <p:txBody>
            <a:bodyPr rtlCol="0" anchor="ctr"/>
            <a:lstStyle/>
            <a:p>
              <a:endParaRPr lang="en-US"/>
            </a:p>
          </p:txBody>
        </p:sp>
        <p:sp>
          <p:nvSpPr>
            <p:cNvPr id="500" name="Freeform: Shape 499">
              <a:extLst>
                <a:ext uri="{FF2B5EF4-FFF2-40B4-BE49-F238E27FC236}">
                  <a16:creationId xmlns:a16="http://schemas.microsoft.com/office/drawing/2014/main" xmlns="" id="{89BD7E13-B0CF-415D-9546-0E2BB05A64BE}"/>
                </a:ext>
              </a:extLst>
            </p:cNvPr>
            <p:cNvSpPr/>
            <p:nvPr/>
          </p:nvSpPr>
          <p:spPr>
            <a:xfrm>
              <a:off x="7385716" y="2518669"/>
              <a:ext cx="28575" cy="19050"/>
            </a:xfrm>
            <a:custGeom>
              <a:avLst/>
              <a:gdLst>
                <a:gd name="connsiteX0" fmla="*/ 26640 w 28575"/>
                <a:gd name="connsiteY0" fmla="*/ 11170 h 19050"/>
                <a:gd name="connsiteX1" fmla="*/ 7590 w 28575"/>
                <a:gd name="connsiteY1" fmla="*/ 8313 h 19050"/>
                <a:gd name="connsiteX2" fmla="*/ 26640 w 28575"/>
                <a:gd name="connsiteY2" fmla="*/ 11170 h 19050"/>
                <a:gd name="connsiteX3" fmla="*/ 24734 w 28575"/>
                <a:gd name="connsiteY3" fmla="*/ 13075 h 19050"/>
                <a:gd name="connsiteX4" fmla="*/ 23782 w 28575"/>
                <a:gd name="connsiteY4" fmla="*/ 12123 h 19050"/>
                <a:gd name="connsiteX5" fmla="*/ 24734 w 28575"/>
                <a:gd name="connsiteY5" fmla="*/ 13075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19050">
                  <a:moveTo>
                    <a:pt x="26640" y="11170"/>
                  </a:moveTo>
                  <a:cubicBezTo>
                    <a:pt x="9494" y="11170"/>
                    <a:pt x="5684" y="20695"/>
                    <a:pt x="7590" y="8313"/>
                  </a:cubicBezTo>
                  <a:cubicBezTo>
                    <a:pt x="13304" y="9265"/>
                    <a:pt x="26640" y="3550"/>
                    <a:pt x="26640" y="11170"/>
                  </a:cubicBezTo>
                  <a:close/>
                  <a:moveTo>
                    <a:pt x="24734" y="13075"/>
                  </a:moveTo>
                  <a:lnTo>
                    <a:pt x="23782" y="12123"/>
                  </a:lnTo>
                  <a:cubicBezTo>
                    <a:pt x="23782" y="13075"/>
                    <a:pt x="24734" y="13075"/>
                    <a:pt x="24734" y="13075"/>
                  </a:cubicBezTo>
                  <a:close/>
                </a:path>
              </a:pathLst>
            </a:custGeom>
            <a:grpFill/>
            <a:ln w="9525" cap="flat">
              <a:noFill/>
              <a:prstDash val="solid"/>
              <a:miter/>
            </a:ln>
          </p:spPr>
          <p:txBody>
            <a:bodyPr rtlCol="0" anchor="ctr"/>
            <a:lstStyle/>
            <a:p>
              <a:endParaRPr lang="en-US"/>
            </a:p>
          </p:txBody>
        </p:sp>
        <p:sp>
          <p:nvSpPr>
            <p:cNvPr id="501" name="Freeform: Shape 500">
              <a:extLst>
                <a:ext uri="{FF2B5EF4-FFF2-40B4-BE49-F238E27FC236}">
                  <a16:creationId xmlns:a16="http://schemas.microsoft.com/office/drawing/2014/main" xmlns="" id="{ED644F8C-E61A-4804-830C-B5D7912EF221}"/>
                </a:ext>
              </a:extLst>
            </p:cNvPr>
            <p:cNvSpPr/>
            <p:nvPr/>
          </p:nvSpPr>
          <p:spPr>
            <a:xfrm>
              <a:off x="7573804" y="24360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02" name="Freeform: Shape 501">
              <a:extLst>
                <a:ext uri="{FF2B5EF4-FFF2-40B4-BE49-F238E27FC236}">
                  <a16:creationId xmlns:a16="http://schemas.microsoft.com/office/drawing/2014/main" xmlns="" id="{60413C4C-DF4A-45CE-B84E-B72E2B7643C2}"/>
                </a:ext>
              </a:extLst>
            </p:cNvPr>
            <p:cNvSpPr/>
            <p:nvPr/>
          </p:nvSpPr>
          <p:spPr>
            <a:xfrm>
              <a:off x="7452836" y="244459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503" name="Freeform: Shape 502">
              <a:extLst>
                <a:ext uri="{FF2B5EF4-FFF2-40B4-BE49-F238E27FC236}">
                  <a16:creationId xmlns:a16="http://schemas.microsoft.com/office/drawing/2014/main" xmlns="" id="{7349DEA5-297E-44A1-AC8C-FB8A646597F6}"/>
                </a:ext>
              </a:extLst>
            </p:cNvPr>
            <p:cNvSpPr/>
            <p:nvPr/>
          </p:nvSpPr>
          <p:spPr>
            <a:xfrm>
              <a:off x="7468076" y="242077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8096"/>
                    <a:pt x="8096" y="8096"/>
                    <a:pt x="7144" y="9049"/>
                  </a:cubicBezTo>
                  <a:close/>
                </a:path>
              </a:pathLst>
            </a:custGeom>
            <a:grpFill/>
            <a:ln w="9525" cap="flat">
              <a:noFill/>
              <a:prstDash val="solid"/>
              <a:miter/>
            </a:ln>
          </p:spPr>
          <p:txBody>
            <a:bodyPr rtlCol="0" anchor="ctr"/>
            <a:lstStyle/>
            <a:p>
              <a:endParaRPr lang="en-US"/>
            </a:p>
          </p:txBody>
        </p:sp>
        <p:sp>
          <p:nvSpPr>
            <p:cNvPr id="504" name="Freeform: Shape 503">
              <a:extLst>
                <a:ext uri="{FF2B5EF4-FFF2-40B4-BE49-F238E27FC236}">
                  <a16:creationId xmlns:a16="http://schemas.microsoft.com/office/drawing/2014/main" xmlns="" id="{36C5E1FA-955D-4EF1-B3F5-A7D1D81659E9}"/>
                </a:ext>
              </a:extLst>
            </p:cNvPr>
            <p:cNvSpPr/>
            <p:nvPr/>
          </p:nvSpPr>
          <p:spPr>
            <a:xfrm>
              <a:off x="7562903" y="243601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505" name="Freeform: Shape 504">
              <a:extLst>
                <a:ext uri="{FF2B5EF4-FFF2-40B4-BE49-F238E27FC236}">
                  <a16:creationId xmlns:a16="http://schemas.microsoft.com/office/drawing/2014/main" xmlns="" id="{C207329B-6009-4D05-B52D-58BD90219D7A}"/>
                </a:ext>
              </a:extLst>
            </p:cNvPr>
            <p:cNvSpPr/>
            <p:nvPr/>
          </p:nvSpPr>
          <p:spPr>
            <a:xfrm>
              <a:off x="7502366" y="2434113"/>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8096" y="8096"/>
                  </a:cubicBez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506" name="Freeform: Shape 505">
              <a:extLst>
                <a:ext uri="{FF2B5EF4-FFF2-40B4-BE49-F238E27FC236}">
                  <a16:creationId xmlns:a16="http://schemas.microsoft.com/office/drawing/2014/main" xmlns="" id="{D3B0E3B7-0F42-499E-BCC2-959685AE7501}"/>
                </a:ext>
              </a:extLst>
            </p:cNvPr>
            <p:cNvSpPr/>
            <p:nvPr/>
          </p:nvSpPr>
          <p:spPr>
            <a:xfrm>
              <a:off x="7468076" y="242321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grpFill/>
            <a:ln w="9525" cap="flat">
              <a:noFill/>
              <a:prstDash val="solid"/>
              <a:miter/>
            </a:ln>
          </p:spPr>
          <p:txBody>
            <a:bodyPr rtlCol="0" anchor="ctr"/>
            <a:lstStyle/>
            <a:p>
              <a:endParaRPr lang="en-US"/>
            </a:p>
          </p:txBody>
        </p:sp>
        <p:sp>
          <p:nvSpPr>
            <p:cNvPr id="507" name="Freeform: Shape 506">
              <a:extLst>
                <a:ext uri="{FF2B5EF4-FFF2-40B4-BE49-F238E27FC236}">
                  <a16:creationId xmlns:a16="http://schemas.microsoft.com/office/drawing/2014/main" xmlns="" id="{7F86404D-A987-477D-B328-C9F58A844C39}"/>
                </a:ext>
              </a:extLst>
            </p:cNvPr>
            <p:cNvSpPr/>
            <p:nvPr/>
          </p:nvSpPr>
          <p:spPr>
            <a:xfrm>
              <a:off x="7445216" y="24255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508" name="Freeform: Shape 507">
              <a:extLst>
                <a:ext uri="{FF2B5EF4-FFF2-40B4-BE49-F238E27FC236}">
                  <a16:creationId xmlns:a16="http://schemas.microsoft.com/office/drawing/2014/main" xmlns="" id="{DD9B3887-6E5B-4C34-BE28-0F7CFA29678A}"/>
                </a:ext>
              </a:extLst>
            </p:cNvPr>
            <p:cNvSpPr/>
            <p:nvPr/>
          </p:nvSpPr>
          <p:spPr>
            <a:xfrm>
              <a:off x="7446698" y="244459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lnTo>
                    <a:pt x="7567" y="7144"/>
                  </a:lnTo>
                  <a:close/>
                </a:path>
              </a:pathLst>
            </a:custGeom>
            <a:grpFill/>
            <a:ln w="9525" cap="flat">
              <a:noFill/>
              <a:prstDash val="solid"/>
              <a:miter/>
            </a:ln>
          </p:spPr>
          <p:txBody>
            <a:bodyPr rtlCol="0" anchor="ctr"/>
            <a:lstStyle/>
            <a:p>
              <a:endParaRPr lang="en-US"/>
            </a:p>
          </p:txBody>
        </p:sp>
        <p:sp>
          <p:nvSpPr>
            <p:cNvPr id="509" name="Freeform: Shape 508">
              <a:extLst>
                <a:ext uri="{FF2B5EF4-FFF2-40B4-BE49-F238E27FC236}">
                  <a16:creationId xmlns:a16="http://schemas.microsoft.com/office/drawing/2014/main" xmlns="" id="{0F65CC33-11A8-469C-B805-C09B1E3C904F}"/>
                </a:ext>
              </a:extLst>
            </p:cNvPr>
            <p:cNvSpPr/>
            <p:nvPr/>
          </p:nvSpPr>
          <p:spPr>
            <a:xfrm>
              <a:off x="7420451" y="243220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510" name="Freeform: Shape 509">
              <a:extLst>
                <a:ext uri="{FF2B5EF4-FFF2-40B4-BE49-F238E27FC236}">
                  <a16:creationId xmlns:a16="http://schemas.microsoft.com/office/drawing/2014/main" xmlns="" id="{999B29B8-19EA-4DA2-A568-6E82FF91C956}"/>
                </a:ext>
              </a:extLst>
            </p:cNvPr>
            <p:cNvSpPr/>
            <p:nvPr/>
          </p:nvSpPr>
          <p:spPr>
            <a:xfrm>
              <a:off x="7444264" y="24398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511" name="Freeform: Shape 510">
              <a:extLst>
                <a:ext uri="{FF2B5EF4-FFF2-40B4-BE49-F238E27FC236}">
                  <a16:creationId xmlns:a16="http://schemas.microsoft.com/office/drawing/2014/main" xmlns="" id="{14252505-0099-42FB-9784-F79CC42E3F05}"/>
                </a:ext>
              </a:extLst>
            </p:cNvPr>
            <p:cNvSpPr/>
            <p:nvPr/>
          </p:nvSpPr>
          <p:spPr>
            <a:xfrm>
              <a:off x="7581001" y="245506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9049"/>
                    <a:pt x="7567" y="7144"/>
                  </a:cubicBezTo>
                  <a:close/>
                </a:path>
              </a:pathLst>
            </a:custGeom>
            <a:grpFill/>
            <a:ln w="9525" cap="flat">
              <a:noFill/>
              <a:prstDash val="solid"/>
              <a:miter/>
            </a:ln>
          </p:spPr>
          <p:txBody>
            <a:bodyPr rtlCol="0" anchor="ctr"/>
            <a:lstStyle/>
            <a:p>
              <a:endParaRPr lang="en-US"/>
            </a:p>
          </p:txBody>
        </p:sp>
        <p:sp>
          <p:nvSpPr>
            <p:cNvPr id="512" name="Freeform: Shape 511">
              <a:extLst>
                <a:ext uri="{FF2B5EF4-FFF2-40B4-BE49-F238E27FC236}">
                  <a16:creationId xmlns:a16="http://schemas.microsoft.com/office/drawing/2014/main" xmlns="" id="{7D794CE7-D147-42E3-9E09-F1A33DDACFFF}"/>
                </a:ext>
              </a:extLst>
            </p:cNvPr>
            <p:cNvSpPr/>
            <p:nvPr/>
          </p:nvSpPr>
          <p:spPr>
            <a:xfrm>
              <a:off x="7584281" y="244459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8096"/>
                    <a:pt x="7144" y="8096"/>
                  </a:cubicBezTo>
                  <a:close/>
                </a:path>
              </a:pathLst>
            </a:custGeom>
            <a:grpFill/>
            <a:ln w="9525" cap="flat">
              <a:noFill/>
              <a:prstDash val="solid"/>
              <a:miter/>
            </a:ln>
          </p:spPr>
          <p:txBody>
            <a:bodyPr rtlCol="0" anchor="ctr"/>
            <a:lstStyle/>
            <a:p>
              <a:endParaRPr lang="en-US"/>
            </a:p>
          </p:txBody>
        </p:sp>
        <p:sp>
          <p:nvSpPr>
            <p:cNvPr id="513" name="Freeform: Shape 512">
              <a:extLst>
                <a:ext uri="{FF2B5EF4-FFF2-40B4-BE49-F238E27FC236}">
                  <a16:creationId xmlns:a16="http://schemas.microsoft.com/office/drawing/2014/main" xmlns="" id="{03884BAB-DC43-4C8B-B1B8-D927E64C0869}"/>
                </a:ext>
              </a:extLst>
            </p:cNvPr>
            <p:cNvSpPr/>
            <p:nvPr/>
          </p:nvSpPr>
          <p:spPr>
            <a:xfrm>
              <a:off x="7518559" y="2442160"/>
              <a:ext cx="9525" cy="9525"/>
            </a:xfrm>
            <a:custGeom>
              <a:avLst/>
              <a:gdLst>
                <a:gd name="connsiteX0" fmla="*/ 7144 w 9525"/>
                <a:gd name="connsiteY0" fmla="*/ 7670 h 9525"/>
                <a:gd name="connsiteX1" fmla="*/ 8096 w 9525"/>
                <a:gd name="connsiteY1" fmla="*/ 10527 h 9525"/>
                <a:gd name="connsiteX2" fmla="*/ 7144 w 9525"/>
                <a:gd name="connsiteY2" fmla="*/ 7670 h 9525"/>
              </a:gdLst>
              <a:ahLst/>
              <a:cxnLst>
                <a:cxn ang="0">
                  <a:pos x="connsiteX0" y="connsiteY0"/>
                </a:cxn>
                <a:cxn ang="0">
                  <a:pos x="connsiteX1" y="connsiteY1"/>
                </a:cxn>
                <a:cxn ang="0">
                  <a:pos x="connsiteX2" y="connsiteY2"/>
                </a:cxn>
              </a:cxnLst>
              <a:rect l="l" t="t" r="r" b="b"/>
              <a:pathLst>
                <a:path w="9525" h="9525">
                  <a:moveTo>
                    <a:pt x="7144" y="7670"/>
                  </a:moveTo>
                  <a:cubicBezTo>
                    <a:pt x="7144" y="8622"/>
                    <a:pt x="8096" y="9575"/>
                    <a:pt x="8096" y="10527"/>
                  </a:cubicBezTo>
                  <a:cubicBezTo>
                    <a:pt x="9049" y="9575"/>
                    <a:pt x="8096" y="5765"/>
                    <a:pt x="7144" y="7670"/>
                  </a:cubicBezTo>
                  <a:close/>
                </a:path>
              </a:pathLst>
            </a:custGeom>
            <a:grpFill/>
            <a:ln w="9525" cap="flat">
              <a:noFill/>
              <a:prstDash val="solid"/>
              <a:miter/>
            </a:ln>
          </p:spPr>
          <p:txBody>
            <a:bodyPr rtlCol="0" anchor="ctr"/>
            <a:lstStyle/>
            <a:p>
              <a:endParaRPr lang="en-US"/>
            </a:p>
          </p:txBody>
        </p:sp>
        <p:sp>
          <p:nvSpPr>
            <p:cNvPr id="514" name="Freeform: Shape 513">
              <a:extLst>
                <a:ext uri="{FF2B5EF4-FFF2-40B4-BE49-F238E27FC236}">
                  <a16:creationId xmlns:a16="http://schemas.microsoft.com/office/drawing/2014/main" xmlns="" id="{A331F8F7-CA21-406C-8D8F-960BABE14F35}"/>
                </a:ext>
              </a:extLst>
            </p:cNvPr>
            <p:cNvSpPr/>
            <p:nvPr/>
          </p:nvSpPr>
          <p:spPr>
            <a:xfrm>
              <a:off x="7576661" y="249316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7144"/>
                    <a:pt x="8096" y="7144"/>
                  </a:cubicBezTo>
                  <a:cubicBezTo>
                    <a:pt x="7144" y="8096"/>
                    <a:pt x="7144" y="9049"/>
                    <a:pt x="7144" y="9049"/>
                  </a:cubicBezTo>
                  <a:close/>
                </a:path>
              </a:pathLst>
            </a:custGeom>
            <a:grpFill/>
            <a:ln w="9525" cap="flat">
              <a:noFill/>
              <a:prstDash val="solid"/>
              <a:miter/>
            </a:ln>
          </p:spPr>
          <p:txBody>
            <a:bodyPr rtlCol="0" anchor="ctr"/>
            <a:lstStyle/>
            <a:p>
              <a:endParaRPr lang="en-US"/>
            </a:p>
          </p:txBody>
        </p:sp>
        <p:sp>
          <p:nvSpPr>
            <p:cNvPr id="515" name="Freeform: Shape 514">
              <a:extLst>
                <a:ext uri="{FF2B5EF4-FFF2-40B4-BE49-F238E27FC236}">
                  <a16:creationId xmlns:a16="http://schemas.microsoft.com/office/drawing/2014/main" xmlns="" id="{F794D562-E023-421B-9962-41F634AE7C05}"/>
                </a:ext>
              </a:extLst>
            </p:cNvPr>
            <p:cNvSpPr/>
            <p:nvPr/>
          </p:nvSpPr>
          <p:spPr>
            <a:xfrm>
              <a:off x="7576661" y="249126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8096"/>
                    <a:pt x="7144" y="9049"/>
                    <a:pt x="7144" y="9049"/>
                  </a:cubicBezTo>
                  <a:close/>
                </a:path>
              </a:pathLst>
            </a:custGeom>
            <a:grpFill/>
            <a:ln w="9525" cap="flat">
              <a:noFill/>
              <a:prstDash val="solid"/>
              <a:miter/>
            </a:ln>
          </p:spPr>
          <p:txBody>
            <a:bodyPr rtlCol="0" anchor="ctr"/>
            <a:lstStyle/>
            <a:p>
              <a:endParaRPr lang="en-US"/>
            </a:p>
          </p:txBody>
        </p:sp>
        <p:sp>
          <p:nvSpPr>
            <p:cNvPr id="516" name="Freeform: Shape 515">
              <a:extLst>
                <a:ext uri="{FF2B5EF4-FFF2-40B4-BE49-F238E27FC236}">
                  <a16:creationId xmlns:a16="http://schemas.microsoft.com/office/drawing/2014/main" xmlns="" id="{1F4F3992-A23B-465D-9CC3-61EC70EAF9BC}"/>
                </a:ext>
              </a:extLst>
            </p:cNvPr>
            <p:cNvSpPr/>
            <p:nvPr/>
          </p:nvSpPr>
          <p:spPr>
            <a:xfrm>
              <a:off x="7519088" y="2496264"/>
              <a:ext cx="9525" cy="9525"/>
            </a:xfrm>
            <a:custGeom>
              <a:avLst/>
              <a:gdLst>
                <a:gd name="connsiteX0" fmla="*/ 7567 w 9525"/>
                <a:gd name="connsiteY0" fmla="*/ 7858 h 9525"/>
                <a:gd name="connsiteX1" fmla="*/ 7567 w 9525"/>
                <a:gd name="connsiteY1" fmla="*/ 7858 h 9525"/>
                <a:gd name="connsiteX2" fmla="*/ 7567 w 9525"/>
                <a:gd name="connsiteY2" fmla="*/ 7858 h 9525"/>
              </a:gdLst>
              <a:ahLst/>
              <a:cxnLst>
                <a:cxn ang="0">
                  <a:pos x="connsiteX0" y="connsiteY0"/>
                </a:cxn>
                <a:cxn ang="0">
                  <a:pos x="connsiteX1" y="connsiteY1"/>
                </a:cxn>
                <a:cxn ang="0">
                  <a:pos x="connsiteX2" y="connsiteY2"/>
                </a:cxn>
              </a:cxnLst>
              <a:rect l="l" t="t" r="r" b="b"/>
              <a:pathLst>
                <a:path w="9525" h="9525">
                  <a:moveTo>
                    <a:pt x="7567" y="7858"/>
                  </a:moveTo>
                  <a:cubicBezTo>
                    <a:pt x="7567" y="6906"/>
                    <a:pt x="6615" y="6906"/>
                    <a:pt x="7567" y="7858"/>
                  </a:cubicBezTo>
                  <a:cubicBezTo>
                    <a:pt x="6615" y="7858"/>
                    <a:pt x="7567" y="7858"/>
                    <a:pt x="7567" y="7858"/>
                  </a:cubicBezTo>
                  <a:close/>
                </a:path>
              </a:pathLst>
            </a:custGeom>
            <a:grpFill/>
            <a:ln w="9525" cap="flat">
              <a:noFill/>
              <a:prstDash val="solid"/>
              <a:miter/>
            </a:ln>
          </p:spPr>
          <p:txBody>
            <a:bodyPr rtlCol="0" anchor="ctr"/>
            <a:lstStyle/>
            <a:p>
              <a:endParaRPr lang="en-US"/>
            </a:p>
          </p:txBody>
        </p:sp>
        <p:sp>
          <p:nvSpPr>
            <p:cNvPr id="517" name="Freeform: Shape 516">
              <a:extLst>
                <a:ext uri="{FF2B5EF4-FFF2-40B4-BE49-F238E27FC236}">
                  <a16:creationId xmlns:a16="http://schemas.microsoft.com/office/drawing/2014/main" xmlns="" id="{0D7CD9BA-B039-475E-A917-8E526B4495FE}"/>
                </a:ext>
              </a:extLst>
            </p:cNvPr>
            <p:cNvSpPr/>
            <p:nvPr/>
          </p:nvSpPr>
          <p:spPr>
            <a:xfrm>
              <a:off x="7585722" y="2430169"/>
              <a:ext cx="9525" cy="28575"/>
            </a:xfrm>
            <a:custGeom>
              <a:avLst/>
              <a:gdLst>
                <a:gd name="connsiteX0" fmla="*/ 7608 w 9525"/>
                <a:gd name="connsiteY0" fmla="*/ 23471 h 28575"/>
                <a:gd name="connsiteX1" fmla="*/ 7608 w 9525"/>
                <a:gd name="connsiteY1" fmla="*/ 23471 h 28575"/>
              </a:gdLst>
              <a:ahLst/>
              <a:cxnLst>
                <a:cxn ang="0">
                  <a:pos x="connsiteX0" y="connsiteY0"/>
                </a:cxn>
                <a:cxn ang="0">
                  <a:pos x="connsiteX1" y="connsiteY1"/>
                </a:cxn>
              </a:cxnLst>
              <a:rect l="l" t="t" r="r" b="b"/>
              <a:pathLst>
                <a:path w="9525" h="28575">
                  <a:moveTo>
                    <a:pt x="7608" y="23471"/>
                  </a:moveTo>
                  <a:cubicBezTo>
                    <a:pt x="10465" y="-6057"/>
                    <a:pt x="5703" y="11088"/>
                    <a:pt x="7608" y="23471"/>
                  </a:cubicBezTo>
                  <a:close/>
                </a:path>
              </a:pathLst>
            </a:custGeom>
            <a:grpFill/>
            <a:ln w="9525" cap="flat">
              <a:noFill/>
              <a:prstDash val="solid"/>
              <a:miter/>
            </a:ln>
          </p:spPr>
          <p:txBody>
            <a:bodyPr rtlCol="0" anchor="ctr"/>
            <a:lstStyle/>
            <a:p>
              <a:endParaRPr lang="en-US"/>
            </a:p>
          </p:txBody>
        </p:sp>
        <p:sp>
          <p:nvSpPr>
            <p:cNvPr id="518" name="Freeform: Shape 517">
              <a:extLst>
                <a:ext uri="{FF2B5EF4-FFF2-40B4-BE49-F238E27FC236}">
                  <a16:creationId xmlns:a16="http://schemas.microsoft.com/office/drawing/2014/main" xmlns="" id="{BCE4288C-6874-428E-9545-EF23307A5B54}"/>
                </a:ext>
              </a:extLst>
            </p:cNvPr>
            <p:cNvSpPr/>
            <p:nvPr/>
          </p:nvSpPr>
          <p:spPr>
            <a:xfrm>
              <a:off x="7582376" y="248226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grpFill/>
            <a:ln w="9525" cap="flat">
              <a:noFill/>
              <a:prstDash val="solid"/>
              <a:miter/>
            </a:ln>
          </p:spPr>
          <p:txBody>
            <a:bodyPr rtlCol="0" anchor="ctr"/>
            <a:lstStyle/>
            <a:p>
              <a:endParaRPr lang="en-US"/>
            </a:p>
          </p:txBody>
        </p:sp>
        <p:sp>
          <p:nvSpPr>
            <p:cNvPr id="519" name="Freeform: Shape 518">
              <a:extLst>
                <a:ext uri="{FF2B5EF4-FFF2-40B4-BE49-F238E27FC236}">
                  <a16:creationId xmlns:a16="http://schemas.microsoft.com/office/drawing/2014/main" xmlns="" id="{9D65D35E-6B82-4B05-83C1-B7A051980A13}"/>
                </a:ext>
              </a:extLst>
            </p:cNvPr>
            <p:cNvSpPr/>
            <p:nvPr/>
          </p:nvSpPr>
          <p:spPr>
            <a:xfrm>
              <a:off x="7421404" y="251602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520" name="Freeform: Shape 519">
              <a:extLst>
                <a:ext uri="{FF2B5EF4-FFF2-40B4-BE49-F238E27FC236}">
                  <a16:creationId xmlns:a16="http://schemas.microsoft.com/office/drawing/2014/main" xmlns="" id="{14D7DA7E-CA87-449C-83C2-AE5897EEC658}"/>
                </a:ext>
              </a:extLst>
            </p:cNvPr>
            <p:cNvSpPr/>
            <p:nvPr/>
          </p:nvSpPr>
          <p:spPr>
            <a:xfrm>
              <a:off x="7580471" y="24626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521" name="Freeform: Shape 520">
              <a:extLst>
                <a:ext uri="{FF2B5EF4-FFF2-40B4-BE49-F238E27FC236}">
                  <a16:creationId xmlns:a16="http://schemas.microsoft.com/office/drawing/2014/main" xmlns="" id="{495B0D20-C04E-4B06-8F02-0782D44AD442}"/>
                </a:ext>
              </a:extLst>
            </p:cNvPr>
            <p:cNvSpPr/>
            <p:nvPr/>
          </p:nvSpPr>
          <p:spPr>
            <a:xfrm>
              <a:off x="7429976" y="25160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522" name="Freeform: Shape 521">
              <a:extLst>
                <a:ext uri="{FF2B5EF4-FFF2-40B4-BE49-F238E27FC236}">
                  <a16:creationId xmlns:a16="http://schemas.microsoft.com/office/drawing/2014/main" xmlns="" id="{BF16ADF4-A695-4D50-8784-FBCD5AFA94A4}"/>
                </a:ext>
              </a:extLst>
            </p:cNvPr>
            <p:cNvSpPr/>
            <p:nvPr/>
          </p:nvSpPr>
          <p:spPr>
            <a:xfrm>
              <a:off x="7430929" y="242649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23" name="Freeform: Shape 522">
              <a:extLst>
                <a:ext uri="{FF2B5EF4-FFF2-40B4-BE49-F238E27FC236}">
                  <a16:creationId xmlns:a16="http://schemas.microsoft.com/office/drawing/2014/main" xmlns="" id="{F5450C3C-5A2E-418E-B5A9-7A04008C3600}"/>
                </a:ext>
              </a:extLst>
            </p:cNvPr>
            <p:cNvSpPr/>
            <p:nvPr/>
          </p:nvSpPr>
          <p:spPr>
            <a:xfrm>
              <a:off x="7429976" y="25160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524" name="Freeform: Shape 523">
              <a:extLst>
                <a:ext uri="{FF2B5EF4-FFF2-40B4-BE49-F238E27FC236}">
                  <a16:creationId xmlns:a16="http://schemas.microsoft.com/office/drawing/2014/main" xmlns="" id="{0CBA7698-5062-460E-98A8-B09989B6D170}"/>
                </a:ext>
              </a:extLst>
            </p:cNvPr>
            <p:cNvSpPr/>
            <p:nvPr/>
          </p:nvSpPr>
          <p:spPr>
            <a:xfrm>
              <a:off x="7470934" y="2498883"/>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525" name="Freeform: Shape 524">
              <a:extLst>
                <a:ext uri="{FF2B5EF4-FFF2-40B4-BE49-F238E27FC236}">
                  <a16:creationId xmlns:a16="http://schemas.microsoft.com/office/drawing/2014/main" xmlns="" id="{A771278B-79F4-4F6F-ADC9-99620F067776}"/>
                </a:ext>
              </a:extLst>
            </p:cNvPr>
            <p:cNvSpPr/>
            <p:nvPr/>
          </p:nvSpPr>
          <p:spPr>
            <a:xfrm>
              <a:off x="7462361" y="24941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526" name="Freeform: Shape 525">
              <a:extLst>
                <a:ext uri="{FF2B5EF4-FFF2-40B4-BE49-F238E27FC236}">
                  <a16:creationId xmlns:a16="http://schemas.microsoft.com/office/drawing/2014/main" xmlns="" id="{5CDA3E53-60F0-49EA-8740-A5CE5F82C2F0}"/>
                </a:ext>
              </a:extLst>
            </p:cNvPr>
            <p:cNvSpPr/>
            <p:nvPr/>
          </p:nvSpPr>
          <p:spPr>
            <a:xfrm>
              <a:off x="7514034" y="242458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cubicBezTo>
                    <a:pt x="6906" y="7144"/>
                    <a:pt x="7858" y="7144"/>
                    <a:pt x="7858" y="7144"/>
                  </a:cubicBezTo>
                  <a:close/>
                </a:path>
              </a:pathLst>
            </a:custGeom>
            <a:grpFill/>
            <a:ln w="9525" cap="flat">
              <a:noFill/>
              <a:prstDash val="solid"/>
              <a:miter/>
            </a:ln>
          </p:spPr>
          <p:txBody>
            <a:bodyPr rtlCol="0" anchor="ctr"/>
            <a:lstStyle/>
            <a:p>
              <a:endParaRPr lang="en-US"/>
            </a:p>
          </p:txBody>
        </p:sp>
        <p:sp>
          <p:nvSpPr>
            <p:cNvPr id="527" name="Freeform: Shape 526">
              <a:extLst>
                <a:ext uri="{FF2B5EF4-FFF2-40B4-BE49-F238E27FC236}">
                  <a16:creationId xmlns:a16="http://schemas.microsoft.com/office/drawing/2014/main" xmlns="" id="{D95D07F3-133A-4CC7-8BE6-C0063CCCA944}"/>
                </a:ext>
              </a:extLst>
            </p:cNvPr>
            <p:cNvSpPr/>
            <p:nvPr/>
          </p:nvSpPr>
          <p:spPr>
            <a:xfrm>
              <a:off x="7429976" y="2516981"/>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9049"/>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528" name="Freeform: Shape 527">
              <a:extLst>
                <a:ext uri="{FF2B5EF4-FFF2-40B4-BE49-F238E27FC236}">
                  <a16:creationId xmlns:a16="http://schemas.microsoft.com/office/drawing/2014/main" xmlns="" id="{086C44FD-9707-4FB9-8A8F-108440B525D4}"/>
                </a:ext>
              </a:extLst>
            </p:cNvPr>
            <p:cNvSpPr/>
            <p:nvPr/>
          </p:nvSpPr>
          <p:spPr>
            <a:xfrm>
              <a:off x="7481411" y="24779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529" name="Freeform: Shape 528">
              <a:extLst>
                <a:ext uri="{FF2B5EF4-FFF2-40B4-BE49-F238E27FC236}">
                  <a16:creationId xmlns:a16="http://schemas.microsoft.com/office/drawing/2014/main" xmlns="" id="{2F330BC7-0270-4BC3-A40E-93007A06202E}"/>
                </a:ext>
              </a:extLst>
            </p:cNvPr>
            <p:cNvSpPr/>
            <p:nvPr/>
          </p:nvSpPr>
          <p:spPr>
            <a:xfrm>
              <a:off x="7484297" y="2471605"/>
              <a:ext cx="9525" cy="19050"/>
            </a:xfrm>
            <a:custGeom>
              <a:avLst/>
              <a:gdLst>
                <a:gd name="connsiteX0" fmla="*/ 9020 w 9525"/>
                <a:gd name="connsiteY0" fmla="*/ 16325 h 19050"/>
                <a:gd name="connsiteX1" fmla="*/ 9020 w 9525"/>
                <a:gd name="connsiteY1" fmla="*/ 16325 h 19050"/>
              </a:gdLst>
              <a:ahLst/>
              <a:cxnLst>
                <a:cxn ang="0">
                  <a:pos x="connsiteX0" y="connsiteY0"/>
                </a:cxn>
                <a:cxn ang="0">
                  <a:pos x="connsiteX1" y="connsiteY1"/>
                </a:cxn>
              </a:cxnLst>
              <a:rect l="l" t="t" r="r" b="b"/>
              <a:pathLst>
                <a:path w="9525" h="19050">
                  <a:moveTo>
                    <a:pt x="9020" y="16325"/>
                  </a:moveTo>
                  <a:cubicBezTo>
                    <a:pt x="12830" y="-6535"/>
                    <a:pt x="3305" y="21087"/>
                    <a:pt x="9020" y="16325"/>
                  </a:cubicBezTo>
                  <a:close/>
                </a:path>
              </a:pathLst>
            </a:custGeom>
            <a:grpFill/>
            <a:ln w="9525" cap="flat">
              <a:noFill/>
              <a:prstDash val="solid"/>
              <a:miter/>
            </a:ln>
          </p:spPr>
          <p:txBody>
            <a:bodyPr rtlCol="0" anchor="ctr"/>
            <a:lstStyle/>
            <a:p>
              <a:endParaRPr lang="en-US"/>
            </a:p>
          </p:txBody>
        </p:sp>
        <p:sp>
          <p:nvSpPr>
            <p:cNvPr id="530" name="Freeform: Shape 529">
              <a:extLst>
                <a:ext uri="{FF2B5EF4-FFF2-40B4-BE49-F238E27FC236}">
                  <a16:creationId xmlns:a16="http://schemas.microsoft.com/office/drawing/2014/main" xmlns="" id="{6E9482A2-29A7-454C-85E5-7DA005588191}"/>
                </a:ext>
              </a:extLst>
            </p:cNvPr>
            <p:cNvSpPr/>
            <p:nvPr/>
          </p:nvSpPr>
          <p:spPr>
            <a:xfrm>
              <a:off x="7485751" y="2481738"/>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8096"/>
                    <a:pt x="7567" y="8096"/>
                  </a:cubicBezTo>
                  <a:cubicBezTo>
                    <a:pt x="6615" y="8096"/>
                    <a:pt x="7567" y="8096"/>
                    <a:pt x="7567" y="7144"/>
                  </a:cubicBezTo>
                  <a:close/>
                </a:path>
              </a:pathLst>
            </a:custGeom>
            <a:grpFill/>
            <a:ln w="9525" cap="flat">
              <a:noFill/>
              <a:prstDash val="solid"/>
              <a:miter/>
            </a:ln>
          </p:spPr>
          <p:txBody>
            <a:bodyPr rtlCol="0" anchor="ctr"/>
            <a:lstStyle/>
            <a:p>
              <a:endParaRPr lang="en-US"/>
            </a:p>
          </p:txBody>
        </p:sp>
        <p:sp>
          <p:nvSpPr>
            <p:cNvPr id="531" name="Freeform: Shape 530">
              <a:extLst>
                <a:ext uri="{FF2B5EF4-FFF2-40B4-BE49-F238E27FC236}">
                  <a16:creationId xmlns:a16="http://schemas.microsoft.com/office/drawing/2014/main" xmlns="" id="{455D90A7-53EB-4157-B06A-B09430B99830}"/>
                </a:ext>
              </a:extLst>
            </p:cNvPr>
            <p:cNvSpPr/>
            <p:nvPr/>
          </p:nvSpPr>
          <p:spPr>
            <a:xfrm>
              <a:off x="7501414" y="2486739"/>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7144" y="6906"/>
                    <a:pt x="7144" y="7858"/>
                  </a:cubicBez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532" name="Freeform: Shape 531">
              <a:extLst>
                <a:ext uri="{FF2B5EF4-FFF2-40B4-BE49-F238E27FC236}">
                  <a16:creationId xmlns:a16="http://schemas.microsoft.com/office/drawing/2014/main" xmlns="" id="{D36C8E6C-9D3A-4FF1-A206-85F3A7E6CDFB}"/>
                </a:ext>
              </a:extLst>
            </p:cNvPr>
            <p:cNvSpPr/>
            <p:nvPr/>
          </p:nvSpPr>
          <p:spPr>
            <a:xfrm>
              <a:off x="7394734" y="248554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10001" y="8096"/>
                    <a:pt x="7144" y="7144"/>
                  </a:cubicBezTo>
                  <a:close/>
                </a:path>
              </a:pathLst>
            </a:custGeom>
            <a:grpFill/>
            <a:ln w="9525" cap="flat">
              <a:noFill/>
              <a:prstDash val="solid"/>
              <a:miter/>
            </a:ln>
          </p:spPr>
          <p:txBody>
            <a:bodyPr rtlCol="0" anchor="ctr"/>
            <a:lstStyle/>
            <a:p>
              <a:endParaRPr lang="en-US"/>
            </a:p>
          </p:txBody>
        </p:sp>
        <p:sp>
          <p:nvSpPr>
            <p:cNvPr id="533" name="Freeform: Shape 532">
              <a:extLst>
                <a:ext uri="{FF2B5EF4-FFF2-40B4-BE49-F238E27FC236}">
                  <a16:creationId xmlns:a16="http://schemas.microsoft.com/office/drawing/2014/main" xmlns="" id="{495C8725-D6E4-46B9-A291-FF663C140C45}"/>
                </a:ext>
              </a:extLst>
            </p:cNvPr>
            <p:cNvSpPr/>
            <p:nvPr/>
          </p:nvSpPr>
          <p:spPr>
            <a:xfrm>
              <a:off x="7536233" y="2463366"/>
              <a:ext cx="9525" cy="9525"/>
            </a:xfrm>
            <a:custGeom>
              <a:avLst/>
              <a:gdLst>
                <a:gd name="connsiteX0" fmla="*/ 7567 w 9525"/>
                <a:gd name="connsiteY0" fmla="*/ 7419 h 9525"/>
                <a:gd name="connsiteX1" fmla="*/ 7567 w 9525"/>
                <a:gd name="connsiteY1" fmla="*/ 7419 h 9525"/>
              </a:gdLst>
              <a:ahLst/>
              <a:cxnLst>
                <a:cxn ang="0">
                  <a:pos x="connsiteX0" y="connsiteY0"/>
                </a:cxn>
                <a:cxn ang="0">
                  <a:pos x="connsiteX1" y="connsiteY1"/>
                </a:cxn>
              </a:cxnLst>
              <a:rect l="l" t="t" r="r" b="b"/>
              <a:pathLst>
                <a:path w="9525" h="9525">
                  <a:moveTo>
                    <a:pt x="7567" y="7419"/>
                  </a:moveTo>
                  <a:cubicBezTo>
                    <a:pt x="6615" y="6466"/>
                    <a:pt x="7567" y="8371"/>
                    <a:pt x="7567" y="7419"/>
                  </a:cubicBezTo>
                  <a:close/>
                </a:path>
              </a:pathLst>
            </a:custGeom>
            <a:grpFill/>
            <a:ln w="9525" cap="flat">
              <a:noFill/>
              <a:prstDash val="solid"/>
              <a:miter/>
            </a:ln>
          </p:spPr>
          <p:txBody>
            <a:bodyPr rtlCol="0" anchor="ctr"/>
            <a:lstStyle/>
            <a:p>
              <a:endParaRPr lang="en-US"/>
            </a:p>
          </p:txBody>
        </p:sp>
        <p:sp>
          <p:nvSpPr>
            <p:cNvPr id="534" name="Freeform: Shape 533">
              <a:extLst>
                <a:ext uri="{FF2B5EF4-FFF2-40B4-BE49-F238E27FC236}">
                  <a16:creationId xmlns:a16="http://schemas.microsoft.com/office/drawing/2014/main" xmlns="" id="{915C717F-040D-462A-A302-8C444AB00697}"/>
                </a:ext>
              </a:extLst>
            </p:cNvPr>
            <p:cNvSpPr/>
            <p:nvPr/>
          </p:nvSpPr>
          <p:spPr>
            <a:xfrm>
              <a:off x="7487126" y="2471261"/>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9049"/>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535" name="Freeform: Shape 534">
              <a:extLst>
                <a:ext uri="{FF2B5EF4-FFF2-40B4-BE49-F238E27FC236}">
                  <a16:creationId xmlns:a16="http://schemas.microsoft.com/office/drawing/2014/main" xmlns="" id="{83F90A75-A133-4DB3-B6CF-FA1A23D42BFE}"/>
                </a:ext>
              </a:extLst>
            </p:cNvPr>
            <p:cNvSpPr/>
            <p:nvPr/>
          </p:nvSpPr>
          <p:spPr>
            <a:xfrm>
              <a:off x="7538561" y="24712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11906"/>
                    <a:pt x="9049" y="9049"/>
                    <a:pt x="7144" y="7144"/>
                  </a:cubicBezTo>
                  <a:close/>
                </a:path>
              </a:pathLst>
            </a:custGeom>
            <a:grpFill/>
            <a:ln w="9525" cap="flat">
              <a:noFill/>
              <a:prstDash val="solid"/>
              <a:miter/>
            </a:ln>
          </p:spPr>
          <p:txBody>
            <a:bodyPr rtlCol="0" anchor="ctr"/>
            <a:lstStyle/>
            <a:p>
              <a:endParaRPr lang="en-US"/>
            </a:p>
          </p:txBody>
        </p:sp>
        <p:sp>
          <p:nvSpPr>
            <p:cNvPr id="536" name="Freeform: Shape 535">
              <a:extLst>
                <a:ext uri="{FF2B5EF4-FFF2-40B4-BE49-F238E27FC236}">
                  <a16:creationId xmlns:a16="http://schemas.microsoft.com/office/drawing/2014/main" xmlns="" id="{3DC24FCA-BD8E-46AE-8596-8975604D9AEA}"/>
                </a:ext>
              </a:extLst>
            </p:cNvPr>
            <p:cNvSpPr/>
            <p:nvPr/>
          </p:nvSpPr>
          <p:spPr>
            <a:xfrm>
              <a:off x="7540466" y="24722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537" name="Freeform: Shape 536">
              <a:extLst>
                <a:ext uri="{FF2B5EF4-FFF2-40B4-BE49-F238E27FC236}">
                  <a16:creationId xmlns:a16="http://schemas.microsoft.com/office/drawing/2014/main" xmlns="" id="{E2F5C8C1-AFEC-40A3-890D-32916C65A452}"/>
                </a:ext>
              </a:extLst>
            </p:cNvPr>
            <p:cNvSpPr/>
            <p:nvPr/>
          </p:nvSpPr>
          <p:spPr>
            <a:xfrm>
              <a:off x="7246144" y="2403977"/>
              <a:ext cx="352425" cy="133350"/>
            </a:xfrm>
            <a:custGeom>
              <a:avLst/>
              <a:gdLst>
                <a:gd name="connsiteX0" fmla="*/ 154781 w 352425"/>
                <a:gd name="connsiteY0" fmla="*/ 87762 h 133350"/>
                <a:gd name="connsiteX1" fmla="*/ 7144 w 352425"/>
                <a:gd name="connsiteY1" fmla="*/ 94430 h 133350"/>
                <a:gd name="connsiteX2" fmla="*/ 164306 w 352425"/>
                <a:gd name="connsiteY2" fmla="*/ 36327 h 133350"/>
                <a:gd name="connsiteX3" fmla="*/ 141446 w 352425"/>
                <a:gd name="connsiteY3" fmla="*/ 43947 h 133350"/>
                <a:gd name="connsiteX4" fmla="*/ 190976 w 352425"/>
                <a:gd name="connsiteY4" fmla="*/ 47757 h 133350"/>
                <a:gd name="connsiteX5" fmla="*/ 219551 w 352425"/>
                <a:gd name="connsiteY5" fmla="*/ 37280 h 133350"/>
                <a:gd name="connsiteX6" fmla="*/ 204311 w 352425"/>
                <a:gd name="connsiteY6" fmla="*/ 26802 h 133350"/>
                <a:gd name="connsiteX7" fmla="*/ 222409 w 352425"/>
                <a:gd name="connsiteY7" fmla="*/ 58235 h 133350"/>
                <a:gd name="connsiteX8" fmla="*/ 221456 w 352425"/>
                <a:gd name="connsiteY8" fmla="*/ 50615 h 133350"/>
                <a:gd name="connsiteX9" fmla="*/ 233839 w 352425"/>
                <a:gd name="connsiteY9" fmla="*/ 26802 h 133350"/>
                <a:gd name="connsiteX10" fmla="*/ 228124 w 352425"/>
                <a:gd name="connsiteY10" fmla="*/ 46805 h 133350"/>
                <a:gd name="connsiteX11" fmla="*/ 243364 w 352425"/>
                <a:gd name="connsiteY11" fmla="*/ 26802 h 133350"/>
                <a:gd name="connsiteX12" fmla="*/ 241459 w 352425"/>
                <a:gd name="connsiteY12" fmla="*/ 52520 h 133350"/>
                <a:gd name="connsiteX13" fmla="*/ 265271 w 352425"/>
                <a:gd name="connsiteY13" fmla="*/ 40137 h 133350"/>
                <a:gd name="connsiteX14" fmla="*/ 272891 w 352425"/>
                <a:gd name="connsiteY14" fmla="*/ 28707 h 133350"/>
                <a:gd name="connsiteX15" fmla="*/ 319564 w 352425"/>
                <a:gd name="connsiteY15" fmla="*/ 36327 h 133350"/>
                <a:gd name="connsiteX16" fmla="*/ 319564 w 352425"/>
                <a:gd name="connsiteY16" fmla="*/ 26802 h 133350"/>
                <a:gd name="connsiteX17" fmla="*/ 325279 w 352425"/>
                <a:gd name="connsiteY17" fmla="*/ 30612 h 133350"/>
                <a:gd name="connsiteX18" fmla="*/ 348139 w 352425"/>
                <a:gd name="connsiteY18" fmla="*/ 79190 h 133350"/>
                <a:gd name="connsiteX19" fmla="*/ 227171 w 352425"/>
                <a:gd name="connsiteY19" fmla="*/ 121100 h 133350"/>
                <a:gd name="connsiteX20" fmla="*/ 228124 w 352425"/>
                <a:gd name="connsiteY20" fmla="*/ 88715 h 133350"/>
                <a:gd name="connsiteX21" fmla="*/ 173831 w 352425"/>
                <a:gd name="connsiteY21" fmla="*/ 126815 h 133350"/>
                <a:gd name="connsiteX22" fmla="*/ 154781 w 352425"/>
                <a:gd name="connsiteY22" fmla="*/ 87762 h 133350"/>
                <a:gd name="connsiteX23" fmla="*/ 20479 w 352425"/>
                <a:gd name="connsiteY23" fmla="*/ 85857 h 133350"/>
                <a:gd name="connsiteX24" fmla="*/ 20479 w 352425"/>
                <a:gd name="connsiteY24" fmla="*/ 83952 h 133350"/>
                <a:gd name="connsiteX25" fmla="*/ 20479 w 352425"/>
                <a:gd name="connsiteY25" fmla="*/ 85857 h 133350"/>
                <a:gd name="connsiteX26" fmla="*/ 194786 w 352425"/>
                <a:gd name="connsiteY26" fmla="*/ 70617 h 133350"/>
                <a:gd name="connsiteX27" fmla="*/ 194786 w 352425"/>
                <a:gd name="connsiteY27" fmla="*/ 70617 h 133350"/>
                <a:gd name="connsiteX28" fmla="*/ 196691 w 352425"/>
                <a:gd name="connsiteY28" fmla="*/ 86810 h 133350"/>
                <a:gd name="connsiteX29" fmla="*/ 196691 w 352425"/>
                <a:gd name="connsiteY29" fmla="*/ 86810 h 133350"/>
                <a:gd name="connsiteX30" fmla="*/ 198596 w 352425"/>
                <a:gd name="connsiteY30" fmla="*/ 82047 h 133350"/>
                <a:gd name="connsiteX31" fmla="*/ 198596 w 352425"/>
                <a:gd name="connsiteY31" fmla="*/ 82047 h 133350"/>
                <a:gd name="connsiteX32" fmla="*/ 198596 w 352425"/>
                <a:gd name="connsiteY32" fmla="*/ 82047 h 133350"/>
                <a:gd name="connsiteX33" fmla="*/ 168116 w 352425"/>
                <a:gd name="connsiteY33" fmla="*/ 80142 h 133350"/>
                <a:gd name="connsiteX34" fmla="*/ 168116 w 352425"/>
                <a:gd name="connsiteY34" fmla="*/ 80142 h 133350"/>
                <a:gd name="connsiteX35" fmla="*/ 170974 w 352425"/>
                <a:gd name="connsiteY35" fmla="*/ 84905 h 133350"/>
                <a:gd name="connsiteX36" fmla="*/ 170974 w 352425"/>
                <a:gd name="connsiteY36" fmla="*/ 84905 h 133350"/>
                <a:gd name="connsiteX37" fmla="*/ 181451 w 352425"/>
                <a:gd name="connsiteY37" fmla="*/ 96335 h 133350"/>
                <a:gd name="connsiteX38" fmla="*/ 181451 w 352425"/>
                <a:gd name="connsiteY38" fmla="*/ 96335 h 133350"/>
                <a:gd name="connsiteX39" fmla="*/ 315754 w 352425"/>
                <a:gd name="connsiteY39" fmla="*/ 72522 h 133350"/>
                <a:gd name="connsiteX40" fmla="*/ 315754 w 352425"/>
                <a:gd name="connsiteY40" fmla="*/ 72522 h 133350"/>
                <a:gd name="connsiteX41" fmla="*/ 290036 w 352425"/>
                <a:gd name="connsiteY41" fmla="*/ 66807 h 133350"/>
                <a:gd name="connsiteX42" fmla="*/ 290036 w 352425"/>
                <a:gd name="connsiteY42" fmla="*/ 66807 h 133350"/>
                <a:gd name="connsiteX43" fmla="*/ 224314 w 352425"/>
                <a:gd name="connsiteY43" fmla="*/ 68712 h 133350"/>
                <a:gd name="connsiteX44" fmla="*/ 224314 w 352425"/>
                <a:gd name="connsiteY44" fmla="*/ 68712 h 133350"/>
                <a:gd name="connsiteX45" fmla="*/ 216694 w 352425"/>
                <a:gd name="connsiteY45" fmla="*/ 73475 h 133350"/>
                <a:gd name="connsiteX46" fmla="*/ 216694 w 352425"/>
                <a:gd name="connsiteY46" fmla="*/ 73475 h 133350"/>
                <a:gd name="connsiteX47" fmla="*/ 175736 w 352425"/>
                <a:gd name="connsiteY47" fmla="*/ 40137 h 133350"/>
                <a:gd name="connsiteX48" fmla="*/ 175736 w 352425"/>
                <a:gd name="connsiteY48" fmla="*/ 40137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2425" h="133350">
                  <a:moveTo>
                    <a:pt x="154781" y="87762"/>
                  </a:moveTo>
                  <a:cubicBezTo>
                    <a:pt x="137636" y="94430"/>
                    <a:pt x="19526" y="101097"/>
                    <a:pt x="7144" y="94430"/>
                  </a:cubicBezTo>
                  <a:cubicBezTo>
                    <a:pt x="53816" y="35375"/>
                    <a:pt x="123349" y="93477"/>
                    <a:pt x="164306" y="36327"/>
                  </a:cubicBezTo>
                  <a:cubicBezTo>
                    <a:pt x="175736" y="20135"/>
                    <a:pt x="144304" y="42042"/>
                    <a:pt x="141446" y="43947"/>
                  </a:cubicBezTo>
                  <a:cubicBezTo>
                    <a:pt x="144304" y="-15108"/>
                    <a:pt x="170974" y="64902"/>
                    <a:pt x="190976" y="47757"/>
                  </a:cubicBezTo>
                  <a:cubicBezTo>
                    <a:pt x="191929" y="68712"/>
                    <a:pt x="190976" y="-44635"/>
                    <a:pt x="219551" y="37280"/>
                  </a:cubicBezTo>
                  <a:cubicBezTo>
                    <a:pt x="219551" y="37280"/>
                    <a:pt x="200501" y="28707"/>
                    <a:pt x="204311" y="26802"/>
                  </a:cubicBezTo>
                  <a:cubicBezTo>
                    <a:pt x="195739" y="51567"/>
                    <a:pt x="201454" y="62045"/>
                    <a:pt x="222409" y="58235"/>
                  </a:cubicBezTo>
                  <a:cubicBezTo>
                    <a:pt x="217646" y="62045"/>
                    <a:pt x="250984" y="22040"/>
                    <a:pt x="221456" y="50615"/>
                  </a:cubicBezTo>
                  <a:cubicBezTo>
                    <a:pt x="228124" y="38232"/>
                    <a:pt x="209074" y="34422"/>
                    <a:pt x="233839" y="26802"/>
                  </a:cubicBezTo>
                  <a:cubicBezTo>
                    <a:pt x="231934" y="40137"/>
                    <a:pt x="234791" y="37280"/>
                    <a:pt x="228124" y="46805"/>
                  </a:cubicBezTo>
                  <a:cubicBezTo>
                    <a:pt x="236696" y="42042"/>
                    <a:pt x="242411" y="35375"/>
                    <a:pt x="243364" y="26802"/>
                  </a:cubicBezTo>
                  <a:cubicBezTo>
                    <a:pt x="243364" y="21087"/>
                    <a:pt x="238601" y="51567"/>
                    <a:pt x="241459" y="52520"/>
                  </a:cubicBezTo>
                  <a:cubicBezTo>
                    <a:pt x="239554" y="42042"/>
                    <a:pt x="251936" y="11562"/>
                    <a:pt x="265271" y="40137"/>
                  </a:cubicBezTo>
                  <a:cubicBezTo>
                    <a:pt x="267176" y="41090"/>
                    <a:pt x="250031" y="37280"/>
                    <a:pt x="272891" y="28707"/>
                  </a:cubicBezTo>
                  <a:cubicBezTo>
                    <a:pt x="249079" y="71570"/>
                    <a:pt x="320516" y="21087"/>
                    <a:pt x="319564" y="36327"/>
                  </a:cubicBezTo>
                  <a:cubicBezTo>
                    <a:pt x="286226" y="24897"/>
                    <a:pt x="346234" y="79190"/>
                    <a:pt x="319564" y="26802"/>
                  </a:cubicBezTo>
                  <a:cubicBezTo>
                    <a:pt x="333851" y="21087"/>
                    <a:pt x="312896" y="78237"/>
                    <a:pt x="325279" y="30612"/>
                  </a:cubicBezTo>
                  <a:cubicBezTo>
                    <a:pt x="385286" y="62045"/>
                    <a:pt x="290036" y="61092"/>
                    <a:pt x="348139" y="79190"/>
                  </a:cubicBezTo>
                  <a:cubicBezTo>
                    <a:pt x="343376" y="101097"/>
                    <a:pt x="229076" y="121100"/>
                    <a:pt x="227171" y="121100"/>
                  </a:cubicBezTo>
                  <a:cubicBezTo>
                    <a:pt x="235744" y="113480"/>
                    <a:pt x="235744" y="103002"/>
                    <a:pt x="228124" y="88715"/>
                  </a:cubicBezTo>
                  <a:cubicBezTo>
                    <a:pt x="210979" y="130625"/>
                    <a:pt x="185261" y="93477"/>
                    <a:pt x="173831" y="126815"/>
                  </a:cubicBezTo>
                  <a:cubicBezTo>
                    <a:pt x="175736" y="117290"/>
                    <a:pt x="181451" y="106812"/>
                    <a:pt x="154781" y="87762"/>
                  </a:cubicBezTo>
                  <a:close/>
                  <a:moveTo>
                    <a:pt x="20479" y="85857"/>
                  </a:moveTo>
                  <a:cubicBezTo>
                    <a:pt x="20479" y="85857"/>
                    <a:pt x="20479" y="84905"/>
                    <a:pt x="20479" y="83952"/>
                  </a:cubicBezTo>
                  <a:cubicBezTo>
                    <a:pt x="21431" y="84905"/>
                    <a:pt x="21431" y="85857"/>
                    <a:pt x="20479" y="85857"/>
                  </a:cubicBezTo>
                  <a:close/>
                  <a:moveTo>
                    <a:pt x="194786" y="70617"/>
                  </a:moveTo>
                  <a:cubicBezTo>
                    <a:pt x="191929" y="70617"/>
                    <a:pt x="177641" y="103002"/>
                    <a:pt x="194786" y="70617"/>
                  </a:cubicBezTo>
                  <a:close/>
                  <a:moveTo>
                    <a:pt x="196691" y="86810"/>
                  </a:moveTo>
                  <a:cubicBezTo>
                    <a:pt x="197644" y="87762"/>
                    <a:pt x="197644" y="80142"/>
                    <a:pt x="196691" y="86810"/>
                  </a:cubicBezTo>
                  <a:close/>
                  <a:moveTo>
                    <a:pt x="198596" y="82047"/>
                  </a:moveTo>
                  <a:cubicBezTo>
                    <a:pt x="197644" y="82047"/>
                    <a:pt x="197644" y="82047"/>
                    <a:pt x="198596" y="82047"/>
                  </a:cubicBezTo>
                  <a:lnTo>
                    <a:pt x="198596" y="82047"/>
                  </a:lnTo>
                  <a:close/>
                  <a:moveTo>
                    <a:pt x="168116" y="80142"/>
                  </a:moveTo>
                  <a:cubicBezTo>
                    <a:pt x="167164" y="79190"/>
                    <a:pt x="166211" y="80142"/>
                    <a:pt x="168116" y="80142"/>
                  </a:cubicBezTo>
                  <a:close/>
                  <a:moveTo>
                    <a:pt x="170974" y="84905"/>
                  </a:moveTo>
                  <a:cubicBezTo>
                    <a:pt x="170974" y="76332"/>
                    <a:pt x="170021" y="83000"/>
                    <a:pt x="170974" y="84905"/>
                  </a:cubicBezTo>
                  <a:close/>
                  <a:moveTo>
                    <a:pt x="181451" y="96335"/>
                  </a:moveTo>
                  <a:cubicBezTo>
                    <a:pt x="185261" y="70617"/>
                    <a:pt x="182404" y="94430"/>
                    <a:pt x="181451" y="96335"/>
                  </a:cubicBezTo>
                  <a:close/>
                  <a:moveTo>
                    <a:pt x="315754" y="72522"/>
                  </a:moveTo>
                  <a:cubicBezTo>
                    <a:pt x="314801" y="67760"/>
                    <a:pt x="310991" y="81095"/>
                    <a:pt x="315754" y="72522"/>
                  </a:cubicBezTo>
                  <a:close/>
                  <a:moveTo>
                    <a:pt x="290036" y="66807"/>
                  </a:moveTo>
                  <a:cubicBezTo>
                    <a:pt x="262414" y="114432"/>
                    <a:pt x="327184" y="61092"/>
                    <a:pt x="290036" y="66807"/>
                  </a:cubicBezTo>
                  <a:close/>
                  <a:moveTo>
                    <a:pt x="224314" y="68712"/>
                  </a:moveTo>
                  <a:cubicBezTo>
                    <a:pt x="247174" y="178250"/>
                    <a:pt x="304324" y="12515"/>
                    <a:pt x="224314" y="68712"/>
                  </a:cubicBezTo>
                  <a:close/>
                  <a:moveTo>
                    <a:pt x="216694" y="73475"/>
                  </a:moveTo>
                  <a:cubicBezTo>
                    <a:pt x="182404" y="120147"/>
                    <a:pt x="216694" y="67760"/>
                    <a:pt x="216694" y="73475"/>
                  </a:cubicBezTo>
                  <a:close/>
                  <a:moveTo>
                    <a:pt x="175736" y="40137"/>
                  </a:moveTo>
                  <a:cubicBezTo>
                    <a:pt x="175736" y="40137"/>
                    <a:pt x="175736" y="40137"/>
                    <a:pt x="175736" y="40137"/>
                  </a:cubicBezTo>
                  <a:close/>
                </a:path>
              </a:pathLst>
            </a:custGeom>
            <a:grpFill/>
            <a:ln w="9525" cap="flat">
              <a:noFill/>
              <a:prstDash val="solid"/>
              <a:miter/>
            </a:ln>
          </p:spPr>
          <p:txBody>
            <a:bodyPr rtlCol="0" anchor="ctr"/>
            <a:lstStyle/>
            <a:p>
              <a:endParaRPr lang="en-US"/>
            </a:p>
          </p:txBody>
        </p:sp>
        <p:sp>
          <p:nvSpPr>
            <p:cNvPr id="538" name="Freeform: Shape 537">
              <a:extLst>
                <a:ext uri="{FF2B5EF4-FFF2-40B4-BE49-F238E27FC236}">
                  <a16:creationId xmlns:a16="http://schemas.microsoft.com/office/drawing/2014/main" xmlns="" id="{138483B0-F4B5-4DAF-A387-B11C8209B207}"/>
                </a:ext>
              </a:extLst>
            </p:cNvPr>
            <p:cNvSpPr/>
            <p:nvPr/>
          </p:nvSpPr>
          <p:spPr>
            <a:xfrm>
              <a:off x="7582182" y="2451258"/>
              <a:ext cx="9525" cy="9525"/>
            </a:xfrm>
            <a:custGeom>
              <a:avLst/>
              <a:gdLst>
                <a:gd name="connsiteX0" fmla="*/ 7338 w 9525"/>
                <a:gd name="connsiteY0" fmla="*/ 10954 h 9525"/>
                <a:gd name="connsiteX1" fmla="*/ 9243 w 9525"/>
                <a:gd name="connsiteY1" fmla="*/ 7144 h 9525"/>
                <a:gd name="connsiteX2" fmla="*/ 7338 w 9525"/>
                <a:gd name="connsiteY2" fmla="*/ 10954 h 9525"/>
              </a:gdLst>
              <a:ahLst/>
              <a:cxnLst>
                <a:cxn ang="0">
                  <a:pos x="connsiteX0" y="connsiteY0"/>
                </a:cxn>
                <a:cxn ang="0">
                  <a:pos x="connsiteX1" y="connsiteY1"/>
                </a:cxn>
                <a:cxn ang="0">
                  <a:pos x="connsiteX2" y="connsiteY2"/>
                </a:cxn>
              </a:cxnLst>
              <a:rect l="l" t="t" r="r" b="b"/>
              <a:pathLst>
                <a:path w="9525" h="9525">
                  <a:moveTo>
                    <a:pt x="7338" y="10954"/>
                  </a:moveTo>
                  <a:cubicBezTo>
                    <a:pt x="8291" y="10001"/>
                    <a:pt x="9243" y="10001"/>
                    <a:pt x="9243" y="7144"/>
                  </a:cubicBezTo>
                  <a:cubicBezTo>
                    <a:pt x="9243" y="10954"/>
                    <a:pt x="6386" y="8096"/>
                    <a:pt x="7338" y="10954"/>
                  </a:cubicBezTo>
                  <a:close/>
                </a:path>
              </a:pathLst>
            </a:custGeom>
            <a:grpFill/>
            <a:ln w="9525" cap="flat">
              <a:noFill/>
              <a:prstDash val="solid"/>
              <a:miter/>
            </a:ln>
          </p:spPr>
          <p:txBody>
            <a:bodyPr rtlCol="0" anchor="ctr"/>
            <a:lstStyle/>
            <a:p>
              <a:endParaRPr lang="en-US"/>
            </a:p>
          </p:txBody>
        </p:sp>
        <p:sp>
          <p:nvSpPr>
            <p:cNvPr id="539" name="Freeform: Shape 538">
              <a:extLst>
                <a:ext uri="{FF2B5EF4-FFF2-40B4-BE49-F238E27FC236}">
                  <a16:creationId xmlns:a16="http://schemas.microsoft.com/office/drawing/2014/main" xmlns="" id="{D1E6C09D-AE0A-44F0-8D86-F0F098516851}"/>
                </a:ext>
              </a:extLst>
            </p:cNvPr>
            <p:cNvSpPr/>
            <p:nvPr/>
          </p:nvSpPr>
          <p:spPr>
            <a:xfrm>
              <a:off x="7583858" y="2456679"/>
              <a:ext cx="9525" cy="9525"/>
            </a:xfrm>
            <a:custGeom>
              <a:avLst/>
              <a:gdLst>
                <a:gd name="connsiteX0" fmla="*/ 7567 w 9525"/>
                <a:gd name="connsiteY0" fmla="*/ 9343 h 9525"/>
                <a:gd name="connsiteX1" fmla="*/ 7567 w 9525"/>
                <a:gd name="connsiteY1" fmla="*/ 9343 h 9525"/>
              </a:gdLst>
              <a:ahLst/>
              <a:cxnLst>
                <a:cxn ang="0">
                  <a:pos x="connsiteX0" y="connsiteY0"/>
                </a:cxn>
                <a:cxn ang="0">
                  <a:pos x="connsiteX1" y="connsiteY1"/>
                </a:cxn>
              </a:cxnLst>
              <a:rect l="l" t="t" r="r" b="b"/>
              <a:pathLst>
                <a:path w="9525" h="9525">
                  <a:moveTo>
                    <a:pt x="7567" y="9343"/>
                  </a:moveTo>
                  <a:cubicBezTo>
                    <a:pt x="7567" y="5533"/>
                    <a:pt x="6615" y="7438"/>
                    <a:pt x="7567" y="9343"/>
                  </a:cubicBezTo>
                  <a:close/>
                </a:path>
              </a:pathLst>
            </a:custGeom>
            <a:grpFill/>
            <a:ln w="9525" cap="flat">
              <a:noFill/>
              <a:prstDash val="solid"/>
              <a:miter/>
            </a:ln>
          </p:spPr>
          <p:txBody>
            <a:bodyPr rtlCol="0" anchor="ctr"/>
            <a:lstStyle/>
            <a:p>
              <a:endParaRPr lang="en-US"/>
            </a:p>
          </p:txBody>
        </p:sp>
        <p:sp>
          <p:nvSpPr>
            <p:cNvPr id="540" name="Freeform: Shape 539">
              <a:extLst>
                <a:ext uri="{FF2B5EF4-FFF2-40B4-BE49-F238E27FC236}">
                  <a16:creationId xmlns:a16="http://schemas.microsoft.com/office/drawing/2014/main" xmlns="" id="{6E1AF6AB-3299-4206-A871-CC78DEE9BCDC}"/>
                </a:ext>
              </a:extLst>
            </p:cNvPr>
            <p:cNvSpPr/>
            <p:nvPr/>
          </p:nvSpPr>
          <p:spPr>
            <a:xfrm>
              <a:off x="7585033" y="2479784"/>
              <a:ext cx="9525" cy="9525"/>
            </a:xfrm>
            <a:custGeom>
              <a:avLst/>
              <a:gdLst>
                <a:gd name="connsiteX0" fmla="*/ 7344 w 9525"/>
                <a:gd name="connsiteY0" fmla="*/ 8146 h 9525"/>
                <a:gd name="connsiteX1" fmla="*/ 7344 w 9525"/>
                <a:gd name="connsiteY1" fmla="*/ 8146 h 9525"/>
              </a:gdLst>
              <a:ahLst/>
              <a:cxnLst>
                <a:cxn ang="0">
                  <a:pos x="connsiteX0" y="connsiteY0"/>
                </a:cxn>
                <a:cxn ang="0">
                  <a:pos x="connsiteX1" y="connsiteY1"/>
                </a:cxn>
              </a:cxnLst>
              <a:rect l="l" t="t" r="r" b="b"/>
              <a:pathLst>
                <a:path w="9525" h="9525">
                  <a:moveTo>
                    <a:pt x="7344" y="8146"/>
                  </a:moveTo>
                  <a:cubicBezTo>
                    <a:pt x="9249" y="3383"/>
                    <a:pt x="6392" y="17671"/>
                    <a:pt x="7344" y="8146"/>
                  </a:cubicBezTo>
                  <a:close/>
                </a:path>
              </a:pathLst>
            </a:custGeom>
            <a:grpFill/>
            <a:ln w="9525" cap="flat">
              <a:noFill/>
              <a:prstDash val="solid"/>
              <a:miter/>
            </a:ln>
          </p:spPr>
          <p:txBody>
            <a:bodyPr rtlCol="0" anchor="ctr"/>
            <a:lstStyle/>
            <a:p>
              <a:endParaRPr lang="en-US"/>
            </a:p>
          </p:txBody>
        </p:sp>
        <p:sp>
          <p:nvSpPr>
            <p:cNvPr id="541" name="Freeform: Shape 540">
              <a:extLst>
                <a:ext uri="{FF2B5EF4-FFF2-40B4-BE49-F238E27FC236}">
                  <a16:creationId xmlns:a16="http://schemas.microsoft.com/office/drawing/2014/main" xmlns="" id="{B2BCA9A6-C23A-4C60-9EB5-31E17BD05155}"/>
                </a:ext>
              </a:extLst>
            </p:cNvPr>
            <p:cNvSpPr/>
            <p:nvPr/>
          </p:nvSpPr>
          <p:spPr>
            <a:xfrm>
              <a:off x="7583329" y="2489064"/>
              <a:ext cx="9525" cy="9525"/>
            </a:xfrm>
            <a:custGeom>
              <a:avLst/>
              <a:gdLst>
                <a:gd name="connsiteX0" fmla="*/ 7144 w 9525"/>
                <a:gd name="connsiteY0" fmla="*/ 9343 h 9525"/>
                <a:gd name="connsiteX1" fmla="*/ 7144 w 9525"/>
                <a:gd name="connsiteY1" fmla="*/ 9343 h 9525"/>
              </a:gdLst>
              <a:ahLst/>
              <a:cxnLst>
                <a:cxn ang="0">
                  <a:pos x="connsiteX0" y="connsiteY0"/>
                </a:cxn>
                <a:cxn ang="0">
                  <a:pos x="connsiteX1" y="connsiteY1"/>
                </a:cxn>
              </a:cxnLst>
              <a:rect l="l" t="t" r="r" b="b"/>
              <a:pathLst>
                <a:path w="9525" h="9525">
                  <a:moveTo>
                    <a:pt x="7144" y="9343"/>
                  </a:moveTo>
                  <a:cubicBezTo>
                    <a:pt x="10001" y="5533"/>
                    <a:pt x="8096" y="7439"/>
                    <a:pt x="7144" y="9343"/>
                  </a:cubicBezTo>
                  <a:close/>
                </a:path>
              </a:pathLst>
            </a:custGeom>
            <a:grpFill/>
            <a:ln w="9525" cap="flat">
              <a:noFill/>
              <a:prstDash val="solid"/>
              <a:miter/>
            </a:ln>
          </p:spPr>
          <p:txBody>
            <a:bodyPr rtlCol="0" anchor="ctr"/>
            <a:lstStyle/>
            <a:p>
              <a:endParaRPr lang="en-US"/>
            </a:p>
          </p:txBody>
        </p:sp>
        <p:sp>
          <p:nvSpPr>
            <p:cNvPr id="542" name="Freeform: Shape 541">
              <a:extLst>
                <a:ext uri="{FF2B5EF4-FFF2-40B4-BE49-F238E27FC236}">
                  <a16:creationId xmlns:a16="http://schemas.microsoft.com/office/drawing/2014/main" xmlns="" id="{0060319E-81F5-4186-906C-2C6FD00121DE}"/>
                </a:ext>
              </a:extLst>
            </p:cNvPr>
            <p:cNvSpPr/>
            <p:nvPr/>
          </p:nvSpPr>
          <p:spPr>
            <a:xfrm>
              <a:off x="7549039" y="2422398"/>
              <a:ext cx="9525" cy="9525"/>
            </a:xfrm>
            <a:custGeom>
              <a:avLst/>
              <a:gdLst>
                <a:gd name="connsiteX0" fmla="*/ 9049 w 9525"/>
                <a:gd name="connsiteY0" fmla="*/ 8381 h 9525"/>
                <a:gd name="connsiteX1" fmla="*/ 7144 w 9525"/>
                <a:gd name="connsiteY1" fmla="*/ 9334 h 9525"/>
                <a:gd name="connsiteX2" fmla="*/ 9049 w 9525"/>
                <a:gd name="connsiteY2" fmla="*/ 8381 h 9525"/>
              </a:gdLst>
              <a:ahLst/>
              <a:cxnLst>
                <a:cxn ang="0">
                  <a:pos x="connsiteX0" y="connsiteY0"/>
                </a:cxn>
                <a:cxn ang="0">
                  <a:pos x="connsiteX1" y="connsiteY1"/>
                </a:cxn>
                <a:cxn ang="0">
                  <a:pos x="connsiteX2" y="connsiteY2"/>
                </a:cxn>
              </a:cxnLst>
              <a:rect l="l" t="t" r="r" b="b"/>
              <a:pathLst>
                <a:path w="9525" h="9525">
                  <a:moveTo>
                    <a:pt x="9049" y="8381"/>
                  </a:moveTo>
                  <a:cubicBezTo>
                    <a:pt x="9049" y="5524"/>
                    <a:pt x="8096" y="8381"/>
                    <a:pt x="7144" y="9334"/>
                  </a:cubicBezTo>
                  <a:cubicBezTo>
                    <a:pt x="8096" y="9334"/>
                    <a:pt x="9049" y="9334"/>
                    <a:pt x="9049" y="8381"/>
                  </a:cubicBezTo>
                  <a:close/>
                </a:path>
              </a:pathLst>
            </a:custGeom>
            <a:grpFill/>
            <a:ln w="9525" cap="flat">
              <a:noFill/>
              <a:prstDash val="solid"/>
              <a:miter/>
            </a:ln>
          </p:spPr>
          <p:txBody>
            <a:bodyPr rtlCol="0" anchor="ctr"/>
            <a:lstStyle/>
            <a:p>
              <a:endParaRPr lang="en-US"/>
            </a:p>
          </p:txBody>
        </p:sp>
        <p:sp>
          <p:nvSpPr>
            <p:cNvPr id="543" name="Freeform: Shape 542">
              <a:extLst>
                <a:ext uri="{FF2B5EF4-FFF2-40B4-BE49-F238E27FC236}">
                  <a16:creationId xmlns:a16="http://schemas.microsoft.com/office/drawing/2014/main" xmlns="" id="{0DFF086F-57EF-4A1D-A0C7-514A41BC2C30}"/>
                </a:ext>
              </a:extLst>
            </p:cNvPr>
            <p:cNvSpPr/>
            <p:nvPr/>
          </p:nvSpPr>
          <p:spPr>
            <a:xfrm>
              <a:off x="7279481" y="2432208"/>
              <a:ext cx="19050" cy="9525"/>
            </a:xfrm>
            <a:custGeom>
              <a:avLst/>
              <a:gdLst>
                <a:gd name="connsiteX0" fmla="*/ 17621 w 19050"/>
                <a:gd name="connsiteY0" fmla="*/ 7144 h 9525"/>
                <a:gd name="connsiteX1" fmla="*/ 7144 w 19050"/>
                <a:gd name="connsiteY1" fmla="*/ 10001 h 9525"/>
                <a:gd name="connsiteX2" fmla="*/ 17621 w 19050"/>
                <a:gd name="connsiteY2" fmla="*/ 7144 h 9525"/>
              </a:gdLst>
              <a:ahLst/>
              <a:cxnLst>
                <a:cxn ang="0">
                  <a:pos x="connsiteX0" y="connsiteY0"/>
                </a:cxn>
                <a:cxn ang="0">
                  <a:pos x="connsiteX1" y="connsiteY1"/>
                </a:cxn>
                <a:cxn ang="0">
                  <a:pos x="connsiteX2" y="connsiteY2"/>
                </a:cxn>
              </a:cxnLst>
              <a:rect l="l" t="t" r="r" b="b"/>
              <a:pathLst>
                <a:path w="19050" h="9525">
                  <a:moveTo>
                    <a:pt x="17621" y="7144"/>
                  </a:moveTo>
                  <a:lnTo>
                    <a:pt x="7144" y="10001"/>
                  </a:lnTo>
                  <a:cubicBezTo>
                    <a:pt x="10954" y="8096"/>
                    <a:pt x="13811" y="8096"/>
                    <a:pt x="17621" y="7144"/>
                  </a:cubicBezTo>
                  <a:close/>
                </a:path>
              </a:pathLst>
            </a:custGeom>
            <a:grpFill/>
            <a:ln w="9525" cap="flat">
              <a:noFill/>
              <a:prstDash val="solid"/>
              <a:miter/>
            </a:ln>
          </p:spPr>
          <p:txBody>
            <a:bodyPr rtlCol="0" anchor="ctr"/>
            <a:lstStyle/>
            <a:p>
              <a:endParaRPr lang="en-US"/>
            </a:p>
          </p:txBody>
        </p:sp>
        <p:sp>
          <p:nvSpPr>
            <p:cNvPr id="544" name="Freeform: Shape 543">
              <a:extLst>
                <a:ext uri="{FF2B5EF4-FFF2-40B4-BE49-F238E27FC236}">
                  <a16:creationId xmlns:a16="http://schemas.microsoft.com/office/drawing/2014/main" xmlns="" id="{002C823F-A918-4019-AAA9-4EE57A4BA1D2}"/>
                </a:ext>
              </a:extLst>
            </p:cNvPr>
            <p:cNvSpPr/>
            <p:nvPr/>
          </p:nvSpPr>
          <p:spPr>
            <a:xfrm>
              <a:off x="7517606" y="2436340"/>
              <a:ext cx="19050" cy="19050"/>
            </a:xfrm>
            <a:custGeom>
              <a:avLst/>
              <a:gdLst>
                <a:gd name="connsiteX0" fmla="*/ 7144 w 19050"/>
                <a:gd name="connsiteY0" fmla="*/ 14442 h 19050"/>
                <a:gd name="connsiteX1" fmla="*/ 7144 w 19050"/>
                <a:gd name="connsiteY1" fmla="*/ 14442 h 19050"/>
              </a:gdLst>
              <a:ahLst/>
              <a:cxnLst>
                <a:cxn ang="0">
                  <a:pos x="connsiteX0" y="connsiteY0"/>
                </a:cxn>
                <a:cxn ang="0">
                  <a:pos x="connsiteX1" y="connsiteY1"/>
                </a:cxn>
              </a:cxnLst>
              <a:rect l="l" t="t" r="r" b="b"/>
              <a:pathLst>
                <a:path w="19050" h="19050">
                  <a:moveTo>
                    <a:pt x="7144" y="14442"/>
                  </a:moveTo>
                  <a:cubicBezTo>
                    <a:pt x="17621" y="2059"/>
                    <a:pt x="9049" y="7774"/>
                    <a:pt x="7144" y="14442"/>
                  </a:cubicBezTo>
                  <a:close/>
                </a:path>
              </a:pathLst>
            </a:custGeom>
            <a:grpFill/>
            <a:ln w="9525" cap="flat">
              <a:noFill/>
              <a:prstDash val="solid"/>
              <a:miter/>
            </a:ln>
          </p:spPr>
          <p:txBody>
            <a:bodyPr rtlCol="0" anchor="ctr"/>
            <a:lstStyle/>
            <a:p>
              <a:endParaRPr lang="en-US"/>
            </a:p>
          </p:txBody>
        </p:sp>
        <p:sp>
          <p:nvSpPr>
            <p:cNvPr id="545" name="Freeform: Shape 544">
              <a:extLst>
                <a:ext uri="{FF2B5EF4-FFF2-40B4-BE49-F238E27FC236}">
                  <a16:creationId xmlns:a16="http://schemas.microsoft.com/office/drawing/2014/main" xmlns="" id="{015D52E3-C15A-419B-9053-1B93DE7DF526}"/>
                </a:ext>
              </a:extLst>
            </p:cNvPr>
            <p:cNvSpPr/>
            <p:nvPr/>
          </p:nvSpPr>
          <p:spPr>
            <a:xfrm>
              <a:off x="7515701" y="2423636"/>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0954" y="22384"/>
                    <a:pt x="7144" y="13811"/>
                    <a:pt x="7144" y="7144"/>
                  </a:cubicBezTo>
                  <a:close/>
                </a:path>
              </a:pathLst>
            </a:custGeom>
            <a:grpFill/>
            <a:ln w="9525" cap="flat">
              <a:noFill/>
              <a:prstDash val="solid"/>
              <a:miter/>
            </a:ln>
          </p:spPr>
          <p:txBody>
            <a:bodyPr rtlCol="0" anchor="ctr"/>
            <a:lstStyle/>
            <a:p>
              <a:endParaRPr lang="en-US"/>
            </a:p>
          </p:txBody>
        </p:sp>
        <p:sp>
          <p:nvSpPr>
            <p:cNvPr id="546" name="Freeform: Shape 545">
              <a:extLst>
                <a:ext uri="{FF2B5EF4-FFF2-40B4-BE49-F238E27FC236}">
                  <a16:creationId xmlns:a16="http://schemas.microsoft.com/office/drawing/2014/main" xmlns="" id="{E609B678-FFDE-4E27-ABA8-C4E2DC054FAF}"/>
                </a:ext>
              </a:extLst>
            </p:cNvPr>
            <p:cNvSpPr/>
            <p:nvPr/>
          </p:nvSpPr>
          <p:spPr>
            <a:xfrm>
              <a:off x="7538138" y="249888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2859"/>
                    <a:pt x="7567" y="8096"/>
                    <a:pt x="7567" y="7144"/>
                  </a:cubicBezTo>
                  <a:close/>
                </a:path>
              </a:pathLst>
            </a:custGeom>
            <a:grpFill/>
            <a:ln w="9525" cap="flat">
              <a:noFill/>
              <a:prstDash val="solid"/>
              <a:miter/>
            </a:ln>
          </p:spPr>
          <p:txBody>
            <a:bodyPr rtlCol="0" anchor="ctr"/>
            <a:lstStyle/>
            <a:p>
              <a:endParaRPr lang="en-US"/>
            </a:p>
          </p:txBody>
        </p:sp>
        <p:sp>
          <p:nvSpPr>
            <p:cNvPr id="547" name="Freeform: Shape 546">
              <a:extLst>
                <a:ext uri="{FF2B5EF4-FFF2-40B4-BE49-F238E27FC236}">
                  <a16:creationId xmlns:a16="http://schemas.microsoft.com/office/drawing/2014/main" xmlns="" id="{5E5FCDF9-DFCD-4176-9442-935C8ECBC336}"/>
                </a:ext>
              </a:extLst>
            </p:cNvPr>
            <p:cNvSpPr/>
            <p:nvPr/>
          </p:nvSpPr>
          <p:spPr>
            <a:xfrm>
              <a:off x="7502762" y="2427006"/>
              <a:ext cx="9525" cy="9525"/>
            </a:xfrm>
            <a:custGeom>
              <a:avLst/>
              <a:gdLst>
                <a:gd name="connsiteX0" fmla="*/ 8653 w 9525"/>
                <a:gd name="connsiteY0" fmla="*/ 9488 h 9525"/>
                <a:gd name="connsiteX1" fmla="*/ 8653 w 9525"/>
                <a:gd name="connsiteY1" fmla="*/ 9488 h 9525"/>
              </a:gdLst>
              <a:ahLst/>
              <a:cxnLst>
                <a:cxn ang="0">
                  <a:pos x="connsiteX0" y="connsiteY0"/>
                </a:cxn>
                <a:cxn ang="0">
                  <a:pos x="connsiteX1" y="connsiteY1"/>
                </a:cxn>
              </a:cxnLst>
              <a:rect l="l" t="t" r="r" b="b"/>
              <a:pathLst>
                <a:path w="9525" h="9525">
                  <a:moveTo>
                    <a:pt x="8653" y="9488"/>
                  </a:moveTo>
                  <a:cubicBezTo>
                    <a:pt x="7700" y="8536"/>
                    <a:pt x="5795" y="4726"/>
                    <a:pt x="8653" y="9488"/>
                  </a:cubicBezTo>
                  <a:close/>
                </a:path>
              </a:pathLst>
            </a:custGeom>
            <a:grpFill/>
            <a:ln w="9525" cap="flat">
              <a:noFill/>
              <a:prstDash val="solid"/>
              <a:miter/>
            </a:ln>
          </p:spPr>
          <p:txBody>
            <a:bodyPr rtlCol="0" anchor="ctr"/>
            <a:lstStyle/>
            <a:p>
              <a:endParaRPr lang="en-US"/>
            </a:p>
          </p:txBody>
        </p:sp>
        <p:sp>
          <p:nvSpPr>
            <p:cNvPr id="548" name="Freeform: Shape 547">
              <a:extLst>
                <a:ext uri="{FF2B5EF4-FFF2-40B4-BE49-F238E27FC236}">
                  <a16:creationId xmlns:a16="http://schemas.microsoft.com/office/drawing/2014/main" xmlns="" id="{31830980-5B69-43C0-AC40-43ED12252B82}"/>
                </a:ext>
              </a:extLst>
            </p:cNvPr>
            <p:cNvSpPr/>
            <p:nvPr/>
          </p:nvSpPr>
          <p:spPr>
            <a:xfrm>
              <a:off x="7504271" y="242744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lnTo>
                    <a:pt x="7144" y="7144"/>
                  </a:lnTo>
                  <a:close/>
                </a:path>
              </a:pathLst>
            </a:custGeom>
            <a:grpFill/>
            <a:ln w="9525" cap="flat">
              <a:noFill/>
              <a:prstDash val="solid"/>
              <a:miter/>
            </a:ln>
          </p:spPr>
          <p:txBody>
            <a:bodyPr rtlCol="0" anchor="ctr"/>
            <a:lstStyle/>
            <a:p>
              <a:endParaRPr lang="en-US"/>
            </a:p>
          </p:txBody>
        </p:sp>
        <p:sp>
          <p:nvSpPr>
            <p:cNvPr id="549" name="Freeform: Shape 548">
              <a:extLst>
                <a:ext uri="{FF2B5EF4-FFF2-40B4-BE49-F238E27FC236}">
                  <a16:creationId xmlns:a16="http://schemas.microsoft.com/office/drawing/2014/main" xmlns="" id="{7E4FF519-BEAA-4DC2-911B-B49149B84DF7}"/>
                </a:ext>
              </a:extLst>
            </p:cNvPr>
            <p:cNvSpPr/>
            <p:nvPr/>
          </p:nvSpPr>
          <p:spPr>
            <a:xfrm>
              <a:off x="7538561" y="25084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001" y="7144"/>
                    <a:pt x="7144" y="7144"/>
                  </a:cubicBezTo>
                  <a:close/>
                </a:path>
              </a:pathLst>
            </a:custGeom>
            <a:grpFill/>
            <a:ln w="9525" cap="flat">
              <a:noFill/>
              <a:prstDash val="solid"/>
              <a:miter/>
            </a:ln>
          </p:spPr>
          <p:txBody>
            <a:bodyPr rtlCol="0" anchor="ctr"/>
            <a:lstStyle/>
            <a:p>
              <a:endParaRPr lang="en-US"/>
            </a:p>
          </p:txBody>
        </p:sp>
        <p:sp>
          <p:nvSpPr>
            <p:cNvPr id="550" name="Freeform: Shape 549">
              <a:extLst>
                <a:ext uri="{FF2B5EF4-FFF2-40B4-BE49-F238E27FC236}">
                  <a16:creationId xmlns:a16="http://schemas.microsoft.com/office/drawing/2014/main" xmlns="" id="{0311C67B-EEEB-49B2-A419-795137B19529}"/>
                </a:ext>
              </a:extLst>
            </p:cNvPr>
            <p:cNvSpPr/>
            <p:nvPr/>
          </p:nvSpPr>
          <p:spPr>
            <a:xfrm>
              <a:off x="7524007" y="2483491"/>
              <a:ext cx="9525" cy="9525"/>
            </a:xfrm>
            <a:custGeom>
              <a:avLst/>
              <a:gdLst>
                <a:gd name="connsiteX0" fmla="*/ 7410 w 9525"/>
                <a:gd name="connsiteY0" fmla="*/ 9201 h 9525"/>
                <a:gd name="connsiteX1" fmla="*/ 8363 w 9525"/>
                <a:gd name="connsiteY1" fmla="*/ 7296 h 9525"/>
                <a:gd name="connsiteX2" fmla="*/ 7410 w 9525"/>
                <a:gd name="connsiteY2" fmla="*/ 9201 h 9525"/>
              </a:gdLst>
              <a:ahLst/>
              <a:cxnLst>
                <a:cxn ang="0">
                  <a:pos x="connsiteX0" y="connsiteY0"/>
                </a:cxn>
                <a:cxn ang="0">
                  <a:pos x="connsiteX1" y="connsiteY1"/>
                </a:cxn>
                <a:cxn ang="0">
                  <a:pos x="connsiteX2" y="connsiteY2"/>
                </a:cxn>
              </a:cxnLst>
              <a:rect l="l" t="t" r="r" b="b"/>
              <a:pathLst>
                <a:path w="9525" h="9525">
                  <a:moveTo>
                    <a:pt x="7410" y="9201"/>
                  </a:moveTo>
                  <a:lnTo>
                    <a:pt x="8363" y="7296"/>
                  </a:lnTo>
                  <a:cubicBezTo>
                    <a:pt x="8363" y="7296"/>
                    <a:pt x="6458" y="6344"/>
                    <a:pt x="7410" y="9201"/>
                  </a:cubicBezTo>
                  <a:close/>
                </a:path>
              </a:pathLst>
            </a:custGeom>
            <a:grpFill/>
            <a:ln w="9525" cap="flat">
              <a:noFill/>
              <a:prstDash val="solid"/>
              <a:miter/>
            </a:ln>
          </p:spPr>
          <p:txBody>
            <a:bodyPr rtlCol="0" anchor="ctr"/>
            <a:lstStyle/>
            <a:p>
              <a:endParaRPr lang="en-US"/>
            </a:p>
          </p:txBody>
        </p:sp>
        <p:sp>
          <p:nvSpPr>
            <p:cNvPr id="551" name="Freeform: Shape 550">
              <a:extLst>
                <a:ext uri="{FF2B5EF4-FFF2-40B4-BE49-F238E27FC236}">
                  <a16:creationId xmlns:a16="http://schemas.microsoft.com/office/drawing/2014/main" xmlns="" id="{334E79A6-4C24-46B1-9905-914B96639E22}"/>
                </a:ext>
              </a:extLst>
            </p:cNvPr>
            <p:cNvSpPr/>
            <p:nvPr/>
          </p:nvSpPr>
          <p:spPr>
            <a:xfrm>
              <a:off x="7494599" y="242839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11906"/>
                    <a:pt x="7291" y="9049"/>
                    <a:pt x="8244" y="7144"/>
                  </a:cubicBezTo>
                  <a:close/>
                </a:path>
              </a:pathLst>
            </a:custGeom>
            <a:grpFill/>
            <a:ln w="9525" cap="flat">
              <a:noFill/>
              <a:prstDash val="solid"/>
              <a:miter/>
            </a:ln>
          </p:spPr>
          <p:txBody>
            <a:bodyPr rtlCol="0" anchor="ctr"/>
            <a:lstStyle/>
            <a:p>
              <a:endParaRPr lang="en-US"/>
            </a:p>
          </p:txBody>
        </p:sp>
        <p:sp>
          <p:nvSpPr>
            <p:cNvPr id="552" name="Freeform: Shape 551">
              <a:extLst>
                <a:ext uri="{FF2B5EF4-FFF2-40B4-BE49-F238E27FC236}">
                  <a16:creationId xmlns:a16="http://schemas.microsoft.com/office/drawing/2014/main" xmlns="" id="{FE51BB9B-74DA-49CF-B7AD-EB47D0E7BBF2}"/>
                </a:ext>
              </a:extLst>
            </p:cNvPr>
            <p:cNvSpPr/>
            <p:nvPr/>
          </p:nvSpPr>
          <p:spPr>
            <a:xfrm>
              <a:off x="7516935" y="2498883"/>
              <a:ext cx="9525" cy="9525"/>
            </a:xfrm>
            <a:custGeom>
              <a:avLst/>
              <a:gdLst>
                <a:gd name="connsiteX0" fmla="*/ 7815 w 9525"/>
                <a:gd name="connsiteY0" fmla="*/ 7144 h 9525"/>
                <a:gd name="connsiteX1" fmla="*/ 7815 w 9525"/>
                <a:gd name="connsiteY1" fmla="*/ 10954 h 9525"/>
                <a:gd name="connsiteX2" fmla="*/ 7815 w 9525"/>
                <a:gd name="connsiteY2" fmla="*/ 7144 h 9525"/>
              </a:gdLst>
              <a:ahLst/>
              <a:cxnLst>
                <a:cxn ang="0">
                  <a:pos x="connsiteX0" y="connsiteY0"/>
                </a:cxn>
                <a:cxn ang="0">
                  <a:pos x="connsiteX1" y="connsiteY1"/>
                </a:cxn>
                <a:cxn ang="0">
                  <a:pos x="connsiteX2" y="connsiteY2"/>
                </a:cxn>
              </a:cxnLst>
              <a:rect l="l" t="t" r="r" b="b"/>
              <a:pathLst>
                <a:path w="9525" h="9525">
                  <a:moveTo>
                    <a:pt x="7815" y="7144"/>
                  </a:moveTo>
                  <a:cubicBezTo>
                    <a:pt x="8767" y="10954"/>
                    <a:pt x="5909" y="8096"/>
                    <a:pt x="7815" y="10954"/>
                  </a:cubicBezTo>
                  <a:cubicBezTo>
                    <a:pt x="8767" y="10954"/>
                    <a:pt x="8767" y="9049"/>
                    <a:pt x="7815" y="7144"/>
                  </a:cubicBezTo>
                  <a:close/>
                </a:path>
              </a:pathLst>
            </a:custGeom>
            <a:grpFill/>
            <a:ln w="9525" cap="flat">
              <a:noFill/>
              <a:prstDash val="solid"/>
              <a:miter/>
            </a:ln>
          </p:spPr>
          <p:txBody>
            <a:bodyPr rtlCol="0" anchor="ctr"/>
            <a:lstStyle/>
            <a:p>
              <a:endParaRPr lang="en-US"/>
            </a:p>
          </p:txBody>
        </p:sp>
        <p:sp>
          <p:nvSpPr>
            <p:cNvPr id="553" name="Freeform: Shape 552">
              <a:extLst>
                <a:ext uri="{FF2B5EF4-FFF2-40B4-BE49-F238E27FC236}">
                  <a16:creationId xmlns:a16="http://schemas.microsoft.com/office/drawing/2014/main" xmlns="" id="{A4403A65-A0DA-4BE6-8012-FD64DB8C1664}"/>
                </a:ext>
              </a:extLst>
            </p:cNvPr>
            <p:cNvSpPr/>
            <p:nvPr/>
          </p:nvSpPr>
          <p:spPr>
            <a:xfrm>
              <a:off x="7497842" y="2476976"/>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8096"/>
                    <a:pt x="7858" y="7144"/>
                  </a:cubicBezTo>
                  <a:cubicBezTo>
                    <a:pt x="6906" y="8096"/>
                    <a:pt x="6906" y="8096"/>
                    <a:pt x="7858" y="7144"/>
                  </a:cubicBezTo>
                  <a:close/>
                </a:path>
              </a:pathLst>
            </a:custGeom>
            <a:grpFill/>
            <a:ln w="9525" cap="flat">
              <a:noFill/>
              <a:prstDash val="solid"/>
              <a:miter/>
            </a:ln>
          </p:spPr>
          <p:txBody>
            <a:bodyPr rtlCol="0" anchor="ctr"/>
            <a:lstStyle/>
            <a:p>
              <a:endParaRPr lang="en-US"/>
            </a:p>
          </p:txBody>
        </p:sp>
        <p:sp>
          <p:nvSpPr>
            <p:cNvPr id="554" name="Freeform: Shape 553">
              <a:extLst>
                <a:ext uri="{FF2B5EF4-FFF2-40B4-BE49-F238E27FC236}">
                  <a16:creationId xmlns:a16="http://schemas.microsoft.com/office/drawing/2014/main" xmlns="" id="{B7800809-CFD1-4E87-8BB2-44F2E189EE43}"/>
                </a:ext>
              </a:extLst>
            </p:cNvPr>
            <p:cNvSpPr/>
            <p:nvPr/>
          </p:nvSpPr>
          <p:spPr>
            <a:xfrm>
              <a:off x="7498556" y="2476552"/>
              <a:ext cx="9525" cy="9525"/>
            </a:xfrm>
            <a:custGeom>
              <a:avLst/>
              <a:gdLst>
                <a:gd name="connsiteX0" fmla="*/ 7144 w 9525"/>
                <a:gd name="connsiteY0" fmla="*/ 7567 h 9525"/>
                <a:gd name="connsiteX1" fmla="*/ 9049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8096" y="8520"/>
                    <a:pt x="9049" y="7567"/>
                  </a:cubicBez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555" name="Freeform: Shape 554">
              <a:extLst>
                <a:ext uri="{FF2B5EF4-FFF2-40B4-BE49-F238E27FC236}">
                  <a16:creationId xmlns:a16="http://schemas.microsoft.com/office/drawing/2014/main" xmlns="" id="{582767DE-85A5-44F9-935A-8C054C0AD02D}"/>
                </a:ext>
              </a:extLst>
            </p:cNvPr>
            <p:cNvSpPr/>
            <p:nvPr/>
          </p:nvSpPr>
          <p:spPr>
            <a:xfrm>
              <a:off x="7491688" y="2476368"/>
              <a:ext cx="9525" cy="9525"/>
            </a:xfrm>
            <a:custGeom>
              <a:avLst/>
              <a:gdLst>
                <a:gd name="connsiteX0" fmla="*/ 7344 w 9525"/>
                <a:gd name="connsiteY0" fmla="*/ 9657 h 9525"/>
                <a:gd name="connsiteX1" fmla="*/ 7344 w 9525"/>
                <a:gd name="connsiteY1" fmla="*/ 9657 h 9525"/>
              </a:gdLst>
              <a:ahLst/>
              <a:cxnLst>
                <a:cxn ang="0">
                  <a:pos x="connsiteX0" y="connsiteY0"/>
                </a:cxn>
                <a:cxn ang="0">
                  <a:pos x="connsiteX1" y="connsiteY1"/>
                </a:cxn>
              </a:cxnLst>
              <a:rect l="l" t="t" r="r" b="b"/>
              <a:pathLst>
                <a:path w="9525" h="9525">
                  <a:moveTo>
                    <a:pt x="7344" y="9657"/>
                  </a:moveTo>
                  <a:cubicBezTo>
                    <a:pt x="9249" y="5847"/>
                    <a:pt x="6392" y="6799"/>
                    <a:pt x="7344" y="9657"/>
                  </a:cubicBezTo>
                  <a:close/>
                </a:path>
              </a:pathLst>
            </a:custGeom>
            <a:grpFill/>
            <a:ln w="9525" cap="flat">
              <a:noFill/>
              <a:prstDash val="solid"/>
              <a:miter/>
            </a:ln>
          </p:spPr>
          <p:txBody>
            <a:bodyPr rtlCol="0" anchor="ctr"/>
            <a:lstStyle/>
            <a:p>
              <a:endParaRPr lang="en-US"/>
            </a:p>
          </p:txBody>
        </p:sp>
        <p:sp>
          <p:nvSpPr>
            <p:cNvPr id="556" name="Freeform: Shape 555">
              <a:extLst>
                <a:ext uri="{FF2B5EF4-FFF2-40B4-BE49-F238E27FC236}">
                  <a16:creationId xmlns:a16="http://schemas.microsoft.com/office/drawing/2014/main" xmlns="" id="{7D2CD8B2-1446-400E-B76D-4826E0058807}"/>
                </a:ext>
              </a:extLst>
            </p:cNvPr>
            <p:cNvSpPr/>
            <p:nvPr/>
          </p:nvSpPr>
          <p:spPr>
            <a:xfrm>
              <a:off x="7462361" y="2420683"/>
              <a:ext cx="9525" cy="9525"/>
            </a:xfrm>
            <a:custGeom>
              <a:avLst/>
              <a:gdLst>
                <a:gd name="connsiteX0" fmla="*/ 7144 w 9525"/>
                <a:gd name="connsiteY0" fmla="*/ 7239 h 9525"/>
                <a:gd name="connsiteX1" fmla="*/ 7144 w 9525"/>
                <a:gd name="connsiteY1" fmla="*/ 7239 h 9525"/>
              </a:gdLst>
              <a:ahLst/>
              <a:cxnLst>
                <a:cxn ang="0">
                  <a:pos x="connsiteX0" y="connsiteY0"/>
                </a:cxn>
                <a:cxn ang="0">
                  <a:pos x="connsiteX1" y="connsiteY1"/>
                </a:cxn>
              </a:cxnLst>
              <a:rect l="l" t="t" r="r" b="b"/>
              <a:pathLst>
                <a:path w="9525" h="9525">
                  <a:moveTo>
                    <a:pt x="7144" y="7239"/>
                  </a:moveTo>
                  <a:cubicBezTo>
                    <a:pt x="15716" y="12954"/>
                    <a:pt x="9049" y="6286"/>
                    <a:pt x="7144" y="7239"/>
                  </a:cubicBezTo>
                  <a:close/>
                </a:path>
              </a:pathLst>
            </a:custGeom>
            <a:grpFill/>
            <a:ln w="9525" cap="flat">
              <a:noFill/>
              <a:prstDash val="solid"/>
              <a:miter/>
            </a:ln>
          </p:spPr>
          <p:txBody>
            <a:bodyPr rtlCol="0" anchor="ctr"/>
            <a:lstStyle/>
            <a:p>
              <a:endParaRPr lang="en-US"/>
            </a:p>
          </p:txBody>
        </p:sp>
        <p:sp>
          <p:nvSpPr>
            <p:cNvPr id="557" name="Freeform: Shape 556">
              <a:extLst>
                <a:ext uri="{FF2B5EF4-FFF2-40B4-BE49-F238E27FC236}">
                  <a16:creationId xmlns:a16="http://schemas.microsoft.com/office/drawing/2014/main" xmlns="" id="{563A763E-2E2D-46A8-9A09-2EA882CB764F}"/>
                </a:ext>
              </a:extLst>
            </p:cNvPr>
            <p:cNvSpPr/>
            <p:nvPr/>
          </p:nvSpPr>
          <p:spPr>
            <a:xfrm>
              <a:off x="7467124" y="242006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7144" y="6906"/>
                    <a:pt x="7144" y="7858"/>
                  </a:cubicBez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558" name="Freeform: Shape 557">
              <a:extLst>
                <a:ext uri="{FF2B5EF4-FFF2-40B4-BE49-F238E27FC236}">
                  <a16:creationId xmlns:a16="http://schemas.microsoft.com/office/drawing/2014/main" xmlns="" id="{FDD3C529-F9F4-40CB-945C-F0220EAA58A6}"/>
                </a:ext>
              </a:extLst>
            </p:cNvPr>
            <p:cNvSpPr/>
            <p:nvPr/>
          </p:nvSpPr>
          <p:spPr>
            <a:xfrm>
              <a:off x="7502895" y="2508408"/>
              <a:ext cx="9525" cy="19050"/>
            </a:xfrm>
            <a:custGeom>
              <a:avLst/>
              <a:gdLst>
                <a:gd name="connsiteX0" fmla="*/ 7567 w 9525"/>
                <a:gd name="connsiteY0" fmla="*/ 7144 h 19050"/>
                <a:gd name="connsiteX1" fmla="*/ 7567 w 9525"/>
                <a:gd name="connsiteY1" fmla="*/ 7144 h 19050"/>
              </a:gdLst>
              <a:ahLst/>
              <a:cxnLst>
                <a:cxn ang="0">
                  <a:pos x="connsiteX0" y="connsiteY0"/>
                </a:cxn>
                <a:cxn ang="0">
                  <a:pos x="connsiteX1" y="connsiteY1"/>
                </a:cxn>
              </a:cxnLst>
              <a:rect l="l" t="t" r="r" b="b"/>
              <a:pathLst>
                <a:path w="9525" h="19050">
                  <a:moveTo>
                    <a:pt x="7567" y="7144"/>
                  </a:moveTo>
                  <a:cubicBezTo>
                    <a:pt x="6615" y="17621"/>
                    <a:pt x="7567" y="8096"/>
                    <a:pt x="7567" y="7144"/>
                  </a:cubicBezTo>
                  <a:close/>
                </a:path>
              </a:pathLst>
            </a:custGeom>
            <a:grpFill/>
            <a:ln w="9525" cap="flat">
              <a:noFill/>
              <a:prstDash val="solid"/>
              <a:miter/>
            </a:ln>
          </p:spPr>
          <p:txBody>
            <a:bodyPr rtlCol="0" anchor="ctr"/>
            <a:lstStyle/>
            <a:p>
              <a:endParaRPr lang="en-US"/>
            </a:p>
          </p:txBody>
        </p:sp>
        <p:sp>
          <p:nvSpPr>
            <p:cNvPr id="559" name="Freeform: Shape 558">
              <a:extLst>
                <a:ext uri="{FF2B5EF4-FFF2-40B4-BE49-F238E27FC236}">
                  <a16:creationId xmlns:a16="http://schemas.microsoft.com/office/drawing/2014/main" xmlns="" id="{D30BA5D1-8E35-4CED-9F84-F4F76DE2B2E6}"/>
                </a:ext>
              </a:extLst>
            </p:cNvPr>
            <p:cNvSpPr/>
            <p:nvPr/>
          </p:nvSpPr>
          <p:spPr>
            <a:xfrm>
              <a:off x="7459237" y="2418873"/>
              <a:ext cx="9525" cy="9525"/>
            </a:xfrm>
            <a:custGeom>
              <a:avLst/>
              <a:gdLst>
                <a:gd name="connsiteX0" fmla="*/ 7410 w 9525"/>
                <a:gd name="connsiteY0" fmla="*/ 8096 h 9525"/>
                <a:gd name="connsiteX1" fmla="*/ 8363 w 9525"/>
                <a:gd name="connsiteY1" fmla="*/ 9049 h 9525"/>
                <a:gd name="connsiteX2" fmla="*/ 7410 w 9525"/>
                <a:gd name="connsiteY2" fmla="*/ 8096 h 9525"/>
              </a:gdLst>
              <a:ahLst/>
              <a:cxnLst>
                <a:cxn ang="0">
                  <a:pos x="connsiteX0" y="connsiteY0"/>
                </a:cxn>
                <a:cxn ang="0">
                  <a:pos x="connsiteX1" y="connsiteY1"/>
                </a:cxn>
                <a:cxn ang="0">
                  <a:pos x="connsiteX2" y="connsiteY2"/>
                </a:cxn>
              </a:cxnLst>
              <a:rect l="l" t="t" r="r" b="b"/>
              <a:pathLst>
                <a:path w="9525" h="9525">
                  <a:moveTo>
                    <a:pt x="7410" y="8096"/>
                  </a:moveTo>
                  <a:cubicBezTo>
                    <a:pt x="7410" y="8096"/>
                    <a:pt x="8363" y="8096"/>
                    <a:pt x="8363" y="9049"/>
                  </a:cubicBezTo>
                  <a:cubicBezTo>
                    <a:pt x="8363" y="6191"/>
                    <a:pt x="6458" y="7144"/>
                    <a:pt x="7410" y="8096"/>
                  </a:cubicBezTo>
                  <a:close/>
                </a:path>
              </a:pathLst>
            </a:custGeom>
            <a:grpFill/>
            <a:ln w="9525" cap="flat">
              <a:noFill/>
              <a:prstDash val="solid"/>
              <a:miter/>
            </a:ln>
          </p:spPr>
          <p:txBody>
            <a:bodyPr rtlCol="0" anchor="ctr"/>
            <a:lstStyle/>
            <a:p>
              <a:endParaRPr lang="en-US"/>
            </a:p>
          </p:txBody>
        </p:sp>
        <p:sp>
          <p:nvSpPr>
            <p:cNvPr id="560" name="Freeform: Shape 559">
              <a:extLst>
                <a:ext uri="{FF2B5EF4-FFF2-40B4-BE49-F238E27FC236}">
                  <a16:creationId xmlns:a16="http://schemas.microsoft.com/office/drawing/2014/main" xmlns="" id="{95E6C192-A302-462A-A238-55E2A12B919D}"/>
                </a:ext>
              </a:extLst>
            </p:cNvPr>
            <p:cNvSpPr/>
            <p:nvPr/>
          </p:nvSpPr>
          <p:spPr>
            <a:xfrm>
              <a:off x="7469981" y="2472223"/>
              <a:ext cx="9525" cy="9525"/>
            </a:xfrm>
            <a:custGeom>
              <a:avLst/>
              <a:gdLst>
                <a:gd name="connsiteX0" fmla="*/ 7144 w 9525"/>
                <a:gd name="connsiteY0" fmla="*/ 9039 h 9525"/>
                <a:gd name="connsiteX1" fmla="*/ 9049 w 9525"/>
                <a:gd name="connsiteY1" fmla="*/ 9991 h 9525"/>
                <a:gd name="connsiteX2" fmla="*/ 7144 w 9525"/>
                <a:gd name="connsiteY2" fmla="*/ 9039 h 9525"/>
              </a:gdLst>
              <a:ahLst/>
              <a:cxnLst>
                <a:cxn ang="0">
                  <a:pos x="connsiteX0" y="connsiteY0"/>
                </a:cxn>
                <a:cxn ang="0">
                  <a:pos x="connsiteX1" y="connsiteY1"/>
                </a:cxn>
                <a:cxn ang="0">
                  <a:pos x="connsiteX2" y="connsiteY2"/>
                </a:cxn>
              </a:cxnLst>
              <a:rect l="l" t="t" r="r" b="b"/>
              <a:pathLst>
                <a:path w="9525" h="9525">
                  <a:moveTo>
                    <a:pt x="7144" y="9039"/>
                  </a:moveTo>
                  <a:cubicBezTo>
                    <a:pt x="7144" y="10944"/>
                    <a:pt x="9049" y="9991"/>
                    <a:pt x="9049" y="9991"/>
                  </a:cubicBezTo>
                  <a:cubicBezTo>
                    <a:pt x="9049" y="9991"/>
                    <a:pt x="8096" y="4276"/>
                    <a:pt x="7144" y="9039"/>
                  </a:cubicBezTo>
                  <a:close/>
                </a:path>
              </a:pathLst>
            </a:custGeom>
            <a:grpFill/>
            <a:ln w="9525" cap="flat">
              <a:noFill/>
              <a:prstDash val="solid"/>
              <a:miter/>
            </a:ln>
          </p:spPr>
          <p:txBody>
            <a:bodyPr rtlCol="0" anchor="ctr"/>
            <a:lstStyle/>
            <a:p>
              <a:endParaRPr lang="en-US"/>
            </a:p>
          </p:txBody>
        </p:sp>
        <p:sp>
          <p:nvSpPr>
            <p:cNvPr id="561" name="Freeform: Shape 560">
              <a:extLst>
                <a:ext uri="{FF2B5EF4-FFF2-40B4-BE49-F238E27FC236}">
                  <a16:creationId xmlns:a16="http://schemas.microsoft.com/office/drawing/2014/main" xmlns="" id="{2209B501-CC3C-4831-9EDD-0E5D796A750B}"/>
                </a:ext>
              </a:extLst>
            </p:cNvPr>
            <p:cNvSpPr/>
            <p:nvPr/>
          </p:nvSpPr>
          <p:spPr>
            <a:xfrm>
              <a:off x="7454741" y="2430814"/>
              <a:ext cx="9525" cy="19050"/>
            </a:xfrm>
            <a:custGeom>
              <a:avLst/>
              <a:gdLst>
                <a:gd name="connsiteX0" fmla="*/ 7144 w 9525"/>
                <a:gd name="connsiteY0" fmla="*/ 7585 h 19050"/>
                <a:gd name="connsiteX1" fmla="*/ 8096 w 9525"/>
                <a:gd name="connsiteY1" fmla="*/ 12348 h 19050"/>
                <a:gd name="connsiteX2" fmla="*/ 7144 w 9525"/>
                <a:gd name="connsiteY2" fmla="*/ 7585 h 19050"/>
              </a:gdLst>
              <a:ahLst/>
              <a:cxnLst>
                <a:cxn ang="0">
                  <a:pos x="connsiteX0" y="connsiteY0"/>
                </a:cxn>
                <a:cxn ang="0">
                  <a:pos x="connsiteX1" y="connsiteY1"/>
                </a:cxn>
                <a:cxn ang="0">
                  <a:pos x="connsiteX2" y="connsiteY2"/>
                </a:cxn>
              </a:cxnLst>
              <a:rect l="l" t="t" r="r" b="b"/>
              <a:pathLst>
                <a:path w="9525" h="19050">
                  <a:moveTo>
                    <a:pt x="7144" y="7585"/>
                  </a:moveTo>
                  <a:cubicBezTo>
                    <a:pt x="7144" y="7585"/>
                    <a:pt x="8096" y="9490"/>
                    <a:pt x="8096" y="12348"/>
                  </a:cubicBezTo>
                  <a:cubicBezTo>
                    <a:pt x="8096" y="10443"/>
                    <a:pt x="9049" y="5680"/>
                    <a:pt x="7144" y="7585"/>
                  </a:cubicBezTo>
                  <a:close/>
                </a:path>
              </a:pathLst>
            </a:custGeom>
            <a:grpFill/>
            <a:ln w="9525" cap="flat">
              <a:noFill/>
              <a:prstDash val="solid"/>
              <a:miter/>
            </a:ln>
          </p:spPr>
          <p:txBody>
            <a:bodyPr rtlCol="0" anchor="ctr"/>
            <a:lstStyle/>
            <a:p>
              <a:endParaRPr lang="en-US"/>
            </a:p>
          </p:txBody>
        </p:sp>
        <p:sp>
          <p:nvSpPr>
            <p:cNvPr id="562" name="Freeform: Shape 561">
              <a:extLst>
                <a:ext uri="{FF2B5EF4-FFF2-40B4-BE49-F238E27FC236}">
                  <a16:creationId xmlns:a16="http://schemas.microsoft.com/office/drawing/2014/main" xmlns="" id="{6DC067A5-1538-4EF0-961E-CF91779AB220}"/>
                </a:ext>
              </a:extLst>
            </p:cNvPr>
            <p:cNvSpPr/>
            <p:nvPr/>
          </p:nvSpPr>
          <p:spPr>
            <a:xfrm>
              <a:off x="7466995" y="2473166"/>
              <a:ext cx="9525" cy="9525"/>
            </a:xfrm>
            <a:custGeom>
              <a:avLst/>
              <a:gdLst>
                <a:gd name="connsiteX0" fmla="*/ 7273 w 9525"/>
                <a:gd name="connsiteY0" fmla="*/ 7144 h 9525"/>
                <a:gd name="connsiteX1" fmla="*/ 7273 w 9525"/>
                <a:gd name="connsiteY1" fmla="*/ 7144 h 9525"/>
              </a:gdLst>
              <a:ahLst/>
              <a:cxnLst>
                <a:cxn ang="0">
                  <a:pos x="connsiteX0" y="connsiteY0"/>
                </a:cxn>
                <a:cxn ang="0">
                  <a:pos x="connsiteX1" y="connsiteY1"/>
                </a:cxn>
              </a:cxnLst>
              <a:rect l="l" t="t" r="r" b="b"/>
              <a:pathLst>
                <a:path w="9525" h="9525">
                  <a:moveTo>
                    <a:pt x="7273" y="7144"/>
                  </a:moveTo>
                  <a:cubicBezTo>
                    <a:pt x="6320" y="7144"/>
                    <a:pt x="11083" y="7144"/>
                    <a:pt x="7273" y="7144"/>
                  </a:cubicBezTo>
                  <a:close/>
                </a:path>
              </a:pathLst>
            </a:custGeom>
            <a:grpFill/>
            <a:ln w="9525" cap="flat">
              <a:noFill/>
              <a:prstDash val="solid"/>
              <a:miter/>
            </a:ln>
          </p:spPr>
          <p:txBody>
            <a:bodyPr rtlCol="0" anchor="ctr"/>
            <a:lstStyle/>
            <a:p>
              <a:endParaRPr lang="en-US"/>
            </a:p>
          </p:txBody>
        </p:sp>
        <p:sp>
          <p:nvSpPr>
            <p:cNvPr id="563" name="Freeform: Shape 562">
              <a:extLst>
                <a:ext uri="{FF2B5EF4-FFF2-40B4-BE49-F238E27FC236}">
                  <a16:creationId xmlns:a16="http://schemas.microsoft.com/office/drawing/2014/main" xmlns="" id="{0422F0D4-8BE9-416A-86AD-B5D03067C615}"/>
                </a:ext>
              </a:extLst>
            </p:cNvPr>
            <p:cNvSpPr/>
            <p:nvPr/>
          </p:nvSpPr>
          <p:spPr>
            <a:xfrm>
              <a:off x="7474744" y="2505406"/>
              <a:ext cx="9525" cy="19050"/>
            </a:xfrm>
            <a:custGeom>
              <a:avLst/>
              <a:gdLst>
                <a:gd name="connsiteX0" fmla="*/ 7144 w 9525"/>
                <a:gd name="connsiteY0" fmla="*/ 15861 h 19050"/>
                <a:gd name="connsiteX1" fmla="*/ 7144 w 9525"/>
                <a:gd name="connsiteY1" fmla="*/ 15861 h 19050"/>
              </a:gdLst>
              <a:ahLst/>
              <a:cxnLst>
                <a:cxn ang="0">
                  <a:pos x="connsiteX0" y="connsiteY0"/>
                </a:cxn>
                <a:cxn ang="0">
                  <a:pos x="connsiteX1" y="connsiteY1"/>
                </a:cxn>
              </a:cxnLst>
              <a:rect l="l" t="t" r="r" b="b"/>
              <a:pathLst>
                <a:path w="9525" h="19050">
                  <a:moveTo>
                    <a:pt x="7144" y="15861"/>
                  </a:moveTo>
                  <a:cubicBezTo>
                    <a:pt x="8096" y="13003"/>
                    <a:pt x="8096" y="-2237"/>
                    <a:pt x="7144" y="15861"/>
                  </a:cubicBezTo>
                  <a:close/>
                </a:path>
              </a:pathLst>
            </a:custGeom>
            <a:grpFill/>
            <a:ln w="9525" cap="flat">
              <a:noFill/>
              <a:prstDash val="solid"/>
              <a:miter/>
            </a:ln>
          </p:spPr>
          <p:txBody>
            <a:bodyPr rtlCol="0" anchor="ctr"/>
            <a:lstStyle/>
            <a:p>
              <a:endParaRPr lang="en-US"/>
            </a:p>
          </p:txBody>
        </p:sp>
        <p:sp>
          <p:nvSpPr>
            <p:cNvPr id="564" name="Freeform: Shape 563">
              <a:extLst>
                <a:ext uri="{FF2B5EF4-FFF2-40B4-BE49-F238E27FC236}">
                  <a16:creationId xmlns:a16="http://schemas.microsoft.com/office/drawing/2014/main" xmlns="" id="{252332B8-6D40-458D-BD7D-FA45D342BB1F}"/>
                </a:ext>
              </a:extLst>
            </p:cNvPr>
            <p:cNvSpPr/>
            <p:nvPr/>
          </p:nvSpPr>
          <p:spPr>
            <a:xfrm>
              <a:off x="7471886" y="25074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65" name="Freeform: Shape 564">
              <a:extLst>
                <a:ext uri="{FF2B5EF4-FFF2-40B4-BE49-F238E27FC236}">
                  <a16:creationId xmlns:a16="http://schemas.microsoft.com/office/drawing/2014/main" xmlns="" id="{F9D271A3-19B2-43F7-89F9-F29E556222CD}"/>
                </a:ext>
              </a:extLst>
            </p:cNvPr>
            <p:cNvSpPr/>
            <p:nvPr/>
          </p:nvSpPr>
          <p:spPr>
            <a:xfrm>
              <a:off x="7449026" y="2486501"/>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566" name="Freeform: Shape 565">
              <a:extLst>
                <a:ext uri="{FF2B5EF4-FFF2-40B4-BE49-F238E27FC236}">
                  <a16:creationId xmlns:a16="http://schemas.microsoft.com/office/drawing/2014/main" xmlns="" id="{0E8F4DCB-5483-499A-B72D-CD4D27E47208}"/>
                </a:ext>
              </a:extLst>
            </p:cNvPr>
            <p:cNvSpPr/>
            <p:nvPr/>
          </p:nvSpPr>
          <p:spPr>
            <a:xfrm>
              <a:off x="7462925" y="2506018"/>
              <a:ext cx="9525" cy="19050"/>
            </a:xfrm>
            <a:custGeom>
              <a:avLst/>
              <a:gdLst>
                <a:gd name="connsiteX0" fmla="*/ 8485 w 9525"/>
                <a:gd name="connsiteY0" fmla="*/ 11439 h 19050"/>
                <a:gd name="connsiteX1" fmla="*/ 8485 w 9525"/>
                <a:gd name="connsiteY1" fmla="*/ 11439 h 19050"/>
              </a:gdLst>
              <a:ahLst/>
              <a:cxnLst>
                <a:cxn ang="0">
                  <a:pos x="connsiteX0" y="connsiteY0"/>
                </a:cxn>
                <a:cxn ang="0">
                  <a:pos x="connsiteX1" y="connsiteY1"/>
                </a:cxn>
              </a:cxnLst>
              <a:rect l="l" t="t" r="r" b="b"/>
              <a:pathLst>
                <a:path w="9525" h="19050">
                  <a:moveTo>
                    <a:pt x="8485" y="11439"/>
                  </a:moveTo>
                  <a:cubicBezTo>
                    <a:pt x="4675" y="-1896"/>
                    <a:pt x="10390" y="20964"/>
                    <a:pt x="8485" y="11439"/>
                  </a:cubicBezTo>
                  <a:close/>
                </a:path>
              </a:pathLst>
            </a:custGeom>
            <a:grpFill/>
            <a:ln w="9525" cap="flat">
              <a:noFill/>
              <a:prstDash val="solid"/>
              <a:miter/>
            </a:ln>
          </p:spPr>
          <p:txBody>
            <a:bodyPr rtlCol="0" anchor="ctr"/>
            <a:lstStyle/>
            <a:p>
              <a:endParaRPr lang="en-US"/>
            </a:p>
          </p:txBody>
        </p:sp>
        <p:sp>
          <p:nvSpPr>
            <p:cNvPr id="567" name="Freeform: Shape 566">
              <a:extLst>
                <a:ext uri="{FF2B5EF4-FFF2-40B4-BE49-F238E27FC236}">
                  <a16:creationId xmlns:a16="http://schemas.microsoft.com/office/drawing/2014/main" xmlns="" id="{95D58A6E-1421-462D-851B-A541CADE4597}"/>
                </a:ext>
              </a:extLst>
            </p:cNvPr>
            <p:cNvSpPr/>
            <p:nvPr/>
          </p:nvSpPr>
          <p:spPr>
            <a:xfrm>
              <a:off x="7433786" y="2418635"/>
              <a:ext cx="9525" cy="9525"/>
            </a:xfrm>
            <a:custGeom>
              <a:avLst/>
              <a:gdLst>
                <a:gd name="connsiteX0" fmla="*/ 7144 w 9525"/>
                <a:gd name="connsiteY0" fmla="*/ 9287 h 9525"/>
                <a:gd name="connsiteX1" fmla="*/ 7144 w 9525"/>
                <a:gd name="connsiteY1" fmla="*/ 9287 h 9525"/>
              </a:gdLst>
              <a:ahLst/>
              <a:cxnLst>
                <a:cxn ang="0">
                  <a:pos x="connsiteX0" y="connsiteY0"/>
                </a:cxn>
                <a:cxn ang="0">
                  <a:pos x="connsiteX1" y="connsiteY1"/>
                </a:cxn>
              </a:cxnLst>
              <a:rect l="l" t="t" r="r" b="b"/>
              <a:pathLst>
                <a:path w="9525" h="9525">
                  <a:moveTo>
                    <a:pt x="7144" y="9287"/>
                  </a:moveTo>
                  <a:cubicBezTo>
                    <a:pt x="8096" y="6429"/>
                    <a:pt x="8096" y="6429"/>
                    <a:pt x="7144" y="9287"/>
                  </a:cubicBezTo>
                  <a:close/>
                </a:path>
              </a:pathLst>
            </a:custGeom>
            <a:grpFill/>
            <a:ln w="9525" cap="flat">
              <a:noFill/>
              <a:prstDash val="solid"/>
              <a:miter/>
            </a:ln>
          </p:spPr>
          <p:txBody>
            <a:bodyPr rtlCol="0" anchor="ctr"/>
            <a:lstStyle/>
            <a:p>
              <a:endParaRPr lang="en-US"/>
            </a:p>
          </p:txBody>
        </p:sp>
        <p:sp>
          <p:nvSpPr>
            <p:cNvPr id="568" name="Freeform: Shape 567">
              <a:extLst>
                <a:ext uri="{FF2B5EF4-FFF2-40B4-BE49-F238E27FC236}">
                  <a16:creationId xmlns:a16="http://schemas.microsoft.com/office/drawing/2014/main" xmlns="" id="{3CF6E978-E6A3-4E28-B48C-5B2F13638534}"/>
                </a:ext>
              </a:extLst>
            </p:cNvPr>
            <p:cNvSpPr/>
            <p:nvPr/>
          </p:nvSpPr>
          <p:spPr>
            <a:xfrm>
              <a:off x="7433786" y="241887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69" name="Freeform: Shape 568">
              <a:extLst>
                <a:ext uri="{FF2B5EF4-FFF2-40B4-BE49-F238E27FC236}">
                  <a16:creationId xmlns:a16="http://schemas.microsoft.com/office/drawing/2014/main" xmlns="" id="{929092D0-582C-4097-8F4C-4EB1A2C7EA4C}"/>
                </a:ext>
              </a:extLst>
            </p:cNvPr>
            <p:cNvSpPr/>
            <p:nvPr/>
          </p:nvSpPr>
          <p:spPr>
            <a:xfrm>
              <a:off x="7452836" y="2482691"/>
              <a:ext cx="9525" cy="9525"/>
            </a:xfrm>
            <a:custGeom>
              <a:avLst/>
              <a:gdLst>
                <a:gd name="connsiteX0" fmla="*/ 7144 w 9525"/>
                <a:gd name="connsiteY0" fmla="*/ 9049 h 9525"/>
                <a:gd name="connsiteX1" fmla="*/ 9049 w 9525"/>
                <a:gd name="connsiteY1" fmla="*/ 8096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8096" y="9049"/>
                    <a:pt x="9049" y="8096"/>
                  </a:cubicBezTo>
                  <a:cubicBezTo>
                    <a:pt x="9049" y="7144"/>
                    <a:pt x="7144" y="6191"/>
                    <a:pt x="7144" y="9049"/>
                  </a:cubicBezTo>
                  <a:close/>
                </a:path>
              </a:pathLst>
            </a:custGeom>
            <a:grpFill/>
            <a:ln w="9525" cap="flat">
              <a:noFill/>
              <a:prstDash val="solid"/>
              <a:miter/>
            </a:ln>
          </p:spPr>
          <p:txBody>
            <a:bodyPr rtlCol="0" anchor="ctr"/>
            <a:lstStyle/>
            <a:p>
              <a:endParaRPr lang="en-US"/>
            </a:p>
          </p:txBody>
        </p:sp>
        <p:sp>
          <p:nvSpPr>
            <p:cNvPr id="570" name="Freeform: Shape 569">
              <a:extLst>
                <a:ext uri="{FF2B5EF4-FFF2-40B4-BE49-F238E27FC236}">
                  <a16:creationId xmlns:a16="http://schemas.microsoft.com/office/drawing/2014/main" xmlns="" id="{900CB207-087E-47CE-8AD4-BCDE0764DC8E}"/>
                </a:ext>
              </a:extLst>
            </p:cNvPr>
            <p:cNvSpPr/>
            <p:nvPr/>
          </p:nvSpPr>
          <p:spPr>
            <a:xfrm>
              <a:off x="7428071" y="2427128"/>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10001" y="5556"/>
                    <a:pt x="7144" y="8414"/>
                    <a:pt x="7144" y="8414"/>
                  </a:cubicBezTo>
                  <a:close/>
                </a:path>
              </a:pathLst>
            </a:custGeom>
            <a:grpFill/>
            <a:ln w="9525" cap="flat">
              <a:noFill/>
              <a:prstDash val="solid"/>
              <a:miter/>
            </a:ln>
          </p:spPr>
          <p:txBody>
            <a:bodyPr rtlCol="0" anchor="ctr"/>
            <a:lstStyle/>
            <a:p>
              <a:endParaRPr lang="en-US"/>
            </a:p>
          </p:txBody>
        </p:sp>
        <p:sp>
          <p:nvSpPr>
            <p:cNvPr id="571" name="Freeform: Shape 570">
              <a:extLst>
                <a:ext uri="{FF2B5EF4-FFF2-40B4-BE49-F238E27FC236}">
                  <a16:creationId xmlns:a16="http://schemas.microsoft.com/office/drawing/2014/main" xmlns="" id="{DA69FF0B-5E17-4AF4-A8B3-599499B1957D}"/>
                </a:ext>
              </a:extLst>
            </p:cNvPr>
            <p:cNvSpPr/>
            <p:nvPr/>
          </p:nvSpPr>
          <p:spPr>
            <a:xfrm>
              <a:off x="7418699" y="2420314"/>
              <a:ext cx="9525" cy="9525"/>
            </a:xfrm>
            <a:custGeom>
              <a:avLst/>
              <a:gdLst>
                <a:gd name="connsiteX0" fmla="*/ 8896 w 9525"/>
                <a:gd name="connsiteY0" fmla="*/ 7608 h 9525"/>
                <a:gd name="connsiteX1" fmla="*/ 8896 w 9525"/>
                <a:gd name="connsiteY1" fmla="*/ 7608 h 9525"/>
              </a:gdLst>
              <a:ahLst/>
              <a:cxnLst>
                <a:cxn ang="0">
                  <a:pos x="connsiteX0" y="connsiteY0"/>
                </a:cxn>
                <a:cxn ang="0">
                  <a:pos x="connsiteX1" y="connsiteY1"/>
                </a:cxn>
              </a:cxnLst>
              <a:rect l="l" t="t" r="r" b="b"/>
              <a:pathLst>
                <a:path w="9525" h="9525">
                  <a:moveTo>
                    <a:pt x="8896" y="7608"/>
                  </a:moveTo>
                  <a:cubicBezTo>
                    <a:pt x="10801" y="5703"/>
                    <a:pt x="4133" y="10465"/>
                    <a:pt x="8896" y="7608"/>
                  </a:cubicBezTo>
                  <a:close/>
                </a:path>
              </a:pathLst>
            </a:custGeom>
            <a:grpFill/>
            <a:ln w="9525" cap="flat">
              <a:noFill/>
              <a:prstDash val="solid"/>
              <a:miter/>
            </a:ln>
          </p:spPr>
          <p:txBody>
            <a:bodyPr rtlCol="0" anchor="ctr"/>
            <a:lstStyle/>
            <a:p>
              <a:endParaRPr lang="en-US"/>
            </a:p>
          </p:txBody>
        </p:sp>
        <p:sp>
          <p:nvSpPr>
            <p:cNvPr id="572" name="Freeform: Shape 571">
              <a:extLst>
                <a:ext uri="{FF2B5EF4-FFF2-40B4-BE49-F238E27FC236}">
                  <a16:creationId xmlns:a16="http://schemas.microsoft.com/office/drawing/2014/main" xmlns="" id="{DADB0F6F-1CDD-4FB8-9D68-45BE9B9943AF}"/>
                </a:ext>
              </a:extLst>
            </p:cNvPr>
            <p:cNvSpPr/>
            <p:nvPr/>
          </p:nvSpPr>
          <p:spPr>
            <a:xfrm>
              <a:off x="7431881" y="2512853"/>
              <a:ext cx="9525" cy="19050"/>
            </a:xfrm>
            <a:custGeom>
              <a:avLst/>
              <a:gdLst>
                <a:gd name="connsiteX0" fmla="*/ 7144 w 9525"/>
                <a:gd name="connsiteY0" fmla="*/ 12224 h 19050"/>
                <a:gd name="connsiteX1" fmla="*/ 7144 w 9525"/>
                <a:gd name="connsiteY1" fmla="*/ 12224 h 19050"/>
              </a:gdLst>
              <a:ahLst/>
              <a:cxnLst>
                <a:cxn ang="0">
                  <a:pos x="connsiteX0" y="connsiteY0"/>
                </a:cxn>
                <a:cxn ang="0">
                  <a:pos x="connsiteX1" y="connsiteY1"/>
                </a:cxn>
              </a:cxnLst>
              <a:rect l="l" t="t" r="r" b="b"/>
              <a:pathLst>
                <a:path w="9525" h="19050">
                  <a:moveTo>
                    <a:pt x="7144" y="12224"/>
                  </a:moveTo>
                  <a:cubicBezTo>
                    <a:pt x="7144" y="12224"/>
                    <a:pt x="9049" y="794"/>
                    <a:pt x="7144" y="12224"/>
                  </a:cubicBezTo>
                  <a:close/>
                </a:path>
              </a:pathLst>
            </a:custGeom>
            <a:grpFill/>
            <a:ln w="9525" cap="flat">
              <a:noFill/>
              <a:prstDash val="solid"/>
              <a:miter/>
            </a:ln>
          </p:spPr>
          <p:txBody>
            <a:bodyPr rtlCol="0" anchor="ctr"/>
            <a:lstStyle/>
            <a:p>
              <a:endParaRPr lang="en-US"/>
            </a:p>
          </p:txBody>
        </p:sp>
        <p:sp>
          <p:nvSpPr>
            <p:cNvPr id="573" name="Freeform: Shape 572">
              <a:extLst>
                <a:ext uri="{FF2B5EF4-FFF2-40B4-BE49-F238E27FC236}">
                  <a16:creationId xmlns:a16="http://schemas.microsoft.com/office/drawing/2014/main" xmlns="" id="{DC51E39C-1E6E-404A-BA15-A48AC31698DF}"/>
                </a:ext>
              </a:extLst>
            </p:cNvPr>
            <p:cNvSpPr/>
            <p:nvPr/>
          </p:nvSpPr>
          <p:spPr>
            <a:xfrm>
              <a:off x="7364254" y="2424146"/>
              <a:ext cx="9525" cy="9525"/>
            </a:xfrm>
            <a:custGeom>
              <a:avLst/>
              <a:gdLst>
                <a:gd name="connsiteX0" fmla="*/ 7144 w 9525"/>
                <a:gd name="connsiteY0" fmla="*/ 10443 h 9525"/>
                <a:gd name="connsiteX1" fmla="*/ 7144 w 9525"/>
                <a:gd name="connsiteY1" fmla="*/ 10443 h 9525"/>
              </a:gdLst>
              <a:ahLst/>
              <a:cxnLst>
                <a:cxn ang="0">
                  <a:pos x="connsiteX0" y="connsiteY0"/>
                </a:cxn>
                <a:cxn ang="0">
                  <a:pos x="connsiteX1" y="connsiteY1"/>
                </a:cxn>
              </a:cxnLst>
              <a:rect l="l" t="t" r="r" b="b"/>
              <a:pathLst>
                <a:path w="9525" h="9525">
                  <a:moveTo>
                    <a:pt x="7144" y="10443"/>
                  </a:moveTo>
                  <a:cubicBezTo>
                    <a:pt x="9049" y="4728"/>
                    <a:pt x="7144" y="7586"/>
                    <a:pt x="7144" y="10443"/>
                  </a:cubicBezTo>
                  <a:close/>
                </a:path>
              </a:pathLst>
            </a:custGeom>
            <a:grpFill/>
            <a:ln w="9525" cap="flat">
              <a:noFill/>
              <a:prstDash val="solid"/>
              <a:miter/>
            </a:ln>
          </p:spPr>
          <p:txBody>
            <a:bodyPr rtlCol="0" anchor="ctr"/>
            <a:lstStyle/>
            <a:p>
              <a:endParaRPr lang="en-US"/>
            </a:p>
          </p:txBody>
        </p:sp>
        <p:sp>
          <p:nvSpPr>
            <p:cNvPr id="574" name="Freeform: Shape 573">
              <a:extLst>
                <a:ext uri="{FF2B5EF4-FFF2-40B4-BE49-F238E27FC236}">
                  <a16:creationId xmlns:a16="http://schemas.microsoft.com/office/drawing/2014/main" xmlns="" id="{B1DF6320-2719-4BBE-B772-BDB8A206D6D3}"/>
                </a:ext>
              </a:extLst>
            </p:cNvPr>
            <p:cNvSpPr/>
            <p:nvPr/>
          </p:nvSpPr>
          <p:spPr>
            <a:xfrm>
              <a:off x="7371874" y="243411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75" name="Freeform: Shape 574">
              <a:extLst>
                <a:ext uri="{FF2B5EF4-FFF2-40B4-BE49-F238E27FC236}">
                  <a16:creationId xmlns:a16="http://schemas.microsoft.com/office/drawing/2014/main" xmlns="" id="{70887775-4FB7-4E8E-A540-78567A2FCA3A}"/>
                </a:ext>
              </a:extLst>
            </p:cNvPr>
            <p:cNvSpPr/>
            <p:nvPr/>
          </p:nvSpPr>
          <p:spPr>
            <a:xfrm>
              <a:off x="7333774" y="2421016"/>
              <a:ext cx="9525" cy="9525"/>
            </a:xfrm>
            <a:custGeom>
              <a:avLst/>
              <a:gdLst>
                <a:gd name="connsiteX0" fmla="*/ 7144 w 9525"/>
                <a:gd name="connsiteY0" fmla="*/ 7858 h 9525"/>
                <a:gd name="connsiteX1" fmla="*/ 9049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9049" y="7858"/>
                  </a:lnTo>
                  <a:cubicBezTo>
                    <a:pt x="8096" y="6906"/>
                    <a:pt x="7144" y="6906"/>
                    <a:pt x="7144" y="7858"/>
                  </a:cubicBezTo>
                  <a:close/>
                </a:path>
              </a:pathLst>
            </a:custGeom>
            <a:grpFill/>
            <a:ln w="9525" cap="flat">
              <a:noFill/>
              <a:prstDash val="solid"/>
              <a:miter/>
            </a:ln>
          </p:spPr>
          <p:txBody>
            <a:bodyPr rtlCol="0" anchor="ctr"/>
            <a:lstStyle/>
            <a:p>
              <a:endParaRPr lang="en-US"/>
            </a:p>
          </p:txBody>
        </p:sp>
        <p:sp>
          <p:nvSpPr>
            <p:cNvPr id="576" name="Freeform: Shape 575">
              <a:extLst>
                <a:ext uri="{FF2B5EF4-FFF2-40B4-BE49-F238E27FC236}">
                  <a16:creationId xmlns:a16="http://schemas.microsoft.com/office/drawing/2014/main" xmlns="" id="{22E0B499-7BCE-4E28-9306-EDDF1AEA6042}"/>
                </a:ext>
              </a:extLst>
            </p:cNvPr>
            <p:cNvSpPr/>
            <p:nvPr/>
          </p:nvSpPr>
          <p:spPr>
            <a:xfrm>
              <a:off x="7377568" y="2420737"/>
              <a:ext cx="9525" cy="9525"/>
            </a:xfrm>
            <a:custGeom>
              <a:avLst/>
              <a:gdLst>
                <a:gd name="connsiteX0" fmla="*/ 9069 w 9525"/>
                <a:gd name="connsiteY0" fmla="*/ 10995 h 9525"/>
                <a:gd name="connsiteX1" fmla="*/ 9069 w 9525"/>
                <a:gd name="connsiteY1" fmla="*/ 10995 h 9525"/>
              </a:gdLst>
              <a:ahLst/>
              <a:cxnLst>
                <a:cxn ang="0">
                  <a:pos x="connsiteX0" y="connsiteY0"/>
                </a:cxn>
                <a:cxn ang="0">
                  <a:pos x="connsiteX1" y="connsiteY1"/>
                </a:cxn>
              </a:cxnLst>
              <a:rect l="l" t="t" r="r" b="b"/>
              <a:pathLst>
                <a:path w="9525" h="9525">
                  <a:moveTo>
                    <a:pt x="9069" y="10995"/>
                  </a:moveTo>
                  <a:cubicBezTo>
                    <a:pt x="5259" y="3375"/>
                    <a:pt x="8117" y="9090"/>
                    <a:pt x="9069" y="10995"/>
                  </a:cubicBezTo>
                  <a:close/>
                </a:path>
              </a:pathLst>
            </a:custGeom>
            <a:grpFill/>
            <a:ln w="9525" cap="flat">
              <a:noFill/>
              <a:prstDash val="solid"/>
              <a:miter/>
            </a:ln>
          </p:spPr>
          <p:txBody>
            <a:bodyPr rtlCol="0" anchor="ctr"/>
            <a:lstStyle/>
            <a:p>
              <a:endParaRPr lang="en-US"/>
            </a:p>
          </p:txBody>
        </p:sp>
        <p:sp>
          <p:nvSpPr>
            <p:cNvPr id="577" name="Freeform: Shape 576">
              <a:extLst>
                <a:ext uri="{FF2B5EF4-FFF2-40B4-BE49-F238E27FC236}">
                  <a16:creationId xmlns:a16="http://schemas.microsoft.com/office/drawing/2014/main" xmlns="" id="{B6E6A8D0-5039-4ABC-AE1C-BF89AA7AFE4E}"/>
                </a:ext>
              </a:extLst>
            </p:cNvPr>
            <p:cNvSpPr/>
            <p:nvPr/>
          </p:nvSpPr>
          <p:spPr>
            <a:xfrm>
              <a:off x="7375483" y="2417921"/>
              <a:ext cx="9525" cy="9525"/>
            </a:xfrm>
            <a:custGeom>
              <a:avLst/>
              <a:gdLst>
                <a:gd name="connsiteX0" fmla="*/ 7344 w 9525"/>
                <a:gd name="connsiteY0" fmla="*/ 7144 h 9525"/>
                <a:gd name="connsiteX1" fmla="*/ 7344 w 9525"/>
                <a:gd name="connsiteY1" fmla="*/ 7144 h 9525"/>
              </a:gdLst>
              <a:ahLst/>
              <a:cxnLst>
                <a:cxn ang="0">
                  <a:pos x="connsiteX0" y="connsiteY0"/>
                </a:cxn>
                <a:cxn ang="0">
                  <a:pos x="connsiteX1" y="connsiteY1"/>
                </a:cxn>
              </a:cxnLst>
              <a:rect l="l" t="t" r="r" b="b"/>
              <a:pathLst>
                <a:path w="9525" h="9525">
                  <a:moveTo>
                    <a:pt x="7344" y="7144"/>
                  </a:moveTo>
                  <a:cubicBezTo>
                    <a:pt x="6392" y="13811"/>
                    <a:pt x="9249" y="8096"/>
                    <a:pt x="7344" y="7144"/>
                  </a:cubicBezTo>
                  <a:close/>
                </a:path>
              </a:pathLst>
            </a:custGeom>
            <a:grpFill/>
            <a:ln w="9525" cap="flat">
              <a:noFill/>
              <a:prstDash val="solid"/>
              <a:miter/>
            </a:ln>
          </p:spPr>
          <p:txBody>
            <a:bodyPr rtlCol="0" anchor="ctr"/>
            <a:lstStyle/>
            <a:p>
              <a:endParaRPr lang="en-US"/>
            </a:p>
          </p:txBody>
        </p:sp>
        <p:sp>
          <p:nvSpPr>
            <p:cNvPr id="578" name="Freeform: Shape 577">
              <a:extLst>
                <a:ext uri="{FF2B5EF4-FFF2-40B4-BE49-F238E27FC236}">
                  <a16:creationId xmlns:a16="http://schemas.microsoft.com/office/drawing/2014/main" xmlns="" id="{8E5F2924-7410-4270-BD4F-54606CA23B1B}"/>
                </a:ext>
              </a:extLst>
            </p:cNvPr>
            <p:cNvSpPr/>
            <p:nvPr/>
          </p:nvSpPr>
          <p:spPr>
            <a:xfrm>
              <a:off x="7374711" y="2500788"/>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9049"/>
                    <a:pt x="9069" y="7144"/>
                  </a:cubicBezTo>
                  <a:close/>
                </a:path>
              </a:pathLst>
            </a:custGeom>
            <a:grpFill/>
            <a:ln w="9525" cap="flat">
              <a:noFill/>
              <a:prstDash val="solid"/>
              <a:miter/>
            </a:ln>
          </p:spPr>
          <p:txBody>
            <a:bodyPr rtlCol="0" anchor="ctr"/>
            <a:lstStyle/>
            <a:p>
              <a:endParaRPr lang="en-US"/>
            </a:p>
          </p:txBody>
        </p:sp>
        <p:sp>
          <p:nvSpPr>
            <p:cNvPr id="579" name="Freeform: Shape 578">
              <a:extLst>
                <a:ext uri="{FF2B5EF4-FFF2-40B4-BE49-F238E27FC236}">
                  <a16:creationId xmlns:a16="http://schemas.microsoft.com/office/drawing/2014/main" xmlns="" id="{14FDC4FB-AC4A-4FDE-BAFA-DFCB2670C03E}"/>
                </a:ext>
              </a:extLst>
            </p:cNvPr>
            <p:cNvSpPr/>
            <p:nvPr/>
          </p:nvSpPr>
          <p:spPr>
            <a:xfrm>
              <a:off x="7367111" y="2492745"/>
              <a:ext cx="9525" cy="9525"/>
            </a:xfrm>
            <a:custGeom>
              <a:avLst/>
              <a:gdLst>
                <a:gd name="connsiteX0" fmla="*/ 7144 w 9525"/>
                <a:gd name="connsiteY0" fmla="*/ 7567 h 9525"/>
                <a:gd name="connsiteX1" fmla="*/ 10001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9472"/>
                    <a:pt x="9049" y="8520"/>
                    <a:pt x="10001" y="7567"/>
                  </a:cubicBezTo>
                  <a:cubicBezTo>
                    <a:pt x="8096" y="7567"/>
                    <a:pt x="8096" y="6615"/>
                    <a:pt x="7144" y="7567"/>
                  </a:cubicBezTo>
                  <a:close/>
                </a:path>
              </a:pathLst>
            </a:custGeom>
            <a:grpFill/>
            <a:ln w="9525" cap="flat">
              <a:noFill/>
              <a:prstDash val="solid"/>
              <a:miter/>
            </a:ln>
          </p:spPr>
          <p:txBody>
            <a:bodyPr rtlCol="0" anchor="ctr"/>
            <a:lstStyle/>
            <a:p>
              <a:endParaRPr lang="en-US"/>
            </a:p>
          </p:txBody>
        </p:sp>
        <p:sp>
          <p:nvSpPr>
            <p:cNvPr id="580" name="Freeform: Shape 579">
              <a:extLst>
                <a:ext uri="{FF2B5EF4-FFF2-40B4-BE49-F238E27FC236}">
                  <a16:creationId xmlns:a16="http://schemas.microsoft.com/office/drawing/2014/main" xmlns="" id="{D5CBEC64-D664-4AF2-89D6-457B83B37AC3}"/>
                </a:ext>
              </a:extLst>
            </p:cNvPr>
            <p:cNvSpPr/>
            <p:nvPr/>
          </p:nvSpPr>
          <p:spPr>
            <a:xfrm>
              <a:off x="7367507" y="251888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8096"/>
                    <a:pt x="5796" y="10001"/>
                    <a:pt x="8653" y="7144"/>
                  </a:cubicBezTo>
                  <a:close/>
                </a:path>
              </a:pathLst>
            </a:custGeom>
            <a:grpFill/>
            <a:ln w="9525" cap="flat">
              <a:noFill/>
              <a:prstDash val="solid"/>
              <a:miter/>
            </a:ln>
          </p:spPr>
          <p:txBody>
            <a:bodyPr rtlCol="0" anchor="ctr"/>
            <a:lstStyle/>
            <a:p>
              <a:endParaRPr lang="en-US"/>
            </a:p>
          </p:txBody>
        </p:sp>
        <p:sp>
          <p:nvSpPr>
            <p:cNvPr id="581" name="Freeform: Shape 580">
              <a:extLst>
                <a:ext uri="{FF2B5EF4-FFF2-40B4-BE49-F238E27FC236}">
                  <a16:creationId xmlns:a16="http://schemas.microsoft.com/office/drawing/2014/main" xmlns="" id="{F38EE161-04E0-4E91-AC33-4A23A9DFA41D}"/>
                </a:ext>
              </a:extLst>
            </p:cNvPr>
            <p:cNvSpPr/>
            <p:nvPr/>
          </p:nvSpPr>
          <p:spPr>
            <a:xfrm>
              <a:off x="7321920" y="243697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8096"/>
                    <a:pt x="7567" y="7144"/>
                    <a:pt x="7567" y="7144"/>
                  </a:cubicBezTo>
                  <a:close/>
                </a:path>
              </a:pathLst>
            </a:custGeom>
            <a:grpFill/>
            <a:ln w="9525" cap="flat">
              <a:noFill/>
              <a:prstDash val="solid"/>
              <a:miter/>
            </a:ln>
          </p:spPr>
          <p:txBody>
            <a:bodyPr rtlCol="0" anchor="ctr"/>
            <a:lstStyle/>
            <a:p>
              <a:endParaRPr lang="en-US"/>
            </a:p>
          </p:txBody>
        </p:sp>
        <p:sp>
          <p:nvSpPr>
            <p:cNvPr id="582" name="Freeform: Shape 581">
              <a:extLst>
                <a:ext uri="{FF2B5EF4-FFF2-40B4-BE49-F238E27FC236}">
                  <a16:creationId xmlns:a16="http://schemas.microsoft.com/office/drawing/2014/main" xmlns="" id="{FA9E1208-026F-447A-A7A2-D2F24BE66359}"/>
                </a:ext>
              </a:extLst>
            </p:cNvPr>
            <p:cNvSpPr/>
            <p:nvPr/>
          </p:nvSpPr>
          <p:spPr>
            <a:xfrm>
              <a:off x="7312819" y="2422230"/>
              <a:ext cx="28575" cy="19050"/>
            </a:xfrm>
            <a:custGeom>
              <a:avLst/>
              <a:gdLst>
                <a:gd name="connsiteX0" fmla="*/ 29051 w 28575"/>
                <a:gd name="connsiteY0" fmla="*/ 18074 h 19050"/>
                <a:gd name="connsiteX1" fmla="*/ 7144 w 28575"/>
                <a:gd name="connsiteY1" fmla="*/ 19979 h 19050"/>
                <a:gd name="connsiteX2" fmla="*/ 29051 w 28575"/>
                <a:gd name="connsiteY2" fmla="*/ 18074 h 19050"/>
              </a:gdLst>
              <a:ahLst/>
              <a:cxnLst>
                <a:cxn ang="0">
                  <a:pos x="connsiteX0" y="connsiteY0"/>
                </a:cxn>
                <a:cxn ang="0">
                  <a:pos x="connsiteX1" y="connsiteY1"/>
                </a:cxn>
                <a:cxn ang="0">
                  <a:pos x="connsiteX2" y="connsiteY2"/>
                </a:cxn>
              </a:cxnLst>
              <a:rect l="l" t="t" r="r" b="b"/>
              <a:pathLst>
                <a:path w="28575" h="19050">
                  <a:moveTo>
                    <a:pt x="29051" y="18074"/>
                  </a:moveTo>
                  <a:cubicBezTo>
                    <a:pt x="28099" y="16169"/>
                    <a:pt x="17621" y="-6691"/>
                    <a:pt x="7144" y="19979"/>
                  </a:cubicBezTo>
                  <a:cubicBezTo>
                    <a:pt x="13811" y="19979"/>
                    <a:pt x="26194" y="20932"/>
                    <a:pt x="29051" y="18074"/>
                  </a:cubicBezTo>
                  <a:close/>
                </a:path>
              </a:pathLst>
            </a:custGeom>
            <a:grpFill/>
            <a:ln w="9525" cap="flat">
              <a:noFill/>
              <a:prstDash val="solid"/>
              <a:miter/>
            </a:ln>
          </p:spPr>
          <p:txBody>
            <a:bodyPr rtlCol="0" anchor="ctr"/>
            <a:lstStyle/>
            <a:p>
              <a:endParaRPr lang="en-US"/>
            </a:p>
          </p:txBody>
        </p:sp>
        <p:sp>
          <p:nvSpPr>
            <p:cNvPr id="583" name="Freeform: Shape 582">
              <a:extLst>
                <a:ext uri="{FF2B5EF4-FFF2-40B4-BE49-F238E27FC236}">
                  <a16:creationId xmlns:a16="http://schemas.microsoft.com/office/drawing/2014/main" xmlns="" id="{B1EA15F2-449B-40F0-9562-1687936D5D98}"/>
                </a:ext>
              </a:extLst>
            </p:cNvPr>
            <p:cNvSpPr/>
            <p:nvPr/>
          </p:nvSpPr>
          <p:spPr>
            <a:xfrm>
              <a:off x="7290911" y="24360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84" name="Freeform: Shape 583">
              <a:extLst>
                <a:ext uri="{FF2B5EF4-FFF2-40B4-BE49-F238E27FC236}">
                  <a16:creationId xmlns:a16="http://schemas.microsoft.com/office/drawing/2014/main" xmlns="" id="{0F421927-C9B8-4B0D-AE06-200D80FCE5BD}"/>
                </a:ext>
              </a:extLst>
            </p:cNvPr>
            <p:cNvSpPr/>
            <p:nvPr/>
          </p:nvSpPr>
          <p:spPr>
            <a:xfrm>
              <a:off x="7292102" y="2432028"/>
              <a:ext cx="9525" cy="19050"/>
            </a:xfrm>
            <a:custGeom>
              <a:avLst/>
              <a:gdLst>
                <a:gd name="connsiteX0" fmla="*/ 7858 w 9525"/>
                <a:gd name="connsiteY0" fmla="*/ 12086 h 19050"/>
                <a:gd name="connsiteX1" fmla="*/ 7858 w 9525"/>
                <a:gd name="connsiteY1" fmla="*/ 12086 h 19050"/>
              </a:gdLst>
              <a:ahLst/>
              <a:cxnLst>
                <a:cxn ang="0">
                  <a:pos x="connsiteX0" y="connsiteY0"/>
                </a:cxn>
                <a:cxn ang="0">
                  <a:pos x="connsiteX1" y="connsiteY1"/>
                </a:cxn>
              </a:cxnLst>
              <a:rect l="l" t="t" r="r" b="b"/>
              <a:pathLst>
                <a:path w="9525" h="19050">
                  <a:moveTo>
                    <a:pt x="7858" y="12086"/>
                  </a:moveTo>
                  <a:cubicBezTo>
                    <a:pt x="6906" y="2561"/>
                    <a:pt x="6906" y="9229"/>
                    <a:pt x="7858" y="12086"/>
                  </a:cubicBezTo>
                  <a:close/>
                </a:path>
              </a:pathLst>
            </a:custGeom>
            <a:grpFill/>
            <a:ln w="9525" cap="flat">
              <a:noFill/>
              <a:prstDash val="solid"/>
              <a:miter/>
            </a:ln>
          </p:spPr>
          <p:txBody>
            <a:bodyPr rtlCol="0" anchor="ctr"/>
            <a:lstStyle/>
            <a:p>
              <a:endParaRPr lang="en-US"/>
            </a:p>
          </p:txBody>
        </p:sp>
        <p:sp>
          <p:nvSpPr>
            <p:cNvPr id="585" name="Freeform: Shape 584">
              <a:extLst>
                <a:ext uri="{FF2B5EF4-FFF2-40B4-BE49-F238E27FC236}">
                  <a16:creationId xmlns:a16="http://schemas.microsoft.com/office/drawing/2014/main" xmlns="" id="{600E6BB9-C199-41AE-B8CD-68DD07417314}"/>
                </a:ext>
              </a:extLst>
            </p:cNvPr>
            <p:cNvSpPr/>
            <p:nvPr/>
          </p:nvSpPr>
          <p:spPr>
            <a:xfrm>
              <a:off x="7295379" y="2428398"/>
              <a:ext cx="9525" cy="19050"/>
            </a:xfrm>
            <a:custGeom>
              <a:avLst/>
              <a:gdLst>
                <a:gd name="connsiteX0" fmla="*/ 9343 w 9525"/>
                <a:gd name="connsiteY0" fmla="*/ 7144 h 19050"/>
                <a:gd name="connsiteX1" fmla="*/ 9343 w 9525"/>
                <a:gd name="connsiteY1" fmla="*/ 7144 h 19050"/>
              </a:gdLst>
              <a:ahLst/>
              <a:cxnLst>
                <a:cxn ang="0">
                  <a:pos x="connsiteX0" y="connsiteY0"/>
                </a:cxn>
                <a:cxn ang="0">
                  <a:pos x="connsiteX1" y="connsiteY1"/>
                </a:cxn>
              </a:cxnLst>
              <a:rect l="l" t="t" r="r" b="b"/>
              <a:pathLst>
                <a:path w="9525" h="19050">
                  <a:moveTo>
                    <a:pt x="9343" y="7144"/>
                  </a:moveTo>
                  <a:cubicBezTo>
                    <a:pt x="7439" y="8096"/>
                    <a:pt x="5533" y="28099"/>
                    <a:pt x="9343" y="7144"/>
                  </a:cubicBezTo>
                  <a:close/>
                </a:path>
              </a:pathLst>
            </a:custGeom>
            <a:grpFill/>
            <a:ln w="9525" cap="flat">
              <a:noFill/>
              <a:prstDash val="solid"/>
              <a:miter/>
            </a:ln>
          </p:spPr>
          <p:txBody>
            <a:bodyPr rtlCol="0" anchor="ctr"/>
            <a:lstStyle/>
            <a:p>
              <a:endParaRPr lang="en-US"/>
            </a:p>
          </p:txBody>
        </p:sp>
        <p:sp>
          <p:nvSpPr>
            <p:cNvPr id="586" name="Freeform: Shape 585">
              <a:extLst>
                <a:ext uri="{FF2B5EF4-FFF2-40B4-BE49-F238E27FC236}">
                  <a16:creationId xmlns:a16="http://schemas.microsoft.com/office/drawing/2014/main" xmlns="" id="{B94CAAF2-08F7-4374-8536-CFD427C298BB}"/>
                </a:ext>
              </a:extLst>
            </p:cNvPr>
            <p:cNvSpPr/>
            <p:nvPr/>
          </p:nvSpPr>
          <p:spPr>
            <a:xfrm>
              <a:off x="7309961" y="24303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9049"/>
                    <a:pt x="7144" y="11906"/>
                    <a:pt x="7144" y="7144"/>
                  </a:cubicBezTo>
                  <a:close/>
                </a:path>
              </a:pathLst>
            </a:custGeom>
            <a:grpFill/>
            <a:ln w="9525" cap="flat">
              <a:noFill/>
              <a:prstDash val="solid"/>
              <a:miter/>
            </a:ln>
          </p:spPr>
          <p:txBody>
            <a:bodyPr rtlCol="0" anchor="ctr"/>
            <a:lstStyle/>
            <a:p>
              <a:endParaRPr lang="en-US"/>
            </a:p>
          </p:txBody>
        </p:sp>
        <p:sp>
          <p:nvSpPr>
            <p:cNvPr id="587" name="Freeform: Shape 586">
              <a:extLst>
                <a:ext uri="{FF2B5EF4-FFF2-40B4-BE49-F238E27FC236}">
                  <a16:creationId xmlns:a16="http://schemas.microsoft.com/office/drawing/2014/main" xmlns="" id="{F93C2788-3CD8-40FD-92E3-C0ABF648C40C}"/>
                </a:ext>
              </a:extLst>
            </p:cNvPr>
            <p:cNvSpPr/>
            <p:nvPr/>
          </p:nvSpPr>
          <p:spPr>
            <a:xfrm>
              <a:off x="7307508" y="2432124"/>
              <a:ext cx="9525" cy="9525"/>
            </a:xfrm>
            <a:custGeom>
              <a:avLst/>
              <a:gdLst>
                <a:gd name="connsiteX0" fmla="*/ 8644 w 9525"/>
                <a:gd name="connsiteY0" fmla="*/ 7228 h 9525"/>
                <a:gd name="connsiteX1" fmla="*/ 8644 w 9525"/>
                <a:gd name="connsiteY1" fmla="*/ 7228 h 9525"/>
              </a:gdLst>
              <a:ahLst/>
              <a:cxnLst>
                <a:cxn ang="0">
                  <a:pos x="connsiteX0" y="connsiteY0"/>
                </a:cxn>
                <a:cxn ang="0">
                  <a:pos x="connsiteX1" y="connsiteY1"/>
                </a:cxn>
              </a:cxnLst>
              <a:rect l="l" t="t" r="r" b="b"/>
              <a:pathLst>
                <a:path w="9525" h="9525">
                  <a:moveTo>
                    <a:pt x="8644" y="7228"/>
                  </a:moveTo>
                  <a:cubicBezTo>
                    <a:pt x="9597" y="6275"/>
                    <a:pt x="4834" y="13895"/>
                    <a:pt x="8644" y="7228"/>
                  </a:cubicBezTo>
                  <a:close/>
                </a:path>
              </a:pathLst>
            </a:custGeom>
            <a:grpFill/>
            <a:ln w="9525" cap="flat">
              <a:noFill/>
              <a:prstDash val="solid"/>
              <a:miter/>
            </a:ln>
          </p:spPr>
          <p:txBody>
            <a:bodyPr rtlCol="0" anchor="ctr"/>
            <a:lstStyle/>
            <a:p>
              <a:endParaRPr lang="en-US"/>
            </a:p>
          </p:txBody>
        </p:sp>
        <p:sp>
          <p:nvSpPr>
            <p:cNvPr id="588" name="Freeform: Shape 587">
              <a:extLst>
                <a:ext uri="{FF2B5EF4-FFF2-40B4-BE49-F238E27FC236}">
                  <a16:creationId xmlns:a16="http://schemas.microsoft.com/office/drawing/2014/main" xmlns="" id="{63CD8F10-0AE6-4055-8CF6-E24DF6CC7772}"/>
                </a:ext>
              </a:extLst>
            </p:cNvPr>
            <p:cNvSpPr/>
            <p:nvPr/>
          </p:nvSpPr>
          <p:spPr>
            <a:xfrm>
              <a:off x="7303294" y="2429351"/>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8096" y="7144"/>
                    <a:pt x="7144" y="7144"/>
                  </a:cubicBezTo>
                  <a:lnTo>
                    <a:pt x="9049" y="8096"/>
                  </a:lnTo>
                  <a:close/>
                </a:path>
              </a:pathLst>
            </a:custGeom>
            <a:grpFill/>
            <a:ln w="9525" cap="flat">
              <a:noFill/>
              <a:prstDash val="solid"/>
              <a:miter/>
            </a:ln>
          </p:spPr>
          <p:txBody>
            <a:bodyPr rtlCol="0" anchor="ctr"/>
            <a:lstStyle/>
            <a:p>
              <a:endParaRPr lang="en-US"/>
            </a:p>
          </p:txBody>
        </p:sp>
        <p:sp>
          <p:nvSpPr>
            <p:cNvPr id="589" name="Freeform: Shape 588">
              <a:extLst>
                <a:ext uri="{FF2B5EF4-FFF2-40B4-BE49-F238E27FC236}">
                  <a16:creationId xmlns:a16="http://schemas.microsoft.com/office/drawing/2014/main" xmlns="" id="{6926210D-F86D-4C52-8513-1612507B861E}"/>
                </a:ext>
              </a:extLst>
            </p:cNvPr>
            <p:cNvSpPr/>
            <p:nvPr/>
          </p:nvSpPr>
          <p:spPr>
            <a:xfrm>
              <a:off x="7304881" y="2430409"/>
              <a:ext cx="9525" cy="9525"/>
            </a:xfrm>
            <a:custGeom>
              <a:avLst/>
              <a:gdLst>
                <a:gd name="connsiteX0" fmla="*/ 8414 w 9525"/>
                <a:gd name="connsiteY0" fmla="*/ 7990 h 9525"/>
                <a:gd name="connsiteX1" fmla="*/ 8414 w 9525"/>
                <a:gd name="connsiteY1" fmla="*/ 7990 h 9525"/>
              </a:gdLst>
              <a:ahLst/>
              <a:cxnLst>
                <a:cxn ang="0">
                  <a:pos x="connsiteX0" y="connsiteY0"/>
                </a:cxn>
                <a:cxn ang="0">
                  <a:pos x="connsiteX1" y="connsiteY1"/>
                </a:cxn>
              </a:cxnLst>
              <a:rect l="l" t="t" r="r" b="b"/>
              <a:pathLst>
                <a:path w="9525" h="9525">
                  <a:moveTo>
                    <a:pt x="8414" y="7990"/>
                  </a:moveTo>
                  <a:cubicBezTo>
                    <a:pt x="8414" y="7990"/>
                    <a:pt x="5556" y="6085"/>
                    <a:pt x="8414" y="7990"/>
                  </a:cubicBezTo>
                  <a:close/>
                </a:path>
              </a:pathLst>
            </a:custGeom>
            <a:grpFill/>
            <a:ln w="9525" cap="flat">
              <a:noFill/>
              <a:prstDash val="solid"/>
              <a:miter/>
            </a:ln>
          </p:spPr>
          <p:txBody>
            <a:bodyPr rtlCol="0" anchor="ctr"/>
            <a:lstStyle/>
            <a:p>
              <a:endParaRPr lang="en-US"/>
            </a:p>
          </p:txBody>
        </p:sp>
        <p:sp>
          <p:nvSpPr>
            <p:cNvPr id="590" name="Freeform: Shape 589">
              <a:extLst>
                <a:ext uri="{FF2B5EF4-FFF2-40B4-BE49-F238E27FC236}">
                  <a16:creationId xmlns:a16="http://schemas.microsoft.com/office/drawing/2014/main" xmlns="" id="{A4F928FA-E70C-4EF6-8761-BC2F3E8DCA8A}"/>
                </a:ext>
              </a:extLst>
            </p:cNvPr>
            <p:cNvSpPr/>
            <p:nvPr/>
          </p:nvSpPr>
          <p:spPr>
            <a:xfrm>
              <a:off x="7307210" y="2426709"/>
              <a:ext cx="9525" cy="19050"/>
            </a:xfrm>
            <a:custGeom>
              <a:avLst/>
              <a:gdLst>
                <a:gd name="connsiteX0" fmla="*/ 7990 w 9525"/>
                <a:gd name="connsiteY0" fmla="*/ 12643 h 19050"/>
                <a:gd name="connsiteX1" fmla="*/ 7990 w 9525"/>
                <a:gd name="connsiteY1" fmla="*/ 12643 h 19050"/>
              </a:gdLst>
              <a:ahLst/>
              <a:cxnLst>
                <a:cxn ang="0">
                  <a:pos x="connsiteX0" y="connsiteY0"/>
                </a:cxn>
                <a:cxn ang="0">
                  <a:pos x="connsiteX1" y="connsiteY1"/>
                </a:cxn>
              </a:cxnLst>
              <a:rect l="l" t="t" r="r" b="b"/>
              <a:pathLst>
                <a:path w="9525" h="19050">
                  <a:moveTo>
                    <a:pt x="7990" y="12643"/>
                  </a:moveTo>
                  <a:cubicBezTo>
                    <a:pt x="7990" y="3118"/>
                    <a:pt x="6085" y="7881"/>
                    <a:pt x="7990" y="12643"/>
                  </a:cubicBezTo>
                  <a:close/>
                </a:path>
              </a:pathLst>
            </a:custGeom>
            <a:grpFill/>
            <a:ln w="9525" cap="flat">
              <a:noFill/>
              <a:prstDash val="solid"/>
              <a:miter/>
            </a:ln>
          </p:spPr>
          <p:txBody>
            <a:bodyPr rtlCol="0" anchor="ctr"/>
            <a:lstStyle/>
            <a:p>
              <a:endParaRPr lang="en-US"/>
            </a:p>
          </p:txBody>
        </p:sp>
        <p:sp>
          <p:nvSpPr>
            <p:cNvPr id="591" name="Freeform: Shape 590">
              <a:extLst>
                <a:ext uri="{FF2B5EF4-FFF2-40B4-BE49-F238E27FC236}">
                  <a16:creationId xmlns:a16="http://schemas.microsoft.com/office/drawing/2014/main" xmlns="" id="{F29DBAC5-9AA1-49B2-A4CF-F63690AD92C2}"/>
                </a:ext>
              </a:extLst>
            </p:cNvPr>
            <p:cNvSpPr/>
            <p:nvPr/>
          </p:nvSpPr>
          <p:spPr>
            <a:xfrm>
              <a:off x="7356486" y="2514123"/>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10954"/>
                    <a:pt x="7291" y="8096"/>
                    <a:pt x="8244" y="7144"/>
                  </a:cubicBezTo>
                  <a:close/>
                </a:path>
              </a:pathLst>
            </a:custGeom>
            <a:grpFill/>
            <a:ln w="9525" cap="flat">
              <a:noFill/>
              <a:prstDash val="solid"/>
              <a:miter/>
            </a:ln>
          </p:spPr>
          <p:txBody>
            <a:bodyPr rtlCol="0" anchor="ctr"/>
            <a:lstStyle/>
            <a:p>
              <a:endParaRPr lang="en-US"/>
            </a:p>
          </p:txBody>
        </p:sp>
        <p:sp>
          <p:nvSpPr>
            <p:cNvPr id="592" name="Freeform: Shape 591">
              <a:extLst>
                <a:ext uri="{FF2B5EF4-FFF2-40B4-BE49-F238E27FC236}">
                  <a16:creationId xmlns:a16="http://schemas.microsoft.com/office/drawing/2014/main" xmlns="" id="{69F7AD43-7D18-43F7-8668-FA339C6D0B81}"/>
                </a:ext>
              </a:extLst>
            </p:cNvPr>
            <p:cNvSpPr/>
            <p:nvPr/>
          </p:nvSpPr>
          <p:spPr>
            <a:xfrm>
              <a:off x="7349014" y="2511266"/>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8096"/>
                    <a:pt x="7144" y="9049"/>
                  </a:cubicBezTo>
                  <a:cubicBezTo>
                    <a:pt x="8096" y="8096"/>
                    <a:pt x="8096" y="8096"/>
                    <a:pt x="8096" y="7144"/>
                  </a:cubicBezTo>
                  <a:close/>
                </a:path>
              </a:pathLst>
            </a:custGeom>
            <a:grpFill/>
            <a:ln w="9525" cap="flat">
              <a:noFill/>
              <a:prstDash val="solid"/>
              <a:miter/>
            </a:ln>
          </p:spPr>
          <p:txBody>
            <a:bodyPr rtlCol="0" anchor="ctr"/>
            <a:lstStyle/>
            <a:p>
              <a:endParaRPr lang="en-US"/>
            </a:p>
          </p:txBody>
        </p:sp>
        <p:sp>
          <p:nvSpPr>
            <p:cNvPr id="593" name="Freeform: Shape 592">
              <a:extLst>
                <a:ext uri="{FF2B5EF4-FFF2-40B4-BE49-F238E27FC236}">
                  <a16:creationId xmlns:a16="http://schemas.microsoft.com/office/drawing/2014/main" xmlns="" id="{E0216DD7-A2C9-4E64-A4C7-45DED34B65E1}"/>
                </a:ext>
              </a:extLst>
            </p:cNvPr>
            <p:cNvSpPr/>
            <p:nvPr/>
          </p:nvSpPr>
          <p:spPr>
            <a:xfrm>
              <a:off x="7342751" y="2515142"/>
              <a:ext cx="9525" cy="28575"/>
            </a:xfrm>
            <a:custGeom>
              <a:avLst/>
              <a:gdLst>
                <a:gd name="connsiteX0" fmla="*/ 8644 w 9525"/>
                <a:gd name="connsiteY0" fmla="*/ 24223 h 28575"/>
                <a:gd name="connsiteX1" fmla="*/ 8644 w 9525"/>
                <a:gd name="connsiteY1" fmla="*/ 24223 h 28575"/>
              </a:gdLst>
              <a:ahLst/>
              <a:cxnLst>
                <a:cxn ang="0">
                  <a:pos x="connsiteX0" y="connsiteY0"/>
                </a:cxn>
                <a:cxn ang="0">
                  <a:pos x="connsiteX1" y="connsiteY1"/>
                </a:cxn>
              </a:cxnLst>
              <a:rect l="l" t="t" r="r" b="b"/>
              <a:pathLst>
                <a:path w="9525" h="28575">
                  <a:moveTo>
                    <a:pt x="8644" y="24223"/>
                  </a:moveTo>
                  <a:cubicBezTo>
                    <a:pt x="4834" y="16603"/>
                    <a:pt x="9597" y="-10067"/>
                    <a:pt x="8644" y="24223"/>
                  </a:cubicBezTo>
                  <a:close/>
                </a:path>
              </a:pathLst>
            </a:custGeom>
            <a:grpFill/>
            <a:ln w="9525" cap="flat">
              <a:noFill/>
              <a:prstDash val="solid"/>
              <a:miter/>
            </a:ln>
          </p:spPr>
          <p:txBody>
            <a:bodyPr rtlCol="0" anchor="ctr"/>
            <a:lstStyle/>
            <a:p>
              <a:endParaRPr lang="en-US"/>
            </a:p>
          </p:txBody>
        </p:sp>
        <p:sp>
          <p:nvSpPr>
            <p:cNvPr id="594" name="Freeform: Shape 593">
              <a:extLst>
                <a:ext uri="{FF2B5EF4-FFF2-40B4-BE49-F238E27FC236}">
                  <a16:creationId xmlns:a16="http://schemas.microsoft.com/office/drawing/2014/main" xmlns="" id="{6C916F1E-E126-46FC-A9BC-ACD081A36F9A}"/>
                </a:ext>
              </a:extLst>
            </p:cNvPr>
            <p:cNvSpPr/>
            <p:nvPr/>
          </p:nvSpPr>
          <p:spPr>
            <a:xfrm>
              <a:off x="7347109" y="2538233"/>
              <a:ext cx="9525" cy="9525"/>
            </a:xfrm>
            <a:custGeom>
              <a:avLst/>
              <a:gdLst>
                <a:gd name="connsiteX0" fmla="*/ 7144 w 9525"/>
                <a:gd name="connsiteY0" fmla="*/ 8751 h 9525"/>
                <a:gd name="connsiteX1" fmla="*/ 8096 w 9525"/>
                <a:gd name="connsiteY1" fmla="*/ 7799 h 9525"/>
                <a:gd name="connsiteX2" fmla="*/ 7144 w 9525"/>
                <a:gd name="connsiteY2" fmla="*/ 8751 h 9525"/>
              </a:gdLst>
              <a:ahLst/>
              <a:cxnLst>
                <a:cxn ang="0">
                  <a:pos x="connsiteX0" y="connsiteY0"/>
                </a:cxn>
                <a:cxn ang="0">
                  <a:pos x="connsiteX1" y="connsiteY1"/>
                </a:cxn>
                <a:cxn ang="0">
                  <a:pos x="connsiteX2" y="connsiteY2"/>
                </a:cxn>
              </a:cxnLst>
              <a:rect l="l" t="t" r="r" b="b"/>
              <a:pathLst>
                <a:path w="9525" h="9525">
                  <a:moveTo>
                    <a:pt x="7144" y="8751"/>
                  </a:moveTo>
                  <a:cubicBezTo>
                    <a:pt x="8096" y="8751"/>
                    <a:pt x="8096" y="8751"/>
                    <a:pt x="8096" y="7799"/>
                  </a:cubicBezTo>
                  <a:cubicBezTo>
                    <a:pt x="8096" y="5894"/>
                    <a:pt x="7144" y="8751"/>
                    <a:pt x="7144" y="8751"/>
                  </a:cubicBezTo>
                  <a:close/>
                </a:path>
              </a:pathLst>
            </a:custGeom>
            <a:grpFill/>
            <a:ln w="9525" cap="flat">
              <a:noFill/>
              <a:prstDash val="solid"/>
              <a:miter/>
            </a:ln>
          </p:spPr>
          <p:txBody>
            <a:bodyPr rtlCol="0" anchor="ctr"/>
            <a:lstStyle/>
            <a:p>
              <a:endParaRPr lang="en-US"/>
            </a:p>
          </p:txBody>
        </p:sp>
        <p:sp>
          <p:nvSpPr>
            <p:cNvPr id="595" name="Freeform: Shape 594">
              <a:extLst>
                <a:ext uri="{FF2B5EF4-FFF2-40B4-BE49-F238E27FC236}">
                  <a16:creationId xmlns:a16="http://schemas.microsoft.com/office/drawing/2014/main" xmlns="" id="{AAF86D6D-B203-43A2-83C0-E75846E02573}"/>
                </a:ext>
              </a:extLst>
            </p:cNvPr>
            <p:cNvSpPr/>
            <p:nvPr/>
          </p:nvSpPr>
          <p:spPr>
            <a:xfrm>
              <a:off x="7329540" y="248459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5716"/>
                    <a:pt x="7567" y="10001"/>
                    <a:pt x="7567" y="7144"/>
                  </a:cubicBezTo>
                  <a:close/>
                </a:path>
              </a:pathLst>
            </a:custGeom>
            <a:grpFill/>
            <a:ln w="9525" cap="flat">
              <a:noFill/>
              <a:prstDash val="solid"/>
              <a:miter/>
            </a:ln>
          </p:spPr>
          <p:txBody>
            <a:bodyPr rtlCol="0" anchor="ctr"/>
            <a:lstStyle/>
            <a:p>
              <a:endParaRPr lang="en-US"/>
            </a:p>
          </p:txBody>
        </p:sp>
        <p:sp>
          <p:nvSpPr>
            <p:cNvPr id="596" name="Freeform: Shape 595">
              <a:extLst>
                <a:ext uri="{FF2B5EF4-FFF2-40B4-BE49-F238E27FC236}">
                  <a16:creationId xmlns:a16="http://schemas.microsoft.com/office/drawing/2014/main" xmlns="" id="{B87ED2CB-8ED7-4979-ABA8-953FE2D6CF9A}"/>
                </a:ext>
              </a:extLst>
            </p:cNvPr>
            <p:cNvSpPr/>
            <p:nvPr/>
          </p:nvSpPr>
          <p:spPr>
            <a:xfrm>
              <a:off x="7331154" y="248745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8096"/>
                    <a:pt x="6906" y="7144"/>
                    <a:pt x="7858" y="7144"/>
                  </a:cubicBezTo>
                  <a:close/>
                </a:path>
              </a:pathLst>
            </a:custGeom>
            <a:grpFill/>
            <a:ln w="9525" cap="flat">
              <a:noFill/>
              <a:prstDash val="solid"/>
              <a:miter/>
            </a:ln>
          </p:spPr>
          <p:txBody>
            <a:bodyPr rtlCol="0" anchor="ctr"/>
            <a:lstStyle/>
            <a:p>
              <a:endParaRPr lang="en-US"/>
            </a:p>
          </p:txBody>
        </p:sp>
        <p:sp>
          <p:nvSpPr>
            <p:cNvPr id="597" name="Freeform: Shape 596">
              <a:extLst>
                <a:ext uri="{FF2B5EF4-FFF2-40B4-BE49-F238E27FC236}">
                  <a16:creationId xmlns:a16="http://schemas.microsoft.com/office/drawing/2014/main" xmlns="" id="{C67F7AA4-7589-4441-82A8-7A1184B26676}"/>
                </a:ext>
              </a:extLst>
            </p:cNvPr>
            <p:cNvSpPr/>
            <p:nvPr/>
          </p:nvSpPr>
          <p:spPr>
            <a:xfrm>
              <a:off x="7329964" y="24845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98" name="Freeform: Shape 597">
              <a:extLst>
                <a:ext uri="{FF2B5EF4-FFF2-40B4-BE49-F238E27FC236}">
                  <a16:creationId xmlns:a16="http://schemas.microsoft.com/office/drawing/2014/main" xmlns="" id="{CE684E4D-64D8-4BD7-858C-25BEA337DCE7}"/>
                </a:ext>
              </a:extLst>
            </p:cNvPr>
            <p:cNvSpPr/>
            <p:nvPr/>
          </p:nvSpPr>
          <p:spPr>
            <a:xfrm>
              <a:off x="7299484" y="2427298"/>
              <a:ext cx="9525" cy="9525"/>
            </a:xfrm>
            <a:custGeom>
              <a:avLst/>
              <a:gdLst>
                <a:gd name="connsiteX0" fmla="*/ 8096 w 9525"/>
                <a:gd name="connsiteY0" fmla="*/ 8244 h 9525"/>
                <a:gd name="connsiteX1" fmla="*/ 7144 w 9525"/>
                <a:gd name="connsiteY1" fmla="*/ 8244 h 9525"/>
                <a:gd name="connsiteX2" fmla="*/ 8096 w 9525"/>
                <a:gd name="connsiteY2" fmla="*/ 8244 h 9525"/>
              </a:gdLst>
              <a:ahLst/>
              <a:cxnLst>
                <a:cxn ang="0">
                  <a:pos x="connsiteX0" y="connsiteY0"/>
                </a:cxn>
                <a:cxn ang="0">
                  <a:pos x="connsiteX1" y="connsiteY1"/>
                </a:cxn>
                <a:cxn ang="0">
                  <a:pos x="connsiteX2" y="connsiteY2"/>
                </a:cxn>
              </a:cxnLst>
              <a:rect l="l" t="t" r="r" b="b"/>
              <a:pathLst>
                <a:path w="9525" h="9525">
                  <a:moveTo>
                    <a:pt x="8096" y="8244"/>
                  </a:moveTo>
                  <a:cubicBezTo>
                    <a:pt x="8096" y="6339"/>
                    <a:pt x="7144" y="7291"/>
                    <a:pt x="7144" y="8244"/>
                  </a:cubicBezTo>
                  <a:cubicBezTo>
                    <a:pt x="7144" y="8244"/>
                    <a:pt x="7144" y="9196"/>
                    <a:pt x="8096" y="8244"/>
                  </a:cubicBezTo>
                  <a:close/>
                </a:path>
              </a:pathLst>
            </a:custGeom>
            <a:grpFill/>
            <a:ln w="9525" cap="flat">
              <a:noFill/>
              <a:prstDash val="solid"/>
              <a:miter/>
            </a:ln>
          </p:spPr>
          <p:txBody>
            <a:bodyPr rtlCol="0" anchor="ctr"/>
            <a:lstStyle/>
            <a:p>
              <a:endParaRPr lang="en-US"/>
            </a:p>
          </p:txBody>
        </p:sp>
        <p:sp>
          <p:nvSpPr>
            <p:cNvPr id="599" name="Freeform: Shape 598">
              <a:extLst>
                <a:ext uri="{FF2B5EF4-FFF2-40B4-BE49-F238E27FC236}">
                  <a16:creationId xmlns:a16="http://schemas.microsoft.com/office/drawing/2014/main" xmlns="" id="{B65CBE22-745C-4221-9FDD-9FC7BF0FE765}"/>
                </a:ext>
              </a:extLst>
            </p:cNvPr>
            <p:cNvSpPr/>
            <p:nvPr/>
          </p:nvSpPr>
          <p:spPr>
            <a:xfrm>
              <a:off x="7265194" y="2435066"/>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lnTo>
                    <a:pt x="7144" y="7144"/>
                  </a:lnTo>
                  <a:cubicBezTo>
                    <a:pt x="8096" y="8096"/>
                    <a:pt x="8096" y="8096"/>
                    <a:pt x="8096" y="9049"/>
                  </a:cubicBezTo>
                  <a:close/>
                </a:path>
              </a:pathLst>
            </a:custGeom>
            <a:grpFill/>
            <a:ln w="9525" cap="flat">
              <a:noFill/>
              <a:prstDash val="solid"/>
              <a:miter/>
            </a:ln>
          </p:spPr>
          <p:txBody>
            <a:bodyPr rtlCol="0" anchor="ctr"/>
            <a:lstStyle/>
            <a:p>
              <a:endParaRPr lang="en-US"/>
            </a:p>
          </p:txBody>
        </p:sp>
        <p:sp>
          <p:nvSpPr>
            <p:cNvPr id="600" name="Freeform: Shape 599">
              <a:extLst>
                <a:ext uri="{FF2B5EF4-FFF2-40B4-BE49-F238E27FC236}">
                  <a16:creationId xmlns:a16="http://schemas.microsoft.com/office/drawing/2014/main" xmlns="" id="{8D464300-0639-4F6A-8BC0-1E228BEE0AF1}"/>
                </a:ext>
              </a:extLst>
            </p:cNvPr>
            <p:cNvSpPr/>
            <p:nvPr/>
          </p:nvSpPr>
          <p:spPr>
            <a:xfrm>
              <a:off x="7253764" y="249126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8096"/>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601" name="Freeform: Shape 600">
              <a:extLst>
                <a:ext uri="{FF2B5EF4-FFF2-40B4-BE49-F238E27FC236}">
                  <a16:creationId xmlns:a16="http://schemas.microsoft.com/office/drawing/2014/main" xmlns="" id="{B08433D4-0D11-464C-AE80-14DF63DB0E93}"/>
                </a:ext>
              </a:extLst>
            </p:cNvPr>
            <p:cNvSpPr/>
            <p:nvPr/>
          </p:nvSpPr>
          <p:spPr>
            <a:xfrm>
              <a:off x="7253049" y="2492216"/>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10001"/>
                    <a:pt x="6906" y="10001"/>
                    <a:pt x="7858" y="7144"/>
                  </a:cubicBezTo>
                  <a:close/>
                </a:path>
              </a:pathLst>
            </a:custGeom>
            <a:grpFill/>
            <a:ln w="9525" cap="flat">
              <a:noFill/>
              <a:prstDash val="solid"/>
              <a:miter/>
            </a:ln>
          </p:spPr>
          <p:txBody>
            <a:bodyPr rtlCol="0" anchor="ctr"/>
            <a:lstStyle/>
            <a:p>
              <a:endParaRPr lang="en-US"/>
            </a:p>
          </p:txBody>
        </p:sp>
        <p:sp>
          <p:nvSpPr>
            <p:cNvPr id="602" name="Freeform: Shape 601">
              <a:extLst>
                <a:ext uri="{FF2B5EF4-FFF2-40B4-BE49-F238E27FC236}">
                  <a16:creationId xmlns:a16="http://schemas.microsoft.com/office/drawing/2014/main" xmlns="" id="{D63BD5C5-4366-4FB9-BBCC-E255904C8A10}"/>
                </a:ext>
              </a:extLst>
            </p:cNvPr>
            <p:cNvSpPr/>
            <p:nvPr/>
          </p:nvSpPr>
          <p:spPr>
            <a:xfrm>
              <a:off x="6925021" y="1983471"/>
              <a:ext cx="9525" cy="9525"/>
            </a:xfrm>
            <a:custGeom>
              <a:avLst/>
              <a:gdLst>
                <a:gd name="connsiteX0" fmla="*/ 8227 w 9525"/>
                <a:gd name="connsiteY0" fmla="*/ 7253 h 9525"/>
                <a:gd name="connsiteX1" fmla="*/ 8227 w 9525"/>
                <a:gd name="connsiteY1" fmla="*/ 7253 h 9525"/>
              </a:gdLst>
              <a:ahLst/>
              <a:cxnLst>
                <a:cxn ang="0">
                  <a:pos x="connsiteX0" y="connsiteY0"/>
                </a:cxn>
                <a:cxn ang="0">
                  <a:pos x="connsiteX1" y="connsiteY1"/>
                </a:cxn>
              </a:cxnLst>
              <a:rect l="l" t="t" r="r" b="b"/>
              <a:pathLst>
                <a:path w="9525" h="9525">
                  <a:moveTo>
                    <a:pt x="8227" y="7253"/>
                  </a:moveTo>
                  <a:cubicBezTo>
                    <a:pt x="9179" y="6301"/>
                    <a:pt x="5369" y="12016"/>
                    <a:pt x="8227" y="7253"/>
                  </a:cubicBezTo>
                  <a:close/>
                </a:path>
              </a:pathLst>
            </a:custGeom>
            <a:grpFill/>
            <a:ln w="9525" cap="flat">
              <a:noFill/>
              <a:prstDash val="solid"/>
              <a:miter/>
            </a:ln>
          </p:spPr>
          <p:txBody>
            <a:bodyPr rtlCol="0" anchor="ctr"/>
            <a:lstStyle/>
            <a:p>
              <a:endParaRPr lang="en-US"/>
            </a:p>
          </p:txBody>
        </p:sp>
        <p:sp>
          <p:nvSpPr>
            <p:cNvPr id="603" name="Freeform: Shape 602">
              <a:extLst>
                <a:ext uri="{FF2B5EF4-FFF2-40B4-BE49-F238E27FC236}">
                  <a16:creationId xmlns:a16="http://schemas.microsoft.com/office/drawing/2014/main" xmlns="" id="{2D58EB16-4A96-48C3-A096-F61DC733C688}"/>
                </a:ext>
              </a:extLst>
            </p:cNvPr>
            <p:cNvSpPr/>
            <p:nvPr/>
          </p:nvSpPr>
          <p:spPr>
            <a:xfrm>
              <a:off x="6918484" y="1975008"/>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8574" y="26194"/>
                    <a:pt x="10001" y="11906"/>
                    <a:pt x="7144" y="7144"/>
                  </a:cubicBezTo>
                  <a:close/>
                </a:path>
              </a:pathLst>
            </a:custGeom>
            <a:grpFill/>
            <a:ln w="9525" cap="flat">
              <a:noFill/>
              <a:prstDash val="solid"/>
              <a:miter/>
            </a:ln>
          </p:spPr>
          <p:txBody>
            <a:bodyPr rtlCol="0" anchor="ctr"/>
            <a:lstStyle/>
            <a:p>
              <a:endParaRPr lang="en-US"/>
            </a:p>
          </p:txBody>
        </p:sp>
        <p:sp>
          <p:nvSpPr>
            <p:cNvPr id="604" name="Freeform: Shape 603">
              <a:extLst>
                <a:ext uri="{FF2B5EF4-FFF2-40B4-BE49-F238E27FC236}">
                  <a16:creationId xmlns:a16="http://schemas.microsoft.com/office/drawing/2014/main" xmlns="" id="{36849752-C12C-4692-B995-4F297E51AD3E}"/>
                </a:ext>
              </a:extLst>
            </p:cNvPr>
            <p:cNvSpPr/>
            <p:nvPr/>
          </p:nvSpPr>
          <p:spPr>
            <a:xfrm>
              <a:off x="6919436" y="1979771"/>
              <a:ext cx="9525" cy="9525"/>
            </a:xfrm>
            <a:custGeom>
              <a:avLst/>
              <a:gdLst>
                <a:gd name="connsiteX0" fmla="*/ 8096 w 9525"/>
                <a:gd name="connsiteY0" fmla="*/ 10954 h 9525"/>
                <a:gd name="connsiteX1" fmla="*/ 7144 w 9525"/>
                <a:gd name="connsiteY1" fmla="*/ 7144 h 9525"/>
                <a:gd name="connsiteX2" fmla="*/ 8096 w 9525"/>
                <a:gd name="connsiteY2" fmla="*/ 10954 h 9525"/>
              </a:gdLst>
              <a:ahLst/>
              <a:cxnLst>
                <a:cxn ang="0">
                  <a:pos x="connsiteX0" y="connsiteY0"/>
                </a:cxn>
                <a:cxn ang="0">
                  <a:pos x="connsiteX1" y="connsiteY1"/>
                </a:cxn>
                <a:cxn ang="0">
                  <a:pos x="connsiteX2" y="connsiteY2"/>
                </a:cxn>
              </a:cxnLst>
              <a:rect l="l" t="t" r="r" b="b"/>
              <a:pathLst>
                <a:path w="9525" h="9525">
                  <a:moveTo>
                    <a:pt x="8096" y="10954"/>
                  </a:moveTo>
                  <a:cubicBezTo>
                    <a:pt x="8096" y="9049"/>
                    <a:pt x="7144" y="8096"/>
                    <a:pt x="7144" y="7144"/>
                  </a:cubicBezTo>
                  <a:cubicBezTo>
                    <a:pt x="7144" y="8096"/>
                    <a:pt x="7144" y="10001"/>
                    <a:pt x="8096" y="10954"/>
                  </a:cubicBezTo>
                  <a:close/>
                </a:path>
              </a:pathLst>
            </a:custGeom>
            <a:grpFill/>
            <a:ln w="9525" cap="flat">
              <a:noFill/>
              <a:prstDash val="solid"/>
              <a:miter/>
            </a:ln>
          </p:spPr>
          <p:txBody>
            <a:bodyPr rtlCol="0" anchor="ctr"/>
            <a:lstStyle/>
            <a:p>
              <a:endParaRPr lang="en-US"/>
            </a:p>
          </p:txBody>
        </p:sp>
        <p:sp>
          <p:nvSpPr>
            <p:cNvPr id="605" name="Freeform: Shape 604">
              <a:extLst>
                <a:ext uri="{FF2B5EF4-FFF2-40B4-BE49-F238E27FC236}">
                  <a16:creationId xmlns:a16="http://schemas.microsoft.com/office/drawing/2014/main" xmlns="" id="{E2C2708F-C059-41B3-83C9-15D797BE31D7}"/>
                </a:ext>
              </a:extLst>
            </p:cNvPr>
            <p:cNvSpPr/>
            <p:nvPr/>
          </p:nvSpPr>
          <p:spPr>
            <a:xfrm>
              <a:off x="6918166" y="1984533"/>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5556" y="7144"/>
                    <a:pt x="8414" y="7144"/>
                    <a:pt x="8414" y="7144"/>
                  </a:cubicBezTo>
                  <a:close/>
                </a:path>
              </a:pathLst>
            </a:custGeom>
            <a:grpFill/>
            <a:ln w="9525" cap="flat">
              <a:noFill/>
              <a:prstDash val="solid"/>
              <a:miter/>
            </a:ln>
          </p:spPr>
          <p:txBody>
            <a:bodyPr rtlCol="0" anchor="ctr"/>
            <a:lstStyle/>
            <a:p>
              <a:endParaRPr lang="en-US"/>
            </a:p>
          </p:txBody>
        </p:sp>
        <p:sp>
          <p:nvSpPr>
            <p:cNvPr id="606" name="Freeform: Shape 605">
              <a:extLst>
                <a:ext uri="{FF2B5EF4-FFF2-40B4-BE49-F238E27FC236}">
                  <a16:creationId xmlns:a16="http://schemas.microsoft.com/office/drawing/2014/main" xmlns="" id="{0DB0769B-5504-4B98-9890-E391C7FEFD40}"/>
                </a:ext>
              </a:extLst>
            </p:cNvPr>
            <p:cNvSpPr/>
            <p:nvPr/>
          </p:nvSpPr>
          <p:spPr>
            <a:xfrm>
              <a:off x="6916579" y="19864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607" name="Freeform: Shape 606">
              <a:extLst>
                <a:ext uri="{FF2B5EF4-FFF2-40B4-BE49-F238E27FC236}">
                  <a16:creationId xmlns:a16="http://schemas.microsoft.com/office/drawing/2014/main" xmlns="" id="{2C713997-F1DB-4F0F-810F-5773A83FB2A7}"/>
                </a:ext>
              </a:extLst>
            </p:cNvPr>
            <p:cNvSpPr/>
            <p:nvPr/>
          </p:nvSpPr>
          <p:spPr>
            <a:xfrm>
              <a:off x="6913332" y="1977218"/>
              <a:ext cx="9525" cy="19050"/>
            </a:xfrm>
            <a:custGeom>
              <a:avLst/>
              <a:gdLst>
                <a:gd name="connsiteX0" fmla="*/ 8485 w 9525"/>
                <a:gd name="connsiteY0" fmla="*/ 17316 h 19050"/>
                <a:gd name="connsiteX1" fmla="*/ 8485 w 9525"/>
                <a:gd name="connsiteY1" fmla="*/ 17316 h 19050"/>
              </a:gdLst>
              <a:ahLst/>
              <a:cxnLst>
                <a:cxn ang="0">
                  <a:pos x="connsiteX0" y="connsiteY0"/>
                </a:cxn>
                <a:cxn ang="0">
                  <a:pos x="connsiteX1" y="connsiteY1"/>
                </a:cxn>
              </a:cxnLst>
              <a:rect l="l" t="t" r="r" b="b"/>
              <a:pathLst>
                <a:path w="9525" h="19050">
                  <a:moveTo>
                    <a:pt x="8485" y="17316"/>
                  </a:moveTo>
                  <a:cubicBezTo>
                    <a:pt x="10390" y="19221"/>
                    <a:pt x="4675" y="-6496"/>
                    <a:pt x="8485" y="17316"/>
                  </a:cubicBezTo>
                  <a:close/>
                </a:path>
              </a:pathLst>
            </a:custGeom>
            <a:grpFill/>
            <a:ln w="9525" cap="flat">
              <a:noFill/>
              <a:prstDash val="solid"/>
              <a:miter/>
            </a:ln>
          </p:spPr>
          <p:txBody>
            <a:bodyPr rtlCol="0" anchor="ctr"/>
            <a:lstStyle/>
            <a:p>
              <a:endParaRPr lang="en-US"/>
            </a:p>
          </p:txBody>
        </p:sp>
        <p:sp>
          <p:nvSpPr>
            <p:cNvPr id="608" name="Freeform: Shape 607">
              <a:extLst>
                <a:ext uri="{FF2B5EF4-FFF2-40B4-BE49-F238E27FC236}">
                  <a16:creationId xmlns:a16="http://schemas.microsoft.com/office/drawing/2014/main" xmlns="" id="{A4A5F527-A61F-4B7A-A28D-B91083E3F3D2}"/>
                </a:ext>
              </a:extLst>
            </p:cNvPr>
            <p:cNvSpPr/>
            <p:nvPr/>
          </p:nvSpPr>
          <p:spPr>
            <a:xfrm>
              <a:off x="6916579" y="1985338"/>
              <a:ext cx="9525" cy="9525"/>
            </a:xfrm>
            <a:custGeom>
              <a:avLst/>
              <a:gdLst>
                <a:gd name="connsiteX0" fmla="*/ 7144 w 9525"/>
                <a:gd name="connsiteY0" fmla="*/ 8244 h 9525"/>
                <a:gd name="connsiteX1" fmla="*/ 7144 w 9525"/>
                <a:gd name="connsiteY1" fmla="*/ 8244 h 9525"/>
                <a:gd name="connsiteX2" fmla="*/ 7144 w 9525"/>
                <a:gd name="connsiteY2" fmla="*/ 8244 h 9525"/>
              </a:gdLst>
              <a:ahLst/>
              <a:cxnLst>
                <a:cxn ang="0">
                  <a:pos x="connsiteX0" y="connsiteY0"/>
                </a:cxn>
                <a:cxn ang="0">
                  <a:pos x="connsiteX1" y="connsiteY1"/>
                </a:cxn>
                <a:cxn ang="0">
                  <a:pos x="connsiteX2" y="connsiteY2"/>
                </a:cxn>
              </a:cxnLst>
              <a:rect l="l" t="t" r="r" b="b"/>
              <a:pathLst>
                <a:path w="9525" h="9525">
                  <a:moveTo>
                    <a:pt x="7144" y="8244"/>
                  </a:moveTo>
                  <a:cubicBezTo>
                    <a:pt x="7144" y="7291"/>
                    <a:pt x="7144" y="7291"/>
                    <a:pt x="7144" y="8244"/>
                  </a:cubicBezTo>
                  <a:cubicBezTo>
                    <a:pt x="7144" y="6339"/>
                    <a:pt x="7144" y="7291"/>
                    <a:pt x="7144" y="8244"/>
                  </a:cubicBezTo>
                  <a:close/>
                </a:path>
              </a:pathLst>
            </a:custGeom>
            <a:grpFill/>
            <a:ln w="9525" cap="flat">
              <a:noFill/>
              <a:prstDash val="solid"/>
              <a:miter/>
            </a:ln>
          </p:spPr>
          <p:txBody>
            <a:bodyPr rtlCol="0" anchor="ctr"/>
            <a:lstStyle/>
            <a:p>
              <a:endParaRPr lang="en-US"/>
            </a:p>
          </p:txBody>
        </p:sp>
        <p:sp>
          <p:nvSpPr>
            <p:cNvPr id="609" name="Freeform: Shape 608">
              <a:extLst>
                <a:ext uri="{FF2B5EF4-FFF2-40B4-BE49-F238E27FC236}">
                  <a16:creationId xmlns:a16="http://schemas.microsoft.com/office/drawing/2014/main" xmlns="" id="{060D8F14-9E21-471E-818F-3D96F9E14632}"/>
                </a:ext>
              </a:extLst>
            </p:cNvPr>
            <p:cNvSpPr/>
            <p:nvPr/>
          </p:nvSpPr>
          <p:spPr>
            <a:xfrm>
              <a:off x="6917637" y="1982721"/>
              <a:ext cx="9525" cy="9525"/>
            </a:xfrm>
            <a:custGeom>
              <a:avLst/>
              <a:gdLst>
                <a:gd name="connsiteX0" fmla="*/ 7990 w 9525"/>
                <a:gd name="connsiteY0" fmla="*/ 9909 h 9525"/>
                <a:gd name="connsiteX1" fmla="*/ 7990 w 9525"/>
                <a:gd name="connsiteY1" fmla="*/ 9909 h 9525"/>
              </a:gdLst>
              <a:ahLst/>
              <a:cxnLst>
                <a:cxn ang="0">
                  <a:pos x="connsiteX0" y="connsiteY0"/>
                </a:cxn>
                <a:cxn ang="0">
                  <a:pos x="connsiteX1" y="connsiteY1"/>
                </a:cxn>
              </a:cxnLst>
              <a:rect l="l" t="t" r="r" b="b"/>
              <a:pathLst>
                <a:path w="9525" h="9525">
                  <a:moveTo>
                    <a:pt x="7990" y="9909"/>
                  </a:moveTo>
                  <a:cubicBezTo>
                    <a:pt x="7990" y="8956"/>
                    <a:pt x="6085" y="4194"/>
                    <a:pt x="7990" y="9909"/>
                  </a:cubicBezTo>
                  <a:close/>
                </a:path>
              </a:pathLst>
            </a:custGeom>
            <a:grpFill/>
            <a:ln w="9525" cap="flat">
              <a:noFill/>
              <a:prstDash val="solid"/>
              <a:miter/>
            </a:ln>
          </p:spPr>
          <p:txBody>
            <a:bodyPr rtlCol="0" anchor="ctr"/>
            <a:lstStyle/>
            <a:p>
              <a:endParaRPr lang="en-US"/>
            </a:p>
          </p:txBody>
        </p:sp>
        <p:sp>
          <p:nvSpPr>
            <p:cNvPr id="610" name="Freeform: Shape 609">
              <a:extLst>
                <a:ext uri="{FF2B5EF4-FFF2-40B4-BE49-F238E27FC236}">
                  <a16:creationId xmlns:a16="http://schemas.microsoft.com/office/drawing/2014/main" xmlns="" id="{D57ECA77-6443-42D0-8D03-2C5183F82BE1}"/>
                </a:ext>
              </a:extLst>
            </p:cNvPr>
            <p:cNvSpPr/>
            <p:nvPr/>
          </p:nvSpPr>
          <p:spPr>
            <a:xfrm>
              <a:off x="6906865" y="1981421"/>
              <a:ext cx="19050" cy="19050"/>
            </a:xfrm>
            <a:custGeom>
              <a:avLst/>
              <a:gdLst>
                <a:gd name="connsiteX0" fmla="*/ 13047 w 19050"/>
                <a:gd name="connsiteY0" fmla="*/ 15018 h 19050"/>
                <a:gd name="connsiteX1" fmla="*/ 13047 w 19050"/>
                <a:gd name="connsiteY1" fmla="*/ 15018 h 19050"/>
              </a:gdLst>
              <a:ahLst/>
              <a:cxnLst>
                <a:cxn ang="0">
                  <a:pos x="connsiteX0" y="connsiteY0"/>
                </a:cxn>
                <a:cxn ang="0">
                  <a:pos x="connsiteX1" y="connsiteY1"/>
                </a:cxn>
              </a:cxnLst>
              <a:rect l="l" t="t" r="r" b="b"/>
              <a:pathLst>
                <a:path w="19050" h="19050">
                  <a:moveTo>
                    <a:pt x="13047" y="15018"/>
                  </a:moveTo>
                  <a:cubicBezTo>
                    <a:pt x="8285" y="5493"/>
                    <a:pt x="2570" y="3588"/>
                    <a:pt x="13047" y="15018"/>
                  </a:cubicBezTo>
                  <a:close/>
                </a:path>
              </a:pathLst>
            </a:custGeom>
            <a:grpFill/>
            <a:ln w="9525" cap="flat">
              <a:noFill/>
              <a:prstDash val="solid"/>
              <a:miter/>
            </a:ln>
          </p:spPr>
          <p:txBody>
            <a:bodyPr rtlCol="0" anchor="ctr"/>
            <a:lstStyle/>
            <a:p>
              <a:endParaRPr lang="en-US"/>
            </a:p>
          </p:txBody>
        </p:sp>
        <p:sp>
          <p:nvSpPr>
            <p:cNvPr id="611" name="Freeform: Shape 610">
              <a:extLst>
                <a:ext uri="{FF2B5EF4-FFF2-40B4-BE49-F238E27FC236}">
                  <a16:creationId xmlns:a16="http://schemas.microsoft.com/office/drawing/2014/main" xmlns="" id="{5A790FE2-03B9-4985-97B3-7796BAC75AD1}"/>
                </a:ext>
              </a:extLst>
            </p:cNvPr>
            <p:cNvSpPr/>
            <p:nvPr/>
          </p:nvSpPr>
          <p:spPr>
            <a:xfrm>
              <a:off x="6903244" y="197786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8096"/>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612" name="Freeform: Shape 611">
              <a:extLst>
                <a:ext uri="{FF2B5EF4-FFF2-40B4-BE49-F238E27FC236}">
                  <a16:creationId xmlns:a16="http://schemas.microsoft.com/office/drawing/2014/main" xmlns="" id="{C42FE64C-4965-4B60-9D9C-E0207F50FB2A}"/>
                </a:ext>
              </a:extLst>
            </p:cNvPr>
            <p:cNvSpPr/>
            <p:nvPr/>
          </p:nvSpPr>
          <p:spPr>
            <a:xfrm>
              <a:off x="6901890" y="1982374"/>
              <a:ext cx="9525" cy="19050"/>
            </a:xfrm>
            <a:custGeom>
              <a:avLst/>
              <a:gdLst>
                <a:gd name="connsiteX0" fmla="*/ 7544 w 9525"/>
                <a:gd name="connsiteY0" fmla="*/ 15018 h 19050"/>
                <a:gd name="connsiteX1" fmla="*/ 7544 w 9525"/>
                <a:gd name="connsiteY1" fmla="*/ 15018 h 19050"/>
              </a:gdLst>
              <a:ahLst/>
              <a:cxnLst>
                <a:cxn ang="0">
                  <a:pos x="connsiteX0" y="connsiteY0"/>
                </a:cxn>
                <a:cxn ang="0">
                  <a:pos x="connsiteX1" y="connsiteY1"/>
                </a:cxn>
              </a:cxnLst>
              <a:rect l="l" t="t" r="r" b="b"/>
              <a:pathLst>
                <a:path w="9525" h="19050">
                  <a:moveTo>
                    <a:pt x="7544" y="15018"/>
                  </a:moveTo>
                  <a:cubicBezTo>
                    <a:pt x="11354" y="5493"/>
                    <a:pt x="5640" y="3588"/>
                    <a:pt x="7544" y="15018"/>
                  </a:cubicBezTo>
                  <a:close/>
                </a:path>
              </a:pathLst>
            </a:custGeom>
            <a:grpFill/>
            <a:ln w="9525" cap="flat">
              <a:noFill/>
              <a:prstDash val="solid"/>
              <a:miter/>
            </a:ln>
          </p:spPr>
          <p:txBody>
            <a:bodyPr rtlCol="0" anchor="ctr"/>
            <a:lstStyle/>
            <a:p>
              <a:endParaRPr lang="en-US"/>
            </a:p>
          </p:txBody>
        </p:sp>
        <p:sp>
          <p:nvSpPr>
            <p:cNvPr id="613" name="Freeform: Shape 612">
              <a:extLst>
                <a:ext uri="{FF2B5EF4-FFF2-40B4-BE49-F238E27FC236}">
                  <a16:creationId xmlns:a16="http://schemas.microsoft.com/office/drawing/2014/main" xmlns="" id="{7EF07AB3-2E1C-49A0-A527-8C2F982C20DB}"/>
                </a:ext>
              </a:extLst>
            </p:cNvPr>
            <p:cNvSpPr/>
            <p:nvPr/>
          </p:nvSpPr>
          <p:spPr>
            <a:xfrm>
              <a:off x="6896729" y="1982926"/>
              <a:ext cx="9525" cy="9525"/>
            </a:xfrm>
            <a:custGeom>
              <a:avLst/>
              <a:gdLst>
                <a:gd name="connsiteX0" fmla="*/ 8896 w 9525"/>
                <a:gd name="connsiteY0" fmla="*/ 8751 h 9525"/>
                <a:gd name="connsiteX1" fmla="*/ 8896 w 9525"/>
                <a:gd name="connsiteY1" fmla="*/ 8751 h 9525"/>
              </a:gdLst>
              <a:ahLst/>
              <a:cxnLst>
                <a:cxn ang="0">
                  <a:pos x="connsiteX0" y="connsiteY0"/>
                </a:cxn>
                <a:cxn ang="0">
                  <a:pos x="connsiteX1" y="connsiteY1"/>
                </a:cxn>
              </a:cxnLst>
              <a:rect l="l" t="t" r="r" b="b"/>
              <a:pathLst>
                <a:path w="9525" h="9525">
                  <a:moveTo>
                    <a:pt x="8896" y="8751"/>
                  </a:moveTo>
                  <a:cubicBezTo>
                    <a:pt x="4133" y="3989"/>
                    <a:pt x="10801" y="11608"/>
                    <a:pt x="8896" y="8751"/>
                  </a:cubicBezTo>
                  <a:close/>
                </a:path>
              </a:pathLst>
            </a:custGeom>
            <a:grpFill/>
            <a:ln w="9525" cap="flat">
              <a:noFill/>
              <a:prstDash val="solid"/>
              <a:miter/>
            </a:ln>
          </p:spPr>
          <p:txBody>
            <a:bodyPr rtlCol="0" anchor="ctr"/>
            <a:lstStyle/>
            <a:p>
              <a:endParaRPr lang="en-US"/>
            </a:p>
          </p:txBody>
        </p:sp>
        <p:sp>
          <p:nvSpPr>
            <p:cNvPr id="614" name="Freeform: Shape 613">
              <a:extLst>
                <a:ext uri="{FF2B5EF4-FFF2-40B4-BE49-F238E27FC236}">
                  <a16:creationId xmlns:a16="http://schemas.microsoft.com/office/drawing/2014/main" xmlns="" id="{CFD539CD-AFB3-408C-976B-8E1A6F9CDC98}"/>
                </a:ext>
              </a:extLst>
            </p:cNvPr>
            <p:cNvSpPr/>
            <p:nvPr/>
          </p:nvSpPr>
          <p:spPr>
            <a:xfrm>
              <a:off x="6895088" y="1987602"/>
              <a:ext cx="19050" cy="19050"/>
            </a:xfrm>
            <a:custGeom>
              <a:avLst/>
              <a:gdLst>
                <a:gd name="connsiteX0" fmla="*/ 12442 w 19050"/>
                <a:gd name="connsiteY0" fmla="*/ 12647 h 19050"/>
                <a:gd name="connsiteX1" fmla="*/ 12442 w 19050"/>
                <a:gd name="connsiteY1" fmla="*/ 12647 h 19050"/>
              </a:gdLst>
              <a:ahLst/>
              <a:cxnLst>
                <a:cxn ang="0">
                  <a:pos x="connsiteX0" y="connsiteY0"/>
                </a:cxn>
                <a:cxn ang="0">
                  <a:pos x="connsiteX1" y="connsiteY1"/>
                </a:cxn>
              </a:cxnLst>
              <a:rect l="l" t="t" r="r" b="b"/>
              <a:pathLst>
                <a:path w="19050" h="19050">
                  <a:moveTo>
                    <a:pt x="12442" y="12647"/>
                  </a:moveTo>
                  <a:cubicBezTo>
                    <a:pt x="1012" y="265"/>
                    <a:pt x="11490" y="12647"/>
                    <a:pt x="12442" y="12647"/>
                  </a:cubicBezTo>
                  <a:close/>
                </a:path>
              </a:pathLst>
            </a:custGeom>
            <a:grpFill/>
            <a:ln w="9525" cap="flat">
              <a:noFill/>
              <a:prstDash val="solid"/>
              <a:miter/>
            </a:ln>
          </p:spPr>
          <p:txBody>
            <a:bodyPr rtlCol="0" anchor="ctr"/>
            <a:lstStyle/>
            <a:p>
              <a:endParaRPr lang="en-US"/>
            </a:p>
          </p:txBody>
        </p:sp>
        <p:sp>
          <p:nvSpPr>
            <p:cNvPr id="615" name="Freeform: Shape 614">
              <a:extLst>
                <a:ext uri="{FF2B5EF4-FFF2-40B4-BE49-F238E27FC236}">
                  <a16:creationId xmlns:a16="http://schemas.microsoft.com/office/drawing/2014/main" xmlns="" id="{BC2111CB-EF17-4E80-8662-20E91B65AA9E}"/>
                </a:ext>
              </a:extLst>
            </p:cNvPr>
            <p:cNvSpPr/>
            <p:nvPr/>
          </p:nvSpPr>
          <p:spPr>
            <a:xfrm>
              <a:off x="6901339" y="1991201"/>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8096"/>
                    <a:pt x="7144" y="7144"/>
                  </a:cubicBezTo>
                  <a:cubicBezTo>
                    <a:pt x="8096" y="8096"/>
                    <a:pt x="9049" y="9049"/>
                    <a:pt x="8096" y="7144"/>
                  </a:cubicBezTo>
                  <a:close/>
                </a:path>
              </a:pathLst>
            </a:custGeom>
            <a:grpFill/>
            <a:ln w="9525" cap="flat">
              <a:noFill/>
              <a:prstDash val="solid"/>
              <a:miter/>
            </a:ln>
          </p:spPr>
          <p:txBody>
            <a:bodyPr rtlCol="0" anchor="ctr"/>
            <a:lstStyle/>
            <a:p>
              <a:endParaRPr lang="en-US"/>
            </a:p>
          </p:txBody>
        </p:sp>
        <p:sp>
          <p:nvSpPr>
            <p:cNvPr id="616" name="Freeform: Shape 615">
              <a:extLst>
                <a:ext uri="{FF2B5EF4-FFF2-40B4-BE49-F238E27FC236}">
                  <a16:creationId xmlns:a16="http://schemas.microsoft.com/office/drawing/2014/main" xmlns="" id="{1F0D9602-1647-4536-B2FE-145AD60797F7}"/>
                </a:ext>
              </a:extLst>
            </p:cNvPr>
            <p:cNvSpPr/>
            <p:nvPr/>
          </p:nvSpPr>
          <p:spPr>
            <a:xfrm>
              <a:off x="6891814" y="19892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617" name="Freeform: Shape 616">
              <a:extLst>
                <a:ext uri="{FF2B5EF4-FFF2-40B4-BE49-F238E27FC236}">
                  <a16:creationId xmlns:a16="http://schemas.microsoft.com/office/drawing/2014/main" xmlns="" id="{86D7418D-09EB-4E5B-80D1-1875CA18B141}"/>
                </a:ext>
              </a:extLst>
            </p:cNvPr>
            <p:cNvSpPr/>
            <p:nvPr/>
          </p:nvSpPr>
          <p:spPr>
            <a:xfrm>
              <a:off x="6896301" y="1994058"/>
              <a:ext cx="9525" cy="9525"/>
            </a:xfrm>
            <a:custGeom>
              <a:avLst/>
              <a:gdLst>
                <a:gd name="connsiteX0" fmla="*/ 7419 w 9525"/>
                <a:gd name="connsiteY0" fmla="*/ 7144 h 9525"/>
                <a:gd name="connsiteX1" fmla="*/ 7419 w 9525"/>
                <a:gd name="connsiteY1" fmla="*/ 7144 h 9525"/>
              </a:gdLst>
              <a:ahLst/>
              <a:cxnLst>
                <a:cxn ang="0">
                  <a:pos x="connsiteX0" y="connsiteY0"/>
                </a:cxn>
                <a:cxn ang="0">
                  <a:pos x="connsiteX1" y="connsiteY1"/>
                </a:cxn>
              </a:cxnLst>
              <a:rect l="l" t="t" r="r" b="b"/>
              <a:pathLst>
                <a:path w="9525" h="9525">
                  <a:moveTo>
                    <a:pt x="7419" y="7144"/>
                  </a:moveTo>
                  <a:cubicBezTo>
                    <a:pt x="6466" y="9049"/>
                    <a:pt x="8371" y="9049"/>
                    <a:pt x="7419" y="7144"/>
                  </a:cubicBezTo>
                  <a:close/>
                </a:path>
              </a:pathLst>
            </a:custGeom>
            <a:grpFill/>
            <a:ln w="9525" cap="flat">
              <a:noFill/>
              <a:prstDash val="solid"/>
              <a:miter/>
            </a:ln>
          </p:spPr>
          <p:txBody>
            <a:bodyPr rtlCol="0" anchor="ctr"/>
            <a:lstStyle/>
            <a:p>
              <a:endParaRPr lang="en-US"/>
            </a:p>
          </p:txBody>
        </p:sp>
        <p:sp>
          <p:nvSpPr>
            <p:cNvPr id="618" name="Freeform: Shape 617">
              <a:extLst>
                <a:ext uri="{FF2B5EF4-FFF2-40B4-BE49-F238E27FC236}">
                  <a16:creationId xmlns:a16="http://schemas.microsoft.com/office/drawing/2014/main" xmlns="" id="{BBED9627-CB43-4A5E-9DEE-33C3BC7B980F}"/>
                </a:ext>
              </a:extLst>
            </p:cNvPr>
            <p:cNvSpPr/>
            <p:nvPr/>
          </p:nvSpPr>
          <p:spPr>
            <a:xfrm>
              <a:off x="6859429" y="1988343"/>
              <a:ext cx="47625" cy="47625"/>
            </a:xfrm>
            <a:custGeom>
              <a:avLst/>
              <a:gdLst>
                <a:gd name="connsiteX0" fmla="*/ 7144 w 47625"/>
                <a:gd name="connsiteY0" fmla="*/ 38576 h 47625"/>
                <a:gd name="connsiteX1" fmla="*/ 36671 w 47625"/>
                <a:gd name="connsiteY1" fmla="*/ 12859 h 47625"/>
                <a:gd name="connsiteX2" fmla="*/ 36671 w 47625"/>
                <a:gd name="connsiteY2" fmla="*/ 7144 h 47625"/>
                <a:gd name="connsiteX3" fmla="*/ 7144 w 47625"/>
                <a:gd name="connsiteY3" fmla="*/ 38576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38576"/>
                  </a:moveTo>
                  <a:cubicBezTo>
                    <a:pt x="23336" y="50959"/>
                    <a:pt x="38576" y="20479"/>
                    <a:pt x="36671" y="12859"/>
                  </a:cubicBezTo>
                  <a:cubicBezTo>
                    <a:pt x="47149" y="26194"/>
                    <a:pt x="38576" y="9049"/>
                    <a:pt x="36671" y="7144"/>
                  </a:cubicBezTo>
                  <a:cubicBezTo>
                    <a:pt x="21431" y="9049"/>
                    <a:pt x="12859" y="36671"/>
                    <a:pt x="7144" y="38576"/>
                  </a:cubicBezTo>
                  <a:close/>
                </a:path>
              </a:pathLst>
            </a:custGeom>
            <a:grpFill/>
            <a:ln w="9525" cap="flat">
              <a:noFill/>
              <a:prstDash val="solid"/>
              <a:miter/>
            </a:ln>
          </p:spPr>
          <p:txBody>
            <a:bodyPr rtlCol="0" anchor="ctr"/>
            <a:lstStyle/>
            <a:p>
              <a:endParaRPr lang="en-US"/>
            </a:p>
          </p:txBody>
        </p:sp>
        <p:sp>
          <p:nvSpPr>
            <p:cNvPr id="619" name="Freeform: Shape 618">
              <a:extLst>
                <a:ext uri="{FF2B5EF4-FFF2-40B4-BE49-F238E27FC236}">
                  <a16:creationId xmlns:a16="http://schemas.microsoft.com/office/drawing/2014/main" xmlns="" id="{AC430ECE-8BFA-49D0-B33F-2F079511B3D4}"/>
                </a:ext>
              </a:extLst>
            </p:cNvPr>
            <p:cNvSpPr/>
            <p:nvPr/>
          </p:nvSpPr>
          <p:spPr>
            <a:xfrm>
              <a:off x="6859281" y="2013504"/>
              <a:ext cx="9525" cy="9525"/>
            </a:xfrm>
            <a:custGeom>
              <a:avLst/>
              <a:gdLst>
                <a:gd name="connsiteX0" fmla="*/ 8244 w 9525"/>
                <a:gd name="connsiteY0" fmla="*/ 8653 h 9525"/>
                <a:gd name="connsiteX1" fmla="*/ 8244 w 9525"/>
                <a:gd name="connsiteY1" fmla="*/ 8653 h 9525"/>
              </a:gdLst>
              <a:ahLst/>
              <a:cxnLst>
                <a:cxn ang="0">
                  <a:pos x="connsiteX0" y="connsiteY0"/>
                </a:cxn>
                <a:cxn ang="0">
                  <a:pos x="connsiteX1" y="connsiteY1"/>
                </a:cxn>
              </a:cxnLst>
              <a:rect l="l" t="t" r="r" b="b"/>
              <a:pathLst>
                <a:path w="9525" h="9525">
                  <a:moveTo>
                    <a:pt x="8244" y="8653"/>
                  </a:moveTo>
                  <a:cubicBezTo>
                    <a:pt x="6339" y="5795"/>
                    <a:pt x="7291" y="7700"/>
                    <a:pt x="8244" y="8653"/>
                  </a:cubicBezTo>
                  <a:close/>
                </a:path>
              </a:pathLst>
            </a:custGeom>
            <a:grpFill/>
            <a:ln w="9525" cap="flat">
              <a:noFill/>
              <a:prstDash val="solid"/>
              <a:miter/>
            </a:ln>
          </p:spPr>
          <p:txBody>
            <a:bodyPr rtlCol="0" anchor="ctr"/>
            <a:lstStyle/>
            <a:p>
              <a:endParaRPr lang="en-US"/>
            </a:p>
          </p:txBody>
        </p:sp>
        <p:sp>
          <p:nvSpPr>
            <p:cNvPr id="620" name="Freeform: Shape 619">
              <a:extLst>
                <a:ext uri="{FF2B5EF4-FFF2-40B4-BE49-F238E27FC236}">
                  <a16:creationId xmlns:a16="http://schemas.microsoft.com/office/drawing/2014/main" xmlns="" id="{246B4188-A5DA-4566-BF36-C5D7644CFEE0}"/>
                </a:ext>
              </a:extLst>
            </p:cNvPr>
            <p:cNvSpPr/>
            <p:nvPr/>
          </p:nvSpPr>
          <p:spPr>
            <a:xfrm>
              <a:off x="6859005" y="201977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621" name="Freeform: Shape 620">
              <a:extLst>
                <a:ext uri="{FF2B5EF4-FFF2-40B4-BE49-F238E27FC236}">
                  <a16:creationId xmlns:a16="http://schemas.microsoft.com/office/drawing/2014/main" xmlns="" id="{3EE88676-5430-4DE0-A745-399D4E0DF857}"/>
                </a:ext>
              </a:extLst>
            </p:cNvPr>
            <p:cNvSpPr/>
            <p:nvPr/>
          </p:nvSpPr>
          <p:spPr>
            <a:xfrm>
              <a:off x="6873569" y="2019776"/>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grpFill/>
            <a:ln w="9525" cap="flat">
              <a:noFill/>
              <a:prstDash val="solid"/>
              <a:miter/>
            </a:ln>
          </p:spPr>
          <p:txBody>
            <a:bodyPr rtlCol="0" anchor="ctr"/>
            <a:lstStyle/>
            <a:p>
              <a:endParaRPr lang="en-US"/>
            </a:p>
          </p:txBody>
        </p:sp>
        <p:sp>
          <p:nvSpPr>
            <p:cNvPr id="622" name="Freeform: Shape 621">
              <a:extLst>
                <a:ext uri="{FF2B5EF4-FFF2-40B4-BE49-F238E27FC236}">
                  <a16:creationId xmlns:a16="http://schemas.microsoft.com/office/drawing/2014/main" xmlns="" id="{21EFD2C9-CF9E-449F-869A-E3AB1B591C58}"/>
                </a:ext>
              </a:extLst>
            </p:cNvPr>
            <p:cNvSpPr/>
            <p:nvPr/>
          </p:nvSpPr>
          <p:spPr>
            <a:xfrm>
              <a:off x="6864191" y="2008904"/>
              <a:ext cx="9525" cy="9525"/>
            </a:xfrm>
            <a:custGeom>
              <a:avLst/>
              <a:gdLst>
                <a:gd name="connsiteX0" fmla="*/ 7144 w 9525"/>
                <a:gd name="connsiteY0" fmla="*/ 7538 h 9525"/>
                <a:gd name="connsiteX1" fmla="*/ 10954 w 9525"/>
                <a:gd name="connsiteY1" fmla="*/ 8491 h 9525"/>
                <a:gd name="connsiteX2" fmla="*/ 7144 w 9525"/>
                <a:gd name="connsiteY2" fmla="*/ 7538 h 9525"/>
              </a:gdLst>
              <a:ahLst/>
              <a:cxnLst>
                <a:cxn ang="0">
                  <a:pos x="connsiteX0" y="connsiteY0"/>
                </a:cxn>
                <a:cxn ang="0">
                  <a:pos x="connsiteX1" y="connsiteY1"/>
                </a:cxn>
                <a:cxn ang="0">
                  <a:pos x="connsiteX2" y="connsiteY2"/>
                </a:cxn>
              </a:cxnLst>
              <a:rect l="l" t="t" r="r" b="b"/>
              <a:pathLst>
                <a:path w="9525" h="9525">
                  <a:moveTo>
                    <a:pt x="7144" y="7538"/>
                  </a:moveTo>
                  <a:cubicBezTo>
                    <a:pt x="8096" y="8491"/>
                    <a:pt x="9049" y="8491"/>
                    <a:pt x="10954" y="8491"/>
                  </a:cubicBezTo>
                  <a:cubicBezTo>
                    <a:pt x="9049" y="7538"/>
                    <a:pt x="8096" y="6586"/>
                    <a:pt x="7144" y="7538"/>
                  </a:cubicBezTo>
                  <a:close/>
                </a:path>
              </a:pathLst>
            </a:custGeom>
            <a:grpFill/>
            <a:ln w="9525" cap="flat">
              <a:noFill/>
              <a:prstDash val="solid"/>
              <a:miter/>
            </a:ln>
          </p:spPr>
          <p:txBody>
            <a:bodyPr rtlCol="0" anchor="ctr"/>
            <a:lstStyle/>
            <a:p>
              <a:endParaRPr lang="en-US"/>
            </a:p>
          </p:txBody>
        </p:sp>
        <p:sp>
          <p:nvSpPr>
            <p:cNvPr id="623" name="Freeform: Shape 622">
              <a:extLst>
                <a:ext uri="{FF2B5EF4-FFF2-40B4-BE49-F238E27FC236}">
                  <a16:creationId xmlns:a16="http://schemas.microsoft.com/office/drawing/2014/main" xmlns="" id="{AD274963-CB5A-4C0F-BA1D-2479699D40CE}"/>
                </a:ext>
              </a:extLst>
            </p:cNvPr>
            <p:cNvSpPr/>
            <p:nvPr/>
          </p:nvSpPr>
          <p:spPr>
            <a:xfrm>
              <a:off x="6871811" y="2001678"/>
              <a:ext cx="9525" cy="9525"/>
            </a:xfrm>
            <a:custGeom>
              <a:avLst/>
              <a:gdLst>
                <a:gd name="connsiteX0" fmla="*/ 9049 w 9525"/>
                <a:gd name="connsiteY0" fmla="*/ 9049 h 9525"/>
                <a:gd name="connsiteX1" fmla="*/ 7144 w 9525"/>
                <a:gd name="connsiteY1" fmla="*/ 7144 h 9525"/>
                <a:gd name="connsiteX2" fmla="*/ 9049 w 9525"/>
                <a:gd name="connsiteY2" fmla="*/ 9049 h 9525"/>
              </a:gdLst>
              <a:ahLst/>
              <a:cxnLst>
                <a:cxn ang="0">
                  <a:pos x="connsiteX0" y="connsiteY0"/>
                </a:cxn>
                <a:cxn ang="0">
                  <a:pos x="connsiteX1" y="connsiteY1"/>
                </a:cxn>
                <a:cxn ang="0">
                  <a:pos x="connsiteX2" y="connsiteY2"/>
                </a:cxn>
              </a:cxnLst>
              <a:rect l="l" t="t" r="r" b="b"/>
              <a:pathLst>
                <a:path w="9525" h="9525">
                  <a:moveTo>
                    <a:pt x="9049" y="9049"/>
                  </a:moveTo>
                  <a:cubicBezTo>
                    <a:pt x="9049" y="8096"/>
                    <a:pt x="8096" y="8096"/>
                    <a:pt x="7144" y="7144"/>
                  </a:cubicBezTo>
                  <a:cubicBezTo>
                    <a:pt x="7144" y="7144"/>
                    <a:pt x="8096" y="8096"/>
                    <a:pt x="9049" y="9049"/>
                  </a:cubicBezTo>
                  <a:close/>
                </a:path>
              </a:pathLst>
            </a:custGeom>
            <a:grpFill/>
            <a:ln w="9525" cap="flat">
              <a:noFill/>
              <a:prstDash val="solid"/>
              <a:miter/>
            </a:ln>
          </p:spPr>
          <p:txBody>
            <a:bodyPr rtlCol="0" anchor="ctr"/>
            <a:lstStyle/>
            <a:p>
              <a:endParaRPr lang="en-US"/>
            </a:p>
          </p:txBody>
        </p:sp>
        <p:sp>
          <p:nvSpPr>
            <p:cNvPr id="624" name="Freeform: Shape 623">
              <a:extLst>
                <a:ext uri="{FF2B5EF4-FFF2-40B4-BE49-F238E27FC236}">
                  <a16:creationId xmlns:a16="http://schemas.microsoft.com/office/drawing/2014/main" xmlns="" id="{C2231D3F-2C46-445A-B54A-668EA5CF2E92}"/>
                </a:ext>
              </a:extLst>
            </p:cNvPr>
            <p:cNvSpPr/>
            <p:nvPr/>
          </p:nvSpPr>
          <p:spPr>
            <a:xfrm>
              <a:off x="6858476" y="20159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12859"/>
                    <a:pt x="7144" y="7144"/>
                  </a:cubicBezTo>
                  <a:close/>
                </a:path>
              </a:pathLst>
            </a:custGeom>
            <a:grpFill/>
            <a:ln w="9525" cap="flat">
              <a:noFill/>
              <a:prstDash val="solid"/>
              <a:miter/>
            </a:ln>
          </p:spPr>
          <p:txBody>
            <a:bodyPr rtlCol="0" anchor="ctr"/>
            <a:lstStyle/>
            <a:p>
              <a:endParaRPr lang="en-US"/>
            </a:p>
          </p:txBody>
        </p:sp>
        <p:sp>
          <p:nvSpPr>
            <p:cNvPr id="625" name="Freeform: Shape 624">
              <a:extLst>
                <a:ext uri="{FF2B5EF4-FFF2-40B4-BE49-F238E27FC236}">
                  <a16:creationId xmlns:a16="http://schemas.microsoft.com/office/drawing/2014/main" xmlns="" id="{38E7C2D0-E1F5-414F-9865-455555FA7DD1}"/>
                </a:ext>
              </a:extLst>
            </p:cNvPr>
            <p:cNvSpPr/>
            <p:nvPr/>
          </p:nvSpPr>
          <p:spPr>
            <a:xfrm>
              <a:off x="6852076" y="2021681"/>
              <a:ext cx="28575" cy="38100"/>
            </a:xfrm>
            <a:custGeom>
              <a:avLst/>
              <a:gdLst>
                <a:gd name="connsiteX0" fmla="*/ 11639 w 28575"/>
                <a:gd name="connsiteY0" fmla="*/ 31909 h 38100"/>
                <a:gd name="connsiteX1" fmla="*/ 22117 w 28575"/>
                <a:gd name="connsiteY1" fmla="*/ 18574 h 38100"/>
                <a:gd name="connsiteX2" fmla="*/ 14496 w 28575"/>
                <a:gd name="connsiteY2" fmla="*/ 7144 h 38100"/>
                <a:gd name="connsiteX3" fmla="*/ 12592 w 28575"/>
                <a:gd name="connsiteY3" fmla="*/ 10001 h 38100"/>
                <a:gd name="connsiteX4" fmla="*/ 10686 w 28575"/>
                <a:gd name="connsiteY4" fmla="*/ 10954 h 38100"/>
                <a:gd name="connsiteX5" fmla="*/ 11639 w 28575"/>
                <a:gd name="connsiteY5" fmla="*/ 31909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38100">
                  <a:moveTo>
                    <a:pt x="11639" y="31909"/>
                  </a:moveTo>
                  <a:cubicBezTo>
                    <a:pt x="17354" y="33814"/>
                    <a:pt x="8781" y="12859"/>
                    <a:pt x="22117" y="18574"/>
                  </a:cubicBezTo>
                  <a:cubicBezTo>
                    <a:pt x="24021" y="11906"/>
                    <a:pt x="18306" y="10001"/>
                    <a:pt x="14496" y="7144"/>
                  </a:cubicBezTo>
                  <a:cubicBezTo>
                    <a:pt x="16401" y="11906"/>
                    <a:pt x="16401" y="12859"/>
                    <a:pt x="12592" y="10001"/>
                  </a:cubicBezTo>
                  <a:cubicBezTo>
                    <a:pt x="14496" y="12859"/>
                    <a:pt x="14496" y="12859"/>
                    <a:pt x="10686" y="10954"/>
                  </a:cubicBezTo>
                  <a:cubicBezTo>
                    <a:pt x="10686" y="10001"/>
                    <a:pt x="2114" y="34766"/>
                    <a:pt x="11639" y="31909"/>
                  </a:cubicBezTo>
                  <a:close/>
                </a:path>
              </a:pathLst>
            </a:custGeom>
            <a:grpFill/>
            <a:ln w="9525" cap="flat">
              <a:noFill/>
              <a:prstDash val="solid"/>
              <a:miter/>
            </a:ln>
          </p:spPr>
          <p:txBody>
            <a:bodyPr rtlCol="0" anchor="ctr"/>
            <a:lstStyle/>
            <a:p>
              <a:endParaRPr lang="en-US"/>
            </a:p>
          </p:txBody>
        </p:sp>
        <p:sp>
          <p:nvSpPr>
            <p:cNvPr id="626" name="Freeform: Shape 625">
              <a:extLst>
                <a:ext uri="{FF2B5EF4-FFF2-40B4-BE49-F238E27FC236}">
                  <a16:creationId xmlns:a16="http://schemas.microsoft.com/office/drawing/2014/main" xmlns="" id="{DC363281-6997-4DCC-B090-CBEFFDEB2CE1}"/>
                </a:ext>
              </a:extLst>
            </p:cNvPr>
            <p:cNvSpPr/>
            <p:nvPr/>
          </p:nvSpPr>
          <p:spPr>
            <a:xfrm>
              <a:off x="6854666" y="2025491"/>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9049"/>
                  </a:lnTo>
                  <a:cubicBezTo>
                    <a:pt x="8096" y="9049"/>
                    <a:pt x="8096" y="8096"/>
                    <a:pt x="7144" y="7144"/>
                  </a:cubicBezTo>
                  <a:close/>
                </a:path>
              </a:pathLst>
            </a:custGeom>
            <a:grpFill/>
            <a:ln w="9525" cap="flat">
              <a:noFill/>
              <a:prstDash val="solid"/>
              <a:miter/>
            </a:ln>
          </p:spPr>
          <p:txBody>
            <a:bodyPr rtlCol="0" anchor="ctr"/>
            <a:lstStyle/>
            <a:p>
              <a:endParaRPr lang="en-US"/>
            </a:p>
          </p:txBody>
        </p:sp>
        <p:sp>
          <p:nvSpPr>
            <p:cNvPr id="627" name="Freeform: Shape 626">
              <a:extLst>
                <a:ext uri="{FF2B5EF4-FFF2-40B4-BE49-F238E27FC236}">
                  <a16:creationId xmlns:a16="http://schemas.microsoft.com/office/drawing/2014/main" xmlns="" id="{537BB3B0-93A1-4232-B262-2A7A23AD80A1}"/>
                </a:ext>
              </a:extLst>
            </p:cNvPr>
            <p:cNvSpPr/>
            <p:nvPr/>
          </p:nvSpPr>
          <p:spPr>
            <a:xfrm>
              <a:off x="6845141" y="2042588"/>
              <a:ext cx="19050" cy="28575"/>
            </a:xfrm>
            <a:custGeom>
              <a:avLst/>
              <a:gdLst>
                <a:gd name="connsiteX0" fmla="*/ 9049 w 19050"/>
                <a:gd name="connsiteY0" fmla="*/ 12907 h 28575"/>
                <a:gd name="connsiteX1" fmla="*/ 7144 w 19050"/>
                <a:gd name="connsiteY1" fmla="*/ 23384 h 28575"/>
                <a:gd name="connsiteX2" fmla="*/ 9049 w 19050"/>
                <a:gd name="connsiteY2" fmla="*/ 12907 h 28575"/>
              </a:gdLst>
              <a:ahLst/>
              <a:cxnLst>
                <a:cxn ang="0">
                  <a:pos x="connsiteX0" y="connsiteY0"/>
                </a:cxn>
                <a:cxn ang="0">
                  <a:pos x="connsiteX1" y="connsiteY1"/>
                </a:cxn>
                <a:cxn ang="0">
                  <a:pos x="connsiteX2" y="connsiteY2"/>
                </a:cxn>
              </a:cxnLst>
              <a:rect l="l" t="t" r="r" b="b"/>
              <a:pathLst>
                <a:path w="19050" h="28575">
                  <a:moveTo>
                    <a:pt x="9049" y="12907"/>
                  </a:moveTo>
                  <a:cubicBezTo>
                    <a:pt x="8096" y="12907"/>
                    <a:pt x="8096" y="24337"/>
                    <a:pt x="7144" y="23384"/>
                  </a:cubicBezTo>
                  <a:cubicBezTo>
                    <a:pt x="23336" y="25289"/>
                    <a:pt x="6191" y="-5191"/>
                    <a:pt x="9049" y="12907"/>
                  </a:cubicBezTo>
                  <a:close/>
                </a:path>
              </a:pathLst>
            </a:custGeom>
            <a:grpFill/>
            <a:ln w="9525" cap="flat">
              <a:noFill/>
              <a:prstDash val="solid"/>
              <a:miter/>
            </a:ln>
          </p:spPr>
          <p:txBody>
            <a:bodyPr rtlCol="0" anchor="ctr"/>
            <a:lstStyle/>
            <a:p>
              <a:endParaRPr lang="en-US"/>
            </a:p>
          </p:txBody>
        </p:sp>
        <p:sp>
          <p:nvSpPr>
            <p:cNvPr id="628" name="Freeform: Shape 627">
              <a:extLst>
                <a:ext uri="{FF2B5EF4-FFF2-40B4-BE49-F238E27FC236}">
                  <a16:creationId xmlns:a16="http://schemas.microsoft.com/office/drawing/2014/main" xmlns="" id="{E71C1CB0-D5B9-47FB-9817-AF94E00070D1}"/>
                </a:ext>
              </a:extLst>
            </p:cNvPr>
            <p:cNvSpPr/>
            <p:nvPr/>
          </p:nvSpPr>
          <p:spPr>
            <a:xfrm>
              <a:off x="6847046" y="20435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1906" y="10954"/>
                    <a:pt x="8096" y="7144"/>
                    <a:pt x="7144" y="7144"/>
                  </a:cubicBezTo>
                  <a:close/>
                </a:path>
              </a:pathLst>
            </a:custGeom>
            <a:grpFill/>
            <a:ln w="9525" cap="flat">
              <a:noFill/>
              <a:prstDash val="solid"/>
              <a:miter/>
            </a:ln>
          </p:spPr>
          <p:txBody>
            <a:bodyPr rtlCol="0" anchor="ctr"/>
            <a:lstStyle/>
            <a:p>
              <a:endParaRPr lang="en-US"/>
            </a:p>
          </p:txBody>
        </p:sp>
        <p:sp>
          <p:nvSpPr>
            <p:cNvPr id="629" name="Freeform: Shape 628">
              <a:extLst>
                <a:ext uri="{FF2B5EF4-FFF2-40B4-BE49-F238E27FC236}">
                  <a16:creationId xmlns:a16="http://schemas.microsoft.com/office/drawing/2014/main" xmlns="" id="{876EA239-CED2-4ECC-955D-70148B3EE94D}"/>
                </a:ext>
              </a:extLst>
            </p:cNvPr>
            <p:cNvSpPr/>
            <p:nvPr/>
          </p:nvSpPr>
          <p:spPr>
            <a:xfrm>
              <a:off x="6854413" y="2049303"/>
              <a:ext cx="9525" cy="9525"/>
            </a:xfrm>
            <a:custGeom>
              <a:avLst/>
              <a:gdLst>
                <a:gd name="connsiteX0" fmla="*/ 10255 w 9525"/>
                <a:gd name="connsiteY0" fmla="*/ 9049 h 9525"/>
                <a:gd name="connsiteX1" fmla="*/ 7397 w 9525"/>
                <a:gd name="connsiteY1" fmla="*/ 7144 h 9525"/>
                <a:gd name="connsiteX2" fmla="*/ 10255 w 9525"/>
                <a:gd name="connsiteY2" fmla="*/ 9049 h 9525"/>
              </a:gdLst>
              <a:ahLst/>
              <a:cxnLst>
                <a:cxn ang="0">
                  <a:pos x="connsiteX0" y="connsiteY0"/>
                </a:cxn>
                <a:cxn ang="0">
                  <a:pos x="connsiteX1" y="connsiteY1"/>
                </a:cxn>
                <a:cxn ang="0">
                  <a:pos x="connsiteX2" y="connsiteY2"/>
                </a:cxn>
              </a:cxnLst>
              <a:rect l="l" t="t" r="r" b="b"/>
              <a:pathLst>
                <a:path w="9525" h="9525">
                  <a:moveTo>
                    <a:pt x="10255" y="9049"/>
                  </a:moveTo>
                  <a:cubicBezTo>
                    <a:pt x="9302" y="8096"/>
                    <a:pt x="9302" y="8096"/>
                    <a:pt x="7397" y="7144"/>
                  </a:cubicBezTo>
                  <a:cubicBezTo>
                    <a:pt x="6445" y="7144"/>
                    <a:pt x="8350" y="8096"/>
                    <a:pt x="10255" y="9049"/>
                  </a:cubicBezTo>
                  <a:close/>
                </a:path>
              </a:pathLst>
            </a:custGeom>
            <a:grpFill/>
            <a:ln w="9525" cap="flat">
              <a:noFill/>
              <a:prstDash val="solid"/>
              <a:miter/>
            </a:ln>
          </p:spPr>
          <p:txBody>
            <a:bodyPr rtlCol="0" anchor="ctr"/>
            <a:lstStyle/>
            <a:p>
              <a:endParaRPr lang="en-US"/>
            </a:p>
          </p:txBody>
        </p:sp>
        <p:sp>
          <p:nvSpPr>
            <p:cNvPr id="630" name="Freeform: Shape 629">
              <a:extLst>
                <a:ext uri="{FF2B5EF4-FFF2-40B4-BE49-F238E27FC236}">
                  <a16:creationId xmlns:a16="http://schemas.microsoft.com/office/drawing/2014/main" xmlns="" id="{B06F2B65-D717-49B4-9958-A6973833D1F3}"/>
                </a:ext>
              </a:extLst>
            </p:cNvPr>
            <p:cNvSpPr/>
            <p:nvPr/>
          </p:nvSpPr>
          <p:spPr>
            <a:xfrm>
              <a:off x="6840379" y="20540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9049" y="10001"/>
                    <a:pt x="7144" y="7144"/>
                  </a:cubicBezTo>
                  <a:close/>
                </a:path>
              </a:pathLst>
            </a:custGeom>
            <a:grpFill/>
            <a:ln w="9525" cap="flat">
              <a:noFill/>
              <a:prstDash val="solid"/>
              <a:miter/>
            </a:ln>
          </p:spPr>
          <p:txBody>
            <a:bodyPr rtlCol="0" anchor="ctr"/>
            <a:lstStyle/>
            <a:p>
              <a:endParaRPr lang="en-US"/>
            </a:p>
          </p:txBody>
        </p:sp>
        <p:sp>
          <p:nvSpPr>
            <p:cNvPr id="631" name="Freeform: Shape 630">
              <a:extLst>
                <a:ext uri="{FF2B5EF4-FFF2-40B4-BE49-F238E27FC236}">
                  <a16:creationId xmlns:a16="http://schemas.microsoft.com/office/drawing/2014/main" xmlns="" id="{8D24D6FD-7217-432F-BC55-B9702E051A68}"/>
                </a:ext>
              </a:extLst>
            </p:cNvPr>
            <p:cNvSpPr/>
            <p:nvPr/>
          </p:nvSpPr>
          <p:spPr>
            <a:xfrm>
              <a:off x="6844690" y="2061767"/>
              <a:ext cx="9525" cy="19050"/>
            </a:xfrm>
            <a:custGeom>
              <a:avLst/>
              <a:gdLst>
                <a:gd name="connsiteX0" fmla="*/ 11405 w 9525"/>
                <a:gd name="connsiteY0" fmla="*/ 14683 h 19050"/>
                <a:gd name="connsiteX1" fmla="*/ 11405 w 9525"/>
                <a:gd name="connsiteY1" fmla="*/ 14683 h 19050"/>
              </a:gdLst>
              <a:ahLst/>
              <a:cxnLst>
                <a:cxn ang="0">
                  <a:pos x="connsiteX0" y="connsiteY0"/>
                </a:cxn>
                <a:cxn ang="0">
                  <a:pos x="connsiteX1" y="connsiteY1"/>
                </a:cxn>
              </a:cxnLst>
              <a:rect l="l" t="t" r="r" b="b"/>
              <a:pathLst>
                <a:path w="9525" h="19050">
                  <a:moveTo>
                    <a:pt x="11405" y="14683"/>
                  </a:moveTo>
                  <a:cubicBezTo>
                    <a:pt x="13310" y="3253"/>
                    <a:pt x="928" y="6110"/>
                    <a:pt x="11405" y="14683"/>
                  </a:cubicBezTo>
                  <a:close/>
                </a:path>
              </a:pathLst>
            </a:custGeom>
            <a:grpFill/>
            <a:ln w="9525" cap="flat">
              <a:noFill/>
              <a:prstDash val="solid"/>
              <a:miter/>
            </a:ln>
          </p:spPr>
          <p:txBody>
            <a:bodyPr rtlCol="0" anchor="ctr"/>
            <a:lstStyle/>
            <a:p>
              <a:endParaRPr lang="en-US"/>
            </a:p>
          </p:txBody>
        </p:sp>
        <p:sp>
          <p:nvSpPr>
            <p:cNvPr id="632" name="Freeform: Shape 631">
              <a:extLst>
                <a:ext uri="{FF2B5EF4-FFF2-40B4-BE49-F238E27FC236}">
                  <a16:creationId xmlns:a16="http://schemas.microsoft.com/office/drawing/2014/main" xmlns="" id="{221EBA23-162C-4171-B001-4C734B9FFFE0}"/>
                </a:ext>
              </a:extLst>
            </p:cNvPr>
            <p:cNvSpPr/>
            <p:nvPr/>
          </p:nvSpPr>
          <p:spPr>
            <a:xfrm>
              <a:off x="6820376" y="2068353"/>
              <a:ext cx="28575" cy="47625"/>
            </a:xfrm>
            <a:custGeom>
              <a:avLst/>
              <a:gdLst>
                <a:gd name="connsiteX0" fmla="*/ 22384 w 28575"/>
                <a:gd name="connsiteY0" fmla="*/ 7144 h 47625"/>
                <a:gd name="connsiteX1" fmla="*/ 7144 w 28575"/>
                <a:gd name="connsiteY1" fmla="*/ 34766 h 47625"/>
                <a:gd name="connsiteX2" fmla="*/ 11906 w 28575"/>
                <a:gd name="connsiteY2" fmla="*/ 41434 h 47625"/>
                <a:gd name="connsiteX3" fmla="*/ 22384 w 28575"/>
                <a:gd name="connsiteY3" fmla="*/ 7144 h 47625"/>
              </a:gdLst>
              <a:ahLst/>
              <a:cxnLst>
                <a:cxn ang="0">
                  <a:pos x="connsiteX0" y="connsiteY0"/>
                </a:cxn>
                <a:cxn ang="0">
                  <a:pos x="connsiteX1" y="connsiteY1"/>
                </a:cxn>
                <a:cxn ang="0">
                  <a:pos x="connsiteX2" y="connsiteY2"/>
                </a:cxn>
                <a:cxn ang="0">
                  <a:pos x="connsiteX3" y="connsiteY3"/>
                </a:cxn>
              </a:cxnLst>
              <a:rect l="l" t="t" r="r" b="b"/>
              <a:pathLst>
                <a:path w="28575" h="47625">
                  <a:moveTo>
                    <a:pt x="22384" y="7144"/>
                  </a:moveTo>
                  <a:cubicBezTo>
                    <a:pt x="20479" y="10001"/>
                    <a:pt x="13811" y="37624"/>
                    <a:pt x="7144" y="34766"/>
                  </a:cubicBezTo>
                  <a:cubicBezTo>
                    <a:pt x="13811" y="36671"/>
                    <a:pt x="15716" y="39529"/>
                    <a:pt x="11906" y="41434"/>
                  </a:cubicBezTo>
                  <a:cubicBezTo>
                    <a:pt x="19526" y="17621"/>
                    <a:pt x="33814" y="14764"/>
                    <a:pt x="22384" y="7144"/>
                  </a:cubicBezTo>
                  <a:close/>
                </a:path>
              </a:pathLst>
            </a:custGeom>
            <a:grpFill/>
            <a:ln w="9525" cap="flat">
              <a:noFill/>
              <a:prstDash val="solid"/>
              <a:miter/>
            </a:ln>
          </p:spPr>
          <p:txBody>
            <a:bodyPr rtlCol="0" anchor="ctr"/>
            <a:lstStyle/>
            <a:p>
              <a:endParaRPr lang="en-US"/>
            </a:p>
          </p:txBody>
        </p:sp>
        <p:sp>
          <p:nvSpPr>
            <p:cNvPr id="633" name="Freeform: Shape 632">
              <a:extLst>
                <a:ext uri="{FF2B5EF4-FFF2-40B4-BE49-F238E27FC236}">
                  <a16:creationId xmlns:a16="http://schemas.microsoft.com/office/drawing/2014/main" xmlns="" id="{69FCF586-3EFD-4EAA-B171-2C8AD076C47E}"/>
                </a:ext>
              </a:extLst>
            </p:cNvPr>
            <p:cNvSpPr/>
            <p:nvPr/>
          </p:nvSpPr>
          <p:spPr>
            <a:xfrm>
              <a:off x="6845379" y="2070496"/>
              <a:ext cx="9525" cy="9525"/>
            </a:xfrm>
            <a:custGeom>
              <a:avLst/>
              <a:gdLst>
                <a:gd name="connsiteX0" fmla="*/ 7858 w 9525"/>
                <a:gd name="connsiteY0" fmla="*/ 7858 h 9525"/>
                <a:gd name="connsiteX1" fmla="*/ 7858 w 9525"/>
                <a:gd name="connsiteY1" fmla="*/ 7858 h 9525"/>
                <a:gd name="connsiteX2" fmla="*/ 7858 w 9525"/>
                <a:gd name="connsiteY2" fmla="*/ 7858 h 9525"/>
              </a:gdLst>
              <a:ahLst/>
              <a:cxnLst>
                <a:cxn ang="0">
                  <a:pos x="connsiteX0" y="connsiteY0"/>
                </a:cxn>
                <a:cxn ang="0">
                  <a:pos x="connsiteX1" y="connsiteY1"/>
                </a:cxn>
                <a:cxn ang="0">
                  <a:pos x="connsiteX2" y="connsiteY2"/>
                </a:cxn>
              </a:cxnLst>
              <a:rect l="l" t="t" r="r" b="b"/>
              <a:pathLst>
                <a:path w="9525" h="9525">
                  <a:moveTo>
                    <a:pt x="7858" y="7858"/>
                  </a:moveTo>
                  <a:cubicBezTo>
                    <a:pt x="7858" y="6906"/>
                    <a:pt x="6906" y="6906"/>
                    <a:pt x="7858" y="7858"/>
                  </a:cubicBezTo>
                  <a:cubicBezTo>
                    <a:pt x="6906" y="6906"/>
                    <a:pt x="6906" y="6906"/>
                    <a:pt x="7858" y="7858"/>
                  </a:cubicBezTo>
                  <a:close/>
                </a:path>
              </a:pathLst>
            </a:custGeom>
            <a:grpFill/>
            <a:ln w="9525" cap="flat">
              <a:noFill/>
              <a:prstDash val="solid"/>
              <a:miter/>
            </a:ln>
          </p:spPr>
          <p:txBody>
            <a:bodyPr rtlCol="0" anchor="ctr"/>
            <a:lstStyle/>
            <a:p>
              <a:endParaRPr lang="en-US"/>
            </a:p>
          </p:txBody>
        </p:sp>
        <p:sp>
          <p:nvSpPr>
            <p:cNvPr id="634" name="Freeform: Shape 633">
              <a:extLst>
                <a:ext uri="{FF2B5EF4-FFF2-40B4-BE49-F238E27FC236}">
                  <a16:creationId xmlns:a16="http://schemas.microsoft.com/office/drawing/2014/main" xmlns="" id="{E2701315-B2E9-44F7-97FC-716FFBBCC1D6}"/>
                </a:ext>
              </a:extLst>
            </p:cNvPr>
            <p:cNvSpPr/>
            <p:nvPr/>
          </p:nvSpPr>
          <p:spPr>
            <a:xfrm>
              <a:off x="6824186" y="21026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8096" y="8096"/>
                    <a:pt x="7144" y="8096"/>
                    <a:pt x="7144" y="7144"/>
                  </a:cubicBezTo>
                  <a:close/>
                </a:path>
              </a:pathLst>
            </a:custGeom>
            <a:grpFill/>
            <a:ln w="9525" cap="flat">
              <a:noFill/>
              <a:prstDash val="solid"/>
              <a:miter/>
            </a:ln>
          </p:spPr>
          <p:txBody>
            <a:bodyPr rtlCol="0" anchor="ctr"/>
            <a:lstStyle/>
            <a:p>
              <a:endParaRPr lang="en-US"/>
            </a:p>
          </p:txBody>
        </p:sp>
        <p:sp>
          <p:nvSpPr>
            <p:cNvPr id="635" name="Freeform: Shape 634">
              <a:extLst>
                <a:ext uri="{FF2B5EF4-FFF2-40B4-BE49-F238E27FC236}">
                  <a16:creationId xmlns:a16="http://schemas.microsoft.com/office/drawing/2014/main" xmlns="" id="{549EACFA-CE43-489B-A235-5FD728672484}"/>
                </a:ext>
              </a:extLst>
            </p:cNvPr>
            <p:cNvSpPr/>
            <p:nvPr/>
          </p:nvSpPr>
          <p:spPr>
            <a:xfrm>
              <a:off x="6845141" y="206740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636" name="Freeform: Shape 635">
              <a:extLst>
                <a:ext uri="{FF2B5EF4-FFF2-40B4-BE49-F238E27FC236}">
                  <a16:creationId xmlns:a16="http://schemas.microsoft.com/office/drawing/2014/main" xmlns="" id="{08AB19DB-4C64-4342-8DE3-5AF2CEE102F3}"/>
                </a:ext>
              </a:extLst>
            </p:cNvPr>
            <p:cNvSpPr/>
            <p:nvPr/>
          </p:nvSpPr>
          <p:spPr>
            <a:xfrm>
              <a:off x="6837521" y="20616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10001"/>
                    <a:pt x="7144" y="7144"/>
                  </a:cubicBezTo>
                  <a:close/>
                </a:path>
              </a:pathLst>
            </a:custGeom>
            <a:grpFill/>
            <a:ln w="9525" cap="flat">
              <a:noFill/>
              <a:prstDash val="solid"/>
              <a:miter/>
            </a:ln>
          </p:spPr>
          <p:txBody>
            <a:bodyPr rtlCol="0" anchor="ctr"/>
            <a:lstStyle/>
            <a:p>
              <a:endParaRPr lang="en-US"/>
            </a:p>
          </p:txBody>
        </p:sp>
        <p:sp>
          <p:nvSpPr>
            <p:cNvPr id="637" name="Freeform: Shape 636">
              <a:extLst>
                <a:ext uri="{FF2B5EF4-FFF2-40B4-BE49-F238E27FC236}">
                  <a16:creationId xmlns:a16="http://schemas.microsoft.com/office/drawing/2014/main" xmlns="" id="{7989BBD7-407C-4F27-9BFF-95E54D5C8867}"/>
                </a:ext>
              </a:extLst>
            </p:cNvPr>
            <p:cNvSpPr/>
            <p:nvPr/>
          </p:nvSpPr>
          <p:spPr>
            <a:xfrm>
              <a:off x="6817519" y="2108358"/>
              <a:ext cx="9525" cy="9525"/>
            </a:xfrm>
            <a:custGeom>
              <a:avLst/>
              <a:gdLst>
                <a:gd name="connsiteX0" fmla="*/ 7144 w 9525"/>
                <a:gd name="connsiteY0" fmla="*/ 7144 h 9525"/>
                <a:gd name="connsiteX1" fmla="*/ 9049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8096"/>
                  </a:ln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638" name="Freeform: Shape 637">
              <a:extLst>
                <a:ext uri="{FF2B5EF4-FFF2-40B4-BE49-F238E27FC236}">
                  <a16:creationId xmlns:a16="http://schemas.microsoft.com/office/drawing/2014/main" xmlns="" id="{3AD654FB-393C-4622-A598-9B706BE3CD0A}"/>
                </a:ext>
              </a:extLst>
            </p:cNvPr>
            <p:cNvSpPr/>
            <p:nvPr/>
          </p:nvSpPr>
          <p:spPr>
            <a:xfrm>
              <a:off x="6812042" y="2126456"/>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639" name="Freeform: Shape 638">
              <a:extLst>
                <a:ext uri="{FF2B5EF4-FFF2-40B4-BE49-F238E27FC236}">
                  <a16:creationId xmlns:a16="http://schemas.microsoft.com/office/drawing/2014/main" xmlns="" id="{DAE300A7-CA54-446B-A058-789D95593478}"/>
                </a:ext>
              </a:extLst>
            </p:cNvPr>
            <p:cNvSpPr/>
            <p:nvPr/>
          </p:nvSpPr>
          <p:spPr>
            <a:xfrm>
              <a:off x="6810851" y="2103596"/>
              <a:ext cx="28575" cy="85725"/>
            </a:xfrm>
            <a:custGeom>
              <a:avLst/>
              <a:gdLst>
                <a:gd name="connsiteX0" fmla="*/ 8096 w 28575"/>
                <a:gd name="connsiteY0" fmla="*/ 74771 h 85725"/>
                <a:gd name="connsiteX1" fmla="*/ 7144 w 28575"/>
                <a:gd name="connsiteY1" fmla="*/ 40481 h 85725"/>
                <a:gd name="connsiteX2" fmla="*/ 10954 w 28575"/>
                <a:gd name="connsiteY2" fmla="*/ 20479 h 85725"/>
                <a:gd name="connsiteX3" fmla="*/ 13811 w 28575"/>
                <a:gd name="connsiteY3" fmla="*/ 7144 h 85725"/>
                <a:gd name="connsiteX4" fmla="*/ 23336 w 28575"/>
                <a:gd name="connsiteY4" fmla="*/ 14764 h 85725"/>
                <a:gd name="connsiteX5" fmla="*/ 8096 w 28575"/>
                <a:gd name="connsiteY5" fmla="*/ 74771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85725">
                  <a:moveTo>
                    <a:pt x="8096" y="74771"/>
                  </a:moveTo>
                  <a:cubicBezTo>
                    <a:pt x="28099" y="95726"/>
                    <a:pt x="10001" y="45244"/>
                    <a:pt x="7144" y="40481"/>
                  </a:cubicBezTo>
                  <a:cubicBezTo>
                    <a:pt x="30004" y="39529"/>
                    <a:pt x="13811" y="36671"/>
                    <a:pt x="10954" y="20479"/>
                  </a:cubicBezTo>
                  <a:cubicBezTo>
                    <a:pt x="18574" y="19526"/>
                    <a:pt x="35719" y="11906"/>
                    <a:pt x="13811" y="7144"/>
                  </a:cubicBezTo>
                  <a:cubicBezTo>
                    <a:pt x="17621" y="11906"/>
                    <a:pt x="18574" y="14764"/>
                    <a:pt x="23336" y="14764"/>
                  </a:cubicBezTo>
                  <a:cubicBezTo>
                    <a:pt x="5239" y="476"/>
                    <a:pt x="11906" y="73819"/>
                    <a:pt x="8096" y="74771"/>
                  </a:cubicBezTo>
                  <a:close/>
                </a:path>
              </a:pathLst>
            </a:custGeom>
            <a:grpFill/>
            <a:ln w="9525" cap="flat">
              <a:noFill/>
              <a:prstDash val="solid"/>
              <a:miter/>
            </a:ln>
          </p:spPr>
          <p:txBody>
            <a:bodyPr rtlCol="0" anchor="ctr"/>
            <a:lstStyle/>
            <a:p>
              <a:endParaRPr lang="en-US"/>
            </a:p>
          </p:txBody>
        </p:sp>
        <p:sp>
          <p:nvSpPr>
            <p:cNvPr id="640" name="Freeform: Shape 639">
              <a:extLst>
                <a:ext uri="{FF2B5EF4-FFF2-40B4-BE49-F238E27FC236}">
                  <a16:creationId xmlns:a16="http://schemas.microsoft.com/office/drawing/2014/main" xmlns="" id="{F7801435-53B1-42EE-B39C-0E13395932DC}"/>
                </a:ext>
              </a:extLst>
            </p:cNvPr>
            <p:cNvSpPr/>
            <p:nvPr/>
          </p:nvSpPr>
          <p:spPr>
            <a:xfrm>
              <a:off x="6809793" y="2152173"/>
              <a:ext cx="9525" cy="9525"/>
            </a:xfrm>
            <a:custGeom>
              <a:avLst/>
              <a:gdLst>
                <a:gd name="connsiteX0" fmla="*/ 10107 w 9525"/>
                <a:gd name="connsiteY0" fmla="*/ 7144 h 9525"/>
                <a:gd name="connsiteX1" fmla="*/ 10107 w 9525"/>
                <a:gd name="connsiteY1" fmla="*/ 7144 h 9525"/>
              </a:gdLst>
              <a:ahLst/>
              <a:cxnLst>
                <a:cxn ang="0">
                  <a:pos x="connsiteX0" y="connsiteY0"/>
                </a:cxn>
                <a:cxn ang="0">
                  <a:pos x="connsiteX1" y="connsiteY1"/>
                </a:cxn>
              </a:cxnLst>
              <a:rect l="l" t="t" r="r" b="b"/>
              <a:pathLst>
                <a:path w="9525" h="9525">
                  <a:moveTo>
                    <a:pt x="10107" y="7144"/>
                  </a:moveTo>
                  <a:cubicBezTo>
                    <a:pt x="3440" y="10001"/>
                    <a:pt x="10107" y="7144"/>
                    <a:pt x="10107" y="7144"/>
                  </a:cubicBezTo>
                  <a:close/>
                </a:path>
              </a:pathLst>
            </a:custGeom>
            <a:grpFill/>
            <a:ln w="9525" cap="flat">
              <a:noFill/>
              <a:prstDash val="solid"/>
              <a:miter/>
            </a:ln>
          </p:spPr>
          <p:txBody>
            <a:bodyPr rtlCol="0" anchor="ctr"/>
            <a:lstStyle/>
            <a:p>
              <a:endParaRPr lang="en-US"/>
            </a:p>
          </p:txBody>
        </p:sp>
        <p:sp>
          <p:nvSpPr>
            <p:cNvPr id="641" name="Freeform: Shape 640">
              <a:extLst>
                <a:ext uri="{FF2B5EF4-FFF2-40B4-BE49-F238E27FC236}">
                  <a16:creationId xmlns:a16="http://schemas.microsoft.com/office/drawing/2014/main" xmlns="" id="{92BEF0DB-1A31-4AB5-8356-57981B1A27F0}"/>
                </a:ext>
              </a:extLst>
            </p:cNvPr>
            <p:cNvSpPr/>
            <p:nvPr/>
          </p:nvSpPr>
          <p:spPr>
            <a:xfrm>
              <a:off x="6812756" y="21531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642" name="Freeform: Shape 641">
              <a:extLst>
                <a:ext uri="{FF2B5EF4-FFF2-40B4-BE49-F238E27FC236}">
                  <a16:creationId xmlns:a16="http://schemas.microsoft.com/office/drawing/2014/main" xmlns="" id="{DD036D2D-57FA-4EA4-A1E6-68ADB6C49E5C}"/>
                </a:ext>
              </a:extLst>
            </p:cNvPr>
            <p:cNvSpPr/>
            <p:nvPr/>
          </p:nvSpPr>
          <p:spPr>
            <a:xfrm>
              <a:off x="6812333" y="2175986"/>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8096"/>
                    <a:pt x="7567" y="8096"/>
                  </a:cubicBezTo>
                  <a:cubicBezTo>
                    <a:pt x="8520" y="8096"/>
                    <a:pt x="8520" y="7144"/>
                    <a:pt x="7567" y="7144"/>
                  </a:cubicBezTo>
                  <a:close/>
                </a:path>
              </a:pathLst>
            </a:custGeom>
            <a:grpFill/>
            <a:ln w="9525" cap="flat">
              <a:noFill/>
              <a:prstDash val="solid"/>
              <a:miter/>
            </a:ln>
          </p:spPr>
          <p:txBody>
            <a:bodyPr rtlCol="0" anchor="ctr"/>
            <a:lstStyle/>
            <a:p>
              <a:endParaRPr lang="en-US"/>
            </a:p>
          </p:txBody>
        </p:sp>
        <p:sp>
          <p:nvSpPr>
            <p:cNvPr id="643" name="Freeform: Shape 642">
              <a:extLst>
                <a:ext uri="{FF2B5EF4-FFF2-40B4-BE49-F238E27FC236}">
                  <a16:creationId xmlns:a16="http://schemas.microsoft.com/office/drawing/2014/main" xmlns="" id="{EBE2487F-025A-45CD-A85F-887834E5EE55}"/>
                </a:ext>
              </a:extLst>
            </p:cNvPr>
            <p:cNvSpPr/>
            <p:nvPr/>
          </p:nvSpPr>
          <p:spPr>
            <a:xfrm>
              <a:off x="6814661" y="217651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9049" y="6615"/>
                    <a:pt x="7144" y="7567"/>
                    <a:pt x="7144" y="7567"/>
                  </a:cubicBezTo>
                  <a:close/>
                </a:path>
              </a:pathLst>
            </a:custGeom>
            <a:grpFill/>
            <a:ln w="9525" cap="flat">
              <a:noFill/>
              <a:prstDash val="solid"/>
              <a:miter/>
            </a:ln>
          </p:spPr>
          <p:txBody>
            <a:bodyPr rtlCol="0" anchor="ctr"/>
            <a:lstStyle/>
            <a:p>
              <a:endParaRPr lang="en-US"/>
            </a:p>
          </p:txBody>
        </p:sp>
        <p:sp>
          <p:nvSpPr>
            <p:cNvPr id="644" name="Freeform: Shape 643">
              <a:extLst>
                <a:ext uri="{FF2B5EF4-FFF2-40B4-BE49-F238E27FC236}">
                  <a16:creationId xmlns:a16="http://schemas.microsoft.com/office/drawing/2014/main" xmlns="" id="{A73949C8-87DB-4B3B-B5E9-D0ED24F64E47}"/>
                </a:ext>
              </a:extLst>
            </p:cNvPr>
            <p:cNvSpPr/>
            <p:nvPr/>
          </p:nvSpPr>
          <p:spPr>
            <a:xfrm>
              <a:off x="6812756" y="2177891"/>
              <a:ext cx="19050" cy="38100"/>
            </a:xfrm>
            <a:custGeom>
              <a:avLst/>
              <a:gdLst>
                <a:gd name="connsiteX0" fmla="*/ 14764 w 19050"/>
                <a:gd name="connsiteY0" fmla="*/ 38576 h 38100"/>
                <a:gd name="connsiteX1" fmla="*/ 10954 w 19050"/>
                <a:gd name="connsiteY1" fmla="*/ 7144 h 38100"/>
                <a:gd name="connsiteX2" fmla="*/ 13811 w 19050"/>
                <a:gd name="connsiteY2" fmla="*/ 10954 h 38100"/>
                <a:gd name="connsiteX3" fmla="*/ 7144 w 19050"/>
                <a:gd name="connsiteY3" fmla="*/ 15716 h 38100"/>
                <a:gd name="connsiteX4" fmla="*/ 14764 w 19050"/>
                <a:gd name="connsiteY4" fmla="*/ 3857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8100">
                  <a:moveTo>
                    <a:pt x="14764" y="38576"/>
                  </a:moveTo>
                  <a:cubicBezTo>
                    <a:pt x="14764" y="34766"/>
                    <a:pt x="22384" y="20479"/>
                    <a:pt x="10954" y="7144"/>
                  </a:cubicBezTo>
                  <a:cubicBezTo>
                    <a:pt x="12859" y="11906"/>
                    <a:pt x="13811" y="12859"/>
                    <a:pt x="13811" y="10954"/>
                  </a:cubicBezTo>
                  <a:cubicBezTo>
                    <a:pt x="18574" y="11906"/>
                    <a:pt x="8096" y="15716"/>
                    <a:pt x="7144" y="15716"/>
                  </a:cubicBezTo>
                  <a:cubicBezTo>
                    <a:pt x="20479" y="10954"/>
                    <a:pt x="11906" y="38576"/>
                    <a:pt x="14764" y="38576"/>
                  </a:cubicBezTo>
                  <a:close/>
                </a:path>
              </a:pathLst>
            </a:custGeom>
            <a:grpFill/>
            <a:ln w="9525" cap="flat">
              <a:noFill/>
              <a:prstDash val="solid"/>
              <a:miter/>
            </a:ln>
          </p:spPr>
          <p:txBody>
            <a:bodyPr rtlCol="0" anchor="ctr"/>
            <a:lstStyle/>
            <a:p>
              <a:endParaRPr lang="en-US"/>
            </a:p>
          </p:txBody>
        </p:sp>
        <p:sp>
          <p:nvSpPr>
            <p:cNvPr id="645" name="Freeform: Shape 644">
              <a:extLst>
                <a:ext uri="{FF2B5EF4-FFF2-40B4-BE49-F238E27FC236}">
                  <a16:creationId xmlns:a16="http://schemas.microsoft.com/office/drawing/2014/main" xmlns="" id="{33B99506-6754-4B69-9C74-82E460A4FC1C}"/>
                </a:ext>
              </a:extLst>
            </p:cNvPr>
            <p:cNvSpPr/>
            <p:nvPr/>
          </p:nvSpPr>
          <p:spPr>
            <a:xfrm>
              <a:off x="6822608" y="2215590"/>
              <a:ext cx="19050" cy="9525"/>
            </a:xfrm>
            <a:custGeom>
              <a:avLst/>
              <a:gdLst>
                <a:gd name="connsiteX0" fmla="*/ 10627 w 19050"/>
                <a:gd name="connsiteY0" fmla="*/ 7545 h 9525"/>
                <a:gd name="connsiteX1" fmla="*/ 10627 w 19050"/>
                <a:gd name="connsiteY1" fmla="*/ 7545 h 9525"/>
              </a:gdLst>
              <a:ahLst/>
              <a:cxnLst>
                <a:cxn ang="0">
                  <a:pos x="connsiteX0" y="connsiteY0"/>
                </a:cxn>
                <a:cxn ang="0">
                  <a:pos x="connsiteX1" y="connsiteY1"/>
                </a:cxn>
              </a:cxnLst>
              <a:rect l="l" t="t" r="r" b="b"/>
              <a:pathLst>
                <a:path w="19050" h="9525">
                  <a:moveTo>
                    <a:pt x="10627" y="7545"/>
                  </a:moveTo>
                  <a:cubicBezTo>
                    <a:pt x="149" y="5640"/>
                    <a:pt x="17295" y="11355"/>
                    <a:pt x="10627" y="7545"/>
                  </a:cubicBezTo>
                  <a:close/>
                </a:path>
              </a:pathLst>
            </a:custGeom>
            <a:grpFill/>
            <a:ln w="9525" cap="flat">
              <a:noFill/>
              <a:prstDash val="solid"/>
              <a:miter/>
            </a:ln>
          </p:spPr>
          <p:txBody>
            <a:bodyPr rtlCol="0" anchor="ctr"/>
            <a:lstStyle/>
            <a:p>
              <a:endParaRPr lang="en-US"/>
            </a:p>
          </p:txBody>
        </p:sp>
        <p:sp>
          <p:nvSpPr>
            <p:cNvPr id="646" name="Freeform: Shape 645">
              <a:extLst>
                <a:ext uri="{FF2B5EF4-FFF2-40B4-BE49-F238E27FC236}">
                  <a16:creationId xmlns:a16="http://schemas.microsoft.com/office/drawing/2014/main" xmlns="" id="{2F5D5AD1-F9EE-4F23-AE0E-78F9BD0526A7}"/>
                </a:ext>
              </a:extLst>
            </p:cNvPr>
            <p:cNvSpPr/>
            <p:nvPr/>
          </p:nvSpPr>
          <p:spPr>
            <a:xfrm>
              <a:off x="6821329" y="2222552"/>
              <a:ext cx="19050" cy="19050"/>
            </a:xfrm>
            <a:custGeom>
              <a:avLst/>
              <a:gdLst>
                <a:gd name="connsiteX0" fmla="*/ 12859 w 19050"/>
                <a:gd name="connsiteY0" fmla="*/ 13917 h 19050"/>
                <a:gd name="connsiteX1" fmla="*/ 7144 w 19050"/>
                <a:gd name="connsiteY1" fmla="*/ 11060 h 19050"/>
                <a:gd name="connsiteX2" fmla="*/ 12859 w 19050"/>
                <a:gd name="connsiteY2" fmla="*/ 13917 h 19050"/>
              </a:gdLst>
              <a:ahLst/>
              <a:cxnLst>
                <a:cxn ang="0">
                  <a:pos x="connsiteX0" y="connsiteY0"/>
                </a:cxn>
                <a:cxn ang="0">
                  <a:pos x="connsiteX1" y="connsiteY1"/>
                </a:cxn>
                <a:cxn ang="0">
                  <a:pos x="connsiteX2" y="connsiteY2"/>
                </a:cxn>
              </a:cxnLst>
              <a:rect l="l" t="t" r="r" b="b"/>
              <a:pathLst>
                <a:path w="19050" h="19050">
                  <a:moveTo>
                    <a:pt x="12859" y="13917"/>
                  </a:moveTo>
                  <a:cubicBezTo>
                    <a:pt x="-1429" y="10107"/>
                    <a:pt x="27146" y="2487"/>
                    <a:pt x="7144" y="11060"/>
                  </a:cubicBezTo>
                  <a:cubicBezTo>
                    <a:pt x="10954" y="17727"/>
                    <a:pt x="10954" y="23442"/>
                    <a:pt x="12859" y="13917"/>
                  </a:cubicBezTo>
                  <a:close/>
                </a:path>
              </a:pathLst>
            </a:custGeom>
            <a:grpFill/>
            <a:ln w="9525" cap="flat">
              <a:noFill/>
              <a:prstDash val="solid"/>
              <a:miter/>
            </a:ln>
          </p:spPr>
          <p:txBody>
            <a:bodyPr rtlCol="0" anchor="ctr"/>
            <a:lstStyle/>
            <a:p>
              <a:endParaRPr lang="en-US"/>
            </a:p>
          </p:txBody>
        </p:sp>
        <p:sp>
          <p:nvSpPr>
            <p:cNvPr id="647" name="Freeform: Shape 646">
              <a:extLst>
                <a:ext uri="{FF2B5EF4-FFF2-40B4-BE49-F238E27FC236}">
                  <a16:creationId xmlns:a16="http://schemas.microsoft.com/office/drawing/2014/main" xmlns="" id="{9279F550-1DFA-48A8-B83C-9681C4013791}"/>
                </a:ext>
              </a:extLst>
            </p:cNvPr>
            <p:cNvSpPr/>
            <p:nvPr/>
          </p:nvSpPr>
          <p:spPr>
            <a:xfrm>
              <a:off x="6830007" y="2229855"/>
              <a:ext cx="9525" cy="9525"/>
            </a:xfrm>
            <a:custGeom>
              <a:avLst/>
              <a:gdLst>
                <a:gd name="connsiteX0" fmla="*/ 7990 w 9525"/>
                <a:gd name="connsiteY0" fmla="*/ 7567 h 9525"/>
                <a:gd name="connsiteX1" fmla="*/ 7990 w 9525"/>
                <a:gd name="connsiteY1" fmla="*/ 7567 h 9525"/>
              </a:gdLst>
              <a:ahLst/>
              <a:cxnLst>
                <a:cxn ang="0">
                  <a:pos x="connsiteX0" y="connsiteY0"/>
                </a:cxn>
                <a:cxn ang="0">
                  <a:pos x="connsiteX1" y="connsiteY1"/>
                </a:cxn>
              </a:cxnLst>
              <a:rect l="l" t="t" r="r" b="b"/>
              <a:pathLst>
                <a:path w="9525" h="9525">
                  <a:moveTo>
                    <a:pt x="7990" y="7567"/>
                  </a:moveTo>
                  <a:cubicBezTo>
                    <a:pt x="7990" y="6615"/>
                    <a:pt x="6086" y="7567"/>
                    <a:pt x="7990" y="7567"/>
                  </a:cubicBezTo>
                  <a:close/>
                </a:path>
              </a:pathLst>
            </a:custGeom>
            <a:grpFill/>
            <a:ln w="9525" cap="flat">
              <a:noFill/>
              <a:prstDash val="solid"/>
              <a:miter/>
            </a:ln>
          </p:spPr>
          <p:txBody>
            <a:bodyPr rtlCol="0" anchor="ctr"/>
            <a:lstStyle/>
            <a:p>
              <a:endParaRPr lang="en-US"/>
            </a:p>
          </p:txBody>
        </p:sp>
      </p:grpSp>
      <p:grpSp>
        <p:nvGrpSpPr>
          <p:cNvPr id="648" name="Group 647">
            <a:extLst>
              <a:ext uri="{FF2B5EF4-FFF2-40B4-BE49-F238E27FC236}">
                <a16:creationId xmlns:a16="http://schemas.microsoft.com/office/drawing/2014/main" xmlns="" id="{4F3646D5-0988-4369-8988-00D85B874C60}"/>
              </a:ext>
            </a:extLst>
          </p:cNvPr>
          <p:cNvGrpSpPr/>
          <p:nvPr userDrawn="1"/>
        </p:nvGrpSpPr>
        <p:grpSpPr>
          <a:xfrm flipH="1">
            <a:off x="844972" y="4636278"/>
            <a:ext cx="270931" cy="344010"/>
            <a:chOff x="6843236" y="157160"/>
            <a:chExt cx="947072" cy="1202528"/>
          </a:xfrm>
          <a:solidFill>
            <a:schemeClr val="accent1"/>
          </a:solidFill>
        </p:grpSpPr>
        <p:sp>
          <p:nvSpPr>
            <p:cNvPr id="649" name="Freeform: Shape 648">
              <a:extLst>
                <a:ext uri="{FF2B5EF4-FFF2-40B4-BE49-F238E27FC236}">
                  <a16:creationId xmlns:a16="http://schemas.microsoft.com/office/drawing/2014/main" xmlns="" id="{BC0B6B41-1F7E-443A-B3C7-D4E2C74C0438}"/>
                </a:ext>
              </a:extLst>
            </p:cNvPr>
            <p:cNvSpPr/>
            <p:nvPr/>
          </p:nvSpPr>
          <p:spPr>
            <a:xfrm>
              <a:off x="7263183" y="188542"/>
              <a:ext cx="19050" cy="9525"/>
            </a:xfrm>
            <a:custGeom>
              <a:avLst/>
              <a:gdLst>
                <a:gd name="connsiteX0" fmla="*/ 13917 w 19050"/>
                <a:gd name="connsiteY0" fmla="*/ 10530 h 9525"/>
                <a:gd name="connsiteX1" fmla="*/ 13917 w 19050"/>
                <a:gd name="connsiteY1" fmla="*/ 10530 h 9525"/>
              </a:gdLst>
              <a:ahLst/>
              <a:cxnLst>
                <a:cxn ang="0">
                  <a:pos x="connsiteX0" y="connsiteY0"/>
                </a:cxn>
                <a:cxn ang="0">
                  <a:pos x="connsiteX1" y="connsiteY1"/>
                </a:cxn>
              </a:cxnLst>
              <a:rect l="l" t="t" r="r" b="b"/>
              <a:pathLst>
                <a:path w="19050" h="9525">
                  <a:moveTo>
                    <a:pt x="13917" y="10530"/>
                  </a:moveTo>
                  <a:cubicBezTo>
                    <a:pt x="13917" y="10530"/>
                    <a:pt x="-1323" y="2910"/>
                    <a:pt x="13917" y="10530"/>
                  </a:cubicBezTo>
                  <a:close/>
                </a:path>
              </a:pathLst>
            </a:custGeom>
            <a:grpFill/>
            <a:ln w="9525" cap="flat">
              <a:noFill/>
              <a:prstDash val="solid"/>
              <a:miter/>
            </a:ln>
          </p:spPr>
          <p:txBody>
            <a:bodyPr rtlCol="0" anchor="ctr"/>
            <a:lstStyle/>
            <a:p>
              <a:endParaRPr lang="en-US"/>
            </a:p>
          </p:txBody>
        </p:sp>
        <p:sp>
          <p:nvSpPr>
            <p:cNvPr id="650" name="Freeform: Shape 649">
              <a:extLst>
                <a:ext uri="{FF2B5EF4-FFF2-40B4-BE49-F238E27FC236}">
                  <a16:creationId xmlns:a16="http://schemas.microsoft.com/office/drawing/2014/main" xmlns="" id="{38EFEE21-31CE-461D-AA24-D9A341EEAE2F}"/>
                </a:ext>
              </a:extLst>
            </p:cNvPr>
            <p:cNvSpPr/>
            <p:nvPr/>
          </p:nvSpPr>
          <p:spPr>
            <a:xfrm>
              <a:off x="7235250" y="171185"/>
              <a:ext cx="19050" cy="19050"/>
            </a:xfrm>
            <a:custGeom>
              <a:avLst/>
              <a:gdLst>
                <a:gd name="connsiteX0" fmla="*/ 15180 w 19050"/>
                <a:gd name="connsiteY0" fmla="*/ 12647 h 19050"/>
                <a:gd name="connsiteX1" fmla="*/ 15180 w 19050"/>
                <a:gd name="connsiteY1" fmla="*/ 12647 h 19050"/>
              </a:gdLst>
              <a:ahLst/>
              <a:cxnLst>
                <a:cxn ang="0">
                  <a:pos x="connsiteX0" y="connsiteY0"/>
                </a:cxn>
                <a:cxn ang="0">
                  <a:pos x="connsiteX1" y="connsiteY1"/>
                </a:cxn>
              </a:cxnLst>
              <a:rect l="l" t="t" r="r" b="b"/>
              <a:pathLst>
                <a:path w="19050" h="19050">
                  <a:moveTo>
                    <a:pt x="15180" y="12647"/>
                  </a:moveTo>
                  <a:cubicBezTo>
                    <a:pt x="-8632" y="12647"/>
                    <a:pt x="29468" y="265"/>
                    <a:pt x="15180" y="12647"/>
                  </a:cubicBezTo>
                  <a:close/>
                </a:path>
              </a:pathLst>
            </a:custGeom>
            <a:grpFill/>
            <a:ln w="9525" cap="flat">
              <a:noFill/>
              <a:prstDash val="solid"/>
              <a:miter/>
            </a:ln>
          </p:spPr>
          <p:txBody>
            <a:bodyPr rtlCol="0" anchor="ctr"/>
            <a:lstStyle/>
            <a:p>
              <a:endParaRPr lang="en-US"/>
            </a:p>
          </p:txBody>
        </p:sp>
        <p:sp>
          <p:nvSpPr>
            <p:cNvPr id="651" name="Freeform: Shape 650">
              <a:extLst>
                <a:ext uri="{FF2B5EF4-FFF2-40B4-BE49-F238E27FC236}">
                  <a16:creationId xmlns:a16="http://schemas.microsoft.com/office/drawing/2014/main" xmlns="" id="{857FB5D4-54F9-44AF-B3CA-88E9DE39E332}"/>
                </a:ext>
              </a:extLst>
            </p:cNvPr>
            <p:cNvSpPr/>
            <p:nvPr/>
          </p:nvSpPr>
          <p:spPr>
            <a:xfrm>
              <a:off x="7409021" y="559593"/>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lnTo>
                    <a:pt x="7144" y="7144"/>
                  </a:lnTo>
                  <a:cubicBezTo>
                    <a:pt x="7144" y="8096"/>
                    <a:pt x="7144" y="9049"/>
                    <a:pt x="7144" y="10001"/>
                  </a:cubicBezTo>
                  <a:close/>
                </a:path>
              </a:pathLst>
            </a:custGeom>
            <a:grpFill/>
            <a:ln w="9525" cap="flat">
              <a:noFill/>
              <a:prstDash val="solid"/>
              <a:miter/>
            </a:ln>
          </p:spPr>
          <p:txBody>
            <a:bodyPr rtlCol="0" anchor="ctr"/>
            <a:lstStyle/>
            <a:p>
              <a:endParaRPr lang="en-US"/>
            </a:p>
          </p:txBody>
        </p:sp>
        <p:sp>
          <p:nvSpPr>
            <p:cNvPr id="652" name="Freeform: Shape 651">
              <a:extLst>
                <a:ext uri="{FF2B5EF4-FFF2-40B4-BE49-F238E27FC236}">
                  <a16:creationId xmlns:a16="http://schemas.microsoft.com/office/drawing/2014/main" xmlns="" id="{15680CA0-F9D5-4139-86BA-0C4A8D1181C5}"/>
                </a:ext>
              </a:extLst>
            </p:cNvPr>
            <p:cNvSpPr/>
            <p:nvPr/>
          </p:nvSpPr>
          <p:spPr>
            <a:xfrm>
              <a:off x="7597616" y="751284"/>
              <a:ext cx="9525" cy="9525"/>
            </a:xfrm>
            <a:custGeom>
              <a:avLst/>
              <a:gdLst>
                <a:gd name="connsiteX0" fmla="*/ 10001 w 9525"/>
                <a:gd name="connsiteY0" fmla="*/ 7858 h 9525"/>
                <a:gd name="connsiteX1" fmla="*/ 7144 w 9525"/>
                <a:gd name="connsiteY1" fmla="*/ 7858 h 9525"/>
                <a:gd name="connsiteX2" fmla="*/ 10001 w 9525"/>
                <a:gd name="connsiteY2" fmla="*/ 7858 h 9525"/>
              </a:gdLst>
              <a:ahLst/>
              <a:cxnLst>
                <a:cxn ang="0">
                  <a:pos x="connsiteX0" y="connsiteY0"/>
                </a:cxn>
                <a:cxn ang="0">
                  <a:pos x="connsiteX1" y="connsiteY1"/>
                </a:cxn>
                <a:cxn ang="0">
                  <a:pos x="connsiteX2" y="connsiteY2"/>
                </a:cxn>
              </a:cxnLst>
              <a:rect l="l" t="t" r="r" b="b"/>
              <a:pathLst>
                <a:path w="9525" h="9525">
                  <a:moveTo>
                    <a:pt x="10001" y="7858"/>
                  </a:moveTo>
                  <a:cubicBezTo>
                    <a:pt x="8096" y="6906"/>
                    <a:pt x="7144" y="6906"/>
                    <a:pt x="7144" y="7858"/>
                  </a:cubicBezTo>
                  <a:cubicBezTo>
                    <a:pt x="9049" y="8811"/>
                    <a:pt x="10954" y="8811"/>
                    <a:pt x="10001" y="7858"/>
                  </a:cubicBezTo>
                  <a:close/>
                </a:path>
              </a:pathLst>
            </a:custGeom>
            <a:grpFill/>
            <a:ln w="9525" cap="flat">
              <a:noFill/>
              <a:prstDash val="solid"/>
              <a:miter/>
            </a:ln>
          </p:spPr>
          <p:txBody>
            <a:bodyPr rtlCol="0" anchor="ctr"/>
            <a:lstStyle/>
            <a:p>
              <a:endParaRPr lang="en-US"/>
            </a:p>
          </p:txBody>
        </p:sp>
        <p:sp>
          <p:nvSpPr>
            <p:cNvPr id="653" name="Freeform: Shape 652">
              <a:extLst>
                <a:ext uri="{FF2B5EF4-FFF2-40B4-BE49-F238E27FC236}">
                  <a16:creationId xmlns:a16="http://schemas.microsoft.com/office/drawing/2014/main" xmlns="" id="{9810851D-E59B-473F-BC43-8AAA4D52109D}"/>
                </a:ext>
              </a:extLst>
            </p:cNvPr>
            <p:cNvSpPr/>
            <p:nvPr/>
          </p:nvSpPr>
          <p:spPr>
            <a:xfrm>
              <a:off x="7640479" y="771048"/>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8096"/>
                    <a:pt x="8096" y="7144"/>
                    <a:pt x="7144" y="7144"/>
                  </a:cubicBezTo>
                  <a:cubicBezTo>
                    <a:pt x="8096" y="7144"/>
                    <a:pt x="9049" y="8096"/>
                    <a:pt x="10001" y="8096"/>
                  </a:cubicBezTo>
                  <a:close/>
                </a:path>
              </a:pathLst>
            </a:custGeom>
            <a:grpFill/>
            <a:ln w="9525" cap="flat">
              <a:noFill/>
              <a:prstDash val="solid"/>
              <a:miter/>
            </a:ln>
          </p:spPr>
          <p:txBody>
            <a:bodyPr rtlCol="0" anchor="ctr"/>
            <a:lstStyle/>
            <a:p>
              <a:endParaRPr lang="en-US"/>
            </a:p>
          </p:txBody>
        </p:sp>
        <p:sp>
          <p:nvSpPr>
            <p:cNvPr id="654" name="Freeform: Shape 653">
              <a:extLst>
                <a:ext uri="{FF2B5EF4-FFF2-40B4-BE49-F238E27FC236}">
                  <a16:creationId xmlns:a16="http://schemas.microsoft.com/office/drawing/2014/main" xmlns="" id="{659CAFCE-FCCE-4F0B-9664-1986E4978B00}"/>
                </a:ext>
              </a:extLst>
            </p:cNvPr>
            <p:cNvSpPr/>
            <p:nvPr/>
          </p:nvSpPr>
          <p:spPr>
            <a:xfrm>
              <a:off x="7408069" y="562451"/>
              <a:ext cx="9525" cy="19050"/>
            </a:xfrm>
            <a:custGeom>
              <a:avLst/>
              <a:gdLst>
                <a:gd name="connsiteX0" fmla="*/ 8096 w 9525"/>
                <a:gd name="connsiteY0" fmla="*/ 7144 h 19050"/>
                <a:gd name="connsiteX1" fmla="*/ 7144 w 9525"/>
                <a:gd name="connsiteY1" fmla="*/ 14764 h 19050"/>
                <a:gd name="connsiteX2" fmla="*/ 8096 w 9525"/>
                <a:gd name="connsiteY2" fmla="*/ 7144 h 19050"/>
              </a:gdLst>
              <a:ahLst/>
              <a:cxnLst>
                <a:cxn ang="0">
                  <a:pos x="connsiteX0" y="connsiteY0"/>
                </a:cxn>
                <a:cxn ang="0">
                  <a:pos x="connsiteX1" y="connsiteY1"/>
                </a:cxn>
                <a:cxn ang="0">
                  <a:pos x="connsiteX2" y="connsiteY2"/>
                </a:cxn>
              </a:cxnLst>
              <a:rect l="l" t="t" r="r" b="b"/>
              <a:pathLst>
                <a:path w="9525" h="19050">
                  <a:moveTo>
                    <a:pt x="8096" y="7144"/>
                  </a:moveTo>
                  <a:lnTo>
                    <a:pt x="7144" y="14764"/>
                  </a:lnTo>
                  <a:cubicBezTo>
                    <a:pt x="8096" y="14764"/>
                    <a:pt x="8096" y="10954"/>
                    <a:pt x="8096" y="7144"/>
                  </a:cubicBezTo>
                  <a:close/>
                </a:path>
              </a:pathLst>
            </a:custGeom>
            <a:grpFill/>
            <a:ln w="9525" cap="flat">
              <a:noFill/>
              <a:prstDash val="solid"/>
              <a:miter/>
            </a:ln>
          </p:spPr>
          <p:txBody>
            <a:bodyPr rtlCol="0" anchor="ctr"/>
            <a:lstStyle/>
            <a:p>
              <a:endParaRPr lang="en-US"/>
            </a:p>
          </p:txBody>
        </p:sp>
        <p:sp>
          <p:nvSpPr>
            <p:cNvPr id="655" name="Freeform: Shape 654">
              <a:extLst>
                <a:ext uri="{FF2B5EF4-FFF2-40B4-BE49-F238E27FC236}">
                  <a16:creationId xmlns:a16="http://schemas.microsoft.com/office/drawing/2014/main" xmlns="" id="{5449434C-7AF6-4DEF-B8AA-EB895771EDEB}"/>
                </a:ext>
              </a:extLst>
            </p:cNvPr>
            <p:cNvSpPr/>
            <p:nvPr/>
          </p:nvSpPr>
          <p:spPr>
            <a:xfrm>
              <a:off x="7282648" y="164306"/>
              <a:ext cx="9525" cy="9525"/>
            </a:xfrm>
            <a:custGeom>
              <a:avLst/>
              <a:gdLst>
                <a:gd name="connsiteX0" fmla="*/ 11597 w 9525"/>
                <a:gd name="connsiteY0" fmla="*/ 7144 h 9525"/>
                <a:gd name="connsiteX1" fmla="*/ 11597 w 9525"/>
                <a:gd name="connsiteY1" fmla="*/ 7144 h 9525"/>
              </a:gdLst>
              <a:ahLst/>
              <a:cxnLst>
                <a:cxn ang="0">
                  <a:pos x="connsiteX0" y="connsiteY0"/>
                </a:cxn>
                <a:cxn ang="0">
                  <a:pos x="connsiteX1" y="connsiteY1"/>
                </a:cxn>
              </a:cxnLst>
              <a:rect l="l" t="t" r="r" b="b"/>
              <a:pathLst>
                <a:path w="9525" h="9525">
                  <a:moveTo>
                    <a:pt x="11597" y="7144"/>
                  </a:moveTo>
                  <a:cubicBezTo>
                    <a:pt x="2072" y="8096"/>
                    <a:pt x="10644" y="9049"/>
                    <a:pt x="11597" y="7144"/>
                  </a:cubicBezTo>
                  <a:close/>
                </a:path>
              </a:pathLst>
            </a:custGeom>
            <a:grpFill/>
            <a:ln w="9525" cap="flat">
              <a:noFill/>
              <a:prstDash val="solid"/>
              <a:miter/>
            </a:ln>
          </p:spPr>
          <p:txBody>
            <a:bodyPr rtlCol="0" anchor="ctr"/>
            <a:lstStyle/>
            <a:p>
              <a:endParaRPr lang="en-US"/>
            </a:p>
          </p:txBody>
        </p:sp>
        <p:sp>
          <p:nvSpPr>
            <p:cNvPr id="656" name="Freeform: Shape 655">
              <a:extLst>
                <a:ext uri="{FF2B5EF4-FFF2-40B4-BE49-F238E27FC236}">
                  <a16:creationId xmlns:a16="http://schemas.microsoft.com/office/drawing/2014/main" xmlns="" id="{70073711-32FD-4830-BDE5-26AD3566357F}"/>
                </a:ext>
              </a:extLst>
            </p:cNvPr>
            <p:cNvSpPr/>
            <p:nvPr/>
          </p:nvSpPr>
          <p:spPr>
            <a:xfrm>
              <a:off x="7404111" y="435841"/>
              <a:ext cx="9525" cy="9525"/>
            </a:xfrm>
            <a:custGeom>
              <a:avLst/>
              <a:gdLst>
                <a:gd name="connsiteX0" fmla="*/ 8244 w 9525"/>
                <a:gd name="connsiteY0" fmla="*/ 11833 h 9525"/>
                <a:gd name="connsiteX1" fmla="*/ 8244 w 9525"/>
                <a:gd name="connsiteY1" fmla="*/ 11833 h 9525"/>
              </a:gdLst>
              <a:ahLst/>
              <a:cxnLst>
                <a:cxn ang="0">
                  <a:pos x="connsiteX0" y="connsiteY0"/>
                </a:cxn>
                <a:cxn ang="0">
                  <a:pos x="connsiteX1" y="connsiteY1"/>
                </a:cxn>
              </a:cxnLst>
              <a:rect l="l" t="t" r="r" b="b"/>
              <a:pathLst>
                <a:path w="9525" h="9525">
                  <a:moveTo>
                    <a:pt x="8244" y="11833"/>
                  </a:moveTo>
                  <a:cubicBezTo>
                    <a:pt x="7291" y="9928"/>
                    <a:pt x="6339" y="2308"/>
                    <a:pt x="8244" y="11833"/>
                  </a:cubicBezTo>
                  <a:close/>
                </a:path>
              </a:pathLst>
            </a:custGeom>
            <a:grpFill/>
            <a:ln w="9525" cap="flat">
              <a:noFill/>
              <a:prstDash val="solid"/>
              <a:miter/>
            </a:ln>
          </p:spPr>
          <p:txBody>
            <a:bodyPr rtlCol="0" anchor="ctr"/>
            <a:lstStyle/>
            <a:p>
              <a:endParaRPr lang="en-US"/>
            </a:p>
          </p:txBody>
        </p:sp>
        <p:sp>
          <p:nvSpPr>
            <p:cNvPr id="657" name="Freeform: Shape 656">
              <a:extLst>
                <a:ext uri="{FF2B5EF4-FFF2-40B4-BE49-F238E27FC236}">
                  <a16:creationId xmlns:a16="http://schemas.microsoft.com/office/drawing/2014/main" xmlns="" id="{5FE2453B-FDC7-4F4E-867D-D03425B90DD3}"/>
                </a:ext>
              </a:extLst>
            </p:cNvPr>
            <p:cNvSpPr/>
            <p:nvPr/>
          </p:nvSpPr>
          <p:spPr>
            <a:xfrm>
              <a:off x="7409503" y="215636"/>
              <a:ext cx="9525" cy="19050"/>
            </a:xfrm>
            <a:custGeom>
              <a:avLst/>
              <a:gdLst>
                <a:gd name="connsiteX0" fmla="*/ 7615 w 9525"/>
                <a:gd name="connsiteY0" fmla="*/ 8201 h 19050"/>
                <a:gd name="connsiteX1" fmla="*/ 7615 w 9525"/>
                <a:gd name="connsiteY1" fmla="*/ 8201 h 19050"/>
              </a:gdLst>
              <a:ahLst/>
              <a:cxnLst>
                <a:cxn ang="0">
                  <a:pos x="connsiteX0" y="connsiteY0"/>
                </a:cxn>
                <a:cxn ang="0">
                  <a:pos x="connsiteX1" y="connsiteY1"/>
                </a:cxn>
              </a:cxnLst>
              <a:rect l="l" t="t" r="r" b="b"/>
              <a:pathLst>
                <a:path w="9525" h="19050">
                  <a:moveTo>
                    <a:pt x="7615" y="8201"/>
                  </a:moveTo>
                  <a:cubicBezTo>
                    <a:pt x="4757" y="22488"/>
                    <a:pt x="16187" y="2486"/>
                    <a:pt x="7615" y="8201"/>
                  </a:cubicBezTo>
                  <a:close/>
                </a:path>
              </a:pathLst>
            </a:custGeom>
            <a:grpFill/>
            <a:ln w="9525" cap="flat">
              <a:noFill/>
              <a:prstDash val="solid"/>
              <a:miter/>
            </a:ln>
          </p:spPr>
          <p:txBody>
            <a:bodyPr rtlCol="0" anchor="ctr"/>
            <a:lstStyle/>
            <a:p>
              <a:endParaRPr lang="en-US"/>
            </a:p>
          </p:txBody>
        </p:sp>
        <p:sp>
          <p:nvSpPr>
            <p:cNvPr id="658" name="Freeform: Shape 657">
              <a:extLst>
                <a:ext uri="{FF2B5EF4-FFF2-40B4-BE49-F238E27FC236}">
                  <a16:creationId xmlns:a16="http://schemas.microsoft.com/office/drawing/2014/main" xmlns="" id="{16FCCEA4-0CAC-4213-9B60-DE290C170050}"/>
                </a:ext>
              </a:extLst>
            </p:cNvPr>
            <p:cNvSpPr/>
            <p:nvPr/>
          </p:nvSpPr>
          <p:spPr>
            <a:xfrm>
              <a:off x="7305199" y="175736"/>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8096" y="7144"/>
                    <a:pt x="9049" y="7144"/>
                    <a:pt x="10001" y="7144"/>
                  </a:cubicBezTo>
                  <a:close/>
                </a:path>
              </a:pathLst>
            </a:custGeom>
            <a:grpFill/>
            <a:ln w="9525" cap="flat">
              <a:noFill/>
              <a:prstDash val="solid"/>
              <a:miter/>
            </a:ln>
          </p:spPr>
          <p:txBody>
            <a:bodyPr rtlCol="0" anchor="ctr"/>
            <a:lstStyle/>
            <a:p>
              <a:endParaRPr lang="en-US"/>
            </a:p>
          </p:txBody>
        </p:sp>
        <p:sp>
          <p:nvSpPr>
            <p:cNvPr id="659" name="Freeform: Shape 658">
              <a:extLst>
                <a:ext uri="{FF2B5EF4-FFF2-40B4-BE49-F238E27FC236}">
                  <a16:creationId xmlns:a16="http://schemas.microsoft.com/office/drawing/2014/main" xmlns="" id="{09FC34F6-39D3-4874-BB3C-91BD5CD53C8B}"/>
                </a:ext>
              </a:extLst>
            </p:cNvPr>
            <p:cNvSpPr/>
            <p:nvPr/>
          </p:nvSpPr>
          <p:spPr>
            <a:xfrm>
              <a:off x="7402354" y="50720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8096"/>
                  </a:cubicBez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660" name="Freeform: Shape 659">
              <a:extLst>
                <a:ext uri="{FF2B5EF4-FFF2-40B4-BE49-F238E27FC236}">
                  <a16:creationId xmlns:a16="http://schemas.microsoft.com/office/drawing/2014/main" xmlns="" id="{C25B0B08-95AB-4A5C-8E82-ADD5644FBDF4}"/>
                </a:ext>
              </a:extLst>
            </p:cNvPr>
            <p:cNvSpPr/>
            <p:nvPr/>
          </p:nvSpPr>
          <p:spPr>
            <a:xfrm>
              <a:off x="7208996" y="4024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661" name="Freeform: Shape 660">
              <a:extLst>
                <a:ext uri="{FF2B5EF4-FFF2-40B4-BE49-F238E27FC236}">
                  <a16:creationId xmlns:a16="http://schemas.microsoft.com/office/drawing/2014/main" xmlns="" id="{218FD484-0034-4DF7-B29F-B7737FABDD15}"/>
                </a:ext>
              </a:extLst>
            </p:cNvPr>
            <p:cNvSpPr/>
            <p:nvPr/>
          </p:nvSpPr>
          <p:spPr>
            <a:xfrm>
              <a:off x="7228999" y="1662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9049"/>
                    <a:pt x="9049" y="11906"/>
                    <a:pt x="7144" y="7144"/>
                  </a:cubicBezTo>
                  <a:close/>
                </a:path>
              </a:pathLst>
            </a:custGeom>
            <a:grpFill/>
            <a:ln w="9525" cap="flat">
              <a:noFill/>
              <a:prstDash val="solid"/>
              <a:miter/>
            </a:ln>
          </p:spPr>
          <p:txBody>
            <a:bodyPr rtlCol="0" anchor="ctr"/>
            <a:lstStyle/>
            <a:p>
              <a:endParaRPr lang="en-US"/>
            </a:p>
          </p:txBody>
        </p:sp>
        <p:sp>
          <p:nvSpPr>
            <p:cNvPr id="662" name="Freeform: Shape 661">
              <a:extLst>
                <a:ext uri="{FF2B5EF4-FFF2-40B4-BE49-F238E27FC236}">
                  <a16:creationId xmlns:a16="http://schemas.microsoft.com/office/drawing/2014/main" xmlns="" id="{5AD167D9-6AEE-4DBB-9D76-76C120A37A18}"/>
                </a:ext>
              </a:extLst>
            </p:cNvPr>
            <p:cNvSpPr/>
            <p:nvPr/>
          </p:nvSpPr>
          <p:spPr>
            <a:xfrm>
              <a:off x="7710113" y="815392"/>
              <a:ext cx="9525" cy="9525"/>
            </a:xfrm>
            <a:custGeom>
              <a:avLst/>
              <a:gdLst>
                <a:gd name="connsiteX0" fmla="*/ 8947 w 9525"/>
                <a:gd name="connsiteY0" fmla="*/ 7567 h 9525"/>
                <a:gd name="connsiteX1" fmla="*/ 8947 w 9525"/>
                <a:gd name="connsiteY1" fmla="*/ 7567 h 9525"/>
                <a:gd name="connsiteX2" fmla="*/ 8947 w 9525"/>
                <a:gd name="connsiteY2" fmla="*/ 7567 h 9525"/>
              </a:gdLst>
              <a:ahLst/>
              <a:cxnLst>
                <a:cxn ang="0">
                  <a:pos x="connsiteX0" y="connsiteY0"/>
                </a:cxn>
                <a:cxn ang="0">
                  <a:pos x="connsiteX1" y="connsiteY1"/>
                </a:cxn>
                <a:cxn ang="0">
                  <a:pos x="connsiteX2" y="connsiteY2"/>
                </a:cxn>
              </a:cxnLst>
              <a:rect l="l" t="t" r="r" b="b"/>
              <a:pathLst>
                <a:path w="9525" h="9525">
                  <a:moveTo>
                    <a:pt x="8947" y="7567"/>
                  </a:moveTo>
                  <a:cubicBezTo>
                    <a:pt x="7995" y="7567"/>
                    <a:pt x="7995" y="7567"/>
                    <a:pt x="8947" y="7567"/>
                  </a:cubicBezTo>
                  <a:cubicBezTo>
                    <a:pt x="6090" y="6615"/>
                    <a:pt x="7042" y="7567"/>
                    <a:pt x="8947" y="7567"/>
                  </a:cubicBezTo>
                  <a:close/>
                </a:path>
              </a:pathLst>
            </a:custGeom>
            <a:grpFill/>
            <a:ln w="9525" cap="flat">
              <a:noFill/>
              <a:prstDash val="solid"/>
              <a:miter/>
            </a:ln>
          </p:spPr>
          <p:txBody>
            <a:bodyPr rtlCol="0" anchor="ctr"/>
            <a:lstStyle/>
            <a:p>
              <a:endParaRPr lang="en-US"/>
            </a:p>
          </p:txBody>
        </p:sp>
        <p:sp>
          <p:nvSpPr>
            <p:cNvPr id="663" name="Freeform: Shape 662">
              <a:extLst>
                <a:ext uri="{FF2B5EF4-FFF2-40B4-BE49-F238E27FC236}">
                  <a16:creationId xmlns:a16="http://schemas.microsoft.com/office/drawing/2014/main" xmlns="" id="{9C846068-5946-4B2F-B7B2-F255B5DC4F11}"/>
                </a:ext>
              </a:extLst>
            </p:cNvPr>
            <p:cNvSpPr/>
            <p:nvPr/>
          </p:nvSpPr>
          <p:spPr>
            <a:xfrm>
              <a:off x="7269956" y="1302044"/>
              <a:ext cx="38100" cy="19050"/>
            </a:xfrm>
            <a:custGeom>
              <a:avLst/>
              <a:gdLst>
                <a:gd name="connsiteX0" fmla="*/ 7144 w 38100"/>
                <a:gd name="connsiteY0" fmla="*/ 12405 h 19050"/>
                <a:gd name="connsiteX1" fmla="*/ 38576 w 38100"/>
                <a:gd name="connsiteY1" fmla="*/ 7643 h 19050"/>
                <a:gd name="connsiteX2" fmla="*/ 7144 w 38100"/>
                <a:gd name="connsiteY2" fmla="*/ 12405 h 19050"/>
              </a:gdLst>
              <a:ahLst/>
              <a:cxnLst>
                <a:cxn ang="0">
                  <a:pos x="connsiteX0" y="connsiteY0"/>
                </a:cxn>
                <a:cxn ang="0">
                  <a:pos x="connsiteX1" y="connsiteY1"/>
                </a:cxn>
                <a:cxn ang="0">
                  <a:pos x="connsiteX2" y="connsiteY2"/>
                </a:cxn>
              </a:cxnLst>
              <a:rect l="l" t="t" r="r" b="b"/>
              <a:pathLst>
                <a:path w="38100" h="19050">
                  <a:moveTo>
                    <a:pt x="7144" y="12405"/>
                  </a:moveTo>
                  <a:cubicBezTo>
                    <a:pt x="15716" y="15263"/>
                    <a:pt x="25241" y="4785"/>
                    <a:pt x="38576" y="7643"/>
                  </a:cubicBezTo>
                  <a:cubicBezTo>
                    <a:pt x="36671" y="6690"/>
                    <a:pt x="17621" y="14310"/>
                    <a:pt x="7144" y="12405"/>
                  </a:cubicBezTo>
                  <a:close/>
                </a:path>
              </a:pathLst>
            </a:custGeom>
            <a:grpFill/>
            <a:ln w="9525" cap="flat">
              <a:noFill/>
              <a:prstDash val="solid"/>
              <a:miter/>
            </a:ln>
          </p:spPr>
          <p:txBody>
            <a:bodyPr rtlCol="0" anchor="ctr"/>
            <a:lstStyle/>
            <a:p>
              <a:endParaRPr lang="en-US"/>
            </a:p>
          </p:txBody>
        </p:sp>
        <p:sp>
          <p:nvSpPr>
            <p:cNvPr id="664" name="Freeform: Shape 663">
              <a:extLst>
                <a:ext uri="{FF2B5EF4-FFF2-40B4-BE49-F238E27FC236}">
                  <a16:creationId xmlns:a16="http://schemas.microsoft.com/office/drawing/2014/main" xmlns="" id="{A327B83D-0F58-4659-9921-25F2DA1F81FA}"/>
                </a:ext>
              </a:extLst>
            </p:cNvPr>
            <p:cNvSpPr/>
            <p:nvPr/>
          </p:nvSpPr>
          <p:spPr>
            <a:xfrm>
              <a:off x="7289006" y="164544"/>
              <a:ext cx="9525" cy="9525"/>
            </a:xfrm>
            <a:custGeom>
              <a:avLst/>
              <a:gdLst>
                <a:gd name="connsiteX0" fmla="*/ 7144 w 9525"/>
                <a:gd name="connsiteY0" fmla="*/ 7858 h 9525"/>
                <a:gd name="connsiteX1" fmla="*/ 1095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10954" y="7858"/>
                  </a:lnTo>
                  <a:cubicBezTo>
                    <a:pt x="10001" y="6906"/>
                    <a:pt x="8096" y="6906"/>
                    <a:pt x="7144" y="7858"/>
                  </a:cubicBezTo>
                  <a:close/>
                </a:path>
              </a:pathLst>
            </a:custGeom>
            <a:grpFill/>
            <a:ln w="9525" cap="flat">
              <a:noFill/>
              <a:prstDash val="solid"/>
              <a:miter/>
            </a:ln>
          </p:spPr>
          <p:txBody>
            <a:bodyPr rtlCol="0" anchor="ctr"/>
            <a:lstStyle/>
            <a:p>
              <a:endParaRPr lang="en-US"/>
            </a:p>
          </p:txBody>
        </p:sp>
        <p:sp>
          <p:nvSpPr>
            <p:cNvPr id="665" name="Freeform: Shape 664">
              <a:extLst>
                <a:ext uri="{FF2B5EF4-FFF2-40B4-BE49-F238E27FC236}">
                  <a16:creationId xmlns:a16="http://schemas.microsoft.com/office/drawing/2014/main" xmlns="" id="{4D4BA6E0-ABB6-45B9-8E18-3974258170F5}"/>
                </a:ext>
              </a:extLst>
            </p:cNvPr>
            <p:cNvSpPr/>
            <p:nvPr/>
          </p:nvSpPr>
          <p:spPr>
            <a:xfrm>
              <a:off x="7300436" y="13025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8096"/>
                    <a:pt x="7144" y="7144"/>
                  </a:cubicBezTo>
                  <a:close/>
                </a:path>
              </a:pathLst>
            </a:custGeom>
            <a:grpFill/>
            <a:ln w="9525" cap="flat">
              <a:noFill/>
              <a:prstDash val="solid"/>
              <a:miter/>
            </a:ln>
          </p:spPr>
          <p:txBody>
            <a:bodyPr rtlCol="0" anchor="ctr"/>
            <a:lstStyle/>
            <a:p>
              <a:endParaRPr lang="en-US"/>
            </a:p>
          </p:txBody>
        </p:sp>
        <p:sp>
          <p:nvSpPr>
            <p:cNvPr id="666" name="Freeform: Shape 665">
              <a:extLst>
                <a:ext uri="{FF2B5EF4-FFF2-40B4-BE49-F238E27FC236}">
                  <a16:creationId xmlns:a16="http://schemas.microsoft.com/office/drawing/2014/main" xmlns="" id="{385C257F-5F9B-4217-AE3F-ED3AFD53C2D6}"/>
                </a:ext>
              </a:extLst>
            </p:cNvPr>
            <p:cNvSpPr/>
            <p:nvPr/>
          </p:nvSpPr>
          <p:spPr>
            <a:xfrm>
              <a:off x="7754779" y="98631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8096" y="8096"/>
                    <a:pt x="9049" y="7144"/>
                  </a:cubicBezTo>
                  <a:cubicBezTo>
                    <a:pt x="9049" y="7144"/>
                    <a:pt x="8096" y="7144"/>
                    <a:pt x="7144" y="9049"/>
                  </a:cubicBezTo>
                  <a:close/>
                </a:path>
              </a:pathLst>
            </a:custGeom>
            <a:grpFill/>
            <a:ln w="9525" cap="flat">
              <a:noFill/>
              <a:prstDash val="solid"/>
              <a:miter/>
            </a:ln>
          </p:spPr>
          <p:txBody>
            <a:bodyPr rtlCol="0" anchor="ctr"/>
            <a:lstStyle/>
            <a:p>
              <a:endParaRPr lang="en-US"/>
            </a:p>
          </p:txBody>
        </p:sp>
        <p:sp>
          <p:nvSpPr>
            <p:cNvPr id="667" name="Freeform: Shape 666">
              <a:extLst>
                <a:ext uri="{FF2B5EF4-FFF2-40B4-BE49-F238E27FC236}">
                  <a16:creationId xmlns:a16="http://schemas.microsoft.com/office/drawing/2014/main" xmlns="" id="{E04F0FF3-06F9-4186-8967-DA3C436F41AA}"/>
                </a:ext>
              </a:extLst>
            </p:cNvPr>
            <p:cNvSpPr/>
            <p:nvPr/>
          </p:nvSpPr>
          <p:spPr>
            <a:xfrm>
              <a:off x="7744301" y="849153"/>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10001"/>
                  </a:lnTo>
                  <a:cubicBezTo>
                    <a:pt x="8096" y="9049"/>
                    <a:pt x="8096" y="8096"/>
                    <a:pt x="7144" y="7144"/>
                  </a:cubicBezTo>
                  <a:close/>
                </a:path>
              </a:pathLst>
            </a:custGeom>
            <a:grpFill/>
            <a:ln w="9525" cap="flat">
              <a:noFill/>
              <a:prstDash val="solid"/>
              <a:miter/>
            </a:ln>
          </p:spPr>
          <p:txBody>
            <a:bodyPr rtlCol="0" anchor="ctr"/>
            <a:lstStyle/>
            <a:p>
              <a:endParaRPr lang="en-US"/>
            </a:p>
          </p:txBody>
        </p:sp>
        <p:sp>
          <p:nvSpPr>
            <p:cNvPr id="668" name="Freeform: Shape 667">
              <a:extLst>
                <a:ext uri="{FF2B5EF4-FFF2-40B4-BE49-F238E27FC236}">
                  <a16:creationId xmlns:a16="http://schemas.microsoft.com/office/drawing/2014/main" xmlns="" id="{D233EF4F-4514-4E29-9862-69162F23B26C}"/>
                </a:ext>
              </a:extLst>
            </p:cNvPr>
            <p:cNvSpPr/>
            <p:nvPr/>
          </p:nvSpPr>
          <p:spPr>
            <a:xfrm>
              <a:off x="7735932" y="1060466"/>
              <a:ext cx="9525" cy="19050"/>
            </a:xfrm>
            <a:custGeom>
              <a:avLst/>
              <a:gdLst>
                <a:gd name="connsiteX0" fmla="*/ 10751 w 9525"/>
                <a:gd name="connsiteY0" fmla="*/ 7286 h 19050"/>
                <a:gd name="connsiteX1" fmla="*/ 10751 w 9525"/>
                <a:gd name="connsiteY1" fmla="*/ 7286 h 19050"/>
              </a:gdLst>
              <a:ahLst/>
              <a:cxnLst>
                <a:cxn ang="0">
                  <a:pos x="connsiteX0" y="connsiteY0"/>
                </a:cxn>
                <a:cxn ang="0">
                  <a:pos x="connsiteX1" y="connsiteY1"/>
                </a:cxn>
              </a:cxnLst>
              <a:rect l="l" t="t" r="r" b="b"/>
              <a:pathLst>
                <a:path w="9525" h="19050">
                  <a:moveTo>
                    <a:pt x="10751" y="7286"/>
                  </a:moveTo>
                  <a:cubicBezTo>
                    <a:pt x="2178" y="23479"/>
                    <a:pt x="11703" y="5381"/>
                    <a:pt x="10751" y="7286"/>
                  </a:cubicBezTo>
                  <a:close/>
                </a:path>
              </a:pathLst>
            </a:custGeom>
            <a:grpFill/>
            <a:ln w="9525" cap="flat">
              <a:noFill/>
              <a:prstDash val="solid"/>
              <a:miter/>
            </a:ln>
          </p:spPr>
          <p:txBody>
            <a:bodyPr rtlCol="0" anchor="ctr"/>
            <a:lstStyle/>
            <a:p>
              <a:endParaRPr lang="en-US"/>
            </a:p>
          </p:txBody>
        </p:sp>
        <p:sp>
          <p:nvSpPr>
            <p:cNvPr id="669" name="Freeform: Shape 668">
              <a:extLst>
                <a:ext uri="{FF2B5EF4-FFF2-40B4-BE49-F238E27FC236}">
                  <a16:creationId xmlns:a16="http://schemas.microsoft.com/office/drawing/2014/main" xmlns="" id="{26C7CF03-CE26-4D43-B449-B2BF5A79F1BD}"/>
                </a:ext>
              </a:extLst>
            </p:cNvPr>
            <p:cNvSpPr/>
            <p:nvPr/>
          </p:nvSpPr>
          <p:spPr>
            <a:xfrm>
              <a:off x="7703344" y="1127177"/>
              <a:ext cx="9525" cy="9525"/>
            </a:xfrm>
            <a:custGeom>
              <a:avLst/>
              <a:gdLst>
                <a:gd name="connsiteX0" fmla="*/ 7144 w 9525"/>
                <a:gd name="connsiteY0" fmla="*/ 10107 h 9525"/>
                <a:gd name="connsiteX1" fmla="*/ 7144 w 9525"/>
                <a:gd name="connsiteY1" fmla="*/ 10107 h 9525"/>
              </a:gdLst>
              <a:ahLst/>
              <a:cxnLst>
                <a:cxn ang="0">
                  <a:pos x="connsiteX0" y="connsiteY0"/>
                </a:cxn>
                <a:cxn ang="0">
                  <a:pos x="connsiteX1" y="connsiteY1"/>
                </a:cxn>
              </a:cxnLst>
              <a:rect l="l" t="t" r="r" b="b"/>
              <a:pathLst>
                <a:path w="9525" h="9525">
                  <a:moveTo>
                    <a:pt x="7144" y="10107"/>
                  </a:moveTo>
                  <a:cubicBezTo>
                    <a:pt x="8096" y="10107"/>
                    <a:pt x="12859" y="3440"/>
                    <a:pt x="7144" y="10107"/>
                  </a:cubicBezTo>
                  <a:close/>
                </a:path>
              </a:pathLst>
            </a:custGeom>
            <a:grpFill/>
            <a:ln w="9525" cap="flat">
              <a:noFill/>
              <a:prstDash val="solid"/>
              <a:miter/>
            </a:ln>
          </p:spPr>
          <p:txBody>
            <a:bodyPr rtlCol="0" anchor="ctr"/>
            <a:lstStyle/>
            <a:p>
              <a:endParaRPr lang="en-US"/>
            </a:p>
          </p:txBody>
        </p:sp>
        <p:sp>
          <p:nvSpPr>
            <p:cNvPr id="670" name="Freeform: Shape 669">
              <a:extLst>
                <a:ext uri="{FF2B5EF4-FFF2-40B4-BE49-F238E27FC236}">
                  <a16:creationId xmlns:a16="http://schemas.microsoft.com/office/drawing/2014/main" xmlns="" id="{74AB9752-3191-4696-8A87-AC4E5E3AC278}"/>
                </a:ext>
              </a:extLst>
            </p:cNvPr>
            <p:cNvSpPr/>
            <p:nvPr/>
          </p:nvSpPr>
          <p:spPr>
            <a:xfrm>
              <a:off x="7190899" y="638077"/>
              <a:ext cx="9525" cy="19050"/>
            </a:xfrm>
            <a:custGeom>
              <a:avLst/>
              <a:gdLst>
                <a:gd name="connsiteX0" fmla="*/ 7144 w 9525"/>
                <a:gd name="connsiteY0" fmla="*/ 14385 h 19050"/>
                <a:gd name="connsiteX1" fmla="*/ 10001 w 9525"/>
                <a:gd name="connsiteY1" fmla="*/ 10575 h 19050"/>
                <a:gd name="connsiteX2" fmla="*/ 7144 w 9525"/>
                <a:gd name="connsiteY2" fmla="*/ 14385 h 19050"/>
              </a:gdLst>
              <a:ahLst/>
              <a:cxnLst>
                <a:cxn ang="0">
                  <a:pos x="connsiteX0" y="connsiteY0"/>
                </a:cxn>
                <a:cxn ang="0">
                  <a:pos x="connsiteX1" y="connsiteY1"/>
                </a:cxn>
                <a:cxn ang="0">
                  <a:pos x="connsiteX2" y="connsiteY2"/>
                </a:cxn>
              </a:cxnLst>
              <a:rect l="l" t="t" r="r" b="b"/>
              <a:pathLst>
                <a:path w="9525" h="19050">
                  <a:moveTo>
                    <a:pt x="7144" y="14385"/>
                  </a:moveTo>
                  <a:cubicBezTo>
                    <a:pt x="8096" y="12480"/>
                    <a:pt x="9049" y="11528"/>
                    <a:pt x="10001" y="10575"/>
                  </a:cubicBezTo>
                  <a:cubicBezTo>
                    <a:pt x="8096" y="11528"/>
                    <a:pt x="8096" y="98"/>
                    <a:pt x="7144" y="14385"/>
                  </a:cubicBezTo>
                  <a:close/>
                </a:path>
              </a:pathLst>
            </a:custGeom>
            <a:grpFill/>
            <a:ln w="9525" cap="flat">
              <a:noFill/>
              <a:prstDash val="solid"/>
              <a:miter/>
            </a:ln>
          </p:spPr>
          <p:txBody>
            <a:bodyPr rtlCol="0" anchor="ctr"/>
            <a:lstStyle/>
            <a:p>
              <a:endParaRPr lang="en-US"/>
            </a:p>
          </p:txBody>
        </p:sp>
        <p:sp>
          <p:nvSpPr>
            <p:cNvPr id="671" name="Freeform: Shape 670">
              <a:extLst>
                <a:ext uri="{FF2B5EF4-FFF2-40B4-BE49-F238E27FC236}">
                  <a16:creationId xmlns:a16="http://schemas.microsoft.com/office/drawing/2014/main" xmlns="" id="{AEC43DF6-07DA-43F6-BE0B-DAC07D5B1489}"/>
                </a:ext>
              </a:extLst>
            </p:cNvPr>
            <p:cNvSpPr/>
            <p:nvPr/>
          </p:nvSpPr>
          <p:spPr>
            <a:xfrm>
              <a:off x="7287101" y="164094"/>
              <a:ext cx="9525" cy="9525"/>
            </a:xfrm>
            <a:custGeom>
              <a:avLst/>
              <a:gdLst>
                <a:gd name="connsiteX0" fmla="*/ 7144 w 9525"/>
                <a:gd name="connsiteY0" fmla="*/ 9260 h 9525"/>
                <a:gd name="connsiteX1" fmla="*/ 7144 w 9525"/>
                <a:gd name="connsiteY1" fmla="*/ 9260 h 9525"/>
              </a:gdLst>
              <a:ahLst/>
              <a:cxnLst>
                <a:cxn ang="0">
                  <a:pos x="connsiteX0" y="connsiteY0"/>
                </a:cxn>
                <a:cxn ang="0">
                  <a:pos x="connsiteX1" y="connsiteY1"/>
                </a:cxn>
              </a:cxnLst>
              <a:rect l="l" t="t" r="r" b="b"/>
              <a:pathLst>
                <a:path w="9525" h="9525">
                  <a:moveTo>
                    <a:pt x="7144" y="9260"/>
                  </a:moveTo>
                  <a:cubicBezTo>
                    <a:pt x="10001" y="4498"/>
                    <a:pt x="8096" y="9260"/>
                    <a:pt x="7144" y="9260"/>
                  </a:cubicBezTo>
                  <a:close/>
                </a:path>
              </a:pathLst>
            </a:custGeom>
            <a:grpFill/>
            <a:ln w="9525" cap="flat">
              <a:noFill/>
              <a:prstDash val="solid"/>
              <a:miter/>
            </a:ln>
          </p:spPr>
          <p:txBody>
            <a:bodyPr rtlCol="0" anchor="ctr"/>
            <a:lstStyle/>
            <a:p>
              <a:endParaRPr lang="en-US"/>
            </a:p>
          </p:txBody>
        </p:sp>
        <p:sp>
          <p:nvSpPr>
            <p:cNvPr id="672" name="Freeform: Shape 671">
              <a:extLst>
                <a:ext uri="{FF2B5EF4-FFF2-40B4-BE49-F238E27FC236}">
                  <a16:creationId xmlns:a16="http://schemas.microsoft.com/office/drawing/2014/main" xmlns="" id="{7ABD79FC-ECA9-4680-989D-05F5EDE51F59}"/>
                </a:ext>
              </a:extLst>
            </p:cNvPr>
            <p:cNvSpPr/>
            <p:nvPr/>
          </p:nvSpPr>
          <p:spPr>
            <a:xfrm>
              <a:off x="7752874" y="1072038"/>
              <a:ext cx="19050" cy="19050"/>
            </a:xfrm>
            <a:custGeom>
              <a:avLst/>
              <a:gdLst>
                <a:gd name="connsiteX0" fmla="*/ 12859 w 19050"/>
                <a:gd name="connsiteY0" fmla="*/ 7144 h 19050"/>
                <a:gd name="connsiteX1" fmla="*/ 7144 w 19050"/>
                <a:gd name="connsiteY1" fmla="*/ 18574 h 19050"/>
                <a:gd name="connsiteX2" fmla="*/ 12859 w 19050"/>
                <a:gd name="connsiteY2" fmla="*/ 7144 h 19050"/>
              </a:gdLst>
              <a:ahLst/>
              <a:cxnLst>
                <a:cxn ang="0">
                  <a:pos x="connsiteX0" y="connsiteY0"/>
                </a:cxn>
                <a:cxn ang="0">
                  <a:pos x="connsiteX1" y="connsiteY1"/>
                </a:cxn>
                <a:cxn ang="0">
                  <a:pos x="connsiteX2" y="connsiteY2"/>
                </a:cxn>
              </a:cxnLst>
              <a:rect l="l" t="t" r="r" b="b"/>
              <a:pathLst>
                <a:path w="19050" h="19050">
                  <a:moveTo>
                    <a:pt x="12859" y="7144"/>
                  </a:moveTo>
                  <a:lnTo>
                    <a:pt x="7144" y="18574"/>
                  </a:lnTo>
                  <a:cubicBezTo>
                    <a:pt x="9049" y="15716"/>
                    <a:pt x="10954" y="11906"/>
                    <a:pt x="12859" y="7144"/>
                  </a:cubicBezTo>
                  <a:close/>
                </a:path>
              </a:pathLst>
            </a:custGeom>
            <a:grpFill/>
            <a:ln w="9525" cap="flat">
              <a:noFill/>
              <a:prstDash val="solid"/>
              <a:miter/>
            </a:ln>
          </p:spPr>
          <p:txBody>
            <a:bodyPr rtlCol="0" anchor="ctr"/>
            <a:lstStyle/>
            <a:p>
              <a:endParaRPr lang="en-US"/>
            </a:p>
          </p:txBody>
        </p:sp>
        <p:sp>
          <p:nvSpPr>
            <p:cNvPr id="673" name="Freeform: Shape 672">
              <a:extLst>
                <a:ext uri="{FF2B5EF4-FFF2-40B4-BE49-F238E27FC236}">
                  <a16:creationId xmlns:a16="http://schemas.microsoft.com/office/drawing/2014/main" xmlns="" id="{5F8D06C3-7E24-4DD9-B4DF-8793A479D0A3}"/>
                </a:ext>
              </a:extLst>
            </p:cNvPr>
            <p:cNvSpPr/>
            <p:nvPr/>
          </p:nvSpPr>
          <p:spPr>
            <a:xfrm>
              <a:off x="6852999" y="1048226"/>
              <a:ext cx="9525" cy="9525"/>
            </a:xfrm>
            <a:custGeom>
              <a:avLst/>
              <a:gdLst>
                <a:gd name="connsiteX0" fmla="*/ 7858 w 9525"/>
                <a:gd name="connsiteY0" fmla="*/ 10001 h 9525"/>
                <a:gd name="connsiteX1" fmla="*/ 7858 w 9525"/>
                <a:gd name="connsiteY1" fmla="*/ 7144 h 9525"/>
                <a:gd name="connsiteX2" fmla="*/ 7858 w 9525"/>
                <a:gd name="connsiteY2" fmla="*/ 10001 h 9525"/>
              </a:gdLst>
              <a:ahLst/>
              <a:cxnLst>
                <a:cxn ang="0">
                  <a:pos x="connsiteX0" y="connsiteY0"/>
                </a:cxn>
                <a:cxn ang="0">
                  <a:pos x="connsiteX1" y="connsiteY1"/>
                </a:cxn>
                <a:cxn ang="0">
                  <a:pos x="connsiteX2" y="connsiteY2"/>
                </a:cxn>
              </a:cxnLst>
              <a:rect l="l" t="t" r="r" b="b"/>
              <a:pathLst>
                <a:path w="9525" h="9525">
                  <a:moveTo>
                    <a:pt x="7858" y="10001"/>
                  </a:moveTo>
                  <a:lnTo>
                    <a:pt x="7858" y="7144"/>
                  </a:lnTo>
                  <a:cubicBezTo>
                    <a:pt x="6906" y="8096"/>
                    <a:pt x="6906" y="9049"/>
                    <a:pt x="7858" y="10001"/>
                  </a:cubicBezTo>
                  <a:close/>
                </a:path>
              </a:pathLst>
            </a:custGeom>
            <a:grpFill/>
            <a:ln w="9525" cap="flat">
              <a:noFill/>
              <a:prstDash val="solid"/>
              <a:miter/>
            </a:ln>
          </p:spPr>
          <p:txBody>
            <a:bodyPr rtlCol="0" anchor="ctr"/>
            <a:lstStyle/>
            <a:p>
              <a:endParaRPr lang="en-US"/>
            </a:p>
          </p:txBody>
        </p:sp>
        <p:sp>
          <p:nvSpPr>
            <p:cNvPr id="674" name="Freeform: Shape 673">
              <a:extLst>
                <a:ext uri="{FF2B5EF4-FFF2-40B4-BE49-F238E27FC236}">
                  <a16:creationId xmlns:a16="http://schemas.microsoft.com/office/drawing/2014/main" xmlns="" id="{C743D0C6-316A-48B1-9F8A-11C71244E910}"/>
                </a:ext>
              </a:extLst>
            </p:cNvPr>
            <p:cNvSpPr/>
            <p:nvPr/>
          </p:nvSpPr>
          <p:spPr>
            <a:xfrm>
              <a:off x="7729162" y="1119663"/>
              <a:ext cx="19050" cy="19050"/>
            </a:xfrm>
            <a:custGeom>
              <a:avLst/>
              <a:gdLst>
                <a:gd name="connsiteX0" fmla="*/ 13711 w 19050"/>
                <a:gd name="connsiteY0" fmla="*/ 7144 h 19050"/>
                <a:gd name="connsiteX1" fmla="*/ 13711 w 19050"/>
                <a:gd name="connsiteY1" fmla="*/ 7144 h 19050"/>
              </a:gdLst>
              <a:ahLst/>
              <a:cxnLst>
                <a:cxn ang="0">
                  <a:pos x="connsiteX0" y="connsiteY0"/>
                </a:cxn>
                <a:cxn ang="0">
                  <a:pos x="connsiteX1" y="connsiteY1"/>
                </a:cxn>
              </a:cxnLst>
              <a:rect l="l" t="t" r="r" b="b"/>
              <a:pathLst>
                <a:path w="19050" h="19050">
                  <a:moveTo>
                    <a:pt x="13711" y="7144"/>
                  </a:moveTo>
                  <a:cubicBezTo>
                    <a:pt x="12758" y="8096"/>
                    <a:pt x="-577" y="24289"/>
                    <a:pt x="13711" y="7144"/>
                  </a:cubicBezTo>
                  <a:close/>
                </a:path>
              </a:pathLst>
            </a:custGeom>
            <a:grpFill/>
            <a:ln w="9525" cap="flat">
              <a:noFill/>
              <a:prstDash val="solid"/>
              <a:miter/>
            </a:ln>
          </p:spPr>
          <p:txBody>
            <a:bodyPr rtlCol="0" anchor="ctr"/>
            <a:lstStyle/>
            <a:p>
              <a:endParaRPr lang="en-US"/>
            </a:p>
          </p:txBody>
        </p:sp>
        <p:sp>
          <p:nvSpPr>
            <p:cNvPr id="675" name="Freeform: Shape 674">
              <a:extLst>
                <a:ext uri="{FF2B5EF4-FFF2-40B4-BE49-F238E27FC236}">
                  <a16:creationId xmlns:a16="http://schemas.microsoft.com/office/drawing/2014/main" xmlns="" id="{4171E47E-DAE3-4C3E-B673-7F32B22EDA62}"/>
                </a:ext>
              </a:extLst>
            </p:cNvPr>
            <p:cNvSpPr/>
            <p:nvPr/>
          </p:nvSpPr>
          <p:spPr>
            <a:xfrm>
              <a:off x="7193756" y="6415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676" name="Freeform: Shape 675">
              <a:extLst>
                <a:ext uri="{FF2B5EF4-FFF2-40B4-BE49-F238E27FC236}">
                  <a16:creationId xmlns:a16="http://schemas.microsoft.com/office/drawing/2014/main" xmlns="" id="{EB89D2DE-4F5C-4382-B049-9519BC174E64}"/>
                </a:ext>
              </a:extLst>
            </p:cNvPr>
            <p:cNvSpPr/>
            <p:nvPr/>
          </p:nvSpPr>
          <p:spPr>
            <a:xfrm>
              <a:off x="6847333" y="157160"/>
              <a:ext cx="942975" cy="1181100"/>
            </a:xfrm>
            <a:custGeom>
              <a:avLst/>
              <a:gdLst>
                <a:gd name="connsiteX0" fmla="*/ 353567 w 942975"/>
                <a:gd name="connsiteY0" fmla="*/ 407672 h 1181100"/>
                <a:gd name="connsiteX1" fmla="*/ 358330 w 942975"/>
                <a:gd name="connsiteY1" fmla="*/ 501970 h 1181100"/>
                <a:gd name="connsiteX2" fmla="*/ 353567 w 942975"/>
                <a:gd name="connsiteY2" fmla="*/ 524830 h 1181100"/>
                <a:gd name="connsiteX3" fmla="*/ 353567 w 942975"/>
                <a:gd name="connsiteY3" fmla="*/ 504827 h 1181100"/>
                <a:gd name="connsiteX4" fmla="*/ 46862 w 942975"/>
                <a:gd name="connsiteY4" fmla="*/ 678182 h 1181100"/>
                <a:gd name="connsiteX5" fmla="*/ 71627 w 942975"/>
                <a:gd name="connsiteY5" fmla="*/ 1047752 h 1181100"/>
                <a:gd name="connsiteX6" fmla="*/ 940307 w 942975"/>
                <a:gd name="connsiteY6" fmla="*/ 779147 h 1181100"/>
                <a:gd name="connsiteX7" fmla="*/ 945070 w 942975"/>
                <a:gd name="connsiteY7" fmla="*/ 806770 h 1181100"/>
                <a:gd name="connsiteX8" fmla="*/ 941260 w 942975"/>
                <a:gd name="connsiteY8" fmla="*/ 748667 h 1181100"/>
                <a:gd name="connsiteX9" fmla="*/ 920305 w 942975"/>
                <a:gd name="connsiteY9" fmla="*/ 685802 h 1181100"/>
                <a:gd name="connsiteX10" fmla="*/ 757427 w 942975"/>
                <a:gd name="connsiteY10" fmla="*/ 584837 h 1181100"/>
                <a:gd name="connsiteX11" fmla="*/ 598360 w 942975"/>
                <a:gd name="connsiteY11" fmla="*/ 542927 h 1181100"/>
                <a:gd name="connsiteX12" fmla="*/ 578357 w 942975"/>
                <a:gd name="connsiteY12" fmla="*/ 308612 h 1181100"/>
                <a:gd name="connsiteX13" fmla="*/ 579310 w 942975"/>
                <a:gd name="connsiteY13" fmla="*/ 41912 h 1181100"/>
                <a:gd name="connsiteX14" fmla="*/ 399287 w 942975"/>
                <a:gd name="connsiteY14" fmla="*/ 18100 h 1181100"/>
                <a:gd name="connsiteX15" fmla="*/ 571690 w 942975"/>
                <a:gd name="connsiteY15" fmla="*/ 336235 h 1181100"/>
                <a:gd name="connsiteX16" fmla="*/ 566927 w 942975"/>
                <a:gd name="connsiteY16" fmla="*/ 406720 h 1181100"/>
                <a:gd name="connsiteX17" fmla="*/ 579310 w 942975"/>
                <a:gd name="connsiteY17" fmla="*/ 528640 h 1181100"/>
                <a:gd name="connsiteX18" fmla="*/ 576452 w 942975"/>
                <a:gd name="connsiteY18" fmla="*/ 520067 h 1181100"/>
                <a:gd name="connsiteX19" fmla="*/ 657415 w 942975"/>
                <a:gd name="connsiteY19" fmla="*/ 570550 h 1181100"/>
                <a:gd name="connsiteX20" fmla="*/ 750760 w 942975"/>
                <a:gd name="connsiteY20" fmla="*/ 601030 h 1181100"/>
                <a:gd name="connsiteX21" fmla="*/ 874585 w 942975"/>
                <a:gd name="connsiteY21" fmla="*/ 662942 h 1181100"/>
                <a:gd name="connsiteX22" fmla="*/ 919352 w 942975"/>
                <a:gd name="connsiteY22" fmla="*/ 762955 h 1181100"/>
                <a:gd name="connsiteX23" fmla="*/ 914590 w 942975"/>
                <a:gd name="connsiteY23" fmla="*/ 742000 h 1181100"/>
                <a:gd name="connsiteX24" fmla="*/ 916495 w 942975"/>
                <a:gd name="connsiteY24" fmla="*/ 738190 h 1181100"/>
                <a:gd name="connsiteX25" fmla="*/ 919352 w 942975"/>
                <a:gd name="connsiteY25" fmla="*/ 809627 h 1181100"/>
                <a:gd name="connsiteX26" fmla="*/ 645985 w 942975"/>
                <a:gd name="connsiteY26" fmla="*/ 1147765 h 1181100"/>
                <a:gd name="connsiteX27" fmla="*/ 656462 w 942975"/>
                <a:gd name="connsiteY27" fmla="*/ 1139192 h 1181100"/>
                <a:gd name="connsiteX28" fmla="*/ 64007 w 942975"/>
                <a:gd name="connsiteY28" fmla="*/ 1002985 h 1181100"/>
                <a:gd name="connsiteX29" fmla="*/ 53530 w 942975"/>
                <a:gd name="connsiteY29" fmla="*/ 722950 h 1181100"/>
                <a:gd name="connsiteX30" fmla="*/ 173545 w 942975"/>
                <a:gd name="connsiteY30" fmla="*/ 591505 h 1181100"/>
                <a:gd name="connsiteX31" fmla="*/ 240220 w 942975"/>
                <a:gd name="connsiteY31" fmla="*/ 566740 h 1181100"/>
                <a:gd name="connsiteX32" fmla="*/ 220217 w 942975"/>
                <a:gd name="connsiteY32" fmla="*/ 573407 h 1181100"/>
                <a:gd name="connsiteX33" fmla="*/ 316420 w 942975"/>
                <a:gd name="connsiteY33" fmla="*/ 552452 h 1181100"/>
                <a:gd name="connsiteX34" fmla="*/ 388810 w 942975"/>
                <a:gd name="connsiteY34" fmla="*/ 15242 h 1181100"/>
                <a:gd name="connsiteX35" fmla="*/ 378332 w 942975"/>
                <a:gd name="connsiteY35" fmla="*/ 14290 h 1181100"/>
                <a:gd name="connsiteX36" fmla="*/ 353567 w 942975"/>
                <a:gd name="connsiteY36" fmla="*/ 407672 h 1181100"/>
                <a:gd name="connsiteX37" fmla="*/ 202120 w 942975"/>
                <a:gd name="connsiteY37" fmla="*/ 565787 h 1181100"/>
                <a:gd name="connsiteX38" fmla="*/ 202120 w 942975"/>
                <a:gd name="connsiteY38" fmla="*/ 565787 h 1181100"/>
                <a:gd name="connsiteX39" fmla="*/ 179260 w 942975"/>
                <a:gd name="connsiteY39" fmla="*/ 574360 h 1181100"/>
                <a:gd name="connsiteX40" fmla="*/ 179260 w 942975"/>
                <a:gd name="connsiteY40" fmla="*/ 574360 h 1181100"/>
                <a:gd name="connsiteX41" fmla="*/ 233552 w 942975"/>
                <a:gd name="connsiteY41" fmla="*/ 576265 h 1181100"/>
                <a:gd name="connsiteX42" fmla="*/ 233552 w 942975"/>
                <a:gd name="connsiteY42" fmla="*/ 576265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42975" h="1181100">
                  <a:moveTo>
                    <a:pt x="353567" y="407672"/>
                  </a:moveTo>
                  <a:cubicBezTo>
                    <a:pt x="352615" y="423865"/>
                    <a:pt x="362140" y="499112"/>
                    <a:pt x="358330" y="501970"/>
                  </a:cubicBezTo>
                  <a:cubicBezTo>
                    <a:pt x="360235" y="483872"/>
                    <a:pt x="358330" y="518162"/>
                    <a:pt x="353567" y="524830"/>
                  </a:cubicBezTo>
                  <a:cubicBezTo>
                    <a:pt x="349757" y="524830"/>
                    <a:pt x="353567" y="505780"/>
                    <a:pt x="353567" y="504827"/>
                  </a:cubicBezTo>
                  <a:cubicBezTo>
                    <a:pt x="304990" y="580075"/>
                    <a:pt x="112585" y="556262"/>
                    <a:pt x="46862" y="678182"/>
                  </a:cubicBezTo>
                  <a:cubicBezTo>
                    <a:pt x="-20765" y="803912"/>
                    <a:pt x="4952" y="970600"/>
                    <a:pt x="71627" y="1047752"/>
                  </a:cubicBezTo>
                  <a:cubicBezTo>
                    <a:pt x="291655" y="1300165"/>
                    <a:pt x="968882" y="1193485"/>
                    <a:pt x="940307" y="779147"/>
                  </a:cubicBezTo>
                  <a:cubicBezTo>
                    <a:pt x="942212" y="788672"/>
                    <a:pt x="943165" y="797245"/>
                    <a:pt x="945070" y="806770"/>
                  </a:cubicBezTo>
                  <a:cubicBezTo>
                    <a:pt x="927925" y="744857"/>
                    <a:pt x="926973" y="725807"/>
                    <a:pt x="941260" y="748667"/>
                  </a:cubicBezTo>
                  <a:cubicBezTo>
                    <a:pt x="907923" y="686755"/>
                    <a:pt x="900302" y="665800"/>
                    <a:pt x="920305" y="685802"/>
                  </a:cubicBezTo>
                  <a:cubicBezTo>
                    <a:pt x="891730" y="637225"/>
                    <a:pt x="804100" y="595315"/>
                    <a:pt x="757427" y="584837"/>
                  </a:cubicBezTo>
                  <a:cubicBezTo>
                    <a:pt x="764095" y="585790"/>
                    <a:pt x="616457" y="561977"/>
                    <a:pt x="598360" y="542927"/>
                  </a:cubicBezTo>
                  <a:cubicBezTo>
                    <a:pt x="600265" y="483872"/>
                    <a:pt x="575500" y="384812"/>
                    <a:pt x="578357" y="308612"/>
                  </a:cubicBezTo>
                  <a:cubicBezTo>
                    <a:pt x="571690" y="267655"/>
                    <a:pt x="607885" y="78107"/>
                    <a:pt x="579310" y="41912"/>
                  </a:cubicBezTo>
                  <a:cubicBezTo>
                    <a:pt x="565023" y="23815"/>
                    <a:pt x="427862" y="-10475"/>
                    <a:pt x="399287" y="18100"/>
                  </a:cubicBezTo>
                  <a:cubicBezTo>
                    <a:pt x="569785" y="35245"/>
                    <a:pt x="553592" y="147640"/>
                    <a:pt x="571690" y="336235"/>
                  </a:cubicBezTo>
                  <a:cubicBezTo>
                    <a:pt x="558355" y="341950"/>
                    <a:pt x="565975" y="366715"/>
                    <a:pt x="566927" y="406720"/>
                  </a:cubicBezTo>
                  <a:cubicBezTo>
                    <a:pt x="567880" y="448630"/>
                    <a:pt x="578357" y="487682"/>
                    <a:pt x="579310" y="528640"/>
                  </a:cubicBezTo>
                  <a:cubicBezTo>
                    <a:pt x="577405" y="525782"/>
                    <a:pt x="576452" y="522925"/>
                    <a:pt x="576452" y="520067"/>
                  </a:cubicBezTo>
                  <a:cubicBezTo>
                    <a:pt x="580262" y="567692"/>
                    <a:pt x="625982" y="577217"/>
                    <a:pt x="657415" y="570550"/>
                  </a:cubicBezTo>
                  <a:cubicBezTo>
                    <a:pt x="673607" y="575312"/>
                    <a:pt x="762190" y="608650"/>
                    <a:pt x="750760" y="601030"/>
                  </a:cubicBezTo>
                  <a:cubicBezTo>
                    <a:pt x="774573" y="607697"/>
                    <a:pt x="878395" y="649607"/>
                    <a:pt x="874585" y="662942"/>
                  </a:cubicBezTo>
                  <a:cubicBezTo>
                    <a:pt x="885062" y="673420"/>
                    <a:pt x="901255" y="713425"/>
                    <a:pt x="919352" y="762955"/>
                  </a:cubicBezTo>
                  <a:cubicBezTo>
                    <a:pt x="918400" y="756287"/>
                    <a:pt x="916495" y="748667"/>
                    <a:pt x="914590" y="742000"/>
                  </a:cubicBezTo>
                  <a:cubicBezTo>
                    <a:pt x="921257" y="750572"/>
                    <a:pt x="920305" y="770575"/>
                    <a:pt x="916495" y="738190"/>
                  </a:cubicBezTo>
                  <a:cubicBezTo>
                    <a:pt x="923162" y="751525"/>
                    <a:pt x="919352" y="811532"/>
                    <a:pt x="919352" y="809627"/>
                  </a:cubicBezTo>
                  <a:cubicBezTo>
                    <a:pt x="1005077" y="923927"/>
                    <a:pt x="699325" y="1129667"/>
                    <a:pt x="645985" y="1147765"/>
                  </a:cubicBezTo>
                  <a:cubicBezTo>
                    <a:pt x="703135" y="1106807"/>
                    <a:pt x="639317" y="1142050"/>
                    <a:pt x="656462" y="1139192"/>
                  </a:cubicBezTo>
                  <a:cubicBezTo>
                    <a:pt x="547877" y="1240157"/>
                    <a:pt x="131635" y="1117285"/>
                    <a:pt x="64007" y="1002985"/>
                  </a:cubicBezTo>
                  <a:cubicBezTo>
                    <a:pt x="17335" y="924880"/>
                    <a:pt x="25907" y="801055"/>
                    <a:pt x="53530" y="722950"/>
                  </a:cubicBezTo>
                  <a:cubicBezTo>
                    <a:pt x="76390" y="657227"/>
                    <a:pt x="174498" y="590552"/>
                    <a:pt x="173545" y="591505"/>
                  </a:cubicBezTo>
                  <a:cubicBezTo>
                    <a:pt x="177355" y="599125"/>
                    <a:pt x="234505" y="566740"/>
                    <a:pt x="240220" y="566740"/>
                  </a:cubicBezTo>
                  <a:cubicBezTo>
                    <a:pt x="237362" y="566740"/>
                    <a:pt x="219265" y="573407"/>
                    <a:pt x="220217" y="573407"/>
                  </a:cubicBezTo>
                  <a:cubicBezTo>
                    <a:pt x="243077" y="557215"/>
                    <a:pt x="317373" y="551500"/>
                    <a:pt x="316420" y="552452"/>
                  </a:cubicBezTo>
                  <a:cubicBezTo>
                    <a:pt x="449770" y="510542"/>
                    <a:pt x="340232" y="126685"/>
                    <a:pt x="388810" y="15242"/>
                  </a:cubicBezTo>
                  <a:cubicBezTo>
                    <a:pt x="386905" y="35245"/>
                    <a:pt x="386905" y="11432"/>
                    <a:pt x="378332" y="14290"/>
                  </a:cubicBezTo>
                  <a:cubicBezTo>
                    <a:pt x="364045" y="20005"/>
                    <a:pt x="361187" y="383860"/>
                    <a:pt x="353567" y="407672"/>
                  </a:cubicBezTo>
                  <a:close/>
                  <a:moveTo>
                    <a:pt x="202120" y="565787"/>
                  </a:moveTo>
                  <a:cubicBezTo>
                    <a:pt x="204977" y="564835"/>
                    <a:pt x="214502" y="560072"/>
                    <a:pt x="202120" y="565787"/>
                  </a:cubicBezTo>
                  <a:close/>
                  <a:moveTo>
                    <a:pt x="179260" y="574360"/>
                  </a:moveTo>
                  <a:cubicBezTo>
                    <a:pt x="195452" y="567692"/>
                    <a:pt x="188785" y="572455"/>
                    <a:pt x="179260" y="574360"/>
                  </a:cubicBezTo>
                  <a:close/>
                  <a:moveTo>
                    <a:pt x="233552" y="576265"/>
                  </a:moveTo>
                  <a:cubicBezTo>
                    <a:pt x="218312" y="582932"/>
                    <a:pt x="239267" y="570550"/>
                    <a:pt x="233552" y="576265"/>
                  </a:cubicBezTo>
                  <a:close/>
                </a:path>
              </a:pathLst>
            </a:custGeom>
            <a:grpFill/>
            <a:ln w="9525" cap="flat">
              <a:noFill/>
              <a:prstDash val="solid"/>
              <a:miter/>
            </a:ln>
          </p:spPr>
          <p:txBody>
            <a:bodyPr rtlCol="0" anchor="ctr"/>
            <a:lstStyle/>
            <a:p>
              <a:endParaRPr lang="en-US"/>
            </a:p>
          </p:txBody>
        </p:sp>
        <p:sp>
          <p:nvSpPr>
            <p:cNvPr id="677" name="Freeform: Shape 676">
              <a:extLst>
                <a:ext uri="{FF2B5EF4-FFF2-40B4-BE49-F238E27FC236}">
                  <a16:creationId xmlns:a16="http://schemas.microsoft.com/office/drawing/2014/main" xmlns="" id="{601FC9AC-BCE8-4990-BD57-882F49E32611}"/>
                </a:ext>
              </a:extLst>
            </p:cNvPr>
            <p:cNvSpPr/>
            <p:nvPr/>
          </p:nvSpPr>
          <p:spPr>
            <a:xfrm>
              <a:off x="7076473" y="720016"/>
              <a:ext cx="9525" cy="9525"/>
            </a:xfrm>
            <a:custGeom>
              <a:avLst/>
              <a:gdLst>
                <a:gd name="connsiteX0" fmla="*/ 9174 w 9525"/>
                <a:gd name="connsiteY0" fmla="*/ 7694 h 9525"/>
                <a:gd name="connsiteX1" fmla="*/ 9174 w 9525"/>
                <a:gd name="connsiteY1" fmla="*/ 7694 h 9525"/>
              </a:gdLst>
              <a:ahLst/>
              <a:cxnLst>
                <a:cxn ang="0">
                  <a:pos x="connsiteX0" y="connsiteY0"/>
                </a:cxn>
                <a:cxn ang="0">
                  <a:pos x="connsiteX1" y="connsiteY1"/>
                </a:cxn>
              </a:cxnLst>
              <a:rect l="l" t="t" r="r" b="b"/>
              <a:pathLst>
                <a:path w="9525" h="9525">
                  <a:moveTo>
                    <a:pt x="9174" y="7694"/>
                  </a:moveTo>
                  <a:cubicBezTo>
                    <a:pt x="14889" y="5789"/>
                    <a:pt x="2507" y="9599"/>
                    <a:pt x="9174" y="7694"/>
                  </a:cubicBezTo>
                  <a:close/>
                </a:path>
              </a:pathLst>
            </a:custGeom>
            <a:grpFill/>
            <a:ln w="9525" cap="flat">
              <a:noFill/>
              <a:prstDash val="solid"/>
              <a:miter/>
            </a:ln>
          </p:spPr>
          <p:txBody>
            <a:bodyPr rtlCol="0" anchor="ctr"/>
            <a:lstStyle/>
            <a:p>
              <a:endParaRPr lang="en-US"/>
            </a:p>
          </p:txBody>
        </p:sp>
        <p:sp>
          <p:nvSpPr>
            <p:cNvPr id="678" name="Freeform: Shape 677">
              <a:extLst>
                <a:ext uri="{FF2B5EF4-FFF2-40B4-BE49-F238E27FC236}">
                  <a16:creationId xmlns:a16="http://schemas.microsoft.com/office/drawing/2014/main" xmlns="" id="{DF5A0D59-084D-44D9-BD30-E7EDE59F8CEE}"/>
                </a:ext>
              </a:extLst>
            </p:cNvPr>
            <p:cNvSpPr/>
            <p:nvPr/>
          </p:nvSpPr>
          <p:spPr>
            <a:xfrm>
              <a:off x="7408598" y="558366"/>
              <a:ext cx="9525" cy="9525"/>
            </a:xfrm>
            <a:custGeom>
              <a:avLst/>
              <a:gdLst>
                <a:gd name="connsiteX0" fmla="*/ 7567 w 9525"/>
                <a:gd name="connsiteY0" fmla="*/ 7419 h 9525"/>
                <a:gd name="connsiteX1" fmla="*/ 7567 w 9525"/>
                <a:gd name="connsiteY1" fmla="*/ 7419 h 9525"/>
              </a:gdLst>
              <a:ahLst/>
              <a:cxnLst>
                <a:cxn ang="0">
                  <a:pos x="connsiteX0" y="connsiteY0"/>
                </a:cxn>
                <a:cxn ang="0">
                  <a:pos x="connsiteX1" y="connsiteY1"/>
                </a:cxn>
              </a:cxnLst>
              <a:rect l="l" t="t" r="r" b="b"/>
              <a:pathLst>
                <a:path w="9525" h="9525">
                  <a:moveTo>
                    <a:pt x="7567" y="7419"/>
                  </a:moveTo>
                  <a:cubicBezTo>
                    <a:pt x="6615" y="8371"/>
                    <a:pt x="7567" y="6466"/>
                    <a:pt x="7567" y="7419"/>
                  </a:cubicBezTo>
                  <a:close/>
                </a:path>
              </a:pathLst>
            </a:custGeom>
            <a:grpFill/>
            <a:ln w="9525" cap="flat">
              <a:noFill/>
              <a:prstDash val="solid"/>
              <a:miter/>
            </a:ln>
          </p:spPr>
          <p:txBody>
            <a:bodyPr rtlCol="0" anchor="ctr"/>
            <a:lstStyle/>
            <a:p>
              <a:endParaRPr lang="en-US"/>
            </a:p>
          </p:txBody>
        </p:sp>
        <p:sp>
          <p:nvSpPr>
            <p:cNvPr id="679" name="Freeform: Shape 678">
              <a:extLst>
                <a:ext uri="{FF2B5EF4-FFF2-40B4-BE49-F238E27FC236}">
                  <a16:creationId xmlns:a16="http://schemas.microsoft.com/office/drawing/2014/main" xmlns="" id="{CAC482CE-0366-4B7E-81D9-EC87FDF48B56}"/>
                </a:ext>
              </a:extLst>
            </p:cNvPr>
            <p:cNvSpPr/>
            <p:nvPr/>
          </p:nvSpPr>
          <p:spPr>
            <a:xfrm>
              <a:off x="6851809" y="1021873"/>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7144" y="9684"/>
                    <a:pt x="9049" y="3969"/>
                    <a:pt x="7144" y="9684"/>
                  </a:cubicBezTo>
                  <a:close/>
                </a:path>
              </a:pathLst>
            </a:custGeom>
            <a:grpFill/>
            <a:ln w="9525" cap="flat">
              <a:noFill/>
              <a:prstDash val="solid"/>
              <a:miter/>
            </a:ln>
          </p:spPr>
          <p:txBody>
            <a:bodyPr rtlCol="0" anchor="ctr"/>
            <a:lstStyle/>
            <a:p>
              <a:endParaRPr lang="en-US"/>
            </a:p>
          </p:txBody>
        </p:sp>
        <p:sp>
          <p:nvSpPr>
            <p:cNvPr id="680" name="Freeform: Shape 679">
              <a:extLst>
                <a:ext uri="{FF2B5EF4-FFF2-40B4-BE49-F238E27FC236}">
                  <a16:creationId xmlns:a16="http://schemas.microsoft.com/office/drawing/2014/main" xmlns="" id="{9CA12BD4-E621-4F3E-9308-ECCF73E88608}"/>
                </a:ext>
              </a:extLst>
            </p:cNvPr>
            <p:cNvSpPr/>
            <p:nvPr/>
          </p:nvSpPr>
          <p:spPr>
            <a:xfrm>
              <a:off x="7418546" y="42624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9049"/>
                    <a:pt x="8096" y="8096"/>
                    <a:pt x="8096" y="7144"/>
                  </a:cubicBezTo>
                  <a:cubicBezTo>
                    <a:pt x="8096" y="7144"/>
                    <a:pt x="7144" y="8096"/>
                    <a:pt x="7144" y="9049"/>
                  </a:cubicBezTo>
                  <a:close/>
                </a:path>
              </a:pathLst>
            </a:custGeom>
            <a:grpFill/>
            <a:ln w="9525" cap="flat">
              <a:noFill/>
              <a:prstDash val="solid"/>
              <a:miter/>
            </a:ln>
          </p:spPr>
          <p:txBody>
            <a:bodyPr rtlCol="0" anchor="ctr"/>
            <a:lstStyle/>
            <a:p>
              <a:endParaRPr lang="en-US"/>
            </a:p>
          </p:txBody>
        </p:sp>
        <p:sp>
          <p:nvSpPr>
            <p:cNvPr id="681" name="Freeform: Shape 680">
              <a:extLst>
                <a:ext uri="{FF2B5EF4-FFF2-40B4-BE49-F238E27FC236}">
                  <a16:creationId xmlns:a16="http://schemas.microsoft.com/office/drawing/2014/main" xmlns="" id="{2105697F-18BE-4740-A537-F7D5C1ED59B7}"/>
                </a:ext>
              </a:extLst>
            </p:cNvPr>
            <p:cNvSpPr/>
            <p:nvPr/>
          </p:nvSpPr>
          <p:spPr>
            <a:xfrm>
              <a:off x="7421404" y="234791"/>
              <a:ext cx="9525" cy="19050"/>
            </a:xfrm>
            <a:custGeom>
              <a:avLst/>
              <a:gdLst>
                <a:gd name="connsiteX0" fmla="*/ 7144 w 9525"/>
                <a:gd name="connsiteY0" fmla="*/ 14764 h 19050"/>
                <a:gd name="connsiteX1" fmla="*/ 9049 w 9525"/>
                <a:gd name="connsiteY1" fmla="*/ 7144 h 19050"/>
                <a:gd name="connsiteX2" fmla="*/ 7144 w 9525"/>
                <a:gd name="connsiteY2" fmla="*/ 14764 h 19050"/>
              </a:gdLst>
              <a:ahLst/>
              <a:cxnLst>
                <a:cxn ang="0">
                  <a:pos x="connsiteX0" y="connsiteY0"/>
                </a:cxn>
                <a:cxn ang="0">
                  <a:pos x="connsiteX1" y="connsiteY1"/>
                </a:cxn>
                <a:cxn ang="0">
                  <a:pos x="connsiteX2" y="connsiteY2"/>
                </a:cxn>
              </a:cxnLst>
              <a:rect l="l" t="t" r="r" b="b"/>
              <a:pathLst>
                <a:path w="9525" h="19050">
                  <a:moveTo>
                    <a:pt x="7144" y="14764"/>
                  </a:moveTo>
                  <a:lnTo>
                    <a:pt x="9049" y="7144"/>
                  </a:lnTo>
                  <a:cubicBezTo>
                    <a:pt x="8096" y="10954"/>
                    <a:pt x="7144" y="12859"/>
                    <a:pt x="7144" y="14764"/>
                  </a:cubicBezTo>
                  <a:close/>
                </a:path>
              </a:pathLst>
            </a:custGeom>
            <a:grpFill/>
            <a:ln w="9525" cap="flat">
              <a:noFill/>
              <a:prstDash val="solid"/>
              <a:miter/>
            </a:ln>
          </p:spPr>
          <p:txBody>
            <a:bodyPr rtlCol="0" anchor="ctr"/>
            <a:lstStyle/>
            <a:p>
              <a:endParaRPr lang="en-US"/>
            </a:p>
          </p:txBody>
        </p:sp>
        <p:sp>
          <p:nvSpPr>
            <p:cNvPr id="682" name="Freeform: Shape 681">
              <a:extLst>
                <a:ext uri="{FF2B5EF4-FFF2-40B4-BE49-F238E27FC236}">
                  <a16:creationId xmlns:a16="http://schemas.microsoft.com/office/drawing/2014/main" xmlns="" id="{1632308D-D437-4A31-AFEA-338415E75D32}"/>
                </a:ext>
              </a:extLst>
            </p:cNvPr>
            <p:cNvSpPr/>
            <p:nvPr/>
          </p:nvSpPr>
          <p:spPr>
            <a:xfrm>
              <a:off x="7425849" y="197749"/>
              <a:ext cx="9525" cy="9525"/>
            </a:xfrm>
            <a:custGeom>
              <a:avLst/>
              <a:gdLst>
                <a:gd name="connsiteX0" fmla="*/ 8414 w 9525"/>
                <a:gd name="connsiteY0" fmla="*/ 7990 h 9525"/>
                <a:gd name="connsiteX1" fmla="*/ 8414 w 9525"/>
                <a:gd name="connsiteY1" fmla="*/ 7990 h 9525"/>
              </a:gdLst>
              <a:ahLst/>
              <a:cxnLst>
                <a:cxn ang="0">
                  <a:pos x="connsiteX0" y="connsiteY0"/>
                </a:cxn>
                <a:cxn ang="0">
                  <a:pos x="connsiteX1" y="connsiteY1"/>
                </a:cxn>
              </a:cxnLst>
              <a:rect l="l" t="t" r="r" b="b"/>
              <a:pathLst>
                <a:path w="9525" h="9525">
                  <a:moveTo>
                    <a:pt x="8414" y="7990"/>
                  </a:moveTo>
                  <a:cubicBezTo>
                    <a:pt x="8414" y="7990"/>
                    <a:pt x="5556" y="6085"/>
                    <a:pt x="8414" y="7990"/>
                  </a:cubicBezTo>
                  <a:close/>
                </a:path>
              </a:pathLst>
            </a:custGeom>
            <a:grpFill/>
            <a:ln w="9525" cap="flat">
              <a:noFill/>
              <a:prstDash val="solid"/>
              <a:miter/>
            </a:ln>
          </p:spPr>
          <p:txBody>
            <a:bodyPr rtlCol="0" anchor="ctr"/>
            <a:lstStyle/>
            <a:p>
              <a:endParaRPr lang="en-US"/>
            </a:p>
          </p:txBody>
        </p:sp>
        <p:sp>
          <p:nvSpPr>
            <p:cNvPr id="683" name="Freeform: Shape 682">
              <a:extLst>
                <a:ext uri="{FF2B5EF4-FFF2-40B4-BE49-F238E27FC236}">
                  <a16:creationId xmlns:a16="http://schemas.microsoft.com/office/drawing/2014/main" xmlns="" id="{093D0B34-9133-4E70-9259-89CAE28D6CC0}"/>
                </a:ext>
              </a:extLst>
            </p:cNvPr>
            <p:cNvSpPr/>
            <p:nvPr/>
          </p:nvSpPr>
          <p:spPr>
            <a:xfrm>
              <a:off x="7759541" y="837723"/>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8096" y="9049"/>
                  </a:cubicBezTo>
                  <a:cubicBezTo>
                    <a:pt x="10954" y="11906"/>
                    <a:pt x="9049" y="10001"/>
                    <a:pt x="7144" y="7144"/>
                  </a:cubicBezTo>
                  <a:close/>
                </a:path>
              </a:pathLst>
            </a:custGeom>
            <a:grpFill/>
            <a:ln w="9525" cap="flat">
              <a:noFill/>
              <a:prstDash val="solid"/>
              <a:miter/>
            </a:ln>
          </p:spPr>
          <p:txBody>
            <a:bodyPr rtlCol="0" anchor="ctr"/>
            <a:lstStyle/>
            <a:p>
              <a:endParaRPr lang="en-US"/>
            </a:p>
          </p:txBody>
        </p:sp>
        <p:sp>
          <p:nvSpPr>
            <p:cNvPr id="684" name="Freeform: Shape 683">
              <a:extLst>
                <a:ext uri="{FF2B5EF4-FFF2-40B4-BE49-F238E27FC236}">
                  <a16:creationId xmlns:a16="http://schemas.microsoft.com/office/drawing/2014/main" xmlns="" id="{04D81739-B824-4B29-88AC-A910E51E59D0}"/>
                </a:ext>
              </a:extLst>
            </p:cNvPr>
            <p:cNvSpPr/>
            <p:nvPr/>
          </p:nvSpPr>
          <p:spPr>
            <a:xfrm>
              <a:off x="7543324" y="723337"/>
              <a:ext cx="19050" cy="9525"/>
            </a:xfrm>
            <a:custGeom>
              <a:avLst/>
              <a:gdLst>
                <a:gd name="connsiteX0" fmla="*/ 7144 w 19050"/>
                <a:gd name="connsiteY0" fmla="*/ 8182 h 9525"/>
                <a:gd name="connsiteX1" fmla="*/ 13811 w 19050"/>
                <a:gd name="connsiteY1" fmla="*/ 9135 h 9525"/>
                <a:gd name="connsiteX2" fmla="*/ 7144 w 19050"/>
                <a:gd name="connsiteY2" fmla="*/ 8182 h 9525"/>
              </a:gdLst>
              <a:ahLst/>
              <a:cxnLst>
                <a:cxn ang="0">
                  <a:pos x="connsiteX0" y="connsiteY0"/>
                </a:cxn>
                <a:cxn ang="0">
                  <a:pos x="connsiteX1" y="connsiteY1"/>
                </a:cxn>
                <a:cxn ang="0">
                  <a:pos x="connsiteX2" y="connsiteY2"/>
                </a:cxn>
              </a:cxnLst>
              <a:rect l="l" t="t" r="r" b="b"/>
              <a:pathLst>
                <a:path w="19050" h="9525">
                  <a:moveTo>
                    <a:pt x="7144" y="8182"/>
                  </a:moveTo>
                  <a:cubicBezTo>
                    <a:pt x="9049" y="8182"/>
                    <a:pt x="11906" y="8182"/>
                    <a:pt x="13811" y="9135"/>
                  </a:cubicBezTo>
                  <a:cubicBezTo>
                    <a:pt x="10954" y="7230"/>
                    <a:pt x="8096" y="6277"/>
                    <a:pt x="7144" y="8182"/>
                  </a:cubicBezTo>
                  <a:close/>
                </a:path>
              </a:pathLst>
            </a:custGeom>
            <a:grpFill/>
            <a:ln w="9525" cap="flat">
              <a:noFill/>
              <a:prstDash val="solid"/>
              <a:miter/>
            </a:ln>
          </p:spPr>
          <p:txBody>
            <a:bodyPr rtlCol="0" anchor="ctr"/>
            <a:lstStyle/>
            <a:p>
              <a:endParaRPr lang="en-US"/>
            </a:p>
          </p:txBody>
        </p:sp>
        <p:sp>
          <p:nvSpPr>
            <p:cNvPr id="685" name="Freeform: Shape 684">
              <a:extLst>
                <a:ext uri="{FF2B5EF4-FFF2-40B4-BE49-F238E27FC236}">
                  <a16:creationId xmlns:a16="http://schemas.microsoft.com/office/drawing/2014/main" xmlns="" id="{DB0902E5-582D-4866-BD0F-7CA946625DFC}"/>
                </a:ext>
              </a:extLst>
            </p:cNvPr>
            <p:cNvSpPr/>
            <p:nvPr/>
          </p:nvSpPr>
          <p:spPr>
            <a:xfrm>
              <a:off x="7759118" y="107108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10001"/>
                    <a:pt x="7567" y="7144"/>
                  </a:cubicBezTo>
                  <a:close/>
                </a:path>
              </a:pathLst>
            </a:custGeom>
            <a:grpFill/>
            <a:ln w="9525" cap="flat">
              <a:noFill/>
              <a:prstDash val="solid"/>
              <a:miter/>
            </a:ln>
          </p:spPr>
          <p:txBody>
            <a:bodyPr rtlCol="0" anchor="ctr"/>
            <a:lstStyle/>
            <a:p>
              <a:endParaRPr lang="en-US"/>
            </a:p>
          </p:txBody>
        </p:sp>
        <p:sp>
          <p:nvSpPr>
            <p:cNvPr id="686" name="Freeform: Shape 685">
              <a:extLst>
                <a:ext uri="{FF2B5EF4-FFF2-40B4-BE49-F238E27FC236}">
                  <a16:creationId xmlns:a16="http://schemas.microsoft.com/office/drawing/2014/main" xmlns="" id="{82ABACDD-F662-47B2-990B-96B8A9454D18}"/>
                </a:ext>
              </a:extLst>
            </p:cNvPr>
            <p:cNvSpPr/>
            <p:nvPr/>
          </p:nvSpPr>
          <p:spPr>
            <a:xfrm>
              <a:off x="7550944" y="725328"/>
              <a:ext cx="57150" cy="19050"/>
            </a:xfrm>
            <a:custGeom>
              <a:avLst/>
              <a:gdLst>
                <a:gd name="connsiteX0" fmla="*/ 52864 w 57150"/>
                <a:gd name="connsiteY0" fmla="*/ 20479 h 19050"/>
                <a:gd name="connsiteX1" fmla="*/ 7144 w 57150"/>
                <a:gd name="connsiteY1" fmla="*/ 7144 h 19050"/>
                <a:gd name="connsiteX2" fmla="*/ 52864 w 57150"/>
                <a:gd name="connsiteY2" fmla="*/ 20479 h 19050"/>
              </a:gdLst>
              <a:ahLst/>
              <a:cxnLst>
                <a:cxn ang="0">
                  <a:pos x="connsiteX0" y="connsiteY0"/>
                </a:cxn>
                <a:cxn ang="0">
                  <a:pos x="connsiteX1" y="connsiteY1"/>
                </a:cxn>
                <a:cxn ang="0">
                  <a:pos x="connsiteX2" y="connsiteY2"/>
                </a:cxn>
              </a:cxnLst>
              <a:rect l="l" t="t" r="r" b="b"/>
              <a:pathLst>
                <a:path w="57150" h="19050">
                  <a:moveTo>
                    <a:pt x="52864" y="20479"/>
                  </a:moveTo>
                  <a:cubicBezTo>
                    <a:pt x="50006" y="18574"/>
                    <a:pt x="10001" y="7144"/>
                    <a:pt x="7144" y="7144"/>
                  </a:cubicBezTo>
                  <a:cubicBezTo>
                    <a:pt x="9049" y="8096"/>
                    <a:pt x="49054" y="19526"/>
                    <a:pt x="52864" y="20479"/>
                  </a:cubicBezTo>
                  <a:close/>
                </a:path>
              </a:pathLst>
            </a:custGeom>
            <a:grpFill/>
            <a:ln w="9525" cap="flat">
              <a:noFill/>
              <a:prstDash val="solid"/>
              <a:miter/>
            </a:ln>
          </p:spPr>
          <p:txBody>
            <a:bodyPr rtlCol="0" anchor="ctr"/>
            <a:lstStyle/>
            <a:p>
              <a:endParaRPr lang="en-US"/>
            </a:p>
          </p:txBody>
        </p:sp>
        <p:sp>
          <p:nvSpPr>
            <p:cNvPr id="687" name="Freeform: Shape 686">
              <a:extLst>
                <a:ext uri="{FF2B5EF4-FFF2-40B4-BE49-F238E27FC236}">
                  <a16:creationId xmlns:a16="http://schemas.microsoft.com/office/drawing/2014/main" xmlns="" id="{99CCFF2D-7805-4147-8E36-494D999D2666}"/>
                </a:ext>
              </a:extLst>
            </p:cNvPr>
            <p:cNvSpPr/>
            <p:nvPr/>
          </p:nvSpPr>
          <p:spPr>
            <a:xfrm>
              <a:off x="7246123" y="16430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8096"/>
                    <a:pt x="5259" y="8096"/>
                    <a:pt x="9069" y="7144"/>
                  </a:cubicBezTo>
                  <a:close/>
                </a:path>
              </a:pathLst>
            </a:custGeom>
            <a:grpFill/>
            <a:ln w="9525" cap="flat">
              <a:noFill/>
              <a:prstDash val="solid"/>
              <a:miter/>
            </a:ln>
          </p:spPr>
          <p:txBody>
            <a:bodyPr rtlCol="0" anchor="ctr"/>
            <a:lstStyle/>
            <a:p>
              <a:endParaRPr lang="en-US"/>
            </a:p>
          </p:txBody>
        </p:sp>
        <p:sp>
          <p:nvSpPr>
            <p:cNvPr id="688" name="Freeform: Shape 687">
              <a:extLst>
                <a:ext uri="{FF2B5EF4-FFF2-40B4-BE49-F238E27FC236}">
                  <a16:creationId xmlns:a16="http://schemas.microsoft.com/office/drawing/2014/main" xmlns="" id="{1C3703E1-FAE6-4F6A-A46E-87DDE853CE39}"/>
                </a:ext>
              </a:extLst>
            </p:cNvPr>
            <p:cNvSpPr/>
            <p:nvPr/>
          </p:nvSpPr>
          <p:spPr>
            <a:xfrm>
              <a:off x="7244239" y="16525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7144"/>
                  </a:lnTo>
                  <a:cubicBezTo>
                    <a:pt x="7144" y="7144"/>
                    <a:pt x="8096" y="7144"/>
                    <a:pt x="9049" y="7144"/>
                  </a:cubicBezTo>
                  <a:close/>
                </a:path>
              </a:pathLst>
            </a:custGeom>
            <a:grpFill/>
            <a:ln w="9525" cap="flat">
              <a:noFill/>
              <a:prstDash val="solid"/>
              <a:miter/>
            </a:ln>
          </p:spPr>
          <p:txBody>
            <a:bodyPr rtlCol="0" anchor="ctr"/>
            <a:lstStyle/>
            <a:p>
              <a:endParaRPr lang="en-US"/>
            </a:p>
          </p:txBody>
        </p:sp>
        <p:sp>
          <p:nvSpPr>
            <p:cNvPr id="689" name="Freeform: Shape 688">
              <a:extLst>
                <a:ext uri="{FF2B5EF4-FFF2-40B4-BE49-F238E27FC236}">
                  <a16:creationId xmlns:a16="http://schemas.microsoft.com/office/drawing/2014/main" xmlns="" id="{A14A5595-84A6-4209-AC6D-A5285414DE92}"/>
                </a:ext>
              </a:extLst>
            </p:cNvPr>
            <p:cNvSpPr/>
            <p:nvPr/>
          </p:nvSpPr>
          <p:spPr>
            <a:xfrm>
              <a:off x="7238524" y="165258"/>
              <a:ext cx="19050" cy="9525"/>
            </a:xfrm>
            <a:custGeom>
              <a:avLst/>
              <a:gdLst>
                <a:gd name="connsiteX0" fmla="*/ 7144 w 19050"/>
                <a:gd name="connsiteY0" fmla="*/ 8096 h 9525"/>
                <a:gd name="connsiteX1" fmla="*/ 11906 w 19050"/>
                <a:gd name="connsiteY1" fmla="*/ 7144 h 9525"/>
                <a:gd name="connsiteX2" fmla="*/ 7144 w 19050"/>
                <a:gd name="connsiteY2" fmla="*/ 8096 h 9525"/>
              </a:gdLst>
              <a:ahLst/>
              <a:cxnLst>
                <a:cxn ang="0">
                  <a:pos x="connsiteX0" y="connsiteY0"/>
                </a:cxn>
                <a:cxn ang="0">
                  <a:pos x="connsiteX1" y="connsiteY1"/>
                </a:cxn>
                <a:cxn ang="0">
                  <a:pos x="connsiteX2" y="connsiteY2"/>
                </a:cxn>
              </a:cxnLst>
              <a:rect l="l" t="t" r="r" b="b"/>
              <a:pathLst>
                <a:path w="19050" h="9525">
                  <a:moveTo>
                    <a:pt x="7144" y="8096"/>
                  </a:moveTo>
                  <a:lnTo>
                    <a:pt x="11906" y="7144"/>
                  </a:lnTo>
                  <a:cubicBezTo>
                    <a:pt x="10954" y="7144"/>
                    <a:pt x="8096" y="7144"/>
                    <a:pt x="7144" y="8096"/>
                  </a:cubicBezTo>
                  <a:close/>
                </a:path>
              </a:pathLst>
            </a:custGeom>
            <a:grpFill/>
            <a:ln w="9525" cap="flat">
              <a:noFill/>
              <a:prstDash val="solid"/>
              <a:miter/>
            </a:ln>
          </p:spPr>
          <p:txBody>
            <a:bodyPr rtlCol="0" anchor="ctr"/>
            <a:lstStyle/>
            <a:p>
              <a:endParaRPr lang="en-US"/>
            </a:p>
          </p:txBody>
        </p:sp>
        <p:sp>
          <p:nvSpPr>
            <p:cNvPr id="690" name="Freeform: Shape 689">
              <a:extLst>
                <a:ext uri="{FF2B5EF4-FFF2-40B4-BE49-F238E27FC236}">
                  <a16:creationId xmlns:a16="http://schemas.microsoft.com/office/drawing/2014/main" xmlns="" id="{43BD6FDC-9FFE-4A4A-B744-F20C501AABE8}"/>
                </a:ext>
              </a:extLst>
            </p:cNvPr>
            <p:cNvSpPr/>
            <p:nvPr/>
          </p:nvSpPr>
          <p:spPr>
            <a:xfrm>
              <a:off x="7306151" y="16430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691" name="Freeform: Shape 690">
              <a:extLst>
                <a:ext uri="{FF2B5EF4-FFF2-40B4-BE49-F238E27FC236}">
                  <a16:creationId xmlns:a16="http://schemas.microsoft.com/office/drawing/2014/main" xmlns="" id="{2038596F-CEF5-4393-9DCC-608BCE54B62D}"/>
                </a:ext>
              </a:extLst>
            </p:cNvPr>
            <p:cNvSpPr/>
            <p:nvPr/>
          </p:nvSpPr>
          <p:spPr>
            <a:xfrm>
              <a:off x="7303610" y="163459"/>
              <a:ext cx="28575" cy="9525"/>
            </a:xfrm>
            <a:custGeom>
              <a:avLst/>
              <a:gdLst>
                <a:gd name="connsiteX0" fmla="*/ 26830 w 28575"/>
                <a:gd name="connsiteY0" fmla="*/ 7990 h 9525"/>
                <a:gd name="connsiteX1" fmla="*/ 26830 w 28575"/>
                <a:gd name="connsiteY1" fmla="*/ 7990 h 9525"/>
              </a:gdLst>
              <a:ahLst/>
              <a:cxnLst>
                <a:cxn ang="0">
                  <a:pos x="connsiteX0" y="connsiteY0"/>
                </a:cxn>
                <a:cxn ang="0">
                  <a:pos x="connsiteX1" y="connsiteY1"/>
                </a:cxn>
              </a:cxnLst>
              <a:rect l="l" t="t" r="r" b="b"/>
              <a:pathLst>
                <a:path w="28575" h="9525">
                  <a:moveTo>
                    <a:pt x="26830" y="7990"/>
                  </a:moveTo>
                  <a:cubicBezTo>
                    <a:pt x="-17937" y="6085"/>
                    <a:pt x="27783" y="7990"/>
                    <a:pt x="26830" y="7990"/>
                  </a:cubicBezTo>
                  <a:close/>
                </a:path>
              </a:pathLst>
            </a:custGeom>
            <a:grpFill/>
            <a:ln w="9525" cap="flat">
              <a:noFill/>
              <a:prstDash val="solid"/>
              <a:miter/>
            </a:ln>
          </p:spPr>
          <p:txBody>
            <a:bodyPr rtlCol="0" anchor="ctr"/>
            <a:lstStyle/>
            <a:p>
              <a:endParaRPr lang="en-US"/>
            </a:p>
          </p:txBody>
        </p:sp>
        <p:sp>
          <p:nvSpPr>
            <p:cNvPr id="692" name="Freeform: Shape 691">
              <a:extLst>
                <a:ext uri="{FF2B5EF4-FFF2-40B4-BE49-F238E27FC236}">
                  <a16:creationId xmlns:a16="http://schemas.microsoft.com/office/drawing/2014/main" xmlns="" id="{5D4FAD11-4B2A-45C0-8664-565137D19FFD}"/>
                </a:ext>
              </a:extLst>
            </p:cNvPr>
            <p:cNvSpPr/>
            <p:nvPr/>
          </p:nvSpPr>
          <p:spPr>
            <a:xfrm>
              <a:off x="7382827" y="176413"/>
              <a:ext cx="19050" cy="9525"/>
            </a:xfrm>
            <a:custGeom>
              <a:avLst/>
              <a:gdLst>
                <a:gd name="connsiteX0" fmla="*/ 20003 w 19050"/>
                <a:gd name="connsiteY0" fmla="*/ 7419 h 9525"/>
                <a:gd name="connsiteX1" fmla="*/ 20003 w 19050"/>
                <a:gd name="connsiteY1" fmla="*/ 7419 h 9525"/>
              </a:gdLst>
              <a:ahLst/>
              <a:cxnLst>
                <a:cxn ang="0">
                  <a:pos x="connsiteX0" y="connsiteY0"/>
                </a:cxn>
                <a:cxn ang="0">
                  <a:pos x="connsiteX1" y="connsiteY1"/>
                </a:cxn>
              </a:cxnLst>
              <a:rect l="l" t="t" r="r" b="b"/>
              <a:pathLst>
                <a:path w="19050" h="9525">
                  <a:moveTo>
                    <a:pt x="20003" y="7419"/>
                  </a:moveTo>
                  <a:cubicBezTo>
                    <a:pt x="2857" y="8371"/>
                    <a:pt x="2857" y="6466"/>
                    <a:pt x="20003" y="7419"/>
                  </a:cubicBezTo>
                  <a:close/>
                </a:path>
              </a:pathLst>
            </a:custGeom>
            <a:grpFill/>
            <a:ln w="9525" cap="flat">
              <a:noFill/>
              <a:prstDash val="solid"/>
              <a:miter/>
            </a:ln>
          </p:spPr>
          <p:txBody>
            <a:bodyPr rtlCol="0" anchor="ctr"/>
            <a:lstStyle/>
            <a:p>
              <a:endParaRPr lang="en-US"/>
            </a:p>
          </p:txBody>
        </p:sp>
        <p:sp>
          <p:nvSpPr>
            <p:cNvPr id="693" name="Freeform: Shape 692">
              <a:extLst>
                <a:ext uri="{FF2B5EF4-FFF2-40B4-BE49-F238E27FC236}">
                  <a16:creationId xmlns:a16="http://schemas.microsoft.com/office/drawing/2014/main" xmlns="" id="{02399857-0885-4846-AC71-864D9F6A7A23}"/>
                </a:ext>
              </a:extLst>
            </p:cNvPr>
            <p:cNvSpPr/>
            <p:nvPr/>
          </p:nvSpPr>
          <p:spPr>
            <a:xfrm>
              <a:off x="7410926" y="199972"/>
              <a:ext cx="9525" cy="19050"/>
            </a:xfrm>
            <a:custGeom>
              <a:avLst/>
              <a:gdLst>
                <a:gd name="connsiteX0" fmla="*/ 9049 w 9525"/>
                <a:gd name="connsiteY0" fmla="*/ 10530 h 19050"/>
                <a:gd name="connsiteX1" fmla="*/ 7144 w 9525"/>
                <a:gd name="connsiteY1" fmla="*/ 10530 h 19050"/>
                <a:gd name="connsiteX2" fmla="*/ 9049 w 9525"/>
                <a:gd name="connsiteY2" fmla="*/ 10530 h 19050"/>
              </a:gdLst>
              <a:ahLst/>
              <a:cxnLst>
                <a:cxn ang="0">
                  <a:pos x="connsiteX0" y="connsiteY0"/>
                </a:cxn>
                <a:cxn ang="0">
                  <a:pos x="connsiteX1" y="connsiteY1"/>
                </a:cxn>
                <a:cxn ang="0">
                  <a:pos x="connsiteX2" y="connsiteY2"/>
                </a:cxn>
              </a:cxnLst>
              <a:rect l="l" t="t" r="r" b="b"/>
              <a:pathLst>
                <a:path w="9525" h="19050">
                  <a:moveTo>
                    <a:pt x="9049" y="10530"/>
                  </a:moveTo>
                  <a:cubicBezTo>
                    <a:pt x="9049" y="2910"/>
                    <a:pt x="7144" y="10530"/>
                    <a:pt x="7144" y="10530"/>
                  </a:cubicBezTo>
                  <a:cubicBezTo>
                    <a:pt x="7144" y="15293"/>
                    <a:pt x="7144" y="16245"/>
                    <a:pt x="9049" y="10530"/>
                  </a:cubicBezTo>
                  <a:close/>
                </a:path>
              </a:pathLst>
            </a:custGeom>
            <a:grpFill/>
            <a:ln w="9525" cap="flat">
              <a:noFill/>
              <a:prstDash val="solid"/>
              <a:miter/>
            </a:ln>
          </p:spPr>
          <p:txBody>
            <a:bodyPr rtlCol="0" anchor="ctr"/>
            <a:lstStyle/>
            <a:p>
              <a:endParaRPr lang="en-US"/>
            </a:p>
          </p:txBody>
        </p:sp>
        <p:sp>
          <p:nvSpPr>
            <p:cNvPr id="694" name="Freeform: Shape 693">
              <a:extLst>
                <a:ext uri="{FF2B5EF4-FFF2-40B4-BE49-F238E27FC236}">
                  <a16:creationId xmlns:a16="http://schemas.microsoft.com/office/drawing/2014/main" xmlns="" id="{467675B8-FB86-4A41-B2BC-A5468ED64B1D}"/>
                </a:ext>
              </a:extLst>
            </p:cNvPr>
            <p:cNvSpPr/>
            <p:nvPr/>
          </p:nvSpPr>
          <p:spPr>
            <a:xfrm>
              <a:off x="7414736" y="66151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8096" y="12859"/>
                    <a:pt x="8096" y="7144"/>
                    <a:pt x="10001" y="7144"/>
                  </a:cubicBezTo>
                  <a:close/>
                </a:path>
              </a:pathLst>
            </a:custGeom>
            <a:grpFill/>
            <a:ln w="9525" cap="flat">
              <a:noFill/>
              <a:prstDash val="solid"/>
              <a:miter/>
            </a:ln>
          </p:spPr>
          <p:txBody>
            <a:bodyPr rtlCol="0" anchor="ctr"/>
            <a:lstStyle/>
            <a:p>
              <a:endParaRPr lang="en-US"/>
            </a:p>
          </p:txBody>
        </p:sp>
        <p:sp>
          <p:nvSpPr>
            <p:cNvPr id="695" name="Freeform: Shape 694">
              <a:extLst>
                <a:ext uri="{FF2B5EF4-FFF2-40B4-BE49-F238E27FC236}">
                  <a16:creationId xmlns:a16="http://schemas.microsoft.com/office/drawing/2014/main" xmlns="" id="{4C6B291A-312F-497E-ADBD-876E0ACB5464}"/>
                </a:ext>
              </a:extLst>
            </p:cNvPr>
            <p:cNvSpPr/>
            <p:nvPr/>
          </p:nvSpPr>
          <p:spPr>
            <a:xfrm>
              <a:off x="7448806" y="697004"/>
              <a:ext cx="19050" cy="9525"/>
            </a:xfrm>
            <a:custGeom>
              <a:avLst/>
              <a:gdLst>
                <a:gd name="connsiteX0" fmla="*/ 15936 w 19050"/>
                <a:gd name="connsiteY0" fmla="*/ 9750 h 9525"/>
                <a:gd name="connsiteX1" fmla="*/ 15936 w 19050"/>
                <a:gd name="connsiteY1" fmla="*/ 9750 h 9525"/>
              </a:gdLst>
              <a:ahLst/>
              <a:cxnLst>
                <a:cxn ang="0">
                  <a:pos x="connsiteX0" y="connsiteY0"/>
                </a:cxn>
                <a:cxn ang="0">
                  <a:pos x="connsiteX1" y="connsiteY1"/>
                </a:cxn>
              </a:cxnLst>
              <a:rect l="l" t="t" r="r" b="b"/>
              <a:pathLst>
                <a:path w="19050" h="9525">
                  <a:moveTo>
                    <a:pt x="15936" y="9750"/>
                  </a:moveTo>
                  <a:cubicBezTo>
                    <a:pt x="11174" y="7845"/>
                    <a:pt x="-1209" y="4988"/>
                    <a:pt x="15936" y="9750"/>
                  </a:cubicBezTo>
                  <a:close/>
                </a:path>
              </a:pathLst>
            </a:custGeom>
            <a:grpFill/>
            <a:ln w="9525" cap="flat">
              <a:noFill/>
              <a:prstDash val="solid"/>
              <a:miter/>
            </a:ln>
          </p:spPr>
          <p:txBody>
            <a:bodyPr rtlCol="0" anchor="ctr"/>
            <a:lstStyle/>
            <a:p>
              <a:endParaRPr lang="en-US"/>
            </a:p>
          </p:txBody>
        </p:sp>
        <p:sp>
          <p:nvSpPr>
            <p:cNvPr id="696" name="Freeform: Shape 695">
              <a:extLst>
                <a:ext uri="{FF2B5EF4-FFF2-40B4-BE49-F238E27FC236}">
                  <a16:creationId xmlns:a16="http://schemas.microsoft.com/office/drawing/2014/main" xmlns="" id="{1A1B85AB-5A61-4EFD-ABB7-683A6D4B909C}"/>
                </a:ext>
              </a:extLst>
            </p:cNvPr>
            <p:cNvSpPr/>
            <p:nvPr/>
          </p:nvSpPr>
          <p:spPr>
            <a:xfrm>
              <a:off x="7487270" y="724976"/>
              <a:ext cx="19050" cy="9525"/>
            </a:xfrm>
            <a:custGeom>
              <a:avLst/>
              <a:gdLst>
                <a:gd name="connsiteX0" fmla="*/ 8905 w 19050"/>
                <a:gd name="connsiteY0" fmla="*/ 7496 h 9525"/>
                <a:gd name="connsiteX1" fmla="*/ 8905 w 19050"/>
                <a:gd name="connsiteY1" fmla="*/ 7496 h 9525"/>
              </a:gdLst>
              <a:ahLst/>
              <a:cxnLst>
                <a:cxn ang="0">
                  <a:pos x="connsiteX0" y="connsiteY0"/>
                </a:cxn>
                <a:cxn ang="0">
                  <a:pos x="connsiteX1" y="connsiteY1"/>
                </a:cxn>
              </a:cxnLst>
              <a:rect l="l" t="t" r="r" b="b"/>
              <a:pathLst>
                <a:path w="19050" h="9525">
                  <a:moveTo>
                    <a:pt x="8905" y="7496"/>
                  </a:moveTo>
                  <a:cubicBezTo>
                    <a:pt x="-620" y="5591"/>
                    <a:pt x="32718" y="12259"/>
                    <a:pt x="8905" y="7496"/>
                  </a:cubicBezTo>
                  <a:close/>
                </a:path>
              </a:pathLst>
            </a:custGeom>
            <a:grpFill/>
            <a:ln w="9525" cap="flat">
              <a:noFill/>
              <a:prstDash val="solid"/>
              <a:miter/>
            </a:ln>
          </p:spPr>
          <p:txBody>
            <a:bodyPr rtlCol="0" anchor="ctr"/>
            <a:lstStyle/>
            <a:p>
              <a:endParaRPr lang="en-US"/>
            </a:p>
          </p:txBody>
        </p:sp>
        <p:sp>
          <p:nvSpPr>
            <p:cNvPr id="697" name="Freeform: Shape 696">
              <a:extLst>
                <a:ext uri="{FF2B5EF4-FFF2-40B4-BE49-F238E27FC236}">
                  <a16:creationId xmlns:a16="http://schemas.microsoft.com/office/drawing/2014/main" xmlns="" id="{6AF47AA6-2A69-4579-AC3C-9DF6C1FC5894}"/>
                </a:ext>
              </a:extLst>
            </p:cNvPr>
            <p:cNvSpPr/>
            <p:nvPr/>
          </p:nvSpPr>
          <p:spPr>
            <a:xfrm>
              <a:off x="7708106" y="1113759"/>
              <a:ext cx="9525" cy="9525"/>
            </a:xfrm>
            <a:custGeom>
              <a:avLst/>
              <a:gdLst>
                <a:gd name="connsiteX0" fmla="*/ 7144 w 9525"/>
                <a:gd name="connsiteY0" fmla="*/ 11143 h 9525"/>
                <a:gd name="connsiteX1" fmla="*/ 10954 w 9525"/>
                <a:gd name="connsiteY1" fmla="*/ 11143 h 9525"/>
                <a:gd name="connsiteX2" fmla="*/ 7144 w 9525"/>
                <a:gd name="connsiteY2" fmla="*/ 11143 h 9525"/>
              </a:gdLst>
              <a:ahLst/>
              <a:cxnLst>
                <a:cxn ang="0">
                  <a:pos x="connsiteX0" y="connsiteY0"/>
                </a:cxn>
                <a:cxn ang="0">
                  <a:pos x="connsiteX1" y="connsiteY1"/>
                </a:cxn>
                <a:cxn ang="0">
                  <a:pos x="connsiteX2" y="connsiteY2"/>
                </a:cxn>
              </a:cxnLst>
              <a:rect l="l" t="t" r="r" b="b"/>
              <a:pathLst>
                <a:path w="9525" h="9525">
                  <a:moveTo>
                    <a:pt x="7144" y="11143"/>
                  </a:moveTo>
                  <a:lnTo>
                    <a:pt x="10954" y="11143"/>
                  </a:lnTo>
                  <a:cubicBezTo>
                    <a:pt x="12859" y="7333"/>
                    <a:pt x="10001" y="4476"/>
                    <a:pt x="7144" y="11143"/>
                  </a:cubicBezTo>
                  <a:close/>
                </a:path>
              </a:pathLst>
            </a:custGeom>
            <a:grpFill/>
            <a:ln w="9525" cap="flat">
              <a:noFill/>
              <a:prstDash val="solid"/>
              <a:miter/>
            </a:ln>
          </p:spPr>
          <p:txBody>
            <a:bodyPr rtlCol="0" anchor="ctr"/>
            <a:lstStyle/>
            <a:p>
              <a:endParaRPr lang="en-US"/>
            </a:p>
          </p:txBody>
        </p:sp>
        <p:sp>
          <p:nvSpPr>
            <p:cNvPr id="698" name="Freeform: Shape 697">
              <a:extLst>
                <a:ext uri="{FF2B5EF4-FFF2-40B4-BE49-F238E27FC236}">
                  <a16:creationId xmlns:a16="http://schemas.microsoft.com/office/drawing/2014/main" xmlns="" id="{9680F079-610A-4EE6-9321-B9CF70256402}"/>
                </a:ext>
              </a:extLst>
            </p:cNvPr>
            <p:cNvSpPr/>
            <p:nvPr/>
          </p:nvSpPr>
          <p:spPr>
            <a:xfrm>
              <a:off x="7529036" y="1274921"/>
              <a:ext cx="19050" cy="19050"/>
            </a:xfrm>
            <a:custGeom>
              <a:avLst/>
              <a:gdLst>
                <a:gd name="connsiteX0" fmla="*/ 19526 w 19050"/>
                <a:gd name="connsiteY0" fmla="*/ 7144 h 19050"/>
                <a:gd name="connsiteX1" fmla="*/ 7144 w 19050"/>
                <a:gd name="connsiteY1" fmla="*/ 11906 h 19050"/>
                <a:gd name="connsiteX2" fmla="*/ 19526 w 19050"/>
                <a:gd name="connsiteY2" fmla="*/ 7144 h 19050"/>
              </a:gdLst>
              <a:ahLst/>
              <a:cxnLst>
                <a:cxn ang="0">
                  <a:pos x="connsiteX0" y="connsiteY0"/>
                </a:cxn>
                <a:cxn ang="0">
                  <a:pos x="connsiteX1" y="connsiteY1"/>
                </a:cxn>
                <a:cxn ang="0">
                  <a:pos x="connsiteX2" y="connsiteY2"/>
                </a:cxn>
              </a:cxnLst>
              <a:rect l="l" t="t" r="r" b="b"/>
              <a:pathLst>
                <a:path w="19050" h="19050">
                  <a:moveTo>
                    <a:pt x="19526" y="7144"/>
                  </a:moveTo>
                  <a:cubicBezTo>
                    <a:pt x="16669" y="7144"/>
                    <a:pt x="10001" y="9049"/>
                    <a:pt x="7144" y="11906"/>
                  </a:cubicBezTo>
                  <a:cubicBezTo>
                    <a:pt x="11906" y="10001"/>
                    <a:pt x="16669" y="8096"/>
                    <a:pt x="19526" y="7144"/>
                  </a:cubicBezTo>
                  <a:close/>
                </a:path>
              </a:pathLst>
            </a:custGeom>
            <a:grpFill/>
            <a:ln w="9525" cap="flat">
              <a:noFill/>
              <a:prstDash val="solid"/>
              <a:miter/>
            </a:ln>
          </p:spPr>
          <p:txBody>
            <a:bodyPr rtlCol="0" anchor="ctr"/>
            <a:lstStyle/>
            <a:p>
              <a:endParaRPr lang="en-US"/>
            </a:p>
          </p:txBody>
        </p:sp>
        <p:sp>
          <p:nvSpPr>
            <p:cNvPr id="699" name="Freeform: Shape 698">
              <a:extLst>
                <a:ext uri="{FF2B5EF4-FFF2-40B4-BE49-F238E27FC236}">
                  <a16:creationId xmlns:a16="http://schemas.microsoft.com/office/drawing/2014/main" xmlns="" id="{35E13680-CC7D-4BEE-BDC0-89931FAFC2A6}"/>
                </a:ext>
              </a:extLst>
            </p:cNvPr>
            <p:cNvSpPr/>
            <p:nvPr/>
          </p:nvSpPr>
          <p:spPr>
            <a:xfrm>
              <a:off x="6879322" y="1084639"/>
              <a:ext cx="19050" cy="9525"/>
            </a:xfrm>
            <a:custGeom>
              <a:avLst/>
              <a:gdLst>
                <a:gd name="connsiteX0" fmla="*/ 9158 w 19050"/>
                <a:gd name="connsiteY0" fmla="*/ 7878 h 9525"/>
                <a:gd name="connsiteX1" fmla="*/ 9158 w 19050"/>
                <a:gd name="connsiteY1" fmla="*/ 7878 h 9525"/>
              </a:gdLst>
              <a:ahLst/>
              <a:cxnLst>
                <a:cxn ang="0">
                  <a:pos x="connsiteX0" y="connsiteY0"/>
                </a:cxn>
                <a:cxn ang="0">
                  <a:pos x="connsiteX1" y="connsiteY1"/>
                </a:cxn>
              </a:cxnLst>
              <a:rect l="l" t="t" r="r" b="b"/>
              <a:pathLst>
                <a:path w="19050" h="9525">
                  <a:moveTo>
                    <a:pt x="9158" y="7878"/>
                  </a:moveTo>
                  <a:cubicBezTo>
                    <a:pt x="18683" y="11688"/>
                    <a:pt x="1538" y="5021"/>
                    <a:pt x="9158" y="7878"/>
                  </a:cubicBezTo>
                  <a:close/>
                </a:path>
              </a:pathLst>
            </a:custGeom>
            <a:grpFill/>
            <a:ln w="9525" cap="flat">
              <a:noFill/>
              <a:prstDash val="solid"/>
              <a:miter/>
            </a:ln>
          </p:spPr>
          <p:txBody>
            <a:bodyPr rtlCol="0" anchor="ctr"/>
            <a:lstStyle/>
            <a:p>
              <a:endParaRPr lang="en-US"/>
            </a:p>
          </p:txBody>
        </p:sp>
        <p:sp>
          <p:nvSpPr>
            <p:cNvPr id="700" name="Freeform: Shape 699">
              <a:extLst>
                <a:ext uri="{FF2B5EF4-FFF2-40B4-BE49-F238E27FC236}">
                  <a16:creationId xmlns:a16="http://schemas.microsoft.com/office/drawing/2014/main" xmlns="" id="{83A24C1A-069C-4F95-AB2A-7FD90BD1A992}"/>
                </a:ext>
              </a:extLst>
            </p:cNvPr>
            <p:cNvSpPr/>
            <p:nvPr/>
          </p:nvSpPr>
          <p:spPr>
            <a:xfrm>
              <a:off x="7459504" y="197855"/>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8096" y="5027"/>
                    <a:pt x="7144" y="8837"/>
                    <a:pt x="7144" y="8837"/>
                  </a:cubicBezTo>
                  <a:close/>
                </a:path>
              </a:pathLst>
            </a:custGeom>
            <a:grpFill/>
            <a:ln w="9525" cap="flat">
              <a:noFill/>
              <a:prstDash val="solid"/>
              <a:miter/>
            </a:ln>
          </p:spPr>
          <p:txBody>
            <a:bodyPr rtlCol="0" anchor="ctr"/>
            <a:lstStyle/>
            <a:p>
              <a:endParaRPr lang="en-US"/>
            </a:p>
          </p:txBody>
        </p:sp>
        <p:sp>
          <p:nvSpPr>
            <p:cNvPr id="701" name="Freeform: Shape 700">
              <a:extLst>
                <a:ext uri="{FF2B5EF4-FFF2-40B4-BE49-F238E27FC236}">
                  <a16:creationId xmlns:a16="http://schemas.microsoft.com/office/drawing/2014/main" xmlns="" id="{AE1742DA-DBC0-4B76-944A-57FF8C2E326A}"/>
                </a:ext>
              </a:extLst>
            </p:cNvPr>
            <p:cNvSpPr/>
            <p:nvPr/>
          </p:nvSpPr>
          <p:spPr>
            <a:xfrm>
              <a:off x="7455254" y="192881"/>
              <a:ext cx="9525" cy="19050"/>
            </a:xfrm>
            <a:custGeom>
              <a:avLst/>
              <a:gdLst>
                <a:gd name="connsiteX0" fmla="*/ 9488 w 9525"/>
                <a:gd name="connsiteY0" fmla="*/ 7144 h 19050"/>
                <a:gd name="connsiteX1" fmla="*/ 9488 w 9525"/>
                <a:gd name="connsiteY1" fmla="*/ 7144 h 19050"/>
              </a:gdLst>
              <a:ahLst/>
              <a:cxnLst>
                <a:cxn ang="0">
                  <a:pos x="connsiteX0" y="connsiteY0"/>
                </a:cxn>
                <a:cxn ang="0">
                  <a:pos x="connsiteX1" y="connsiteY1"/>
                </a:cxn>
              </a:cxnLst>
              <a:rect l="l" t="t" r="r" b="b"/>
              <a:pathLst>
                <a:path w="9525" h="19050">
                  <a:moveTo>
                    <a:pt x="9488" y="7144"/>
                  </a:moveTo>
                  <a:cubicBezTo>
                    <a:pt x="4726" y="15716"/>
                    <a:pt x="8536" y="11906"/>
                    <a:pt x="9488" y="7144"/>
                  </a:cubicBezTo>
                  <a:close/>
                </a:path>
              </a:pathLst>
            </a:custGeom>
            <a:grpFill/>
            <a:ln w="9525" cap="flat">
              <a:noFill/>
              <a:prstDash val="solid"/>
              <a:miter/>
            </a:ln>
          </p:spPr>
          <p:txBody>
            <a:bodyPr rtlCol="0" anchor="ctr"/>
            <a:lstStyle/>
            <a:p>
              <a:endParaRPr lang="en-US"/>
            </a:p>
          </p:txBody>
        </p:sp>
        <p:sp>
          <p:nvSpPr>
            <p:cNvPr id="702" name="Freeform: Shape 701">
              <a:extLst>
                <a:ext uri="{FF2B5EF4-FFF2-40B4-BE49-F238E27FC236}">
                  <a16:creationId xmlns:a16="http://schemas.microsoft.com/office/drawing/2014/main" xmlns="" id="{9010F611-C7D0-4091-B72D-46ABCC0FE7E3}"/>
                </a:ext>
              </a:extLst>
            </p:cNvPr>
            <p:cNvSpPr/>
            <p:nvPr/>
          </p:nvSpPr>
          <p:spPr>
            <a:xfrm>
              <a:off x="7415689" y="1814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703" name="Freeform: Shape 702">
              <a:extLst>
                <a:ext uri="{FF2B5EF4-FFF2-40B4-BE49-F238E27FC236}">
                  <a16:creationId xmlns:a16="http://schemas.microsoft.com/office/drawing/2014/main" xmlns="" id="{459E210F-9A93-4B0E-B3AA-E2641947763A}"/>
                </a:ext>
              </a:extLst>
            </p:cNvPr>
            <p:cNvSpPr/>
            <p:nvPr/>
          </p:nvSpPr>
          <p:spPr>
            <a:xfrm>
              <a:off x="7389019" y="1766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704" name="Freeform: Shape 703">
              <a:extLst>
                <a:ext uri="{FF2B5EF4-FFF2-40B4-BE49-F238E27FC236}">
                  <a16:creationId xmlns:a16="http://schemas.microsoft.com/office/drawing/2014/main" xmlns="" id="{A6320669-8615-4A7E-A6F4-CAFD5861547E}"/>
                </a:ext>
              </a:extLst>
            </p:cNvPr>
            <p:cNvSpPr/>
            <p:nvPr/>
          </p:nvSpPr>
          <p:spPr>
            <a:xfrm>
              <a:off x="7385209" y="1728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05" name="Freeform: Shape 704">
              <a:extLst>
                <a:ext uri="{FF2B5EF4-FFF2-40B4-BE49-F238E27FC236}">
                  <a16:creationId xmlns:a16="http://schemas.microsoft.com/office/drawing/2014/main" xmlns="" id="{D5D1A7E8-C8F7-4944-B60D-CE372212A10F}"/>
                </a:ext>
              </a:extLst>
            </p:cNvPr>
            <p:cNvSpPr/>
            <p:nvPr/>
          </p:nvSpPr>
          <p:spPr>
            <a:xfrm>
              <a:off x="7414736" y="18049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8096" y="8096"/>
                    <a:pt x="8096" y="8096"/>
                  </a:cubicBezTo>
                  <a:close/>
                </a:path>
              </a:pathLst>
            </a:custGeom>
            <a:grpFill/>
            <a:ln w="9525" cap="flat">
              <a:noFill/>
              <a:prstDash val="solid"/>
              <a:miter/>
            </a:ln>
          </p:spPr>
          <p:txBody>
            <a:bodyPr rtlCol="0" anchor="ctr"/>
            <a:lstStyle/>
            <a:p>
              <a:endParaRPr lang="en-US"/>
            </a:p>
          </p:txBody>
        </p:sp>
        <p:sp>
          <p:nvSpPr>
            <p:cNvPr id="706" name="Freeform: Shape 705">
              <a:extLst>
                <a:ext uri="{FF2B5EF4-FFF2-40B4-BE49-F238E27FC236}">
                  <a16:creationId xmlns:a16="http://schemas.microsoft.com/office/drawing/2014/main" xmlns="" id="{DBEE0D55-3815-4F2A-AA8F-6C0035DBFEF2}"/>
                </a:ext>
              </a:extLst>
            </p:cNvPr>
            <p:cNvSpPr/>
            <p:nvPr/>
          </p:nvSpPr>
          <p:spPr>
            <a:xfrm>
              <a:off x="7449979" y="19912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8096" y="7567"/>
                    <a:pt x="8096" y="6615"/>
                    <a:pt x="7144" y="7567"/>
                  </a:cubicBezTo>
                  <a:close/>
                </a:path>
              </a:pathLst>
            </a:custGeom>
            <a:grpFill/>
            <a:ln w="9525" cap="flat">
              <a:noFill/>
              <a:prstDash val="solid"/>
              <a:miter/>
            </a:ln>
          </p:spPr>
          <p:txBody>
            <a:bodyPr rtlCol="0" anchor="ctr"/>
            <a:lstStyle/>
            <a:p>
              <a:endParaRPr lang="en-US"/>
            </a:p>
          </p:txBody>
        </p:sp>
        <p:sp>
          <p:nvSpPr>
            <p:cNvPr id="707" name="Freeform: Shape 706">
              <a:extLst>
                <a:ext uri="{FF2B5EF4-FFF2-40B4-BE49-F238E27FC236}">
                  <a16:creationId xmlns:a16="http://schemas.microsoft.com/office/drawing/2014/main" xmlns="" id="{8088A572-C462-4BC7-B4DC-5EDBAFDACB86}"/>
                </a:ext>
              </a:extLst>
            </p:cNvPr>
            <p:cNvSpPr/>
            <p:nvPr/>
          </p:nvSpPr>
          <p:spPr>
            <a:xfrm>
              <a:off x="7427119" y="179228"/>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9049" y="5556"/>
                    <a:pt x="7144" y="8414"/>
                  </a:cubicBezTo>
                  <a:close/>
                </a:path>
              </a:pathLst>
            </a:custGeom>
            <a:grpFill/>
            <a:ln w="9525" cap="flat">
              <a:noFill/>
              <a:prstDash val="solid"/>
              <a:miter/>
            </a:ln>
          </p:spPr>
          <p:txBody>
            <a:bodyPr rtlCol="0" anchor="ctr"/>
            <a:lstStyle/>
            <a:p>
              <a:endParaRPr lang="en-US"/>
            </a:p>
          </p:txBody>
        </p:sp>
        <p:sp>
          <p:nvSpPr>
            <p:cNvPr id="708" name="Freeform: Shape 707">
              <a:extLst>
                <a:ext uri="{FF2B5EF4-FFF2-40B4-BE49-F238E27FC236}">
                  <a16:creationId xmlns:a16="http://schemas.microsoft.com/office/drawing/2014/main" xmlns="" id="{B4EEC4D3-9BB7-430A-B831-568C857C88F5}"/>
                </a:ext>
              </a:extLst>
            </p:cNvPr>
            <p:cNvSpPr/>
            <p:nvPr/>
          </p:nvSpPr>
          <p:spPr>
            <a:xfrm>
              <a:off x="7436220" y="18145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13811"/>
                    <a:pt x="7567" y="7144"/>
                  </a:cubicBezTo>
                  <a:close/>
                </a:path>
              </a:pathLst>
            </a:custGeom>
            <a:grpFill/>
            <a:ln w="9525" cap="flat">
              <a:noFill/>
              <a:prstDash val="solid"/>
              <a:miter/>
            </a:ln>
          </p:spPr>
          <p:txBody>
            <a:bodyPr rtlCol="0" anchor="ctr"/>
            <a:lstStyle/>
            <a:p>
              <a:endParaRPr lang="en-US"/>
            </a:p>
          </p:txBody>
        </p:sp>
        <p:sp>
          <p:nvSpPr>
            <p:cNvPr id="709" name="Freeform: Shape 708">
              <a:extLst>
                <a:ext uri="{FF2B5EF4-FFF2-40B4-BE49-F238E27FC236}">
                  <a16:creationId xmlns:a16="http://schemas.microsoft.com/office/drawing/2014/main" xmlns="" id="{A0BE4888-EF3F-4906-B4F6-1F6398993B2E}"/>
                </a:ext>
              </a:extLst>
            </p:cNvPr>
            <p:cNvSpPr/>
            <p:nvPr/>
          </p:nvSpPr>
          <p:spPr>
            <a:xfrm>
              <a:off x="7449979" y="1881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710" name="Freeform: Shape 709">
              <a:extLst>
                <a:ext uri="{FF2B5EF4-FFF2-40B4-BE49-F238E27FC236}">
                  <a16:creationId xmlns:a16="http://schemas.microsoft.com/office/drawing/2014/main" xmlns="" id="{91704A19-9400-4441-AE69-7662823DB52B}"/>
                </a:ext>
              </a:extLst>
            </p:cNvPr>
            <p:cNvSpPr/>
            <p:nvPr/>
          </p:nvSpPr>
          <p:spPr>
            <a:xfrm>
              <a:off x="7421404" y="178593"/>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711" name="Freeform: Shape 710">
              <a:extLst>
                <a:ext uri="{FF2B5EF4-FFF2-40B4-BE49-F238E27FC236}">
                  <a16:creationId xmlns:a16="http://schemas.microsoft.com/office/drawing/2014/main" xmlns="" id="{D0CF565E-5536-412D-ABDF-E55C9144F339}"/>
                </a:ext>
              </a:extLst>
            </p:cNvPr>
            <p:cNvSpPr/>
            <p:nvPr/>
          </p:nvSpPr>
          <p:spPr>
            <a:xfrm>
              <a:off x="7171849" y="1957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12" name="Freeform: Shape 711">
              <a:extLst>
                <a:ext uri="{FF2B5EF4-FFF2-40B4-BE49-F238E27FC236}">
                  <a16:creationId xmlns:a16="http://schemas.microsoft.com/office/drawing/2014/main" xmlns="" id="{F0FE3557-658C-44C4-926D-5166DB33F749}"/>
                </a:ext>
              </a:extLst>
            </p:cNvPr>
            <p:cNvSpPr/>
            <p:nvPr/>
          </p:nvSpPr>
          <p:spPr>
            <a:xfrm>
              <a:off x="7160419" y="18071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713" name="Freeform: Shape 712">
              <a:extLst>
                <a:ext uri="{FF2B5EF4-FFF2-40B4-BE49-F238E27FC236}">
                  <a16:creationId xmlns:a16="http://schemas.microsoft.com/office/drawing/2014/main" xmlns="" id="{A7C0B374-99C2-4154-8EE9-7AA73E6E7127}"/>
                </a:ext>
              </a:extLst>
            </p:cNvPr>
            <p:cNvSpPr/>
            <p:nvPr/>
          </p:nvSpPr>
          <p:spPr>
            <a:xfrm>
              <a:off x="7377589" y="16835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714" name="Freeform: Shape 713">
              <a:extLst>
                <a:ext uri="{FF2B5EF4-FFF2-40B4-BE49-F238E27FC236}">
                  <a16:creationId xmlns:a16="http://schemas.microsoft.com/office/drawing/2014/main" xmlns="" id="{0F7A042F-21E3-4956-8703-B1BBAF75FF2E}"/>
                </a:ext>
              </a:extLst>
            </p:cNvPr>
            <p:cNvSpPr/>
            <p:nvPr/>
          </p:nvSpPr>
          <p:spPr>
            <a:xfrm>
              <a:off x="7299766" y="166211"/>
              <a:ext cx="9525" cy="19050"/>
            </a:xfrm>
            <a:custGeom>
              <a:avLst/>
              <a:gdLst>
                <a:gd name="connsiteX0" fmla="*/ 7815 w 9525"/>
                <a:gd name="connsiteY0" fmla="*/ 7144 h 19050"/>
                <a:gd name="connsiteX1" fmla="*/ 7815 w 9525"/>
                <a:gd name="connsiteY1" fmla="*/ 12859 h 19050"/>
                <a:gd name="connsiteX2" fmla="*/ 7815 w 9525"/>
                <a:gd name="connsiteY2" fmla="*/ 7144 h 19050"/>
              </a:gdLst>
              <a:ahLst/>
              <a:cxnLst>
                <a:cxn ang="0">
                  <a:pos x="connsiteX0" y="connsiteY0"/>
                </a:cxn>
                <a:cxn ang="0">
                  <a:pos x="connsiteX1" y="connsiteY1"/>
                </a:cxn>
                <a:cxn ang="0">
                  <a:pos x="connsiteX2" y="connsiteY2"/>
                </a:cxn>
              </a:cxnLst>
              <a:rect l="l" t="t" r="r" b="b"/>
              <a:pathLst>
                <a:path w="9525" h="19050">
                  <a:moveTo>
                    <a:pt x="7815" y="7144"/>
                  </a:moveTo>
                  <a:cubicBezTo>
                    <a:pt x="8767" y="10001"/>
                    <a:pt x="5909" y="10001"/>
                    <a:pt x="7815" y="12859"/>
                  </a:cubicBezTo>
                  <a:cubicBezTo>
                    <a:pt x="7815" y="12859"/>
                    <a:pt x="8767" y="9049"/>
                    <a:pt x="7815" y="7144"/>
                  </a:cubicBezTo>
                  <a:close/>
                </a:path>
              </a:pathLst>
            </a:custGeom>
            <a:grpFill/>
            <a:ln w="9525" cap="flat">
              <a:noFill/>
              <a:prstDash val="solid"/>
              <a:miter/>
            </a:ln>
          </p:spPr>
          <p:txBody>
            <a:bodyPr rtlCol="0" anchor="ctr"/>
            <a:lstStyle/>
            <a:p>
              <a:endParaRPr lang="en-US"/>
            </a:p>
          </p:txBody>
        </p:sp>
        <p:sp>
          <p:nvSpPr>
            <p:cNvPr id="715" name="Freeform: Shape 714">
              <a:extLst>
                <a:ext uri="{FF2B5EF4-FFF2-40B4-BE49-F238E27FC236}">
                  <a16:creationId xmlns:a16="http://schemas.microsoft.com/office/drawing/2014/main" xmlns="" id="{B14B329B-CC32-4F2D-BB28-0246B53C2356}"/>
                </a:ext>
              </a:extLst>
            </p:cNvPr>
            <p:cNvSpPr/>
            <p:nvPr/>
          </p:nvSpPr>
          <p:spPr>
            <a:xfrm>
              <a:off x="7449979" y="1995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16" name="Freeform: Shape 715">
              <a:extLst>
                <a:ext uri="{FF2B5EF4-FFF2-40B4-BE49-F238E27FC236}">
                  <a16:creationId xmlns:a16="http://schemas.microsoft.com/office/drawing/2014/main" xmlns="" id="{B9C08DE0-B2CA-4179-9A6E-3430CE5157F0}"/>
                </a:ext>
              </a:extLst>
            </p:cNvPr>
            <p:cNvSpPr/>
            <p:nvPr/>
          </p:nvSpPr>
          <p:spPr>
            <a:xfrm>
              <a:off x="7300436" y="17287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17" name="Freeform: Shape 716">
              <a:extLst>
                <a:ext uri="{FF2B5EF4-FFF2-40B4-BE49-F238E27FC236}">
                  <a16:creationId xmlns:a16="http://schemas.microsoft.com/office/drawing/2014/main" xmlns="" id="{AE4C03CB-25AA-40DC-98F8-F0428D20F60F}"/>
                </a:ext>
              </a:extLst>
            </p:cNvPr>
            <p:cNvSpPr/>
            <p:nvPr/>
          </p:nvSpPr>
          <p:spPr>
            <a:xfrm>
              <a:off x="7357586" y="169068"/>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718" name="Freeform: Shape 717">
              <a:extLst>
                <a:ext uri="{FF2B5EF4-FFF2-40B4-BE49-F238E27FC236}">
                  <a16:creationId xmlns:a16="http://schemas.microsoft.com/office/drawing/2014/main" xmlns="" id="{67068892-5EA7-4A47-BB44-86B48FF53338}"/>
                </a:ext>
              </a:extLst>
            </p:cNvPr>
            <p:cNvSpPr/>
            <p:nvPr/>
          </p:nvSpPr>
          <p:spPr>
            <a:xfrm>
              <a:off x="7371874" y="1738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19" name="Freeform: Shape 718">
              <a:extLst>
                <a:ext uri="{FF2B5EF4-FFF2-40B4-BE49-F238E27FC236}">
                  <a16:creationId xmlns:a16="http://schemas.microsoft.com/office/drawing/2014/main" xmlns="" id="{DAEB6C44-1658-49BB-9E5A-9BCFCD57A5A5}"/>
                </a:ext>
              </a:extLst>
            </p:cNvPr>
            <p:cNvSpPr/>
            <p:nvPr/>
          </p:nvSpPr>
          <p:spPr>
            <a:xfrm>
              <a:off x="7349691" y="171376"/>
              <a:ext cx="9525" cy="9525"/>
            </a:xfrm>
            <a:custGeom>
              <a:avLst/>
              <a:gdLst>
                <a:gd name="connsiteX0" fmla="*/ 7419 w 9525"/>
                <a:gd name="connsiteY0" fmla="*/ 7694 h 9525"/>
                <a:gd name="connsiteX1" fmla="*/ 7419 w 9525"/>
                <a:gd name="connsiteY1" fmla="*/ 7694 h 9525"/>
              </a:gdLst>
              <a:ahLst/>
              <a:cxnLst>
                <a:cxn ang="0">
                  <a:pos x="connsiteX0" y="connsiteY0"/>
                </a:cxn>
                <a:cxn ang="0">
                  <a:pos x="connsiteX1" y="connsiteY1"/>
                </a:cxn>
              </a:cxnLst>
              <a:rect l="l" t="t" r="r" b="b"/>
              <a:pathLst>
                <a:path w="9525" h="9525">
                  <a:moveTo>
                    <a:pt x="7419" y="7694"/>
                  </a:moveTo>
                  <a:cubicBezTo>
                    <a:pt x="6466" y="5789"/>
                    <a:pt x="8371" y="9599"/>
                    <a:pt x="7419" y="7694"/>
                  </a:cubicBezTo>
                  <a:close/>
                </a:path>
              </a:pathLst>
            </a:custGeom>
            <a:grpFill/>
            <a:ln w="9525" cap="flat">
              <a:noFill/>
              <a:prstDash val="solid"/>
              <a:miter/>
            </a:ln>
          </p:spPr>
          <p:txBody>
            <a:bodyPr rtlCol="0" anchor="ctr"/>
            <a:lstStyle/>
            <a:p>
              <a:endParaRPr lang="en-US"/>
            </a:p>
          </p:txBody>
        </p:sp>
        <p:sp>
          <p:nvSpPr>
            <p:cNvPr id="720" name="Freeform: Shape 719">
              <a:extLst>
                <a:ext uri="{FF2B5EF4-FFF2-40B4-BE49-F238E27FC236}">
                  <a16:creationId xmlns:a16="http://schemas.microsoft.com/office/drawing/2014/main" xmlns="" id="{0B987E61-8072-4AAD-BDED-317785C4C82D}"/>
                </a:ext>
              </a:extLst>
            </p:cNvPr>
            <p:cNvSpPr/>
            <p:nvPr/>
          </p:nvSpPr>
          <p:spPr>
            <a:xfrm>
              <a:off x="7342346" y="1719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8096"/>
                    <a:pt x="7144" y="7144"/>
                  </a:cubicBezTo>
                  <a:close/>
                </a:path>
              </a:pathLst>
            </a:custGeom>
            <a:grpFill/>
            <a:ln w="9525" cap="flat">
              <a:noFill/>
              <a:prstDash val="solid"/>
              <a:miter/>
            </a:ln>
          </p:spPr>
          <p:txBody>
            <a:bodyPr rtlCol="0" anchor="ctr"/>
            <a:lstStyle/>
            <a:p>
              <a:endParaRPr lang="en-US"/>
            </a:p>
          </p:txBody>
        </p:sp>
        <p:sp>
          <p:nvSpPr>
            <p:cNvPr id="721" name="Freeform: Shape 720">
              <a:extLst>
                <a:ext uri="{FF2B5EF4-FFF2-40B4-BE49-F238E27FC236}">
                  <a16:creationId xmlns:a16="http://schemas.microsoft.com/office/drawing/2014/main" xmlns="" id="{3BA196E6-B740-4E9B-8CAE-DBD3B2E0DA63}"/>
                </a:ext>
              </a:extLst>
            </p:cNvPr>
            <p:cNvSpPr/>
            <p:nvPr/>
          </p:nvSpPr>
          <p:spPr>
            <a:xfrm>
              <a:off x="7193518" y="190023"/>
              <a:ext cx="9525" cy="9525"/>
            </a:xfrm>
            <a:custGeom>
              <a:avLst/>
              <a:gdLst>
                <a:gd name="connsiteX0" fmla="*/ 8334 w 9525"/>
                <a:gd name="connsiteY0" fmla="*/ 10001 h 9525"/>
                <a:gd name="connsiteX1" fmla="*/ 7382 w 9525"/>
                <a:gd name="connsiteY1" fmla="*/ 7144 h 9525"/>
                <a:gd name="connsiteX2" fmla="*/ 8334 w 9525"/>
                <a:gd name="connsiteY2" fmla="*/ 10001 h 9525"/>
              </a:gdLst>
              <a:ahLst/>
              <a:cxnLst>
                <a:cxn ang="0">
                  <a:pos x="connsiteX0" y="connsiteY0"/>
                </a:cxn>
                <a:cxn ang="0">
                  <a:pos x="connsiteX1" y="connsiteY1"/>
                </a:cxn>
                <a:cxn ang="0">
                  <a:pos x="connsiteX2" y="connsiteY2"/>
                </a:cxn>
              </a:cxnLst>
              <a:rect l="l" t="t" r="r" b="b"/>
              <a:pathLst>
                <a:path w="9525" h="9525">
                  <a:moveTo>
                    <a:pt x="8334" y="10001"/>
                  </a:moveTo>
                  <a:cubicBezTo>
                    <a:pt x="8334" y="9049"/>
                    <a:pt x="8334" y="8096"/>
                    <a:pt x="7382" y="7144"/>
                  </a:cubicBezTo>
                  <a:cubicBezTo>
                    <a:pt x="7382" y="9049"/>
                    <a:pt x="6429" y="10001"/>
                    <a:pt x="8334" y="10001"/>
                  </a:cubicBezTo>
                  <a:close/>
                </a:path>
              </a:pathLst>
            </a:custGeom>
            <a:grpFill/>
            <a:ln w="9525" cap="flat">
              <a:noFill/>
              <a:prstDash val="solid"/>
              <a:miter/>
            </a:ln>
          </p:spPr>
          <p:txBody>
            <a:bodyPr rtlCol="0" anchor="ctr"/>
            <a:lstStyle/>
            <a:p>
              <a:endParaRPr lang="en-US"/>
            </a:p>
          </p:txBody>
        </p:sp>
        <p:sp>
          <p:nvSpPr>
            <p:cNvPr id="722" name="Freeform: Shape 721">
              <a:extLst>
                <a:ext uri="{FF2B5EF4-FFF2-40B4-BE49-F238E27FC236}">
                  <a16:creationId xmlns:a16="http://schemas.microsoft.com/office/drawing/2014/main" xmlns="" id="{EA1170A2-E0B1-41DB-9701-35DAF46AD3E5}"/>
                </a:ext>
              </a:extLst>
            </p:cNvPr>
            <p:cNvSpPr/>
            <p:nvPr/>
          </p:nvSpPr>
          <p:spPr>
            <a:xfrm>
              <a:off x="7449979" y="1985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001"/>
                    <a:pt x="7144" y="7144"/>
                    <a:pt x="7144" y="7144"/>
                  </a:cubicBezTo>
                  <a:close/>
                </a:path>
              </a:pathLst>
            </a:custGeom>
            <a:grpFill/>
            <a:ln w="9525" cap="flat">
              <a:noFill/>
              <a:prstDash val="solid"/>
              <a:miter/>
            </a:ln>
          </p:spPr>
          <p:txBody>
            <a:bodyPr rtlCol="0" anchor="ctr"/>
            <a:lstStyle/>
            <a:p>
              <a:endParaRPr lang="en-US"/>
            </a:p>
          </p:txBody>
        </p:sp>
        <p:sp>
          <p:nvSpPr>
            <p:cNvPr id="723" name="Freeform: Shape 722">
              <a:extLst>
                <a:ext uri="{FF2B5EF4-FFF2-40B4-BE49-F238E27FC236}">
                  <a16:creationId xmlns:a16="http://schemas.microsoft.com/office/drawing/2014/main" xmlns="" id="{22622044-9C63-428B-BCBF-DECDF4D388B7}"/>
                </a:ext>
              </a:extLst>
            </p:cNvPr>
            <p:cNvSpPr/>
            <p:nvPr/>
          </p:nvSpPr>
          <p:spPr>
            <a:xfrm>
              <a:off x="7347109" y="193833"/>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8096" y="8096"/>
                    <a:pt x="8096" y="8096"/>
                  </a:cubicBezTo>
                  <a:close/>
                </a:path>
              </a:pathLst>
            </a:custGeom>
            <a:grpFill/>
            <a:ln w="9525" cap="flat">
              <a:noFill/>
              <a:prstDash val="solid"/>
              <a:miter/>
            </a:ln>
          </p:spPr>
          <p:txBody>
            <a:bodyPr rtlCol="0" anchor="ctr"/>
            <a:lstStyle/>
            <a:p>
              <a:endParaRPr lang="en-US"/>
            </a:p>
          </p:txBody>
        </p:sp>
        <p:sp>
          <p:nvSpPr>
            <p:cNvPr id="724" name="Freeform: Shape 723">
              <a:extLst>
                <a:ext uri="{FF2B5EF4-FFF2-40B4-BE49-F238E27FC236}">
                  <a16:creationId xmlns:a16="http://schemas.microsoft.com/office/drawing/2014/main" xmlns="" id="{412CFC69-23D6-4CE2-B64A-28FE09F073C4}"/>
                </a:ext>
              </a:extLst>
            </p:cNvPr>
            <p:cNvSpPr/>
            <p:nvPr/>
          </p:nvSpPr>
          <p:spPr>
            <a:xfrm>
              <a:off x="7249001" y="1900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25" name="Freeform: Shape 724">
              <a:extLst>
                <a:ext uri="{FF2B5EF4-FFF2-40B4-BE49-F238E27FC236}">
                  <a16:creationId xmlns:a16="http://schemas.microsoft.com/office/drawing/2014/main" xmlns="" id="{D57B4E8D-5389-458F-8033-0246CDE7DBBA}"/>
                </a:ext>
              </a:extLst>
            </p:cNvPr>
            <p:cNvSpPr/>
            <p:nvPr/>
          </p:nvSpPr>
          <p:spPr>
            <a:xfrm>
              <a:off x="7343299" y="192982"/>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7144" y="6090"/>
                    <a:pt x="7144" y="7042"/>
                    <a:pt x="7144" y="8947"/>
                  </a:cubicBezTo>
                  <a:close/>
                </a:path>
              </a:pathLst>
            </a:custGeom>
            <a:grpFill/>
            <a:ln w="9525" cap="flat">
              <a:noFill/>
              <a:prstDash val="solid"/>
              <a:miter/>
            </a:ln>
          </p:spPr>
          <p:txBody>
            <a:bodyPr rtlCol="0" anchor="ctr"/>
            <a:lstStyle/>
            <a:p>
              <a:endParaRPr lang="en-US"/>
            </a:p>
          </p:txBody>
        </p:sp>
        <p:sp>
          <p:nvSpPr>
            <p:cNvPr id="726" name="Freeform: Shape 725">
              <a:extLst>
                <a:ext uri="{FF2B5EF4-FFF2-40B4-BE49-F238E27FC236}">
                  <a16:creationId xmlns:a16="http://schemas.microsoft.com/office/drawing/2014/main" xmlns="" id="{38F153D3-9845-4F08-B2CB-03779AB92488}"/>
                </a:ext>
              </a:extLst>
            </p:cNvPr>
            <p:cNvSpPr/>
            <p:nvPr/>
          </p:nvSpPr>
          <p:spPr>
            <a:xfrm>
              <a:off x="7193756" y="1900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727" name="Freeform: Shape 726">
              <a:extLst>
                <a:ext uri="{FF2B5EF4-FFF2-40B4-BE49-F238E27FC236}">
                  <a16:creationId xmlns:a16="http://schemas.microsoft.com/office/drawing/2014/main" xmlns="" id="{2C565A6C-6578-44CF-859F-C418387F662B}"/>
                </a:ext>
              </a:extLst>
            </p:cNvPr>
            <p:cNvSpPr/>
            <p:nvPr/>
          </p:nvSpPr>
          <p:spPr>
            <a:xfrm>
              <a:off x="7160309" y="163353"/>
              <a:ext cx="304800" cy="47625"/>
            </a:xfrm>
            <a:custGeom>
              <a:avLst/>
              <a:gdLst>
                <a:gd name="connsiteX0" fmla="*/ 32972 w 304800"/>
                <a:gd name="connsiteY0" fmla="*/ 41434 h 47625"/>
                <a:gd name="connsiteX1" fmla="*/ 42497 w 304800"/>
                <a:gd name="connsiteY1" fmla="*/ 38576 h 47625"/>
                <a:gd name="connsiteX2" fmla="*/ 220614 w 304800"/>
                <a:gd name="connsiteY2" fmla="*/ 28099 h 47625"/>
                <a:gd name="connsiteX3" fmla="*/ 297766 w 304800"/>
                <a:gd name="connsiteY3" fmla="*/ 42386 h 47625"/>
                <a:gd name="connsiteX4" fmla="*/ 299672 w 304800"/>
                <a:gd name="connsiteY4" fmla="*/ 42386 h 47625"/>
                <a:gd name="connsiteX5" fmla="*/ 301576 w 304800"/>
                <a:gd name="connsiteY5" fmla="*/ 40481 h 47625"/>
                <a:gd name="connsiteX6" fmla="*/ 301576 w 304800"/>
                <a:gd name="connsiteY6" fmla="*/ 37624 h 47625"/>
                <a:gd name="connsiteX7" fmla="*/ 263476 w 304800"/>
                <a:gd name="connsiteY7" fmla="*/ 25241 h 47625"/>
                <a:gd name="connsiteX8" fmla="*/ 236807 w 304800"/>
                <a:gd name="connsiteY8" fmla="*/ 24289 h 47625"/>
                <a:gd name="connsiteX9" fmla="*/ 228234 w 304800"/>
                <a:gd name="connsiteY9" fmla="*/ 10001 h 47625"/>
                <a:gd name="connsiteX10" fmla="*/ 62499 w 304800"/>
                <a:gd name="connsiteY10" fmla="*/ 7144 h 47625"/>
                <a:gd name="connsiteX11" fmla="*/ 55832 w 304800"/>
                <a:gd name="connsiteY11" fmla="*/ 10001 h 47625"/>
                <a:gd name="connsiteX12" fmla="*/ 55832 w 304800"/>
                <a:gd name="connsiteY12" fmla="*/ 19526 h 47625"/>
                <a:gd name="connsiteX13" fmla="*/ 8207 w 304800"/>
                <a:gd name="connsiteY13" fmla="*/ 15716 h 47625"/>
                <a:gd name="connsiteX14" fmla="*/ 9159 w 304800"/>
                <a:gd name="connsiteY14" fmla="*/ 37624 h 47625"/>
                <a:gd name="connsiteX15" fmla="*/ 10111 w 304800"/>
                <a:gd name="connsiteY15" fmla="*/ 36671 h 47625"/>
                <a:gd name="connsiteX16" fmla="*/ 12016 w 304800"/>
                <a:gd name="connsiteY16" fmla="*/ 37624 h 47625"/>
                <a:gd name="connsiteX17" fmla="*/ 32972 w 304800"/>
                <a:gd name="connsiteY17" fmla="*/ 41434 h 47625"/>
                <a:gd name="connsiteX18" fmla="*/ 59641 w 304800"/>
                <a:gd name="connsiteY18" fmla="*/ 30956 h 47625"/>
                <a:gd name="connsiteX19" fmla="*/ 59641 w 304800"/>
                <a:gd name="connsiteY19" fmla="*/ 30956 h 47625"/>
                <a:gd name="connsiteX20" fmla="*/ 61547 w 304800"/>
                <a:gd name="connsiteY20" fmla="*/ 30956 h 47625"/>
                <a:gd name="connsiteX21" fmla="*/ 61547 w 304800"/>
                <a:gd name="connsiteY21" fmla="*/ 30956 h 47625"/>
                <a:gd name="connsiteX22" fmla="*/ 55832 w 304800"/>
                <a:gd name="connsiteY22" fmla="*/ 10954 h 47625"/>
                <a:gd name="connsiteX23" fmla="*/ 55832 w 304800"/>
                <a:gd name="connsiteY23" fmla="*/ 1095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4800" h="47625">
                  <a:moveTo>
                    <a:pt x="32972" y="41434"/>
                  </a:moveTo>
                  <a:cubicBezTo>
                    <a:pt x="42497" y="41434"/>
                    <a:pt x="37734" y="17621"/>
                    <a:pt x="42497" y="38576"/>
                  </a:cubicBezTo>
                  <a:cubicBezTo>
                    <a:pt x="37734" y="36671"/>
                    <a:pt x="218709" y="39529"/>
                    <a:pt x="220614" y="28099"/>
                  </a:cubicBezTo>
                  <a:cubicBezTo>
                    <a:pt x="218709" y="35719"/>
                    <a:pt x="300624" y="35719"/>
                    <a:pt x="297766" y="42386"/>
                  </a:cubicBezTo>
                  <a:cubicBezTo>
                    <a:pt x="300624" y="37624"/>
                    <a:pt x="301576" y="37624"/>
                    <a:pt x="299672" y="42386"/>
                  </a:cubicBezTo>
                  <a:cubicBezTo>
                    <a:pt x="297766" y="44291"/>
                    <a:pt x="307291" y="32861"/>
                    <a:pt x="301576" y="40481"/>
                  </a:cubicBezTo>
                  <a:cubicBezTo>
                    <a:pt x="300624" y="39529"/>
                    <a:pt x="300624" y="38576"/>
                    <a:pt x="301576" y="37624"/>
                  </a:cubicBezTo>
                  <a:cubicBezTo>
                    <a:pt x="302529" y="25241"/>
                    <a:pt x="263476" y="25241"/>
                    <a:pt x="263476" y="25241"/>
                  </a:cubicBezTo>
                  <a:cubicBezTo>
                    <a:pt x="247284" y="18574"/>
                    <a:pt x="247284" y="15716"/>
                    <a:pt x="236807" y="24289"/>
                  </a:cubicBezTo>
                  <a:cubicBezTo>
                    <a:pt x="232997" y="22384"/>
                    <a:pt x="232997" y="16669"/>
                    <a:pt x="228234" y="10001"/>
                  </a:cubicBezTo>
                  <a:cubicBezTo>
                    <a:pt x="227282" y="10954"/>
                    <a:pt x="61547" y="9049"/>
                    <a:pt x="62499" y="7144"/>
                  </a:cubicBezTo>
                  <a:cubicBezTo>
                    <a:pt x="58689" y="16669"/>
                    <a:pt x="60594" y="10001"/>
                    <a:pt x="55832" y="10001"/>
                  </a:cubicBezTo>
                  <a:cubicBezTo>
                    <a:pt x="56784" y="19526"/>
                    <a:pt x="57736" y="9049"/>
                    <a:pt x="55832" y="19526"/>
                  </a:cubicBezTo>
                  <a:cubicBezTo>
                    <a:pt x="54879" y="14764"/>
                    <a:pt x="12969" y="16669"/>
                    <a:pt x="8207" y="15716"/>
                  </a:cubicBezTo>
                  <a:cubicBezTo>
                    <a:pt x="5349" y="18574"/>
                    <a:pt x="9159" y="37624"/>
                    <a:pt x="9159" y="37624"/>
                  </a:cubicBezTo>
                  <a:cubicBezTo>
                    <a:pt x="10111" y="37624"/>
                    <a:pt x="12016" y="33814"/>
                    <a:pt x="10111" y="36671"/>
                  </a:cubicBezTo>
                  <a:cubicBezTo>
                    <a:pt x="11064" y="34766"/>
                    <a:pt x="12016" y="34766"/>
                    <a:pt x="12016" y="37624"/>
                  </a:cubicBezTo>
                  <a:cubicBezTo>
                    <a:pt x="19636" y="34766"/>
                    <a:pt x="28209" y="40481"/>
                    <a:pt x="32972" y="41434"/>
                  </a:cubicBezTo>
                  <a:close/>
                  <a:moveTo>
                    <a:pt x="59641" y="30956"/>
                  </a:moveTo>
                  <a:cubicBezTo>
                    <a:pt x="59641" y="30956"/>
                    <a:pt x="58689" y="31909"/>
                    <a:pt x="59641" y="30956"/>
                  </a:cubicBezTo>
                  <a:close/>
                  <a:moveTo>
                    <a:pt x="61547" y="30956"/>
                  </a:moveTo>
                  <a:cubicBezTo>
                    <a:pt x="60594" y="30004"/>
                    <a:pt x="59641" y="27146"/>
                    <a:pt x="61547" y="30956"/>
                  </a:cubicBezTo>
                  <a:close/>
                  <a:moveTo>
                    <a:pt x="55832" y="10954"/>
                  </a:moveTo>
                  <a:cubicBezTo>
                    <a:pt x="56784" y="10954"/>
                    <a:pt x="55832" y="14764"/>
                    <a:pt x="55832" y="10954"/>
                  </a:cubicBezTo>
                  <a:close/>
                </a:path>
              </a:pathLst>
            </a:custGeom>
            <a:grpFill/>
            <a:ln w="9525" cap="flat">
              <a:noFill/>
              <a:prstDash val="solid"/>
              <a:miter/>
            </a:ln>
          </p:spPr>
          <p:txBody>
            <a:bodyPr rtlCol="0" anchor="ctr"/>
            <a:lstStyle/>
            <a:p>
              <a:endParaRPr lang="en-US"/>
            </a:p>
          </p:txBody>
        </p:sp>
        <p:sp>
          <p:nvSpPr>
            <p:cNvPr id="728" name="Freeform: Shape 727">
              <a:extLst>
                <a:ext uri="{FF2B5EF4-FFF2-40B4-BE49-F238E27FC236}">
                  <a16:creationId xmlns:a16="http://schemas.microsoft.com/office/drawing/2014/main" xmlns="" id="{2262E627-3013-4082-9409-155D9EE4A787}"/>
                </a:ext>
              </a:extLst>
            </p:cNvPr>
            <p:cNvSpPr/>
            <p:nvPr/>
          </p:nvSpPr>
          <p:spPr>
            <a:xfrm>
              <a:off x="7208573" y="17097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8096"/>
                    <a:pt x="7567" y="9049"/>
                    <a:pt x="7567" y="7144"/>
                  </a:cubicBezTo>
                  <a:close/>
                </a:path>
              </a:pathLst>
            </a:custGeom>
            <a:grpFill/>
            <a:ln w="9525" cap="flat">
              <a:noFill/>
              <a:prstDash val="solid"/>
              <a:miter/>
            </a:ln>
          </p:spPr>
          <p:txBody>
            <a:bodyPr rtlCol="0" anchor="ctr"/>
            <a:lstStyle/>
            <a:p>
              <a:endParaRPr lang="en-US"/>
            </a:p>
          </p:txBody>
        </p:sp>
        <p:sp>
          <p:nvSpPr>
            <p:cNvPr id="729" name="Freeform: Shape 728">
              <a:extLst>
                <a:ext uri="{FF2B5EF4-FFF2-40B4-BE49-F238E27FC236}">
                  <a16:creationId xmlns:a16="http://schemas.microsoft.com/office/drawing/2014/main" xmlns="" id="{340D2997-2C4A-4264-A640-7C0F489513F2}"/>
                </a:ext>
              </a:extLst>
            </p:cNvPr>
            <p:cNvSpPr/>
            <p:nvPr/>
          </p:nvSpPr>
          <p:spPr>
            <a:xfrm>
              <a:off x="7415689" y="1824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730" name="Freeform: Shape 729">
              <a:extLst>
                <a:ext uri="{FF2B5EF4-FFF2-40B4-BE49-F238E27FC236}">
                  <a16:creationId xmlns:a16="http://schemas.microsoft.com/office/drawing/2014/main" xmlns="" id="{65D995DF-302D-4C1E-A7E0-A583EB3BED17}"/>
                </a:ext>
              </a:extLst>
            </p:cNvPr>
            <p:cNvSpPr/>
            <p:nvPr/>
          </p:nvSpPr>
          <p:spPr>
            <a:xfrm>
              <a:off x="7246144" y="19055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731" name="Freeform: Shape 730">
              <a:extLst>
                <a:ext uri="{FF2B5EF4-FFF2-40B4-BE49-F238E27FC236}">
                  <a16:creationId xmlns:a16="http://schemas.microsoft.com/office/drawing/2014/main" xmlns="" id="{BADDDCB9-2715-4439-8AC4-A58A15C7A581}"/>
                </a:ext>
              </a:extLst>
            </p:cNvPr>
            <p:cNvSpPr/>
            <p:nvPr/>
          </p:nvSpPr>
          <p:spPr>
            <a:xfrm>
              <a:off x="7427119" y="1938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32" name="Freeform: Shape 731">
              <a:extLst>
                <a:ext uri="{FF2B5EF4-FFF2-40B4-BE49-F238E27FC236}">
                  <a16:creationId xmlns:a16="http://schemas.microsoft.com/office/drawing/2014/main" xmlns="" id="{053274A5-D293-4E3C-9B12-408D70AE2B89}"/>
                </a:ext>
              </a:extLst>
            </p:cNvPr>
            <p:cNvSpPr/>
            <p:nvPr/>
          </p:nvSpPr>
          <p:spPr>
            <a:xfrm>
              <a:off x="7431881" y="194786"/>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8096"/>
                  </a:ln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733" name="Freeform: Shape 732">
              <a:extLst>
                <a:ext uri="{FF2B5EF4-FFF2-40B4-BE49-F238E27FC236}">
                  <a16:creationId xmlns:a16="http://schemas.microsoft.com/office/drawing/2014/main" xmlns="" id="{592C4350-10C1-49B1-9B5E-9EA51BAAD79B}"/>
                </a:ext>
              </a:extLst>
            </p:cNvPr>
            <p:cNvSpPr/>
            <p:nvPr/>
          </p:nvSpPr>
          <p:spPr>
            <a:xfrm>
              <a:off x="7436644" y="195421"/>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7144" y="8414"/>
                    <a:pt x="7144" y="5556"/>
                    <a:pt x="7144" y="8414"/>
                  </a:cubicBezTo>
                  <a:close/>
                </a:path>
              </a:pathLst>
            </a:custGeom>
            <a:grpFill/>
            <a:ln w="9525" cap="flat">
              <a:noFill/>
              <a:prstDash val="solid"/>
              <a:miter/>
            </a:ln>
          </p:spPr>
          <p:txBody>
            <a:bodyPr rtlCol="0" anchor="ctr"/>
            <a:lstStyle/>
            <a:p>
              <a:endParaRPr lang="en-US"/>
            </a:p>
          </p:txBody>
        </p:sp>
        <p:sp>
          <p:nvSpPr>
            <p:cNvPr id="734" name="Freeform: Shape 733">
              <a:extLst>
                <a:ext uri="{FF2B5EF4-FFF2-40B4-BE49-F238E27FC236}">
                  <a16:creationId xmlns:a16="http://schemas.microsoft.com/office/drawing/2014/main" xmlns="" id="{5B1BFF90-207A-4BAD-8C1C-6ECEBC351829}"/>
                </a:ext>
              </a:extLst>
            </p:cNvPr>
            <p:cNvSpPr/>
            <p:nvPr/>
          </p:nvSpPr>
          <p:spPr>
            <a:xfrm>
              <a:off x="7370207" y="19288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7858" y="7144"/>
                    <a:pt x="6906" y="7144"/>
                    <a:pt x="7858" y="7144"/>
                  </a:cubicBezTo>
                  <a:cubicBezTo>
                    <a:pt x="6906" y="8096"/>
                    <a:pt x="6906" y="8096"/>
                    <a:pt x="7858" y="7144"/>
                  </a:cubicBezTo>
                  <a:close/>
                </a:path>
              </a:pathLst>
            </a:custGeom>
            <a:grpFill/>
            <a:ln w="9525" cap="flat">
              <a:noFill/>
              <a:prstDash val="solid"/>
              <a:miter/>
            </a:ln>
          </p:spPr>
          <p:txBody>
            <a:bodyPr rtlCol="0" anchor="ctr"/>
            <a:lstStyle/>
            <a:p>
              <a:endParaRPr lang="en-US"/>
            </a:p>
          </p:txBody>
        </p:sp>
        <p:sp>
          <p:nvSpPr>
            <p:cNvPr id="735" name="Freeform: Shape 734">
              <a:extLst>
                <a:ext uri="{FF2B5EF4-FFF2-40B4-BE49-F238E27FC236}">
                  <a16:creationId xmlns:a16="http://schemas.microsoft.com/office/drawing/2014/main" xmlns="" id="{7398F21A-935C-459F-8F19-DE2EDA3DED3F}"/>
                </a:ext>
              </a:extLst>
            </p:cNvPr>
            <p:cNvSpPr/>
            <p:nvPr/>
          </p:nvSpPr>
          <p:spPr>
            <a:xfrm>
              <a:off x="7389971" y="18811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8096"/>
                    <a:pt x="7144" y="8096"/>
                  </a:cubicBezTo>
                  <a:cubicBezTo>
                    <a:pt x="7144" y="9049"/>
                    <a:pt x="8096" y="9049"/>
                    <a:pt x="8096" y="7144"/>
                  </a:cubicBezTo>
                  <a:close/>
                </a:path>
              </a:pathLst>
            </a:custGeom>
            <a:grpFill/>
            <a:ln w="9525" cap="flat">
              <a:noFill/>
              <a:prstDash val="solid"/>
              <a:miter/>
            </a:ln>
          </p:spPr>
          <p:txBody>
            <a:bodyPr rtlCol="0" anchor="ctr"/>
            <a:lstStyle/>
            <a:p>
              <a:endParaRPr lang="en-US"/>
            </a:p>
          </p:txBody>
        </p:sp>
        <p:sp>
          <p:nvSpPr>
            <p:cNvPr id="736" name="Freeform: Shape 735">
              <a:extLst>
                <a:ext uri="{FF2B5EF4-FFF2-40B4-BE49-F238E27FC236}">
                  <a16:creationId xmlns:a16="http://schemas.microsoft.com/office/drawing/2014/main" xmlns="" id="{9B795438-A6E9-4A8D-B576-9E140D5C84FE}"/>
                </a:ext>
              </a:extLst>
            </p:cNvPr>
            <p:cNvSpPr/>
            <p:nvPr/>
          </p:nvSpPr>
          <p:spPr>
            <a:xfrm>
              <a:off x="7348590" y="19478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737" name="Freeform: Shape 736">
              <a:extLst>
                <a:ext uri="{FF2B5EF4-FFF2-40B4-BE49-F238E27FC236}">
                  <a16:creationId xmlns:a16="http://schemas.microsoft.com/office/drawing/2014/main" xmlns="" id="{0C6E9E32-AF32-41C0-A90E-B5F46EFCB09A}"/>
                </a:ext>
              </a:extLst>
            </p:cNvPr>
            <p:cNvSpPr/>
            <p:nvPr/>
          </p:nvSpPr>
          <p:spPr>
            <a:xfrm>
              <a:off x="7389019" y="1890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738" name="Freeform: Shape 737">
              <a:extLst>
                <a:ext uri="{FF2B5EF4-FFF2-40B4-BE49-F238E27FC236}">
                  <a16:creationId xmlns:a16="http://schemas.microsoft.com/office/drawing/2014/main" xmlns="" id="{85F1DEB6-DBB7-4923-AAD2-585A0697EE57}"/>
                </a:ext>
              </a:extLst>
            </p:cNvPr>
            <p:cNvSpPr/>
            <p:nvPr/>
          </p:nvSpPr>
          <p:spPr>
            <a:xfrm>
              <a:off x="7453789" y="20050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7144"/>
                    <a:pt x="7144" y="7144"/>
                  </a:cubicBezTo>
                  <a:close/>
                </a:path>
              </a:pathLst>
            </a:custGeom>
            <a:grpFill/>
            <a:ln w="9525" cap="flat">
              <a:noFill/>
              <a:prstDash val="solid"/>
              <a:miter/>
            </a:ln>
          </p:spPr>
          <p:txBody>
            <a:bodyPr rtlCol="0" anchor="ctr"/>
            <a:lstStyle/>
            <a:p>
              <a:endParaRPr lang="en-US"/>
            </a:p>
          </p:txBody>
        </p:sp>
        <p:sp>
          <p:nvSpPr>
            <p:cNvPr id="739" name="Freeform: Shape 738">
              <a:extLst>
                <a:ext uri="{FF2B5EF4-FFF2-40B4-BE49-F238E27FC236}">
                  <a16:creationId xmlns:a16="http://schemas.microsoft.com/office/drawing/2014/main" xmlns="" id="{E25317D8-4798-4CE1-A019-31086D32B64D}"/>
                </a:ext>
              </a:extLst>
            </p:cNvPr>
            <p:cNvSpPr/>
            <p:nvPr/>
          </p:nvSpPr>
          <p:spPr>
            <a:xfrm>
              <a:off x="7453789" y="2005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40" name="Freeform: Shape 739">
              <a:extLst>
                <a:ext uri="{FF2B5EF4-FFF2-40B4-BE49-F238E27FC236}">
                  <a16:creationId xmlns:a16="http://schemas.microsoft.com/office/drawing/2014/main" xmlns="" id="{4E0464E0-3F63-4A20-8708-DCFB3E862934}"/>
                </a:ext>
              </a:extLst>
            </p:cNvPr>
            <p:cNvSpPr/>
            <p:nvPr/>
          </p:nvSpPr>
          <p:spPr>
            <a:xfrm>
              <a:off x="7454741" y="1995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741" name="Freeform: Shape 740">
              <a:extLst>
                <a:ext uri="{FF2B5EF4-FFF2-40B4-BE49-F238E27FC236}">
                  <a16:creationId xmlns:a16="http://schemas.microsoft.com/office/drawing/2014/main" xmlns="" id="{F788E41F-3CF2-4E8E-8709-5A2BD0A92950}"/>
                </a:ext>
              </a:extLst>
            </p:cNvPr>
            <p:cNvSpPr/>
            <p:nvPr/>
          </p:nvSpPr>
          <p:spPr>
            <a:xfrm>
              <a:off x="7448312" y="198596"/>
              <a:ext cx="9525" cy="9525"/>
            </a:xfrm>
            <a:custGeom>
              <a:avLst/>
              <a:gdLst>
                <a:gd name="connsiteX0" fmla="*/ 7858 w 9525"/>
                <a:gd name="connsiteY0" fmla="*/ 7144 h 9525"/>
                <a:gd name="connsiteX1" fmla="*/ 7858 w 9525"/>
                <a:gd name="connsiteY1" fmla="*/ 8096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8096"/>
                  </a:lnTo>
                  <a:cubicBezTo>
                    <a:pt x="6906" y="8096"/>
                    <a:pt x="6906" y="8096"/>
                    <a:pt x="7858" y="7144"/>
                  </a:cubicBezTo>
                  <a:close/>
                </a:path>
              </a:pathLst>
            </a:custGeom>
            <a:grpFill/>
            <a:ln w="9525" cap="flat">
              <a:noFill/>
              <a:prstDash val="solid"/>
              <a:miter/>
            </a:ln>
          </p:spPr>
          <p:txBody>
            <a:bodyPr rtlCol="0" anchor="ctr"/>
            <a:lstStyle/>
            <a:p>
              <a:endParaRPr lang="en-US"/>
            </a:p>
          </p:txBody>
        </p:sp>
        <p:sp>
          <p:nvSpPr>
            <p:cNvPr id="742" name="Freeform: Shape 741">
              <a:extLst>
                <a:ext uri="{FF2B5EF4-FFF2-40B4-BE49-F238E27FC236}">
                  <a16:creationId xmlns:a16="http://schemas.microsoft.com/office/drawing/2014/main" xmlns="" id="{FA6D2FE3-9E57-4B5F-8141-0D2D3515A8EF}"/>
                </a:ext>
              </a:extLst>
            </p:cNvPr>
            <p:cNvSpPr/>
            <p:nvPr/>
          </p:nvSpPr>
          <p:spPr>
            <a:xfrm>
              <a:off x="7447121" y="1985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954" y="10954"/>
                    <a:pt x="7144" y="8096"/>
                    <a:pt x="7144" y="7144"/>
                  </a:cubicBezTo>
                  <a:close/>
                </a:path>
              </a:pathLst>
            </a:custGeom>
            <a:grpFill/>
            <a:ln w="9525" cap="flat">
              <a:noFill/>
              <a:prstDash val="solid"/>
              <a:miter/>
            </a:ln>
          </p:spPr>
          <p:txBody>
            <a:bodyPr rtlCol="0" anchor="ctr"/>
            <a:lstStyle/>
            <a:p>
              <a:endParaRPr lang="en-US"/>
            </a:p>
          </p:txBody>
        </p:sp>
        <p:sp>
          <p:nvSpPr>
            <p:cNvPr id="743" name="Freeform: Shape 742">
              <a:extLst>
                <a:ext uri="{FF2B5EF4-FFF2-40B4-BE49-F238E27FC236}">
                  <a16:creationId xmlns:a16="http://schemas.microsoft.com/office/drawing/2014/main" xmlns="" id="{400D427A-EA37-4B14-8D91-9E89593B8430}"/>
                </a:ext>
              </a:extLst>
            </p:cNvPr>
            <p:cNvSpPr/>
            <p:nvPr/>
          </p:nvSpPr>
          <p:spPr>
            <a:xfrm>
              <a:off x="7441406" y="18483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954" y="6615"/>
                    <a:pt x="8096" y="7567"/>
                    <a:pt x="7144" y="7567"/>
                  </a:cubicBezTo>
                  <a:close/>
                </a:path>
              </a:pathLst>
            </a:custGeom>
            <a:grpFill/>
            <a:ln w="9525" cap="flat">
              <a:noFill/>
              <a:prstDash val="solid"/>
              <a:miter/>
            </a:ln>
          </p:spPr>
          <p:txBody>
            <a:bodyPr rtlCol="0" anchor="ctr"/>
            <a:lstStyle/>
            <a:p>
              <a:endParaRPr lang="en-US"/>
            </a:p>
          </p:txBody>
        </p:sp>
        <p:sp>
          <p:nvSpPr>
            <p:cNvPr id="744" name="Freeform: Shape 743">
              <a:extLst>
                <a:ext uri="{FF2B5EF4-FFF2-40B4-BE49-F238E27FC236}">
                  <a16:creationId xmlns:a16="http://schemas.microsoft.com/office/drawing/2014/main" xmlns="" id="{46FEFB98-88E3-4C44-999C-3BF4263DDC51}"/>
                </a:ext>
              </a:extLst>
            </p:cNvPr>
            <p:cNvSpPr/>
            <p:nvPr/>
          </p:nvSpPr>
          <p:spPr>
            <a:xfrm>
              <a:off x="7437596" y="180498"/>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7144" y="7144"/>
                    <a:pt x="7144" y="7144"/>
                  </a:cubicBezTo>
                  <a:cubicBezTo>
                    <a:pt x="7144" y="8096"/>
                    <a:pt x="7144" y="8096"/>
                    <a:pt x="7144" y="9049"/>
                  </a:cubicBezTo>
                  <a:close/>
                </a:path>
              </a:pathLst>
            </a:custGeom>
            <a:grpFill/>
            <a:ln w="9525" cap="flat">
              <a:noFill/>
              <a:prstDash val="solid"/>
              <a:miter/>
            </a:ln>
          </p:spPr>
          <p:txBody>
            <a:bodyPr rtlCol="0" anchor="ctr"/>
            <a:lstStyle/>
            <a:p>
              <a:endParaRPr lang="en-US"/>
            </a:p>
          </p:txBody>
        </p:sp>
        <p:sp>
          <p:nvSpPr>
            <p:cNvPr id="745" name="Freeform: Shape 744">
              <a:extLst>
                <a:ext uri="{FF2B5EF4-FFF2-40B4-BE49-F238E27FC236}">
                  <a16:creationId xmlns:a16="http://schemas.microsoft.com/office/drawing/2014/main" xmlns="" id="{65A2C406-7788-41C1-A003-A687B3E75560}"/>
                </a:ext>
              </a:extLst>
            </p:cNvPr>
            <p:cNvSpPr/>
            <p:nvPr/>
          </p:nvSpPr>
          <p:spPr>
            <a:xfrm>
              <a:off x="7406164" y="175736"/>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lnTo>
                    <a:pt x="7144" y="7144"/>
                  </a:lnTo>
                  <a:cubicBezTo>
                    <a:pt x="7144" y="8096"/>
                    <a:pt x="7144" y="9049"/>
                    <a:pt x="7144" y="10001"/>
                  </a:cubicBezTo>
                  <a:close/>
                </a:path>
              </a:pathLst>
            </a:custGeom>
            <a:grpFill/>
            <a:ln w="9525" cap="flat">
              <a:noFill/>
              <a:prstDash val="solid"/>
              <a:miter/>
            </a:ln>
          </p:spPr>
          <p:txBody>
            <a:bodyPr rtlCol="0" anchor="ctr"/>
            <a:lstStyle/>
            <a:p>
              <a:endParaRPr lang="en-US"/>
            </a:p>
          </p:txBody>
        </p:sp>
        <p:sp>
          <p:nvSpPr>
            <p:cNvPr id="746" name="Freeform: Shape 745">
              <a:extLst>
                <a:ext uri="{FF2B5EF4-FFF2-40B4-BE49-F238E27FC236}">
                  <a16:creationId xmlns:a16="http://schemas.microsoft.com/office/drawing/2014/main" xmlns="" id="{FE3C3630-E70B-44D4-801A-2DF2E5ADDC07}"/>
                </a:ext>
              </a:extLst>
            </p:cNvPr>
            <p:cNvSpPr/>
            <p:nvPr/>
          </p:nvSpPr>
          <p:spPr>
            <a:xfrm>
              <a:off x="7398544" y="191728"/>
              <a:ext cx="9525" cy="9525"/>
            </a:xfrm>
            <a:custGeom>
              <a:avLst/>
              <a:gdLst>
                <a:gd name="connsiteX0" fmla="*/ 7144 w 9525"/>
                <a:gd name="connsiteY0" fmla="*/ 7344 h 9525"/>
                <a:gd name="connsiteX1" fmla="*/ 7144 w 9525"/>
                <a:gd name="connsiteY1" fmla="*/ 7344 h 9525"/>
              </a:gdLst>
              <a:ahLst/>
              <a:cxnLst>
                <a:cxn ang="0">
                  <a:pos x="connsiteX0" y="connsiteY0"/>
                </a:cxn>
                <a:cxn ang="0">
                  <a:pos x="connsiteX1" y="connsiteY1"/>
                </a:cxn>
              </a:cxnLst>
              <a:rect l="l" t="t" r="r" b="b"/>
              <a:pathLst>
                <a:path w="9525" h="9525">
                  <a:moveTo>
                    <a:pt x="7144" y="7344"/>
                  </a:moveTo>
                  <a:cubicBezTo>
                    <a:pt x="10001" y="9249"/>
                    <a:pt x="7144" y="6392"/>
                    <a:pt x="7144" y="7344"/>
                  </a:cubicBezTo>
                  <a:close/>
                </a:path>
              </a:pathLst>
            </a:custGeom>
            <a:grpFill/>
            <a:ln w="9525" cap="flat">
              <a:noFill/>
              <a:prstDash val="solid"/>
              <a:miter/>
            </a:ln>
          </p:spPr>
          <p:txBody>
            <a:bodyPr rtlCol="0" anchor="ctr"/>
            <a:lstStyle/>
            <a:p>
              <a:endParaRPr lang="en-US"/>
            </a:p>
          </p:txBody>
        </p:sp>
        <p:sp>
          <p:nvSpPr>
            <p:cNvPr id="747" name="Freeform: Shape 746">
              <a:extLst>
                <a:ext uri="{FF2B5EF4-FFF2-40B4-BE49-F238E27FC236}">
                  <a16:creationId xmlns:a16="http://schemas.microsoft.com/office/drawing/2014/main" xmlns="" id="{379BEFE2-8673-434E-A498-C1C0D4E0C6CA}"/>
                </a:ext>
              </a:extLst>
            </p:cNvPr>
            <p:cNvSpPr/>
            <p:nvPr/>
          </p:nvSpPr>
          <p:spPr>
            <a:xfrm>
              <a:off x="7396508" y="172603"/>
              <a:ext cx="9525" cy="9525"/>
            </a:xfrm>
            <a:custGeom>
              <a:avLst/>
              <a:gdLst>
                <a:gd name="connsiteX0" fmla="*/ 8227 w 9525"/>
                <a:gd name="connsiteY0" fmla="*/ 7419 h 9525"/>
                <a:gd name="connsiteX1" fmla="*/ 8227 w 9525"/>
                <a:gd name="connsiteY1" fmla="*/ 7419 h 9525"/>
              </a:gdLst>
              <a:ahLst/>
              <a:cxnLst>
                <a:cxn ang="0">
                  <a:pos x="connsiteX0" y="connsiteY0"/>
                </a:cxn>
                <a:cxn ang="0">
                  <a:pos x="connsiteX1" y="connsiteY1"/>
                </a:cxn>
              </a:cxnLst>
              <a:rect l="l" t="t" r="r" b="b"/>
              <a:pathLst>
                <a:path w="9525" h="9525">
                  <a:moveTo>
                    <a:pt x="8227" y="7419"/>
                  </a:moveTo>
                  <a:cubicBezTo>
                    <a:pt x="9179" y="6466"/>
                    <a:pt x="5369" y="8371"/>
                    <a:pt x="8227" y="7419"/>
                  </a:cubicBezTo>
                  <a:close/>
                </a:path>
              </a:pathLst>
            </a:custGeom>
            <a:grpFill/>
            <a:ln w="9525" cap="flat">
              <a:noFill/>
              <a:prstDash val="solid"/>
              <a:miter/>
            </a:ln>
          </p:spPr>
          <p:txBody>
            <a:bodyPr rtlCol="0" anchor="ctr"/>
            <a:lstStyle/>
            <a:p>
              <a:endParaRPr lang="en-US"/>
            </a:p>
          </p:txBody>
        </p:sp>
        <p:sp>
          <p:nvSpPr>
            <p:cNvPr id="748" name="Freeform: Shape 747">
              <a:extLst>
                <a:ext uri="{FF2B5EF4-FFF2-40B4-BE49-F238E27FC236}">
                  <a16:creationId xmlns:a16="http://schemas.microsoft.com/office/drawing/2014/main" xmlns="" id="{B470AE7F-2D7D-400E-86A7-85C626770A11}"/>
                </a:ext>
              </a:extLst>
            </p:cNvPr>
            <p:cNvSpPr/>
            <p:nvPr/>
          </p:nvSpPr>
          <p:spPr>
            <a:xfrm>
              <a:off x="7344251" y="168915"/>
              <a:ext cx="9525" cy="9525"/>
            </a:xfrm>
            <a:custGeom>
              <a:avLst/>
              <a:gdLst>
                <a:gd name="connsiteX0" fmla="*/ 7144 w 9525"/>
                <a:gd name="connsiteY0" fmla="*/ 7297 h 9525"/>
                <a:gd name="connsiteX1" fmla="*/ 7144 w 9525"/>
                <a:gd name="connsiteY1" fmla="*/ 10154 h 9525"/>
                <a:gd name="connsiteX2" fmla="*/ 7144 w 9525"/>
                <a:gd name="connsiteY2" fmla="*/ 7297 h 9525"/>
              </a:gdLst>
              <a:ahLst/>
              <a:cxnLst>
                <a:cxn ang="0">
                  <a:pos x="connsiteX0" y="connsiteY0"/>
                </a:cxn>
                <a:cxn ang="0">
                  <a:pos x="connsiteX1" y="connsiteY1"/>
                </a:cxn>
                <a:cxn ang="0">
                  <a:pos x="connsiteX2" y="connsiteY2"/>
                </a:cxn>
              </a:cxnLst>
              <a:rect l="l" t="t" r="r" b="b"/>
              <a:pathLst>
                <a:path w="9525" h="9525">
                  <a:moveTo>
                    <a:pt x="7144" y="7297"/>
                  </a:moveTo>
                  <a:lnTo>
                    <a:pt x="7144" y="10154"/>
                  </a:lnTo>
                  <a:cubicBezTo>
                    <a:pt x="7144" y="10154"/>
                    <a:pt x="7144" y="6344"/>
                    <a:pt x="7144" y="7297"/>
                  </a:cubicBezTo>
                  <a:close/>
                </a:path>
              </a:pathLst>
            </a:custGeom>
            <a:grpFill/>
            <a:ln w="9525" cap="flat">
              <a:noFill/>
              <a:prstDash val="solid"/>
              <a:miter/>
            </a:ln>
          </p:spPr>
          <p:txBody>
            <a:bodyPr rtlCol="0" anchor="ctr"/>
            <a:lstStyle/>
            <a:p>
              <a:endParaRPr lang="en-US"/>
            </a:p>
          </p:txBody>
        </p:sp>
        <p:sp>
          <p:nvSpPr>
            <p:cNvPr id="749" name="Freeform: Shape 748">
              <a:extLst>
                <a:ext uri="{FF2B5EF4-FFF2-40B4-BE49-F238E27FC236}">
                  <a16:creationId xmlns:a16="http://schemas.microsoft.com/office/drawing/2014/main" xmlns="" id="{1B178F65-DC87-43B5-9FC0-6CA8F3F312AA}"/>
                </a:ext>
              </a:extLst>
            </p:cNvPr>
            <p:cNvSpPr/>
            <p:nvPr/>
          </p:nvSpPr>
          <p:spPr>
            <a:xfrm>
              <a:off x="7319486" y="169935"/>
              <a:ext cx="9525" cy="9525"/>
            </a:xfrm>
            <a:custGeom>
              <a:avLst/>
              <a:gdLst>
                <a:gd name="connsiteX0" fmla="*/ 8096 w 9525"/>
                <a:gd name="connsiteY0" fmla="*/ 9135 h 9525"/>
                <a:gd name="connsiteX1" fmla="*/ 7144 w 9525"/>
                <a:gd name="connsiteY1" fmla="*/ 8182 h 9525"/>
                <a:gd name="connsiteX2" fmla="*/ 8096 w 9525"/>
                <a:gd name="connsiteY2" fmla="*/ 9135 h 9525"/>
              </a:gdLst>
              <a:ahLst/>
              <a:cxnLst>
                <a:cxn ang="0">
                  <a:pos x="connsiteX0" y="connsiteY0"/>
                </a:cxn>
                <a:cxn ang="0">
                  <a:pos x="connsiteX1" y="connsiteY1"/>
                </a:cxn>
                <a:cxn ang="0">
                  <a:pos x="connsiteX2" y="connsiteY2"/>
                </a:cxn>
              </a:cxnLst>
              <a:rect l="l" t="t" r="r" b="b"/>
              <a:pathLst>
                <a:path w="9525" h="9525">
                  <a:moveTo>
                    <a:pt x="8096" y="9135"/>
                  </a:moveTo>
                  <a:cubicBezTo>
                    <a:pt x="8096" y="7230"/>
                    <a:pt x="7144" y="6277"/>
                    <a:pt x="7144" y="8182"/>
                  </a:cubicBezTo>
                  <a:cubicBezTo>
                    <a:pt x="8096" y="8182"/>
                    <a:pt x="8096" y="9135"/>
                    <a:pt x="8096" y="9135"/>
                  </a:cubicBezTo>
                  <a:close/>
                </a:path>
              </a:pathLst>
            </a:custGeom>
            <a:grpFill/>
            <a:ln w="9525" cap="flat">
              <a:noFill/>
              <a:prstDash val="solid"/>
              <a:miter/>
            </a:ln>
          </p:spPr>
          <p:txBody>
            <a:bodyPr rtlCol="0" anchor="ctr"/>
            <a:lstStyle/>
            <a:p>
              <a:endParaRPr lang="en-US"/>
            </a:p>
          </p:txBody>
        </p:sp>
        <p:sp>
          <p:nvSpPr>
            <p:cNvPr id="750" name="Freeform: Shape 749">
              <a:extLst>
                <a:ext uri="{FF2B5EF4-FFF2-40B4-BE49-F238E27FC236}">
                  <a16:creationId xmlns:a16="http://schemas.microsoft.com/office/drawing/2014/main" xmlns="" id="{681155CF-8869-409A-89E4-0A9BC38E2217}"/>
                </a:ext>
              </a:extLst>
            </p:cNvPr>
            <p:cNvSpPr/>
            <p:nvPr/>
          </p:nvSpPr>
          <p:spPr>
            <a:xfrm>
              <a:off x="7251859" y="164175"/>
              <a:ext cx="9525" cy="9525"/>
            </a:xfrm>
            <a:custGeom>
              <a:avLst/>
              <a:gdLst>
                <a:gd name="connsiteX0" fmla="*/ 7144 w 9525"/>
                <a:gd name="connsiteY0" fmla="*/ 8227 h 9525"/>
                <a:gd name="connsiteX1" fmla="*/ 7144 w 9525"/>
                <a:gd name="connsiteY1" fmla="*/ 8227 h 9525"/>
              </a:gdLst>
              <a:ahLst/>
              <a:cxnLst>
                <a:cxn ang="0">
                  <a:pos x="connsiteX0" y="connsiteY0"/>
                </a:cxn>
                <a:cxn ang="0">
                  <a:pos x="connsiteX1" y="connsiteY1"/>
                </a:cxn>
              </a:cxnLst>
              <a:rect l="l" t="t" r="r" b="b"/>
              <a:pathLst>
                <a:path w="9525" h="9525">
                  <a:moveTo>
                    <a:pt x="7144" y="8227"/>
                  </a:moveTo>
                  <a:cubicBezTo>
                    <a:pt x="7144" y="5369"/>
                    <a:pt x="7144" y="9179"/>
                    <a:pt x="7144" y="8227"/>
                  </a:cubicBezTo>
                  <a:close/>
                </a:path>
              </a:pathLst>
            </a:custGeom>
            <a:grpFill/>
            <a:ln w="9525" cap="flat">
              <a:noFill/>
              <a:prstDash val="solid"/>
              <a:miter/>
            </a:ln>
          </p:spPr>
          <p:txBody>
            <a:bodyPr rtlCol="0" anchor="ctr"/>
            <a:lstStyle/>
            <a:p>
              <a:endParaRPr lang="en-US"/>
            </a:p>
          </p:txBody>
        </p:sp>
        <p:sp>
          <p:nvSpPr>
            <p:cNvPr id="751" name="Freeform: Shape 750">
              <a:extLst>
                <a:ext uri="{FF2B5EF4-FFF2-40B4-BE49-F238E27FC236}">
                  <a16:creationId xmlns:a16="http://schemas.microsoft.com/office/drawing/2014/main" xmlns="" id="{E57AB052-777C-4C70-8EDE-837C5F7D9C63}"/>
                </a:ext>
              </a:extLst>
            </p:cNvPr>
            <p:cNvSpPr/>
            <p:nvPr/>
          </p:nvSpPr>
          <p:spPr>
            <a:xfrm>
              <a:off x="7710418" y="974916"/>
              <a:ext cx="28575" cy="19050"/>
            </a:xfrm>
            <a:custGeom>
              <a:avLst/>
              <a:gdLst>
                <a:gd name="connsiteX0" fmla="*/ 7689 w 28575"/>
                <a:gd name="connsiteY0" fmla="*/ 15683 h 19050"/>
                <a:gd name="connsiteX1" fmla="*/ 7689 w 28575"/>
                <a:gd name="connsiteY1" fmla="*/ 15683 h 19050"/>
              </a:gdLst>
              <a:ahLst/>
              <a:cxnLst>
                <a:cxn ang="0">
                  <a:pos x="connsiteX0" y="connsiteY0"/>
                </a:cxn>
                <a:cxn ang="0">
                  <a:pos x="connsiteX1" y="connsiteY1"/>
                </a:cxn>
              </a:cxnLst>
              <a:rect l="l" t="t" r="r" b="b"/>
              <a:pathLst>
                <a:path w="28575" h="19050">
                  <a:moveTo>
                    <a:pt x="7689" y="15683"/>
                  </a:moveTo>
                  <a:cubicBezTo>
                    <a:pt x="43884" y="-1462"/>
                    <a:pt x="1974" y="11873"/>
                    <a:pt x="7689" y="15683"/>
                  </a:cubicBezTo>
                  <a:close/>
                </a:path>
              </a:pathLst>
            </a:custGeom>
            <a:grpFill/>
            <a:ln w="9525" cap="flat">
              <a:noFill/>
              <a:prstDash val="solid"/>
              <a:miter/>
            </a:ln>
          </p:spPr>
          <p:txBody>
            <a:bodyPr rtlCol="0" anchor="ctr"/>
            <a:lstStyle/>
            <a:p>
              <a:endParaRPr lang="en-US"/>
            </a:p>
          </p:txBody>
        </p:sp>
        <p:sp>
          <p:nvSpPr>
            <p:cNvPr id="752" name="Freeform: Shape 751">
              <a:extLst>
                <a:ext uri="{FF2B5EF4-FFF2-40B4-BE49-F238E27FC236}">
                  <a16:creationId xmlns:a16="http://schemas.microsoft.com/office/drawing/2014/main" xmlns="" id="{3E609035-7B2D-479B-9757-43CF1283BAC7}"/>
                </a:ext>
              </a:extLst>
            </p:cNvPr>
            <p:cNvSpPr/>
            <p:nvPr/>
          </p:nvSpPr>
          <p:spPr>
            <a:xfrm>
              <a:off x="7695677" y="936184"/>
              <a:ext cx="19050" cy="28575"/>
            </a:xfrm>
            <a:custGeom>
              <a:avLst/>
              <a:gdLst>
                <a:gd name="connsiteX0" fmla="*/ 12905 w 19050"/>
                <a:gd name="connsiteY0" fmla="*/ 11553 h 28575"/>
                <a:gd name="connsiteX1" fmla="*/ 18620 w 19050"/>
                <a:gd name="connsiteY1" fmla="*/ 30603 h 28575"/>
                <a:gd name="connsiteX2" fmla="*/ 12905 w 19050"/>
                <a:gd name="connsiteY2" fmla="*/ 11553 h 28575"/>
              </a:gdLst>
              <a:ahLst/>
              <a:cxnLst>
                <a:cxn ang="0">
                  <a:pos x="connsiteX0" y="connsiteY0"/>
                </a:cxn>
                <a:cxn ang="0">
                  <a:pos x="connsiteX1" y="connsiteY1"/>
                </a:cxn>
                <a:cxn ang="0">
                  <a:pos x="connsiteX2" y="connsiteY2"/>
                </a:cxn>
              </a:cxnLst>
              <a:rect l="l" t="t" r="r" b="b"/>
              <a:pathLst>
                <a:path w="19050" h="28575">
                  <a:moveTo>
                    <a:pt x="12905" y="11553"/>
                  </a:moveTo>
                  <a:cubicBezTo>
                    <a:pt x="12905" y="40128"/>
                    <a:pt x="-3287" y="10601"/>
                    <a:pt x="18620" y="30603"/>
                  </a:cubicBezTo>
                  <a:cubicBezTo>
                    <a:pt x="30050" y="18221"/>
                    <a:pt x="-4240" y="-1782"/>
                    <a:pt x="12905" y="11553"/>
                  </a:cubicBezTo>
                  <a:close/>
                </a:path>
              </a:pathLst>
            </a:custGeom>
            <a:grpFill/>
            <a:ln w="9525" cap="flat">
              <a:noFill/>
              <a:prstDash val="solid"/>
              <a:miter/>
            </a:ln>
          </p:spPr>
          <p:txBody>
            <a:bodyPr rtlCol="0" anchor="ctr"/>
            <a:lstStyle/>
            <a:p>
              <a:endParaRPr lang="en-US"/>
            </a:p>
          </p:txBody>
        </p:sp>
        <p:sp>
          <p:nvSpPr>
            <p:cNvPr id="753" name="Freeform: Shape 752">
              <a:extLst>
                <a:ext uri="{FF2B5EF4-FFF2-40B4-BE49-F238E27FC236}">
                  <a16:creationId xmlns:a16="http://schemas.microsoft.com/office/drawing/2014/main" xmlns="" id="{49F179DF-BDE3-404B-9C1A-309AF09674A9}"/>
                </a:ext>
              </a:extLst>
            </p:cNvPr>
            <p:cNvSpPr/>
            <p:nvPr/>
          </p:nvSpPr>
          <p:spPr>
            <a:xfrm>
              <a:off x="7709059" y="9539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754" name="Freeform: Shape 753">
              <a:extLst>
                <a:ext uri="{FF2B5EF4-FFF2-40B4-BE49-F238E27FC236}">
                  <a16:creationId xmlns:a16="http://schemas.microsoft.com/office/drawing/2014/main" xmlns="" id="{4C9FB26A-394F-4A59-8716-B77C833A5427}"/>
                </a:ext>
              </a:extLst>
            </p:cNvPr>
            <p:cNvSpPr/>
            <p:nvPr/>
          </p:nvSpPr>
          <p:spPr>
            <a:xfrm>
              <a:off x="7191389" y="1085809"/>
              <a:ext cx="19050" cy="9525"/>
            </a:xfrm>
            <a:custGeom>
              <a:avLst/>
              <a:gdLst>
                <a:gd name="connsiteX0" fmla="*/ 10464 w 19050"/>
                <a:gd name="connsiteY0" fmla="*/ 9566 h 9525"/>
                <a:gd name="connsiteX1" fmla="*/ 10464 w 19050"/>
                <a:gd name="connsiteY1" fmla="*/ 9566 h 9525"/>
              </a:gdLst>
              <a:ahLst/>
              <a:cxnLst>
                <a:cxn ang="0">
                  <a:pos x="connsiteX0" y="connsiteY0"/>
                </a:cxn>
                <a:cxn ang="0">
                  <a:pos x="connsiteX1" y="connsiteY1"/>
                </a:cxn>
              </a:cxnLst>
              <a:rect l="l" t="t" r="r" b="b"/>
              <a:pathLst>
                <a:path w="19050" h="9525">
                  <a:moveTo>
                    <a:pt x="10464" y="9566"/>
                  </a:moveTo>
                  <a:cubicBezTo>
                    <a:pt x="39039" y="2898"/>
                    <a:pt x="-4776" y="12423"/>
                    <a:pt x="10464" y="9566"/>
                  </a:cubicBezTo>
                  <a:close/>
                </a:path>
              </a:pathLst>
            </a:custGeom>
            <a:grpFill/>
            <a:ln w="9525" cap="flat">
              <a:noFill/>
              <a:prstDash val="solid"/>
              <a:miter/>
            </a:ln>
          </p:spPr>
          <p:txBody>
            <a:bodyPr rtlCol="0" anchor="ctr"/>
            <a:lstStyle/>
            <a:p>
              <a:endParaRPr lang="en-US"/>
            </a:p>
          </p:txBody>
        </p:sp>
        <p:sp>
          <p:nvSpPr>
            <p:cNvPr id="755" name="Freeform: Shape 754">
              <a:extLst>
                <a:ext uri="{FF2B5EF4-FFF2-40B4-BE49-F238E27FC236}">
                  <a16:creationId xmlns:a16="http://schemas.microsoft.com/office/drawing/2014/main" xmlns="" id="{8B097C0B-6E27-4BD9-9C74-45AFEA374460}"/>
                </a:ext>
              </a:extLst>
            </p:cNvPr>
            <p:cNvSpPr/>
            <p:nvPr/>
          </p:nvSpPr>
          <p:spPr>
            <a:xfrm>
              <a:off x="6890861" y="1076801"/>
              <a:ext cx="9525" cy="9525"/>
            </a:xfrm>
            <a:custGeom>
              <a:avLst/>
              <a:gdLst>
                <a:gd name="connsiteX0" fmla="*/ 7144 w 9525"/>
                <a:gd name="connsiteY0" fmla="*/ 9049 h 9525"/>
                <a:gd name="connsiteX1" fmla="*/ 10001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9049" y="9049"/>
                    <a:pt x="10001" y="8096"/>
                    <a:pt x="10001" y="7144"/>
                  </a:cubicBezTo>
                  <a:cubicBezTo>
                    <a:pt x="9049" y="7144"/>
                    <a:pt x="8096" y="8096"/>
                    <a:pt x="7144" y="9049"/>
                  </a:cubicBezTo>
                  <a:close/>
                </a:path>
              </a:pathLst>
            </a:custGeom>
            <a:grpFill/>
            <a:ln w="9525" cap="flat">
              <a:noFill/>
              <a:prstDash val="solid"/>
              <a:miter/>
            </a:ln>
          </p:spPr>
          <p:txBody>
            <a:bodyPr rtlCol="0" anchor="ctr"/>
            <a:lstStyle/>
            <a:p>
              <a:endParaRPr lang="en-US"/>
            </a:p>
          </p:txBody>
        </p:sp>
        <p:sp>
          <p:nvSpPr>
            <p:cNvPr id="756" name="Freeform: Shape 755">
              <a:extLst>
                <a:ext uri="{FF2B5EF4-FFF2-40B4-BE49-F238E27FC236}">
                  <a16:creationId xmlns:a16="http://schemas.microsoft.com/office/drawing/2014/main" xmlns="" id="{1A54344F-3C29-487A-8FE4-95289EC6CF78}"/>
                </a:ext>
              </a:extLst>
            </p:cNvPr>
            <p:cNvSpPr/>
            <p:nvPr/>
          </p:nvSpPr>
          <p:spPr>
            <a:xfrm>
              <a:off x="7185184" y="1099661"/>
              <a:ext cx="9525" cy="19050"/>
            </a:xfrm>
            <a:custGeom>
              <a:avLst/>
              <a:gdLst>
                <a:gd name="connsiteX0" fmla="*/ 9049 w 9525"/>
                <a:gd name="connsiteY0" fmla="*/ 7144 h 19050"/>
                <a:gd name="connsiteX1" fmla="*/ 7144 w 9525"/>
                <a:gd name="connsiteY1" fmla="*/ 12859 h 19050"/>
                <a:gd name="connsiteX2" fmla="*/ 9049 w 9525"/>
                <a:gd name="connsiteY2" fmla="*/ 7144 h 19050"/>
              </a:gdLst>
              <a:ahLst/>
              <a:cxnLst>
                <a:cxn ang="0">
                  <a:pos x="connsiteX0" y="connsiteY0"/>
                </a:cxn>
                <a:cxn ang="0">
                  <a:pos x="connsiteX1" y="connsiteY1"/>
                </a:cxn>
                <a:cxn ang="0">
                  <a:pos x="connsiteX2" y="connsiteY2"/>
                </a:cxn>
              </a:cxnLst>
              <a:rect l="l" t="t" r="r" b="b"/>
              <a:pathLst>
                <a:path w="9525" h="19050">
                  <a:moveTo>
                    <a:pt x="9049" y="7144"/>
                  </a:moveTo>
                  <a:lnTo>
                    <a:pt x="7144" y="12859"/>
                  </a:lnTo>
                  <a:cubicBezTo>
                    <a:pt x="7144" y="10954"/>
                    <a:pt x="8096" y="9049"/>
                    <a:pt x="9049" y="7144"/>
                  </a:cubicBezTo>
                  <a:close/>
                </a:path>
              </a:pathLst>
            </a:custGeom>
            <a:grpFill/>
            <a:ln w="9525" cap="flat">
              <a:noFill/>
              <a:prstDash val="solid"/>
              <a:miter/>
            </a:ln>
          </p:spPr>
          <p:txBody>
            <a:bodyPr rtlCol="0" anchor="ctr"/>
            <a:lstStyle/>
            <a:p>
              <a:endParaRPr lang="en-US"/>
            </a:p>
          </p:txBody>
        </p:sp>
        <p:sp>
          <p:nvSpPr>
            <p:cNvPr id="757" name="Freeform: Shape 756">
              <a:extLst>
                <a:ext uri="{FF2B5EF4-FFF2-40B4-BE49-F238E27FC236}">
                  <a16:creationId xmlns:a16="http://schemas.microsoft.com/office/drawing/2014/main" xmlns="" id="{CDA1671A-AB41-4D6C-A89B-F40E31DDEF50}"/>
                </a:ext>
              </a:extLst>
            </p:cNvPr>
            <p:cNvSpPr/>
            <p:nvPr/>
          </p:nvSpPr>
          <p:spPr>
            <a:xfrm>
              <a:off x="7195344" y="987866"/>
              <a:ext cx="9525" cy="9525"/>
            </a:xfrm>
            <a:custGeom>
              <a:avLst/>
              <a:gdLst>
                <a:gd name="connsiteX0" fmla="*/ 8414 w 9525"/>
                <a:gd name="connsiteY0" fmla="*/ 7496 h 9525"/>
                <a:gd name="connsiteX1" fmla="*/ 8414 w 9525"/>
                <a:gd name="connsiteY1" fmla="*/ 7496 h 9525"/>
              </a:gdLst>
              <a:ahLst/>
              <a:cxnLst>
                <a:cxn ang="0">
                  <a:pos x="connsiteX0" y="connsiteY0"/>
                </a:cxn>
                <a:cxn ang="0">
                  <a:pos x="connsiteX1" y="connsiteY1"/>
                </a:cxn>
              </a:cxnLst>
              <a:rect l="l" t="t" r="r" b="b"/>
              <a:pathLst>
                <a:path w="9525" h="9525">
                  <a:moveTo>
                    <a:pt x="8414" y="7496"/>
                  </a:moveTo>
                  <a:cubicBezTo>
                    <a:pt x="8414" y="5591"/>
                    <a:pt x="5556" y="12259"/>
                    <a:pt x="8414" y="7496"/>
                  </a:cubicBezTo>
                  <a:close/>
                </a:path>
              </a:pathLst>
            </a:custGeom>
            <a:grpFill/>
            <a:ln w="9525" cap="flat">
              <a:noFill/>
              <a:prstDash val="solid"/>
              <a:miter/>
            </a:ln>
          </p:spPr>
          <p:txBody>
            <a:bodyPr rtlCol="0" anchor="ctr"/>
            <a:lstStyle/>
            <a:p>
              <a:endParaRPr lang="en-US"/>
            </a:p>
          </p:txBody>
        </p:sp>
        <p:sp>
          <p:nvSpPr>
            <p:cNvPr id="758" name="Freeform: Shape 757">
              <a:extLst>
                <a:ext uri="{FF2B5EF4-FFF2-40B4-BE49-F238E27FC236}">
                  <a16:creationId xmlns:a16="http://schemas.microsoft.com/office/drawing/2014/main" xmlns="" id="{A696AB92-4857-456D-9373-F92209477F84}"/>
                </a:ext>
              </a:extLst>
            </p:cNvPr>
            <p:cNvSpPr/>
            <p:nvPr/>
          </p:nvSpPr>
          <p:spPr>
            <a:xfrm>
              <a:off x="7123271" y="11272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759" name="Freeform: Shape 758">
              <a:extLst>
                <a:ext uri="{FF2B5EF4-FFF2-40B4-BE49-F238E27FC236}">
                  <a16:creationId xmlns:a16="http://schemas.microsoft.com/office/drawing/2014/main" xmlns="" id="{7273B6E8-7A33-4DBA-B98D-A4F11070748D}"/>
                </a:ext>
              </a:extLst>
            </p:cNvPr>
            <p:cNvSpPr/>
            <p:nvPr/>
          </p:nvSpPr>
          <p:spPr>
            <a:xfrm>
              <a:off x="7221830" y="952976"/>
              <a:ext cx="19050" cy="19050"/>
            </a:xfrm>
            <a:custGeom>
              <a:avLst/>
              <a:gdLst>
                <a:gd name="connsiteX0" fmla="*/ 18123 w 19050"/>
                <a:gd name="connsiteY0" fmla="*/ 7144 h 19050"/>
                <a:gd name="connsiteX1" fmla="*/ 18123 w 19050"/>
                <a:gd name="connsiteY1" fmla="*/ 7144 h 19050"/>
              </a:gdLst>
              <a:ahLst/>
              <a:cxnLst>
                <a:cxn ang="0">
                  <a:pos x="connsiteX0" y="connsiteY0"/>
                </a:cxn>
                <a:cxn ang="0">
                  <a:pos x="connsiteX1" y="connsiteY1"/>
                </a:cxn>
              </a:cxnLst>
              <a:rect l="l" t="t" r="r" b="b"/>
              <a:pathLst>
                <a:path w="19050" h="19050">
                  <a:moveTo>
                    <a:pt x="18123" y="7144"/>
                  </a:moveTo>
                  <a:cubicBezTo>
                    <a:pt x="11455" y="14764"/>
                    <a:pt x="-2833" y="34766"/>
                    <a:pt x="18123" y="7144"/>
                  </a:cubicBezTo>
                  <a:close/>
                </a:path>
              </a:pathLst>
            </a:custGeom>
            <a:grpFill/>
            <a:ln w="9525" cap="flat">
              <a:noFill/>
              <a:prstDash val="solid"/>
              <a:miter/>
            </a:ln>
          </p:spPr>
          <p:txBody>
            <a:bodyPr rtlCol="0" anchor="ctr"/>
            <a:lstStyle/>
            <a:p>
              <a:endParaRPr lang="en-US"/>
            </a:p>
          </p:txBody>
        </p:sp>
        <p:sp>
          <p:nvSpPr>
            <p:cNvPr id="760" name="Freeform: Shape 759">
              <a:extLst>
                <a:ext uri="{FF2B5EF4-FFF2-40B4-BE49-F238E27FC236}">
                  <a16:creationId xmlns:a16="http://schemas.microsoft.com/office/drawing/2014/main" xmlns="" id="{4AF724D1-C836-4345-A474-9CA0423755DA}"/>
                </a:ext>
              </a:extLst>
            </p:cNvPr>
            <p:cNvSpPr/>
            <p:nvPr/>
          </p:nvSpPr>
          <p:spPr>
            <a:xfrm>
              <a:off x="6986111" y="10539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61" name="Freeform: Shape 760">
              <a:extLst>
                <a:ext uri="{FF2B5EF4-FFF2-40B4-BE49-F238E27FC236}">
                  <a16:creationId xmlns:a16="http://schemas.microsoft.com/office/drawing/2014/main" xmlns="" id="{B0060E6C-7DE1-4820-973B-3CCC53142093}"/>
                </a:ext>
              </a:extLst>
            </p:cNvPr>
            <p:cNvSpPr/>
            <p:nvPr/>
          </p:nvSpPr>
          <p:spPr>
            <a:xfrm>
              <a:off x="6986111" y="105108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9049"/>
                    <a:pt x="9049" y="8096"/>
                    <a:pt x="7144" y="7144"/>
                  </a:cubicBezTo>
                  <a:close/>
                </a:path>
              </a:pathLst>
            </a:custGeom>
            <a:grpFill/>
            <a:ln w="9525" cap="flat">
              <a:noFill/>
              <a:prstDash val="solid"/>
              <a:miter/>
            </a:ln>
          </p:spPr>
          <p:txBody>
            <a:bodyPr rtlCol="0" anchor="ctr"/>
            <a:lstStyle/>
            <a:p>
              <a:endParaRPr lang="en-US"/>
            </a:p>
          </p:txBody>
        </p:sp>
        <p:sp>
          <p:nvSpPr>
            <p:cNvPr id="762" name="Freeform: Shape 761">
              <a:extLst>
                <a:ext uri="{FF2B5EF4-FFF2-40B4-BE49-F238E27FC236}">
                  <a16:creationId xmlns:a16="http://schemas.microsoft.com/office/drawing/2014/main" xmlns="" id="{FCBA984B-CF2D-4DFA-A17C-AB925869A5E5}"/>
                </a:ext>
              </a:extLst>
            </p:cNvPr>
            <p:cNvSpPr/>
            <p:nvPr/>
          </p:nvSpPr>
          <p:spPr>
            <a:xfrm>
              <a:off x="7187089" y="1094898"/>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8096" y="18574"/>
                    <a:pt x="8096" y="7144"/>
                    <a:pt x="7144" y="7144"/>
                  </a:cubicBezTo>
                  <a:close/>
                </a:path>
              </a:pathLst>
            </a:custGeom>
            <a:grpFill/>
            <a:ln w="9525" cap="flat">
              <a:noFill/>
              <a:prstDash val="solid"/>
              <a:miter/>
            </a:ln>
          </p:spPr>
          <p:txBody>
            <a:bodyPr rtlCol="0" anchor="ctr"/>
            <a:lstStyle/>
            <a:p>
              <a:endParaRPr lang="en-US"/>
            </a:p>
          </p:txBody>
        </p:sp>
        <p:sp>
          <p:nvSpPr>
            <p:cNvPr id="763" name="Freeform: Shape 762">
              <a:extLst>
                <a:ext uri="{FF2B5EF4-FFF2-40B4-BE49-F238E27FC236}">
                  <a16:creationId xmlns:a16="http://schemas.microsoft.com/office/drawing/2014/main" xmlns="" id="{B4E7C107-FCC7-482D-A620-4CEE448A0FD0}"/>
                </a:ext>
              </a:extLst>
            </p:cNvPr>
            <p:cNvSpPr/>
            <p:nvPr/>
          </p:nvSpPr>
          <p:spPr>
            <a:xfrm>
              <a:off x="7189946" y="1073493"/>
              <a:ext cx="19050" cy="19050"/>
            </a:xfrm>
            <a:custGeom>
              <a:avLst/>
              <a:gdLst>
                <a:gd name="connsiteX0" fmla="*/ 7144 w 19050"/>
                <a:gd name="connsiteY0" fmla="*/ 12356 h 19050"/>
                <a:gd name="connsiteX1" fmla="*/ 7144 w 19050"/>
                <a:gd name="connsiteY1" fmla="*/ 12356 h 19050"/>
              </a:gdLst>
              <a:ahLst/>
              <a:cxnLst>
                <a:cxn ang="0">
                  <a:pos x="connsiteX0" y="connsiteY0"/>
                </a:cxn>
                <a:cxn ang="0">
                  <a:pos x="connsiteX1" y="connsiteY1"/>
                </a:cxn>
              </a:cxnLst>
              <a:rect l="l" t="t" r="r" b="b"/>
              <a:pathLst>
                <a:path w="19050" h="19050">
                  <a:moveTo>
                    <a:pt x="7144" y="12356"/>
                  </a:moveTo>
                  <a:cubicBezTo>
                    <a:pt x="14764" y="8546"/>
                    <a:pt x="16669" y="2831"/>
                    <a:pt x="7144" y="12356"/>
                  </a:cubicBezTo>
                  <a:close/>
                </a:path>
              </a:pathLst>
            </a:custGeom>
            <a:grpFill/>
            <a:ln w="9525" cap="flat">
              <a:noFill/>
              <a:prstDash val="solid"/>
              <a:miter/>
            </a:ln>
          </p:spPr>
          <p:txBody>
            <a:bodyPr rtlCol="0" anchor="ctr"/>
            <a:lstStyle/>
            <a:p>
              <a:endParaRPr lang="en-US"/>
            </a:p>
          </p:txBody>
        </p:sp>
        <p:sp>
          <p:nvSpPr>
            <p:cNvPr id="764" name="Freeform: Shape 763">
              <a:extLst>
                <a:ext uri="{FF2B5EF4-FFF2-40B4-BE49-F238E27FC236}">
                  <a16:creationId xmlns:a16="http://schemas.microsoft.com/office/drawing/2014/main" xmlns="" id="{9DBECD6E-2989-4DBA-A16F-7C822DAC7CCC}"/>
                </a:ext>
              </a:extLst>
            </p:cNvPr>
            <p:cNvSpPr/>
            <p:nvPr/>
          </p:nvSpPr>
          <p:spPr>
            <a:xfrm>
              <a:off x="7101364" y="1094898"/>
              <a:ext cx="95250" cy="66675"/>
            </a:xfrm>
            <a:custGeom>
              <a:avLst/>
              <a:gdLst>
                <a:gd name="connsiteX0" fmla="*/ 38576 w 95250"/>
                <a:gd name="connsiteY0" fmla="*/ 43339 h 66675"/>
                <a:gd name="connsiteX1" fmla="*/ 30004 w 95250"/>
                <a:gd name="connsiteY1" fmla="*/ 57626 h 66675"/>
                <a:gd name="connsiteX2" fmla="*/ 7144 w 95250"/>
                <a:gd name="connsiteY2" fmla="*/ 62389 h 66675"/>
                <a:gd name="connsiteX3" fmla="*/ 90964 w 95250"/>
                <a:gd name="connsiteY3" fmla="*/ 18574 h 66675"/>
                <a:gd name="connsiteX4" fmla="*/ 88106 w 95250"/>
                <a:gd name="connsiteY4" fmla="*/ 9049 h 66675"/>
                <a:gd name="connsiteX5" fmla="*/ 78581 w 95250"/>
                <a:gd name="connsiteY5" fmla="*/ 7144 h 66675"/>
                <a:gd name="connsiteX6" fmla="*/ 38576 w 95250"/>
                <a:gd name="connsiteY6" fmla="*/ 4333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66675">
                  <a:moveTo>
                    <a:pt x="38576" y="43339"/>
                  </a:moveTo>
                  <a:cubicBezTo>
                    <a:pt x="45244" y="41434"/>
                    <a:pt x="17621" y="51911"/>
                    <a:pt x="30004" y="57626"/>
                  </a:cubicBezTo>
                  <a:cubicBezTo>
                    <a:pt x="28099" y="55721"/>
                    <a:pt x="21431" y="35719"/>
                    <a:pt x="7144" y="62389"/>
                  </a:cubicBezTo>
                  <a:cubicBezTo>
                    <a:pt x="8096" y="81439"/>
                    <a:pt x="71914" y="48101"/>
                    <a:pt x="90964" y="18574"/>
                  </a:cubicBezTo>
                  <a:cubicBezTo>
                    <a:pt x="87154" y="24289"/>
                    <a:pt x="86201" y="20479"/>
                    <a:pt x="88106" y="9049"/>
                  </a:cubicBezTo>
                  <a:cubicBezTo>
                    <a:pt x="83344" y="22384"/>
                    <a:pt x="80486" y="21431"/>
                    <a:pt x="78581" y="7144"/>
                  </a:cubicBezTo>
                  <a:cubicBezTo>
                    <a:pt x="42386" y="33814"/>
                    <a:pt x="47149" y="33814"/>
                    <a:pt x="38576" y="43339"/>
                  </a:cubicBezTo>
                  <a:close/>
                </a:path>
              </a:pathLst>
            </a:custGeom>
            <a:grpFill/>
            <a:ln w="9525" cap="flat">
              <a:noFill/>
              <a:prstDash val="solid"/>
              <a:miter/>
            </a:ln>
          </p:spPr>
          <p:txBody>
            <a:bodyPr rtlCol="0" anchor="ctr"/>
            <a:lstStyle/>
            <a:p>
              <a:endParaRPr lang="en-US"/>
            </a:p>
          </p:txBody>
        </p:sp>
        <p:sp>
          <p:nvSpPr>
            <p:cNvPr id="765" name="Freeform: Shape 764">
              <a:extLst>
                <a:ext uri="{FF2B5EF4-FFF2-40B4-BE49-F238E27FC236}">
                  <a16:creationId xmlns:a16="http://schemas.microsoft.com/office/drawing/2014/main" xmlns="" id="{3D2EABCF-1723-42B9-ABFF-FC7CC6F418A2}"/>
                </a:ext>
              </a:extLst>
            </p:cNvPr>
            <p:cNvSpPr/>
            <p:nvPr/>
          </p:nvSpPr>
          <p:spPr>
            <a:xfrm>
              <a:off x="7156609" y="111013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8096"/>
                    <a:pt x="7144" y="7144"/>
                    <a:pt x="7144" y="7144"/>
                  </a:cubicBezTo>
                  <a:cubicBezTo>
                    <a:pt x="7144" y="8096"/>
                    <a:pt x="7144" y="8096"/>
                    <a:pt x="8096" y="8096"/>
                  </a:cubicBezTo>
                  <a:close/>
                </a:path>
              </a:pathLst>
            </a:custGeom>
            <a:grpFill/>
            <a:ln w="9525" cap="flat">
              <a:noFill/>
              <a:prstDash val="solid"/>
              <a:miter/>
            </a:ln>
          </p:spPr>
          <p:txBody>
            <a:bodyPr rtlCol="0" anchor="ctr"/>
            <a:lstStyle/>
            <a:p>
              <a:endParaRPr lang="en-US"/>
            </a:p>
          </p:txBody>
        </p:sp>
        <p:sp>
          <p:nvSpPr>
            <p:cNvPr id="766" name="Freeform: Shape 765">
              <a:extLst>
                <a:ext uri="{FF2B5EF4-FFF2-40B4-BE49-F238E27FC236}">
                  <a16:creationId xmlns:a16="http://schemas.microsoft.com/office/drawing/2014/main" xmlns="" id="{ABB1DCDA-8628-431D-B737-D0BF87E0416A}"/>
                </a:ext>
              </a:extLst>
            </p:cNvPr>
            <p:cNvSpPr/>
            <p:nvPr/>
          </p:nvSpPr>
          <p:spPr>
            <a:xfrm>
              <a:off x="7140522" y="1119663"/>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7144"/>
                    <a:pt x="7990" y="7144"/>
                  </a:cubicBezTo>
                  <a:close/>
                </a:path>
              </a:pathLst>
            </a:custGeom>
            <a:grpFill/>
            <a:ln w="9525" cap="flat">
              <a:noFill/>
              <a:prstDash val="solid"/>
              <a:miter/>
            </a:ln>
          </p:spPr>
          <p:txBody>
            <a:bodyPr rtlCol="0" anchor="ctr"/>
            <a:lstStyle/>
            <a:p>
              <a:endParaRPr lang="en-US"/>
            </a:p>
          </p:txBody>
        </p:sp>
        <p:sp>
          <p:nvSpPr>
            <p:cNvPr id="767" name="Freeform: Shape 766">
              <a:extLst>
                <a:ext uri="{FF2B5EF4-FFF2-40B4-BE49-F238E27FC236}">
                  <a16:creationId xmlns:a16="http://schemas.microsoft.com/office/drawing/2014/main" xmlns="" id="{7AD58FB4-6135-41B8-82E5-535D717A56B0}"/>
                </a:ext>
              </a:extLst>
            </p:cNvPr>
            <p:cNvSpPr/>
            <p:nvPr/>
          </p:nvSpPr>
          <p:spPr>
            <a:xfrm>
              <a:off x="7183279" y="1079968"/>
              <a:ext cx="9525" cy="9525"/>
            </a:xfrm>
            <a:custGeom>
              <a:avLst/>
              <a:gdLst>
                <a:gd name="connsiteX0" fmla="*/ 7144 w 9525"/>
                <a:gd name="connsiteY0" fmla="*/ 11597 h 9525"/>
                <a:gd name="connsiteX1" fmla="*/ 7144 w 9525"/>
                <a:gd name="connsiteY1" fmla="*/ 11597 h 9525"/>
              </a:gdLst>
              <a:ahLst/>
              <a:cxnLst>
                <a:cxn ang="0">
                  <a:pos x="connsiteX0" y="connsiteY0"/>
                </a:cxn>
                <a:cxn ang="0">
                  <a:pos x="connsiteX1" y="connsiteY1"/>
                </a:cxn>
              </a:cxnLst>
              <a:rect l="l" t="t" r="r" b="b"/>
              <a:pathLst>
                <a:path w="9525" h="9525">
                  <a:moveTo>
                    <a:pt x="7144" y="11597"/>
                  </a:moveTo>
                  <a:cubicBezTo>
                    <a:pt x="10001" y="2072"/>
                    <a:pt x="7144" y="10644"/>
                    <a:pt x="7144" y="11597"/>
                  </a:cubicBezTo>
                  <a:close/>
                </a:path>
              </a:pathLst>
            </a:custGeom>
            <a:grpFill/>
            <a:ln w="9525" cap="flat">
              <a:noFill/>
              <a:prstDash val="solid"/>
              <a:miter/>
            </a:ln>
          </p:spPr>
          <p:txBody>
            <a:bodyPr rtlCol="0" anchor="ctr"/>
            <a:lstStyle/>
            <a:p>
              <a:endParaRPr lang="en-US"/>
            </a:p>
          </p:txBody>
        </p:sp>
        <p:sp>
          <p:nvSpPr>
            <p:cNvPr id="768" name="Freeform: Shape 767">
              <a:extLst>
                <a:ext uri="{FF2B5EF4-FFF2-40B4-BE49-F238E27FC236}">
                  <a16:creationId xmlns:a16="http://schemas.microsoft.com/office/drawing/2014/main" xmlns="" id="{ACC33EB0-E9F8-4C2B-9FEB-1ACF0CC51E74}"/>
                </a:ext>
              </a:extLst>
            </p:cNvPr>
            <p:cNvSpPr/>
            <p:nvPr/>
          </p:nvSpPr>
          <p:spPr>
            <a:xfrm>
              <a:off x="7187089" y="10929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1906"/>
                    <a:pt x="7144" y="7144"/>
                    <a:pt x="7144" y="7144"/>
                  </a:cubicBezTo>
                  <a:close/>
                </a:path>
              </a:pathLst>
            </a:custGeom>
            <a:grpFill/>
            <a:ln w="9525" cap="flat">
              <a:noFill/>
              <a:prstDash val="solid"/>
              <a:miter/>
            </a:ln>
          </p:spPr>
          <p:txBody>
            <a:bodyPr rtlCol="0" anchor="ctr"/>
            <a:lstStyle/>
            <a:p>
              <a:endParaRPr lang="en-US"/>
            </a:p>
          </p:txBody>
        </p:sp>
        <p:sp>
          <p:nvSpPr>
            <p:cNvPr id="769" name="Freeform: Shape 768">
              <a:extLst>
                <a:ext uri="{FF2B5EF4-FFF2-40B4-BE49-F238E27FC236}">
                  <a16:creationId xmlns:a16="http://schemas.microsoft.com/office/drawing/2014/main" xmlns="" id="{0D063D62-2DA1-46CE-8B19-D5B8120E60E4}"/>
                </a:ext>
              </a:extLst>
            </p:cNvPr>
            <p:cNvSpPr/>
            <p:nvPr/>
          </p:nvSpPr>
          <p:spPr>
            <a:xfrm>
              <a:off x="7083266" y="109108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8096" y="8096"/>
                    <a:pt x="8096" y="7144"/>
                  </a:cubicBezTo>
                  <a:close/>
                </a:path>
              </a:pathLst>
            </a:custGeom>
            <a:grpFill/>
            <a:ln w="9525" cap="flat">
              <a:noFill/>
              <a:prstDash val="solid"/>
              <a:miter/>
            </a:ln>
          </p:spPr>
          <p:txBody>
            <a:bodyPr rtlCol="0" anchor="ctr"/>
            <a:lstStyle/>
            <a:p>
              <a:endParaRPr lang="en-US"/>
            </a:p>
          </p:txBody>
        </p:sp>
        <p:sp>
          <p:nvSpPr>
            <p:cNvPr id="770" name="Freeform: Shape 769">
              <a:extLst>
                <a:ext uri="{FF2B5EF4-FFF2-40B4-BE49-F238E27FC236}">
                  <a16:creationId xmlns:a16="http://schemas.microsoft.com/office/drawing/2014/main" xmlns="" id="{DA31ED0D-FCA7-4BDC-BC5B-0348C1AC25E1}"/>
                </a:ext>
              </a:extLst>
            </p:cNvPr>
            <p:cNvSpPr/>
            <p:nvPr/>
          </p:nvSpPr>
          <p:spPr>
            <a:xfrm>
              <a:off x="7117711" y="1101262"/>
              <a:ext cx="47625" cy="28575"/>
            </a:xfrm>
            <a:custGeom>
              <a:avLst/>
              <a:gdLst>
                <a:gd name="connsiteX0" fmla="*/ 8894 w 47625"/>
                <a:gd name="connsiteY0" fmla="*/ 30307 h 28575"/>
                <a:gd name="connsiteX1" fmla="*/ 46041 w 47625"/>
                <a:gd name="connsiteY1" fmla="*/ 16972 h 28575"/>
                <a:gd name="connsiteX2" fmla="*/ 43184 w 47625"/>
                <a:gd name="connsiteY2" fmla="*/ 10305 h 28575"/>
                <a:gd name="connsiteX3" fmla="*/ 8894 w 47625"/>
                <a:gd name="connsiteY3" fmla="*/ 30307 h 28575"/>
              </a:gdLst>
              <a:ahLst/>
              <a:cxnLst>
                <a:cxn ang="0">
                  <a:pos x="connsiteX0" y="connsiteY0"/>
                </a:cxn>
                <a:cxn ang="0">
                  <a:pos x="connsiteX1" y="connsiteY1"/>
                </a:cxn>
                <a:cxn ang="0">
                  <a:pos x="connsiteX2" y="connsiteY2"/>
                </a:cxn>
                <a:cxn ang="0">
                  <a:pos x="connsiteX3" y="connsiteY3"/>
                </a:cxn>
              </a:cxnLst>
              <a:rect l="l" t="t" r="r" b="b"/>
              <a:pathLst>
                <a:path w="47625" h="28575">
                  <a:moveTo>
                    <a:pt x="8894" y="30307"/>
                  </a:moveTo>
                  <a:cubicBezTo>
                    <a:pt x="14609" y="28402"/>
                    <a:pt x="37469" y="11257"/>
                    <a:pt x="46041" y="16972"/>
                  </a:cubicBezTo>
                  <a:cubicBezTo>
                    <a:pt x="43184" y="15067"/>
                    <a:pt x="42231" y="12210"/>
                    <a:pt x="43184" y="10305"/>
                  </a:cubicBezTo>
                  <a:cubicBezTo>
                    <a:pt x="25086" y="-3983"/>
                    <a:pt x="321" y="35070"/>
                    <a:pt x="8894" y="30307"/>
                  </a:cubicBezTo>
                  <a:close/>
                </a:path>
              </a:pathLst>
            </a:custGeom>
            <a:grpFill/>
            <a:ln w="9525" cap="flat">
              <a:noFill/>
              <a:prstDash val="solid"/>
              <a:miter/>
            </a:ln>
          </p:spPr>
          <p:txBody>
            <a:bodyPr rtlCol="0" anchor="ctr"/>
            <a:lstStyle/>
            <a:p>
              <a:endParaRPr lang="en-US"/>
            </a:p>
          </p:txBody>
        </p:sp>
        <p:sp>
          <p:nvSpPr>
            <p:cNvPr id="771" name="Freeform: Shape 770">
              <a:extLst>
                <a:ext uri="{FF2B5EF4-FFF2-40B4-BE49-F238E27FC236}">
                  <a16:creationId xmlns:a16="http://schemas.microsoft.com/office/drawing/2014/main" xmlns="" id="{95943735-5A5D-4599-A97C-F4585B1D3A9F}"/>
                </a:ext>
              </a:extLst>
            </p:cNvPr>
            <p:cNvSpPr/>
            <p:nvPr/>
          </p:nvSpPr>
          <p:spPr>
            <a:xfrm>
              <a:off x="7176611" y="108537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72" name="Freeform: Shape 771">
              <a:extLst>
                <a:ext uri="{FF2B5EF4-FFF2-40B4-BE49-F238E27FC236}">
                  <a16:creationId xmlns:a16="http://schemas.microsoft.com/office/drawing/2014/main" xmlns="" id="{B976CAF0-2FC3-4624-BD79-59E133D90D7B}"/>
                </a:ext>
              </a:extLst>
            </p:cNvPr>
            <p:cNvSpPr/>
            <p:nvPr/>
          </p:nvSpPr>
          <p:spPr>
            <a:xfrm>
              <a:off x="7184231" y="1098708"/>
              <a:ext cx="57150" cy="38100"/>
            </a:xfrm>
            <a:custGeom>
              <a:avLst/>
              <a:gdLst>
                <a:gd name="connsiteX0" fmla="*/ 53816 w 57150"/>
                <a:gd name="connsiteY0" fmla="*/ 28099 h 38100"/>
                <a:gd name="connsiteX1" fmla="*/ 7144 w 57150"/>
                <a:gd name="connsiteY1" fmla="*/ 39529 h 38100"/>
                <a:gd name="connsiteX2" fmla="*/ 10954 w 57150"/>
                <a:gd name="connsiteY2" fmla="*/ 24289 h 38100"/>
                <a:gd name="connsiteX3" fmla="*/ 35719 w 57150"/>
                <a:gd name="connsiteY3" fmla="*/ 7144 h 38100"/>
                <a:gd name="connsiteX4" fmla="*/ 53816 w 57150"/>
                <a:gd name="connsiteY4" fmla="*/ 28099 h 38100"/>
                <a:gd name="connsiteX5" fmla="*/ 49054 w 57150"/>
                <a:gd name="connsiteY5" fmla="*/ 30956 h 38100"/>
                <a:gd name="connsiteX6" fmla="*/ 46196 w 57150"/>
                <a:gd name="connsiteY6" fmla="*/ 30004 h 38100"/>
                <a:gd name="connsiteX7" fmla="*/ 49054 w 57150"/>
                <a:gd name="connsiteY7" fmla="*/ 3095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38100">
                  <a:moveTo>
                    <a:pt x="53816" y="28099"/>
                  </a:moveTo>
                  <a:cubicBezTo>
                    <a:pt x="41434" y="30956"/>
                    <a:pt x="28099" y="42386"/>
                    <a:pt x="7144" y="39529"/>
                  </a:cubicBezTo>
                  <a:cubicBezTo>
                    <a:pt x="7144" y="37624"/>
                    <a:pt x="13811" y="24289"/>
                    <a:pt x="10954" y="24289"/>
                  </a:cubicBezTo>
                  <a:cubicBezTo>
                    <a:pt x="22384" y="49054"/>
                    <a:pt x="16669" y="19526"/>
                    <a:pt x="35719" y="7144"/>
                  </a:cubicBezTo>
                  <a:cubicBezTo>
                    <a:pt x="30956" y="43339"/>
                    <a:pt x="53816" y="24289"/>
                    <a:pt x="53816" y="28099"/>
                  </a:cubicBezTo>
                  <a:close/>
                  <a:moveTo>
                    <a:pt x="49054" y="30956"/>
                  </a:moveTo>
                  <a:lnTo>
                    <a:pt x="46196" y="30004"/>
                  </a:lnTo>
                  <a:cubicBezTo>
                    <a:pt x="47149" y="31909"/>
                    <a:pt x="48101" y="31909"/>
                    <a:pt x="49054" y="30956"/>
                  </a:cubicBezTo>
                  <a:close/>
                </a:path>
              </a:pathLst>
            </a:custGeom>
            <a:grpFill/>
            <a:ln w="9525" cap="flat">
              <a:noFill/>
              <a:prstDash val="solid"/>
              <a:miter/>
            </a:ln>
          </p:spPr>
          <p:txBody>
            <a:bodyPr rtlCol="0" anchor="ctr"/>
            <a:lstStyle/>
            <a:p>
              <a:endParaRPr lang="en-US"/>
            </a:p>
          </p:txBody>
        </p:sp>
        <p:sp>
          <p:nvSpPr>
            <p:cNvPr id="773" name="Freeform: Shape 772">
              <a:extLst>
                <a:ext uri="{FF2B5EF4-FFF2-40B4-BE49-F238E27FC236}">
                  <a16:creationId xmlns:a16="http://schemas.microsoft.com/office/drawing/2014/main" xmlns="" id="{0D76597C-48F4-4F99-B5DF-5C4E0D12986B}"/>
                </a:ext>
              </a:extLst>
            </p:cNvPr>
            <p:cNvSpPr/>
            <p:nvPr/>
          </p:nvSpPr>
          <p:spPr>
            <a:xfrm>
              <a:off x="7660481" y="94630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8096"/>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774" name="Freeform: Shape 773">
              <a:extLst>
                <a:ext uri="{FF2B5EF4-FFF2-40B4-BE49-F238E27FC236}">
                  <a16:creationId xmlns:a16="http://schemas.microsoft.com/office/drawing/2014/main" xmlns="" id="{CF1B1C8F-2EAB-4D4F-80FC-FFA95F08AB59}"/>
                </a:ext>
              </a:extLst>
            </p:cNvPr>
            <p:cNvSpPr/>
            <p:nvPr/>
          </p:nvSpPr>
          <p:spPr>
            <a:xfrm>
              <a:off x="7327106" y="975836"/>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775" name="Freeform: Shape 774">
              <a:extLst>
                <a:ext uri="{FF2B5EF4-FFF2-40B4-BE49-F238E27FC236}">
                  <a16:creationId xmlns:a16="http://schemas.microsoft.com/office/drawing/2014/main" xmlns="" id="{B64C7F32-D4D1-4B09-8039-C12E7FF3583E}"/>
                </a:ext>
              </a:extLst>
            </p:cNvPr>
            <p:cNvSpPr/>
            <p:nvPr/>
          </p:nvSpPr>
          <p:spPr>
            <a:xfrm>
              <a:off x="7362349" y="941172"/>
              <a:ext cx="9525" cy="9525"/>
            </a:xfrm>
            <a:custGeom>
              <a:avLst/>
              <a:gdLst>
                <a:gd name="connsiteX0" fmla="*/ 7144 w 9525"/>
                <a:gd name="connsiteY0" fmla="*/ 9422 h 9525"/>
                <a:gd name="connsiteX1" fmla="*/ 9049 w 9525"/>
                <a:gd name="connsiteY1" fmla="*/ 7517 h 9525"/>
                <a:gd name="connsiteX2" fmla="*/ 7144 w 9525"/>
                <a:gd name="connsiteY2" fmla="*/ 9422 h 9525"/>
              </a:gdLst>
              <a:ahLst/>
              <a:cxnLst>
                <a:cxn ang="0">
                  <a:pos x="connsiteX0" y="connsiteY0"/>
                </a:cxn>
                <a:cxn ang="0">
                  <a:pos x="connsiteX1" y="connsiteY1"/>
                </a:cxn>
                <a:cxn ang="0">
                  <a:pos x="connsiteX2" y="connsiteY2"/>
                </a:cxn>
              </a:cxnLst>
              <a:rect l="l" t="t" r="r" b="b"/>
              <a:pathLst>
                <a:path w="9525" h="9525">
                  <a:moveTo>
                    <a:pt x="7144" y="9422"/>
                  </a:moveTo>
                  <a:lnTo>
                    <a:pt x="9049" y="7517"/>
                  </a:lnTo>
                  <a:cubicBezTo>
                    <a:pt x="8096" y="6565"/>
                    <a:pt x="7144" y="7517"/>
                    <a:pt x="7144" y="9422"/>
                  </a:cubicBezTo>
                  <a:close/>
                </a:path>
              </a:pathLst>
            </a:custGeom>
            <a:grpFill/>
            <a:ln w="9525" cap="flat">
              <a:noFill/>
              <a:prstDash val="solid"/>
              <a:miter/>
            </a:ln>
          </p:spPr>
          <p:txBody>
            <a:bodyPr rtlCol="0" anchor="ctr"/>
            <a:lstStyle/>
            <a:p>
              <a:endParaRPr lang="en-US"/>
            </a:p>
          </p:txBody>
        </p:sp>
        <p:sp>
          <p:nvSpPr>
            <p:cNvPr id="776" name="Freeform: Shape 775">
              <a:extLst>
                <a:ext uri="{FF2B5EF4-FFF2-40B4-BE49-F238E27FC236}">
                  <a16:creationId xmlns:a16="http://schemas.microsoft.com/office/drawing/2014/main" xmlns="" id="{319CD144-7C6D-4D8F-B96A-754C1E76CC25}"/>
                </a:ext>
              </a:extLst>
            </p:cNvPr>
            <p:cNvSpPr/>
            <p:nvPr/>
          </p:nvSpPr>
          <p:spPr>
            <a:xfrm>
              <a:off x="7639103" y="94821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grpFill/>
            <a:ln w="9525" cap="flat">
              <a:noFill/>
              <a:prstDash val="solid"/>
              <a:miter/>
            </a:ln>
          </p:spPr>
          <p:txBody>
            <a:bodyPr rtlCol="0" anchor="ctr"/>
            <a:lstStyle/>
            <a:p>
              <a:endParaRPr lang="en-US"/>
            </a:p>
          </p:txBody>
        </p:sp>
        <p:sp>
          <p:nvSpPr>
            <p:cNvPr id="777" name="Freeform: Shape 776">
              <a:extLst>
                <a:ext uri="{FF2B5EF4-FFF2-40B4-BE49-F238E27FC236}">
                  <a16:creationId xmlns:a16="http://schemas.microsoft.com/office/drawing/2014/main" xmlns="" id="{FCCA25E2-420E-4638-B44F-C9E450BA2125}"/>
                </a:ext>
              </a:extLst>
            </p:cNvPr>
            <p:cNvSpPr/>
            <p:nvPr/>
          </p:nvSpPr>
          <p:spPr>
            <a:xfrm>
              <a:off x="7474744" y="943451"/>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9049" y="9049"/>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778" name="Freeform: Shape 777">
              <a:extLst>
                <a:ext uri="{FF2B5EF4-FFF2-40B4-BE49-F238E27FC236}">
                  <a16:creationId xmlns:a16="http://schemas.microsoft.com/office/drawing/2014/main" xmlns="" id="{53B6F233-1DD8-42F1-92A4-5BEF02DD3B65}"/>
                </a:ext>
              </a:extLst>
            </p:cNvPr>
            <p:cNvSpPr/>
            <p:nvPr/>
          </p:nvSpPr>
          <p:spPr>
            <a:xfrm>
              <a:off x="7361396" y="94302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grpFill/>
            <a:ln w="9525" cap="flat">
              <a:noFill/>
              <a:prstDash val="solid"/>
              <a:miter/>
            </a:ln>
          </p:spPr>
          <p:txBody>
            <a:bodyPr rtlCol="0" anchor="ctr"/>
            <a:lstStyle/>
            <a:p>
              <a:endParaRPr lang="en-US"/>
            </a:p>
          </p:txBody>
        </p:sp>
        <p:sp>
          <p:nvSpPr>
            <p:cNvPr id="779" name="Freeform: Shape 778">
              <a:extLst>
                <a:ext uri="{FF2B5EF4-FFF2-40B4-BE49-F238E27FC236}">
                  <a16:creationId xmlns:a16="http://schemas.microsoft.com/office/drawing/2014/main" xmlns="" id="{EA9F2E1D-71E2-4168-BC99-12F8981EE140}"/>
                </a:ext>
              </a:extLst>
            </p:cNvPr>
            <p:cNvSpPr/>
            <p:nvPr/>
          </p:nvSpPr>
          <p:spPr>
            <a:xfrm>
              <a:off x="7306151" y="95297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8096"/>
                  </a:cubicBezTo>
                  <a:cubicBezTo>
                    <a:pt x="7144" y="8096"/>
                    <a:pt x="8096" y="8096"/>
                    <a:pt x="8096" y="7144"/>
                  </a:cubicBezTo>
                  <a:close/>
                </a:path>
              </a:pathLst>
            </a:custGeom>
            <a:grpFill/>
            <a:ln w="9525" cap="flat">
              <a:noFill/>
              <a:prstDash val="solid"/>
              <a:miter/>
            </a:ln>
          </p:spPr>
          <p:txBody>
            <a:bodyPr rtlCol="0" anchor="ctr"/>
            <a:lstStyle/>
            <a:p>
              <a:endParaRPr lang="en-US"/>
            </a:p>
          </p:txBody>
        </p:sp>
        <p:sp>
          <p:nvSpPr>
            <p:cNvPr id="780" name="Freeform: Shape 779">
              <a:extLst>
                <a:ext uri="{FF2B5EF4-FFF2-40B4-BE49-F238E27FC236}">
                  <a16:creationId xmlns:a16="http://schemas.microsoft.com/office/drawing/2014/main" xmlns="" id="{6C8CDA0E-1B7F-460A-B3CE-6DB7F489BE48}"/>
                </a:ext>
              </a:extLst>
            </p:cNvPr>
            <p:cNvSpPr/>
            <p:nvPr/>
          </p:nvSpPr>
          <p:spPr>
            <a:xfrm>
              <a:off x="7310914" y="97678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8096"/>
                  </a:cubicBezTo>
                  <a:lnTo>
                    <a:pt x="8096" y="7144"/>
                  </a:lnTo>
                  <a:close/>
                </a:path>
              </a:pathLst>
            </a:custGeom>
            <a:grpFill/>
            <a:ln w="9525" cap="flat">
              <a:noFill/>
              <a:prstDash val="solid"/>
              <a:miter/>
            </a:ln>
          </p:spPr>
          <p:txBody>
            <a:bodyPr rtlCol="0" anchor="ctr"/>
            <a:lstStyle/>
            <a:p>
              <a:endParaRPr lang="en-US"/>
            </a:p>
          </p:txBody>
        </p:sp>
        <p:sp>
          <p:nvSpPr>
            <p:cNvPr id="781" name="Freeform: Shape 780">
              <a:extLst>
                <a:ext uri="{FF2B5EF4-FFF2-40B4-BE49-F238E27FC236}">
                  <a16:creationId xmlns:a16="http://schemas.microsoft.com/office/drawing/2014/main" xmlns="" id="{3CE68C7A-185A-4A34-A51A-2B583301B5FB}"/>
                </a:ext>
              </a:extLst>
            </p:cNvPr>
            <p:cNvSpPr/>
            <p:nvPr/>
          </p:nvSpPr>
          <p:spPr>
            <a:xfrm>
              <a:off x="7249001" y="9682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9049"/>
                  </a:lnTo>
                  <a:cubicBezTo>
                    <a:pt x="8096" y="8096"/>
                    <a:pt x="9049" y="7144"/>
                    <a:pt x="9049" y="7144"/>
                  </a:cubicBezTo>
                  <a:close/>
                </a:path>
              </a:pathLst>
            </a:custGeom>
            <a:grpFill/>
            <a:ln w="9525" cap="flat">
              <a:noFill/>
              <a:prstDash val="solid"/>
              <a:miter/>
            </a:ln>
          </p:spPr>
          <p:txBody>
            <a:bodyPr rtlCol="0" anchor="ctr"/>
            <a:lstStyle/>
            <a:p>
              <a:endParaRPr lang="en-US"/>
            </a:p>
          </p:txBody>
        </p:sp>
        <p:sp>
          <p:nvSpPr>
            <p:cNvPr id="782" name="Freeform: Shape 781">
              <a:extLst>
                <a:ext uri="{FF2B5EF4-FFF2-40B4-BE49-F238E27FC236}">
                  <a16:creationId xmlns:a16="http://schemas.microsoft.com/office/drawing/2014/main" xmlns="" id="{FB7682D5-F952-46E8-9BD1-8A534AA30C2E}"/>
                </a:ext>
              </a:extLst>
            </p:cNvPr>
            <p:cNvSpPr/>
            <p:nvPr/>
          </p:nvSpPr>
          <p:spPr>
            <a:xfrm>
              <a:off x="7305199" y="97202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7144" y="8096"/>
                    <a:pt x="8096" y="8096"/>
                    <a:pt x="7144" y="7144"/>
                  </a:cubicBezTo>
                  <a:close/>
                </a:path>
              </a:pathLst>
            </a:custGeom>
            <a:grpFill/>
            <a:ln w="9525" cap="flat">
              <a:noFill/>
              <a:prstDash val="solid"/>
              <a:miter/>
            </a:ln>
          </p:spPr>
          <p:txBody>
            <a:bodyPr rtlCol="0" anchor="ctr"/>
            <a:lstStyle/>
            <a:p>
              <a:endParaRPr lang="en-US"/>
            </a:p>
          </p:txBody>
        </p:sp>
        <p:sp>
          <p:nvSpPr>
            <p:cNvPr id="783" name="Freeform: Shape 782">
              <a:extLst>
                <a:ext uri="{FF2B5EF4-FFF2-40B4-BE49-F238E27FC236}">
                  <a16:creationId xmlns:a16="http://schemas.microsoft.com/office/drawing/2014/main" xmlns="" id="{0E7D18A5-0642-44AD-BD95-E0F448E90858}"/>
                </a:ext>
              </a:extLst>
            </p:cNvPr>
            <p:cNvSpPr/>
            <p:nvPr/>
          </p:nvSpPr>
          <p:spPr>
            <a:xfrm>
              <a:off x="7677626" y="97012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10001"/>
                    <a:pt x="7144" y="7144"/>
                  </a:cubicBezTo>
                  <a:close/>
                </a:path>
              </a:pathLst>
            </a:custGeom>
            <a:grpFill/>
            <a:ln w="9525" cap="flat">
              <a:noFill/>
              <a:prstDash val="solid"/>
              <a:miter/>
            </a:ln>
          </p:spPr>
          <p:txBody>
            <a:bodyPr rtlCol="0" anchor="ctr"/>
            <a:lstStyle/>
            <a:p>
              <a:endParaRPr lang="en-US"/>
            </a:p>
          </p:txBody>
        </p:sp>
        <p:sp>
          <p:nvSpPr>
            <p:cNvPr id="784" name="Freeform: Shape 783">
              <a:extLst>
                <a:ext uri="{FF2B5EF4-FFF2-40B4-BE49-F238E27FC236}">
                  <a16:creationId xmlns:a16="http://schemas.microsoft.com/office/drawing/2014/main" xmlns="" id="{9A37342B-4E0A-4376-A96B-9A3CD732E316}"/>
                </a:ext>
              </a:extLst>
            </p:cNvPr>
            <p:cNvSpPr/>
            <p:nvPr/>
          </p:nvSpPr>
          <p:spPr>
            <a:xfrm>
              <a:off x="7682389" y="955833"/>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9049" y="7144"/>
                  </a:lnTo>
                  <a:cubicBezTo>
                    <a:pt x="8096" y="8096"/>
                    <a:pt x="7144" y="8096"/>
                    <a:pt x="7144" y="8096"/>
                  </a:cubicBezTo>
                  <a:close/>
                </a:path>
              </a:pathLst>
            </a:custGeom>
            <a:grpFill/>
            <a:ln w="9525" cap="flat">
              <a:noFill/>
              <a:prstDash val="solid"/>
              <a:miter/>
            </a:ln>
          </p:spPr>
          <p:txBody>
            <a:bodyPr rtlCol="0" anchor="ctr"/>
            <a:lstStyle/>
            <a:p>
              <a:endParaRPr lang="en-US"/>
            </a:p>
          </p:txBody>
        </p:sp>
        <p:sp>
          <p:nvSpPr>
            <p:cNvPr id="785" name="Freeform: Shape 784">
              <a:extLst>
                <a:ext uri="{FF2B5EF4-FFF2-40B4-BE49-F238E27FC236}">
                  <a16:creationId xmlns:a16="http://schemas.microsoft.com/office/drawing/2014/main" xmlns="" id="{0E72A33A-1F43-4915-8F3D-1B27AB685957}"/>
                </a:ext>
              </a:extLst>
            </p:cNvPr>
            <p:cNvSpPr/>
            <p:nvPr/>
          </p:nvSpPr>
          <p:spPr>
            <a:xfrm>
              <a:off x="7546181" y="962562"/>
              <a:ext cx="9525" cy="9525"/>
            </a:xfrm>
            <a:custGeom>
              <a:avLst/>
              <a:gdLst>
                <a:gd name="connsiteX0" fmla="*/ 7144 w 9525"/>
                <a:gd name="connsiteY0" fmla="*/ 8035 h 9525"/>
                <a:gd name="connsiteX1" fmla="*/ 9049 w 9525"/>
                <a:gd name="connsiteY1" fmla="*/ 11845 h 9525"/>
                <a:gd name="connsiteX2" fmla="*/ 7144 w 9525"/>
                <a:gd name="connsiteY2" fmla="*/ 8035 h 9525"/>
              </a:gdLst>
              <a:ahLst/>
              <a:cxnLst>
                <a:cxn ang="0">
                  <a:pos x="connsiteX0" y="connsiteY0"/>
                </a:cxn>
                <a:cxn ang="0">
                  <a:pos x="connsiteX1" y="connsiteY1"/>
                </a:cxn>
                <a:cxn ang="0">
                  <a:pos x="connsiteX2" y="connsiteY2"/>
                </a:cxn>
              </a:cxnLst>
              <a:rect l="l" t="t" r="r" b="b"/>
              <a:pathLst>
                <a:path w="9525" h="9525">
                  <a:moveTo>
                    <a:pt x="7144" y="8035"/>
                  </a:moveTo>
                  <a:cubicBezTo>
                    <a:pt x="8096" y="8987"/>
                    <a:pt x="10001" y="10892"/>
                    <a:pt x="9049" y="11845"/>
                  </a:cubicBezTo>
                  <a:cubicBezTo>
                    <a:pt x="10001" y="9940"/>
                    <a:pt x="10001" y="5177"/>
                    <a:pt x="7144" y="8035"/>
                  </a:cubicBezTo>
                  <a:close/>
                </a:path>
              </a:pathLst>
            </a:custGeom>
            <a:grpFill/>
            <a:ln w="9525" cap="flat">
              <a:noFill/>
              <a:prstDash val="solid"/>
              <a:miter/>
            </a:ln>
          </p:spPr>
          <p:txBody>
            <a:bodyPr rtlCol="0" anchor="ctr"/>
            <a:lstStyle/>
            <a:p>
              <a:endParaRPr lang="en-US"/>
            </a:p>
          </p:txBody>
        </p:sp>
        <p:sp>
          <p:nvSpPr>
            <p:cNvPr id="786" name="Freeform: Shape 785">
              <a:extLst>
                <a:ext uri="{FF2B5EF4-FFF2-40B4-BE49-F238E27FC236}">
                  <a16:creationId xmlns:a16="http://schemas.microsoft.com/office/drawing/2014/main" xmlns="" id="{9AA4E2EB-C777-458F-855B-9ADA37EC36D8}"/>
                </a:ext>
              </a:extLst>
            </p:cNvPr>
            <p:cNvSpPr/>
            <p:nvPr/>
          </p:nvSpPr>
          <p:spPr>
            <a:xfrm>
              <a:off x="7672864" y="1051083"/>
              <a:ext cx="9525" cy="9525"/>
            </a:xfrm>
            <a:custGeom>
              <a:avLst/>
              <a:gdLst>
                <a:gd name="connsiteX0" fmla="*/ 7144 w 9525"/>
                <a:gd name="connsiteY0" fmla="*/ 10001 h 9525"/>
                <a:gd name="connsiteX1" fmla="*/ 8096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7144" y="9049"/>
                    <a:pt x="8096" y="8096"/>
                    <a:pt x="8096" y="7144"/>
                  </a:cubicBezTo>
                  <a:cubicBezTo>
                    <a:pt x="8096" y="8096"/>
                    <a:pt x="7144" y="9049"/>
                    <a:pt x="7144" y="10001"/>
                  </a:cubicBezTo>
                  <a:close/>
                </a:path>
              </a:pathLst>
            </a:custGeom>
            <a:grpFill/>
            <a:ln w="9525" cap="flat">
              <a:noFill/>
              <a:prstDash val="solid"/>
              <a:miter/>
            </a:ln>
          </p:spPr>
          <p:txBody>
            <a:bodyPr rtlCol="0" anchor="ctr"/>
            <a:lstStyle/>
            <a:p>
              <a:endParaRPr lang="en-US"/>
            </a:p>
          </p:txBody>
        </p:sp>
        <p:sp>
          <p:nvSpPr>
            <p:cNvPr id="787" name="Freeform: Shape 786">
              <a:extLst>
                <a:ext uri="{FF2B5EF4-FFF2-40B4-BE49-F238E27FC236}">
                  <a16:creationId xmlns:a16="http://schemas.microsoft.com/office/drawing/2014/main" xmlns="" id="{9A453440-392F-424A-B21E-4D8965D992DC}"/>
                </a:ext>
              </a:extLst>
            </p:cNvPr>
            <p:cNvSpPr/>
            <p:nvPr/>
          </p:nvSpPr>
          <p:spPr>
            <a:xfrm>
              <a:off x="7673816" y="104917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7144"/>
                    <a:pt x="8096" y="8096"/>
                    <a:pt x="7144" y="9049"/>
                  </a:cubicBezTo>
                  <a:close/>
                </a:path>
              </a:pathLst>
            </a:custGeom>
            <a:grpFill/>
            <a:ln w="9525" cap="flat">
              <a:noFill/>
              <a:prstDash val="solid"/>
              <a:miter/>
            </a:ln>
          </p:spPr>
          <p:txBody>
            <a:bodyPr rtlCol="0" anchor="ctr"/>
            <a:lstStyle/>
            <a:p>
              <a:endParaRPr lang="en-US"/>
            </a:p>
          </p:txBody>
        </p:sp>
        <p:sp>
          <p:nvSpPr>
            <p:cNvPr id="788" name="Freeform: Shape 787">
              <a:extLst>
                <a:ext uri="{FF2B5EF4-FFF2-40B4-BE49-F238E27FC236}">
                  <a16:creationId xmlns:a16="http://schemas.microsoft.com/office/drawing/2014/main" xmlns="" id="{8B814CCC-DC66-4FC5-9B5B-76D22F3EB38D}"/>
                </a:ext>
              </a:extLst>
            </p:cNvPr>
            <p:cNvSpPr/>
            <p:nvPr/>
          </p:nvSpPr>
          <p:spPr>
            <a:xfrm>
              <a:off x="7538561" y="106346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7144"/>
                    <a:pt x="7144" y="7144"/>
                    <a:pt x="7144" y="7144"/>
                  </a:cubicBezTo>
                  <a:cubicBezTo>
                    <a:pt x="8096" y="8096"/>
                    <a:pt x="8096" y="8096"/>
                    <a:pt x="8096" y="8096"/>
                  </a:cubicBezTo>
                  <a:close/>
                </a:path>
              </a:pathLst>
            </a:custGeom>
            <a:grpFill/>
            <a:ln w="9525" cap="flat">
              <a:noFill/>
              <a:prstDash val="solid"/>
              <a:miter/>
            </a:ln>
          </p:spPr>
          <p:txBody>
            <a:bodyPr rtlCol="0" anchor="ctr"/>
            <a:lstStyle/>
            <a:p>
              <a:endParaRPr lang="en-US"/>
            </a:p>
          </p:txBody>
        </p:sp>
        <p:sp>
          <p:nvSpPr>
            <p:cNvPr id="789" name="Freeform: Shape 788">
              <a:extLst>
                <a:ext uri="{FF2B5EF4-FFF2-40B4-BE49-F238E27FC236}">
                  <a16:creationId xmlns:a16="http://schemas.microsoft.com/office/drawing/2014/main" xmlns="" id="{0B9B94CC-B643-44CF-A2D4-A6BDDCBA3E83}"/>
                </a:ext>
              </a:extLst>
            </p:cNvPr>
            <p:cNvSpPr/>
            <p:nvPr/>
          </p:nvSpPr>
          <p:spPr>
            <a:xfrm>
              <a:off x="7679789" y="929163"/>
              <a:ext cx="19050" cy="38100"/>
            </a:xfrm>
            <a:custGeom>
              <a:avLst/>
              <a:gdLst>
                <a:gd name="connsiteX0" fmla="*/ 13553 w 19050"/>
                <a:gd name="connsiteY0" fmla="*/ 35719 h 38100"/>
                <a:gd name="connsiteX1" fmla="*/ 18316 w 19050"/>
                <a:gd name="connsiteY1" fmla="*/ 7144 h 38100"/>
                <a:gd name="connsiteX2" fmla="*/ 13553 w 19050"/>
                <a:gd name="connsiteY2" fmla="*/ 35719 h 38100"/>
              </a:gdLst>
              <a:ahLst/>
              <a:cxnLst>
                <a:cxn ang="0">
                  <a:pos x="connsiteX0" y="connsiteY0"/>
                </a:cxn>
                <a:cxn ang="0">
                  <a:pos x="connsiteX1" y="connsiteY1"/>
                </a:cxn>
                <a:cxn ang="0">
                  <a:pos x="connsiteX2" y="connsiteY2"/>
                </a:cxn>
              </a:cxnLst>
              <a:rect l="l" t="t" r="r" b="b"/>
              <a:pathLst>
                <a:path w="19050" h="38100">
                  <a:moveTo>
                    <a:pt x="13553" y="35719"/>
                  </a:moveTo>
                  <a:cubicBezTo>
                    <a:pt x="14506" y="27146"/>
                    <a:pt x="25936" y="11906"/>
                    <a:pt x="18316" y="7144"/>
                  </a:cubicBezTo>
                  <a:cubicBezTo>
                    <a:pt x="-1687" y="15716"/>
                    <a:pt x="10696" y="27146"/>
                    <a:pt x="13553" y="35719"/>
                  </a:cubicBezTo>
                  <a:close/>
                </a:path>
              </a:pathLst>
            </a:custGeom>
            <a:grpFill/>
            <a:ln w="9525" cap="flat">
              <a:noFill/>
              <a:prstDash val="solid"/>
              <a:miter/>
            </a:ln>
          </p:spPr>
          <p:txBody>
            <a:bodyPr rtlCol="0" anchor="ctr"/>
            <a:lstStyle/>
            <a:p>
              <a:endParaRPr lang="en-US"/>
            </a:p>
          </p:txBody>
        </p:sp>
        <p:sp>
          <p:nvSpPr>
            <p:cNvPr id="790" name="Freeform: Shape 789">
              <a:extLst>
                <a:ext uri="{FF2B5EF4-FFF2-40B4-BE49-F238E27FC236}">
                  <a16:creationId xmlns:a16="http://schemas.microsoft.com/office/drawing/2014/main" xmlns="" id="{4ECAE63D-8525-4832-9B4B-9EF5843C56A4}"/>
                </a:ext>
              </a:extLst>
            </p:cNvPr>
            <p:cNvSpPr/>
            <p:nvPr/>
          </p:nvSpPr>
          <p:spPr>
            <a:xfrm>
              <a:off x="7686199" y="103446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grpFill/>
            <a:ln w="9525" cap="flat">
              <a:noFill/>
              <a:prstDash val="solid"/>
              <a:miter/>
            </a:ln>
          </p:spPr>
          <p:txBody>
            <a:bodyPr rtlCol="0" anchor="ctr"/>
            <a:lstStyle/>
            <a:p>
              <a:endParaRPr lang="en-US"/>
            </a:p>
          </p:txBody>
        </p:sp>
        <p:sp>
          <p:nvSpPr>
            <p:cNvPr id="791" name="Freeform: Shape 790">
              <a:extLst>
                <a:ext uri="{FF2B5EF4-FFF2-40B4-BE49-F238E27FC236}">
                  <a16:creationId xmlns:a16="http://schemas.microsoft.com/office/drawing/2014/main" xmlns="" id="{CA634068-5AB9-42EA-AF09-699910F3C9EF}"/>
                </a:ext>
              </a:extLst>
            </p:cNvPr>
            <p:cNvSpPr/>
            <p:nvPr/>
          </p:nvSpPr>
          <p:spPr>
            <a:xfrm>
              <a:off x="7265194" y="1107281"/>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792" name="Freeform: Shape 791">
              <a:extLst>
                <a:ext uri="{FF2B5EF4-FFF2-40B4-BE49-F238E27FC236}">
                  <a16:creationId xmlns:a16="http://schemas.microsoft.com/office/drawing/2014/main" xmlns="" id="{9CDC5003-8C0A-43D3-ABF3-33912A94398F}"/>
                </a:ext>
              </a:extLst>
            </p:cNvPr>
            <p:cNvSpPr/>
            <p:nvPr/>
          </p:nvSpPr>
          <p:spPr>
            <a:xfrm>
              <a:off x="7677626" y="98059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93" name="Freeform: Shape 792">
              <a:extLst>
                <a:ext uri="{FF2B5EF4-FFF2-40B4-BE49-F238E27FC236}">
                  <a16:creationId xmlns:a16="http://schemas.microsoft.com/office/drawing/2014/main" xmlns="" id="{9BE2987D-7CF8-45FD-9B95-1385C99FE9D0}"/>
                </a:ext>
              </a:extLst>
            </p:cNvPr>
            <p:cNvSpPr/>
            <p:nvPr/>
          </p:nvSpPr>
          <p:spPr>
            <a:xfrm>
              <a:off x="7283291"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94" name="Freeform: Shape 793">
              <a:extLst>
                <a:ext uri="{FF2B5EF4-FFF2-40B4-BE49-F238E27FC236}">
                  <a16:creationId xmlns:a16="http://schemas.microsoft.com/office/drawing/2014/main" xmlns="" id="{C47FD27D-FB92-43BF-85F9-406E9248BCE7}"/>
                </a:ext>
              </a:extLst>
            </p:cNvPr>
            <p:cNvSpPr/>
            <p:nvPr/>
          </p:nvSpPr>
          <p:spPr>
            <a:xfrm>
              <a:off x="7272814" y="9577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95" name="Freeform: Shape 794">
              <a:extLst>
                <a:ext uri="{FF2B5EF4-FFF2-40B4-BE49-F238E27FC236}">
                  <a16:creationId xmlns:a16="http://schemas.microsoft.com/office/drawing/2014/main" xmlns="" id="{ACC26871-DE7A-4E76-ABA2-545CB60BA036}"/>
                </a:ext>
              </a:extLst>
            </p:cNvPr>
            <p:cNvSpPr/>
            <p:nvPr/>
          </p:nvSpPr>
          <p:spPr>
            <a:xfrm>
              <a:off x="7283291"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96" name="Freeform: Shape 795">
              <a:extLst>
                <a:ext uri="{FF2B5EF4-FFF2-40B4-BE49-F238E27FC236}">
                  <a16:creationId xmlns:a16="http://schemas.microsoft.com/office/drawing/2014/main" xmlns="" id="{54E04102-21FA-4A50-8ED2-A37F920F882A}"/>
                </a:ext>
              </a:extLst>
            </p:cNvPr>
            <p:cNvSpPr/>
            <p:nvPr/>
          </p:nvSpPr>
          <p:spPr>
            <a:xfrm>
              <a:off x="7399496" y="1061561"/>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9049"/>
                    <a:pt x="8096" y="8096"/>
                    <a:pt x="7144" y="7144"/>
                  </a:cubicBezTo>
                  <a:cubicBezTo>
                    <a:pt x="7144" y="8096"/>
                    <a:pt x="7144" y="8096"/>
                    <a:pt x="8096" y="9049"/>
                  </a:cubicBezTo>
                  <a:close/>
                </a:path>
              </a:pathLst>
            </a:custGeom>
            <a:grpFill/>
            <a:ln w="9525" cap="flat">
              <a:noFill/>
              <a:prstDash val="solid"/>
              <a:miter/>
            </a:ln>
          </p:spPr>
          <p:txBody>
            <a:bodyPr rtlCol="0" anchor="ctr"/>
            <a:lstStyle/>
            <a:p>
              <a:endParaRPr lang="en-US"/>
            </a:p>
          </p:txBody>
        </p:sp>
        <p:sp>
          <p:nvSpPr>
            <p:cNvPr id="797" name="Freeform: Shape 796">
              <a:extLst>
                <a:ext uri="{FF2B5EF4-FFF2-40B4-BE49-F238E27FC236}">
                  <a16:creationId xmlns:a16="http://schemas.microsoft.com/office/drawing/2014/main" xmlns="" id="{A9E15873-4A65-4572-B496-AA8B6B47FF95}"/>
                </a:ext>
              </a:extLst>
            </p:cNvPr>
            <p:cNvSpPr/>
            <p:nvPr/>
          </p:nvSpPr>
          <p:spPr>
            <a:xfrm>
              <a:off x="7381637" y="105775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lnTo>
                    <a:pt x="7858" y="7144"/>
                  </a:lnTo>
                  <a:close/>
                </a:path>
              </a:pathLst>
            </a:custGeom>
            <a:grpFill/>
            <a:ln w="9525" cap="flat">
              <a:noFill/>
              <a:prstDash val="solid"/>
              <a:miter/>
            </a:ln>
          </p:spPr>
          <p:txBody>
            <a:bodyPr rtlCol="0" anchor="ctr"/>
            <a:lstStyle/>
            <a:p>
              <a:endParaRPr lang="en-US"/>
            </a:p>
          </p:txBody>
        </p:sp>
        <p:sp>
          <p:nvSpPr>
            <p:cNvPr id="798" name="Freeform: Shape 797">
              <a:extLst>
                <a:ext uri="{FF2B5EF4-FFF2-40B4-BE49-F238E27FC236}">
                  <a16:creationId xmlns:a16="http://schemas.microsoft.com/office/drawing/2014/main" xmlns="" id="{8FAE8C77-7C60-4B70-A796-BC15B2E09E3B}"/>
                </a:ext>
              </a:extLst>
            </p:cNvPr>
            <p:cNvSpPr/>
            <p:nvPr/>
          </p:nvSpPr>
          <p:spPr>
            <a:xfrm>
              <a:off x="7537609" y="938688"/>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7144" y="7144"/>
                    <a:pt x="7144" y="8096"/>
                  </a:cubicBezTo>
                  <a:cubicBezTo>
                    <a:pt x="7144" y="8096"/>
                    <a:pt x="8096" y="8096"/>
                    <a:pt x="9049" y="7144"/>
                  </a:cubicBezTo>
                  <a:close/>
                </a:path>
              </a:pathLst>
            </a:custGeom>
            <a:grpFill/>
            <a:ln w="9525" cap="flat">
              <a:noFill/>
              <a:prstDash val="solid"/>
              <a:miter/>
            </a:ln>
          </p:spPr>
          <p:txBody>
            <a:bodyPr rtlCol="0" anchor="ctr"/>
            <a:lstStyle/>
            <a:p>
              <a:endParaRPr lang="en-US"/>
            </a:p>
          </p:txBody>
        </p:sp>
        <p:sp>
          <p:nvSpPr>
            <p:cNvPr id="799" name="Freeform: Shape 798">
              <a:extLst>
                <a:ext uri="{FF2B5EF4-FFF2-40B4-BE49-F238E27FC236}">
                  <a16:creationId xmlns:a16="http://schemas.microsoft.com/office/drawing/2014/main" xmlns="" id="{37B30984-7A85-465D-93FA-F6A0545EC851}"/>
                </a:ext>
              </a:extLst>
            </p:cNvPr>
            <p:cNvSpPr/>
            <p:nvPr/>
          </p:nvSpPr>
          <p:spPr>
            <a:xfrm>
              <a:off x="7282339" y="110632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9049"/>
                  </a:cubicBezTo>
                  <a:cubicBezTo>
                    <a:pt x="7144" y="8096"/>
                    <a:pt x="8096" y="7144"/>
                    <a:pt x="8096" y="7144"/>
                  </a:cubicBezTo>
                  <a:close/>
                </a:path>
              </a:pathLst>
            </a:custGeom>
            <a:grpFill/>
            <a:ln w="9525" cap="flat">
              <a:noFill/>
              <a:prstDash val="solid"/>
              <a:miter/>
            </a:ln>
          </p:spPr>
          <p:txBody>
            <a:bodyPr rtlCol="0" anchor="ctr"/>
            <a:lstStyle/>
            <a:p>
              <a:endParaRPr lang="en-US"/>
            </a:p>
          </p:txBody>
        </p:sp>
        <p:sp>
          <p:nvSpPr>
            <p:cNvPr id="800" name="Freeform: Shape 799">
              <a:extLst>
                <a:ext uri="{FF2B5EF4-FFF2-40B4-BE49-F238E27FC236}">
                  <a16:creationId xmlns:a16="http://schemas.microsoft.com/office/drawing/2014/main" xmlns="" id="{2FE729B2-F16C-4AB4-9ADA-C391AE855145}"/>
                </a:ext>
              </a:extLst>
            </p:cNvPr>
            <p:cNvSpPr/>
            <p:nvPr/>
          </p:nvSpPr>
          <p:spPr>
            <a:xfrm>
              <a:off x="7422594" y="1032986"/>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8096"/>
                    <a:pt x="6906" y="8096"/>
                    <a:pt x="7858" y="7144"/>
                  </a:cubicBezTo>
                  <a:close/>
                </a:path>
              </a:pathLst>
            </a:custGeom>
            <a:grpFill/>
            <a:ln w="9525" cap="flat">
              <a:noFill/>
              <a:prstDash val="solid"/>
              <a:miter/>
            </a:ln>
          </p:spPr>
          <p:txBody>
            <a:bodyPr rtlCol="0" anchor="ctr"/>
            <a:lstStyle/>
            <a:p>
              <a:endParaRPr lang="en-US"/>
            </a:p>
          </p:txBody>
        </p:sp>
        <p:sp>
          <p:nvSpPr>
            <p:cNvPr id="801" name="Freeform: Shape 800">
              <a:extLst>
                <a:ext uri="{FF2B5EF4-FFF2-40B4-BE49-F238E27FC236}">
                  <a16:creationId xmlns:a16="http://schemas.microsoft.com/office/drawing/2014/main" xmlns="" id="{C0B39135-58DD-43A2-A28A-5C53923E31C9}"/>
                </a:ext>
              </a:extLst>
            </p:cNvPr>
            <p:cNvSpPr/>
            <p:nvPr/>
          </p:nvSpPr>
          <p:spPr>
            <a:xfrm>
              <a:off x="7425192" y="1022754"/>
              <a:ext cx="19050" cy="28575"/>
            </a:xfrm>
            <a:custGeom>
              <a:avLst/>
              <a:gdLst>
                <a:gd name="connsiteX0" fmla="*/ 14786 w 19050"/>
                <a:gd name="connsiteY0" fmla="*/ 20233 h 28575"/>
                <a:gd name="connsiteX1" fmla="*/ 14786 w 19050"/>
                <a:gd name="connsiteY1" fmla="*/ 20233 h 28575"/>
              </a:gdLst>
              <a:ahLst/>
              <a:cxnLst>
                <a:cxn ang="0">
                  <a:pos x="connsiteX0" y="connsiteY0"/>
                </a:cxn>
                <a:cxn ang="0">
                  <a:pos x="connsiteX1" y="connsiteY1"/>
                </a:cxn>
              </a:cxnLst>
              <a:rect l="l" t="t" r="r" b="b"/>
              <a:pathLst>
                <a:path w="19050" h="28575">
                  <a:moveTo>
                    <a:pt x="14786" y="20233"/>
                  </a:moveTo>
                  <a:cubicBezTo>
                    <a:pt x="26216" y="-15009"/>
                    <a:pt x="-7122" y="33568"/>
                    <a:pt x="14786" y="20233"/>
                  </a:cubicBezTo>
                  <a:close/>
                </a:path>
              </a:pathLst>
            </a:custGeom>
            <a:grpFill/>
            <a:ln w="9525" cap="flat">
              <a:noFill/>
              <a:prstDash val="solid"/>
              <a:miter/>
            </a:ln>
          </p:spPr>
          <p:txBody>
            <a:bodyPr rtlCol="0" anchor="ctr"/>
            <a:lstStyle/>
            <a:p>
              <a:endParaRPr lang="en-US"/>
            </a:p>
          </p:txBody>
        </p:sp>
        <p:sp>
          <p:nvSpPr>
            <p:cNvPr id="802" name="Freeform: Shape 801">
              <a:extLst>
                <a:ext uri="{FF2B5EF4-FFF2-40B4-BE49-F238E27FC236}">
                  <a16:creationId xmlns:a16="http://schemas.microsoft.com/office/drawing/2014/main" xmlns="" id="{88B0D180-5D43-4383-A1A5-530FE63F3A5F}"/>
                </a:ext>
              </a:extLst>
            </p:cNvPr>
            <p:cNvSpPr/>
            <p:nvPr/>
          </p:nvSpPr>
          <p:spPr>
            <a:xfrm>
              <a:off x="7430929" y="103774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9049"/>
                  </a:cubicBezTo>
                  <a:cubicBezTo>
                    <a:pt x="8096" y="8096"/>
                    <a:pt x="8096" y="8096"/>
                    <a:pt x="8096" y="7144"/>
                  </a:cubicBezTo>
                  <a:close/>
                </a:path>
              </a:pathLst>
            </a:custGeom>
            <a:grpFill/>
            <a:ln w="9525" cap="flat">
              <a:noFill/>
              <a:prstDash val="solid"/>
              <a:miter/>
            </a:ln>
          </p:spPr>
          <p:txBody>
            <a:bodyPr rtlCol="0" anchor="ctr"/>
            <a:lstStyle/>
            <a:p>
              <a:endParaRPr lang="en-US"/>
            </a:p>
          </p:txBody>
        </p:sp>
        <p:sp>
          <p:nvSpPr>
            <p:cNvPr id="803" name="Freeform: Shape 802">
              <a:extLst>
                <a:ext uri="{FF2B5EF4-FFF2-40B4-BE49-F238E27FC236}">
                  <a16:creationId xmlns:a16="http://schemas.microsoft.com/office/drawing/2014/main" xmlns="" id="{3B27B388-8090-49F5-9D3F-7241CD2F0D6A}"/>
                </a:ext>
              </a:extLst>
            </p:cNvPr>
            <p:cNvSpPr/>
            <p:nvPr/>
          </p:nvSpPr>
          <p:spPr>
            <a:xfrm>
              <a:off x="7464266" y="1041558"/>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8096" y="7144"/>
                    <a:pt x="8096" y="7144"/>
                  </a:cubicBezTo>
                  <a:cubicBezTo>
                    <a:pt x="8096" y="8096"/>
                    <a:pt x="8096" y="8096"/>
                    <a:pt x="7144" y="8096"/>
                  </a:cubicBezTo>
                  <a:close/>
                </a:path>
              </a:pathLst>
            </a:custGeom>
            <a:grpFill/>
            <a:ln w="9525" cap="flat">
              <a:noFill/>
              <a:prstDash val="solid"/>
              <a:miter/>
            </a:ln>
          </p:spPr>
          <p:txBody>
            <a:bodyPr rtlCol="0" anchor="ctr"/>
            <a:lstStyle/>
            <a:p>
              <a:endParaRPr lang="en-US"/>
            </a:p>
          </p:txBody>
        </p:sp>
        <p:sp>
          <p:nvSpPr>
            <p:cNvPr id="804" name="Freeform: Shape 803">
              <a:extLst>
                <a:ext uri="{FF2B5EF4-FFF2-40B4-BE49-F238E27FC236}">
                  <a16:creationId xmlns:a16="http://schemas.microsoft.com/office/drawing/2014/main" xmlns="" id="{03AF11F2-FE0D-4556-BD48-6A47B4982CAF}"/>
                </a:ext>
              </a:extLst>
            </p:cNvPr>
            <p:cNvSpPr/>
            <p:nvPr/>
          </p:nvSpPr>
          <p:spPr>
            <a:xfrm>
              <a:off x="7201376" y="10739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14764" y="7144"/>
                    <a:pt x="7144" y="7144"/>
                  </a:cubicBezTo>
                  <a:close/>
                </a:path>
              </a:pathLst>
            </a:custGeom>
            <a:grpFill/>
            <a:ln w="9525" cap="flat">
              <a:noFill/>
              <a:prstDash val="solid"/>
              <a:miter/>
            </a:ln>
          </p:spPr>
          <p:txBody>
            <a:bodyPr rtlCol="0" anchor="ctr"/>
            <a:lstStyle/>
            <a:p>
              <a:endParaRPr lang="en-US"/>
            </a:p>
          </p:txBody>
        </p:sp>
        <p:sp>
          <p:nvSpPr>
            <p:cNvPr id="805" name="Freeform: Shape 804">
              <a:extLst>
                <a:ext uri="{FF2B5EF4-FFF2-40B4-BE49-F238E27FC236}">
                  <a16:creationId xmlns:a16="http://schemas.microsoft.com/office/drawing/2014/main" xmlns="" id="{DDE3A3A7-FCB3-45B4-B3A8-85B179C39848}"/>
                </a:ext>
              </a:extLst>
            </p:cNvPr>
            <p:cNvSpPr/>
            <p:nvPr/>
          </p:nvSpPr>
          <p:spPr>
            <a:xfrm>
              <a:off x="7581525" y="989171"/>
              <a:ext cx="9525" cy="9525"/>
            </a:xfrm>
            <a:custGeom>
              <a:avLst/>
              <a:gdLst>
                <a:gd name="connsiteX0" fmla="*/ 8947 w 9525"/>
                <a:gd name="connsiteY0" fmla="*/ 7144 h 9525"/>
                <a:gd name="connsiteX1" fmla="*/ 8947 w 9525"/>
                <a:gd name="connsiteY1" fmla="*/ 7144 h 9525"/>
              </a:gdLst>
              <a:ahLst/>
              <a:cxnLst>
                <a:cxn ang="0">
                  <a:pos x="connsiteX0" y="connsiteY0"/>
                </a:cxn>
                <a:cxn ang="0">
                  <a:pos x="connsiteX1" y="connsiteY1"/>
                </a:cxn>
              </a:cxnLst>
              <a:rect l="l" t="t" r="r" b="b"/>
              <a:pathLst>
                <a:path w="9525" h="9525">
                  <a:moveTo>
                    <a:pt x="8947" y="7144"/>
                  </a:moveTo>
                  <a:cubicBezTo>
                    <a:pt x="6090" y="7144"/>
                    <a:pt x="7042" y="9049"/>
                    <a:pt x="8947" y="7144"/>
                  </a:cubicBezTo>
                  <a:close/>
                </a:path>
              </a:pathLst>
            </a:custGeom>
            <a:grpFill/>
            <a:ln w="9525" cap="flat">
              <a:noFill/>
              <a:prstDash val="solid"/>
              <a:miter/>
            </a:ln>
          </p:spPr>
          <p:txBody>
            <a:bodyPr rtlCol="0" anchor="ctr"/>
            <a:lstStyle/>
            <a:p>
              <a:endParaRPr lang="en-US"/>
            </a:p>
          </p:txBody>
        </p:sp>
        <p:sp>
          <p:nvSpPr>
            <p:cNvPr id="806" name="Freeform: Shape 805">
              <a:extLst>
                <a:ext uri="{FF2B5EF4-FFF2-40B4-BE49-F238E27FC236}">
                  <a16:creationId xmlns:a16="http://schemas.microsoft.com/office/drawing/2014/main" xmlns="" id="{E92115D2-B5AA-42F5-A315-52094EC5F115}"/>
                </a:ext>
              </a:extLst>
            </p:cNvPr>
            <p:cNvSpPr/>
            <p:nvPr/>
          </p:nvSpPr>
          <p:spPr>
            <a:xfrm>
              <a:off x="7434739" y="102250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8096"/>
                    <a:pt x="7144" y="9049"/>
                    <a:pt x="7144" y="9049"/>
                  </a:cubicBezTo>
                  <a:cubicBezTo>
                    <a:pt x="7144" y="9049"/>
                    <a:pt x="8096" y="8096"/>
                    <a:pt x="8096" y="7144"/>
                  </a:cubicBezTo>
                  <a:close/>
                </a:path>
              </a:pathLst>
            </a:custGeom>
            <a:grpFill/>
            <a:ln w="9525" cap="flat">
              <a:noFill/>
              <a:prstDash val="solid"/>
              <a:miter/>
            </a:ln>
          </p:spPr>
          <p:txBody>
            <a:bodyPr rtlCol="0" anchor="ctr"/>
            <a:lstStyle/>
            <a:p>
              <a:endParaRPr lang="en-US"/>
            </a:p>
          </p:txBody>
        </p:sp>
        <p:sp>
          <p:nvSpPr>
            <p:cNvPr id="807" name="Freeform: Shape 806">
              <a:extLst>
                <a:ext uri="{FF2B5EF4-FFF2-40B4-BE49-F238E27FC236}">
                  <a16:creationId xmlns:a16="http://schemas.microsoft.com/office/drawing/2014/main" xmlns="" id="{E275DAA4-117E-4AEB-A4E6-A94597EE91E5}"/>
                </a:ext>
              </a:extLst>
            </p:cNvPr>
            <p:cNvSpPr/>
            <p:nvPr/>
          </p:nvSpPr>
          <p:spPr>
            <a:xfrm>
              <a:off x="7585234" y="10282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10954"/>
                    <a:pt x="13811" y="11906"/>
                    <a:pt x="7144" y="7144"/>
                  </a:cubicBezTo>
                  <a:close/>
                </a:path>
              </a:pathLst>
            </a:custGeom>
            <a:grpFill/>
            <a:ln w="9525" cap="flat">
              <a:noFill/>
              <a:prstDash val="solid"/>
              <a:miter/>
            </a:ln>
          </p:spPr>
          <p:txBody>
            <a:bodyPr rtlCol="0" anchor="ctr"/>
            <a:lstStyle/>
            <a:p>
              <a:endParaRPr lang="en-US"/>
            </a:p>
          </p:txBody>
        </p:sp>
        <p:sp>
          <p:nvSpPr>
            <p:cNvPr id="808" name="Freeform: Shape 807">
              <a:extLst>
                <a:ext uri="{FF2B5EF4-FFF2-40B4-BE49-F238E27FC236}">
                  <a16:creationId xmlns:a16="http://schemas.microsoft.com/office/drawing/2014/main" xmlns="" id="{93863E2B-513D-45C5-8393-B9D6DA79CD87}"/>
                </a:ext>
              </a:extLst>
            </p:cNvPr>
            <p:cNvSpPr/>
            <p:nvPr/>
          </p:nvSpPr>
          <p:spPr>
            <a:xfrm>
              <a:off x="7590949" y="10291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809" name="Freeform: Shape 808">
              <a:extLst>
                <a:ext uri="{FF2B5EF4-FFF2-40B4-BE49-F238E27FC236}">
                  <a16:creationId xmlns:a16="http://schemas.microsoft.com/office/drawing/2014/main" xmlns="" id="{BDDF95AE-8FE6-4196-8AE9-F7173381A86F}"/>
                </a:ext>
              </a:extLst>
            </p:cNvPr>
            <p:cNvSpPr/>
            <p:nvPr/>
          </p:nvSpPr>
          <p:spPr>
            <a:xfrm>
              <a:off x="6870859" y="924791"/>
              <a:ext cx="828675" cy="209550"/>
            </a:xfrm>
            <a:custGeom>
              <a:avLst/>
              <a:gdLst>
                <a:gd name="connsiteX0" fmla="*/ 334804 w 828675"/>
                <a:gd name="connsiteY0" fmla="*/ 154391 h 209550"/>
                <a:gd name="connsiteX1" fmla="*/ 305276 w 828675"/>
                <a:gd name="connsiteY1" fmla="*/ 162011 h 209550"/>
                <a:gd name="connsiteX2" fmla="*/ 302419 w 828675"/>
                <a:gd name="connsiteY2" fmla="*/ 172489 h 209550"/>
                <a:gd name="connsiteX3" fmla="*/ 286226 w 828675"/>
                <a:gd name="connsiteY3" fmla="*/ 153439 h 209550"/>
                <a:gd name="connsiteX4" fmla="*/ 248126 w 828675"/>
                <a:gd name="connsiteY4" fmla="*/ 163916 h 209550"/>
                <a:gd name="connsiteX5" fmla="*/ 251936 w 828675"/>
                <a:gd name="connsiteY5" fmla="*/ 179156 h 209550"/>
                <a:gd name="connsiteX6" fmla="*/ 184309 w 828675"/>
                <a:gd name="connsiteY6" fmla="*/ 180109 h 209550"/>
                <a:gd name="connsiteX7" fmla="*/ 182404 w 828675"/>
                <a:gd name="connsiteY7" fmla="*/ 160106 h 209550"/>
                <a:gd name="connsiteX8" fmla="*/ 7144 w 828675"/>
                <a:gd name="connsiteY8" fmla="*/ 158201 h 209550"/>
                <a:gd name="connsiteX9" fmla="*/ 17621 w 828675"/>
                <a:gd name="connsiteY9" fmla="*/ 135341 h 209550"/>
                <a:gd name="connsiteX10" fmla="*/ 121444 w 828675"/>
                <a:gd name="connsiteY10" fmla="*/ 127721 h 209550"/>
                <a:gd name="connsiteX11" fmla="*/ 108109 w 828675"/>
                <a:gd name="connsiteY11" fmla="*/ 144866 h 209550"/>
                <a:gd name="connsiteX12" fmla="*/ 121444 w 828675"/>
                <a:gd name="connsiteY12" fmla="*/ 142961 h 209550"/>
                <a:gd name="connsiteX13" fmla="*/ 123349 w 828675"/>
                <a:gd name="connsiteY13" fmla="*/ 127721 h 209550"/>
                <a:gd name="connsiteX14" fmla="*/ 186214 w 828675"/>
                <a:gd name="connsiteY14" fmla="*/ 133436 h 209550"/>
                <a:gd name="connsiteX15" fmla="*/ 225266 w 828675"/>
                <a:gd name="connsiteY15" fmla="*/ 114386 h 209550"/>
                <a:gd name="connsiteX16" fmla="*/ 220504 w 828675"/>
                <a:gd name="connsiteY16" fmla="*/ 136294 h 209550"/>
                <a:gd name="connsiteX17" fmla="*/ 342424 w 828675"/>
                <a:gd name="connsiteY17" fmla="*/ 58189 h 209550"/>
                <a:gd name="connsiteX18" fmla="*/ 326231 w 828675"/>
                <a:gd name="connsiteY18" fmla="*/ 42949 h 209550"/>
                <a:gd name="connsiteX19" fmla="*/ 298609 w 828675"/>
                <a:gd name="connsiteY19" fmla="*/ 71524 h 209550"/>
                <a:gd name="connsiteX20" fmla="*/ 283369 w 828675"/>
                <a:gd name="connsiteY20" fmla="*/ 70571 h 209550"/>
                <a:gd name="connsiteX21" fmla="*/ 289084 w 828675"/>
                <a:gd name="connsiteY21" fmla="*/ 58189 h 209550"/>
                <a:gd name="connsiteX22" fmla="*/ 304324 w 828675"/>
                <a:gd name="connsiteY22" fmla="*/ 60094 h 209550"/>
                <a:gd name="connsiteX23" fmla="*/ 353854 w 828675"/>
                <a:gd name="connsiteY23" fmla="*/ 33424 h 209550"/>
                <a:gd name="connsiteX24" fmla="*/ 357664 w 828675"/>
                <a:gd name="connsiteY24" fmla="*/ 39139 h 209550"/>
                <a:gd name="connsiteX25" fmla="*/ 350996 w 828675"/>
                <a:gd name="connsiteY25" fmla="*/ 63904 h 209550"/>
                <a:gd name="connsiteX26" fmla="*/ 352901 w 828675"/>
                <a:gd name="connsiteY26" fmla="*/ 70571 h 209550"/>
                <a:gd name="connsiteX27" fmla="*/ 373856 w 828675"/>
                <a:gd name="connsiteY27" fmla="*/ 47711 h 209550"/>
                <a:gd name="connsiteX28" fmla="*/ 385286 w 828675"/>
                <a:gd name="connsiteY28" fmla="*/ 70571 h 209550"/>
                <a:gd name="connsiteX29" fmla="*/ 409099 w 828675"/>
                <a:gd name="connsiteY29" fmla="*/ 35329 h 209550"/>
                <a:gd name="connsiteX30" fmla="*/ 387191 w 828675"/>
                <a:gd name="connsiteY30" fmla="*/ 48664 h 209550"/>
                <a:gd name="connsiteX31" fmla="*/ 383381 w 828675"/>
                <a:gd name="connsiteY31" fmla="*/ 46759 h 209550"/>
                <a:gd name="connsiteX32" fmla="*/ 385286 w 828675"/>
                <a:gd name="connsiteY32" fmla="*/ 30566 h 209550"/>
                <a:gd name="connsiteX33" fmla="*/ 476726 w 828675"/>
                <a:gd name="connsiteY33" fmla="*/ 28661 h 209550"/>
                <a:gd name="connsiteX34" fmla="*/ 449104 w 828675"/>
                <a:gd name="connsiteY34" fmla="*/ 44854 h 209550"/>
                <a:gd name="connsiteX35" fmla="*/ 453866 w 828675"/>
                <a:gd name="connsiteY35" fmla="*/ 27709 h 209550"/>
                <a:gd name="connsiteX36" fmla="*/ 437674 w 828675"/>
                <a:gd name="connsiteY36" fmla="*/ 29614 h 209550"/>
                <a:gd name="connsiteX37" fmla="*/ 444341 w 828675"/>
                <a:gd name="connsiteY37" fmla="*/ 69619 h 209550"/>
                <a:gd name="connsiteX38" fmla="*/ 453866 w 828675"/>
                <a:gd name="connsiteY38" fmla="*/ 54379 h 209550"/>
                <a:gd name="connsiteX39" fmla="*/ 489109 w 828675"/>
                <a:gd name="connsiteY39" fmla="*/ 37234 h 209550"/>
                <a:gd name="connsiteX40" fmla="*/ 478631 w 828675"/>
                <a:gd name="connsiteY40" fmla="*/ 57236 h 209550"/>
                <a:gd name="connsiteX41" fmla="*/ 471964 w 828675"/>
                <a:gd name="connsiteY41" fmla="*/ 50569 h 209550"/>
                <a:gd name="connsiteX42" fmla="*/ 475774 w 828675"/>
                <a:gd name="connsiteY42" fmla="*/ 41996 h 209550"/>
                <a:gd name="connsiteX43" fmla="*/ 476726 w 828675"/>
                <a:gd name="connsiteY43" fmla="*/ 31519 h 209550"/>
                <a:gd name="connsiteX44" fmla="*/ 543401 w 828675"/>
                <a:gd name="connsiteY44" fmla="*/ 12469 h 209550"/>
                <a:gd name="connsiteX45" fmla="*/ 496729 w 828675"/>
                <a:gd name="connsiteY45" fmla="*/ 38186 h 209550"/>
                <a:gd name="connsiteX46" fmla="*/ 544354 w 828675"/>
                <a:gd name="connsiteY46" fmla="*/ 20089 h 209550"/>
                <a:gd name="connsiteX47" fmla="*/ 533876 w 828675"/>
                <a:gd name="connsiteY47" fmla="*/ 34376 h 209550"/>
                <a:gd name="connsiteX48" fmla="*/ 492919 w 828675"/>
                <a:gd name="connsiteY48" fmla="*/ 49616 h 209550"/>
                <a:gd name="connsiteX49" fmla="*/ 564356 w 828675"/>
                <a:gd name="connsiteY49" fmla="*/ 8659 h 209550"/>
                <a:gd name="connsiteX50" fmla="*/ 576739 w 828675"/>
                <a:gd name="connsiteY50" fmla="*/ 12469 h 209550"/>
                <a:gd name="connsiteX51" fmla="*/ 552926 w 828675"/>
                <a:gd name="connsiteY51" fmla="*/ 18184 h 209550"/>
                <a:gd name="connsiteX52" fmla="*/ 556736 w 828675"/>
                <a:gd name="connsiteY52" fmla="*/ 43901 h 209550"/>
                <a:gd name="connsiteX53" fmla="*/ 583406 w 828675"/>
                <a:gd name="connsiteY53" fmla="*/ 25804 h 209550"/>
                <a:gd name="connsiteX54" fmla="*/ 584359 w 828675"/>
                <a:gd name="connsiteY54" fmla="*/ 7706 h 209550"/>
                <a:gd name="connsiteX55" fmla="*/ 611981 w 828675"/>
                <a:gd name="connsiteY55" fmla="*/ 24851 h 209550"/>
                <a:gd name="connsiteX56" fmla="*/ 608171 w 828675"/>
                <a:gd name="connsiteY56" fmla="*/ 18184 h 209550"/>
                <a:gd name="connsiteX57" fmla="*/ 582454 w 828675"/>
                <a:gd name="connsiteY57" fmla="*/ 28661 h 209550"/>
                <a:gd name="connsiteX58" fmla="*/ 618649 w 828675"/>
                <a:gd name="connsiteY58" fmla="*/ 35329 h 209550"/>
                <a:gd name="connsiteX59" fmla="*/ 619601 w 828675"/>
                <a:gd name="connsiteY59" fmla="*/ 15326 h 209550"/>
                <a:gd name="connsiteX60" fmla="*/ 673894 w 828675"/>
                <a:gd name="connsiteY60" fmla="*/ 21994 h 209550"/>
                <a:gd name="connsiteX61" fmla="*/ 663416 w 828675"/>
                <a:gd name="connsiteY61" fmla="*/ 45806 h 209550"/>
                <a:gd name="connsiteX62" fmla="*/ 703421 w 828675"/>
                <a:gd name="connsiteY62" fmla="*/ 20089 h 209550"/>
                <a:gd name="connsiteX63" fmla="*/ 763429 w 828675"/>
                <a:gd name="connsiteY63" fmla="*/ 26756 h 209550"/>
                <a:gd name="connsiteX64" fmla="*/ 743426 w 828675"/>
                <a:gd name="connsiteY64" fmla="*/ 26756 h 209550"/>
                <a:gd name="connsiteX65" fmla="*/ 743426 w 828675"/>
                <a:gd name="connsiteY65" fmla="*/ 42949 h 209550"/>
                <a:gd name="connsiteX66" fmla="*/ 752951 w 828675"/>
                <a:gd name="connsiteY66" fmla="*/ 45806 h 209550"/>
                <a:gd name="connsiteX67" fmla="*/ 763429 w 828675"/>
                <a:gd name="connsiteY67" fmla="*/ 14374 h 209550"/>
                <a:gd name="connsiteX68" fmla="*/ 770096 w 828675"/>
                <a:gd name="connsiteY68" fmla="*/ 45806 h 209550"/>
                <a:gd name="connsiteX69" fmla="*/ 775811 w 828675"/>
                <a:gd name="connsiteY69" fmla="*/ 21041 h 209550"/>
                <a:gd name="connsiteX70" fmla="*/ 775811 w 828675"/>
                <a:gd name="connsiteY70" fmla="*/ 31519 h 209550"/>
                <a:gd name="connsiteX71" fmla="*/ 818674 w 828675"/>
                <a:gd name="connsiteY71" fmla="*/ 40091 h 209550"/>
                <a:gd name="connsiteX72" fmla="*/ 821531 w 828675"/>
                <a:gd name="connsiteY72" fmla="*/ 43901 h 209550"/>
                <a:gd name="connsiteX73" fmla="*/ 770096 w 828675"/>
                <a:gd name="connsiteY73" fmla="*/ 121054 h 209550"/>
                <a:gd name="connsiteX74" fmla="*/ 820579 w 828675"/>
                <a:gd name="connsiteY74" fmla="*/ 105814 h 209550"/>
                <a:gd name="connsiteX75" fmla="*/ 830104 w 828675"/>
                <a:gd name="connsiteY75" fmla="*/ 105814 h 209550"/>
                <a:gd name="connsiteX76" fmla="*/ 824389 w 828675"/>
                <a:gd name="connsiteY76" fmla="*/ 119149 h 209550"/>
                <a:gd name="connsiteX77" fmla="*/ 762476 w 828675"/>
                <a:gd name="connsiteY77" fmla="*/ 139151 h 209550"/>
                <a:gd name="connsiteX78" fmla="*/ 724376 w 828675"/>
                <a:gd name="connsiteY78" fmla="*/ 160106 h 209550"/>
                <a:gd name="connsiteX79" fmla="*/ 718661 w 828675"/>
                <a:gd name="connsiteY79" fmla="*/ 138199 h 209550"/>
                <a:gd name="connsiteX80" fmla="*/ 676751 w 828675"/>
                <a:gd name="connsiteY80" fmla="*/ 161059 h 209550"/>
                <a:gd name="connsiteX81" fmla="*/ 682466 w 828675"/>
                <a:gd name="connsiteY81" fmla="*/ 141056 h 209550"/>
                <a:gd name="connsiteX82" fmla="*/ 684371 w 828675"/>
                <a:gd name="connsiteY82" fmla="*/ 136294 h 209550"/>
                <a:gd name="connsiteX83" fmla="*/ 538639 w 828675"/>
                <a:gd name="connsiteY83" fmla="*/ 138199 h 209550"/>
                <a:gd name="connsiteX84" fmla="*/ 532924 w 828675"/>
                <a:gd name="connsiteY84" fmla="*/ 143914 h 209550"/>
                <a:gd name="connsiteX85" fmla="*/ 525304 w 828675"/>
                <a:gd name="connsiteY85" fmla="*/ 168679 h 209550"/>
                <a:gd name="connsiteX86" fmla="*/ 531019 w 828675"/>
                <a:gd name="connsiteY86" fmla="*/ 163916 h 209550"/>
                <a:gd name="connsiteX87" fmla="*/ 517684 w 828675"/>
                <a:gd name="connsiteY87" fmla="*/ 151534 h 209550"/>
                <a:gd name="connsiteX88" fmla="*/ 527209 w 828675"/>
                <a:gd name="connsiteY88" fmla="*/ 124864 h 209550"/>
                <a:gd name="connsiteX89" fmla="*/ 513874 w 828675"/>
                <a:gd name="connsiteY89" fmla="*/ 133436 h 209550"/>
                <a:gd name="connsiteX90" fmla="*/ 518636 w 828675"/>
                <a:gd name="connsiteY90" fmla="*/ 155344 h 209550"/>
                <a:gd name="connsiteX91" fmla="*/ 413861 w 828675"/>
                <a:gd name="connsiteY91" fmla="*/ 189634 h 209550"/>
                <a:gd name="connsiteX92" fmla="*/ 416719 w 828675"/>
                <a:gd name="connsiteY92" fmla="*/ 180109 h 209550"/>
                <a:gd name="connsiteX93" fmla="*/ 395764 w 828675"/>
                <a:gd name="connsiteY93" fmla="*/ 171536 h 209550"/>
                <a:gd name="connsiteX94" fmla="*/ 386239 w 828675"/>
                <a:gd name="connsiteY94" fmla="*/ 197254 h 209550"/>
                <a:gd name="connsiteX95" fmla="*/ 382429 w 828675"/>
                <a:gd name="connsiteY95" fmla="*/ 199159 h 209550"/>
                <a:gd name="connsiteX96" fmla="*/ 389096 w 828675"/>
                <a:gd name="connsiteY96" fmla="*/ 167726 h 209550"/>
                <a:gd name="connsiteX97" fmla="*/ 368141 w 828675"/>
                <a:gd name="connsiteY97" fmla="*/ 204874 h 209550"/>
                <a:gd name="connsiteX98" fmla="*/ 348139 w 828675"/>
                <a:gd name="connsiteY98" fmla="*/ 143914 h 209550"/>
                <a:gd name="connsiteX99" fmla="*/ 348139 w 828675"/>
                <a:gd name="connsiteY99" fmla="*/ 153439 h 209550"/>
                <a:gd name="connsiteX100" fmla="*/ 355759 w 828675"/>
                <a:gd name="connsiteY100" fmla="*/ 139151 h 209550"/>
                <a:gd name="connsiteX101" fmla="*/ 334804 w 828675"/>
                <a:gd name="connsiteY101" fmla="*/ 154391 h 209550"/>
                <a:gd name="connsiteX102" fmla="*/ 38576 w 828675"/>
                <a:gd name="connsiteY102" fmla="*/ 154391 h 209550"/>
                <a:gd name="connsiteX103" fmla="*/ 39529 w 828675"/>
                <a:gd name="connsiteY103" fmla="*/ 152486 h 209550"/>
                <a:gd name="connsiteX104" fmla="*/ 38576 w 828675"/>
                <a:gd name="connsiteY104" fmla="*/ 154391 h 209550"/>
                <a:gd name="connsiteX105" fmla="*/ 420529 w 828675"/>
                <a:gd name="connsiteY105" fmla="*/ 122959 h 209550"/>
                <a:gd name="connsiteX106" fmla="*/ 404336 w 828675"/>
                <a:gd name="connsiteY106" fmla="*/ 144866 h 209550"/>
                <a:gd name="connsiteX107" fmla="*/ 420529 w 828675"/>
                <a:gd name="connsiteY107" fmla="*/ 122959 h 209550"/>
                <a:gd name="connsiteX108" fmla="*/ 427196 w 828675"/>
                <a:gd name="connsiteY108" fmla="*/ 142961 h 209550"/>
                <a:gd name="connsiteX109" fmla="*/ 427196 w 828675"/>
                <a:gd name="connsiteY109" fmla="*/ 142961 h 209550"/>
                <a:gd name="connsiteX110" fmla="*/ 430054 w 828675"/>
                <a:gd name="connsiteY110" fmla="*/ 136294 h 209550"/>
                <a:gd name="connsiteX111" fmla="*/ 430054 w 828675"/>
                <a:gd name="connsiteY111" fmla="*/ 136294 h 209550"/>
                <a:gd name="connsiteX112" fmla="*/ 430054 w 828675"/>
                <a:gd name="connsiteY112" fmla="*/ 136294 h 209550"/>
                <a:gd name="connsiteX113" fmla="*/ 362426 w 828675"/>
                <a:gd name="connsiteY113" fmla="*/ 141056 h 209550"/>
                <a:gd name="connsiteX114" fmla="*/ 362426 w 828675"/>
                <a:gd name="connsiteY114" fmla="*/ 141056 h 209550"/>
                <a:gd name="connsiteX115" fmla="*/ 370046 w 828675"/>
                <a:gd name="connsiteY115" fmla="*/ 146771 h 209550"/>
                <a:gd name="connsiteX116" fmla="*/ 370046 w 828675"/>
                <a:gd name="connsiteY116" fmla="*/ 146771 h 209550"/>
                <a:gd name="connsiteX117" fmla="*/ 394811 w 828675"/>
                <a:gd name="connsiteY117" fmla="*/ 159154 h 209550"/>
                <a:gd name="connsiteX118" fmla="*/ 394811 w 828675"/>
                <a:gd name="connsiteY118" fmla="*/ 159154 h 209550"/>
                <a:gd name="connsiteX119" fmla="*/ 757714 w 828675"/>
                <a:gd name="connsiteY119" fmla="*/ 105814 h 209550"/>
                <a:gd name="connsiteX120" fmla="*/ 757714 w 828675"/>
                <a:gd name="connsiteY120" fmla="*/ 105814 h 209550"/>
                <a:gd name="connsiteX121" fmla="*/ 701516 w 828675"/>
                <a:gd name="connsiteY121" fmla="*/ 101051 h 209550"/>
                <a:gd name="connsiteX122" fmla="*/ 687229 w 828675"/>
                <a:gd name="connsiteY122" fmla="*/ 131531 h 209550"/>
                <a:gd name="connsiteX123" fmla="*/ 682466 w 828675"/>
                <a:gd name="connsiteY123" fmla="*/ 132484 h 209550"/>
                <a:gd name="connsiteX124" fmla="*/ 696754 w 828675"/>
                <a:gd name="connsiteY124" fmla="*/ 111529 h 209550"/>
                <a:gd name="connsiteX125" fmla="*/ 730091 w 828675"/>
                <a:gd name="connsiteY125" fmla="*/ 129626 h 209550"/>
                <a:gd name="connsiteX126" fmla="*/ 701516 w 828675"/>
                <a:gd name="connsiteY126" fmla="*/ 101051 h 209550"/>
                <a:gd name="connsiteX127" fmla="*/ 519589 w 828675"/>
                <a:gd name="connsiteY127" fmla="*/ 102004 h 209550"/>
                <a:gd name="connsiteX128" fmla="*/ 558641 w 828675"/>
                <a:gd name="connsiteY128" fmla="*/ 116291 h 209550"/>
                <a:gd name="connsiteX129" fmla="*/ 562451 w 828675"/>
                <a:gd name="connsiteY129" fmla="*/ 129626 h 209550"/>
                <a:gd name="connsiteX130" fmla="*/ 543401 w 828675"/>
                <a:gd name="connsiteY130" fmla="*/ 130579 h 209550"/>
                <a:gd name="connsiteX131" fmla="*/ 557689 w 828675"/>
                <a:gd name="connsiteY131" fmla="*/ 158201 h 209550"/>
                <a:gd name="connsiteX132" fmla="*/ 571976 w 828675"/>
                <a:gd name="connsiteY132" fmla="*/ 148676 h 209550"/>
                <a:gd name="connsiteX133" fmla="*/ 558641 w 828675"/>
                <a:gd name="connsiteY133" fmla="*/ 140104 h 209550"/>
                <a:gd name="connsiteX134" fmla="*/ 598646 w 828675"/>
                <a:gd name="connsiteY134" fmla="*/ 115339 h 209550"/>
                <a:gd name="connsiteX135" fmla="*/ 599599 w 828675"/>
                <a:gd name="connsiteY135" fmla="*/ 126769 h 209550"/>
                <a:gd name="connsiteX136" fmla="*/ 598646 w 828675"/>
                <a:gd name="connsiteY136" fmla="*/ 105814 h 209550"/>
                <a:gd name="connsiteX137" fmla="*/ 670084 w 828675"/>
                <a:gd name="connsiteY137" fmla="*/ 114386 h 209550"/>
                <a:gd name="connsiteX138" fmla="*/ 671036 w 828675"/>
                <a:gd name="connsiteY138" fmla="*/ 105814 h 209550"/>
                <a:gd name="connsiteX139" fmla="*/ 583406 w 828675"/>
                <a:gd name="connsiteY139" fmla="*/ 110576 h 209550"/>
                <a:gd name="connsiteX140" fmla="*/ 579596 w 828675"/>
                <a:gd name="connsiteY140" fmla="*/ 61999 h 209550"/>
                <a:gd name="connsiteX141" fmla="*/ 519589 w 828675"/>
                <a:gd name="connsiteY141" fmla="*/ 102004 h 209550"/>
                <a:gd name="connsiteX142" fmla="*/ 471011 w 828675"/>
                <a:gd name="connsiteY142" fmla="*/ 120101 h 209550"/>
                <a:gd name="connsiteX143" fmla="*/ 435769 w 828675"/>
                <a:gd name="connsiteY143" fmla="*/ 136294 h 209550"/>
                <a:gd name="connsiteX144" fmla="*/ 431959 w 828675"/>
                <a:gd name="connsiteY144" fmla="*/ 153439 h 209550"/>
                <a:gd name="connsiteX145" fmla="*/ 471011 w 828675"/>
                <a:gd name="connsiteY145" fmla="*/ 120101 h 209550"/>
                <a:gd name="connsiteX146" fmla="*/ 373856 w 828675"/>
                <a:gd name="connsiteY146" fmla="*/ 58189 h 209550"/>
                <a:gd name="connsiteX147" fmla="*/ 373856 w 828675"/>
                <a:gd name="connsiteY147" fmla="*/ 58189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828675" h="209550">
                  <a:moveTo>
                    <a:pt x="334804" y="154391"/>
                  </a:moveTo>
                  <a:cubicBezTo>
                    <a:pt x="333851" y="155344"/>
                    <a:pt x="301466" y="166774"/>
                    <a:pt x="305276" y="162011"/>
                  </a:cubicBezTo>
                  <a:cubicBezTo>
                    <a:pt x="311944" y="160106"/>
                    <a:pt x="310991" y="162964"/>
                    <a:pt x="302419" y="172489"/>
                  </a:cubicBezTo>
                  <a:cubicBezTo>
                    <a:pt x="305276" y="175346"/>
                    <a:pt x="290989" y="152486"/>
                    <a:pt x="286226" y="153439"/>
                  </a:cubicBezTo>
                  <a:cubicBezTo>
                    <a:pt x="302419" y="178204"/>
                    <a:pt x="238601" y="165821"/>
                    <a:pt x="248126" y="163916"/>
                  </a:cubicBezTo>
                  <a:cubicBezTo>
                    <a:pt x="245269" y="183919"/>
                    <a:pt x="237649" y="166774"/>
                    <a:pt x="251936" y="179156"/>
                  </a:cubicBezTo>
                  <a:cubicBezTo>
                    <a:pt x="233839" y="166774"/>
                    <a:pt x="191929" y="167726"/>
                    <a:pt x="184309" y="180109"/>
                  </a:cubicBezTo>
                  <a:cubicBezTo>
                    <a:pt x="180499" y="170584"/>
                    <a:pt x="178594" y="169631"/>
                    <a:pt x="182404" y="160106"/>
                  </a:cubicBezTo>
                  <a:cubicBezTo>
                    <a:pt x="166211" y="148676"/>
                    <a:pt x="41434" y="180109"/>
                    <a:pt x="7144" y="158201"/>
                  </a:cubicBezTo>
                  <a:cubicBezTo>
                    <a:pt x="12859" y="150581"/>
                    <a:pt x="37624" y="132484"/>
                    <a:pt x="17621" y="135341"/>
                  </a:cubicBezTo>
                  <a:cubicBezTo>
                    <a:pt x="40481" y="111529"/>
                    <a:pt x="86201" y="142961"/>
                    <a:pt x="121444" y="127721"/>
                  </a:cubicBezTo>
                  <a:cubicBezTo>
                    <a:pt x="121444" y="129626"/>
                    <a:pt x="109061" y="142961"/>
                    <a:pt x="108109" y="144866"/>
                  </a:cubicBezTo>
                  <a:cubicBezTo>
                    <a:pt x="114776" y="136294"/>
                    <a:pt x="119539" y="136294"/>
                    <a:pt x="121444" y="142961"/>
                  </a:cubicBezTo>
                  <a:cubicBezTo>
                    <a:pt x="134779" y="136294"/>
                    <a:pt x="123349" y="132484"/>
                    <a:pt x="123349" y="127721"/>
                  </a:cubicBezTo>
                  <a:cubicBezTo>
                    <a:pt x="139541" y="129626"/>
                    <a:pt x="197644" y="125816"/>
                    <a:pt x="186214" y="133436"/>
                  </a:cubicBezTo>
                  <a:cubicBezTo>
                    <a:pt x="184309" y="133436"/>
                    <a:pt x="225266" y="114386"/>
                    <a:pt x="225266" y="114386"/>
                  </a:cubicBezTo>
                  <a:cubicBezTo>
                    <a:pt x="230029" y="120101"/>
                    <a:pt x="212884" y="137246"/>
                    <a:pt x="220504" y="136294"/>
                  </a:cubicBezTo>
                  <a:cubicBezTo>
                    <a:pt x="270034" y="107719"/>
                    <a:pt x="301466" y="93431"/>
                    <a:pt x="342424" y="58189"/>
                  </a:cubicBezTo>
                  <a:cubicBezTo>
                    <a:pt x="344329" y="68666"/>
                    <a:pt x="330041" y="41996"/>
                    <a:pt x="326231" y="42949"/>
                  </a:cubicBezTo>
                  <a:cubicBezTo>
                    <a:pt x="317659" y="54379"/>
                    <a:pt x="314801" y="56284"/>
                    <a:pt x="298609" y="71524"/>
                  </a:cubicBezTo>
                  <a:cubicBezTo>
                    <a:pt x="296704" y="57236"/>
                    <a:pt x="291941" y="56284"/>
                    <a:pt x="283369" y="70571"/>
                  </a:cubicBezTo>
                  <a:cubicBezTo>
                    <a:pt x="293846" y="65809"/>
                    <a:pt x="295751" y="61999"/>
                    <a:pt x="289084" y="58189"/>
                  </a:cubicBezTo>
                  <a:cubicBezTo>
                    <a:pt x="295751" y="52474"/>
                    <a:pt x="300514" y="53426"/>
                    <a:pt x="304324" y="60094"/>
                  </a:cubicBezTo>
                  <a:cubicBezTo>
                    <a:pt x="302419" y="14374"/>
                    <a:pt x="348139" y="61999"/>
                    <a:pt x="353854" y="33424"/>
                  </a:cubicBezTo>
                  <a:cubicBezTo>
                    <a:pt x="350044" y="39139"/>
                    <a:pt x="351949" y="41044"/>
                    <a:pt x="357664" y="39139"/>
                  </a:cubicBezTo>
                  <a:cubicBezTo>
                    <a:pt x="357664" y="41996"/>
                    <a:pt x="351949" y="60094"/>
                    <a:pt x="350996" y="63904"/>
                  </a:cubicBezTo>
                  <a:cubicBezTo>
                    <a:pt x="348139" y="59141"/>
                    <a:pt x="350996" y="68666"/>
                    <a:pt x="352901" y="70571"/>
                  </a:cubicBezTo>
                  <a:cubicBezTo>
                    <a:pt x="354806" y="69619"/>
                    <a:pt x="372904" y="48664"/>
                    <a:pt x="373856" y="47711"/>
                  </a:cubicBezTo>
                  <a:cubicBezTo>
                    <a:pt x="378619" y="47711"/>
                    <a:pt x="385286" y="69619"/>
                    <a:pt x="385286" y="70571"/>
                  </a:cubicBezTo>
                  <a:cubicBezTo>
                    <a:pt x="396716" y="53426"/>
                    <a:pt x="415766" y="64856"/>
                    <a:pt x="409099" y="35329"/>
                  </a:cubicBezTo>
                  <a:cubicBezTo>
                    <a:pt x="397669" y="41996"/>
                    <a:pt x="399574" y="53426"/>
                    <a:pt x="387191" y="48664"/>
                  </a:cubicBezTo>
                  <a:cubicBezTo>
                    <a:pt x="399574" y="28661"/>
                    <a:pt x="380524" y="45806"/>
                    <a:pt x="383381" y="46759"/>
                  </a:cubicBezTo>
                  <a:cubicBezTo>
                    <a:pt x="383381" y="43901"/>
                    <a:pt x="386239" y="31519"/>
                    <a:pt x="385286" y="30566"/>
                  </a:cubicBezTo>
                  <a:cubicBezTo>
                    <a:pt x="421481" y="32471"/>
                    <a:pt x="427196" y="23899"/>
                    <a:pt x="476726" y="28661"/>
                  </a:cubicBezTo>
                  <a:cubicBezTo>
                    <a:pt x="478631" y="26756"/>
                    <a:pt x="451009" y="45806"/>
                    <a:pt x="449104" y="44854"/>
                  </a:cubicBezTo>
                  <a:cubicBezTo>
                    <a:pt x="451961" y="39139"/>
                    <a:pt x="453866" y="33424"/>
                    <a:pt x="453866" y="27709"/>
                  </a:cubicBezTo>
                  <a:cubicBezTo>
                    <a:pt x="447199" y="41996"/>
                    <a:pt x="444341" y="29614"/>
                    <a:pt x="437674" y="29614"/>
                  </a:cubicBezTo>
                  <a:cubicBezTo>
                    <a:pt x="446246" y="41996"/>
                    <a:pt x="440531" y="44854"/>
                    <a:pt x="444341" y="69619"/>
                  </a:cubicBezTo>
                  <a:cubicBezTo>
                    <a:pt x="445294" y="67714"/>
                    <a:pt x="458629" y="58189"/>
                    <a:pt x="453866" y="54379"/>
                  </a:cubicBezTo>
                  <a:cubicBezTo>
                    <a:pt x="455771" y="55331"/>
                    <a:pt x="515779" y="77239"/>
                    <a:pt x="489109" y="37234"/>
                  </a:cubicBezTo>
                  <a:cubicBezTo>
                    <a:pt x="490061" y="46759"/>
                    <a:pt x="486251" y="53426"/>
                    <a:pt x="478631" y="57236"/>
                  </a:cubicBezTo>
                  <a:cubicBezTo>
                    <a:pt x="481489" y="51521"/>
                    <a:pt x="479584" y="49616"/>
                    <a:pt x="471964" y="50569"/>
                  </a:cubicBezTo>
                  <a:cubicBezTo>
                    <a:pt x="479584" y="46759"/>
                    <a:pt x="481489" y="43901"/>
                    <a:pt x="475774" y="41996"/>
                  </a:cubicBezTo>
                  <a:cubicBezTo>
                    <a:pt x="491014" y="15326"/>
                    <a:pt x="474821" y="70571"/>
                    <a:pt x="476726" y="31519"/>
                  </a:cubicBezTo>
                  <a:cubicBezTo>
                    <a:pt x="475774" y="33424"/>
                    <a:pt x="544354" y="11516"/>
                    <a:pt x="543401" y="12469"/>
                  </a:cubicBezTo>
                  <a:cubicBezTo>
                    <a:pt x="544354" y="7706"/>
                    <a:pt x="495776" y="40091"/>
                    <a:pt x="496729" y="38186"/>
                  </a:cubicBezTo>
                  <a:cubicBezTo>
                    <a:pt x="511016" y="18184"/>
                    <a:pt x="538639" y="21041"/>
                    <a:pt x="544354" y="20089"/>
                  </a:cubicBezTo>
                  <a:cubicBezTo>
                    <a:pt x="547211" y="24851"/>
                    <a:pt x="539591" y="35329"/>
                    <a:pt x="533876" y="34376"/>
                  </a:cubicBezTo>
                  <a:cubicBezTo>
                    <a:pt x="538639" y="27709"/>
                    <a:pt x="502444" y="40091"/>
                    <a:pt x="492919" y="49616"/>
                  </a:cubicBezTo>
                  <a:cubicBezTo>
                    <a:pt x="522446" y="54379"/>
                    <a:pt x="548164" y="-2771"/>
                    <a:pt x="564356" y="8659"/>
                  </a:cubicBezTo>
                  <a:cubicBezTo>
                    <a:pt x="564356" y="7706"/>
                    <a:pt x="569119" y="16279"/>
                    <a:pt x="576739" y="12469"/>
                  </a:cubicBezTo>
                  <a:cubicBezTo>
                    <a:pt x="577691" y="25804"/>
                    <a:pt x="552926" y="6754"/>
                    <a:pt x="552926" y="18184"/>
                  </a:cubicBezTo>
                  <a:cubicBezTo>
                    <a:pt x="551974" y="11516"/>
                    <a:pt x="571024" y="45806"/>
                    <a:pt x="556736" y="43901"/>
                  </a:cubicBezTo>
                  <a:cubicBezTo>
                    <a:pt x="550069" y="18184"/>
                    <a:pt x="584359" y="25804"/>
                    <a:pt x="583406" y="25804"/>
                  </a:cubicBezTo>
                  <a:cubicBezTo>
                    <a:pt x="584359" y="16279"/>
                    <a:pt x="575786" y="16279"/>
                    <a:pt x="584359" y="7706"/>
                  </a:cubicBezTo>
                  <a:cubicBezTo>
                    <a:pt x="591026" y="7706"/>
                    <a:pt x="601504" y="9611"/>
                    <a:pt x="611981" y="24851"/>
                  </a:cubicBezTo>
                  <a:cubicBezTo>
                    <a:pt x="599599" y="28661"/>
                    <a:pt x="598646" y="25804"/>
                    <a:pt x="608171" y="18184"/>
                  </a:cubicBezTo>
                  <a:cubicBezTo>
                    <a:pt x="605314" y="8659"/>
                    <a:pt x="582454" y="20089"/>
                    <a:pt x="582454" y="28661"/>
                  </a:cubicBezTo>
                  <a:cubicBezTo>
                    <a:pt x="582454" y="28661"/>
                    <a:pt x="615791" y="33424"/>
                    <a:pt x="618649" y="35329"/>
                  </a:cubicBezTo>
                  <a:cubicBezTo>
                    <a:pt x="618649" y="33424"/>
                    <a:pt x="621506" y="15326"/>
                    <a:pt x="619601" y="15326"/>
                  </a:cubicBezTo>
                  <a:cubicBezTo>
                    <a:pt x="614839" y="24851"/>
                    <a:pt x="673894" y="21994"/>
                    <a:pt x="673894" y="21994"/>
                  </a:cubicBezTo>
                  <a:cubicBezTo>
                    <a:pt x="671036" y="23899"/>
                    <a:pt x="661511" y="44854"/>
                    <a:pt x="663416" y="45806"/>
                  </a:cubicBezTo>
                  <a:cubicBezTo>
                    <a:pt x="671989" y="58189"/>
                    <a:pt x="697706" y="37234"/>
                    <a:pt x="703421" y="20089"/>
                  </a:cubicBezTo>
                  <a:cubicBezTo>
                    <a:pt x="705326" y="25804"/>
                    <a:pt x="764381" y="16279"/>
                    <a:pt x="763429" y="26756"/>
                  </a:cubicBezTo>
                  <a:cubicBezTo>
                    <a:pt x="749141" y="24851"/>
                    <a:pt x="756761" y="31519"/>
                    <a:pt x="743426" y="26756"/>
                  </a:cubicBezTo>
                  <a:cubicBezTo>
                    <a:pt x="750094" y="29614"/>
                    <a:pt x="750094" y="35329"/>
                    <a:pt x="743426" y="42949"/>
                  </a:cubicBezTo>
                  <a:cubicBezTo>
                    <a:pt x="750094" y="42949"/>
                    <a:pt x="762476" y="31519"/>
                    <a:pt x="752951" y="45806"/>
                  </a:cubicBezTo>
                  <a:cubicBezTo>
                    <a:pt x="758666" y="43901"/>
                    <a:pt x="776764" y="24851"/>
                    <a:pt x="763429" y="14374"/>
                  </a:cubicBezTo>
                  <a:cubicBezTo>
                    <a:pt x="782479" y="7706"/>
                    <a:pt x="755809" y="45806"/>
                    <a:pt x="770096" y="45806"/>
                  </a:cubicBezTo>
                  <a:cubicBezTo>
                    <a:pt x="770096" y="45806"/>
                    <a:pt x="802481" y="16279"/>
                    <a:pt x="775811" y="21041"/>
                  </a:cubicBezTo>
                  <a:cubicBezTo>
                    <a:pt x="774859" y="29614"/>
                    <a:pt x="777716" y="28661"/>
                    <a:pt x="775811" y="31519"/>
                  </a:cubicBezTo>
                  <a:cubicBezTo>
                    <a:pt x="769144" y="32471"/>
                    <a:pt x="821531" y="38186"/>
                    <a:pt x="818674" y="40091"/>
                  </a:cubicBezTo>
                  <a:cubicBezTo>
                    <a:pt x="816769" y="41996"/>
                    <a:pt x="818674" y="42949"/>
                    <a:pt x="821531" y="43901"/>
                  </a:cubicBezTo>
                  <a:cubicBezTo>
                    <a:pt x="813911" y="65809"/>
                    <a:pt x="797719" y="91526"/>
                    <a:pt x="770096" y="121054"/>
                  </a:cubicBezTo>
                  <a:cubicBezTo>
                    <a:pt x="772001" y="122959"/>
                    <a:pt x="821531" y="104861"/>
                    <a:pt x="820579" y="105814"/>
                  </a:cubicBezTo>
                  <a:cubicBezTo>
                    <a:pt x="812959" y="105814"/>
                    <a:pt x="816769" y="105814"/>
                    <a:pt x="830104" y="105814"/>
                  </a:cubicBezTo>
                  <a:cubicBezTo>
                    <a:pt x="828199" y="116291"/>
                    <a:pt x="810101" y="108671"/>
                    <a:pt x="824389" y="119149"/>
                  </a:cubicBezTo>
                  <a:cubicBezTo>
                    <a:pt x="814864" y="150581"/>
                    <a:pt x="766286" y="138199"/>
                    <a:pt x="762476" y="139151"/>
                  </a:cubicBezTo>
                  <a:cubicBezTo>
                    <a:pt x="751046" y="141056"/>
                    <a:pt x="757714" y="178204"/>
                    <a:pt x="724376" y="160106"/>
                  </a:cubicBezTo>
                  <a:cubicBezTo>
                    <a:pt x="735806" y="162011"/>
                    <a:pt x="721519" y="142009"/>
                    <a:pt x="718661" y="138199"/>
                  </a:cubicBezTo>
                  <a:cubicBezTo>
                    <a:pt x="718661" y="138199"/>
                    <a:pt x="681514" y="150581"/>
                    <a:pt x="676751" y="161059"/>
                  </a:cubicBezTo>
                  <a:cubicBezTo>
                    <a:pt x="672941" y="152486"/>
                    <a:pt x="674846" y="145819"/>
                    <a:pt x="682466" y="141056"/>
                  </a:cubicBezTo>
                  <a:cubicBezTo>
                    <a:pt x="685324" y="152486"/>
                    <a:pt x="686276" y="150581"/>
                    <a:pt x="684371" y="136294"/>
                  </a:cubicBezTo>
                  <a:cubicBezTo>
                    <a:pt x="659606" y="143914"/>
                    <a:pt x="552926" y="196301"/>
                    <a:pt x="538639" y="138199"/>
                  </a:cubicBezTo>
                  <a:cubicBezTo>
                    <a:pt x="538639" y="142961"/>
                    <a:pt x="536734" y="144866"/>
                    <a:pt x="532924" y="143914"/>
                  </a:cubicBezTo>
                  <a:cubicBezTo>
                    <a:pt x="542449" y="152486"/>
                    <a:pt x="539591" y="160106"/>
                    <a:pt x="525304" y="168679"/>
                  </a:cubicBezTo>
                  <a:cubicBezTo>
                    <a:pt x="523399" y="162964"/>
                    <a:pt x="524351" y="161059"/>
                    <a:pt x="531019" y="163916"/>
                  </a:cubicBezTo>
                  <a:cubicBezTo>
                    <a:pt x="526256" y="146771"/>
                    <a:pt x="521494" y="153439"/>
                    <a:pt x="517684" y="151534"/>
                  </a:cubicBezTo>
                  <a:cubicBezTo>
                    <a:pt x="517684" y="141056"/>
                    <a:pt x="520541" y="132484"/>
                    <a:pt x="527209" y="124864"/>
                  </a:cubicBezTo>
                  <a:cubicBezTo>
                    <a:pt x="520541" y="138199"/>
                    <a:pt x="515779" y="141056"/>
                    <a:pt x="513874" y="133436"/>
                  </a:cubicBezTo>
                  <a:cubicBezTo>
                    <a:pt x="510064" y="137246"/>
                    <a:pt x="483394" y="177251"/>
                    <a:pt x="518636" y="155344"/>
                  </a:cubicBezTo>
                  <a:cubicBezTo>
                    <a:pt x="509111" y="172489"/>
                    <a:pt x="422434" y="188681"/>
                    <a:pt x="413861" y="189634"/>
                  </a:cubicBezTo>
                  <a:cubicBezTo>
                    <a:pt x="401479" y="181061"/>
                    <a:pt x="411956" y="187729"/>
                    <a:pt x="416719" y="180109"/>
                  </a:cubicBezTo>
                  <a:cubicBezTo>
                    <a:pt x="411004" y="182966"/>
                    <a:pt x="394811" y="171536"/>
                    <a:pt x="395764" y="171536"/>
                  </a:cubicBezTo>
                  <a:cubicBezTo>
                    <a:pt x="407194" y="166774"/>
                    <a:pt x="383381" y="202969"/>
                    <a:pt x="386239" y="197254"/>
                  </a:cubicBezTo>
                  <a:cubicBezTo>
                    <a:pt x="387191" y="189634"/>
                    <a:pt x="386239" y="190586"/>
                    <a:pt x="382429" y="199159"/>
                  </a:cubicBezTo>
                  <a:cubicBezTo>
                    <a:pt x="388144" y="179156"/>
                    <a:pt x="388144" y="183919"/>
                    <a:pt x="389096" y="167726"/>
                  </a:cubicBezTo>
                  <a:cubicBezTo>
                    <a:pt x="382429" y="163916"/>
                    <a:pt x="365284" y="205826"/>
                    <a:pt x="368141" y="204874"/>
                  </a:cubicBezTo>
                  <a:cubicBezTo>
                    <a:pt x="375761" y="153439"/>
                    <a:pt x="354806" y="167726"/>
                    <a:pt x="348139" y="143914"/>
                  </a:cubicBezTo>
                  <a:cubicBezTo>
                    <a:pt x="354806" y="143914"/>
                    <a:pt x="354806" y="147724"/>
                    <a:pt x="348139" y="153439"/>
                  </a:cubicBezTo>
                  <a:cubicBezTo>
                    <a:pt x="396716" y="129626"/>
                    <a:pt x="340519" y="154391"/>
                    <a:pt x="355759" y="139151"/>
                  </a:cubicBezTo>
                  <a:cubicBezTo>
                    <a:pt x="337661" y="138199"/>
                    <a:pt x="341471" y="143914"/>
                    <a:pt x="334804" y="154391"/>
                  </a:cubicBezTo>
                  <a:close/>
                  <a:moveTo>
                    <a:pt x="38576" y="154391"/>
                  </a:moveTo>
                  <a:cubicBezTo>
                    <a:pt x="38576" y="153439"/>
                    <a:pt x="39529" y="153439"/>
                    <a:pt x="39529" y="152486"/>
                  </a:cubicBezTo>
                  <a:cubicBezTo>
                    <a:pt x="39529" y="153439"/>
                    <a:pt x="39529" y="154391"/>
                    <a:pt x="38576" y="154391"/>
                  </a:cubicBezTo>
                  <a:close/>
                  <a:moveTo>
                    <a:pt x="420529" y="122959"/>
                  </a:moveTo>
                  <a:cubicBezTo>
                    <a:pt x="398621" y="122006"/>
                    <a:pt x="403384" y="129626"/>
                    <a:pt x="404336" y="144866"/>
                  </a:cubicBezTo>
                  <a:cubicBezTo>
                    <a:pt x="420529" y="152486"/>
                    <a:pt x="430054" y="110576"/>
                    <a:pt x="420529" y="122959"/>
                  </a:cubicBezTo>
                  <a:close/>
                  <a:moveTo>
                    <a:pt x="427196" y="142961"/>
                  </a:moveTo>
                  <a:cubicBezTo>
                    <a:pt x="431006" y="143914"/>
                    <a:pt x="428149" y="133436"/>
                    <a:pt x="427196" y="142961"/>
                  </a:cubicBezTo>
                  <a:close/>
                  <a:moveTo>
                    <a:pt x="430054" y="136294"/>
                  </a:moveTo>
                  <a:cubicBezTo>
                    <a:pt x="429101" y="136294"/>
                    <a:pt x="429101" y="136294"/>
                    <a:pt x="430054" y="136294"/>
                  </a:cubicBezTo>
                  <a:lnTo>
                    <a:pt x="430054" y="136294"/>
                  </a:lnTo>
                  <a:close/>
                  <a:moveTo>
                    <a:pt x="362426" y="141056"/>
                  </a:moveTo>
                  <a:cubicBezTo>
                    <a:pt x="364331" y="140104"/>
                    <a:pt x="355759" y="142009"/>
                    <a:pt x="362426" y="141056"/>
                  </a:cubicBezTo>
                  <a:close/>
                  <a:moveTo>
                    <a:pt x="370046" y="146771"/>
                  </a:moveTo>
                  <a:cubicBezTo>
                    <a:pt x="368141" y="136294"/>
                    <a:pt x="369094" y="144866"/>
                    <a:pt x="370046" y="146771"/>
                  </a:cubicBezTo>
                  <a:close/>
                  <a:moveTo>
                    <a:pt x="394811" y="159154"/>
                  </a:moveTo>
                  <a:cubicBezTo>
                    <a:pt x="399574" y="122006"/>
                    <a:pt x="392906" y="162011"/>
                    <a:pt x="394811" y="159154"/>
                  </a:cubicBezTo>
                  <a:close/>
                  <a:moveTo>
                    <a:pt x="757714" y="105814"/>
                  </a:moveTo>
                  <a:cubicBezTo>
                    <a:pt x="751046" y="88669"/>
                    <a:pt x="734854" y="128674"/>
                    <a:pt x="757714" y="105814"/>
                  </a:cubicBezTo>
                  <a:close/>
                  <a:moveTo>
                    <a:pt x="701516" y="101051"/>
                  </a:moveTo>
                  <a:cubicBezTo>
                    <a:pt x="686276" y="116291"/>
                    <a:pt x="671989" y="113434"/>
                    <a:pt x="687229" y="131531"/>
                  </a:cubicBezTo>
                  <a:cubicBezTo>
                    <a:pt x="686276" y="125816"/>
                    <a:pt x="684371" y="125816"/>
                    <a:pt x="682466" y="132484"/>
                  </a:cubicBezTo>
                  <a:cubicBezTo>
                    <a:pt x="685324" y="138199"/>
                    <a:pt x="706279" y="120101"/>
                    <a:pt x="696754" y="111529"/>
                  </a:cubicBezTo>
                  <a:cubicBezTo>
                    <a:pt x="706279" y="99146"/>
                    <a:pt x="722471" y="128674"/>
                    <a:pt x="730091" y="129626"/>
                  </a:cubicBezTo>
                  <a:cubicBezTo>
                    <a:pt x="740569" y="116291"/>
                    <a:pt x="728186" y="98194"/>
                    <a:pt x="701516" y="101051"/>
                  </a:cubicBezTo>
                  <a:close/>
                  <a:moveTo>
                    <a:pt x="519589" y="102004"/>
                  </a:moveTo>
                  <a:cubicBezTo>
                    <a:pt x="537686" y="150581"/>
                    <a:pt x="539591" y="101051"/>
                    <a:pt x="558641" y="116291"/>
                  </a:cubicBezTo>
                  <a:cubicBezTo>
                    <a:pt x="548164" y="131531"/>
                    <a:pt x="551974" y="129626"/>
                    <a:pt x="562451" y="129626"/>
                  </a:cubicBezTo>
                  <a:cubicBezTo>
                    <a:pt x="548164" y="152486"/>
                    <a:pt x="563404" y="117244"/>
                    <a:pt x="543401" y="130579"/>
                  </a:cubicBezTo>
                  <a:cubicBezTo>
                    <a:pt x="544354" y="134389"/>
                    <a:pt x="557689" y="159154"/>
                    <a:pt x="557689" y="158201"/>
                  </a:cubicBezTo>
                  <a:cubicBezTo>
                    <a:pt x="557689" y="158201"/>
                    <a:pt x="571976" y="148676"/>
                    <a:pt x="571976" y="148676"/>
                  </a:cubicBezTo>
                  <a:cubicBezTo>
                    <a:pt x="571976" y="146771"/>
                    <a:pt x="557689" y="150581"/>
                    <a:pt x="558641" y="140104"/>
                  </a:cubicBezTo>
                  <a:cubicBezTo>
                    <a:pt x="573881" y="129626"/>
                    <a:pt x="591026" y="122006"/>
                    <a:pt x="598646" y="115339"/>
                  </a:cubicBezTo>
                  <a:cubicBezTo>
                    <a:pt x="593884" y="134389"/>
                    <a:pt x="597694" y="118196"/>
                    <a:pt x="599599" y="126769"/>
                  </a:cubicBezTo>
                  <a:cubicBezTo>
                    <a:pt x="639604" y="85811"/>
                    <a:pt x="670084" y="175346"/>
                    <a:pt x="598646" y="105814"/>
                  </a:cubicBezTo>
                  <a:cubicBezTo>
                    <a:pt x="609124" y="102004"/>
                    <a:pt x="664369" y="122006"/>
                    <a:pt x="670084" y="114386"/>
                  </a:cubicBezTo>
                  <a:cubicBezTo>
                    <a:pt x="671036" y="111529"/>
                    <a:pt x="671036" y="108671"/>
                    <a:pt x="671036" y="105814"/>
                  </a:cubicBezTo>
                  <a:cubicBezTo>
                    <a:pt x="629126" y="99146"/>
                    <a:pt x="611981" y="95336"/>
                    <a:pt x="583406" y="110576"/>
                  </a:cubicBezTo>
                  <a:cubicBezTo>
                    <a:pt x="584359" y="111529"/>
                    <a:pt x="581501" y="61999"/>
                    <a:pt x="579596" y="61999"/>
                  </a:cubicBezTo>
                  <a:cubicBezTo>
                    <a:pt x="580549" y="64856"/>
                    <a:pt x="523399" y="99146"/>
                    <a:pt x="519589" y="102004"/>
                  </a:cubicBezTo>
                  <a:close/>
                  <a:moveTo>
                    <a:pt x="471011" y="120101"/>
                  </a:moveTo>
                  <a:cubicBezTo>
                    <a:pt x="451009" y="128674"/>
                    <a:pt x="461486" y="150581"/>
                    <a:pt x="435769" y="136294"/>
                  </a:cubicBezTo>
                  <a:cubicBezTo>
                    <a:pt x="439579" y="141056"/>
                    <a:pt x="431959" y="152486"/>
                    <a:pt x="431959" y="153439"/>
                  </a:cubicBezTo>
                  <a:cubicBezTo>
                    <a:pt x="457676" y="160106"/>
                    <a:pt x="475774" y="143914"/>
                    <a:pt x="471011" y="120101"/>
                  </a:cubicBezTo>
                  <a:close/>
                  <a:moveTo>
                    <a:pt x="373856" y="58189"/>
                  </a:moveTo>
                  <a:cubicBezTo>
                    <a:pt x="372904" y="58189"/>
                    <a:pt x="373856" y="58189"/>
                    <a:pt x="373856" y="58189"/>
                  </a:cubicBezTo>
                  <a:close/>
                </a:path>
              </a:pathLst>
            </a:custGeom>
            <a:grpFill/>
            <a:ln w="9525" cap="flat">
              <a:noFill/>
              <a:prstDash val="solid"/>
              <a:miter/>
            </a:ln>
          </p:spPr>
          <p:txBody>
            <a:bodyPr rtlCol="0" anchor="ctr"/>
            <a:lstStyle/>
            <a:p>
              <a:endParaRPr lang="en-US"/>
            </a:p>
          </p:txBody>
        </p:sp>
        <p:sp>
          <p:nvSpPr>
            <p:cNvPr id="810" name="Freeform: Shape 809">
              <a:extLst>
                <a:ext uri="{FF2B5EF4-FFF2-40B4-BE49-F238E27FC236}">
                  <a16:creationId xmlns:a16="http://schemas.microsoft.com/office/drawing/2014/main" xmlns="" id="{E5184B02-46A8-4D10-8EC0-04D96CC9D813}"/>
                </a:ext>
              </a:extLst>
            </p:cNvPr>
            <p:cNvSpPr/>
            <p:nvPr/>
          </p:nvSpPr>
          <p:spPr>
            <a:xfrm>
              <a:off x="7680092" y="965358"/>
              <a:ext cx="9525" cy="19050"/>
            </a:xfrm>
            <a:custGeom>
              <a:avLst/>
              <a:gdLst>
                <a:gd name="connsiteX0" fmla="*/ 7535 w 9525"/>
                <a:gd name="connsiteY0" fmla="*/ 12859 h 19050"/>
                <a:gd name="connsiteX1" fmla="*/ 10393 w 9525"/>
                <a:gd name="connsiteY1" fmla="*/ 7144 h 19050"/>
                <a:gd name="connsiteX2" fmla="*/ 7535 w 9525"/>
                <a:gd name="connsiteY2" fmla="*/ 12859 h 19050"/>
              </a:gdLst>
              <a:ahLst/>
              <a:cxnLst>
                <a:cxn ang="0">
                  <a:pos x="connsiteX0" y="connsiteY0"/>
                </a:cxn>
                <a:cxn ang="0">
                  <a:pos x="connsiteX1" y="connsiteY1"/>
                </a:cxn>
                <a:cxn ang="0">
                  <a:pos x="connsiteX2" y="connsiteY2"/>
                </a:cxn>
              </a:cxnLst>
              <a:rect l="l" t="t" r="r" b="b"/>
              <a:pathLst>
                <a:path w="9525" h="19050">
                  <a:moveTo>
                    <a:pt x="7535" y="12859"/>
                  </a:moveTo>
                  <a:cubicBezTo>
                    <a:pt x="8488" y="10954"/>
                    <a:pt x="11345" y="10954"/>
                    <a:pt x="10393" y="7144"/>
                  </a:cubicBezTo>
                  <a:cubicBezTo>
                    <a:pt x="11345" y="10954"/>
                    <a:pt x="5630" y="8096"/>
                    <a:pt x="7535" y="12859"/>
                  </a:cubicBezTo>
                  <a:close/>
                </a:path>
              </a:pathLst>
            </a:custGeom>
            <a:grpFill/>
            <a:ln w="9525" cap="flat">
              <a:noFill/>
              <a:prstDash val="solid"/>
              <a:miter/>
            </a:ln>
          </p:spPr>
          <p:txBody>
            <a:bodyPr rtlCol="0" anchor="ctr"/>
            <a:lstStyle/>
            <a:p>
              <a:endParaRPr lang="en-US"/>
            </a:p>
          </p:txBody>
        </p:sp>
        <p:sp>
          <p:nvSpPr>
            <p:cNvPr id="811" name="Freeform: Shape 810">
              <a:extLst>
                <a:ext uri="{FF2B5EF4-FFF2-40B4-BE49-F238E27FC236}">
                  <a16:creationId xmlns:a16="http://schemas.microsoft.com/office/drawing/2014/main" xmlns="" id="{129F2AC7-6360-4922-8776-4F3470F4D8C1}"/>
                </a:ext>
              </a:extLst>
            </p:cNvPr>
            <p:cNvSpPr/>
            <p:nvPr/>
          </p:nvSpPr>
          <p:spPr>
            <a:xfrm>
              <a:off x="7683870" y="971982"/>
              <a:ext cx="9525" cy="9525"/>
            </a:xfrm>
            <a:custGeom>
              <a:avLst/>
              <a:gdLst>
                <a:gd name="connsiteX0" fmla="*/ 7567 w 9525"/>
                <a:gd name="connsiteY0" fmla="*/ 10045 h 9525"/>
                <a:gd name="connsiteX1" fmla="*/ 7567 w 9525"/>
                <a:gd name="connsiteY1" fmla="*/ 10045 h 9525"/>
              </a:gdLst>
              <a:ahLst/>
              <a:cxnLst>
                <a:cxn ang="0">
                  <a:pos x="connsiteX0" y="connsiteY0"/>
                </a:cxn>
                <a:cxn ang="0">
                  <a:pos x="connsiteX1" y="connsiteY1"/>
                </a:cxn>
              </a:cxnLst>
              <a:rect l="l" t="t" r="r" b="b"/>
              <a:pathLst>
                <a:path w="9525" h="9525">
                  <a:moveTo>
                    <a:pt x="7567" y="10045"/>
                  </a:moveTo>
                  <a:cubicBezTo>
                    <a:pt x="7567" y="5282"/>
                    <a:pt x="6615" y="7187"/>
                    <a:pt x="7567" y="10045"/>
                  </a:cubicBezTo>
                  <a:close/>
                </a:path>
              </a:pathLst>
            </a:custGeom>
            <a:grpFill/>
            <a:ln w="9525" cap="flat">
              <a:noFill/>
              <a:prstDash val="solid"/>
              <a:miter/>
            </a:ln>
          </p:spPr>
          <p:txBody>
            <a:bodyPr rtlCol="0" anchor="ctr"/>
            <a:lstStyle/>
            <a:p>
              <a:endParaRPr lang="en-US"/>
            </a:p>
          </p:txBody>
        </p:sp>
        <p:sp>
          <p:nvSpPr>
            <p:cNvPr id="812" name="Freeform: Shape 811">
              <a:extLst>
                <a:ext uri="{FF2B5EF4-FFF2-40B4-BE49-F238E27FC236}">
                  <a16:creationId xmlns:a16="http://schemas.microsoft.com/office/drawing/2014/main" xmlns="" id="{B9F86077-22FA-40D3-AA4A-5319108358B2}"/>
                </a:ext>
              </a:extLst>
            </p:cNvPr>
            <p:cNvSpPr/>
            <p:nvPr/>
          </p:nvSpPr>
          <p:spPr>
            <a:xfrm>
              <a:off x="7691914" y="1029908"/>
              <a:ext cx="9525" cy="19050"/>
            </a:xfrm>
            <a:custGeom>
              <a:avLst/>
              <a:gdLst>
                <a:gd name="connsiteX0" fmla="*/ 7144 w 9525"/>
                <a:gd name="connsiteY0" fmla="*/ 9269 h 19050"/>
                <a:gd name="connsiteX1" fmla="*/ 7144 w 9525"/>
                <a:gd name="connsiteY1" fmla="*/ 9269 h 19050"/>
              </a:gdLst>
              <a:ahLst/>
              <a:cxnLst>
                <a:cxn ang="0">
                  <a:pos x="connsiteX0" y="connsiteY0"/>
                </a:cxn>
                <a:cxn ang="0">
                  <a:pos x="connsiteX1" y="connsiteY1"/>
                </a:cxn>
              </a:cxnLst>
              <a:rect l="l" t="t" r="r" b="b"/>
              <a:pathLst>
                <a:path w="9525" h="19050">
                  <a:moveTo>
                    <a:pt x="7144" y="9269"/>
                  </a:moveTo>
                  <a:cubicBezTo>
                    <a:pt x="10001" y="697"/>
                    <a:pt x="8096" y="21652"/>
                    <a:pt x="7144" y="9269"/>
                  </a:cubicBezTo>
                  <a:close/>
                </a:path>
              </a:pathLst>
            </a:custGeom>
            <a:grpFill/>
            <a:ln w="9525" cap="flat">
              <a:noFill/>
              <a:prstDash val="solid"/>
              <a:miter/>
            </a:ln>
          </p:spPr>
          <p:txBody>
            <a:bodyPr rtlCol="0" anchor="ctr"/>
            <a:lstStyle/>
            <a:p>
              <a:endParaRPr lang="en-US"/>
            </a:p>
          </p:txBody>
        </p:sp>
        <p:sp>
          <p:nvSpPr>
            <p:cNvPr id="813" name="Freeform: Shape 812">
              <a:extLst>
                <a:ext uri="{FF2B5EF4-FFF2-40B4-BE49-F238E27FC236}">
                  <a16:creationId xmlns:a16="http://schemas.microsoft.com/office/drawing/2014/main" xmlns="" id="{38AAC76A-EEED-44BF-8555-0CCB503B490A}"/>
                </a:ext>
              </a:extLst>
            </p:cNvPr>
            <p:cNvSpPr/>
            <p:nvPr/>
          </p:nvSpPr>
          <p:spPr>
            <a:xfrm>
              <a:off x="7690961" y="1042182"/>
              <a:ext cx="9525" cy="9525"/>
            </a:xfrm>
            <a:custGeom>
              <a:avLst/>
              <a:gdLst>
                <a:gd name="connsiteX0" fmla="*/ 7144 w 9525"/>
                <a:gd name="connsiteY0" fmla="*/ 10330 h 9525"/>
                <a:gd name="connsiteX1" fmla="*/ 7144 w 9525"/>
                <a:gd name="connsiteY1" fmla="*/ 10330 h 9525"/>
              </a:gdLst>
              <a:ahLst/>
              <a:cxnLst>
                <a:cxn ang="0">
                  <a:pos x="connsiteX0" y="connsiteY0"/>
                </a:cxn>
                <a:cxn ang="0">
                  <a:pos x="connsiteX1" y="connsiteY1"/>
                </a:cxn>
              </a:cxnLst>
              <a:rect l="l" t="t" r="r" b="b"/>
              <a:pathLst>
                <a:path w="9525" h="9525">
                  <a:moveTo>
                    <a:pt x="7144" y="10330"/>
                  </a:moveTo>
                  <a:cubicBezTo>
                    <a:pt x="12859" y="3663"/>
                    <a:pt x="8096" y="9378"/>
                    <a:pt x="7144" y="10330"/>
                  </a:cubicBezTo>
                  <a:close/>
                </a:path>
              </a:pathLst>
            </a:custGeom>
            <a:grpFill/>
            <a:ln w="9525" cap="flat">
              <a:noFill/>
              <a:prstDash val="solid"/>
              <a:miter/>
            </a:ln>
          </p:spPr>
          <p:txBody>
            <a:bodyPr rtlCol="0" anchor="ctr"/>
            <a:lstStyle/>
            <a:p>
              <a:endParaRPr lang="en-US"/>
            </a:p>
          </p:txBody>
        </p:sp>
        <p:sp>
          <p:nvSpPr>
            <p:cNvPr id="814" name="Freeform: Shape 813">
              <a:extLst>
                <a:ext uri="{FF2B5EF4-FFF2-40B4-BE49-F238E27FC236}">
                  <a16:creationId xmlns:a16="http://schemas.microsoft.com/office/drawing/2014/main" xmlns="" id="{C8E2DB66-7C53-418F-880A-EA4323988AA5}"/>
                </a:ext>
              </a:extLst>
            </p:cNvPr>
            <p:cNvSpPr/>
            <p:nvPr/>
          </p:nvSpPr>
          <p:spPr>
            <a:xfrm>
              <a:off x="7612856" y="932688"/>
              <a:ext cx="9525" cy="9525"/>
            </a:xfrm>
            <a:custGeom>
              <a:avLst/>
              <a:gdLst>
                <a:gd name="connsiteX0" fmla="*/ 10001 w 9525"/>
                <a:gd name="connsiteY0" fmla="*/ 8381 h 9525"/>
                <a:gd name="connsiteX1" fmla="*/ 7144 w 9525"/>
                <a:gd name="connsiteY1" fmla="*/ 9334 h 9525"/>
                <a:gd name="connsiteX2" fmla="*/ 10001 w 9525"/>
                <a:gd name="connsiteY2" fmla="*/ 8381 h 9525"/>
              </a:gdLst>
              <a:ahLst/>
              <a:cxnLst>
                <a:cxn ang="0">
                  <a:pos x="connsiteX0" y="connsiteY0"/>
                </a:cxn>
                <a:cxn ang="0">
                  <a:pos x="connsiteX1" y="connsiteY1"/>
                </a:cxn>
                <a:cxn ang="0">
                  <a:pos x="connsiteX2" y="connsiteY2"/>
                </a:cxn>
              </a:cxnLst>
              <a:rect l="l" t="t" r="r" b="b"/>
              <a:pathLst>
                <a:path w="9525" h="9525">
                  <a:moveTo>
                    <a:pt x="10001" y="8381"/>
                  </a:moveTo>
                  <a:cubicBezTo>
                    <a:pt x="9049" y="5524"/>
                    <a:pt x="8096" y="8381"/>
                    <a:pt x="7144" y="9334"/>
                  </a:cubicBezTo>
                  <a:cubicBezTo>
                    <a:pt x="7144" y="9334"/>
                    <a:pt x="9049" y="10286"/>
                    <a:pt x="10001" y="8381"/>
                  </a:cubicBezTo>
                  <a:close/>
                </a:path>
              </a:pathLst>
            </a:custGeom>
            <a:grpFill/>
            <a:ln w="9525" cap="flat">
              <a:noFill/>
              <a:prstDash val="solid"/>
              <a:miter/>
            </a:ln>
          </p:spPr>
          <p:txBody>
            <a:bodyPr rtlCol="0" anchor="ctr"/>
            <a:lstStyle/>
            <a:p>
              <a:endParaRPr lang="en-US"/>
            </a:p>
          </p:txBody>
        </p:sp>
        <p:sp>
          <p:nvSpPr>
            <p:cNvPr id="815" name="Freeform: Shape 814">
              <a:extLst>
                <a:ext uri="{FF2B5EF4-FFF2-40B4-BE49-F238E27FC236}">
                  <a16:creationId xmlns:a16="http://schemas.microsoft.com/office/drawing/2014/main" xmlns="" id="{39B15569-AE16-4D05-9173-7B4CDBA4A3F6}"/>
                </a:ext>
              </a:extLst>
            </p:cNvPr>
            <p:cNvSpPr/>
            <p:nvPr/>
          </p:nvSpPr>
          <p:spPr>
            <a:xfrm>
              <a:off x="6955771" y="1016793"/>
              <a:ext cx="28575" cy="9525"/>
            </a:xfrm>
            <a:custGeom>
              <a:avLst/>
              <a:gdLst>
                <a:gd name="connsiteX0" fmla="*/ 28911 w 28575"/>
                <a:gd name="connsiteY0" fmla="*/ 7144 h 9525"/>
                <a:gd name="connsiteX1" fmla="*/ 28911 w 28575"/>
                <a:gd name="connsiteY1" fmla="*/ 7144 h 9525"/>
              </a:gdLst>
              <a:ahLst/>
              <a:cxnLst>
                <a:cxn ang="0">
                  <a:pos x="connsiteX0" y="connsiteY0"/>
                </a:cxn>
                <a:cxn ang="0">
                  <a:pos x="connsiteX1" y="connsiteY1"/>
                </a:cxn>
              </a:cxnLst>
              <a:rect l="l" t="t" r="r" b="b"/>
              <a:pathLst>
                <a:path w="28575" h="9525">
                  <a:moveTo>
                    <a:pt x="28911" y="7144"/>
                  </a:moveTo>
                  <a:cubicBezTo>
                    <a:pt x="19386" y="7144"/>
                    <a:pt x="-14903" y="10954"/>
                    <a:pt x="28911" y="7144"/>
                  </a:cubicBezTo>
                  <a:close/>
                </a:path>
              </a:pathLst>
            </a:custGeom>
            <a:grpFill/>
            <a:ln w="9525" cap="flat">
              <a:noFill/>
              <a:prstDash val="solid"/>
              <a:miter/>
            </a:ln>
          </p:spPr>
          <p:txBody>
            <a:bodyPr rtlCol="0" anchor="ctr"/>
            <a:lstStyle/>
            <a:p>
              <a:endParaRPr lang="en-US"/>
            </a:p>
          </p:txBody>
        </p:sp>
        <p:sp>
          <p:nvSpPr>
            <p:cNvPr id="816" name="Freeform: Shape 815">
              <a:extLst>
                <a:ext uri="{FF2B5EF4-FFF2-40B4-BE49-F238E27FC236}">
                  <a16:creationId xmlns:a16="http://schemas.microsoft.com/office/drawing/2014/main" xmlns="" id="{FF2BAD92-263D-4068-AB7D-5EAB7E220E84}"/>
                </a:ext>
              </a:extLst>
            </p:cNvPr>
            <p:cNvSpPr/>
            <p:nvPr/>
          </p:nvSpPr>
          <p:spPr>
            <a:xfrm>
              <a:off x="7543324" y="954936"/>
              <a:ext cx="19050" cy="19050"/>
            </a:xfrm>
            <a:custGeom>
              <a:avLst/>
              <a:gdLst>
                <a:gd name="connsiteX0" fmla="*/ 7144 w 19050"/>
                <a:gd name="connsiteY0" fmla="*/ 16613 h 19050"/>
                <a:gd name="connsiteX1" fmla="*/ 7144 w 19050"/>
                <a:gd name="connsiteY1" fmla="*/ 16613 h 19050"/>
              </a:gdLst>
              <a:ahLst/>
              <a:cxnLst>
                <a:cxn ang="0">
                  <a:pos x="connsiteX0" y="connsiteY0"/>
                </a:cxn>
                <a:cxn ang="0">
                  <a:pos x="connsiteX1" y="connsiteY1"/>
                </a:cxn>
              </a:cxnLst>
              <a:rect l="l" t="t" r="r" b="b"/>
              <a:pathLst>
                <a:path w="19050" h="19050">
                  <a:moveTo>
                    <a:pt x="7144" y="16613"/>
                  </a:moveTo>
                  <a:cubicBezTo>
                    <a:pt x="34766" y="-1484"/>
                    <a:pt x="10954" y="10898"/>
                    <a:pt x="7144" y="16613"/>
                  </a:cubicBezTo>
                  <a:close/>
                </a:path>
              </a:pathLst>
            </a:custGeom>
            <a:grpFill/>
            <a:ln w="9525" cap="flat">
              <a:noFill/>
              <a:prstDash val="solid"/>
              <a:miter/>
            </a:ln>
          </p:spPr>
          <p:txBody>
            <a:bodyPr rtlCol="0" anchor="ctr"/>
            <a:lstStyle/>
            <a:p>
              <a:endParaRPr lang="en-US"/>
            </a:p>
          </p:txBody>
        </p:sp>
        <p:sp>
          <p:nvSpPr>
            <p:cNvPr id="817" name="Freeform: Shape 816">
              <a:extLst>
                <a:ext uri="{FF2B5EF4-FFF2-40B4-BE49-F238E27FC236}">
                  <a16:creationId xmlns:a16="http://schemas.microsoft.com/office/drawing/2014/main" xmlns="" id="{113C107E-7E64-4D13-9C6B-BE1F1F14C03C}"/>
                </a:ext>
              </a:extLst>
            </p:cNvPr>
            <p:cNvSpPr/>
            <p:nvPr/>
          </p:nvSpPr>
          <p:spPr>
            <a:xfrm>
              <a:off x="7542242" y="938688"/>
              <a:ext cx="9525" cy="19050"/>
            </a:xfrm>
            <a:custGeom>
              <a:avLst/>
              <a:gdLst>
                <a:gd name="connsiteX0" fmla="*/ 7273 w 9525"/>
                <a:gd name="connsiteY0" fmla="*/ 7144 h 19050"/>
                <a:gd name="connsiteX1" fmla="*/ 7273 w 9525"/>
                <a:gd name="connsiteY1" fmla="*/ 7144 h 19050"/>
              </a:gdLst>
              <a:ahLst/>
              <a:cxnLst>
                <a:cxn ang="0">
                  <a:pos x="connsiteX0" y="connsiteY0"/>
                </a:cxn>
                <a:cxn ang="0">
                  <a:pos x="connsiteX1" y="connsiteY1"/>
                </a:cxn>
              </a:cxnLst>
              <a:rect l="l" t="t" r="r" b="b"/>
              <a:pathLst>
                <a:path w="9525" h="19050">
                  <a:moveTo>
                    <a:pt x="7273" y="7144"/>
                  </a:moveTo>
                  <a:cubicBezTo>
                    <a:pt x="11083" y="21431"/>
                    <a:pt x="6320" y="18574"/>
                    <a:pt x="7273" y="7144"/>
                  </a:cubicBezTo>
                  <a:close/>
                </a:path>
              </a:pathLst>
            </a:custGeom>
            <a:grpFill/>
            <a:ln w="9525" cap="flat">
              <a:noFill/>
              <a:prstDash val="solid"/>
              <a:miter/>
            </a:ln>
          </p:spPr>
          <p:txBody>
            <a:bodyPr rtlCol="0" anchor="ctr"/>
            <a:lstStyle/>
            <a:p>
              <a:endParaRPr lang="en-US"/>
            </a:p>
          </p:txBody>
        </p:sp>
        <p:sp>
          <p:nvSpPr>
            <p:cNvPr id="818" name="Freeform: Shape 817">
              <a:extLst>
                <a:ext uri="{FF2B5EF4-FFF2-40B4-BE49-F238E27FC236}">
                  <a16:creationId xmlns:a16="http://schemas.microsoft.com/office/drawing/2014/main" xmlns="" id="{A8D2C831-8831-49EC-8260-3CA61FAC9C44}"/>
                </a:ext>
              </a:extLst>
            </p:cNvPr>
            <p:cNvSpPr/>
            <p:nvPr/>
          </p:nvSpPr>
          <p:spPr>
            <a:xfrm>
              <a:off x="7580867" y="1065371"/>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14764"/>
                    <a:pt x="7701" y="9049"/>
                    <a:pt x="8653" y="7144"/>
                  </a:cubicBezTo>
                  <a:close/>
                </a:path>
              </a:pathLst>
            </a:custGeom>
            <a:grpFill/>
            <a:ln w="9525" cap="flat">
              <a:noFill/>
              <a:prstDash val="solid"/>
              <a:miter/>
            </a:ln>
          </p:spPr>
          <p:txBody>
            <a:bodyPr rtlCol="0" anchor="ctr"/>
            <a:lstStyle/>
            <a:p>
              <a:endParaRPr lang="en-US"/>
            </a:p>
          </p:txBody>
        </p:sp>
        <p:sp>
          <p:nvSpPr>
            <p:cNvPr id="819" name="Freeform: Shape 818">
              <a:extLst>
                <a:ext uri="{FF2B5EF4-FFF2-40B4-BE49-F238E27FC236}">
                  <a16:creationId xmlns:a16="http://schemas.microsoft.com/office/drawing/2014/main" xmlns="" id="{F5824086-711B-4C17-BE02-9087325DC142}"/>
                </a:ext>
              </a:extLst>
            </p:cNvPr>
            <p:cNvSpPr/>
            <p:nvPr/>
          </p:nvSpPr>
          <p:spPr>
            <a:xfrm>
              <a:off x="7476209" y="933175"/>
              <a:ext cx="9525" cy="9525"/>
            </a:xfrm>
            <a:custGeom>
              <a:avLst/>
              <a:gdLst>
                <a:gd name="connsiteX0" fmla="*/ 9488 w 9525"/>
                <a:gd name="connsiteY0" fmla="*/ 10752 h 9525"/>
                <a:gd name="connsiteX1" fmla="*/ 9488 w 9525"/>
                <a:gd name="connsiteY1" fmla="*/ 10752 h 9525"/>
              </a:gdLst>
              <a:ahLst/>
              <a:cxnLst>
                <a:cxn ang="0">
                  <a:pos x="connsiteX0" y="connsiteY0"/>
                </a:cxn>
                <a:cxn ang="0">
                  <a:pos x="connsiteX1" y="connsiteY1"/>
                </a:cxn>
              </a:cxnLst>
              <a:rect l="l" t="t" r="r" b="b"/>
              <a:pathLst>
                <a:path w="9525" h="9525">
                  <a:moveTo>
                    <a:pt x="9488" y="10752"/>
                  </a:moveTo>
                  <a:cubicBezTo>
                    <a:pt x="8536" y="9800"/>
                    <a:pt x="4726" y="3132"/>
                    <a:pt x="9488" y="10752"/>
                  </a:cubicBezTo>
                  <a:close/>
                </a:path>
              </a:pathLst>
            </a:custGeom>
            <a:grpFill/>
            <a:ln w="9525" cap="flat">
              <a:noFill/>
              <a:prstDash val="solid"/>
              <a:miter/>
            </a:ln>
          </p:spPr>
          <p:txBody>
            <a:bodyPr rtlCol="0" anchor="ctr"/>
            <a:lstStyle/>
            <a:p>
              <a:endParaRPr lang="en-US"/>
            </a:p>
          </p:txBody>
        </p:sp>
        <p:sp>
          <p:nvSpPr>
            <p:cNvPr id="820" name="Freeform: Shape 819">
              <a:extLst>
                <a:ext uri="{FF2B5EF4-FFF2-40B4-BE49-F238E27FC236}">
                  <a16:creationId xmlns:a16="http://schemas.microsoft.com/office/drawing/2014/main" xmlns="" id="{20E622CF-9C92-4D70-8CCA-24F937311CDF}"/>
                </a:ext>
              </a:extLst>
            </p:cNvPr>
            <p:cNvSpPr/>
            <p:nvPr/>
          </p:nvSpPr>
          <p:spPr>
            <a:xfrm>
              <a:off x="7478554" y="933926"/>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lnTo>
                    <a:pt x="8096" y="7144"/>
                  </a:lnTo>
                  <a:close/>
                </a:path>
              </a:pathLst>
            </a:custGeom>
            <a:grpFill/>
            <a:ln w="9525" cap="flat">
              <a:noFill/>
              <a:prstDash val="solid"/>
              <a:miter/>
            </a:ln>
          </p:spPr>
          <p:txBody>
            <a:bodyPr rtlCol="0" anchor="ctr"/>
            <a:lstStyle/>
            <a:p>
              <a:endParaRPr lang="en-US"/>
            </a:p>
          </p:txBody>
        </p:sp>
        <p:sp>
          <p:nvSpPr>
            <p:cNvPr id="821" name="Freeform: Shape 820">
              <a:extLst>
                <a:ext uri="{FF2B5EF4-FFF2-40B4-BE49-F238E27FC236}">
                  <a16:creationId xmlns:a16="http://schemas.microsoft.com/office/drawing/2014/main" xmlns="" id="{EE791029-30AD-4C9B-8045-30DFB74CF2BA}"/>
                </a:ext>
              </a:extLst>
            </p:cNvPr>
            <p:cNvSpPr/>
            <p:nvPr/>
          </p:nvSpPr>
          <p:spPr>
            <a:xfrm>
              <a:off x="7581424" y="107828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001" y="7567"/>
                    <a:pt x="14764" y="6615"/>
                    <a:pt x="7144" y="7567"/>
                  </a:cubicBezTo>
                  <a:close/>
                </a:path>
              </a:pathLst>
            </a:custGeom>
            <a:grpFill/>
            <a:ln w="9525" cap="flat">
              <a:noFill/>
              <a:prstDash val="solid"/>
              <a:miter/>
            </a:ln>
          </p:spPr>
          <p:txBody>
            <a:bodyPr rtlCol="0" anchor="ctr"/>
            <a:lstStyle/>
            <a:p>
              <a:endParaRPr lang="en-US"/>
            </a:p>
          </p:txBody>
        </p:sp>
        <p:sp>
          <p:nvSpPr>
            <p:cNvPr id="822" name="Freeform: Shape 821">
              <a:extLst>
                <a:ext uri="{FF2B5EF4-FFF2-40B4-BE49-F238E27FC236}">
                  <a16:creationId xmlns:a16="http://schemas.microsoft.com/office/drawing/2014/main" xmlns="" id="{4BFB028C-633A-4E23-8901-EC17B73EDC99}"/>
                </a:ext>
              </a:extLst>
            </p:cNvPr>
            <p:cNvSpPr/>
            <p:nvPr/>
          </p:nvSpPr>
          <p:spPr>
            <a:xfrm>
              <a:off x="7552315" y="1046176"/>
              <a:ext cx="9525" cy="9525"/>
            </a:xfrm>
            <a:custGeom>
              <a:avLst/>
              <a:gdLst>
                <a:gd name="connsiteX0" fmla="*/ 7677 w 9525"/>
                <a:gd name="connsiteY0" fmla="*/ 9193 h 9525"/>
                <a:gd name="connsiteX1" fmla="*/ 9582 w 9525"/>
                <a:gd name="connsiteY1" fmla="*/ 7288 h 9525"/>
                <a:gd name="connsiteX2" fmla="*/ 7677 w 9525"/>
                <a:gd name="connsiteY2" fmla="*/ 9193 h 9525"/>
              </a:gdLst>
              <a:ahLst/>
              <a:cxnLst>
                <a:cxn ang="0">
                  <a:pos x="connsiteX0" y="connsiteY0"/>
                </a:cxn>
                <a:cxn ang="0">
                  <a:pos x="connsiteX1" y="connsiteY1"/>
                </a:cxn>
                <a:cxn ang="0">
                  <a:pos x="connsiteX2" y="connsiteY2"/>
                </a:cxn>
              </a:cxnLst>
              <a:rect l="l" t="t" r="r" b="b"/>
              <a:pathLst>
                <a:path w="9525" h="9525">
                  <a:moveTo>
                    <a:pt x="7677" y="9193"/>
                  </a:moveTo>
                  <a:lnTo>
                    <a:pt x="9582" y="7288"/>
                  </a:lnTo>
                  <a:cubicBezTo>
                    <a:pt x="9582" y="8241"/>
                    <a:pt x="5772" y="5383"/>
                    <a:pt x="7677" y="9193"/>
                  </a:cubicBezTo>
                  <a:close/>
                </a:path>
              </a:pathLst>
            </a:custGeom>
            <a:grpFill/>
            <a:ln w="9525" cap="flat">
              <a:noFill/>
              <a:prstDash val="solid"/>
              <a:miter/>
            </a:ln>
          </p:spPr>
          <p:txBody>
            <a:bodyPr rtlCol="0" anchor="ctr"/>
            <a:lstStyle/>
            <a:p>
              <a:endParaRPr lang="en-US"/>
            </a:p>
          </p:txBody>
        </p:sp>
        <p:sp>
          <p:nvSpPr>
            <p:cNvPr id="823" name="Freeform: Shape 822">
              <a:extLst>
                <a:ext uri="{FF2B5EF4-FFF2-40B4-BE49-F238E27FC236}">
                  <a16:creationId xmlns:a16="http://schemas.microsoft.com/office/drawing/2014/main" xmlns="" id="{4DF3B06D-0DF4-43DF-BE63-507A26B73B0E}"/>
                </a:ext>
              </a:extLst>
            </p:cNvPr>
            <p:cNvSpPr/>
            <p:nvPr/>
          </p:nvSpPr>
          <p:spPr>
            <a:xfrm>
              <a:off x="7456738" y="936783"/>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4194" y="13811"/>
                    <a:pt x="8956" y="8096"/>
                    <a:pt x="9909" y="7144"/>
                  </a:cubicBezTo>
                  <a:close/>
                </a:path>
              </a:pathLst>
            </a:custGeom>
            <a:grpFill/>
            <a:ln w="9525" cap="flat">
              <a:noFill/>
              <a:prstDash val="solid"/>
              <a:miter/>
            </a:ln>
          </p:spPr>
          <p:txBody>
            <a:bodyPr rtlCol="0" anchor="ctr"/>
            <a:lstStyle/>
            <a:p>
              <a:endParaRPr lang="en-US"/>
            </a:p>
          </p:txBody>
        </p:sp>
        <p:sp>
          <p:nvSpPr>
            <p:cNvPr id="824" name="Freeform: Shape 823">
              <a:extLst>
                <a:ext uri="{FF2B5EF4-FFF2-40B4-BE49-F238E27FC236}">
                  <a16:creationId xmlns:a16="http://schemas.microsoft.com/office/drawing/2014/main" xmlns="" id="{D5E6B6D6-AEF1-4237-B3AB-81848B8C8F3E}"/>
                </a:ext>
              </a:extLst>
            </p:cNvPr>
            <p:cNvSpPr/>
            <p:nvPr/>
          </p:nvSpPr>
          <p:spPr>
            <a:xfrm>
              <a:off x="7533553" y="1068228"/>
              <a:ext cx="9525" cy="19050"/>
            </a:xfrm>
            <a:custGeom>
              <a:avLst/>
              <a:gdLst>
                <a:gd name="connsiteX0" fmla="*/ 9294 w 9525"/>
                <a:gd name="connsiteY0" fmla="*/ 7144 h 19050"/>
                <a:gd name="connsiteX1" fmla="*/ 8342 w 9525"/>
                <a:gd name="connsiteY1" fmla="*/ 12859 h 19050"/>
                <a:gd name="connsiteX2" fmla="*/ 9294 w 9525"/>
                <a:gd name="connsiteY2" fmla="*/ 7144 h 19050"/>
              </a:gdLst>
              <a:ahLst/>
              <a:cxnLst>
                <a:cxn ang="0">
                  <a:pos x="connsiteX0" y="connsiteY0"/>
                </a:cxn>
                <a:cxn ang="0">
                  <a:pos x="connsiteX1" y="connsiteY1"/>
                </a:cxn>
                <a:cxn ang="0">
                  <a:pos x="connsiteX2" y="connsiteY2"/>
                </a:cxn>
              </a:cxnLst>
              <a:rect l="l" t="t" r="r" b="b"/>
              <a:pathLst>
                <a:path w="9525" h="19050">
                  <a:moveTo>
                    <a:pt x="9294" y="7144"/>
                  </a:moveTo>
                  <a:cubicBezTo>
                    <a:pt x="11199" y="11906"/>
                    <a:pt x="4532" y="9049"/>
                    <a:pt x="8342" y="12859"/>
                  </a:cubicBezTo>
                  <a:cubicBezTo>
                    <a:pt x="12152" y="11906"/>
                    <a:pt x="10247" y="9049"/>
                    <a:pt x="9294" y="7144"/>
                  </a:cubicBezTo>
                  <a:close/>
                </a:path>
              </a:pathLst>
            </a:custGeom>
            <a:grpFill/>
            <a:ln w="9525" cap="flat">
              <a:noFill/>
              <a:prstDash val="solid"/>
              <a:miter/>
            </a:ln>
          </p:spPr>
          <p:txBody>
            <a:bodyPr rtlCol="0" anchor="ctr"/>
            <a:lstStyle/>
            <a:p>
              <a:endParaRPr lang="en-US"/>
            </a:p>
          </p:txBody>
        </p:sp>
        <p:sp>
          <p:nvSpPr>
            <p:cNvPr id="825" name="Freeform: Shape 824">
              <a:extLst>
                <a:ext uri="{FF2B5EF4-FFF2-40B4-BE49-F238E27FC236}">
                  <a16:creationId xmlns:a16="http://schemas.microsoft.com/office/drawing/2014/main" xmlns="" id="{2D85E760-0386-4242-AFCD-7B3131FD2ECB}"/>
                </a:ext>
              </a:extLst>
            </p:cNvPr>
            <p:cNvSpPr/>
            <p:nvPr/>
          </p:nvSpPr>
          <p:spPr>
            <a:xfrm>
              <a:off x="7458551" y="103012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8096"/>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826" name="Freeform: Shape 825">
              <a:extLst>
                <a:ext uri="{FF2B5EF4-FFF2-40B4-BE49-F238E27FC236}">
                  <a16:creationId xmlns:a16="http://schemas.microsoft.com/office/drawing/2014/main" xmlns="" id="{6C1E4A39-3F46-45EE-AB6E-CF2EA88B0950}"/>
                </a:ext>
              </a:extLst>
            </p:cNvPr>
            <p:cNvSpPr/>
            <p:nvPr/>
          </p:nvSpPr>
          <p:spPr>
            <a:xfrm>
              <a:off x="7459504" y="1029028"/>
              <a:ext cx="9525" cy="9525"/>
            </a:xfrm>
            <a:custGeom>
              <a:avLst/>
              <a:gdLst>
                <a:gd name="connsiteX0" fmla="*/ 7144 w 9525"/>
                <a:gd name="connsiteY0" fmla="*/ 8244 h 9525"/>
                <a:gd name="connsiteX1" fmla="*/ 10954 w 9525"/>
                <a:gd name="connsiteY1" fmla="*/ 8244 h 9525"/>
                <a:gd name="connsiteX2" fmla="*/ 7144 w 9525"/>
                <a:gd name="connsiteY2" fmla="*/ 8244 h 9525"/>
              </a:gdLst>
              <a:ahLst/>
              <a:cxnLst>
                <a:cxn ang="0">
                  <a:pos x="connsiteX0" y="connsiteY0"/>
                </a:cxn>
                <a:cxn ang="0">
                  <a:pos x="connsiteX1" y="connsiteY1"/>
                </a:cxn>
                <a:cxn ang="0">
                  <a:pos x="connsiteX2" y="connsiteY2"/>
                </a:cxn>
              </a:cxnLst>
              <a:rect l="l" t="t" r="r" b="b"/>
              <a:pathLst>
                <a:path w="9525" h="9525">
                  <a:moveTo>
                    <a:pt x="7144" y="8244"/>
                  </a:moveTo>
                  <a:cubicBezTo>
                    <a:pt x="8096" y="8244"/>
                    <a:pt x="10001" y="10149"/>
                    <a:pt x="10954" y="8244"/>
                  </a:cubicBezTo>
                  <a:cubicBezTo>
                    <a:pt x="9049" y="6339"/>
                    <a:pt x="8096" y="7291"/>
                    <a:pt x="7144" y="8244"/>
                  </a:cubicBezTo>
                  <a:close/>
                </a:path>
              </a:pathLst>
            </a:custGeom>
            <a:grpFill/>
            <a:ln w="9525" cap="flat">
              <a:noFill/>
              <a:prstDash val="solid"/>
              <a:miter/>
            </a:ln>
          </p:spPr>
          <p:txBody>
            <a:bodyPr rtlCol="0" anchor="ctr"/>
            <a:lstStyle/>
            <a:p>
              <a:endParaRPr lang="en-US"/>
            </a:p>
          </p:txBody>
        </p:sp>
        <p:sp>
          <p:nvSpPr>
            <p:cNvPr id="827" name="Freeform: Shape 826">
              <a:extLst>
                <a:ext uri="{FF2B5EF4-FFF2-40B4-BE49-F238E27FC236}">
                  <a16:creationId xmlns:a16="http://schemas.microsoft.com/office/drawing/2014/main" xmlns="" id="{CB87CC51-0E44-4D3E-ACCB-6B48B6D60E2C}"/>
                </a:ext>
              </a:extLst>
            </p:cNvPr>
            <p:cNvSpPr/>
            <p:nvPr/>
          </p:nvSpPr>
          <p:spPr>
            <a:xfrm>
              <a:off x="7445121" y="1029686"/>
              <a:ext cx="9525" cy="9525"/>
            </a:xfrm>
            <a:custGeom>
              <a:avLst/>
              <a:gdLst>
                <a:gd name="connsiteX0" fmla="*/ 7239 w 9525"/>
                <a:gd name="connsiteY0" fmla="*/ 10443 h 9525"/>
                <a:gd name="connsiteX1" fmla="*/ 7239 w 9525"/>
                <a:gd name="connsiteY1" fmla="*/ 10443 h 9525"/>
              </a:gdLst>
              <a:ahLst/>
              <a:cxnLst>
                <a:cxn ang="0">
                  <a:pos x="connsiteX0" y="connsiteY0"/>
                </a:cxn>
                <a:cxn ang="0">
                  <a:pos x="connsiteX1" y="connsiteY1"/>
                </a:cxn>
              </a:cxnLst>
              <a:rect l="l" t="t" r="r" b="b"/>
              <a:pathLst>
                <a:path w="9525" h="9525">
                  <a:moveTo>
                    <a:pt x="7239" y="10443"/>
                  </a:moveTo>
                  <a:cubicBezTo>
                    <a:pt x="12954" y="4728"/>
                    <a:pt x="6286" y="7586"/>
                    <a:pt x="7239" y="10443"/>
                  </a:cubicBezTo>
                  <a:close/>
                </a:path>
              </a:pathLst>
            </a:custGeom>
            <a:grpFill/>
            <a:ln w="9525" cap="flat">
              <a:noFill/>
              <a:prstDash val="solid"/>
              <a:miter/>
            </a:ln>
          </p:spPr>
          <p:txBody>
            <a:bodyPr rtlCol="0" anchor="ctr"/>
            <a:lstStyle/>
            <a:p>
              <a:endParaRPr lang="en-US"/>
            </a:p>
          </p:txBody>
        </p:sp>
        <p:sp>
          <p:nvSpPr>
            <p:cNvPr id="828" name="Freeform: Shape 827">
              <a:extLst>
                <a:ext uri="{FF2B5EF4-FFF2-40B4-BE49-F238E27FC236}">
                  <a16:creationId xmlns:a16="http://schemas.microsoft.com/office/drawing/2014/main" xmlns="" id="{D81BC30D-D4E3-48A0-A71B-A872CEFBC249}"/>
                </a:ext>
              </a:extLst>
            </p:cNvPr>
            <p:cNvSpPr/>
            <p:nvPr/>
          </p:nvSpPr>
          <p:spPr>
            <a:xfrm>
              <a:off x="7347109" y="940446"/>
              <a:ext cx="19050" cy="9525"/>
            </a:xfrm>
            <a:custGeom>
              <a:avLst/>
              <a:gdLst>
                <a:gd name="connsiteX0" fmla="*/ 7144 w 19050"/>
                <a:gd name="connsiteY0" fmla="*/ 8244 h 9525"/>
                <a:gd name="connsiteX1" fmla="*/ 7144 w 19050"/>
                <a:gd name="connsiteY1" fmla="*/ 8244 h 9525"/>
              </a:gdLst>
              <a:ahLst/>
              <a:cxnLst>
                <a:cxn ang="0">
                  <a:pos x="connsiteX0" y="connsiteY0"/>
                </a:cxn>
                <a:cxn ang="0">
                  <a:pos x="connsiteX1" y="connsiteY1"/>
                </a:cxn>
              </a:cxnLst>
              <a:rect l="l" t="t" r="r" b="b"/>
              <a:pathLst>
                <a:path w="19050" h="9525">
                  <a:moveTo>
                    <a:pt x="7144" y="8244"/>
                  </a:moveTo>
                  <a:cubicBezTo>
                    <a:pt x="21431" y="12054"/>
                    <a:pt x="17621" y="4434"/>
                    <a:pt x="7144" y="8244"/>
                  </a:cubicBezTo>
                  <a:close/>
                </a:path>
              </a:pathLst>
            </a:custGeom>
            <a:grpFill/>
            <a:ln w="9525" cap="flat">
              <a:noFill/>
              <a:prstDash val="solid"/>
              <a:miter/>
            </a:ln>
          </p:spPr>
          <p:txBody>
            <a:bodyPr rtlCol="0" anchor="ctr"/>
            <a:lstStyle/>
            <a:p>
              <a:endParaRPr lang="en-US"/>
            </a:p>
          </p:txBody>
        </p:sp>
        <p:sp>
          <p:nvSpPr>
            <p:cNvPr id="829" name="Freeform: Shape 828">
              <a:extLst>
                <a:ext uri="{FF2B5EF4-FFF2-40B4-BE49-F238E27FC236}">
                  <a16:creationId xmlns:a16="http://schemas.microsoft.com/office/drawing/2014/main" xmlns="" id="{EA5BBCDA-8997-492F-A3A5-1D446BA85F5C}"/>
                </a:ext>
              </a:extLst>
            </p:cNvPr>
            <p:cNvSpPr/>
            <p:nvPr/>
          </p:nvSpPr>
          <p:spPr>
            <a:xfrm>
              <a:off x="7358539" y="938688"/>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9049" y="7144"/>
                  </a:cubicBezTo>
                  <a:cubicBezTo>
                    <a:pt x="8096" y="8096"/>
                    <a:pt x="7144" y="8096"/>
                    <a:pt x="7144" y="8096"/>
                  </a:cubicBezTo>
                  <a:close/>
                </a:path>
              </a:pathLst>
            </a:custGeom>
            <a:grpFill/>
            <a:ln w="9525" cap="flat">
              <a:noFill/>
              <a:prstDash val="solid"/>
              <a:miter/>
            </a:ln>
          </p:spPr>
          <p:txBody>
            <a:bodyPr rtlCol="0" anchor="ctr"/>
            <a:lstStyle/>
            <a:p>
              <a:endParaRPr lang="en-US"/>
            </a:p>
          </p:txBody>
        </p:sp>
        <p:sp>
          <p:nvSpPr>
            <p:cNvPr id="830" name="Freeform: Shape 829">
              <a:extLst>
                <a:ext uri="{FF2B5EF4-FFF2-40B4-BE49-F238E27FC236}">
                  <a16:creationId xmlns:a16="http://schemas.microsoft.com/office/drawing/2014/main" xmlns="" id="{BF0AF1CE-E380-4070-B1BB-220F72DDB1F3}"/>
                </a:ext>
              </a:extLst>
            </p:cNvPr>
            <p:cNvSpPr/>
            <p:nvPr/>
          </p:nvSpPr>
          <p:spPr>
            <a:xfrm>
              <a:off x="7501625" y="1081563"/>
              <a:ext cx="9525" cy="19050"/>
            </a:xfrm>
            <a:custGeom>
              <a:avLst/>
              <a:gdLst>
                <a:gd name="connsiteX0" fmla="*/ 8837 w 9525"/>
                <a:gd name="connsiteY0" fmla="*/ 7144 h 19050"/>
                <a:gd name="connsiteX1" fmla="*/ 8837 w 9525"/>
                <a:gd name="connsiteY1" fmla="*/ 7144 h 19050"/>
              </a:gdLst>
              <a:ahLst/>
              <a:cxnLst>
                <a:cxn ang="0">
                  <a:pos x="connsiteX0" y="connsiteY0"/>
                </a:cxn>
                <a:cxn ang="0">
                  <a:pos x="connsiteX1" y="connsiteY1"/>
                </a:cxn>
              </a:cxnLst>
              <a:rect l="l" t="t" r="r" b="b"/>
              <a:pathLst>
                <a:path w="9525" h="19050">
                  <a:moveTo>
                    <a:pt x="8837" y="7144"/>
                  </a:moveTo>
                  <a:cubicBezTo>
                    <a:pt x="5027" y="20479"/>
                    <a:pt x="8837" y="9049"/>
                    <a:pt x="8837" y="7144"/>
                  </a:cubicBezTo>
                  <a:close/>
                </a:path>
              </a:pathLst>
            </a:custGeom>
            <a:grpFill/>
            <a:ln w="9525" cap="flat">
              <a:noFill/>
              <a:prstDash val="solid"/>
              <a:miter/>
            </a:ln>
          </p:spPr>
          <p:txBody>
            <a:bodyPr rtlCol="0" anchor="ctr"/>
            <a:lstStyle/>
            <a:p>
              <a:endParaRPr lang="en-US"/>
            </a:p>
          </p:txBody>
        </p:sp>
        <p:sp>
          <p:nvSpPr>
            <p:cNvPr id="831" name="Freeform: Shape 830">
              <a:extLst>
                <a:ext uri="{FF2B5EF4-FFF2-40B4-BE49-F238E27FC236}">
                  <a16:creationId xmlns:a16="http://schemas.microsoft.com/office/drawing/2014/main" xmlns="" id="{05511A29-75FC-41BB-8E9A-3A7485845F3C}"/>
                </a:ext>
              </a:extLst>
            </p:cNvPr>
            <p:cNvSpPr/>
            <p:nvPr/>
          </p:nvSpPr>
          <p:spPr>
            <a:xfrm>
              <a:off x="7340288" y="939565"/>
              <a:ext cx="9525" cy="9525"/>
            </a:xfrm>
            <a:custGeom>
              <a:avLst/>
              <a:gdLst>
                <a:gd name="connsiteX0" fmla="*/ 7297 w 9525"/>
                <a:gd name="connsiteY0" fmla="*/ 8172 h 9525"/>
                <a:gd name="connsiteX1" fmla="*/ 10154 w 9525"/>
                <a:gd name="connsiteY1" fmla="*/ 9125 h 9525"/>
                <a:gd name="connsiteX2" fmla="*/ 7297 w 9525"/>
                <a:gd name="connsiteY2" fmla="*/ 8172 h 9525"/>
              </a:gdLst>
              <a:ahLst/>
              <a:cxnLst>
                <a:cxn ang="0">
                  <a:pos x="connsiteX0" y="connsiteY0"/>
                </a:cxn>
                <a:cxn ang="0">
                  <a:pos x="connsiteX1" y="connsiteY1"/>
                </a:cxn>
                <a:cxn ang="0">
                  <a:pos x="connsiteX2" y="connsiteY2"/>
                </a:cxn>
              </a:cxnLst>
              <a:rect l="l" t="t" r="r" b="b"/>
              <a:pathLst>
                <a:path w="9525" h="9525">
                  <a:moveTo>
                    <a:pt x="7297" y="8172"/>
                  </a:moveTo>
                  <a:cubicBezTo>
                    <a:pt x="8249" y="8172"/>
                    <a:pt x="9202" y="8172"/>
                    <a:pt x="10154" y="9125"/>
                  </a:cubicBezTo>
                  <a:cubicBezTo>
                    <a:pt x="10154" y="5315"/>
                    <a:pt x="6344" y="8172"/>
                    <a:pt x="7297" y="8172"/>
                  </a:cubicBezTo>
                  <a:close/>
                </a:path>
              </a:pathLst>
            </a:custGeom>
            <a:grpFill/>
            <a:ln w="9525" cap="flat">
              <a:noFill/>
              <a:prstDash val="solid"/>
              <a:miter/>
            </a:ln>
          </p:spPr>
          <p:txBody>
            <a:bodyPr rtlCol="0" anchor="ctr"/>
            <a:lstStyle/>
            <a:p>
              <a:endParaRPr lang="en-US"/>
            </a:p>
          </p:txBody>
        </p:sp>
        <p:sp>
          <p:nvSpPr>
            <p:cNvPr id="832" name="Freeform: Shape 831">
              <a:extLst>
                <a:ext uri="{FF2B5EF4-FFF2-40B4-BE49-F238E27FC236}">
                  <a16:creationId xmlns:a16="http://schemas.microsoft.com/office/drawing/2014/main" xmlns="" id="{79875EB2-2B3D-478E-A9CF-3E31B823468D}"/>
                </a:ext>
              </a:extLst>
            </p:cNvPr>
            <p:cNvSpPr/>
            <p:nvPr/>
          </p:nvSpPr>
          <p:spPr>
            <a:xfrm>
              <a:off x="7398544" y="1026861"/>
              <a:ext cx="19050" cy="9525"/>
            </a:xfrm>
            <a:custGeom>
              <a:avLst/>
              <a:gdLst>
                <a:gd name="connsiteX0" fmla="*/ 7144 w 19050"/>
                <a:gd name="connsiteY0" fmla="*/ 9458 h 9525"/>
                <a:gd name="connsiteX1" fmla="*/ 11906 w 19050"/>
                <a:gd name="connsiteY1" fmla="*/ 10411 h 9525"/>
                <a:gd name="connsiteX2" fmla="*/ 7144 w 19050"/>
                <a:gd name="connsiteY2" fmla="*/ 9458 h 9525"/>
              </a:gdLst>
              <a:ahLst/>
              <a:cxnLst>
                <a:cxn ang="0">
                  <a:pos x="connsiteX0" y="connsiteY0"/>
                </a:cxn>
                <a:cxn ang="0">
                  <a:pos x="connsiteX1" y="connsiteY1"/>
                </a:cxn>
                <a:cxn ang="0">
                  <a:pos x="connsiteX2" y="connsiteY2"/>
                </a:cxn>
              </a:cxnLst>
              <a:rect l="l" t="t" r="r" b="b"/>
              <a:pathLst>
                <a:path w="19050" h="9525">
                  <a:moveTo>
                    <a:pt x="7144" y="9458"/>
                  </a:moveTo>
                  <a:cubicBezTo>
                    <a:pt x="8096" y="11363"/>
                    <a:pt x="10001" y="10411"/>
                    <a:pt x="11906" y="10411"/>
                  </a:cubicBezTo>
                  <a:cubicBezTo>
                    <a:pt x="10001" y="10411"/>
                    <a:pt x="8096" y="3743"/>
                    <a:pt x="7144" y="9458"/>
                  </a:cubicBezTo>
                  <a:close/>
                </a:path>
              </a:pathLst>
            </a:custGeom>
            <a:grpFill/>
            <a:ln w="9525" cap="flat">
              <a:noFill/>
              <a:prstDash val="solid"/>
              <a:miter/>
            </a:ln>
          </p:spPr>
          <p:txBody>
            <a:bodyPr rtlCol="0" anchor="ctr"/>
            <a:lstStyle/>
            <a:p>
              <a:endParaRPr lang="en-US"/>
            </a:p>
          </p:txBody>
        </p:sp>
        <p:sp>
          <p:nvSpPr>
            <p:cNvPr id="833" name="Freeform: Shape 832">
              <a:extLst>
                <a:ext uri="{FF2B5EF4-FFF2-40B4-BE49-F238E27FC236}">
                  <a16:creationId xmlns:a16="http://schemas.microsoft.com/office/drawing/2014/main" xmlns="" id="{3A630964-C1B1-4959-AD43-E84F97139BEC}"/>
                </a:ext>
              </a:extLst>
            </p:cNvPr>
            <p:cNvSpPr/>
            <p:nvPr/>
          </p:nvSpPr>
          <p:spPr>
            <a:xfrm>
              <a:off x="7329964" y="956592"/>
              <a:ext cx="9525" cy="19050"/>
            </a:xfrm>
            <a:custGeom>
              <a:avLst/>
              <a:gdLst>
                <a:gd name="connsiteX0" fmla="*/ 7144 w 9525"/>
                <a:gd name="connsiteY0" fmla="*/ 8290 h 19050"/>
                <a:gd name="connsiteX1" fmla="*/ 9049 w 9525"/>
                <a:gd name="connsiteY1" fmla="*/ 14005 h 19050"/>
                <a:gd name="connsiteX2" fmla="*/ 7144 w 9525"/>
                <a:gd name="connsiteY2" fmla="*/ 8290 h 19050"/>
              </a:gdLst>
              <a:ahLst/>
              <a:cxnLst>
                <a:cxn ang="0">
                  <a:pos x="connsiteX0" y="connsiteY0"/>
                </a:cxn>
                <a:cxn ang="0">
                  <a:pos x="connsiteX1" y="connsiteY1"/>
                </a:cxn>
                <a:cxn ang="0">
                  <a:pos x="connsiteX2" y="connsiteY2"/>
                </a:cxn>
              </a:cxnLst>
              <a:rect l="l" t="t" r="r" b="b"/>
              <a:pathLst>
                <a:path w="9525" h="19050">
                  <a:moveTo>
                    <a:pt x="7144" y="8290"/>
                  </a:moveTo>
                  <a:cubicBezTo>
                    <a:pt x="8096" y="8290"/>
                    <a:pt x="9049" y="11148"/>
                    <a:pt x="9049" y="14005"/>
                  </a:cubicBezTo>
                  <a:cubicBezTo>
                    <a:pt x="10001" y="11148"/>
                    <a:pt x="10954" y="4480"/>
                    <a:pt x="7144" y="8290"/>
                  </a:cubicBezTo>
                  <a:close/>
                </a:path>
              </a:pathLst>
            </a:custGeom>
            <a:grpFill/>
            <a:ln w="9525" cap="flat">
              <a:noFill/>
              <a:prstDash val="solid"/>
              <a:miter/>
            </a:ln>
          </p:spPr>
          <p:txBody>
            <a:bodyPr rtlCol="0" anchor="ctr"/>
            <a:lstStyle/>
            <a:p>
              <a:endParaRPr lang="en-US"/>
            </a:p>
          </p:txBody>
        </p:sp>
        <p:sp>
          <p:nvSpPr>
            <p:cNvPr id="834" name="Freeform: Shape 833">
              <a:extLst>
                <a:ext uri="{FF2B5EF4-FFF2-40B4-BE49-F238E27FC236}">
                  <a16:creationId xmlns:a16="http://schemas.microsoft.com/office/drawing/2014/main" xmlns="" id="{1753CDAE-2D3C-46B4-97C8-530DFD6A5472}"/>
                </a:ext>
              </a:extLst>
            </p:cNvPr>
            <p:cNvSpPr/>
            <p:nvPr/>
          </p:nvSpPr>
          <p:spPr>
            <a:xfrm>
              <a:off x="7390924" y="1028329"/>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15716" y="6085"/>
                    <a:pt x="7144" y="7990"/>
                  </a:cubicBezTo>
                  <a:close/>
                </a:path>
              </a:pathLst>
            </a:custGeom>
            <a:grpFill/>
            <a:ln w="9525" cap="flat">
              <a:noFill/>
              <a:prstDash val="solid"/>
              <a:miter/>
            </a:ln>
          </p:spPr>
          <p:txBody>
            <a:bodyPr rtlCol="0" anchor="ctr"/>
            <a:lstStyle/>
            <a:p>
              <a:endParaRPr lang="en-US"/>
            </a:p>
          </p:txBody>
        </p:sp>
        <p:sp>
          <p:nvSpPr>
            <p:cNvPr id="835" name="Freeform: Shape 834">
              <a:extLst>
                <a:ext uri="{FF2B5EF4-FFF2-40B4-BE49-F238E27FC236}">
                  <a16:creationId xmlns:a16="http://schemas.microsoft.com/office/drawing/2014/main" xmlns="" id="{8963D405-E160-42F0-AF50-4722C92FF195}"/>
                </a:ext>
              </a:extLst>
            </p:cNvPr>
            <p:cNvSpPr/>
            <p:nvPr/>
          </p:nvSpPr>
          <p:spPr>
            <a:xfrm>
              <a:off x="7407519" y="1069159"/>
              <a:ext cx="9525" cy="19050"/>
            </a:xfrm>
            <a:custGeom>
              <a:avLst/>
              <a:gdLst>
                <a:gd name="connsiteX0" fmla="*/ 7694 w 9525"/>
                <a:gd name="connsiteY0" fmla="*/ 20500 h 19050"/>
                <a:gd name="connsiteX1" fmla="*/ 7694 w 9525"/>
                <a:gd name="connsiteY1" fmla="*/ 20500 h 19050"/>
              </a:gdLst>
              <a:ahLst/>
              <a:cxnLst>
                <a:cxn ang="0">
                  <a:pos x="connsiteX0" y="connsiteY0"/>
                </a:cxn>
                <a:cxn ang="0">
                  <a:pos x="connsiteX1" y="connsiteY1"/>
                </a:cxn>
              </a:cxnLst>
              <a:rect l="l" t="t" r="r" b="b"/>
              <a:pathLst>
                <a:path w="9525" h="19050">
                  <a:moveTo>
                    <a:pt x="7694" y="20500"/>
                  </a:moveTo>
                  <a:cubicBezTo>
                    <a:pt x="5789" y="23358"/>
                    <a:pt x="9599" y="-10932"/>
                    <a:pt x="7694" y="20500"/>
                  </a:cubicBezTo>
                  <a:close/>
                </a:path>
              </a:pathLst>
            </a:custGeom>
            <a:grpFill/>
            <a:ln w="9525" cap="flat">
              <a:noFill/>
              <a:prstDash val="solid"/>
              <a:miter/>
            </a:ln>
          </p:spPr>
          <p:txBody>
            <a:bodyPr rtlCol="0" anchor="ctr"/>
            <a:lstStyle/>
            <a:p>
              <a:endParaRPr lang="en-US"/>
            </a:p>
          </p:txBody>
        </p:sp>
        <p:sp>
          <p:nvSpPr>
            <p:cNvPr id="836" name="Freeform: Shape 835">
              <a:extLst>
                <a:ext uri="{FF2B5EF4-FFF2-40B4-BE49-F238E27FC236}">
                  <a16:creationId xmlns:a16="http://schemas.microsoft.com/office/drawing/2014/main" xmlns="" id="{6EA5D71E-3491-4F4E-9B3F-0ADCF8B9E227}"/>
                </a:ext>
              </a:extLst>
            </p:cNvPr>
            <p:cNvSpPr/>
            <p:nvPr/>
          </p:nvSpPr>
          <p:spPr>
            <a:xfrm>
              <a:off x="7400449" y="1073943"/>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8096" y="7144"/>
                    <a:pt x="9049" y="7144"/>
                    <a:pt x="9049" y="7144"/>
                  </a:cubicBezTo>
                  <a:close/>
                </a:path>
              </a:pathLst>
            </a:custGeom>
            <a:grpFill/>
            <a:ln w="9525" cap="flat">
              <a:noFill/>
              <a:prstDash val="solid"/>
              <a:miter/>
            </a:ln>
          </p:spPr>
          <p:txBody>
            <a:bodyPr rtlCol="0" anchor="ctr"/>
            <a:lstStyle/>
            <a:p>
              <a:endParaRPr lang="en-US"/>
            </a:p>
          </p:txBody>
        </p:sp>
        <p:sp>
          <p:nvSpPr>
            <p:cNvPr id="837" name="Freeform: Shape 836">
              <a:extLst>
                <a:ext uri="{FF2B5EF4-FFF2-40B4-BE49-F238E27FC236}">
                  <a16:creationId xmlns:a16="http://schemas.microsoft.com/office/drawing/2014/main" xmlns="" id="{ED6D8CE9-457D-4795-996C-BD522D447AFB}"/>
                </a:ext>
              </a:extLst>
            </p:cNvPr>
            <p:cNvSpPr/>
            <p:nvPr/>
          </p:nvSpPr>
          <p:spPr>
            <a:xfrm>
              <a:off x="7319486" y="106060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8096" y="8096"/>
                    <a:pt x="8096" y="7144"/>
                  </a:cubicBezTo>
                  <a:cubicBezTo>
                    <a:pt x="7144" y="8096"/>
                    <a:pt x="7144" y="8096"/>
                    <a:pt x="7144" y="9049"/>
                  </a:cubicBezTo>
                  <a:close/>
                </a:path>
              </a:pathLst>
            </a:custGeom>
            <a:grpFill/>
            <a:ln w="9525" cap="flat">
              <a:noFill/>
              <a:prstDash val="solid"/>
              <a:miter/>
            </a:ln>
          </p:spPr>
          <p:txBody>
            <a:bodyPr rtlCol="0" anchor="ctr"/>
            <a:lstStyle/>
            <a:p>
              <a:endParaRPr lang="en-US"/>
            </a:p>
          </p:txBody>
        </p:sp>
        <p:sp>
          <p:nvSpPr>
            <p:cNvPr id="838" name="Freeform: Shape 837">
              <a:extLst>
                <a:ext uri="{FF2B5EF4-FFF2-40B4-BE49-F238E27FC236}">
                  <a16:creationId xmlns:a16="http://schemas.microsoft.com/office/drawing/2014/main" xmlns="" id="{A6EEC68B-8984-4F8C-AB8C-31CA202B5A99}"/>
                </a:ext>
              </a:extLst>
            </p:cNvPr>
            <p:cNvSpPr/>
            <p:nvPr/>
          </p:nvSpPr>
          <p:spPr>
            <a:xfrm>
              <a:off x="7383867" y="1077738"/>
              <a:ext cx="9525" cy="9525"/>
            </a:xfrm>
            <a:custGeom>
              <a:avLst/>
              <a:gdLst>
                <a:gd name="connsiteX0" fmla="*/ 8485 w 9525"/>
                <a:gd name="connsiteY0" fmla="*/ 9064 h 9525"/>
                <a:gd name="connsiteX1" fmla="*/ 8485 w 9525"/>
                <a:gd name="connsiteY1" fmla="*/ 9064 h 9525"/>
              </a:gdLst>
              <a:ahLst/>
              <a:cxnLst>
                <a:cxn ang="0">
                  <a:pos x="connsiteX0" y="connsiteY0"/>
                </a:cxn>
                <a:cxn ang="0">
                  <a:pos x="connsiteX1" y="connsiteY1"/>
                </a:cxn>
              </a:cxnLst>
              <a:rect l="l" t="t" r="r" b="b"/>
              <a:pathLst>
                <a:path w="9525" h="9525">
                  <a:moveTo>
                    <a:pt x="8485" y="9064"/>
                  </a:moveTo>
                  <a:cubicBezTo>
                    <a:pt x="4675" y="4302"/>
                    <a:pt x="10390" y="10017"/>
                    <a:pt x="8485" y="9064"/>
                  </a:cubicBezTo>
                  <a:close/>
                </a:path>
              </a:pathLst>
            </a:custGeom>
            <a:grpFill/>
            <a:ln w="9525" cap="flat">
              <a:noFill/>
              <a:prstDash val="solid"/>
              <a:miter/>
            </a:ln>
          </p:spPr>
          <p:txBody>
            <a:bodyPr rtlCol="0" anchor="ctr"/>
            <a:lstStyle/>
            <a:p>
              <a:endParaRPr lang="en-US"/>
            </a:p>
          </p:txBody>
        </p:sp>
        <p:sp>
          <p:nvSpPr>
            <p:cNvPr id="839" name="Freeform: Shape 838">
              <a:extLst>
                <a:ext uri="{FF2B5EF4-FFF2-40B4-BE49-F238E27FC236}">
                  <a16:creationId xmlns:a16="http://schemas.microsoft.com/office/drawing/2014/main" xmlns="" id="{889F2A37-207C-42A6-ADD2-CCB0155EAD52}"/>
                </a:ext>
              </a:extLst>
            </p:cNvPr>
            <p:cNvSpPr/>
            <p:nvPr/>
          </p:nvSpPr>
          <p:spPr>
            <a:xfrm>
              <a:off x="7280434" y="946511"/>
              <a:ext cx="9525" cy="9525"/>
            </a:xfrm>
            <a:custGeom>
              <a:avLst/>
              <a:gdLst>
                <a:gd name="connsiteX0" fmla="*/ 7144 w 9525"/>
                <a:gd name="connsiteY0" fmla="*/ 10751 h 9525"/>
                <a:gd name="connsiteX1" fmla="*/ 7144 w 9525"/>
                <a:gd name="connsiteY1" fmla="*/ 10751 h 9525"/>
              </a:gdLst>
              <a:ahLst/>
              <a:cxnLst>
                <a:cxn ang="0">
                  <a:pos x="connsiteX0" y="connsiteY0"/>
                </a:cxn>
                <a:cxn ang="0">
                  <a:pos x="connsiteX1" y="connsiteY1"/>
                </a:cxn>
              </a:cxnLst>
              <a:rect l="l" t="t" r="r" b="b"/>
              <a:pathLst>
                <a:path w="9525" h="9525">
                  <a:moveTo>
                    <a:pt x="7144" y="10751"/>
                  </a:moveTo>
                  <a:cubicBezTo>
                    <a:pt x="8096" y="5036"/>
                    <a:pt x="8096" y="6941"/>
                    <a:pt x="7144" y="10751"/>
                  </a:cubicBezTo>
                  <a:close/>
                </a:path>
              </a:pathLst>
            </a:custGeom>
            <a:grpFill/>
            <a:ln w="9525" cap="flat">
              <a:noFill/>
              <a:prstDash val="solid"/>
              <a:miter/>
            </a:ln>
          </p:spPr>
          <p:txBody>
            <a:bodyPr rtlCol="0" anchor="ctr"/>
            <a:lstStyle/>
            <a:p>
              <a:endParaRPr lang="en-US"/>
            </a:p>
          </p:txBody>
        </p:sp>
        <p:sp>
          <p:nvSpPr>
            <p:cNvPr id="840" name="Freeform: Shape 839">
              <a:extLst>
                <a:ext uri="{FF2B5EF4-FFF2-40B4-BE49-F238E27FC236}">
                  <a16:creationId xmlns:a16="http://schemas.microsoft.com/office/drawing/2014/main" xmlns="" id="{A39380BB-D432-4E5E-B0DB-FBDAADD7D68F}"/>
                </a:ext>
              </a:extLst>
            </p:cNvPr>
            <p:cNvSpPr/>
            <p:nvPr/>
          </p:nvSpPr>
          <p:spPr>
            <a:xfrm>
              <a:off x="7278529" y="9463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841" name="Freeform: Shape 840">
              <a:extLst>
                <a:ext uri="{FF2B5EF4-FFF2-40B4-BE49-F238E27FC236}">
                  <a16:creationId xmlns:a16="http://schemas.microsoft.com/office/drawing/2014/main" xmlns="" id="{89E018A8-AC61-43C6-85BA-6D3BB773113E}"/>
                </a:ext>
              </a:extLst>
            </p:cNvPr>
            <p:cNvSpPr/>
            <p:nvPr/>
          </p:nvSpPr>
          <p:spPr>
            <a:xfrm>
              <a:off x="7328059" y="1055846"/>
              <a:ext cx="9525" cy="9525"/>
            </a:xfrm>
            <a:custGeom>
              <a:avLst/>
              <a:gdLst>
                <a:gd name="connsiteX0" fmla="*/ 7144 w 9525"/>
                <a:gd name="connsiteY0" fmla="*/ 9049 h 9525"/>
                <a:gd name="connsiteX1" fmla="*/ 10954 w 9525"/>
                <a:gd name="connsiteY1" fmla="*/ 8096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9049" y="9049"/>
                    <a:pt x="10001" y="9049"/>
                    <a:pt x="10954" y="8096"/>
                  </a:cubicBezTo>
                  <a:cubicBezTo>
                    <a:pt x="10954" y="7144"/>
                    <a:pt x="7144" y="6191"/>
                    <a:pt x="7144" y="9049"/>
                  </a:cubicBezTo>
                  <a:close/>
                </a:path>
              </a:pathLst>
            </a:custGeom>
            <a:grpFill/>
            <a:ln w="9525" cap="flat">
              <a:noFill/>
              <a:prstDash val="solid"/>
              <a:miter/>
            </a:ln>
          </p:spPr>
          <p:txBody>
            <a:bodyPr rtlCol="0" anchor="ctr"/>
            <a:lstStyle/>
            <a:p>
              <a:endParaRPr lang="en-US"/>
            </a:p>
          </p:txBody>
        </p:sp>
        <p:sp>
          <p:nvSpPr>
            <p:cNvPr id="842" name="Freeform: Shape 841">
              <a:extLst>
                <a:ext uri="{FF2B5EF4-FFF2-40B4-BE49-F238E27FC236}">
                  <a16:creationId xmlns:a16="http://schemas.microsoft.com/office/drawing/2014/main" xmlns="" id="{F4D00CF1-FA95-4918-845F-F145B53E3103}"/>
                </a:ext>
              </a:extLst>
            </p:cNvPr>
            <p:cNvSpPr/>
            <p:nvPr/>
          </p:nvSpPr>
          <p:spPr>
            <a:xfrm>
              <a:off x="7266146" y="959008"/>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15716" y="3969"/>
                    <a:pt x="7144" y="9684"/>
                    <a:pt x="7144" y="9684"/>
                  </a:cubicBezTo>
                  <a:close/>
                </a:path>
              </a:pathLst>
            </a:custGeom>
            <a:grpFill/>
            <a:ln w="9525" cap="flat">
              <a:noFill/>
              <a:prstDash val="solid"/>
              <a:miter/>
            </a:ln>
          </p:spPr>
          <p:txBody>
            <a:bodyPr rtlCol="0" anchor="ctr"/>
            <a:lstStyle/>
            <a:p>
              <a:endParaRPr lang="en-US"/>
            </a:p>
          </p:txBody>
        </p:sp>
        <p:sp>
          <p:nvSpPr>
            <p:cNvPr id="843" name="Freeform: Shape 842">
              <a:extLst>
                <a:ext uri="{FF2B5EF4-FFF2-40B4-BE49-F238E27FC236}">
                  <a16:creationId xmlns:a16="http://schemas.microsoft.com/office/drawing/2014/main" xmlns="" id="{6D056001-FF52-4FEF-998B-AD8A39759CD8}"/>
                </a:ext>
              </a:extLst>
            </p:cNvPr>
            <p:cNvSpPr/>
            <p:nvPr/>
          </p:nvSpPr>
          <p:spPr>
            <a:xfrm>
              <a:off x="7244864" y="952023"/>
              <a:ext cx="9525" cy="9525"/>
            </a:xfrm>
            <a:custGeom>
              <a:avLst/>
              <a:gdLst>
                <a:gd name="connsiteX0" fmla="*/ 10329 w 9525"/>
                <a:gd name="connsiteY0" fmla="*/ 7144 h 9525"/>
                <a:gd name="connsiteX1" fmla="*/ 10329 w 9525"/>
                <a:gd name="connsiteY1" fmla="*/ 7144 h 9525"/>
              </a:gdLst>
              <a:ahLst/>
              <a:cxnLst>
                <a:cxn ang="0">
                  <a:pos x="connsiteX0" y="connsiteY0"/>
                </a:cxn>
                <a:cxn ang="0">
                  <a:pos x="connsiteX1" y="connsiteY1"/>
                </a:cxn>
              </a:cxnLst>
              <a:rect l="l" t="t" r="r" b="b"/>
              <a:pathLst>
                <a:path w="9525" h="9525">
                  <a:moveTo>
                    <a:pt x="10329" y="7144"/>
                  </a:moveTo>
                  <a:cubicBezTo>
                    <a:pt x="11281" y="7144"/>
                    <a:pt x="2708" y="11906"/>
                    <a:pt x="10329" y="7144"/>
                  </a:cubicBezTo>
                  <a:close/>
                </a:path>
              </a:pathLst>
            </a:custGeom>
            <a:grpFill/>
            <a:ln w="9525" cap="flat">
              <a:noFill/>
              <a:prstDash val="solid"/>
              <a:miter/>
            </a:ln>
          </p:spPr>
          <p:txBody>
            <a:bodyPr rtlCol="0" anchor="ctr"/>
            <a:lstStyle/>
            <a:p>
              <a:endParaRPr lang="en-US"/>
            </a:p>
          </p:txBody>
        </p:sp>
        <p:sp>
          <p:nvSpPr>
            <p:cNvPr id="844" name="Freeform: Shape 843">
              <a:extLst>
                <a:ext uri="{FF2B5EF4-FFF2-40B4-BE49-F238E27FC236}">
                  <a16:creationId xmlns:a16="http://schemas.microsoft.com/office/drawing/2014/main" xmlns="" id="{77BBE46C-AC77-4821-9125-D926D7E0D5A5}"/>
                </a:ext>
              </a:extLst>
            </p:cNvPr>
            <p:cNvSpPr/>
            <p:nvPr/>
          </p:nvSpPr>
          <p:spPr>
            <a:xfrm>
              <a:off x="7286149" y="1100084"/>
              <a:ext cx="9525" cy="19050"/>
            </a:xfrm>
            <a:custGeom>
              <a:avLst/>
              <a:gdLst>
                <a:gd name="connsiteX0" fmla="*/ 7144 w 9525"/>
                <a:gd name="connsiteY0" fmla="*/ 14340 h 19050"/>
                <a:gd name="connsiteX1" fmla="*/ 7144 w 9525"/>
                <a:gd name="connsiteY1" fmla="*/ 14340 h 19050"/>
              </a:gdLst>
              <a:ahLst/>
              <a:cxnLst>
                <a:cxn ang="0">
                  <a:pos x="connsiteX0" y="connsiteY0"/>
                </a:cxn>
                <a:cxn ang="0">
                  <a:pos x="connsiteX1" y="connsiteY1"/>
                </a:cxn>
              </a:cxnLst>
              <a:rect l="l" t="t" r="r" b="b"/>
              <a:pathLst>
                <a:path w="9525" h="19050">
                  <a:moveTo>
                    <a:pt x="7144" y="14340"/>
                  </a:moveTo>
                  <a:cubicBezTo>
                    <a:pt x="7144" y="14340"/>
                    <a:pt x="10001" y="-1852"/>
                    <a:pt x="7144" y="14340"/>
                  </a:cubicBezTo>
                  <a:close/>
                </a:path>
              </a:pathLst>
            </a:custGeom>
            <a:grpFill/>
            <a:ln w="9525" cap="flat">
              <a:noFill/>
              <a:prstDash val="solid"/>
              <a:miter/>
            </a:ln>
          </p:spPr>
          <p:txBody>
            <a:bodyPr rtlCol="0" anchor="ctr"/>
            <a:lstStyle/>
            <a:p>
              <a:endParaRPr lang="en-US"/>
            </a:p>
          </p:txBody>
        </p:sp>
        <p:sp>
          <p:nvSpPr>
            <p:cNvPr id="845" name="Freeform: Shape 844">
              <a:extLst>
                <a:ext uri="{FF2B5EF4-FFF2-40B4-BE49-F238E27FC236}">
                  <a16:creationId xmlns:a16="http://schemas.microsoft.com/office/drawing/2014/main" xmlns="" id="{A29DFCD5-C669-4DA7-A224-D40AC5FA5582}"/>
                </a:ext>
              </a:extLst>
            </p:cNvPr>
            <p:cNvSpPr/>
            <p:nvPr/>
          </p:nvSpPr>
          <p:spPr>
            <a:xfrm>
              <a:off x="7064216" y="961548"/>
              <a:ext cx="95250" cy="76200"/>
            </a:xfrm>
            <a:custGeom>
              <a:avLst/>
              <a:gdLst>
                <a:gd name="connsiteX0" fmla="*/ 69056 w 95250"/>
                <a:gd name="connsiteY0" fmla="*/ 22384 h 76200"/>
                <a:gd name="connsiteX1" fmla="*/ 85249 w 95250"/>
                <a:gd name="connsiteY1" fmla="*/ 28099 h 76200"/>
                <a:gd name="connsiteX2" fmla="*/ 90964 w 95250"/>
                <a:gd name="connsiteY2" fmla="*/ 10001 h 76200"/>
                <a:gd name="connsiteX3" fmla="*/ 90011 w 95250"/>
                <a:gd name="connsiteY3" fmla="*/ 7144 h 76200"/>
                <a:gd name="connsiteX4" fmla="*/ 7144 w 95250"/>
                <a:gd name="connsiteY4" fmla="*/ 20479 h 76200"/>
                <a:gd name="connsiteX5" fmla="*/ 13811 w 95250"/>
                <a:gd name="connsiteY5" fmla="*/ 69056 h 76200"/>
                <a:gd name="connsiteX6" fmla="*/ 69056 w 95250"/>
                <a:gd name="connsiteY6" fmla="*/ 2238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76200">
                  <a:moveTo>
                    <a:pt x="69056" y="22384"/>
                  </a:moveTo>
                  <a:cubicBezTo>
                    <a:pt x="69056" y="22384"/>
                    <a:pt x="77629" y="29051"/>
                    <a:pt x="85249" y="28099"/>
                  </a:cubicBezTo>
                  <a:cubicBezTo>
                    <a:pt x="78581" y="26194"/>
                    <a:pt x="88106" y="15716"/>
                    <a:pt x="90964" y="10001"/>
                  </a:cubicBezTo>
                  <a:cubicBezTo>
                    <a:pt x="90011" y="10001"/>
                    <a:pt x="89059" y="9049"/>
                    <a:pt x="90011" y="7144"/>
                  </a:cubicBezTo>
                  <a:cubicBezTo>
                    <a:pt x="73819" y="18574"/>
                    <a:pt x="34766" y="16669"/>
                    <a:pt x="7144" y="20479"/>
                  </a:cubicBezTo>
                  <a:cubicBezTo>
                    <a:pt x="20479" y="24289"/>
                    <a:pt x="13811" y="61436"/>
                    <a:pt x="13811" y="69056"/>
                  </a:cubicBezTo>
                  <a:cubicBezTo>
                    <a:pt x="25241" y="76676"/>
                    <a:pt x="71914" y="31909"/>
                    <a:pt x="69056" y="22384"/>
                  </a:cubicBezTo>
                  <a:close/>
                </a:path>
              </a:pathLst>
            </a:custGeom>
            <a:grpFill/>
            <a:ln w="9525" cap="flat">
              <a:noFill/>
              <a:prstDash val="solid"/>
              <a:miter/>
            </a:ln>
          </p:spPr>
          <p:txBody>
            <a:bodyPr rtlCol="0" anchor="ctr"/>
            <a:lstStyle/>
            <a:p>
              <a:endParaRPr lang="en-US"/>
            </a:p>
          </p:txBody>
        </p:sp>
        <p:sp>
          <p:nvSpPr>
            <p:cNvPr id="846" name="Freeform: Shape 845">
              <a:extLst>
                <a:ext uri="{FF2B5EF4-FFF2-40B4-BE49-F238E27FC236}">
                  <a16:creationId xmlns:a16="http://schemas.microsoft.com/office/drawing/2014/main" xmlns="" id="{8057F3E3-1F28-4576-A3A9-5DFBDCA18187}"/>
                </a:ext>
              </a:extLst>
            </p:cNvPr>
            <p:cNvSpPr/>
            <p:nvPr/>
          </p:nvSpPr>
          <p:spPr>
            <a:xfrm>
              <a:off x="7141369" y="982741"/>
              <a:ext cx="9525" cy="9525"/>
            </a:xfrm>
            <a:custGeom>
              <a:avLst/>
              <a:gdLst>
                <a:gd name="connsiteX0" fmla="*/ 7144 w 9525"/>
                <a:gd name="connsiteY0" fmla="*/ 7858 h 9525"/>
                <a:gd name="connsiteX1" fmla="*/ 9049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9049" y="7858"/>
                  </a:cubicBezTo>
                  <a:cubicBezTo>
                    <a:pt x="9049" y="6906"/>
                    <a:pt x="8096" y="6906"/>
                    <a:pt x="7144" y="7858"/>
                  </a:cubicBezTo>
                  <a:close/>
                </a:path>
              </a:pathLst>
            </a:custGeom>
            <a:grpFill/>
            <a:ln w="9525" cap="flat">
              <a:noFill/>
              <a:prstDash val="solid"/>
              <a:miter/>
            </a:ln>
          </p:spPr>
          <p:txBody>
            <a:bodyPr rtlCol="0" anchor="ctr"/>
            <a:lstStyle/>
            <a:p>
              <a:endParaRPr lang="en-US"/>
            </a:p>
          </p:txBody>
        </p:sp>
        <p:sp>
          <p:nvSpPr>
            <p:cNvPr id="847" name="Freeform: Shape 846">
              <a:extLst>
                <a:ext uri="{FF2B5EF4-FFF2-40B4-BE49-F238E27FC236}">
                  <a16:creationId xmlns:a16="http://schemas.microsoft.com/office/drawing/2014/main" xmlns="" id="{6EB28436-278C-47B0-B231-68A928E346D1}"/>
                </a:ext>
              </a:extLst>
            </p:cNvPr>
            <p:cNvSpPr/>
            <p:nvPr/>
          </p:nvSpPr>
          <p:spPr>
            <a:xfrm>
              <a:off x="7059454" y="975121"/>
              <a:ext cx="9525" cy="9525"/>
            </a:xfrm>
            <a:custGeom>
              <a:avLst/>
              <a:gdLst>
                <a:gd name="connsiteX0" fmla="*/ 7144 w 9525"/>
                <a:gd name="connsiteY0" fmla="*/ 7858 h 9525"/>
                <a:gd name="connsiteX1" fmla="*/ 10001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10001" y="7858"/>
                  </a:lnTo>
                  <a:cubicBezTo>
                    <a:pt x="10001" y="6906"/>
                    <a:pt x="9049" y="6906"/>
                    <a:pt x="7144" y="7858"/>
                  </a:cubicBezTo>
                  <a:close/>
                </a:path>
              </a:pathLst>
            </a:custGeom>
            <a:grpFill/>
            <a:ln w="9525" cap="flat">
              <a:noFill/>
              <a:prstDash val="solid"/>
              <a:miter/>
            </a:ln>
          </p:spPr>
          <p:txBody>
            <a:bodyPr rtlCol="0" anchor="ctr"/>
            <a:lstStyle/>
            <a:p>
              <a:endParaRPr lang="en-US"/>
            </a:p>
          </p:txBody>
        </p:sp>
        <p:sp>
          <p:nvSpPr>
            <p:cNvPr id="848" name="Freeform: Shape 847">
              <a:extLst>
                <a:ext uri="{FF2B5EF4-FFF2-40B4-BE49-F238E27FC236}">
                  <a16:creationId xmlns:a16="http://schemas.microsoft.com/office/drawing/2014/main" xmlns="" id="{351E527B-C654-47F4-B4F1-EED53EEA81FB}"/>
                </a:ext>
              </a:extLst>
            </p:cNvPr>
            <p:cNvSpPr/>
            <p:nvPr/>
          </p:nvSpPr>
          <p:spPr>
            <a:xfrm>
              <a:off x="7152911" y="964882"/>
              <a:ext cx="9525" cy="9525"/>
            </a:xfrm>
            <a:custGeom>
              <a:avLst/>
              <a:gdLst>
                <a:gd name="connsiteX0" fmla="*/ 11794 w 9525"/>
                <a:gd name="connsiteY0" fmla="*/ 11430 h 9525"/>
                <a:gd name="connsiteX1" fmla="*/ 11794 w 9525"/>
                <a:gd name="connsiteY1" fmla="*/ 11430 h 9525"/>
              </a:gdLst>
              <a:ahLst/>
              <a:cxnLst>
                <a:cxn ang="0">
                  <a:pos x="connsiteX0" y="connsiteY0"/>
                </a:cxn>
                <a:cxn ang="0">
                  <a:pos x="connsiteX1" y="connsiteY1"/>
                </a:cxn>
              </a:cxnLst>
              <a:rect l="l" t="t" r="r" b="b"/>
              <a:pathLst>
                <a:path w="9525" h="9525">
                  <a:moveTo>
                    <a:pt x="11794" y="11430"/>
                  </a:moveTo>
                  <a:cubicBezTo>
                    <a:pt x="6079" y="5715"/>
                    <a:pt x="5126" y="5715"/>
                    <a:pt x="11794" y="11430"/>
                  </a:cubicBezTo>
                  <a:close/>
                </a:path>
              </a:pathLst>
            </a:custGeom>
            <a:grpFill/>
            <a:ln w="9525" cap="flat">
              <a:noFill/>
              <a:prstDash val="solid"/>
              <a:miter/>
            </a:ln>
          </p:spPr>
          <p:txBody>
            <a:bodyPr rtlCol="0" anchor="ctr"/>
            <a:lstStyle/>
            <a:p>
              <a:endParaRPr lang="en-US"/>
            </a:p>
          </p:txBody>
        </p:sp>
        <p:sp>
          <p:nvSpPr>
            <p:cNvPr id="849" name="Freeform: Shape 848">
              <a:extLst>
                <a:ext uri="{FF2B5EF4-FFF2-40B4-BE49-F238E27FC236}">
                  <a16:creationId xmlns:a16="http://schemas.microsoft.com/office/drawing/2014/main" xmlns="" id="{0701F5D7-2158-4650-8E0C-B4D409946D36}"/>
                </a:ext>
              </a:extLst>
            </p:cNvPr>
            <p:cNvSpPr/>
            <p:nvPr/>
          </p:nvSpPr>
          <p:spPr>
            <a:xfrm>
              <a:off x="7148832" y="960596"/>
              <a:ext cx="9525" cy="9525"/>
            </a:xfrm>
            <a:custGeom>
              <a:avLst/>
              <a:gdLst>
                <a:gd name="connsiteX0" fmla="*/ 7301 w 9525"/>
                <a:gd name="connsiteY0" fmla="*/ 7144 h 9525"/>
                <a:gd name="connsiteX1" fmla="*/ 7301 w 9525"/>
                <a:gd name="connsiteY1" fmla="*/ 7144 h 9525"/>
              </a:gdLst>
              <a:ahLst/>
              <a:cxnLst>
                <a:cxn ang="0">
                  <a:pos x="connsiteX0" y="connsiteY0"/>
                </a:cxn>
                <a:cxn ang="0">
                  <a:pos x="connsiteX1" y="connsiteY1"/>
                </a:cxn>
              </a:cxnLst>
              <a:rect l="l" t="t" r="r" b="b"/>
              <a:pathLst>
                <a:path w="9525" h="9525">
                  <a:moveTo>
                    <a:pt x="7301" y="7144"/>
                  </a:moveTo>
                  <a:cubicBezTo>
                    <a:pt x="6348" y="16669"/>
                    <a:pt x="10158" y="9049"/>
                    <a:pt x="7301" y="7144"/>
                  </a:cubicBezTo>
                  <a:close/>
                </a:path>
              </a:pathLst>
            </a:custGeom>
            <a:grpFill/>
            <a:ln w="9525" cap="flat">
              <a:noFill/>
              <a:prstDash val="solid"/>
              <a:miter/>
            </a:ln>
          </p:spPr>
          <p:txBody>
            <a:bodyPr rtlCol="0" anchor="ctr"/>
            <a:lstStyle/>
            <a:p>
              <a:endParaRPr lang="en-US"/>
            </a:p>
          </p:txBody>
        </p:sp>
        <p:sp>
          <p:nvSpPr>
            <p:cNvPr id="850" name="Freeform: Shape 849">
              <a:extLst>
                <a:ext uri="{FF2B5EF4-FFF2-40B4-BE49-F238E27FC236}">
                  <a16:creationId xmlns:a16="http://schemas.microsoft.com/office/drawing/2014/main" xmlns="" id="{BE356560-3553-424B-9074-EA59D2115AAE}"/>
                </a:ext>
              </a:extLst>
            </p:cNvPr>
            <p:cNvSpPr/>
            <p:nvPr/>
          </p:nvSpPr>
          <p:spPr>
            <a:xfrm>
              <a:off x="7159425" y="1098708"/>
              <a:ext cx="9525" cy="9525"/>
            </a:xfrm>
            <a:custGeom>
              <a:avLst/>
              <a:gdLst>
                <a:gd name="connsiteX0" fmla="*/ 10995 w 9525"/>
                <a:gd name="connsiteY0" fmla="*/ 7144 h 9525"/>
                <a:gd name="connsiteX1" fmla="*/ 10995 w 9525"/>
                <a:gd name="connsiteY1" fmla="*/ 7144 h 9525"/>
              </a:gdLst>
              <a:ahLst/>
              <a:cxnLst>
                <a:cxn ang="0">
                  <a:pos x="connsiteX0" y="connsiteY0"/>
                </a:cxn>
                <a:cxn ang="0">
                  <a:pos x="connsiteX1" y="connsiteY1"/>
                </a:cxn>
              </a:cxnLst>
              <a:rect l="l" t="t" r="r" b="b"/>
              <a:pathLst>
                <a:path w="9525" h="9525">
                  <a:moveTo>
                    <a:pt x="10995" y="7144"/>
                  </a:moveTo>
                  <a:cubicBezTo>
                    <a:pt x="9090" y="7144"/>
                    <a:pt x="3375" y="10954"/>
                    <a:pt x="10995" y="7144"/>
                  </a:cubicBezTo>
                  <a:close/>
                </a:path>
              </a:pathLst>
            </a:custGeom>
            <a:grpFill/>
            <a:ln w="9525" cap="flat">
              <a:noFill/>
              <a:prstDash val="solid"/>
              <a:miter/>
            </a:ln>
          </p:spPr>
          <p:txBody>
            <a:bodyPr rtlCol="0" anchor="ctr"/>
            <a:lstStyle/>
            <a:p>
              <a:endParaRPr lang="en-US"/>
            </a:p>
          </p:txBody>
        </p:sp>
        <p:sp>
          <p:nvSpPr>
            <p:cNvPr id="851" name="Freeform: Shape 850">
              <a:extLst>
                <a:ext uri="{FF2B5EF4-FFF2-40B4-BE49-F238E27FC236}">
                  <a16:creationId xmlns:a16="http://schemas.microsoft.com/office/drawing/2014/main" xmlns="" id="{154A6F9F-6931-4596-8B96-3CC130D7D41F}"/>
                </a:ext>
              </a:extLst>
            </p:cNvPr>
            <p:cNvSpPr/>
            <p:nvPr/>
          </p:nvSpPr>
          <p:spPr>
            <a:xfrm>
              <a:off x="7141369" y="1091088"/>
              <a:ext cx="19050" cy="9525"/>
            </a:xfrm>
            <a:custGeom>
              <a:avLst/>
              <a:gdLst>
                <a:gd name="connsiteX0" fmla="*/ 7144 w 19050"/>
                <a:gd name="connsiteY0" fmla="*/ 8096 h 9525"/>
                <a:gd name="connsiteX1" fmla="*/ 12859 w 19050"/>
                <a:gd name="connsiteY1" fmla="*/ 7144 h 9525"/>
                <a:gd name="connsiteX2" fmla="*/ 7144 w 19050"/>
                <a:gd name="connsiteY2" fmla="*/ 8096 h 9525"/>
              </a:gdLst>
              <a:ahLst/>
              <a:cxnLst>
                <a:cxn ang="0">
                  <a:pos x="connsiteX0" y="connsiteY0"/>
                </a:cxn>
                <a:cxn ang="0">
                  <a:pos x="connsiteX1" y="connsiteY1"/>
                </a:cxn>
                <a:cxn ang="0">
                  <a:pos x="connsiteX2" y="connsiteY2"/>
                </a:cxn>
              </a:cxnLst>
              <a:rect l="l" t="t" r="r" b="b"/>
              <a:pathLst>
                <a:path w="19050" h="9525">
                  <a:moveTo>
                    <a:pt x="7144" y="8096"/>
                  </a:moveTo>
                  <a:cubicBezTo>
                    <a:pt x="9049" y="10954"/>
                    <a:pt x="11906" y="8096"/>
                    <a:pt x="12859" y="7144"/>
                  </a:cubicBezTo>
                  <a:cubicBezTo>
                    <a:pt x="9049" y="8096"/>
                    <a:pt x="10954" y="6191"/>
                    <a:pt x="7144" y="8096"/>
                  </a:cubicBezTo>
                  <a:close/>
                </a:path>
              </a:pathLst>
            </a:custGeom>
            <a:grpFill/>
            <a:ln w="9525" cap="flat">
              <a:noFill/>
              <a:prstDash val="solid"/>
              <a:miter/>
            </a:ln>
          </p:spPr>
          <p:txBody>
            <a:bodyPr rtlCol="0" anchor="ctr"/>
            <a:lstStyle/>
            <a:p>
              <a:endParaRPr lang="en-US"/>
            </a:p>
          </p:txBody>
        </p:sp>
        <p:sp>
          <p:nvSpPr>
            <p:cNvPr id="852" name="Freeform: Shape 851">
              <a:extLst>
                <a:ext uri="{FF2B5EF4-FFF2-40B4-BE49-F238E27FC236}">
                  <a16:creationId xmlns:a16="http://schemas.microsoft.com/office/drawing/2014/main" xmlns="" id="{9661D50B-29EB-4D89-9FA3-E32DFADB9AF9}"/>
                </a:ext>
              </a:extLst>
            </p:cNvPr>
            <p:cNvSpPr/>
            <p:nvPr/>
          </p:nvSpPr>
          <p:spPr>
            <a:xfrm>
              <a:off x="7146717" y="1124426"/>
              <a:ext cx="9525" cy="9525"/>
            </a:xfrm>
            <a:custGeom>
              <a:avLst/>
              <a:gdLst>
                <a:gd name="connsiteX0" fmla="*/ 10368 w 9525"/>
                <a:gd name="connsiteY0" fmla="*/ 7144 h 9525"/>
                <a:gd name="connsiteX1" fmla="*/ 10368 w 9525"/>
                <a:gd name="connsiteY1" fmla="*/ 7144 h 9525"/>
              </a:gdLst>
              <a:ahLst/>
              <a:cxnLst>
                <a:cxn ang="0">
                  <a:pos x="connsiteX0" y="connsiteY0"/>
                </a:cxn>
                <a:cxn ang="0">
                  <a:pos x="connsiteX1" y="connsiteY1"/>
                </a:cxn>
              </a:cxnLst>
              <a:rect l="l" t="t" r="r" b="b"/>
              <a:pathLst>
                <a:path w="9525" h="9525">
                  <a:moveTo>
                    <a:pt x="10368" y="7144"/>
                  </a:moveTo>
                  <a:cubicBezTo>
                    <a:pt x="6558" y="10001"/>
                    <a:pt x="5606" y="10954"/>
                    <a:pt x="10368" y="7144"/>
                  </a:cubicBezTo>
                  <a:close/>
                </a:path>
              </a:pathLst>
            </a:custGeom>
            <a:grpFill/>
            <a:ln w="9525" cap="flat">
              <a:noFill/>
              <a:prstDash val="solid"/>
              <a:miter/>
            </a:ln>
          </p:spPr>
          <p:txBody>
            <a:bodyPr rtlCol="0" anchor="ctr"/>
            <a:lstStyle/>
            <a:p>
              <a:endParaRPr lang="en-US"/>
            </a:p>
          </p:txBody>
        </p:sp>
        <p:sp>
          <p:nvSpPr>
            <p:cNvPr id="853" name="Freeform: Shape 852">
              <a:extLst>
                <a:ext uri="{FF2B5EF4-FFF2-40B4-BE49-F238E27FC236}">
                  <a16:creationId xmlns:a16="http://schemas.microsoft.com/office/drawing/2014/main" xmlns="" id="{7A2B1E94-304E-487F-88A7-DD3D906EB61E}"/>
                </a:ext>
              </a:extLst>
            </p:cNvPr>
            <p:cNvSpPr/>
            <p:nvPr/>
          </p:nvSpPr>
          <p:spPr>
            <a:xfrm>
              <a:off x="7036594" y="102631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7144"/>
                  </a:lnTo>
                  <a:cubicBezTo>
                    <a:pt x="8096" y="8096"/>
                    <a:pt x="8096" y="7144"/>
                    <a:pt x="9049" y="7144"/>
                  </a:cubicBezTo>
                  <a:close/>
                </a:path>
              </a:pathLst>
            </a:custGeom>
            <a:grpFill/>
            <a:ln w="9525" cap="flat">
              <a:noFill/>
              <a:prstDash val="solid"/>
              <a:miter/>
            </a:ln>
          </p:spPr>
          <p:txBody>
            <a:bodyPr rtlCol="0" anchor="ctr"/>
            <a:lstStyle/>
            <a:p>
              <a:endParaRPr lang="en-US"/>
            </a:p>
          </p:txBody>
        </p:sp>
        <p:sp>
          <p:nvSpPr>
            <p:cNvPr id="854" name="Freeform: Shape 853">
              <a:extLst>
                <a:ext uri="{FF2B5EF4-FFF2-40B4-BE49-F238E27FC236}">
                  <a16:creationId xmlns:a16="http://schemas.microsoft.com/office/drawing/2014/main" xmlns="" id="{5B315129-E263-4F81-B7E0-244A0FA06843}"/>
                </a:ext>
              </a:extLst>
            </p:cNvPr>
            <p:cNvSpPr/>
            <p:nvPr/>
          </p:nvSpPr>
          <p:spPr>
            <a:xfrm>
              <a:off x="7021354" y="976980"/>
              <a:ext cx="57150" cy="57150"/>
            </a:xfrm>
            <a:custGeom>
              <a:avLst/>
              <a:gdLst>
                <a:gd name="connsiteX0" fmla="*/ 50006 w 57150"/>
                <a:gd name="connsiteY0" fmla="*/ 49814 h 57150"/>
                <a:gd name="connsiteX1" fmla="*/ 7144 w 57150"/>
                <a:gd name="connsiteY1" fmla="*/ 53624 h 57150"/>
                <a:gd name="connsiteX2" fmla="*/ 20479 w 57150"/>
                <a:gd name="connsiteY2" fmla="*/ 53624 h 57150"/>
                <a:gd name="connsiteX3" fmla="*/ 33814 w 57150"/>
                <a:gd name="connsiteY3" fmla="*/ 15524 h 57150"/>
                <a:gd name="connsiteX4" fmla="*/ 50006 w 57150"/>
                <a:gd name="connsiteY4" fmla="*/ 4981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0006" y="49814"/>
                  </a:moveTo>
                  <a:cubicBezTo>
                    <a:pt x="16669" y="26002"/>
                    <a:pt x="56674" y="-34958"/>
                    <a:pt x="7144" y="53624"/>
                  </a:cubicBezTo>
                  <a:cubicBezTo>
                    <a:pt x="15716" y="46957"/>
                    <a:pt x="20479" y="46957"/>
                    <a:pt x="20479" y="53624"/>
                  </a:cubicBezTo>
                  <a:cubicBezTo>
                    <a:pt x="20479" y="53624"/>
                    <a:pt x="24289" y="-2573"/>
                    <a:pt x="33814" y="15524"/>
                  </a:cubicBezTo>
                  <a:cubicBezTo>
                    <a:pt x="14764" y="25049"/>
                    <a:pt x="25241" y="68864"/>
                    <a:pt x="50006" y="49814"/>
                  </a:cubicBezTo>
                  <a:close/>
                </a:path>
              </a:pathLst>
            </a:custGeom>
            <a:grpFill/>
            <a:ln w="9525" cap="flat">
              <a:noFill/>
              <a:prstDash val="solid"/>
              <a:miter/>
            </a:ln>
          </p:spPr>
          <p:txBody>
            <a:bodyPr rtlCol="0" anchor="ctr"/>
            <a:lstStyle/>
            <a:p>
              <a:endParaRPr lang="en-US"/>
            </a:p>
          </p:txBody>
        </p:sp>
        <p:sp>
          <p:nvSpPr>
            <p:cNvPr id="855" name="Freeform: Shape 854">
              <a:extLst>
                <a:ext uri="{FF2B5EF4-FFF2-40B4-BE49-F238E27FC236}">
                  <a16:creationId xmlns:a16="http://schemas.microsoft.com/office/drawing/2014/main" xmlns="" id="{AEE0AAC0-A2C9-481B-875B-D2F0781670CF}"/>
                </a:ext>
              </a:extLst>
            </p:cNvPr>
            <p:cNvSpPr/>
            <p:nvPr/>
          </p:nvSpPr>
          <p:spPr>
            <a:xfrm>
              <a:off x="6977539" y="10225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856" name="Freeform: Shape 855">
              <a:extLst>
                <a:ext uri="{FF2B5EF4-FFF2-40B4-BE49-F238E27FC236}">
                  <a16:creationId xmlns:a16="http://schemas.microsoft.com/office/drawing/2014/main" xmlns="" id="{C62D0EC9-FBD3-4CA1-A7B2-7B3632B86B42}"/>
                </a:ext>
              </a:extLst>
            </p:cNvPr>
            <p:cNvSpPr/>
            <p:nvPr/>
          </p:nvSpPr>
          <p:spPr>
            <a:xfrm>
              <a:off x="6980396" y="1017266"/>
              <a:ext cx="9525" cy="19050"/>
            </a:xfrm>
            <a:custGeom>
              <a:avLst/>
              <a:gdLst>
                <a:gd name="connsiteX0" fmla="*/ 7144 w 9525"/>
                <a:gd name="connsiteY0" fmla="*/ 13339 h 19050"/>
                <a:gd name="connsiteX1" fmla="*/ 7144 w 9525"/>
                <a:gd name="connsiteY1" fmla="*/ 13339 h 19050"/>
              </a:gdLst>
              <a:ahLst/>
              <a:cxnLst>
                <a:cxn ang="0">
                  <a:pos x="connsiteX0" y="connsiteY0"/>
                </a:cxn>
                <a:cxn ang="0">
                  <a:pos x="connsiteX1" y="connsiteY1"/>
                </a:cxn>
              </a:cxnLst>
              <a:rect l="l" t="t" r="r" b="b"/>
              <a:pathLst>
                <a:path w="9525" h="19050">
                  <a:moveTo>
                    <a:pt x="7144" y="13339"/>
                  </a:moveTo>
                  <a:cubicBezTo>
                    <a:pt x="7144" y="956"/>
                    <a:pt x="7144" y="10481"/>
                    <a:pt x="7144" y="13339"/>
                  </a:cubicBezTo>
                  <a:close/>
                </a:path>
              </a:pathLst>
            </a:custGeom>
            <a:grpFill/>
            <a:ln w="9525" cap="flat">
              <a:noFill/>
              <a:prstDash val="solid"/>
              <a:miter/>
            </a:ln>
          </p:spPr>
          <p:txBody>
            <a:bodyPr rtlCol="0" anchor="ctr"/>
            <a:lstStyle/>
            <a:p>
              <a:endParaRPr lang="en-US"/>
            </a:p>
          </p:txBody>
        </p:sp>
        <p:sp>
          <p:nvSpPr>
            <p:cNvPr id="857" name="Freeform: Shape 856">
              <a:extLst>
                <a:ext uri="{FF2B5EF4-FFF2-40B4-BE49-F238E27FC236}">
                  <a16:creationId xmlns:a16="http://schemas.microsoft.com/office/drawing/2014/main" xmlns="" id="{A548B94A-06CF-44ED-BC09-E69D9FD37936}"/>
                </a:ext>
              </a:extLst>
            </p:cNvPr>
            <p:cNvSpPr/>
            <p:nvPr/>
          </p:nvSpPr>
          <p:spPr>
            <a:xfrm>
              <a:off x="6986069" y="984408"/>
              <a:ext cx="19050" cy="19050"/>
            </a:xfrm>
            <a:custGeom>
              <a:avLst/>
              <a:gdLst>
                <a:gd name="connsiteX0" fmla="*/ 11948 w 19050"/>
                <a:gd name="connsiteY0" fmla="*/ 7144 h 19050"/>
                <a:gd name="connsiteX1" fmla="*/ 11948 w 19050"/>
                <a:gd name="connsiteY1" fmla="*/ 7144 h 19050"/>
              </a:gdLst>
              <a:ahLst/>
              <a:cxnLst>
                <a:cxn ang="0">
                  <a:pos x="connsiteX0" y="connsiteY0"/>
                </a:cxn>
                <a:cxn ang="0">
                  <a:pos x="connsiteX1" y="connsiteY1"/>
                </a:cxn>
              </a:cxnLst>
              <a:rect l="l" t="t" r="r" b="b"/>
              <a:pathLst>
                <a:path w="19050" h="19050">
                  <a:moveTo>
                    <a:pt x="11948" y="7144"/>
                  </a:moveTo>
                  <a:cubicBezTo>
                    <a:pt x="8138" y="9049"/>
                    <a:pt x="3375" y="34766"/>
                    <a:pt x="11948" y="7144"/>
                  </a:cubicBezTo>
                  <a:close/>
                </a:path>
              </a:pathLst>
            </a:custGeom>
            <a:grpFill/>
            <a:ln w="9525" cap="flat">
              <a:noFill/>
              <a:prstDash val="solid"/>
              <a:miter/>
            </a:ln>
          </p:spPr>
          <p:txBody>
            <a:bodyPr rtlCol="0" anchor="ctr"/>
            <a:lstStyle/>
            <a:p>
              <a:endParaRPr lang="en-US"/>
            </a:p>
          </p:txBody>
        </p:sp>
        <p:sp>
          <p:nvSpPr>
            <p:cNvPr id="858" name="Freeform: Shape 857">
              <a:extLst>
                <a:ext uri="{FF2B5EF4-FFF2-40B4-BE49-F238E27FC236}">
                  <a16:creationId xmlns:a16="http://schemas.microsoft.com/office/drawing/2014/main" xmlns="" id="{08247976-CC1D-428E-8E78-D3BF78BBA0D5}"/>
                </a:ext>
              </a:extLst>
            </p:cNvPr>
            <p:cNvSpPr/>
            <p:nvPr/>
          </p:nvSpPr>
          <p:spPr>
            <a:xfrm>
              <a:off x="7013734" y="9891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001"/>
                    <a:pt x="8096" y="12859"/>
                    <a:pt x="7144" y="7144"/>
                  </a:cubicBezTo>
                  <a:close/>
                </a:path>
              </a:pathLst>
            </a:custGeom>
            <a:grpFill/>
            <a:ln w="9525" cap="flat">
              <a:noFill/>
              <a:prstDash val="solid"/>
              <a:miter/>
            </a:ln>
          </p:spPr>
          <p:txBody>
            <a:bodyPr rtlCol="0" anchor="ctr"/>
            <a:lstStyle/>
            <a:p>
              <a:endParaRPr lang="en-US"/>
            </a:p>
          </p:txBody>
        </p:sp>
        <p:sp>
          <p:nvSpPr>
            <p:cNvPr id="859" name="Freeform: Shape 858">
              <a:extLst>
                <a:ext uri="{FF2B5EF4-FFF2-40B4-BE49-F238E27FC236}">
                  <a16:creationId xmlns:a16="http://schemas.microsoft.com/office/drawing/2014/main" xmlns="" id="{5EB015A6-7D03-485B-84C3-A1B8020DFD5F}"/>
                </a:ext>
              </a:extLst>
            </p:cNvPr>
            <p:cNvSpPr/>
            <p:nvPr/>
          </p:nvSpPr>
          <p:spPr>
            <a:xfrm>
              <a:off x="7010241" y="1019651"/>
              <a:ext cx="9525" cy="9525"/>
            </a:xfrm>
            <a:custGeom>
              <a:avLst/>
              <a:gdLst>
                <a:gd name="connsiteX0" fmla="*/ 9684 w 9525"/>
                <a:gd name="connsiteY0" fmla="*/ 7144 h 9525"/>
                <a:gd name="connsiteX1" fmla="*/ 9684 w 9525"/>
                <a:gd name="connsiteY1" fmla="*/ 7144 h 9525"/>
              </a:gdLst>
              <a:ahLst/>
              <a:cxnLst>
                <a:cxn ang="0">
                  <a:pos x="connsiteX0" y="connsiteY0"/>
                </a:cxn>
                <a:cxn ang="0">
                  <a:pos x="connsiteX1" y="connsiteY1"/>
                </a:cxn>
              </a:cxnLst>
              <a:rect l="l" t="t" r="r" b="b"/>
              <a:pathLst>
                <a:path w="9525" h="9525">
                  <a:moveTo>
                    <a:pt x="9684" y="7144"/>
                  </a:moveTo>
                  <a:cubicBezTo>
                    <a:pt x="9684" y="7144"/>
                    <a:pt x="3969" y="14764"/>
                    <a:pt x="9684" y="7144"/>
                  </a:cubicBezTo>
                  <a:close/>
                </a:path>
              </a:pathLst>
            </a:custGeom>
            <a:grpFill/>
            <a:ln w="9525" cap="flat">
              <a:noFill/>
              <a:prstDash val="solid"/>
              <a:miter/>
            </a:ln>
          </p:spPr>
          <p:txBody>
            <a:bodyPr rtlCol="0" anchor="ctr"/>
            <a:lstStyle/>
            <a:p>
              <a:endParaRPr lang="en-US"/>
            </a:p>
          </p:txBody>
        </p:sp>
        <p:sp>
          <p:nvSpPr>
            <p:cNvPr id="860" name="Freeform: Shape 859">
              <a:extLst>
                <a:ext uri="{FF2B5EF4-FFF2-40B4-BE49-F238E27FC236}">
                  <a16:creationId xmlns:a16="http://schemas.microsoft.com/office/drawing/2014/main" xmlns="" id="{5BF12F9A-AB0D-464B-A44A-EECC528C8767}"/>
                </a:ext>
              </a:extLst>
            </p:cNvPr>
            <p:cNvSpPr/>
            <p:nvPr/>
          </p:nvSpPr>
          <p:spPr>
            <a:xfrm>
              <a:off x="7002304" y="988218"/>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7144"/>
                    <a:pt x="8096" y="7144"/>
                    <a:pt x="7144" y="7144"/>
                  </a:cubicBezTo>
                  <a:lnTo>
                    <a:pt x="10001" y="8096"/>
                  </a:lnTo>
                  <a:close/>
                </a:path>
              </a:pathLst>
            </a:custGeom>
            <a:grpFill/>
            <a:ln w="9525" cap="flat">
              <a:noFill/>
              <a:prstDash val="solid"/>
              <a:miter/>
            </a:ln>
          </p:spPr>
          <p:txBody>
            <a:bodyPr rtlCol="0" anchor="ctr"/>
            <a:lstStyle/>
            <a:p>
              <a:endParaRPr lang="en-US"/>
            </a:p>
          </p:txBody>
        </p:sp>
        <p:sp>
          <p:nvSpPr>
            <p:cNvPr id="861" name="Freeform: Shape 860">
              <a:extLst>
                <a:ext uri="{FF2B5EF4-FFF2-40B4-BE49-F238E27FC236}">
                  <a16:creationId xmlns:a16="http://schemas.microsoft.com/office/drawing/2014/main" xmlns="" id="{13961D9C-78AB-4FEC-B7D3-F5F6A0057B51}"/>
                </a:ext>
              </a:extLst>
            </p:cNvPr>
            <p:cNvSpPr/>
            <p:nvPr/>
          </p:nvSpPr>
          <p:spPr>
            <a:xfrm>
              <a:off x="7005253" y="1017005"/>
              <a:ext cx="9525" cy="9525"/>
            </a:xfrm>
            <a:custGeom>
              <a:avLst/>
              <a:gdLst>
                <a:gd name="connsiteX0" fmla="*/ 9909 w 9525"/>
                <a:gd name="connsiteY0" fmla="*/ 8837 h 9525"/>
                <a:gd name="connsiteX1" fmla="*/ 9909 w 9525"/>
                <a:gd name="connsiteY1" fmla="*/ 8837 h 9525"/>
              </a:gdLst>
              <a:ahLst/>
              <a:cxnLst>
                <a:cxn ang="0">
                  <a:pos x="connsiteX0" y="connsiteY0"/>
                </a:cxn>
                <a:cxn ang="0">
                  <a:pos x="connsiteX1" y="connsiteY1"/>
                </a:cxn>
              </a:cxnLst>
              <a:rect l="l" t="t" r="r" b="b"/>
              <a:pathLst>
                <a:path w="9525" h="9525">
                  <a:moveTo>
                    <a:pt x="9909" y="8837"/>
                  </a:moveTo>
                  <a:cubicBezTo>
                    <a:pt x="8956" y="8837"/>
                    <a:pt x="4194" y="5027"/>
                    <a:pt x="9909" y="8837"/>
                  </a:cubicBezTo>
                  <a:close/>
                </a:path>
              </a:pathLst>
            </a:custGeom>
            <a:grpFill/>
            <a:ln w="9525" cap="flat">
              <a:noFill/>
              <a:prstDash val="solid"/>
              <a:miter/>
            </a:ln>
          </p:spPr>
          <p:txBody>
            <a:bodyPr rtlCol="0" anchor="ctr"/>
            <a:lstStyle/>
            <a:p>
              <a:endParaRPr lang="en-US"/>
            </a:p>
          </p:txBody>
        </p:sp>
        <p:sp>
          <p:nvSpPr>
            <p:cNvPr id="862" name="Freeform: Shape 861">
              <a:extLst>
                <a:ext uri="{FF2B5EF4-FFF2-40B4-BE49-F238E27FC236}">
                  <a16:creationId xmlns:a16="http://schemas.microsoft.com/office/drawing/2014/main" xmlns="" id="{69EAF25E-6B75-49BD-9533-7396C823EDED}"/>
                </a:ext>
              </a:extLst>
            </p:cNvPr>
            <p:cNvSpPr/>
            <p:nvPr/>
          </p:nvSpPr>
          <p:spPr>
            <a:xfrm>
              <a:off x="7008532" y="978375"/>
              <a:ext cx="9525" cy="47625"/>
            </a:xfrm>
            <a:custGeom>
              <a:avLst/>
              <a:gdLst>
                <a:gd name="connsiteX0" fmla="*/ 9488 w 9525"/>
                <a:gd name="connsiteY0" fmla="*/ 48420 h 47625"/>
                <a:gd name="connsiteX1" fmla="*/ 9488 w 9525"/>
                <a:gd name="connsiteY1" fmla="*/ 48420 h 47625"/>
              </a:gdLst>
              <a:ahLst/>
              <a:cxnLst>
                <a:cxn ang="0">
                  <a:pos x="connsiteX0" y="connsiteY0"/>
                </a:cxn>
                <a:cxn ang="0">
                  <a:pos x="connsiteX1" y="connsiteY1"/>
                </a:cxn>
              </a:cxnLst>
              <a:rect l="l" t="t" r="r" b="b"/>
              <a:pathLst>
                <a:path w="9525" h="47625">
                  <a:moveTo>
                    <a:pt x="9488" y="48420"/>
                  </a:moveTo>
                  <a:cubicBezTo>
                    <a:pt x="4726" y="-43973"/>
                    <a:pt x="8536" y="47467"/>
                    <a:pt x="9488" y="48420"/>
                  </a:cubicBezTo>
                  <a:close/>
                </a:path>
              </a:pathLst>
            </a:custGeom>
            <a:grpFill/>
            <a:ln w="9525" cap="flat">
              <a:noFill/>
              <a:prstDash val="solid"/>
              <a:miter/>
            </a:ln>
          </p:spPr>
          <p:txBody>
            <a:bodyPr rtlCol="0" anchor="ctr"/>
            <a:lstStyle/>
            <a:p>
              <a:endParaRPr lang="en-US"/>
            </a:p>
          </p:txBody>
        </p:sp>
        <p:sp>
          <p:nvSpPr>
            <p:cNvPr id="863" name="Freeform: Shape 862">
              <a:extLst>
                <a:ext uri="{FF2B5EF4-FFF2-40B4-BE49-F238E27FC236}">
                  <a16:creationId xmlns:a16="http://schemas.microsoft.com/office/drawing/2014/main" xmlns="" id="{AA459D0C-E5C5-45F8-82E7-D4DBE77EB373}"/>
                </a:ext>
              </a:extLst>
            </p:cNvPr>
            <p:cNvSpPr/>
            <p:nvPr/>
          </p:nvSpPr>
          <p:spPr>
            <a:xfrm>
              <a:off x="7122411" y="1121568"/>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4194" y="13811"/>
                    <a:pt x="8957" y="8096"/>
                    <a:pt x="9909" y="7144"/>
                  </a:cubicBezTo>
                  <a:close/>
                </a:path>
              </a:pathLst>
            </a:custGeom>
            <a:grpFill/>
            <a:ln w="9525" cap="flat">
              <a:noFill/>
              <a:prstDash val="solid"/>
              <a:miter/>
            </a:ln>
          </p:spPr>
          <p:txBody>
            <a:bodyPr rtlCol="0" anchor="ctr"/>
            <a:lstStyle/>
            <a:p>
              <a:endParaRPr lang="en-US"/>
            </a:p>
          </p:txBody>
        </p:sp>
        <p:sp>
          <p:nvSpPr>
            <p:cNvPr id="864" name="Freeform: Shape 863">
              <a:extLst>
                <a:ext uri="{FF2B5EF4-FFF2-40B4-BE49-F238E27FC236}">
                  <a16:creationId xmlns:a16="http://schemas.microsoft.com/office/drawing/2014/main" xmlns="" id="{727ADEEF-5BA6-4A9E-AF73-5A4FC2AFEC20}"/>
                </a:ext>
              </a:extLst>
            </p:cNvPr>
            <p:cNvSpPr/>
            <p:nvPr/>
          </p:nvSpPr>
          <p:spPr>
            <a:xfrm>
              <a:off x="7105174" y="1119663"/>
              <a:ext cx="9525" cy="9525"/>
            </a:xfrm>
            <a:custGeom>
              <a:avLst/>
              <a:gdLst>
                <a:gd name="connsiteX0" fmla="*/ 9049 w 9525"/>
                <a:gd name="connsiteY0" fmla="*/ 7144 h 9525"/>
                <a:gd name="connsiteX1" fmla="*/ 7144 w 9525"/>
                <a:gd name="connsiteY1" fmla="*/ 10001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8096"/>
                    <a:pt x="8096" y="9049"/>
                    <a:pt x="7144" y="10001"/>
                  </a:cubicBezTo>
                  <a:cubicBezTo>
                    <a:pt x="8096" y="9049"/>
                    <a:pt x="8096" y="8096"/>
                    <a:pt x="9049" y="7144"/>
                  </a:cubicBezTo>
                  <a:close/>
                </a:path>
              </a:pathLst>
            </a:custGeom>
            <a:grpFill/>
            <a:ln w="9525" cap="flat">
              <a:noFill/>
              <a:prstDash val="solid"/>
              <a:miter/>
            </a:ln>
          </p:spPr>
          <p:txBody>
            <a:bodyPr rtlCol="0" anchor="ctr"/>
            <a:lstStyle/>
            <a:p>
              <a:endParaRPr lang="en-US"/>
            </a:p>
          </p:txBody>
        </p:sp>
        <p:sp>
          <p:nvSpPr>
            <p:cNvPr id="865" name="Freeform: Shape 864">
              <a:extLst>
                <a:ext uri="{FF2B5EF4-FFF2-40B4-BE49-F238E27FC236}">
                  <a16:creationId xmlns:a16="http://schemas.microsoft.com/office/drawing/2014/main" xmlns="" id="{D910AF25-4B61-4B25-9A72-D7FEA5DC3A3F}"/>
                </a:ext>
              </a:extLst>
            </p:cNvPr>
            <p:cNvSpPr/>
            <p:nvPr/>
          </p:nvSpPr>
          <p:spPr>
            <a:xfrm>
              <a:off x="7089099" y="1121568"/>
              <a:ext cx="28575" cy="38100"/>
            </a:xfrm>
            <a:custGeom>
              <a:avLst/>
              <a:gdLst>
                <a:gd name="connsiteX0" fmla="*/ 14645 w 28575"/>
                <a:gd name="connsiteY0" fmla="*/ 34766 h 38100"/>
                <a:gd name="connsiteX1" fmla="*/ 23218 w 28575"/>
                <a:gd name="connsiteY1" fmla="*/ 7144 h 38100"/>
                <a:gd name="connsiteX2" fmla="*/ 14645 w 28575"/>
                <a:gd name="connsiteY2" fmla="*/ 34766 h 38100"/>
              </a:gdLst>
              <a:ahLst/>
              <a:cxnLst>
                <a:cxn ang="0">
                  <a:pos x="connsiteX0" y="connsiteY0"/>
                </a:cxn>
                <a:cxn ang="0">
                  <a:pos x="connsiteX1" y="connsiteY1"/>
                </a:cxn>
                <a:cxn ang="0">
                  <a:pos x="connsiteX2" y="connsiteY2"/>
                </a:cxn>
              </a:cxnLst>
              <a:rect l="l" t="t" r="r" b="b"/>
              <a:pathLst>
                <a:path w="28575" h="38100">
                  <a:moveTo>
                    <a:pt x="14645" y="34766"/>
                  </a:moveTo>
                  <a:cubicBezTo>
                    <a:pt x="9883" y="30004"/>
                    <a:pt x="17503" y="17621"/>
                    <a:pt x="23218" y="7144"/>
                  </a:cubicBezTo>
                  <a:cubicBezTo>
                    <a:pt x="-6309" y="29051"/>
                    <a:pt x="13693" y="25241"/>
                    <a:pt x="14645" y="34766"/>
                  </a:cubicBezTo>
                  <a:close/>
                </a:path>
              </a:pathLst>
            </a:custGeom>
            <a:grpFill/>
            <a:ln w="9525" cap="flat">
              <a:noFill/>
              <a:prstDash val="solid"/>
              <a:miter/>
            </a:ln>
          </p:spPr>
          <p:txBody>
            <a:bodyPr rtlCol="0" anchor="ctr"/>
            <a:lstStyle/>
            <a:p>
              <a:endParaRPr lang="en-US"/>
            </a:p>
          </p:txBody>
        </p:sp>
        <p:sp>
          <p:nvSpPr>
            <p:cNvPr id="866" name="Freeform: Shape 865">
              <a:extLst>
                <a:ext uri="{FF2B5EF4-FFF2-40B4-BE49-F238E27FC236}">
                  <a16:creationId xmlns:a16="http://schemas.microsoft.com/office/drawing/2014/main" xmlns="" id="{E210D099-3E59-4721-8111-F3B25C6F99FF}"/>
                </a:ext>
              </a:extLst>
            </p:cNvPr>
            <p:cNvSpPr/>
            <p:nvPr/>
          </p:nvSpPr>
          <p:spPr>
            <a:xfrm>
              <a:off x="7103269" y="1156103"/>
              <a:ext cx="9525" cy="9525"/>
            </a:xfrm>
            <a:custGeom>
              <a:avLst/>
              <a:gdLst>
                <a:gd name="connsiteX0" fmla="*/ 7144 w 9525"/>
                <a:gd name="connsiteY0" fmla="*/ 9756 h 9525"/>
                <a:gd name="connsiteX1" fmla="*/ 10001 w 9525"/>
                <a:gd name="connsiteY1" fmla="*/ 8804 h 9525"/>
                <a:gd name="connsiteX2" fmla="*/ 7144 w 9525"/>
                <a:gd name="connsiteY2" fmla="*/ 9756 h 9525"/>
              </a:gdLst>
              <a:ahLst/>
              <a:cxnLst>
                <a:cxn ang="0">
                  <a:pos x="connsiteX0" y="connsiteY0"/>
                </a:cxn>
                <a:cxn ang="0">
                  <a:pos x="connsiteX1" y="connsiteY1"/>
                </a:cxn>
                <a:cxn ang="0">
                  <a:pos x="connsiteX2" y="connsiteY2"/>
                </a:cxn>
              </a:cxnLst>
              <a:rect l="l" t="t" r="r" b="b"/>
              <a:pathLst>
                <a:path w="9525" h="9525">
                  <a:moveTo>
                    <a:pt x="7144" y="9756"/>
                  </a:moveTo>
                  <a:cubicBezTo>
                    <a:pt x="9049" y="9756"/>
                    <a:pt x="9049" y="9756"/>
                    <a:pt x="10001" y="8804"/>
                  </a:cubicBezTo>
                  <a:cubicBezTo>
                    <a:pt x="10001" y="4994"/>
                    <a:pt x="9049" y="8804"/>
                    <a:pt x="7144" y="9756"/>
                  </a:cubicBezTo>
                  <a:close/>
                </a:path>
              </a:pathLst>
            </a:custGeom>
            <a:grpFill/>
            <a:ln w="9525" cap="flat">
              <a:noFill/>
              <a:prstDash val="solid"/>
              <a:miter/>
            </a:ln>
          </p:spPr>
          <p:txBody>
            <a:bodyPr rtlCol="0" anchor="ctr"/>
            <a:lstStyle/>
            <a:p>
              <a:endParaRPr lang="en-US"/>
            </a:p>
          </p:txBody>
        </p:sp>
        <p:sp>
          <p:nvSpPr>
            <p:cNvPr id="867" name="Freeform: Shape 866">
              <a:extLst>
                <a:ext uri="{FF2B5EF4-FFF2-40B4-BE49-F238E27FC236}">
                  <a16:creationId xmlns:a16="http://schemas.microsoft.com/office/drawing/2014/main" xmlns="" id="{59EA3483-B051-4ABA-897E-50E35919F8C4}"/>
                </a:ext>
              </a:extLst>
            </p:cNvPr>
            <p:cNvSpPr/>
            <p:nvPr/>
          </p:nvSpPr>
          <p:spPr>
            <a:xfrm>
              <a:off x="7057830" y="1089183"/>
              <a:ext cx="9525" cy="19050"/>
            </a:xfrm>
            <a:custGeom>
              <a:avLst/>
              <a:gdLst>
                <a:gd name="connsiteX0" fmla="*/ 7814 w 9525"/>
                <a:gd name="connsiteY0" fmla="*/ 7144 h 19050"/>
                <a:gd name="connsiteX1" fmla="*/ 7814 w 9525"/>
                <a:gd name="connsiteY1" fmla="*/ 7144 h 19050"/>
              </a:gdLst>
              <a:ahLst/>
              <a:cxnLst>
                <a:cxn ang="0">
                  <a:pos x="connsiteX0" y="connsiteY0"/>
                </a:cxn>
                <a:cxn ang="0">
                  <a:pos x="connsiteX1" y="connsiteY1"/>
                </a:cxn>
              </a:cxnLst>
              <a:rect l="l" t="t" r="r" b="b"/>
              <a:pathLst>
                <a:path w="9525" h="19050">
                  <a:moveTo>
                    <a:pt x="7814" y="7144"/>
                  </a:moveTo>
                  <a:cubicBezTo>
                    <a:pt x="5910" y="17621"/>
                    <a:pt x="8767" y="10954"/>
                    <a:pt x="7814" y="7144"/>
                  </a:cubicBezTo>
                  <a:close/>
                </a:path>
              </a:pathLst>
            </a:custGeom>
            <a:grpFill/>
            <a:ln w="9525" cap="flat">
              <a:noFill/>
              <a:prstDash val="solid"/>
              <a:miter/>
            </a:ln>
          </p:spPr>
          <p:txBody>
            <a:bodyPr rtlCol="0" anchor="ctr"/>
            <a:lstStyle/>
            <a:p>
              <a:endParaRPr lang="en-US"/>
            </a:p>
          </p:txBody>
        </p:sp>
        <p:sp>
          <p:nvSpPr>
            <p:cNvPr id="868" name="Freeform: Shape 867">
              <a:extLst>
                <a:ext uri="{FF2B5EF4-FFF2-40B4-BE49-F238E27FC236}">
                  <a16:creationId xmlns:a16="http://schemas.microsoft.com/office/drawing/2014/main" xmlns="" id="{E445664F-A48F-46BE-AACC-F6326892CB2A}"/>
                </a:ext>
              </a:extLst>
            </p:cNvPr>
            <p:cNvSpPr/>
            <p:nvPr/>
          </p:nvSpPr>
          <p:spPr>
            <a:xfrm>
              <a:off x="7060406" y="1092041"/>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8096"/>
                  </a:lnTo>
                  <a:cubicBezTo>
                    <a:pt x="7144" y="8096"/>
                    <a:pt x="8096" y="8096"/>
                    <a:pt x="9049" y="7144"/>
                  </a:cubicBezTo>
                  <a:close/>
                </a:path>
              </a:pathLst>
            </a:custGeom>
            <a:grpFill/>
            <a:ln w="9525" cap="flat">
              <a:noFill/>
              <a:prstDash val="solid"/>
              <a:miter/>
            </a:ln>
          </p:spPr>
          <p:txBody>
            <a:bodyPr rtlCol="0" anchor="ctr"/>
            <a:lstStyle/>
            <a:p>
              <a:endParaRPr lang="en-US"/>
            </a:p>
          </p:txBody>
        </p:sp>
        <p:sp>
          <p:nvSpPr>
            <p:cNvPr id="869" name="Freeform: Shape 868">
              <a:extLst>
                <a:ext uri="{FF2B5EF4-FFF2-40B4-BE49-F238E27FC236}">
                  <a16:creationId xmlns:a16="http://schemas.microsoft.com/office/drawing/2014/main" xmlns="" id="{76BEA2E3-A175-4B10-80D3-117CF807B4FB}"/>
                </a:ext>
              </a:extLst>
            </p:cNvPr>
            <p:cNvSpPr/>
            <p:nvPr/>
          </p:nvSpPr>
          <p:spPr>
            <a:xfrm>
              <a:off x="7057549" y="10882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870" name="Freeform: Shape 869">
              <a:extLst>
                <a:ext uri="{FF2B5EF4-FFF2-40B4-BE49-F238E27FC236}">
                  <a16:creationId xmlns:a16="http://schemas.microsoft.com/office/drawing/2014/main" xmlns="" id="{512CD8D6-4571-4F62-93F2-96D58AF22750}"/>
                </a:ext>
              </a:extLst>
            </p:cNvPr>
            <p:cNvSpPr/>
            <p:nvPr/>
          </p:nvSpPr>
          <p:spPr>
            <a:xfrm>
              <a:off x="6993731" y="984739"/>
              <a:ext cx="9525" cy="9525"/>
            </a:xfrm>
            <a:custGeom>
              <a:avLst/>
              <a:gdLst>
                <a:gd name="connsiteX0" fmla="*/ 10001 w 9525"/>
                <a:gd name="connsiteY0" fmla="*/ 8718 h 9525"/>
                <a:gd name="connsiteX1" fmla="*/ 7144 w 9525"/>
                <a:gd name="connsiteY1" fmla="*/ 7766 h 9525"/>
                <a:gd name="connsiteX2" fmla="*/ 10001 w 9525"/>
                <a:gd name="connsiteY2" fmla="*/ 8718 h 9525"/>
              </a:gdLst>
              <a:ahLst/>
              <a:cxnLst>
                <a:cxn ang="0">
                  <a:pos x="connsiteX0" y="connsiteY0"/>
                </a:cxn>
                <a:cxn ang="0">
                  <a:pos x="connsiteX1" y="connsiteY1"/>
                </a:cxn>
                <a:cxn ang="0">
                  <a:pos x="connsiteX2" y="connsiteY2"/>
                </a:cxn>
              </a:cxnLst>
              <a:rect l="l" t="t" r="r" b="b"/>
              <a:pathLst>
                <a:path w="9525" h="9525">
                  <a:moveTo>
                    <a:pt x="10001" y="8718"/>
                  </a:moveTo>
                  <a:cubicBezTo>
                    <a:pt x="10001" y="5861"/>
                    <a:pt x="8096" y="7766"/>
                    <a:pt x="7144" y="7766"/>
                  </a:cubicBezTo>
                  <a:cubicBezTo>
                    <a:pt x="8096" y="7766"/>
                    <a:pt x="9049" y="8718"/>
                    <a:pt x="10001" y="8718"/>
                  </a:cubicBezTo>
                  <a:close/>
                </a:path>
              </a:pathLst>
            </a:custGeom>
            <a:grpFill/>
            <a:ln w="9525" cap="flat">
              <a:noFill/>
              <a:prstDash val="solid"/>
              <a:miter/>
            </a:ln>
          </p:spPr>
          <p:txBody>
            <a:bodyPr rtlCol="0" anchor="ctr"/>
            <a:lstStyle/>
            <a:p>
              <a:endParaRPr lang="en-US"/>
            </a:p>
          </p:txBody>
        </p:sp>
        <p:sp>
          <p:nvSpPr>
            <p:cNvPr id="871" name="Freeform: Shape 870">
              <a:extLst>
                <a:ext uri="{FF2B5EF4-FFF2-40B4-BE49-F238E27FC236}">
                  <a16:creationId xmlns:a16="http://schemas.microsoft.com/office/drawing/2014/main" xmlns="" id="{72FB209A-D825-4DD6-9B8C-EF2AC4E99FC2}"/>
                </a:ext>
              </a:extLst>
            </p:cNvPr>
            <p:cNvSpPr/>
            <p:nvPr/>
          </p:nvSpPr>
          <p:spPr>
            <a:xfrm>
              <a:off x="6928009" y="1012031"/>
              <a:ext cx="9525" cy="9525"/>
            </a:xfrm>
            <a:custGeom>
              <a:avLst/>
              <a:gdLst>
                <a:gd name="connsiteX0" fmla="*/ 8096 w 9525"/>
                <a:gd name="connsiteY0" fmla="*/ 10001 h 9525"/>
                <a:gd name="connsiteX1" fmla="*/ 7144 w 9525"/>
                <a:gd name="connsiteY1" fmla="*/ 7144 h 9525"/>
                <a:gd name="connsiteX2" fmla="*/ 8096 w 9525"/>
                <a:gd name="connsiteY2" fmla="*/ 10001 h 9525"/>
              </a:gdLst>
              <a:ahLst/>
              <a:cxnLst>
                <a:cxn ang="0">
                  <a:pos x="connsiteX0" y="connsiteY0"/>
                </a:cxn>
                <a:cxn ang="0">
                  <a:pos x="connsiteX1" y="connsiteY1"/>
                </a:cxn>
                <a:cxn ang="0">
                  <a:pos x="connsiteX2" y="connsiteY2"/>
                </a:cxn>
              </a:cxnLst>
              <a:rect l="l" t="t" r="r" b="b"/>
              <a:pathLst>
                <a:path w="9525" h="9525">
                  <a:moveTo>
                    <a:pt x="8096" y="10001"/>
                  </a:moveTo>
                  <a:lnTo>
                    <a:pt x="7144" y="7144"/>
                  </a:lnTo>
                  <a:cubicBezTo>
                    <a:pt x="7144" y="9049"/>
                    <a:pt x="7144" y="10001"/>
                    <a:pt x="8096" y="10001"/>
                  </a:cubicBezTo>
                  <a:close/>
                </a:path>
              </a:pathLst>
            </a:custGeom>
            <a:grpFill/>
            <a:ln w="9525" cap="flat">
              <a:noFill/>
              <a:prstDash val="solid"/>
              <a:miter/>
            </a:ln>
          </p:spPr>
          <p:txBody>
            <a:bodyPr rtlCol="0" anchor="ctr"/>
            <a:lstStyle/>
            <a:p>
              <a:endParaRPr lang="en-US"/>
            </a:p>
          </p:txBody>
        </p:sp>
        <p:sp>
          <p:nvSpPr>
            <p:cNvPr id="872" name="Freeform: Shape 871">
              <a:extLst>
                <a:ext uri="{FF2B5EF4-FFF2-40B4-BE49-F238E27FC236}">
                  <a16:creationId xmlns:a16="http://schemas.microsoft.com/office/drawing/2014/main" xmlns="" id="{470BF3F8-7828-417F-98C9-821E71E0DF02}"/>
                </a:ext>
              </a:extLst>
            </p:cNvPr>
            <p:cNvSpPr/>
            <p:nvPr/>
          </p:nvSpPr>
          <p:spPr>
            <a:xfrm>
              <a:off x="6886099" y="107965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8096"/>
                  </a:cubicBezTo>
                  <a:cubicBezTo>
                    <a:pt x="7144" y="8096"/>
                    <a:pt x="8096" y="8096"/>
                    <a:pt x="8096" y="7144"/>
                  </a:cubicBezTo>
                  <a:close/>
                </a:path>
              </a:pathLst>
            </a:custGeom>
            <a:grpFill/>
            <a:ln w="9525" cap="flat">
              <a:noFill/>
              <a:prstDash val="solid"/>
              <a:miter/>
            </a:ln>
          </p:spPr>
          <p:txBody>
            <a:bodyPr rtlCol="0" anchor="ctr"/>
            <a:lstStyle/>
            <a:p>
              <a:endParaRPr lang="en-US"/>
            </a:p>
          </p:txBody>
        </p:sp>
        <p:sp>
          <p:nvSpPr>
            <p:cNvPr id="873" name="Freeform: Shape 872">
              <a:extLst>
                <a:ext uri="{FF2B5EF4-FFF2-40B4-BE49-F238E27FC236}">
                  <a16:creationId xmlns:a16="http://schemas.microsoft.com/office/drawing/2014/main" xmlns="" id="{BACC9D3C-0C0D-487B-933F-66B5D50DA344}"/>
                </a:ext>
              </a:extLst>
            </p:cNvPr>
            <p:cNvSpPr/>
            <p:nvPr/>
          </p:nvSpPr>
          <p:spPr>
            <a:xfrm>
              <a:off x="6882490" y="1080611"/>
              <a:ext cx="9525" cy="9525"/>
            </a:xfrm>
            <a:custGeom>
              <a:avLst/>
              <a:gdLst>
                <a:gd name="connsiteX0" fmla="*/ 10752 w 9525"/>
                <a:gd name="connsiteY0" fmla="*/ 7144 h 9525"/>
                <a:gd name="connsiteX1" fmla="*/ 10752 w 9525"/>
                <a:gd name="connsiteY1" fmla="*/ 7144 h 9525"/>
              </a:gdLst>
              <a:ahLst/>
              <a:cxnLst>
                <a:cxn ang="0">
                  <a:pos x="connsiteX0" y="connsiteY0"/>
                </a:cxn>
                <a:cxn ang="0">
                  <a:pos x="connsiteX1" y="connsiteY1"/>
                </a:cxn>
              </a:cxnLst>
              <a:rect l="l" t="t" r="r" b="b"/>
              <a:pathLst>
                <a:path w="9525" h="9525">
                  <a:moveTo>
                    <a:pt x="10752" y="7144"/>
                  </a:moveTo>
                  <a:cubicBezTo>
                    <a:pt x="3132" y="15716"/>
                    <a:pt x="9800" y="9049"/>
                    <a:pt x="10752" y="7144"/>
                  </a:cubicBezTo>
                  <a:close/>
                </a:path>
              </a:pathLst>
            </a:custGeom>
            <a:grpFill/>
            <a:ln w="9525" cap="flat">
              <a:noFill/>
              <a:prstDash val="solid"/>
              <a:miter/>
            </a:ln>
          </p:spPr>
          <p:txBody>
            <a:bodyPr rtlCol="0" anchor="ctr"/>
            <a:lstStyle/>
            <a:p>
              <a:endParaRPr lang="en-US"/>
            </a:p>
          </p:txBody>
        </p:sp>
        <p:sp>
          <p:nvSpPr>
            <p:cNvPr id="874" name="Freeform: Shape 873">
              <a:extLst>
                <a:ext uri="{FF2B5EF4-FFF2-40B4-BE49-F238E27FC236}">
                  <a16:creationId xmlns:a16="http://schemas.microsoft.com/office/drawing/2014/main" xmlns="" id="{E61B71C8-13FE-48D7-8167-CAB9E9860D88}"/>
                </a:ext>
              </a:extLst>
            </p:cNvPr>
            <p:cNvSpPr/>
            <p:nvPr/>
          </p:nvSpPr>
          <p:spPr>
            <a:xfrm>
              <a:off x="6890374" y="1037748"/>
              <a:ext cx="19050" cy="38100"/>
            </a:xfrm>
            <a:custGeom>
              <a:avLst/>
              <a:gdLst>
                <a:gd name="connsiteX0" fmla="*/ 19061 w 19050"/>
                <a:gd name="connsiteY0" fmla="*/ 31909 h 38100"/>
                <a:gd name="connsiteX1" fmla="*/ 7631 w 19050"/>
                <a:gd name="connsiteY1" fmla="*/ 7144 h 38100"/>
                <a:gd name="connsiteX2" fmla="*/ 19061 w 19050"/>
                <a:gd name="connsiteY2" fmla="*/ 31909 h 38100"/>
              </a:gdLst>
              <a:ahLst/>
              <a:cxnLst>
                <a:cxn ang="0">
                  <a:pos x="connsiteX0" y="connsiteY0"/>
                </a:cxn>
                <a:cxn ang="0">
                  <a:pos x="connsiteX1" y="connsiteY1"/>
                </a:cxn>
                <a:cxn ang="0">
                  <a:pos x="connsiteX2" y="connsiteY2"/>
                </a:cxn>
              </a:cxnLst>
              <a:rect l="l" t="t" r="r" b="b"/>
              <a:pathLst>
                <a:path w="19050" h="38100">
                  <a:moveTo>
                    <a:pt x="19061" y="31909"/>
                  </a:moveTo>
                  <a:cubicBezTo>
                    <a:pt x="16204" y="24289"/>
                    <a:pt x="20014" y="9049"/>
                    <a:pt x="7631" y="7144"/>
                  </a:cubicBezTo>
                  <a:cubicBezTo>
                    <a:pt x="4774" y="15716"/>
                    <a:pt x="15251" y="40481"/>
                    <a:pt x="19061" y="31909"/>
                  </a:cubicBezTo>
                  <a:close/>
                </a:path>
              </a:pathLst>
            </a:custGeom>
            <a:grpFill/>
            <a:ln w="9525" cap="flat">
              <a:noFill/>
              <a:prstDash val="solid"/>
              <a:miter/>
            </a:ln>
          </p:spPr>
          <p:txBody>
            <a:bodyPr rtlCol="0" anchor="ctr"/>
            <a:lstStyle/>
            <a:p>
              <a:endParaRPr lang="en-US"/>
            </a:p>
          </p:txBody>
        </p:sp>
        <p:sp>
          <p:nvSpPr>
            <p:cNvPr id="875" name="Freeform: Shape 874">
              <a:extLst>
                <a:ext uri="{FF2B5EF4-FFF2-40B4-BE49-F238E27FC236}">
                  <a16:creationId xmlns:a16="http://schemas.microsoft.com/office/drawing/2014/main" xmlns="" id="{665DBE87-DEEC-48C1-A461-F871E8117C95}"/>
                </a:ext>
              </a:extLst>
            </p:cNvPr>
            <p:cNvSpPr/>
            <p:nvPr/>
          </p:nvSpPr>
          <p:spPr>
            <a:xfrm>
              <a:off x="6884822" y="1062738"/>
              <a:ext cx="38100" cy="28575"/>
            </a:xfrm>
            <a:custGeom>
              <a:avLst/>
              <a:gdLst>
                <a:gd name="connsiteX0" fmla="*/ 11278 w 38100"/>
                <a:gd name="connsiteY0" fmla="*/ 18349 h 28575"/>
                <a:gd name="connsiteX1" fmla="*/ 24613 w 38100"/>
                <a:gd name="connsiteY1" fmla="*/ 8824 h 28575"/>
                <a:gd name="connsiteX2" fmla="*/ 11278 w 38100"/>
                <a:gd name="connsiteY2" fmla="*/ 18349 h 28575"/>
              </a:gdLst>
              <a:ahLst/>
              <a:cxnLst>
                <a:cxn ang="0">
                  <a:pos x="connsiteX0" y="connsiteY0"/>
                </a:cxn>
                <a:cxn ang="0">
                  <a:pos x="connsiteX1" y="connsiteY1"/>
                </a:cxn>
                <a:cxn ang="0">
                  <a:pos x="connsiteX2" y="connsiteY2"/>
                </a:cxn>
              </a:cxnLst>
              <a:rect l="l" t="t" r="r" b="b"/>
              <a:pathLst>
                <a:path w="38100" h="28575">
                  <a:moveTo>
                    <a:pt x="11278" y="18349"/>
                  </a:moveTo>
                  <a:cubicBezTo>
                    <a:pt x="20803" y="17397"/>
                    <a:pt x="44615" y="48829"/>
                    <a:pt x="24613" y="8824"/>
                  </a:cubicBezTo>
                  <a:cubicBezTo>
                    <a:pt x="20803" y="-1653"/>
                    <a:pt x="-2057" y="41209"/>
                    <a:pt x="11278" y="18349"/>
                  </a:cubicBezTo>
                  <a:close/>
                </a:path>
              </a:pathLst>
            </a:custGeom>
            <a:grpFill/>
            <a:ln w="9525" cap="flat">
              <a:noFill/>
              <a:prstDash val="solid"/>
              <a:miter/>
            </a:ln>
          </p:spPr>
          <p:txBody>
            <a:bodyPr rtlCol="0" anchor="ctr"/>
            <a:lstStyle/>
            <a:p>
              <a:endParaRPr lang="en-US"/>
            </a:p>
          </p:txBody>
        </p:sp>
        <p:sp>
          <p:nvSpPr>
            <p:cNvPr id="876" name="Freeform: Shape 875">
              <a:extLst>
                <a:ext uri="{FF2B5EF4-FFF2-40B4-BE49-F238E27FC236}">
                  <a16:creationId xmlns:a16="http://schemas.microsoft.com/office/drawing/2014/main" xmlns="" id="{44005970-FF4B-472E-AC1D-53C465050A9F}"/>
                </a:ext>
              </a:extLst>
            </p:cNvPr>
            <p:cNvSpPr/>
            <p:nvPr/>
          </p:nvSpPr>
          <p:spPr>
            <a:xfrm>
              <a:off x="6902291" y="10653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877" name="Freeform: Shape 876">
              <a:extLst>
                <a:ext uri="{FF2B5EF4-FFF2-40B4-BE49-F238E27FC236}">
                  <a16:creationId xmlns:a16="http://schemas.microsoft.com/office/drawing/2014/main" xmlns="" id="{FBFD9862-C08D-4FAF-9734-53520D466C8F}"/>
                </a:ext>
              </a:extLst>
            </p:cNvPr>
            <p:cNvSpPr/>
            <p:nvPr/>
          </p:nvSpPr>
          <p:spPr>
            <a:xfrm>
              <a:off x="7413964" y="1218257"/>
              <a:ext cx="28575" cy="19050"/>
            </a:xfrm>
            <a:custGeom>
              <a:avLst/>
              <a:gdLst>
                <a:gd name="connsiteX0" fmla="*/ 7916 w 28575"/>
                <a:gd name="connsiteY0" fmla="*/ 13325 h 19050"/>
                <a:gd name="connsiteX1" fmla="*/ 7916 w 28575"/>
                <a:gd name="connsiteY1" fmla="*/ 13325 h 19050"/>
              </a:gdLst>
              <a:ahLst/>
              <a:cxnLst>
                <a:cxn ang="0">
                  <a:pos x="connsiteX0" y="connsiteY0"/>
                </a:cxn>
                <a:cxn ang="0">
                  <a:pos x="connsiteX1" y="connsiteY1"/>
                </a:cxn>
              </a:cxnLst>
              <a:rect l="l" t="t" r="r" b="b"/>
              <a:pathLst>
                <a:path w="28575" h="19050">
                  <a:moveTo>
                    <a:pt x="7916" y="13325"/>
                  </a:moveTo>
                  <a:cubicBezTo>
                    <a:pt x="296" y="16183"/>
                    <a:pt x="52683" y="-1915"/>
                    <a:pt x="7916" y="13325"/>
                  </a:cubicBezTo>
                  <a:close/>
                </a:path>
              </a:pathLst>
            </a:custGeom>
            <a:grpFill/>
            <a:ln w="9525" cap="flat">
              <a:noFill/>
              <a:prstDash val="solid"/>
              <a:miter/>
            </a:ln>
          </p:spPr>
          <p:txBody>
            <a:bodyPr rtlCol="0" anchor="ctr"/>
            <a:lstStyle/>
            <a:p>
              <a:endParaRPr lang="en-US"/>
            </a:p>
          </p:txBody>
        </p:sp>
        <p:sp>
          <p:nvSpPr>
            <p:cNvPr id="878" name="Freeform: Shape 877">
              <a:extLst>
                <a:ext uri="{FF2B5EF4-FFF2-40B4-BE49-F238E27FC236}">
                  <a16:creationId xmlns:a16="http://schemas.microsoft.com/office/drawing/2014/main" xmlns="" id="{B72E2ADD-FFB5-48BC-9511-24DB7A814AAA}"/>
                </a:ext>
              </a:extLst>
            </p:cNvPr>
            <p:cNvSpPr/>
            <p:nvPr/>
          </p:nvSpPr>
          <p:spPr>
            <a:xfrm>
              <a:off x="7701439" y="966311"/>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10001"/>
                    <a:pt x="7144" y="10001"/>
                    <a:pt x="8096" y="10001"/>
                  </a:cubicBezTo>
                  <a:cubicBezTo>
                    <a:pt x="8096" y="10001"/>
                    <a:pt x="7144" y="9049"/>
                    <a:pt x="7144" y="7144"/>
                  </a:cubicBezTo>
                  <a:close/>
                </a:path>
              </a:pathLst>
            </a:custGeom>
            <a:grpFill/>
            <a:ln w="9525" cap="flat">
              <a:noFill/>
              <a:prstDash val="solid"/>
              <a:miter/>
            </a:ln>
          </p:spPr>
          <p:txBody>
            <a:bodyPr rtlCol="0" anchor="ctr"/>
            <a:lstStyle/>
            <a:p>
              <a:endParaRPr lang="en-US"/>
            </a:p>
          </p:txBody>
        </p:sp>
        <p:sp>
          <p:nvSpPr>
            <p:cNvPr id="879" name="Freeform: Shape 878">
              <a:extLst>
                <a:ext uri="{FF2B5EF4-FFF2-40B4-BE49-F238E27FC236}">
                  <a16:creationId xmlns:a16="http://schemas.microsoft.com/office/drawing/2014/main" xmlns="" id="{24B69873-3F17-4D7F-A943-C34255AB8BCD}"/>
                </a:ext>
              </a:extLst>
            </p:cNvPr>
            <p:cNvSpPr/>
            <p:nvPr/>
          </p:nvSpPr>
          <p:spPr>
            <a:xfrm>
              <a:off x="7458551" y="1216818"/>
              <a:ext cx="9525" cy="19050"/>
            </a:xfrm>
            <a:custGeom>
              <a:avLst/>
              <a:gdLst>
                <a:gd name="connsiteX0" fmla="*/ 7144 w 9525"/>
                <a:gd name="connsiteY0" fmla="*/ 12859 h 19050"/>
                <a:gd name="connsiteX1" fmla="*/ 9049 w 9525"/>
                <a:gd name="connsiteY1" fmla="*/ 7144 h 19050"/>
                <a:gd name="connsiteX2" fmla="*/ 7144 w 9525"/>
                <a:gd name="connsiteY2" fmla="*/ 12859 h 19050"/>
              </a:gdLst>
              <a:ahLst/>
              <a:cxnLst>
                <a:cxn ang="0">
                  <a:pos x="connsiteX0" y="connsiteY0"/>
                </a:cxn>
                <a:cxn ang="0">
                  <a:pos x="connsiteX1" y="connsiteY1"/>
                </a:cxn>
                <a:cxn ang="0">
                  <a:pos x="connsiteX2" y="connsiteY2"/>
                </a:cxn>
              </a:cxnLst>
              <a:rect l="l" t="t" r="r" b="b"/>
              <a:pathLst>
                <a:path w="9525" h="19050">
                  <a:moveTo>
                    <a:pt x="7144" y="12859"/>
                  </a:moveTo>
                  <a:lnTo>
                    <a:pt x="9049" y="7144"/>
                  </a:lnTo>
                  <a:cubicBezTo>
                    <a:pt x="8096" y="8096"/>
                    <a:pt x="7144" y="10001"/>
                    <a:pt x="7144" y="12859"/>
                  </a:cubicBezTo>
                  <a:close/>
                </a:path>
              </a:pathLst>
            </a:custGeom>
            <a:grpFill/>
            <a:ln w="9525" cap="flat">
              <a:noFill/>
              <a:prstDash val="solid"/>
              <a:miter/>
            </a:ln>
          </p:spPr>
          <p:txBody>
            <a:bodyPr rtlCol="0" anchor="ctr"/>
            <a:lstStyle/>
            <a:p>
              <a:endParaRPr lang="en-US"/>
            </a:p>
          </p:txBody>
        </p:sp>
        <p:sp>
          <p:nvSpPr>
            <p:cNvPr id="880" name="Freeform: Shape 879">
              <a:extLst>
                <a:ext uri="{FF2B5EF4-FFF2-40B4-BE49-F238E27FC236}">
                  <a16:creationId xmlns:a16="http://schemas.microsoft.com/office/drawing/2014/main" xmlns="" id="{2A4F09FE-F71D-4490-A0CE-A4F13F005804}"/>
                </a:ext>
              </a:extLst>
            </p:cNvPr>
            <p:cNvSpPr/>
            <p:nvPr/>
          </p:nvSpPr>
          <p:spPr>
            <a:xfrm>
              <a:off x="7455694" y="1305293"/>
              <a:ext cx="9525" cy="9525"/>
            </a:xfrm>
            <a:custGeom>
              <a:avLst/>
              <a:gdLst>
                <a:gd name="connsiteX0" fmla="*/ 7144 w 9525"/>
                <a:gd name="connsiteY0" fmla="*/ 9156 h 9525"/>
                <a:gd name="connsiteX1" fmla="*/ 7144 w 9525"/>
                <a:gd name="connsiteY1" fmla="*/ 9156 h 9525"/>
              </a:gdLst>
              <a:ahLst/>
              <a:cxnLst>
                <a:cxn ang="0">
                  <a:pos x="connsiteX0" y="connsiteY0"/>
                </a:cxn>
                <a:cxn ang="0">
                  <a:pos x="connsiteX1" y="connsiteY1"/>
                </a:cxn>
              </a:cxnLst>
              <a:rect l="l" t="t" r="r" b="b"/>
              <a:pathLst>
                <a:path w="9525" h="9525">
                  <a:moveTo>
                    <a:pt x="7144" y="9156"/>
                  </a:moveTo>
                  <a:cubicBezTo>
                    <a:pt x="7144" y="12014"/>
                    <a:pt x="10001" y="3441"/>
                    <a:pt x="7144" y="9156"/>
                  </a:cubicBezTo>
                  <a:close/>
                </a:path>
              </a:pathLst>
            </a:custGeom>
            <a:grpFill/>
            <a:ln w="9525" cap="flat">
              <a:noFill/>
              <a:prstDash val="solid"/>
              <a:miter/>
            </a:ln>
          </p:spPr>
          <p:txBody>
            <a:bodyPr rtlCol="0" anchor="ctr"/>
            <a:lstStyle/>
            <a:p>
              <a:endParaRPr lang="en-US"/>
            </a:p>
          </p:txBody>
        </p:sp>
        <p:sp>
          <p:nvSpPr>
            <p:cNvPr id="881" name="Freeform: Shape 880">
              <a:extLst>
                <a:ext uri="{FF2B5EF4-FFF2-40B4-BE49-F238E27FC236}">
                  <a16:creationId xmlns:a16="http://schemas.microsoft.com/office/drawing/2014/main" xmlns="" id="{FD2A62EA-0E9E-4E62-92C0-85388A07591E}"/>
                </a:ext>
              </a:extLst>
            </p:cNvPr>
            <p:cNvSpPr/>
            <p:nvPr/>
          </p:nvSpPr>
          <p:spPr>
            <a:xfrm>
              <a:off x="7515701" y="117419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6906"/>
                    <a:pt x="8096" y="6906"/>
                    <a:pt x="7144" y="7858"/>
                  </a:cubicBez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882" name="Freeform: Shape 881">
              <a:extLst>
                <a:ext uri="{FF2B5EF4-FFF2-40B4-BE49-F238E27FC236}">
                  <a16:creationId xmlns:a16="http://schemas.microsoft.com/office/drawing/2014/main" xmlns="" id="{8A87B40E-580F-4129-A30F-987A28F015CA}"/>
                </a:ext>
              </a:extLst>
            </p:cNvPr>
            <p:cNvSpPr/>
            <p:nvPr/>
          </p:nvSpPr>
          <p:spPr>
            <a:xfrm>
              <a:off x="7369016" y="1322132"/>
              <a:ext cx="28575" cy="28575"/>
            </a:xfrm>
            <a:custGeom>
              <a:avLst/>
              <a:gdLst>
                <a:gd name="connsiteX0" fmla="*/ 7144 w 28575"/>
                <a:gd name="connsiteY0" fmla="*/ 21845 h 28575"/>
                <a:gd name="connsiteX1" fmla="*/ 7144 w 28575"/>
                <a:gd name="connsiteY1" fmla="*/ 21845 h 28575"/>
              </a:gdLst>
              <a:ahLst/>
              <a:cxnLst>
                <a:cxn ang="0">
                  <a:pos x="connsiteX0" y="connsiteY0"/>
                </a:cxn>
                <a:cxn ang="0">
                  <a:pos x="connsiteX1" y="connsiteY1"/>
                </a:cxn>
              </a:cxnLst>
              <a:rect l="l" t="t" r="r" b="b"/>
              <a:pathLst>
                <a:path w="28575" h="28575">
                  <a:moveTo>
                    <a:pt x="7144" y="21845"/>
                  </a:moveTo>
                  <a:cubicBezTo>
                    <a:pt x="19526" y="9463"/>
                    <a:pt x="33814" y="-3872"/>
                    <a:pt x="7144" y="21845"/>
                  </a:cubicBezTo>
                  <a:close/>
                </a:path>
              </a:pathLst>
            </a:custGeom>
            <a:grpFill/>
            <a:ln w="9525" cap="flat">
              <a:noFill/>
              <a:prstDash val="solid"/>
              <a:miter/>
            </a:ln>
          </p:spPr>
          <p:txBody>
            <a:bodyPr rtlCol="0" anchor="ctr"/>
            <a:lstStyle/>
            <a:p>
              <a:endParaRPr lang="en-US"/>
            </a:p>
          </p:txBody>
        </p:sp>
        <p:sp>
          <p:nvSpPr>
            <p:cNvPr id="883" name="Freeform: Shape 882">
              <a:extLst>
                <a:ext uri="{FF2B5EF4-FFF2-40B4-BE49-F238E27FC236}">
                  <a16:creationId xmlns:a16="http://schemas.microsoft.com/office/drawing/2014/main" xmlns="" id="{98CEF4B9-F28A-436C-BC81-8095D21B2BC6}"/>
                </a:ext>
              </a:extLst>
            </p:cNvPr>
            <p:cNvSpPr/>
            <p:nvPr/>
          </p:nvSpPr>
          <p:spPr>
            <a:xfrm>
              <a:off x="7681436" y="11149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884" name="Freeform: Shape 883">
              <a:extLst>
                <a:ext uri="{FF2B5EF4-FFF2-40B4-BE49-F238E27FC236}">
                  <a16:creationId xmlns:a16="http://schemas.microsoft.com/office/drawing/2014/main" xmlns="" id="{D0DE38B4-C4C9-49F7-B8CC-09CA17E7CC18}"/>
                </a:ext>
              </a:extLst>
            </p:cNvPr>
            <p:cNvSpPr/>
            <p:nvPr/>
          </p:nvSpPr>
          <p:spPr>
            <a:xfrm>
              <a:off x="7681436" y="1114901"/>
              <a:ext cx="9525" cy="9525"/>
            </a:xfrm>
            <a:custGeom>
              <a:avLst/>
              <a:gdLst>
                <a:gd name="connsiteX0" fmla="*/ 9049 w 9525"/>
                <a:gd name="connsiteY0" fmla="*/ 9049 h 9525"/>
                <a:gd name="connsiteX1" fmla="*/ 7144 w 9525"/>
                <a:gd name="connsiteY1" fmla="*/ 7144 h 9525"/>
                <a:gd name="connsiteX2" fmla="*/ 9049 w 9525"/>
                <a:gd name="connsiteY2" fmla="*/ 9049 h 9525"/>
              </a:gdLst>
              <a:ahLst/>
              <a:cxnLst>
                <a:cxn ang="0">
                  <a:pos x="connsiteX0" y="connsiteY0"/>
                </a:cxn>
                <a:cxn ang="0">
                  <a:pos x="connsiteX1" y="connsiteY1"/>
                </a:cxn>
                <a:cxn ang="0">
                  <a:pos x="connsiteX2" y="connsiteY2"/>
                </a:cxn>
              </a:cxnLst>
              <a:rect l="l" t="t" r="r" b="b"/>
              <a:pathLst>
                <a:path w="9525" h="9525">
                  <a:moveTo>
                    <a:pt x="9049" y="9049"/>
                  </a:moveTo>
                  <a:lnTo>
                    <a:pt x="7144" y="7144"/>
                  </a:lnTo>
                  <a:cubicBezTo>
                    <a:pt x="8096" y="9049"/>
                    <a:pt x="8096" y="10954"/>
                    <a:pt x="9049" y="9049"/>
                  </a:cubicBezTo>
                  <a:close/>
                </a:path>
              </a:pathLst>
            </a:custGeom>
            <a:grpFill/>
            <a:ln w="9525" cap="flat">
              <a:noFill/>
              <a:prstDash val="solid"/>
              <a:miter/>
            </a:ln>
          </p:spPr>
          <p:txBody>
            <a:bodyPr rtlCol="0" anchor="ctr"/>
            <a:lstStyle/>
            <a:p>
              <a:endParaRPr lang="en-US"/>
            </a:p>
          </p:txBody>
        </p:sp>
        <p:sp>
          <p:nvSpPr>
            <p:cNvPr id="885" name="Freeform: Shape 884">
              <a:extLst>
                <a:ext uri="{FF2B5EF4-FFF2-40B4-BE49-F238E27FC236}">
                  <a16:creationId xmlns:a16="http://schemas.microsoft.com/office/drawing/2014/main" xmlns="" id="{3AB6A290-872F-4BFC-A241-756F9FF7A4E9}"/>
                </a:ext>
              </a:extLst>
            </p:cNvPr>
            <p:cNvSpPr/>
            <p:nvPr/>
          </p:nvSpPr>
          <p:spPr>
            <a:xfrm>
              <a:off x="7457705" y="1222216"/>
              <a:ext cx="9525" cy="19050"/>
            </a:xfrm>
            <a:custGeom>
              <a:avLst/>
              <a:gdLst>
                <a:gd name="connsiteX0" fmla="*/ 7990 w 9525"/>
                <a:gd name="connsiteY0" fmla="*/ 12224 h 19050"/>
                <a:gd name="connsiteX1" fmla="*/ 7990 w 9525"/>
                <a:gd name="connsiteY1" fmla="*/ 12224 h 19050"/>
              </a:gdLst>
              <a:ahLst/>
              <a:cxnLst>
                <a:cxn ang="0">
                  <a:pos x="connsiteX0" y="connsiteY0"/>
                </a:cxn>
                <a:cxn ang="0">
                  <a:pos x="connsiteX1" y="connsiteY1"/>
                </a:cxn>
              </a:cxnLst>
              <a:rect l="l" t="t" r="r" b="b"/>
              <a:pathLst>
                <a:path w="9525" h="19050">
                  <a:moveTo>
                    <a:pt x="7990" y="12224"/>
                  </a:moveTo>
                  <a:cubicBezTo>
                    <a:pt x="6086" y="794"/>
                    <a:pt x="7990" y="12224"/>
                    <a:pt x="7990" y="12224"/>
                  </a:cubicBezTo>
                  <a:close/>
                </a:path>
              </a:pathLst>
            </a:custGeom>
            <a:grpFill/>
            <a:ln w="9525" cap="flat">
              <a:noFill/>
              <a:prstDash val="solid"/>
              <a:miter/>
            </a:ln>
          </p:spPr>
          <p:txBody>
            <a:bodyPr rtlCol="0" anchor="ctr"/>
            <a:lstStyle/>
            <a:p>
              <a:endParaRPr lang="en-US"/>
            </a:p>
          </p:txBody>
        </p:sp>
        <p:sp>
          <p:nvSpPr>
            <p:cNvPr id="886" name="Freeform: Shape 885">
              <a:extLst>
                <a:ext uri="{FF2B5EF4-FFF2-40B4-BE49-F238E27FC236}">
                  <a16:creationId xmlns:a16="http://schemas.microsoft.com/office/drawing/2014/main" xmlns="" id="{D617DBA6-9B82-4F80-A420-0238163E5A05}"/>
                </a:ext>
              </a:extLst>
            </p:cNvPr>
            <p:cNvSpPr/>
            <p:nvPr/>
          </p:nvSpPr>
          <p:spPr>
            <a:xfrm>
              <a:off x="7450770" y="1243488"/>
              <a:ext cx="19050" cy="19050"/>
            </a:xfrm>
            <a:custGeom>
              <a:avLst/>
              <a:gdLst>
                <a:gd name="connsiteX0" fmla="*/ 13972 w 19050"/>
                <a:gd name="connsiteY0" fmla="*/ 7144 h 19050"/>
                <a:gd name="connsiteX1" fmla="*/ 13972 w 19050"/>
                <a:gd name="connsiteY1" fmla="*/ 7144 h 19050"/>
              </a:gdLst>
              <a:ahLst/>
              <a:cxnLst>
                <a:cxn ang="0">
                  <a:pos x="connsiteX0" y="connsiteY0"/>
                </a:cxn>
                <a:cxn ang="0">
                  <a:pos x="connsiteX1" y="connsiteY1"/>
                </a:cxn>
              </a:cxnLst>
              <a:rect l="l" t="t" r="r" b="b"/>
              <a:pathLst>
                <a:path w="19050" h="19050">
                  <a:moveTo>
                    <a:pt x="13972" y="7144"/>
                  </a:moveTo>
                  <a:cubicBezTo>
                    <a:pt x="6352" y="12859"/>
                    <a:pt x="3495" y="19526"/>
                    <a:pt x="13972" y="7144"/>
                  </a:cubicBezTo>
                  <a:close/>
                </a:path>
              </a:pathLst>
            </a:custGeom>
            <a:grpFill/>
            <a:ln w="9525" cap="flat">
              <a:noFill/>
              <a:prstDash val="solid"/>
              <a:miter/>
            </a:ln>
          </p:spPr>
          <p:txBody>
            <a:bodyPr rtlCol="0" anchor="ctr"/>
            <a:lstStyle/>
            <a:p>
              <a:endParaRPr lang="en-US"/>
            </a:p>
          </p:txBody>
        </p:sp>
        <p:sp>
          <p:nvSpPr>
            <p:cNvPr id="887" name="Freeform: Shape 886">
              <a:extLst>
                <a:ext uri="{FF2B5EF4-FFF2-40B4-BE49-F238E27FC236}">
                  <a16:creationId xmlns:a16="http://schemas.microsoft.com/office/drawing/2014/main" xmlns="" id="{BDF548B2-E454-42EA-9A28-ABFB3CC4BC8D}"/>
                </a:ext>
              </a:extLst>
            </p:cNvPr>
            <p:cNvSpPr/>
            <p:nvPr/>
          </p:nvSpPr>
          <p:spPr>
            <a:xfrm>
              <a:off x="7459504" y="1142507"/>
              <a:ext cx="76200" cy="95250"/>
            </a:xfrm>
            <a:custGeom>
              <a:avLst/>
              <a:gdLst>
                <a:gd name="connsiteX0" fmla="*/ 53816 w 76200"/>
                <a:gd name="connsiteY0" fmla="*/ 40498 h 95250"/>
                <a:gd name="connsiteX1" fmla="*/ 55721 w 76200"/>
                <a:gd name="connsiteY1" fmla="*/ 24305 h 95250"/>
                <a:gd name="connsiteX2" fmla="*/ 60484 w 76200"/>
                <a:gd name="connsiteY2" fmla="*/ 7160 h 95250"/>
                <a:gd name="connsiteX3" fmla="*/ 7144 w 76200"/>
                <a:gd name="connsiteY3" fmla="*/ 80503 h 95250"/>
                <a:gd name="connsiteX4" fmla="*/ 11906 w 76200"/>
                <a:gd name="connsiteY4" fmla="*/ 89075 h 95250"/>
                <a:gd name="connsiteX5" fmla="*/ 22384 w 76200"/>
                <a:gd name="connsiteY5" fmla="*/ 88123 h 95250"/>
                <a:gd name="connsiteX6" fmla="*/ 53816 w 76200"/>
                <a:gd name="connsiteY6" fmla="*/ 4049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95250">
                  <a:moveTo>
                    <a:pt x="53816" y="40498"/>
                  </a:moveTo>
                  <a:cubicBezTo>
                    <a:pt x="47149" y="45260"/>
                    <a:pt x="70961" y="24305"/>
                    <a:pt x="55721" y="24305"/>
                  </a:cubicBezTo>
                  <a:cubicBezTo>
                    <a:pt x="64294" y="30020"/>
                    <a:pt x="79534" y="23353"/>
                    <a:pt x="60484" y="7160"/>
                  </a:cubicBezTo>
                  <a:cubicBezTo>
                    <a:pt x="59531" y="6208"/>
                    <a:pt x="20479" y="47165"/>
                    <a:pt x="7144" y="80503"/>
                  </a:cubicBezTo>
                  <a:cubicBezTo>
                    <a:pt x="10001" y="74788"/>
                    <a:pt x="11906" y="77645"/>
                    <a:pt x="11906" y="89075"/>
                  </a:cubicBezTo>
                  <a:cubicBezTo>
                    <a:pt x="13811" y="74788"/>
                    <a:pt x="17621" y="74788"/>
                    <a:pt x="22384" y="88123"/>
                  </a:cubicBezTo>
                  <a:cubicBezTo>
                    <a:pt x="51911" y="60500"/>
                    <a:pt x="50006" y="47165"/>
                    <a:pt x="53816" y="40498"/>
                  </a:cubicBezTo>
                  <a:close/>
                </a:path>
              </a:pathLst>
            </a:custGeom>
            <a:grpFill/>
            <a:ln w="9525" cap="flat">
              <a:noFill/>
              <a:prstDash val="solid"/>
              <a:miter/>
            </a:ln>
          </p:spPr>
          <p:txBody>
            <a:bodyPr rtlCol="0" anchor="ctr"/>
            <a:lstStyle/>
            <a:p>
              <a:endParaRPr lang="en-US"/>
            </a:p>
          </p:txBody>
        </p:sp>
        <p:sp>
          <p:nvSpPr>
            <p:cNvPr id="888" name="Freeform: Shape 887">
              <a:extLst>
                <a:ext uri="{FF2B5EF4-FFF2-40B4-BE49-F238E27FC236}">
                  <a16:creationId xmlns:a16="http://schemas.microsoft.com/office/drawing/2014/main" xmlns="" id="{BFF94C6A-56BD-42AC-9477-EACA57748042}"/>
                </a:ext>
              </a:extLst>
            </p:cNvPr>
            <p:cNvSpPr/>
            <p:nvPr/>
          </p:nvSpPr>
          <p:spPr>
            <a:xfrm>
              <a:off x="7488079" y="120253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889" name="Freeform: Shape 888">
              <a:extLst>
                <a:ext uri="{FF2B5EF4-FFF2-40B4-BE49-F238E27FC236}">
                  <a16:creationId xmlns:a16="http://schemas.microsoft.com/office/drawing/2014/main" xmlns="" id="{7EA934F9-1A9F-4C1C-B5CF-D67A2DC387B7}"/>
                </a:ext>
              </a:extLst>
            </p:cNvPr>
            <p:cNvSpPr/>
            <p:nvPr/>
          </p:nvSpPr>
          <p:spPr>
            <a:xfrm>
              <a:off x="7501414" y="118877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8096" y="7567"/>
                    <a:pt x="10001" y="6615"/>
                    <a:pt x="7144" y="7567"/>
                  </a:cubicBezTo>
                  <a:close/>
                </a:path>
              </a:pathLst>
            </a:custGeom>
            <a:grpFill/>
            <a:ln w="9525" cap="flat">
              <a:noFill/>
              <a:prstDash val="solid"/>
              <a:miter/>
            </a:ln>
          </p:spPr>
          <p:txBody>
            <a:bodyPr rtlCol="0" anchor="ctr"/>
            <a:lstStyle/>
            <a:p>
              <a:endParaRPr lang="en-US"/>
            </a:p>
          </p:txBody>
        </p:sp>
        <p:sp>
          <p:nvSpPr>
            <p:cNvPr id="890" name="Freeform: Shape 889">
              <a:extLst>
                <a:ext uri="{FF2B5EF4-FFF2-40B4-BE49-F238E27FC236}">
                  <a16:creationId xmlns:a16="http://schemas.microsoft.com/office/drawing/2014/main" xmlns="" id="{8462C88E-3FC7-4D8A-A0C7-7AC6C69294F4}"/>
                </a:ext>
              </a:extLst>
            </p:cNvPr>
            <p:cNvSpPr/>
            <p:nvPr/>
          </p:nvSpPr>
          <p:spPr>
            <a:xfrm>
              <a:off x="7463949" y="1236821"/>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5556" y="16669"/>
                    <a:pt x="8414" y="7144"/>
                    <a:pt x="8414" y="7144"/>
                  </a:cubicBezTo>
                  <a:close/>
                </a:path>
              </a:pathLst>
            </a:custGeom>
            <a:grpFill/>
            <a:ln w="9525" cap="flat">
              <a:noFill/>
              <a:prstDash val="solid"/>
              <a:miter/>
            </a:ln>
          </p:spPr>
          <p:txBody>
            <a:bodyPr rtlCol="0" anchor="ctr"/>
            <a:lstStyle/>
            <a:p>
              <a:endParaRPr lang="en-US"/>
            </a:p>
          </p:txBody>
        </p:sp>
        <p:sp>
          <p:nvSpPr>
            <p:cNvPr id="891" name="Freeform: Shape 890">
              <a:extLst>
                <a:ext uri="{FF2B5EF4-FFF2-40B4-BE49-F238E27FC236}">
                  <a16:creationId xmlns:a16="http://schemas.microsoft.com/office/drawing/2014/main" xmlns="" id="{C661FDB5-88B7-42E5-82BC-AA0373D84D23}"/>
                </a:ext>
              </a:extLst>
            </p:cNvPr>
            <p:cNvSpPr/>
            <p:nvPr/>
          </p:nvSpPr>
          <p:spPr>
            <a:xfrm>
              <a:off x="7459080" y="1227084"/>
              <a:ext cx="9525" cy="9525"/>
            </a:xfrm>
            <a:custGeom>
              <a:avLst/>
              <a:gdLst>
                <a:gd name="connsiteX0" fmla="*/ 7567 w 9525"/>
                <a:gd name="connsiteY0" fmla="*/ 9260 h 9525"/>
                <a:gd name="connsiteX1" fmla="*/ 7567 w 9525"/>
                <a:gd name="connsiteY1" fmla="*/ 9260 h 9525"/>
              </a:gdLst>
              <a:ahLst/>
              <a:cxnLst>
                <a:cxn ang="0">
                  <a:pos x="connsiteX0" y="connsiteY0"/>
                </a:cxn>
                <a:cxn ang="0">
                  <a:pos x="connsiteX1" y="connsiteY1"/>
                </a:cxn>
              </a:cxnLst>
              <a:rect l="l" t="t" r="r" b="b"/>
              <a:pathLst>
                <a:path w="9525" h="9525">
                  <a:moveTo>
                    <a:pt x="7567" y="9260"/>
                  </a:moveTo>
                  <a:cubicBezTo>
                    <a:pt x="6615" y="4498"/>
                    <a:pt x="7567" y="9260"/>
                    <a:pt x="7567" y="9260"/>
                  </a:cubicBezTo>
                  <a:close/>
                </a:path>
              </a:pathLst>
            </a:custGeom>
            <a:grpFill/>
            <a:ln w="9525" cap="flat">
              <a:noFill/>
              <a:prstDash val="solid"/>
              <a:miter/>
            </a:ln>
          </p:spPr>
          <p:txBody>
            <a:bodyPr rtlCol="0" anchor="ctr"/>
            <a:lstStyle/>
            <a:p>
              <a:endParaRPr lang="en-US"/>
            </a:p>
          </p:txBody>
        </p:sp>
        <p:sp>
          <p:nvSpPr>
            <p:cNvPr id="892" name="Freeform: Shape 891">
              <a:extLst>
                <a:ext uri="{FF2B5EF4-FFF2-40B4-BE49-F238E27FC236}">
                  <a16:creationId xmlns:a16="http://schemas.microsoft.com/office/drawing/2014/main" xmlns="" id="{30EBA07E-139B-49B2-952C-0082DB5F7978}"/>
                </a:ext>
              </a:extLst>
            </p:cNvPr>
            <p:cNvSpPr/>
            <p:nvPr/>
          </p:nvSpPr>
          <p:spPr>
            <a:xfrm>
              <a:off x="7570946" y="1183481"/>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7144" y="7144"/>
                  </a:lnTo>
                  <a:cubicBezTo>
                    <a:pt x="7144" y="8096"/>
                    <a:pt x="7144" y="9049"/>
                    <a:pt x="7144" y="9049"/>
                  </a:cubicBezTo>
                  <a:close/>
                </a:path>
              </a:pathLst>
            </a:custGeom>
            <a:grpFill/>
            <a:ln w="9525" cap="flat">
              <a:noFill/>
              <a:prstDash val="solid"/>
              <a:miter/>
            </a:ln>
          </p:spPr>
          <p:txBody>
            <a:bodyPr rtlCol="0" anchor="ctr"/>
            <a:lstStyle/>
            <a:p>
              <a:endParaRPr lang="en-US"/>
            </a:p>
          </p:txBody>
        </p:sp>
        <p:sp>
          <p:nvSpPr>
            <p:cNvPr id="893" name="Freeform: Shape 892">
              <a:extLst>
                <a:ext uri="{FF2B5EF4-FFF2-40B4-BE49-F238E27FC236}">
                  <a16:creationId xmlns:a16="http://schemas.microsoft.com/office/drawing/2014/main" xmlns="" id="{25CFB2E8-4DC0-4106-BA0A-74B10A058C8E}"/>
                </a:ext>
              </a:extLst>
            </p:cNvPr>
            <p:cNvSpPr/>
            <p:nvPr/>
          </p:nvSpPr>
          <p:spPr>
            <a:xfrm>
              <a:off x="7489031" y="1174843"/>
              <a:ext cx="47625" cy="47625"/>
            </a:xfrm>
            <a:custGeom>
              <a:avLst/>
              <a:gdLst>
                <a:gd name="connsiteX0" fmla="*/ 39529 w 47625"/>
                <a:gd name="connsiteY0" fmla="*/ 8162 h 47625"/>
                <a:gd name="connsiteX1" fmla="*/ 7144 w 47625"/>
                <a:gd name="connsiteY1" fmla="*/ 35784 h 47625"/>
                <a:gd name="connsiteX2" fmla="*/ 11906 w 47625"/>
                <a:gd name="connsiteY2" fmla="*/ 41499 h 47625"/>
                <a:gd name="connsiteX3" fmla="*/ 39529 w 47625"/>
                <a:gd name="connsiteY3" fmla="*/ 8162 h 47625"/>
              </a:gdLst>
              <a:ahLst/>
              <a:cxnLst>
                <a:cxn ang="0">
                  <a:pos x="connsiteX0" y="connsiteY0"/>
                </a:cxn>
                <a:cxn ang="0">
                  <a:pos x="connsiteX1" y="connsiteY1"/>
                </a:cxn>
                <a:cxn ang="0">
                  <a:pos x="connsiteX2" y="connsiteY2"/>
                </a:cxn>
                <a:cxn ang="0">
                  <a:pos x="connsiteX3" y="connsiteY3"/>
                </a:cxn>
              </a:cxnLst>
              <a:rect l="l" t="t" r="r" b="b"/>
              <a:pathLst>
                <a:path w="47625" h="47625">
                  <a:moveTo>
                    <a:pt x="39529" y="8162"/>
                  </a:moveTo>
                  <a:cubicBezTo>
                    <a:pt x="34766" y="11972"/>
                    <a:pt x="19526" y="37689"/>
                    <a:pt x="7144" y="35784"/>
                  </a:cubicBezTo>
                  <a:cubicBezTo>
                    <a:pt x="10954" y="36737"/>
                    <a:pt x="12859" y="38642"/>
                    <a:pt x="11906" y="41499"/>
                  </a:cubicBezTo>
                  <a:cubicBezTo>
                    <a:pt x="35719" y="48167"/>
                    <a:pt x="46196" y="-411"/>
                    <a:pt x="39529" y="8162"/>
                  </a:cubicBezTo>
                  <a:close/>
                </a:path>
              </a:pathLst>
            </a:custGeom>
            <a:grpFill/>
            <a:ln w="9525" cap="flat">
              <a:noFill/>
              <a:prstDash val="solid"/>
              <a:miter/>
            </a:ln>
          </p:spPr>
          <p:txBody>
            <a:bodyPr rtlCol="0" anchor="ctr"/>
            <a:lstStyle/>
            <a:p>
              <a:endParaRPr lang="en-US"/>
            </a:p>
          </p:txBody>
        </p:sp>
        <p:sp>
          <p:nvSpPr>
            <p:cNvPr id="894" name="Freeform: Shape 893">
              <a:extLst>
                <a:ext uri="{FF2B5EF4-FFF2-40B4-BE49-F238E27FC236}">
                  <a16:creationId xmlns:a16="http://schemas.microsoft.com/office/drawing/2014/main" xmlns="" id="{DBD9B751-8A4A-4140-B0FB-C4EEB0343F57}"/>
                </a:ext>
              </a:extLst>
            </p:cNvPr>
            <p:cNvSpPr/>
            <p:nvPr/>
          </p:nvSpPr>
          <p:spPr>
            <a:xfrm>
              <a:off x="7471886" y="123354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8096" y="6615"/>
                    <a:pt x="7144" y="7567"/>
                  </a:cubicBezTo>
                  <a:cubicBezTo>
                    <a:pt x="8096" y="6615"/>
                    <a:pt x="8096" y="7567"/>
                    <a:pt x="7144" y="7567"/>
                  </a:cubicBezTo>
                  <a:close/>
                </a:path>
              </a:pathLst>
            </a:custGeom>
            <a:grpFill/>
            <a:ln w="9525" cap="flat">
              <a:noFill/>
              <a:prstDash val="solid"/>
              <a:miter/>
            </a:ln>
          </p:spPr>
          <p:txBody>
            <a:bodyPr rtlCol="0" anchor="ctr"/>
            <a:lstStyle/>
            <a:p>
              <a:endParaRPr lang="en-US"/>
            </a:p>
          </p:txBody>
        </p:sp>
        <p:sp>
          <p:nvSpPr>
            <p:cNvPr id="895" name="Freeform: Shape 894">
              <a:extLst>
                <a:ext uri="{FF2B5EF4-FFF2-40B4-BE49-F238E27FC236}">
                  <a16:creationId xmlns:a16="http://schemas.microsoft.com/office/drawing/2014/main" xmlns="" id="{F6A55A43-0913-422A-84CC-ACAC3AE737AA}"/>
                </a:ext>
              </a:extLst>
            </p:cNvPr>
            <p:cNvSpPr/>
            <p:nvPr/>
          </p:nvSpPr>
          <p:spPr>
            <a:xfrm>
              <a:off x="7370921" y="1179671"/>
              <a:ext cx="57150" cy="47625"/>
            </a:xfrm>
            <a:custGeom>
              <a:avLst/>
              <a:gdLst>
                <a:gd name="connsiteX0" fmla="*/ 7144 w 57150"/>
                <a:gd name="connsiteY0" fmla="*/ 25241 h 47625"/>
                <a:gd name="connsiteX1" fmla="*/ 55721 w 57150"/>
                <a:gd name="connsiteY1" fmla="*/ 7144 h 47625"/>
                <a:gd name="connsiteX2" fmla="*/ 53816 w 57150"/>
                <a:gd name="connsiteY2" fmla="*/ 22384 h 47625"/>
                <a:gd name="connsiteX3" fmla="*/ 29051 w 57150"/>
                <a:gd name="connsiteY3" fmla="*/ 43339 h 47625"/>
                <a:gd name="connsiteX4" fmla="*/ 7144 w 57150"/>
                <a:gd name="connsiteY4" fmla="*/ 25241 h 47625"/>
                <a:gd name="connsiteX5" fmla="*/ 11906 w 57150"/>
                <a:gd name="connsiteY5" fmla="*/ 22384 h 47625"/>
                <a:gd name="connsiteX6" fmla="*/ 15716 w 57150"/>
                <a:gd name="connsiteY6" fmla="*/ 22384 h 47625"/>
                <a:gd name="connsiteX7" fmla="*/ 11906 w 57150"/>
                <a:gd name="connsiteY7" fmla="*/ 2238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7625">
                  <a:moveTo>
                    <a:pt x="7144" y="25241"/>
                  </a:moveTo>
                  <a:cubicBezTo>
                    <a:pt x="20479" y="19526"/>
                    <a:pt x="34766" y="10001"/>
                    <a:pt x="55721" y="7144"/>
                  </a:cubicBezTo>
                  <a:cubicBezTo>
                    <a:pt x="56674" y="9049"/>
                    <a:pt x="51911" y="23336"/>
                    <a:pt x="53816" y="22384"/>
                  </a:cubicBezTo>
                  <a:cubicBezTo>
                    <a:pt x="37624" y="-476"/>
                    <a:pt x="47149" y="29051"/>
                    <a:pt x="29051" y="43339"/>
                  </a:cubicBezTo>
                  <a:cubicBezTo>
                    <a:pt x="30956" y="9049"/>
                    <a:pt x="8096" y="29051"/>
                    <a:pt x="7144" y="25241"/>
                  </a:cubicBezTo>
                  <a:close/>
                  <a:moveTo>
                    <a:pt x="11906" y="22384"/>
                  </a:moveTo>
                  <a:lnTo>
                    <a:pt x="15716" y="22384"/>
                  </a:lnTo>
                  <a:cubicBezTo>
                    <a:pt x="14764" y="21431"/>
                    <a:pt x="12859" y="21431"/>
                    <a:pt x="11906" y="22384"/>
                  </a:cubicBezTo>
                  <a:close/>
                </a:path>
              </a:pathLst>
            </a:custGeom>
            <a:grpFill/>
            <a:ln w="9525" cap="flat">
              <a:noFill/>
              <a:prstDash val="solid"/>
              <a:miter/>
            </a:ln>
          </p:spPr>
          <p:txBody>
            <a:bodyPr rtlCol="0" anchor="ctr"/>
            <a:lstStyle/>
            <a:p>
              <a:endParaRPr lang="en-US"/>
            </a:p>
          </p:txBody>
        </p:sp>
        <p:sp>
          <p:nvSpPr>
            <p:cNvPr id="896" name="Freeform: Shape 895">
              <a:extLst>
                <a:ext uri="{FF2B5EF4-FFF2-40B4-BE49-F238E27FC236}">
                  <a16:creationId xmlns:a16="http://schemas.microsoft.com/office/drawing/2014/main" xmlns="" id="{C52D2D0F-90FF-488C-A079-EB90A3872A79}"/>
                </a:ext>
              </a:extLst>
            </p:cNvPr>
            <p:cNvSpPr/>
            <p:nvPr/>
          </p:nvSpPr>
          <p:spPr>
            <a:xfrm>
              <a:off x="6901339" y="1130141"/>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7144" y="7144"/>
                  </a:cubicBezTo>
                  <a:cubicBezTo>
                    <a:pt x="7144" y="8096"/>
                    <a:pt x="7144" y="9049"/>
                    <a:pt x="7144" y="9049"/>
                  </a:cubicBezTo>
                  <a:close/>
                </a:path>
              </a:pathLst>
            </a:custGeom>
            <a:grpFill/>
            <a:ln w="9525" cap="flat">
              <a:noFill/>
              <a:prstDash val="solid"/>
              <a:miter/>
            </a:ln>
          </p:spPr>
          <p:txBody>
            <a:bodyPr rtlCol="0" anchor="ctr"/>
            <a:lstStyle/>
            <a:p>
              <a:endParaRPr lang="en-US"/>
            </a:p>
          </p:txBody>
        </p:sp>
        <p:sp>
          <p:nvSpPr>
            <p:cNvPr id="897" name="Freeform: Shape 896">
              <a:extLst>
                <a:ext uri="{FF2B5EF4-FFF2-40B4-BE49-F238E27FC236}">
                  <a16:creationId xmlns:a16="http://schemas.microsoft.com/office/drawing/2014/main" xmlns="" id="{6296BDC5-A24E-4826-9031-DE205289C2A9}"/>
                </a:ext>
              </a:extLst>
            </p:cNvPr>
            <p:cNvSpPr/>
            <p:nvPr/>
          </p:nvSpPr>
          <p:spPr>
            <a:xfrm>
              <a:off x="7207091" y="131587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7144"/>
                  </a:lnTo>
                  <a:cubicBezTo>
                    <a:pt x="7144" y="7144"/>
                    <a:pt x="8096" y="7144"/>
                    <a:pt x="9049" y="7144"/>
                  </a:cubicBezTo>
                  <a:close/>
                </a:path>
              </a:pathLst>
            </a:custGeom>
            <a:grpFill/>
            <a:ln w="9525" cap="flat">
              <a:noFill/>
              <a:prstDash val="solid"/>
              <a:miter/>
            </a:ln>
          </p:spPr>
          <p:txBody>
            <a:bodyPr rtlCol="0" anchor="ctr"/>
            <a:lstStyle/>
            <a:p>
              <a:endParaRPr lang="en-US"/>
            </a:p>
          </p:txBody>
        </p:sp>
        <p:sp>
          <p:nvSpPr>
            <p:cNvPr id="898" name="Freeform: Shape 897">
              <a:extLst>
                <a:ext uri="{FF2B5EF4-FFF2-40B4-BE49-F238E27FC236}">
                  <a16:creationId xmlns:a16="http://schemas.microsoft.com/office/drawing/2014/main" xmlns="" id="{04AAB8A2-C59C-4F37-A13A-A35D9EAB2795}"/>
                </a:ext>
              </a:extLst>
            </p:cNvPr>
            <p:cNvSpPr/>
            <p:nvPr/>
          </p:nvSpPr>
          <p:spPr>
            <a:xfrm>
              <a:off x="7149941" y="1338738"/>
              <a:ext cx="9525" cy="9525"/>
            </a:xfrm>
            <a:custGeom>
              <a:avLst/>
              <a:gdLst>
                <a:gd name="connsiteX0" fmla="*/ 10954 w 9525"/>
                <a:gd name="connsiteY0" fmla="*/ 7144 h 9525"/>
                <a:gd name="connsiteX1" fmla="*/ 7144 w 9525"/>
                <a:gd name="connsiteY1" fmla="*/ 9049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lnTo>
                    <a:pt x="7144" y="9049"/>
                  </a:lnTo>
                  <a:cubicBezTo>
                    <a:pt x="8096" y="9049"/>
                    <a:pt x="10001" y="8096"/>
                    <a:pt x="10954" y="7144"/>
                  </a:cubicBezTo>
                  <a:close/>
                </a:path>
              </a:pathLst>
            </a:custGeom>
            <a:grpFill/>
            <a:ln w="9525" cap="flat">
              <a:noFill/>
              <a:prstDash val="solid"/>
              <a:miter/>
            </a:ln>
          </p:spPr>
          <p:txBody>
            <a:bodyPr rtlCol="0" anchor="ctr"/>
            <a:lstStyle/>
            <a:p>
              <a:endParaRPr lang="en-US"/>
            </a:p>
          </p:txBody>
        </p:sp>
        <p:sp>
          <p:nvSpPr>
            <p:cNvPr id="899" name="Freeform: Shape 898">
              <a:extLst>
                <a:ext uri="{FF2B5EF4-FFF2-40B4-BE49-F238E27FC236}">
                  <a16:creationId xmlns:a16="http://schemas.microsoft.com/office/drawing/2014/main" xmlns="" id="{CAF469F2-2C36-4C9E-96B1-363F9095AF2C}"/>
                </a:ext>
              </a:extLst>
            </p:cNvPr>
            <p:cNvSpPr/>
            <p:nvPr/>
          </p:nvSpPr>
          <p:spPr>
            <a:xfrm>
              <a:off x="6911816" y="116157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9049"/>
                    <a:pt x="7144" y="7144"/>
                  </a:cubicBezTo>
                  <a:close/>
                </a:path>
              </a:pathLst>
            </a:custGeom>
            <a:grpFill/>
            <a:ln w="9525" cap="flat">
              <a:noFill/>
              <a:prstDash val="solid"/>
              <a:miter/>
            </a:ln>
          </p:spPr>
          <p:txBody>
            <a:bodyPr rtlCol="0" anchor="ctr"/>
            <a:lstStyle/>
            <a:p>
              <a:endParaRPr lang="en-US"/>
            </a:p>
          </p:txBody>
        </p:sp>
        <p:sp>
          <p:nvSpPr>
            <p:cNvPr id="900" name="Freeform: Shape 899">
              <a:extLst>
                <a:ext uri="{FF2B5EF4-FFF2-40B4-BE49-F238E27FC236}">
                  <a16:creationId xmlns:a16="http://schemas.microsoft.com/office/drawing/2014/main" xmlns="" id="{1CE06608-AB3D-4048-846B-D21BC1EA14E8}"/>
                </a:ext>
              </a:extLst>
            </p:cNvPr>
            <p:cNvSpPr/>
            <p:nvPr/>
          </p:nvSpPr>
          <p:spPr>
            <a:xfrm>
              <a:off x="7048976" y="1291113"/>
              <a:ext cx="9525" cy="9525"/>
            </a:xfrm>
            <a:custGeom>
              <a:avLst/>
              <a:gdLst>
                <a:gd name="connsiteX0" fmla="*/ 8096 w 9525"/>
                <a:gd name="connsiteY0" fmla="*/ 10001 h 9525"/>
                <a:gd name="connsiteX1" fmla="*/ 7144 w 9525"/>
                <a:gd name="connsiteY1" fmla="*/ 7144 h 9525"/>
                <a:gd name="connsiteX2" fmla="*/ 8096 w 9525"/>
                <a:gd name="connsiteY2" fmla="*/ 10001 h 9525"/>
              </a:gdLst>
              <a:ahLst/>
              <a:cxnLst>
                <a:cxn ang="0">
                  <a:pos x="connsiteX0" y="connsiteY0"/>
                </a:cxn>
                <a:cxn ang="0">
                  <a:pos x="connsiteX1" y="connsiteY1"/>
                </a:cxn>
                <a:cxn ang="0">
                  <a:pos x="connsiteX2" y="connsiteY2"/>
                </a:cxn>
              </a:cxnLst>
              <a:rect l="l" t="t" r="r" b="b"/>
              <a:pathLst>
                <a:path w="9525" h="9525">
                  <a:moveTo>
                    <a:pt x="8096" y="10001"/>
                  </a:moveTo>
                  <a:cubicBezTo>
                    <a:pt x="8096" y="9049"/>
                    <a:pt x="7144" y="8096"/>
                    <a:pt x="7144" y="7144"/>
                  </a:cubicBezTo>
                  <a:cubicBezTo>
                    <a:pt x="7144" y="8096"/>
                    <a:pt x="7144" y="9049"/>
                    <a:pt x="8096" y="10001"/>
                  </a:cubicBezTo>
                  <a:close/>
                </a:path>
              </a:pathLst>
            </a:custGeom>
            <a:grpFill/>
            <a:ln w="9525" cap="flat">
              <a:noFill/>
              <a:prstDash val="solid"/>
              <a:miter/>
            </a:ln>
          </p:spPr>
          <p:txBody>
            <a:bodyPr rtlCol="0" anchor="ctr"/>
            <a:lstStyle/>
            <a:p>
              <a:endParaRPr lang="en-US"/>
            </a:p>
          </p:txBody>
        </p:sp>
        <p:sp>
          <p:nvSpPr>
            <p:cNvPr id="901" name="Freeform: Shape 900">
              <a:extLst>
                <a:ext uri="{FF2B5EF4-FFF2-40B4-BE49-F238E27FC236}">
                  <a16:creationId xmlns:a16="http://schemas.microsoft.com/office/drawing/2014/main" xmlns="" id="{6D743C93-2FF0-4805-9BB9-896AF9BF17B6}"/>
                </a:ext>
              </a:extLst>
            </p:cNvPr>
            <p:cNvSpPr/>
            <p:nvPr/>
          </p:nvSpPr>
          <p:spPr>
            <a:xfrm>
              <a:off x="7153604" y="133873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grpFill/>
            <a:ln w="9525" cap="flat">
              <a:noFill/>
              <a:prstDash val="solid"/>
              <a:miter/>
            </a:ln>
          </p:spPr>
          <p:txBody>
            <a:bodyPr rtlCol="0" anchor="ctr"/>
            <a:lstStyle/>
            <a:p>
              <a:endParaRPr lang="en-US"/>
            </a:p>
          </p:txBody>
        </p:sp>
        <p:sp>
          <p:nvSpPr>
            <p:cNvPr id="902" name="Freeform: Shape 901">
              <a:extLst>
                <a:ext uri="{FF2B5EF4-FFF2-40B4-BE49-F238E27FC236}">
                  <a16:creationId xmlns:a16="http://schemas.microsoft.com/office/drawing/2014/main" xmlns="" id="{46ED2535-E773-4744-8B09-979EE0AA86D1}"/>
                </a:ext>
              </a:extLst>
            </p:cNvPr>
            <p:cNvSpPr/>
            <p:nvPr/>
          </p:nvSpPr>
          <p:spPr>
            <a:xfrm>
              <a:off x="7230904" y="1341596"/>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9049" y="7144"/>
                  </a:cubicBezTo>
                  <a:cubicBezTo>
                    <a:pt x="8096" y="7144"/>
                    <a:pt x="7144" y="8096"/>
                    <a:pt x="7144" y="8096"/>
                  </a:cubicBezTo>
                  <a:close/>
                </a:path>
              </a:pathLst>
            </a:custGeom>
            <a:grpFill/>
            <a:ln w="9525" cap="flat">
              <a:noFill/>
              <a:prstDash val="solid"/>
              <a:miter/>
            </a:ln>
          </p:spPr>
          <p:txBody>
            <a:bodyPr rtlCol="0" anchor="ctr"/>
            <a:lstStyle/>
            <a:p>
              <a:endParaRPr lang="en-US"/>
            </a:p>
          </p:txBody>
        </p:sp>
        <p:sp>
          <p:nvSpPr>
            <p:cNvPr id="903" name="Freeform: Shape 902">
              <a:extLst>
                <a:ext uri="{FF2B5EF4-FFF2-40B4-BE49-F238E27FC236}">
                  <a16:creationId xmlns:a16="http://schemas.microsoft.com/office/drawing/2014/main" xmlns="" id="{ADD842C4-EE4D-4CDC-A45A-9B5AB34B567E}"/>
                </a:ext>
              </a:extLst>
            </p:cNvPr>
            <p:cNvSpPr/>
            <p:nvPr/>
          </p:nvSpPr>
          <p:spPr>
            <a:xfrm>
              <a:off x="7228046" y="1316831"/>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9049" y="7144"/>
                  </a:cubicBezTo>
                  <a:lnTo>
                    <a:pt x="7144" y="8096"/>
                  </a:lnTo>
                  <a:close/>
                </a:path>
              </a:pathLst>
            </a:custGeom>
            <a:grpFill/>
            <a:ln w="9525" cap="flat">
              <a:noFill/>
              <a:prstDash val="solid"/>
              <a:miter/>
            </a:ln>
          </p:spPr>
          <p:txBody>
            <a:bodyPr rtlCol="0" anchor="ctr"/>
            <a:lstStyle/>
            <a:p>
              <a:endParaRPr lang="en-US"/>
            </a:p>
          </p:txBody>
        </p:sp>
        <p:sp>
          <p:nvSpPr>
            <p:cNvPr id="904" name="Freeform: Shape 903">
              <a:extLst>
                <a:ext uri="{FF2B5EF4-FFF2-40B4-BE49-F238E27FC236}">
                  <a16:creationId xmlns:a16="http://schemas.microsoft.com/office/drawing/2014/main" xmlns="" id="{78291934-DA7E-4D33-B7A2-781C76BC968F}"/>
                </a:ext>
              </a:extLst>
            </p:cNvPr>
            <p:cNvSpPr/>
            <p:nvPr/>
          </p:nvSpPr>
          <p:spPr>
            <a:xfrm>
              <a:off x="7343299" y="1320641"/>
              <a:ext cx="9525" cy="9525"/>
            </a:xfrm>
            <a:custGeom>
              <a:avLst/>
              <a:gdLst>
                <a:gd name="connsiteX0" fmla="*/ 7144 w 9525"/>
                <a:gd name="connsiteY0" fmla="*/ 9049 h 9525"/>
                <a:gd name="connsiteX1" fmla="*/ 10001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10001" y="7144"/>
                  </a:lnTo>
                  <a:cubicBezTo>
                    <a:pt x="9049" y="8096"/>
                    <a:pt x="8096" y="8096"/>
                    <a:pt x="7144" y="9049"/>
                  </a:cubicBezTo>
                  <a:close/>
                </a:path>
              </a:pathLst>
            </a:custGeom>
            <a:grpFill/>
            <a:ln w="9525" cap="flat">
              <a:noFill/>
              <a:prstDash val="solid"/>
              <a:miter/>
            </a:ln>
          </p:spPr>
          <p:txBody>
            <a:bodyPr rtlCol="0" anchor="ctr"/>
            <a:lstStyle/>
            <a:p>
              <a:endParaRPr lang="en-US"/>
            </a:p>
          </p:txBody>
        </p:sp>
        <p:sp>
          <p:nvSpPr>
            <p:cNvPr id="905" name="Freeform: Shape 904">
              <a:extLst>
                <a:ext uri="{FF2B5EF4-FFF2-40B4-BE49-F238E27FC236}">
                  <a16:creationId xmlns:a16="http://schemas.microsoft.com/office/drawing/2014/main" xmlns="" id="{B9262365-DE32-42E5-9B15-CCFC205B0ACA}"/>
                </a:ext>
              </a:extLst>
            </p:cNvPr>
            <p:cNvSpPr/>
            <p:nvPr/>
          </p:nvSpPr>
          <p:spPr>
            <a:xfrm>
              <a:off x="7236619" y="132254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8096" y="7144"/>
                  </a:cubicBezTo>
                  <a:cubicBezTo>
                    <a:pt x="7144" y="7144"/>
                    <a:pt x="7144" y="8096"/>
                    <a:pt x="7144" y="8096"/>
                  </a:cubicBezTo>
                  <a:close/>
                </a:path>
              </a:pathLst>
            </a:custGeom>
            <a:grpFill/>
            <a:ln w="9525" cap="flat">
              <a:noFill/>
              <a:prstDash val="solid"/>
              <a:miter/>
            </a:ln>
          </p:spPr>
          <p:txBody>
            <a:bodyPr rtlCol="0" anchor="ctr"/>
            <a:lstStyle/>
            <a:p>
              <a:endParaRPr lang="en-US"/>
            </a:p>
          </p:txBody>
        </p:sp>
        <p:sp>
          <p:nvSpPr>
            <p:cNvPr id="906" name="Freeform: Shape 905">
              <a:extLst>
                <a:ext uri="{FF2B5EF4-FFF2-40B4-BE49-F238E27FC236}">
                  <a16:creationId xmlns:a16="http://schemas.microsoft.com/office/drawing/2014/main" xmlns="" id="{0D76776A-3306-48AF-864F-2A4E4464D777}"/>
                </a:ext>
              </a:extLst>
            </p:cNvPr>
            <p:cNvSpPr/>
            <p:nvPr/>
          </p:nvSpPr>
          <p:spPr>
            <a:xfrm>
              <a:off x="6921341" y="11063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grpFill/>
            <a:ln w="9525" cap="flat">
              <a:noFill/>
              <a:prstDash val="solid"/>
              <a:miter/>
            </a:ln>
          </p:spPr>
          <p:txBody>
            <a:bodyPr rtlCol="0" anchor="ctr"/>
            <a:lstStyle/>
            <a:p>
              <a:endParaRPr lang="en-US"/>
            </a:p>
          </p:txBody>
        </p:sp>
        <p:sp>
          <p:nvSpPr>
            <p:cNvPr id="907" name="Freeform: Shape 906">
              <a:extLst>
                <a:ext uri="{FF2B5EF4-FFF2-40B4-BE49-F238E27FC236}">
                  <a16:creationId xmlns:a16="http://schemas.microsoft.com/office/drawing/2014/main" xmlns="" id="{8AA78B15-DF8E-4506-94D3-D63581F9F8DF}"/>
                </a:ext>
              </a:extLst>
            </p:cNvPr>
            <p:cNvSpPr/>
            <p:nvPr/>
          </p:nvSpPr>
          <p:spPr>
            <a:xfrm>
              <a:off x="6906101" y="1098708"/>
              <a:ext cx="9525" cy="9525"/>
            </a:xfrm>
            <a:custGeom>
              <a:avLst/>
              <a:gdLst>
                <a:gd name="connsiteX0" fmla="*/ 8096 w 9525"/>
                <a:gd name="connsiteY0" fmla="*/ 10001 h 9525"/>
                <a:gd name="connsiteX1" fmla="*/ 7144 w 9525"/>
                <a:gd name="connsiteY1" fmla="*/ 7144 h 9525"/>
                <a:gd name="connsiteX2" fmla="*/ 8096 w 9525"/>
                <a:gd name="connsiteY2" fmla="*/ 10001 h 9525"/>
              </a:gdLst>
              <a:ahLst/>
              <a:cxnLst>
                <a:cxn ang="0">
                  <a:pos x="connsiteX0" y="connsiteY0"/>
                </a:cxn>
                <a:cxn ang="0">
                  <a:pos x="connsiteX1" y="connsiteY1"/>
                </a:cxn>
                <a:cxn ang="0">
                  <a:pos x="connsiteX2" y="connsiteY2"/>
                </a:cxn>
              </a:cxnLst>
              <a:rect l="l" t="t" r="r" b="b"/>
              <a:pathLst>
                <a:path w="9525" h="9525">
                  <a:moveTo>
                    <a:pt x="8096" y="10001"/>
                  </a:moveTo>
                  <a:lnTo>
                    <a:pt x="7144" y="7144"/>
                  </a:lnTo>
                  <a:cubicBezTo>
                    <a:pt x="7144" y="8096"/>
                    <a:pt x="7144" y="9049"/>
                    <a:pt x="8096" y="10001"/>
                  </a:cubicBezTo>
                  <a:close/>
                </a:path>
              </a:pathLst>
            </a:custGeom>
            <a:grpFill/>
            <a:ln w="9525" cap="flat">
              <a:noFill/>
              <a:prstDash val="solid"/>
              <a:miter/>
            </a:ln>
          </p:spPr>
          <p:txBody>
            <a:bodyPr rtlCol="0" anchor="ctr"/>
            <a:lstStyle/>
            <a:p>
              <a:endParaRPr lang="en-US"/>
            </a:p>
          </p:txBody>
        </p:sp>
        <p:sp>
          <p:nvSpPr>
            <p:cNvPr id="908" name="Freeform: Shape 907">
              <a:extLst>
                <a:ext uri="{FF2B5EF4-FFF2-40B4-BE49-F238E27FC236}">
                  <a16:creationId xmlns:a16="http://schemas.microsoft.com/office/drawing/2014/main" xmlns="" id="{837B458D-0F46-4B14-A3B3-24A344C33AE6}"/>
                </a:ext>
              </a:extLst>
            </p:cNvPr>
            <p:cNvSpPr/>
            <p:nvPr/>
          </p:nvSpPr>
          <p:spPr>
            <a:xfrm>
              <a:off x="7008677" y="1256823"/>
              <a:ext cx="9525" cy="19050"/>
            </a:xfrm>
            <a:custGeom>
              <a:avLst/>
              <a:gdLst>
                <a:gd name="connsiteX0" fmla="*/ 9343 w 9525"/>
                <a:gd name="connsiteY0" fmla="*/ 11906 h 19050"/>
                <a:gd name="connsiteX1" fmla="*/ 9343 w 9525"/>
                <a:gd name="connsiteY1" fmla="*/ 7144 h 19050"/>
                <a:gd name="connsiteX2" fmla="*/ 9343 w 9525"/>
                <a:gd name="connsiteY2" fmla="*/ 11906 h 19050"/>
              </a:gdLst>
              <a:ahLst/>
              <a:cxnLst>
                <a:cxn ang="0">
                  <a:pos x="connsiteX0" y="connsiteY0"/>
                </a:cxn>
                <a:cxn ang="0">
                  <a:pos x="connsiteX1" y="connsiteY1"/>
                </a:cxn>
                <a:cxn ang="0">
                  <a:pos x="connsiteX2" y="connsiteY2"/>
                </a:cxn>
              </a:cxnLst>
              <a:rect l="l" t="t" r="r" b="b"/>
              <a:pathLst>
                <a:path w="9525" h="19050">
                  <a:moveTo>
                    <a:pt x="9343" y="11906"/>
                  </a:moveTo>
                  <a:cubicBezTo>
                    <a:pt x="9343" y="10001"/>
                    <a:pt x="8391" y="8096"/>
                    <a:pt x="9343" y="7144"/>
                  </a:cubicBezTo>
                  <a:cubicBezTo>
                    <a:pt x="7439" y="8096"/>
                    <a:pt x="5533" y="11906"/>
                    <a:pt x="9343" y="11906"/>
                  </a:cubicBezTo>
                  <a:close/>
                </a:path>
              </a:pathLst>
            </a:custGeom>
            <a:grpFill/>
            <a:ln w="9525" cap="flat">
              <a:noFill/>
              <a:prstDash val="solid"/>
              <a:miter/>
            </a:ln>
          </p:spPr>
          <p:txBody>
            <a:bodyPr rtlCol="0" anchor="ctr"/>
            <a:lstStyle/>
            <a:p>
              <a:endParaRPr lang="en-US"/>
            </a:p>
          </p:txBody>
        </p:sp>
        <p:sp>
          <p:nvSpPr>
            <p:cNvPr id="909" name="Freeform: Shape 908">
              <a:extLst>
                <a:ext uri="{FF2B5EF4-FFF2-40B4-BE49-F238E27FC236}">
                  <a16:creationId xmlns:a16="http://schemas.microsoft.com/office/drawing/2014/main" xmlns="" id="{6A04374B-2CD1-498B-B824-FDB10C61FE95}"/>
                </a:ext>
              </a:extLst>
            </p:cNvPr>
            <p:cNvSpPr/>
            <p:nvPr/>
          </p:nvSpPr>
          <p:spPr>
            <a:xfrm>
              <a:off x="6973729" y="110537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8096"/>
                    <a:pt x="8096" y="8096"/>
                    <a:pt x="7144" y="7144"/>
                  </a:cubicBezTo>
                  <a:cubicBezTo>
                    <a:pt x="8096" y="8096"/>
                    <a:pt x="9049" y="8096"/>
                    <a:pt x="10001" y="8096"/>
                  </a:cubicBezTo>
                  <a:close/>
                </a:path>
              </a:pathLst>
            </a:custGeom>
            <a:grpFill/>
            <a:ln w="9525" cap="flat">
              <a:noFill/>
              <a:prstDash val="solid"/>
              <a:miter/>
            </a:ln>
          </p:spPr>
          <p:txBody>
            <a:bodyPr rtlCol="0" anchor="ctr"/>
            <a:lstStyle/>
            <a:p>
              <a:endParaRPr lang="en-US"/>
            </a:p>
          </p:txBody>
        </p:sp>
        <p:sp>
          <p:nvSpPr>
            <p:cNvPr id="910" name="Freeform: Shape 909">
              <a:extLst>
                <a:ext uri="{FF2B5EF4-FFF2-40B4-BE49-F238E27FC236}">
                  <a16:creationId xmlns:a16="http://schemas.microsoft.com/office/drawing/2014/main" xmlns="" id="{1976F938-392F-45EA-9506-DB092AD0E6E6}"/>
                </a:ext>
              </a:extLst>
            </p:cNvPr>
            <p:cNvSpPr/>
            <p:nvPr/>
          </p:nvSpPr>
          <p:spPr>
            <a:xfrm>
              <a:off x="6970871" y="1104423"/>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lnTo>
                    <a:pt x="7144" y="7144"/>
                  </a:lnTo>
                  <a:cubicBezTo>
                    <a:pt x="8096" y="8096"/>
                    <a:pt x="9049" y="8096"/>
                    <a:pt x="9049" y="8096"/>
                  </a:cubicBezTo>
                  <a:close/>
                </a:path>
              </a:pathLst>
            </a:custGeom>
            <a:grpFill/>
            <a:ln w="9525" cap="flat">
              <a:noFill/>
              <a:prstDash val="solid"/>
              <a:miter/>
            </a:ln>
          </p:spPr>
          <p:txBody>
            <a:bodyPr rtlCol="0" anchor="ctr"/>
            <a:lstStyle/>
            <a:p>
              <a:endParaRPr lang="en-US"/>
            </a:p>
          </p:txBody>
        </p:sp>
        <p:sp>
          <p:nvSpPr>
            <p:cNvPr id="911" name="Freeform: Shape 910">
              <a:extLst>
                <a:ext uri="{FF2B5EF4-FFF2-40B4-BE49-F238E27FC236}">
                  <a16:creationId xmlns:a16="http://schemas.microsoft.com/office/drawing/2014/main" xmlns="" id="{DBF2079B-84AF-4B66-8F4D-1818B1BD48AB}"/>
                </a:ext>
              </a:extLst>
            </p:cNvPr>
            <p:cNvSpPr/>
            <p:nvPr/>
          </p:nvSpPr>
          <p:spPr>
            <a:xfrm>
              <a:off x="7060406" y="1206341"/>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912" name="Freeform: Shape 911">
              <a:extLst>
                <a:ext uri="{FF2B5EF4-FFF2-40B4-BE49-F238E27FC236}">
                  <a16:creationId xmlns:a16="http://schemas.microsoft.com/office/drawing/2014/main" xmlns="" id="{4F8D223B-364A-49F7-987B-0CE1153CBD95}"/>
                </a:ext>
              </a:extLst>
            </p:cNvPr>
            <p:cNvSpPr/>
            <p:nvPr/>
          </p:nvSpPr>
          <p:spPr>
            <a:xfrm>
              <a:off x="6877526" y="1085792"/>
              <a:ext cx="38100" cy="28575"/>
            </a:xfrm>
            <a:custGeom>
              <a:avLst/>
              <a:gdLst>
                <a:gd name="connsiteX0" fmla="*/ 36671 w 38100"/>
                <a:gd name="connsiteY0" fmla="*/ 17203 h 28575"/>
                <a:gd name="connsiteX1" fmla="*/ 7144 w 38100"/>
                <a:gd name="connsiteY1" fmla="*/ 10535 h 28575"/>
                <a:gd name="connsiteX2" fmla="*/ 36671 w 38100"/>
                <a:gd name="connsiteY2" fmla="*/ 17203 h 28575"/>
              </a:gdLst>
              <a:ahLst/>
              <a:cxnLst>
                <a:cxn ang="0">
                  <a:pos x="connsiteX0" y="connsiteY0"/>
                </a:cxn>
                <a:cxn ang="0">
                  <a:pos x="connsiteX1" y="connsiteY1"/>
                </a:cxn>
                <a:cxn ang="0">
                  <a:pos x="connsiteX2" y="connsiteY2"/>
                </a:cxn>
              </a:cxnLst>
              <a:rect l="l" t="t" r="r" b="b"/>
              <a:pathLst>
                <a:path w="38100" h="28575">
                  <a:moveTo>
                    <a:pt x="36671" y="17203"/>
                  </a:moveTo>
                  <a:cubicBezTo>
                    <a:pt x="29051" y="17203"/>
                    <a:pt x="10954" y="58"/>
                    <a:pt x="7144" y="10535"/>
                  </a:cubicBezTo>
                  <a:cubicBezTo>
                    <a:pt x="17621" y="37205"/>
                    <a:pt x="28099" y="21013"/>
                    <a:pt x="36671" y="17203"/>
                  </a:cubicBezTo>
                  <a:close/>
                </a:path>
              </a:pathLst>
            </a:custGeom>
            <a:grpFill/>
            <a:ln w="9525" cap="flat">
              <a:noFill/>
              <a:prstDash val="solid"/>
              <a:miter/>
            </a:ln>
          </p:spPr>
          <p:txBody>
            <a:bodyPr rtlCol="0" anchor="ctr"/>
            <a:lstStyle/>
            <a:p>
              <a:endParaRPr lang="en-US"/>
            </a:p>
          </p:txBody>
        </p:sp>
        <p:sp>
          <p:nvSpPr>
            <p:cNvPr id="913" name="Freeform: Shape 912">
              <a:extLst>
                <a:ext uri="{FF2B5EF4-FFF2-40B4-BE49-F238E27FC236}">
                  <a16:creationId xmlns:a16="http://schemas.microsoft.com/office/drawing/2014/main" xmlns="" id="{E14C8A6A-90FB-482F-A85B-AF79425DD6E5}"/>
                </a:ext>
              </a:extLst>
            </p:cNvPr>
            <p:cNvSpPr/>
            <p:nvPr/>
          </p:nvSpPr>
          <p:spPr>
            <a:xfrm>
              <a:off x="6955208" y="1093522"/>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grpFill/>
            <a:ln w="9525" cap="flat">
              <a:noFill/>
              <a:prstDash val="solid"/>
              <a:miter/>
            </a:ln>
          </p:spPr>
          <p:txBody>
            <a:bodyPr rtlCol="0" anchor="ctr"/>
            <a:lstStyle/>
            <a:p>
              <a:endParaRPr lang="en-US"/>
            </a:p>
          </p:txBody>
        </p:sp>
        <p:sp>
          <p:nvSpPr>
            <p:cNvPr id="914" name="Freeform: Shape 913">
              <a:extLst>
                <a:ext uri="{FF2B5EF4-FFF2-40B4-BE49-F238E27FC236}">
                  <a16:creationId xmlns:a16="http://schemas.microsoft.com/office/drawing/2014/main" xmlns="" id="{99DAB7BF-F25D-44D3-8564-5D1EA86DD7FC}"/>
                </a:ext>
              </a:extLst>
            </p:cNvPr>
            <p:cNvSpPr/>
            <p:nvPr/>
          </p:nvSpPr>
          <p:spPr>
            <a:xfrm>
              <a:off x="7332821" y="120919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7144" y="8096"/>
                    <a:pt x="7144" y="9049"/>
                    <a:pt x="7144" y="9049"/>
                  </a:cubicBezTo>
                  <a:close/>
                </a:path>
              </a:pathLst>
            </a:custGeom>
            <a:grpFill/>
            <a:ln w="9525" cap="flat">
              <a:noFill/>
              <a:prstDash val="solid"/>
              <a:miter/>
            </a:ln>
          </p:spPr>
          <p:txBody>
            <a:bodyPr rtlCol="0" anchor="ctr"/>
            <a:lstStyle/>
            <a:p>
              <a:endParaRPr lang="en-US"/>
            </a:p>
          </p:txBody>
        </p:sp>
        <p:sp>
          <p:nvSpPr>
            <p:cNvPr id="915" name="Freeform: Shape 914">
              <a:extLst>
                <a:ext uri="{FF2B5EF4-FFF2-40B4-BE49-F238E27FC236}">
                  <a16:creationId xmlns:a16="http://schemas.microsoft.com/office/drawing/2014/main" xmlns="" id="{F161B54D-14CC-4104-97A8-2F84222FFEE0}"/>
                </a:ext>
              </a:extLst>
            </p:cNvPr>
            <p:cNvSpPr/>
            <p:nvPr/>
          </p:nvSpPr>
          <p:spPr>
            <a:xfrm>
              <a:off x="6930866"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916" name="Freeform: Shape 915">
              <a:extLst>
                <a:ext uri="{FF2B5EF4-FFF2-40B4-BE49-F238E27FC236}">
                  <a16:creationId xmlns:a16="http://schemas.microsoft.com/office/drawing/2014/main" xmlns="" id="{FAC94DD4-45BE-48DA-B4C1-E613EFE29AA3}"/>
                </a:ext>
              </a:extLst>
            </p:cNvPr>
            <p:cNvSpPr/>
            <p:nvPr/>
          </p:nvSpPr>
          <p:spPr>
            <a:xfrm>
              <a:off x="7280434" y="12225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917" name="Freeform: Shape 916">
              <a:extLst>
                <a:ext uri="{FF2B5EF4-FFF2-40B4-BE49-F238E27FC236}">
                  <a16:creationId xmlns:a16="http://schemas.microsoft.com/office/drawing/2014/main" xmlns="" id="{7618743B-52D7-4999-8672-986FA06AA9ED}"/>
                </a:ext>
              </a:extLst>
            </p:cNvPr>
            <p:cNvSpPr/>
            <p:nvPr/>
          </p:nvSpPr>
          <p:spPr>
            <a:xfrm>
              <a:off x="7310914" y="13311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918" name="Freeform: Shape 917">
              <a:extLst>
                <a:ext uri="{FF2B5EF4-FFF2-40B4-BE49-F238E27FC236}">
                  <a16:creationId xmlns:a16="http://schemas.microsoft.com/office/drawing/2014/main" xmlns="" id="{C858C076-77CB-463E-9800-A9F41A1AB945}"/>
                </a:ext>
              </a:extLst>
            </p:cNvPr>
            <p:cNvSpPr/>
            <p:nvPr/>
          </p:nvSpPr>
          <p:spPr>
            <a:xfrm>
              <a:off x="7280434" y="122277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919" name="Freeform: Shape 918">
              <a:extLst>
                <a:ext uri="{FF2B5EF4-FFF2-40B4-BE49-F238E27FC236}">
                  <a16:creationId xmlns:a16="http://schemas.microsoft.com/office/drawing/2014/main" xmlns="" id="{95B1AEFB-75A9-4D07-8BF4-582D921CDC06}"/>
                </a:ext>
              </a:extLst>
            </p:cNvPr>
            <p:cNvSpPr/>
            <p:nvPr/>
          </p:nvSpPr>
          <p:spPr>
            <a:xfrm>
              <a:off x="7175659" y="1238726"/>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8096" y="9049"/>
                  </a:cubicBezTo>
                  <a:cubicBezTo>
                    <a:pt x="8096" y="9049"/>
                    <a:pt x="8096" y="8096"/>
                    <a:pt x="7144" y="7144"/>
                  </a:cubicBezTo>
                  <a:close/>
                </a:path>
              </a:pathLst>
            </a:custGeom>
            <a:grpFill/>
            <a:ln w="9525" cap="flat">
              <a:noFill/>
              <a:prstDash val="solid"/>
              <a:miter/>
            </a:ln>
          </p:spPr>
          <p:txBody>
            <a:bodyPr rtlCol="0" anchor="ctr"/>
            <a:lstStyle/>
            <a:p>
              <a:endParaRPr lang="en-US"/>
            </a:p>
          </p:txBody>
        </p:sp>
        <p:sp>
          <p:nvSpPr>
            <p:cNvPr id="920" name="Freeform: Shape 919">
              <a:extLst>
                <a:ext uri="{FF2B5EF4-FFF2-40B4-BE49-F238E27FC236}">
                  <a16:creationId xmlns:a16="http://schemas.microsoft.com/office/drawing/2014/main" xmlns="" id="{C4FBB272-7586-4C96-B1CF-BA2ECE70F29D}"/>
                </a:ext>
              </a:extLst>
            </p:cNvPr>
            <p:cNvSpPr/>
            <p:nvPr/>
          </p:nvSpPr>
          <p:spPr>
            <a:xfrm>
              <a:off x="7195661" y="12492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lnTo>
                    <a:pt x="7144" y="7144"/>
                  </a:lnTo>
                  <a:close/>
                </a:path>
              </a:pathLst>
            </a:custGeom>
            <a:grpFill/>
            <a:ln w="9525" cap="flat">
              <a:noFill/>
              <a:prstDash val="solid"/>
              <a:miter/>
            </a:ln>
          </p:spPr>
          <p:txBody>
            <a:bodyPr rtlCol="0" anchor="ctr"/>
            <a:lstStyle/>
            <a:p>
              <a:endParaRPr lang="en-US"/>
            </a:p>
          </p:txBody>
        </p:sp>
        <p:sp>
          <p:nvSpPr>
            <p:cNvPr id="921" name="Freeform: Shape 920">
              <a:extLst>
                <a:ext uri="{FF2B5EF4-FFF2-40B4-BE49-F238E27FC236}">
                  <a16:creationId xmlns:a16="http://schemas.microsoft.com/office/drawing/2014/main" xmlns="" id="{2634A2A5-65EE-4317-BD28-68F0BC0B2C14}"/>
                </a:ext>
              </a:extLst>
            </p:cNvPr>
            <p:cNvSpPr/>
            <p:nvPr/>
          </p:nvSpPr>
          <p:spPr>
            <a:xfrm>
              <a:off x="7005161" y="1286351"/>
              <a:ext cx="9525" cy="9525"/>
            </a:xfrm>
            <a:custGeom>
              <a:avLst/>
              <a:gdLst>
                <a:gd name="connsiteX0" fmla="*/ 7144 w 9525"/>
                <a:gd name="connsiteY0" fmla="*/ 7144 h 9525"/>
                <a:gd name="connsiteX1" fmla="*/ 10001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10001" y="8096"/>
                  </a:cubicBez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922" name="Freeform: Shape 921">
              <a:extLst>
                <a:ext uri="{FF2B5EF4-FFF2-40B4-BE49-F238E27FC236}">
                  <a16:creationId xmlns:a16="http://schemas.microsoft.com/office/drawing/2014/main" xmlns="" id="{967DE6A4-973C-44AA-B6C4-50AEA462AF81}"/>
                </a:ext>
              </a:extLst>
            </p:cNvPr>
            <p:cNvSpPr/>
            <p:nvPr/>
          </p:nvSpPr>
          <p:spPr>
            <a:xfrm>
              <a:off x="7280434" y="122062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8096" y="7144"/>
                  </a:cubicBezTo>
                  <a:cubicBezTo>
                    <a:pt x="7144" y="7144"/>
                    <a:pt x="7144" y="8096"/>
                    <a:pt x="7144" y="9049"/>
                  </a:cubicBezTo>
                  <a:close/>
                </a:path>
              </a:pathLst>
            </a:custGeom>
            <a:grpFill/>
            <a:ln w="9525" cap="flat">
              <a:noFill/>
              <a:prstDash val="solid"/>
              <a:miter/>
            </a:ln>
          </p:spPr>
          <p:txBody>
            <a:bodyPr rtlCol="0" anchor="ctr"/>
            <a:lstStyle/>
            <a:p>
              <a:endParaRPr lang="en-US"/>
            </a:p>
          </p:txBody>
        </p:sp>
        <p:sp>
          <p:nvSpPr>
            <p:cNvPr id="923" name="Freeform: Shape 922">
              <a:extLst>
                <a:ext uri="{FF2B5EF4-FFF2-40B4-BE49-F238E27FC236}">
                  <a16:creationId xmlns:a16="http://schemas.microsoft.com/office/drawing/2014/main" xmlns="" id="{8F95F1CA-66EA-48FC-96C8-A358CABBA863}"/>
                </a:ext>
              </a:extLst>
            </p:cNvPr>
            <p:cNvSpPr/>
            <p:nvPr/>
          </p:nvSpPr>
          <p:spPr>
            <a:xfrm>
              <a:off x="7139464" y="126087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924" name="Freeform: Shape 923">
              <a:extLst>
                <a:ext uri="{FF2B5EF4-FFF2-40B4-BE49-F238E27FC236}">
                  <a16:creationId xmlns:a16="http://schemas.microsoft.com/office/drawing/2014/main" xmlns="" id="{990E4547-A714-4D04-AA7D-FAC02E04EE68}"/>
                </a:ext>
              </a:extLst>
            </p:cNvPr>
            <p:cNvSpPr/>
            <p:nvPr/>
          </p:nvSpPr>
          <p:spPr>
            <a:xfrm>
              <a:off x="7122528" y="1255231"/>
              <a:ext cx="28575" cy="19050"/>
            </a:xfrm>
            <a:custGeom>
              <a:avLst/>
              <a:gdLst>
                <a:gd name="connsiteX0" fmla="*/ 14554 w 28575"/>
                <a:gd name="connsiteY0" fmla="*/ 7784 h 19050"/>
                <a:gd name="connsiteX1" fmla="*/ 14554 w 28575"/>
                <a:gd name="connsiteY1" fmla="*/ 7784 h 19050"/>
              </a:gdLst>
              <a:ahLst/>
              <a:cxnLst>
                <a:cxn ang="0">
                  <a:pos x="connsiteX0" y="connsiteY0"/>
                </a:cxn>
                <a:cxn ang="0">
                  <a:pos x="connsiteX1" y="connsiteY1"/>
                </a:cxn>
              </a:cxnLst>
              <a:rect l="l" t="t" r="r" b="b"/>
              <a:pathLst>
                <a:path w="28575" h="19050">
                  <a:moveTo>
                    <a:pt x="14554" y="7784"/>
                  </a:moveTo>
                  <a:cubicBezTo>
                    <a:pt x="-13069" y="37311"/>
                    <a:pt x="47891" y="2069"/>
                    <a:pt x="14554" y="7784"/>
                  </a:cubicBezTo>
                  <a:close/>
                </a:path>
              </a:pathLst>
            </a:custGeom>
            <a:grpFill/>
            <a:ln w="9525" cap="flat">
              <a:noFill/>
              <a:prstDash val="solid"/>
              <a:miter/>
            </a:ln>
          </p:spPr>
          <p:txBody>
            <a:bodyPr rtlCol="0" anchor="ctr"/>
            <a:lstStyle/>
            <a:p>
              <a:endParaRPr lang="en-US"/>
            </a:p>
          </p:txBody>
        </p:sp>
        <p:sp>
          <p:nvSpPr>
            <p:cNvPr id="925" name="Freeform: Shape 924">
              <a:extLst>
                <a:ext uri="{FF2B5EF4-FFF2-40B4-BE49-F238E27FC236}">
                  <a16:creationId xmlns:a16="http://schemas.microsoft.com/office/drawing/2014/main" xmlns="" id="{406D5F2E-A1B5-4D0A-A18F-9DA680B02823}"/>
                </a:ext>
              </a:extLst>
            </p:cNvPr>
            <p:cNvSpPr/>
            <p:nvPr/>
          </p:nvSpPr>
          <p:spPr>
            <a:xfrm>
              <a:off x="7130891" y="1253013"/>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7144"/>
                    <a:pt x="9049" y="7144"/>
                  </a:cubicBezTo>
                  <a:cubicBezTo>
                    <a:pt x="8096" y="7144"/>
                    <a:pt x="7144" y="7144"/>
                    <a:pt x="7144" y="8096"/>
                  </a:cubicBezTo>
                  <a:close/>
                </a:path>
              </a:pathLst>
            </a:custGeom>
            <a:grpFill/>
            <a:ln w="9525" cap="flat">
              <a:noFill/>
              <a:prstDash val="solid"/>
              <a:miter/>
            </a:ln>
          </p:spPr>
          <p:txBody>
            <a:bodyPr rtlCol="0" anchor="ctr"/>
            <a:lstStyle/>
            <a:p>
              <a:endParaRPr lang="en-US"/>
            </a:p>
          </p:txBody>
        </p:sp>
        <p:sp>
          <p:nvSpPr>
            <p:cNvPr id="926" name="Freeform: Shape 925">
              <a:extLst>
                <a:ext uri="{FF2B5EF4-FFF2-40B4-BE49-F238E27FC236}">
                  <a16:creationId xmlns:a16="http://schemas.microsoft.com/office/drawing/2014/main" xmlns="" id="{B3F1D940-2C39-4C09-9DF8-EC54F6C120D5}"/>
                </a:ext>
              </a:extLst>
            </p:cNvPr>
            <p:cNvSpPr/>
            <p:nvPr/>
          </p:nvSpPr>
          <p:spPr>
            <a:xfrm>
              <a:off x="7093744" y="123586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7144" y="7144"/>
                    <a:pt x="8096" y="7144"/>
                    <a:pt x="9049" y="7144"/>
                  </a:cubicBezTo>
                  <a:close/>
                </a:path>
              </a:pathLst>
            </a:custGeom>
            <a:grpFill/>
            <a:ln w="9525" cap="flat">
              <a:noFill/>
              <a:prstDash val="solid"/>
              <a:miter/>
            </a:ln>
          </p:spPr>
          <p:txBody>
            <a:bodyPr rtlCol="0" anchor="ctr"/>
            <a:lstStyle/>
            <a:p>
              <a:endParaRPr lang="en-US"/>
            </a:p>
          </p:txBody>
        </p:sp>
        <p:sp>
          <p:nvSpPr>
            <p:cNvPr id="927" name="Freeform: Shape 926">
              <a:extLst>
                <a:ext uri="{FF2B5EF4-FFF2-40B4-BE49-F238E27FC236}">
                  <a16:creationId xmlns:a16="http://schemas.microsoft.com/office/drawing/2014/main" xmlns="" id="{303D3558-D6BD-441F-8608-A7B08636AF3C}"/>
                </a:ext>
              </a:extLst>
            </p:cNvPr>
            <p:cNvSpPr/>
            <p:nvPr/>
          </p:nvSpPr>
          <p:spPr>
            <a:xfrm>
              <a:off x="7404259" y="1240356"/>
              <a:ext cx="9525" cy="9525"/>
            </a:xfrm>
            <a:custGeom>
              <a:avLst/>
              <a:gdLst>
                <a:gd name="connsiteX0" fmla="*/ 10954 w 9525"/>
                <a:gd name="connsiteY0" fmla="*/ 7419 h 9525"/>
                <a:gd name="connsiteX1" fmla="*/ 10954 w 9525"/>
                <a:gd name="connsiteY1" fmla="*/ 7419 h 9525"/>
              </a:gdLst>
              <a:ahLst/>
              <a:cxnLst>
                <a:cxn ang="0">
                  <a:pos x="connsiteX0" y="connsiteY0"/>
                </a:cxn>
                <a:cxn ang="0">
                  <a:pos x="connsiteX1" y="connsiteY1"/>
                </a:cxn>
              </a:cxnLst>
              <a:rect l="l" t="t" r="r" b="b"/>
              <a:pathLst>
                <a:path w="9525" h="9525">
                  <a:moveTo>
                    <a:pt x="10954" y="7419"/>
                  </a:moveTo>
                  <a:cubicBezTo>
                    <a:pt x="10954" y="6466"/>
                    <a:pt x="2381" y="8371"/>
                    <a:pt x="10954" y="7419"/>
                  </a:cubicBezTo>
                  <a:close/>
                </a:path>
              </a:pathLst>
            </a:custGeom>
            <a:grpFill/>
            <a:ln w="9525" cap="flat">
              <a:noFill/>
              <a:prstDash val="solid"/>
              <a:miter/>
            </a:ln>
          </p:spPr>
          <p:txBody>
            <a:bodyPr rtlCol="0" anchor="ctr"/>
            <a:lstStyle/>
            <a:p>
              <a:endParaRPr lang="en-US"/>
            </a:p>
          </p:txBody>
        </p:sp>
        <p:sp>
          <p:nvSpPr>
            <p:cNvPr id="928" name="Freeform: Shape 927">
              <a:extLst>
                <a:ext uri="{FF2B5EF4-FFF2-40B4-BE49-F238E27FC236}">
                  <a16:creationId xmlns:a16="http://schemas.microsoft.com/office/drawing/2014/main" xmlns="" id="{7BD3A956-A5F9-4256-8546-E41BF6E8FB5B}"/>
                </a:ext>
              </a:extLst>
            </p:cNvPr>
            <p:cNvSpPr/>
            <p:nvPr/>
          </p:nvSpPr>
          <p:spPr>
            <a:xfrm>
              <a:off x="6989921" y="121015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10001"/>
                    <a:pt x="10001" y="8096"/>
                    <a:pt x="7144" y="7144"/>
                  </a:cubicBezTo>
                  <a:close/>
                </a:path>
              </a:pathLst>
            </a:custGeom>
            <a:grpFill/>
            <a:ln w="9525" cap="flat">
              <a:noFill/>
              <a:prstDash val="solid"/>
              <a:miter/>
            </a:ln>
          </p:spPr>
          <p:txBody>
            <a:bodyPr rtlCol="0" anchor="ctr"/>
            <a:lstStyle/>
            <a:p>
              <a:endParaRPr lang="en-US"/>
            </a:p>
          </p:txBody>
        </p:sp>
        <p:sp>
          <p:nvSpPr>
            <p:cNvPr id="929" name="Freeform: Shape 928">
              <a:extLst>
                <a:ext uri="{FF2B5EF4-FFF2-40B4-BE49-F238E27FC236}">
                  <a16:creationId xmlns:a16="http://schemas.microsoft.com/office/drawing/2014/main" xmlns="" id="{FB943B8E-85C3-4B6B-BC00-6383AA1356FD}"/>
                </a:ext>
              </a:extLst>
            </p:cNvPr>
            <p:cNvSpPr/>
            <p:nvPr/>
          </p:nvSpPr>
          <p:spPr>
            <a:xfrm>
              <a:off x="7121366" y="126444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9049" y="8096"/>
                    <a:pt x="9049" y="7144"/>
                  </a:cubicBezTo>
                  <a:cubicBezTo>
                    <a:pt x="8096" y="8096"/>
                    <a:pt x="7144" y="8096"/>
                    <a:pt x="7144" y="9049"/>
                  </a:cubicBezTo>
                  <a:close/>
                </a:path>
              </a:pathLst>
            </a:custGeom>
            <a:grpFill/>
            <a:ln w="9525" cap="flat">
              <a:noFill/>
              <a:prstDash val="solid"/>
              <a:miter/>
            </a:ln>
          </p:spPr>
          <p:txBody>
            <a:bodyPr rtlCol="0" anchor="ctr"/>
            <a:lstStyle/>
            <a:p>
              <a:endParaRPr lang="en-US"/>
            </a:p>
          </p:txBody>
        </p:sp>
        <p:sp>
          <p:nvSpPr>
            <p:cNvPr id="930" name="Freeform: Shape 929">
              <a:extLst>
                <a:ext uri="{FF2B5EF4-FFF2-40B4-BE49-F238E27FC236}">
                  <a16:creationId xmlns:a16="http://schemas.microsoft.com/office/drawing/2014/main" xmlns="" id="{F35C2C72-67C0-4195-A6EE-318B695B685C}"/>
                </a:ext>
              </a:extLst>
            </p:cNvPr>
            <p:cNvSpPr/>
            <p:nvPr/>
          </p:nvSpPr>
          <p:spPr>
            <a:xfrm>
              <a:off x="6995319" y="1196220"/>
              <a:ext cx="9525" cy="19050"/>
            </a:xfrm>
            <a:custGeom>
              <a:avLst/>
              <a:gdLst>
                <a:gd name="connsiteX0" fmla="*/ 8414 w 9525"/>
                <a:gd name="connsiteY0" fmla="*/ 13455 h 19050"/>
                <a:gd name="connsiteX1" fmla="*/ 8414 w 9525"/>
                <a:gd name="connsiteY1" fmla="*/ 13455 h 19050"/>
              </a:gdLst>
              <a:ahLst/>
              <a:cxnLst>
                <a:cxn ang="0">
                  <a:pos x="connsiteX0" y="connsiteY0"/>
                </a:cxn>
                <a:cxn ang="0">
                  <a:pos x="connsiteX1" y="connsiteY1"/>
                </a:cxn>
              </a:cxnLst>
              <a:rect l="l" t="t" r="r" b="b"/>
              <a:pathLst>
                <a:path w="9525" h="19050">
                  <a:moveTo>
                    <a:pt x="8414" y="13455"/>
                  </a:moveTo>
                  <a:cubicBezTo>
                    <a:pt x="8414" y="8692"/>
                    <a:pt x="5556" y="2025"/>
                    <a:pt x="8414" y="13455"/>
                  </a:cubicBezTo>
                  <a:close/>
                </a:path>
              </a:pathLst>
            </a:custGeom>
            <a:grpFill/>
            <a:ln w="9525" cap="flat">
              <a:noFill/>
              <a:prstDash val="solid"/>
              <a:miter/>
            </a:ln>
          </p:spPr>
          <p:txBody>
            <a:bodyPr rtlCol="0" anchor="ctr"/>
            <a:lstStyle/>
            <a:p>
              <a:endParaRPr lang="en-US"/>
            </a:p>
          </p:txBody>
        </p:sp>
        <p:sp>
          <p:nvSpPr>
            <p:cNvPr id="931" name="Freeform: Shape 930">
              <a:extLst>
                <a:ext uri="{FF2B5EF4-FFF2-40B4-BE49-F238E27FC236}">
                  <a16:creationId xmlns:a16="http://schemas.microsoft.com/office/drawing/2014/main" xmlns="" id="{35A576C3-7409-4F61-94AB-6E6169C52B71}"/>
                </a:ext>
              </a:extLst>
            </p:cNvPr>
            <p:cNvSpPr/>
            <p:nvPr/>
          </p:nvSpPr>
          <p:spPr>
            <a:xfrm>
              <a:off x="6992779" y="11968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932" name="Freeform: Shape 931">
              <a:extLst>
                <a:ext uri="{FF2B5EF4-FFF2-40B4-BE49-F238E27FC236}">
                  <a16:creationId xmlns:a16="http://schemas.microsoft.com/office/drawing/2014/main" xmlns="" id="{5CDD4FBB-2FBD-4886-B48B-0B7D370F49B6}"/>
                </a:ext>
              </a:extLst>
            </p:cNvPr>
            <p:cNvSpPr/>
            <p:nvPr/>
          </p:nvSpPr>
          <p:spPr>
            <a:xfrm>
              <a:off x="6894395" y="959638"/>
              <a:ext cx="847725" cy="400050"/>
            </a:xfrm>
            <a:custGeom>
              <a:avLst/>
              <a:gdLst>
                <a:gd name="connsiteX0" fmla="*/ 561775 w 847725"/>
                <a:gd name="connsiteY0" fmla="*/ 299566 h 400050"/>
                <a:gd name="connsiteX1" fmla="*/ 596065 w 847725"/>
                <a:gd name="connsiteY1" fmla="*/ 285279 h 400050"/>
                <a:gd name="connsiteX2" fmla="*/ 597017 w 847725"/>
                <a:gd name="connsiteY2" fmla="*/ 274801 h 400050"/>
                <a:gd name="connsiteX3" fmla="*/ 620830 w 847725"/>
                <a:gd name="connsiteY3" fmla="*/ 287184 h 400050"/>
                <a:gd name="connsiteX4" fmla="*/ 660835 w 847725"/>
                <a:gd name="connsiteY4" fmla="*/ 259561 h 400050"/>
                <a:gd name="connsiteX5" fmla="*/ 650357 w 847725"/>
                <a:gd name="connsiteY5" fmla="*/ 248131 h 400050"/>
                <a:gd name="connsiteX6" fmla="*/ 729415 w 847725"/>
                <a:gd name="connsiteY6" fmla="*/ 214794 h 400050"/>
                <a:gd name="connsiteX7" fmla="*/ 824665 w 847725"/>
                <a:gd name="connsiteY7" fmla="*/ 19531 h 400050"/>
                <a:gd name="connsiteX8" fmla="*/ 844667 w 847725"/>
                <a:gd name="connsiteY8" fmla="*/ 35724 h 400050"/>
                <a:gd name="connsiteX9" fmla="*/ 804662 w 847725"/>
                <a:gd name="connsiteY9" fmla="*/ 166216 h 400050"/>
                <a:gd name="connsiteX10" fmla="*/ 797042 w 847725"/>
                <a:gd name="connsiteY10" fmla="*/ 143356 h 400050"/>
                <a:gd name="connsiteX11" fmla="*/ 789422 w 847725"/>
                <a:gd name="connsiteY11" fmla="*/ 174789 h 400050"/>
                <a:gd name="connsiteX12" fmla="*/ 802757 w 847725"/>
                <a:gd name="connsiteY12" fmla="*/ 169074 h 400050"/>
                <a:gd name="connsiteX13" fmla="*/ 751322 w 847725"/>
                <a:gd name="connsiteY13" fmla="*/ 248131 h 400050"/>
                <a:gd name="connsiteX14" fmla="*/ 742750 w 847725"/>
                <a:gd name="connsiteY14" fmla="*/ 237654 h 400050"/>
                <a:gd name="connsiteX15" fmla="*/ 709412 w 847725"/>
                <a:gd name="connsiteY15" fmla="*/ 289089 h 400050"/>
                <a:gd name="connsiteX16" fmla="*/ 703697 w 847725"/>
                <a:gd name="connsiteY16" fmla="*/ 265276 h 400050"/>
                <a:gd name="connsiteX17" fmla="*/ 702745 w 847725"/>
                <a:gd name="connsiteY17" fmla="*/ 270991 h 400050"/>
                <a:gd name="connsiteX18" fmla="*/ 565585 w 847725"/>
                <a:gd name="connsiteY18" fmla="*/ 369099 h 400050"/>
                <a:gd name="connsiteX19" fmla="*/ 552250 w 847725"/>
                <a:gd name="connsiteY19" fmla="*/ 380529 h 400050"/>
                <a:gd name="connsiteX20" fmla="*/ 574157 w 847725"/>
                <a:gd name="connsiteY20" fmla="*/ 379576 h 400050"/>
                <a:gd name="connsiteX21" fmla="*/ 614162 w 847725"/>
                <a:gd name="connsiteY21" fmla="*/ 344334 h 400050"/>
                <a:gd name="connsiteX22" fmla="*/ 635117 w 847725"/>
                <a:gd name="connsiteY22" fmla="*/ 339571 h 400050"/>
                <a:gd name="connsiteX23" fmla="*/ 629402 w 847725"/>
                <a:gd name="connsiteY23" fmla="*/ 354811 h 400050"/>
                <a:gd name="connsiteX24" fmla="*/ 607495 w 847725"/>
                <a:gd name="connsiteY24" fmla="*/ 358621 h 400050"/>
                <a:gd name="connsiteX25" fmla="*/ 620830 w 847725"/>
                <a:gd name="connsiteY25" fmla="*/ 363384 h 400050"/>
                <a:gd name="connsiteX26" fmla="*/ 500815 w 847725"/>
                <a:gd name="connsiteY26" fmla="*/ 386244 h 400050"/>
                <a:gd name="connsiteX27" fmla="*/ 495100 w 847725"/>
                <a:gd name="connsiteY27" fmla="*/ 380529 h 400050"/>
                <a:gd name="connsiteX28" fmla="*/ 540820 w 847725"/>
                <a:gd name="connsiteY28" fmla="*/ 364336 h 400050"/>
                <a:gd name="connsiteX29" fmla="*/ 544630 w 847725"/>
                <a:gd name="connsiteY29" fmla="*/ 362431 h 400050"/>
                <a:gd name="connsiteX30" fmla="*/ 463667 w 847725"/>
                <a:gd name="connsiteY30" fmla="*/ 363384 h 400050"/>
                <a:gd name="connsiteX31" fmla="*/ 457952 w 847725"/>
                <a:gd name="connsiteY31" fmla="*/ 348144 h 400050"/>
                <a:gd name="connsiteX32" fmla="*/ 418900 w 847725"/>
                <a:gd name="connsiteY32" fmla="*/ 379576 h 400050"/>
                <a:gd name="connsiteX33" fmla="*/ 457952 w 847725"/>
                <a:gd name="connsiteY33" fmla="*/ 371956 h 400050"/>
                <a:gd name="connsiteX34" fmla="*/ 454142 w 847725"/>
                <a:gd name="connsiteY34" fmla="*/ 388149 h 400050"/>
                <a:gd name="connsiteX35" fmla="*/ 293170 w 847725"/>
                <a:gd name="connsiteY35" fmla="*/ 388149 h 400050"/>
                <a:gd name="connsiteX36" fmla="*/ 335080 w 847725"/>
                <a:gd name="connsiteY36" fmla="*/ 377671 h 400050"/>
                <a:gd name="connsiteX37" fmla="*/ 324602 w 847725"/>
                <a:gd name="connsiteY37" fmla="*/ 393864 h 400050"/>
                <a:gd name="connsiteX38" fmla="*/ 347462 w 847725"/>
                <a:gd name="connsiteY38" fmla="*/ 394816 h 400050"/>
                <a:gd name="connsiteX39" fmla="*/ 346510 w 847725"/>
                <a:gd name="connsiteY39" fmla="*/ 354811 h 400050"/>
                <a:gd name="connsiteX40" fmla="*/ 280787 w 847725"/>
                <a:gd name="connsiteY40" fmla="*/ 376719 h 400050"/>
                <a:gd name="connsiteX41" fmla="*/ 299837 w 847725"/>
                <a:gd name="connsiteY41" fmla="*/ 359574 h 400050"/>
                <a:gd name="connsiteX42" fmla="*/ 306505 w 847725"/>
                <a:gd name="connsiteY42" fmla="*/ 367194 h 400050"/>
                <a:gd name="connsiteX43" fmla="*/ 295075 w 847725"/>
                <a:gd name="connsiteY43" fmla="*/ 384339 h 400050"/>
                <a:gd name="connsiteX44" fmla="*/ 252212 w 847725"/>
                <a:gd name="connsiteY44" fmla="*/ 385291 h 400050"/>
                <a:gd name="connsiteX45" fmla="*/ 247449 w 847725"/>
                <a:gd name="connsiteY45" fmla="*/ 383386 h 400050"/>
                <a:gd name="connsiteX46" fmla="*/ 271262 w 847725"/>
                <a:gd name="connsiteY46" fmla="*/ 373861 h 400050"/>
                <a:gd name="connsiteX47" fmla="*/ 248402 w 847725"/>
                <a:gd name="connsiteY47" fmla="*/ 375766 h 400050"/>
                <a:gd name="connsiteX48" fmla="*/ 266500 w 847725"/>
                <a:gd name="connsiteY48" fmla="*/ 365289 h 400050"/>
                <a:gd name="connsiteX49" fmla="*/ 278882 w 847725"/>
                <a:gd name="connsiteY49" fmla="*/ 363384 h 400050"/>
                <a:gd name="connsiteX50" fmla="*/ 202682 w 847725"/>
                <a:gd name="connsiteY50" fmla="*/ 371004 h 400050"/>
                <a:gd name="connsiteX51" fmla="*/ 236972 w 847725"/>
                <a:gd name="connsiteY51" fmla="*/ 375766 h 400050"/>
                <a:gd name="connsiteX52" fmla="*/ 223637 w 847725"/>
                <a:gd name="connsiteY52" fmla="*/ 367194 h 400050"/>
                <a:gd name="connsiteX53" fmla="*/ 240782 w 847725"/>
                <a:gd name="connsiteY53" fmla="*/ 350049 h 400050"/>
                <a:gd name="connsiteX54" fmla="*/ 235067 w 847725"/>
                <a:gd name="connsiteY54" fmla="*/ 359574 h 400050"/>
                <a:gd name="connsiteX55" fmla="*/ 190299 w 847725"/>
                <a:gd name="connsiteY55" fmla="*/ 372909 h 400050"/>
                <a:gd name="connsiteX56" fmla="*/ 160772 w 847725"/>
                <a:gd name="connsiteY56" fmla="*/ 342429 h 400050"/>
                <a:gd name="connsiteX57" fmla="*/ 199824 w 847725"/>
                <a:gd name="connsiteY57" fmla="*/ 354811 h 400050"/>
                <a:gd name="connsiteX58" fmla="*/ 144580 w 847725"/>
                <a:gd name="connsiteY58" fmla="*/ 345286 h 400050"/>
                <a:gd name="connsiteX59" fmla="*/ 117910 w 847725"/>
                <a:gd name="connsiteY59" fmla="*/ 335761 h 400050"/>
                <a:gd name="connsiteX60" fmla="*/ 145532 w 847725"/>
                <a:gd name="connsiteY60" fmla="*/ 331951 h 400050"/>
                <a:gd name="connsiteX61" fmla="*/ 78857 w 847725"/>
                <a:gd name="connsiteY61" fmla="*/ 310044 h 400050"/>
                <a:gd name="connsiteX62" fmla="*/ 24565 w 847725"/>
                <a:gd name="connsiteY62" fmla="*/ 230034 h 400050"/>
                <a:gd name="connsiteX63" fmla="*/ 40757 w 847725"/>
                <a:gd name="connsiteY63" fmla="*/ 258609 h 400050"/>
                <a:gd name="connsiteX64" fmla="*/ 55045 w 847725"/>
                <a:gd name="connsiteY64" fmla="*/ 250989 h 400050"/>
                <a:gd name="connsiteX65" fmla="*/ 37899 w 847725"/>
                <a:gd name="connsiteY65" fmla="*/ 239559 h 400050"/>
                <a:gd name="connsiteX66" fmla="*/ 12182 w 847725"/>
                <a:gd name="connsiteY66" fmla="*/ 234796 h 400050"/>
                <a:gd name="connsiteX67" fmla="*/ 38852 w 847725"/>
                <a:gd name="connsiteY67" fmla="*/ 215746 h 400050"/>
                <a:gd name="connsiteX68" fmla="*/ 13135 w 847725"/>
                <a:gd name="connsiteY68" fmla="*/ 194791 h 400050"/>
                <a:gd name="connsiteX69" fmla="*/ 20755 w 847725"/>
                <a:gd name="connsiteY69" fmla="*/ 214794 h 400050"/>
                <a:gd name="connsiteX70" fmla="*/ 21707 w 847725"/>
                <a:gd name="connsiteY70" fmla="*/ 211936 h 400050"/>
                <a:gd name="connsiteX71" fmla="*/ 16945 w 847725"/>
                <a:gd name="connsiteY71" fmla="*/ 150976 h 400050"/>
                <a:gd name="connsiteX72" fmla="*/ 20755 w 847725"/>
                <a:gd name="connsiteY72" fmla="*/ 146214 h 400050"/>
                <a:gd name="connsiteX73" fmla="*/ 40757 w 847725"/>
                <a:gd name="connsiteY73" fmla="*/ 154786 h 400050"/>
                <a:gd name="connsiteX74" fmla="*/ 72190 w 847725"/>
                <a:gd name="connsiteY74" fmla="*/ 194791 h 400050"/>
                <a:gd name="connsiteX75" fmla="*/ 82667 w 847725"/>
                <a:gd name="connsiteY75" fmla="*/ 199554 h 400050"/>
                <a:gd name="connsiteX76" fmla="*/ 62665 w 847725"/>
                <a:gd name="connsiteY76" fmla="*/ 159549 h 400050"/>
                <a:gd name="connsiteX77" fmla="*/ 54092 w 847725"/>
                <a:gd name="connsiteY77" fmla="*/ 146214 h 400050"/>
                <a:gd name="connsiteX78" fmla="*/ 53140 w 847725"/>
                <a:gd name="connsiteY78" fmla="*/ 134784 h 400050"/>
                <a:gd name="connsiteX79" fmla="*/ 67427 w 847725"/>
                <a:gd name="connsiteY79" fmla="*/ 141451 h 400050"/>
                <a:gd name="connsiteX80" fmla="*/ 103622 w 847725"/>
                <a:gd name="connsiteY80" fmla="*/ 199554 h 400050"/>
                <a:gd name="connsiteX81" fmla="*/ 141722 w 847725"/>
                <a:gd name="connsiteY81" fmla="*/ 215746 h 400050"/>
                <a:gd name="connsiteX82" fmla="*/ 130292 w 847725"/>
                <a:gd name="connsiteY82" fmla="*/ 234796 h 400050"/>
                <a:gd name="connsiteX83" fmla="*/ 178870 w 847725"/>
                <a:gd name="connsiteY83" fmla="*/ 243369 h 400050"/>
                <a:gd name="connsiteX84" fmla="*/ 162677 w 847725"/>
                <a:gd name="connsiteY84" fmla="*/ 257656 h 400050"/>
                <a:gd name="connsiteX85" fmla="*/ 157915 w 847725"/>
                <a:gd name="connsiteY85" fmla="*/ 259561 h 400050"/>
                <a:gd name="connsiteX86" fmla="*/ 282692 w 847725"/>
                <a:gd name="connsiteY86" fmla="*/ 294804 h 400050"/>
                <a:gd name="connsiteX87" fmla="*/ 291265 w 847725"/>
                <a:gd name="connsiteY87" fmla="*/ 290994 h 400050"/>
                <a:gd name="connsiteX88" fmla="*/ 306505 w 847725"/>
                <a:gd name="connsiteY88" fmla="*/ 269086 h 400050"/>
                <a:gd name="connsiteX89" fmla="*/ 299837 w 847725"/>
                <a:gd name="connsiteY89" fmla="*/ 271944 h 400050"/>
                <a:gd name="connsiteX90" fmla="*/ 312220 w 847725"/>
                <a:gd name="connsiteY90" fmla="*/ 287184 h 400050"/>
                <a:gd name="connsiteX91" fmla="*/ 294122 w 847725"/>
                <a:gd name="connsiteY91" fmla="*/ 310996 h 400050"/>
                <a:gd name="connsiteX92" fmla="*/ 312220 w 847725"/>
                <a:gd name="connsiteY92" fmla="*/ 306234 h 400050"/>
                <a:gd name="connsiteX93" fmla="*/ 335080 w 847725"/>
                <a:gd name="connsiteY93" fmla="*/ 286231 h 400050"/>
                <a:gd name="connsiteX94" fmla="*/ 312220 w 847725"/>
                <a:gd name="connsiteY94" fmla="*/ 284326 h 400050"/>
                <a:gd name="connsiteX95" fmla="*/ 398897 w 847725"/>
                <a:gd name="connsiteY95" fmla="*/ 270991 h 400050"/>
                <a:gd name="connsiteX96" fmla="*/ 395087 w 847725"/>
                <a:gd name="connsiteY96" fmla="*/ 280516 h 400050"/>
                <a:gd name="connsiteX97" fmla="*/ 452237 w 847725"/>
                <a:gd name="connsiteY97" fmla="*/ 279564 h 400050"/>
                <a:gd name="connsiteX98" fmla="*/ 464620 w 847725"/>
                <a:gd name="connsiteY98" fmla="*/ 253846 h 400050"/>
                <a:gd name="connsiteX99" fmla="*/ 468430 w 847725"/>
                <a:gd name="connsiteY99" fmla="*/ 251941 h 400050"/>
                <a:gd name="connsiteX100" fmla="*/ 457952 w 847725"/>
                <a:gd name="connsiteY100" fmla="*/ 270991 h 400050"/>
                <a:gd name="connsiteX101" fmla="*/ 459857 w 847725"/>
                <a:gd name="connsiteY101" fmla="*/ 283374 h 400050"/>
                <a:gd name="connsiteX102" fmla="*/ 483670 w 847725"/>
                <a:gd name="connsiteY102" fmla="*/ 245274 h 400050"/>
                <a:gd name="connsiteX103" fmla="*/ 510340 w 847725"/>
                <a:gd name="connsiteY103" fmla="*/ 304329 h 400050"/>
                <a:gd name="connsiteX104" fmla="*/ 509387 w 847725"/>
                <a:gd name="connsiteY104" fmla="*/ 294804 h 400050"/>
                <a:gd name="connsiteX105" fmla="*/ 500815 w 847725"/>
                <a:gd name="connsiteY105" fmla="*/ 310044 h 400050"/>
                <a:gd name="connsiteX106" fmla="*/ 561775 w 847725"/>
                <a:gd name="connsiteY106" fmla="*/ 299566 h 400050"/>
                <a:gd name="connsiteX107" fmla="*/ 816092 w 847725"/>
                <a:gd name="connsiteY107" fmla="*/ 28104 h 400050"/>
                <a:gd name="connsiteX108" fmla="*/ 817997 w 847725"/>
                <a:gd name="connsiteY108" fmla="*/ 30009 h 400050"/>
                <a:gd name="connsiteX109" fmla="*/ 816092 w 847725"/>
                <a:gd name="connsiteY109" fmla="*/ 28104 h 400050"/>
                <a:gd name="connsiteX110" fmla="*/ 383657 w 847725"/>
                <a:gd name="connsiteY110" fmla="*/ 334809 h 400050"/>
                <a:gd name="connsiteX111" fmla="*/ 438902 w 847725"/>
                <a:gd name="connsiteY111" fmla="*/ 304329 h 400050"/>
                <a:gd name="connsiteX112" fmla="*/ 383657 w 847725"/>
                <a:gd name="connsiteY112" fmla="*/ 334809 h 400050"/>
                <a:gd name="connsiteX113" fmla="*/ 377942 w 847725"/>
                <a:gd name="connsiteY113" fmla="*/ 313854 h 400050"/>
                <a:gd name="connsiteX114" fmla="*/ 377942 w 847725"/>
                <a:gd name="connsiteY114" fmla="*/ 313854 h 400050"/>
                <a:gd name="connsiteX115" fmla="*/ 374132 w 847725"/>
                <a:gd name="connsiteY115" fmla="*/ 320521 h 400050"/>
                <a:gd name="connsiteX116" fmla="*/ 375085 w 847725"/>
                <a:gd name="connsiteY116" fmla="*/ 321474 h 400050"/>
                <a:gd name="connsiteX117" fmla="*/ 374132 w 847725"/>
                <a:gd name="connsiteY117" fmla="*/ 320521 h 400050"/>
                <a:gd name="connsiteX118" fmla="*/ 491290 w 847725"/>
                <a:gd name="connsiteY118" fmla="*/ 306234 h 400050"/>
                <a:gd name="connsiteX119" fmla="*/ 491290 w 847725"/>
                <a:gd name="connsiteY119" fmla="*/ 306234 h 400050"/>
                <a:gd name="connsiteX120" fmla="*/ 481765 w 847725"/>
                <a:gd name="connsiteY120" fmla="*/ 301471 h 400050"/>
                <a:gd name="connsiteX121" fmla="*/ 481765 w 847725"/>
                <a:gd name="connsiteY121" fmla="*/ 301471 h 400050"/>
                <a:gd name="connsiteX122" fmla="*/ 452237 w 847725"/>
                <a:gd name="connsiteY122" fmla="*/ 290041 h 400050"/>
                <a:gd name="connsiteX123" fmla="*/ 452237 w 847725"/>
                <a:gd name="connsiteY123" fmla="*/ 290041 h 400050"/>
                <a:gd name="connsiteX124" fmla="*/ 77905 w 847725"/>
                <a:gd name="connsiteY124" fmla="*/ 215746 h 400050"/>
                <a:gd name="connsiteX125" fmla="*/ 77905 w 847725"/>
                <a:gd name="connsiteY125" fmla="*/ 215746 h 400050"/>
                <a:gd name="connsiteX126" fmla="*/ 121720 w 847725"/>
                <a:gd name="connsiteY126" fmla="*/ 272896 h 400050"/>
                <a:gd name="connsiteX127" fmla="*/ 156010 w 847725"/>
                <a:gd name="connsiteY127" fmla="*/ 259561 h 400050"/>
                <a:gd name="connsiteX128" fmla="*/ 161724 w 847725"/>
                <a:gd name="connsiteY128" fmla="*/ 261466 h 400050"/>
                <a:gd name="connsiteX129" fmla="*/ 135055 w 847725"/>
                <a:gd name="connsiteY129" fmla="*/ 268134 h 400050"/>
                <a:gd name="connsiteX130" fmla="*/ 119815 w 847725"/>
                <a:gd name="connsiteY130" fmla="*/ 229081 h 400050"/>
                <a:gd name="connsiteX131" fmla="*/ 96002 w 847725"/>
                <a:gd name="connsiteY131" fmla="*/ 244321 h 400050"/>
                <a:gd name="connsiteX132" fmla="*/ 121720 w 847725"/>
                <a:gd name="connsiteY132" fmla="*/ 272896 h 400050"/>
                <a:gd name="connsiteX133" fmla="*/ 296980 w 847725"/>
                <a:gd name="connsiteY133" fmla="*/ 333856 h 400050"/>
                <a:gd name="connsiteX134" fmla="*/ 253165 w 847725"/>
                <a:gd name="connsiteY134" fmla="*/ 309091 h 400050"/>
                <a:gd name="connsiteX135" fmla="*/ 253165 w 847725"/>
                <a:gd name="connsiteY135" fmla="*/ 294804 h 400050"/>
                <a:gd name="connsiteX136" fmla="*/ 275072 w 847725"/>
                <a:gd name="connsiteY136" fmla="*/ 299566 h 400050"/>
                <a:gd name="connsiteX137" fmla="*/ 267452 w 847725"/>
                <a:gd name="connsiteY137" fmla="*/ 269086 h 400050"/>
                <a:gd name="connsiteX138" fmla="*/ 249355 w 847725"/>
                <a:gd name="connsiteY138" fmla="*/ 273849 h 400050"/>
                <a:gd name="connsiteX139" fmla="*/ 261737 w 847725"/>
                <a:gd name="connsiteY139" fmla="*/ 286231 h 400050"/>
                <a:gd name="connsiteX140" fmla="*/ 206492 w 847725"/>
                <a:gd name="connsiteY140" fmla="*/ 294804 h 400050"/>
                <a:gd name="connsiteX141" fmla="*/ 210302 w 847725"/>
                <a:gd name="connsiteY141" fmla="*/ 283374 h 400050"/>
                <a:gd name="connsiteX142" fmla="*/ 156010 w 847725"/>
                <a:gd name="connsiteY142" fmla="*/ 292899 h 400050"/>
                <a:gd name="connsiteX143" fmla="*/ 221732 w 847725"/>
                <a:gd name="connsiteY143" fmla="*/ 306234 h 400050"/>
                <a:gd name="connsiteX144" fmla="*/ 218874 w 847725"/>
                <a:gd name="connsiteY144" fmla="*/ 326236 h 400050"/>
                <a:gd name="connsiteX145" fmla="*/ 252212 w 847725"/>
                <a:gd name="connsiteY145" fmla="*/ 335761 h 400050"/>
                <a:gd name="connsiteX146" fmla="*/ 296980 w 847725"/>
                <a:gd name="connsiteY146" fmla="*/ 333856 h 400050"/>
                <a:gd name="connsiteX147" fmla="*/ 319840 w 847725"/>
                <a:gd name="connsiteY147" fmla="*/ 329094 h 400050"/>
                <a:gd name="connsiteX148" fmla="*/ 367465 w 847725"/>
                <a:gd name="connsiteY148" fmla="*/ 319569 h 400050"/>
                <a:gd name="connsiteX149" fmla="*/ 373180 w 847725"/>
                <a:gd name="connsiteY149" fmla="*/ 310044 h 400050"/>
                <a:gd name="connsiteX150" fmla="*/ 375085 w 847725"/>
                <a:gd name="connsiteY150" fmla="*/ 302424 h 400050"/>
                <a:gd name="connsiteX151" fmla="*/ 319840 w 847725"/>
                <a:gd name="connsiteY151" fmla="*/ 329094 h 400050"/>
                <a:gd name="connsiteX152" fmla="*/ 475097 w 847725"/>
                <a:gd name="connsiteY152" fmla="*/ 361479 h 400050"/>
                <a:gd name="connsiteX153" fmla="*/ 475097 w 847725"/>
                <a:gd name="connsiteY153" fmla="*/ 36147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847725" h="400050">
                  <a:moveTo>
                    <a:pt x="561775" y="299566"/>
                  </a:moveTo>
                  <a:cubicBezTo>
                    <a:pt x="565585" y="298614"/>
                    <a:pt x="597970" y="282421"/>
                    <a:pt x="596065" y="285279"/>
                  </a:cubicBezTo>
                  <a:cubicBezTo>
                    <a:pt x="588445" y="289089"/>
                    <a:pt x="589397" y="285279"/>
                    <a:pt x="597017" y="274801"/>
                  </a:cubicBezTo>
                  <a:cubicBezTo>
                    <a:pt x="591302" y="271944"/>
                    <a:pt x="614162" y="290994"/>
                    <a:pt x="620830" y="287184"/>
                  </a:cubicBezTo>
                  <a:cubicBezTo>
                    <a:pt x="597017" y="270991"/>
                    <a:pt x="668455" y="253846"/>
                    <a:pt x="660835" y="259561"/>
                  </a:cubicBezTo>
                  <a:cubicBezTo>
                    <a:pt x="656072" y="238606"/>
                    <a:pt x="669407" y="251941"/>
                    <a:pt x="650357" y="248131"/>
                  </a:cubicBezTo>
                  <a:cubicBezTo>
                    <a:pt x="694172" y="254799"/>
                    <a:pt x="717032" y="182409"/>
                    <a:pt x="729415" y="214794"/>
                  </a:cubicBezTo>
                  <a:cubicBezTo>
                    <a:pt x="677980" y="230034"/>
                    <a:pt x="888482" y="-54764"/>
                    <a:pt x="824665" y="19531"/>
                  </a:cubicBezTo>
                  <a:cubicBezTo>
                    <a:pt x="832285" y="27151"/>
                    <a:pt x="840857" y="60489"/>
                    <a:pt x="844667" y="35724"/>
                  </a:cubicBezTo>
                  <a:cubicBezTo>
                    <a:pt x="860860" y="67156"/>
                    <a:pt x="813235" y="126211"/>
                    <a:pt x="804662" y="166216"/>
                  </a:cubicBezTo>
                  <a:cubicBezTo>
                    <a:pt x="804662" y="166216"/>
                    <a:pt x="797995" y="144309"/>
                    <a:pt x="797042" y="143356"/>
                  </a:cubicBezTo>
                  <a:cubicBezTo>
                    <a:pt x="789422" y="150976"/>
                    <a:pt x="794185" y="164311"/>
                    <a:pt x="789422" y="174789"/>
                  </a:cubicBezTo>
                  <a:cubicBezTo>
                    <a:pt x="794185" y="173836"/>
                    <a:pt x="799900" y="167169"/>
                    <a:pt x="802757" y="169074"/>
                  </a:cubicBezTo>
                  <a:cubicBezTo>
                    <a:pt x="790375" y="187171"/>
                    <a:pt x="748465" y="220509"/>
                    <a:pt x="751322" y="248131"/>
                  </a:cubicBezTo>
                  <a:cubicBezTo>
                    <a:pt x="756085" y="249084"/>
                    <a:pt x="741797" y="240511"/>
                    <a:pt x="742750" y="237654"/>
                  </a:cubicBezTo>
                  <a:cubicBezTo>
                    <a:pt x="744655" y="235749"/>
                    <a:pt x="709412" y="289089"/>
                    <a:pt x="709412" y="289089"/>
                  </a:cubicBezTo>
                  <a:cubicBezTo>
                    <a:pt x="698935" y="288136"/>
                    <a:pt x="717032" y="255751"/>
                    <a:pt x="703697" y="265276"/>
                  </a:cubicBezTo>
                  <a:cubicBezTo>
                    <a:pt x="700840" y="270991"/>
                    <a:pt x="700840" y="272896"/>
                    <a:pt x="702745" y="270991"/>
                  </a:cubicBezTo>
                  <a:cubicBezTo>
                    <a:pt x="686552" y="321474"/>
                    <a:pt x="582730" y="353859"/>
                    <a:pt x="565585" y="369099"/>
                  </a:cubicBezTo>
                  <a:cubicBezTo>
                    <a:pt x="566537" y="366241"/>
                    <a:pt x="603685" y="331951"/>
                    <a:pt x="552250" y="380529"/>
                  </a:cubicBezTo>
                  <a:cubicBezTo>
                    <a:pt x="579872" y="384339"/>
                    <a:pt x="587492" y="384339"/>
                    <a:pt x="574157" y="379576"/>
                  </a:cubicBezTo>
                  <a:cubicBezTo>
                    <a:pt x="584635" y="370051"/>
                    <a:pt x="597017" y="360526"/>
                    <a:pt x="614162" y="344334"/>
                  </a:cubicBezTo>
                  <a:cubicBezTo>
                    <a:pt x="635117" y="353859"/>
                    <a:pt x="597017" y="359574"/>
                    <a:pt x="635117" y="339571"/>
                  </a:cubicBezTo>
                  <a:cubicBezTo>
                    <a:pt x="621782" y="349096"/>
                    <a:pt x="619877" y="353859"/>
                    <a:pt x="629402" y="354811"/>
                  </a:cubicBezTo>
                  <a:cubicBezTo>
                    <a:pt x="622735" y="362431"/>
                    <a:pt x="615115" y="364336"/>
                    <a:pt x="607495" y="358621"/>
                  </a:cubicBezTo>
                  <a:cubicBezTo>
                    <a:pt x="606542" y="369099"/>
                    <a:pt x="610352" y="370051"/>
                    <a:pt x="620830" y="363384"/>
                  </a:cubicBezTo>
                  <a:cubicBezTo>
                    <a:pt x="597970" y="368146"/>
                    <a:pt x="500815" y="385291"/>
                    <a:pt x="500815" y="386244"/>
                  </a:cubicBezTo>
                  <a:cubicBezTo>
                    <a:pt x="505577" y="379576"/>
                    <a:pt x="503672" y="377671"/>
                    <a:pt x="495100" y="380529"/>
                  </a:cubicBezTo>
                  <a:cubicBezTo>
                    <a:pt x="495100" y="379576"/>
                    <a:pt x="540820" y="368146"/>
                    <a:pt x="540820" y="364336"/>
                  </a:cubicBezTo>
                  <a:cubicBezTo>
                    <a:pt x="540820" y="367194"/>
                    <a:pt x="542725" y="367194"/>
                    <a:pt x="544630" y="362431"/>
                  </a:cubicBezTo>
                  <a:cubicBezTo>
                    <a:pt x="545582" y="357669"/>
                    <a:pt x="457000" y="380529"/>
                    <a:pt x="463667" y="363384"/>
                  </a:cubicBezTo>
                  <a:cubicBezTo>
                    <a:pt x="463667" y="362431"/>
                    <a:pt x="456047" y="374814"/>
                    <a:pt x="457952" y="348144"/>
                  </a:cubicBezTo>
                  <a:cubicBezTo>
                    <a:pt x="436997" y="360526"/>
                    <a:pt x="424615" y="353859"/>
                    <a:pt x="418900" y="379576"/>
                  </a:cubicBezTo>
                  <a:cubicBezTo>
                    <a:pt x="426520" y="367194"/>
                    <a:pt x="457000" y="371956"/>
                    <a:pt x="457952" y="371956"/>
                  </a:cubicBezTo>
                  <a:cubicBezTo>
                    <a:pt x="457000" y="375766"/>
                    <a:pt x="452237" y="388149"/>
                    <a:pt x="454142" y="388149"/>
                  </a:cubicBezTo>
                  <a:cubicBezTo>
                    <a:pt x="408422" y="378624"/>
                    <a:pt x="357940" y="393864"/>
                    <a:pt x="293170" y="388149"/>
                  </a:cubicBezTo>
                  <a:cubicBezTo>
                    <a:pt x="293170" y="388149"/>
                    <a:pt x="329365" y="376719"/>
                    <a:pt x="335080" y="377671"/>
                  </a:cubicBezTo>
                  <a:cubicBezTo>
                    <a:pt x="330317" y="382434"/>
                    <a:pt x="326507" y="387196"/>
                    <a:pt x="324602" y="393864"/>
                  </a:cubicBezTo>
                  <a:cubicBezTo>
                    <a:pt x="334127" y="383386"/>
                    <a:pt x="339842" y="391959"/>
                    <a:pt x="347462" y="394816"/>
                  </a:cubicBezTo>
                  <a:cubicBezTo>
                    <a:pt x="338890" y="381481"/>
                    <a:pt x="345557" y="383386"/>
                    <a:pt x="346510" y="354811"/>
                  </a:cubicBezTo>
                  <a:cubicBezTo>
                    <a:pt x="340795" y="361479"/>
                    <a:pt x="265547" y="349096"/>
                    <a:pt x="280787" y="376719"/>
                  </a:cubicBezTo>
                  <a:cubicBezTo>
                    <a:pt x="283645" y="367194"/>
                    <a:pt x="290312" y="361479"/>
                    <a:pt x="299837" y="359574"/>
                  </a:cubicBezTo>
                  <a:cubicBezTo>
                    <a:pt x="294122" y="365289"/>
                    <a:pt x="296980" y="367194"/>
                    <a:pt x="306505" y="367194"/>
                  </a:cubicBezTo>
                  <a:cubicBezTo>
                    <a:pt x="289360" y="389101"/>
                    <a:pt x="301742" y="364336"/>
                    <a:pt x="295075" y="384339"/>
                  </a:cubicBezTo>
                  <a:cubicBezTo>
                    <a:pt x="298885" y="381481"/>
                    <a:pt x="250307" y="385291"/>
                    <a:pt x="252212" y="385291"/>
                  </a:cubicBezTo>
                  <a:cubicBezTo>
                    <a:pt x="254117" y="381481"/>
                    <a:pt x="252212" y="380529"/>
                    <a:pt x="247449" y="383386"/>
                  </a:cubicBezTo>
                  <a:cubicBezTo>
                    <a:pt x="243640" y="389101"/>
                    <a:pt x="274120" y="371004"/>
                    <a:pt x="271262" y="373861"/>
                  </a:cubicBezTo>
                  <a:cubicBezTo>
                    <a:pt x="261737" y="379576"/>
                    <a:pt x="251260" y="380529"/>
                    <a:pt x="248402" y="375766"/>
                  </a:cubicBezTo>
                  <a:cubicBezTo>
                    <a:pt x="244592" y="368146"/>
                    <a:pt x="263642" y="364336"/>
                    <a:pt x="266500" y="365289"/>
                  </a:cubicBezTo>
                  <a:cubicBezTo>
                    <a:pt x="258880" y="370051"/>
                    <a:pt x="262690" y="369099"/>
                    <a:pt x="278882" y="363384"/>
                  </a:cubicBezTo>
                  <a:cubicBezTo>
                    <a:pt x="261737" y="357669"/>
                    <a:pt x="216970" y="370051"/>
                    <a:pt x="202682" y="371004"/>
                  </a:cubicBezTo>
                  <a:cubicBezTo>
                    <a:pt x="207445" y="357669"/>
                    <a:pt x="232210" y="386244"/>
                    <a:pt x="236972" y="375766"/>
                  </a:cubicBezTo>
                  <a:cubicBezTo>
                    <a:pt x="236020" y="368146"/>
                    <a:pt x="231257" y="365289"/>
                    <a:pt x="223637" y="367194"/>
                  </a:cubicBezTo>
                  <a:cubicBezTo>
                    <a:pt x="236020" y="371004"/>
                    <a:pt x="241735" y="365289"/>
                    <a:pt x="240782" y="350049"/>
                  </a:cubicBezTo>
                  <a:cubicBezTo>
                    <a:pt x="235067" y="351001"/>
                    <a:pt x="233162" y="353859"/>
                    <a:pt x="235067" y="359574"/>
                  </a:cubicBezTo>
                  <a:cubicBezTo>
                    <a:pt x="211255" y="378624"/>
                    <a:pt x="208397" y="359574"/>
                    <a:pt x="190299" y="372909"/>
                  </a:cubicBezTo>
                  <a:cubicBezTo>
                    <a:pt x="180774" y="370051"/>
                    <a:pt x="165535" y="360526"/>
                    <a:pt x="160772" y="342429"/>
                  </a:cubicBezTo>
                  <a:cubicBezTo>
                    <a:pt x="150295" y="332904"/>
                    <a:pt x="188395" y="384339"/>
                    <a:pt x="199824" y="354811"/>
                  </a:cubicBezTo>
                  <a:cubicBezTo>
                    <a:pt x="196967" y="325284"/>
                    <a:pt x="125530" y="341476"/>
                    <a:pt x="144580" y="345286"/>
                  </a:cubicBezTo>
                  <a:cubicBezTo>
                    <a:pt x="148390" y="343381"/>
                    <a:pt x="123624" y="339571"/>
                    <a:pt x="117910" y="335761"/>
                  </a:cubicBezTo>
                  <a:cubicBezTo>
                    <a:pt x="113147" y="334809"/>
                    <a:pt x="148390" y="330999"/>
                    <a:pt x="145532" y="331951"/>
                  </a:cubicBezTo>
                  <a:cubicBezTo>
                    <a:pt x="151247" y="303376"/>
                    <a:pt x="92192" y="306234"/>
                    <a:pt x="78857" y="310044"/>
                  </a:cubicBezTo>
                  <a:cubicBezTo>
                    <a:pt x="75047" y="322426"/>
                    <a:pt x="16945" y="231939"/>
                    <a:pt x="24565" y="230034"/>
                  </a:cubicBezTo>
                  <a:cubicBezTo>
                    <a:pt x="32185" y="253846"/>
                    <a:pt x="32185" y="236701"/>
                    <a:pt x="40757" y="258609"/>
                  </a:cubicBezTo>
                  <a:cubicBezTo>
                    <a:pt x="32185" y="262419"/>
                    <a:pt x="55997" y="245274"/>
                    <a:pt x="55045" y="250989"/>
                  </a:cubicBezTo>
                  <a:cubicBezTo>
                    <a:pt x="47424" y="250036"/>
                    <a:pt x="41710" y="246226"/>
                    <a:pt x="37899" y="239559"/>
                  </a:cubicBezTo>
                  <a:cubicBezTo>
                    <a:pt x="77905" y="241464"/>
                    <a:pt x="13135" y="220509"/>
                    <a:pt x="12182" y="234796"/>
                  </a:cubicBezTo>
                  <a:cubicBezTo>
                    <a:pt x="-9726" y="204316"/>
                    <a:pt x="47424" y="237654"/>
                    <a:pt x="38852" y="215746"/>
                  </a:cubicBezTo>
                  <a:cubicBezTo>
                    <a:pt x="28374" y="210031"/>
                    <a:pt x="26470" y="199554"/>
                    <a:pt x="13135" y="194791"/>
                  </a:cubicBezTo>
                  <a:cubicBezTo>
                    <a:pt x="5515" y="210031"/>
                    <a:pt x="7420" y="216699"/>
                    <a:pt x="20755" y="214794"/>
                  </a:cubicBezTo>
                  <a:cubicBezTo>
                    <a:pt x="15992" y="209079"/>
                    <a:pt x="16945" y="208126"/>
                    <a:pt x="21707" y="211936"/>
                  </a:cubicBezTo>
                  <a:cubicBezTo>
                    <a:pt x="17897" y="204316"/>
                    <a:pt x="23612" y="163359"/>
                    <a:pt x="16945" y="150976"/>
                  </a:cubicBezTo>
                  <a:cubicBezTo>
                    <a:pt x="18849" y="152881"/>
                    <a:pt x="19802" y="151929"/>
                    <a:pt x="20755" y="146214"/>
                  </a:cubicBezTo>
                  <a:cubicBezTo>
                    <a:pt x="29327" y="150024"/>
                    <a:pt x="46472" y="158596"/>
                    <a:pt x="40757" y="154786"/>
                  </a:cubicBezTo>
                  <a:cubicBezTo>
                    <a:pt x="37899" y="150024"/>
                    <a:pt x="71237" y="209079"/>
                    <a:pt x="72190" y="194791"/>
                  </a:cubicBezTo>
                  <a:cubicBezTo>
                    <a:pt x="68380" y="195744"/>
                    <a:pt x="72190" y="197649"/>
                    <a:pt x="82667" y="199554"/>
                  </a:cubicBezTo>
                  <a:cubicBezTo>
                    <a:pt x="79810" y="204316"/>
                    <a:pt x="50282" y="141451"/>
                    <a:pt x="62665" y="159549"/>
                  </a:cubicBezTo>
                  <a:cubicBezTo>
                    <a:pt x="75047" y="156691"/>
                    <a:pt x="53140" y="145261"/>
                    <a:pt x="54092" y="146214"/>
                  </a:cubicBezTo>
                  <a:cubicBezTo>
                    <a:pt x="55045" y="154786"/>
                    <a:pt x="55045" y="150976"/>
                    <a:pt x="53140" y="134784"/>
                  </a:cubicBezTo>
                  <a:cubicBezTo>
                    <a:pt x="75047" y="139546"/>
                    <a:pt x="51235" y="147166"/>
                    <a:pt x="67427" y="141451"/>
                  </a:cubicBezTo>
                  <a:cubicBezTo>
                    <a:pt x="97907" y="150024"/>
                    <a:pt x="96955" y="192886"/>
                    <a:pt x="103622" y="199554"/>
                  </a:cubicBezTo>
                  <a:cubicBezTo>
                    <a:pt x="110290" y="209079"/>
                    <a:pt x="133149" y="184314"/>
                    <a:pt x="141722" y="215746"/>
                  </a:cubicBezTo>
                  <a:cubicBezTo>
                    <a:pt x="136007" y="206221"/>
                    <a:pt x="130292" y="230986"/>
                    <a:pt x="130292" y="234796"/>
                  </a:cubicBezTo>
                  <a:cubicBezTo>
                    <a:pt x="130292" y="234796"/>
                    <a:pt x="167440" y="250989"/>
                    <a:pt x="178870" y="243369"/>
                  </a:cubicBezTo>
                  <a:cubicBezTo>
                    <a:pt x="176965" y="252894"/>
                    <a:pt x="172202" y="257656"/>
                    <a:pt x="162677" y="257656"/>
                  </a:cubicBezTo>
                  <a:cubicBezTo>
                    <a:pt x="166487" y="247179"/>
                    <a:pt x="164582" y="247179"/>
                    <a:pt x="157915" y="259561"/>
                  </a:cubicBezTo>
                  <a:cubicBezTo>
                    <a:pt x="188395" y="270039"/>
                    <a:pt x="280787" y="238606"/>
                    <a:pt x="282692" y="294804"/>
                  </a:cubicBezTo>
                  <a:cubicBezTo>
                    <a:pt x="284597" y="290041"/>
                    <a:pt x="287455" y="289089"/>
                    <a:pt x="291265" y="290994"/>
                  </a:cubicBezTo>
                  <a:cubicBezTo>
                    <a:pt x="281740" y="283374"/>
                    <a:pt x="296980" y="268134"/>
                    <a:pt x="306505" y="269086"/>
                  </a:cubicBezTo>
                  <a:cubicBezTo>
                    <a:pt x="307457" y="275754"/>
                    <a:pt x="305552" y="276706"/>
                    <a:pt x="299837" y="271944"/>
                  </a:cubicBezTo>
                  <a:cubicBezTo>
                    <a:pt x="300790" y="288136"/>
                    <a:pt x="302695" y="286231"/>
                    <a:pt x="312220" y="287184"/>
                  </a:cubicBezTo>
                  <a:cubicBezTo>
                    <a:pt x="310315" y="297661"/>
                    <a:pt x="303647" y="305281"/>
                    <a:pt x="294122" y="310996"/>
                  </a:cubicBezTo>
                  <a:cubicBezTo>
                    <a:pt x="305552" y="298614"/>
                    <a:pt x="311267" y="297661"/>
                    <a:pt x="312220" y="306234"/>
                  </a:cubicBezTo>
                  <a:cubicBezTo>
                    <a:pt x="315077" y="304329"/>
                    <a:pt x="333175" y="288136"/>
                    <a:pt x="335080" y="286231"/>
                  </a:cubicBezTo>
                  <a:cubicBezTo>
                    <a:pt x="327460" y="286231"/>
                    <a:pt x="319840" y="285279"/>
                    <a:pt x="312220" y="284326"/>
                  </a:cubicBezTo>
                  <a:cubicBezTo>
                    <a:pt x="328412" y="269086"/>
                    <a:pt x="387467" y="271944"/>
                    <a:pt x="398897" y="270991"/>
                  </a:cubicBezTo>
                  <a:cubicBezTo>
                    <a:pt x="412232" y="280516"/>
                    <a:pt x="401755" y="272896"/>
                    <a:pt x="395087" y="280516"/>
                  </a:cubicBezTo>
                  <a:cubicBezTo>
                    <a:pt x="400802" y="277659"/>
                    <a:pt x="452237" y="279564"/>
                    <a:pt x="452237" y="279564"/>
                  </a:cubicBezTo>
                  <a:cubicBezTo>
                    <a:pt x="438902" y="284326"/>
                    <a:pt x="467477" y="248131"/>
                    <a:pt x="464620" y="253846"/>
                  </a:cubicBezTo>
                  <a:cubicBezTo>
                    <a:pt x="463667" y="261466"/>
                    <a:pt x="464620" y="260514"/>
                    <a:pt x="468430" y="251941"/>
                  </a:cubicBezTo>
                  <a:cubicBezTo>
                    <a:pt x="471287" y="263371"/>
                    <a:pt x="467477" y="270039"/>
                    <a:pt x="457952" y="270991"/>
                  </a:cubicBezTo>
                  <a:cubicBezTo>
                    <a:pt x="464620" y="272896"/>
                    <a:pt x="465572" y="277659"/>
                    <a:pt x="459857" y="283374"/>
                  </a:cubicBezTo>
                  <a:cubicBezTo>
                    <a:pt x="473192" y="289089"/>
                    <a:pt x="479860" y="246226"/>
                    <a:pt x="483670" y="245274"/>
                  </a:cubicBezTo>
                  <a:cubicBezTo>
                    <a:pt x="477955" y="303376"/>
                    <a:pt x="499862" y="279564"/>
                    <a:pt x="510340" y="304329"/>
                  </a:cubicBezTo>
                  <a:cubicBezTo>
                    <a:pt x="502720" y="305281"/>
                    <a:pt x="501767" y="302424"/>
                    <a:pt x="509387" y="294804"/>
                  </a:cubicBezTo>
                  <a:cubicBezTo>
                    <a:pt x="448427" y="326236"/>
                    <a:pt x="520817" y="291946"/>
                    <a:pt x="500815" y="310044"/>
                  </a:cubicBezTo>
                  <a:cubicBezTo>
                    <a:pt x="523675" y="307186"/>
                    <a:pt x="552250" y="313854"/>
                    <a:pt x="561775" y="299566"/>
                  </a:cubicBezTo>
                  <a:close/>
                  <a:moveTo>
                    <a:pt x="816092" y="28104"/>
                  </a:moveTo>
                  <a:cubicBezTo>
                    <a:pt x="816092" y="29056"/>
                    <a:pt x="817045" y="29056"/>
                    <a:pt x="817997" y="30009"/>
                  </a:cubicBezTo>
                  <a:cubicBezTo>
                    <a:pt x="817045" y="30009"/>
                    <a:pt x="816092" y="30009"/>
                    <a:pt x="816092" y="28104"/>
                  </a:cubicBezTo>
                  <a:close/>
                  <a:moveTo>
                    <a:pt x="383657" y="334809"/>
                  </a:moveTo>
                  <a:cubicBezTo>
                    <a:pt x="409375" y="337666"/>
                    <a:pt x="437950" y="319569"/>
                    <a:pt x="438902" y="304329"/>
                  </a:cubicBezTo>
                  <a:cubicBezTo>
                    <a:pt x="420805" y="295756"/>
                    <a:pt x="371275" y="346239"/>
                    <a:pt x="383657" y="334809"/>
                  </a:cubicBezTo>
                  <a:close/>
                  <a:moveTo>
                    <a:pt x="377942" y="313854"/>
                  </a:moveTo>
                  <a:cubicBezTo>
                    <a:pt x="373180" y="312901"/>
                    <a:pt x="376037" y="323379"/>
                    <a:pt x="377942" y="313854"/>
                  </a:cubicBezTo>
                  <a:close/>
                  <a:moveTo>
                    <a:pt x="374132" y="320521"/>
                  </a:moveTo>
                  <a:cubicBezTo>
                    <a:pt x="375085" y="320521"/>
                    <a:pt x="375085" y="320521"/>
                    <a:pt x="375085" y="321474"/>
                  </a:cubicBezTo>
                  <a:lnTo>
                    <a:pt x="374132" y="320521"/>
                  </a:lnTo>
                  <a:close/>
                  <a:moveTo>
                    <a:pt x="491290" y="306234"/>
                  </a:moveTo>
                  <a:cubicBezTo>
                    <a:pt x="488432" y="307186"/>
                    <a:pt x="498910" y="304329"/>
                    <a:pt x="491290" y="306234"/>
                  </a:cubicBezTo>
                  <a:close/>
                  <a:moveTo>
                    <a:pt x="481765" y="301471"/>
                  </a:moveTo>
                  <a:cubicBezTo>
                    <a:pt x="483670" y="311949"/>
                    <a:pt x="483670" y="303376"/>
                    <a:pt x="481765" y="301471"/>
                  </a:cubicBezTo>
                  <a:close/>
                  <a:moveTo>
                    <a:pt x="452237" y="290041"/>
                  </a:moveTo>
                  <a:cubicBezTo>
                    <a:pt x="443665" y="329094"/>
                    <a:pt x="456047" y="283374"/>
                    <a:pt x="452237" y="290041"/>
                  </a:cubicBezTo>
                  <a:close/>
                  <a:moveTo>
                    <a:pt x="77905" y="215746"/>
                  </a:moveTo>
                  <a:cubicBezTo>
                    <a:pt x="65522" y="231939"/>
                    <a:pt x="118862" y="231939"/>
                    <a:pt x="77905" y="215746"/>
                  </a:cubicBezTo>
                  <a:close/>
                  <a:moveTo>
                    <a:pt x="121720" y="272896"/>
                  </a:moveTo>
                  <a:cubicBezTo>
                    <a:pt x="148390" y="273849"/>
                    <a:pt x="158867" y="285279"/>
                    <a:pt x="156010" y="259561"/>
                  </a:cubicBezTo>
                  <a:cubicBezTo>
                    <a:pt x="154105" y="265276"/>
                    <a:pt x="156010" y="266229"/>
                    <a:pt x="161724" y="261466"/>
                  </a:cubicBezTo>
                  <a:cubicBezTo>
                    <a:pt x="162677" y="254799"/>
                    <a:pt x="131245" y="255751"/>
                    <a:pt x="135055" y="268134"/>
                  </a:cubicBezTo>
                  <a:cubicBezTo>
                    <a:pt x="114099" y="270991"/>
                    <a:pt x="123624" y="235749"/>
                    <a:pt x="119815" y="229081"/>
                  </a:cubicBezTo>
                  <a:cubicBezTo>
                    <a:pt x="101717" y="229081"/>
                    <a:pt x="120767" y="240511"/>
                    <a:pt x="96002" y="244321"/>
                  </a:cubicBezTo>
                  <a:cubicBezTo>
                    <a:pt x="106480" y="255751"/>
                    <a:pt x="107432" y="264324"/>
                    <a:pt x="121720" y="272896"/>
                  </a:cubicBezTo>
                  <a:close/>
                  <a:moveTo>
                    <a:pt x="296980" y="333856"/>
                  </a:moveTo>
                  <a:cubicBezTo>
                    <a:pt x="287455" y="284326"/>
                    <a:pt x="270310" y="329094"/>
                    <a:pt x="253165" y="309091"/>
                  </a:cubicBezTo>
                  <a:cubicBezTo>
                    <a:pt x="271262" y="297661"/>
                    <a:pt x="264595" y="297661"/>
                    <a:pt x="253165" y="294804"/>
                  </a:cubicBezTo>
                  <a:cubicBezTo>
                    <a:pt x="268405" y="275754"/>
                    <a:pt x="256974" y="305281"/>
                    <a:pt x="275072" y="299566"/>
                  </a:cubicBezTo>
                  <a:cubicBezTo>
                    <a:pt x="275072" y="296709"/>
                    <a:pt x="265547" y="266229"/>
                    <a:pt x="267452" y="269086"/>
                  </a:cubicBezTo>
                  <a:cubicBezTo>
                    <a:pt x="267452" y="269086"/>
                    <a:pt x="249355" y="273849"/>
                    <a:pt x="249355" y="273849"/>
                  </a:cubicBezTo>
                  <a:cubicBezTo>
                    <a:pt x="249355" y="274801"/>
                    <a:pt x="265547" y="277659"/>
                    <a:pt x="261737" y="286231"/>
                  </a:cubicBezTo>
                  <a:cubicBezTo>
                    <a:pt x="240782" y="290041"/>
                    <a:pt x="217922" y="290994"/>
                    <a:pt x="206492" y="294804"/>
                  </a:cubicBezTo>
                  <a:cubicBezTo>
                    <a:pt x="220780" y="279564"/>
                    <a:pt x="208397" y="293851"/>
                    <a:pt x="210302" y="283374"/>
                  </a:cubicBezTo>
                  <a:cubicBezTo>
                    <a:pt x="223637" y="293851"/>
                    <a:pt x="158867" y="291946"/>
                    <a:pt x="156010" y="292899"/>
                  </a:cubicBezTo>
                  <a:cubicBezTo>
                    <a:pt x="200777" y="324331"/>
                    <a:pt x="184585" y="303376"/>
                    <a:pt x="221732" y="306234"/>
                  </a:cubicBezTo>
                  <a:cubicBezTo>
                    <a:pt x="221732" y="305281"/>
                    <a:pt x="216970" y="326236"/>
                    <a:pt x="218874" y="326236"/>
                  </a:cubicBezTo>
                  <a:cubicBezTo>
                    <a:pt x="228399" y="307186"/>
                    <a:pt x="267452" y="335761"/>
                    <a:pt x="252212" y="335761"/>
                  </a:cubicBezTo>
                  <a:cubicBezTo>
                    <a:pt x="251260" y="333856"/>
                    <a:pt x="288407" y="334809"/>
                    <a:pt x="296980" y="333856"/>
                  </a:cubicBezTo>
                  <a:close/>
                  <a:moveTo>
                    <a:pt x="319840" y="329094"/>
                  </a:moveTo>
                  <a:cubicBezTo>
                    <a:pt x="345557" y="324331"/>
                    <a:pt x="338890" y="302424"/>
                    <a:pt x="367465" y="319569"/>
                  </a:cubicBezTo>
                  <a:cubicBezTo>
                    <a:pt x="364607" y="315759"/>
                    <a:pt x="370322" y="310044"/>
                    <a:pt x="373180" y="310044"/>
                  </a:cubicBezTo>
                  <a:cubicBezTo>
                    <a:pt x="367465" y="305281"/>
                    <a:pt x="368417" y="303376"/>
                    <a:pt x="375085" y="302424"/>
                  </a:cubicBezTo>
                  <a:cubicBezTo>
                    <a:pt x="344605" y="293851"/>
                    <a:pt x="317935" y="303376"/>
                    <a:pt x="319840" y="329094"/>
                  </a:cubicBezTo>
                  <a:close/>
                  <a:moveTo>
                    <a:pt x="475097" y="361479"/>
                  </a:moveTo>
                  <a:cubicBezTo>
                    <a:pt x="476050" y="361479"/>
                    <a:pt x="475097" y="361479"/>
                    <a:pt x="475097" y="361479"/>
                  </a:cubicBezTo>
                  <a:close/>
                </a:path>
              </a:pathLst>
            </a:custGeom>
            <a:grpFill/>
            <a:ln w="9525" cap="flat">
              <a:noFill/>
              <a:prstDash val="solid"/>
              <a:miter/>
            </a:ln>
          </p:spPr>
          <p:txBody>
            <a:bodyPr rtlCol="0" anchor="ctr"/>
            <a:lstStyle/>
            <a:p>
              <a:endParaRPr lang="en-US"/>
            </a:p>
          </p:txBody>
        </p:sp>
        <p:sp>
          <p:nvSpPr>
            <p:cNvPr id="933" name="Freeform: Shape 932">
              <a:extLst>
                <a:ext uri="{FF2B5EF4-FFF2-40B4-BE49-F238E27FC236}">
                  <a16:creationId xmlns:a16="http://schemas.microsoft.com/office/drawing/2014/main" xmlns="" id="{0A5D3892-EFFE-4C91-836C-F821417162FD}"/>
                </a:ext>
              </a:extLst>
            </p:cNvPr>
            <p:cNvSpPr/>
            <p:nvPr/>
          </p:nvSpPr>
          <p:spPr>
            <a:xfrm>
              <a:off x="6914674" y="1098557"/>
              <a:ext cx="19050" cy="19050"/>
            </a:xfrm>
            <a:custGeom>
              <a:avLst/>
              <a:gdLst>
                <a:gd name="connsiteX0" fmla="*/ 13811 w 19050"/>
                <a:gd name="connsiteY0" fmla="*/ 11105 h 19050"/>
                <a:gd name="connsiteX1" fmla="*/ 7144 w 19050"/>
                <a:gd name="connsiteY1" fmla="*/ 7295 h 19050"/>
                <a:gd name="connsiteX2" fmla="*/ 13811 w 19050"/>
                <a:gd name="connsiteY2" fmla="*/ 11105 h 19050"/>
              </a:gdLst>
              <a:ahLst/>
              <a:cxnLst>
                <a:cxn ang="0">
                  <a:pos x="connsiteX0" y="connsiteY0"/>
                </a:cxn>
                <a:cxn ang="0">
                  <a:pos x="connsiteX1" y="connsiteY1"/>
                </a:cxn>
                <a:cxn ang="0">
                  <a:pos x="connsiteX2" y="connsiteY2"/>
                </a:cxn>
              </a:cxnLst>
              <a:rect l="l" t="t" r="r" b="b"/>
              <a:pathLst>
                <a:path w="19050" h="19050">
                  <a:moveTo>
                    <a:pt x="13811" y="11105"/>
                  </a:moveTo>
                  <a:cubicBezTo>
                    <a:pt x="11906" y="10153"/>
                    <a:pt x="10954" y="6343"/>
                    <a:pt x="7144" y="7295"/>
                  </a:cubicBezTo>
                  <a:cubicBezTo>
                    <a:pt x="10954" y="7295"/>
                    <a:pt x="9049" y="14915"/>
                    <a:pt x="13811" y="11105"/>
                  </a:cubicBezTo>
                  <a:close/>
                </a:path>
              </a:pathLst>
            </a:custGeom>
            <a:grpFill/>
            <a:ln w="9525" cap="flat">
              <a:noFill/>
              <a:prstDash val="solid"/>
              <a:miter/>
            </a:ln>
          </p:spPr>
          <p:txBody>
            <a:bodyPr rtlCol="0" anchor="ctr"/>
            <a:lstStyle/>
            <a:p>
              <a:endParaRPr lang="en-US"/>
            </a:p>
          </p:txBody>
        </p:sp>
        <p:sp>
          <p:nvSpPr>
            <p:cNvPr id="934" name="Freeform: Shape 933">
              <a:extLst>
                <a:ext uri="{FF2B5EF4-FFF2-40B4-BE49-F238E27FC236}">
                  <a16:creationId xmlns:a16="http://schemas.microsoft.com/office/drawing/2014/main" xmlns="" id="{DE89CAEA-728F-4AC7-845D-EE218989977A}"/>
                </a:ext>
              </a:extLst>
            </p:cNvPr>
            <p:cNvSpPr/>
            <p:nvPr/>
          </p:nvSpPr>
          <p:spPr>
            <a:xfrm>
              <a:off x="6921341" y="1097481"/>
              <a:ext cx="9525" cy="9525"/>
            </a:xfrm>
            <a:custGeom>
              <a:avLst/>
              <a:gdLst>
                <a:gd name="connsiteX0" fmla="*/ 10001 w 9525"/>
                <a:gd name="connsiteY0" fmla="*/ 7419 h 9525"/>
                <a:gd name="connsiteX1" fmla="*/ 10001 w 9525"/>
                <a:gd name="connsiteY1" fmla="*/ 7419 h 9525"/>
              </a:gdLst>
              <a:ahLst/>
              <a:cxnLst>
                <a:cxn ang="0">
                  <a:pos x="connsiteX0" y="connsiteY0"/>
                </a:cxn>
                <a:cxn ang="0">
                  <a:pos x="connsiteX1" y="connsiteY1"/>
                </a:cxn>
              </a:cxnLst>
              <a:rect l="l" t="t" r="r" b="b"/>
              <a:pathLst>
                <a:path w="9525" h="9525">
                  <a:moveTo>
                    <a:pt x="10001" y="7419"/>
                  </a:moveTo>
                  <a:cubicBezTo>
                    <a:pt x="6191" y="6466"/>
                    <a:pt x="6191" y="8371"/>
                    <a:pt x="10001" y="7419"/>
                  </a:cubicBezTo>
                  <a:close/>
                </a:path>
              </a:pathLst>
            </a:custGeom>
            <a:grpFill/>
            <a:ln w="9525" cap="flat">
              <a:noFill/>
              <a:prstDash val="solid"/>
              <a:miter/>
            </a:ln>
          </p:spPr>
          <p:txBody>
            <a:bodyPr rtlCol="0" anchor="ctr"/>
            <a:lstStyle/>
            <a:p>
              <a:endParaRPr lang="en-US"/>
            </a:p>
          </p:txBody>
        </p:sp>
        <p:sp>
          <p:nvSpPr>
            <p:cNvPr id="935" name="Freeform: Shape 934">
              <a:extLst>
                <a:ext uri="{FF2B5EF4-FFF2-40B4-BE49-F238E27FC236}">
                  <a16:creationId xmlns:a16="http://schemas.microsoft.com/office/drawing/2014/main" xmlns="" id="{8894CCB2-54E9-4AFF-A9F1-7E782E6E93E0}"/>
                </a:ext>
              </a:extLst>
            </p:cNvPr>
            <p:cNvSpPr/>
            <p:nvPr/>
          </p:nvSpPr>
          <p:spPr>
            <a:xfrm>
              <a:off x="6949665" y="1084672"/>
              <a:ext cx="19050" cy="9525"/>
            </a:xfrm>
            <a:custGeom>
              <a:avLst/>
              <a:gdLst>
                <a:gd name="connsiteX0" fmla="*/ 10253 w 19050"/>
                <a:gd name="connsiteY0" fmla="*/ 9750 h 9525"/>
                <a:gd name="connsiteX1" fmla="*/ 10253 w 19050"/>
                <a:gd name="connsiteY1" fmla="*/ 9750 h 9525"/>
              </a:gdLst>
              <a:ahLst/>
              <a:cxnLst>
                <a:cxn ang="0">
                  <a:pos x="connsiteX0" y="connsiteY0"/>
                </a:cxn>
                <a:cxn ang="0">
                  <a:pos x="connsiteX1" y="connsiteY1"/>
                </a:cxn>
              </a:cxnLst>
              <a:rect l="l" t="t" r="r" b="b"/>
              <a:pathLst>
                <a:path w="19050" h="9525">
                  <a:moveTo>
                    <a:pt x="10253" y="9750"/>
                  </a:moveTo>
                  <a:cubicBezTo>
                    <a:pt x="-1177" y="4988"/>
                    <a:pt x="23588" y="7845"/>
                    <a:pt x="10253" y="9750"/>
                  </a:cubicBezTo>
                  <a:close/>
                </a:path>
              </a:pathLst>
            </a:custGeom>
            <a:grpFill/>
            <a:ln w="9525" cap="flat">
              <a:noFill/>
              <a:prstDash val="solid"/>
              <a:miter/>
            </a:ln>
          </p:spPr>
          <p:txBody>
            <a:bodyPr rtlCol="0" anchor="ctr"/>
            <a:lstStyle/>
            <a:p>
              <a:endParaRPr lang="en-US"/>
            </a:p>
          </p:txBody>
        </p:sp>
        <p:sp>
          <p:nvSpPr>
            <p:cNvPr id="936" name="Freeform: Shape 935">
              <a:extLst>
                <a:ext uri="{FF2B5EF4-FFF2-40B4-BE49-F238E27FC236}">
                  <a16:creationId xmlns:a16="http://schemas.microsoft.com/office/drawing/2014/main" xmlns="" id="{07361FF8-A345-4334-B678-4A703F4E1B27}"/>
                </a:ext>
              </a:extLst>
            </p:cNvPr>
            <p:cNvSpPr/>
            <p:nvPr/>
          </p:nvSpPr>
          <p:spPr>
            <a:xfrm>
              <a:off x="6962500" y="1085044"/>
              <a:ext cx="9525" cy="9525"/>
            </a:xfrm>
            <a:custGeom>
              <a:avLst/>
              <a:gdLst>
                <a:gd name="connsiteX0" fmla="*/ 10752 w 9525"/>
                <a:gd name="connsiteY0" fmla="*/ 10330 h 9525"/>
                <a:gd name="connsiteX1" fmla="*/ 10752 w 9525"/>
                <a:gd name="connsiteY1" fmla="*/ 10330 h 9525"/>
              </a:gdLst>
              <a:ahLst/>
              <a:cxnLst>
                <a:cxn ang="0">
                  <a:pos x="connsiteX0" y="connsiteY0"/>
                </a:cxn>
                <a:cxn ang="0">
                  <a:pos x="connsiteX1" y="connsiteY1"/>
                </a:cxn>
              </a:cxnLst>
              <a:rect l="l" t="t" r="r" b="b"/>
              <a:pathLst>
                <a:path w="9525" h="9525">
                  <a:moveTo>
                    <a:pt x="10752" y="10330"/>
                  </a:moveTo>
                  <a:cubicBezTo>
                    <a:pt x="3132" y="3663"/>
                    <a:pt x="9800" y="9378"/>
                    <a:pt x="10752" y="10330"/>
                  </a:cubicBezTo>
                  <a:close/>
                </a:path>
              </a:pathLst>
            </a:custGeom>
            <a:grpFill/>
            <a:ln w="9525" cap="flat">
              <a:noFill/>
              <a:prstDash val="solid"/>
              <a:miter/>
            </a:ln>
          </p:spPr>
          <p:txBody>
            <a:bodyPr rtlCol="0" anchor="ctr"/>
            <a:lstStyle/>
            <a:p>
              <a:endParaRPr lang="en-US"/>
            </a:p>
          </p:txBody>
        </p:sp>
        <p:sp>
          <p:nvSpPr>
            <p:cNvPr id="937" name="Freeform: Shape 936">
              <a:extLst>
                <a:ext uri="{FF2B5EF4-FFF2-40B4-BE49-F238E27FC236}">
                  <a16:creationId xmlns:a16="http://schemas.microsoft.com/office/drawing/2014/main" xmlns="" id="{6E5CEBFE-4A0A-4041-9D5C-E499BE2BA3E3}"/>
                </a:ext>
              </a:extLst>
            </p:cNvPr>
            <p:cNvSpPr/>
            <p:nvPr/>
          </p:nvSpPr>
          <p:spPr>
            <a:xfrm>
              <a:off x="6912830" y="1201578"/>
              <a:ext cx="9525" cy="9525"/>
            </a:xfrm>
            <a:custGeom>
              <a:avLst/>
              <a:gdLst>
                <a:gd name="connsiteX0" fmla="*/ 8035 w 9525"/>
                <a:gd name="connsiteY0" fmla="*/ 7144 h 9525"/>
                <a:gd name="connsiteX1" fmla="*/ 11845 w 9525"/>
                <a:gd name="connsiteY1" fmla="*/ 10954 h 9525"/>
                <a:gd name="connsiteX2" fmla="*/ 8035 w 9525"/>
                <a:gd name="connsiteY2" fmla="*/ 7144 h 9525"/>
              </a:gdLst>
              <a:ahLst/>
              <a:cxnLst>
                <a:cxn ang="0">
                  <a:pos x="connsiteX0" y="connsiteY0"/>
                </a:cxn>
                <a:cxn ang="0">
                  <a:pos x="connsiteX1" y="connsiteY1"/>
                </a:cxn>
                <a:cxn ang="0">
                  <a:pos x="connsiteX2" y="connsiteY2"/>
                </a:cxn>
              </a:cxnLst>
              <a:rect l="l" t="t" r="r" b="b"/>
              <a:pathLst>
                <a:path w="9525" h="9525">
                  <a:moveTo>
                    <a:pt x="8035" y="7144"/>
                  </a:moveTo>
                  <a:cubicBezTo>
                    <a:pt x="5177" y="9049"/>
                    <a:pt x="9940" y="10001"/>
                    <a:pt x="11845" y="10954"/>
                  </a:cubicBezTo>
                  <a:cubicBezTo>
                    <a:pt x="11845" y="10001"/>
                    <a:pt x="10892" y="8096"/>
                    <a:pt x="8035" y="7144"/>
                  </a:cubicBezTo>
                  <a:close/>
                </a:path>
              </a:pathLst>
            </a:custGeom>
            <a:grpFill/>
            <a:ln w="9525" cap="flat">
              <a:noFill/>
              <a:prstDash val="solid"/>
              <a:miter/>
            </a:ln>
          </p:spPr>
          <p:txBody>
            <a:bodyPr rtlCol="0" anchor="ctr"/>
            <a:lstStyle/>
            <a:p>
              <a:endParaRPr lang="en-US"/>
            </a:p>
          </p:txBody>
        </p:sp>
        <p:sp>
          <p:nvSpPr>
            <p:cNvPr id="938" name="Freeform: Shape 937">
              <a:extLst>
                <a:ext uri="{FF2B5EF4-FFF2-40B4-BE49-F238E27FC236}">
                  <a16:creationId xmlns:a16="http://schemas.microsoft.com/office/drawing/2014/main" xmlns="" id="{9B89ECCD-3AE5-493F-834B-C2A23C312BF6}"/>
                </a:ext>
              </a:extLst>
            </p:cNvPr>
            <p:cNvSpPr/>
            <p:nvPr/>
          </p:nvSpPr>
          <p:spPr>
            <a:xfrm>
              <a:off x="7722394" y="1087632"/>
              <a:ext cx="19050" cy="38100"/>
            </a:xfrm>
            <a:custGeom>
              <a:avLst/>
              <a:gdLst>
                <a:gd name="connsiteX0" fmla="*/ 7144 w 19050"/>
                <a:gd name="connsiteY0" fmla="*/ 38222 h 38100"/>
                <a:gd name="connsiteX1" fmla="*/ 7144 w 19050"/>
                <a:gd name="connsiteY1" fmla="*/ 38222 h 38100"/>
              </a:gdLst>
              <a:ahLst/>
              <a:cxnLst>
                <a:cxn ang="0">
                  <a:pos x="connsiteX0" y="connsiteY0"/>
                </a:cxn>
                <a:cxn ang="0">
                  <a:pos x="connsiteX1" y="connsiteY1"/>
                </a:cxn>
              </a:cxnLst>
              <a:rect l="l" t="t" r="r" b="b"/>
              <a:pathLst>
                <a:path w="19050" h="38100">
                  <a:moveTo>
                    <a:pt x="7144" y="38222"/>
                  </a:moveTo>
                  <a:cubicBezTo>
                    <a:pt x="11906" y="26792"/>
                    <a:pt x="33814" y="-25595"/>
                    <a:pt x="7144" y="38222"/>
                  </a:cubicBezTo>
                  <a:close/>
                </a:path>
              </a:pathLst>
            </a:custGeom>
            <a:grpFill/>
            <a:ln w="9525" cap="flat">
              <a:noFill/>
              <a:prstDash val="solid"/>
              <a:miter/>
            </a:ln>
          </p:spPr>
          <p:txBody>
            <a:bodyPr rtlCol="0" anchor="ctr"/>
            <a:lstStyle/>
            <a:p>
              <a:endParaRPr lang="en-US"/>
            </a:p>
          </p:txBody>
        </p:sp>
        <p:sp>
          <p:nvSpPr>
            <p:cNvPr id="939" name="Freeform: Shape 938">
              <a:extLst>
                <a:ext uri="{FF2B5EF4-FFF2-40B4-BE49-F238E27FC236}">
                  <a16:creationId xmlns:a16="http://schemas.microsoft.com/office/drawing/2014/main" xmlns="" id="{541902A5-5424-4817-A0A0-EFACBF3B5A2A}"/>
                </a:ext>
              </a:extLst>
            </p:cNvPr>
            <p:cNvSpPr/>
            <p:nvPr/>
          </p:nvSpPr>
          <p:spPr>
            <a:xfrm>
              <a:off x="6992884" y="1258305"/>
              <a:ext cx="28575" cy="9525"/>
            </a:xfrm>
            <a:custGeom>
              <a:avLst/>
              <a:gdLst>
                <a:gd name="connsiteX0" fmla="*/ 30850 w 28575"/>
                <a:gd name="connsiteY0" fmla="*/ 11377 h 9525"/>
                <a:gd name="connsiteX1" fmla="*/ 30850 w 28575"/>
                <a:gd name="connsiteY1" fmla="*/ 11377 h 9525"/>
              </a:gdLst>
              <a:ahLst/>
              <a:cxnLst>
                <a:cxn ang="0">
                  <a:pos x="connsiteX0" y="connsiteY0"/>
                </a:cxn>
                <a:cxn ang="0">
                  <a:pos x="connsiteX1" y="connsiteY1"/>
                </a:cxn>
              </a:cxnLst>
              <a:rect l="l" t="t" r="r" b="b"/>
              <a:pathLst>
                <a:path w="28575" h="9525">
                  <a:moveTo>
                    <a:pt x="30850" y="11377"/>
                  </a:moveTo>
                  <a:cubicBezTo>
                    <a:pt x="-22490" y="1852"/>
                    <a:pt x="30850" y="11377"/>
                    <a:pt x="30850" y="11377"/>
                  </a:cubicBezTo>
                  <a:close/>
                </a:path>
              </a:pathLst>
            </a:custGeom>
            <a:grpFill/>
            <a:ln w="9525" cap="flat">
              <a:noFill/>
              <a:prstDash val="solid"/>
              <a:miter/>
            </a:ln>
          </p:spPr>
          <p:txBody>
            <a:bodyPr rtlCol="0" anchor="ctr"/>
            <a:lstStyle/>
            <a:p>
              <a:endParaRPr lang="en-US"/>
            </a:p>
          </p:txBody>
        </p:sp>
        <p:sp>
          <p:nvSpPr>
            <p:cNvPr id="940" name="Freeform: Shape 939">
              <a:extLst>
                <a:ext uri="{FF2B5EF4-FFF2-40B4-BE49-F238E27FC236}">
                  <a16:creationId xmlns:a16="http://schemas.microsoft.com/office/drawing/2014/main" xmlns="" id="{B375632A-CEC0-4C1B-823A-D5CEC986E0B7}"/>
                </a:ext>
              </a:extLst>
            </p:cNvPr>
            <p:cNvSpPr/>
            <p:nvPr/>
          </p:nvSpPr>
          <p:spPr>
            <a:xfrm>
              <a:off x="7001351" y="1275513"/>
              <a:ext cx="19050" cy="19050"/>
            </a:xfrm>
            <a:custGeom>
              <a:avLst/>
              <a:gdLst>
                <a:gd name="connsiteX0" fmla="*/ 7144 w 19050"/>
                <a:gd name="connsiteY0" fmla="*/ 16077 h 19050"/>
                <a:gd name="connsiteX1" fmla="*/ 7144 w 19050"/>
                <a:gd name="connsiteY1" fmla="*/ 16077 h 19050"/>
              </a:gdLst>
              <a:ahLst/>
              <a:cxnLst>
                <a:cxn ang="0">
                  <a:pos x="connsiteX0" y="connsiteY0"/>
                </a:cxn>
                <a:cxn ang="0">
                  <a:pos x="connsiteX1" y="connsiteY1"/>
                </a:cxn>
              </a:cxnLst>
              <a:rect l="l" t="t" r="r" b="b"/>
              <a:pathLst>
                <a:path w="19050" h="19050">
                  <a:moveTo>
                    <a:pt x="7144" y="16077"/>
                  </a:moveTo>
                  <a:cubicBezTo>
                    <a:pt x="10001" y="4647"/>
                    <a:pt x="17621" y="3695"/>
                    <a:pt x="7144" y="16077"/>
                  </a:cubicBezTo>
                  <a:close/>
                </a:path>
              </a:pathLst>
            </a:custGeom>
            <a:grpFill/>
            <a:ln w="9525" cap="flat">
              <a:noFill/>
              <a:prstDash val="solid"/>
              <a:miter/>
            </a:ln>
          </p:spPr>
          <p:txBody>
            <a:bodyPr rtlCol="0" anchor="ctr"/>
            <a:lstStyle/>
            <a:p>
              <a:endParaRPr lang="en-US"/>
            </a:p>
          </p:txBody>
        </p:sp>
        <p:sp>
          <p:nvSpPr>
            <p:cNvPr id="941" name="Freeform: Shape 940">
              <a:extLst>
                <a:ext uri="{FF2B5EF4-FFF2-40B4-BE49-F238E27FC236}">
                  <a16:creationId xmlns:a16="http://schemas.microsoft.com/office/drawing/2014/main" xmlns="" id="{60AE167A-C89A-48CE-BDC2-B87194A73214}"/>
                </a:ext>
              </a:extLst>
            </p:cNvPr>
            <p:cNvSpPr/>
            <p:nvPr/>
          </p:nvSpPr>
          <p:spPr>
            <a:xfrm>
              <a:off x="7026116" y="1176793"/>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13811" y="5259"/>
                    <a:pt x="8096" y="8117"/>
                    <a:pt x="7144" y="9069"/>
                  </a:cubicBezTo>
                  <a:close/>
                </a:path>
              </a:pathLst>
            </a:custGeom>
            <a:grpFill/>
            <a:ln w="9525" cap="flat">
              <a:noFill/>
              <a:prstDash val="solid"/>
              <a:miter/>
            </a:ln>
          </p:spPr>
          <p:txBody>
            <a:bodyPr rtlCol="0" anchor="ctr"/>
            <a:lstStyle/>
            <a:p>
              <a:endParaRPr lang="en-US"/>
            </a:p>
          </p:txBody>
        </p:sp>
        <p:sp>
          <p:nvSpPr>
            <p:cNvPr id="942" name="Freeform: Shape 941">
              <a:extLst>
                <a:ext uri="{FF2B5EF4-FFF2-40B4-BE49-F238E27FC236}">
                  <a16:creationId xmlns:a16="http://schemas.microsoft.com/office/drawing/2014/main" xmlns="" id="{02395CBD-A331-4E69-A499-8EFEBD9BF19D}"/>
                </a:ext>
              </a:extLst>
            </p:cNvPr>
            <p:cNvSpPr/>
            <p:nvPr/>
          </p:nvSpPr>
          <p:spPr>
            <a:xfrm>
              <a:off x="7042309" y="1296828"/>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7144" y="7144"/>
                    <a:pt x="9049" y="18574"/>
                    <a:pt x="7144" y="7144"/>
                  </a:cubicBezTo>
                  <a:close/>
                </a:path>
              </a:pathLst>
            </a:custGeom>
            <a:grpFill/>
            <a:ln w="9525" cap="flat">
              <a:noFill/>
              <a:prstDash val="solid"/>
              <a:miter/>
            </a:ln>
          </p:spPr>
          <p:txBody>
            <a:bodyPr rtlCol="0" anchor="ctr"/>
            <a:lstStyle/>
            <a:p>
              <a:endParaRPr lang="en-US"/>
            </a:p>
          </p:txBody>
        </p:sp>
        <p:sp>
          <p:nvSpPr>
            <p:cNvPr id="943" name="Freeform: Shape 942">
              <a:extLst>
                <a:ext uri="{FF2B5EF4-FFF2-40B4-BE49-F238E27FC236}">
                  <a16:creationId xmlns:a16="http://schemas.microsoft.com/office/drawing/2014/main" xmlns="" id="{EFA29290-BC85-47F0-90D2-D132636678E6}"/>
                </a:ext>
              </a:extLst>
            </p:cNvPr>
            <p:cNvSpPr/>
            <p:nvPr/>
          </p:nvSpPr>
          <p:spPr>
            <a:xfrm>
              <a:off x="7039451" y="1297781"/>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9049" y="7144"/>
                  </a:lnTo>
                  <a:lnTo>
                    <a:pt x="7144" y="8096"/>
                  </a:lnTo>
                  <a:close/>
                </a:path>
              </a:pathLst>
            </a:custGeom>
            <a:grpFill/>
            <a:ln w="9525" cap="flat">
              <a:noFill/>
              <a:prstDash val="solid"/>
              <a:miter/>
            </a:ln>
          </p:spPr>
          <p:txBody>
            <a:bodyPr rtlCol="0" anchor="ctr"/>
            <a:lstStyle/>
            <a:p>
              <a:endParaRPr lang="en-US"/>
            </a:p>
          </p:txBody>
        </p:sp>
        <p:sp>
          <p:nvSpPr>
            <p:cNvPr id="944" name="Freeform: Shape 943">
              <a:extLst>
                <a:ext uri="{FF2B5EF4-FFF2-40B4-BE49-F238E27FC236}">
                  <a16:creationId xmlns:a16="http://schemas.microsoft.com/office/drawing/2014/main" xmlns="" id="{D7D646F7-3754-405C-87B8-7F3B4A526BFE}"/>
                </a:ext>
              </a:extLst>
            </p:cNvPr>
            <p:cNvSpPr/>
            <p:nvPr/>
          </p:nvSpPr>
          <p:spPr>
            <a:xfrm>
              <a:off x="7032623" y="1167268"/>
              <a:ext cx="9525" cy="9525"/>
            </a:xfrm>
            <a:custGeom>
              <a:avLst/>
              <a:gdLst>
                <a:gd name="connsiteX0" fmla="*/ 10162 w 9525"/>
                <a:gd name="connsiteY0" fmla="*/ 9069 h 9525"/>
                <a:gd name="connsiteX1" fmla="*/ 10162 w 9525"/>
                <a:gd name="connsiteY1" fmla="*/ 9069 h 9525"/>
              </a:gdLst>
              <a:ahLst/>
              <a:cxnLst>
                <a:cxn ang="0">
                  <a:pos x="connsiteX0" y="connsiteY0"/>
                </a:cxn>
                <a:cxn ang="0">
                  <a:pos x="connsiteX1" y="connsiteY1"/>
                </a:cxn>
              </a:cxnLst>
              <a:rect l="l" t="t" r="r" b="b"/>
              <a:pathLst>
                <a:path w="9525" h="9525">
                  <a:moveTo>
                    <a:pt x="10162" y="9069"/>
                  </a:moveTo>
                  <a:cubicBezTo>
                    <a:pt x="8257" y="8117"/>
                    <a:pt x="4447" y="5259"/>
                    <a:pt x="10162" y="9069"/>
                  </a:cubicBezTo>
                  <a:close/>
                </a:path>
              </a:pathLst>
            </a:custGeom>
            <a:grpFill/>
            <a:ln w="9525" cap="flat">
              <a:noFill/>
              <a:prstDash val="solid"/>
              <a:miter/>
            </a:ln>
          </p:spPr>
          <p:txBody>
            <a:bodyPr rtlCol="0" anchor="ctr"/>
            <a:lstStyle/>
            <a:p>
              <a:endParaRPr lang="en-US"/>
            </a:p>
          </p:txBody>
        </p:sp>
        <p:sp>
          <p:nvSpPr>
            <p:cNvPr id="945" name="Freeform: Shape 944">
              <a:extLst>
                <a:ext uri="{FF2B5EF4-FFF2-40B4-BE49-F238E27FC236}">
                  <a16:creationId xmlns:a16="http://schemas.microsoft.com/office/drawing/2014/main" xmlns="" id="{D5EDC369-71A4-4578-9D5C-DAE6D6C2730E}"/>
                </a:ext>
              </a:extLst>
            </p:cNvPr>
            <p:cNvSpPr/>
            <p:nvPr/>
          </p:nvSpPr>
          <p:spPr>
            <a:xfrm>
              <a:off x="7035641" y="1211103"/>
              <a:ext cx="9525" cy="9525"/>
            </a:xfrm>
            <a:custGeom>
              <a:avLst/>
              <a:gdLst>
                <a:gd name="connsiteX0" fmla="*/ 10954 w 9525"/>
                <a:gd name="connsiteY0" fmla="*/ 7144 h 9525"/>
                <a:gd name="connsiteX1" fmla="*/ 7144 w 9525"/>
                <a:gd name="connsiteY1" fmla="*/ 7144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lnTo>
                    <a:pt x="7144" y="7144"/>
                  </a:lnTo>
                  <a:cubicBezTo>
                    <a:pt x="8096" y="7144"/>
                    <a:pt x="10001" y="11906"/>
                    <a:pt x="10954" y="7144"/>
                  </a:cubicBezTo>
                  <a:close/>
                </a:path>
              </a:pathLst>
            </a:custGeom>
            <a:grpFill/>
            <a:ln w="9525" cap="flat">
              <a:noFill/>
              <a:prstDash val="solid"/>
              <a:miter/>
            </a:ln>
          </p:spPr>
          <p:txBody>
            <a:bodyPr rtlCol="0" anchor="ctr"/>
            <a:lstStyle/>
            <a:p>
              <a:endParaRPr lang="en-US"/>
            </a:p>
          </p:txBody>
        </p:sp>
        <p:sp>
          <p:nvSpPr>
            <p:cNvPr id="946" name="Freeform: Shape 945">
              <a:extLst>
                <a:ext uri="{FF2B5EF4-FFF2-40B4-BE49-F238E27FC236}">
                  <a16:creationId xmlns:a16="http://schemas.microsoft.com/office/drawing/2014/main" xmlns="" id="{9AAB1B6D-65F2-4078-9870-34CF83ADD7E7}"/>
                </a:ext>
              </a:extLst>
            </p:cNvPr>
            <p:cNvSpPr/>
            <p:nvPr/>
          </p:nvSpPr>
          <p:spPr>
            <a:xfrm>
              <a:off x="7067074" y="1306988"/>
              <a:ext cx="19050" cy="9525"/>
            </a:xfrm>
            <a:custGeom>
              <a:avLst/>
              <a:gdLst>
                <a:gd name="connsiteX0" fmla="*/ 7144 w 19050"/>
                <a:gd name="connsiteY0" fmla="*/ 8414 h 9525"/>
                <a:gd name="connsiteX1" fmla="*/ 7144 w 19050"/>
                <a:gd name="connsiteY1" fmla="*/ 8414 h 9525"/>
              </a:gdLst>
              <a:ahLst/>
              <a:cxnLst>
                <a:cxn ang="0">
                  <a:pos x="connsiteX0" y="connsiteY0"/>
                </a:cxn>
                <a:cxn ang="0">
                  <a:pos x="connsiteX1" y="connsiteY1"/>
                </a:cxn>
              </a:cxnLst>
              <a:rect l="l" t="t" r="r" b="b"/>
              <a:pathLst>
                <a:path w="19050" h="9525">
                  <a:moveTo>
                    <a:pt x="7144" y="8414"/>
                  </a:moveTo>
                  <a:cubicBezTo>
                    <a:pt x="19526" y="5556"/>
                    <a:pt x="7144" y="8414"/>
                    <a:pt x="7144" y="8414"/>
                  </a:cubicBezTo>
                  <a:close/>
                </a:path>
              </a:pathLst>
            </a:custGeom>
            <a:grpFill/>
            <a:ln w="9525" cap="flat">
              <a:noFill/>
              <a:prstDash val="solid"/>
              <a:miter/>
            </a:ln>
          </p:spPr>
          <p:txBody>
            <a:bodyPr rtlCol="0" anchor="ctr"/>
            <a:lstStyle/>
            <a:p>
              <a:endParaRPr lang="en-US"/>
            </a:p>
          </p:txBody>
        </p:sp>
        <p:sp>
          <p:nvSpPr>
            <p:cNvPr id="947" name="Freeform: Shape 946">
              <a:extLst>
                <a:ext uri="{FF2B5EF4-FFF2-40B4-BE49-F238E27FC236}">
                  <a16:creationId xmlns:a16="http://schemas.microsoft.com/office/drawing/2014/main" xmlns="" id="{45225558-FA69-4977-8D82-0A94B9A82176}"/>
                </a:ext>
              </a:extLst>
            </p:cNvPr>
            <p:cNvSpPr/>
            <p:nvPr/>
          </p:nvSpPr>
          <p:spPr>
            <a:xfrm>
              <a:off x="7066121" y="1200439"/>
              <a:ext cx="9525" cy="19050"/>
            </a:xfrm>
            <a:custGeom>
              <a:avLst/>
              <a:gdLst>
                <a:gd name="connsiteX0" fmla="*/ 7144 w 9525"/>
                <a:gd name="connsiteY0" fmla="*/ 12093 h 19050"/>
                <a:gd name="connsiteX1" fmla="*/ 10954 w 9525"/>
                <a:gd name="connsiteY1" fmla="*/ 7331 h 19050"/>
                <a:gd name="connsiteX2" fmla="*/ 7144 w 9525"/>
                <a:gd name="connsiteY2" fmla="*/ 12093 h 19050"/>
              </a:gdLst>
              <a:ahLst/>
              <a:cxnLst>
                <a:cxn ang="0">
                  <a:pos x="connsiteX0" y="connsiteY0"/>
                </a:cxn>
                <a:cxn ang="0">
                  <a:pos x="connsiteX1" y="connsiteY1"/>
                </a:cxn>
                <a:cxn ang="0">
                  <a:pos x="connsiteX2" y="connsiteY2"/>
                </a:cxn>
              </a:cxnLst>
              <a:rect l="l" t="t" r="r" b="b"/>
              <a:pathLst>
                <a:path w="9525" h="19050">
                  <a:moveTo>
                    <a:pt x="7144" y="12093"/>
                  </a:moveTo>
                  <a:cubicBezTo>
                    <a:pt x="7144" y="7331"/>
                    <a:pt x="12859" y="13046"/>
                    <a:pt x="10954" y="7331"/>
                  </a:cubicBezTo>
                  <a:cubicBezTo>
                    <a:pt x="7144" y="6378"/>
                    <a:pt x="8096" y="9236"/>
                    <a:pt x="7144" y="12093"/>
                  </a:cubicBezTo>
                  <a:close/>
                </a:path>
              </a:pathLst>
            </a:custGeom>
            <a:grpFill/>
            <a:ln w="9525" cap="flat">
              <a:noFill/>
              <a:prstDash val="solid"/>
              <a:miter/>
            </a:ln>
          </p:spPr>
          <p:txBody>
            <a:bodyPr rtlCol="0" anchor="ctr"/>
            <a:lstStyle/>
            <a:p>
              <a:endParaRPr lang="en-US"/>
            </a:p>
          </p:txBody>
        </p:sp>
        <p:sp>
          <p:nvSpPr>
            <p:cNvPr id="948" name="Freeform: Shape 947">
              <a:extLst>
                <a:ext uri="{FF2B5EF4-FFF2-40B4-BE49-F238E27FC236}">
                  <a16:creationId xmlns:a16="http://schemas.microsoft.com/office/drawing/2014/main" xmlns="" id="{1014E445-186D-4121-8997-4637169BAF56}"/>
                </a:ext>
              </a:extLst>
            </p:cNvPr>
            <p:cNvSpPr/>
            <p:nvPr/>
          </p:nvSpPr>
          <p:spPr>
            <a:xfrm>
              <a:off x="7095649" y="1249441"/>
              <a:ext cx="9525" cy="9525"/>
            </a:xfrm>
            <a:custGeom>
              <a:avLst/>
              <a:gdLst>
                <a:gd name="connsiteX0" fmla="*/ 7144 w 9525"/>
                <a:gd name="connsiteY0" fmla="*/ 7858 h 9525"/>
                <a:gd name="connsiteX1" fmla="*/ 9049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9049" y="7858"/>
                  </a:cubicBez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949" name="Freeform: Shape 948">
              <a:extLst>
                <a:ext uri="{FF2B5EF4-FFF2-40B4-BE49-F238E27FC236}">
                  <a16:creationId xmlns:a16="http://schemas.microsoft.com/office/drawing/2014/main" xmlns="" id="{34ABB8F2-9F38-422D-84FE-1990EAF861B3}"/>
                </a:ext>
              </a:extLst>
            </p:cNvPr>
            <p:cNvSpPr/>
            <p:nvPr/>
          </p:nvSpPr>
          <p:spPr>
            <a:xfrm>
              <a:off x="7091839" y="1248056"/>
              <a:ext cx="9525" cy="9525"/>
            </a:xfrm>
            <a:custGeom>
              <a:avLst/>
              <a:gdLst>
                <a:gd name="connsiteX0" fmla="*/ 10954 w 9525"/>
                <a:gd name="connsiteY0" fmla="*/ 9243 h 9525"/>
                <a:gd name="connsiteX1" fmla="*/ 7144 w 9525"/>
                <a:gd name="connsiteY1" fmla="*/ 7338 h 9525"/>
                <a:gd name="connsiteX2" fmla="*/ 10954 w 9525"/>
                <a:gd name="connsiteY2" fmla="*/ 9243 h 9525"/>
              </a:gdLst>
              <a:ahLst/>
              <a:cxnLst>
                <a:cxn ang="0">
                  <a:pos x="connsiteX0" y="connsiteY0"/>
                </a:cxn>
                <a:cxn ang="0">
                  <a:pos x="connsiteX1" y="connsiteY1"/>
                </a:cxn>
                <a:cxn ang="0">
                  <a:pos x="connsiteX2" y="connsiteY2"/>
                </a:cxn>
              </a:cxnLst>
              <a:rect l="l" t="t" r="r" b="b"/>
              <a:pathLst>
                <a:path w="9525" h="9525">
                  <a:moveTo>
                    <a:pt x="10954" y="9243"/>
                  </a:moveTo>
                  <a:cubicBezTo>
                    <a:pt x="9049" y="9243"/>
                    <a:pt x="8096" y="6386"/>
                    <a:pt x="7144" y="7338"/>
                  </a:cubicBezTo>
                  <a:cubicBezTo>
                    <a:pt x="8096" y="10196"/>
                    <a:pt x="9049" y="9243"/>
                    <a:pt x="10954" y="9243"/>
                  </a:cubicBezTo>
                  <a:close/>
                </a:path>
              </a:pathLst>
            </a:custGeom>
            <a:grpFill/>
            <a:ln w="9525" cap="flat">
              <a:noFill/>
              <a:prstDash val="solid"/>
              <a:miter/>
            </a:ln>
          </p:spPr>
          <p:txBody>
            <a:bodyPr rtlCol="0" anchor="ctr"/>
            <a:lstStyle/>
            <a:p>
              <a:endParaRPr lang="en-US"/>
            </a:p>
          </p:txBody>
        </p:sp>
        <p:sp>
          <p:nvSpPr>
            <p:cNvPr id="950" name="Freeform: Shape 949">
              <a:extLst>
                <a:ext uri="{FF2B5EF4-FFF2-40B4-BE49-F238E27FC236}">
                  <a16:creationId xmlns:a16="http://schemas.microsoft.com/office/drawing/2014/main" xmlns="" id="{CF178884-7DF2-4CB0-AA03-6245609AC3D8}"/>
                </a:ext>
              </a:extLst>
            </p:cNvPr>
            <p:cNvSpPr/>
            <p:nvPr/>
          </p:nvSpPr>
          <p:spPr>
            <a:xfrm>
              <a:off x="7109513" y="1253013"/>
              <a:ext cx="9525" cy="9525"/>
            </a:xfrm>
            <a:custGeom>
              <a:avLst/>
              <a:gdLst>
                <a:gd name="connsiteX0" fmla="*/ 11377 w 9525"/>
                <a:gd name="connsiteY0" fmla="*/ 7144 h 9525"/>
                <a:gd name="connsiteX1" fmla="*/ 11377 w 9525"/>
                <a:gd name="connsiteY1" fmla="*/ 7144 h 9525"/>
              </a:gdLst>
              <a:ahLst/>
              <a:cxnLst>
                <a:cxn ang="0">
                  <a:pos x="connsiteX0" y="connsiteY0"/>
                </a:cxn>
                <a:cxn ang="0">
                  <a:pos x="connsiteX1" y="connsiteY1"/>
                </a:cxn>
              </a:cxnLst>
              <a:rect l="l" t="t" r="r" b="b"/>
              <a:pathLst>
                <a:path w="9525" h="9525">
                  <a:moveTo>
                    <a:pt x="11377" y="7144"/>
                  </a:moveTo>
                  <a:cubicBezTo>
                    <a:pt x="1852" y="10954"/>
                    <a:pt x="11377" y="10001"/>
                    <a:pt x="11377" y="7144"/>
                  </a:cubicBezTo>
                  <a:close/>
                </a:path>
              </a:pathLst>
            </a:custGeom>
            <a:grpFill/>
            <a:ln w="9525" cap="flat">
              <a:noFill/>
              <a:prstDash val="solid"/>
              <a:miter/>
            </a:ln>
          </p:spPr>
          <p:txBody>
            <a:bodyPr rtlCol="0" anchor="ctr"/>
            <a:lstStyle/>
            <a:p>
              <a:endParaRPr lang="en-US"/>
            </a:p>
          </p:txBody>
        </p:sp>
        <p:sp>
          <p:nvSpPr>
            <p:cNvPr id="951" name="Freeform: Shape 950">
              <a:extLst>
                <a:ext uri="{FF2B5EF4-FFF2-40B4-BE49-F238E27FC236}">
                  <a16:creationId xmlns:a16="http://schemas.microsoft.com/office/drawing/2014/main" xmlns="" id="{B4BB1FAA-547D-48E6-B54B-FA62B0A1EF48}"/>
                </a:ext>
              </a:extLst>
            </p:cNvPr>
            <p:cNvSpPr/>
            <p:nvPr/>
          </p:nvSpPr>
          <p:spPr>
            <a:xfrm>
              <a:off x="7160478" y="1342112"/>
              <a:ext cx="19050" cy="9525"/>
            </a:xfrm>
            <a:custGeom>
              <a:avLst/>
              <a:gdLst>
                <a:gd name="connsiteX0" fmla="*/ 20420 w 19050"/>
                <a:gd name="connsiteY0" fmla="*/ 9485 h 9525"/>
                <a:gd name="connsiteX1" fmla="*/ 20420 w 19050"/>
                <a:gd name="connsiteY1" fmla="*/ 9485 h 9525"/>
              </a:gdLst>
              <a:ahLst/>
              <a:cxnLst>
                <a:cxn ang="0">
                  <a:pos x="connsiteX0" y="connsiteY0"/>
                </a:cxn>
                <a:cxn ang="0">
                  <a:pos x="connsiteX1" y="connsiteY1"/>
                </a:cxn>
              </a:cxnLst>
              <a:rect l="l" t="t" r="r" b="b"/>
              <a:pathLst>
                <a:path w="19050" h="9525">
                  <a:moveTo>
                    <a:pt x="20420" y="9485"/>
                  </a:moveTo>
                  <a:cubicBezTo>
                    <a:pt x="5179" y="3770"/>
                    <a:pt x="417" y="10437"/>
                    <a:pt x="20420" y="9485"/>
                  </a:cubicBezTo>
                  <a:close/>
                </a:path>
              </a:pathLst>
            </a:custGeom>
            <a:grpFill/>
            <a:ln w="9525" cap="flat">
              <a:noFill/>
              <a:prstDash val="solid"/>
              <a:miter/>
            </a:ln>
          </p:spPr>
          <p:txBody>
            <a:bodyPr rtlCol="0" anchor="ctr"/>
            <a:lstStyle/>
            <a:p>
              <a:endParaRPr lang="en-US"/>
            </a:p>
          </p:txBody>
        </p:sp>
        <p:sp>
          <p:nvSpPr>
            <p:cNvPr id="952" name="Freeform: Shape 951">
              <a:extLst>
                <a:ext uri="{FF2B5EF4-FFF2-40B4-BE49-F238E27FC236}">
                  <a16:creationId xmlns:a16="http://schemas.microsoft.com/office/drawing/2014/main" xmlns="" id="{F76048CC-FE67-46FF-B77C-98534BC63D07}"/>
                </a:ext>
              </a:extLst>
            </p:cNvPr>
            <p:cNvSpPr/>
            <p:nvPr/>
          </p:nvSpPr>
          <p:spPr>
            <a:xfrm>
              <a:off x="7155656" y="1343501"/>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8096" y="7144"/>
                    <a:pt x="9049" y="7144"/>
                    <a:pt x="9049" y="7144"/>
                  </a:cubicBezTo>
                  <a:close/>
                </a:path>
              </a:pathLst>
            </a:custGeom>
            <a:grpFill/>
            <a:ln w="9525" cap="flat">
              <a:noFill/>
              <a:prstDash val="solid"/>
              <a:miter/>
            </a:ln>
          </p:spPr>
          <p:txBody>
            <a:bodyPr rtlCol="0" anchor="ctr"/>
            <a:lstStyle/>
            <a:p>
              <a:endParaRPr lang="en-US"/>
            </a:p>
          </p:txBody>
        </p:sp>
        <p:sp>
          <p:nvSpPr>
            <p:cNvPr id="953" name="Freeform: Shape 952">
              <a:extLst>
                <a:ext uri="{FF2B5EF4-FFF2-40B4-BE49-F238E27FC236}">
                  <a16:creationId xmlns:a16="http://schemas.microsoft.com/office/drawing/2014/main" xmlns="" id="{331F9C5D-71D1-41B8-A044-3802777DC885}"/>
                </a:ext>
              </a:extLst>
            </p:cNvPr>
            <p:cNvSpPr/>
            <p:nvPr/>
          </p:nvSpPr>
          <p:spPr>
            <a:xfrm>
              <a:off x="7104221" y="1203668"/>
              <a:ext cx="9525" cy="19050"/>
            </a:xfrm>
            <a:custGeom>
              <a:avLst/>
              <a:gdLst>
                <a:gd name="connsiteX0" fmla="*/ 7144 w 9525"/>
                <a:gd name="connsiteY0" fmla="*/ 12674 h 19050"/>
                <a:gd name="connsiteX1" fmla="*/ 7144 w 9525"/>
                <a:gd name="connsiteY1" fmla="*/ 12674 h 19050"/>
              </a:gdLst>
              <a:ahLst/>
              <a:cxnLst>
                <a:cxn ang="0">
                  <a:pos x="connsiteX0" y="connsiteY0"/>
                </a:cxn>
                <a:cxn ang="0">
                  <a:pos x="connsiteX1" y="connsiteY1"/>
                </a:cxn>
              </a:cxnLst>
              <a:rect l="l" t="t" r="r" b="b"/>
              <a:pathLst>
                <a:path w="9525" h="19050">
                  <a:moveTo>
                    <a:pt x="7144" y="12674"/>
                  </a:moveTo>
                  <a:cubicBezTo>
                    <a:pt x="16669" y="1244"/>
                    <a:pt x="9049" y="10769"/>
                    <a:pt x="7144" y="12674"/>
                  </a:cubicBezTo>
                  <a:close/>
                </a:path>
              </a:pathLst>
            </a:custGeom>
            <a:grpFill/>
            <a:ln w="9525" cap="flat">
              <a:noFill/>
              <a:prstDash val="solid"/>
              <a:miter/>
            </a:ln>
          </p:spPr>
          <p:txBody>
            <a:bodyPr rtlCol="0" anchor="ctr"/>
            <a:lstStyle/>
            <a:p>
              <a:endParaRPr lang="en-US"/>
            </a:p>
          </p:txBody>
        </p:sp>
        <p:sp>
          <p:nvSpPr>
            <p:cNvPr id="954" name="Freeform: Shape 953">
              <a:extLst>
                <a:ext uri="{FF2B5EF4-FFF2-40B4-BE49-F238E27FC236}">
                  <a16:creationId xmlns:a16="http://schemas.microsoft.com/office/drawing/2014/main" xmlns="" id="{49733937-7AD5-48D2-9647-C8783D0987B2}"/>
                </a:ext>
              </a:extLst>
            </p:cNvPr>
            <p:cNvSpPr/>
            <p:nvPr/>
          </p:nvSpPr>
          <p:spPr>
            <a:xfrm>
              <a:off x="7178409" y="1345406"/>
              <a:ext cx="9525" cy="9525"/>
            </a:xfrm>
            <a:custGeom>
              <a:avLst/>
              <a:gdLst>
                <a:gd name="connsiteX0" fmla="*/ 11061 w 9525"/>
                <a:gd name="connsiteY0" fmla="*/ 9049 h 9525"/>
                <a:gd name="connsiteX1" fmla="*/ 7251 w 9525"/>
                <a:gd name="connsiteY1" fmla="*/ 7144 h 9525"/>
                <a:gd name="connsiteX2" fmla="*/ 11061 w 9525"/>
                <a:gd name="connsiteY2" fmla="*/ 9049 h 9525"/>
              </a:gdLst>
              <a:ahLst/>
              <a:cxnLst>
                <a:cxn ang="0">
                  <a:pos x="connsiteX0" y="connsiteY0"/>
                </a:cxn>
                <a:cxn ang="0">
                  <a:pos x="connsiteX1" y="connsiteY1"/>
                </a:cxn>
                <a:cxn ang="0">
                  <a:pos x="connsiteX2" y="connsiteY2"/>
                </a:cxn>
              </a:cxnLst>
              <a:rect l="l" t="t" r="r" b="b"/>
              <a:pathLst>
                <a:path w="9525" h="9525">
                  <a:moveTo>
                    <a:pt x="11061" y="9049"/>
                  </a:moveTo>
                  <a:cubicBezTo>
                    <a:pt x="10109" y="9049"/>
                    <a:pt x="8204" y="9049"/>
                    <a:pt x="7251" y="7144"/>
                  </a:cubicBezTo>
                  <a:cubicBezTo>
                    <a:pt x="6299" y="10954"/>
                    <a:pt x="12014" y="10001"/>
                    <a:pt x="11061" y="9049"/>
                  </a:cubicBezTo>
                  <a:close/>
                </a:path>
              </a:pathLst>
            </a:custGeom>
            <a:grpFill/>
            <a:ln w="9525" cap="flat">
              <a:noFill/>
              <a:prstDash val="solid"/>
              <a:miter/>
            </a:ln>
          </p:spPr>
          <p:txBody>
            <a:bodyPr rtlCol="0" anchor="ctr"/>
            <a:lstStyle/>
            <a:p>
              <a:endParaRPr lang="en-US"/>
            </a:p>
          </p:txBody>
        </p:sp>
        <p:sp>
          <p:nvSpPr>
            <p:cNvPr id="955" name="Freeform: Shape 954">
              <a:extLst>
                <a:ext uri="{FF2B5EF4-FFF2-40B4-BE49-F238E27FC236}">
                  <a16:creationId xmlns:a16="http://schemas.microsoft.com/office/drawing/2014/main" xmlns="" id="{0C7F0D23-28B5-4324-A306-9695BF8D60E1}"/>
                </a:ext>
              </a:extLst>
            </p:cNvPr>
            <p:cNvSpPr/>
            <p:nvPr/>
          </p:nvSpPr>
          <p:spPr>
            <a:xfrm>
              <a:off x="7162324" y="1270158"/>
              <a:ext cx="19050" cy="9525"/>
            </a:xfrm>
            <a:custGeom>
              <a:avLst/>
              <a:gdLst>
                <a:gd name="connsiteX0" fmla="*/ 12859 w 19050"/>
                <a:gd name="connsiteY0" fmla="*/ 10001 h 9525"/>
                <a:gd name="connsiteX1" fmla="*/ 7144 w 19050"/>
                <a:gd name="connsiteY1" fmla="*/ 7144 h 9525"/>
                <a:gd name="connsiteX2" fmla="*/ 12859 w 19050"/>
                <a:gd name="connsiteY2" fmla="*/ 10001 h 9525"/>
              </a:gdLst>
              <a:ahLst/>
              <a:cxnLst>
                <a:cxn ang="0">
                  <a:pos x="connsiteX0" y="connsiteY0"/>
                </a:cxn>
                <a:cxn ang="0">
                  <a:pos x="connsiteX1" y="connsiteY1"/>
                </a:cxn>
                <a:cxn ang="0">
                  <a:pos x="connsiteX2" y="connsiteY2"/>
                </a:cxn>
              </a:cxnLst>
              <a:rect l="l" t="t" r="r" b="b"/>
              <a:pathLst>
                <a:path w="19050" h="9525">
                  <a:moveTo>
                    <a:pt x="12859" y="10001"/>
                  </a:moveTo>
                  <a:cubicBezTo>
                    <a:pt x="12859" y="8096"/>
                    <a:pt x="9049" y="9049"/>
                    <a:pt x="7144" y="7144"/>
                  </a:cubicBezTo>
                  <a:cubicBezTo>
                    <a:pt x="10001" y="8096"/>
                    <a:pt x="10954" y="14764"/>
                    <a:pt x="12859" y="10001"/>
                  </a:cubicBezTo>
                  <a:close/>
                </a:path>
              </a:pathLst>
            </a:custGeom>
            <a:grpFill/>
            <a:ln w="9525" cap="flat">
              <a:noFill/>
              <a:prstDash val="solid"/>
              <a:miter/>
            </a:ln>
          </p:spPr>
          <p:txBody>
            <a:bodyPr rtlCol="0" anchor="ctr"/>
            <a:lstStyle/>
            <a:p>
              <a:endParaRPr lang="en-US"/>
            </a:p>
          </p:txBody>
        </p:sp>
        <p:sp>
          <p:nvSpPr>
            <p:cNvPr id="956" name="Freeform: Shape 955">
              <a:extLst>
                <a:ext uri="{FF2B5EF4-FFF2-40B4-BE49-F238E27FC236}">
                  <a16:creationId xmlns:a16="http://schemas.microsoft.com/office/drawing/2014/main" xmlns="" id="{563671DA-D0BD-4A4A-B549-68A706EBC5C7}"/>
                </a:ext>
              </a:extLst>
            </p:cNvPr>
            <p:cNvSpPr/>
            <p:nvPr/>
          </p:nvSpPr>
          <p:spPr>
            <a:xfrm>
              <a:off x="7196959" y="1328261"/>
              <a:ext cx="9525" cy="19050"/>
            </a:xfrm>
            <a:custGeom>
              <a:avLst/>
              <a:gdLst>
                <a:gd name="connsiteX0" fmla="*/ 10609 w 9525"/>
                <a:gd name="connsiteY0" fmla="*/ 12859 h 19050"/>
                <a:gd name="connsiteX1" fmla="*/ 8704 w 9525"/>
                <a:gd name="connsiteY1" fmla="*/ 7144 h 19050"/>
                <a:gd name="connsiteX2" fmla="*/ 10609 w 9525"/>
                <a:gd name="connsiteY2" fmla="*/ 12859 h 19050"/>
              </a:gdLst>
              <a:ahLst/>
              <a:cxnLst>
                <a:cxn ang="0">
                  <a:pos x="connsiteX0" y="connsiteY0"/>
                </a:cxn>
                <a:cxn ang="0">
                  <a:pos x="connsiteX1" y="connsiteY1"/>
                </a:cxn>
                <a:cxn ang="0">
                  <a:pos x="connsiteX2" y="connsiteY2"/>
                </a:cxn>
              </a:cxnLst>
              <a:rect l="l" t="t" r="r" b="b"/>
              <a:pathLst>
                <a:path w="9525" h="19050">
                  <a:moveTo>
                    <a:pt x="10609" y="12859"/>
                  </a:moveTo>
                  <a:cubicBezTo>
                    <a:pt x="9656" y="12859"/>
                    <a:pt x="7751" y="10001"/>
                    <a:pt x="8704" y="7144"/>
                  </a:cubicBezTo>
                  <a:cubicBezTo>
                    <a:pt x="7751" y="8096"/>
                    <a:pt x="4894" y="14764"/>
                    <a:pt x="10609" y="12859"/>
                  </a:cubicBezTo>
                  <a:close/>
                </a:path>
              </a:pathLst>
            </a:custGeom>
            <a:grpFill/>
            <a:ln w="9525" cap="flat">
              <a:noFill/>
              <a:prstDash val="solid"/>
              <a:miter/>
            </a:ln>
          </p:spPr>
          <p:txBody>
            <a:bodyPr rtlCol="0" anchor="ctr"/>
            <a:lstStyle/>
            <a:p>
              <a:endParaRPr lang="en-US"/>
            </a:p>
          </p:txBody>
        </p:sp>
        <p:sp>
          <p:nvSpPr>
            <p:cNvPr id="957" name="Freeform: Shape 956">
              <a:extLst>
                <a:ext uri="{FF2B5EF4-FFF2-40B4-BE49-F238E27FC236}">
                  <a16:creationId xmlns:a16="http://schemas.microsoft.com/office/drawing/2014/main" xmlns="" id="{95EA1931-C03C-4BCB-AED3-87EE8A6C5748}"/>
                </a:ext>
              </a:extLst>
            </p:cNvPr>
            <p:cNvSpPr/>
            <p:nvPr/>
          </p:nvSpPr>
          <p:spPr>
            <a:xfrm>
              <a:off x="7173218" y="1274497"/>
              <a:ext cx="19050" cy="9525"/>
            </a:xfrm>
            <a:custGeom>
              <a:avLst/>
              <a:gdLst>
                <a:gd name="connsiteX0" fmla="*/ 12442 w 19050"/>
                <a:gd name="connsiteY0" fmla="*/ 7567 h 9525"/>
                <a:gd name="connsiteX1" fmla="*/ 12442 w 19050"/>
                <a:gd name="connsiteY1" fmla="*/ 7567 h 9525"/>
              </a:gdLst>
              <a:ahLst/>
              <a:cxnLst>
                <a:cxn ang="0">
                  <a:pos x="connsiteX0" y="connsiteY0"/>
                </a:cxn>
                <a:cxn ang="0">
                  <a:pos x="connsiteX1" y="connsiteY1"/>
                </a:cxn>
              </a:cxnLst>
              <a:rect l="l" t="t" r="r" b="b"/>
              <a:pathLst>
                <a:path w="19050" h="9525">
                  <a:moveTo>
                    <a:pt x="12442" y="7567"/>
                  </a:moveTo>
                  <a:cubicBezTo>
                    <a:pt x="11489" y="7567"/>
                    <a:pt x="1012" y="6615"/>
                    <a:pt x="12442" y="7567"/>
                  </a:cubicBezTo>
                  <a:close/>
                </a:path>
              </a:pathLst>
            </a:custGeom>
            <a:grpFill/>
            <a:ln w="9525" cap="flat">
              <a:noFill/>
              <a:prstDash val="solid"/>
              <a:miter/>
            </a:ln>
          </p:spPr>
          <p:txBody>
            <a:bodyPr rtlCol="0" anchor="ctr"/>
            <a:lstStyle/>
            <a:p>
              <a:endParaRPr lang="en-US"/>
            </a:p>
          </p:txBody>
        </p:sp>
        <p:sp>
          <p:nvSpPr>
            <p:cNvPr id="958" name="Freeform: Shape 957">
              <a:extLst>
                <a:ext uri="{FF2B5EF4-FFF2-40B4-BE49-F238E27FC236}">
                  <a16:creationId xmlns:a16="http://schemas.microsoft.com/office/drawing/2014/main" xmlns="" id="{4E3C38E0-8A87-4403-9396-509AB8FADBA5}"/>
                </a:ext>
              </a:extLst>
            </p:cNvPr>
            <p:cNvSpPr/>
            <p:nvPr/>
          </p:nvSpPr>
          <p:spPr>
            <a:xfrm>
              <a:off x="7168086" y="1218415"/>
              <a:ext cx="9525" cy="19050"/>
            </a:xfrm>
            <a:custGeom>
              <a:avLst/>
              <a:gdLst>
                <a:gd name="connsiteX0" fmla="*/ 10906 w 9525"/>
                <a:gd name="connsiteY0" fmla="*/ 7452 h 19050"/>
                <a:gd name="connsiteX1" fmla="*/ 10906 w 9525"/>
                <a:gd name="connsiteY1" fmla="*/ 7452 h 19050"/>
              </a:gdLst>
              <a:ahLst/>
              <a:cxnLst>
                <a:cxn ang="0">
                  <a:pos x="connsiteX0" y="connsiteY0"/>
                </a:cxn>
                <a:cxn ang="0">
                  <a:pos x="connsiteX1" y="connsiteY1"/>
                </a:cxn>
              </a:cxnLst>
              <a:rect l="l" t="t" r="r" b="b"/>
              <a:pathLst>
                <a:path w="9525" h="19050">
                  <a:moveTo>
                    <a:pt x="10906" y="7452"/>
                  </a:moveTo>
                  <a:cubicBezTo>
                    <a:pt x="15669" y="3642"/>
                    <a:pt x="429" y="36979"/>
                    <a:pt x="10906" y="7452"/>
                  </a:cubicBezTo>
                  <a:close/>
                </a:path>
              </a:pathLst>
            </a:custGeom>
            <a:grpFill/>
            <a:ln w="9525" cap="flat">
              <a:noFill/>
              <a:prstDash val="solid"/>
              <a:miter/>
            </a:ln>
          </p:spPr>
          <p:txBody>
            <a:bodyPr rtlCol="0" anchor="ctr"/>
            <a:lstStyle/>
            <a:p>
              <a:endParaRPr lang="en-US"/>
            </a:p>
          </p:txBody>
        </p:sp>
        <p:sp>
          <p:nvSpPr>
            <p:cNvPr id="959" name="Freeform: Shape 958">
              <a:extLst>
                <a:ext uri="{FF2B5EF4-FFF2-40B4-BE49-F238E27FC236}">
                  <a16:creationId xmlns:a16="http://schemas.microsoft.com/office/drawing/2014/main" xmlns="" id="{9200FEF2-4E9B-405F-925B-6ADF106B0C7A}"/>
                </a:ext>
              </a:extLst>
            </p:cNvPr>
            <p:cNvSpPr/>
            <p:nvPr/>
          </p:nvSpPr>
          <p:spPr>
            <a:xfrm>
              <a:off x="7175659" y="1228248"/>
              <a:ext cx="9525" cy="9525"/>
            </a:xfrm>
            <a:custGeom>
              <a:avLst/>
              <a:gdLst>
                <a:gd name="connsiteX0" fmla="*/ 7144 w 9525"/>
                <a:gd name="connsiteY0" fmla="*/ 7144 h 9525"/>
                <a:gd name="connsiteX1" fmla="*/ 9049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9049" y="8096"/>
                  </a:cubicBez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960" name="Freeform: Shape 959">
              <a:extLst>
                <a:ext uri="{FF2B5EF4-FFF2-40B4-BE49-F238E27FC236}">
                  <a16:creationId xmlns:a16="http://schemas.microsoft.com/office/drawing/2014/main" xmlns="" id="{E029420E-13A0-4D43-8177-3FEDF1D36B08}"/>
                </a:ext>
              </a:extLst>
            </p:cNvPr>
            <p:cNvSpPr/>
            <p:nvPr/>
          </p:nvSpPr>
          <p:spPr>
            <a:xfrm>
              <a:off x="7228999" y="1260633"/>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8096"/>
                    <a:pt x="7144" y="8096"/>
                  </a:cubicBezTo>
                  <a:cubicBezTo>
                    <a:pt x="8096" y="8096"/>
                    <a:pt x="8096" y="8096"/>
                    <a:pt x="9049" y="7144"/>
                  </a:cubicBezTo>
                  <a:close/>
                </a:path>
              </a:pathLst>
            </a:custGeom>
            <a:grpFill/>
            <a:ln w="9525" cap="flat">
              <a:noFill/>
              <a:prstDash val="solid"/>
              <a:miter/>
            </a:ln>
          </p:spPr>
          <p:txBody>
            <a:bodyPr rtlCol="0" anchor="ctr"/>
            <a:lstStyle/>
            <a:p>
              <a:endParaRPr lang="en-US"/>
            </a:p>
          </p:txBody>
        </p:sp>
        <p:sp>
          <p:nvSpPr>
            <p:cNvPr id="961" name="Freeform: Shape 960">
              <a:extLst>
                <a:ext uri="{FF2B5EF4-FFF2-40B4-BE49-F238E27FC236}">
                  <a16:creationId xmlns:a16="http://schemas.microsoft.com/office/drawing/2014/main" xmlns="" id="{22750FAF-8350-42BB-BCE8-0B23FD81FAFD}"/>
                </a:ext>
              </a:extLst>
            </p:cNvPr>
            <p:cNvSpPr/>
            <p:nvPr/>
          </p:nvSpPr>
          <p:spPr>
            <a:xfrm>
              <a:off x="7197409" y="1227167"/>
              <a:ext cx="9525" cy="9525"/>
            </a:xfrm>
            <a:custGeom>
              <a:avLst/>
              <a:gdLst>
                <a:gd name="connsiteX0" fmla="*/ 7301 w 9525"/>
                <a:gd name="connsiteY0" fmla="*/ 7273 h 9525"/>
                <a:gd name="connsiteX1" fmla="*/ 7301 w 9525"/>
                <a:gd name="connsiteY1" fmla="*/ 7273 h 9525"/>
              </a:gdLst>
              <a:ahLst/>
              <a:cxnLst>
                <a:cxn ang="0">
                  <a:pos x="connsiteX0" y="connsiteY0"/>
                </a:cxn>
                <a:cxn ang="0">
                  <a:pos x="connsiteX1" y="connsiteY1"/>
                </a:cxn>
              </a:cxnLst>
              <a:rect l="l" t="t" r="r" b="b"/>
              <a:pathLst>
                <a:path w="9525" h="9525">
                  <a:moveTo>
                    <a:pt x="7301" y="7273"/>
                  </a:moveTo>
                  <a:cubicBezTo>
                    <a:pt x="6348" y="6320"/>
                    <a:pt x="10158" y="11083"/>
                    <a:pt x="7301" y="7273"/>
                  </a:cubicBezTo>
                  <a:close/>
                </a:path>
              </a:pathLst>
            </a:custGeom>
            <a:grpFill/>
            <a:ln w="9525" cap="flat">
              <a:noFill/>
              <a:prstDash val="solid"/>
              <a:miter/>
            </a:ln>
          </p:spPr>
          <p:txBody>
            <a:bodyPr rtlCol="0" anchor="ctr"/>
            <a:lstStyle/>
            <a:p>
              <a:endParaRPr lang="en-US"/>
            </a:p>
          </p:txBody>
        </p:sp>
        <p:sp>
          <p:nvSpPr>
            <p:cNvPr id="962" name="Freeform: Shape 961">
              <a:extLst>
                <a:ext uri="{FF2B5EF4-FFF2-40B4-BE49-F238E27FC236}">
                  <a16:creationId xmlns:a16="http://schemas.microsoft.com/office/drawing/2014/main" xmlns="" id="{88B5FF44-AB75-454C-B3E3-8032D5997B65}"/>
                </a:ext>
              </a:extLst>
            </p:cNvPr>
            <p:cNvSpPr/>
            <p:nvPr/>
          </p:nvSpPr>
          <p:spPr>
            <a:xfrm>
              <a:off x="7297975" y="1338738"/>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13811"/>
                    <a:pt x="7700" y="9049"/>
                    <a:pt x="8653" y="7144"/>
                  </a:cubicBezTo>
                  <a:close/>
                </a:path>
              </a:pathLst>
            </a:custGeom>
            <a:grpFill/>
            <a:ln w="9525" cap="flat">
              <a:noFill/>
              <a:prstDash val="solid"/>
              <a:miter/>
            </a:ln>
          </p:spPr>
          <p:txBody>
            <a:bodyPr rtlCol="0" anchor="ctr"/>
            <a:lstStyle/>
            <a:p>
              <a:endParaRPr lang="en-US"/>
            </a:p>
          </p:txBody>
        </p:sp>
        <p:sp>
          <p:nvSpPr>
            <p:cNvPr id="963" name="Freeform: Shape 962">
              <a:extLst>
                <a:ext uri="{FF2B5EF4-FFF2-40B4-BE49-F238E27FC236}">
                  <a16:creationId xmlns:a16="http://schemas.microsoft.com/office/drawing/2014/main" xmlns="" id="{B0ADB9D2-BEE9-4011-ABEE-33A3E0D71270}"/>
                </a:ext>
              </a:extLst>
            </p:cNvPr>
            <p:cNvSpPr/>
            <p:nvPr/>
          </p:nvSpPr>
          <p:spPr>
            <a:xfrm>
              <a:off x="7300674" y="134254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964" name="Freeform: Shape 963">
              <a:extLst>
                <a:ext uri="{FF2B5EF4-FFF2-40B4-BE49-F238E27FC236}">
                  <a16:creationId xmlns:a16="http://schemas.microsoft.com/office/drawing/2014/main" xmlns="" id="{4962BE17-930C-4460-91F2-3DB9E6AE670C}"/>
                </a:ext>
              </a:extLst>
            </p:cNvPr>
            <p:cNvSpPr/>
            <p:nvPr/>
          </p:nvSpPr>
          <p:spPr>
            <a:xfrm>
              <a:off x="7212806" y="1262865"/>
              <a:ext cx="19050" cy="9525"/>
            </a:xfrm>
            <a:custGeom>
              <a:avLst/>
              <a:gdLst>
                <a:gd name="connsiteX0" fmla="*/ 12859 w 19050"/>
                <a:gd name="connsiteY0" fmla="*/ 7769 h 9525"/>
                <a:gd name="connsiteX1" fmla="*/ 7144 w 19050"/>
                <a:gd name="connsiteY1" fmla="*/ 8722 h 9525"/>
                <a:gd name="connsiteX2" fmla="*/ 12859 w 19050"/>
                <a:gd name="connsiteY2" fmla="*/ 7769 h 9525"/>
              </a:gdLst>
              <a:ahLst/>
              <a:cxnLst>
                <a:cxn ang="0">
                  <a:pos x="connsiteX0" y="connsiteY0"/>
                </a:cxn>
                <a:cxn ang="0">
                  <a:pos x="connsiteX1" y="connsiteY1"/>
                </a:cxn>
                <a:cxn ang="0">
                  <a:pos x="connsiteX2" y="connsiteY2"/>
                </a:cxn>
              </a:cxnLst>
              <a:rect l="l" t="t" r="r" b="b"/>
              <a:pathLst>
                <a:path w="19050" h="9525">
                  <a:moveTo>
                    <a:pt x="12859" y="7769"/>
                  </a:moveTo>
                  <a:cubicBezTo>
                    <a:pt x="10954" y="6817"/>
                    <a:pt x="9049" y="6817"/>
                    <a:pt x="7144" y="8722"/>
                  </a:cubicBezTo>
                  <a:cubicBezTo>
                    <a:pt x="8096" y="9674"/>
                    <a:pt x="13811" y="10627"/>
                    <a:pt x="12859" y="7769"/>
                  </a:cubicBezTo>
                  <a:close/>
                </a:path>
              </a:pathLst>
            </a:custGeom>
            <a:grpFill/>
            <a:ln w="9525" cap="flat">
              <a:noFill/>
              <a:prstDash val="solid"/>
              <a:miter/>
            </a:ln>
          </p:spPr>
          <p:txBody>
            <a:bodyPr rtlCol="0" anchor="ctr"/>
            <a:lstStyle/>
            <a:p>
              <a:endParaRPr lang="en-US"/>
            </a:p>
          </p:txBody>
        </p:sp>
        <p:sp>
          <p:nvSpPr>
            <p:cNvPr id="965" name="Freeform: Shape 964">
              <a:extLst>
                <a:ext uri="{FF2B5EF4-FFF2-40B4-BE49-F238E27FC236}">
                  <a16:creationId xmlns:a16="http://schemas.microsoft.com/office/drawing/2014/main" xmlns="" id="{F914C8CD-3A08-4766-A309-08F638C1C515}"/>
                </a:ext>
              </a:extLst>
            </p:cNvPr>
            <p:cNvSpPr/>
            <p:nvPr/>
          </p:nvSpPr>
          <p:spPr>
            <a:xfrm>
              <a:off x="7315465" y="1328261"/>
              <a:ext cx="19050" cy="9525"/>
            </a:xfrm>
            <a:custGeom>
              <a:avLst/>
              <a:gdLst>
                <a:gd name="connsiteX0" fmla="*/ 13070 w 19050"/>
                <a:gd name="connsiteY0" fmla="*/ 7144 h 9525"/>
                <a:gd name="connsiteX1" fmla="*/ 13070 w 19050"/>
                <a:gd name="connsiteY1" fmla="*/ 7144 h 9525"/>
              </a:gdLst>
              <a:ahLst/>
              <a:cxnLst>
                <a:cxn ang="0">
                  <a:pos x="connsiteX0" y="connsiteY0"/>
                </a:cxn>
                <a:cxn ang="0">
                  <a:pos x="connsiteX1" y="connsiteY1"/>
                </a:cxn>
              </a:cxnLst>
              <a:rect l="l" t="t" r="r" b="b"/>
              <a:pathLst>
                <a:path w="19050" h="9525">
                  <a:moveTo>
                    <a:pt x="13070" y="7144"/>
                  </a:moveTo>
                  <a:cubicBezTo>
                    <a:pt x="-265" y="11906"/>
                    <a:pt x="13070" y="7144"/>
                    <a:pt x="13070" y="7144"/>
                  </a:cubicBezTo>
                  <a:close/>
                </a:path>
              </a:pathLst>
            </a:custGeom>
            <a:grpFill/>
            <a:ln w="9525" cap="flat">
              <a:noFill/>
              <a:prstDash val="solid"/>
              <a:miter/>
            </a:ln>
          </p:spPr>
          <p:txBody>
            <a:bodyPr rtlCol="0" anchor="ctr"/>
            <a:lstStyle/>
            <a:p>
              <a:endParaRPr lang="en-US"/>
            </a:p>
          </p:txBody>
        </p:sp>
        <p:sp>
          <p:nvSpPr>
            <p:cNvPr id="966" name="Freeform: Shape 965">
              <a:extLst>
                <a:ext uri="{FF2B5EF4-FFF2-40B4-BE49-F238E27FC236}">
                  <a16:creationId xmlns:a16="http://schemas.microsoft.com/office/drawing/2014/main" xmlns="" id="{0067B596-7ADA-47D2-A2B9-94449040AF7C}"/>
                </a:ext>
              </a:extLst>
            </p:cNvPr>
            <p:cNvSpPr/>
            <p:nvPr/>
          </p:nvSpPr>
          <p:spPr>
            <a:xfrm>
              <a:off x="7345204" y="1336394"/>
              <a:ext cx="19050" cy="9525"/>
            </a:xfrm>
            <a:custGeom>
              <a:avLst/>
              <a:gdLst>
                <a:gd name="connsiteX0" fmla="*/ 7144 w 19050"/>
                <a:gd name="connsiteY0" fmla="*/ 9488 h 9525"/>
                <a:gd name="connsiteX1" fmla="*/ 7144 w 19050"/>
                <a:gd name="connsiteY1" fmla="*/ 9488 h 9525"/>
              </a:gdLst>
              <a:ahLst/>
              <a:cxnLst>
                <a:cxn ang="0">
                  <a:pos x="connsiteX0" y="connsiteY0"/>
                </a:cxn>
                <a:cxn ang="0">
                  <a:pos x="connsiteX1" y="connsiteY1"/>
                </a:cxn>
              </a:cxnLst>
              <a:rect l="l" t="t" r="r" b="b"/>
              <a:pathLst>
                <a:path w="19050" h="9525">
                  <a:moveTo>
                    <a:pt x="7144" y="9488"/>
                  </a:moveTo>
                  <a:cubicBezTo>
                    <a:pt x="9049" y="8536"/>
                    <a:pt x="17621" y="4726"/>
                    <a:pt x="7144" y="9488"/>
                  </a:cubicBezTo>
                  <a:close/>
                </a:path>
              </a:pathLst>
            </a:custGeom>
            <a:grpFill/>
            <a:ln w="9525" cap="flat">
              <a:noFill/>
              <a:prstDash val="solid"/>
              <a:miter/>
            </a:ln>
          </p:spPr>
          <p:txBody>
            <a:bodyPr rtlCol="0" anchor="ctr"/>
            <a:lstStyle/>
            <a:p>
              <a:endParaRPr lang="en-US"/>
            </a:p>
          </p:txBody>
        </p:sp>
        <p:sp>
          <p:nvSpPr>
            <p:cNvPr id="967" name="Freeform: Shape 966">
              <a:extLst>
                <a:ext uri="{FF2B5EF4-FFF2-40B4-BE49-F238E27FC236}">
                  <a16:creationId xmlns:a16="http://schemas.microsoft.com/office/drawing/2014/main" xmlns="" id="{8CC08D87-6865-4145-99C0-EA47F91A4458}"/>
                </a:ext>
              </a:extLst>
            </p:cNvPr>
            <p:cNvSpPr/>
            <p:nvPr/>
          </p:nvSpPr>
          <p:spPr>
            <a:xfrm>
              <a:off x="7274279" y="1220628"/>
              <a:ext cx="9525" cy="19050"/>
            </a:xfrm>
            <a:custGeom>
              <a:avLst/>
              <a:gdLst>
                <a:gd name="connsiteX0" fmla="*/ 9488 w 9525"/>
                <a:gd name="connsiteY0" fmla="*/ 7144 h 19050"/>
                <a:gd name="connsiteX1" fmla="*/ 9488 w 9525"/>
                <a:gd name="connsiteY1" fmla="*/ 7144 h 19050"/>
              </a:gdLst>
              <a:ahLst/>
              <a:cxnLst>
                <a:cxn ang="0">
                  <a:pos x="connsiteX0" y="connsiteY0"/>
                </a:cxn>
                <a:cxn ang="0">
                  <a:pos x="connsiteX1" y="connsiteY1"/>
                </a:cxn>
              </a:cxnLst>
              <a:rect l="l" t="t" r="r" b="b"/>
              <a:pathLst>
                <a:path w="9525" h="19050">
                  <a:moveTo>
                    <a:pt x="9488" y="7144"/>
                  </a:moveTo>
                  <a:cubicBezTo>
                    <a:pt x="8536" y="7144"/>
                    <a:pt x="4726" y="23336"/>
                    <a:pt x="9488" y="7144"/>
                  </a:cubicBezTo>
                  <a:close/>
                </a:path>
              </a:pathLst>
            </a:custGeom>
            <a:grpFill/>
            <a:ln w="9525" cap="flat">
              <a:noFill/>
              <a:prstDash val="solid"/>
              <a:miter/>
            </a:ln>
          </p:spPr>
          <p:txBody>
            <a:bodyPr rtlCol="0" anchor="ctr"/>
            <a:lstStyle/>
            <a:p>
              <a:endParaRPr lang="en-US"/>
            </a:p>
          </p:txBody>
        </p:sp>
        <p:sp>
          <p:nvSpPr>
            <p:cNvPr id="968" name="Freeform: Shape 967">
              <a:extLst>
                <a:ext uri="{FF2B5EF4-FFF2-40B4-BE49-F238E27FC236}">
                  <a16:creationId xmlns:a16="http://schemas.microsoft.com/office/drawing/2014/main" xmlns="" id="{94E0B572-7E1F-4007-803B-11524E96CD8B}"/>
                </a:ext>
              </a:extLst>
            </p:cNvPr>
            <p:cNvSpPr/>
            <p:nvPr/>
          </p:nvSpPr>
          <p:spPr>
            <a:xfrm>
              <a:off x="7529036" y="1231106"/>
              <a:ext cx="123825" cy="95250"/>
            </a:xfrm>
            <a:custGeom>
              <a:avLst/>
              <a:gdLst>
                <a:gd name="connsiteX0" fmla="*/ 34766 w 123825"/>
                <a:gd name="connsiteY0" fmla="*/ 67151 h 95250"/>
                <a:gd name="connsiteX1" fmla="*/ 26194 w 123825"/>
                <a:gd name="connsiteY1" fmla="*/ 57626 h 95250"/>
                <a:gd name="connsiteX2" fmla="*/ 7144 w 123825"/>
                <a:gd name="connsiteY2" fmla="*/ 90964 h 95250"/>
                <a:gd name="connsiteX3" fmla="*/ 9049 w 123825"/>
                <a:gd name="connsiteY3" fmla="*/ 92869 h 95250"/>
                <a:gd name="connsiteX4" fmla="*/ 121444 w 123825"/>
                <a:gd name="connsiteY4" fmla="*/ 16669 h 95250"/>
                <a:gd name="connsiteX5" fmla="*/ 101441 w 123825"/>
                <a:gd name="connsiteY5" fmla="*/ 7144 h 95250"/>
                <a:gd name="connsiteX6" fmla="*/ 34766 w 123825"/>
                <a:gd name="connsiteY6" fmla="*/ 6715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95250">
                  <a:moveTo>
                    <a:pt x="34766" y="67151"/>
                  </a:moveTo>
                  <a:cubicBezTo>
                    <a:pt x="34766" y="59531"/>
                    <a:pt x="12859" y="89059"/>
                    <a:pt x="26194" y="57626"/>
                  </a:cubicBezTo>
                  <a:cubicBezTo>
                    <a:pt x="11906" y="62389"/>
                    <a:pt x="10001" y="77629"/>
                    <a:pt x="7144" y="90964"/>
                  </a:cubicBezTo>
                  <a:cubicBezTo>
                    <a:pt x="8096" y="90011"/>
                    <a:pt x="9049" y="90964"/>
                    <a:pt x="9049" y="92869"/>
                  </a:cubicBezTo>
                  <a:cubicBezTo>
                    <a:pt x="39529" y="65246"/>
                    <a:pt x="78581" y="55721"/>
                    <a:pt x="121444" y="16669"/>
                  </a:cubicBezTo>
                  <a:cubicBezTo>
                    <a:pt x="103346" y="27146"/>
                    <a:pt x="106204" y="13811"/>
                    <a:pt x="101441" y="7144"/>
                  </a:cubicBezTo>
                  <a:cubicBezTo>
                    <a:pt x="79534" y="12859"/>
                    <a:pt x="30956" y="63341"/>
                    <a:pt x="34766" y="67151"/>
                  </a:cubicBezTo>
                  <a:close/>
                </a:path>
              </a:pathLst>
            </a:custGeom>
            <a:grpFill/>
            <a:ln w="9525" cap="flat">
              <a:noFill/>
              <a:prstDash val="solid"/>
              <a:miter/>
            </a:ln>
          </p:spPr>
          <p:txBody>
            <a:bodyPr rtlCol="0" anchor="ctr"/>
            <a:lstStyle/>
            <a:p>
              <a:endParaRPr lang="en-US"/>
            </a:p>
          </p:txBody>
        </p:sp>
        <p:sp>
          <p:nvSpPr>
            <p:cNvPr id="969" name="Freeform: Shape 968">
              <a:extLst>
                <a:ext uri="{FF2B5EF4-FFF2-40B4-BE49-F238E27FC236}">
                  <a16:creationId xmlns:a16="http://schemas.microsoft.com/office/drawing/2014/main" xmlns="" id="{0649E32B-8C23-4FC4-A246-160FD9A9CD24}"/>
                </a:ext>
              </a:extLst>
            </p:cNvPr>
            <p:cNvSpPr/>
            <p:nvPr/>
          </p:nvSpPr>
          <p:spPr>
            <a:xfrm>
              <a:off x="7529989" y="1293018"/>
              <a:ext cx="9525" cy="9525"/>
            </a:xfrm>
            <a:custGeom>
              <a:avLst/>
              <a:gdLst>
                <a:gd name="connsiteX0" fmla="*/ 10001 w 9525"/>
                <a:gd name="connsiteY0" fmla="*/ 7144 h 9525"/>
                <a:gd name="connsiteX1" fmla="*/ 7144 w 9525"/>
                <a:gd name="connsiteY1" fmla="*/ 8096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7144"/>
                    <a:pt x="7144" y="8096"/>
                  </a:cubicBezTo>
                  <a:cubicBezTo>
                    <a:pt x="8096" y="8096"/>
                    <a:pt x="9049" y="8096"/>
                    <a:pt x="10001" y="7144"/>
                  </a:cubicBezTo>
                  <a:close/>
                </a:path>
              </a:pathLst>
            </a:custGeom>
            <a:grpFill/>
            <a:ln w="9525" cap="flat">
              <a:noFill/>
              <a:prstDash val="solid"/>
              <a:miter/>
            </a:ln>
          </p:spPr>
          <p:txBody>
            <a:bodyPr rtlCol="0" anchor="ctr"/>
            <a:lstStyle/>
            <a:p>
              <a:endParaRPr lang="en-US"/>
            </a:p>
          </p:txBody>
        </p:sp>
        <p:sp>
          <p:nvSpPr>
            <p:cNvPr id="970" name="Freeform: Shape 969">
              <a:extLst>
                <a:ext uri="{FF2B5EF4-FFF2-40B4-BE49-F238E27FC236}">
                  <a16:creationId xmlns:a16="http://schemas.microsoft.com/office/drawing/2014/main" xmlns="" id="{02A6347E-F9E7-49BA-AA65-EC51ECA02BBE}"/>
                </a:ext>
              </a:extLst>
            </p:cNvPr>
            <p:cNvSpPr/>
            <p:nvPr/>
          </p:nvSpPr>
          <p:spPr>
            <a:xfrm>
              <a:off x="7644289" y="1235868"/>
              <a:ext cx="9525" cy="9525"/>
            </a:xfrm>
            <a:custGeom>
              <a:avLst/>
              <a:gdLst>
                <a:gd name="connsiteX0" fmla="*/ 10954 w 9525"/>
                <a:gd name="connsiteY0" fmla="*/ 7144 h 9525"/>
                <a:gd name="connsiteX1" fmla="*/ 7144 w 9525"/>
                <a:gd name="connsiteY1" fmla="*/ 10954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lnTo>
                    <a:pt x="7144" y="10954"/>
                  </a:lnTo>
                  <a:cubicBezTo>
                    <a:pt x="8096" y="10001"/>
                    <a:pt x="9049" y="9049"/>
                    <a:pt x="10954" y="7144"/>
                  </a:cubicBezTo>
                  <a:close/>
                </a:path>
              </a:pathLst>
            </a:custGeom>
            <a:grpFill/>
            <a:ln w="9525" cap="flat">
              <a:noFill/>
              <a:prstDash val="solid"/>
              <a:miter/>
            </a:ln>
          </p:spPr>
          <p:txBody>
            <a:bodyPr rtlCol="0" anchor="ctr"/>
            <a:lstStyle/>
            <a:p>
              <a:endParaRPr lang="en-US"/>
            </a:p>
          </p:txBody>
        </p:sp>
        <p:sp>
          <p:nvSpPr>
            <p:cNvPr id="971" name="Freeform: Shape 970">
              <a:extLst>
                <a:ext uri="{FF2B5EF4-FFF2-40B4-BE49-F238E27FC236}">
                  <a16:creationId xmlns:a16="http://schemas.microsoft.com/office/drawing/2014/main" xmlns="" id="{47FB0A4E-7409-4B5C-B21C-87C9D88EC906}"/>
                </a:ext>
              </a:extLst>
            </p:cNvPr>
            <p:cNvSpPr/>
            <p:nvPr/>
          </p:nvSpPr>
          <p:spPr>
            <a:xfrm>
              <a:off x="7513796" y="1313973"/>
              <a:ext cx="19050" cy="9525"/>
            </a:xfrm>
            <a:custGeom>
              <a:avLst/>
              <a:gdLst>
                <a:gd name="connsiteX0" fmla="*/ 7144 w 19050"/>
                <a:gd name="connsiteY0" fmla="*/ 7144 h 9525"/>
                <a:gd name="connsiteX1" fmla="*/ 7144 w 19050"/>
                <a:gd name="connsiteY1" fmla="*/ 7144 h 9525"/>
              </a:gdLst>
              <a:ahLst/>
              <a:cxnLst>
                <a:cxn ang="0">
                  <a:pos x="connsiteX0" y="connsiteY0"/>
                </a:cxn>
                <a:cxn ang="0">
                  <a:pos x="connsiteX1" y="connsiteY1"/>
                </a:cxn>
              </a:cxnLst>
              <a:rect l="l" t="t" r="r" b="b"/>
              <a:pathLst>
                <a:path w="19050" h="9525">
                  <a:moveTo>
                    <a:pt x="7144" y="7144"/>
                  </a:moveTo>
                  <a:cubicBezTo>
                    <a:pt x="8096" y="8096"/>
                    <a:pt x="25241" y="11906"/>
                    <a:pt x="7144" y="7144"/>
                  </a:cubicBezTo>
                  <a:close/>
                </a:path>
              </a:pathLst>
            </a:custGeom>
            <a:grpFill/>
            <a:ln w="9525" cap="flat">
              <a:noFill/>
              <a:prstDash val="solid"/>
              <a:miter/>
            </a:ln>
          </p:spPr>
          <p:txBody>
            <a:bodyPr rtlCol="0" anchor="ctr"/>
            <a:lstStyle/>
            <a:p>
              <a:endParaRPr lang="en-US"/>
            </a:p>
          </p:txBody>
        </p:sp>
        <p:sp>
          <p:nvSpPr>
            <p:cNvPr id="972" name="Freeform: Shape 971">
              <a:extLst>
                <a:ext uri="{FF2B5EF4-FFF2-40B4-BE49-F238E27FC236}">
                  <a16:creationId xmlns:a16="http://schemas.microsoft.com/office/drawing/2014/main" xmlns="" id="{6C3E75B0-EBD1-4270-B0E3-4AEEF86CA0CF}"/>
                </a:ext>
              </a:extLst>
            </p:cNvPr>
            <p:cNvSpPr/>
            <p:nvPr/>
          </p:nvSpPr>
          <p:spPr>
            <a:xfrm>
              <a:off x="7525065" y="1314079"/>
              <a:ext cx="9525" cy="9525"/>
            </a:xfrm>
            <a:custGeom>
              <a:avLst/>
              <a:gdLst>
                <a:gd name="connsiteX0" fmla="*/ 10162 w 9525"/>
                <a:gd name="connsiteY0" fmla="*/ 11800 h 9525"/>
                <a:gd name="connsiteX1" fmla="*/ 10162 w 9525"/>
                <a:gd name="connsiteY1" fmla="*/ 11800 h 9525"/>
              </a:gdLst>
              <a:ahLst/>
              <a:cxnLst>
                <a:cxn ang="0">
                  <a:pos x="connsiteX0" y="connsiteY0"/>
                </a:cxn>
                <a:cxn ang="0">
                  <a:pos x="connsiteX1" y="connsiteY1"/>
                </a:cxn>
              </a:cxnLst>
              <a:rect l="l" t="t" r="r" b="b"/>
              <a:pathLst>
                <a:path w="9525" h="9525">
                  <a:moveTo>
                    <a:pt x="10162" y="11800"/>
                  </a:moveTo>
                  <a:cubicBezTo>
                    <a:pt x="8257" y="1323"/>
                    <a:pt x="4447" y="11800"/>
                    <a:pt x="10162" y="11800"/>
                  </a:cubicBezTo>
                  <a:close/>
                </a:path>
              </a:pathLst>
            </a:custGeom>
            <a:grpFill/>
            <a:ln w="9525" cap="flat">
              <a:noFill/>
              <a:prstDash val="solid"/>
              <a:miter/>
            </a:ln>
          </p:spPr>
          <p:txBody>
            <a:bodyPr rtlCol="0" anchor="ctr"/>
            <a:lstStyle/>
            <a:p>
              <a:endParaRPr lang="en-US"/>
            </a:p>
          </p:txBody>
        </p:sp>
        <p:sp>
          <p:nvSpPr>
            <p:cNvPr id="973" name="Freeform: Shape 972">
              <a:extLst>
                <a:ext uri="{FF2B5EF4-FFF2-40B4-BE49-F238E27FC236}">
                  <a16:creationId xmlns:a16="http://schemas.microsoft.com/office/drawing/2014/main" xmlns="" id="{F25D5865-803F-4587-A926-DB11C1ACDD45}"/>
                </a:ext>
              </a:extLst>
            </p:cNvPr>
            <p:cNvSpPr/>
            <p:nvPr/>
          </p:nvSpPr>
          <p:spPr>
            <a:xfrm>
              <a:off x="7485221" y="1214053"/>
              <a:ext cx="9525" cy="9525"/>
            </a:xfrm>
            <a:custGeom>
              <a:avLst/>
              <a:gdLst>
                <a:gd name="connsiteX0" fmla="*/ 7144 w 9525"/>
                <a:gd name="connsiteY0" fmla="*/ 9909 h 9525"/>
                <a:gd name="connsiteX1" fmla="*/ 7144 w 9525"/>
                <a:gd name="connsiteY1" fmla="*/ 9909 h 9525"/>
              </a:gdLst>
              <a:ahLst/>
              <a:cxnLst>
                <a:cxn ang="0">
                  <a:pos x="connsiteX0" y="connsiteY0"/>
                </a:cxn>
                <a:cxn ang="0">
                  <a:pos x="connsiteX1" y="connsiteY1"/>
                </a:cxn>
              </a:cxnLst>
              <a:rect l="l" t="t" r="r" b="b"/>
              <a:pathLst>
                <a:path w="9525" h="9525">
                  <a:moveTo>
                    <a:pt x="7144" y="9909"/>
                  </a:moveTo>
                  <a:cubicBezTo>
                    <a:pt x="9049" y="8956"/>
                    <a:pt x="13811" y="4194"/>
                    <a:pt x="7144" y="9909"/>
                  </a:cubicBezTo>
                  <a:close/>
                </a:path>
              </a:pathLst>
            </a:custGeom>
            <a:grpFill/>
            <a:ln w="9525" cap="flat">
              <a:noFill/>
              <a:prstDash val="solid"/>
              <a:miter/>
            </a:ln>
          </p:spPr>
          <p:txBody>
            <a:bodyPr rtlCol="0" anchor="ctr"/>
            <a:lstStyle/>
            <a:p>
              <a:endParaRPr lang="en-US"/>
            </a:p>
          </p:txBody>
        </p:sp>
        <p:sp>
          <p:nvSpPr>
            <p:cNvPr id="974" name="Freeform: Shape 973">
              <a:extLst>
                <a:ext uri="{FF2B5EF4-FFF2-40B4-BE49-F238E27FC236}">
                  <a16:creationId xmlns:a16="http://schemas.microsoft.com/office/drawing/2014/main" xmlns="" id="{A296B573-E0D1-496E-B259-12246FF9C410}"/>
                </a:ext>
              </a:extLst>
            </p:cNvPr>
            <p:cNvSpPr/>
            <p:nvPr/>
          </p:nvSpPr>
          <p:spPr>
            <a:xfrm>
              <a:off x="7505224" y="1215340"/>
              <a:ext cx="19050" cy="9525"/>
            </a:xfrm>
            <a:custGeom>
              <a:avLst/>
              <a:gdLst>
                <a:gd name="connsiteX0" fmla="*/ 12859 w 19050"/>
                <a:gd name="connsiteY0" fmla="*/ 7670 h 9525"/>
                <a:gd name="connsiteX1" fmla="*/ 7144 w 19050"/>
                <a:gd name="connsiteY1" fmla="*/ 10527 h 9525"/>
                <a:gd name="connsiteX2" fmla="*/ 12859 w 19050"/>
                <a:gd name="connsiteY2" fmla="*/ 7670 h 9525"/>
              </a:gdLst>
              <a:ahLst/>
              <a:cxnLst>
                <a:cxn ang="0">
                  <a:pos x="connsiteX0" y="connsiteY0"/>
                </a:cxn>
                <a:cxn ang="0">
                  <a:pos x="connsiteX1" y="connsiteY1"/>
                </a:cxn>
                <a:cxn ang="0">
                  <a:pos x="connsiteX2" y="connsiteY2"/>
                </a:cxn>
              </a:cxnLst>
              <a:rect l="l" t="t" r="r" b="b"/>
              <a:pathLst>
                <a:path w="19050" h="9525">
                  <a:moveTo>
                    <a:pt x="12859" y="7670"/>
                  </a:moveTo>
                  <a:cubicBezTo>
                    <a:pt x="10001" y="5765"/>
                    <a:pt x="8096" y="9575"/>
                    <a:pt x="7144" y="10527"/>
                  </a:cubicBezTo>
                  <a:cubicBezTo>
                    <a:pt x="10954" y="8622"/>
                    <a:pt x="10001" y="10527"/>
                    <a:pt x="12859" y="7670"/>
                  </a:cubicBezTo>
                  <a:close/>
                </a:path>
              </a:pathLst>
            </a:custGeom>
            <a:grpFill/>
            <a:ln w="9525" cap="flat">
              <a:noFill/>
              <a:prstDash val="solid"/>
              <a:miter/>
            </a:ln>
          </p:spPr>
          <p:txBody>
            <a:bodyPr rtlCol="0" anchor="ctr"/>
            <a:lstStyle/>
            <a:p>
              <a:endParaRPr lang="en-US"/>
            </a:p>
          </p:txBody>
        </p:sp>
        <p:sp>
          <p:nvSpPr>
            <p:cNvPr id="975" name="Freeform: Shape 974">
              <a:extLst>
                <a:ext uri="{FF2B5EF4-FFF2-40B4-BE49-F238E27FC236}">
                  <a16:creationId xmlns:a16="http://schemas.microsoft.com/office/drawing/2014/main" xmlns="" id="{A9F99402-077E-4C28-A968-F5A078ED9C6F}"/>
                </a:ext>
              </a:extLst>
            </p:cNvPr>
            <p:cNvSpPr/>
            <p:nvPr/>
          </p:nvSpPr>
          <p:spPr>
            <a:xfrm>
              <a:off x="7491889" y="1184066"/>
              <a:ext cx="9525" cy="9525"/>
            </a:xfrm>
            <a:custGeom>
              <a:avLst/>
              <a:gdLst>
                <a:gd name="connsiteX0" fmla="*/ 7144 w 9525"/>
                <a:gd name="connsiteY0" fmla="*/ 10368 h 9525"/>
                <a:gd name="connsiteX1" fmla="*/ 7144 w 9525"/>
                <a:gd name="connsiteY1" fmla="*/ 10368 h 9525"/>
              </a:gdLst>
              <a:ahLst/>
              <a:cxnLst>
                <a:cxn ang="0">
                  <a:pos x="connsiteX0" y="connsiteY0"/>
                </a:cxn>
                <a:cxn ang="0">
                  <a:pos x="connsiteX1" y="connsiteY1"/>
                </a:cxn>
              </a:cxnLst>
              <a:rect l="l" t="t" r="r" b="b"/>
              <a:pathLst>
                <a:path w="9525" h="9525">
                  <a:moveTo>
                    <a:pt x="7144" y="10368"/>
                  </a:moveTo>
                  <a:cubicBezTo>
                    <a:pt x="10001" y="6558"/>
                    <a:pt x="10001" y="5606"/>
                    <a:pt x="7144" y="10368"/>
                  </a:cubicBezTo>
                  <a:close/>
                </a:path>
              </a:pathLst>
            </a:custGeom>
            <a:grpFill/>
            <a:ln w="9525" cap="flat">
              <a:noFill/>
              <a:prstDash val="solid"/>
              <a:miter/>
            </a:ln>
          </p:spPr>
          <p:txBody>
            <a:bodyPr rtlCol="0" anchor="ctr"/>
            <a:lstStyle/>
            <a:p>
              <a:endParaRPr lang="en-US"/>
            </a:p>
          </p:txBody>
        </p:sp>
        <p:sp>
          <p:nvSpPr>
            <p:cNvPr id="976" name="Freeform: Shape 975">
              <a:extLst>
                <a:ext uri="{FF2B5EF4-FFF2-40B4-BE49-F238E27FC236}">
                  <a16:creationId xmlns:a16="http://schemas.microsoft.com/office/drawing/2014/main" xmlns="" id="{4D41D84C-FE2B-465D-BC68-B421F952330F}"/>
                </a:ext>
              </a:extLst>
            </p:cNvPr>
            <p:cNvSpPr/>
            <p:nvPr/>
          </p:nvSpPr>
          <p:spPr>
            <a:xfrm>
              <a:off x="7658576" y="119205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8096"/>
                    <a:pt x="7144" y="9049"/>
                    <a:pt x="7144" y="9049"/>
                  </a:cubicBezTo>
                  <a:close/>
                </a:path>
              </a:pathLst>
            </a:custGeom>
            <a:grpFill/>
            <a:ln w="9525" cap="flat">
              <a:noFill/>
              <a:prstDash val="solid"/>
              <a:miter/>
            </a:ln>
          </p:spPr>
          <p:txBody>
            <a:bodyPr rtlCol="0" anchor="ctr"/>
            <a:lstStyle/>
            <a:p>
              <a:endParaRPr lang="en-US"/>
            </a:p>
          </p:txBody>
        </p:sp>
        <p:sp>
          <p:nvSpPr>
            <p:cNvPr id="977" name="Freeform: Shape 976">
              <a:extLst>
                <a:ext uri="{FF2B5EF4-FFF2-40B4-BE49-F238E27FC236}">
                  <a16:creationId xmlns:a16="http://schemas.microsoft.com/office/drawing/2014/main" xmlns="" id="{60C31FF8-0443-4BE1-9538-9E9DCEA42D27}"/>
                </a:ext>
              </a:extLst>
            </p:cNvPr>
            <p:cNvSpPr/>
            <p:nvPr/>
          </p:nvSpPr>
          <p:spPr>
            <a:xfrm>
              <a:off x="7632859" y="1174908"/>
              <a:ext cx="57150" cy="66675"/>
            </a:xfrm>
            <a:custGeom>
              <a:avLst/>
              <a:gdLst>
                <a:gd name="connsiteX0" fmla="*/ 7144 w 57150"/>
                <a:gd name="connsiteY0" fmla="*/ 59531 h 66675"/>
                <a:gd name="connsiteX1" fmla="*/ 52864 w 57150"/>
                <a:gd name="connsiteY1" fmla="*/ 7144 h 66675"/>
                <a:gd name="connsiteX2" fmla="*/ 39529 w 57150"/>
                <a:gd name="connsiteY2" fmla="*/ 23336 h 66675"/>
                <a:gd name="connsiteX3" fmla="*/ 30956 w 57150"/>
                <a:gd name="connsiteY3" fmla="*/ 46196 h 66675"/>
                <a:gd name="connsiteX4" fmla="*/ 33814 w 57150"/>
                <a:gd name="connsiteY4" fmla="*/ 26194 h 66675"/>
                <a:gd name="connsiteX5" fmla="*/ 7144 w 57150"/>
                <a:gd name="connsiteY5" fmla="*/ 5953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66675">
                  <a:moveTo>
                    <a:pt x="7144" y="59531"/>
                  </a:moveTo>
                  <a:cubicBezTo>
                    <a:pt x="9049" y="58579"/>
                    <a:pt x="60484" y="55721"/>
                    <a:pt x="52864" y="7144"/>
                  </a:cubicBezTo>
                  <a:cubicBezTo>
                    <a:pt x="51911" y="23336"/>
                    <a:pt x="47149" y="29051"/>
                    <a:pt x="39529" y="23336"/>
                  </a:cubicBezTo>
                  <a:cubicBezTo>
                    <a:pt x="41434" y="25241"/>
                    <a:pt x="57626" y="50006"/>
                    <a:pt x="30956" y="46196"/>
                  </a:cubicBezTo>
                  <a:cubicBezTo>
                    <a:pt x="40481" y="37624"/>
                    <a:pt x="41434" y="30956"/>
                    <a:pt x="33814" y="26194"/>
                  </a:cubicBezTo>
                  <a:cubicBezTo>
                    <a:pt x="24289" y="37624"/>
                    <a:pt x="15716" y="49054"/>
                    <a:pt x="7144" y="59531"/>
                  </a:cubicBezTo>
                  <a:close/>
                </a:path>
              </a:pathLst>
            </a:custGeom>
            <a:grpFill/>
            <a:ln w="9525" cap="flat">
              <a:noFill/>
              <a:prstDash val="solid"/>
              <a:miter/>
            </a:ln>
          </p:spPr>
          <p:txBody>
            <a:bodyPr rtlCol="0" anchor="ctr"/>
            <a:lstStyle/>
            <a:p>
              <a:endParaRPr lang="en-US"/>
            </a:p>
          </p:txBody>
        </p:sp>
        <p:sp>
          <p:nvSpPr>
            <p:cNvPr id="978" name="Freeform: Shape 977">
              <a:extLst>
                <a:ext uri="{FF2B5EF4-FFF2-40B4-BE49-F238E27FC236}">
                  <a16:creationId xmlns:a16="http://schemas.microsoft.com/office/drawing/2014/main" xmlns="" id="{3C156A89-1436-4494-B0E5-3B3B0BB6D7FD}"/>
                </a:ext>
              </a:extLst>
            </p:cNvPr>
            <p:cNvSpPr/>
            <p:nvPr/>
          </p:nvSpPr>
          <p:spPr>
            <a:xfrm>
              <a:off x="7715726" y="111733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8096" y="7567"/>
                    <a:pt x="8096" y="6615"/>
                    <a:pt x="7144" y="7567"/>
                  </a:cubicBezTo>
                  <a:close/>
                </a:path>
              </a:pathLst>
            </a:custGeom>
            <a:grpFill/>
            <a:ln w="9525" cap="flat">
              <a:noFill/>
              <a:prstDash val="solid"/>
              <a:miter/>
            </a:ln>
          </p:spPr>
          <p:txBody>
            <a:bodyPr rtlCol="0" anchor="ctr"/>
            <a:lstStyle/>
            <a:p>
              <a:endParaRPr lang="en-US"/>
            </a:p>
          </p:txBody>
        </p:sp>
        <p:sp>
          <p:nvSpPr>
            <p:cNvPr id="979" name="Freeform: Shape 978">
              <a:extLst>
                <a:ext uri="{FF2B5EF4-FFF2-40B4-BE49-F238E27FC236}">
                  <a16:creationId xmlns:a16="http://schemas.microsoft.com/office/drawing/2014/main" xmlns="" id="{1CF6A66B-FFE6-4F75-80B8-012DA5C49822}"/>
                </a:ext>
              </a:extLst>
            </p:cNvPr>
            <p:cNvSpPr/>
            <p:nvPr/>
          </p:nvSpPr>
          <p:spPr>
            <a:xfrm>
              <a:off x="7712869" y="1120616"/>
              <a:ext cx="19050" cy="9525"/>
            </a:xfrm>
            <a:custGeom>
              <a:avLst/>
              <a:gdLst>
                <a:gd name="connsiteX0" fmla="*/ 7144 w 19050"/>
                <a:gd name="connsiteY0" fmla="*/ 7144 h 9525"/>
                <a:gd name="connsiteX1" fmla="*/ 7144 w 19050"/>
                <a:gd name="connsiteY1" fmla="*/ 7144 h 9525"/>
              </a:gdLst>
              <a:ahLst/>
              <a:cxnLst>
                <a:cxn ang="0">
                  <a:pos x="connsiteX0" y="connsiteY0"/>
                </a:cxn>
                <a:cxn ang="0">
                  <a:pos x="connsiteX1" y="connsiteY1"/>
                </a:cxn>
              </a:cxnLst>
              <a:rect l="l" t="t" r="r" b="b"/>
              <a:pathLst>
                <a:path w="19050" h="9525">
                  <a:moveTo>
                    <a:pt x="7144" y="7144"/>
                  </a:moveTo>
                  <a:cubicBezTo>
                    <a:pt x="17621" y="10954"/>
                    <a:pt x="11906" y="9049"/>
                    <a:pt x="7144" y="7144"/>
                  </a:cubicBezTo>
                  <a:close/>
                </a:path>
              </a:pathLst>
            </a:custGeom>
            <a:grpFill/>
            <a:ln w="9525" cap="flat">
              <a:noFill/>
              <a:prstDash val="solid"/>
              <a:miter/>
            </a:ln>
          </p:spPr>
          <p:txBody>
            <a:bodyPr rtlCol="0" anchor="ctr"/>
            <a:lstStyle/>
            <a:p>
              <a:endParaRPr lang="en-US"/>
            </a:p>
          </p:txBody>
        </p:sp>
        <p:sp>
          <p:nvSpPr>
            <p:cNvPr id="980" name="Freeform: Shape 979">
              <a:extLst>
                <a:ext uri="{FF2B5EF4-FFF2-40B4-BE49-F238E27FC236}">
                  <a16:creationId xmlns:a16="http://schemas.microsoft.com/office/drawing/2014/main" xmlns="" id="{CD9DCCCE-6D21-431F-AD47-92F322CAAB4C}"/>
                </a:ext>
              </a:extLst>
            </p:cNvPr>
            <p:cNvSpPr/>
            <p:nvPr/>
          </p:nvSpPr>
          <p:spPr>
            <a:xfrm>
              <a:off x="7707467" y="1127410"/>
              <a:ext cx="19050" cy="19050"/>
            </a:xfrm>
            <a:custGeom>
              <a:avLst/>
              <a:gdLst>
                <a:gd name="connsiteX0" fmla="*/ 15403 w 19050"/>
                <a:gd name="connsiteY0" fmla="*/ 18447 h 19050"/>
                <a:gd name="connsiteX1" fmla="*/ 15403 w 19050"/>
                <a:gd name="connsiteY1" fmla="*/ 18447 h 19050"/>
              </a:gdLst>
              <a:ahLst/>
              <a:cxnLst>
                <a:cxn ang="0">
                  <a:pos x="connsiteX0" y="connsiteY0"/>
                </a:cxn>
                <a:cxn ang="0">
                  <a:pos x="connsiteX1" y="connsiteY1"/>
                </a:cxn>
              </a:cxnLst>
              <a:rect l="l" t="t" r="r" b="b"/>
              <a:pathLst>
                <a:path w="19050" h="19050">
                  <a:moveTo>
                    <a:pt x="15403" y="18447"/>
                  </a:moveTo>
                  <a:cubicBezTo>
                    <a:pt x="16355" y="13685"/>
                    <a:pt x="-3647" y="-4413"/>
                    <a:pt x="15403" y="18447"/>
                  </a:cubicBezTo>
                  <a:close/>
                </a:path>
              </a:pathLst>
            </a:custGeom>
            <a:grpFill/>
            <a:ln w="9525" cap="flat">
              <a:noFill/>
              <a:prstDash val="solid"/>
              <a:miter/>
            </a:ln>
          </p:spPr>
          <p:txBody>
            <a:bodyPr rtlCol="0" anchor="ctr"/>
            <a:lstStyle/>
            <a:p>
              <a:endParaRPr lang="en-US"/>
            </a:p>
          </p:txBody>
        </p:sp>
        <p:sp>
          <p:nvSpPr>
            <p:cNvPr id="981" name="Freeform: Shape 980">
              <a:extLst>
                <a:ext uri="{FF2B5EF4-FFF2-40B4-BE49-F238E27FC236}">
                  <a16:creationId xmlns:a16="http://schemas.microsoft.com/office/drawing/2014/main" xmlns="" id="{39E9DBA4-E8AB-45E8-B933-AB0CBF1A0220}"/>
                </a:ext>
              </a:extLst>
            </p:cNvPr>
            <p:cNvSpPr/>
            <p:nvPr/>
          </p:nvSpPr>
          <p:spPr>
            <a:xfrm>
              <a:off x="7687402" y="1167684"/>
              <a:ext cx="9525" cy="9525"/>
            </a:xfrm>
            <a:custGeom>
              <a:avLst/>
              <a:gdLst>
                <a:gd name="connsiteX0" fmla="*/ 9750 w 9525"/>
                <a:gd name="connsiteY0" fmla="*/ 8653 h 9525"/>
                <a:gd name="connsiteX1" fmla="*/ 9750 w 9525"/>
                <a:gd name="connsiteY1" fmla="*/ 8653 h 9525"/>
              </a:gdLst>
              <a:ahLst/>
              <a:cxnLst>
                <a:cxn ang="0">
                  <a:pos x="connsiteX0" y="connsiteY0"/>
                </a:cxn>
                <a:cxn ang="0">
                  <a:pos x="connsiteX1" y="connsiteY1"/>
                </a:cxn>
              </a:cxnLst>
              <a:rect l="l" t="t" r="r" b="b"/>
              <a:pathLst>
                <a:path w="9525" h="9525">
                  <a:moveTo>
                    <a:pt x="9750" y="8653"/>
                  </a:moveTo>
                  <a:cubicBezTo>
                    <a:pt x="7845" y="7700"/>
                    <a:pt x="4988" y="5795"/>
                    <a:pt x="9750" y="8653"/>
                  </a:cubicBezTo>
                  <a:close/>
                </a:path>
              </a:pathLst>
            </a:custGeom>
            <a:grpFill/>
            <a:ln w="9525" cap="flat">
              <a:noFill/>
              <a:prstDash val="solid"/>
              <a:miter/>
            </a:ln>
          </p:spPr>
          <p:txBody>
            <a:bodyPr rtlCol="0" anchor="ctr"/>
            <a:lstStyle/>
            <a:p>
              <a:endParaRPr lang="en-US"/>
            </a:p>
          </p:txBody>
        </p:sp>
        <p:sp>
          <p:nvSpPr>
            <p:cNvPr id="982" name="Freeform: Shape 981">
              <a:extLst>
                <a:ext uri="{FF2B5EF4-FFF2-40B4-BE49-F238E27FC236}">
                  <a16:creationId xmlns:a16="http://schemas.microsoft.com/office/drawing/2014/main" xmlns="" id="{E30F6AB8-29C2-4407-8509-7D2EB1ED5DA2}"/>
                </a:ext>
              </a:extLst>
            </p:cNvPr>
            <p:cNvSpPr/>
            <p:nvPr/>
          </p:nvSpPr>
          <p:spPr>
            <a:xfrm>
              <a:off x="7689056" y="1162889"/>
              <a:ext cx="9525" cy="9525"/>
            </a:xfrm>
            <a:custGeom>
              <a:avLst/>
              <a:gdLst>
                <a:gd name="connsiteX0" fmla="*/ 7144 w 9525"/>
                <a:gd name="connsiteY0" fmla="*/ 11543 h 9525"/>
                <a:gd name="connsiteX1" fmla="*/ 7144 w 9525"/>
                <a:gd name="connsiteY1" fmla="*/ 11543 h 9525"/>
              </a:gdLst>
              <a:ahLst/>
              <a:cxnLst>
                <a:cxn ang="0">
                  <a:pos x="connsiteX0" y="connsiteY0"/>
                </a:cxn>
                <a:cxn ang="0">
                  <a:pos x="connsiteX1" y="connsiteY1"/>
                </a:cxn>
              </a:cxnLst>
              <a:rect l="l" t="t" r="r" b="b"/>
              <a:pathLst>
                <a:path w="9525" h="9525">
                  <a:moveTo>
                    <a:pt x="7144" y="11543"/>
                  </a:moveTo>
                  <a:cubicBezTo>
                    <a:pt x="7144" y="7733"/>
                    <a:pt x="8096" y="3923"/>
                    <a:pt x="7144" y="11543"/>
                  </a:cubicBezTo>
                  <a:close/>
                </a:path>
              </a:pathLst>
            </a:custGeom>
            <a:grpFill/>
            <a:ln w="9525" cap="flat">
              <a:noFill/>
              <a:prstDash val="solid"/>
              <a:miter/>
            </a:ln>
          </p:spPr>
          <p:txBody>
            <a:bodyPr rtlCol="0" anchor="ctr"/>
            <a:lstStyle/>
            <a:p>
              <a:endParaRPr lang="en-US"/>
            </a:p>
          </p:txBody>
        </p:sp>
        <p:sp>
          <p:nvSpPr>
            <p:cNvPr id="983" name="Freeform: Shape 982">
              <a:extLst>
                <a:ext uri="{FF2B5EF4-FFF2-40B4-BE49-F238E27FC236}">
                  <a16:creationId xmlns:a16="http://schemas.microsoft.com/office/drawing/2014/main" xmlns="" id="{6481E052-8869-49DA-B1A8-57148E271F4D}"/>
                </a:ext>
              </a:extLst>
            </p:cNvPr>
            <p:cNvSpPr/>
            <p:nvPr/>
          </p:nvSpPr>
          <p:spPr>
            <a:xfrm>
              <a:off x="7698581" y="1153953"/>
              <a:ext cx="9525" cy="9525"/>
            </a:xfrm>
            <a:custGeom>
              <a:avLst/>
              <a:gdLst>
                <a:gd name="connsiteX0" fmla="*/ 7144 w 9525"/>
                <a:gd name="connsiteY0" fmla="*/ 10954 h 9525"/>
                <a:gd name="connsiteX1" fmla="*/ 10954 w 9525"/>
                <a:gd name="connsiteY1" fmla="*/ 7144 h 9525"/>
                <a:gd name="connsiteX2" fmla="*/ 7144 w 9525"/>
                <a:gd name="connsiteY2" fmla="*/ 10954 h 9525"/>
              </a:gdLst>
              <a:ahLst/>
              <a:cxnLst>
                <a:cxn ang="0">
                  <a:pos x="connsiteX0" y="connsiteY0"/>
                </a:cxn>
                <a:cxn ang="0">
                  <a:pos x="connsiteX1" y="connsiteY1"/>
                </a:cxn>
                <a:cxn ang="0">
                  <a:pos x="connsiteX2" y="connsiteY2"/>
                </a:cxn>
              </a:cxnLst>
              <a:rect l="l" t="t" r="r" b="b"/>
              <a:pathLst>
                <a:path w="9525" h="9525">
                  <a:moveTo>
                    <a:pt x="7144" y="10954"/>
                  </a:moveTo>
                  <a:cubicBezTo>
                    <a:pt x="8096" y="10001"/>
                    <a:pt x="10001" y="9049"/>
                    <a:pt x="10954" y="7144"/>
                  </a:cubicBezTo>
                  <a:lnTo>
                    <a:pt x="7144" y="10954"/>
                  </a:lnTo>
                  <a:close/>
                </a:path>
              </a:pathLst>
            </a:custGeom>
            <a:grpFill/>
            <a:ln w="9525" cap="flat">
              <a:noFill/>
              <a:prstDash val="solid"/>
              <a:miter/>
            </a:ln>
          </p:spPr>
          <p:txBody>
            <a:bodyPr rtlCol="0" anchor="ctr"/>
            <a:lstStyle/>
            <a:p>
              <a:endParaRPr lang="en-US"/>
            </a:p>
          </p:txBody>
        </p:sp>
        <p:sp>
          <p:nvSpPr>
            <p:cNvPr id="984" name="Freeform: Shape 983">
              <a:extLst>
                <a:ext uri="{FF2B5EF4-FFF2-40B4-BE49-F238E27FC236}">
                  <a16:creationId xmlns:a16="http://schemas.microsoft.com/office/drawing/2014/main" xmlns="" id="{3160EF07-1346-4794-9140-CF3BBF6BD866}"/>
                </a:ext>
              </a:extLst>
            </p:cNvPr>
            <p:cNvSpPr/>
            <p:nvPr/>
          </p:nvSpPr>
          <p:spPr>
            <a:xfrm>
              <a:off x="7695724" y="1157128"/>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7144" y="9684"/>
                    <a:pt x="15716" y="3969"/>
                    <a:pt x="7144" y="9684"/>
                  </a:cubicBezTo>
                  <a:close/>
                </a:path>
              </a:pathLst>
            </a:custGeom>
            <a:grpFill/>
            <a:ln w="9525" cap="flat">
              <a:noFill/>
              <a:prstDash val="solid"/>
              <a:miter/>
            </a:ln>
          </p:spPr>
          <p:txBody>
            <a:bodyPr rtlCol="0" anchor="ctr"/>
            <a:lstStyle/>
            <a:p>
              <a:endParaRPr lang="en-US"/>
            </a:p>
          </p:txBody>
        </p:sp>
        <p:sp>
          <p:nvSpPr>
            <p:cNvPr id="985" name="Freeform: Shape 984">
              <a:extLst>
                <a:ext uri="{FF2B5EF4-FFF2-40B4-BE49-F238E27FC236}">
                  <a16:creationId xmlns:a16="http://schemas.microsoft.com/office/drawing/2014/main" xmlns="" id="{CBE15B09-85C2-483D-BC50-511BD82FAC66}"/>
                </a:ext>
              </a:extLst>
            </p:cNvPr>
            <p:cNvSpPr/>
            <p:nvPr/>
          </p:nvSpPr>
          <p:spPr>
            <a:xfrm>
              <a:off x="7691914" y="1162823"/>
              <a:ext cx="19050" cy="9525"/>
            </a:xfrm>
            <a:custGeom>
              <a:avLst/>
              <a:gdLst>
                <a:gd name="connsiteX0" fmla="*/ 7144 w 19050"/>
                <a:gd name="connsiteY0" fmla="*/ 8751 h 9525"/>
                <a:gd name="connsiteX1" fmla="*/ 7144 w 19050"/>
                <a:gd name="connsiteY1" fmla="*/ 8751 h 9525"/>
              </a:gdLst>
              <a:ahLst/>
              <a:cxnLst>
                <a:cxn ang="0">
                  <a:pos x="connsiteX0" y="connsiteY0"/>
                </a:cxn>
                <a:cxn ang="0">
                  <a:pos x="connsiteX1" y="connsiteY1"/>
                </a:cxn>
              </a:cxnLst>
              <a:rect l="l" t="t" r="r" b="b"/>
              <a:pathLst>
                <a:path w="19050" h="9525">
                  <a:moveTo>
                    <a:pt x="7144" y="8751"/>
                  </a:moveTo>
                  <a:cubicBezTo>
                    <a:pt x="12859" y="11609"/>
                    <a:pt x="21431" y="3989"/>
                    <a:pt x="7144" y="8751"/>
                  </a:cubicBezTo>
                  <a:close/>
                </a:path>
              </a:pathLst>
            </a:custGeom>
            <a:grpFill/>
            <a:ln w="9525" cap="flat">
              <a:noFill/>
              <a:prstDash val="solid"/>
              <a:miter/>
            </a:ln>
          </p:spPr>
          <p:txBody>
            <a:bodyPr rtlCol="0" anchor="ctr"/>
            <a:lstStyle/>
            <a:p>
              <a:endParaRPr lang="en-US"/>
            </a:p>
          </p:txBody>
        </p:sp>
        <p:sp>
          <p:nvSpPr>
            <p:cNvPr id="986" name="Freeform: Shape 985">
              <a:extLst>
                <a:ext uri="{FF2B5EF4-FFF2-40B4-BE49-F238E27FC236}">
                  <a16:creationId xmlns:a16="http://schemas.microsoft.com/office/drawing/2014/main" xmlns="" id="{6764434A-A273-4D9A-AB17-A31E8518EBCE}"/>
                </a:ext>
              </a:extLst>
            </p:cNvPr>
            <p:cNvSpPr/>
            <p:nvPr/>
          </p:nvSpPr>
          <p:spPr>
            <a:xfrm>
              <a:off x="7517606" y="1176886"/>
              <a:ext cx="9525" cy="9525"/>
            </a:xfrm>
            <a:custGeom>
              <a:avLst/>
              <a:gdLst>
                <a:gd name="connsiteX0" fmla="*/ 7144 w 9525"/>
                <a:gd name="connsiteY0" fmla="*/ 11833 h 9525"/>
                <a:gd name="connsiteX1" fmla="*/ 7144 w 9525"/>
                <a:gd name="connsiteY1" fmla="*/ 11833 h 9525"/>
              </a:gdLst>
              <a:ahLst/>
              <a:cxnLst>
                <a:cxn ang="0">
                  <a:pos x="connsiteX0" y="connsiteY0"/>
                </a:cxn>
                <a:cxn ang="0">
                  <a:pos x="connsiteX1" y="connsiteY1"/>
                </a:cxn>
              </a:cxnLst>
              <a:rect l="l" t="t" r="r" b="b"/>
              <a:pathLst>
                <a:path w="9525" h="9525">
                  <a:moveTo>
                    <a:pt x="7144" y="11833"/>
                  </a:moveTo>
                  <a:cubicBezTo>
                    <a:pt x="9049" y="2308"/>
                    <a:pt x="7144" y="9928"/>
                    <a:pt x="7144" y="11833"/>
                  </a:cubicBezTo>
                  <a:close/>
                </a:path>
              </a:pathLst>
            </a:custGeom>
            <a:grpFill/>
            <a:ln w="9525" cap="flat">
              <a:noFill/>
              <a:prstDash val="solid"/>
              <a:miter/>
            </a:ln>
          </p:spPr>
          <p:txBody>
            <a:bodyPr rtlCol="0" anchor="ctr"/>
            <a:lstStyle/>
            <a:p>
              <a:endParaRPr lang="en-US"/>
            </a:p>
          </p:txBody>
        </p:sp>
        <p:sp>
          <p:nvSpPr>
            <p:cNvPr id="987" name="Freeform: Shape 986">
              <a:extLst>
                <a:ext uri="{FF2B5EF4-FFF2-40B4-BE49-F238E27FC236}">
                  <a16:creationId xmlns:a16="http://schemas.microsoft.com/office/drawing/2014/main" xmlns="" id="{8BB19824-C096-40E7-9344-81C458A661C9}"/>
                </a:ext>
              </a:extLst>
            </p:cNvPr>
            <p:cNvSpPr/>
            <p:nvPr/>
          </p:nvSpPr>
          <p:spPr>
            <a:xfrm>
              <a:off x="7534751" y="1171098"/>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7144" y="9049"/>
                    <a:pt x="7144" y="8096"/>
                    <a:pt x="7144" y="7144"/>
                  </a:cubicBezTo>
                  <a:cubicBezTo>
                    <a:pt x="7144" y="8096"/>
                    <a:pt x="7144" y="9049"/>
                    <a:pt x="7144" y="10001"/>
                  </a:cubicBezTo>
                  <a:close/>
                </a:path>
              </a:pathLst>
            </a:custGeom>
            <a:grpFill/>
            <a:ln w="9525" cap="flat">
              <a:noFill/>
              <a:prstDash val="solid"/>
              <a:miter/>
            </a:ln>
          </p:spPr>
          <p:txBody>
            <a:bodyPr rtlCol="0" anchor="ctr"/>
            <a:lstStyle/>
            <a:p>
              <a:endParaRPr lang="en-US"/>
            </a:p>
          </p:txBody>
        </p:sp>
        <p:sp>
          <p:nvSpPr>
            <p:cNvPr id="988" name="Freeform: Shape 987">
              <a:extLst>
                <a:ext uri="{FF2B5EF4-FFF2-40B4-BE49-F238E27FC236}">
                  <a16:creationId xmlns:a16="http://schemas.microsoft.com/office/drawing/2014/main" xmlns="" id="{49D31495-AF79-4278-A6D8-21ED62C10928}"/>
                </a:ext>
              </a:extLst>
            </p:cNvPr>
            <p:cNvSpPr/>
            <p:nvPr/>
          </p:nvSpPr>
          <p:spPr>
            <a:xfrm>
              <a:off x="7529036" y="1143476"/>
              <a:ext cx="19050" cy="38100"/>
            </a:xfrm>
            <a:custGeom>
              <a:avLst/>
              <a:gdLst>
                <a:gd name="connsiteX0" fmla="*/ 7144 w 19050"/>
                <a:gd name="connsiteY0" fmla="*/ 7144 h 38100"/>
                <a:gd name="connsiteX1" fmla="*/ 13811 w 19050"/>
                <a:gd name="connsiteY1" fmla="*/ 34766 h 38100"/>
                <a:gd name="connsiteX2" fmla="*/ 7144 w 19050"/>
                <a:gd name="connsiteY2" fmla="*/ 7144 h 38100"/>
              </a:gdLst>
              <a:ahLst/>
              <a:cxnLst>
                <a:cxn ang="0">
                  <a:pos x="connsiteX0" y="connsiteY0"/>
                </a:cxn>
                <a:cxn ang="0">
                  <a:pos x="connsiteX1" y="connsiteY1"/>
                </a:cxn>
                <a:cxn ang="0">
                  <a:pos x="connsiteX2" y="connsiteY2"/>
                </a:cxn>
              </a:cxnLst>
              <a:rect l="l" t="t" r="r" b="b"/>
              <a:pathLst>
                <a:path w="19050" h="38100">
                  <a:moveTo>
                    <a:pt x="7144" y="7144"/>
                  </a:moveTo>
                  <a:cubicBezTo>
                    <a:pt x="13811" y="9049"/>
                    <a:pt x="13811" y="23336"/>
                    <a:pt x="13811" y="34766"/>
                  </a:cubicBezTo>
                  <a:cubicBezTo>
                    <a:pt x="25241" y="10954"/>
                    <a:pt x="10954" y="13811"/>
                    <a:pt x="7144" y="7144"/>
                  </a:cubicBezTo>
                  <a:close/>
                </a:path>
              </a:pathLst>
            </a:custGeom>
            <a:grpFill/>
            <a:ln w="9525" cap="flat">
              <a:noFill/>
              <a:prstDash val="solid"/>
              <a:miter/>
            </a:ln>
          </p:spPr>
          <p:txBody>
            <a:bodyPr rtlCol="0" anchor="ctr"/>
            <a:lstStyle/>
            <a:p>
              <a:endParaRPr lang="en-US"/>
            </a:p>
          </p:txBody>
        </p:sp>
        <p:sp>
          <p:nvSpPr>
            <p:cNvPr id="989" name="Freeform: Shape 988">
              <a:extLst>
                <a:ext uri="{FF2B5EF4-FFF2-40B4-BE49-F238E27FC236}">
                  <a16:creationId xmlns:a16="http://schemas.microsoft.com/office/drawing/2014/main" xmlns="" id="{78AE40B7-BB50-4CD1-B133-C2BE04709FC0}"/>
                </a:ext>
              </a:extLst>
            </p:cNvPr>
            <p:cNvSpPr/>
            <p:nvPr/>
          </p:nvSpPr>
          <p:spPr>
            <a:xfrm>
              <a:off x="7516654" y="1138713"/>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7144" y="7144"/>
                    <a:pt x="7144" y="8096"/>
                    <a:pt x="7144" y="9049"/>
                  </a:cubicBezTo>
                  <a:cubicBezTo>
                    <a:pt x="9049" y="11906"/>
                    <a:pt x="8096" y="8096"/>
                    <a:pt x="9049" y="7144"/>
                  </a:cubicBezTo>
                  <a:close/>
                </a:path>
              </a:pathLst>
            </a:custGeom>
            <a:grpFill/>
            <a:ln w="9525" cap="flat">
              <a:noFill/>
              <a:prstDash val="solid"/>
              <a:miter/>
            </a:ln>
          </p:spPr>
          <p:txBody>
            <a:bodyPr rtlCol="0" anchor="ctr"/>
            <a:lstStyle/>
            <a:p>
              <a:endParaRPr lang="en-US"/>
            </a:p>
          </p:txBody>
        </p:sp>
        <p:sp>
          <p:nvSpPr>
            <p:cNvPr id="990" name="Freeform: Shape 989">
              <a:extLst>
                <a:ext uri="{FF2B5EF4-FFF2-40B4-BE49-F238E27FC236}">
                  <a16:creationId xmlns:a16="http://schemas.microsoft.com/office/drawing/2014/main" xmlns="" id="{8EE9DE69-03FD-45DD-93D8-DB933FC1C334}"/>
                </a:ext>
              </a:extLst>
            </p:cNvPr>
            <p:cNvSpPr/>
            <p:nvPr/>
          </p:nvSpPr>
          <p:spPr>
            <a:xfrm>
              <a:off x="7593057" y="1163019"/>
              <a:ext cx="9525" cy="9525"/>
            </a:xfrm>
            <a:custGeom>
              <a:avLst/>
              <a:gdLst>
                <a:gd name="connsiteX0" fmla="*/ 10751 w 9525"/>
                <a:gd name="connsiteY0" fmla="*/ 11413 h 9525"/>
                <a:gd name="connsiteX1" fmla="*/ 10751 w 9525"/>
                <a:gd name="connsiteY1" fmla="*/ 11413 h 9525"/>
              </a:gdLst>
              <a:ahLst/>
              <a:cxnLst>
                <a:cxn ang="0">
                  <a:pos x="connsiteX0" y="connsiteY0"/>
                </a:cxn>
                <a:cxn ang="0">
                  <a:pos x="connsiteX1" y="connsiteY1"/>
                </a:cxn>
              </a:cxnLst>
              <a:rect l="l" t="t" r="r" b="b"/>
              <a:pathLst>
                <a:path w="9525" h="9525">
                  <a:moveTo>
                    <a:pt x="10751" y="11413"/>
                  </a:moveTo>
                  <a:cubicBezTo>
                    <a:pt x="5036" y="2841"/>
                    <a:pt x="6941" y="9508"/>
                    <a:pt x="10751" y="11413"/>
                  </a:cubicBezTo>
                  <a:close/>
                </a:path>
              </a:pathLst>
            </a:custGeom>
            <a:grpFill/>
            <a:ln w="9525" cap="flat">
              <a:noFill/>
              <a:prstDash val="solid"/>
              <a:miter/>
            </a:ln>
          </p:spPr>
          <p:txBody>
            <a:bodyPr rtlCol="0" anchor="ctr"/>
            <a:lstStyle/>
            <a:p>
              <a:endParaRPr lang="en-US"/>
            </a:p>
          </p:txBody>
        </p:sp>
        <p:sp>
          <p:nvSpPr>
            <p:cNvPr id="991" name="Freeform: Shape 990">
              <a:extLst>
                <a:ext uri="{FF2B5EF4-FFF2-40B4-BE49-F238E27FC236}">
                  <a16:creationId xmlns:a16="http://schemas.microsoft.com/office/drawing/2014/main" xmlns="" id="{9CC23C66-1382-4663-AE0F-C6E71B35F895}"/>
                </a:ext>
              </a:extLst>
            </p:cNvPr>
            <p:cNvSpPr/>
            <p:nvPr/>
          </p:nvSpPr>
          <p:spPr>
            <a:xfrm>
              <a:off x="7590949" y="116728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7144"/>
                    <a:pt x="7144" y="7144"/>
                    <a:pt x="7144" y="9049"/>
                  </a:cubicBezTo>
                  <a:close/>
                </a:path>
              </a:pathLst>
            </a:custGeom>
            <a:grpFill/>
            <a:ln w="9525" cap="flat">
              <a:noFill/>
              <a:prstDash val="solid"/>
              <a:miter/>
            </a:ln>
          </p:spPr>
          <p:txBody>
            <a:bodyPr rtlCol="0" anchor="ctr"/>
            <a:lstStyle/>
            <a:p>
              <a:endParaRPr lang="en-US"/>
            </a:p>
          </p:txBody>
        </p:sp>
        <p:sp>
          <p:nvSpPr>
            <p:cNvPr id="992" name="Freeform: Shape 991">
              <a:extLst>
                <a:ext uri="{FF2B5EF4-FFF2-40B4-BE49-F238E27FC236}">
                  <a16:creationId xmlns:a16="http://schemas.microsoft.com/office/drawing/2014/main" xmlns="" id="{8AAA6F7F-8F73-49A0-8BB3-7E41F6AEE6AA}"/>
                </a:ext>
              </a:extLst>
            </p:cNvPr>
            <p:cNvSpPr/>
            <p:nvPr/>
          </p:nvSpPr>
          <p:spPr>
            <a:xfrm>
              <a:off x="7596902" y="116824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993" name="Freeform: Shape 992">
              <a:extLst>
                <a:ext uri="{FF2B5EF4-FFF2-40B4-BE49-F238E27FC236}">
                  <a16:creationId xmlns:a16="http://schemas.microsoft.com/office/drawing/2014/main" xmlns="" id="{736DDA6F-D3A3-400F-9167-135B7991EE41}"/>
                </a:ext>
              </a:extLst>
            </p:cNvPr>
            <p:cNvSpPr/>
            <p:nvPr/>
          </p:nvSpPr>
          <p:spPr>
            <a:xfrm>
              <a:off x="7710011" y="1143476"/>
              <a:ext cx="9525" cy="9525"/>
            </a:xfrm>
            <a:custGeom>
              <a:avLst/>
              <a:gdLst>
                <a:gd name="connsiteX0" fmla="*/ 7144 w 9525"/>
                <a:gd name="connsiteY0" fmla="*/ 10001 h 9525"/>
                <a:gd name="connsiteX1" fmla="*/ 10001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9049" y="11906"/>
                    <a:pt x="10001" y="8096"/>
                    <a:pt x="10001" y="7144"/>
                  </a:cubicBezTo>
                  <a:cubicBezTo>
                    <a:pt x="8096" y="7144"/>
                    <a:pt x="7144" y="8096"/>
                    <a:pt x="7144" y="10001"/>
                  </a:cubicBezTo>
                  <a:close/>
                </a:path>
              </a:pathLst>
            </a:custGeom>
            <a:grpFill/>
            <a:ln w="9525" cap="flat">
              <a:noFill/>
              <a:prstDash val="solid"/>
              <a:miter/>
            </a:ln>
          </p:spPr>
          <p:txBody>
            <a:bodyPr rtlCol="0" anchor="ctr"/>
            <a:lstStyle/>
            <a:p>
              <a:endParaRPr lang="en-US"/>
            </a:p>
          </p:txBody>
        </p:sp>
        <p:sp>
          <p:nvSpPr>
            <p:cNvPr id="994" name="Freeform: Shape 993">
              <a:extLst>
                <a:ext uri="{FF2B5EF4-FFF2-40B4-BE49-F238E27FC236}">
                  <a16:creationId xmlns:a16="http://schemas.microsoft.com/office/drawing/2014/main" xmlns="" id="{FEF13EFA-A214-4226-9408-358878BEEF29}"/>
                </a:ext>
              </a:extLst>
            </p:cNvPr>
            <p:cNvSpPr/>
            <p:nvPr/>
          </p:nvSpPr>
          <p:spPr>
            <a:xfrm>
              <a:off x="7750969" y="1052036"/>
              <a:ext cx="9525" cy="9525"/>
            </a:xfrm>
            <a:custGeom>
              <a:avLst/>
              <a:gdLst>
                <a:gd name="connsiteX0" fmla="*/ 7144 w 9525"/>
                <a:gd name="connsiteY0" fmla="*/ 8096 h 9525"/>
                <a:gd name="connsiteX1" fmla="*/ 10001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10001" y="7144"/>
                  </a:lnTo>
                  <a:cubicBezTo>
                    <a:pt x="8096" y="7144"/>
                    <a:pt x="8096" y="7144"/>
                    <a:pt x="7144" y="8096"/>
                  </a:cubicBezTo>
                  <a:close/>
                </a:path>
              </a:pathLst>
            </a:custGeom>
            <a:grpFill/>
            <a:ln w="9525" cap="flat">
              <a:noFill/>
              <a:prstDash val="solid"/>
              <a:miter/>
            </a:ln>
          </p:spPr>
          <p:txBody>
            <a:bodyPr rtlCol="0" anchor="ctr"/>
            <a:lstStyle/>
            <a:p>
              <a:endParaRPr lang="en-US"/>
            </a:p>
          </p:txBody>
        </p:sp>
        <p:sp>
          <p:nvSpPr>
            <p:cNvPr id="995" name="Freeform: Shape 994">
              <a:extLst>
                <a:ext uri="{FF2B5EF4-FFF2-40B4-BE49-F238E27FC236}">
                  <a16:creationId xmlns:a16="http://schemas.microsoft.com/office/drawing/2014/main" xmlns="" id="{8D24D5C3-CAB3-417D-AA77-A357DC6994FA}"/>
                </a:ext>
              </a:extLst>
            </p:cNvPr>
            <p:cNvSpPr/>
            <p:nvPr/>
          </p:nvSpPr>
          <p:spPr>
            <a:xfrm>
              <a:off x="7700486" y="96059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8096"/>
                    <a:pt x="7144" y="7144"/>
                    <a:pt x="7144" y="7144"/>
                  </a:cubicBezTo>
                  <a:cubicBezTo>
                    <a:pt x="7144" y="7144"/>
                    <a:pt x="7144" y="8096"/>
                    <a:pt x="8096" y="8096"/>
                  </a:cubicBezTo>
                  <a:close/>
                </a:path>
              </a:pathLst>
            </a:custGeom>
            <a:grpFill/>
            <a:ln w="9525" cap="flat">
              <a:noFill/>
              <a:prstDash val="solid"/>
              <a:miter/>
            </a:ln>
          </p:spPr>
          <p:txBody>
            <a:bodyPr rtlCol="0" anchor="ctr"/>
            <a:lstStyle/>
            <a:p>
              <a:endParaRPr lang="en-US"/>
            </a:p>
          </p:txBody>
        </p:sp>
        <p:sp>
          <p:nvSpPr>
            <p:cNvPr id="996" name="Freeform: Shape 995">
              <a:extLst>
                <a:ext uri="{FF2B5EF4-FFF2-40B4-BE49-F238E27FC236}">
                  <a16:creationId xmlns:a16="http://schemas.microsoft.com/office/drawing/2014/main" xmlns="" id="{F4B3DC50-03B6-4A40-9302-56558D3B4F45}"/>
                </a:ext>
              </a:extLst>
            </p:cNvPr>
            <p:cNvSpPr/>
            <p:nvPr/>
          </p:nvSpPr>
          <p:spPr>
            <a:xfrm>
              <a:off x="7696676" y="954246"/>
              <a:ext cx="9525" cy="19050"/>
            </a:xfrm>
            <a:custGeom>
              <a:avLst/>
              <a:gdLst>
                <a:gd name="connsiteX0" fmla="*/ 10954 w 9525"/>
                <a:gd name="connsiteY0" fmla="*/ 13494 h 19050"/>
                <a:gd name="connsiteX1" fmla="*/ 10954 w 9525"/>
                <a:gd name="connsiteY1" fmla="*/ 13494 h 19050"/>
              </a:gdLst>
              <a:ahLst/>
              <a:cxnLst>
                <a:cxn ang="0">
                  <a:pos x="connsiteX0" y="connsiteY0"/>
                </a:cxn>
                <a:cxn ang="0">
                  <a:pos x="connsiteX1" y="connsiteY1"/>
                </a:cxn>
              </a:cxnLst>
              <a:rect l="l" t="t" r="r" b="b"/>
              <a:pathLst>
                <a:path w="9525" h="19050">
                  <a:moveTo>
                    <a:pt x="10954" y="13494"/>
                  </a:moveTo>
                  <a:cubicBezTo>
                    <a:pt x="2381" y="-794"/>
                    <a:pt x="10954" y="13494"/>
                    <a:pt x="10954" y="13494"/>
                  </a:cubicBezTo>
                  <a:close/>
                </a:path>
              </a:pathLst>
            </a:custGeom>
            <a:grpFill/>
            <a:ln w="9525" cap="flat">
              <a:noFill/>
              <a:prstDash val="solid"/>
              <a:miter/>
            </a:ln>
          </p:spPr>
          <p:txBody>
            <a:bodyPr rtlCol="0" anchor="ctr"/>
            <a:lstStyle/>
            <a:p>
              <a:endParaRPr lang="en-US"/>
            </a:p>
          </p:txBody>
        </p:sp>
        <p:sp>
          <p:nvSpPr>
            <p:cNvPr id="997" name="Freeform: Shape 996">
              <a:extLst>
                <a:ext uri="{FF2B5EF4-FFF2-40B4-BE49-F238E27FC236}">
                  <a16:creationId xmlns:a16="http://schemas.microsoft.com/office/drawing/2014/main" xmlns="" id="{072C33C2-30C6-44EC-8907-1C015430F702}"/>
                </a:ext>
              </a:extLst>
            </p:cNvPr>
            <p:cNvSpPr/>
            <p:nvPr/>
          </p:nvSpPr>
          <p:spPr>
            <a:xfrm>
              <a:off x="7580573" y="1056872"/>
              <a:ext cx="19050" cy="19050"/>
            </a:xfrm>
            <a:custGeom>
              <a:avLst/>
              <a:gdLst>
                <a:gd name="connsiteX0" fmla="*/ 8947 w 19050"/>
                <a:gd name="connsiteY0" fmla="*/ 17547 h 19050"/>
                <a:gd name="connsiteX1" fmla="*/ 8947 w 19050"/>
                <a:gd name="connsiteY1" fmla="*/ 17547 h 19050"/>
              </a:gdLst>
              <a:ahLst/>
              <a:cxnLst>
                <a:cxn ang="0">
                  <a:pos x="connsiteX0" y="connsiteY0"/>
                </a:cxn>
                <a:cxn ang="0">
                  <a:pos x="connsiteX1" y="connsiteY1"/>
                </a:cxn>
              </a:cxnLst>
              <a:rect l="l" t="t" r="r" b="b"/>
              <a:pathLst>
                <a:path w="19050" h="19050">
                  <a:moveTo>
                    <a:pt x="8947" y="17547"/>
                  </a:moveTo>
                  <a:cubicBezTo>
                    <a:pt x="26092" y="-4360"/>
                    <a:pt x="375" y="14690"/>
                    <a:pt x="8947" y="17547"/>
                  </a:cubicBezTo>
                  <a:close/>
                </a:path>
              </a:pathLst>
            </a:custGeom>
            <a:grpFill/>
            <a:ln w="9525" cap="flat">
              <a:noFill/>
              <a:prstDash val="solid"/>
              <a:miter/>
            </a:ln>
          </p:spPr>
          <p:txBody>
            <a:bodyPr rtlCol="0" anchor="ctr"/>
            <a:lstStyle/>
            <a:p>
              <a:endParaRPr lang="en-US"/>
            </a:p>
          </p:txBody>
        </p:sp>
        <p:sp>
          <p:nvSpPr>
            <p:cNvPr id="998" name="Freeform: Shape 997">
              <a:extLst>
                <a:ext uri="{FF2B5EF4-FFF2-40B4-BE49-F238E27FC236}">
                  <a16:creationId xmlns:a16="http://schemas.microsoft.com/office/drawing/2014/main" xmlns="" id="{3B020B52-72A6-4B4C-9EA9-154C8C3AB46E}"/>
                </a:ext>
              </a:extLst>
            </p:cNvPr>
            <p:cNvSpPr/>
            <p:nvPr/>
          </p:nvSpPr>
          <p:spPr>
            <a:xfrm>
              <a:off x="7566636" y="1053048"/>
              <a:ext cx="28575" cy="28575"/>
            </a:xfrm>
            <a:custGeom>
              <a:avLst/>
              <a:gdLst>
                <a:gd name="connsiteX0" fmla="*/ 12407 w 28575"/>
                <a:gd name="connsiteY0" fmla="*/ 10894 h 28575"/>
                <a:gd name="connsiteX1" fmla="*/ 22884 w 28575"/>
                <a:gd name="connsiteY1" fmla="*/ 28039 h 28575"/>
                <a:gd name="connsiteX2" fmla="*/ 12407 w 28575"/>
                <a:gd name="connsiteY2" fmla="*/ 10894 h 28575"/>
              </a:gdLst>
              <a:ahLst/>
              <a:cxnLst>
                <a:cxn ang="0">
                  <a:pos x="connsiteX0" y="connsiteY0"/>
                </a:cxn>
                <a:cxn ang="0">
                  <a:pos x="connsiteX1" y="connsiteY1"/>
                </a:cxn>
                <a:cxn ang="0">
                  <a:pos x="connsiteX2" y="connsiteY2"/>
                </a:cxn>
              </a:cxnLst>
              <a:rect l="l" t="t" r="r" b="b"/>
              <a:pathLst>
                <a:path w="28575" h="28575">
                  <a:moveTo>
                    <a:pt x="12407" y="10894"/>
                  </a:moveTo>
                  <a:cubicBezTo>
                    <a:pt x="20979" y="31849"/>
                    <a:pt x="7644" y="16609"/>
                    <a:pt x="22884" y="28039"/>
                  </a:cubicBezTo>
                  <a:cubicBezTo>
                    <a:pt x="25742" y="13752"/>
                    <a:pt x="-4738" y="417"/>
                    <a:pt x="12407" y="10894"/>
                  </a:cubicBezTo>
                  <a:close/>
                </a:path>
              </a:pathLst>
            </a:custGeom>
            <a:grpFill/>
            <a:ln w="9525" cap="flat">
              <a:noFill/>
              <a:prstDash val="solid"/>
              <a:miter/>
            </a:ln>
          </p:spPr>
          <p:txBody>
            <a:bodyPr rtlCol="0" anchor="ctr"/>
            <a:lstStyle/>
            <a:p>
              <a:endParaRPr lang="en-US"/>
            </a:p>
          </p:txBody>
        </p:sp>
        <p:sp>
          <p:nvSpPr>
            <p:cNvPr id="999" name="Freeform: Shape 998">
              <a:extLst>
                <a:ext uri="{FF2B5EF4-FFF2-40B4-BE49-F238E27FC236}">
                  <a16:creationId xmlns:a16="http://schemas.microsoft.com/office/drawing/2014/main" xmlns="" id="{77C7D88B-00B5-48A5-AF60-E1208E1586BB}"/>
                </a:ext>
              </a:extLst>
            </p:cNvPr>
            <p:cNvSpPr/>
            <p:nvPr/>
          </p:nvSpPr>
          <p:spPr>
            <a:xfrm>
              <a:off x="7581424" y="10672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000" name="Freeform: Shape 999">
              <a:extLst>
                <a:ext uri="{FF2B5EF4-FFF2-40B4-BE49-F238E27FC236}">
                  <a16:creationId xmlns:a16="http://schemas.microsoft.com/office/drawing/2014/main" xmlns="" id="{792160CA-F1F3-479E-BB18-9593C32C7921}"/>
                </a:ext>
              </a:extLst>
            </p:cNvPr>
            <p:cNvSpPr/>
            <p:nvPr/>
          </p:nvSpPr>
          <p:spPr>
            <a:xfrm>
              <a:off x="7230917" y="1195848"/>
              <a:ext cx="19050" cy="9525"/>
            </a:xfrm>
            <a:custGeom>
              <a:avLst/>
              <a:gdLst>
                <a:gd name="connsiteX0" fmla="*/ 9988 w 19050"/>
                <a:gd name="connsiteY0" fmla="*/ 9064 h 9525"/>
                <a:gd name="connsiteX1" fmla="*/ 9988 w 19050"/>
                <a:gd name="connsiteY1" fmla="*/ 9064 h 9525"/>
              </a:gdLst>
              <a:ahLst/>
              <a:cxnLst>
                <a:cxn ang="0">
                  <a:pos x="connsiteX0" y="connsiteY0"/>
                </a:cxn>
                <a:cxn ang="0">
                  <a:pos x="connsiteX1" y="connsiteY1"/>
                </a:cxn>
              </a:cxnLst>
              <a:rect l="l" t="t" r="r" b="b"/>
              <a:pathLst>
                <a:path w="19050" h="9525">
                  <a:moveTo>
                    <a:pt x="9988" y="9064"/>
                  </a:moveTo>
                  <a:cubicBezTo>
                    <a:pt x="30943" y="4302"/>
                    <a:pt x="-2394" y="10017"/>
                    <a:pt x="9988" y="9064"/>
                  </a:cubicBezTo>
                  <a:close/>
                </a:path>
              </a:pathLst>
            </a:custGeom>
            <a:grpFill/>
            <a:ln w="9525" cap="flat">
              <a:noFill/>
              <a:prstDash val="solid"/>
              <a:miter/>
            </a:ln>
          </p:spPr>
          <p:txBody>
            <a:bodyPr rtlCol="0" anchor="ctr"/>
            <a:lstStyle/>
            <a:p>
              <a:endParaRPr lang="en-US"/>
            </a:p>
          </p:txBody>
        </p:sp>
        <p:sp>
          <p:nvSpPr>
            <p:cNvPr id="1001" name="Freeform: Shape 1000">
              <a:extLst>
                <a:ext uri="{FF2B5EF4-FFF2-40B4-BE49-F238E27FC236}">
                  <a16:creationId xmlns:a16="http://schemas.microsoft.com/office/drawing/2014/main" xmlns="" id="{0F60EE31-72AE-4824-9A06-766FC75B2FD1}"/>
                </a:ext>
              </a:extLst>
            </p:cNvPr>
            <p:cNvSpPr/>
            <p:nvPr/>
          </p:nvSpPr>
          <p:spPr>
            <a:xfrm>
              <a:off x="7031831" y="116538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8096"/>
                    <a:pt x="9049" y="8096"/>
                    <a:pt x="9049" y="7144"/>
                  </a:cubicBezTo>
                  <a:cubicBezTo>
                    <a:pt x="8096" y="7144"/>
                    <a:pt x="7144" y="8096"/>
                    <a:pt x="7144" y="9049"/>
                  </a:cubicBezTo>
                  <a:close/>
                </a:path>
              </a:pathLst>
            </a:custGeom>
            <a:grpFill/>
            <a:ln w="9525" cap="flat">
              <a:noFill/>
              <a:prstDash val="solid"/>
              <a:miter/>
            </a:ln>
          </p:spPr>
          <p:txBody>
            <a:bodyPr rtlCol="0" anchor="ctr"/>
            <a:lstStyle/>
            <a:p>
              <a:endParaRPr lang="en-US"/>
            </a:p>
          </p:txBody>
        </p:sp>
        <p:sp>
          <p:nvSpPr>
            <p:cNvPr id="1002" name="Freeform: Shape 1001">
              <a:extLst>
                <a:ext uri="{FF2B5EF4-FFF2-40B4-BE49-F238E27FC236}">
                  <a16:creationId xmlns:a16="http://schemas.microsoft.com/office/drawing/2014/main" xmlns="" id="{8A7F9ED2-F306-48DF-B6EA-0656841FDD42}"/>
                </a:ext>
              </a:extLst>
            </p:cNvPr>
            <p:cNvSpPr/>
            <p:nvPr/>
          </p:nvSpPr>
          <p:spPr>
            <a:xfrm>
              <a:off x="7225189" y="1207293"/>
              <a:ext cx="9525" cy="19050"/>
            </a:xfrm>
            <a:custGeom>
              <a:avLst/>
              <a:gdLst>
                <a:gd name="connsiteX0" fmla="*/ 9049 w 9525"/>
                <a:gd name="connsiteY0" fmla="*/ 7144 h 19050"/>
                <a:gd name="connsiteX1" fmla="*/ 7144 w 9525"/>
                <a:gd name="connsiteY1" fmla="*/ 12859 h 19050"/>
                <a:gd name="connsiteX2" fmla="*/ 9049 w 9525"/>
                <a:gd name="connsiteY2" fmla="*/ 7144 h 19050"/>
              </a:gdLst>
              <a:ahLst/>
              <a:cxnLst>
                <a:cxn ang="0">
                  <a:pos x="connsiteX0" y="connsiteY0"/>
                </a:cxn>
                <a:cxn ang="0">
                  <a:pos x="connsiteX1" y="connsiteY1"/>
                </a:cxn>
                <a:cxn ang="0">
                  <a:pos x="connsiteX2" y="connsiteY2"/>
                </a:cxn>
              </a:cxnLst>
              <a:rect l="l" t="t" r="r" b="b"/>
              <a:pathLst>
                <a:path w="9525" h="19050">
                  <a:moveTo>
                    <a:pt x="9049" y="7144"/>
                  </a:moveTo>
                  <a:lnTo>
                    <a:pt x="7144" y="12859"/>
                  </a:lnTo>
                  <a:cubicBezTo>
                    <a:pt x="8096" y="10954"/>
                    <a:pt x="9049" y="9049"/>
                    <a:pt x="9049" y="7144"/>
                  </a:cubicBezTo>
                  <a:close/>
                </a:path>
              </a:pathLst>
            </a:custGeom>
            <a:grpFill/>
            <a:ln w="9525" cap="flat">
              <a:noFill/>
              <a:prstDash val="solid"/>
              <a:miter/>
            </a:ln>
          </p:spPr>
          <p:txBody>
            <a:bodyPr rtlCol="0" anchor="ctr"/>
            <a:lstStyle/>
            <a:p>
              <a:endParaRPr lang="en-US"/>
            </a:p>
          </p:txBody>
        </p:sp>
        <p:sp>
          <p:nvSpPr>
            <p:cNvPr id="1003" name="Freeform: Shape 1002">
              <a:extLst>
                <a:ext uri="{FF2B5EF4-FFF2-40B4-BE49-F238E27FC236}">
                  <a16:creationId xmlns:a16="http://schemas.microsoft.com/office/drawing/2014/main" xmlns="" id="{041F3CEC-9986-4770-88AD-A1DC344F3A3D}"/>
                </a:ext>
              </a:extLst>
            </p:cNvPr>
            <p:cNvSpPr/>
            <p:nvPr/>
          </p:nvSpPr>
          <p:spPr>
            <a:xfrm>
              <a:off x="7239159" y="1125669"/>
              <a:ext cx="9525" cy="9525"/>
            </a:xfrm>
            <a:custGeom>
              <a:avLst/>
              <a:gdLst>
                <a:gd name="connsiteX0" fmla="*/ 8414 w 9525"/>
                <a:gd name="connsiteY0" fmla="*/ 7805 h 9525"/>
                <a:gd name="connsiteX1" fmla="*/ 8414 w 9525"/>
                <a:gd name="connsiteY1" fmla="*/ 7805 h 9525"/>
              </a:gdLst>
              <a:ahLst/>
              <a:cxnLst>
                <a:cxn ang="0">
                  <a:pos x="connsiteX0" y="connsiteY0"/>
                </a:cxn>
                <a:cxn ang="0">
                  <a:pos x="connsiteX1" y="connsiteY1"/>
                </a:cxn>
              </a:cxnLst>
              <a:rect l="l" t="t" r="r" b="b"/>
              <a:pathLst>
                <a:path w="9525" h="9525">
                  <a:moveTo>
                    <a:pt x="8414" y="7805"/>
                  </a:moveTo>
                  <a:cubicBezTo>
                    <a:pt x="8414" y="4948"/>
                    <a:pt x="5556" y="12568"/>
                    <a:pt x="8414" y="7805"/>
                  </a:cubicBezTo>
                  <a:close/>
                </a:path>
              </a:pathLst>
            </a:custGeom>
            <a:grpFill/>
            <a:ln w="9525" cap="flat">
              <a:noFill/>
              <a:prstDash val="solid"/>
              <a:miter/>
            </a:ln>
          </p:spPr>
          <p:txBody>
            <a:bodyPr rtlCol="0" anchor="ctr"/>
            <a:lstStyle/>
            <a:p>
              <a:endParaRPr lang="en-US"/>
            </a:p>
          </p:txBody>
        </p:sp>
        <p:sp>
          <p:nvSpPr>
            <p:cNvPr id="1004" name="Freeform: Shape 1003">
              <a:extLst>
                <a:ext uri="{FF2B5EF4-FFF2-40B4-BE49-F238E27FC236}">
                  <a16:creationId xmlns:a16="http://schemas.microsoft.com/office/drawing/2014/main" xmlns="" id="{DF969692-E2C2-4190-B26B-418BB2E3C920}"/>
                </a:ext>
              </a:extLst>
            </p:cNvPr>
            <p:cNvSpPr/>
            <p:nvPr/>
          </p:nvSpPr>
          <p:spPr>
            <a:xfrm>
              <a:off x="7179469" y="12263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005" name="Freeform: Shape 1004">
              <a:extLst>
                <a:ext uri="{FF2B5EF4-FFF2-40B4-BE49-F238E27FC236}">
                  <a16:creationId xmlns:a16="http://schemas.microsoft.com/office/drawing/2014/main" xmlns="" id="{F1143975-A658-4464-A27E-CF103BD7E31F}"/>
                </a:ext>
              </a:extLst>
            </p:cNvPr>
            <p:cNvSpPr/>
            <p:nvPr/>
          </p:nvSpPr>
          <p:spPr>
            <a:xfrm>
              <a:off x="7255541" y="1094898"/>
              <a:ext cx="19050" cy="19050"/>
            </a:xfrm>
            <a:custGeom>
              <a:avLst/>
              <a:gdLst>
                <a:gd name="connsiteX0" fmla="*/ 13939 w 19050"/>
                <a:gd name="connsiteY0" fmla="*/ 7144 h 19050"/>
                <a:gd name="connsiteX1" fmla="*/ 13939 w 19050"/>
                <a:gd name="connsiteY1" fmla="*/ 7144 h 19050"/>
              </a:gdLst>
              <a:ahLst/>
              <a:cxnLst>
                <a:cxn ang="0">
                  <a:pos x="connsiteX0" y="connsiteY0"/>
                </a:cxn>
                <a:cxn ang="0">
                  <a:pos x="connsiteX1" y="connsiteY1"/>
                </a:cxn>
              </a:cxnLst>
              <a:rect l="l" t="t" r="r" b="b"/>
              <a:pathLst>
                <a:path w="19050" h="19050">
                  <a:moveTo>
                    <a:pt x="13939" y="7144"/>
                  </a:moveTo>
                  <a:cubicBezTo>
                    <a:pt x="12034" y="10001"/>
                    <a:pt x="-349" y="37624"/>
                    <a:pt x="13939" y="7144"/>
                  </a:cubicBezTo>
                  <a:close/>
                </a:path>
              </a:pathLst>
            </a:custGeom>
            <a:grpFill/>
            <a:ln w="9525" cap="flat">
              <a:noFill/>
              <a:prstDash val="solid"/>
              <a:miter/>
            </a:ln>
          </p:spPr>
          <p:txBody>
            <a:bodyPr rtlCol="0" anchor="ctr"/>
            <a:lstStyle/>
            <a:p>
              <a:endParaRPr lang="en-US"/>
            </a:p>
          </p:txBody>
        </p:sp>
        <p:sp>
          <p:nvSpPr>
            <p:cNvPr id="1006" name="Freeform: Shape 1005">
              <a:extLst>
                <a:ext uri="{FF2B5EF4-FFF2-40B4-BE49-F238E27FC236}">
                  <a16:creationId xmlns:a16="http://schemas.microsoft.com/office/drawing/2014/main" xmlns="" id="{5CCEF2B0-5F0E-4E34-962C-299074A0BA26}"/>
                </a:ext>
              </a:extLst>
            </p:cNvPr>
            <p:cNvSpPr/>
            <p:nvPr/>
          </p:nvSpPr>
          <p:spPr>
            <a:xfrm>
              <a:off x="7097554" y="11368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007" name="Freeform: Shape 1006">
              <a:extLst>
                <a:ext uri="{FF2B5EF4-FFF2-40B4-BE49-F238E27FC236}">
                  <a16:creationId xmlns:a16="http://schemas.microsoft.com/office/drawing/2014/main" xmlns="" id="{581FE8DD-02A0-4BD9-B4EE-F9F5C2CB0B1A}"/>
                </a:ext>
              </a:extLst>
            </p:cNvPr>
            <p:cNvSpPr/>
            <p:nvPr/>
          </p:nvSpPr>
          <p:spPr>
            <a:xfrm>
              <a:off x="7097554" y="1133951"/>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8096" y="9049"/>
                    <a:pt x="9049" y="8096"/>
                    <a:pt x="8096" y="7144"/>
                  </a:cubicBezTo>
                  <a:close/>
                </a:path>
              </a:pathLst>
            </a:custGeom>
            <a:grpFill/>
            <a:ln w="9525" cap="flat">
              <a:noFill/>
              <a:prstDash val="solid"/>
              <a:miter/>
            </a:ln>
          </p:spPr>
          <p:txBody>
            <a:bodyPr rtlCol="0" anchor="ctr"/>
            <a:lstStyle/>
            <a:p>
              <a:endParaRPr lang="en-US"/>
            </a:p>
          </p:txBody>
        </p:sp>
        <p:sp>
          <p:nvSpPr>
            <p:cNvPr id="1008" name="Freeform: Shape 1007">
              <a:extLst>
                <a:ext uri="{FF2B5EF4-FFF2-40B4-BE49-F238E27FC236}">
                  <a16:creationId xmlns:a16="http://schemas.microsoft.com/office/drawing/2014/main" xmlns="" id="{746A776F-A929-4322-94B5-6D0DDD0B4023}"/>
                </a:ext>
              </a:extLst>
            </p:cNvPr>
            <p:cNvSpPr/>
            <p:nvPr/>
          </p:nvSpPr>
          <p:spPr>
            <a:xfrm>
              <a:off x="7227623" y="1203483"/>
              <a:ext cx="9525" cy="19050"/>
            </a:xfrm>
            <a:custGeom>
              <a:avLst/>
              <a:gdLst>
                <a:gd name="connsiteX0" fmla="*/ 7567 w 9525"/>
                <a:gd name="connsiteY0" fmla="*/ 7144 h 19050"/>
                <a:gd name="connsiteX1" fmla="*/ 7567 w 9525"/>
                <a:gd name="connsiteY1" fmla="*/ 7144 h 19050"/>
              </a:gdLst>
              <a:ahLst/>
              <a:cxnLst>
                <a:cxn ang="0">
                  <a:pos x="connsiteX0" y="connsiteY0"/>
                </a:cxn>
                <a:cxn ang="0">
                  <a:pos x="connsiteX1" y="connsiteY1"/>
                </a:cxn>
              </a:cxnLst>
              <a:rect l="l" t="t" r="r" b="b"/>
              <a:pathLst>
                <a:path w="9525" h="19050">
                  <a:moveTo>
                    <a:pt x="7567" y="7144"/>
                  </a:moveTo>
                  <a:cubicBezTo>
                    <a:pt x="6615" y="18574"/>
                    <a:pt x="7567" y="7144"/>
                    <a:pt x="7567" y="7144"/>
                  </a:cubicBezTo>
                  <a:close/>
                </a:path>
              </a:pathLst>
            </a:custGeom>
            <a:grpFill/>
            <a:ln w="9525" cap="flat">
              <a:noFill/>
              <a:prstDash val="solid"/>
              <a:miter/>
            </a:ln>
          </p:spPr>
          <p:txBody>
            <a:bodyPr rtlCol="0" anchor="ctr"/>
            <a:lstStyle/>
            <a:p>
              <a:endParaRPr lang="en-US"/>
            </a:p>
          </p:txBody>
        </p:sp>
        <p:sp>
          <p:nvSpPr>
            <p:cNvPr id="1009" name="Freeform: Shape 1008">
              <a:extLst>
                <a:ext uri="{FF2B5EF4-FFF2-40B4-BE49-F238E27FC236}">
                  <a16:creationId xmlns:a16="http://schemas.microsoft.com/office/drawing/2014/main" xmlns="" id="{4B02E723-3962-4CC7-920B-6E72826D8504}"/>
                </a:ext>
              </a:extLst>
            </p:cNvPr>
            <p:cNvSpPr/>
            <p:nvPr/>
          </p:nvSpPr>
          <p:spPr>
            <a:xfrm>
              <a:off x="7231856" y="1182763"/>
              <a:ext cx="9525" cy="9525"/>
            </a:xfrm>
            <a:custGeom>
              <a:avLst/>
              <a:gdLst>
                <a:gd name="connsiteX0" fmla="*/ 7144 w 9525"/>
                <a:gd name="connsiteY0" fmla="*/ 11671 h 9525"/>
                <a:gd name="connsiteX1" fmla="*/ 7144 w 9525"/>
                <a:gd name="connsiteY1" fmla="*/ 11671 h 9525"/>
              </a:gdLst>
              <a:ahLst/>
              <a:cxnLst>
                <a:cxn ang="0">
                  <a:pos x="connsiteX0" y="connsiteY0"/>
                </a:cxn>
                <a:cxn ang="0">
                  <a:pos x="connsiteX1" y="connsiteY1"/>
                </a:cxn>
              </a:cxnLst>
              <a:rect l="l" t="t" r="r" b="b"/>
              <a:pathLst>
                <a:path w="9525" h="9525">
                  <a:moveTo>
                    <a:pt x="7144" y="11671"/>
                  </a:moveTo>
                  <a:cubicBezTo>
                    <a:pt x="10954" y="8814"/>
                    <a:pt x="13811" y="3099"/>
                    <a:pt x="7144" y="11671"/>
                  </a:cubicBezTo>
                  <a:close/>
                </a:path>
              </a:pathLst>
            </a:custGeom>
            <a:grpFill/>
            <a:ln w="9525" cap="flat">
              <a:noFill/>
              <a:prstDash val="solid"/>
              <a:miter/>
            </a:ln>
          </p:spPr>
          <p:txBody>
            <a:bodyPr rtlCol="0" anchor="ctr"/>
            <a:lstStyle/>
            <a:p>
              <a:endParaRPr lang="en-US"/>
            </a:p>
          </p:txBody>
        </p:sp>
        <p:sp>
          <p:nvSpPr>
            <p:cNvPr id="1010" name="Freeform: Shape 1009">
              <a:extLst>
                <a:ext uri="{FF2B5EF4-FFF2-40B4-BE49-F238E27FC236}">
                  <a16:creationId xmlns:a16="http://schemas.microsoft.com/office/drawing/2014/main" xmlns="" id="{A182C21B-035F-4AA5-B8EE-AC3FDAA88D84}"/>
                </a:ext>
              </a:extLst>
            </p:cNvPr>
            <p:cNvSpPr/>
            <p:nvPr/>
          </p:nvSpPr>
          <p:spPr>
            <a:xfrm>
              <a:off x="7164932" y="1200626"/>
              <a:ext cx="66675" cy="66675"/>
            </a:xfrm>
            <a:custGeom>
              <a:avLst/>
              <a:gdLst>
                <a:gd name="connsiteX0" fmla="*/ 27395 w 66675"/>
                <a:gd name="connsiteY0" fmla="*/ 36671 h 66675"/>
                <a:gd name="connsiteX1" fmla="*/ 18823 w 66675"/>
                <a:gd name="connsiteY1" fmla="*/ 49054 h 66675"/>
                <a:gd name="connsiteX2" fmla="*/ 7393 w 66675"/>
                <a:gd name="connsiteY2" fmla="*/ 59531 h 66675"/>
                <a:gd name="connsiteX3" fmla="*/ 66448 w 66675"/>
                <a:gd name="connsiteY3" fmla="*/ 19526 h 66675"/>
                <a:gd name="connsiteX4" fmla="*/ 65495 w 66675"/>
                <a:gd name="connsiteY4" fmla="*/ 10001 h 66675"/>
                <a:gd name="connsiteX5" fmla="*/ 58828 w 66675"/>
                <a:gd name="connsiteY5" fmla="*/ 7144 h 66675"/>
                <a:gd name="connsiteX6" fmla="*/ 27395 w 66675"/>
                <a:gd name="connsiteY6" fmla="*/ 3667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66675">
                  <a:moveTo>
                    <a:pt x="27395" y="36671"/>
                  </a:moveTo>
                  <a:cubicBezTo>
                    <a:pt x="40730" y="35719"/>
                    <a:pt x="7393" y="37624"/>
                    <a:pt x="18823" y="49054"/>
                  </a:cubicBezTo>
                  <a:cubicBezTo>
                    <a:pt x="15013" y="36671"/>
                    <a:pt x="5488" y="38576"/>
                    <a:pt x="7393" y="59531"/>
                  </a:cubicBezTo>
                  <a:cubicBezTo>
                    <a:pt x="9298" y="66199"/>
                    <a:pt x="47398" y="37624"/>
                    <a:pt x="66448" y="19526"/>
                  </a:cubicBezTo>
                  <a:cubicBezTo>
                    <a:pt x="62638" y="24289"/>
                    <a:pt x="62638" y="21431"/>
                    <a:pt x="65495" y="10001"/>
                  </a:cubicBezTo>
                  <a:cubicBezTo>
                    <a:pt x="60733" y="22384"/>
                    <a:pt x="58828" y="21431"/>
                    <a:pt x="58828" y="7144"/>
                  </a:cubicBezTo>
                  <a:cubicBezTo>
                    <a:pt x="24538" y="34766"/>
                    <a:pt x="38825" y="27146"/>
                    <a:pt x="27395" y="36671"/>
                  </a:cubicBezTo>
                  <a:close/>
                </a:path>
              </a:pathLst>
            </a:custGeom>
            <a:grpFill/>
            <a:ln w="9525" cap="flat">
              <a:noFill/>
              <a:prstDash val="solid"/>
              <a:miter/>
            </a:ln>
          </p:spPr>
          <p:txBody>
            <a:bodyPr rtlCol="0" anchor="ctr"/>
            <a:lstStyle/>
            <a:p>
              <a:endParaRPr lang="en-US"/>
            </a:p>
          </p:txBody>
        </p:sp>
        <p:sp>
          <p:nvSpPr>
            <p:cNvPr id="1011" name="Freeform: Shape 1010">
              <a:extLst>
                <a:ext uri="{FF2B5EF4-FFF2-40B4-BE49-F238E27FC236}">
                  <a16:creationId xmlns:a16="http://schemas.microsoft.com/office/drawing/2014/main" xmlns="" id="{A9AAA471-8C88-4F89-ACEE-C51B1481EF61}"/>
                </a:ext>
              </a:extLst>
            </p:cNvPr>
            <p:cNvSpPr/>
            <p:nvPr/>
          </p:nvSpPr>
          <p:spPr>
            <a:xfrm>
              <a:off x="7204763" y="1214199"/>
              <a:ext cx="9525" cy="9525"/>
            </a:xfrm>
            <a:custGeom>
              <a:avLst/>
              <a:gdLst>
                <a:gd name="connsiteX0" fmla="*/ 7567 w 9525"/>
                <a:gd name="connsiteY0" fmla="*/ 7858 h 9525"/>
                <a:gd name="connsiteX1" fmla="*/ 7567 w 9525"/>
                <a:gd name="connsiteY1" fmla="*/ 7858 h 9525"/>
                <a:gd name="connsiteX2" fmla="*/ 7567 w 9525"/>
                <a:gd name="connsiteY2" fmla="*/ 7858 h 9525"/>
              </a:gdLst>
              <a:ahLst/>
              <a:cxnLst>
                <a:cxn ang="0">
                  <a:pos x="connsiteX0" y="connsiteY0"/>
                </a:cxn>
                <a:cxn ang="0">
                  <a:pos x="connsiteX1" y="connsiteY1"/>
                </a:cxn>
                <a:cxn ang="0">
                  <a:pos x="connsiteX2" y="connsiteY2"/>
                </a:cxn>
              </a:cxnLst>
              <a:rect l="l" t="t" r="r" b="b"/>
              <a:pathLst>
                <a:path w="9525" h="9525">
                  <a:moveTo>
                    <a:pt x="7567" y="7858"/>
                  </a:moveTo>
                  <a:cubicBezTo>
                    <a:pt x="7567" y="6906"/>
                    <a:pt x="7567" y="6906"/>
                    <a:pt x="7567" y="7858"/>
                  </a:cubicBezTo>
                  <a:cubicBezTo>
                    <a:pt x="6615" y="6906"/>
                    <a:pt x="7567" y="7858"/>
                    <a:pt x="7567" y="7858"/>
                  </a:cubicBezTo>
                  <a:close/>
                </a:path>
              </a:pathLst>
            </a:custGeom>
            <a:grpFill/>
            <a:ln w="9525" cap="flat">
              <a:noFill/>
              <a:prstDash val="solid"/>
              <a:miter/>
            </a:ln>
          </p:spPr>
          <p:txBody>
            <a:bodyPr rtlCol="0" anchor="ctr"/>
            <a:lstStyle/>
            <a:p>
              <a:endParaRPr lang="en-US"/>
            </a:p>
          </p:txBody>
        </p:sp>
        <p:sp>
          <p:nvSpPr>
            <p:cNvPr id="1012" name="Freeform: Shape 1011">
              <a:extLst>
                <a:ext uri="{FF2B5EF4-FFF2-40B4-BE49-F238E27FC236}">
                  <a16:creationId xmlns:a16="http://schemas.microsoft.com/office/drawing/2014/main" xmlns="" id="{11C13E8B-92AC-47A8-81BC-3070AEFF2283}"/>
                </a:ext>
              </a:extLst>
            </p:cNvPr>
            <p:cNvSpPr/>
            <p:nvPr/>
          </p:nvSpPr>
          <p:spPr>
            <a:xfrm>
              <a:off x="7192380" y="1220866"/>
              <a:ext cx="9525" cy="9525"/>
            </a:xfrm>
            <a:custGeom>
              <a:avLst/>
              <a:gdLst>
                <a:gd name="connsiteX0" fmla="*/ 7567 w 9525"/>
                <a:gd name="connsiteY0" fmla="*/ 7858 h 9525"/>
                <a:gd name="connsiteX1" fmla="*/ 7567 w 9525"/>
                <a:gd name="connsiteY1" fmla="*/ 7858 h 9525"/>
              </a:gdLst>
              <a:ahLst/>
              <a:cxnLst>
                <a:cxn ang="0">
                  <a:pos x="connsiteX0" y="connsiteY0"/>
                </a:cxn>
                <a:cxn ang="0">
                  <a:pos x="connsiteX1" y="connsiteY1"/>
                </a:cxn>
              </a:cxnLst>
              <a:rect l="l" t="t" r="r" b="b"/>
              <a:pathLst>
                <a:path w="9525" h="9525">
                  <a:moveTo>
                    <a:pt x="7567" y="7858"/>
                  </a:moveTo>
                  <a:cubicBezTo>
                    <a:pt x="7567" y="6906"/>
                    <a:pt x="6615" y="6906"/>
                    <a:pt x="7567" y="7858"/>
                  </a:cubicBezTo>
                  <a:close/>
                </a:path>
              </a:pathLst>
            </a:custGeom>
            <a:grpFill/>
            <a:ln w="9525" cap="flat">
              <a:noFill/>
              <a:prstDash val="solid"/>
              <a:miter/>
            </a:ln>
          </p:spPr>
          <p:txBody>
            <a:bodyPr rtlCol="0" anchor="ctr"/>
            <a:lstStyle/>
            <a:p>
              <a:endParaRPr lang="en-US"/>
            </a:p>
          </p:txBody>
        </p:sp>
        <p:sp>
          <p:nvSpPr>
            <p:cNvPr id="1013" name="Freeform: Shape 1012">
              <a:extLst>
                <a:ext uri="{FF2B5EF4-FFF2-40B4-BE49-F238E27FC236}">
                  <a16:creationId xmlns:a16="http://schemas.microsoft.com/office/drawing/2014/main" xmlns="" id="{F07AD385-B8D9-41CA-A7C7-54EC36050E13}"/>
                </a:ext>
              </a:extLst>
            </p:cNvPr>
            <p:cNvSpPr/>
            <p:nvPr/>
          </p:nvSpPr>
          <p:spPr>
            <a:xfrm>
              <a:off x="7226141" y="1188023"/>
              <a:ext cx="9525" cy="9525"/>
            </a:xfrm>
            <a:custGeom>
              <a:avLst/>
              <a:gdLst>
                <a:gd name="connsiteX0" fmla="*/ 7144 w 9525"/>
                <a:gd name="connsiteY0" fmla="*/ 11174 h 9525"/>
                <a:gd name="connsiteX1" fmla="*/ 7144 w 9525"/>
                <a:gd name="connsiteY1" fmla="*/ 11174 h 9525"/>
              </a:gdLst>
              <a:ahLst/>
              <a:cxnLst>
                <a:cxn ang="0">
                  <a:pos x="connsiteX0" y="connsiteY0"/>
                </a:cxn>
                <a:cxn ang="0">
                  <a:pos x="connsiteX1" y="connsiteY1"/>
                </a:cxn>
              </a:cxnLst>
              <a:rect l="l" t="t" r="r" b="b"/>
              <a:pathLst>
                <a:path w="9525" h="9525">
                  <a:moveTo>
                    <a:pt x="7144" y="11174"/>
                  </a:moveTo>
                  <a:cubicBezTo>
                    <a:pt x="10001" y="2602"/>
                    <a:pt x="7144" y="10222"/>
                    <a:pt x="7144" y="11174"/>
                  </a:cubicBezTo>
                  <a:close/>
                </a:path>
              </a:pathLst>
            </a:custGeom>
            <a:grpFill/>
            <a:ln w="9525" cap="flat">
              <a:noFill/>
              <a:prstDash val="solid"/>
              <a:miter/>
            </a:ln>
          </p:spPr>
          <p:txBody>
            <a:bodyPr rtlCol="0" anchor="ctr"/>
            <a:lstStyle/>
            <a:p>
              <a:endParaRPr lang="en-US"/>
            </a:p>
          </p:txBody>
        </p:sp>
        <p:sp>
          <p:nvSpPr>
            <p:cNvPr id="1014" name="Freeform: Shape 1013">
              <a:extLst>
                <a:ext uri="{FF2B5EF4-FFF2-40B4-BE49-F238E27FC236}">
                  <a16:creationId xmlns:a16="http://schemas.microsoft.com/office/drawing/2014/main" xmlns="" id="{911FC85F-05BF-4CCE-BC39-FCFA5A9DF046}"/>
                </a:ext>
              </a:extLst>
            </p:cNvPr>
            <p:cNvSpPr/>
            <p:nvPr/>
          </p:nvSpPr>
          <p:spPr>
            <a:xfrm>
              <a:off x="7228046" y="12006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1906"/>
                    <a:pt x="7144" y="8096"/>
                    <a:pt x="7144" y="7144"/>
                  </a:cubicBezTo>
                  <a:close/>
                </a:path>
              </a:pathLst>
            </a:custGeom>
            <a:grpFill/>
            <a:ln w="9525" cap="flat">
              <a:noFill/>
              <a:prstDash val="solid"/>
              <a:miter/>
            </a:ln>
          </p:spPr>
          <p:txBody>
            <a:bodyPr rtlCol="0" anchor="ctr"/>
            <a:lstStyle/>
            <a:p>
              <a:endParaRPr lang="en-US"/>
            </a:p>
          </p:txBody>
        </p:sp>
        <p:sp>
          <p:nvSpPr>
            <p:cNvPr id="1015" name="Freeform: Shape 1014">
              <a:extLst>
                <a:ext uri="{FF2B5EF4-FFF2-40B4-BE49-F238E27FC236}">
                  <a16:creationId xmlns:a16="http://schemas.microsoft.com/office/drawing/2014/main" xmlns="" id="{F8485C98-7BBB-4578-9974-33E7E6998CC1}"/>
                </a:ext>
              </a:extLst>
            </p:cNvPr>
            <p:cNvSpPr/>
            <p:nvPr/>
          </p:nvSpPr>
          <p:spPr>
            <a:xfrm>
              <a:off x="7157561" y="1183481"/>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8096" y="8096"/>
                    <a:pt x="8096" y="8096"/>
                    <a:pt x="8096" y="7144"/>
                  </a:cubicBezTo>
                  <a:close/>
                </a:path>
              </a:pathLst>
            </a:custGeom>
            <a:grpFill/>
            <a:ln w="9525" cap="flat">
              <a:noFill/>
              <a:prstDash val="solid"/>
              <a:miter/>
            </a:ln>
          </p:spPr>
          <p:txBody>
            <a:bodyPr rtlCol="0" anchor="ctr"/>
            <a:lstStyle/>
            <a:p>
              <a:endParaRPr lang="en-US"/>
            </a:p>
          </p:txBody>
        </p:sp>
        <p:sp>
          <p:nvSpPr>
            <p:cNvPr id="1016" name="Freeform: Shape 1015">
              <a:extLst>
                <a:ext uri="{FF2B5EF4-FFF2-40B4-BE49-F238E27FC236}">
                  <a16:creationId xmlns:a16="http://schemas.microsoft.com/office/drawing/2014/main" xmlns="" id="{33342017-E0E1-472E-A9D3-369D3311A49F}"/>
                </a:ext>
              </a:extLst>
            </p:cNvPr>
            <p:cNvSpPr/>
            <p:nvPr/>
          </p:nvSpPr>
          <p:spPr>
            <a:xfrm>
              <a:off x="7176556" y="1203483"/>
              <a:ext cx="38100" cy="28575"/>
            </a:xfrm>
            <a:custGeom>
              <a:avLst/>
              <a:gdLst>
                <a:gd name="connsiteX0" fmla="*/ 7199 w 38100"/>
                <a:gd name="connsiteY0" fmla="*/ 25241 h 28575"/>
                <a:gd name="connsiteX1" fmla="*/ 34822 w 38100"/>
                <a:gd name="connsiteY1" fmla="*/ 17621 h 28575"/>
                <a:gd name="connsiteX2" fmla="*/ 33869 w 38100"/>
                <a:gd name="connsiteY2" fmla="*/ 10001 h 28575"/>
                <a:gd name="connsiteX3" fmla="*/ 29107 w 38100"/>
                <a:gd name="connsiteY3" fmla="*/ 7144 h 28575"/>
                <a:gd name="connsiteX4" fmla="*/ 7199 w 38100"/>
                <a:gd name="connsiteY4" fmla="*/ 2524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7199" y="25241"/>
                  </a:moveTo>
                  <a:cubicBezTo>
                    <a:pt x="11962" y="25241"/>
                    <a:pt x="30059" y="11906"/>
                    <a:pt x="34822" y="17621"/>
                  </a:cubicBezTo>
                  <a:cubicBezTo>
                    <a:pt x="32917" y="14764"/>
                    <a:pt x="32917" y="12859"/>
                    <a:pt x="33869" y="10001"/>
                  </a:cubicBezTo>
                  <a:cubicBezTo>
                    <a:pt x="27202" y="14764"/>
                    <a:pt x="25297" y="13811"/>
                    <a:pt x="29107" y="7144"/>
                  </a:cubicBezTo>
                  <a:cubicBezTo>
                    <a:pt x="17677" y="15716"/>
                    <a:pt x="6247" y="26194"/>
                    <a:pt x="7199" y="25241"/>
                  </a:cubicBezTo>
                  <a:close/>
                </a:path>
              </a:pathLst>
            </a:custGeom>
            <a:grpFill/>
            <a:ln w="9525" cap="flat">
              <a:noFill/>
              <a:prstDash val="solid"/>
              <a:miter/>
            </a:ln>
          </p:spPr>
          <p:txBody>
            <a:bodyPr rtlCol="0" anchor="ctr"/>
            <a:lstStyle/>
            <a:p>
              <a:endParaRPr lang="en-US"/>
            </a:p>
          </p:txBody>
        </p:sp>
        <p:sp>
          <p:nvSpPr>
            <p:cNvPr id="1017" name="Freeform: Shape 1016">
              <a:extLst>
                <a:ext uri="{FF2B5EF4-FFF2-40B4-BE49-F238E27FC236}">
                  <a16:creationId xmlns:a16="http://schemas.microsoft.com/office/drawing/2014/main" xmlns="" id="{8BE994BC-89BA-49A2-96F5-2678DFA53EE8}"/>
                </a:ext>
              </a:extLst>
            </p:cNvPr>
            <p:cNvSpPr/>
            <p:nvPr/>
          </p:nvSpPr>
          <p:spPr>
            <a:xfrm>
              <a:off x="7221379" y="119205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018" name="Freeform: Shape 1017">
              <a:extLst>
                <a:ext uri="{FF2B5EF4-FFF2-40B4-BE49-F238E27FC236}">
                  <a16:creationId xmlns:a16="http://schemas.microsoft.com/office/drawing/2014/main" xmlns="" id="{67A6B2DA-037C-490E-AD21-0BF81C92E1CA}"/>
                </a:ext>
              </a:extLst>
            </p:cNvPr>
            <p:cNvSpPr/>
            <p:nvPr/>
          </p:nvSpPr>
          <p:spPr>
            <a:xfrm>
              <a:off x="7222331" y="1210125"/>
              <a:ext cx="47625" cy="38100"/>
            </a:xfrm>
            <a:custGeom>
              <a:avLst/>
              <a:gdLst>
                <a:gd name="connsiteX0" fmla="*/ 42386 w 47625"/>
                <a:gd name="connsiteY0" fmla="*/ 29077 h 38100"/>
                <a:gd name="connsiteX1" fmla="*/ 7144 w 47625"/>
                <a:gd name="connsiteY1" fmla="*/ 35745 h 38100"/>
                <a:gd name="connsiteX2" fmla="*/ 11906 w 47625"/>
                <a:gd name="connsiteY2" fmla="*/ 21457 h 38100"/>
                <a:gd name="connsiteX3" fmla="*/ 19526 w 47625"/>
                <a:gd name="connsiteY3" fmla="*/ 33840 h 38100"/>
                <a:gd name="connsiteX4" fmla="*/ 30956 w 47625"/>
                <a:gd name="connsiteY4" fmla="*/ 7170 h 38100"/>
                <a:gd name="connsiteX5" fmla="*/ 42386 w 47625"/>
                <a:gd name="connsiteY5" fmla="*/ 29077 h 38100"/>
                <a:gd name="connsiteX6" fmla="*/ 39529 w 47625"/>
                <a:gd name="connsiteY6" fmla="*/ 31935 h 38100"/>
                <a:gd name="connsiteX7" fmla="*/ 37624 w 47625"/>
                <a:gd name="connsiteY7" fmla="*/ 30982 h 38100"/>
                <a:gd name="connsiteX8" fmla="*/ 39529 w 47625"/>
                <a:gd name="connsiteY8" fmla="*/ 31935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38100">
                  <a:moveTo>
                    <a:pt x="42386" y="29077"/>
                  </a:moveTo>
                  <a:cubicBezTo>
                    <a:pt x="32861" y="30030"/>
                    <a:pt x="24289" y="42412"/>
                    <a:pt x="7144" y="35745"/>
                  </a:cubicBezTo>
                  <a:cubicBezTo>
                    <a:pt x="7144" y="33840"/>
                    <a:pt x="13811" y="21457"/>
                    <a:pt x="11906" y="21457"/>
                  </a:cubicBezTo>
                  <a:cubicBezTo>
                    <a:pt x="12859" y="25267"/>
                    <a:pt x="10954" y="34792"/>
                    <a:pt x="19526" y="33840"/>
                  </a:cubicBezTo>
                  <a:cubicBezTo>
                    <a:pt x="20479" y="31935"/>
                    <a:pt x="31909" y="6217"/>
                    <a:pt x="30956" y="7170"/>
                  </a:cubicBezTo>
                  <a:cubicBezTo>
                    <a:pt x="25241" y="36697"/>
                    <a:pt x="42386" y="28125"/>
                    <a:pt x="42386" y="29077"/>
                  </a:cubicBezTo>
                  <a:close/>
                  <a:moveTo>
                    <a:pt x="39529" y="31935"/>
                  </a:moveTo>
                  <a:lnTo>
                    <a:pt x="37624" y="30982"/>
                  </a:lnTo>
                  <a:cubicBezTo>
                    <a:pt x="37624" y="31935"/>
                    <a:pt x="38576" y="31935"/>
                    <a:pt x="39529" y="31935"/>
                  </a:cubicBezTo>
                  <a:close/>
                </a:path>
              </a:pathLst>
            </a:custGeom>
            <a:grpFill/>
            <a:ln w="9525" cap="flat">
              <a:noFill/>
              <a:prstDash val="solid"/>
              <a:miter/>
            </a:ln>
          </p:spPr>
          <p:txBody>
            <a:bodyPr rtlCol="0" anchor="ctr"/>
            <a:lstStyle/>
            <a:p>
              <a:endParaRPr lang="en-US"/>
            </a:p>
          </p:txBody>
        </p:sp>
        <p:sp>
          <p:nvSpPr>
            <p:cNvPr id="1019" name="Freeform: Shape 1018">
              <a:extLst>
                <a:ext uri="{FF2B5EF4-FFF2-40B4-BE49-F238E27FC236}">
                  <a16:creationId xmlns:a16="http://schemas.microsoft.com/office/drawing/2014/main" xmlns="" id="{22F82994-9A67-483E-8241-550C20DF2D54}"/>
                </a:ext>
              </a:extLst>
            </p:cNvPr>
            <p:cNvSpPr/>
            <p:nvPr/>
          </p:nvSpPr>
          <p:spPr>
            <a:xfrm>
              <a:off x="7547134" y="106918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1020" name="Freeform: Shape 1019">
              <a:extLst>
                <a:ext uri="{FF2B5EF4-FFF2-40B4-BE49-F238E27FC236}">
                  <a16:creationId xmlns:a16="http://schemas.microsoft.com/office/drawing/2014/main" xmlns="" id="{03977598-4C0A-41C9-88A2-04E1786EFDDC}"/>
                </a:ext>
              </a:extLst>
            </p:cNvPr>
            <p:cNvSpPr/>
            <p:nvPr/>
          </p:nvSpPr>
          <p:spPr>
            <a:xfrm>
              <a:off x="7319486" y="112156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1021" name="Freeform: Shape 1020">
              <a:extLst>
                <a:ext uri="{FF2B5EF4-FFF2-40B4-BE49-F238E27FC236}">
                  <a16:creationId xmlns:a16="http://schemas.microsoft.com/office/drawing/2014/main" xmlns="" id="{1B8A71AC-FC3F-42D8-BB5B-EAAD0FCA4928}"/>
                </a:ext>
              </a:extLst>
            </p:cNvPr>
            <p:cNvSpPr/>
            <p:nvPr/>
          </p:nvSpPr>
          <p:spPr>
            <a:xfrm>
              <a:off x="7369016" y="1076801"/>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7144" y="7144"/>
                    <a:pt x="7144" y="8096"/>
                    <a:pt x="7144" y="9049"/>
                  </a:cubicBezTo>
                  <a:close/>
                </a:path>
              </a:pathLst>
            </a:custGeom>
            <a:grpFill/>
            <a:ln w="9525" cap="flat">
              <a:noFill/>
              <a:prstDash val="solid"/>
              <a:miter/>
            </a:ln>
          </p:spPr>
          <p:txBody>
            <a:bodyPr rtlCol="0" anchor="ctr"/>
            <a:lstStyle/>
            <a:p>
              <a:endParaRPr lang="en-US"/>
            </a:p>
          </p:txBody>
        </p:sp>
        <p:sp>
          <p:nvSpPr>
            <p:cNvPr id="1022" name="Freeform: Shape 1021">
              <a:extLst>
                <a:ext uri="{FF2B5EF4-FFF2-40B4-BE49-F238E27FC236}">
                  <a16:creationId xmlns:a16="http://schemas.microsoft.com/office/drawing/2014/main" xmlns="" id="{7E22F873-95AF-4500-9152-9435BD66161A}"/>
                </a:ext>
              </a:extLst>
            </p:cNvPr>
            <p:cNvSpPr/>
            <p:nvPr/>
          </p:nvSpPr>
          <p:spPr>
            <a:xfrm>
              <a:off x="7534751" y="10748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1023" name="Freeform: Shape 1022">
              <a:extLst>
                <a:ext uri="{FF2B5EF4-FFF2-40B4-BE49-F238E27FC236}">
                  <a16:creationId xmlns:a16="http://schemas.microsoft.com/office/drawing/2014/main" xmlns="" id="{E05A5E82-8FC9-4A7C-A0EB-B600F2BD440F}"/>
                </a:ext>
              </a:extLst>
            </p:cNvPr>
            <p:cNvSpPr/>
            <p:nvPr/>
          </p:nvSpPr>
          <p:spPr>
            <a:xfrm>
              <a:off x="7419499" y="1084421"/>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9049" y="9049"/>
                  </a:cubicBezTo>
                  <a:cubicBezTo>
                    <a:pt x="8096" y="8096"/>
                    <a:pt x="7144" y="7144"/>
                    <a:pt x="7144" y="7144"/>
                  </a:cubicBezTo>
                  <a:close/>
                </a:path>
              </a:pathLst>
            </a:custGeom>
            <a:grpFill/>
            <a:ln w="9525" cap="flat">
              <a:noFill/>
              <a:prstDash val="solid"/>
              <a:miter/>
            </a:ln>
          </p:spPr>
          <p:txBody>
            <a:bodyPr rtlCol="0" anchor="ctr"/>
            <a:lstStyle/>
            <a:p>
              <a:endParaRPr lang="en-US"/>
            </a:p>
          </p:txBody>
        </p:sp>
        <p:sp>
          <p:nvSpPr>
            <p:cNvPr id="1024" name="Freeform: Shape 1023">
              <a:extLst>
                <a:ext uri="{FF2B5EF4-FFF2-40B4-BE49-F238E27FC236}">
                  <a16:creationId xmlns:a16="http://schemas.microsoft.com/office/drawing/2014/main" xmlns="" id="{7BBE7A14-AE26-4F1C-9E42-D8FFF6BB77B6}"/>
                </a:ext>
              </a:extLst>
            </p:cNvPr>
            <p:cNvSpPr/>
            <p:nvPr/>
          </p:nvSpPr>
          <p:spPr>
            <a:xfrm>
              <a:off x="7368064" y="107870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7144"/>
                    <a:pt x="7144" y="7144"/>
                  </a:cubicBezTo>
                  <a:close/>
                </a:path>
              </a:pathLst>
            </a:custGeom>
            <a:grpFill/>
            <a:ln w="9525" cap="flat">
              <a:noFill/>
              <a:prstDash val="solid"/>
              <a:miter/>
            </a:ln>
          </p:spPr>
          <p:txBody>
            <a:bodyPr rtlCol="0" anchor="ctr"/>
            <a:lstStyle/>
            <a:p>
              <a:endParaRPr lang="en-US"/>
            </a:p>
          </p:txBody>
        </p:sp>
        <p:sp>
          <p:nvSpPr>
            <p:cNvPr id="1025" name="Freeform: Shape 1024">
              <a:extLst>
                <a:ext uri="{FF2B5EF4-FFF2-40B4-BE49-F238E27FC236}">
                  <a16:creationId xmlns:a16="http://schemas.microsoft.com/office/drawing/2014/main" xmlns="" id="{D971508E-16E1-410F-A003-BBCF65EE1DC3}"/>
                </a:ext>
              </a:extLst>
            </p:cNvPr>
            <p:cNvSpPr/>
            <p:nvPr/>
          </p:nvSpPr>
          <p:spPr>
            <a:xfrm>
              <a:off x="7304776" y="109966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7567" y="7144"/>
                    <a:pt x="7567" y="7144"/>
                  </a:cubicBezTo>
                  <a:close/>
                </a:path>
              </a:pathLst>
            </a:custGeom>
            <a:grpFill/>
            <a:ln w="9525" cap="flat">
              <a:noFill/>
              <a:prstDash val="solid"/>
              <a:miter/>
            </a:ln>
          </p:spPr>
          <p:txBody>
            <a:bodyPr rtlCol="0" anchor="ctr"/>
            <a:lstStyle/>
            <a:p>
              <a:endParaRPr lang="en-US"/>
            </a:p>
          </p:txBody>
        </p:sp>
        <p:sp>
          <p:nvSpPr>
            <p:cNvPr id="1026" name="Freeform: Shape 1025">
              <a:extLst>
                <a:ext uri="{FF2B5EF4-FFF2-40B4-BE49-F238E27FC236}">
                  <a16:creationId xmlns:a16="http://schemas.microsoft.com/office/drawing/2014/main" xmlns="" id="{37E11345-97DD-41AE-BE75-FAE130D8F472}"/>
                </a:ext>
              </a:extLst>
            </p:cNvPr>
            <p:cNvSpPr/>
            <p:nvPr/>
          </p:nvSpPr>
          <p:spPr>
            <a:xfrm>
              <a:off x="7310199" y="112347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lnTo>
                    <a:pt x="7858" y="7144"/>
                  </a:lnTo>
                  <a:close/>
                </a:path>
              </a:pathLst>
            </a:custGeom>
            <a:grpFill/>
            <a:ln w="9525" cap="flat">
              <a:noFill/>
              <a:prstDash val="solid"/>
              <a:miter/>
            </a:ln>
          </p:spPr>
          <p:txBody>
            <a:bodyPr rtlCol="0" anchor="ctr"/>
            <a:lstStyle/>
            <a:p>
              <a:endParaRPr lang="en-US"/>
            </a:p>
          </p:txBody>
        </p:sp>
        <p:sp>
          <p:nvSpPr>
            <p:cNvPr id="1027" name="Freeform: Shape 1026">
              <a:extLst>
                <a:ext uri="{FF2B5EF4-FFF2-40B4-BE49-F238E27FC236}">
                  <a16:creationId xmlns:a16="http://schemas.microsoft.com/office/drawing/2014/main" xmlns="" id="{5C4D3F01-1A64-4D14-9AC4-859CDB32F2F9}"/>
                </a:ext>
              </a:extLst>
            </p:cNvPr>
            <p:cNvSpPr/>
            <p:nvPr/>
          </p:nvSpPr>
          <p:spPr>
            <a:xfrm>
              <a:off x="7271861" y="1111091"/>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8096" y="8096"/>
                    <a:pt x="8096" y="8096"/>
                    <a:pt x="8096" y="7144"/>
                  </a:cubicBezTo>
                  <a:close/>
                </a:path>
              </a:pathLst>
            </a:custGeom>
            <a:grpFill/>
            <a:ln w="9525" cap="flat">
              <a:noFill/>
              <a:prstDash val="solid"/>
              <a:miter/>
            </a:ln>
          </p:spPr>
          <p:txBody>
            <a:bodyPr rtlCol="0" anchor="ctr"/>
            <a:lstStyle/>
            <a:p>
              <a:endParaRPr lang="en-US"/>
            </a:p>
          </p:txBody>
        </p:sp>
        <p:sp>
          <p:nvSpPr>
            <p:cNvPr id="1028" name="Freeform: Shape 1027">
              <a:extLst>
                <a:ext uri="{FF2B5EF4-FFF2-40B4-BE49-F238E27FC236}">
                  <a16:creationId xmlns:a16="http://schemas.microsoft.com/office/drawing/2014/main" xmlns="" id="{50BEF79B-D2A6-4436-91B1-DBCD658AB33F}"/>
                </a:ext>
              </a:extLst>
            </p:cNvPr>
            <p:cNvSpPr/>
            <p:nvPr/>
          </p:nvSpPr>
          <p:spPr>
            <a:xfrm>
              <a:off x="7306151" y="1117758"/>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029" name="Freeform: Shape 1028">
              <a:extLst>
                <a:ext uri="{FF2B5EF4-FFF2-40B4-BE49-F238E27FC236}">
                  <a16:creationId xmlns:a16="http://schemas.microsoft.com/office/drawing/2014/main" xmlns="" id="{1D7496DF-45A9-4691-BF7B-07794C97373F}"/>
                </a:ext>
              </a:extLst>
            </p:cNvPr>
            <p:cNvSpPr/>
            <p:nvPr/>
          </p:nvSpPr>
          <p:spPr>
            <a:xfrm>
              <a:off x="7567136" y="10882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9049"/>
                    <a:pt x="7144" y="7144"/>
                  </a:cubicBezTo>
                  <a:close/>
                </a:path>
              </a:pathLst>
            </a:custGeom>
            <a:grpFill/>
            <a:ln w="9525" cap="flat">
              <a:noFill/>
              <a:prstDash val="solid"/>
              <a:miter/>
            </a:ln>
          </p:spPr>
          <p:txBody>
            <a:bodyPr rtlCol="0" anchor="ctr"/>
            <a:lstStyle/>
            <a:p>
              <a:endParaRPr lang="en-US"/>
            </a:p>
          </p:txBody>
        </p:sp>
        <p:sp>
          <p:nvSpPr>
            <p:cNvPr id="1030" name="Freeform: Shape 1029">
              <a:extLst>
                <a:ext uri="{FF2B5EF4-FFF2-40B4-BE49-F238E27FC236}">
                  <a16:creationId xmlns:a16="http://schemas.microsoft.com/office/drawing/2014/main" xmlns="" id="{CB236D52-26FE-430A-80D8-14BB467555FD}"/>
                </a:ext>
              </a:extLst>
            </p:cNvPr>
            <p:cNvSpPr/>
            <p:nvPr/>
          </p:nvSpPr>
          <p:spPr>
            <a:xfrm>
              <a:off x="7565231" y="1073943"/>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8096"/>
                    <a:pt x="7144" y="8096"/>
                  </a:cubicBezTo>
                  <a:close/>
                </a:path>
              </a:pathLst>
            </a:custGeom>
            <a:grpFill/>
            <a:ln w="9525" cap="flat">
              <a:noFill/>
              <a:prstDash val="solid"/>
              <a:miter/>
            </a:ln>
          </p:spPr>
          <p:txBody>
            <a:bodyPr rtlCol="0" anchor="ctr"/>
            <a:lstStyle/>
            <a:p>
              <a:endParaRPr lang="en-US"/>
            </a:p>
          </p:txBody>
        </p:sp>
        <p:sp>
          <p:nvSpPr>
            <p:cNvPr id="1031" name="Freeform: Shape 1030">
              <a:extLst>
                <a:ext uri="{FF2B5EF4-FFF2-40B4-BE49-F238E27FC236}">
                  <a16:creationId xmlns:a16="http://schemas.microsoft.com/office/drawing/2014/main" xmlns="" id="{FFA22D8C-21FE-4F4B-892B-58B6EF28560B}"/>
                </a:ext>
              </a:extLst>
            </p:cNvPr>
            <p:cNvSpPr/>
            <p:nvPr/>
          </p:nvSpPr>
          <p:spPr>
            <a:xfrm>
              <a:off x="7444264" y="1089617"/>
              <a:ext cx="9525" cy="9525"/>
            </a:xfrm>
            <a:custGeom>
              <a:avLst/>
              <a:gdLst>
                <a:gd name="connsiteX0" fmla="*/ 7144 w 9525"/>
                <a:gd name="connsiteY0" fmla="*/ 7663 h 9525"/>
                <a:gd name="connsiteX1" fmla="*/ 9049 w 9525"/>
                <a:gd name="connsiteY1" fmla="*/ 11473 h 9525"/>
                <a:gd name="connsiteX2" fmla="*/ 7144 w 9525"/>
                <a:gd name="connsiteY2" fmla="*/ 7663 h 9525"/>
              </a:gdLst>
              <a:ahLst/>
              <a:cxnLst>
                <a:cxn ang="0">
                  <a:pos x="connsiteX0" y="connsiteY0"/>
                </a:cxn>
                <a:cxn ang="0">
                  <a:pos x="connsiteX1" y="connsiteY1"/>
                </a:cxn>
                <a:cxn ang="0">
                  <a:pos x="connsiteX2" y="connsiteY2"/>
                </a:cxn>
              </a:cxnLst>
              <a:rect l="l" t="t" r="r" b="b"/>
              <a:pathLst>
                <a:path w="9525" h="9525">
                  <a:moveTo>
                    <a:pt x="7144" y="7663"/>
                  </a:moveTo>
                  <a:cubicBezTo>
                    <a:pt x="8096" y="8615"/>
                    <a:pt x="9049" y="9568"/>
                    <a:pt x="9049" y="11473"/>
                  </a:cubicBezTo>
                  <a:cubicBezTo>
                    <a:pt x="9049" y="9568"/>
                    <a:pt x="8096" y="5758"/>
                    <a:pt x="7144" y="7663"/>
                  </a:cubicBezTo>
                  <a:close/>
                </a:path>
              </a:pathLst>
            </a:custGeom>
            <a:grpFill/>
            <a:ln w="9525" cap="flat">
              <a:noFill/>
              <a:prstDash val="solid"/>
              <a:miter/>
            </a:ln>
          </p:spPr>
          <p:txBody>
            <a:bodyPr rtlCol="0" anchor="ctr"/>
            <a:lstStyle/>
            <a:p>
              <a:endParaRPr lang="en-US"/>
            </a:p>
          </p:txBody>
        </p:sp>
        <p:sp>
          <p:nvSpPr>
            <p:cNvPr id="1032" name="Freeform: Shape 1031">
              <a:extLst>
                <a:ext uri="{FF2B5EF4-FFF2-40B4-BE49-F238E27FC236}">
                  <a16:creationId xmlns:a16="http://schemas.microsoft.com/office/drawing/2014/main" xmlns="" id="{BB7AE7C5-0A2D-450E-88B1-71014D4FA451}"/>
                </a:ext>
              </a:extLst>
            </p:cNvPr>
            <p:cNvSpPr/>
            <p:nvPr/>
          </p:nvSpPr>
          <p:spPr>
            <a:xfrm>
              <a:off x="7583329" y="1136808"/>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7144" y="9049"/>
                    <a:pt x="7144" y="8096"/>
                    <a:pt x="7144" y="7144"/>
                  </a:cubicBezTo>
                  <a:cubicBezTo>
                    <a:pt x="7144" y="9049"/>
                    <a:pt x="7144" y="10001"/>
                    <a:pt x="7144" y="10001"/>
                  </a:cubicBezTo>
                  <a:close/>
                </a:path>
              </a:pathLst>
            </a:custGeom>
            <a:grpFill/>
            <a:ln w="9525" cap="flat">
              <a:noFill/>
              <a:prstDash val="solid"/>
              <a:miter/>
            </a:ln>
          </p:spPr>
          <p:txBody>
            <a:bodyPr rtlCol="0" anchor="ctr"/>
            <a:lstStyle/>
            <a:p>
              <a:endParaRPr lang="en-US"/>
            </a:p>
          </p:txBody>
        </p:sp>
        <p:sp>
          <p:nvSpPr>
            <p:cNvPr id="1033" name="Freeform: Shape 1032">
              <a:extLst>
                <a:ext uri="{FF2B5EF4-FFF2-40B4-BE49-F238E27FC236}">
                  <a16:creationId xmlns:a16="http://schemas.microsoft.com/office/drawing/2014/main" xmlns="" id="{DCCD11B1-67A0-4A7E-93B1-CF00FD6DB87B}"/>
                </a:ext>
              </a:extLst>
            </p:cNvPr>
            <p:cNvSpPr/>
            <p:nvPr/>
          </p:nvSpPr>
          <p:spPr>
            <a:xfrm>
              <a:off x="7583329" y="1134903"/>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7144" y="7144"/>
                  </a:cubicBezTo>
                  <a:cubicBezTo>
                    <a:pt x="7144" y="8096"/>
                    <a:pt x="7144" y="8096"/>
                    <a:pt x="7144" y="9049"/>
                  </a:cubicBezTo>
                  <a:close/>
                </a:path>
              </a:pathLst>
            </a:custGeom>
            <a:grpFill/>
            <a:ln w="9525" cap="flat">
              <a:noFill/>
              <a:prstDash val="solid"/>
              <a:miter/>
            </a:ln>
          </p:spPr>
          <p:txBody>
            <a:bodyPr rtlCol="0" anchor="ctr"/>
            <a:lstStyle/>
            <a:p>
              <a:endParaRPr lang="en-US"/>
            </a:p>
          </p:txBody>
        </p:sp>
        <p:sp>
          <p:nvSpPr>
            <p:cNvPr id="1034" name="Freeform: Shape 1033">
              <a:extLst>
                <a:ext uri="{FF2B5EF4-FFF2-40B4-BE49-F238E27FC236}">
                  <a16:creationId xmlns:a16="http://schemas.microsoft.com/office/drawing/2014/main" xmlns="" id="{2CD8FFEF-7BD1-47E6-B13E-187A8BEDB397}"/>
                </a:ext>
              </a:extLst>
            </p:cNvPr>
            <p:cNvSpPr/>
            <p:nvPr/>
          </p:nvSpPr>
          <p:spPr>
            <a:xfrm>
              <a:off x="7494746" y="117014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7144"/>
                    <a:pt x="7144" y="7144"/>
                    <a:pt x="7144" y="7144"/>
                  </a:cubicBezTo>
                  <a:cubicBezTo>
                    <a:pt x="8096" y="8096"/>
                    <a:pt x="8096" y="8096"/>
                    <a:pt x="8096" y="8096"/>
                  </a:cubicBezTo>
                  <a:close/>
                </a:path>
              </a:pathLst>
            </a:custGeom>
            <a:grpFill/>
            <a:ln w="9525" cap="flat">
              <a:noFill/>
              <a:prstDash val="solid"/>
              <a:miter/>
            </a:ln>
          </p:spPr>
          <p:txBody>
            <a:bodyPr rtlCol="0" anchor="ctr"/>
            <a:lstStyle/>
            <a:p>
              <a:endParaRPr lang="en-US"/>
            </a:p>
          </p:txBody>
        </p:sp>
        <p:sp>
          <p:nvSpPr>
            <p:cNvPr id="1035" name="Freeform: Shape 1034">
              <a:extLst>
                <a:ext uri="{FF2B5EF4-FFF2-40B4-BE49-F238E27FC236}">
                  <a16:creationId xmlns:a16="http://schemas.microsoft.com/office/drawing/2014/main" xmlns="" id="{CFA49155-CA24-4F65-9BDD-62E3F640FCFE}"/>
                </a:ext>
              </a:extLst>
            </p:cNvPr>
            <p:cNvSpPr/>
            <p:nvPr/>
          </p:nvSpPr>
          <p:spPr>
            <a:xfrm>
              <a:off x="7559457" y="1054733"/>
              <a:ext cx="19050" cy="28575"/>
            </a:xfrm>
            <a:custGeom>
              <a:avLst/>
              <a:gdLst>
                <a:gd name="connsiteX0" fmla="*/ 15775 w 19050"/>
                <a:gd name="connsiteY0" fmla="*/ 27307 h 28575"/>
                <a:gd name="connsiteX1" fmla="*/ 15775 w 19050"/>
                <a:gd name="connsiteY1" fmla="*/ 27307 h 28575"/>
              </a:gdLst>
              <a:ahLst/>
              <a:cxnLst>
                <a:cxn ang="0">
                  <a:pos x="connsiteX0" y="connsiteY0"/>
                </a:cxn>
                <a:cxn ang="0">
                  <a:pos x="connsiteX1" y="connsiteY1"/>
                </a:cxn>
              </a:cxnLst>
              <a:rect l="l" t="t" r="r" b="b"/>
              <a:pathLst>
                <a:path w="19050" h="28575">
                  <a:moveTo>
                    <a:pt x="15775" y="27307"/>
                  </a:moveTo>
                  <a:cubicBezTo>
                    <a:pt x="2440" y="-9841"/>
                    <a:pt x="6250" y="13019"/>
                    <a:pt x="15775" y="27307"/>
                  </a:cubicBezTo>
                  <a:close/>
                </a:path>
              </a:pathLst>
            </a:custGeom>
            <a:grpFill/>
            <a:ln w="9525" cap="flat">
              <a:noFill/>
              <a:prstDash val="solid"/>
              <a:miter/>
            </a:ln>
          </p:spPr>
          <p:txBody>
            <a:bodyPr rtlCol="0" anchor="ctr"/>
            <a:lstStyle/>
            <a:p>
              <a:endParaRPr lang="en-US"/>
            </a:p>
          </p:txBody>
        </p:sp>
        <p:sp>
          <p:nvSpPr>
            <p:cNvPr id="1036" name="Freeform: Shape 1035">
              <a:extLst>
                <a:ext uri="{FF2B5EF4-FFF2-40B4-BE49-F238E27FC236}">
                  <a16:creationId xmlns:a16="http://schemas.microsoft.com/office/drawing/2014/main" xmlns="" id="{F0E036C3-4786-4852-B14B-DA0F0EBAEAAC}"/>
                </a:ext>
              </a:extLst>
            </p:cNvPr>
            <p:cNvSpPr/>
            <p:nvPr/>
          </p:nvSpPr>
          <p:spPr>
            <a:xfrm>
              <a:off x="7585234" y="1119388"/>
              <a:ext cx="9525" cy="9525"/>
            </a:xfrm>
            <a:custGeom>
              <a:avLst/>
              <a:gdLst>
                <a:gd name="connsiteX0" fmla="*/ 7144 w 9525"/>
                <a:gd name="connsiteY0" fmla="*/ 7419 h 9525"/>
                <a:gd name="connsiteX1" fmla="*/ 7144 w 9525"/>
                <a:gd name="connsiteY1" fmla="*/ 7419 h 9525"/>
              </a:gdLst>
              <a:ahLst/>
              <a:cxnLst>
                <a:cxn ang="0">
                  <a:pos x="connsiteX0" y="connsiteY0"/>
                </a:cxn>
                <a:cxn ang="0">
                  <a:pos x="connsiteX1" y="connsiteY1"/>
                </a:cxn>
              </a:cxnLst>
              <a:rect l="l" t="t" r="r" b="b"/>
              <a:pathLst>
                <a:path w="9525" h="9525">
                  <a:moveTo>
                    <a:pt x="7144" y="7419"/>
                  </a:moveTo>
                  <a:cubicBezTo>
                    <a:pt x="7144" y="8371"/>
                    <a:pt x="8096" y="6466"/>
                    <a:pt x="7144" y="7419"/>
                  </a:cubicBezTo>
                  <a:close/>
                </a:path>
              </a:pathLst>
            </a:custGeom>
            <a:grpFill/>
            <a:ln w="9525" cap="flat">
              <a:noFill/>
              <a:prstDash val="solid"/>
              <a:miter/>
            </a:ln>
          </p:spPr>
          <p:txBody>
            <a:bodyPr rtlCol="0" anchor="ctr"/>
            <a:lstStyle/>
            <a:p>
              <a:endParaRPr lang="en-US"/>
            </a:p>
          </p:txBody>
        </p:sp>
        <p:sp>
          <p:nvSpPr>
            <p:cNvPr id="1037" name="Freeform: Shape 1036">
              <a:extLst>
                <a:ext uri="{FF2B5EF4-FFF2-40B4-BE49-F238E27FC236}">
                  <a16:creationId xmlns:a16="http://schemas.microsoft.com/office/drawing/2014/main" xmlns="" id="{A08E8710-0194-4039-ADE4-D39FA8F104C4}"/>
                </a:ext>
              </a:extLst>
            </p:cNvPr>
            <p:cNvSpPr/>
            <p:nvPr/>
          </p:nvSpPr>
          <p:spPr>
            <a:xfrm>
              <a:off x="7283291" y="122253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038" name="Freeform: Shape 1037">
              <a:extLst>
                <a:ext uri="{FF2B5EF4-FFF2-40B4-BE49-F238E27FC236}">
                  <a16:creationId xmlns:a16="http://schemas.microsoft.com/office/drawing/2014/main" xmlns="" id="{2D862FC5-BD78-4420-8693-D1F656330570}"/>
                </a:ext>
              </a:extLst>
            </p:cNvPr>
            <p:cNvSpPr/>
            <p:nvPr/>
          </p:nvSpPr>
          <p:spPr>
            <a:xfrm>
              <a:off x="7570946" y="10977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039" name="Freeform: Shape 1038">
              <a:extLst>
                <a:ext uri="{FF2B5EF4-FFF2-40B4-BE49-F238E27FC236}">
                  <a16:creationId xmlns:a16="http://schemas.microsoft.com/office/drawing/2014/main" xmlns="" id="{8DD9C386-6E46-49B8-9A19-FA302A31DFE1}"/>
                </a:ext>
              </a:extLst>
            </p:cNvPr>
            <p:cNvSpPr/>
            <p:nvPr/>
          </p:nvSpPr>
          <p:spPr>
            <a:xfrm>
              <a:off x="7329011" y="12111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040" name="Freeform: Shape 1039">
              <a:extLst>
                <a:ext uri="{FF2B5EF4-FFF2-40B4-BE49-F238E27FC236}">
                  <a16:creationId xmlns:a16="http://schemas.microsoft.com/office/drawing/2014/main" xmlns="" id="{7837000D-2E7D-4196-BAFA-EEAF60C3DEE4}"/>
                </a:ext>
              </a:extLst>
            </p:cNvPr>
            <p:cNvSpPr/>
            <p:nvPr/>
          </p:nvSpPr>
          <p:spPr>
            <a:xfrm>
              <a:off x="7285434" y="110251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xmlns="" id="{51B93C58-93A3-433A-86A1-DAFF883DDA64}"/>
                </a:ext>
              </a:extLst>
            </p:cNvPr>
            <p:cNvSpPr/>
            <p:nvPr/>
          </p:nvSpPr>
          <p:spPr>
            <a:xfrm>
              <a:off x="7329011" y="12101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042" name="Freeform: Shape 1041">
              <a:extLst>
                <a:ext uri="{FF2B5EF4-FFF2-40B4-BE49-F238E27FC236}">
                  <a16:creationId xmlns:a16="http://schemas.microsoft.com/office/drawing/2014/main" xmlns="" id="{9D85DD0A-6133-49A2-B6FC-35638CEF3BC5}"/>
                </a:ext>
              </a:extLst>
            </p:cNvPr>
            <p:cNvSpPr/>
            <p:nvPr/>
          </p:nvSpPr>
          <p:spPr>
            <a:xfrm>
              <a:off x="7388066" y="1177766"/>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9049"/>
                    <a:pt x="8096" y="8096"/>
                    <a:pt x="7144" y="7144"/>
                  </a:cubicBezTo>
                  <a:cubicBezTo>
                    <a:pt x="7144" y="7144"/>
                    <a:pt x="7144" y="8096"/>
                    <a:pt x="8096" y="9049"/>
                  </a:cubicBezTo>
                  <a:close/>
                </a:path>
              </a:pathLst>
            </a:custGeom>
            <a:grpFill/>
            <a:ln w="9525" cap="flat">
              <a:noFill/>
              <a:prstDash val="solid"/>
              <a:miter/>
            </a:ln>
          </p:spPr>
          <p:txBody>
            <a:bodyPr rtlCol="0" anchor="ctr"/>
            <a:lstStyle/>
            <a:p>
              <a:endParaRPr lang="en-US"/>
            </a:p>
          </p:txBody>
        </p:sp>
        <p:sp>
          <p:nvSpPr>
            <p:cNvPr id="1043" name="Freeform: Shape 1042">
              <a:extLst>
                <a:ext uri="{FF2B5EF4-FFF2-40B4-BE49-F238E27FC236}">
                  <a16:creationId xmlns:a16="http://schemas.microsoft.com/office/drawing/2014/main" xmlns="" id="{E303674B-F4C5-47B4-BAB2-EF4232FAC3F2}"/>
                </a:ext>
              </a:extLst>
            </p:cNvPr>
            <p:cNvSpPr/>
            <p:nvPr/>
          </p:nvSpPr>
          <p:spPr>
            <a:xfrm>
              <a:off x="7374731" y="11739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044" name="Freeform: Shape 1043">
              <a:extLst>
                <a:ext uri="{FF2B5EF4-FFF2-40B4-BE49-F238E27FC236}">
                  <a16:creationId xmlns:a16="http://schemas.microsoft.com/office/drawing/2014/main" xmlns="" id="{E0B32F96-8A59-46FD-9FB8-B77BBB817D60}"/>
                </a:ext>
              </a:extLst>
            </p:cNvPr>
            <p:cNvSpPr/>
            <p:nvPr/>
          </p:nvSpPr>
          <p:spPr>
            <a:xfrm>
              <a:off x="7431881" y="106822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8096"/>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1045" name="Freeform: Shape 1044">
              <a:extLst>
                <a:ext uri="{FF2B5EF4-FFF2-40B4-BE49-F238E27FC236}">
                  <a16:creationId xmlns:a16="http://schemas.microsoft.com/office/drawing/2014/main" xmlns="" id="{A52EE357-8E9E-48FE-9CE5-7329E465865F}"/>
                </a:ext>
              </a:extLst>
            </p:cNvPr>
            <p:cNvSpPr/>
            <p:nvPr/>
          </p:nvSpPr>
          <p:spPr>
            <a:xfrm>
              <a:off x="7329011" y="121110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9049"/>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046" name="Freeform: Shape 1045">
              <a:extLst>
                <a:ext uri="{FF2B5EF4-FFF2-40B4-BE49-F238E27FC236}">
                  <a16:creationId xmlns:a16="http://schemas.microsoft.com/office/drawing/2014/main" xmlns="" id="{CFF1F950-DFA6-45F0-A043-B5B95A931A7B}"/>
                </a:ext>
              </a:extLst>
            </p:cNvPr>
            <p:cNvSpPr/>
            <p:nvPr/>
          </p:nvSpPr>
          <p:spPr>
            <a:xfrm>
              <a:off x="7399496" y="11472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1047" name="Freeform: Shape 1046">
              <a:extLst>
                <a:ext uri="{FF2B5EF4-FFF2-40B4-BE49-F238E27FC236}">
                  <a16:creationId xmlns:a16="http://schemas.microsoft.com/office/drawing/2014/main" xmlns="" id="{6FB4381A-175E-40B6-941A-B5078DEDD993}"/>
                </a:ext>
              </a:extLst>
            </p:cNvPr>
            <p:cNvSpPr/>
            <p:nvPr/>
          </p:nvSpPr>
          <p:spPr>
            <a:xfrm>
              <a:off x="7402557" y="1137646"/>
              <a:ext cx="9525" cy="19050"/>
            </a:xfrm>
            <a:custGeom>
              <a:avLst/>
              <a:gdLst>
                <a:gd name="connsiteX0" fmla="*/ 10751 w 9525"/>
                <a:gd name="connsiteY0" fmla="*/ 19641 h 19050"/>
                <a:gd name="connsiteX1" fmla="*/ 10751 w 9525"/>
                <a:gd name="connsiteY1" fmla="*/ 19641 h 19050"/>
              </a:gdLst>
              <a:ahLst/>
              <a:cxnLst>
                <a:cxn ang="0">
                  <a:pos x="connsiteX0" y="connsiteY0"/>
                </a:cxn>
                <a:cxn ang="0">
                  <a:pos x="connsiteX1" y="connsiteY1"/>
                </a:cxn>
              </a:cxnLst>
              <a:rect l="l" t="t" r="r" b="b"/>
              <a:pathLst>
                <a:path w="9525" h="19050">
                  <a:moveTo>
                    <a:pt x="10751" y="19641"/>
                  </a:moveTo>
                  <a:cubicBezTo>
                    <a:pt x="11703" y="-12744"/>
                    <a:pt x="2178" y="29166"/>
                    <a:pt x="10751" y="19641"/>
                  </a:cubicBezTo>
                  <a:close/>
                </a:path>
              </a:pathLst>
            </a:custGeom>
            <a:grpFill/>
            <a:ln w="9525" cap="flat">
              <a:noFill/>
              <a:prstDash val="solid"/>
              <a:miter/>
            </a:ln>
          </p:spPr>
          <p:txBody>
            <a:bodyPr rtlCol="0" anchor="ctr"/>
            <a:lstStyle/>
            <a:p>
              <a:endParaRPr lang="en-US"/>
            </a:p>
          </p:txBody>
        </p:sp>
        <p:sp>
          <p:nvSpPr>
            <p:cNvPr id="1048" name="Freeform: Shape 1047">
              <a:extLst>
                <a:ext uri="{FF2B5EF4-FFF2-40B4-BE49-F238E27FC236}">
                  <a16:creationId xmlns:a16="http://schemas.microsoft.com/office/drawing/2014/main" xmlns="" id="{DE36E7FD-453E-49C1-AEB3-137799C1BEFF}"/>
                </a:ext>
              </a:extLst>
            </p:cNvPr>
            <p:cNvSpPr/>
            <p:nvPr/>
          </p:nvSpPr>
          <p:spPr>
            <a:xfrm>
              <a:off x="7406164" y="115204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9049"/>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049" name="Freeform: Shape 1048">
              <a:extLst>
                <a:ext uri="{FF2B5EF4-FFF2-40B4-BE49-F238E27FC236}">
                  <a16:creationId xmlns:a16="http://schemas.microsoft.com/office/drawing/2014/main" xmlns="" id="{7D87E0F2-7F0F-4744-84D8-4242CB5B0AB2}"/>
                </a:ext>
              </a:extLst>
            </p:cNvPr>
            <p:cNvSpPr/>
            <p:nvPr/>
          </p:nvSpPr>
          <p:spPr>
            <a:xfrm>
              <a:off x="7429976" y="115300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8096" y="7144"/>
                  </a:cubicBezTo>
                  <a:cubicBezTo>
                    <a:pt x="7144" y="8096"/>
                    <a:pt x="7144" y="8096"/>
                    <a:pt x="7144" y="8096"/>
                  </a:cubicBezTo>
                  <a:close/>
                </a:path>
              </a:pathLst>
            </a:custGeom>
            <a:grpFill/>
            <a:ln w="9525" cap="flat">
              <a:noFill/>
              <a:prstDash val="solid"/>
              <a:miter/>
            </a:ln>
          </p:spPr>
          <p:txBody>
            <a:bodyPr rtlCol="0" anchor="ctr"/>
            <a:lstStyle/>
            <a:p>
              <a:endParaRPr lang="en-US"/>
            </a:p>
          </p:txBody>
        </p:sp>
        <p:sp>
          <p:nvSpPr>
            <p:cNvPr id="1050" name="Freeform: Shape 1049">
              <a:extLst>
                <a:ext uri="{FF2B5EF4-FFF2-40B4-BE49-F238E27FC236}">
                  <a16:creationId xmlns:a16="http://schemas.microsoft.com/office/drawing/2014/main" xmlns="" id="{E276E753-0F6E-486A-8ADD-FFB818F4437F}"/>
                </a:ext>
              </a:extLst>
            </p:cNvPr>
            <p:cNvSpPr/>
            <p:nvPr/>
          </p:nvSpPr>
          <p:spPr>
            <a:xfrm>
              <a:off x="7239476" y="11834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11906" y="8096"/>
                    <a:pt x="7144" y="7144"/>
                  </a:cubicBezTo>
                  <a:close/>
                </a:path>
              </a:pathLst>
            </a:custGeom>
            <a:grpFill/>
            <a:ln w="9525" cap="flat">
              <a:noFill/>
              <a:prstDash val="solid"/>
              <a:miter/>
            </a:ln>
          </p:spPr>
          <p:txBody>
            <a:bodyPr rtlCol="0" anchor="ctr"/>
            <a:lstStyle/>
            <a:p>
              <a:endParaRPr lang="en-US"/>
            </a:p>
          </p:txBody>
        </p:sp>
        <p:sp>
          <p:nvSpPr>
            <p:cNvPr id="1051" name="Freeform: Shape 1050">
              <a:extLst>
                <a:ext uri="{FF2B5EF4-FFF2-40B4-BE49-F238E27FC236}">
                  <a16:creationId xmlns:a16="http://schemas.microsoft.com/office/drawing/2014/main" xmlns="" id="{EA54FA0B-2625-4551-8E52-9C6B88A6288C}"/>
                </a:ext>
              </a:extLst>
            </p:cNvPr>
            <p:cNvSpPr/>
            <p:nvPr/>
          </p:nvSpPr>
          <p:spPr>
            <a:xfrm>
              <a:off x="7511045" y="112061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6" y="7144"/>
                    <a:pt x="7990" y="9049"/>
                    <a:pt x="7990" y="7144"/>
                  </a:cubicBezTo>
                  <a:close/>
                </a:path>
              </a:pathLst>
            </a:custGeom>
            <a:grpFill/>
            <a:ln w="9525" cap="flat">
              <a:noFill/>
              <a:prstDash val="solid"/>
              <a:miter/>
            </a:ln>
          </p:spPr>
          <p:txBody>
            <a:bodyPr rtlCol="0" anchor="ctr"/>
            <a:lstStyle/>
            <a:p>
              <a:endParaRPr lang="en-US"/>
            </a:p>
          </p:txBody>
        </p:sp>
        <p:sp>
          <p:nvSpPr>
            <p:cNvPr id="1052" name="Freeform: Shape 1051">
              <a:extLst>
                <a:ext uri="{FF2B5EF4-FFF2-40B4-BE49-F238E27FC236}">
                  <a16:creationId xmlns:a16="http://schemas.microsoft.com/office/drawing/2014/main" xmlns="" id="{51013F13-7F1E-4985-8083-7A62E4ED64DF}"/>
                </a:ext>
              </a:extLst>
            </p:cNvPr>
            <p:cNvSpPr/>
            <p:nvPr/>
          </p:nvSpPr>
          <p:spPr>
            <a:xfrm>
              <a:off x="7406164" y="113680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9049"/>
                    <a:pt x="7144" y="9049"/>
                  </a:cubicBez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1053" name="Freeform: Shape 1052">
              <a:extLst>
                <a:ext uri="{FF2B5EF4-FFF2-40B4-BE49-F238E27FC236}">
                  <a16:creationId xmlns:a16="http://schemas.microsoft.com/office/drawing/2014/main" xmlns="" id="{F37938AC-E741-4A8E-A55C-A24EAF181E72}"/>
                </a:ext>
              </a:extLst>
            </p:cNvPr>
            <p:cNvSpPr/>
            <p:nvPr/>
          </p:nvSpPr>
          <p:spPr>
            <a:xfrm>
              <a:off x="7516654" y="113014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954" y="12859"/>
                    <a:pt x="10954" y="10001"/>
                    <a:pt x="7144" y="7144"/>
                  </a:cubicBezTo>
                  <a:close/>
                </a:path>
              </a:pathLst>
            </a:custGeom>
            <a:grpFill/>
            <a:ln w="9525" cap="flat">
              <a:noFill/>
              <a:prstDash val="solid"/>
              <a:miter/>
            </a:ln>
          </p:spPr>
          <p:txBody>
            <a:bodyPr rtlCol="0" anchor="ctr"/>
            <a:lstStyle/>
            <a:p>
              <a:endParaRPr lang="en-US"/>
            </a:p>
          </p:txBody>
        </p:sp>
        <p:sp>
          <p:nvSpPr>
            <p:cNvPr id="1054" name="Freeform: Shape 1053">
              <a:extLst>
                <a:ext uri="{FF2B5EF4-FFF2-40B4-BE49-F238E27FC236}">
                  <a16:creationId xmlns:a16="http://schemas.microsoft.com/office/drawing/2014/main" xmlns="" id="{A9A0B877-CA85-42A6-BA64-DD0B06DD9647}"/>
                </a:ext>
              </a:extLst>
            </p:cNvPr>
            <p:cNvSpPr/>
            <p:nvPr/>
          </p:nvSpPr>
          <p:spPr>
            <a:xfrm>
              <a:off x="7520464" y="11301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055" name="Freeform: Shape 1054">
              <a:extLst>
                <a:ext uri="{FF2B5EF4-FFF2-40B4-BE49-F238E27FC236}">
                  <a16:creationId xmlns:a16="http://schemas.microsoft.com/office/drawing/2014/main" xmlns="" id="{D6057C7A-E669-4DF4-B93C-51775B57814F}"/>
                </a:ext>
              </a:extLst>
            </p:cNvPr>
            <p:cNvSpPr/>
            <p:nvPr/>
          </p:nvSpPr>
          <p:spPr>
            <a:xfrm>
              <a:off x="7016591" y="1059788"/>
              <a:ext cx="581025" cy="180975"/>
            </a:xfrm>
            <a:custGeom>
              <a:avLst/>
              <a:gdLst>
                <a:gd name="connsiteX0" fmla="*/ 228124 w 581025"/>
                <a:gd name="connsiteY0" fmla="*/ 128932 h 180975"/>
                <a:gd name="connsiteX1" fmla="*/ 204311 w 581025"/>
                <a:gd name="connsiteY1" fmla="*/ 142267 h 180975"/>
                <a:gd name="connsiteX2" fmla="*/ 195739 w 581025"/>
                <a:gd name="connsiteY2" fmla="*/ 121312 h 180975"/>
                <a:gd name="connsiteX3" fmla="*/ 169069 w 581025"/>
                <a:gd name="connsiteY3" fmla="*/ 125122 h 180975"/>
                <a:gd name="connsiteX4" fmla="*/ 169069 w 581025"/>
                <a:gd name="connsiteY4" fmla="*/ 141314 h 180975"/>
                <a:gd name="connsiteX5" fmla="*/ 124301 w 581025"/>
                <a:gd name="connsiteY5" fmla="*/ 131789 h 180975"/>
                <a:gd name="connsiteX6" fmla="*/ 126206 w 581025"/>
                <a:gd name="connsiteY6" fmla="*/ 111787 h 180975"/>
                <a:gd name="connsiteX7" fmla="*/ 121444 w 581025"/>
                <a:gd name="connsiteY7" fmla="*/ 112739 h 180975"/>
                <a:gd name="connsiteX8" fmla="*/ 7144 w 581025"/>
                <a:gd name="connsiteY8" fmla="*/ 114644 h 180975"/>
                <a:gd name="connsiteX9" fmla="*/ 14764 w 581025"/>
                <a:gd name="connsiteY9" fmla="*/ 90832 h 180975"/>
                <a:gd name="connsiteX10" fmla="*/ 87154 w 581025"/>
                <a:gd name="connsiteY10" fmla="*/ 75592 h 180975"/>
                <a:gd name="connsiteX11" fmla="*/ 76676 w 581025"/>
                <a:gd name="connsiteY11" fmla="*/ 92737 h 180975"/>
                <a:gd name="connsiteX12" fmla="*/ 86201 w 581025"/>
                <a:gd name="connsiteY12" fmla="*/ 90832 h 180975"/>
                <a:gd name="connsiteX13" fmla="*/ 89059 w 581025"/>
                <a:gd name="connsiteY13" fmla="*/ 75592 h 180975"/>
                <a:gd name="connsiteX14" fmla="*/ 131921 w 581025"/>
                <a:gd name="connsiteY14" fmla="*/ 87022 h 180975"/>
                <a:gd name="connsiteX15" fmla="*/ 160496 w 581025"/>
                <a:gd name="connsiteY15" fmla="*/ 73687 h 180975"/>
                <a:gd name="connsiteX16" fmla="*/ 153829 w 581025"/>
                <a:gd name="connsiteY16" fmla="*/ 94642 h 180975"/>
                <a:gd name="connsiteX17" fmla="*/ 229076 w 581025"/>
                <a:gd name="connsiteY17" fmla="*/ 77497 h 180975"/>
                <a:gd name="connsiteX18" fmla="*/ 235744 w 581025"/>
                <a:gd name="connsiteY18" fmla="*/ 63209 h 180975"/>
                <a:gd name="connsiteX19" fmla="*/ 227171 w 581025"/>
                <a:gd name="connsiteY19" fmla="*/ 46064 h 180975"/>
                <a:gd name="connsiteX20" fmla="*/ 209074 w 581025"/>
                <a:gd name="connsiteY20" fmla="*/ 70829 h 180975"/>
                <a:gd name="connsiteX21" fmla="*/ 199549 w 581025"/>
                <a:gd name="connsiteY21" fmla="*/ 67019 h 180975"/>
                <a:gd name="connsiteX22" fmla="*/ 238601 w 581025"/>
                <a:gd name="connsiteY22" fmla="*/ 51779 h 180975"/>
                <a:gd name="connsiteX23" fmla="*/ 244316 w 581025"/>
                <a:gd name="connsiteY23" fmla="*/ 39397 h 180975"/>
                <a:gd name="connsiteX24" fmla="*/ 246221 w 581025"/>
                <a:gd name="connsiteY24" fmla="*/ 45112 h 180975"/>
                <a:gd name="connsiteX25" fmla="*/ 241459 w 581025"/>
                <a:gd name="connsiteY25" fmla="*/ 69877 h 180975"/>
                <a:gd name="connsiteX26" fmla="*/ 242411 w 581025"/>
                <a:gd name="connsiteY26" fmla="*/ 77497 h 180975"/>
                <a:gd name="connsiteX27" fmla="*/ 255746 w 581025"/>
                <a:gd name="connsiteY27" fmla="*/ 57494 h 180975"/>
                <a:gd name="connsiteX28" fmla="*/ 262414 w 581025"/>
                <a:gd name="connsiteY28" fmla="*/ 81307 h 180975"/>
                <a:gd name="connsiteX29" fmla="*/ 275749 w 581025"/>
                <a:gd name="connsiteY29" fmla="*/ 47017 h 180975"/>
                <a:gd name="connsiteX30" fmla="*/ 267176 w 581025"/>
                <a:gd name="connsiteY30" fmla="*/ 60352 h 180975"/>
                <a:gd name="connsiteX31" fmla="*/ 263366 w 581025"/>
                <a:gd name="connsiteY31" fmla="*/ 58447 h 180975"/>
                <a:gd name="connsiteX32" fmla="*/ 261461 w 581025"/>
                <a:gd name="connsiteY32" fmla="*/ 56542 h 180975"/>
                <a:gd name="connsiteX33" fmla="*/ 262414 w 581025"/>
                <a:gd name="connsiteY33" fmla="*/ 40349 h 180975"/>
                <a:gd name="connsiteX34" fmla="*/ 285274 w 581025"/>
                <a:gd name="connsiteY34" fmla="*/ 53684 h 180975"/>
                <a:gd name="connsiteX35" fmla="*/ 314801 w 581025"/>
                <a:gd name="connsiteY35" fmla="*/ 52732 h 180975"/>
                <a:gd name="connsiteX36" fmla="*/ 306229 w 581025"/>
                <a:gd name="connsiteY36" fmla="*/ 51779 h 180975"/>
                <a:gd name="connsiteX37" fmla="*/ 299561 w 581025"/>
                <a:gd name="connsiteY37" fmla="*/ 57494 h 180975"/>
                <a:gd name="connsiteX38" fmla="*/ 300514 w 581025"/>
                <a:gd name="connsiteY38" fmla="*/ 40349 h 180975"/>
                <a:gd name="connsiteX39" fmla="*/ 290989 w 581025"/>
                <a:gd name="connsiteY39" fmla="*/ 42254 h 180975"/>
                <a:gd name="connsiteX40" fmla="*/ 298609 w 581025"/>
                <a:gd name="connsiteY40" fmla="*/ 82259 h 180975"/>
                <a:gd name="connsiteX41" fmla="*/ 354806 w 581025"/>
                <a:gd name="connsiteY41" fmla="*/ 68924 h 180975"/>
                <a:gd name="connsiteX42" fmla="*/ 354806 w 581025"/>
                <a:gd name="connsiteY42" fmla="*/ 39397 h 180975"/>
                <a:gd name="connsiteX43" fmla="*/ 350996 w 581025"/>
                <a:gd name="connsiteY43" fmla="*/ 59399 h 180975"/>
                <a:gd name="connsiteX44" fmla="*/ 313849 w 581025"/>
                <a:gd name="connsiteY44" fmla="*/ 64162 h 180975"/>
                <a:gd name="connsiteX45" fmla="*/ 314801 w 581025"/>
                <a:gd name="connsiteY45" fmla="*/ 45112 h 180975"/>
                <a:gd name="connsiteX46" fmla="*/ 363379 w 581025"/>
                <a:gd name="connsiteY46" fmla="*/ 24157 h 180975"/>
                <a:gd name="connsiteX47" fmla="*/ 366236 w 581025"/>
                <a:gd name="connsiteY47" fmla="*/ 25109 h 180975"/>
                <a:gd name="connsiteX48" fmla="*/ 360521 w 581025"/>
                <a:gd name="connsiteY48" fmla="*/ 40349 h 180975"/>
                <a:gd name="connsiteX49" fmla="*/ 369094 w 581025"/>
                <a:gd name="connsiteY49" fmla="*/ 44159 h 180975"/>
                <a:gd name="connsiteX50" fmla="*/ 365284 w 581025"/>
                <a:gd name="connsiteY50" fmla="*/ 47017 h 180975"/>
                <a:gd name="connsiteX51" fmla="*/ 360521 w 581025"/>
                <a:gd name="connsiteY51" fmla="*/ 51779 h 180975"/>
                <a:gd name="connsiteX52" fmla="*/ 378619 w 581025"/>
                <a:gd name="connsiteY52" fmla="*/ 21299 h 180975"/>
                <a:gd name="connsiteX53" fmla="*/ 386239 w 581025"/>
                <a:gd name="connsiteY53" fmla="*/ 24157 h 180975"/>
                <a:gd name="connsiteX54" fmla="*/ 373856 w 581025"/>
                <a:gd name="connsiteY54" fmla="*/ 25109 h 180975"/>
                <a:gd name="connsiteX55" fmla="*/ 379571 w 581025"/>
                <a:gd name="connsiteY55" fmla="*/ 55589 h 180975"/>
                <a:gd name="connsiteX56" fmla="*/ 386239 w 581025"/>
                <a:gd name="connsiteY56" fmla="*/ 39397 h 180975"/>
                <a:gd name="connsiteX57" fmla="*/ 391954 w 581025"/>
                <a:gd name="connsiteY57" fmla="*/ 35587 h 180975"/>
                <a:gd name="connsiteX58" fmla="*/ 388144 w 581025"/>
                <a:gd name="connsiteY58" fmla="*/ 17489 h 180975"/>
                <a:gd name="connsiteX59" fmla="*/ 409099 w 581025"/>
                <a:gd name="connsiteY59" fmla="*/ 31777 h 180975"/>
                <a:gd name="connsiteX60" fmla="*/ 405289 w 581025"/>
                <a:gd name="connsiteY60" fmla="*/ 25109 h 180975"/>
                <a:gd name="connsiteX61" fmla="*/ 398621 w 581025"/>
                <a:gd name="connsiteY61" fmla="*/ 22252 h 180975"/>
                <a:gd name="connsiteX62" fmla="*/ 391954 w 581025"/>
                <a:gd name="connsiteY62" fmla="*/ 36539 h 180975"/>
                <a:gd name="connsiteX63" fmla="*/ 401479 w 581025"/>
                <a:gd name="connsiteY63" fmla="*/ 38444 h 180975"/>
                <a:gd name="connsiteX64" fmla="*/ 410051 w 581025"/>
                <a:gd name="connsiteY64" fmla="*/ 39397 h 180975"/>
                <a:gd name="connsiteX65" fmla="*/ 415766 w 581025"/>
                <a:gd name="connsiteY65" fmla="*/ 39397 h 180975"/>
                <a:gd name="connsiteX66" fmla="*/ 411004 w 581025"/>
                <a:gd name="connsiteY66" fmla="*/ 20347 h 180975"/>
                <a:gd name="connsiteX67" fmla="*/ 418624 w 581025"/>
                <a:gd name="connsiteY67" fmla="*/ 23204 h 180975"/>
                <a:gd name="connsiteX68" fmla="*/ 415766 w 581025"/>
                <a:gd name="connsiteY68" fmla="*/ 14632 h 180975"/>
                <a:gd name="connsiteX69" fmla="*/ 420529 w 581025"/>
                <a:gd name="connsiteY69" fmla="*/ 39397 h 180975"/>
                <a:gd name="connsiteX70" fmla="*/ 429101 w 581025"/>
                <a:gd name="connsiteY70" fmla="*/ 41302 h 180975"/>
                <a:gd name="connsiteX71" fmla="*/ 438626 w 581025"/>
                <a:gd name="connsiteY71" fmla="*/ 10822 h 180975"/>
                <a:gd name="connsiteX72" fmla="*/ 514826 w 581025"/>
                <a:gd name="connsiteY72" fmla="*/ 19394 h 180975"/>
                <a:gd name="connsiteX73" fmla="*/ 507206 w 581025"/>
                <a:gd name="connsiteY73" fmla="*/ 37492 h 180975"/>
                <a:gd name="connsiteX74" fmla="*/ 513874 w 581025"/>
                <a:gd name="connsiteY74" fmla="*/ 39397 h 180975"/>
                <a:gd name="connsiteX75" fmla="*/ 513874 w 581025"/>
                <a:gd name="connsiteY75" fmla="*/ 34634 h 180975"/>
                <a:gd name="connsiteX76" fmla="*/ 510064 w 581025"/>
                <a:gd name="connsiteY76" fmla="*/ 7964 h 180975"/>
                <a:gd name="connsiteX77" fmla="*/ 525304 w 581025"/>
                <a:gd name="connsiteY77" fmla="*/ 36539 h 180975"/>
                <a:gd name="connsiteX78" fmla="*/ 525304 w 581025"/>
                <a:gd name="connsiteY78" fmla="*/ 29872 h 180975"/>
                <a:gd name="connsiteX79" fmla="*/ 531971 w 581025"/>
                <a:gd name="connsiteY79" fmla="*/ 25109 h 180975"/>
                <a:gd name="connsiteX80" fmla="*/ 520541 w 581025"/>
                <a:gd name="connsiteY80" fmla="*/ 11774 h 180975"/>
                <a:gd name="connsiteX81" fmla="*/ 521494 w 581025"/>
                <a:gd name="connsiteY81" fmla="*/ 20347 h 180975"/>
                <a:gd name="connsiteX82" fmla="*/ 541496 w 581025"/>
                <a:gd name="connsiteY82" fmla="*/ 11774 h 180975"/>
                <a:gd name="connsiteX83" fmla="*/ 543401 w 581025"/>
                <a:gd name="connsiteY83" fmla="*/ 70829 h 180975"/>
                <a:gd name="connsiteX84" fmla="*/ 544354 w 581025"/>
                <a:gd name="connsiteY84" fmla="*/ 80354 h 180975"/>
                <a:gd name="connsiteX85" fmla="*/ 569119 w 581025"/>
                <a:gd name="connsiteY85" fmla="*/ 55589 h 180975"/>
                <a:gd name="connsiteX86" fmla="*/ 575786 w 581025"/>
                <a:gd name="connsiteY86" fmla="*/ 53684 h 180975"/>
                <a:gd name="connsiteX87" fmla="*/ 554831 w 581025"/>
                <a:gd name="connsiteY87" fmla="*/ 108929 h 180975"/>
                <a:gd name="connsiteX88" fmla="*/ 542449 w 581025"/>
                <a:gd name="connsiteY88" fmla="*/ 97499 h 180975"/>
                <a:gd name="connsiteX89" fmla="*/ 522446 w 581025"/>
                <a:gd name="connsiteY89" fmla="*/ 124169 h 180975"/>
                <a:gd name="connsiteX90" fmla="*/ 511969 w 581025"/>
                <a:gd name="connsiteY90" fmla="*/ 104167 h 180975"/>
                <a:gd name="connsiteX91" fmla="*/ 489109 w 581025"/>
                <a:gd name="connsiteY91" fmla="*/ 131789 h 180975"/>
                <a:gd name="connsiteX92" fmla="*/ 491014 w 581025"/>
                <a:gd name="connsiteY92" fmla="*/ 118454 h 180975"/>
                <a:gd name="connsiteX93" fmla="*/ 377666 w 581025"/>
                <a:gd name="connsiteY93" fmla="*/ 118454 h 180975"/>
                <a:gd name="connsiteX94" fmla="*/ 374809 w 581025"/>
                <a:gd name="connsiteY94" fmla="*/ 124169 h 180975"/>
                <a:gd name="connsiteX95" fmla="*/ 372904 w 581025"/>
                <a:gd name="connsiteY95" fmla="*/ 148934 h 180975"/>
                <a:gd name="connsiteX96" fmla="*/ 376714 w 581025"/>
                <a:gd name="connsiteY96" fmla="*/ 144172 h 180975"/>
                <a:gd name="connsiteX97" fmla="*/ 369094 w 581025"/>
                <a:gd name="connsiteY97" fmla="*/ 106072 h 180975"/>
                <a:gd name="connsiteX98" fmla="*/ 361474 w 581025"/>
                <a:gd name="connsiteY98" fmla="*/ 114644 h 180975"/>
                <a:gd name="connsiteX99" fmla="*/ 362426 w 581025"/>
                <a:gd name="connsiteY99" fmla="*/ 147982 h 180975"/>
                <a:gd name="connsiteX100" fmla="*/ 283369 w 581025"/>
                <a:gd name="connsiteY100" fmla="*/ 169889 h 180975"/>
                <a:gd name="connsiteX101" fmla="*/ 269081 w 581025"/>
                <a:gd name="connsiteY101" fmla="*/ 150839 h 180975"/>
                <a:gd name="connsiteX102" fmla="*/ 261461 w 581025"/>
                <a:gd name="connsiteY102" fmla="*/ 175604 h 180975"/>
                <a:gd name="connsiteX103" fmla="*/ 258604 w 581025"/>
                <a:gd name="connsiteY103" fmla="*/ 176557 h 180975"/>
                <a:gd name="connsiteX104" fmla="*/ 264319 w 581025"/>
                <a:gd name="connsiteY104" fmla="*/ 146077 h 180975"/>
                <a:gd name="connsiteX105" fmla="*/ 247174 w 581025"/>
                <a:gd name="connsiteY105" fmla="*/ 181319 h 180975"/>
                <a:gd name="connsiteX106" fmla="*/ 235744 w 581025"/>
                <a:gd name="connsiteY106" fmla="*/ 118454 h 180975"/>
                <a:gd name="connsiteX107" fmla="*/ 235744 w 581025"/>
                <a:gd name="connsiteY107" fmla="*/ 127979 h 180975"/>
                <a:gd name="connsiteX108" fmla="*/ 228124 w 581025"/>
                <a:gd name="connsiteY108" fmla="*/ 128932 h 180975"/>
                <a:gd name="connsiteX109" fmla="*/ 30004 w 581025"/>
                <a:gd name="connsiteY109" fmla="*/ 107024 h 180975"/>
                <a:gd name="connsiteX110" fmla="*/ 30956 w 581025"/>
                <a:gd name="connsiteY110" fmla="*/ 105119 h 180975"/>
                <a:gd name="connsiteX111" fmla="*/ 30004 w 581025"/>
                <a:gd name="connsiteY111" fmla="*/ 107024 h 180975"/>
                <a:gd name="connsiteX112" fmla="*/ 286226 w 581025"/>
                <a:gd name="connsiteY112" fmla="*/ 104167 h 180975"/>
                <a:gd name="connsiteX113" fmla="*/ 286226 w 581025"/>
                <a:gd name="connsiteY113" fmla="*/ 104167 h 180975"/>
                <a:gd name="connsiteX114" fmla="*/ 290989 w 581025"/>
                <a:gd name="connsiteY114" fmla="*/ 124169 h 180975"/>
                <a:gd name="connsiteX115" fmla="*/ 290989 w 581025"/>
                <a:gd name="connsiteY115" fmla="*/ 124169 h 180975"/>
                <a:gd name="connsiteX116" fmla="*/ 292894 w 581025"/>
                <a:gd name="connsiteY116" fmla="*/ 117502 h 180975"/>
                <a:gd name="connsiteX117" fmla="*/ 292894 w 581025"/>
                <a:gd name="connsiteY117" fmla="*/ 117502 h 180975"/>
                <a:gd name="connsiteX118" fmla="*/ 292894 w 581025"/>
                <a:gd name="connsiteY118" fmla="*/ 117502 h 180975"/>
                <a:gd name="connsiteX119" fmla="*/ 247174 w 581025"/>
                <a:gd name="connsiteY119" fmla="*/ 118454 h 180975"/>
                <a:gd name="connsiteX120" fmla="*/ 247174 w 581025"/>
                <a:gd name="connsiteY120" fmla="*/ 118454 h 180975"/>
                <a:gd name="connsiteX121" fmla="*/ 252889 w 581025"/>
                <a:gd name="connsiteY121" fmla="*/ 124169 h 180975"/>
                <a:gd name="connsiteX122" fmla="*/ 252889 w 581025"/>
                <a:gd name="connsiteY122" fmla="*/ 124169 h 180975"/>
                <a:gd name="connsiteX123" fmla="*/ 269081 w 581025"/>
                <a:gd name="connsiteY123" fmla="*/ 138457 h 180975"/>
                <a:gd name="connsiteX124" fmla="*/ 269081 w 581025"/>
                <a:gd name="connsiteY124" fmla="*/ 138457 h 180975"/>
                <a:gd name="connsiteX125" fmla="*/ 530066 w 581025"/>
                <a:gd name="connsiteY125" fmla="*/ 67972 h 180975"/>
                <a:gd name="connsiteX126" fmla="*/ 530066 w 581025"/>
                <a:gd name="connsiteY126" fmla="*/ 67972 h 180975"/>
                <a:gd name="connsiteX127" fmla="*/ 491014 w 581025"/>
                <a:gd name="connsiteY127" fmla="*/ 71782 h 180975"/>
                <a:gd name="connsiteX128" fmla="*/ 490061 w 581025"/>
                <a:gd name="connsiteY128" fmla="*/ 103214 h 180975"/>
                <a:gd name="connsiteX129" fmla="*/ 487204 w 581025"/>
                <a:gd name="connsiteY129" fmla="*/ 105119 h 180975"/>
                <a:gd name="connsiteX130" fmla="*/ 491014 w 581025"/>
                <a:gd name="connsiteY130" fmla="*/ 83212 h 180975"/>
                <a:gd name="connsiteX131" fmla="*/ 511016 w 581025"/>
                <a:gd name="connsiteY131" fmla="*/ 94642 h 180975"/>
                <a:gd name="connsiteX132" fmla="*/ 518636 w 581025"/>
                <a:gd name="connsiteY132" fmla="*/ 96547 h 180975"/>
                <a:gd name="connsiteX133" fmla="*/ 491014 w 581025"/>
                <a:gd name="connsiteY133" fmla="*/ 71782 h 180975"/>
                <a:gd name="connsiteX134" fmla="*/ 361474 w 581025"/>
                <a:gd name="connsiteY134" fmla="*/ 83212 h 180975"/>
                <a:gd name="connsiteX135" fmla="*/ 382429 w 581025"/>
                <a:gd name="connsiteY135" fmla="*/ 110834 h 180975"/>
                <a:gd name="connsiteX136" fmla="*/ 396716 w 581025"/>
                <a:gd name="connsiteY136" fmla="*/ 137504 h 180975"/>
                <a:gd name="connsiteX137" fmla="*/ 401479 w 581025"/>
                <a:gd name="connsiteY137" fmla="*/ 132742 h 180975"/>
                <a:gd name="connsiteX138" fmla="*/ 416719 w 581025"/>
                <a:gd name="connsiteY138" fmla="*/ 91784 h 180975"/>
                <a:gd name="connsiteX139" fmla="*/ 420529 w 581025"/>
                <a:gd name="connsiteY139" fmla="*/ 103214 h 180975"/>
                <a:gd name="connsiteX140" fmla="*/ 414814 w 581025"/>
                <a:gd name="connsiteY140" fmla="*/ 83212 h 180975"/>
                <a:gd name="connsiteX141" fmla="*/ 472916 w 581025"/>
                <a:gd name="connsiteY141" fmla="*/ 91784 h 180975"/>
                <a:gd name="connsiteX142" fmla="*/ 405289 w 581025"/>
                <a:gd name="connsiteY142" fmla="*/ 88927 h 180975"/>
                <a:gd name="connsiteX143" fmla="*/ 398621 w 581025"/>
                <a:gd name="connsiteY143" fmla="*/ 69877 h 180975"/>
                <a:gd name="connsiteX144" fmla="*/ 361474 w 581025"/>
                <a:gd name="connsiteY144" fmla="*/ 83212 h 180975"/>
                <a:gd name="connsiteX145" fmla="*/ 351949 w 581025"/>
                <a:gd name="connsiteY145" fmla="*/ 91784 h 180975"/>
                <a:gd name="connsiteX146" fmla="*/ 344329 w 581025"/>
                <a:gd name="connsiteY146" fmla="*/ 114644 h 180975"/>
                <a:gd name="connsiteX147" fmla="*/ 296704 w 581025"/>
                <a:gd name="connsiteY147" fmla="*/ 118454 h 180975"/>
                <a:gd name="connsiteX148" fmla="*/ 328136 w 581025"/>
                <a:gd name="connsiteY148" fmla="*/ 125122 h 180975"/>
                <a:gd name="connsiteX149" fmla="*/ 351949 w 581025"/>
                <a:gd name="connsiteY149" fmla="*/ 91784 h 180975"/>
                <a:gd name="connsiteX150" fmla="*/ 255746 w 581025"/>
                <a:gd name="connsiteY150" fmla="*/ 66067 h 180975"/>
                <a:gd name="connsiteX151" fmla="*/ 255746 w 581025"/>
                <a:gd name="connsiteY151" fmla="*/ 66067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581025" h="180975">
                  <a:moveTo>
                    <a:pt x="228124" y="128932"/>
                  </a:moveTo>
                  <a:cubicBezTo>
                    <a:pt x="218599" y="131789"/>
                    <a:pt x="210979" y="134647"/>
                    <a:pt x="204311" y="142267"/>
                  </a:cubicBezTo>
                  <a:cubicBezTo>
                    <a:pt x="205264" y="144172"/>
                    <a:pt x="199549" y="120359"/>
                    <a:pt x="195739" y="121312"/>
                  </a:cubicBezTo>
                  <a:cubicBezTo>
                    <a:pt x="204311" y="148934"/>
                    <a:pt x="162401" y="126074"/>
                    <a:pt x="169069" y="125122"/>
                  </a:cubicBezTo>
                  <a:cubicBezTo>
                    <a:pt x="163354" y="146077"/>
                    <a:pt x="161449" y="124169"/>
                    <a:pt x="169069" y="141314"/>
                  </a:cubicBezTo>
                  <a:cubicBezTo>
                    <a:pt x="158591" y="125122"/>
                    <a:pt x="130969" y="121312"/>
                    <a:pt x="124301" y="131789"/>
                  </a:cubicBezTo>
                  <a:cubicBezTo>
                    <a:pt x="120491" y="125122"/>
                    <a:pt x="123349" y="117502"/>
                    <a:pt x="126206" y="111787"/>
                  </a:cubicBezTo>
                  <a:cubicBezTo>
                    <a:pt x="124301" y="113692"/>
                    <a:pt x="123349" y="114644"/>
                    <a:pt x="121444" y="112739"/>
                  </a:cubicBezTo>
                  <a:cubicBezTo>
                    <a:pt x="106204" y="109882"/>
                    <a:pt x="27146" y="128932"/>
                    <a:pt x="7144" y="114644"/>
                  </a:cubicBezTo>
                  <a:cubicBezTo>
                    <a:pt x="10001" y="107977"/>
                    <a:pt x="28099" y="85117"/>
                    <a:pt x="14764" y="90832"/>
                  </a:cubicBezTo>
                  <a:cubicBezTo>
                    <a:pt x="28099" y="68924"/>
                    <a:pt x="62389" y="89879"/>
                    <a:pt x="87154" y="75592"/>
                  </a:cubicBezTo>
                  <a:cubicBezTo>
                    <a:pt x="87154" y="78449"/>
                    <a:pt x="77629" y="89879"/>
                    <a:pt x="76676" y="92737"/>
                  </a:cubicBezTo>
                  <a:cubicBezTo>
                    <a:pt x="82391" y="85117"/>
                    <a:pt x="85249" y="84164"/>
                    <a:pt x="86201" y="90832"/>
                  </a:cubicBezTo>
                  <a:cubicBezTo>
                    <a:pt x="95726" y="84164"/>
                    <a:pt x="88106" y="80354"/>
                    <a:pt x="89059" y="75592"/>
                  </a:cubicBezTo>
                  <a:cubicBezTo>
                    <a:pt x="99536" y="77497"/>
                    <a:pt x="146209" y="77497"/>
                    <a:pt x="131921" y="87022"/>
                  </a:cubicBezTo>
                  <a:cubicBezTo>
                    <a:pt x="131921" y="87022"/>
                    <a:pt x="160496" y="73687"/>
                    <a:pt x="160496" y="73687"/>
                  </a:cubicBezTo>
                  <a:cubicBezTo>
                    <a:pt x="161449" y="76544"/>
                    <a:pt x="150019" y="94642"/>
                    <a:pt x="153829" y="94642"/>
                  </a:cubicBezTo>
                  <a:cubicBezTo>
                    <a:pt x="196691" y="80354"/>
                    <a:pt x="194786" y="82259"/>
                    <a:pt x="229076" y="77497"/>
                  </a:cubicBezTo>
                  <a:cubicBezTo>
                    <a:pt x="229076" y="75592"/>
                    <a:pt x="248126" y="48922"/>
                    <a:pt x="235744" y="63209"/>
                  </a:cubicBezTo>
                  <a:cubicBezTo>
                    <a:pt x="236696" y="74639"/>
                    <a:pt x="228124" y="46064"/>
                    <a:pt x="227171" y="46064"/>
                  </a:cubicBezTo>
                  <a:cubicBezTo>
                    <a:pt x="216694" y="58447"/>
                    <a:pt x="226219" y="62257"/>
                    <a:pt x="209074" y="70829"/>
                  </a:cubicBezTo>
                  <a:cubicBezTo>
                    <a:pt x="210026" y="56542"/>
                    <a:pt x="207169" y="55589"/>
                    <a:pt x="199549" y="67019"/>
                  </a:cubicBezTo>
                  <a:cubicBezTo>
                    <a:pt x="205264" y="44159"/>
                    <a:pt x="222409" y="32729"/>
                    <a:pt x="238601" y="51779"/>
                  </a:cubicBezTo>
                  <a:cubicBezTo>
                    <a:pt x="240506" y="24157"/>
                    <a:pt x="240506" y="68924"/>
                    <a:pt x="244316" y="39397"/>
                  </a:cubicBezTo>
                  <a:cubicBezTo>
                    <a:pt x="241459" y="43207"/>
                    <a:pt x="242411" y="46064"/>
                    <a:pt x="246221" y="45112"/>
                  </a:cubicBezTo>
                  <a:cubicBezTo>
                    <a:pt x="246221" y="49874"/>
                    <a:pt x="242411" y="64162"/>
                    <a:pt x="241459" y="69877"/>
                  </a:cubicBezTo>
                  <a:cubicBezTo>
                    <a:pt x="239554" y="64162"/>
                    <a:pt x="242411" y="78449"/>
                    <a:pt x="242411" y="77497"/>
                  </a:cubicBezTo>
                  <a:cubicBezTo>
                    <a:pt x="250984" y="75592"/>
                    <a:pt x="250031" y="58447"/>
                    <a:pt x="255746" y="57494"/>
                  </a:cubicBezTo>
                  <a:cubicBezTo>
                    <a:pt x="259556" y="58447"/>
                    <a:pt x="262414" y="82259"/>
                    <a:pt x="262414" y="81307"/>
                  </a:cubicBezTo>
                  <a:cubicBezTo>
                    <a:pt x="262414" y="68924"/>
                    <a:pt x="279559" y="71782"/>
                    <a:pt x="275749" y="47017"/>
                  </a:cubicBezTo>
                  <a:cubicBezTo>
                    <a:pt x="270986" y="52732"/>
                    <a:pt x="272891" y="60352"/>
                    <a:pt x="267176" y="60352"/>
                  </a:cubicBezTo>
                  <a:cubicBezTo>
                    <a:pt x="267176" y="55589"/>
                    <a:pt x="266224" y="54637"/>
                    <a:pt x="263366" y="58447"/>
                  </a:cubicBezTo>
                  <a:cubicBezTo>
                    <a:pt x="270986" y="39397"/>
                    <a:pt x="259556" y="55589"/>
                    <a:pt x="261461" y="56542"/>
                  </a:cubicBezTo>
                  <a:cubicBezTo>
                    <a:pt x="261461" y="53684"/>
                    <a:pt x="263366" y="42254"/>
                    <a:pt x="262414" y="40349"/>
                  </a:cubicBezTo>
                  <a:cubicBezTo>
                    <a:pt x="273844" y="41302"/>
                    <a:pt x="283369" y="39397"/>
                    <a:pt x="285274" y="53684"/>
                  </a:cubicBezTo>
                  <a:cubicBezTo>
                    <a:pt x="305276" y="49874"/>
                    <a:pt x="294799" y="15584"/>
                    <a:pt x="314801" y="52732"/>
                  </a:cubicBezTo>
                  <a:cubicBezTo>
                    <a:pt x="306229" y="35587"/>
                    <a:pt x="307181" y="50827"/>
                    <a:pt x="306229" y="51779"/>
                  </a:cubicBezTo>
                  <a:cubicBezTo>
                    <a:pt x="302419" y="44159"/>
                    <a:pt x="300514" y="46064"/>
                    <a:pt x="299561" y="57494"/>
                  </a:cubicBezTo>
                  <a:cubicBezTo>
                    <a:pt x="300514" y="51779"/>
                    <a:pt x="301466" y="46064"/>
                    <a:pt x="300514" y="40349"/>
                  </a:cubicBezTo>
                  <a:cubicBezTo>
                    <a:pt x="298609" y="53684"/>
                    <a:pt x="294799" y="42254"/>
                    <a:pt x="290989" y="42254"/>
                  </a:cubicBezTo>
                  <a:cubicBezTo>
                    <a:pt x="296704" y="54637"/>
                    <a:pt x="294799" y="62257"/>
                    <a:pt x="298609" y="82259"/>
                  </a:cubicBezTo>
                  <a:cubicBezTo>
                    <a:pt x="302419" y="65114"/>
                    <a:pt x="349091" y="59399"/>
                    <a:pt x="354806" y="68924"/>
                  </a:cubicBezTo>
                  <a:cubicBezTo>
                    <a:pt x="340519" y="25109"/>
                    <a:pt x="384334" y="89879"/>
                    <a:pt x="354806" y="39397"/>
                  </a:cubicBezTo>
                  <a:cubicBezTo>
                    <a:pt x="357664" y="47017"/>
                    <a:pt x="355759" y="53684"/>
                    <a:pt x="350996" y="59399"/>
                  </a:cubicBezTo>
                  <a:cubicBezTo>
                    <a:pt x="352901" y="54637"/>
                    <a:pt x="318611" y="63209"/>
                    <a:pt x="313849" y="64162"/>
                  </a:cubicBezTo>
                  <a:cubicBezTo>
                    <a:pt x="314801" y="47969"/>
                    <a:pt x="316706" y="63209"/>
                    <a:pt x="314801" y="45112"/>
                  </a:cubicBezTo>
                  <a:cubicBezTo>
                    <a:pt x="312896" y="53684"/>
                    <a:pt x="366236" y="23204"/>
                    <a:pt x="363379" y="24157"/>
                  </a:cubicBezTo>
                  <a:cubicBezTo>
                    <a:pt x="363379" y="27014"/>
                    <a:pt x="364331" y="27967"/>
                    <a:pt x="366236" y="25109"/>
                  </a:cubicBezTo>
                  <a:cubicBezTo>
                    <a:pt x="366236" y="23204"/>
                    <a:pt x="360521" y="40349"/>
                    <a:pt x="360521" y="40349"/>
                  </a:cubicBezTo>
                  <a:cubicBezTo>
                    <a:pt x="367189" y="14632"/>
                    <a:pt x="370046" y="42254"/>
                    <a:pt x="369094" y="44159"/>
                  </a:cubicBezTo>
                  <a:cubicBezTo>
                    <a:pt x="368141" y="39397"/>
                    <a:pt x="366236" y="40349"/>
                    <a:pt x="365284" y="47017"/>
                  </a:cubicBezTo>
                  <a:cubicBezTo>
                    <a:pt x="367189" y="41302"/>
                    <a:pt x="365284" y="43207"/>
                    <a:pt x="360521" y="51779"/>
                  </a:cubicBezTo>
                  <a:cubicBezTo>
                    <a:pt x="383381" y="56542"/>
                    <a:pt x="369094" y="12727"/>
                    <a:pt x="378619" y="21299"/>
                  </a:cubicBezTo>
                  <a:cubicBezTo>
                    <a:pt x="378619" y="23204"/>
                    <a:pt x="381476" y="28919"/>
                    <a:pt x="386239" y="24157"/>
                  </a:cubicBezTo>
                  <a:cubicBezTo>
                    <a:pt x="389096" y="37492"/>
                    <a:pt x="372904" y="25109"/>
                    <a:pt x="373856" y="25109"/>
                  </a:cubicBezTo>
                  <a:cubicBezTo>
                    <a:pt x="374809" y="26062"/>
                    <a:pt x="381476" y="55589"/>
                    <a:pt x="379571" y="55589"/>
                  </a:cubicBezTo>
                  <a:cubicBezTo>
                    <a:pt x="376714" y="47969"/>
                    <a:pt x="382429" y="27014"/>
                    <a:pt x="386239" y="39397"/>
                  </a:cubicBezTo>
                  <a:cubicBezTo>
                    <a:pt x="386239" y="29872"/>
                    <a:pt x="388144" y="28919"/>
                    <a:pt x="391954" y="35587"/>
                  </a:cubicBezTo>
                  <a:cubicBezTo>
                    <a:pt x="390049" y="24157"/>
                    <a:pt x="387191" y="29872"/>
                    <a:pt x="388144" y="17489"/>
                  </a:cubicBezTo>
                  <a:cubicBezTo>
                    <a:pt x="392906" y="16537"/>
                    <a:pt x="397669" y="16537"/>
                    <a:pt x="409099" y="31777"/>
                  </a:cubicBezTo>
                  <a:cubicBezTo>
                    <a:pt x="401479" y="35587"/>
                    <a:pt x="400526" y="33682"/>
                    <a:pt x="405289" y="25109"/>
                  </a:cubicBezTo>
                  <a:cubicBezTo>
                    <a:pt x="402431" y="24157"/>
                    <a:pt x="400526" y="23204"/>
                    <a:pt x="398621" y="22252"/>
                  </a:cubicBezTo>
                  <a:cubicBezTo>
                    <a:pt x="392906" y="20347"/>
                    <a:pt x="391954" y="36539"/>
                    <a:pt x="391954" y="36539"/>
                  </a:cubicBezTo>
                  <a:cubicBezTo>
                    <a:pt x="399574" y="32729"/>
                    <a:pt x="402431" y="33682"/>
                    <a:pt x="401479" y="38444"/>
                  </a:cubicBezTo>
                  <a:cubicBezTo>
                    <a:pt x="422434" y="45112"/>
                    <a:pt x="381476" y="18442"/>
                    <a:pt x="410051" y="39397"/>
                  </a:cubicBezTo>
                  <a:cubicBezTo>
                    <a:pt x="411004" y="33682"/>
                    <a:pt x="412909" y="33682"/>
                    <a:pt x="415766" y="39397"/>
                  </a:cubicBezTo>
                  <a:cubicBezTo>
                    <a:pt x="415766" y="36539"/>
                    <a:pt x="411004" y="21299"/>
                    <a:pt x="411004" y="20347"/>
                  </a:cubicBezTo>
                  <a:cubicBezTo>
                    <a:pt x="410051" y="33682"/>
                    <a:pt x="417671" y="23204"/>
                    <a:pt x="418624" y="23204"/>
                  </a:cubicBezTo>
                  <a:cubicBezTo>
                    <a:pt x="411004" y="24157"/>
                    <a:pt x="410051" y="21299"/>
                    <a:pt x="415766" y="14632"/>
                  </a:cubicBezTo>
                  <a:cubicBezTo>
                    <a:pt x="417671" y="7964"/>
                    <a:pt x="420529" y="39397"/>
                    <a:pt x="420529" y="39397"/>
                  </a:cubicBezTo>
                  <a:cubicBezTo>
                    <a:pt x="412909" y="29872"/>
                    <a:pt x="428149" y="39397"/>
                    <a:pt x="429101" y="41302"/>
                  </a:cubicBezTo>
                  <a:cubicBezTo>
                    <a:pt x="437674" y="53684"/>
                    <a:pt x="438626" y="10822"/>
                    <a:pt x="438626" y="10822"/>
                  </a:cubicBezTo>
                  <a:cubicBezTo>
                    <a:pt x="444341" y="21299"/>
                    <a:pt x="511016" y="6059"/>
                    <a:pt x="514826" y="19394"/>
                  </a:cubicBezTo>
                  <a:cubicBezTo>
                    <a:pt x="510064" y="19394"/>
                    <a:pt x="492919" y="23204"/>
                    <a:pt x="507206" y="37492"/>
                  </a:cubicBezTo>
                  <a:cubicBezTo>
                    <a:pt x="512921" y="35587"/>
                    <a:pt x="510064" y="19394"/>
                    <a:pt x="513874" y="39397"/>
                  </a:cubicBezTo>
                  <a:cubicBezTo>
                    <a:pt x="512921" y="33682"/>
                    <a:pt x="512921" y="31777"/>
                    <a:pt x="513874" y="34634"/>
                  </a:cubicBezTo>
                  <a:cubicBezTo>
                    <a:pt x="519589" y="25109"/>
                    <a:pt x="518636" y="15584"/>
                    <a:pt x="510064" y="7964"/>
                  </a:cubicBezTo>
                  <a:cubicBezTo>
                    <a:pt x="517684" y="1297"/>
                    <a:pt x="518636" y="37492"/>
                    <a:pt x="525304" y="36539"/>
                  </a:cubicBezTo>
                  <a:cubicBezTo>
                    <a:pt x="522446" y="27967"/>
                    <a:pt x="522446" y="26062"/>
                    <a:pt x="525304" y="29872"/>
                  </a:cubicBezTo>
                  <a:cubicBezTo>
                    <a:pt x="525304" y="28919"/>
                    <a:pt x="530066" y="23204"/>
                    <a:pt x="531971" y="25109"/>
                  </a:cubicBezTo>
                  <a:cubicBezTo>
                    <a:pt x="532924" y="17489"/>
                    <a:pt x="530066" y="12727"/>
                    <a:pt x="520541" y="11774"/>
                  </a:cubicBezTo>
                  <a:cubicBezTo>
                    <a:pt x="520541" y="12727"/>
                    <a:pt x="526256" y="27014"/>
                    <a:pt x="521494" y="20347"/>
                  </a:cubicBezTo>
                  <a:cubicBezTo>
                    <a:pt x="531019" y="-2513"/>
                    <a:pt x="530066" y="26062"/>
                    <a:pt x="541496" y="11774"/>
                  </a:cubicBezTo>
                  <a:cubicBezTo>
                    <a:pt x="545306" y="18442"/>
                    <a:pt x="564356" y="80354"/>
                    <a:pt x="543401" y="70829"/>
                  </a:cubicBezTo>
                  <a:cubicBezTo>
                    <a:pt x="542449" y="71782"/>
                    <a:pt x="539591" y="81307"/>
                    <a:pt x="544354" y="80354"/>
                  </a:cubicBezTo>
                  <a:cubicBezTo>
                    <a:pt x="541496" y="67019"/>
                    <a:pt x="565309" y="59399"/>
                    <a:pt x="569119" y="55589"/>
                  </a:cubicBezTo>
                  <a:cubicBezTo>
                    <a:pt x="564356" y="57494"/>
                    <a:pt x="566261" y="56542"/>
                    <a:pt x="575786" y="53684"/>
                  </a:cubicBezTo>
                  <a:cubicBezTo>
                    <a:pt x="583406" y="87022"/>
                    <a:pt x="561499" y="87022"/>
                    <a:pt x="554831" y="108929"/>
                  </a:cubicBezTo>
                  <a:cubicBezTo>
                    <a:pt x="557689" y="109882"/>
                    <a:pt x="538639" y="100357"/>
                    <a:pt x="542449" y="97499"/>
                  </a:cubicBezTo>
                  <a:cubicBezTo>
                    <a:pt x="536734" y="100357"/>
                    <a:pt x="551021" y="134647"/>
                    <a:pt x="522446" y="124169"/>
                  </a:cubicBezTo>
                  <a:cubicBezTo>
                    <a:pt x="529114" y="124169"/>
                    <a:pt x="516731" y="107977"/>
                    <a:pt x="511969" y="104167"/>
                  </a:cubicBezTo>
                  <a:cubicBezTo>
                    <a:pt x="511969" y="104167"/>
                    <a:pt x="490061" y="122264"/>
                    <a:pt x="489109" y="131789"/>
                  </a:cubicBezTo>
                  <a:cubicBezTo>
                    <a:pt x="487204" y="109882"/>
                    <a:pt x="491966" y="114644"/>
                    <a:pt x="491014" y="118454"/>
                  </a:cubicBezTo>
                  <a:cubicBezTo>
                    <a:pt x="489109" y="120359"/>
                    <a:pt x="392906" y="163222"/>
                    <a:pt x="377666" y="118454"/>
                  </a:cubicBezTo>
                  <a:cubicBezTo>
                    <a:pt x="378619" y="123217"/>
                    <a:pt x="377666" y="125122"/>
                    <a:pt x="374809" y="124169"/>
                  </a:cubicBezTo>
                  <a:cubicBezTo>
                    <a:pt x="382429" y="131789"/>
                    <a:pt x="381476" y="139409"/>
                    <a:pt x="372904" y="148934"/>
                  </a:cubicBezTo>
                  <a:cubicBezTo>
                    <a:pt x="370046" y="144172"/>
                    <a:pt x="370999" y="142267"/>
                    <a:pt x="376714" y="144172"/>
                  </a:cubicBezTo>
                  <a:cubicBezTo>
                    <a:pt x="370046" y="123217"/>
                    <a:pt x="377666" y="129884"/>
                    <a:pt x="369094" y="106072"/>
                  </a:cubicBezTo>
                  <a:cubicBezTo>
                    <a:pt x="365284" y="118454"/>
                    <a:pt x="363379" y="121312"/>
                    <a:pt x="361474" y="114644"/>
                  </a:cubicBezTo>
                  <a:cubicBezTo>
                    <a:pt x="350996" y="132742"/>
                    <a:pt x="360521" y="134647"/>
                    <a:pt x="362426" y="147982"/>
                  </a:cubicBezTo>
                  <a:cubicBezTo>
                    <a:pt x="346234" y="150839"/>
                    <a:pt x="294799" y="168937"/>
                    <a:pt x="283369" y="169889"/>
                  </a:cubicBezTo>
                  <a:cubicBezTo>
                    <a:pt x="280511" y="167032"/>
                    <a:pt x="282416" y="149887"/>
                    <a:pt x="269081" y="150839"/>
                  </a:cubicBezTo>
                  <a:cubicBezTo>
                    <a:pt x="276701" y="147029"/>
                    <a:pt x="257651" y="186082"/>
                    <a:pt x="261461" y="175604"/>
                  </a:cubicBezTo>
                  <a:cubicBezTo>
                    <a:pt x="262414" y="167984"/>
                    <a:pt x="261461" y="168937"/>
                    <a:pt x="258604" y="176557"/>
                  </a:cubicBezTo>
                  <a:cubicBezTo>
                    <a:pt x="263366" y="158459"/>
                    <a:pt x="263366" y="161317"/>
                    <a:pt x="264319" y="146077"/>
                  </a:cubicBezTo>
                  <a:cubicBezTo>
                    <a:pt x="263366" y="145124"/>
                    <a:pt x="242411" y="182272"/>
                    <a:pt x="247174" y="181319"/>
                  </a:cubicBezTo>
                  <a:cubicBezTo>
                    <a:pt x="253841" y="140362"/>
                    <a:pt x="238601" y="140362"/>
                    <a:pt x="235744" y="118454"/>
                  </a:cubicBezTo>
                  <a:cubicBezTo>
                    <a:pt x="240506" y="120359"/>
                    <a:pt x="240506" y="123217"/>
                    <a:pt x="235744" y="127979"/>
                  </a:cubicBezTo>
                  <a:cubicBezTo>
                    <a:pt x="249079" y="123217"/>
                    <a:pt x="240506" y="107977"/>
                    <a:pt x="228124" y="128932"/>
                  </a:cubicBezTo>
                  <a:close/>
                  <a:moveTo>
                    <a:pt x="30004" y="107024"/>
                  </a:moveTo>
                  <a:cubicBezTo>
                    <a:pt x="30004" y="106072"/>
                    <a:pt x="30956" y="106072"/>
                    <a:pt x="30956" y="105119"/>
                  </a:cubicBezTo>
                  <a:cubicBezTo>
                    <a:pt x="30004" y="106072"/>
                    <a:pt x="30004" y="107024"/>
                    <a:pt x="30004" y="107024"/>
                  </a:cubicBezTo>
                  <a:close/>
                  <a:moveTo>
                    <a:pt x="286226" y="104167"/>
                  </a:moveTo>
                  <a:cubicBezTo>
                    <a:pt x="280511" y="103214"/>
                    <a:pt x="266224" y="147982"/>
                    <a:pt x="286226" y="104167"/>
                  </a:cubicBezTo>
                  <a:close/>
                  <a:moveTo>
                    <a:pt x="290989" y="124169"/>
                  </a:moveTo>
                  <a:cubicBezTo>
                    <a:pt x="292894" y="125122"/>
                    <a:pt x="290989" y="115597"/>
                    <a:pt x="290989" y="124169"/>
                  </a:cubicBezTo>
                  <a:close/>
                  <a:moveTo>
                    <a:pt x="292894" y="117502"/>
                  </a:moveTo>
                  <a:cubicBezTo>
                    <a:pt x="291941" y="117502"/>
                    <a:pt x="291941" y="117502"/>
                    <a:pt x="292894" y="117502"/>
                  </a:cubicBezTo>
                  <a:lnTo>
                    <a:pt x="292894" y="117502"/>
                  </a:lnTo>
                  <a:close/>
                  <a:moveTo>
                    <a:pt x="247174" y="118454"/>
                  </a:moveTo>
                  <a:cubicBezTo>
                    <a:pt x="246221" y="118454"/>
                    <a:pt x="245269" y="118454"/>
                    <a:pt x="247174" y="118454"/>
                  </a:cubicBezTo>
                  <a:close/>
                  <a:moveTo>
                    <a:pt x="252889" y="124169"/>
                  </a:moveTo>
                  <a:cubicBezTo>
                    <a:pt x="250984" y="113692"/>
                    <a:pt x="250984" y="122264"/>
                    <a:pt x="252889" y="124169"/>
                  </a:cubicBezTo>
                  <a:close/>
                  <a:moveTo>
                    <a:pt x="269081" y="138457"/>
                  </a:moveTo>
                  <a:cubicBezTo>
                    <a:pt x="271939" y="105119"/>
                    <a:pt x="269081" y="137504"/>
                    <a:pt x="269081" y="138457"/>
                  </a:cubicBezTo>
                  <a:close/>
                  <a:moveTo>
                    <a:pt x="530066" y="67972"/>
                  </a:moveTo>
                  <a:cubicBezTo>
                    <a:pt x="524351" y="60352"/>
                    <a:pt x="525304" y="84164"/>
                    <a:pt x="530066" y="67972"/>
                  </a:cubicBezTo>
                  <a:close/>
                  <a:moveTo>
                    <a:pt x="491014" y="71782"/>
                  </a:moveTo>
                  <a:cubicBezTo>
                    <a:pt x="486251" y="87022"/>
                    <a:pt x="475774" y="88927"/>
                    <a:pt x="490061" y="103214"/>
                  </a:cubicBezTo>
                  <a:cubicBezTo>
                    <a:pt x="488156" y="97499"/>
                    <a:pt x="486251" y="98452"/>
                    <a:pt x="487204" y="105119"/>
                  </a:cubicBezTo>
                  <a:cubicBezTo>
                    <a:pt x="491014" y="110834"/>
                    <a:pt x="498634" y="88927"/>
                    <a:pt x="491014" y="83212"/>
                  </a:cubicBezTo>
                  <a:cubicBezTo>
                    <a:pt x="493871" y="71782"/>
                    <a:pt x="514826" y="92737"/>
                    <a:pt x="511016" y="94642"/>
                  </a:cubicBezTo>
                  <a:cubicBezTo>
                    <a:pt x="510064" y="86069"/>
                    <a:pt x="522446" y="96547"/>
                    <a:pt x="518636" y="96547"/>
                  </a:cubicBezTo>
                  <a:cubicBezTo>
                    <a:pt x="521494" y="83212"/>
                    <a:pt x="510064" y="64162"/>
                    <a:pt x="491014" y="71782"/>
                  </a:cubicBezTo>
                  <a:close/>
                  <a:moveTo>
                    <a:pt x="361474" y="83212"/>
                  </a:moveTo>
                  <a:cubicBezTo>
                    <a:pt x="376714" y="123217"/>
                    <a:pt x="398621" y="87974"/>
                    <a:pt x="382429" y="110834"/>
                  </a:cubicBezTo>
                  <a:cubicBezTo>
                    <a:pt x="384334" y="117502"/>
                    <a:pt x="394811" y="134647"/>
                    <a:pt x="396716" y="137504"/>
                  </a:cubicBezTo>
                  <a:cubicBezTo>
                    <a:pt x="399574" y="130837"/>
                    <a:pt x="400526" y="128932"/>
                    <a:pt x="401479" y="132742"/>
                  </a:cubicBezTo>
                  <a:cubicBezTo>
                    <a:pt x="382429" y="130837"/>
                    <a:pt x="414814" y="96547"/>
                    <a:pt x="416719" y="91784"/>
                  </a:cubicBezTo>
                  <a:cubicBezTo>
                    <a:pt x="417671" y="107977"/>
                    <a:pt x="416719" y="95594"/>
                    <a:pt x="420529" y="103214"/>
                  </a:cubicBezTo>
                  <a:cubicBezTo>
                    <a:pt x="423386" y="95594"/>
                    <a:pt x="421481" y="88927"/>
                    <a:pt x="414814" y="83212"/>
                  </a:cubicBezTo>
                  <a:cubicBezTo>
                    <a:pt x="426244" y="78449"/>
                    <a:pt x="463391" y="90832"/>
                    <a:pt x="472916" y="91784"/>
                  </a:cubicBezTo>
                  <a:cubicBezTo>
                    <a:pt x="478631" y="49874"/>
                    <a:pt x="403384" y="90832"/>
                    <a:pt x="405289" y="88927"/>
                  </a:cubicBezTo>
                  <a:cubicBezTo>
                    <a:pt x="405289" y="88927"/>
                    <a:pt x="400526" y="69877"/>
                    <a:pt x="398621" y="69877"/>
                  </a:cubicBezTo>
                  <a:cubicBezTo>
                    <a:pt x="399574" y="72734"/>
                    <a:pt x="364331" y="81307"/>
                    <a:pt x="361474" y="83212"/>
                  </a:cubicBezTo>
                  <a:close/>
                  <a:moveTo>
                    <a:pt x="351949" y="91784"/>
                  </a:moveTo>
                  <a:cubicBezTo>
                    <a:pt x="339566" y="103214"/>
                    <a:pt x="350996" y="101309"/>
                    <a:pt x="344329" y="114644"/>
                  </a:cubicBezTo>
                  <a:cubicBezTo>
                    <a:pt x="346234" y="107024"/>
                    <a:pt x="304324" y="124169"/>
                    <a:pt x="296704" y="118454"/>
                  </a:cubicBezTo>
                  <a:cubicBezTo>
                    <a:pt x="300514" y="124169"/>
                    <a:pt x="327184" y="122264"/>
                    <a:pt x="328136" y="125122"/>
                  </a:cubicBezTo>
                  <a:cubicBezTo>
                    <a:pt x="347186" y="132742"/>
                    <a:pt x="356711" y="111787"/>
                    <a:pt x="351949" y="91784"/>
                  </a:cubicBezTo>
                  <a:close/>
                  <a:moveTo>
                    <a:pt x="255746" y="66067"/>
                  </a:moveTo>
                  <a:cubicBezTo>
                    <a:pt x="255746" y="65114"/>
                    <a:pt x="255746" y="66067"/>
                    <a:pt x="255746" y="66067"/>
                  </a:cubicBezTo>
                  <a:close/>
                </a:path>
              </a:pathLst>
            </a:custGeom>
            <a:grpFill/>
            <a:ln w="9525" cap="flat">
              <a:noFill/>
              <a:prstDash val="solid"/>
              <a:miter/>
            </a:ln>
          </p:spPr>
          <p:txBody>
            <a:bodyPr rtlCol="0" anchor="ctr"/>
            <a:lstStyle/>
            <a:p>
              <a:endParaRPr lang="en-US"/>
            </a:p>
          </p:txBody>
        </p:sp>
        <p:sp>
          <p:nvSpPr>
            <p:cNvPr id="1056" name="Freeform: Shape 1055">
              <a:extLst>
                <a:ext uri="{FF2B5EF4-FFF2-40B4-BE49-F238E27FC236}">
                  <a16:creationId xmlns:a16="http://schemas.microsoft.com/office/drawing/2014/main" xmlns="" id="{131E19DE-D714-47F3-A322-8A6B379614C2}"/>
                </a:ext>
              </a:extLst>
            </p:cNvPr>
            <p:cNvSpPr/>
            <p:nvPr/>
          </p:nvSpPr>
          <p:spPr>
            <a:xfrm>
              <a:off x="7568103" y="1082516"/>
              <a:ext cx="9525" cy="19050"/>
            </a:xfrm>
            <a:custGeom>
              <a:avLst/>
              <a:gdLst>
                <a:gd name="connsiteX0" fmla="*/ 8082 w 9525"/>
                <a:gd name="connsiteY0" fmla="*/ 12859 h 19050"/>
                <a:gd name="connsiteX1" fmla="*/ 8082 w 9525"/>
                <a:gd name="connsiteY1" fmla="*/ 7144 h 19050"/>
                <a:gd name="connsiteX2" fmla="*/ 8082 w 9525"/>
                <a:gd name="connsiteY2" fmla="*/ 12859 h 19050"/>
              </a:gdLst>
              <a:ahLst/>
              <a:cxnLst>
                <a:cxn ang="0">
                  <a:pos x="connsiteX0" y="connsiteY0"/>
                </a:cxn>
                <a:cxn ang="0">
                  <a:pos x="connsiteX1" y="connsiteY1"/>
                </a:cxn>
                <a:cxn ang="0">
                  <a:pos x="connsiteX2" y="connsiteY2"/>
                </a:cxn>
              </a:cxnLst>
              <a:rect l="l" t="t" r="r" b="b"/>
              <a:pathLst>
                <a:path w="9525" h="19050">
                  <a:moveTo>
                    <a:pt x="8082" y="12859"/>
                  </a:moveTo>
                  <a:cubicBezTo>
                    <a:pt x="8082" y="10954"/>
                    <a:pt x="9987" y="10001"/>
                    <a:pt x="8082" y="7144"/>
                  </a:cubicBezTo>
                  <a:cubicBezTo>
                    <a:pt x="9987" y="10954"/>
                    <a:pt x="5225" y="9049"/>
                    <a:pt x="8082" y="12859"/>
                  </a:cubicBezTo>
                  <a:close/>
                </a:path>
              </a:pathLst>
            </a:custGeom>
            <a:grpFill/>
            <a:ln w="9525" cap="flat">
              <a:noFill/>
              <a:prstDash val="solid"/>
              <a:miter/>
            </a:ln>
          </p:spPr>
          <p:txBody>
            <a:bodyPr rtlCol="0" anchor="ctr"/>
            <a:lstStyle/>
            <a:p>
              <a:endParaRPr lang="en-US"/>
            </a:p>
          </p:txBody>
        </p:sp>
        <p:sp>
          <p:nvSpPr>
            <p:cNvPr id="1057" name="Freeform: Shape 1056">
              <a:extLst>
                <a:ext uri="{FF2B5EF4-FFF2-40B4-BE49-F238E27FC236}">
                  <a16:creationId xmlns:a16="http://schemas.microsoft.com/office/drawing/2014/main" xmlns="" id="{A10FCAB2-E1BE-4CB9-B77B-E03F2DBB91B2}"/>
                </a:ext>
              </a:extLst>
            </p:cNvPr>
            <p:cNvSpPr/>
            <p:nvPr/>
          </p:nvSpPr>
          <p:spPr>
            <a:xfrm>
              <a:off x="7572137" y="1088482"/>
              <a:ext cx="9525" cy="9525"/>
            </a:xfrm>
            <a:custGeom>
              <a:avLst/>
              <a:gdLst>
                <a:gd name="connsiteX0" fmla="*/ 7858 w 9525"/>
                <a:gd name="connsiteY0" fmla="*/ 9750 h 9525"/>
                <a:gd name="connsiteX1" fmla="*/ 7858 w 9525"/>
                <a:gd name="connsiteY1" fmla="*/ 9750 h 9525"/>
              </a:gdLst>
              <a:ahLst/>
              <a:cxnLst>
                <a:cxn ang="0">
                  <a:pos x="connsiteX0" y="connsiteY0"/>
                </a:cxn>
                <a:cxn ang="0">
                  <a:pos x="connsiteX1" y="connsiteY1"/>
                </a:cxn>
              </a:cxnLst>
              <a:rect l="l" t="t" r="r" b="b"/>
              <a:pathLst>
                <a:path w="9525" h="9525">
                  <a:moveTo>
                    <a:pt x="7858" y="9750"/>
                  </a:moveTo>
                  <a:cubicBezTo>
                    <a:pt x="6906" y="4988"/>
                    <a:pt x="6906" y="7845"/>
                    <a:pt x="7858" y="9750"/>
                  </a:cubicBezTo>
                  <a:close/>
                </a:path>
              </a:pathLst>
            </a:custGeom>
            <a:grpFill/>
            <a:ln w="9525" cap="flat">
              <a:noFill/>
              <a:prstDash val="solid"/>
              <a:miter/>
            </a:ln>
          </p:spPr>
          <p:txBody>
            <a:bodyPr rtlCol="0" anchor="ctr"/>
            <a:lstStyle/>
            <a:p>
              <a:endParaRPr lang="en-US"/>
            </a:p>
          </p:txBody>
        </p:sp>
        <p:sp>
          <p:nvSpPr>
            <p:cNvPr id="1058" name="Freeform: Shape 1057">
              <a:extLst>
                <a:ext uri="{FF2B5EF4-FFF2-40B4-BE49-F238E27FC236}">
                  <a16:creationId xmlns:a16="http://schemas.microsoft.com/office/drawing/2014/main" xmlns="" id="{7C500852-8D48-4887-B280-21A440C99A96}"/>
                </a:ext>
              </a:extLst>
            </p:cNvPr>
            <p:cNvSpPr/>
            <p:nvPr/>
          </p:nvSpPr>
          <p:spPr>
            <a:xfrm>
              <a:off x="7588091" y="1115217"/>
              <a:ext cx="9525" cy="19050"/>
            </a:xfrm>
            <a:custGeom>
              <a:avLst/>
              <a:gdLst>
                <a:gd name="connsiteX0" fmla="*/ 7144 w 9525"/>
                <a:gd name="connsiteY0" fmla="*/ 8732 h 19050"/>
                <a:gd name="connsiteX1" fmla="*/ 7144 w 9525"/>
                <a:gd name="connsiteY1" fmla="*/ 8732 h 19050"/>
              </a:gdLst>
              <a:ahLst/>
              <a:cxnLst>
                <a:cxn ang="0">
                  <a:pos x="connsiteX0" y="connsiteY0"/>
                </a:cxn>
                <a:cxn ang="0">
                  <a:pos x="connsiteX1" y="connsiteY1"/>
                </a:cxn>
              </a:cxnLst>
              <a:rect l="l" t="t" r="r" b="b"/>
              <a:pathLst>
                <a:path w="9525" h="19050">
                  <a:moveTo>
                    <a:pt x="7144" y="8732"/>
                  </a:moveTo>
                  <a:cubicBezTo>
                    <a:pt x="7144" y="2065"/>
                    <a:pt x="12859" y="19210"/>
                    <a:pt x="7144" y="8732"/>
                  </a:cubicBezTo>
                  <a:close/>
                </a:path>
              </a:pathLst>
            </a:custGeom>
            <a:grpFill/>
            <a:ln w="9525" cap="flat">
              <a:noFill/>
              <a:prstDash val="solid"/>
              <a:miter/>
            </a:ln>
          </p:spPr>
          <p:txBody>
            <a:bodyPr rtlCol="0" anchor="ctr"/>
            <a:lstStyle/>
            <a:p>
              <a:endParaRPr lang="en-US"/>
            </a:p>
          </p:txBody>
        </p:sp>
        <p:sp>
          <p:nvSpPr>
            <p:cNvPr id="1059" name="Freeform: Shape 1058">
              <a:extLst>
                <a:ext uri="{FF2B5EF4-FFF2-40B4-BE49-F238E27FC236}">
                  <a16:creationId xmlns:a16="http://schemas.microsoft.com/office/drawing/2014/main" xmlns="" id="{96F7E78A-92DD-4889-92A1-182AFF1DB4AE}"/>
                </a:ext>
              </a:extLst>
            </p:cNvPr>
            <p:cNvSpPr/>
            <p:nvPr/>
          </p:nvSpPr>
          <p:spPr>
            <a:xfrm>
              <a:off x="7592854" y="1125755"/>
              <a:ext cx="9525" cy="9525"/>
            </a:xfrm>
            <a:custGeom>
              <a:avLst/>
              <a:gdLst>
                <a:gd name="connsiteX0" fmla="*/ 7144 w 9525"/>
                <a:gd name="connsiteY0" fmla="*/ 10577 h 9525"/>
                <a:gd name="connsiteX1" fmla="*/ 7144 w 9525"/>
                <a:gd name="connsiteY1" fmla="*/ 10577 h 9525"/>
              </a:gdLst>
              <a:ahLst/>
              <a:cxnLst>
                <a:cxn ang="0">
                  <a:pos x="connsiteX0" y="connsiteY0"/>
                </a:cxn>
                <a:cxn ang="0">
                  <a:pos x="connsiteX1" y="connsiteY1"/>
                </a:cxn>
              </a:cxnLst>
              <a:rect l="l" t="t" r="r" b="b"/>
              <a:pathLst>
                <a:path w="9525" h="9525">
                  <a:moveTo>
                    <a:pt x="7144" y="10577"/>
                  </a:moveTo>
                  <a:cubicBezTo>
                    <a:pt x="8096" y="3910"/>
                    <a:pt x="7144" y="8672"/>
                    <a:pt x="7144" y="10577"/>
                  </a:cubicBezTo>
                  <a:close/>
                </a:path>
              </a:pathLst>
            </a:custGeom>
            <a:grpFill/>
            <a:ln w="9525" cap="flat">
              <a:noFill/>
              <a:prstDash val="solid"/>
              <a:miter/>
            </a:ln>
          </p:spPr>
          <p:txBody>
            <a:bodyPr rtlCol="0" anchor="ctr"/>
            <a:lstStyle/>
            <a:p>
              <a:endParaRPr lang="en-US"/>
            </a:p>
          </p:txBody>
        </p:sp>
        <p:sp>
          <p:nvSpPr>
            <p:cNvPr id="1060" name="Freeform: Shape 1059">
              <a:extLst>
                <a:ext uri="{FF2B5EF4-FFF2-40B4-BE49-F238E27FC236}">
                  <a16:creationId xmlns:a16="http://schemas.microsoft.com/office/drawing/2014/main" xmlns="" id="{A50551A9-7205-474A-9660-DDFE304FEFF3}"/>
                </a:ext>
              </a:extLst>
            </p:cNvPr>
            <p:cNvSpPr/>
            <p:nvPr/>
          </p:nvSpPr>
          <p:spPr>
            <a:xfrm>
              <a:off x="7512844" y="1063374"/>
              <a:ext cx="9525" cy="9525"/>
            </a:xfrm>
            <a:custGeom>
              <a:avLst/>
              <a:gdLst>
                <a:gd name="connsiteX0" fmla="*/ 9049 w 9525"/>
                <a:gd name="connsiteY0" fmla="*/ 8188 h 9525"/>
                <a:gd name="connsiteX1" fmla="*/ 7144 w 9525"/>
                <a:gd name="connsiteY1" fmla="*/ 10093 h 9525"/>
                <a:gd name="connsiteX2" fmla="*/ 9049 w 9525"/>
                <a:gd name="connsiteY2" fmla="*/ 8188 h 9525"/>
              </a:gdLst>
              <a:ahLst/>
              <a:cxnLst>
                <a:cxn ang="0">
                  <a:pos x="connsiteX0" y="connsiteY0"/>
                </a:cxn>
                <a:cxn ang="0">
                  <a:pos x="connsiteX1" y="connsiteY1"/>
                </a:cxn>
                <a:cxn ang="0">
                  <a:pos x="connsiteX2" y="connsiteY2"/>
                </a:cxn>
              </a:cxnLst>
              <a:rect l="l" t="t" r="r" b="b"/>
              <a:pathLst>
                <a:path w="9525" h="9525">
                  <a:moveTo>
                    <a:pt x="9049" y="8188"/>
                  </a:moveTo>
                  <a:cubicBezTo>
                    <a:pt x="7144" y="5331"/>
                    <a:pt x="8096" y="9141"/>
                    <a:pt x="7144" y="10093"/>
                  </a:cubicBezTo>
                  <a:cubicBezTo>
                    <a:pt x="8096" y="9141"/>
                    <a:pt x="9049" y="10093"/>
                    <a:pt x="9049" y="8188"/>
                  </a:cubicBezTo>
                  <a:close/>
                </a:path>
              </a:pathLst>
            </a:custGeom>
            <a:grpFill/>
            <a:ln w="9525" cap="flat">
              <a:noFill/>
              <a:prstDash val="solid"/>
              <a:miter/>
            </a:ln>
          </p:spPr>
          <p:txBody>
            <a:bodyPr rtlCol="0" anchor="ctr"/>
            <a:lstStyle/>
            <a:p>
              <a:endParaRPr lang="en-US"/>
            </a:p>
          </p:txBody>
        </p:sp>
        <p:sp>
          <p:nvSpPr>
            <p:cNvPr id="1061" name="Freeform: Shape 1060">
              <a:extLst>
                <a:ext uri="{FF2B5EF4-FFF2-40B4-BE49-F238E27FC236}">
                  <a16:creationId xmlns:a16="http://schemas.microsoft.com/office/drawing/2014/main" xmlns="" id="{71AD2B88-0527-48D1-B7B3-B1DB31E9EAE4}"/>
                </a:ext>
              </a:extLst>
            </p:cNvPr>
            <p:cNvSpPr/>
            <p:nvPr/>
          </p:nvSpPr>
          <p:spPr>
            <a:xfrm>
              <a:off x="7079456" y="1099661"/>
              <a:ext cx="28575" cy="9525"/>
            </a:xfrm>
            <a:custGeom>
              <a:avLst/>
              <a:gdLst>
                <a:gd name="connsiteX0" fmla="*/ 22384 w 28575"/>
                <a:gd name="connsiteY0" fmla="*/ 7144 h 9525"/>
                <a:gd name="connsiteX1" fmla="*/ 7144 w 28575"/>
                <a:gd name="connsiteY1" fmla="*/ 8096 h 9525"/>
                <a:gd name="connsiteX2" fmla="*/ 22384 w 28575"/>
                <a:gd name="connsiteY2" fmla="*/ 7144 h 9525"/>
              </a:gdLst>
              <a:ahLst/>
              <a:cxnLst>
                <a:cxn ang="0">
                  <a:pos x="connsiteX0" y="connsiteY0"/>
                </a:cxn>
                <a:cxn ang="0">
                  <a:pos x="connsiteX1" y="connsiteY1"/>
                </a:cxn>
                <a:cxn ang="0">
                  <a:pos x="connsiteX2" y="connsiteY2"/>
                </a:cxn>
              </a:cxnLst>
              <a:rect l="l" t="t" r="r" b="b"/>
              <a:pathLst>
                <a:path w="28575" h="9525">
                  <a:moveTo>
                    <a:pt x="22384" y="7144"/>
                  </a:moveTo>
                  <a:lnTo>
                    <a:pt x="7144" y="8096"/>
                  </a:lnTo>
                  <a:cubicBezTo>
                    <a:pt x="10954" y="8096"/>
                    <a:pt x="14764" y="8096"/>
                    <a:pt x="22384" y="7144"/>
                  </a:cubicBezTo>
                  <a:close/>
                </a:path>
              </a:pathLst>
            </a:custGeom>
            <a:grpFill/>
            <a:ln w="9525" cap="flat">
              <a:noFill/>
              <a:prstDash val="solid"/>
              <a:miter/>
            </a:ln>
          </p:spPr>
          <p:txBody>
            <a:bodyPr rtlCol="0" anchor="ctr"/>
            <a:lstStyle/>
            <a:p>
              <a:endParaRPr lang="en-US"/>
            </a:p>
          </p:txBody>
        </p:sp>
        <p:sp>
          <p:nvSpPr>
            <p:cNvPr id="1062" name="Freeform: Shape 1061">
              <a:extLst>
                <a:ext uri="{FF2B5EF4-FFF2-40B4-BE49-F238E27FC236}">
                  <a16:creationId xmlns:a16="http://schemas.microsoft.com/office/drawing/2014/main" xmlns="" id="{C70B9B0D-17AA-4119-BF57-0E62CD80BD40}"/>
                </a:ext>
              </a:extLst>
            </p:cNvPr>
            <p:cNvSpPr/>
            <p:nvPr/>
          </p:nvSpPr>
          <p:spPr>
            <a:xfrm>
              <a:off x="7442359" y="1081141"/>
              <a:ext cx="19050" cy="19050"/>
            </a:xfrm>
            <a:custGeom>
              <a:avLst/>
              <a:gdLst>
                <a:gd name="connsiteX0" fmla="*/ 7144 w 19050"/>
                <a:gd name="connsiteY0" fmla="*/ 18044 h 19050"/>
                <a:gd name="connsiteX1" fmla="*/ 7144 w 19050"/>
                <a:gd name="connsiteY1" fmla="*/ 18044 h 19050"/>
              </a:gdLst>
              <a:ahLst/>
              <a:cxnLst>
                <a:cxn ang="0">
                  <a:pos x="connsiteX0" y="connsiteY0"/>
                </a:cxn>
                <a:cxn ang="0">
                  <a:pos x="connsiteX1" y="connsiteY1"/>
                </a:cxn>
              </a:cxnLst>
              <a:rect l="l" t="t" r="r" b="b"/>
              <a:pathLst>
                <a:path w="19050" h="19050">
                  <a:moveTo>
                    <a:pt x="7144" y="18044"/>
                  </a:moveTo>
                  <a:cubicBezTo>
                    <a:pt x="17621" y="-54"/>
                    <a:pt x="8096" y="7566"/>
                    <a:pt x="7144" y="18044"/>
                  </a:cubicBezTo>
                  <a:close/>
                </a:path>
              </a:pathLst>
            </a:custGeom>
            <a:grpFill/>
            <a:ln w="9525" cap="flat">
              <a:noFill/>
              <a:prstDash val="solid"/>
              <a:miter/>
            </a:ln>
          </p:spPr>
          <p:txBody>
            <a:bodyPr rtlCol="0" anchor="ctr"/>
            <a:lstStyle/>
            <a:p>
              <a:endParaRPr lang="en-US"/>
            </a:p>
          </p:txBody>
        </p:sp>
        <p:sp>
          <p:nvSpPr>
            <p:cNvPr id="1063" name="Freeform: Shape 1062">
              <a:extLst>
                <a:ext uri="{FF2B5EF4-FFF2-40B4-BE49-F238E27FC236}">
                  <a16:creationId xmlns:a16="http://schemas.microsoft.com/office/drawing/2014/main" xmlns="" id="{A7A484B9-FABC-4901-8331-623B54D0B6EC}"/>
                </a:ext>
              </a:extLst>
            </p:cNvPr>
            <p:cNvSpPr/>
            <p:nvPr/>
          </p:nvSpPr>
          <p:spPr>
            <a:xfrm>
              <a:off x="7433786" y="1067276"/>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6669" y="25241"/>
                    <a:pt x="10001" y="15716"/>
                    <a:pt x="7144" y="7144"/>
                  </a:cubicBezTo>
                  <a:close/>
                </a:path>
              </a:pathLst>
            </a:custGeom>
            <a:grpFill/>
            <a:ln w="9525" cap="flat">
              <a:noFill/>
              <a:prstDash val="solid"/>
              <a:miter/>
            </a:ln>
          </p:spPr>
          <p:txBody>
            <a:bodyPr rtlCol="0" anchor="ctr"/>
            <a:lstStyle/>
            <a:p>
              <a:endParaRPr lang="en-US"/>
            </a:p>
          </p:txBody>
        </p:sp>
        <p:sp>
          <p:nvSpPr>
            <p:cNvPr id="1064" name="Freeform: Shape 1063">
              <a:extLst>
                <a:ext uri="{FF2B5EF4-FFF2-40B4-BE49-F238E27FC236}">
                  <a16:creationId xmlns:a16="http://schemas.microsoft.com/office/drawing/2014/main" xmlns="" id="{54CF7E80-58AE-4553-AF58-5CFD9D754DDF}"/>
                </a:ext>
              </a:extLst>
            </p:cNvPr>
            <p:cNvSpPr/>
            <p:nvPr/>
          </p:nvSpPr>
          <p:spPr>
            <a:xfrm>
              <a:off x="7525226" y="11663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4764"/>
                    <a:pt x="7144" y="8096"/>
                    <a:pt x="7144" y="7144"/>
                  </a:cubicBezTo>
                  <a:close/>
                </a:path>
              </a:pathLst>
            </a:custGeom>
            <a:grpFill/>
            <a:ln w="9525" cap="flat">
              <a:noFill/>
              <a:prstDash val="solid"/>
              <a:miter/>
            </a:ln>
          </p:spPr>
          <p:txBody>
            <a:bodyPr rtlCol="0" anchor="ctr"/>
            <a:lstStyle/>
            <a:p>
              <a:endParaRPr lang="en-US"/>
            </a:p>
          </p:txBody>
        </p:sp>
        <p:sp>
          <p:nvSpPr>
            <p:cNvPr id="1065" name="Freeform: Shape 1064">
              <a:extLst>
                <a:ext uri="{FF2B5EF4-FFF2-40B4-BE49-F238E27FC236}">
                  <a16:creationId xmlns:a16="http://schemas.microsoft.com/office/drawing/2014/main" xmlns="" id="{68EFD88E-A9AD-43FC-BEE9-A98329271E21}"/>
                </a:ext>
              </a:extLst>
            </p:cNvPr>
            <p:cNvSpPr/>
            <p:nvPr/>
          </p:nvSpPr>
          <p:spPr>
            <a:xfrm>
              <a:off x="7417805" y="1074988"/>
              <a:ext cx="9525" cy="9525"/>
            </a:xfrm>
            <a:custGeom>
              <a:avLst/>
              <a:gdLst>
                <a:gd name="connsiteX0" fmla="*/ 8837 w 9525"/>
                <a:gd name="connsiteY0" fmla="*/ 9909 h 9525"/>
                <a:gd name="connsiteX1" fmla="*/ 8837 w 9525"/>
                <a:gd name="connsiteY1" fmla="*/ 9909 h 9525"/>
              </a:gdLst>
              <a:ahLst/>
              <a:cxnLst>
                <a:cxn ang="0">
                  <a:pos x="connsiteX0" y="connsiteY0"/>
                </a:cxn>
                <a:cxn ang="0">
                  <a:pos x="connsiteX1" y="connsiteY1"/>
                </a:cxn>
              </a:cxnLst>
              <a:rect l="l" t="t" r="r" b="b"/>
              <a:pathLst>
                <a:path w="9525" h="9525">
                  <a:moveTo>
                    <a:pt x="8837" y="9909"/>
                  </a:moveTo>
                  <a:cubicBezTo>
                    <a:pt x="8837" y="8956"/>
                    <a:pt x="5027" y="4194"/>
                    <a:pt x="8837" y="9909"/>
                  </a:cubicBezTo>
                  <a:close/>
                </a:path>
              </a:pathLst>
            </a:custGeom>
            <a:grpFill/>
            <a:ln w="9525" cap="flat">
              <a:noFill/>
              <a:prstDash val="solid"/>
              <a:miter/>
            </a:ln>
          </p:spPr>
          <p:txBody>
            <a:bodyPr rtlCol="0" anchor="ctr"/>
            <a:lstStyle/>
            <a:p>
              <a:endParaRPr lang="en-US"/>
            </a:p>
          </p:txBody>
        </p:sp>
        <p:sp>
          <p:nvSpPr>
            <p:cNvPr id="1066" name="Freeform: Shape 1065">
              <a:extLst>
                <a:ext uri="{FF2B5EF4-FFF2-40B4-BE49-F238E27FC236}">
                  <a16:creationId xmlns:a16="http://schemas.microsoft.com/office/drawing/2014/main" xmlns="" id="{255C0FBB-F0C3-44CC-ACC1-6E1BFF77FE88}"/>
                </a:ext>
              </a:extLst>
            </p:cNvPr>
            <p:cNvSpPr/>
            <p:nvPr/>
          </p:nvSpPr>
          <p:spPr>
            <a:xfrm>
              <a:off x="7419499" y="1074896"/>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lnTo>
                    <a:pt x="7144" y="7144"/>
                  </a:lnTo>
                  <a:close/>
                </a:path>
              </a:pathLst>
            </a:custGeom>
            <a:grpFill/>
            <a:ln w="9525" cap="flat">
              <a:noFill/>
              <a:prstDash val="solid"/>
              <a:miter/>
            </a:ln>
          </p:spPr>
          <p:txBody>
            <a:bodyPr rtlCol="0" anchor="ctr"/>
            <a:lstStyle/>
            <a:p>
              <a:endParaRPr lang="en-US"/>
            </a:p>
          </p:txBody>
        </p:sp>
        <p:sp>
          <p:nvSpPr>
            <p:cNvPr id="1067" name="Freeform: Shape 1066">
              <a:extLst>
                <a:ext uri="{FF2B5EF4-FFF2-40B4-BE49-F238E27FC236}">
                  <a16:creationId xmlns:a16="http://schemas.microsoft.com/office/drawing/2014/main" xmlns="" id="{8E658D01-0969-4D5E-8F53-FAFE5B1F9B41}"/>
                </a:ext>
              </a:extLst>
            </p:cNvPr>
            <p:cNvSpPr/>
            <p:nvPr/>
          </p:nvSpPr>
          <p:spPr>
            <a:xfrm>
              <a:off x="7529036" y="1178162"/>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9049" y="7700"/>
                    <a:pt x="11906" y="5795"/>
                    <a:pt x="7144" y="8653"/>
                  </a:cubicBezTo>
                  <a:close/>
                </a:path>
              </a:pathLst>
            </a:custGeom>
            <a:grpFill/>
            <a:ln w="9525" cap="flat">
              <a:noFill/>
              <a:prstDash val="solid"/>
              <a:miter/>
            </a:ln>
          </p:spPr>
          <p:txBody>
            <a:bodyPr rtlCol="0" anchor="ctr"/>
            <a:lstStyle/>
            <a:p>
              <a:endParaRPr lang="en-US"/>
            </a:p>
          </p:txBody>
        </p:sp>
        <p:sp>
          <p:nvSpPr>
            <p:cNvPr id="1068" name="Freeform: Shape 1067">
              <a:extLst>
                <a:ext uri="{FF2B5EF4-FFF2-40B4-BE49-F238E27FC236}">
                  <a16:creationId xmlns:a16="http://schemas.microsoft.com/office/drawing/2014/main" xmlns="" id="{84C6B85B-78BD-4AB9-B84F-35368E7C73DA}"/>
                </a:ext>
              </a:extLst>
            </p:cNvPr>
            <p:cNvSpPr/>
            <p:nvPr/>
          </p:nvSpPr>
          <p:spPr>
            <a:xfrm>
              <a:off x="7499806" y="1151942"/>
              <a:ext cx="9525" cy="9525"/>
            </a:xfrm>
            <a:custGeom>
              <a:avLst/>
              <a:gdLst>
                <a:gd name="connsiteX0" fmla="*/ 7799 w 9525"/>
                <a:gd name="connsiteY0" fmla="*/ 10107 h 9525"/>
                <a:gd name="connsiteX1" fmla="*/ 8751 w 9525"/>
                <a:gd name="connsiteY1" fmla="*/ 7250 h 9525"/>
                <a:gd name="connsiteX2" fmla="*/ 7799 w 9525"/>
                <a:gd name="connsiteY2" fmla="*/ 10107 h 9525"/>
              </a:gdLst>
              <a:ahLst/>
              <a:cxnLst>
                <a:cxn ang="0">
                  <a:pos x="connsiteX0" y="connsiteY0"/>
                </a:cxn>
                <a:cxn ang="0">
                  <a:pos x="connsiteX1" y="connsiteY1"/>
                </a:cxn>
                <a:cxn ang="0">
                  <a:pos x="connsiteX2" y="connsiteY2"/>
                </a:cxn>
              </a:cxnLst>
              <a:rect l="l" t="t" r="r" b="b"/>
              <a:pathLst>
                <a:path w="9525" h="9525">
                  <a:moveTo>
                    <a:pt x="7799" y="10107"/>
                  </a:moveTo>
                  <a:lnTo>
                    <a:pt x="8751" y="7250"/>
                  </a:lnTo>
                  <a:cubicBezTo>
                    <a:pt x="8751" y="7250"/>
                    <a:pt x="5894" y="6297"/>
                    <a:pt x="7799" y="10107"/>
                  </a:cubicBezTo>
                  <a:close/>
                </a:path>
              </a:pathLst>
            </a:custGeom>
            <a:grpFill/>
            <a:ln w="9525" cap="flat">
              <a:noFill/>
              <a:prstDash val="solid"/>
              <a:miter/>
            </a:ln>
          </p:spPr>
          <p:txBody>
            <a:bodyPr rtlCol="0" anchor="ctr"/>
            <a:lstStyle/>
            <a:p>
              <a:endParaRPr lang="en-US"/>
            </a:p>
          </p:txBody>
        </p:sp>
        <p:sp>
          <p:nvSpPr>
            <p:cNvPr id="1069" name="Freeform: Shape 1068">
              <a:extLst>
                <a:ext uri="{FF2B5EF4-FFF2-40B4-BE49-F238E27FC236}">
                  <a16:creationId xmlns:a16="http://schemas.microsoft.com/office/drawing/2014/main" xmlns="" id="{ECF01A12-27A5-4015-A53F-F5670380201B}"/>
                </a:ext>
              </a:extLst>
            </p:cNvPr>
            <p:cNvSpPr/>
            <p:nvPr/>
          </p:nvSpPr>
          <p:spPr>
            <a:xfrm>
              <a:off x="7407645" y="107965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2859"/>
                    <a:pt x="7567" y="9049"/>
                    <a:pt x="7567" y="7144"/>
                  </a:cubicBezTo>
                  <a:close/>
                </a:path>
              </a:pathLst>
            </a:custGeom>
            <a:grpFill/>
            <a:ln w="9525" cap="flat">
              <a:noFill/>
              <a:prstDash val="solid"/>
              <a:miter/>
            </a:ln>
          </p:spPr>
          <p:txBody>
            <a:bodyPr rtlCol="0" anchor="ctr"/>
            <a:lstStyle/>
            <a:p>
              <a:endParaRPr lang="en-US"/>
            </a:p>
          </p:txBody>
        </p:sp>
        <p:sp>
          <p:nvSpPr>
            <p:cNvPr id="1070" name="Freeform: Shape 1069">
              <a:extLst>
                <a:ext uri="{FF2B5EF4-FFF2-40B4-BE49-F238E27FC236}">
                  <a16:creationId xmlns:a16="http://schemas.microsoft.com/office/drawing/2014/main" xmlns="" id="{F28D0ABD-1F89-4C67-9D53-739A13C52A79}"/>
                </a:ext>
              </a:extLst>
            </p:cNvPr>
            <p:cNvSpPr/>
            <p:nvPr/>
          </p:nvSpPr>
          <p:spPr>
            <a:xfrm>
              <a:off x="7493387" y="1174908"/>
              <a:ext cx="9525" cy="19050"/>
            </a:xfrm>
            <a:custGeom>
              <a:avLst/>
              <a:gdLst>
                <a:gd name="connsiteX0" fmla="*/ 7550 w 9525"/>
                <a:gd name="connsiteY0" fmla="*/ 7144 h 19050"/>
                <a:gd name="connsiteX1" fmla="*/ 8503 w 9525"/>
                <a:gd name="connsiteY1" fmla="*/ 12859 h 19050"/>
                <a:gd name="connsiteX2" fmla="*/ 7550 w 9525"/>
                <a:gd name="connsiteY2" fmla="*/ 7144 h 19050"/>
              </a:gdLst>
              <a:ahLst/>
              <a:cxnLst>
                <a:cxn ang="0">
                  <a:pos x="connsiteX0" y="connsiteY0"/>
                </a:cxn>
                <a:cxn ang="0">
                  <a:pos x="connsiteX1" y="connsiteY1"/>
                </a:cxn>
                <a:cxn ang="0">
                  <a:pos x="connsiteX2" y="connsiteY2"/>
                </a:cxn>
              </a:cxnLst>
              <a:rect l="l" t="t" r="r" b="b"/>
              <a:pathLst>
                <a:path w="9525" h="19050">
                  <a:moveTo>
                    <a:pt x="7550" y="7144"/>
                  </a:moveTo>
                  <a:cubicBezTo>
                    <a:pt x="10408" y="10954"/>
                    <a:pt x="4693" y="10001"/>
                    <a:pt x="8503" y="12859"/>
                  </a:cubicBezTo>
                  <a:cubicBezTo>
                    <a:pt x="10408" y="11906"/>
                    <a:pt x="9456" y="9049"/>
                    <a:pt x="7550" y="7144"/>
                  </a:cubicBezTo>
                  <a:close/>
                </a:path>
              </a:pathLst>
            </a:custGeom>
            <a:grpFill/>
            <a:ln w="9525" cap="flat">
              <a:noFill/>
              <a:prstDash val="solid"/>
              <a:miter/>
            </a:ln>
          </p:spPr>
          <p:txBody>
            <a:bodyPr rtlCol="0" anchor="ctr"/>
            <a:lstStyle/>
            <a:p>
              <a:endParaRPr lang="en-US"/>
            </a:p>
          </p:txBody>
        </p:sp>
        <p:sp>
          <p:nvSpPr>
            <p:cNvPr id="1071" name="Freeform: Shape 1070">
              <a:extLst>
                <a:ext uri="{FF2B5EF4-FFF2-40B4-BE49-F238E27FC236}">
                  <a16:creationId xmlns:a16="http://schemas.microsoft.com/office/drawing/2014/main" xmlns="" id="{CBD59579-D4C2-4980-919C-58BDE842E953}"/>
                </a:ext>
              </a:extLst>
            </p:cNvPr>
            <p:cNvSpPr/>
            <p:nvPr/>
          </p:nvSpPr>
          <p:spPr>
            <a:xfrm>
              <a:off x="7423309" y="11425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072" name="Freeform: Shape 1071">
              <a:extLst>
                <a:ext uri="{FF2B5EF4-FFF2-40B4-BE49-F238E27FC236}">
                  <a16:creationId xmlns:a16="http://schemas.microsoft.com/office/drawing/2014/main" xmlns="" id="{1EE8C04D-6DCB-424A-87AF-A93DCFBE462E}"/>
                </a:ext>
              </a:extLst>
            </p:cNvPr>
            <p:cNvSpPr/>
            <p:nvPr/>
          </p:nvSpPr>
          <p:spPr>
            <a:xfrm>
              <a:off x="7423309" y="1141094"/>
              <a:ext cx="9525" cy="9525"/>
            </a:xfrm>
            <a:custGeom>
              <a:avLst/>
              <a:gdLst>
                <a:gd name="connsiteX0" fmla="*/ 7144 w 9525"/>
                <a:gd name="connsiteY0" fmla="*/ 8572 h 9525"/>
                <a:gd name="connsiteX1" fmla="*/ 10001 w 9525"/>
                <a:gd name="connsiteY1" fmla="*/ 8572 h 9525"/>
                <a:gd name="connsiteX2" fmla="*/ 7144 w 9525"/>
                <a:gd name="connsiteY2" fmla="*/ 8572 h 9525"/>
              </a:gdLst>
              <a:ahLst/>
              <a:cxnLst>
                <a:cxn ang="0">
                  <a:pos x="connsiteX0" y="connsiteY0"/>
                </a:cxn>
                <a:cxn ang="0">
                  <a:pos x="connsiteX1" y="connsiteY1"/>
                </a:cxn>
                <a:cxn ang="0">
                  <a:pos x="connsiteX2" y="connsiteY2"/>
                </a:cxn>
              </a:cxnLst>
              <a:rect l="l" t="t" r="r" b="b"/>
              <a:pathLst>
                <a:path w="9525" h="9525">
                  <a:moveTo>
                    <a:pt x="7144" y="8572"/>
                  </a:moveTo>
                  <a:cubicBezTo>
                    <a:pt x="8096" y="8572"/>
                    <a:pt x="9049" y="9525"/>
                    <a:pt x="10001" y="8572"/>
                  </a:cubicBezTo>
                  <a:cubicBezTo>
                    <a:pt x="8096" y="6668"/>
                    <a:pt x="8096" y="6668"/>
                    <a:pt x="7144" y="8572"/>
                  </a:cubicBezTo>
                  <a:close/>
                </a:path>
              </a:pathLst>
            </a:custGeom>
            <a:grpFill/>
            <a:ln w="9525" cap="flat">
              <a:noFill/>
              <a:prstDash val="solid"/>
              <a:miter/>
            </a:ln>
          </p:spPr>
          <p:txBody>
            <a:bodyPr rtlCol="0" anchor="ctr"/>
            <a:lstStyle/>
            <a:p>
              <a:endParaRPr lang="en-US"/>
            </a:p>
          </p:txBody>
        </p:sp>
        <p:sp>
          <p:nvSpPr>
            <p:cNvPr id="1073" name="Freeform: Shape 1072">
              <a:extLst>
                <a:ext uri="{FF2B5EF4-FFF2-40B4-BE49-F238E27FC236}">
                  <a16:creationId xmlns:a16="http://schemas.microsoft.com/office/drawing/2014/main" xmlns="" id="{C088B56C-2041-488F-B811-EB8BA2B21B52}"/>
                </a:ext>
              </a:extLst>
            </p:cNvPr>
            <p:cNvSpPr/>
            <p:nvPr/>
          </p:nvSpPr>
          <p:spPr>
            <a:xfrm>
              <a:off x="7413627" y="1143034"/>
              <a:ext cx="9525" cy="9525"/>
            </a:xfrm>
            <a:custGeom>
              <a:avLst/>
              <a:gdLst>
                <a:gd name="connsiteX0" fmla="*/ 7301 w 9525"/>
                <a:gd name="connsiteY0" fmla="*/ 10443 h 9525"/>
                <a:gd name="connsiteX1" fmla="*/ 7301 w 9525"/>
                <a:gd name="connsiteY1" fmla="*/ 10443 h 9525"/>
              </a:gdLst>
              <a:ahLst/>
              <a:cxnLst>
                <a:cxn ang="0">
                  <a:pos x="connsiteX0" y="connsiteY0"/>
                </a:cxn>
                <a:cxn ang="0">
                  <a:pos x="connsiteX1" y="connsiteY1"/>
                </a:cxn>
              </a:cxnLst>
              <a:rect l="l" t="t" r="r" b="b"/>
              <a:pathLst>
                <a:path w="9525" h="9525">
                  <a:moveTo>
                    <a:pt x="7301" y="10443"/>
                  </a:moveTo>
                  <a:cubicBezTo>
                    <a:pt x="10158" y="4728"/>
                    <a:pt x="6348" y="7586"/>
                    <a:pt x="7301" y="10443"/>
                  </a:cubicBezTo>
                  <a:close/>
                </a:path>
              </a:pathLst>
            </a:custGeom>
            <a:grpFill/>
            <a:ln w="9525" cap="flat">
              <a:noFill/>
              <a:prstDash val="solid"/>
              <a:miter/>
            </a:ln>
          </p:spPr>
          <p:txBody>
            <a:bodyPr rtlCol="0" anchor="ctr"/>
            <a:lstStyle/>
            <a:p>
              <a:endParaRPr lang="en-US"/>
            </a:p>
          </p:txBody>
        </p:sp>
        <p:sp>
          <p:nvSpPr>
            <p:cNvPr id="1074" name="Freeform: Shape 1073">
              <a:extLst>
                <a:ext uri="{FF2B5EF4-FFF2-40B4-BE49-F238E27FC236}">
                  <a16:creationId xmlns:a16="http://schemas.microsoft.com/office/drawing/2014/main" xmlns="" id="{8B67D297-BDB7-4C0D-936D-E9F82AEA1498}"/>
                </a:ext>
              </a:extLst>
            </p:cNvPr>
            <p:cNvSpPr/>
            <p:nvPr/>
          </p:nvSpPr>
          <p:spPr>
            <a:xfrm>
              <a:off x="7327106" y="1087569"/>
              <a:ext cx="19050" cy="9525"/>
            </a:xfrm>
            <a:custGeom>
              <a:avLst/>
              <a:gdLst>
                <a:gd name="connsiteX0" fmla="*/ 7144 w 19050"/>
                <a:gd name="connsiteY0" fmla="*/ 7805 h 9525"/>
                <a:gd name="connsiteX1" fmla="*/ 7144 w 19050"/>
                <a:gd name="connsiteY1" fmla="*/ 7805 h 9525"/>
              </a:gdLst>
              <a:ahLst/>
              <a:cxnLst>
                <a:cxn ang="0">
                  <a:pos x="connsiteX0" y="connsiteY0"/>
                </a:cxn>
                <a:cxn ang="0">
                  <a:pos x="connsiteX1" y="connsiteY1"/>
                </a:cxn>
              </a:cxnLst>
              <a:rect l="l" t="t" r="r" b="b"/>
              <a:pathLst>
                <a:path w="19050" h="9525">
                  <a:moveTo>
                    <a:pt x="7144" y="7805"/>
                  </a:moveTo>
                  <a:cubicBezTo>
                    <a:pt x="19526" y="12568"/>
                    <a:pt x="10001" y="4948"/>
                    <a:pt x="7144" y="7805"/>
                  </a:cubicBezTo>
                  <a:close/>
                </a:path>
              </a:pathLst>
            </a:custGeom>
            <a:grpFill/>
            <a:ln w="9525" cap="flat">
              <a:noFill/>
              <a:prstDash val="solid"/>
              <a:miter/>
            </a:ln>
          </p:spPr>
          <p:txBody>
            <a:bodyPr rtlCol="0" anchor="ctr"/>
            <a:lstStyle/>
            <a:p>
              <a:endParaRPr lang="en-US"/>
            </a:p>
          </p:txBody>
        </p:sp>
        <p:sp>
          <p:nvSpPr>
            <p:cNvPr id="1075" name="Freeform: Shape 1074">
              <a:extLst>
                <a:ext uri="{FF2B5EF4-FFF2-40B4-BE49-F238E27FC236}">
                  <a16:creationId xmlns:a16="http://schemas.microsoft.com/office/drawing/2014/main" xmlns="" id="{DA00C2A6-ABBD-4AF7-ABC5-665C8A2EB9A8}"/>
                </a:ext>
              </a:extLst>
            </p:cNvPr>
            <p:cNvSpPr/>
            <p:nvPr/>
          </p:nvSpPr>
          <p:spPr>
            <a:xfrm>
              <a:off x="7366159" y="107542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7567"/>
                    <a:pt x="7144" y="7567"/>
                  </a:cubicBez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1076" name="Freeform: Shape 1075">
              <a:extLst>
                <a:ext uri="{FF2B5EF4-FFF2-40B4-BE49-F238E27FC236}">
                  <a16:creationId xmlns:a16="http://schemas.microsoft.com/office/drawing/2014/main" xmlns="" id="{6053FDB6-3A7D-4C68-ADE7-EBAA35C62D2C}"/>
                </a:ext>
              </a:extLst>
            </p:cNvPr>
            <p:cNvSpPr/>
            <p:nvPr/>
          </p:nvSpPr>
          <p:spPr>
            <a:xfrm>
              <a:off x="7474744" y="1192053"/>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7144" y="20479"/>
                    <a:pt x="7144" y="8096"/>
                    <a:pt x="7144" y="7144"/>
                  </a:cubicBezTo>
                  <a:close/>
                </a:path>
              </a:pathLst>
            </a:custGeom>
            <a:grpFill/>
            <a:ln w="9525" cap="flat">
              <a:noFill/>
              <a:prstDash val="solid"/>
              <a:miter/>
            </a:ln>
          </p:spPr>
          <p:txBody>
            <a:bodyPr rtlCol="0" anchor="ctr"/>
            <a:lstStyle/>
            <a:p>
              <a:endParaRPr lang="en-US"/>
            </a:p>
          </p:txBody>
        </p:sp>
        <p:sp>
          <p:nvSpPr>
            <p:cNvPr id="1077" name="Freeform: Shape 1076">
              <a:extLst>
                <a:ext uri="{FF2B5EF4-FFF2-40B4-BE49-F238E27FC236}">
                  <a16:creationId xmlns:a16="http://schemas.microsoft.com/office/drawing/2014/main" xmlns="" id="{0E6AAE0C-A7B8-4628-8B49-6D6FF14CB645}"/>
                </a:ext>
              </a:extLst>
            </p:cNvPr>
            <p:cNvSpPr/>
            <p:nvPr/>
          </p:nvSpPr>
          <p:spPr>
            <a:xfrm>
              <a:off x="7322344" y="1086250"/>
              <a:ext cx="9525" cy="9525"/>
            </a:xfrm>
            <a:custGeom>
              <a:avLst/>
              <a:gdLst>
                <a:gd name="connsiteX0" fmla="*/ 7144 w 9525"/>
                <a:gd name="connsiteY0" fmla="*/ 8172 h 9525"/>
                <a:gd name="connsiteX1" fmla="*/ 9049 w 9525"/>
                <a:gd name="connsiteY1" fmla="*/ 9125 h 9525"/>
                <a:gd name="connsiteX2" fmla="*/ 7144 w 9525"/>
                <a:gd name="connsiteY2" fmla="*/ 8172 h 9525"/>
              </a:gdLst>
              <a:ahLst/>
              <a:cxnLst>
                <a:cxn ang="0">
                  <a:pos x="connsiteX0" y="connsiteY0"/>
                </a:cxn>
                <a:cxn ang="0">
                  <a:pos x="connsiteX1" y="connsiteY1"/>
                </a:cxn>
                <a:cxn ang="0">
                  <a:pos x="connsiteX2" y="connsiteY2"/>
                </a:cxn>
              </a:cxnLst>
              <a:rect l="l" t="t" r="r" b="b"/>
              <a:pathLst>
                <a:path w="9525" h="9525">
                  <a:moveTo>
                    <a:pt x="7144" y="8172"/>
                  </a:moveTo>
                  <a:cubicBezTo>
                    <a:pt x="8096" y="8172"/>
                    <a:pt x="8096" y="8172"/>
                    <a:pt x="9049" y="9125"/>
                  </a:cubicBezTo>
                  <a:cubicBezTo>
                    <a:pt x="9049" y="5315"/>
                    <a:pt x="7144" y="8172"/>
                    <a:pt x="7144" y="8172"/>
                  </a:cubicBezTo>
                  <a:close/>
                </a:path>
              </a:pathLst>
            </a:custGeom>
            <a:grpFill/>
            <a:ln w="9525" cap="flat">
              <a:noFill/>
              <a:prstDash val="solid"/>
              <a:miter/>
            </a:ln>
          </p:spPr>
          <p:txBody>
            <a:bodyPr rtlCol="0" anchor="ctr"/>
            <a:lstStyle/>
            <a:p>
              <a:endParaRPr lang="en-US"/>
            </a:p>
          </p:txBody>
        </p:sp>
        <p:sp>
          <p:nvSpPr>
            <p:cNvPr id="1078" name="Freeform: Shape 1077">
              <a:extLst>
                <a:ext uri="{FF2B5EF4-FFF2-40B4-BE49-F238E27FC236}">
                  <a16:creationId xmlns:a16="http://schemas.microsoft.com/office/drawing/2014/main" xmlns="" id="{ACC5F729-715F-4C4A-8C38-49036F56B98D}"/>
                </a:ext>
              </a:extLst>
            </p:cNvPr>
            <p:cNvSpPr/>
            <p:nvPr/>
          </p:nvSpPr>
          <p:spPr>
            <a:xfrm>
              <a:off x="7382160" y="1142875"/>
              <a:ext cx="9525" cy="9525"/>
            </a:xfrm>
            <a:custGeom>
              <a:avLst/>
              <a:gdLst>
                <a:gd name="connsiteX0" fmla="*/ 7335 w 9525"/>
                <a:gd name="connsiteY0" fmla="*/ 9650 h 9525"/>
                <a:gd name="connsiteX1" fmla="*/ 10193 w 9525"/>
                <a:gd name="connsiteY1" fmla="*/ 10602 h 9525"/>
                <a:gd name="connsiteX2" fmla="*/ 7335 w 9525"/>
                <a:gd name="connsiteY2" fmla="*/ 9650 h 9525"/>
              </a:gdLst>
              <a:ahLst/>
              <a:cxnLst>
                <a:cxn ang="0">
                  <a:pos x="connsiteX0" y="connsiteY0"/>
                </a:cxn>
                <a:cxn ang="0">
                  <a:pos x="connsiteX1" y="connsiteY1"/>
                </a:cxn>
                <a:cxn ang="0">
                  <a:pos x="connsiteX2" y="connsiteY2"/>
                </a:cxn>
              </a:cxnLst>
              <a:rect l="l" t="t" r="r" b="b"/>
              <a:pathLst>
                <a:path w="9525" h="9525">
                  <a:moveTo>
                    <a:pt x="7335" y="9650"/>
                  </a:moveTo>
                  <a:cubicBezTo>
                    <a:pt x="8288" y="11555"/>
                    <a:pt x="9240" y="9650"/>
                    <a:pt x="10193" y="10602"/>
                  </a:cubicBezTo>
                  <a:cubicBezTo>
                    <a:pt x="9240" y="9650"/>
                    <a:pt x="6383" y="3935"/>
                    <a:pt x="7335" y="9650"/>
                  </a:cubicBezTo>
                  <a:close/>
                </a:path>
              </a:pathLst>
            </a:custGeom>
            <a:grpFill/>
            <a:ln w="9525" cap="flat">
              <a:noFill/>
              <a:prstDash val="solid"/>
              <a:miter/>
            </a:ln>
          </p:spPr>
          <p:txBody>
            <a:bodyPr rtlCol="0" anchor="ctr"/>
            <a:lstStyle/>
            <a:p>
              <a:endParaRPr lang="en-US"/>
            </a:p>
          </p:txBody>
        </p:sp>
        <p:sp>
          <p:nvSpPr>
            <p:cNvPr id="1079" name="Freeform: Shape 1078">
              <a:extLst>
                <a:ext uri="{FF2B5EF4-FFF2-40B4-BE49-F238E27FC236}">
                  <a16:creationId xmlns:a16="http://schemas.microsoft.com/office/drawing/2014/main" xmlns="" id="{946B6451-7857-4516-94D7-58C651EECB49}"/>
                </a:ext>
              </a:extLst>
            </p:cNvPr>
            <p:cNvSpPr/>
            <p:nvPr/>
          </p:nvSpPr>
          <p:spPr>
            <a:xfrm>
              <a:off x="7318534" y="1102769"/>
              <a:ext cx="9525" cy="19050"/>
            </a:xfrm>
            <a:custGeom>
              <a:avLst/>
              <a:gdLst>
                <a:gd name="connsiteX0" fmla="*/ 7144 w 9525"/>
                <a:gd name="connsiteY0" fmla="*/ 7846 h 19050"/>
                <a:gd name="connsiteX1" fmla="*/ 9049 w 9525"/>
                <a:gd name="connsiteY1" fmla="*/ 13561 h 19050"/>
                <a:gd name="connsiteX2" fmla="*/ 7144 w 9525"/>
                <a:gd name="connsiteY2" fmla="*/ 7846 h 19050"/>
              </a:gdLst>
              <a:ahLst/>
              <a:cxnLst>
                <a:cxn ang="0">
                  <a:pos x="connsiteX0" y="connsiteY0"/>
                </a:cxn>
                <a:cxn ang="0">
                  <a:pos x="connsiteX1" y="connsiteY1"/>
                </a:cxn>
                <a:cxn ang="0">
                  <a:pos x="connsiteX2" y="connsiteY2"/>
                </a:cxn>
              </a:cxnLst>
              <a:rect l="l" t="t" r="r" b="b"/>
              <a:pathLst>
                <a:path w="9525" h="19050">
                  <a:moveTo>
                    <a:pt x="7144" y="7846"/>
                  </a:moveTo>
                  <a:cubicBezTo>
                    <a:pt x="8096" y="7846"/>
                    <a:pt x="9049" y="10703"/>
                    <a:pt x="9049" y="13561"/>
                  </a:cubicBezTo>
                  <a:cubicBezTo>
                    <a:pt x="10001" y="11656"/>
                    <a:pt x="9049" y="4988"/>
                    <a:pt x="7144" y="7846"/>
                  </a:cubicBezTo>
                  <a:close/>
                </a:path>
              </a:pathLst>
            </a:custGeom>
            <a:grpFill/>
            <a:ln w="9525" cap="flat">
              <a:noFill/>
              <a:prstDash val="solid"/>
              <a:miter/>
            </a:ln>
          </p:spPr>
          <p:txBody>
            <a:bodyPr rtlCol="0" anchor="ctr"/>
            <a:lstStyle/>
            <a:p>
              <a:endParaRPr lang="en-US"/>
            </a:p>
          </p:txBody>
        </p:sp>
        <p:sp>
          <p:nvSpPr>
            <p:cNvPr id="1080" name="Freeform: Shape 1079">
              <a:extLst>
                <a:ext uri="{FF2B5EF4-FFF2-40B4-BE49-F238E27FC236}">
                  <a16:creationId xmlns:a16="http://schemas.microsoft.com/office/drawing/2014/main" xmlns="" id="{74817079-9855-4E54-9C30-678295F3DBF7}"/>
                </a:ext>
              </a:extLst>
            </p:cNvPr>
            <p:cNvSpPr/>
            <p:nvPr/>
          </p:nvSpPr>
          <p:spPr>
            <a:xfrm>
              <a:off x="7376636" y="114495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12859" y="6615"/>
                    <a:pt x="7144" y="7567"/>
                  </a:cubicBezTo>
                  <a:close/>
                </a:path>
              </a:pathLst>
            </a:custGeom>
            <a:grpFill/>
            <a:ln w="9525" cap="flat">
              <a:noFill/>
              <a:prstDash val="solid"/>
              <a:miter/>
            </a:ln>
          </p:spPr>
          <p:txBody>
            <a:bodyPr rtlCol="0" anchor="ctr"/>
            <a:lstStyle/>
            <a:p>
              <a:endParaRPr lang="en-US"/>
            </a:p>
          </p:txBody>
        </p:sp>
        <p:sp>
          <p:nvSpPr>
            <p:cNvPr id="1081" name="Freeform: Shape 1080">
              <a:extLst>
                <a:ext uri="{FF2B5EF4-FFF2-40B4-BE49-F238E27FC236}">
                  <a16:creationId xmlns:a16="http://schemas.microsoft.com/office/drawing/2014/main" xmlns="" id="{229B1C77-A976-49C4-BCAC-4F27EB31E0BF}"/>
                </a:ext>
              </a:extLst>
            </p:cNvPr>
            <p:cNvSpPr/>
            <p:nvPr/>
          </p:nvSpPr>
          <p:spPr>
            <a:xfrm>
              <a:off x="7395556" y="1185373"/>
              <a:ext cx="9525" cy="19050"/>
            </a:xfrm>
            <a:custGeom>
              <a:avLst/>
              <a:gdLst>
                <a:gd name="connsiteX0" fmla="*/ 8227 w 9525"/>
                <a:gd name="connsiteY0" fmla="*/ 18586 h 19050"/>
                <a:gd name="connsiteX1" fmla="*/ 8227 w 9525"/>
                <a:gd name="connsiteY1" fmla="*/ 18586 h 19050"/>
              </a:gdLst>
              <a:ahLst/>
              <a:cxnLst>
                <a:cxn ang="0">
                  <a:pos x="connsiteX0" y="connsiteY0"/>
                </a:cxn>
                <a:cxn ang="0">
                  <a:pos x="connsiteX1" y="connsiteY1"/>
                </a:cxn>
              </a:cxnLst>
              <a:rect l="l" t="t" r="r" b="b"/>
              <a:pathLst>
                <a:path w="9525" h="19050">
                  <a:moveTo>
                    <a:pt x="8227" y="18586"/>
                  </a:moveTo>
                  <a:cubicBezTo>
                    <a:pt x="9179" y="16681"/>
                    <a:pt x="5369" y="-6179"/>
                    <a:pt x="8227" y="18586"/>
                  </a:cubicBezTo>
                  <a:close/>
                </a:path>
              </a:pathLst>
            </a:custGeom>
            <a:grpFill/>
            <a:ln w="9525" cap="flat">
              <a:noFill/>
              <a:prstDash val="solid"/>
              <a:miter/>
            </a:ln>
          </p:spPr>
          <p:txBody>
            <a:bodyPr rtlCol="0" anchor="ctr"/>
            <a:lstStyle/>
            <a:p>
              <a:endParaRPr lang="en-US"/>
            </a:p>
          </p:txBody>
        </p:sp>
        <p:sp>
          <p:nvSpPr>
            <p:cNvPr id="1082" name="Freeform: Shape 1081">
              <a:extLst>
                <a:ext uri="{FF2B5EF4-FFF2-40B4-BE49-F238E27FC236}">
                  <a16:creationId xmlns:a16="http://schemas.microsoft.com/office/drawing/2014/main" xmlns="" id="{6E54710E-8746-411F-866D-C919C07BA389}"/>
                </a:ext>
              </a:extLst>
            </p:cNvPr>
            <p:cNvSpPr/>
            <p:nvPr/>
          </p:nvSpPr>
          <p:spPr>
            <a:xfrm>
              <a:off x="7390924" y="118919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1083" name="Freeform: Shape 1082">
              <a:extLst>
                <a:ext uri="{FF2B5EF4-FFF2-40B4-BE49-F238E27FC236}">
                  <a16:creationId xmlns:a16="http://schemas.microsoft.com/office/drawing/2014/main" xmlns="" id="{F6061D64-EE2D-4DCA-AD0C-A6589D3749A3}"/>
                </a:ext>
              </a:extLst>
            </p:cNvPr>
            <p:cNvSpPr/>
            <p:nvPr/>
          </p:nvSpPr>
          <p:spPr>
            <a:xfrm>
              <a:off x="7352824" y="116728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8096" y="7144"/>
                  </a:cubicBezTo>
                  <a:cubicBezTo>
                    <a:pt x="8096" y="7144"/>
                    <a:pt x="8096" y="8096"/>
                    <a:pt x="7144" y="9049"/>
                  </a:cubicBezTo>
                  <a:close/>
                </a:path>
              </a:pathLst>
            </a:custGeom>
            <a:grpFill/>
            <a:ln w="9525" cap="flat">
              <a:noFill/>
              <a:prstDash val="solid"/>
              <a:miter/>
            </a:ln>
          </p:spPr>
          <p:txBody>
            <a:bodyPr rtlCol="0" anchor="ctr"/>
            <a:lstStyle/>
            <a:p>
              <a:endParaRPr lang="en-US"/>
            </a:p>
          </p:txBody>
        </p:sp>
        <p:sp>
          <p:nvSpPr>
            <p:cNvPr id="1084" name="Freeform: Shape 1083">
              <a:extLst>
                <a:ext uri="{FF2B5EF4-FFF2-40B4-BE49-F238E27FC236}">
                  <a16:creationId xmlns:a16="http://schemas.microsoft.com/office/drawing/2014/main" xmlns="" id="{49575BD5-BA13-4755-BA4E-049AA5A9C6B0}"/>
                </a:ext>
              </a:extLst>
            </p:cNvPr>
            <p:cNvSpPr/>
            <p:nvPr/>
          </p:nvSpPr>
          <p:spPr>
            <a:xfrm>
              <a:off x="7377632" y="1191172"/>
              <a:ext cx="9525" cy="19050"/>
            </a:xfrm>
            <a:custGeom>
              <a:avLst/>
              <a:gdLst>
                <a:gd name="connsiteX0" fmla="*/ 9959 w 9525"/>
                <a:gd name="connsiteY0" fmla="*/ 11835 h 19050"/>
                <a:gd name="connsiteX1" fmla="*/ 9959 w 9525"/>
                <a:gd name="connsiteY1" fmla="*/ 11835 h 19050"/>
              </a:gdLst>
              <a:ahLst/>
              <a:cxnLst>
                <a:cxn ang="0">
                  <a:pos x="connsiteX0" y="connsiteY0"/>
                </a:cxn>
                <a:cxn ang="0">
                  <a:pos x="connsiteX1" y="connsiteY1"/>
                </a:cxn>
              </a:cxnLst>
              <a:rect l="l" t="t" r="r" b="b"/>
              <a:pathLst>
                <a:path w="9525" h="19050">
                  <a:moveTo>
                    <a:pt x="9959" y="11835"/>
                  </a:moveTo>
                  <a:cubicBezTo>
                    <a:pt x="1386" y="-2452"/>
                    <a:pt x="15674" y="21360"/>
                    <a:pt x="9959" y="11835"/>
                  </a:cubicBezTo>
                  <a:close/>
                </a:path>
              </a:pathLst>
            </a:custGeom>
            <a:grpFill/>
            <a:ln w="9525" cap="flat">
              <a:noFill/>
              <a:prstDash val="solid"/>
              <a:miter/>
            </a:ln>
          </p:spPr>
          <p:txBody>
            <a:bodyPr rtlCol="0" anchor="ctr"/>
            <a:lstStyle/>
            <a:p>
              <a:endParaRPr lang="en-US"/>
            </a:p>
          </p:txBody>
        </p:sp>
        <p:sp>
          <p:nvSpPr>
            <p:cNvPr id="1085" name="Freeform: Shape 1084">
              <a:extLst>
                <a:ext uri="{FF2B5EF4-FFF2-40B4-BE49-F238E27FC236}">
                  <a16:creationId xmlns:a16="http://schemas.microsoft.com/office/drawing/2014/main" xmlns="" id="{A180B211-9E18-4C93-9320-8A4A0D35FE1A}"/>
                </a:ext>
              </a:extLst>
            </p:cNvPr>
            <p:cNvSpPr/>
            <p:nvPr/>
          </p:nvSpPr>
          <p:spPr>
            <a:xfrm>
              <a:off x="7289006" y="1091674"/>
              <a:ext cx="9525" cy="9525"/>
            </a:xfrm>
            <a:custGeom>
              <a:avLst/>
              <a:gdLst>
                <a:gd name="connsiteX0" fmla="*/ 7144 w 9525"/>
                <a:gd name="connsiteY0" fmla="*/ 10368 h 9525"/>
                <a:gd name="connsiteX1" fmla="*/ 7144 w 9525"/>
                <a:gd name="connsiteY1" fmla="*/ 10368 h 9525"/>
              </a:gdLst>
              <a:ahLst/>
              <a:cxnLst>
                <a:cxn ang="0">
                  <a:pos x="connsiteX0" y="connsiteY0"/>
                </a:cxn>
                <a:cxn ang="0">
                  <a:pos x="connsiteX1" y="connsiteY1"/>
                </a:cxn>
              </a:cxnLst>
              <a:rect l="l" t="t" r="r" b="b"/>
              <a:pathLst>
                <a:path w="9525" h="9525">
                  <a:moveTo>
                    <a:pt x="7144" y="10368"/>
                  </a:moveTo>
                  <a:cubicBezTo>
                    <a:pt x="7144" y="6558"/>
                    <a:pt x="8096" y="5606"/>
                    <a:pt x="7144" y="10368"/>
                  </a:cubicBezTo>
                  <a:close/>
                </a:path>
              </a:pathLst>
            </a:custGeom>
            <a:grpFill/>
            <a:ln w="9525" cap="flat">
              <a:noFill/>
              <a:prstDash val="solid"/>
              <a:miter/>
            </a:ln>
          </p:spPr>
          <p:txBody>
            <a:bodyPr rtlCol="0" anchor="ctr"/>
            <a:lstStyle/>
            <a:p>
              <a:endParaRPr lang="en-US"/>
            </a:p>
          </p:txBody>
        </p:sp>
        <p:sp>
          <p:nvSpPr>
            <p:cNvPr id="1086" name="Freeform: Shape 1085">
              <a:extLst>
                <a:ext uri="{FF2B5EF4-FFF2-40B4-BE49-F238E27FC236}">
                  <a16:creationId xmlns:a16="http://schemas.microsoft.com/office/drawing/2014/main" xmlns="" id="{36BD6790-8E67-43B1-BDD3-09BFF7DAF86C}"/>
                </a:ext>
              </a:extLst>
            </p:cNvPr>
            <p:cNvSpPr/>
            <p:nvPr/>
          </p:nvSpPr>
          <p:spPr>
            <a:xfrm>
              <a:off x="7288054" y="10910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1087" name="Freeform: Shape 1086">
              <a:extLst>
                <a:ext uri="{FF2B5EF4-FFF2-40B4-BE49-F238E27FC236}">
                  <a16:creationId xmlns:a16="http://schemas.microsoft.com/office/drawing/2014/main" xmlns="" id="{F35EAB15-3851-4F15-AFD5-242885B99D4D}"/>
                </a:ext>
              </a:extLst>
            </p:cNvPr>
            <p:cNvSpPr/>
            <p:nvPr/>
          </p:nvSpPr>
          <p:spPr>
            <a:xfrm>
              <a:off x="7359299" y="1161956"/>
              <a:ext cx="9525" cy="9525"/>
            </a:xfrm>
            <a:custGeom>
              <a:avLst/>
              <a:gdLst>
                <a:gd name="connsiteX0" fmla="*/ 7335 w 9525"/>
                <a:gd name="connsiteY0" fmla="*/ 9618 h 9525"/>
                <a:gd name="connsiteX1" fmla="*/ 10193 w 9525"/>
                <a:gd name="connsiteY1" fmla="*/ 7713 h 9525"/>
                <a:gd name="connsiteX2" fmla="*/ 7335 w 9525"/>
                <a:gd name="connsiteY2" fmla="*/ 9618 h 9525"/>
              </a:gdLst>
              <a:ahLst/>
              <a:cxnLst>
                <a:cxn ang="0">
                  <a:pos x="connsiteX0" y="connsiteY0"/>
                </a:cxn>
                <a:cxn ang="0">
                  <a:pos x="connsiteX1" y="connsiteY1"/>
                </a:cxn>
                <a:cxn ang="0">
                  <a:pos x="connsiteX2" y="connsiteY2"/>
                </a:cxn>
              </a:cxnLst>
              <a:rect l="l" t="t" r="r" b="b"/>
              <a:pathLst>
                <a:path w="9525" h="9525">
                  <a:moveTo>
                    <a:pt x="7335" y="9618"/>
                  </a:moveTo>
                  <a:cubicBezTo>
                    <a:pt x="8288" y="9618"/>
                    <a:pt x="9241" y="9618"/>
                    <a:pt x="10193" y="7713"/>
                  </a:cubicBezTo>
                  <a:cubicBezTo>
                    <a:pt x="9241" y="6761"/>
                    <a:pt x="6383" y="6761"/>
                    <a:pt x="7335" y="9618"/>
                  </a:cubicBezTo>
                  <a:close/>
                </a:path>
              </a:pathLst>
            </a:custGeom>
            <a:grpFill/>
            <a:ln w="9525" cap="flat">
              <a:noFill/>
              <a:prstDash val="solid"/>
              <a:miter/>
            </a:ln>
          </p:spPr>
          <p:txBody>
            <a:bodyPr rtlCol="0" anchor="ctr"/>
            <a:lstStyle/>
            <a:p>
              <a:endParaRPr lang="en-US"/>
            </a:p>
          </p:txBody>
        </p:sp>
        <p:sp>
          <p:nvSpPr>
            <p:cNvPr id="1088" name="Freeform: Shape 1087">
              <a:extLst>
                <a:ext uri="{FF2B5EF4-FFF2-40B4-BE49-F238E27FC236}">
                  <a16:creationId xmlns:a16="http://schemas.microsoft.com/office/drawing/2014/main" xmlns="" id="{91B42553-E79F-41E4-A782-36135CD04BEE}"/>
                </a:ext>
              </a:extLst>
            </p:cNvPr>
            <p:cNvSpPr/>
            <p:nvPr/>
          </p:nvSpPr>
          <p:spPr>
            <a:xfrm>
              <a:off x="7282339" y="1103682"/>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10954" y="5027"/>
                    <a:pt x="7144" y="8837"/>
                    <a:pt x="7144" y="8837"/>
                  </a:cubicBezTo>
                  <a:close/>
                </a:path>
              </a:pathLst>
            </a:custGeom>
            <a:grpFill/>
            <a:ln w="9525" cap="flat">
              <a:noFill/>
              <a:prstDash val="solid"/>
              <a:miter/>
            </a:ln>
          </p:spPr>
          <p:txBody>
            <a:bodyPr rtlCol="0" anchor="ctr"/>
            <a:lstStyle/>
            <a:p>
              <a:endParaRPr lang="en-US"/>
            </a:p>
          </p:txBody>
        </p:sp>
        <p:sp>
          <p:nvSpPr>
            <p:cNvPr id="1089" name="Freeform: Shape 1088">
              <a:extLst>
                <a:ext uri="{FF2B5EF4-FFF2-40B4-BE49-F238E27FC236}">
                  <a16:creationId xmlns:a16="http://schemas.microsoft.com/office/drawing/2014/main" xmlns="" id="{37853025-C187-4505-A6B8-7461ADF92EDC}"/>
                </a:ext>
              </a:extLst>
            </p:cNvPr>
            <p:cNvSpPr/>
            <p:nvPr/>
          </p:nvSpPr>
          <p:spPr>
            <a:xfrm>
              <a:off x="7268743" y="1094803"/>
              <a:ext cx="9525" cy="9525"/>
            </a:xfrm>
            <a:custGeom>
              <a:avLst/>
              <a:gdLst>
                <a:gd name="connsiteX0" fmla="*/ 9310 w 9525"/>
                <a:gd name="connsiteY0" fmla="*/ 7239 h 9525"/>
                <a:gd name="connsiteX1" fmla="*/ 9310 w 9525"/>
                <a:gd name="connsiteY1" fmla="*/ 7239 h 9525"/>
              </a:gdLst>
              <a:ahLst/>
              <a:cxnLst>
                <a:cxn ang="0">
                  <a:pos x="connsiteX0" y="connsiteY0"/>
                </a:cxn>
                <a:cxn ang="0">
                  <a:pos x="connsiteX1" y="connsiteY1"/>
                </a:cxn>
              </a:cxnLst>
              <a:rect l="l" t="t" r="r" b="b"/>
              <a:pathLst>
                <a:path w="9525" h="9525">
                  <a:moveTo>
                    <a:pt x="9310" y="7239"/>
                  </a:moveTo>
                  <a:cubicBezTo>
                    <a:pt x="11215" y="6286"/>
                    <a:pt x="3595" y="12954"/>
                    <a:pt x="9310" y="7239"/>
                  </a:cubicBezTo>
                  <a:close/>
                </a:path>
              </a:pathLst>
            </a:custGeom>
            <a:grpFill/>
            <a:ln w="9525" cap="flat">
              <a:noFill/>
              <a:prstDash val="solid"/>
              <a:miter/>
            </a:ln>
          </p:spPr>
          <p:txBody>
            <a:bodyPr rtlCol="0" anchor="ctr"/>
            <a:lstStyle/>
            <a:p>
              <a:endParaRPr lang="en-US"/>
            </a:p>
          </p:txBody>
        </p:sp>
        <p:sp>
          <p:nvSpPr>
            <p:cNvPr id="1090" name="Freeform: Shape 1089">
              <a:extLst>
                <a:ext uri="{FF2B5EF4-FFF2-40B4-BE49-F238E27FC236}">
                  <a16:creationId xmlns:a16="http://schemas.microsoft.com/office/drawing/2014/main" xmlns="" id="{492B3AC0-2AF7-4C2C-A054-D8906D5458EA}"/>
                </a:ext>
              </a:extLst>
            </p:cNvPr>
            <p:cNvSpPr/>
            <p:nvPr/>
          </p:nvSpPr>
          <p:spPr>
            <a:xfrm>
              <a:off x="7331869" y="1205282"/>
              <a:ext cx="9525" cy="19050"/>
            </a:xfrm>
            <a:custGeom>
              <a:avLst/>
              <a:gdLst>
                <a:gd name="connsiteX0" fmla="*/ 7144 w 9525"/>
                <a:gd name="connsiteY0" fmla="*/ 13917 h 19050"/>
                <a:gd name="connsiteX1" fmla="*/ 7144 w 9525"/>
                <a:gd name="connsiteY1" fmla="*/ 13917 h 19050"/>
              </a:gdLst>
              <a:ahLst/>
              <a:cxnLst>
                <a:cxn ang="0">
                  <a:pos x="connsiteX0" y="connsiteY0"/>
                </a:cxn>
                <a:cxn ang="0">
                  <a:pos x="connsiteX1" y="connsiteY1"/>
                </a:cxn>
              </a:cxnLst>
              <a:rect l="l" t="t" r="r" b="b"/>
              <a:pathLst>
                <a:path w="9525" h="19050">
                  <a:moveTo>
                    <a:pt x="7144" y="13917"/>
                  </a:moveTo>
                  <a:cubicBezTo>
                    <a:pt x="7144" y="13917"/>
                    <a:pt x="9049" y="-1323"/>
                    <a:pt x="7144" y="13917"/>
                  </a:cubicBezTo>
                  <a:close/>
                </a:path>
              </a:pathLst>
            </a:custGeom>
            <a:grpFill/>
            <a:ln w="9525" cap="flat">
              <a:noFill/>
              <a:prstDash val="solid"/>
              <a:miter/>
            </a:ln>
          </p:spPr>
          <p:txBody>
            <a:bodyPr rtlCol="0" anchor="ctr"/>
            <a:lstStyle/>
            <a:p>
              <a:endParaRPr lang="en-US"/>
            </a:p>
          </p:txBody>
        </p:sp>
        <p:sp>
          <p:nvSpPr>
            <p:cNvPr id="1091" name="Freeform: Shape 1090">
              <a:extLst>
                <a:ext uri="{FF2B5EF4-FFF2-40B4-BE49-F238E27FC236}">
                  <a16:creationId xmlns:a16="http://schemas.microsoft.com/office/drawing/2014/main" xmlns="" id="{5BB04C83-1149-4F07-BCD2-C6113A5324E1}"/>
                </a:ext>
              </a:extLst>
            </p:cNvPr>
            <p:cNvSpPr/>
            <p:nvPr/>
          </p:nvSpPr>
          <p:spPr>
            <a:xfrm>
              <a:off x="7157561" y="1094898"/>
              <a:ext cx="66675" cy="28575"/>
            </a:xfrm>
            <a:custGeom>
              <a:avLst/>
              <a:gdLst>
                <a:gd name="connsiteX0" fmla="*/ 47149 w 66675"/>
                <a:gd name="connsiteY0" fmla="*/ 18574 h 28575"/>
                <a:gd name="connsiteX1" fmla="*/ 55721 w 66675"/>
                <a:gd name="connsiteY1" fmla="*/ 27146 h 28575"/>
                <a:gd name="connsiteX2" fmla="*/ 60484 w 66675"/>
                <a:gd name="connsiteY2" fmla="*/ 10001 h 28575"/>
                <a:gd name="connsiteX3" fmla="*/ 60484 w 66675"/>
                <a:gd name="connsiteY3" fmla="*/ 7144 h 28575"/>
                <a:gd name="connsiteX4" fmla="*/ 7144 w 66675"/>
                <a:gd name="connsiteY4" fmla="*/ 7144 h 28575"/>
                <a:gd name="connsiteX5" fmla="*/ 8096 w 66675"/>
                <a:gd name="connsiteY5" fmla="*/ 28099 h 28575"/>
                <a:gd name="connsiteX6" fmla="*/ 47149 w 66675"/>
                <a:gd name="connsiteY6" fmla="*/ 1857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28575">
                  <a:moveTo>
                    <a:pt x="47149" y="18574"/>
                  </a:moveTo>
                  <a:cubicBezTo>
                    <a:pt x="47149" y="19526"/>
                    <a:pt x="50959" y="26194"/>
                    <a:pt x="55721" y="27146"/>
                  </a:cubicBezTo>
                  <a:cubicBezTo>
                    <a:pt x="51911" y="24289"/>
                    <a:pt x="58579" y="14764"/>
                    <a:pt x="60484" y="10001"/>
                  </a:cubicBezTo>
                  <a:cubicBezTo>
                    <a:pt x="59531" y="10001"/>
                    <a:pt x="59531" y="9049"/>
                    <a:pt x="60484" y="7144"/>
                  </a:cubicBezTo>
                  <a:cubicBezTo>
                    <a:pt x="53816" y="12859"/>
                    <a:pt x="25241" y="8096"/>
                    <a:pt x="7144" y="7144"/>
                  </a:cubicBezTo>
                  <a:cubicBezTo>
                    <a:pt x="15716" y="12859"/>
                    <a:pt x="9049" y="21431"/>
                    <a:pt x="8096" y="28099"/>
                  </a:cubicBezTo>
                  <a:cubicBezTo>
                    <a:pt x="13811" y="32861"/>
                    <a:pt x="48101" y="30004"/>
                    <a:pt x="47149" y="18574"/>
                  </a:cubicBezTo>
                  <a:close/>
                </a:path>
              </a:pathLst>
            </a:custGeom>
            <a:grpFill/>
            <a:ln w="9525" cap="flat">
              <a:noFill/>
              <a:prstDash val="solid"/>
              <a:miter/>
            </a:ln>
          </p:spPr>
          <p:txBody>
            <a:bodyPr rtlCol="0" anchor="ctr"/>
            <a:lstStyle/>
            <a:p>
              <a:endParaRPr lang="en-US"/>
            </a:p>
          </p:txBody>
        </p:sp>
        <p:sp>
          <p:nvSpPr>
            <p:cNvPr id="1092" name="Freeform: Shape 1091">
              <a:extLst>
                <a:ext uri="{FF2B5EF4-FFF2-40B4-BE49-F238E27FC236}">
                  <a16:creationId xmlns:a16="http://schemas.microsoft.com/office/drawing/2014/main" xmlns="" id="{5ABD18A1-421D-4081-ABE9-3C5603E7B0C6}"/>
                </a:ext>
              </a:extLst>
            </p:cNvPr>
            <p:cNvSpPr/>
            <p:nvPr/>
          </p:nvSpPr>
          <p:spPr>
            <a:xfrm>
              <a:off x="7207091" y="111394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1093" name="Freeform: Shape 1092">
              <a:extLst>
                <a:ext uri="{FF2B5EF4-FFF2-40B4-BE49-F238E27FC236}">
                  <a16:creationId xmlns:a16="http://schemas.microsoft.com/office/drawing/2014/main" xmlns="" id="{C7021CDC-00B4-4109-83D4-A5464B351979}"/>
                </a:ext>
              </a:extLst>
            </p:cNvPr>
            <p:cNvSpPr/>
            <p:nvPr/>
          </p:nvSpPr>
          <p:spPr>
            <a:xfrm>
              <a:off x="7156609" y="1093946"/>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1094" name="Freeform: Shape 1093">
              <a:extLst>
                <a:ext uri="{FF2B5EF4-FFF2-40B4-BE49-F238E27FC236}">
                  <a16:creationId xmlns:a16="http://schemas.microsoft.com/office/drawing/2014/main" xmlns="" id="{7C0D4620-A129-4D4F-B407-78C115693E7A}"/>
                </a:ext>
              </a:extLst>
            </p:cNvPr>
            <p:cNvSpPr/>
            <p:nvPr/>
          </p:nvSpPr>
          <p:spPr>
            <a:xfrm>
              <a:off x="7215224" y="1097409"/>
              <a:ext cx="9525" cy="19050"/>
            </a:xfrm>
            <a:custGeom>
              <a:avLst/>
              <a:gdLst>
                <a:gd name="connsiteX0" fmla="*/ 9488 w 9525"/>
                <a:gd name="connsiteY0" fmla="*/ 12253 h 19050"/>
                <a:gd name="connsiteX1" fmla="*/ 9488 w 9525"/>
                <a:gd name="connsiteY1" fmla="*/ 12253 h 19050"/>
              </a:gdLst>
              <a:ahLst/>
              <a:cxnLst>
                <a:cxn ang="0">
                  <a:pos x="connsiteX0" y="connsiteY0"/>
                </a:cxn>
                <a:cxn ang="0">
                  <a:pos x="connsiteX1" y="connsiteY1"/>
                </a:cxn>
              </a:cxnLst>
              <a:rect l="l" t="t" r="r" b="b"/>
              <a:pathLst>
                <a:path w="9525" h="19050">
                  <a:moveTo>
                    <a:pt x="9488" y="12253"/>
                  </a:moveTo>
                  <a:cubicBezTo>
                    <a:pt x="4726" y="1776"/>
                    <a:pt x="8536" y="10348"/>
                    <a:pt x="9488" y="12253"/>
                  </a:cubicBezTo>
                  <a:close/>
                </a:path>
              </a:pathLst>
            </a:custGeom>
            <a:grpFill/>
            <a:ln w="9525" cap="flat">
              <a:noFill/>
              <a:prstDash val="solid"/>
              <a:miter/>
            </a:ln>
          </p:spPr>
          <p:txBody>
            <a:bodyPr rtlCol="0" anchor="ctr"/>
            <a:lstStyle/>
            <a:p>
              <a:endParaRPr lang="en-US"/>
            </a:p>
          </p:txBody>
        </p:sp>
        <p:sp>
          <p:nvSpPr>
            <p:cNvPr id="1095" name="Freeform: Shape 1094">
              <a:extLst>
                <a:ext uri="{FF2B5EF4-FFF2-40B4-BE49-F238E27FC236}">
                  <a16:creationId xmlns:a16="http://schemas.microsoft.com/office/drawing/2014/main" xmlns="" id="{EE193E1E-E8C0-4EFB-B0A8-E1282A00C1EC}"/>
                </a:ext>
              </a:extLst>
            </p:cNvPr>
            <p:cNvSpPr/>
            <p:nvPr/>
          </p:nvSpPr>
          <p:spPr>
            <a:xfrm>
              <a:off x="7212606" y="1092993"/>
              <a:ext cx="9525" cy="9525"/>
            </a:xfrm>
            <a:custGeom>
              <a:avLst/>
              <a:gdLst>
                <a:gd name="connsiteX0" fmla="*/ 7344 w 9525"/>
                <a:gd name="connsiteY0" fmla="*/ 7144 h 9525"/>
                <a:gd name="connsiteX1" fmla="*/ 7344 w 9525"/>
                <a:gd name="connsiteY1" fmla="*/ 7144 h 9525"/>
              </a:gdLst>
              <a:ahLst/>
              <a:cxnLst>
                <a:cxn ang="0">
                  <a:pos x="connsiteX0" y="connsiteY0"/>
                </a:cxn>
                <a:cxn ang="0">
                  <a:pos x="connsiteX1" y="connsiteY1"/>
                </a:cxn>
              </a:cxnLst>
              <a:rect l="l" t="t" r="r" b="b"/>
              <a:pathLst>
                <a:path w="9525" h="9525">
                  <a:moveTo>
                    <a:pt x="7344" y="7144"/>
                  </a:moveTo>
                  <a:cubicBezTo>
                    <a:pt x="6392" y="15716"/>
                    <a:pt x="9249" y="9049"/>
                    <a:pt x="7344" y="7144"/>
                  </a:cubicBezTo>
                  <a:close/>
                </a:path>
              </a:pathLst>
            </a:custGeom>
            <a:grpFill/>
            <a:ln w="9525" cap="flat">
              <a:noFill/>
              <a:prstDash val="solid"/>
              <a:miter/>
            </a:ln>
          </p:spPr>
          <p:txBody>
            <a:bodyPr rtlCol="0" anchor="ctr"/>
            <a:lstStyle/>
            <a:p>
              <a:endParaRPr lang="en-US"/>
            </a:p>
          </p:txBody>
        </p:sp>
        <p:sp>
          <p:nvSpPr>
            <p:cNvPr id="1096" name="Freeform: Shape 1095">
              <a:extLst>
                <a:ext uri="{FF2B5EF4-FFF2-40B4-BE49-F238E27FC236}">
                  <a16:creationId xmlns:a16="http://schemas.microsoft.com/office/drawing/2014/main" xmlns="" id="{CA6C0FD8-DA7A-42AA-AAB6-F780376DCFA1}"/>
                </a:ext>
              </a:extLst>
            </p:cNvPr>
            <p:cNvSpPr/>
            <p:nvPr/>
          </p:nvSpPr>
          <p:spPr>
            <a:xfrm>
              <a:off x="7208136" y="1202531"/>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8957" y="8096"/>
                    <a:pt x="4194" y="10954"/>
                    <a:pt x="9909" y="7144"/>
                  </a:cubicBezTo>
                  <a:close/>
                </a:path>
              </a:pathLst>
            </a:custGeom>
            <a:grpFill/>
            <a:ln w="9525" cap="flat">
              <a:noFill/>
              <a:prstDash val="solid"/>
              <a:miter/>
            </a:ln>
          </p:spPr>
          <p:txBody>
            <a:bodyPr rtlCol="0" anchor="ctr"/>
            <a:lstStyle/>
            <a:p>
              <a:endParaRPr lang="en-US"/>
            </a:p>
          </p:txBody>
        </p:sp>
        <p:sp>
          <p:nvSpPr>
            <p:cNvPr id="1097" name="Freeform: Shape 1096">
              <a:extLst>
                <a:ext uri="{FF2B5EF4-FFF2-40B4-BE49-F238E27FC236}">
                  <a16:creationId xmlns:a16="http://schemas.microsoft.com/office/drawing/2014/main" xmlns="" id="{64F39F11-6629-48FD-A490-F04D88B6E575}"/>
                </a:ext>
              </a:extLst>
            </p:cNvPr>
            <p:cNvSpPr/>
            <p:nvPr/>
          </p:nvSpPr>
          <p:spPr>
            <a:xfrm>
              <a:off x="7196614" y="1192731"/>
              <a:ext cx="9525" cy="9525"/>
            </a:xfrm>
            <a:custGeom>
              <a:avLst/>
              <a:gdLst>
                <a:gd name="connsiteX0" fmla="*/ 7144 w 9525"/>
                <a:gd name="connsiteY0" fmla="*/ 7419 h 9525"/>
                <a:gd name="connsiteX1" fmla="*/ 10954 w 9525"/>
                <a:gd name="connsiteY1" fmla="*/ 7419 h 9525"/>
                <a:gd name="connsiteX2" fmla="*/ 7144 w 9525"/>
                <a:gd name="connsiteY2" fmla="*/ 7419 h 9525"/>
              </a:gdLst>
              <a:ahLst/>
              <a:cxnLst>
                <a:cxn ang="0">
                  <a:pos x="connsiteX0" y="connsiteY0"/>
                </a:cxn>
                <a:cxn ang="0">
                  <a:pos x="connsiteX1" y="connsiteY1"/>
                </a:cxn>
                <a:cxn ang="0">
                  <a:pos x="connsiteX2" y="connsiteY2"/>
                </a:cxn>
              </a:cxnLst>
              <a:rect l="l" t="t" r="r" b="b"/>
              <a:pathLst>
                <a:path w="9525" h="9525">
                  <a:moveTo>
                    <a:pt x="7144" y="7419"/>
                  </a:moveTo>
                  <a:cubicBezTo>
                    <a:pt x="8096" y="10276"/>
                    <a:pt x="10001" y="8371"/>
                    <a:pt x="10954" y="7419"/>
                  </a:cubicBezTo>
                  <a:cubicBezTo>
                    <a:pt x="9049" y="8371"/>
                    <a:pt x="10001" y="6466"/>
                    <a:pt x="7144" y="7419"/>
                  </a:cubicBezTo>
                  <a:close/>
                </a:path>
              </a:pathLst>
            </a:custGeom>
            <a:grpFill/>
            <a:ln w="9525" cap="flat">
              <a:noFill/>
              <a:prstDash val="solid"/>
              <a:miter/>
            </a:ln>
          </p:spPr>
          <p:txBody>
            <a:bodyPr rtlCol="0" anchor="ctr"/>
            <a:lstStyle/>
            <a:p>
              <a:endParaRPr lang="en-US"/>
            </a:p>
          </p:txBody>
        </p:sp>
        <p:sp>
          <p:nvSpPr>
            <p:cNvPr id="1098" name="Freeform: Shape 1097">
              <a:extLst>
                <a:ext uri="{FF2B5EF4-FFF2-40B4-BE49-F238E27FC236}">
                  <a16:creationId xmlns:a16="http://schemas.microsoft.com/office/drawing/2014/main" xmlns="" id="{7FFDE55E-10A2-4843-B812-3738332599D2}"/>
                </a:ext>
              </a:extLst>
            </p:cNvPr>
            <p:cNvSpPr/>
            <p:nvPr/>
          </p:nvSpPr>
          <p:spPr>
            <a:xfrm>
              <a:off x="7195618" y="1227296"/>
              <a:ext cx="9525" cy="9525"/>
            </a:xfrm>
            <a:custGeom>
              <a:avLst/>
              <a:gdLst>
                <a:gd name="connsiteX0" fmla="*/ 10045 w 9525"/>
                <a:gd name="connsiteY0" fmla="*/ 7144 h 9525"/>
                <a:gd name="connsiteX1" fmla="*/ 10045 w 9525"/>
                <a:gd name="connsiteY1" fmla="*/ 7144 h 9525"/>
              </a:gdLst>
              <a:ahLst/>
              <a:cxnLst>
                <a:cxn ang="0">
                  <a:pos x="connsiteX0" y="connsiteY0"/>
                </a:cxn>
                <a:cxn ang="0">
                  <a:pos x="connsiteX1" y="connsiteY1"/>
                </a:cxn>
              </a:cxnLst>
              <a:rect l="l" t="t" r="r" b="b"/>
              <a:pathLst>
                <a:path w="9525" h="9525">
                  <a:moveTo>
                    <a:pt x="10045" y="7144"/>
                  </a:moveTo>
                  <a:cubicBezTo>
                    <a:pt x="7187" y="9049"/>
                    <a:pt x="5282" y="10954"/>
                    <a:pt x="10045" y="7144"/>
                  </a:cubicBezTo>
                  <a:close/>
                </a:path>
              </a:pathLst>
            </a:custGeom>
            <a:grpFill/>
            <a:ln w="9525" cap="flat">
              <a:noFill/>
              <a:prstDash val="solid"/>
              <a:miter/>
            </a:ln>
          </p:spPr>
          <p:txBody>
            <a:bodyPr rtlCol="0" anchor="ctr"/>
            <a:lstStyle/>
            <a:p>
              <a:endParaRPr lang="en-US"/>
            </a:p>
          </p:txBody>
        </p:sp>
        <p:sp>
          <p:nvSpPr>
            <p:cNvPr id="1099" name="Freeform: Shape 1098">
              <a:extLst>
                <a:ext uri="{FF2B5EF4-FFF2-40B4-BE49-F238E27FC236}">
                  <a16:creationId xmlns:a16="http://schemas.microsoft.com/office/drawing/2014/main" xmlns="" id="{220BE704-C383-4CB7-8570-3C3FCE3B7E8C}"/>
                </a:ext>
              </a:extLst>
            </p:cNvPr>
            <p:cNvSpPr/>
            <p:nvPr/>
          </p:nvSpPr>
          <p:spPr>
            <a:xfrm>
              <a:off x="7137559" y="111299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7144" y="8096"/>
                    <a:pt x="7144" y="7144"/>
                    <a:pt x="8096" y="7144"/>
                  </a:cubicBezTo>
                  <a:close/>
                </a:path>
              </a:pathLst>
            </a:custGeom>
            <a:grpFill/>
            <a:ln w="9525" cap="flat">
              <a:noFill/>
              <a:prstDash val="solid"/>
              <a:miter/>
            </a:ln>
          </p:spPr>
          <p:txBody>
            <a:bodyPr rtlCol="0" anchor="ctr"/>
            <a:lstStyle/>
            <a:p>
              <a:endParaRPr lang="en-US"/>
            </a:p>
          </p:txBody>
        </p:sp>
        <p:sp>
          <p:nvSpPr>
            <p:cNvPr id="1100" name="Freeform: Shape 1099">
              <a:extLst>
                <a:ext uri="{FF2B5EF4-FFF2-40B4-BE49-F238E27FC236}">
                  <a16:creationId xmlns:a16="http://schemas.microsoft.com/office/drawing/2014/main" xmlns="" id="{91D78037-81F6-4124-9CF3-5FB1E88F32DC}"/>
                </a:ext>
              </a:extLst>
            </p:cNvPr>
            <p:cNvSpPr/>
            <p:nvPr/>
          </p:nvSpPr>
          <p:spPr>
            <a:xfrm>
              <a:off x="7126129" y="1093275"/>
              <a:ext cx="38100" cy="28575"/>
            </a:xfrm>
            <a:custGeom>
              <a:avLst/>
              <a:gdLst>
                <a:gd name="connsiteX0" fmla="*/ 37624 w 38100"/>
                <a:gd name="connsiteY0" fmla="*/ 24007 h 28575"/>
                <a:gd name="connsiteX1" fmla="*/ 7144 w 38100"/>
                <a:gd name="connsiteY1" fmla="*/ 22102 h 28575"/>
                <a:gd name="connsiteX2" fmla="*/ 16669 w 38100"/>
                <a:gd name="connsiteY2" fmla="*/ 24007 h 28575"/>
                <a:gd name="connsiteX3" fmla="*/ 17621 w 38100"/>
                <a:gd name="connsiteY3" fmla="*/ 16387 h 28575"/>
                <a:gd name="connsiteX4" fmla="*/ 37624 w 38100"/>
                <a:gd name="connsiteY4" fmla="*/ 24007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37624" y="24007"/>
                  </a:moveTo>
                  <a:cubicBezTo>
                    <a:pt x="35719" y="21149"/>
                    <a:pt x="26194" y="-11236"/>
                    <a:pt x="7144" y="22102"/>
                  </a:cubicBezTo>
                  <a:cubicBezTo>
                    <a:pt x="14764" y="17339"/>
                    <a:pt x="17621" y="17339"/>
                    <a:pt x="16669" y="24007"/>
                  </a:cubicBezTo>
                  <a:cubicBezTo>
                    <a:pt x="20479" y="21149"/>
                    <a:pt x="20479" y="18292"/>
                    <a:pt x="17621" y="16387"/>
                  </a:cubicBezTo>
                  <a:cubicBezTo>
                    <a:pt x="25241" y="1147"/>
                    <a:pt x="9049" y="47819"/>
                    <a:pt x="37624" y="24007"/>
                  </a:cubicBezTo>
                  <a:close/>
                </a:path>
              </a:pathLst>
            </a:custGeom>
            <a:grpFill/>
            <a:ln w="9525" cap="flat">
              <a:noFill/>
              <a:prstDash val="solid"/>
              <a:miter/>
            </a:ln>
          </p:spPr>
          <p:txBody>
            <a:bodyPr rtlCol="0" anchor="ctr"/>
            <a:lstStyle/>
            <a:p>
              <a:endParaRPr lang="en-US"/>
            </a:p>
          </p:txBody>
        </p:sp>
        <p:sp>
          <p:nvSpPr>
            <p:cNvPr id="1101" name="Freeform: Shape 1100">
              <a:extLst>
                <a:ext uri="{FF2B5EF4-FFF2-40B4-BE49-F238E27FC236}">
                  <a16:creationId xmlns:a16="http://schemas.microsoft.com/office/drawing/2014/main" xmlns="" id="{CA530DFA-5F69-4107-90C9-6CAC983E18BB}"/>
                </a:ext>
              </a:extLst>
            </p:cNvPr>
            <p:cNvSpPr/>
            <p:nvPr/>
          </p:nvSpPr>
          <p:spPr>
            <a:xfrm>
              <a:off x="7094696"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02" name="Freeform: Shape 1101">
              <a:extLst>
                <a:ext uri="{FF2B5EF4-FFF2-40B4-BE49-F238E27FC236}">
                  <a16:creationId xmlns:a16="http://schemas.microsoft.com/office/drawing/2014/main" xmlns="" id="{8EE7265C-ABED-4BA3-A711-78101B134AF4}"/>
                </a:ext>
              </a:extLst>
            </p:cNvPr>
            <p:cNvSpPr/>
            <p:nvPr/>
          </p:nvSpPr>
          <p:spPr>
            <a:xfrm>
              <a:off x="7096601" y="1100413"/>
              <a:ext cx="9525" cy="19050"/>
            </a:xfrm>
            <a:custGeom>
              <a:avLst/>
              <a:gdLst>
                <a:gd name="connsiteX0" fmla="*/ 7144 w 9525"/>
                <a:gd name="connsiteY0" fmla="*/ 14011 h 19050"/>
                <a:gd name="connsiteX1" fmla="*/ 7144 w 9525"/>
                <a:gd name="connsiteY1" fmla="*/ 14011 h 19050"/>
              </a:gdLst>
              <a:ahLst/>
              <a:cxnLst>
                <a:cxn ang="0">
                  <a:pos x="connsiteX0" y="connsiteY0"/>
                </a:cxn>
                <a:cxn ang="0">
                  <a:pos x="connsiteX1" y="connsiteY1"/>
                </a:cxn>
              </a:cxnLst>
              <a:rect l="l" t="t" r="r" b="b"/>
              <a:pathLst>
                <a:path w="9525" h="19050">
                  <a:moveTo>
                    <a:pt x="7144" y="14011"/>
                  </a:moveTo>
                  <a:cubicBezTo>
                    <a:pt x="8096" y="676"/>
                    <a:pt x="7144" y="10201"/>
                    <a:pt x="7144" y="14011"/>
                  </a:cubicBezTo>
                  <a:close/>
                </a:path>
              </a:pathLst>
            </a:custGeom>
            <a:grpFill/>
            <a:ln w="9525" cap="flat">
              <a:noFill/>
              <a:prstDash val="solid"/>
              <a:miter/>
            </a:ln>
          </p:spPr>
          <p:txBody>
            <a:bodyPr rtlCol="0" anchor="ctr"/>
            <a:lstStyle/>
            <a:p>
              <a:endParaRPr lang="en-US"/>
            </a:p>
          </p:txBody>
        </p:sp>
        <p:sp>
          <p:nvSpPr>
            <p:cNvPr id="1103" name="Freeform: Shape 1102">
              <a:extLst>
                <a:ext uri="{FF2B5EF4-FFF2-40B4-BE49-F238E27FC236}">
                  <a16:creationId xmlns:a16="http://schemas.microsoft.com/office/drawing/2014/main" xmlns="" id="{5DDEF78F-89C7-4000-B7B1-EB114D5AF930}"/>
                </a:ext>
              </a:extLst>
            </p:cNvPr>
            <p:cNvSpPr/>
            <p:nvPr/>
          </p:nvSpPr>
          <p:spPr>
            <a:xfrm>
              <a:off x="7099952" y="1095851"/>
              <a:ext cx="9525" cy="19050"/>
            </a:xfrm>
            <a:custGeom>
              <a:avLst/>
              <a:gdLst>
                <a:gd name="connsiteX0" fmla="*/ 11413 w 9525"/>
                <a:gd name="connsiteY0" fmla="*/ 7144 h 19050"/>
                <a:gd name="connsiteX1" fmla="*/ 11413 w 9525"/>
                <a:gd name="connsiteY1" fmla="*/ 7144 h 19050"/>
              </a:gdLst>
              <a:ahLst/>
              <a:cxnLst>
                <a:cxn ang="0">
                  <a:pos x="connsiteX0" y="connsiteY0"/>
                </a:cxn>
                <a:cxn ang="0">
                  <a:pos x="connsiteX1" y="connsiteY1"/>
                </a:cxn>
              </a:cxnLst>
              <a:rect l="l" t="t" r="r" b="b"/>
              <a:pathLst>
                <a:path w="9525" h="19050">
                  <a:moveTo>
                    <a:pt x="11413" y="7144"/>
                  </a:moveTo>
                  <a:cubicBezTo>
                    <a:pt x="9508" y="9049"/>
                    <a:pt x="2841" y="35719"/>
                    <a:pt x="11413" y="7144"/>
                  </a:cubicBezTo>
                  <a:close/>
                </a:path>
              </a:pathLst>
            </a:custGeom>
            <a:grpFill/>
            <a:ln w="9525" cap="flat">
              <a:noFill/>
              <a:prstDash val="solid"/>
              <a:miter/>
            </a:ln>
          </p:spPr>
          <p:txBody>
            <a:bodyPr rtlCol="0" anchor="ctr"/>
            <a:lstStyle/>
            <a:p>
              <a:endParaRPr lang="en-US"/>
            </a:p>
          </p:txBody>
        </p:sp>
        <p:sp>
          <p:nvSpPr>
            <p:cNvPr id="1104" name="Freeform: Shape 1103">
              <a:extLst>
                <a:ext uri="{FF2B5EF4-FFF2-40B4-BE49-F238E27FC236}">
                  <a16:creationId xmlns:a16="http://schemas.microsoft.com/office/drawing/2014/main" xmlns="" id="{C6044C64-1960-4F5E-867C-D5012B302271}"/>
                </a:ext>
              </a:extLst>
            </p:cNvPr>
            <p:cNvSpPr/>
            <p:nvPr/>
          </p:nvSpPr>
          <p:spPr>
            <a:xfrm>
              <a:off x="7121604" y="1101566"/>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10001"/>
                    <a:pt x="6906" y="12859"/>
                    <a:pt x="7858" y="7144"/>
                  </a:cubicBezTo>
                  <a:close/>
                </a:path>
              </a:pathLst>
            </a:custGeom>
            <a:grpFill/>
            <a:ln w="9525" cap="flat">
              <a:noFill/>
              <a:prstDash val="solid"/>
              <a:miter/>
            </a:ln>
          </p:spPr>
          <p:txBody>
            <a:bodyPr rtlCol="0" anchor="ctr"/>
            <a:lstStyle/>
            <a:p>
              <a:endParaRPr lang="en-US"/>
            </a:p>
          </p:txBody>
        </p:sp>
        <p:sp>
          <p:nvSpPr>
            <p:cNvPr id="1105" name="Freeform: Shape 1104">
              <a:extLst>
                <a:ext uri="{FF2B5EF4-FFF2-40B4-BE49-F238E27FC236}">
                  <a16:creationId xmlns:a16="http://schemas.microsoft.com/office/drawing/2014/main" xmlns="" id="{2462E81B-ACAF-4F70-A743-35433A18039B}"/>
                </a:ext>
              </a:extLst>
            </p:cNvPr>
            <p:cNvSpPr/>
            <p:nvPr/>
          </p:nvSpPr>
          <p:spPr>
            <a:xfrm>
              <a:off x="7118403" y="1104348"/>
              <a:ext cx="9525" cy="9525"/>
            </a:xfrm>
            <a:custGeom>
              <a:avLst/>
              <a:gdLst>
                <a:gd name="connsiteX0" fmla="*/ 10107 w 9525"/>
                <a:gd name="connsiteY0" fmla="*/ 7219 h 9525"/>
                <a:gd name="connsiteX1" fmla="*/ 10107 w 9525"/>
                <a:gd name="connsiteY1" fmla="*/ 7219 h 9525"/>
              </a:gdLst>
              <a:ahLst/>
              <a:cxnLst>
                <a:cxn ang="0">
                  <a:pos x="connsiteX0" y="connsiteY0"/>
                </a:cxn>
                <a:cxn ang="0">
                  <a:pos x="connsiteX1" y="connsiteY1"/>
                </a:cxn>
              </a:cxnLst>
              <a:rect l="l" t="t" r="r" b="b"/>
              <a:pathLst>
                <a:path w="9525" h="9525">
                  <a:moveTo>
                    <a:pt x="10107" y="7219"/>
                  </a:moveTo>
                  <a:cubicBezTo>
                    <a:pt x="10107" y="6266"/>
                    <a:pt x="3440" y="14839"/>
                    <a:pt x="10107" y="7219"/>
                  </a:cubicBezTo>
                  <a:close/>
                </a:path>
              </a:pathLst>
            </a:custGeom>
            <a:grpFill/>
            <a:ln w="9525" cap="flat">
              <a:noFill/>
              <a:prstDash val="solid"/>
              <a:miter/>
            </a:ln>
          </p:spPr>
          <p:txBody>
            <a:bodyPr rtlCol="0" anchor="ctr"/>
            <a:lstStyle/>
            <a:p>
              <a:endParaRPr lang="en-US"/>
            </a:p>
          </p:txBody>
        </p:sp>
        <p:sp>
          <p:nvSpPr>
            <p:cNvPr id="1106" name="Freeform: Shape 1105">
              <a:extLst>
                <a:ext uri="{FF2B5EF4-FFF2-40B4-BE49-F238E27FC236}">
                  <a16:creationId xmlns:a16="http://schemas.microsoft.com/office/drawing/2014/main" xmlns="" id="{D85166D0-3748-4D4D-9836-386AE920E6A3}"/>
                </a:ext>
              </a:extLst>
            </p:cNvPr>
            <p:cNvSpPr/>
            <p:nvPr/>
          </p:nvSpPr>
          <p:spPr>
            <a:xfrm>
              <a:off x="7113746" y="1100613"/>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7144"/>
                    <a:pt x="8096" y="7144"/>
                    <a:pt x="7144" y="7144"/>
                  </a:cubicBezTo>
                  <a:lnTo>
                    <a:pt x="9049" y="8096"/>
                  </a:lnTo>
                  <a:close/>
                </a:path>
              </a:pathLst>
            </a:custGeom>
            <a:grpFill/>
            <a:ln w="9525" cap="flat">
              <a:noFill/>
              <a:prstDash val="solid"/>
              <a:miter/>
            </a:ln>
          </p:spPr>
          <p:txBody>
            <a:bodyPr rtlCol="0" anchor="ctr"/>
            <a:lstStyle/>
            <a:p>
              <a:endParaRPr lang="en-US"/>
            </a:p>
          </p:txBody>
        </p:sp>
        <p:sp>
          <p:nvSpPr>
            <p:cNvPr id="1107" name="Freeform: Shape 1106">
              <a:extLst>
                <a:ext uri="{FF2B5EF4-FFF2-40B4-BE49-F238E27FC236}">
                  <a16:creationId xmlns:a16="http://schemas.microsoft.com/office/drawing/2014/main" xmlns="" id="{7F477223-D8C3-452F-BF66-5D080730FF75}"/>
                </a:ext>
              </a:extLst>
            </p:cNvPr>
            <p:cNvSpPr/>
            <p:nvPr/>
          </p:nvSpPr>
          <p:spPr>
            <a:xfrm>
              <a:off x="7115334" y="1100825"/>
              <a:ext cx="9525" cy="9525"/>
            </a:xfrm>
            <a:custGeom>
              <a:avLst/>
              <a:gdLst>
                <a:gd name="connsiteX0" fmla="*/ 8414 w 9525"/>
                <a:gd name="connsiteY0" fmla="*/ 8837 h 9525"/>
                <a:gd name="connsiteX1" fmla="*/ 8414 w 9525"/>
                <a:gd name="connsiteY1" fmla="*/ 8837 h 9525"/>
              </a:gdLst>
              <a:ahLst/>
              <a:cxnLst>
                <a:cxn ang="0">
                  <a:pos x="connsiteX0" y="connsiteY0"/>
                </a:cxn>
                <a:cxn ang="0">
                  <a:pos x="connsiteX1" y="connsiteY1"/>
                </a:cxn>
              </a:cxnLst>
              <a:rect l="l" t="t" r="r" b="b"/>
              <a:pathLst>
                <a:path w="9525" h="9525">
                  <a:moveTo>
                    <a:pt x="8414" y="8837"/>
                  </a:moveTo>
                  <a:cubicBezTo>
                    <a:pt x="8414" y="8837"/>
                    <a:pt x="5556" y="5027"/>
                    <a:pt x="8414" y="8837"/>
                  </a:cubicBezTo>
                  <a:close/>
                </a:path>
              </a:pathLst>
            </a:custGeom>
            <a:grpFill/>
            <a:ln w="9525" cap="flat">
              <a:noFill/>
              <a:prstDash val="solid"/>
              <a:miter/>
            </a:ln>
          </p:spPr>
          <p:txBody>
            <a:bodyPr rtlCol="0" anchor="ctr"/>
            <a:lstStyle/>
            <a:p>
              <a:endParaRPr lang="en-US"/>
            </a:p>
          </p:txBody>
        </p:sp>
        <p:sp>
          <p:nvSpPr>
            <p:cNvPr id="1108" name="Freeform: Shape 1107">
              <a:extLst>
                <a:ext uri="{FF2B5EF4-FFF2-40B4-BE49-F238E27FC236}">
                  <a16:creationId xmlns:a16="http://schemas.microsoft.com/office/drawing/2014/main" xmlns="" id="{3EACE030-F0D0-498E-A235-C180A1402999}"/>
                </a:ext>
              </a:extLst>
            </p:cNvPr>
            <p:cNvSpPr/>
            <p:nvPr/>
          </p:nvSpPr>
          <p:spPr>
            <a:xfrm>
              <a:off x="7118378" y="1096570"/>
              <a:ext cx="9525" cy="19050"/>
            </a:xfrm>
            <a:custGeom>
              <a:avLst/>
              <a:gdLst>
                <a:gd name="connsiteX0" fmla="*/ 8227 w 9525"/>
                <a:gd name="connsiteY0" fmla="*/ 14044 h 19050"/>
                <a:gd name="connsiteX1" fmla="*/ 8227 w 9525"/>
                <a:gd name="connsiteY1" fmla="*/ 14044 h 19050"/>
              </a:gdLst>
              <a:ahLst/>
              <a:cxnLst>
                <a:cxn ang="0">
                  <a:pos x="connsiteX0" y="connsiteY0"/>
                </a:cxn>
                <a:cxn ang="0">
                  <a:pos x="connsiteX1" y="connsiteY1"/>
                </a:cxn>
              </a:cxnLst>
              <a:rect l="l" t="t" r="r" b="b"/>
              <a:pathLst>
                <a:path w="9525" h="19050">
                  <a:moveTo>
                    <a:pt x="8227" y="14044"/>
                  </a:moveTo>
                  <a:cubicBezTo>
                    <a:pt x="9179" y="2614"/>
                    <a:pt x="5369" y="7377"/>
                    <a:pt x="8227" y="14044"/>
                  </a:cubicBezTo>
                  <a:close/>
                </a:path>
              </a:pathLst>
            </a:custGeom>
            <a:grpFill/>
            <a:ln w="9525" cap="flat">
              <a:noFill/>
              <a:prstDash val="solid"/>
              <a:miter/>
            </a:ln>
          </p:spPr>
          <p:txBody>
            <a:bodyPr rtlCol="0" anchor="ctr"/>
            <a:lstStyle/>
            <a:p>
              <a:endParaRPr lang="en-US"/>
            </a:p>
          </p:txBody>
        </p:sp>
        <p:sp>
          <p:nvSpPr>
            <p:cNvPr id="1109" name="Freeform: Shape 1108">
              <a:extLst>
                <a:ext uri="{FF2B5EF4-FFF2-40B4-BE49-F238E27FC236}">
                  <a16:creationId xmlns:a16="http://schemas.microsoft.com/office/drawing/2014/main" xmlns="" id="{74A4F332-340B-4B69-86BA-C322D9425927}"/>
                </a:ext>
              </a:extLst>
            </p:cNvPr>
            <p:cNvSpPr/>
            <p:nvPr/>
          </p:nvSpPr>
          <p:spPr>
            <a:xfrm>
              <a:off x="7179448" y="121967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5259" y="12859"/>
                    <a:pt x="8117" y="9049"/>
                    <a:pt x="9069" y="7144"/>
                  </a:cubicBezTo>
                  <a:close/>
                </a:path>
              </a:pathLst>
            </a:custGeom>
            <a:grpFill/>
            <a:ln w="9525" cap="flat">
              <a:noFill/>
              <a:prstDash val="solid"/>
              <a:miter/>
            </a:ln>
          </p:spPr>
          <p:txBody>
            <a:bodyPr rtlCol="0" anchor="ctr"/>
            <a:lstStyle/>
            <a:p>
              <a:endParaRPr lang="en-US"/>
            </a:p>
          </p:txBody>
        </p:sp>
        <p:sp>
          <p:nvSpPr>
            <p:cNvPr id="1110" name="Freeform: Shape 1109">
              <a:extLst>
                <a:ext uri="{FF2B5EF4-FFF2-40B4-BE49-F238E27FC236}">
                  <a16:creationId xmlns:a16="http://schemas.microsoft.com/office/drawing/2014/main" xmlns="" id="{BB25A32A-8B4B-4CF4-9A49-515A4A55350D}"/>
                </a:ext>
              </a:extLst>
            </p:cNvPr>
            <p:cNvSpPr/>
            <p:nvPr/>
          </p:nvSpPr>
          <p:spPr>
            <a:xfrm>
              <a:off x="7167086" y="1214913"/>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8096"/>
                    <a:pt x="8096" y="9049"/>
                    <a:pt x="7144" y="9049"/>
                  </a:cubicBezTo>
                  <a:cubicBezTo>
                    <a:pt x="9049" y="9049"/>
                    <a:pt x="9049" y="8096"/>
                    <a:pt x="9049" y="7144"/>
                  </a:cubicBezTo>
                  <a:close/>
                </a:path>
              </a:pathLst>
            </a:custGeom>
            <a:grpFill/>
            <a:ln w="9525" cap="flat">
              <a:noFill/>
              <a:prstDash val="solid"/>
              <a:miter/>
            </a:ln>
          </p:spPr>
          <p:txBody>
            <a:bodyPr rtlCol="0" anchor="ctr"/>
            <a:lstStyle/>
            <a:p>
              <a:endParaRPr lang="en-US"/>
            </a:p>
          </p:txBody>
        </p:sp>
        <p:sp>
          <p:nvSpPr>
            <p:cNvPr id="1111" name="Freeform: Shape 1110">
              <a:extLst>
                <a:ext uri="{FF2B5EF4-FFF2-40B4-BE49-F238E27FC236}">
                  <a16:creationId xmlns:a16="http://schemas.microsoft.com/office/drawing/2014/main" xmlns="" id="{473A78B5-C709-4C3E-8C17-ABC9C0BA2C18}"/>
                </a:ext>
              </a:extLst>
            </p:cNvPr>
            <p:cNvSpPr/>
            <p:nvPr/>
          </p:nvSpPr>
          <p:spPr>
            <a:xfrm>
              <a:off x="7156009" y="1216818"/>
              <a:ext cx="19050" cy="38100"/>
            </a:xfrm>
            <a:custGeom>
              <a:avLst/>
              <a:gdLst>
                <a:gd name="connsiteX0" fmla="*/ 8697 w 19050"/>
                <a:gd name="connsiteY0" fmla="*/ 32861 h 38100"/>
                <a:gd name="connsiteX1" fmla="*/ 19174 w 19050"/>
                <a:gd name="connsiteY1" fmla="*/ 7144 h 38100"/>
                <a:gd name="connsiteX2" fmla="*/ 8697 w 19050"/>
                <a:gd name="connsiteY2" fmla="*/ 32861 h 38100"/>
              </a:gdLst>
              <a:ahLst/>
              <a:cxnLst>
                <a:cxn ang="0">
                  <a:pos x="connsiteX0" y="connsiteY0"/>
                </a:cxn>
                <a:cxn ang="0">
                  <a:pos x="connsiteX1" y="connsiteY1"/>
                </a:cxn>
                <a:cxn ang="0">
                  <a:pos x="connsiteX2" y="connsiteY2"/>
                </a:cxn>
              </a:cxnLst>
              <a:rect l="l" t="t" r="r" b="b"/>
              <a:pathLst>
                <a:path w="19050" h="38100">
                  <a:moveTo>
                    <a:pt x="8697" y="32861"/>
                  </a:moveTo>
                  <a:cubicBezTo>
                    <a:pt x="4886" y="25241"/>
                    <a:pt x="12506" y="18574"/>
                    <a:pt x="19174" y="7144"/>
                  </a:cubicBezTo>
                  <a:cubicBezTo>
                    <a:pt x="124" y="20479"/>
                    <a:pt x="9649" y="27146"/>
                    <a:pt x="8697" y="32861"/>
                  </a:cubicBezTo>
                  <a:close/>
                </a:path>
              </a:pathLst>
            </a:custGeom>
            <a:grpFill/>
            <a:ln w="9525" cap="flat">
              <a:noFill/>
              <a:prstDash val="solid"/>
              <a:miter/>
            </a:ln>
          </p:spPr>
          <p:txBody>
            <a:bodyPr rtlCol="0" anchor="ctr"/>
            <a:lstStyle/>
            <a:p>
              <a:endParaRPr lang="en-US"/>
            </a:p>
          </p:txBody>
        </p:sp>
        <p:sp>
          <p:nvSpPr>
            <p:cNvPr id="1112" name="Freeform: Shape 1111">
              <a:extLst>
                <a:ext uri="{FF2B5EF4-FFF2-40B4-BE49-F238E27FC236}">
                  <a16:creationId xmlns:a16="http://schemas.microsoft.com/office/drawing/2014/main" xmlns="" id="{C7FD52A5-940D-4478-B5B9-482750E98DE9}"/>
                </a:ext>
              </a:extLst>
            </p:cNvPr>
            <p:cNvSpPr/>
            <p:nvPr/>
          </p:nvSpPr>
          <p:spPr>
            <a:xfrm>
              <a:off x="7161371" y="1250998"/>
              <a:ext cx="9525" cy="9525"/>
            </a:xfrm>
            <a:custGeom>
              <a:avLst/>
              <a:gdLst>
                <a:gd name="connsiteX0" fmla="*/ 7144 w 9525"/>
                <a:gd name="connsiteY0" fmla="*/ 9159 h 9525"/>
                <a:gd name="connsiteX1" fmla="*/ 9049 w 9525"/>
                <a:gd name="connsiteY1" fmla="*/ 8206 h 9525"/>
                <a:gd name="connsiteX2" fmla="*/ 7144 w 9525"/>
                <a:gd name="connsiteY2" fmla="*/ 9159 h 9525"/>
              </a:gdLst>
              <a:ahLst/>
              <a:cxnLst>
                <a:cxn ang="0">
                  <a:pos x="connsiteX0" y="connsiteY0"/>
                </a:cxn>
                <a:cxn ang="0">
                  <a:pos x="connsiteX1" y="connsiteY1"/>
                </a:cxn>
                <a:cxn ang="0">
                  <a:pos x="connsiteX2" y="connsiteY2"/>
                </a:cxn>
              </a:cxnLst>
              <a:rect l="l" t="t" r="r" b="b"/>
              <a:pathLst>
                <a:path w="9525" h="9525">
                  <a:moveTo>
                    <a:pt x="7144" y="9159"/>
                  </a:moveTo>
                  <a:cubicBezTo>
                    <a:pt x="8096" y="10111"/>
                    <a:pt x="9049" y="9159"/>
                    <a:pt x="9049" y="8206"/>
                  </a:cubicBezTo>
                  <a:cubicBezTo>
                    <a:pt x="9049" y="5349"/>
                    <a:pt x="8096" y="9159"/>
                    <a:pt x="7144" y="9159"/>
                  </a:cubicBezTo>
                  <a:close/>
                </a:path>
              </a:pathLst>
            </a:custGeom>
            <a:grpFill/>
            <a:ln w="9525" cap="flat">
              <a:noFill/>
              <a:prstDash val="solid"/>
              <a:miter/>
            </a:ln>
          </p:spPr>
          <p:txBody>
            <a:bodyPr rtlCol="0" anchor="ctr"/>
            <a:lstStyle/>
            <a:p>
              <a:endParaRPr lang="en-US"/>
            </a:p>
          </p:txBody>
        </p:sp>
        <p:sp>
          <p:nvSpPr>
            <p:cNvPr id="1113" name="Freeform: Shape 1112">
              <a:extLst>
                <a:ext uri="{FF2B5EF4-FFF2-40B4-BE49-F238E27FC236}">
                  <a16:creationId xmlns:a16="http://schemas.microsoft.com/office/drawing/2014/main" xmlns="" id="{4A136A2E-5081-444D-8B07-6231FE0F6A04}"/>
                </a:ext>
              </a:extLst>
            </p:cNvPr>
            <p:cNvSpPr/>
            <p:nvPr/>
          </p:nvSpPr>
          <p:spPr>
            <a:xfrm>
              <a:off x="7141051" y="1177766"/>
              <a:ext cx="9525" cy="19050"/>
            </a:xfrm>
            <a:custGeom>
              <a:avLst/>
              <a:gdLst>
                <a:gd name="connsiteX0" fmla="*/ 8414 w 9525"/>
                <a:gd name="connsiteY0" fmla="*/ 7144 h 19050"/>
                <a:gd name="connsiteX1" fmla="*/ 8414 w 9525"/>
                <a:gd name="connsiteY1" fmla="*/ 7144 h 19050"/>
              </a:gdLst>
              <a:ahLst/>
              <a:cxnLst>
                <a:cxn ang="0">
                  <a:pos x="connsiteX0" y="connsiteY0"/>
                </a:cxn>
                <a:cxn ang="0">
                  <a:pos x="connsiteX1" y="connsiteY1"/>
                </a:cxn>
              </a:cxnLst>
              <a:rect l="l" t="t" r="r" b="b"/>
              <a:pathLst>
                <a:path w="9525" h="19050">
                  <a:moveTo>
                    <a:pt x="8414" y="7144"/>
                  </a:moveTo>
                  <a:cubicBezTo>
                    <a:pt x="5556" y="17621"/>
                    <a:pt x="8414" y="10954"/>
                    <a:pt x="8414" y="7144"/>
                  </a:cubicBezTo>
                  <a:close/>
                </a:path>
              </a:pathLst>
            </a:custGeom>
            <a:grpFill/>
            <a:ln w="9525" cap="flat">
              <a:noFill/>
              <a:prstDash val="solid"/>
              <a:miter/>
            </a:ln>
          </p:spPr>
          <p:txBody>
            <a:bodyPr rtlCol="0" anchor="ctr"/>
            <a:lstStyle/>
            <a:p>
              <a:endParaRPr lang="en-US"/>
            </a:p>
          </p:txBody>
        </p:sp>
        <p:sp>
          <p:nvSpPr>
            <p:cNvPr id="1114" name="Freeform: Shape 1113">
              <a:extLst>
                <a:ext uri="{FF2B5EF4-FFF2-40B4-BE49-F238E27FC236}">
                  <a16:creationId xmlns:a16="http://schemas.microsoft.com/office/drawing/2014/main" xmlns="" id="{87309FAD-C379-4E5F-9EBD-43264AA86AB3}"/>
                </a:ext>
              </a:extLst>
            </p:cNvPr>
            <p:cNvSpPr/>
            <p:nvPr/>
          </p:nvSpPr>
          <p:spPr>
            <a:xfrm>
              <a:off x="7143274" y="118062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1115" name="Freeform: Shape 1114">
              <a:extLst>
                <a:ext uri="{FF2B5EF4-FFF2-40B4-BE49-F238E27FC236}">
                  <a16:creationId xmlns:a16="http://schemas.microsoft.com/office/drawing/2014/main" xmlns="" id="{966377CB-F016-4CCB-B866-66C775567B92}"/>
                </a:ext>
              </a:extLst>
            </p:cNvPr>
            <p:cNvSpPr/>
            <p:nvPr/>
          </p:nvSpPr>
          <p:spPr>
            <a:xfrm>
              <a:off x="7142321" y="11768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116" name="Freeform: Shape 1115">
              <a:extLst>
                <a:ext uri="{FF2B5EF4-FFF2-40B4-BE49-F238E27FC236}">
                  <a16:creationId xmlns:a16="http://schemas.microsoft.com/office/drawing/2014/main" xmlns="" id="{BB4BA269-81C1-4CF0-96FB-C60252D67547}"/>
                </a:ext>
              </a:extLst>
            </p:cNvPr>
            <p:cNvSpPr/>
            <p:nvPr/>
          </p:nvSpPr>
          <p:spPr>
            <a:xfrm>
              <a:off x="7107079" y="1096181"/>
              <a:ext cx="9525" cy="9525"/>
            </a:xfrm>
            <a:custGeom>
              <a:avLst/>
              <a:gdLst>
                <a:gd name="connsiteX0" fmla="*/ 9049 w 9525"/>
                <a:gd name="connsiteY0" fmla="*/ 8718 h 9525"/>
                <a:gd name="connsiteX1" fmla="*/ 7144 w 9525"/>
                <a:gd name="connsiteY1" fmla="*/ 7766 h 9525"/>
                <a:gd name="connsiteX2" fmla="*/ 9049 w 9525"/>
                <a:gd name="connsiteY2" fmla="*/ 8718 h 9525"/>
              </a:gdLst>
              <a:ahLst/>
              <a:cxnLst>
                <a:cxn ang="0">
                  <a:pos x="connsiteX0" y="connsiteY0"/>
                </a:cxn>
                <a:cxn ang="0">
                  <a:pos x="connsiteX1" y="connsiteY1"/>
                </a:cxn>
                <a:cxn ang="0">
                  <a:pos x="connsiteX2" y="connsiteY2"/>
                </a:cxn>
              </a:cxnLst>
              <a:rect l="l" t="t" r="r" b="b"/>
              <a:pathLst>
                <a:path w="9525" h="9525">
                  <a:moveTo>
                    <a:pt x="9049" y="8718"/>
                  </a:moveTo>
                  <a:cubicBezTo>
                    <a:pt x="9049" y="5861"/>
                    <a:pt x="8096" y="7766"/>
                    <a:pt x="7144" y="7766"/>
                  </a:cubicBezTo>
                  <a:cubicBezTo>
                    <a:pt x="7144" y="8718"/>
                    <a:pt x="8096" y="9671"/>
                    <a:pt x="9049" y="8718"/>
                  </a:cubicBezTo>
                  <a:close/>
                </a:path>
              </a:pathLst>
            </a:custGeom>
            <a:grpFill/>
            <a:ln w="9525" cap="flat">
              <a:noFill/>
              <a:prstDash val="solid"/>
              <a:miter/>
            </a:ln>
          </p:spPr>
          <p:txBody>
            <a:bodyPr rtlCol="0" anchor="ctr"/>
            <a:lstStyle/>
            <a:p>
              <a:endParaRPr lang="en-US"/>
            </a:p>
          </p:txBody>
        </p:sp>
        <p:sp>
          <p:nvSpPr>
            <p:cNvPr id="1117" name="Freeform: Shape 1116">
              <a:extLst>
                <a:ext uri="{FF2B5EF4-FFF2-40B4-BE49-F238E27FC236}">
                  <a16:creationId xmlns:a16="http://schemas.microsoft.com/office/drawing/2014/main" xmlns="" id="{C36B0D5F-3A26-4C27-8B33-982232A7D5CE}"/>
                </a:ext>
              </a:extLst>
            </p:cNvPr>
            <p:cNvSpPr/>
            <p:nvPr/>
          </p:nvSpPr>
          <p:spPr>
            <a:xfrm>
              <a:off x="7057549" y="1098708"/>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lnTo>
                    <a:pt x="7144" y="7144"/>
                  </a:lnTo>
                  <a:cubicBezTo>
                    <a:pt x="8096" y="8096"/>
                    <a:pt x="8096" y="8096"/>
                    <a:pt x="8096" y="9049"/>
                  </a:cubicBezTo>
                  <a:close/>
                </a:path>
              </a:pathLst>
            </a:custGeom>
            <a:grpFill/>
            <a:ln w="9525" cap="flat">
              <a:noFill/>
              <a:prstDash val="solid"/>
              <a:miter/>
            </a:ln>
          </p:spPr>
          <p:txBody>
            <a:bodyPr rtlCol="0" anchor="ctr"/>
            <a:lstStyle/>
            <a:p>
              <a:endParaRPr lang="en-US"/>
            </a:p>
          </p:txBody>
        </p:sp>
        <p:sp>
          <p:nvSpPr>
            <p:cNvPr id="1118" name="Freeform: Shape 1117">
              <a:extLst>
                <a:ext uri="{FF2B5EF4-FFF2-40B4-BE49-F238E27FC236}">
                  <a16:creationId xmlns:a16="http://schemas.microsoft.com/office/drawing/2014/main" xmlns="" id="{1BBC688F-C47B-4F4A-8434-96C9F55656E8}"/>
                </a:ext>
              </a:extLst>
            </p:cNvPr>
            <p:cNvSpPr/>
            <p:nvPr/>
          </p:nvSpPr>
          <p:spPr>
            <a:xfrm>
              <a:off x="7028974" y="116919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119" name="Freeform: Shape 1118">
              <a:extLst>
                <a:ext uri="{FF2B5EF4-FFF2-40B4-BE49-F238E27FC236}">
                  <a16:creationId xmlns:a16="http://schemas.microsoft.com/office/drawing/2014/main" xmlns="" id="{62FCB2EC-327A-4103-9CE6-7A950470F8D1}"/>
                </a:ext>
              </a:extLst>
            </p:cNvPr>
            <p:cNvSpPr/>
            <p:nvPr/>
          </p:nvSpPr>
          <p:spPr>
            <a:xfrm>
              <a:off x="7026592" y="1170146"/>
              <a:ext cx="9525" cy="9525"/>
            </a:xfrm>
            <a:custGeom>
              <a:avLst/>
              <a:gdLst>
                <a:gd name="connsiteX0" fmla="*/ 8573 w 9525"/>
                <a:gd name="connsiteY0" fmla="*/ 7144 h 9525"/>
                <a:gd name="connsiteX1" fmla="*/ 8573 w 9525"/>
                <a:gd name="connsiteY1" fmla="*/ 7144 h 9525"/>
              </a:gdLst>
              <a:ahLst/>
              <a:cxnLst>
                <a:cxn ang="0">
                  <a:pos x="connsiteX0" y="connsiteY0"/>
                </a:cxn>
                <a:cxn ang="0">
                  <a:pos x="connsiteX1" y="connsiteY1"/>
                </a:cxn>
              </a:cxnLst>
              <a:rect l="l" t="t" r="r" b="b"/>
              <a:pathLst>
                <a:path w="9525" h="9525">
                  <a:moveTo>
                    <a:pt x="8573" y="7144"/>
                  </a:moveTo>
                  <a:cubicBezTo>
                    <a:pt x="6667" y="11906"/>
                    <a:pt x="6667" y="10954"/>
                    <a:pt x="8573" y="7144"/>
                  </a:cubicBezTo>
                  <a:close/>
                </a:path>
              </a:pathLst>
            </a:custGeom>
            <a:grpFill/>
            <a:ln w="9525" cap="flat">
              <a:noFill/>
              <a:prstDash val="solid"/>
              <a:miter/>
            </a:ln>
          </p:spPr>
          <p:txBody>
            <a:bodyPr rtlCol="0" anchor="ctr"/>
            <a:lstStyle/>
            <a:p>
              <a:endParaRPr lang="en-US"/>
            </a:p>
          </p:txBody>
        </p:sp>
        <p:sp>
          <p:nvSpPr>
            <p:cNvPr id="1120" name="Freeform: Shape 1119">
              <a:extLst>
                <a:ext uri="{FF2B5EF4-FFF2-40B4-BE49-F238E27FC236}">
                  <a16:creationId xmlns:a16="http://schemas.microsoft.com/office/drawing/2014/main" xmlns="" id="{7785A348-A1D9-4FCA-9D84-19C98A46AE10}"/>
                </a:ext>
              </a:extLst>
            </p:cNvPr>
            <p:cNvSpPr/>
            <p:nvPr/>
          </p:nvSpPr>
          <p:spPr>
            <a:xfrm>
              <a:off x="7241381" y="6872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9049"/>
                    <a:pt x="7144" y="7144"/>
                    <a:pt x="7144" y="7144"/>
                  </a:cubicBezTo>
                  <a:close/>
                </a:path>
              </a:pathLst>
            </a:custGeom>
            <a:grpFill/>
            <a:ln w="9525" cap="flat">
              <a:noFill/>
              <a:prstDash val="solid"/>
              <a:miter/>
            </a:ln>
          </p:spPr>
          <p:txBody>
            <a:bodyPr rtlCol="0" anchor="ctr"/>
            <a:lstStyle/>
            <a:p>
              <a:endParaRPr lang="en-US"/>
            </a:p>
          </p:txBody>
        </p:sp>
        <p:sp>
          <p:nvSpPr>
            <p:cNvPr id="1121" name="Freeform: Shape 1120">
              <a:extLst>
                <a:ext uri="{FF2B5EF4-FFF2-40B4-BE49-F238E27FC236}">
                  <a16:creationId xmlns:a16="http://schemas.microsoft.com/office/drawing/2014/main" xmlns="" id="{242F0C84-BAA9-4311-A33A-1B31052A12DB}"/>
                </a:ext>
              </a:extLst>
            </p:cNvPr>
            <p:cNvSpPr/>
            <p:nvPr/>
          </p:nvSpPr>
          <p:spPr>
            <a:xfrm>
              <a:off x="7242697" y="683398"/>
              <a:ext cx="9525" cy="9525"/>
            </a:xfrm>
            <a:custGeom>
              <a:avLst/>
              <a:gdLst>
                <a:gd name="connsiteX0" fmla="*/ 11543 w 9525"/>
                <a:gd name="connsiteY0" fmla="*/ 9069 h 9525"/>
                <a:gd name="connsiteX1" fmla="*/ 11543 w 9525"/>
                <a:gd name="connsiteY1" fmla="*/ 9069 h 9525"/>
              </a:gdLst>
              <a:ahLst/>
              <a:cxnLst>
                <a:cxn ang="0">
                  <a:pos x="connsiteX0" y="connsiteY0"/>
                </a:cxn>
                <a:cxn ang="0">
                  <a:pos x="connsiteX1" y="connsiteY1"/>
                </a:cxn>
              </a:cxnLst>
              <a:rect l="l" t="t" r="r" b="b"/>
              <a:pathLst>
                <a:path w="9525" h="9525">
                  <a:moveTo>
                    <a:pt x="11543" y="9069"/>
                  </a:moveTo>
                  <a:cubicBezTo>
                    <a:pt x="3923" y="5259"/>
                    <a:pt x="7733" y="8117"/>
                    <a:pt x="11543" y="9069"/>
                  </a:cubicBezTo>
                  <a:close/>
                </a:path>
              </a:pathLst>
            </a:custGeom>
            <a:grpFill/>
            <a:ln w="9525" cap="flat">
              <a:noFill/>
              <a:prstDash val="solid"/>
              <a:miter/>
            </a:ln>
          </p:spPr>
          <p:txBody>
            <a:bodyPr rtlCol="0" anchor="ctr"/>
            <a:lstStyle/>
            <a:p>
              <a:endParaRPr lang="en-US"/>
            </a:p>
          </p:txBody>
        </p:sp>
        <p:sp>
          <p:nvSpPr>
            <p:cNvPr id="1122" name="Freeform: Shape 1121">
              <a:extLst>
                <a:ext uri="{FF2B5EF4-FFF2-40B4-BE49-F238E27FC236}">
                  <a16:creationId xmlns:a16="http://schemas.microsoft.com/office/drawing/2014/main" xmlns="" id="{B337E394-172B-4CF9-90A7-B9D75FF3D492}"/>
                </a:ext>
              </a:extLst>
            </p:cNvPr>
            <p:cNvSpPr/>
            <p:nvPr/>
          </p:nvSpPr>
          <p:spPr>
            <a:xfrm>
              <a:off x="7254716" y="6386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23" name="Freeform: Shape 1122">
              <a:extLst>
                <a:ext uri="{FF2B5EF4-FFF2-40B4-BE49-F238E27FC236}">
                  <a16:creationId xmlns:a16="http://schemas.microsoft.com/office/drawing/2014/main" xmlns="" id="{76AEEA04-8E70-4C10-AFE9-0C862810B610}"/>
                </a:ext>
              </a:extLst>
            </p:cNvPr>
            <p:cNvSpPr/>
            <p:nvPr/>
          </p:nvSpPr>
          <p:spPr>
            <a:xfrm>
              <a:off x="7254716" y="6091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1124" name="Freeform: Shape 1123">
              <a:extLst>
                <a:ext uri="{FF2B5EF4-FFF2-40B4-BE49-F238E27FC236}">
                  <a16:creationId xmlns:a16="http://schemas.microsoft.com/office/drawing/2014/main" xmlns="" id="{F64AC07D-CB7C-4C28-979C-3B503793CC07}"/>
                </a:ext>
              </a:extLst>
            </p:cNvPr>
            <p:cNvSpPr/>
            <p:nvPr/>
          </p:nvSpPr>
          <p:spPr>
            <a:xfrm>
              <a:off x="7258526" y="6034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125" name="Freeform: Shape 1124">
              <a:extLst>
                <a:ext uri="{FF2B5EF4-FFF2-40B4-BE49-F238E27FC236}">
                  <a16:creationId xmlns:a16="http://schemas.microsoft.com/office/drawing/2014/main" xmlns="" id="{D8BD1163-CDB3-4484-825A-158D5B5FC86C}"/>
                </a:ext>
              </a:extLst>
            </p:cNvPr>
            <p:cNvSpPr/>
            <p:nvPr/>
          </p:nvSpPr>
          <p:spPr>
            <a:xfrm>
              <a:off x="7254716" y="637698"/>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1126" name="Freeform: Shape 1125">
              <a:extLst>
                <a:ext uri="{FF2B5EF4-FFF2-40B4-BE49-F238E27FC236}">
                  <a16:creationId xmlns:a16="http://schemas.microsoft.com/office/drawing/2014/main" xmlns="" id="{56B7B835-C548-43AF-9C93-87F9FBCE3057}"/>
                </a:ext>
              </a:extLst>
            </p:cNvPr>
            <p:cNvSpPr/>
            <p:nvPr/>
          </p:nvSpPr>
          <p:spPr>
            <a:xfrm>
              <a:off x="7240429" y="6777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8096"/>
                    <a:pt x="7144" y="7144"/>
                  </a:cubicBezTo>
                  <a:close/>
                </a:path>
              </a:pathLst>
            </a:custGeom>
            <a:grpFill/>
            <a:ln w="9525" cap="flat">
              <a:noFill/>
              <a:prstDash val="solid"/>
              <a:miter/>
            </a:ln>
          </p:spPr>
          <p:txBody>
            <a:bodyPr rtlCol="0" anchor="ctr"/>
            <a:lstStyle/>
            <a:p>
              <a:endParaRPr lang="en-US"/>
            </a:p>
          </p:txBody>
        </p:sp>
        <p:sp>
          <p:nvSpPr>
            <p:cNvPr id="1127" name="Freeform: Shape 1126">
              <a:extLst>
                <a:ext uri="{FF2B5EF4-FFF2-40B4-BE49-F238E27FC236}">
                  <a16:creationId xmlns:a16="http://schemas.microsoft.com/office/drawing/2014/main" xmlns="" id="{1D0A52C3-5832-4B47-9D81-088C8BBC913A}"/>
                </a:ext>
              </a:extLst>
            </p:cNvPr>
            <p:cNvSpPr/>
            <p:nvPr/>
          </p:nvSpPr>
          <p:spPr>
            <a:xfrm>
              <a:off x="7257574" y="6510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9049"/>
                    <a:pt x="7144" y="7144"/>
                  </a:cubicBezTo>
                  <a:close/>
                </a:path>
              </a:pathLst>
            </a:custGeom>
            <a:grpFill/>
            <a:ln w="9525" cap="flat">
              <a:noFill/>
              <a:prstDash val="solid"/>
              <a:miter/>
            </a:ln>
          </p:spPr>
          <p:txBody>
            <a:bodyPr rtlCol="0" anchor="ctr"/>
            <a:lstStyle/>
            <a:p>
              <a:endParaRPr lang="en-US"/>
            </a:p>
          </p:txBody>
        </p:sp>
        <p:sp>
          <p:nvSpPr>
            <p:cNvPr id="1128" name="Freeform: Shape 1127">
              <a:extLst>
                <a:ext uri="{FF2B5EF4-FFF2-40B4-BE49-F238E27FC236}">
                  <a16:creationId xmlns:a16="http://schemas.microsoft.com/office/drawing/2014/main" xmlns="" id="{CC471402-F9B8-40FC-8224-674265500EC1}"/>
                </a:ext>
              </a:extLst>
            </p:cNvPr>
            <p:cNvSpPr/>
            <p:nvPr/>
          </p:nvSpPr>
          <p:spPr>
            <a:xfrm>
              <a:off x="7254811" y="661087"/>
              <a:ext cx="9525" cy="9525"/>
            </a:xfrm>
            <a:custGeom>
              <a:avLst/>
              <a:gdLst>
                <a:gd name="connsiteX0" fmla="*/ 9907 w 9525"/>
                <a:gd name="connsiteY0" fmla="*/ 7567 h 9525"/>
                <a:gd name="connsiteX1" fmla="*/ 9907 w 9525"/>
                <a:gd name="connsiteY1" fmla="*/ 7567 h 9525"/>
              </a:gdLst>
              <a:ahLst/>
              <a:cxnLst>
                <a:cxn ang="0">
                  <a:pos x="connsiteX0" y="connsiteY0"/>
                </a:cxn>
                <a:cxn ang="0">
                  <a:pos x="connsiteX1" y="connsiteY1"/>
                </a:cxn>
              </a:cxnLst>
              <a:rect l="l" t="t" r="r" b="b"/>
              <a:pathLst>
                <a:path w="9525" h="9525">
                  <a:moveTo>
                    <a:pt x="9907" y="7567"/>
                  </a:moveTo>
                  <a:cubicBezTo>
                    <a:pt x="10859" y="6615"/>
                    <a:pt x="3239" y="7567"/>
                    <a:pt x="9907" y="7567"/>
                  </a:cubicBezTo>
                  <a:close/>
                </a:path>
              </a:pathLst>
            </a:custGeom>
            <a:grpFill/>
            <a:ln w="9525" cap="flat">
              <a:noFill/>
              <a:prstDash val="solid"/>
              <a:miter/>
            </a:ln>
          </p:spPr>
          <p:txBody>
            <a:bodyPr rtlCol="0" anchor="ctr"/>
            <a:lstStyle/>
            <a:p>
              <a:endParaRPr lang="en-US"/>
            </a:p>
          </p:txBody>
        </p:sp>
        <p:sp>
          <p:nvSpPr>
            <p:cNvPr id="1129" name="Freeform: Shape 1128">
              <a:extLst>
                <a:ext uri="{FF2B5EF4-FFF2-40B4-BE49-F238E27FC236}">
                  <a16:creationId xmlns:a16="http://schemas.microsoft.com/office/drawing/2014/main" xmlns="" id="{372ED80E-533E-437E-9D04-D143C7971450}"/>
                </a:ext>
              </a:extLst>
            </p:cNvPr>
            <p:cNvSpPr/>
            <p:nvPr/>
          </p:nvSpPr>
          <p:spPr>
            <a:xfrm>
              <a:off x="7251859" y="6767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130" name="Freeform: Shape 1129">
              <a:extLst>
                <a:ext uri="{FF2B5EF4-FFF2-40B4-BE49-F238E27FC236}">
                  <a16:creationId xmlns:a16="http://schemas.microsoft.com/office/drawing/2014/main" xmlns="" id="{8445253E-9B8E-45C8-9660-E8A5C28878EA}"/>
                </a:ext>
              </a:extLst>
            </p:cNvPr>
            <p:cNvSpPr/>
            <p:nvPr/>
          </p:nvSpPr>
          <p:spPr>
            <a:xfrm>
              <a:off x="7258526" y="644366"/>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31" name="Freeform: Shape 1130">
              <a:extLst>
                <a:ext uri="{FF2B5EF4-FFF2-40B4-BE49-F238E27FC236}">
                  <a16:creationId xmlns:a16="http://schemas.microsoft.com/office/drawing/2014/main" xmlns="" id="{AD653C83-8369-42F3-B64F-0A038D4EB99E}"/>
                </a:ext>
              </a:extLst>
            </p:cNvPr>
            <p:cNvSpPr/>
            <p:nvPr/>
          </p:nvSpPr>
          <p:spPr>
            <a:xfrm>
              <a:off x="7245191" y="3719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32" name="Freeform: Shape 1131">
              <a:extLst>
                <a:ext uri="{FF2B5EF4-FFF2-40B4-BE49-F238E27FC236}">
                  <a16:creationId xmlns:a16="http://schemas.microsoft.com/office/drawing/2014/main" xmlns="" id="{01B1A276-0ACD-4E65-83E7-0D151A2E54A4}"/>
                </a:ext>
              </a:extLst>
            </p:cNvPr>
            <p:cNvSpPr/>
            <p:nvPr/>
          </p:nvSpPr>
          <p:spPr>
            <a:xfrm>
              <a:off x="7254716" y="22907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954" y="7144"/>
                    <a:pt x="7144" y="7144"/>
                  </a:cubicBezTo>
                  <a:close/>
                </a:path>
              </a:pathLst>
            </a:custGeom>
            <a:grpFill/>
            <a:ln w="9525" cap="flat">
              <a:noFill/>
              <a:prstDash val="solid"/>
              <a:miter/>
            </a:ln>
          </p:spPr>
          <p:txBody>
            <a:bodyPr rtlCol="0" anchor="ctr"/>
            <a:lstStyle/>
            <a:p>
              <a:endParaRPr lang="en-US"/>
            </a:p>
          </p:txBody>
        </p:sp>
        <p:sp>
          <p:nvSpPr>
            <p:cNvPr id="1133" name="Freeform: Shape 1132">
              <a:extLst>
                <a:ext uri="{FF2B5EF4-FFF2-40B4-BE49-F238E27FC236}">
                  <a16:creationId xmlns:a16="http://schemas.microsoft.com/office/drawing/2014/main" xmlns="" id="{39642B41-39C1-47B5-BE98-9D905D0E7A16}"/>
                </a:ext>
              </a:extLst>
            </p:cNvPr>
            <p:cNvSpPr/>
            <p:nvPr/>
          </p:nvSpPr>
          <p:spPr>
            <a:xfrm>
              <a:off x="7261384" y="5948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1134" name="Freeform: Shape 1133">
              <a:extLst>
                <a:ext uri="{FF2B5EF4-FFF2-40B4-BE49-F238E27FC236}">
                  <a16:creationId xmlns:a16="http://schemas.microsoft.com/office/drawing/2014/main" xmlns="" id="{51150C89-3C1C-4210-95C7-52B5EC09B48E}"/>
                </a:ext>
              </a:extLst>
            </p:cNvPr>
            <p:cNvSpPr/>
            <p:nvPr/>
          </p:nvSpPr>
          <p:spPr>
            <a:xfrm>
              <a:off x="7253764" y="512723"/>
              <a:ext cx="19050" cy="9525"/>
            </a:xfrm>
            <a:custGeom>
              <a:avLst/>
              <a:gdLst>
                <a:gd name="connsiteX0" fmla="*/ 12859 w 19050"/>
                <a:gd name="connsiteY0" fmla="*/ 8294 h 9525"/>
                <a:gd name="connsiteX1" fmla="*/ 7144 w 19050"/>
                <a:gd name="connsiteY1" fmla="*/ 7341 h 9525"/>
                <a:gd name="connsiteX2" fmla="*/ 12859 w 19050"/>
                <a:gd name="connsiteY2" fmla="*/ 8294 h 9525"/>
              </a:gdLst>
              <a:ahLst/>
              <a:cxnLst>
                <a:cxn ang="0">
                  <a:pos x="connsiteX0" y="connsiteY0"/>
                </a:cxn>
                <a:cxn ang="0">
                  <a:pos x="connsiteX1" y="connsiteY1"/>
                </a:cxn>
                <a:cxn ang="0">
                  <a:pos x="connsiteX2" y="connsiteY2"/>
                </a:cxn>
              </a:cxnLst>
              <a:rect l="l" t="t" r="r" b="b"/>
              <a:pathLst>
                <a:path w="19050" h="9525">
                  <a:moveTo>
                    <a:pt x="12859" y="8294"/>
                  </a:moveTo>
                  <a:cubicBezTo>
                    <a:pt x="10001" y="9246"/>
                    <a:pt x="10001" y="6389"/>
                    <a:pt x="7144" y="7341"/>
                  </a:cubicBezTo>
                  <a:cubicBezTo>
                    <a:pt x="8096" y="7341"/>
                    <a:pt x="11906" y="9246"/>
                    <a:pt x="12859" y="8294"/>
                  </a:cubicBezTo>
                  <a:close/>
                </a:path>
              </a:pathLst>
            </a:custGeom>
            <a:grpFill/>
            <a:ln w="9525" cap="flat">
              <a:noFill/>
              <a:prstDash val="solid"/>
              <a:miter/>
            </a:ln>
          </p:spPr>
          <p:txBody>
            <a:bodyPr rtlCol="0" anchor="ctr"/>
            <a:lstStyle/>
            <a:p>
              <a:endParaRPr lang="en-US"/>
            </a:p>
          </p:txBody>
        </p:sp>
        <p:sp>
          <p:nvSpPr>
            <p:cNvPr id="1135" name="Freeform: Shape 1134">
              <a:extLst>
                <a:ext uri="{FF2B5EF4-FFF2-40B4-BE49-F238E27FC236}">
                  <a16:creationId xmlns:a16="http://schemas.microsoft.com/office/drawing/2014/main" xmlns="" id="{6C35D54A-2F6B-46AA-9C36-7DD05A6B7F20}"/>
                </a:ext>
              </a:extLst>
            </p:cNvPr>
            <p:cNvSpPr/>
            <p:nvPr/>
          </p:nvSpPr>
          <p:spPr>
            <a:xfrm>
              <a:off x="7240429" y="6777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36" name="Freeform: Shape 1135">
              <a:extLst>
                <a:ext uri="{FF2B5EF4-FFF2-40B4-BE49-F238E27FC236}">
                  <a16:creationId xmlns:a16="http://schemas.microsoft.com/office/drawing/2014/main" xmlns="" id="{BA0A764C-9F9D-449C-9EEA-9ECFDE10B717}"/>
                </a:ext>
              </a:extLst>
            </p:cNvPr>
            <p:cNvSpPr/>
            <p:nvPr/>
          </p:nvSpPr>
          <p:spPr>
            <a:xfrm>
              <a:off x="7253340" y="51292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1137" name="Freeform: Shape 1136">
              <a:extLst>
                <a:ext uri="{FF2B5EF4-FFF2-40B4-BE49-F238E27FC236}">
                  <a16:creationId xmlns:a16="http://schemas.microsoft.com/office/drawing/2014/main" xmlns="" id="{686FB22D-7D59-4240-A432-37770CB4F3AE}"/>
                </a:ext>
              </a:extLst>
            </p:cNvPr>
            <p:cNvSpPr/>
            <p:nvPr/>
          </p:nvSpPr>
          <p:spPr>
            <a:xfrm>
              <a:off x="7257574" y="573881"/>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7144"/>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1138" name="Freeform: Shape 1137">
              <a:extLst>
                <a:ext uri="{FF2B5EF4-FFF2-40B4-BE49-F238E27FC236}">
                  <a16:creationId xmlns:a16="http://schemas.microsoft.com/office/drawing/2014/main" xmlns="" id="{06F0747A-BB5D-4B22-9751-3DC39160423D}"/>
                </a:ext>
              </a:extLst>
            </p:cNvPr>
            <p:cNvSpPr/>
            <p:nvPr/>
          </p:nvSpPr>
          <p:spPr>
            <a:xfrm>
              <a:off x="7255669" y="5891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39" name="Freeform: Shape 1138">
              <a:extLst>
                <a:ext uri="{FF2B5EF4-FFF2-40B4-BE49-F238E27FC236}">
                  <a16:creationId xmlns:a16="http://schemas.microsoft.com/office/drawing/2014/main" xmlns="" id="{93AC92B7-B23C-4AC8-BB0E-6CB4F8142C69}"/>
                </a:ext>
              </a:extLst>
            </p:cNvPr>
            <p:cNvSpPr/>
            <p:nvPr/>
          </p:nvSpPr>
          <p:spPr>
            <a:xfrm>
              <a:off x="7254046" y="565414"/>
              <a:ext cx="9525" cy="9525"/>
            </a:xfrm>
            <a:custGeom>
              <a:avLst/>
              <a:gdLst>
                <a:gd name="connsiteX0" fmla="*/ 7814 w 9525"/>
                <a:gd name="connsiteY0" fmla="*/ 7990 h 9525"/>
                <a:gd name="connsiteX1" fmla="*/ 7814 w 9525"/>
                <a:gd name="connsiteY1" fmla="*/ 7990 h 9525"/>
              </a:gdLst>
              <a:ahLst/>
              <a:cxnLst>
                <a:cxn ang="0">
                  <a:pos x="connsiteX0" y="connsiteY0"/>
                </a:cxn>
                <a:cxn ang="0">
                  <a:pos x="connsiteX1" y="connsiteY1"/>
                </a:cxn>
              </a:cxnLst>
              <a:rect l="l" t="t" r="r" b="b"/>
              <a:pathLst>
                <a:path w="9525" h="9525">
                  <a:moveTo>
                    <a:pt x="7814" y="7990"/>
                  </a:moveTo>
                  <a:cubicBezTo>
                    <a:pt x="8767" y="6085"/>
                    <a:pt x="5910" y="7990"/>
                    <a:pt x="7814" y="7990"/>
                  </a:cubicBezTo>
                  <a:close/>
                </a:path>
              </a:pathLst>
            </a:custGeom>
            <a:grpFill/>
            <a:ln w="9525" cap="flat">
              <a:noFill/>
              <a:prstDash val="solid"/>
              <a:miter/>
            </a:ln>
          </p:spPr>
          <p:txBody>
            <a:bodyPr rtlCol="0" anchor="ctr"/>
            <a:lstStyle/>
            <a:p>
              <a:endParaRPr lang="en-US"/>
            </a:p>
          </p:txBody>
        </p:sp>
        <p:sp>
          <p:nvSpPr>
            <p:cNvPr id="1140" name="Freeform: Shape 1139">
              <a:extLst>
                <a:ext uri="{FF2B5EF4-FFF2-40B4-BE49-F238E27FC236}">
                  <a16:creationId xmlns:a16="http://schemas.microsoft.com/office/drawing/2014/main" xmlns="" id="{5BE90349-C9A6-40D0-A220-A8530F309EE6}"/>
                </a:ext>
              </a:extLst>
            </p:cNvPr>
            <p:cNvSpPr/>
            <p:nvPr/>
          </p:nvSpPr>
          <p:spPr>
            <a:xfrm>
              <a:off x="7253340" y="55768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grpFill/>
            <a:ln w="9525" cap="flat">
              <a:noFill/>
              <a:prstDash val="solid"/>
              <a:miter/>
            </a:ln>
          </p:spPr>
          <p:txBody>
            <a:bodyPr rtlCol="0" anchor="ctr"/>
            <a:lstStyle/>
            <a:p>
              <a:endParaRPr lang="en-US"/>
            </a:p>
          </p:txBody>
        </p:sp>
        <p:sp>
          <p:nvSpPr>
            <p:cNvPr id="1141" name="Freeform: Shape 1140">
              <a:extLst>
                <a:ext uri="{FF2B5EF4-FFF2-40B4-BE49-F238E27FC236}">
                  <a16:creationId xmlns:a16="http://schemas.microsoft.com/office/drawing/2014/main" xmlns="" id="{499AE112-0FF1-450C-88C3-A3E86C473552}"/>
                </a:ext>
              </a:extLst>
            </p:cNvPr>
            <p:cNvSpPr/>
            <p:nvPr/>
          </p:nvSpPr>
          <p:spPr>
            <a:xfrm>
              <a:off x="7248049" y="395340"/>
              <a:ext cx="9525" cy="9525"/>
            </a:xfrm>
            <a:custGeom>
              <a:avLst/>
              <a:gdLst>
                <a:gd name="connsiteX0" fmla="*/ 7144 w 9525"/>
                <a:gd name="connsiteY0" fmla="*/ 7567 h 9525"/>
                <a:gd name="connsiteX1" fmla="*/ 10001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9049" y="7567"/>
                    <a:pt x="10001" y="7567"/>
                  </a:cubicBezTo>
                  <a:cubicBezTo>
                    <a:pt x="8096" y="7567"/>
                    <a:pt x="7144" y="6615"/>
                    <a:pt x="7144" y="7567"/>
                  </a:cubicBezTo>
                  <a:close/>
                </a:path>
              </a:pathLst>
            </a:custGeom>
            <a:grpFill/>
            <a:ln w="9525" cap="flat">
              <a:noFill/>
              <a:prstDash val="solid"/>
              <a:miter/>
            </a:ln>
          </p:spPr>
          <p:txBody>
            <a:bodyPr rtlCol="0" anchor="ctr"/>
            <a:lstStyle/>
            <a:p>
              <a:endParaRPr lang="en-US"/>
            </a:p>
          </p:txBody>
        </p:sp>
        <p:sp>
          <p:nvSpPr>
            <p:cNvPr id="1142" name="Freeform: Shape 1141">
              <a:extLst>
                <a:ext uri="{FF2B5EF4-FFF2-40B4-BE49-F238E27FC236}">
                  <a16:creationId xmlns:a16="http://schemas.microsoft.com/office/drawing/2014/main" xmlns="" id="{E7909990-85EF-495B-BC27-E0F93255ED0A}"/>
                </a:ext>
              </a:extLst>
            </p:cNvPr>
            <p:cNvSpPr/>
            <p:nvPr/>
          </p:nvSpPr>
          <p:spPr>
            <a:xfrm>
              <a:off x="7240111" y="677703"/>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5556" y="7144"/>
                    <a:pt x="8414" y="7144"/>
                    <a:pt x="8414" y="7144"/>
                  </a:cubicBezTo>
                  <a:close/>
                </a:path>
              </a:pathLst>
            </a:custGeom>
            <a:grpFill/>
            <a:ln w="9525" cap="flat">
              <a:noFill/>
              <a:prstDash val="solid"/>
              <a:miter/>
            </a:ln>
          </p:spPr>
          <p:txBody>
            <a:bodyPr rtlCol="0" anchor="ctr"/>
            <a:lstStyle/>
            <a:p>
              <a:endParaRPr lang="en-US"/>
            </a:p>
          </p:txBody>
        </p:sp>
        <p:sp>
          <p:nvSpPr>
            <p:cNvPr id="1143" name="Freeform: Shape 1142">
              <a:extLst>
                <a:ext uri="{FF2B5EF4-FFF2-40B4-BE49-F238E27FC236}">
                  <a16:creationId xmlns:a16="http://schemas.microsoft.com/office/drawing/2014/main" xmlns="" id="{E580D75B-8AFF-4AB6-9316-C8819175776C}"/>
                </a:ext>
              </a:extLst>
            </p:cNvPr>
            <p:cNvSpPr/>
            <p:nvPr/>
          </p:nvSpPr>
          <p:spPr>
            <a:xfrm>
              <a:off x="7231856" y="565308"/>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7144" y="7144"/>
                  </a:lnTo>
                  <a:cubicBezTo>
                    <a:pt x="7144" y="7144"/>
                    <a:pt x="7144" y="8096"/>
                    <a:pt x="7144" y="8096"/>
                  </a:cubicBezTo>
                  <a:close/>
                </a:path>
              </a:pathLst>
            </a:custGeom>
            <a:grpFill/>
            <a:ln w="9525" cap="flat">
              <a:noFill/>
              <a:prstDash val="solid"/>
              <a:miter/>
            </a:ln>
          </p:spPr>
          <p:txBody>
            <a:bodyPr rtlCol="0" anchor="ctr"/>
            <a:lstStyle/>
            <a:p>
              <a:endParaRPr lang="en-US"/>
            </a:p>
          </p:txBody>
        </p:sp>
        <p:sp>
          <p:nvSpPr>
            <p:cNvPr id="1144" name="Freeform: Shape 1143">
              <a:extLst>
                <a:ext uri="{FF2B5EF4-FFF2-40B4-BE49-F238E27FC236}">
                  <a16:creationId xmlns:a16="http://schemas.microsoft.com/office/drawing/2014/main" xmlns="" id="{670CD014-9838-4BC2-831A-820E3D4CBA35}"/>
                </a:ext>
              </a:extLst>
            </p:cNvPr>
            <p:cNvSpPr/>
            <p:nvPr/>
          </p:nvSpPr>
          <p:spPr>
            <a:xfrm>
              <a:off x="7244239" y="45386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45" name="Freeform: Shape 1144">
              <a:extLst>
                <a:ext uri="{FF2B5EF4-FFF2-40B4-BE49-F238E27FC236}">
                  <a16:creationId xmlns:a16="http://schemas.microsoft.com/office/drawing/2014/main" xmlns="" id="{5EE7F7A2-2F1F-4270-B76A-5BD16D8EC156}"/>
                </a:ext>
              </a:extLst>
            </p:cNvPr>
            <p:cNvSpPr/>
            <p:nvPr/>
          </p:nvSpPr>
          <p:spPr>
            <a:xfrm>
              <a:off x="7231856" y="56012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001" y="7567"/>
                    <a:pt x="9049" y="6615"/>
                    <a:pt x="7144" y="7567"/>
                  </a:cubicBezTo>
                  <a:close/>
                </a:path>
              </a:pathLst>
            </a:custGeom>
            <a:grpFill/>
            <a:ln w="9525" cap="flat">
              <a:noFill/>
              <a:prstDash val="solid"/>
              <a:miter/>
            </a:ln>
          </p:spPr>
          <p:txBody>
            <a:bodyPr rtlCol="0" anchor="ctr"/>
            <a:lstStyle/>
            <a:p>
              <a:endParaRPr lang="en-US"/>
            </a:p>
          </p:txBody>
        </p:sp>
        <p:sp>
          <p:nvSpPr>
            <p:cNvPr id="1146" name="Freeform: Shape 1145">
              <a:extLst>
                <a:ext uri="{FF2B5EF4-FFF2-40B4-BE49-F238E27FC236}">
                  <a16:creationId xmlns:a16="http://schemas.microsoft.com/office/drawing/2014/main" xmlns="" id="{6A8C411D-116B-45EE-8858-BFBF6467B36F}"/>
                </a:ext>
              </a:extLst>
            </p:cNvPr>
            <p:cNvSpPr/>
            <p:nvPr/>
          </p:nvSpPr>
          <p:spPr>
            <a:xfrm>
              <a:off x="7250906" y="3957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147" name="Freeform: Shape 1146">
              <a:extLst>
                <a:ext uri="{FF2B5EF4-FFF2-40B4-BE49-F238E27FC236}">
                  <a16:creationId xmlns:a16="http://schemas.microsoft.com/office/drawing/2014/main" xmlns="" id="{134E482A-6D9A-4803-8844-A371DB41D177}"/>
                </a:ext>
              </a:extLst>
            </p:cNvPr>
            <p:cNvSpPr/>
            <p:nvPr/>
          </p:nvSpPr>
          <p:spPr>
            <a:xfrm>
              <a:off x="7236619" y="229984"/>
              <a:ext cx="47625" cy="466725"/>
            </a:xfrm>
            <a:custGeom>
              <a:avLst/>
              <a:gdLst>
                <a:gd name="connsiteX0" fmla="*/ 14764 w 47625"/>
                <a:gd name="connsiteY0" fmla="*/ 164351 h 466725"/>
                <a:gd name="connsiteX1" fmla="*/ 17621 w 47625"/>
                <a:gd name="connsiteY1" fmla="*/ 173876 h 466725"/>
                <a:gd name="connsiteX2" fmla="*/ 16669 w 47625"/>
                <a:gd name="connsiteY2" fmla="*/ 369138 h 466725"/>
                <a:gd name="connsiteX3" fmla="*/ 15716 w 47625"/>
                <a:gd name="connsiteY3" fmla="*/ 459626 h 466725"/>
                <a:gd name="connsiteX4" fmla="*/ 13811 w 47625"/>
                <a:gd name="connsiteY4" fmla="*/ 458673 h 466725"/>
                <a:gd name="connsiteX5" fmla="*/ 16669 w 47625"/>
                <a:gd name="connsiteY5" fmla="*/ 458673 h 466725"/>
                <a:gd name="connsiteX6" fmla="*/ 25241 w 47625"/>
                <a:gd name="connsiteY6" fmla="*/ 415811 h 466725"/>
                <a:gd name="connsiteX7" fmla="*/ 21431 w 47625"/>
                <a:gd name="connsiteY7" fmla="*/ 387236 h 466725"/>
                <a:gd name="connsiteX8" fmla="*/ 30956 w 47625"/>
                <a:gd name="connsiteY8" fmla="*/ 359613 h 466725"/>
                <a:gd name="connsiteX9" fmla="*/ 46196 w 47625"/>
                <a:gd name="connsiteY9" fmla="*/ 197688 h 466725"/>
                <a:gd name="connsiteX10" fmla="*/ 44291 w 47625"/>
                <a:gd name="connsiteY10" fmla="*/ 190068 h 466725"/>
                <a:gd name="connsiteX11" fmla="*/ 34766 w 47625"/>
                <a:gd name="connsiteY11" fmla="*/ 7188 h 466725"/>
                <a:gd name="connsiteX12" fmla="*/ 15716 w 47625"/>
                <a:gd name="connsiteY12" fmla="*/ 140538 h 466725"/>
                <a:gd name="connsiteX13" fmla="*/ 16669 w 47625"/>
                <a:gd name="connsiteY13" fmla="*/ 141491 h 466725"/>
                <a:gd name="connsiteX14" fmla="*/ 15716 w 47625"/>
                <a:gd name="connsiteY14" fmla="*/ 143396 h 466725"/>
                <a:gd name="connsiteX15" fmla="*/ 14764 w 47625"/>
                <a:gd name="connsiteY15" fmla="*/ 164351 h 466725"/>
                <a:gd name="connsiteX16" fmla="*/ 23336 w 47625"/>
                <a:gd name="connsiteY16" fmla="*/ 192926 h 466725"/>
                <a:gd name="connsiteX17" fmla="*/ 23336 w 47625"/>
                <a:gd name="connsiteY17" fmla="*/ 192926 h 466725"/>
                <a:gd name="connsiteX18" fmla="*/ 23336 w 47625"/>
                <a:gd name="connsiteY18" fmla="*/ 195783 h 466725"/>
                <a:gd name="connsiteX19" fmla="*/ 23336 w 47625"/>
                <a:gd name="connsiteY19" fmla="*/ 195783 h 466725"/>
                <a:gd name="connsiteX20" fmla="*/ 43339 w 47625"/>
                <a:gd name="connsiteY20" fmla="*/ 191021 h 466725"/>
                <a:gd name="connsiteX21" fmla="*/ 43339 w 47625"/>
                <a:gd name="connsiteY21" fmla="*/ 191021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625" h="466725">
                  <a:moveTo>
                    <a:pt x="14764" y="164351"/>
                  </a:moveTo>
                  <a:cubicBezTo>
                    <a:pt x="14764" y="173876"/>
                    <a:pt x="38576" y="170066"/>
                    <a:pt x="17621" y="173876"/>
                  </a:cubicBezTo>
                  <a:cubicBezTo>
                    <a:pt x="19526" y="171018"/>
                    <a:pt x="-6191" y="370091"/>
                    <a:pt x="16669" y="369138"/>
                  </a:cubicBezTo>
                  <a:cubicBezTo>
                    <a:pt x="10954" y="369138"/>
                    <a:pt x="18574" y="460578"/>
                    <a:pt x="15716" y="459626"/>
                  </a:cubicBezTo>
                  <a:cubicBezTo>
                    <a:pt x="17621" y="458673"/>
                    <a:pt x="16669" y="458673"/>
                    <a:pt x="13811" y="458673"/>
                  </a:cubicBezTo>
                  <a:cubicBezTo>
                    <a:pt x="14764" y="457721"/>
                    <a:pt x="15716" y="456768"/>
                    <a:pt x="16669" y="458673"/>
                  </a:cubicBezTo>
                  <a:cubicBezTo>
                    <a:pt x="30004" y="458673"/>
                    <a:pt x="25241" y="415811"/>
                    <a:pt x="25241" y="415811"/>
                  </a:cubicBezTo>
                  <a:cubicBezTo>
                    <a:pt x="28099" y="396761"/>
                    <a:pt x="32861" y="397713"/>
                    <a:pt x="21431" y="387236"/>
                  </a:cubicBezTo>
                  <a:cubicBezTo>
                    <a:pt x="23336" y="382473"/>
                    <a:pt x="39529" y="365328"/>
                    <a:pt x="30956" y="359613"/>
                  </a:cubicBezTo>
                  <a:cubicBezTo>
                    <a:pt x="1429" y="366281"/>
                    <a:pt x="52864" y="200546"/>
                    <a:pt x="46196" y="197688"/>
                  </a:cubicBezTo>
                  <a:cubicBezTo>
                    <a:pt x="37624" y="192926"/>
                    <a:pt x="43339" y="194831"/>
                    <a:pt x="44291" y="190068"/>
                  </a:cubicBezTo>
                  <a:cubicBezTo>
                    <a:pt x="32861" y="190068"/>
                    <a:pt x="35719" y="22428"/>
                    <a:pt x="34766" y="7188"/>
                  </a:cubicBezTo>
                  <a:cubicBezTo>
                    <a:pt x="31909" y="4331"/>
                    <a:pt x="15716" y="139586"/>
                    <a:pt x="15716" y="140538"/>
                  </a:cubicBezTo>
                  <a:cubicBezTo>
                    <a:pt x="15716" y="141491"/>
                    <a:pt x="19526" y="143396"/>
                    <a:pt x="16669" y="141491"/>
                  </a:cubicBezTo>
                  <a:cubicBezTo>
                    <a:pt x="18574" y="142443"/>
                    <a:pt x="18574" y="143396"/>
                    <a:pt x="15716" y="143396"/>
                  </a:cubicBezTo>
                  <a:cubicBezTo>
                    <a:pt x="20479" y="151016"/>
                    <a:pt x="14764" y="159588"/>
                    <a:pt x="14764" y="164351"/>
                  </a:cubicBezTo>
                  <a:close/>
                  <a:moveTo>
                    <a:pt x="23336" y="192926"/>
                  </a:moveTo>
                  <a:cubicBezTo>
                    <a:pt x="23336" y="192926"/>
                    <a:pt x="22384" y="191973"/>
                    <a:pt x="23336" y="192926"/>
                  </a:cubicBezTo>
                  <a:close/>
                  <a:moveTo>
                    <a:pt x="23336" y="195783"/>
                  </a:moveTo>
                  <a:cubicBezTo>
                    <a:pt x="23336" y="193878"/>
                    <a:pt x="27146" y="193878"/>
                    <a:pt x="23336" y="195783"/>
                  </a:cubicBezTo>
                  <a:close/>
                  <a:moveTo>
                    <a:pt x="43339" y="191021"/>
                  </a:moveTo>
                  <a:cubicBezTo>
                    <a:pt x="43339" y="191973"/>
                    <a:pt x="39529" y="190068"/>
                    <a:pt x="43339" y="191021"/>
                  </a:cubicBezTo>
                  <a:close/>
                </a:path>
              </a:pathLst>
            </a:custGeom>
            <a:grpFill/>
            <a:ln w="9525" cap="flat">
              <a:noFill/>
              <a:prstDash val="solid"/>
              <a:miter/>
            </a:ln>
          </p:spPr>
          <p:txBody>
            <a:bodyPr rtlCol="0" anchor="ctr"/>
            <a:lstStyle/>
            <a:p>
              <a:endParaRPr lang="en-US"/>
            </a:p>
          </p:txBody>
        </p:sp>
        <p:sp>
          <p:nvSpPr>
            <p:cNvPr id="1148" name="Freeform: Shape 1147">
              <a:extLst>
                <a:ext uri="{FF2B5EF4-FFF2-40B4-BE49-F238E27FC236}">
                  <a16:creationId xmlns:a16="http://schemas.microsoft.com/office/drawing/2014/main" xmlns="" id="{9D82C91E-FEB5-4D9A-A4C6-08BB5F77FB6A}"/>
                </a:ext>
              </a:extLst>
            </p:cNvPr>
            <p:cNvSpPr/>
            <p:nvPr/>
          </p:nvSpPr>
          <p:spPr>
            <a:xfrm>
              <a:off x="7268289" y="41290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1149" name="Freeform: Shape 1148">
              <a:extLst>
                <a:ext uri="{FF2B5EF4-FFF2-40B4-BE49-F238E27FC236}">
                  <a16:creationId xmlns:a16="http://schemas.microsoft.com/office/drawing/2014/main" xmlns="" id="{03D0A299-F0D8-4AD9-BE23-E47D78531937}"/>
                </a:ext>
              </a:extLst>
            </p:cNvPr>
            <p:cNvSpPr/>
            <p:nvPr/>
          </p:nvSpPr>
          <p:spPr>
            <a:xfrm>
              <a:off x="7253870" y="63865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6" y="7144"/>
                    <a:pt x="7990" y="7144"/>
                  </a:cubicBezTo>
                  <a:close/>
                </a:path>
              </a:pathLst>
            </a:custGeom>
            <a:grpFill/>
            <a:ln w="9525" cap="flat">
              <a:noFill/>
              <a:prstDash val="solid"/>
              <a:miter/>
            </a:ln>
          </p:spPr>
          <p:txBody>
            <a:bodyPr rtlCol="0" anchor="ctr"/>
            <a:lstStyle/>
            <a:p>
              <a:endParaRPr lang="en-US"/>
            </a:p>
          </p:txBody>
        </p:sp>
        <p:sp>
          <p:nvSpPr>
            <p:cNvPr id="1150" name="Freeform: Shape 1149">
              <a:extLst>
                <a:ext uri="{FF2B5EF4-FFF2-40B4-BE49-F238E27FC236}">
                  <a16:creationId xmlns:a16="http://schemas.microsoft.com/office/drawing/2014/main" xmlns="" id="{B2728455-3410-47C4-8E30-B992AF3BADAE}"/>
                </a:ext>
              </a:extLst>
            </p:cNvPr>
            <p:cNvSpPr/>
            <p:nvPr/>
          </p:nvSpPr>
          <p:spPr>
            <a:xfrm>
              <a:off x="7243286" y="4510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7144"/>
                    <a:pt x="7144" y="7144"/>
                    <a:pt x="7144" y="7144"/>
                  </a:cubicBezTo>
                  <a:close/>
                </a:path>
              </a:pathLst>
            </a:custGeom>
            <a:grpFill/>
            <a:ln w="9525" cap="flat">
              <a:noFill/>
              <a:prstDash val="solid"/>
              <a:miter/>
            </a:ln>
          </p:spPr>
          <p:txBody>
            <a:bodyPr rtlCol="0" anchor="ctr"/>
            <a:lstStyle/>
            <a:p>
              <a:endParaRPr lang="en-US"/>
            </a:p>
          </p:txBody>
        </p:sp>
        <p:sp>
          <p:nvSpPr>
            <p:cNvPr id="1151" name="Freeform: Shape 1150">
              <a:extLst>
                <a:ext uri="{FF2B5EF4-FFF2-40B4-BE49-F238E27FC236}">
                  <a16:creationId xmlns:a16="http://schemas.microsoft.com/office/drawing/2014/main" xmlns="" id="{5B0934BF-D4FA-4233-B37E-CD7F6ED58F48}"/>
                </a:ext>
              </a:extLst>
            </p:cNvPr>
            <p:cNvSpPr/>
            <p:nvPr/>
          </p:nvSpPr>
          <p:spPr>
            <a:xfrm>
              <a:off x="7244239" y="6519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152" name="Freeform: Shape 1151">
              <a:extLst>
                <a:ext uri="{FF2B5EF4-FFF2-40B4-BE49-F238E27FC236}">
                  <a16:creationId xmlns:a16="http://schemas.microsoft.com/office/drawing/2014/main" xmlns="" id="{1EE70047-FF78-4E05-A442-54581CC32A28}"/>
                </a:ext>
              </a:extLst>
            </p:cNvPr>
            <p:cNvSpPr/>
            <p:nvPr/>
          </p:nvSpPr>
          <p:spPr>
            <a:xfrm>
              <a:off x="7243286" y="65865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7144"/>
                    <a:pt x="7144" y="7144"/>
                    <a:pt x="8096" y="7144"/>
                  </a:cubicBezTo>
                  <a:close/>
                </a:path>
              </a:pathLst>
            </a:custGeom>
            <a:grpFill/>
            <a:ln w="9525" cap="flat">
              <a:noFill/>
              <a:prstDash val="solid"/>
              <a:miter/>
            </a:ln>
          </p:spPr>
          <p:txBody>
            <a:bodyPr rtlCol="0" anchor="ctr"/>
            <a:lstStyle/>
            <a:p>
              <a:endParaRPr lang="en-US"/>
            </a:p>
          </p:txBody>
        </p:sp>
        <p:sp>
          <p:nvSpPr>
            <p:cNvPr id="1153" name="Freeform: Shape 1152">
              <a:extLst>
                <a:ext uri="{FF2B5EF4-FFF2-40B4-BE49-F238E27FC236}">
                  <a16:creationId xmlns:a16="http://schemas.microsoft.com/office/drawing/2014/main" xmlns="" id="{2AA83EC6-9A13-43C8-882F-88A57774C769}"/>
                </a:ext>
              </a:extLst>
            </p:cNvPr>
            <p:cNvSpPr/>
            <p:nvPr/>
          </p:nvSpPr>
          <p:spPr>
            <a:xfrm>
              <a:off x="7242334" y="6624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8096"/>
                    <a:pt x="7144" y="7144"/>
                  </a:cubicBezTo>
                  <a:close/>
                </a:path>
              </a:pathLst>
            </a:custGeom>
            <a:grpFill/>
            <a:ln w="9525" cap="flat">
              <a:noFill/>
              <a:prstDash val="solid"/>
              <a:miter/>
            </a:ln>
          </p:spPr>
          <p:txBody>
            <a:bodyPr rtlCol="0" anchor="ctr"/>
            <a:lstStyle/>
            <a:p>
              <a:endParaRPr lang="en-US"/>
            </a:p>
          </p:txBody>
        </p:sp>
        <p:sp>
          <p:nvSpPr>
            <p:cNvPr id="1154" name="Freeform: Shape 1153">
              <a:extLst>
                <a:ext uri="{FF2B5EF4-FFF2-40B4-BE49-F238E27FC236}">
                  <a16:creationId xmlns:a16="http://schemas.microsoft.com/office/drawing/2014/main" xmlns="" id="{F67CEFD9-15C1-47D5-A2BB-45AE703CD485}"/>
                </a:ext>
              </a:extLst>
            </p:cNvPr>
            <p:cNvSpPr/>
            <p:nvPr/>
          </p:nvSpPr>
          <p:spPr>
            <a:xfrm>
              <a:off x="7235904" y="590602"/>
              <a:ext cx="9525" cy="9525"/>
            </a:xfrm>
            <a:custGeom>
              <a:avLst/>
              <a:gdLst>
                <a:gd name="connsiteX0" fmla="*/ 7858 w 9525"/>
                <a:gd name="connsiteY0" fmla="*/ 7567 h 9525"/>
                <a:gd name="connsiteX1" fmla="*/ 7858 w 9525"/>
                <a:gd name="connsiteY1" fmla="*/ 7567 h 9525"/>
                <a:gd name="connsiteX2" fmla="*/ 7858 w 9525"/>
                <a:gd name="connsiteY2" fmla="*/ 7567 h 9525"/>
              </a:gdLst>
              <a:ahLst/>
              <a:cxnLst>
                <a:cxn ang="0">
                  <a:pos x="connsiteX0" y="connsiteY0"/>
                </a:cxn>
                <a:cxn ang="0">
                  <a:pos x="connsiteX1" y="connsiteY1"/>
                </a:cxn>
                <a:cxn ang="0">
                  <a:pos x="connsiteX2" y="connsiteY2"/>
                </a:cxn>
              </a:cxnLst>
              <a:rect l="l" t="t" r="r" b="b"/>
              <a:pathLst>
                <a:path w="9525" h="9525">
                  <a:moveTo>
                    <a:pt x="7858" y="7567"/>
                  </a:moveTo>
                  <a:cubicBezTo>
                    <a:pt x="7858" y="7567"/>
                    <a:pt x="7858" y="7567"/>
                    <a:pt x="7858" y="7567"/>
                  </a:cubicBezTo>
                  <a:cubicBezTo>
                    <a:pt x="6906" y="6615"/>
                    <a:pt x="6906" y="7567"/>
                    <a:pt x="7858" y="7567"/>
                  </a:cubicBezTo>
                  <a:close/>
                </a:path>
              </a:pathLst>
            </a:custGeom>
            <a:grpFill/>
            <a:ln w="9525" cap="flat">
              <a:noFill/>
              <a:prstDash val="solid"/>
              <a:miter/>
            </a:ln>
          </p:spPr>
          <p:txBody>
            <a:bodyPr rtlCol="0" anchor="ctr"/>
            <a:lstStyle/>
            <a:p>
              <a:endParaRPr lang="en-US"/>
            </a:p>
          </p:txBody>
        </p:sp>
        <p:sp>
          <p:nvSpPr>
            <p:cNvPr id="1155" name="Freeform: Shape 1154">
              <a:extLst>
                <a:ext uri="{FF2B5EF4-FFF2-40B4-BE49-F238E27FC236}">
                  <a16:creationId xmlns:a16="http://schemas.microsoft.com/office/drawing/2014/main" xmlns="" id="{88FEB01F-2F9E-4143-B8EC-8BEC6BEFC219}"/>
                </a:ext>
              </a:extLst>
            </p:cNvPr>
            <p:cNvSpPr/>
            <p:nvPr/>
          </p:nvSpPr>
          <p:spPr>
            <a:xfrm>
              <a:off x="7243286" y="61102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8096"/>
                    <a:pt x="7144" y="7144"/>
                  </a:cubicBezTo>
                  <a:cubicBezTo>
                    <a:pt x="7144" y="8096"/>
                    <a:pt x="7144" y="8096"/>
                    <a:pt x="8096" y="8096"/>
                  </a:cubicBezTo>
                  <a:close/>
                </a:path>
              </a:pathLst>
            </a:custGeom>
            <a:grpFill/>
            <a:ln w="9525" cap="flat">
              <a:noFill/>
              <a:prstDash val="solid"/>
              <a:miter/>
            </a:ln>
          </p:spPr>
          <p:txBody>
            <a:bodyPr rtlCol="0" anchor="ctr"/>
            <a:lstStyle/>
            <a:p>
              <a:endParaRPr lang="en-US"/>
            </a:p>
          </p:txBody>
        </p:sp>
        <p:sp>
          <p:nvSpPr>
            <p:cNvPr id="1156" name="Freeform: Shape 1155">
              <a:extLst>
                <a:ext uri="{FF2B5EF4-FFF2-40B4-BE49-F238E27FC236}">
                  <a16:creationId xmlns:a16="http://schemas.microsoft.com/office/drawing/2014/main" xmlns="" id="{5798D515-0132-474F-AD54-FBBD28A24447}"/>
                </a:ext>
              </a:extLst>
            </p:cNvPr>
            <p:cNvSpPr/>
            <p:nvPr/>
          </p:nvSpPr>
          <p:spPr>
            <a:xfrm>
              <a:off x="7231856" y="5662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57" name="Freeform: Shape 1156">
              <a:extLst>
                <a:ext uri="{FF2B5EF4-FFF2-40B4-BE49-F238E27FC236}">
                  <a16:creationId xmlns:a16="http://schemas.microsoft.com/office/drawing/2014/main" xmlns="" id="{93CE5D94-E10F-4BE9-A9A4-15B0851FDD4D}"/>
                </a:ext>
              </a:extLst>
            </p:cNvPr>
            <p:cNvSpPr/>
            <p:nvPr/>
          </p:nvSpPr>
          <p:spPr>
            <a:xfrm>
              <a:off x="7242863" y="611028"/>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7144"/>
                    <a:pt x="7567" y="8096"/>
                    <a:pt x="7567" y="8096"/>
                  </a:cubicBezTo>
                  <a:cubicBezTo>
                    <a:pt x="7567" y="7144"/>
                    <a:pt x="7567" y="7144"/>
                    <a:pt x="7567" y="7144"/>
                  </a:cubicBezTo>
                  <a:close/>
                </a:path>
              </a:pathLst>
            </a:custGeom>
            <a:grpFill/>
            <a:ln w="9525" cap="flat">
              <a:noFill/>
              <a:prstDash val="solid"/>
              <a:miter/>
            </a:ln>
          </p:spPr>
          <p:txBody>
            <a:bodyPr rtlCol="0" anchor="ctr"/>
            <a:lstStyle/>
            <a:p>
              <a:endParaRPr lang="en-US"/>
            </a:p>
          </p:txBody>
        </p:sp>
        <p:sp>
          <p:nvSpPr>
            <p:cNvPr id="1158" name="Freeform: Shape 1157">
              <a:extLst>
                <a:ext uri="{FF2B5EF4-FFF2-40B4-BE49-F238E27FC236}">
                  <a16:creationId xmlns:a16="http://schemas.microsoft.com/office/drawing/2014/main" xmlns="" id="{5045ED70-E0FC-450A-9E9B-C7C9FB94C54D}"/>
                </a:ext>
              </a:extLst>
            </p:cNvPr>
            <p:cNvSpPr/>
            <p:nvPr/>
          </p:nvSpPr>
          <p:spPr>
            <a:xfrm>
              <a:off x="7239476" y="68151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1159" name="Freeform: Shape 1158">
              <a:extLst>
                <a:ext uri="{FF2B5EF4-FFF2-40B4-BE49-F238E27FC236}">
                  <a16:creationId xmlns:a16="http://schemas.microsoft.com/office/drawing/2014/main" xmlns="" id="{6145584F-4B1F-4FAF-93C7-50175326DB06}"/>
                </a:ext>
              </a:extLst>
            </p:cNvPr>
            <p:cNvSpPr/>
            <p:nvPr/>
          </p:nvSpPr>
          <p:spPr>
            <a:xfrm>
              <a:off x="7239476" y="6815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8096"/>
                    <a:pt x="8096" y="8096"/>
                    <a:pt x="7144" y="7144"/>
                  </a:cubicBezTo>
                  <a:close/>
                </a:path>
              </a:pathLst>
            </a:custGeom>
            <a:grpFill/>
            <a:ln w="9525" cap="flat">
              <a:noFill/>
              <a:prstDash val="solid"/>
              <a:miter/>
            </a:ln>
          </p:spPr>
          <p:txBody>
            <a:bodyPr rtlCol="0" anchor="ctr"/>
            <a:lstStyle/>
            <a:p>
              <a:endParaRPr lang="en-US"/>
            </a:p>
          </p:txBody>
        </p:sp>
        <p:sp>
          <p:nvSpPr>
            <p:cNvPr id="1160" name="Freeform: Shape 1159">
              <a:extLst>
                <a:ext uri="{FF2B5EF4-FFF2-40B4-BE49-F238E27FC236}">
                  <a16:creationId xmlns:a16="http://schemas.microsoft.com/office/drawing/2014/main" xmlns="" id="{3E38AAD6-4ED5-4C71-91EA-CCE3292943D2}"/>
                </a:ext>
              </a:extLst>
            </p:cNvPr>
            <p:cNvSpPr/>
            <p:nvPr/>
          </p:nvSpPr>
          <p:spPr>
            <a:xfrm>
              <a:off x="7240429" y="68246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61" name="Freeform: Shape 1160">
              <a:extLst>
                <a:ext uri="{FF2B5EF4-FFF2-40B4-BE49-F238E27FC236}">
                  <a16:creationId xmlns:a16="http://schemas.microsoft.com/office/drawing/2014/main" xmlns="" id="{941DBB3D-00DB-4011-816B-1C1DA4AEC28D}"/>
                </a:ext>
              </a:extLst>
            </p:cNvPr>
            <p:cNvSpPr/>
            <p:nvPr/>
          </p:nvSpPr>
          <p:spPr>
            <a:xfrm>
              <a:off x="7240429" y="675798"/>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1162" name="Freeform: Shape 1161">
              <a:extLst>
                <a:ext uri="{FF2B5EF4-FFF2-40B4-BE49-F238E27FC236}">
                  <a16:creationId xmlns:a16="http://schemas.microsoft.com/office/drawing/2014/main" xmlns="" id="{4D47775B-5668-4A63-B745-10686A921282}"/>
                </a:ext>
              </a:extLst>
            </p:cNvPr>
            <p:cNvSpPr/>
            <p:nvPr/>
          </p:nvSpPr>
          <p:spPr>
            <a:xfrm>
              <a:off x="7239872" y="673893"/>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6" y="11906"/>
                    <a:pt x="7700" y="7144"/>
                    <a:pt x="8653" y="7144"/>
                  </a:cubicBezTo>
                  <a:close/>
                </a:path>
              </a:pathLst>
            </a:custGeom>
            <a:grpFill/>
            <a:ln w="9525" cap="flat">
              <a:noFill/>
              <a:prstDash val="solid"/>
              <a:miter/>
            </a:ln>
          </p:spPr>
          <p:txBody>
            <a:bodyPr rtlCol="0" anchor="ctr"/>
            <a:lstStyle/>
            <a:p>
              <a:endParaRPr lang="en-US"/>
            </a:p>
          </p:txBody>
        </p:sp>
        <p:sp>
          <p:nvSpPr>
            <p:cNvPr id="1163" name="Freeform: Shape 1162">
              <a:extLst>
                <a:ext uri="{FF2B5EF4-FFF2-40B4-BE49-F238E27FC236}">
                  <a16:creationId xmlns:a16="http://schemas.microsoft.com/office/drawing/2014/main" xmlns="" id="{049F89BC-A03B-4947-816F-C47AE141CAD8}"/>
                </a:ext>
              </a:extLst>
            </p:cNvPr>
            <p:cNvSpPr/>
            <p:nvPr/>
          </p:nvSpPr>
          <p:spPr>
            <a:xfrm>
              <a:off x="7254716" y="6672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954"/>
                    <a:pt x="7144" y="8096"/>
                    <a:pt x="7144" y="7144"/>
                  </a:cubicBezTo>
                  <a:close/>
                </a:path>
              </a:pathLst>
            </a:custGeom>
            <a:grpFill/>
            <a:ln w="9525" cap="flat">
              <a:noFill/>
              <a:prstDash val="solid"/>
              <a:miter/>
            </a:ln>
          </p:spPr>
          <p:txBody>
            <a:bodyPr rtlCol="0" anchor="ctr"/>
            <a:lstStyle/>
            <a:p>
              <a:endParaRPr lang="en-US"/>
            </a:p>
          </p:txBody>
        </p:sp>
        <p:sp>
          <p:nvSpPr>
            <p:cNvPr id="1164" name="Freeform: Shape 1163">
              <a:extLst>
                <a:ext uri="{FF2B5EF4-FFF2-40B4-BE49-F238E27FC236}">
                  <a16:creationId xmlns:a16="http://schemas.microsoft.com/office/drawing/2014/main" xmlns="" id="{35B4BC3E-B753-4FDB-969B-B8737788671D}"/>
                </a:ext>
              </a:extLst>
            </p:cNvPr>
            <p:cNvSpPr/>
            <p:nvPr/>
          </p:nvSpPr>
          <p:spPr>
            <a:xfrm>
              <a:off x="7256621" y="662463"/>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7144"/>
                    <a:pt x="9049"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1165" name="Freeform: Shape 1164">
              <a:extLst>
                <a:ext uri="{FF2B5EF4-FFF2-40B4-BE49-F238E27FC236}">
                  <a16:creationId xmlns:a16="http://schemas.microsoft.com/office/drawing/2014/main" xmlns="" id="{85FBC59A-9644-4213-8502-AA310624339F}"/>
                </a:ext>
              </a:extLst>
            </p:cNvPr>
            <p:cNvSpPr/>
            <p:nvPr/>
          </p:nvSpPr>
          <p:spPr>
            <a:xfrm>
              <a:off x="7255669" y="627221"/>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10001" y="7144"/>
                  </a:lnTo>
                  <a:cubicBezTo>
                    <a:pt x="10001" y="7144"/>
                    <a:pt x="9049" y="7144"/>
                    <a:pt x="7144" y="7144"/>
                  </a:cubicBezTo>
                  <a:close/>
                </a:path>
              </a:pathLst>
            </a:custGeom>
            <a:grpFill/>
            <a:ln w="9525" cap="flat">
              <a:noFill/>
              <a:prstDash val="solid"/>
              <a:miter/>
            </a:ln>
          </p:spPr>
          <p:txBody>
            <a:bodyPr rtlCol="0" anchor="ctr"/>
            <a:lstStyle/>
            <a:p>
              <a:endParaRPr lang="en-US"/>
            </a:p>
          </p:txBody>
        </p:sp>
        <p:sp>
          <p:nvSpPr>
            <p:cNvPr id="1166" name="Freeform: Shape 1165">
              <a:extLst>
                <a:ext uri="{FF2B5EF4-FFF2-40B4-BE49-F238E27FC236}">
                  <a16:creationId xmlns:a16="http://schemas.microsoft.com/office/drawing/2014/main" xmlns="" id="{94C05866-6600-455B-B215-A36460C08703}"/>
                </a:ext>
              </a:extLst>
            </p:cNvPr>
            <p:cNvSpPr/>
            <p:nvPr/>
          </p:nvSpPr>
          <p:spPr>
            <a:xfrm>
              <a:off x="7241487" y="62150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10001"/>
                    <a:pt x="7990" y="7144"/>
                    <a:pt x="7990" y="7144"/>
                  </a:cubicBezTo>
                  <a:close/>
                </a:path>
              </a:pathLst>
            </a:custGeom>
            <a:grpFill/>
            <a:ln w="9525" cap="flat">
              <a:noFill/>
              <a:prstDash val="solid"/>
              <a:miter/>
            </a:ln>
          </p:spPr>
          <p:txBody>
            <a:bodyPr rtlCol="0" anchor="ctr"/>
            <a:lstStyle/>
            <a:p>
              <a:endParaRPr lang="en-US"/>
            </a:p>
          </p:txBody>
        </p:sp>
        <p:sp>
          <p:nvSpPr>
            <p:cNvPr id="1167" name="Freeform: Shape 1166">
              <a:extLst>
                <a:ext uri="{FF2B5EF4-FFF2-40B4-BE49-F238E27FC236}">
                  <a16:creationId xmlns:a16="http://schemas.microsoft.com/office/drawing/2014/main" xmlns="" id="{4C6B9979-B3A6-4901-BB65-7E5E7EF4B975}"/>
                </a:ext>
              </a:extLst>
            </p:cNvPr>
            <p:cNvSpPr/>
            <p:nvPr/>
          </p:nvSpPr>
          <p:spPr>
            <a:xfrm>
              <a:off x="7260156" y="615805"/>
              <a:ext cx="9525" cy="9525"/>
            </a:xfrm>
            <a:custGeom>
              <a:avLst/>
              <a:gdLst>
                <a:gd name="connsiteX0" fmla="*/ 7419 w 9525"/>
                <a:gd name="connsiteY0" fmla="*/ 8082 h 9525"/>
                <a:gd name="connsiteX1" fmla="*/ 7419 w 9525"/>
                <a:gd name="connsiteY1" fmla="*/ 8082 h 9525"/>
              </a:gdLst>
              <a:ahLst/>
              <a:cxnLst>
                <a:cxn ang="0">
                  <a:pos x="connsiteX0" y="connsiteY0"/>
                </a:cxn>
                <a:cxn ang="0">
                  <a:pos x="connsiteX1" y="connsiteY1"/>
                </a:cxn>
              </a:cxnLst>
              <a:rect l="l" t="t" r="r" b="b"/>
              <a:pathLst>
                <a:path w="9525" h="9525">
                  <a:moveTo>
                    <a:pt x="7419" y="8082"/>
                  </a:moveTo>
                  <a:cubicBezTo>
                    <a:pt x="8371" y="9987"/>
                    <a:pt x="6466" y="5225"/>
                    <a:pt x="7419" y="8082"/>
                  </a:cubicBezTo>
                  <a:close/>
                </a:path>
              </a:pathLst>
            </a:custGeom>
            <a:grpFill/>
            <a:ln w="9525" cap="flat">
              <a:noFill/>
              <a:prstDash val="solid"/>
              <a:miter/>
            </a:ln>
          </p:spPr>
          <p:txBody>
            <a:bodyPr rtlCol="0" anchor="ctr"/>
            <a:lstStyle/>
            <a:p>
              <a:endParaRPr lang="en-US"/>
            </a:p>
          </p:txBody>
        </p:sp>
        <p:sp>
          <p:nvSpPr>
            <p:cNvPr id="1168" name="Freeform: Shape 1167">
              <a:extLst>
                <a:ext uri="{FF2B5EF4-FFF2-40B4-BE49-F238E27FC236}">
                  <a16:creationId xmlns:a16="http://schemas.microsoft.com/office/drawing/2014/main" xmlns="" id="{3CED76C5-E7C8-41B8-A761-9D1451B3EAEC}"/>
                </a:ext>
              </a:extLst>
            </p:cNvPr>
            <p:cNvSpPr/>
            <p:nvPr/>
          </p:nvSpPr>
          <p:spPr>
            <a:xfrm>
              <a:off x="7253764" y="559593"/>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7144" y="7144"/>
                    <a:pt x="10954" y="7144"/>
                    <a:pt x="10001" y="7144"/>
                  </a:cubicBezTo>
                  <a:close/>
                </a:path>
              </a:pathLst>
            </a:custGeom>
            <a:grpFill/>
            <a:ln w="9525" cap="flat">
              <a:noFill/>
              <a:prstDash val="solid"/>
              <a:miter/>
            </a:ln>
          </p:spPr>
          <p:txBody>
            <a:bodyPr rtlCol="0" anchor="ctr"/>
            <a:lstStyle/>
            <a:p>
              <a:endParaRPr lang="en-US"/>
            </a:p>
          </p:txBody>
        </p:sp>
        <p:sp>
          <p:nvSpPr>
            <p:cNvPr id="1169" name="Freeform: Shape 1168">
              <a:extLst>
                <a:ext uri="{FF2B5EF4-FFF2-40B4-BE49-F238E27FC236}">
                  <a16:creationId xmlns:a16="http://schemas.microsoft.com/office/drawing/2014/main" xmlns="" id="{213B2A4F-5378-41C3-B4AB-5CB54D842AC8}"/>
                </a:ext>
              </a:extLst>
            </p:cNvPr>
            <p:cNvSpPr/>
            <p:nvPr/>
          </p:nvSpPr>
          <p:spPr>
            <a:xfrm>
              <a:off x="7253764" y="53387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9049" y="8096"/>
                    <a:pt x="10001" y="7144"/>
                    <a:pt x="8096" y="7144"/>
                  </a:cubicBezTo>
                  <a:cubicBezTo>
                    <a:pt x="8096" y="7144"/>
                    <a:pt x="7144" y="8096"/>
                    <a:pt x="7144" y="8096"/>
                  </a:cubicBezTo>
                  <a:close/>
                </a:path>
              </a:pathLst>
            </a:custGeom>
            <a:grpFill/>
            <a:ln w="9525" cap="flat">
              <a:noFill/>
              <a:prstDash val="solid"/>
              <a:miter/>
            </a:ln>
          </p:spPr>
          <p:txBody>
            <a:bodyPr rtlCol="0" anchor="ctr"/>
            <a:lstStyle/>
            <a:p>
              <a:endParaRPr lang="en-US"/>
            </a:p>
          </p:txBody>
        </p:sp>
        <p:sp>
          <p:nvSpPr>
            <p:cNvPr id="1170" name="Freeform: Shape 1169">
              <a:extLst>
                <a:ext uri="{FF2B5EF4-FFF2-40B4-BE49-F238E27FC236}">
                  <a16:creationId xmlns:a16="http://schemas.microsoft.com/office/drawing/2014/main" xmlns="" id="{E4AC7B91-4CD1-4F92-B8C7-507B497C3F9C}"/>
                </a:ext>
              </a:extLst>
            </p:cNvPr>
            <p:cNvSpPr/>
            <p:nvPr/>
          </p:nvSpPr>
          <p:spPr>
            <a:xfrm>
              <a:off x="7268051" y="4614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8096"/>
                    <a:pt x="7144" y="7144"/>
                    <a:pt x="7144" y="7144"/>
                  </a:cubicBezTo>
                  <a:close/>
                </a:path>
              </a:pathLst>
            </a:custGeom>
            <a:grpFill/>
            <a:ln w="9525" cap="flat">
              <a:noFill/>
              <a:prstDash val="solid"/>
              <a:miter/>
            </a:ln>
          </p:spPr>
          <p:txBody>
            <a:bodyPr rtlCol="0" anchor="ctr"/>
            <a:lstStyle/>
            <a:p>
              <a:endParaRPr lang="en-US"/>
            </a:p>
          </p:txBody>
        </p:sp>
        <p:sp>
          <p:nvSpPr>
            <p:cNvPr id="1171" name="Freeform: Shape 1170">
              <a:extLst>
                <a:ext uri="{FF2B5EF4-FFF2-40B4-BE49-F238E27FC236}">
                  <a16:creationId xmlns:a16="http://schemas.microsoft.com/office/drawing/2014/main" xmlns="" id="{9558FB89-D6A1-4673-90CC-A6E1350858A4}"/>
                </a:ext>
              </a:extLst>
            </p:cNvPr>
            <p:cNvSpPr/>
            <p:nvPr/>
          </p:nvSpPr>
          <p:spPr>
            <a:xfrm>
              <a:off x="7100136" y="741505"/>
              <a:ext cx="9525" cy="9525"/>
            </a:xfrm>
            <a:custGeom>
              <a:avLst/>
              <a:gdLst>
                <a:gd name="connsiteX0" fmla="*/ 7419 w 9525"/>
                <a:gd name="connsiteY0" fmla="*/ 9064 h 9525"/>
                <a:gd name="connsiteX1" fmla="*/ 7419 w 9525"/>
                <a:gd name="connsiteY1" fmla="*/ 9064 h 9525"/>
              </a:gdLst>
              <a:ahLst/>
              <a:cxnLst>
                <a:cxn ang="0">
                  <a:pos x="connsiteX0" y="connsiteY0"/>
                </a:cxn>
                <a:cxn ang="0">
                  <a:pos x="connsiteX1" y="connsiteY1"/>
                </a:cxn>
              </a:cxnLst>
              <a:rect l="l" t="t" r="r" b="b"/>
              <a:pathLst>
                <a:path w="9525" h="9525">
                  <a:moveTo>
                    <a:pt x="7419" y="9064"/>
                  </a:moveTo>
                  <a:cubicBezTo>
                    <a:pt x="6466" y="4302"/>
                    <a:pt x="8371" y="10017"/>
                    <a:pt x="7419" y="9064"/>
                  </a:cubicBezTo>
                  <a:close/>
                </a:path>
              </a:pathLst>
            </a:custGeom>
            <a:grpFill/>
            <a:ln w="9525" cap="flat">
              <a:noFill/>
              <a:prstDash val="solid"/>
              <a:miter/>
            </a:ln>
          </p:spPr>
          <p:txBody>
            <a:bodyPr rtlCol="0" anchor="ctr"/>
            <a:lstStyle/>
            <a:p>
              <a:endParaRPr lang="en-US"/>
            </a:p>
          </p:txBody>
        </p:sp>
        <p:sp>
          <p:nvSpPr>
            <p:cNvPr id="1172" name="Freeform: Shape 1171">
              <a:extLst>
                <a:ext uri="{FF2B5EF4-FFF2-40B4-BE49-F238E27FC236}">
                  <a16:creationId xmlns:a16="http://schemas.microsoft.com/office/drawing/2014/main" xmlns="" id="{DC90509A-9E9E-43F7-A208-194E3EA908F1}"/>
                </a:ext>
              </a:extLst>
            </p:cNvPr>
            <p:cNvSpPr/>
            <p:nvPr/>
          </p:nvSpPr>
          <p:spPr>
            <a:xfrm>
              <a:off x="7096601" y="737711"/>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8096" y="17621"/>
                    <a:pt x="8096" y="11906"/>
                    <a:pt x="7144" y="7144"/>
                  </a:cubicBezTo>
                  <a:close/>
                </a:path>
              </a:pathLst>
            </a:custGeom>
            <a:grpFill/>
            <a:ln w="9525" cap="flat">
              <a:noFill/>
              <a:prstDash val="solid"/>
              <a:miter/>
            </a:ln>
          </p:spPr>
          <p:txBody>
            <a:bodyPr rtlCol="0" anchor="ctr"/>
            <a:lstStyle/>
            <a:p>
              <a:endParaRPr lang="en-US"/>
            </a:p>
          </p:txBody>
        </p:sp>
        <p:sp>
          <p:nvSpPr>
            <p:cNvPr id="1173" name="Freeform: Shape 1172">
              <a:extLst>
                <a:ext uri="{FF2B5EF4-FFF2-40B4-BE49-F238E27FC236}">
                  <a16:creationId xmlns:a16="http://schemas.microsoft.com/office/drawing/2014/main" xmlns="" id="{CBD20E7F-1C92-4952-8C1E-CE77FBE233E8}"/>
                </a:ext>
              </a:extLst>
            </p:cNvPr>
            <p:cNvSpPr/>
            <p:nvPr/>
          </p:nvSpPr>
          <p:spPr>
            <a:xfrm>
              <a:off x="7063264" y="7453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74" name="Freeform: Shape 1173">
              <a:extLst>
                <a:ext uri="{FF2B5EF4-FFF2-40B4-BE49-F238E27FC236}">
                  <a16:creationId xmlns:a16="http://schemas.microsoft.com/office/drawing/2014/main" xmlns="" id="{C9CB6A95-518C-4281-B25F-0BBDBA466610}"/>
                </a:ext>
              </a:extLst>
            </p:cNvPr>
            <p:cNvSpPr/>
            <p:nvPr/>
          </p:nvSpPr>
          <p:spPr>
            <a:xfrm>
              <a:off x="7044214" y="7548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75" name="Freeform: Shape 1174">
              <a:extLst>
                <a:ext uri="{FF2B5EF4-FFF2-40B4-BE49-F238E27FC236}">
                  <a16:creationId xmlns:a16="http://schemas.microsoft.com/office/drawing/2014/main" xmlns="" id="{3B59E1BC-4565-492C-B70C-FAD00092EC50}"/>
                </a:ext>
              </a:extLst>
            </p:cNvPr>
            <p:cNvSpPr/>
            <p:nvPr/>
          </p:nvSpPr>
          <p:spPr>
            <a:xfrm>
              <a:off x="7038499" y="7539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1176" name="Freeform: Shape 1175">
              <a:extLst>
                <a:ext uri="{FF2B5EF4-FFF2-40B4-BE49-F238E27FC236}">
                  <a16:creationId xmlns:a16="http://schemas.microsoft.com/office/drawing/2014/main" xmlns="" id="{375B1AF9-1965-4D74-AF65-8D3274E46DE9}"/>
                </a:ext>
              </a:extLst>
            </p:cNvPr>
            <p:cNvSpPr/>
            <p:nvPr/>
          </p:nvSpPr>
          <p:spPr>
            <a:xfrm>
              <a:off x="7062311" y="74437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8096" y="9049"/>
                    <a:pt x="8096" y="8096"/>
                    <a:pt x="8096" y="8096"/>
                  </a:cubicBezTo>
                  <a:close/>
                </a:path>
              </a:pathLst>
            </a:custGeom>
            <a:grpFill/>
            <a:ln w="9525" cap="flat">
              <a:noFill/>
              <a:prstDash val="solid"/>
              <a:miter/>
            </a:ln>
          </p:spPr>
          <p:txBody>
            <a:bodyPr rtlCol="0" anchor="ctr"/>
            <a:lstStyle/>
            <a:p>
              <a:endParaRPr lang="en-US"/>
            </a:p>
          </p:txBody>
        </p:sp>
        <p:sp>
          <p:nvSpPr>
            <p:cNvPr id="1177" name="Freeform: Shape 1176">
              <a:extLst>
                <a:ext uri="{FF2B5EF4-FFF2-40B4-BE49-F238E27FC236}">
                  <a16:creationId xmlns:a16="http://schemas.microsoft.com/office/drawing/2014/main" xmlns="" id="{AC855477-72A6-45CC-A933-4FC6CF3AEABA}"/>
                </a:ext>
              </a:extLst>
            </p:cNvPr>
            <p:cNvSpPr/>
            <p:nvPr/>
          </p:nvSpPr>
          <p:spPr>
            <a:xfrm>
              <a:off x="7094696" y="74652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1178" name="Freeform: Shape 1177">
              <a:extLst>
                <a:ext uri="{FF2B5EF4-FFF2-40B4-BE49-F238E27FC236}">
                  <a16:creationId xmlns:a16="http://schemas.microsoft.com/office/drawing/2014/main" xmlns="" id="{6BA6C3F2-6947-42E3-BFC5-7C3B56A10DFD}"/>
                </a:ext>
              </a:extLst>
            </p:cNvPr>
            <p:cNvSpPr/>
            <p:nvPr/>
          </p:nvSpPr>
          <p:spPr>
            <a:xfrm>
              <a:off x="7070460" y="737690"/>
              <a:ext cx="9525" cy="9525"/>
            </a:xfrm>
            <a:custGeom>
              <a:avLst/>
              <a:gdLst>
                <a:gd name="connsiteX0" fmla="*/ 7567 w 9525"/>
                <a:gd name="connsiteY0" fmla="*/ 9069 h 9525"/>
                <a:gd name="connsiteX1" fmla="*/ 7567 w 9525"/>
                <a:gd name="connsiteY1" fmla="*/ 9069 h 9525"/>
              </a:gdLst>
              <a:ahLst/>
              <a:cxnLst>
                <a:cxn ang="0">
                  <a:pos x="connsiteX0" y="connsiteY0"/>
                </a:cxn>
                <a:cxn ang="0">
                  <a:pos x="connsiteX1" y="connsiteY1"/>
                </a:cxn>
              </a:cxnLst>
              <a:rect l="l" t="t" r="r" b="b"/>
              <a:pathLst>
                <a:path w="9525" h="9525">
                  <a:moveTo>
                    <a:pt x="7567" y="9069"/>
                  </a:moveTo>
                  <a:cubicBezTo>
                    <a:pt x="7567" y="8117"/>
                    <a:pt x="6615" y="5259"/>
                    <a:pt x="7567" y="9069"/>
                  </a:cubicBezTo>
                  <a:close/>
                </a:path>
              </a:pathLst>
            </a:custGeom>
            <a:grpFill/>
            <a:ln w="9525" cap="flat">
              <a:noFill/>
              <a:prstDash val="solid"/>
              <a:miter/>
            </a:ln>
          </p:spPr>
          <p:txBody>
            <a:bodyPr rtlCol="0" anchor="ctr"/>
            <a:lstStyle/>
            <a:p>
              <a:endParaRPr lang="en-US"/>
            </a:p>
          </p:txBody>
        </p:sp>
        <p:sp>
          <p:nvSpPr>
            <p:cNvPr id="1179" name="Freeform: Shape 1178">
              <a:extLst>
                <a:ext uri="{FF2B5EF4-FFF2-40B4-BE49-F238E27FC236}">
                  <a16:creationId xmlns:a16="http://schemas.microsoft.com/office/drawing/2014/main" xmlns="" id="{AF7839C7-8E01-4AF1-AC68-B46DEBF06A39}"/>
                </a:ext>
              </a:extLst>
            </p:cNvPr>
            <p:cNvSpPr/>
            <p:nvPr/>
          </p:nvSpPr>
          <p:spPr>
            <a:xfrm>
              <a:off x="7077551" y="73580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13811"/>
                    <a:pt x="7144" y="7144"/>
                  </a:cubicBezTo>
                  <a:close/>
                </a:path>
              </a:pathLst>
            </a:custGeom>
            <a:grpFill/>
            <a:ln w="9525" cap="flat">
              <a:noFill/>
              <a:prstDash val="solid"/>
              <a:miter/>
            </a:ln>
          </p:spPr>
          <p:txBody>
            <a:bodyPr rtlCol="0" anchor="ctr"/>
            <a:lstStyle/>
            <a:p>
              <a:endParaRPr lang="en-US"/>
            </a:p>
          </p:txBody>
        </p:sp>
        <p:sp>
          <p:nvSpPr>
            <p:cNvPr id="1180" name="Freeform: Shape 1179">
              <a:extLst>
                <a:ext uri="{FF2B5EF4-FFF2-40B4-BE49-F238E27FC236}">
                  <a16:creationId xmlns:a16="http://schemas.microsoft.com/office/drawing/2014/main" xmlns="" id="{8284AED5-0A24-43D0-B844-64BA1431EC14}"/>
                </a:ext>
              </a:extLst>
            </p:cNvPr>
            <p:cNvSpPr/>
            <p:nvPr/>
          </p:nvSpPr>
          <p:spPr>
            <a:xfrm>
              <a:off x="7089934" y="7367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81" name="Freeform: Shape 1180">
              <a:extLst>
                <a:ext uri="{FF2B5EF4-FFF2-40B4-BE49-F238E27FC236}">
                  <a16:creationId xmlns:a16="http://schemas.microsoft.com/office/drawing/2014/main" xmlns="" id="{503A48DC-6157-4A6F-8686-9F33AC31879C}"/>
                </a:ext>
              </a:extLst>
            </p:cNvPr>
            <p:cNvSpPr/>
            <p:nvPr/>
          </p:nvSpPr>
          <p:spPr>
            <a:xfrm>
              <a:off x="7065407" y="740145"/>
              <a:ext cx="9525" cy="9525"/>
            </a:xfrm>
            <a:custGeom>
              <a:avLst/>
              <a:gdLst>
                <a:gd name="connsiteX0" fmla="*/ 7858 w 9525"/>
                <a:gd name="connsiteY0" fmla="*/ 7567 h 9525"/>
                <a:gd name="connsiteX1" fmla="*/ 7858 w 9525"/>
                <a:gd name="connsiteY1" fmla="*/ 7567 h 9525"/>
                <a:gd name="connsiteX2" fmla="*/ 7858 w 9525"/>
                <a:gd name="connsiteY2" fmla="*/ 7567 h 9525"/>
              </a:gdLst>
              <a:ahLst/>
              <a:cxnLst>
                <a:cxn ang="0">
                  <a:pos x="connsiteX0" y="connsiteY0"/>
                </a:cxn>
                <a:cxn ang="0">
                  <a:pos x="connsiteX1" y="connsiteY1"/>
                </a:cxn>
                <a:cxn ang="0">
                  <a:pos x="connsiteX2" y="connsiteY2"/>
                </a:cxn>
              </a:cxnLst>
              <a:rect l="l" t="t" r="r" b="b"/>
              <a:pathLst>
                <a:path w="9525" h="9525">
                  <a:moveTo>
                    <a:pt x="7858" y="7567"/>
                  </a:moveTo>
                  <a:cubicBezTo>
                    <a:pt x="6906" y="7567"/>
                    <a:pt x="6906" y="6615"/>
                    <a:pt x="7858" y="7567"/>
                  </a:cubicBezTo>
                  <a:lnTo>
                    <a:pt x="7858" y="7567"/>
                  </a:lnTo>
                  <a:close/>
                </a:path>
              </a:pathLst>
            </a:custGeom>
            <a:grpFill/>
            <a:ln w="9525" cap="flat">
              <a:noFill/>
              <a:prstDash val="solid"/>
              <a:miter/>
            </a:ln>
          </p:spPr>
          <p:txBody>
            <a:bodyPr rtlCol="0" anchor="ctr"/>
            <a:lstStyle/>
            <a:p>
              <a:endParaRPr lang="en-US"/>
            </a:p>
          </p:txBody>
        </p:sp>
        <p:sp>
          <p:nvSpPr>
            <p:cNvPr id="1182" name="Freeform: Shape 1181">
              <a:extLst>
                <a:ext uri="{FF2B5EF4-FFF2-40B4-BE49-F238E27FC236}">
                  <a16:creationId xmlns:a16="http://schemas.microsoft.com/office/drawing/2014/main" xmlns="" id="{7B7C52F4-B6E9-4810-9F04-6A1F1711076E}"/>
                </a:ext>
              </a:extLst>
            </p:cNvPr>
            <p:cNvSpPr/>
            <p:nvPr/>
          </p:nvSpPr>
          <p:spPr>
            <a:xfrm>
              <a:off x="6943249" y="9186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83" name="Freeform: Shape 1182">
              <a:extLst>
                <a:ext uri="{FF2B5EF4-FFF2-40B4-BE49-F238E27FC236}">
                  <a16:creationId xmlns:a16="http://schemas.microsoft.com/office/drawing/2014/main" xmlns="" id="{D7D9ED68-49AD-45F1-80F7-4A274850FAA8}"/>
                </a:ext>
              </a:extLst>
            </p:cNvPr>
            <p:cNvSpPr/>
            <p:nvPr/>
          </p:nvSpPr>
          <p:spPr>
            <a:xfrm>
              <a:off x="6925363" y="921396"/>
              <a:ext cx="9525" cy="9525"/>
            </a:xfrm>
            <a:custGeom>
              <a:avLst/>
              <a:gdLst>
                <a:gd name="connsiteX0" fmla="*/ 8837 w 9525"/>
                <a:gd name="connsiteY0" fmla="*/ 8244 h 9525"/>
                <a:gd name="connsiteX1" fmla="*/ 8837 w 9525"/>
                <a:gd name="connsiteY1" fmla="*/ 8244 h 9525"/>
              </a:gdLst>
              <a:ahLst/>
              <a:cxnLst>
                <a:cxn ang="0">
                  <a:pos x="connsiteX0" y="connsiteY0"/>
                </a:cxn>
                <a:cxn ang="0">
                  <a:pos x="connsiteX1" y="connsiteY1"/>
                </a:cxn>
              </a:cxnLst>
              <a:rect l="l" t="t" r="r" b="b"/>
              <a:pathLst>
                <a:path w="9525" h="9525">
                  <a:moveTo>
                    <a:pt x="8837" y="8244"/>
                  </a:moveTo>
                  <a:cubicBezTo>
                    <a:pt x="8837" y="7291"/>
                    <a:pt x="5027" y="6339"/>
                    <a:pt x="8837" y="8244"/>
                  </a:cubicBezTo>
                  <a:close/>
                </a:path>
              </a:pathLst>
            </a:custGeom>
            <a:grpFill/>
            <a:ln w="9525" cap="flat">
              <a:noFill/>
              <a:prstDash val="solid"/>
              <a:miter/>
            </a:ln>
          </p:spPr>
          <p:txBody>
            <a:bodyPr rtlCol="0" anchor="ctr"/>
            <a:lstStyle/>
            <a:p>
              <a:endParaRPr lang="en-US"/>
            </a:p>
          </p:txBody>
        </p:sp>
        <p:sp>
          <p:nvSpPr>
            <p:cNvPr id="1184" name="Freeform: Shape 1183">
              <a:extLst>
                <a:ext uri="{FF2B5EF4-FFF2-40B4-BE49-F238E27FC236}">
                  <a16:creationId xmlns:a16="http://schemas.microsoft.com/office/drawing/2014/main" xmlns="" id="{8E2C57B3-EA9C-4EE7-AD5A-46A719640C3B}"/>
                </a:ext>
              </a:extLst>
            </p:cNvPr>
            <p:cNvSpPr/>
            <p:nvPr/>
          </p:nvSpPr>
          <p:spPr>
            <a:xfrm>
              <a:off x="7030879" y="7548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85" name="Freeform: Shape 1184">
              <a:extLst>
                <a:ext uri="{FF2B5EF4-FFF2-40B4-BE49-F238E27FC236}">
                  <a16:creationId xmlns:a16="http://schemas.microsoft.com/office/drawing/2014/main" xmlns="" id="{EA0372AE-E8B2-4E2C-B0A7-5101403CDE58}"/>
                </a:ext>
              </a:extLst>
            </p:cNvPr>
            <p:cNvSpPr/>
            <p:nvPr/>
          </p:nvSpPr>
          <p:spPr>
            <a:xfrm>
              <a:off x="6990874" y="804386"/>
              <a:ext cx="19050" cy="9525"/>
            </a:xfrm>
            <a:custGeom>
              <a:avLst/>
              <a:gdLst>
                <a:gd name="connsiteX0" fmla="*/ 7144 w 19050"/>
                <a:gd name="connsiteY0" fmla="*/ 7144 h 9525"/>
                <a:gd name="connsiteX1" fmla="*/ 11906 w 19050"/>
                <a:gd name="connsiteY1" fmla="*/ 10001 h 9525"/>
                <a:gd name="connsiteX2" fmla="*/ 7144 w 19050"/>
                <a:gd name="connsiteY2" fmla="*/ 7144 h 9525"/>
              </a:gdLst>
              <a:ahLst/>
              <a:cxnLst>
                <a:cxn ang="0">
                  <a:pos x="connsiteX0" y="connsiteY0"/>
                </a:cxn>
                <a:cxn ang="0">
                  <a:pos x="connsiteX1" y="connsiteY1"/>
                </a:cxn>
                <a:cxn ang="0">
                  <a:pos x="connsiteX2" y="connsiteY2"/>
                </a:cxn>
              </a:cxnLst>
              <a:rect l="l" t="t" r="r" b="b"/>
              <a:pathLst>
                <a:path w="19050" h="9525">
                  <a:moveTo>
                    <a:pt x="7144" y="7144"/>
                  </a:moveTo>
                  <a:cubicBezTo>
                    <a:pt x="10001" y="8096"/>
                    <a:pt x="9049" y="10001"/>
                    <a:pt x="11906" y="10001"/>
                  </a:cubicBezTo>
                  <a:cubicBezTo>
                    <a:pt x="10954" y="10001"/>
                    <a:pt x="9049" y="7144"/>
                    <a:pt x="7144" y="7144"/>
                  </a:cubicBezTo>
                  <a:close/>
                </a:path>
              </a:pathLst>
            </a:custGeom>
            <a:grpFill/>
            <a:ln w="9525" cap="flat">
              <a:noFill/>
              <a:prstDash val="solid"/>
              <a:miter/>
            </a:ln>
          </p:spPr>
          <p:txBody>
            <a:bodyPr rtlCol="0" anchor="ctr"/>
            <a:lstStyle/>
            <a:p>
              <a:endParaRPr lang="en-US"/>
            </a:p>
          </p:txBody>
        </p:sp>
        <p:sp>
          <p:nvSpPr>
            <p:cNvPr id="1186" name="Freeform: Shape 1185">
              <a:extLst>
                <a:ext uri="{FF2B5EF4-FFF2-40B4-BE49-F238E27FC236}">
                  <a16:creationId xmlns:a16="http://schemas.microsoft.com/office/drawing/2014/main" xmlns="" id="{EEFD8F1E-ACDD-4C3A-A2E5-1BD7B1BEE8EB}"/>
                </a:ext>
              </a:extLst>
            </p:cNvPr>
            <p:cNvSpPr/>
            <p:nvPr/>
          </p:nvSpPr>
          <p:spPr>
            <a:xfrm>
              <a:off x="7094696" y="7472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87" name="Freeform: Shape 1186">
              <a:extLst>
                <a:ext uri="{FF2B5EF4-FFF2-40B4-BE49-F238E27FC236}">
                  <a16:creationId xmlns:a16="http://schemas.microsoft.com/office/drawing/2014/main" xmlns="" id="{BE287B88-F7DC-4EE6-AFA3-F33486345F55}"/>
                </a:ext>
              </a:extLst>
            </p:cNvPr>
            <p:cNvSpPr/>
            <p:nvPr/>
          </p:nvSpPr>
          <p:spPr>
            <a:xfrm>
              <a:off x="6996589" y="8072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1188" name="Freeform: Shape 1187">
              <a:extLst>
                <a:ext uri="{FF2B5EF4-FFF2-40B4-BE49-F238E27FC236}">
                  <a16:creationId xmlns:a16="http://schemas.microsoft.com/office/drawing/2014/main" xmlns="" id="{44F4EF88-A459-4ABC-B4AA-8DBE9ADDFDCF}"/>
                </a:ext>
              </a:extLst>
            </p:cNvPr>
            <p:cNvSpPr/>
            <p:nvPr/>
          </p:nvSpPr>
          <p:spPr>
            <a:xfrm>
              <a:off x="7020401" y="76723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8096"/>
                    <a:pt x="8096" y="8096"/>
                  </a:cubicBezTo>
                  <a:cubicBezTo>
                    <a:pt x="8096" y="8096"/>
                    <a:pt x="7144" y="7144"/>
                    <a:pt x="7144" y="7144"/>
                  </a:cubicBezTo>
                  <a:close/>
                </a:path>
              </a:pathLst>
            </a:custGeom>
            <a:grpFill/>
            <a:ln w="9525" cap="flat">
              <a:noFill/>
              <a:prstDash val="solid"/>
              <a:miter/>
            </a:ln>
          </p:spPr>
          <p:txBody>
            <a:bodyPr rtlCol="0" anchor="ctr"/>
            <a:lstStyle/>
            <a:p>
              <a:endParaRPr lang="en-US"/>
            </a:p>
          </p:txBody>
        </p:sp>
        <p:sp>
          <p:nvSpPr>
            <p:cNvPr id="1189" name="Freeform: Shape 1188">
              <a:extLst>
                <a:ext uri="{FF2B5EF4-FFF2-40B4-BE49-F238E27FC236}">
                  <a16:creationId xmlns:a16="http://schemas.microsoft.com/office/drawing/2014/main" xmlns="" id="{563B505B-0D97-4CF1-85E2-1D3A94D360F0}"/>
                </a:ext>
              </a:extLst>
            </p:cNvPr>
            <p:cNvSpPr/>
            <p:nvPr/>
          </p:nvSpPr>
          <p:spPr>
            <a:xfrm>
              <a:off x="7031831" y="7624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90" name="Freeform: Shape 1189">
              <a:extLst>
                <a:ext uri="{FF2B5EF4-FFF2-40B4-BE49-F238E27FC236}">
                  <a16:creationId xmlns:a16="http://schemas.microsoft.com/office/drawing/2014/main" xmlns="" id="{323233ED-E1CD-4C0D-BC12-A8FB1E34E205}"/>
                </a:ext>
              </a:extLst>
            </p:cNvPr>
            <p:cNvSpPr/>
            <p:nvPr/>
          </p:nvSpPr>
          <p:spPr>
            <a:xfrm>
              <a:off x="7017826" y="773906"/>
              <a:ext cx="9525" cy="9525"/>
            </a:xfrm>
            <a:custGeom>
              <a:avLst/>
              <a:gdLst>
                <a:gd name="connsiteX0" fmla="*/ 7815 w 9525"/>
                <a:gd name="connsiteY0" fmla="*/ 7144 h 9525"/>
                <a:gd name="connsiteX1" fmla="*/ 7815 w 9525"/>
                <a:gd name="connsiteY1" fmla="*/ 7144 h 9525"/>
              </a:gdLst>
              <a:ahLst/>
              <a:cxnLst>
                <a:cxn ang="0">
                  <a:pos x="connsiteX0" y="connsiteY0"/>
                </a:cxn>
                <a:cxn ang="0">
                  <a:pos x="connsiteX1" y="connsiteY1"/>
                </a:cxn>
              </a:cxnLst>
              <a:rect l="l" t="t" r="r" b="b"/>
              <a:pathLst>
                <a:path w="9525" h="9525">
                  <a:moveTo>
                    <a:pt x="7815" y="7144"/>
                  </a:moveTo>
                  <a:cubicBezTo>
                    <a:pt x="5909" y="7144"/>
                    <a:pt x="8767" y="8096"/>
                    <a:pt x="7815" y="7144"/>
                  </a:cubicBezTo>
                  <a:close/>
                </a:path>
              </a:pathLst>
            </a:custGeom>
            <a:grpFill/>
            <a:ln w="9525" cap="flat">
              <a:noFill/>
              <a:prstDash val="solid"/>
              <a:miter/>
            </a:ln>
          </p:spPr>
          <p:txBody>
            <a:bodyPr rtlCol="0" anchor="ctr"/>
            <a:lstStyle/>
            <a:p>
              <a:endParaRPr lang="en-US"/>
            </a:p>
          </p:txBody>
        </p:sp>
        <p:sp>
          <p:nvSpPr>
            <p:cNvPr id="1191" name="Freeform: Shape 1190">
              <a:extLst>
                <a:ext uri="{FF2B5EF4-FFF2-40B4-BE49-F238E27FC236}">
                  <a16:creationId xmlns:a16="http://schemas.microsoft.com/office/drawing/2014/main" xmlns="" id="{4CD82B67-2512-471C-BBFD-DCDF105BB517}"/>
                </a:ext>
              </a:extLst>
            </p:cNvPr>
            <p:cNvSpPr/>
            <p:nvPr/>
          </p:nvSpPr>
          <p:spPr>
            <a:xfrm>
              <a:off x="7014686" y="7786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192" name="Freeform: Shape 1191">
              <a:extLst>
                <a:ext uri="{FF2B5EF4-FFF2-40B4-BE49-F238E27FC236}">
                  <a16:creationId xmlns:a16="http://schemas.microsoft.com/office/drawing/2014/main" xmlns="" id="{DAA791D4-816C-48FD-A3F7-19BB9225BC67}"/>
                </a:ext>
              </a:extLst>
            </p:cNvPr>
            <p:cNvSpPr/>
            <p:nvPr/>
          </p:nvSpPr>
          <p:spPr>
            <a:xfrm>
              <a:off x="6944201" y="89963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8096"/>
                    <a:pt x="8096" y="8096"/>
                    <a:pt x="7144" y="7144"/>
                  </a:cubicBezTo>
                  <a:cubicBezTo>
                    <a:pt x="9049" y="8096"/>
                    <a:pt x="10001" y="9049"/>
                    <a:pt x="10001" y="8096"/>
                  </a:cubicBezTo>
                  <a:close/>
                </a:path>
              </a:pathLst>
            </a:custGeom>
            <a:grpFill/>
            <a:ln w="9525" cap="flat">
              <a:noFill/>
              <a:prstDash val="solid"/>
              <a:miter/>
            </a:ln>
          </p:spPr>
          <p:txBody>
            <a:bodyPr rtlCol="0" anchor="ctr"/>
            <a:lstStyle/>
            <a:p>
              <a:endParaRPr lang="en-US"/>
            </a:p>
          </p:txBody>
        </p:sp>
        <p:sp>
          <p:nvSpPr>
            <p:cNvPr id="1193" name="Freeform: Shape 1192">
              <a:extLst>
                <a:ext uri="{FF2B5EF4-FFF2-40B4-BE49-F238E27FC236}">
                  <a16:creationId xmlns:a16="http://schemas.microsoft.com/office/drawing/2014/main" xmlns="" id="{5708D27C-E7A8-4D78-823A-F60F27FF18AE}"/>
                </a:ext>
              </a:extLst>
            </p:cNvPr>
            <p:cNvSpPr/>
            <p:nvPr/>
          </p:nvSpPr>
          <p:spPr>
            <a:xfrm>
              <a:off x="7094696" y="7453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954"/>
                    <a:pt x="7144" y="8096"/>
                    <a:pt x="7144" y="7144"/>
                  </a:cubicBezTo>
                  <a:close/>
                </a:path>
              </a:pathLst>
            </a:custGeom>
            <a:grpFill/>
            <a:ln w="9525" cap="flat">
              <a:noFill/>
              <a:prstDash val="solid"/>
              <a:miter/>
            </a:ln>
          </p:spPr>
          <p:txBody>
            <a:bodyPr rtlCol="0" anchor="ctr"/>
            <a:lstStyle/>
            <a:p>
              <a:endParaRPr lang="en-US"/>
            </a:p>
          </p:txBody>
        </p:sp>
        <p:sp>
          <p:nvSpPr>
            <p:cNvPr id="1194" name="Freeform: Shape 1193">
              <a:extLst>
                <a:ext uri="{FF2B5EF4-FFF2-40B4-BE49-F238E27FC236}">
                  <a16:creationId xmlns:a16="http://schemas.microsoft.com/office/drawing/2014/main" xmlns="" id="{90A26984-E66E-463B-B055-EC647C69128B}"/>
                </a:ext>
              </a:extLst>
            </p:cNvPr>
            <p:cNvSpPr/>
            <p:nvPr/>
          </p:nvSpPr>
          <p:spPr>
            <a:xfrm>
              <a:off x="7034265" y="79009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1195" name="Freeform: Shape 1194">
              <a:extLst>
                <a:ext uri="{FF2B5EF4-FFF2-40B4-BE49-F238E27FC236}">
                  <a16:creationId xmlns:a16="http://schemas.microsoft.com/office/drawing/2014/main" xmlns="" id="{B45752A4-2D32-4BBC-B9E8-6E044115193E}"/>
                </a:ext>
              </a:extLst>
            </p:cNvPr>
            <p:cNvSpPr/>
            <p:nvPr/>
          </p:nvSpPr>
          <p:spPr>
            <a:xfrm>
              <a:off x="6960394" y="8615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1196" name="Freeform: Shape 1195">
              <a:extLst>
                <a:ext uri="{FF2B5EF4-FFF2-40B4-BE49-F238E27FC236}">
                  <a16:creationId xmlns:a16="http://schemas.microsoft.com/office/drawing/2014/main" xmlns="" id="{1A58D0DE-CFC3-4186-BE2B-B7AF680B92F7}"/>
                </a:ext>
              </a:extLst>
            </p:cNvPr>
            <p:cNvSpPr/>
            <p:nvPr/>
          </p:nvSpPr>
          <p:spPr>
            <a:xfrm>
              <a:off x="7030322" y="791856"/>
              <a:ext cx="9525" cy="9525"/>
            </a:xfrm>
            <a:custGeom>
              <a:avLst/>
              <a:gdLst>
                <a:gd name="connsiteX0" fmla="*/ 8653 w 9525"/>
                <a:gd name="connsiteY0" fmla="*/ 8244 h 9525"/>
                <a:gd name="connsiteX1" fmla="*/ 8653 w 9525"/>
                <a:gd name="connsiteY1" fmla="*/ 8244 h 9525"/>
              </a:gdLst>
              <a:ahLst/>
              <a:cxnLst>
                <a:cxn ang="0">
                  <a:pos x="connsiteX0" y="connsiteY0"/>
                </a:cxn>
                <a:cxn ang="0">
                  <a:pos x="connsiteX1" y="connsiteY1"/>
                </a:cxn>
              </a:cxnLst>
              <a:rect l="l" t="t" r="r" b="b"/>
              <a:pathLst>
                <a:path w="9525" h="9525">
                  <a:moveTo>
                    <a:pt x="8653" y="8244"/>
                  </a:moveTo>
                  <a:cubicBezTo>
                    <a:pt x="5796" y="6339"/>
                    <a:pt x="7700" y="7291"/>
                    <a:pt x="8653" y="8244"/>
                  </a:cubicBezTo>
                  <a:close/>
                </a:path>
              </a:pathLst>
            </a:custGeom>
            <a:grpFill/>
            <a:ln w="9525" cap="flat">
              <a:noFill/>
              <a:prstDash val="solid"/>
              <a:miter/>
            </a:ln>
          </p:spPr>
          <p:txBody>
            <a:bodyPr rtlCol="0" anchor="ctr"/>
            <a:lstStyle/>
            <a:p>
              <a:endParaRPr lang="en-US"/>
            </a:p>
          </p:txBody>
        </p:sp>
        <p:sp>
          <p:nvSpPr>
            <p:cNvPr id="1197" name="Freeform: Shape 1196">
              <a:extLst>
                <a:ext uri="{FF2B5EF4-FFF2-40B4-BE49-F238E27FC236}">
                  <a16:creationId xmlns:a16="http://schemas.microsoft.com/office/drawing/2014/main" xmlns="" id="{5AE7D013-E06D-4DFC-BD44-82A3303778DB}"/>
                </a:ext>
              </a:extLst>
            </p:cNvPr>
            <p:cNvSpPr/>
            <p:nvPr/>
          </p:nvSpPr>
          <p:spPr>
            <a:xfrm>
              <a:off x="6944201" y="9005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198" name="Freeform: Shape 1197">
              <a:extLst>
                <a:ext uri="{FF2B5EF4-FFF2-40B4-BE49-F238E27FC236}">
                  <a16:creationId xmlns:a16="http://schemas.microsoft.com/office/drawing/2014/main" xmlns="" id="{5D296DEE-C6D0-4E88-9F1A-9490CCABCFD1}"/>
                </a:ext>
              </a:extLst>
            </p:cNvPr>
            <p:cNvSpPr/>
            <p:nvPr/>
          </p:nvSpPr>
          <p:spPr>
            <a:xfrm>
              <a:off x="6918484" y="738125"/>
              <a:ext cx="190500" cy="200025"/>
            </a:xfrm>
            <a:custGeom>
              <a:avLst/>
              <a:gdLst>
                <a:gd name="connsiteX0" fmla="*/ 37624 w 190500"/>
                <a:gd name="connsiteY0" fmla="*/ 177227 h 200025"/>
                <a:gd name="connsiteX1" fmla="*/ 37624 w 190500"/>
                <a:gd name="connsiteY1" fmla="*/ 169607 h 200025"/>
                <a:gd name="connsiteX2" fmla="*/ 128111 w 190500"/>
                <a:gd name="connsiteY2" fmla="*/ 38162 h 200025"/>
                <a:gd name="connsiteX3" fmla="*/ 137636 w 190500"/>
                <a:gd name="connsiteY3" fmla="*/ 30542 h 200025"/>
                <a:gd name="connsiteX4" fmla="*/ 165259 w 190500"/>
                <a:gd name="connsiteY4" fmla="*/ 14349 h 200025"/>
                <a:gd name="connsiteX5" fmla="*/ 178594 w 190500"/>
                <a:gd name="connsiteY5" fmla="*/ 8634 h 200025"/>
                <a:gd name="connsiteX6" fmla="*/ 183356 w 190500"/>
                <a:gd name="connsiteY6" fmla="*/ 16254 h 200025"/>
                <a:gd name="connsiteX7" fmla="*/ 184309 w 190500"/>
                <a:gd name="connsiteY7" fmla="*/ 16254 h 200025"/>
                <a:gd name="connsiteX8" fmla="*/ 185261 w 190500"/>
                <a:gd name="connsiteY8" fmla="*/ 13397 h 200025"/>
                <a:gd name="connsiteX9" fmla="*/ 184309 w 190500"/>
                <a:gd name="connsiteY9" fmla="*/ 11492 h 200025"/>
                <a:gd name="connsiteX10" fmla="*/ 152876 w 190500"/>
                <a:gd name="connsiteY10" fmla="*/ 16254 h 200025"/>
                <a:gd name="connsiteX11" fmla="*/ 135731 w 190500"/>
                <a:gd name="connsiteY11" fmla="*/ 28637 h 200025"/>
                <a:gd name="connsiteX12" fmla="*/ 121444 w 190500"/>
                <a:gd name="connsiteY12" fmla="*/ 22922 h 200025"/>
                <a:gd name="connsiteX13" fmla="*/ 121444 w 190500"/>
                <a:gd name="connsiteY13" fmla="*/ 35304 h 200025"/>
                <a:gd name="connsiteX14" fmla="*/ 112871 w 190500"/>
                <a:gd name="connsiteY14" fmla="*/ 32447 h 200025"/>
                <a:gd name="connsiteX15" fmla="*/ 119539 w 190500"/>
                <a:gd name="connsiteY15" fmla="*/ 38162 h 200025"/>
                <a:gd name="connsiteX16" fmla="*/ 73819 w 190500"/>
                <a:gd name="connsiteY16" fmla="*/ 74357 h 200025"/>
                <a:gd name="connsiteX17" fmla="*/ 14764 w 190500"/>
                <a:gd name="connsiteY17" fmla="*/ 146747 h 200025"/>
                <a:gd name="connsiteX18" fmla="*/ 14764 w 190500"/>
                <a:gd name="connsiteY18" fmla="*/ 152462 h 200025"/>
                <a:gd name="connsiteX19" fmla="*/ 24289 w 190500"/>
                <a:gd name="connsiteY19" fmla="*/ 155319 h 200025"/>
                <a:gd name="connsiteX20" fmla="*/ 7144 w 190500"/>
                <a:gd name="connsiteY20" fmla="*/ 188657 h 200025"/>
                <a:gd name="connsiteX21" fmla="*/ 28099 w 190500"/>
                <a:gd name="connsiteY21" fmla="*/ 195324 h 200025"/>
                <a:gd name="connsiteX22" fmla="*/ 28099 w 190500"/>
                <a:gd name="connsiteY22" fmla="*/ 194372 h 200025"/>
                <a:gd name="connsiteX23" fmla="*/ 30004 w 190500"/>
                <a:gd name="connsiteY23" fmla="*/ 193419 h 200025"/>
                <a:gd name="connsiteX24" fmla="*/ 37624 w 190500"/>
                <a:gd name="connsiteY24" fmla="*/ 177227 h 200025"/>
                <a:gd name="connsiteX25" fmla="*/ 35719 w 190500"/>
                <a:gd name="connsiteY25" fmla="*/ 155319 h 200025"/>
                <a:gd name="connsiteX26" fmla="*/ 35719 w 190500"/>
                <a:gd name="connsiteY26" fmla="*/ 155319 h 200025"/>
                <a:gd name="connsiteX27" fmla="*/ 36671 w 190500"/>
                <a:gd name="connsiteY27" fmla="*/ 153414 h 200025"/>
                <a:gd name="connsiteX28" fmla="*/ 36671 w 190500"/>
                <a:gd name="connsiteY28" fmla="*/ 153414 h 200025"/>
                <a:gd name="connsiteX29" fmla="*/ 16669 w 190500"/>
                <a:gd name="connsiteY29" fmla="*/ 150557 h 200025"/>
                <a:gd name="connsiteX30" fmla="*/ 16669 w 190500"/>
                <a:gd name="connsiteY30" fmla="*/ 150557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0500" h="200025">
                  <a:moveTo>
                    <a:pt x="37624" y="177227"/>
                  </a:moveTo>
                  <a:cubicBezTo>
                    <a:pt x="40481" y="170559"/>
                    <a:pt x="16669" y="165797"/>
                    <a:pt x="37624" y="169607"/>
                  </a:cubicBezTo>
                  <a:cubicBezTo>
                    <a:pt x="28099" y="176274"/>
                    <a:pt x="130016" y="40067"/>
                    <a:pt x="128111" y="38162"/>
                  </a:cubicBezTo>
                  <a:cubicBezTo>
                    <a:pt x="137636" y="52449"/>
                    <a:pt x="140494" y="31494"/>
                    <a:pt x="137636" y="30542"/>
                  </a:cubicBezTo>
                  <a:cubicBezTo>
                    <a:pt x="138589" y="39114"/>
                    <a:pt x="167164" y="14349"/>
                    <a:pt x="165259" y="14349"/>
                  </a:cubicBezTo>
                  <a:cubicBezTo>
                    <a:pt x="168116" y="20064"/>
                    <a:pt x="173831" y="21969"/>
                    <a:pt x="178594" y="8634"/>
                  </a:cubicBezTo>
                  <a:cubicBezTo>
                    <a:pt x="181451" y="13397"/>
                    <a:pt x="182404" y="11492"/>
                    <a:pt x="183356" y="16254"/>
                  </a:cubicBezTo>
                  <a:cubicBezTo>
                    <a:pt x="183356" y="10539"/>
                    <a:pt x="184309" y="10539"/>
                    <a:pt x="184309" y="16254"/>
                  </a:cubicBezTo>
                  <a:cubicBezTo>
                    <a:pt x="183356" y="18159"/>
                    <a:pt x="185261" y="4824"/>
                    <a:pt x="185261" y="13397"/>
                  </a:cubicBezTo>
                  <a:cubicBezTo>
                    <a:pt x="184309" y="12444"/>
                    <a:pt x="183356" y="12444"/>
                    <a:pt x="184309" y="11492"/>
                  </a:cubicBezTo>
                  <a:cubicBezTo>
                    <a:pt x="179546" y="-891"/>
                    <a:pt x="152876" y="17207"/>
                    <a:pt x="152876" y="16254"/>
                  </a:cubicBezTo>
                  <a:cubicBezTo>
                    <a:pt x="137636" y="21017"/>
                    <a:pt x="136684" y="14349"/>
                    <a:pt x="135731" y="28637"/>
                  </a:cubicBezTo>
                  <a:cubicBezTo>
                    <a:pt x="130016" y="29589"/>
                    <a:pt x="130969" y="24827"/>
                    <a:pt x="121444" y="22922"/>
                  </a:cubicBezTo>
                  <a:cubicBezTo>
                    <a:pt x="122396" y="33399"/>
                    <a:pt x="123349" y="21017"/>
                    <a:pt x="121444" y="35304"/>
                  </a:cubicBezTo>
                  <a:cubicBezTo>
                    <a:pt x="121444" y="34352"/>
                    <a:pt x="112871" y="31494"/>
                    <a:pt x="112871" y="32447"/>
                  </a:cubicBezTo>
                  <a:cubicBezTo>
                    <a:pt x="117634" y="36257"/>
                    <a:pt x="114776" y="33399"/>
                    <a:pt x="119539" y="38162"/>
                  </a:cubicBezTo>
                  <a:cubicBezTo>
                    <a:pt x="111919" y="32447"/>
                    <a:pt x="89059" y="76262"/>
                    <a:pt x="73819" y="74357"/>
                  </a:cubicBezTo>
                  <a:cubicBezTo>
                    <a:pt x="74771" y="74357"/>
                    <a:pt x="25241" y="152462"/>
                    <a:pt x="14764" y="146747"/>
                  </a:cubicBezTo>
                  <a:cubicBezTo>
                    <a:pt x="22384" y="153414"/>
                    <a:pt x="17621" y="149604"/>
                    <a:pt x="14764" y="152462"/>
                  </a:cubicBezTo>
                  <a:cubicBezTo>
                    <a:pt x="23336" y="155319"/>
                    <a:pt x="14764" y="151509"/>
                    <a:pt x="24289" y="155319"/>
                  </a:cubicBezTo>
                  <a:cubicBezTo>
                    <a:pt x="20479" y="154367"/>
                    <a:pt x="9049" y="184847"/>
                    <a:pt x="7144" y="188657"/>
                  </a:cubicBezTo>
                  <a:cubicBezTo>
                    <a:pt x="9049" y="192467"/>
                    <a:pt x="28099" y="195324"/>
                    <a:pt x="28099" y="195324"/>
                  </a:cubicBezTo>
                  <a:cubicBezTo>
                    <a:pt x="28099" y="194372"/>
                    <a:pt x="25241" y="191514"/>
                    <a:pt x="28099" y="194372"/>
                  </a:cubicBezTo>
                  <a:cubicBezTo>
                    <a:pt x="27146" y="192467"/>
                    <a:pt x="27146" y="192467"/>
                    <a:pt x="30004" y="193419"/>
                  </a:cubicBezTo>
                  <a:cubicBezTo>
                    <a:pt x="27146" y="182942"/>
                    <a:pt x="34766" y="181989"/>
                    <a:pt x="37624" y="177227"/>
                  </a:cubicBezTo>
                  <a:close/>
                  <a:moveTo>
                    <a:pt x="35719" y="155319"/>
                  </a:moveTo>
                  <a:cubicBezTo>
                    <a:pt x="35719" y="155319"/>
                    <a:pt x="35719" y="156272"/>
                    <a:pt x="35719" y="155319"/>
                  </a:cubicBezTo>
                  <a:close/>
                  <a:moveTo>
                    <a:pt x="36671" y="153414"/>
                  </a:moveTo>
                  <a:cubicBezTo>
                    <a:pt x="35719" y="153414"/>
                    <a:pt x="31909" y="153414"/>
                    <a:pt x="36671" y="153414"/>
                  </a:cubicBezTo>
                  <a:close/>
                  <a:moveTo>
                    <a:pt x="16669" y="150557"/>
                  </a:moveTo>
                  <a:cubicBezTo>
                    <a:pt x="16669" y="149604"/>
                    <a:pt x="20479" y="151509"/>
                    <a:pt x="16669" y="150557"/>
                  </a:cubicBezTo>
                  <a:close/>
                </a:path>
              </a:pathLst>
            </a:custGeom>
            <a:grpFill/>
            <a:ln w="9525" cap="flat">
              <a:noFill/>
              <a:prstDash val="solid"/>
              <a:miter/>
            </a:ln>
          </p:spPr>
          <p:txBody>
            <a:bodyPr rtlCol="0" anchor="ctr"/>
            <a:lstStyle/>
            <a:p>
              <a:endParaRPr lang="en-US"/>
            </a:p>
          </p:txBody>
        </p:sp>
        <p:sp>
          <p:nvSpPr>
            <p:cNvPr id="1199" name="Freeform: Shape 1198">
              <a:extLst>
                <a:ext uri="{FF2B5EF4-FFF2-40B4-BE49-F238E27FC236}">
                  <a16:creationId xmlns:a16="http://schemas.microsoft.com/office/drawing/2014/main" xmlns="" id="{F6B65614-3BB7-4E27-80EE-1E8A7B79AC67}"/>
                </a:ext>
              </a:extLst>
            </p:cNvPr>
            <p:cNvSpPr/>
            <p:nvPr/>
          </p:nvSpPr>
          <p:spPr>
            <a:xfrm>
              <a:off x="6930866" y="8834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9049" y="7144"/>
                    <a:pt x="7144" y="7144"/>
                  </a:cubicBezTo>
                  <a:close/>
                </a:path>
              </a:pathLst>
            </a:custGeom>
            <a:grpFill/>
            <a:ln w="9525" cap="flat">
              <a:noFill/>
              <a:prstDash val="solid"/>
              <a:miter/>
            </a:ln>
          </p:spPr>
          <p:txBody>
            <a:bodyPr rtlCol="0" anchor="ctr"/>
            <a:lstStyle/>
            <a:p>
              <a:endParaRPr lang="en-US"/>
            </a:p>
          </p:txBody>
        </p:sp>
        <p:sp>
          <p:nvSpPr>
            <p:cNvPr id="1200" name="Freeform: Shape 1199">
              <a:extLst>
                <a:ext uri="{FF2B5EF4-FFF2-40B4-BE49-F238E27FC236}">
                  <a16:creationId xmlns:a16="http://schemas.microsoft.com/office/drawing/2014/main" xmlns="" id="{1664FE4D-9A11-40B5-B91F-CBCEDCD03B8D}"/>
                </a:ext>
              </a:extLst>
            </p:cNvPr>
            <p:cNvSpPr/>
            <p:nvPr/>
          </p:nvSpPr>
          <p:spPr>
            <a:xfrm>
              <a:off x="7064216" y="74586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1201" name="Freeform: Shape 1200">
              <a:extLst>
                <a:ext uri="{FF2B5EF4-FFF2-40B4-BE49-F238E27FC236}">
                  <a16:creationId xmlns:a16="http://schemas.microsoft.com/office/drawing/2014/main" xmlns="" id="{A669F6BA-6197-4FAE-9BDB-9B093362932B}"/>
                </a:ext>
              </a:extLst>
            </p:cNvPr>
            <p:cNvSpPr/>
            <p:nvPr/>
          </p:nvSpPr>
          <p:spPr>
            <a:xfrm>
              <a:off x="6960500" y="86344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7144"/>
                    <a:pt x="7990" y="7144"/>
                    <a:pt x="7990" y="7144"/>
                  </a:cubicBezTo>
                  <a:close/>
                </a:path>
              </a:pathLst>
            </a:custGeom>
            <a:grpFill/>
            <a:ln w="9525" cap="flat">
              <a:noFill/>
              <a:prstDash val="solid"/>
              <a:miter/>
            </a:ln>
          </p:spPr>
          <p:txBody>
            <a:bodyPr rtlCol="0" anchor="ctr"/>
            <a:lstStyle/>
            <a:p>
              <a:endParaRPr lang="en-US"/>
            </a:p>
          </p:txBody>
        </p:sp>
        <p:sp>
          <p:nvSpPr>
            <p:cNvPr id="1202" name="Freeform: Shape 1201">
              <a:extLst>
                <a:ext uri="{FF2B5EF4-FFF2-40B4-BE49-F238E27FC236}">
                  <a16:creationId xmlns:a16="http://schemas.microsoft.com/office/drawing/2014/main" xmlns="" id="{CECC3230-82B8-44FF-B249-49D20FBB2B50}"/>
                </a:ext>
              </a:extLst>
            </p:cNvPr>
            <p:cNvSpPr/>
            <p:nvPr/>
          </p:nvSpPr>
          <p:spPr>
            <a:xfrm>
              <a:off x="7076599" y="75104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1203" name="Freeform: Shape 1202">
              <a:extLst>
                <a:ext uri="{FF2B5EF4-FFF2-40B4-BE49-F238E27FC236}">
                  <a16:creationId xmlns:a16="http://schemas.microsoft.com/office/drawing/2014/main" xmlns="" id="{1298D878-17F9-4270-9B66-23A042E7E7D3}"/>
                </a:ext>
              </a:extLst>
            </p:cNvPr>
            <p:cNvSpPr/>
            <p:nvPr/>
          </p:nvSpPr>
          <p:spPr>
            <a:xfrm>
              <a:off x="7081361" y="75009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204" name="Freeform: Shape 1203">
              <a:extLst>
                <a:ext uri="{FF2B5EF4-FFF2-40B4-BE49-F238E27FC236}">
                  <a16:creationId xmlns:a16="http://schemas.microsoft.com/office/drawing/2014/main" xmlns="" id="{AAA65FA2-DE4D-4171-8292-B3249D7A2B76}"/>
                </a:ext>
              </a:extLst>
            </p:cNvPr>
            <p:cNvSpPr/>
            <p:nvPr/>
          </p:nvSpPr>
          <p:spPr>
            <a:xfrm>
              <a:off x="7083795" y="748400"/>
              <a:ext cx="9525" cy="9525"/>
            </a:xfrm>
            <a:custGeom>
              <a:avLst/>
              <a:gdLst>
                <a:gd name="connsiteX0" fmla="*/ 7567 w 9525"/>
                <a:gd name="connsiteY0" fmla="*/ 8837 h 9525"/>
                <a:gd name="connsiteX1" fmla="*/ 7567 w 9525"/>
                <a:gd name="connsiteY1" fmla="*/ 8837 h 9525"/>
              </a:gdLst>
              <a:ahLst/>
              <a:cxnLst>
                <a:cxn ang="0">
                  <a:pos x="connsiteX0" y="connsiteY0"/>
                </a:cxn>
                <a:cxn ang="0">
                  <a:pos x="connsiteX1" y="connsiteY1"/>
                </a:cxn>
              </a:cxnLst>
              <a:rect l="l" t="t" r="r" b="b"/>
              <a:pathLst>
                <a:path w="9525" h="9525">
                  <a:moveTo>
                    <a:pt x="7567" y="8837"/>
                  </a:moveTo>
                  <a:cubicBezTo>
                    <a:pt x="7567" y="8837"/>
                    <a:pt x="6615" y="5027"/>
                    <a:pt x="7567" y="8837"/>
                  </a:cubicBezTo>
                  <a:close/>
                </a:path>
              </a:pathLst>
            </a:custGeom>
            <a:grpFill/>
            <a:ln w="9525" cap="flat">
              <a:noFill/>
              <a:prstDash val="solid"/>
              <a:miter/>
            </a:ln>
          </p:spPr>
          <p:txBody>
            <a:bodyPr rtlCol="0" anchor="ctr"/>
            <a:lstStyle/>
            <a:p>
              <a:endParaRPr lang="en-US"/>
            </a:p>
          </p:txBody>
        </p:sp>
        <p:sp>
          <p:nvSpPr>
            <p:cNvPr id="1205" name="Freeform: Shape 1204">
              <a:extLst>
                <a:ext uri="{FF2B5EF4-FFF2-40B4-BE49-F238E27FC236}">
                  <a16:creationId xmlns:a16="http://schemas.microsoft.com/office/drawing/2014/main" xmlns="" id="{B986F08D-C04A-4D6C-B93B-DADE9C01E015}"/>
                </a:ext>
              </a:extLst>
            </p:cNvPr>
            <p:cNvSpPr/>
            <p:nvPr/>
          </p:nvSpPr>
          <p:spPr>
            <a:xfrm>
              <a:off x="7044214" y="7767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206" name="Freeform: Shape 1205">
              <a:extLst>
                <a:ext uri="{FF2B5EF4-FFF2-40B4-BE49-F238E27FC236}">
                  <a16:creationId xmlns:a16="http://schemas.microsoft.com/office/drawing/2014/main" xmlns="" id="{8BAC1924-AF3A-404C-BAE2-49552B693F3D}"/>
                </a:ext>
              </a:extLst>
            </p:cNvPr>
            <p:cNvSpPr/>
            <p:nvPr/>
          </p:nvSpPr>
          <p:spPr>
            <a:xfrm>
              <a:off x="7051834" y="76247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8096" y="9049"/>
                    <a:pt x="8096" y="9049"/>
                    <a:pt x="7144" y="7144"/>
                  </a:cubicBezTo>
                  <a:close/>
                </a:path>
              </a:pathLst>
            </a:custGeom>
            <a:grpFill/>
            <a:ln w="9525" cap="flat">
              <a:noFill/>
              <a:prstDash val="solid"/>
              <a:miter/>
            </a:ln>
          </p:spPr>
          <p:txBody>
            <a:bodyPr rtlCol="0" anchor="ctr"/>
            <a:lstStyle/>
            <a:p>
              <a:endParaRPr lang="en-US"/>
            </a:p>
          </p:txBody>
        </p:sp>
        <p:sp>
          <p:nvSpPr>
            <p:cNvPr id="1207" name="Freeform: Shape 1206">
              <a:extLst>
                <a:ext uri="{FF2B5EF4-FFF2-40B4-BE49-F238E27FC236}">
                  <a16:creationId xmlns:a16="http://schemas.microsoft.com/office/drawing/2014/main" xmlns="" id="{7D78B7F9-229A-4C0A-B890-59E09338F834}"/>
                </a:ext>
              </a:extLst>
            </p:cNvPr>
            <p:cNvSpPr/>
            <p:nvPr/>
          </p:nvSpPr>
          <p:spPr>
            <a:xfrm>
              <a:off x="7034689" y="7900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208" name="Freeform: Shape 1207">
              <a:extLst>
                <a:ext uri="{FF2B5EF4-FFF2-40B4-BE49-F238E27FC236}">
                  <a16:creationId xmlns:a16="http://schemas.microsoft.com/office/drawing/2014/main" xmlns="" id="{9FA7EB74-7ADF-4AEF-8BE0-C8411F8A6C4B}"/>
                </a:ext>
              </a:extLst>
            </p:cNvPr>
            <p:cNvSpPr/>
            <p:nvPr/>
          </p:nvSpPr>
          <p:spPr>
            <a:xfrm>
              <a:off x="7051834" y="76438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209" name="Freeform: Shape 1208">
              <a:extLst>
                <a:ext uri="{FF2B5EF4-FFF2-40B4-BE49-F238E27FC236}">
                  <a16:creationId xmlns:a16="http://schemas.microsoft.com/office/drawing/2014/main" xmlns="" id="{EB88DF6B-269C-4C78-8F4B-D67A6C0A3A1C}"/>
                </a:ext>
              </a:extLst>
            </p:cNvPr>
            <p:cNvSpPr/>
            <p:nvPr/>
          </p:nvSpPr>
          <p:spPr>
            <a:xfrm>
              <a:off x="7097554" y="7462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210" name="Freeform: Shape 1209">
              <a:extLst>
                <a:ext uri="{FF2B5EF4-FFF2-40B4-BE49-F238E27FC236}">
                  <a16:creationId xmlns:a16="http://schemas.microsoft.com/office/drawing/2014/main" xmlns="" id="{F1D73E29-9DFB-4495-9A08-95F610D8C97C}"/>
                </a:ext>
              </a:extLst>
            </p:cNvPr>
            <p:cNvSpPr/>
            <p:nvPr/>
          </p:nvSpPr>
          <p:spPr>
            <a:xfrm>
              <a:off x="7097554" y="7462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211" name="Freeform: Shape 1210">
              <a:extLst>
                <a:ext uri="{FF2B5EF4-FFF2-40B4-BE49-F238E27FC236}">
                  <a16:creationId xmlns:a16="http://schemas.microsoft.com/office/drawing/2014/main" xmlns="" id="{A8254CFD-3755-4720-A279-F96243FA72B6}"/>
                </a:ext>
              </a:extLst>
            </p:cNvPr>
            <p:cNvSpPr/>
            <p:nvPr/>
          </p:nvSpPr>
          <p:spPr>
            <a:xfrm>
              <a:off x="7097554" y="7453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212" name="Freeform: Shape 1211">
              <a:extLst>
                <a:ext uri="{FF2B5EF4-FFF2-40B4-BE49-F238E27FC236}">
                  <a16:creationId xmlns:a16="http://schemas.microsoft.com/office/drawing/2014/main" xmlns="" id="{50166E85-BB90-4C56-A564-8C4D66F127E3}"/>
                </a:ext>
              </a:extLst>
            </p:cNvPr>
            <p:cNvSpPr/>
            <p:nvPr/>
          </p:nvSpPr>
          <p:spPr>
            <a:xfrm>
              <a:off x="7092791" y="74628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8096" y="8096"/>
                    <a:pt x="8096" y="8096"/>
                    <a:pt x="7144" y="7144"/>
                  </a:cubicBezTo>
                  <a:close/>
                </a:path>
              </a:pathLst>
            </a:custGeom>
            <a:grpFill/>
            <a:ln w="9525" cap="flat">
              <a:noFill/>
              <a:prstDash val="solid"/>
              <a:miter/>
            </a:ln>
          </p:spPr>
          <p:txBody>
            <a:bodyPr rtlCol="0" anchor="ctr"/>
            <a:lstStyle/>
            <a:p>
              <a:endParaRPr lang="en-US"/>
            </a:p>
          </p:txBody>
        </p:sp>
        <p:sp>
          <p:nvSpPr>
            <p:cNvPr id="1213" name="Freeform: Shape 1212">
              <a:extLst>
                <a:ext uri="{FF2B5EF4-FFF2-40B4-BE49-F238E27FC236}">
                  <a16:creationId xmlns:a16="http://schemas.microsoft.com/office/drawing/2014/main" xmlns="" id="{3A9B4EF3-50A8-40DA-9922-1E2E95FC8B95}"/>
                </a:ext>
              </a:extLst>
            </p:cNvPr>
            <p:cNvSpPr/>
            <p:nvPr/>
          </p:nvSpPr>
          <p:spPr>
            <a:xfrm>
              <a:off x="7091839" y="7472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1906" y="9049"/>
                    <a:pt x="7144" y="8096"/>
                    <a:pt x="7144" y="7144"/>
                  </a:cubicBezTo>
                  <a:close/>
                </a:path>
              </a:pathLst>
            </a:custGeom>
            <a:grpFill/>
            <a:ln w="9525" cap="flat">
              <a:noFill/>
              <a:prstDash val="solid"/>
              <a:miter/>
            </a:ln>
          </p:spPr>
          <p:txBody>
            <a:bodyPr rtlCol="0" anchor="ctr"/>
            <a:lstStyle/>
            <a:p>
              <a:endParaRPr lang="en-US"/>
            </a:p>
          </p:txBody>
        </p:sp>
        <p:sp>
          <p:nvSpPr>
            <p:cNvPr id="1214" name="Freeform: Shape 1213">
              <a:extLst>
                <a:ext uri="{FF2B5EF4-FFF2-40B4-BE49-F238E27FC236}">
                  <a16:creationId xmlns:a16="http://schemas.microsoft.com/office/drawing/2014/main" xmlns="" id="{0BC7D4E1-E32A-4FB7-8E95-07C90D0F5F10}"/>
                </a:ext>
              </a:extLst>
            </p:cNvPr>
            <p:cNvSpPr/>
            <p:nvPr/>
          </p:nvSpPr>
          <p:spPr>
            <a:xfrm>
              <a:off x="7082314" y="735912"/>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9049" y="6085"/>
                    <a:pt x="8096" y="7990"/>
                    <a:pt x="7144" y="7990"/>
                  </a:cubicBezTo>
                  <a:close/>
                </a:path>
              </a:pathLst>
            </a:custGeom>
            <a:grpFill/>
            <a:ln w="9525" cap="flat">
              <a:noFill/>
              <a:prstDash val="solid"/>
              <a:miter/>
            </a:ln>
          </p:spPr>
          <p:txBody>
            <a:bodyPr rtlCol="0" anchor="ctr"/>
            <a:lstStyle/>
            <a:p>
              <a:endParaRPr lang="en-US"/>
            </a:p>
          </p:txBody>
        </p:sp>
        <p:sp>
          <p:nvSpPr>
            <p:cNvPr id="1215" name="Freeform: Shape 1214">
              <a:extLst>
                <a:ext uri="{FF2B5EF4-FFF2-40B4-BE49-F238E27FC236}">
                  <a16:creationId xmlns:a16="http://schemas.microsoft.com/office/drawing/2014/main" xmlns="" id="{EB427787-E672-4D0C-B569-91B5CEC75647}"/>
                </a:ext>
              </a:extLst>
            </p:cNvPr>
            <p:cNvSpPr/>
            <p:nvPr/>
          </p:nvSpPr>
          <p:spPr>
            <a:xfrm>
              <a:off x="7077551" y="734853"/>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8096"/>
                    <a:pt x="7144" y="7144"/>
                    <a:pt x="7144" y="7144"/>
                  </a:cubicBezTo>
                  <a:cubicBezTo>
                    <a:pt x="8096" y="8096"/>
                    <a:pt x="8096" y="8096"/>
                    <a:pt x="8096" y="9049"/>
                  </a:cubicBezTo>
                  <a:close/>
                </a:path>
              </a:pathLst>
            </a:custGeom>
            <a:grpFill/>
            <a:ln w="9525" cap="flat">
              <a:noFill/>
              <a:prstDash val="solid"/>
              <a:miter/>
            </a:ln>
          </p:spPr>
          <p:txBody>
            <a:bodyPr rtlCol="0" anchor="ctr"/>
            <a:lstStyle/>
            <a:p>
              <a:endParaRPr lang="en-US"/>
            </a:p>
          </p:txBody>
        </p:sp>
        <p:sp>
          <p:nvSpPr>
            <p:cNvPr id="1216" name="Freeform: Shape 1215">
              <a:extLst>
                <a:ext uri="{FF2B5EF4-FFF2-40B4-BE49-F238E27FC236}">
                  <a16:creationId xmlns:a16="http://schemas.microsoft.com/office/drawing/2014/main" xmlns="" id="{FACA7933-7EC4-4CFD-B564-7B1C8777EEF9}"/>
                </a:ext>
              </a:extLst>
            </p:cNvPr>
            <p:cNvSpPr/>
            <p:nvPr/>
          </p:nvSpPr>
          <p:spPr>
            <a:xfrm>
              <a:off x="7054691" y="745331"/>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lnTo>
                    <a:pt x="7144" y="7144"/>
                  </a:lnTo>
                  <a:cubicBezTo>
                    <a:pt x="7144" y="8096"/>
                    <a:pt x="7144" y="8096"/>
                    <a:pt x="8096" y="9049"/>
                  </a:cubicBezTo>
                  <a:close/>
                </a:path>
              </a:pathLst>
            </a:custGeom>
            <a:grpFill/>
            <a:ln w="9525" cap="flat">
              <a:noFill/>
              <a:prstDash val="solid"/>
              <a:miter/>
            </a:ln>
          </p:spPr>
          <p:txBody>
            <a:bodyPr rtlCol="0" anchor="ctr"/>
            <a:lstStyle/>
            <a:p>
              <a:endParaRPr lang="en-US"/>
            </a:p>
          </p:txBody>
        </p:sp>
        <p:sp>
          <p:nvSpPr>
            <p:cNvPr id="1217" name="Freeform: Shape 1216">
              <a:extLst>
                <a:ext uri="{FF2B5EF4-FFF2-40B4-BE49-F238E27FC236}">
                  <a16:creationId xmlns:a16="http://schemas.microsoft.com/office/drawing/2014/main" xmlns="" id="{90F6B1F0-CE8F-4D35-9B4D-C7AB2A5815F6}"/>
                </a:ext>
              </a:extLst>
            </p:cNvPr>
            <p:cNvSpPr/>
            <p:nvPr/>
          </p:nvSpPr>
          <p:spPr>
            <a:xfrm>
              <a:off x="7058372" y="761523"/>
              <a:ext cx="9525" cy="9525"/>
            </a:xfrm>
            <a:custGeom>
              <a:avLst/>
              <a:gdLst>
                <a:gd name="connsiteX0" fmla="*/ 7273 w 9525"/>
                <a:gd name="connsiteY0" fmla="*/ 7144 h 9525"/>
                <a:gd name="connsiteX1" fmla="*/ 7273 w 9525"/>
                <a:gd name="connsiteY1" fmla="*/ 7144 h 9525"/>
              </a:gdLst>
              <a:ahLst/>
              <a:cxnLst>
                <a:cxn ang="0">
                  <a:pos x="connsiteX0" y="connsiteY0"/>
                </a:cxn>
                <a:cxn ang="0">
                  <a:pos x="connsiteX1" y="connsiteY1"/>
                </a:cxn>
              </a:cxnLst>
              <a:rect l="l" t="t" r="r" b="b"/>
              <a:pathLst>
                <a:path w="9525" h="9525">
                  <a:moveTo>
                    <a:pt x="7273" y="7144"/>
                  </a:moveTo>
                  <a:cubicBezTo>
                    <a:pt x="11083" y="8096"/>
                    <a:pt x="6320" y="7144"/>
                    <a:pt x="7273" y="7144"/>
                  </a:cubicBezTo>
                  <a:close/>
                </a:path>
              </a:pathLst>
            </a:custGeom>
            <a:grpFill/>
            <a:ln w="9525" cap="flat">
              <a:noFill/>
              <a:prstDash val="solid"/>
              <a:miter/>
            </a:ln>
          </p:spPr>
          <p:txBody>
            <a:bodyPr rtlCol="0" anchor="ctr"/>
            <a:lstStyle/>
            <a:p>
              <a:endParaRPr lang="en-US"/>
            </a:p>
          </p:txBody>
        </p:sp>
        <p:sp>
          <p:nvSpPr>
            <p:cNvPr id="1218" name="Freeform: Shape 1217">
              <a:extLst>
                <a:ext uri="{FF2B5EF4-FFF2-40B4-BE49-F238E27FC236}">
                  <a16:creationId xmlns:a16="http://schemas.microsoft.com/office/drawing/2014/main" xmlns="" id="{B295E9BB-BA59-4FEB-ABD7-5D3786DB63F8}"/>
                </a:ext>
              </a:extLst>
            </p:cNvPr>
            <p:cNvSpPr/>
            <p:nvPr/>
          </p:nvSpPr>
          <p:spPr>
            <a:xfrm>
              <a:off x="7045844" y="747079"/>
              <a:ext cx="9525" cy="9525"/>
            </a:xfrm>
            <a:custGeom>
              <a:avLst/>
              <a:gdLst>
                <a:gd name="connsiteX0" fmla="*/ 7419 w 9525"/>
                <a:gd name="connsiteY0" fmla="*/ 7301 h 9525"/>
                <a:gd name="connsiteX1" fmla="*/ 7419 w 9525"/>
                <a:gd name="connsiteY1" fmla="*/ 7301 h 9525"/>
              </a:gdLst>
              <a:ahLst/>
              <a:cxnLst>
                <a:cxn ang="0">
                  <a:pos x="connsiteX0" y="connsiteY0"/>
                </a:cxn>
                <a:cxn ang="0">
                  <a:pos x="connsiteX1" y="connsiteY1"/>
                </a:cxn>
              </a:cxnLst>
              <a:rect l="l" t="t" r="r" b="b"/>
              <a:pathLst>
                <a:path w="9525" h="9525">
                  <a:moveTo>
                    <a:pt x="7419" y="7301"/>
                  </a:moveTo>
                  <a:cubicBezTo>
                    <a:pt x="8371" y="6348"/>
                    <a:pt x="6466" y="10158"/>
                    <a:pt x="7419" y="7301"/>
                  </a:cubicBezTo>
                  <a:close/>
                </a:path>
              </a:pathLst>
            </a:custGeom>
            <a:grpFill/>
            <a:ln w="9525" cap="flat">
              <a:noFill/>
              <a:prstDash val="solid"/>
              <a:miter/>
            </a:ln>
          </p:spPr>
          <p:txBody>
            <a:bodyPr rtlCol="0" anchor="ctr"/>
            <a:lstStyle/>
            <a:p>
              <a:endParaRPr lang="en-US"/>
            </a:p>
          </p:txBody>
        </p:sp>
        <p:sp>
          <p:nvSpPr>
            <p:cNvPr id="1219" name="Freeform: Shape 1218">
              <a:extLst>
                <a:ext uri="{FF2B5EF4-FFF2-40B4-BE49-F238E27FC236}">
                  <a16:creationId xmlns:a16="http://schemas.microsoft.com/office/drawing/2014/main" xmlns="" id="{A70AE44F-8B54-4C7F-9DAD-6C83A3BF608D}"/>
                </a:ext>
              </a:extLst>
            </p:cNvPr>
            <p:cNvSpPr/>
            <p:nvPr/>
          </p:nvSpPr>
          <p:spPr>
            <a:xfrm>
              <a:off x="7012781" y="776122"/>
              <a:ext cx="9525" cy="9525"/>
            </a:xfrm>
            <a:custGeom>
              <a:avLst/>
              <a:gdLst>
                <a:gd name="connsiteX0" fmla="*/ 7144 w 9525"/>
                <a:gd name="connsiteY0" fmla="*/ 7785 h 9525"/>
                <a:gd name="connsiteX1" fmla="*/ 10001 w 9525"/>
                <a:gd name="connsiteY1" fmla="*/ 9690 h 9525"/>
                <a:gd name="connsiteX2" fmla="*/ 7144 w 9525"/>
                <a:gd name="connsiteY2" fmla="*/ 7785 h 9525"/>
              </a:gdLst>
              <a:ahLst/>
              <a:cxnLst>
                <a:cxn ang="0">
                  <a:pos x="connsiteX0" y="connsiteY0"/>
                </a:cxn>
                <a:cxn ang="0">
                  <a:pos x="connsiteX1" y="connsiteY1"/>
                </a:cxn>
                <a:cxn ang="0">
                  <a:pos x="connsiteX2" y="connsiteY2"/>
                </a:cxn>
              </a:cxnLst>
              <a:rect l="l" t="t" r="r" b="b"/>
              <a:pathLst>
                <a:path w="9525" h="9525">
                  <a:moveTo>
                    <a:pt x="7144" y="7785"/>
                  </a:moveTo>
                  <a:lnTo>
                    <a:pt x="10001" y="9690"/>
                  </a:lnTo>
                  <a:cubicBezTo>
                    <a:pt x="10001" y="8737"/>
                    <a:pt x="7144" y="5880"/>
                    <a:pt x="7144" y="7785"/>
                  </a:cubicBezTo>
                  <a:close/>
                </a:path>
              </a:pathLst>
            </a:custGeom>
            <a:grpFill/>
            <a:ln w="9525" cap="flat">
              <a:noFill/>
              <a:prstDash val="solid"/>
              <a:miter/>
            </a:ln>
          </p:spPr>
          <p:txBody>
            <a:bodyPr rtlCol="0" anchor="ctr"/>
            <a:lstStyle/>
            <a:p>
              <a:endParaRPr lang="en-US"/>
            </a:p>
          </p:txBody>
        </p:sp>
        <p:sp>
          <p:nvSpPr>
            <p:cNvPr id="1220" name="Freeform: Shape 1219">
              <a:extLst>
                <a:ext uri="{FF2B5EF4-FFF2-40B4-BE49-F238E27FC236}">
                  <a16:creationId xmlns:a16="http://schemas.microsoft.com/office/drawing/2014/main" xmlns="" id="{41BFFBA5-B901-4A73-9F9F-80C478E71C06}"/>
                </a:ext>
              </a:extLst>
            </p:cNvPr>
            <p:cNvSpPr/>
            <p:nvPr/>
          </p:nvSpPr>
          <p:spPr>
            <a:xfrm>
              <a:off x="7002044" y="792241"/>
              <a:ext cx="9525" cy="9525"/>
            </a:xfrm>
            <a:custGeom>
              <a:avLst/>
              <a:gdLst>
                <a:gd name="connsiteX0" fmla="*/ 9308 w 9525"/>
                <a:gd name="connsiteY0" fmla="*/ 7858 h 9525"/>
                <a:gd name="connsiteX1" fmla="*/ 7403 w 9525"/>
                <a:gd name="connsiteY1" fmla="*/ 7858 h 9525"/>
                <a:gd name="connsiteX2" fmla="*/ 9308 w 9525"/>
                <a:gd name="connsiteY2" fmla="*/ 7858 h 9525"/>
              </a:gdLst>
              <a:ahLst/>
              <a:cxnLst>
                <a:cxn ang="0">
                  <a:pos x="connsiteX0" y="connsiteY0"/>
                </a:cxn>
                <a:cxn ang="0">
                  <a:pos x="connsiteX1" y="connsiteY1"/>
                </a:cxn>
                <a:cxn ang="0">
                  <a:pos x="connsiteX2" y="connsiteY2"/>
                </a:cxn>
              </a:cxnLst>
              <a:rect l="l" t="t" r="r" b="b"/>
              <a:pathLst>
                <a:path w="9525" h="9525">
                  <a:moveTo>
                    <a:pt x="9308" y="7858"/>
                  </a:moveTo>
                  <a:cubicBezTo>
                    <a:pt x="8356" y="6906"/>
                    <a:pt x="6451" y="6906"/>
                    <a:pt x="7403" y="7858"/>
                  </a:cubicBezTo>
                  <a:cubicBezTo>
                    <a:pt x="8356" y="7858"/>
                    <a:pt x="9308" y="7858"/>
                    <a:pt x="9308" y="7858"/>
                  </a:cubicBezTo>
                  <a:close/>
                </a:path>
              </a:pathLst>
            </a:custGeom>
            <a:grpFill/>
            <a:ln w="9525" cap="flat">
              <a:noFill/>
              <a:prstDash val="solid"/>
              <a:miter/>
            </a:ln>
          </p:spPr>
          <p:txBody>
            <a:bodyPr rtlCol="0" anchor="ctr"/>
            <a:lstStyle/>
            <a:p>
              <a:endParaRPr lang="en-US"/>
            </a:p>
          </p:txBody>
        </p:sp>
        <p:sp>
          <p:nvSpPr>
            <p:cNvPr id="1221" name="Freeform: Shape 1220">
              <a:extLst>
                <a:ext uri="{FF2B5EF4-FFF2-40B4-BE49-F238E27FC236}">
                  <a16:creationId xmlns:a16="http://schemas.microsoft.com/office/drawing/2014/main" xmlns="" id="{13385F0E-263E-4249-93F5-77DEF03A465E}"/>
                </a:ext>
              </a:extLst>
            </p:cNvPr>
            <p:cNvSpPr/>
            <p:nvPr/>
          </p:nvSpPr>
          <p:spPr>
            <a:xfrm>
              <a:off x="6938592" y="848730"/>
              <a:ext cx="9525" cy="9525"/>
            </a:xfrm>
            <a:custGeom>
              <a:avLst/>
              <a:gdLst>
                <a:gd name="connsiteX0" fmla="*/ 7990 w 9525"/>
                <a:gd name="connsiteY0" fmla="*/ 7567 h 9525"/>
                <a:gd name="connsiteX1" fmla="*/ 7990 w 9525"/>
                <a:gd name="connsiteY1" fmla="*/ 7567 h 9525"/>
              </a:gdLst>
              <a:ahLst/>
              <a:cxnLst>
                <a:cxn ang="0">
                  <a:pos x="connsiteX0" y="connsiteY0"/>
                </a:cxn>
                <a:cxn ang="0">
                  <a:pos x="connsiteX1" y="connsiteY1"/>
                </a:cxn>
              </a:cxnLst>
              <a:rect l="l" t="t" r="r" b="b"/>
              <a:pathLst>
                <a:path w="9525" h="9525">
                  <a:moveTo>
                    <a:pt x="7990" y="7567"/>
                  </a:moveTo>
                  <a:cubicBezTo>
                    <a:pt x="6086" y="6615"/>
                    <a:pt x="7990" y="7567"/>
                    <a:pt x="7990" y="7567"/>
                  </a:cubicBezTo>
                  <a:close/>
                </a:path>
              </a:pathLst>
            </a:custGeom>
            <a:grpFill/>
            <a:ln w="9525" cap="flat">
              <a:noFill/>
              <a:prstDash val="solid"/>
              <a:miter/>
            </a:ln>
          </p:spPr>
          <p:txBody>
            <a:bodyPr rtlCol="0" anchor="ctr"/>
            <a:lstStyle/>
            <a:p>
              <a:endParaRPr lang="en-US"/>
            </a:p>
          </p:txBody>
        </p:sp>
        <p:sp>
          <p:nvSpPr>
            <p:cNvPr id="1222" name="Freeform: Shape 1221">
              <a:extLst>
                <a:ext uri="{FF2B5EF4-FFF2-40B4-BE49-F238E27FC236}">
                  <a16:creationId xmlns:a16="http://schemas.microsoft.com/office/drawing/2014/main" xmlns="" id="{BED8CF45-5470-416F-96A0-23CBB83CBA32}"/>
                </a:ext>
              </a:extLst>
            </p:cNvPr>
            <p:cNvSpPr/>
            <p:nvPr/>
          </p:nvSpPr>
          <p:spPr>
            <a:xfrm>
              <a:off x="7761658" y="937259"/>
              <a:ext cx="9525" cy="9525"/>
            </a:xfrm>
            <a:custGeom>
              <a:avLst/>
              <a:gdLst>
                <a:gd name="connsiteX0" fmla="*/ 8837 w 9525"/>
                <a:gd name="connsiteY0" fmla="*/ 8573 h 9525"/>
                <a:gd name="connsiteX1" fmla="*/ 8837 w 9525"/>
                <a:gd name="connsiteY1" fmla="*/ 8573 h 9525"/>
                <a:gd name="connsiteX2" fmla="*/ 8837 w 9525"/>
                <a:gd name="connsiteY2" fmla="*/ 8573 h 9525"/>
              </a:gdLst>
              <a:ahLst/>
              <a:cxnLst>
                <a:cxn ang="0">
                  <a:pos x="connsiteX0" y="connsiteY0"/>
                </a:cxn>
                <a:cxn ang="0">
                  <a:pos x="connsiteX1" y="connsiteY1"/>
                </a:cxn>
                <a:cxn ang="0">
                  <a:pos x="connsiteX2" y="connsiteY2"/>
                </a:cxn>
              </a:cxnLst>
              <a:rect l="l" t="t" r="r" b="b"/>
              <a:pathLst>
                <a:path w="9525" h="9525">
                  <a:moveTo>
                    <a:pt x="8837" y="8573"/>
                  </a:moveTo>
                  <a:cubicBezTo>
                    <a:pt x="8837" y="6667"/>
                    <a:pt x="5027" y="6667"/>
                    <a:pt x="8837" y="8573"/>
                  </a:cubicBezTo>
                  <a:lnTo>
                    <a:pt x="8837" y="8573"/>
                  </a:lnTo>
                  <a:close/>
                </a:path>
              </a:pathLst>
            </a:custGeom>
            <a:grpFill/>
            <a:ln w="9525" cap="flat">
              <a:noFill/>
              <a:prstDash val="solid"/>
              <a:miter/>
            </a:ln>
          </p:spPr>
          <p:txBody>
            <a:bodyPr rtlCol="0" anchor="ctr"/>
            <a:lstStyle/>
            <a:p>
              <a:endParaRPr lang="en-US"/>
            </a:p>
          </p:txBody>
        </p:sp>
        <p:sp>
          <p:nvSpPr>
            <p:cNvPr id="1223" name="Freeform: Shape 1222">
              <a:extLst>
                <a:ext uri="{FF2B5EF4-FFF2-40B4-BE49-F238E27FC236}">
                  <a16:creationId xmlns:a16="http://schemas.microsoft.com/office/drawing/2014/main" xmlns="" id="{5B4E7D8E-E422-49E7-B08A-848CBDB00C9D}"/>
                </a:ext>
              </a:extLst>
            </p:cNvPr>
            <p:cNvSpPr/>
            <p:nvPr/>
          </p:nvSpPr>
          <p:spPr>
            <a:xfrm>
              <a:off x="7753403" y="93392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8096"/>
                    <a:pt x="7567" y="14764"/>
                    <a:pt x="7567" y="7144"/>
                  </a:cubicBezTo>
                  <a:lnTo>
                    <a:pt x="7567" y="7144"/>
                  </a:lnTo>
                  <a:close/>
                </a:path>
              </a:pathLst>
            </a:custGeom>
            <a:grpFill/>
            <a:ln w="9525" cap="flat">
              <a:noFill/>
              <a:prstDash val="solid"/>
              <a:miter/>
            </a:ln>
          </p:spPr>
          <p:txBody>
            <a:bodyPr rtlCol="0" anchor="ctr"/>
            <a:lstStyle/>
            <a:p>
              <a:endParaRPr lang="en-US"/>
            </a:p>
          </p:txBody>
        </p:sp>
        <p:sp>
          <p:nvSpPr>
            <p:cNvPr id="1224" name="Freeform: Shape 1223">
              <a:extLst>
                <a:ext uri="{FF2B5EF4-FFF2-40B4-BE49-F238E27FC236}">
                  <a16:creationId xmlns:a16="http://schemas.microsoft.com/office/drawing/2014/main" xmlns="" id="{F9BF3A65-4B9E-4905-A138-649D737670FD}"/>
                </a:ext>
              </a:extLst>
            </p:cNvPr>
            <p:cNvSpPr/>
            <p:nvPr/>
          </p:nvSpPr>
          <p:spPr>
            <a:xfrm>
              <a:off x="7630954" y="922496"/>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lnTo>
                    <a:pt x="7144" y="7144"/>
                  </a:lnTo>
                  <a:cubicBezTo>
                    <a:pt x="7144" y="9049"/>
                    <a:pt x="8096" y="8096"/>
                    <a:pt x="9049" y="8096"/>
                  </a:cubicBezTo>
                  <a:close/>
                </a:path>
              </a:pathLst>
            </a:custGeom>
            <a:grpFill/>
            <a:ln w="9525" cap="flat">
              <a:noFill/>
              <a:prstDash val="solid"/>
              <a:miter/>
            </a:ln>
          </p:spPr>
          <p:txBody>
            <a:bodyPr rtlCol="0" anchor="ctr"/>
            <a:lstStyle/>
            <a:p>
              <a:endParaRPr lang="en-US"/>
            </a:p>
          </p:txBody>
        </p:sp>
        <p:sp>
          <p:nvSpPr>
            <p:cNvPr id="1225" name="Freeform: Shape 1224">
              <a:extLst>
                <a:ext uri="{FF2B5EF4-FFF2-40B4-BE49-F238E27FC236}">
                  <a16:creationId xmlns:a16="http://schemas.microsoft.com/office/drawing/2014/main" xmlns="" id="{DFC53953-4904-4930-96A6-D45CFCDE87C3}"/>
                </a:ext>
              </a:extLst>
            </p:cNvPr>
            <p:cNvSpPr/>
            <p:nvPr/>
          </p:nvSpPr>
          <p:spPr>
            <a:xfrm>
              <a:off x="7738586" y="94464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9049" y="6906"/>
                    <a:pt x="8096" y="6906"/>
                    <a:pt x="7144" y="7858"/>
                  </a:cubicBezTo>
                  <a:lnTo>
                    <a:pt x="7144" y="7858"/>
                  </a:lnTo>
                  <a:close/>
                </a:path>
              </a:pathLst>
            </a:custGeom>
            <a:grpFill/>
            <a:ln w="9525" cap="flat">
              <a:noFill/>
              <a:prstDash val="solid"/>
              <a:miter/>
            </a:ln>
          </p:spPr>
          <p:txBody>
            <a:bodyPr rtlCol="0" anchor="ctr"/>
            <a:lstStyle/>
            <a:p>
              <a:endParaRPr lang="en-US"/>
            </a:p>
          </p:txBody>
        </p:sp>
        <p:sp>
          <p:nvSpPr>
            <p:cNvPr id="1226" name="Freeform: Shape 1225">
              <a:extLst>
                <a:ext uri="{FF2B5EF4-FFF2-40B4-BE49-F238E27FC236}">
                  <a16:creationId xmlns:a16="http://schemas.microsoft.com/office/drawing/2014/main" xmlns="" id="{2F395E84-42EF-4FC8-8EF7-362549E8C626}"/>
                </a:ext>
              </a:extLst>
            </p:cNvPr>
            <p:cNvSpPr/>
            <p:nvPr/>
          </p:nvSpPr>
          <p:spPr>
            <a:xfrm>
              <a:off x="7665244" y="913606"/>
              <a:ext cx="9525" cy="9525"/>
            </a:xfrm>
            <a:custGeom>
              <a:avLst/>
              <a:gdLst>
                <a:gd name="connsiteX0" fmla="*/ 7144 w 9525"/>
                <a:gd name="connsiteY0" fmla="*/ 8414 h 9525"/>
                <a:gd name="connsiteX1" fmla="*/ 7144 w 9525"/>
                <a:gd name="connsiteY1" fmla="*/ 8414 h 9525"/>
                <a:gd name="connsiteX2" fmla="*/ 7144 w 9525"/>
                <a:gd name="connsiteY2" fmla="*/ 8414 h 9525"/>
              </a:gdLst>
              <a:ahLst/>
              <a:cxnLst>
                <a:cxn ang="0">
                  <a:pos x="connsiteX0" y="connsiteY0"/>
                </a:cxn>
                <a:cxn ang="0">
                  <a:pos x="connsiteX1" y="connsiteY1"/>
                </a:cxn>
                <a:cxn ang="0">
                  <a:pos x="connsiteX2" y="connsiteY2"/>
                </a:cxn>
              </a:cxnLst>
              <a:rect l="l" t="t" r="r" b="b"/>
              <a:pathLst>
                <a:path w="9525" h="9525">
                  <a:moveTo>
                    <a:pt x="7144" y="8414"/>
                  </a:moveTo>
                  <a:cubicBezTo>
                    <a:pt x="7144" y="8414"/>
                    <a:pt x="9049" y="5556"/>
                    <a:pt x="7144" y="8414"/>
                  </a:cubicBezTo>
                  <a:lnTo>
                    <a:pt x="7144" y="8414"/>
                  </a:lnTo>
                  <a:close/>
                </a:path>
              </a:pathLst>
            </a:custGeom>
            <a:grpFill/>
            <a:ln w="9525" cap="flat">
              <a:noFill/>
              <a:prstDash val="solid"/>
              <a:miter/>
            </a:ln>
          </p:spPr>
          <p:txBody>
            <a:bodyPr rtlCol="0" anchor="ctr"/>
            <a:lstStyle/>
            <a:p>
              <a:endParaRPr lang="en-US"/>
            </a:p>
          </p:txBody>
        </p:sp>
        <p:sp>
          <p:nvSpPr>
            <p:cNvPr id="1227" name="Freeform: Shape 1226">
              <a:extLst>
                <a:ext uri="{FF2B5EF4-FFF2-40B4-BE49-F238E27FC236}">
                  <a16:creationId xmlns:a16="http://schemas.microsoft.com/office/drawing/2014/main" xmlns="" id="{4AE347F6-AD8F-45B3-94FD-0748CB2775AB}"/>
                </a:ext>
              </a:extLst>
            </p:cNvPr>
            <p:cNvSpPr/>
            <p:nvPr/>
          </p:nvSpPr>
          <p:spPr>
            <a:xfrm>
              <a:off x="7688909" y="910113"/>
              <a:ext cx="9525" cy="9525"/>
            </a:xfrm>
            <a:custGeom>
              <a:avLst/>
              <a:gdLst>
                <a:gd name="connsiteX0" fmla="*/ 8244 w 9525"/>
                <a:gd name="connsiteY0" fmla="*/ 7144 h 9525"/>
                <a:gd name="connsiteX1" fmla="*/ 8244 w 9525"/>
                <a:gd name="connsiteY1" fmla="*/ 7144 h 9525"/>
                <a:gd name="connsiteX2" fmla="*/ 8244 w 9525"/>
                <a:gd name="connsiteY2" fmla="*/ 7144 h 9525"/>
              </a:gdLst>
              <a:ahLst/>
              <a:cxnLst>
                <a:cxn ang="0">
                  <a:pos x="connsiteX0" y="connsiteY0"/>
                </a:cxn>
                <a:cxn ang="0">
                  <a:pos x="connsiteX1" y="connsiteY1"/>
                </a:cxn>
                <a:cxn ang="0">
                  <a:pos x="connsiteX2" y="connsiteY2"/>
                </a:cxn>
              </a:cxnLst>
              <a:rect l="l" t="t" r="r" b="b"/>
              <a:pathLst>
                <a:path w="9525" h="9525">
                  <a:moveTo>
                    <a:pt x="8244" y="7144"/>
                  </a:moveTo>
                  <a:cubicBezTo>
                    <a:pt x="4434" y="7144"/>
                    <a:pt x="12054" y="13811"/>
                    <a:pt x="8244" y="7144"/>
                  </a:cubicBezTo>
                  <a:lnTo>
                    <a:pt x="8244" y="7144"/>
                  </a:lnTo>
                  <a:close/>
                </a:path>
              </a:pathLst>
            </a:custGeom>
            <a:grpFill/>
            <a:ln w="9525" cap="flat">
              <a:noFill/>
              <a:prstDash val="solid"/>
              <a:miter/>
            </a:ln>
          </p:spPr>
          <p:txBody>
            <a:bodyPr rtlCol="0" anchor="ctr"/>
            <a:lstStyle/>
            <a:p>
              <a:endParaRPr lang="en-US"/>
            </a:p>
          </p:txBody>
        </p:sp>
        <p:sp>
          <p:nvSpPr>
            <p:cNvPr id="1228" name="Freeform: Shape 1227">
              <a:extLst>
                <a:ext uri="{FF2B5EF4-FFF2-40B4-BE49-F238E27FC236}">
                  <a16:creationId xmlns:a16="http://schemas.microsoft.com/office/drawing/2014/main" xmlns="" id="{A79C1CB6-797F-4A89-9FC5-ACEA1DF02509}"/>
                </a:ext>
              </a:extLst>
            </p:cNvPr>
            <p:cNvSpPr/>
            <p:nvPr/>
          </p:nvSpPr>
          <p:spPr>
            <a:xfrm>
              <a:off x="6845141" y="10129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229" name="Freeform: Shape 1228">
              <a:extLst>
                <a:ext uri="{FF2B5EF4-FFF2-40B4-BE49-F238E27FC236}">
                  <a16:creationId xmlns:a16="http://schemas.microsoft.com/office/drawing/2014/main" xmlns="" id="{0E7BA09F-E712-4026-987D-6E7806FB82EE}"/>
                </a:ext>
              </a:extLst>
            </p:cNvPr>
            <p:cNvSpPr/>
            <p:nvPr/>
          </p:nvSpPr>
          <p:spPr>
            <a:xfrm>
              <a:off x="6844189" y="10120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8096" y="8096"/>
                    <a:pt x="7144" y="8096"/>
                    <a:pt x="7144" y="7144"/>
                  </a:cubicBezTo>
                  <a:close/>
                </a:path>
              </a:pathLst>
            </a:custGeom>
            <a:grpFill/>
            <a:ln w="9525" cap="flat">
              <a:noFill/>
              <a:prstDash val="solid"/>
              <a:miter/>
            </a:ln>
          </p:spPr>
          <p:txBody>
            <a:bodyPr rtlCol="0" anchor="ctr"/>
            <a:lstStyle/>
            <a:p>
              <a:endParaRPr lang="en-US"/>
            </a:p>
          </p:txBody>
        </p:sp>
        <p:sp>
          <p:nvSpPr>
            <p:cNvPr id="1230" name="Freeform: Shape 1229">
              <a:extLst>
                <a:ext uri="{FF2B5EF4-FFF2-40B4-BE49-F238E27FC236}">
                  <a16:creationId xmlns:a16="http://schemas.microsoft.com/office/drawing/2014/main" xmlns="" id="{3A535AF4-7E8B-4C87-9F20-326E5CBD67F7}"/>
                </a:ext>
              </a:extLst>
            </p:cNvPr>
            <p:cNvSpPr/>
            <p:nvPr/>
          </p:nvSpPr>
          <p:spPr>
            <a:xfrm>
              <a:off x="6844189" y="10120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lnTo>
                    <a:pt x="7144" y="7144"/>
                  </a:lnTo>
                  <a:close/>
                </a:path>
              </a:pathLst>
            </a:custGeom>
            <a:grpFill/>
            <a:ln w="9525" cap="flat">
              <a:noFill/>
              <a:prstDash val="solid"/>
              <a:miter/>
            </a:ln>
          </p:spPr>
          <p:txBody>
            <a:bodyPr rtlCol="0" anchor="ctr"/>
            <a:lstStyle/>
            <a:p>
              <a:endParaRPr lang="en-US"/>
            </a:p>
          </p:txBody>
        </p:sp>
        <p:sp>
          <p:nvSpPr>
            <p:cNvPr id="1231" name="Freeform: Shape 1230">
              <a:extLst>
                <a:ext uri="{FF2B5EF4-FFF2-40B4-BE49-F238E27FC236}">
                  <a16:creationId xmlns:a16="http://schemas.microsoft.com/office/drawing/2014/main" xmlns="" id="{B8EB9703-20A8-49F2-9531-0F0793E82697}"/>
                </a:ext>
              </a:extLst>
            </p:cNvPr>
            <p:cNvSpPr/>
            <p:nvPr/>
          </p:nvSpPr>
          <p:spPr>
            <a:xfrm>
              <a:off x="7231856" y="928211"/>
              <a:ext cx="9525" cy="19050"/>
            </a:xfrm>
            <a:custGeom>
              <a:avLst/>
              <a:gdLst>
                <a:gd name="connsiteX0" fmla="*/ 9049 w 9525"/>
                <a:gd name="connsiteY0" fmla="*/ 12859 h 19050"/>
                <a:gd name="connsiteX1" fmla="*/ 7144 w 9525"/>
                <a:gd name="connsiteY1" fmla="*/ 7144 h 19050"/>
                <a:gd name="connsiteX2" fmla="*/ 9049 w 9525"/>
                <a:gd name="connsiteY2" fmla="*/ 12859 h 19050"/>
              </a:gdLst>
              <a:ahLst/>
              <a:cxnLst>
                <a:cxn ang="0">
                  <a:pos x="connsiteX0" y="connsiteY0"/>
                </a:cxn>
                <a:cxn ang="0">
                  <a:pos x="connsiteX1" y="connsiteY1"/>
                </a:cxn>
                <a:cxn ang="0">
                  <a:pos x="connsiteX2" y="connsiteY2"/>
                </a:cxn>
              </a:cxnLst>
              <a:rect l="l" t="t" r="r" b="b"/>
              <a:pathLst>
                <a:path w="9525" h="19050">
                  <a:moveTo>
                    <a:pt x="9049" y="12859"/>
                  </a:moveTo>
                  <a:cubicBezTo>
                    <a:pt x="8096" y="11906"/>
                    <a:pt x="10954" y="7144"/>
                    <a:pt x="7144" y="7144"/>
                  </a:cubicBezTo>
                  <a:cubicBezTo>
                    <a:pt x="10954" y="8096"/>
                    <a:pt x="4286" y="10954"/>
                    <a:pt x="9049" y="12859"/>
                  </a:cubicBezTo>
                  <a:close/>
                </a:path>
              </a:pathLst>
            </a:custGeom>
            <a:grpFill/>
            <a:ln w="9525" cap="flat">
              <a:noFill/>
              <a:prstDash val="solid"/>
              <a:miter/>
            </a:ln>
          </p:spPr>
          <p:txBody>
            <a:bodyPr rtlCol="0" anchor="ctr"/>
            <a:lstStyle/>
            <a:p>
              <a:endParaRPr lang="en-US"/>
            </a:p>
          </p:txBody>
        </p:sp>
        <p:sp>
          <p:nvSpPr>
            <p:cNvPr id="1232" name="Freeform: Shape 1231">
              <a:extLst>
                <a:ext uri="{FF2B5EF4-FFF2-40B4-BE49-F238E27FC236}">
                  <a16:creationId xmlns:a16="http://schemas.microsoft.com/office/drawing/2014/main" xmlns="" id="{62181469-9E68-4B9A-BD13-BE7BDD0F7C7D}"/>
                </a:ext>
              </a:extLst>
            </p:cNvPr>
            <p:cNvSpPr/>
            <p:nvPr/>
          </p:nvSpPr>
          <p:spPr>
            <a:xfrm>
              <a:off x="7233761" y="93392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lnTo>
                    <a:pt x="7144" y="7144"/>
                  </a:lnTo>
                  <a:close/>
                </a:path>
              </a:pathLst>
            </a:custGeom>
            <a:grpFill/>
            <a:ln w="9525" cap="flat">
              <a:noFill/>
              <a:prstDash val="solid"/>
              <a:miter/>
            </a:ln>
          </p:spPr>
          <p:txBody>
            <a:bodyPr rtlCol="0" anchor="ctr"/>
            <a:lstStyle/>
            <a:p>
              <a:endParaRPr lang="en-US"/>
            </a:p>
          </p:txBody>
        </p:sp>
        <p:sp>
          <p:nvSpPr>
            <p:cNvPr id="1233" name="Freeform: Shape 1232">
              <a:extLst>
                <a:ext uri="{FF2B5EF4-FFF2-40B4-BE49-F238E27FC236}">
                  <a16:creationId xmlns:a16="http://schemas.microsoft.com/office/drawing/2014/main" xmlns="" id="{A3DCAC3E-1153-4F9F-8CF1-BFA20B7A1080}"/>
                </a:ext>
              </a:extLst>
            </p:cNvPr>
            <p:cNvSpPr/>
            <p:nvPr/>
          </p:nvSpPr>
          <p:spPr>
            <a:xfrm>
              <a:off x="6933898" y="992028"/>
              <a:ext cx="9525" cy="9525"/>
            </a:xfrm>
            <a:custGeom>
              <a:avLst/>
              <a:gdLst>
                <a:gd name="connsiteX0" fmla="*/ 8875 w 9525"/>
                <a:gd name="connsiteY0" fmla="*/ 10001 h 9525"/>
                <a:gd name="connsiteX1" fmla="*/ 7922 w 9525"/>
                <a:gd name="connsiteY1" fmla="*/ 7144 h 9525"/>
                <a:gd name="connsiteX2" fmla="*/ 8875 w 9525"/>
                <a:gd name="connsiteY2" fmla="*/ 10001 h 9525"/>
              </a:gdLst>
              <a:ahLst/>
              <a:cxnLst>
                <a:cxn ang="0">
                  <a:pos x="connsiteX0" y="connsiteY0"/>
                </a:cxn>
                <a:cxn ang="0">
                  <a:pos x="connsiteX1" y="connsiteY1"/>
                </a:cxn>
                <a:cxn ang="0">
                  <a:pos x="connsiteX2" y="connsiteY2"/>
                </a:cxn>
              </a:cxnLst>
              <a:rect l="l" t="t" r="r" b="b"/>
              <a:pathLst>
                <a:path w="9525" h="9525">
                  <a:moveTo>
                    <a:pt x="8875" y="10001"/>
                  </a:moveTo>
                  <a:cubicBezTo>
                    <a:pt x="7922" y="9049"/>
                    <a:pt x="7922" y="8096"/>
                    <a:pt x="7922" y="7144"/>
                  </a:cubicBezTo>
                  <a:cubicBezTo>
                    <a:pt x="8875" y="9049"/>
                    <a:pt x="5065" y="10001"/>
                    <a:pt x="8875" y="10001"/>
                  </a:cubicBezTo>
                  <a:close/>
                </a:path>
              </a:pathLst>
            </a:custGeom>
            <a:grpFill/>
            <a:ln w="9525" cap="flat">
              <a:noFill/>
              <a:prstDash val="solid"/>
              <a:miter/>
            </a:ln>
          </p:spPr>
          <p:txBody>
            <a:bodyPr rtlCol="0" anchor="ctr"/>
            <a:lstStyle/>
            <a:p>
              <a:endParaRPr lang="en-US"/>
            </a:p>
          </p:txBody>
        </p:sp>
        <p:sp>
          <p:nvSpPr>
            <p:cNvPr id="1234" name="Freeform: Shape 1233">
              <a:extLst>
                <a:ext uri="{FF2B5EF4-FFF2-40B4-BE49-F238E27FC236}">
                  <a16:creationId xmlns:a16="http://schemas.microsoft.com/office/drawing/2014/main" xmlns="" id="{3ACB2B20-2B5A-4643-8F06-B6CB6A3C8905}"/>
                </a:ext>
              </a:extLst>
            </p:cNvPr>
            <p:cNvSpPr/>
            <p:nvPr/>
          </p:nvSpPr>
          <p:spPr>
            <a:xfrm>
              <a:off x="7738586" y="9444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10001"/>
                    <a:pt x="7144" y="7144"/>
                    <a:pt x="7144" y="7144"/>
                  </a:cubicBezTo>
                  <a:lnTo>
                    <a:pt x="7144" y="7144"/>
                  </a:lnTo>
                  <a:close/>
                </a:path>
              </a:pathLst>
            </a:custGeom>
            <a:grpFill/>
            <a:ln w="9525" cap="flat">
              <a:noFill/>
              <a:prstDash val="solid"/>
              <a:miter/>
            </a:ln>
          </p:spPr>
          <p:txBody>
            <a:bodyPr rtlCol="0" anchor="ctr"/>
            <a:lstStyle/>
            <a:p>
              <a:endParaRPr lang="en-US"/>
            </a:p>
          </p:txBody>
        </p:sp>
        <p:sp>
          <p:nvSpPr>
            <p:cNvPr id="1235" name="Freeform: Shape 1234">
              <a:extLst>
                <a:ext uri="{FF2B5EF4-FFF2-40B4-BE49-F238E27FC236}">
                  <a16:creationId xmlns:a16="http://schemas.microsoft.com/office/drawing/2014/main" xmlns="" id="{9F5549A9-F109-4DAD-AD3A-45A4ED9B0AC0}"/>
                </a:ext>
              </a:extLst>
            </p:cNvPr>
            <p:cNvSpPr/>
            <p:nvPr/>
          </p:nvSpPr>
          <p:spPr>
            <a:xfrm>
              <a:off x="6981900" y="942369"/>
              <a:ext cx="9525" cy="9525"/>
            </a:xfrm>
            <a:custGeom>
              <a:avLst/>
              <a:gdLst>
                <a:gd name="connsiteX0" fmla="*/ 7544 w 9525"/>
                <a:gd name="connsiteY0" fmla="*/ 7273 h 9525"/>
                <a:gd name="connsiteX1" fmla="*/ 7544 w 9525"/>
                <a:gd name="connsiteY1" fmla="*/ 7273 h 9525"/>
                <a:gd name="connsiteX2" fmla="*/ 7544 w 9525"/>
                <a:gd name="connsiteY2" fmla="*/ 7273 h 9525"/>
              </a:gdLst>
              <a:ahLst/>
              <a:cxnLst>
                <a:cxn ang="0">
                  <a:pos x="connsiteX0" y="connsiteY0"/>
                </a:cxn>
                <a:cxn ang="0">
                  <a:pos x="connsiteX1" y="connsiteY1"/>
                </a:cxn>
                <a:cxn ang="0">
                  <a:pos x="connsiteX2" y="connsiteY2"/>
                </a:cxn>
              </a:cxnLst>
              <a:rect l="l" t="t" r="r" b="b"/>
              <a:pathLst>
                <a:path w="9525" h="9525">
                  <a:moveTo>
                    <a:pt x="7544" y="7273"/>
                  </a:moveTo>
                  <a:cubicBezTo>
                    <a:pt x="5640" y="11083"/>
                    <a:pt x="11355" y="6320"/>
                    <a:pt x="7544" y="7273"/>
                  </a:cubicBezTo>
                  <a:lnTo>
                    <a:pt x="7544" y="7273"/>
                  </a:lnTo>
                  <a:close/>
                </a:path>
              </a:pathLst>
            </a:custGeom>
            <a:grpFill/>
            <a:ln w="9525" cap="flat">
              <a:noFill/>
              <a:prstDash val="solid"/>
              <a:miter/>
            </a:ln>
          </p:spPr>
          <p:txBody>
            <a:bodyPr rtlCol="0" anchor="ctr"/>
            <a:lstStyle/>
            <a:p>
              <a:endParaRPr lang="en-US"/>
            </a:p>
          </p:txBody>
        </p:sp>
        <p:sp>
          <p:nvSpPr>
            <p:cNvPr id="1236" name="Freeform: Shape 1235">
              <a:extLst>
                <a:ext uri="{FF2B5EF4-FFF2-40B4-BE49-F238E27FC236}">
                  <a16:creationId xmlns:a16="http://schemas.microsoft.com/office/drawing/2014/main" xmlns="" id="{8116A47B-30D1-4C39-8871-C61906F52454}"/>
                </a:ext>
              </a:extLst>
            </p:cNvPr>
            <p:cNvSpPr/>
            <p:nvPr/>
          </p:nvSpPr>
          <p:spPr>
            <a:xfrm>
              <a:off x="6844189" y="913278"/>
              <a:ext cx="914400" cy="352425"/>
            </a:xfrm>
            <a:custGeom>
              <a:avLst/>
              <a:gdLst>
                <a:gd name="connsiteX0" fmla="*/ 910114 w 914400"/>
                <a:gd name="connsiteY0" fmla="*/ 31601 h 352425"/>
                <a:gd name="connsiteX1" fmla="*/ 816769 w 914400"/>
                <a:gd name="connsiteY1" fmla="*/ 21124 h 352425"/>
                <a:gd name="connsiteX2" fmla="*/ 796767 w 914400"/>
                <a:gd name="connsiteY2" fmla="*/ 18267 h 352425"/>
                <a:gd name="connsiteX3" fmla="*/ 768192 w 914400"/>
                <a:gd name="connsiteY3" fmla="*/ 19219 h 352425"/>
                <a:gd name="connsiteX4" fmla="*/ 768192 w 914400"/>
                <a:gd name="connsiteY4" fmla="*/ 17314 h 352425"/>
                <a:gd name="connsiteX5" fmla="*/ 768192 w 914400"/>
                <a:gd name="connsiteY5" fmla="*/ 19219 h 352425"/>
                <a:gd name="connsiteX6" fmla="*/ 613886 w 914400"/>
                <a:gd name="connsiteY6" fmla="*/ 14456 h 352425"/>
                <a:gd name="connsiteX7" fmla="*/ 620554 w 914400"/>
                <a:gd name="connsiteY7" fmla="*/ 18267 h 352425"/>
                <a:gd name="connsiteX8" fmla="*/ 440531 w 914400"/>
                <a:gd name="connsiteY8" fmla="*/ 21124 h 352425"/>
                <a:gd name="connsiteX9" fmla="*/ 163354 w 914400"/>
                <a:gd name="connsiteY9" fmla="*/ 35411 h 352425"/>
                <a:gd name="connsiteX10" fmla="*/ 142399 w 914400"/>
                <a:gd name="connsiteY10" fmla="*/ 40174 h 352425"/>
                <a:gd name="connsiteX11" fmla="*/ 7144 w 914400"/>
                <a:gd name="connsiteY11" fmla="*/ 104944 h 352425"/>
                <a:gd name="connsiteX12" fmla="*/ 18574 w 914400"/>
                <a:gd name="connsiteY12" fmla="*/ 115421 h 352425"/>
                <a:gd name="connsiteX13" fmla="*/ 20479 w 914400"/>
                <a:gd name="connsiteY13" fmla="*/ 112564 h 352425"/>
                <a:gd name="connsiteX14" fmla="*/ 76676 w 914400"/>
                <a:gd name="connsiteY14" fmla="*/ 94467 h 352425"/>
                <a:gd name="connsiteX15" fmla="*/ 99536 w 914400"/>
                <a:gd name="connsiteY15" fmla="*/ 80179 h 352425"/>
                <a:gd name="connsiteX16" fmla="*/ 106204 w 914400"/>
                <a:gd name="connsiteY16" fmla="*/ 81131 h 352425"/>
                <a:gd name="connsiteX17" fmla="*/ 101441 w 914400"/>
                <a:gd name="connsiteY17" fmla="*/ 89704 h 352425"/>
                <a:gd name="connsiteX18" fmla="*/ 156686 w 914400"/>
                <a:gd name="connsiteY18" fmla="*/ 96371 h 352425"/>
                <a:gd name="connsiteX19" fmla="*/ 112871 w 914400"/>
                <a:gd name="connsiteY19" fmla="*/ 111611 h 352425"/>
                <a:gd name="connsiteX20" fmla="*/ 144304 w 914400"/>
                <a:gd name="connsiteY20" fmla="*/ 213529 h 352425"/>
                <a:gd name="connsiteX21" fmla="*/ 339566 w 914400"/>
                <a:gd name="connsiteY21" fmla="*/ 336401 h 352425"/>
                <a:gd name="connsiteX22" fmla="*/ 423386 w 914400"/>
                <a:gd name="connsiteY22" fmla="*/ 348784 h 352425"/>
                <a:gd name="connsiteX23" fmla="*/ 493871 w 914400"/>
                <a:gd name="connsiteY23" fmla="*/ 305921 h 352425"/>
                <a:gd name="connsiteX24" fmla="*/ 644367 w 914400"/>
                <a:gd name="connsiteY24" fmla="*/ 238294 h 352425"/>
                <a:gd name="connsiteX25" fmla="*/ 702469 w 914400"/>
                <a:gd name="connsiteY25" fmla="*/ 225911 h 352425"/>
                <a:gd name="connsiteX26" fmla="*/ 772001 w 914400"/>
                <a:gd name="connsiteY26" fmla="*/ 149711 h 352425"/>
                <a:gd name="connsiteX27" fmla="*/ 791051 w 914400"/>
                <a:gd name="connsiteY27" fmla="*/ 85894 h 352425"/>
                <a:gd name="connsiteX28" fmla="*/ 746284 w 914400"/>
                <a:gd name="connsiteY28" fmla="*/ 54461 h 352425"/>
                <a:gd name="connsiteX29" fmla="*/ 613886 w 914400"/>
                <a:gd name="connsiteY29" fmla="*/ 59224 h 352425"/>
                <a:gd name="connsiteX30" fmla="*/ 792004 w 914400"/>
                <a:gd name="connsiteY30" fmla="*/ 27792 h 352425"/>
                <a:gd name="connsiteX31" fmla="*/ 908209 w 914400"/>
                <a:gd name="connsiteY31" fmla="*/ 33506 h 352425"/>
                <a:gd name="connsiteX32" fmla="*/ 910114 w 914400"/>
                <a:gd name="connsiteY32" fmla="*/ 31601 h 352425"/>
                <a:gd name="connsiteX33" fmla="*/ 150971 w 914400"/>
                <a:gd name="connsiteY33" fmla="*/ 56367 h 352425"/>
                <a:gd name="connsiteX34" fmla="*/ 150971 w 914400"/>
                <a:gd name="connsiteY34" fmla="*/ 56367 h 352425"/>
                <a:gd name="connsiteX35" fmla="*/ 150971 w 914400"/>
                <a:gd name="connsiteY35" fmla="*/ 56367 h 352425"/>
                <a:gd name="connsiteX36" fmla="*/ 157639 w 914400"/>
                <a:gd name="connsiteY36" fmla="*/ 57319 h 352425"/>
                <a:gd name="connsiteX37" fmla="*/ 157639 w 914400"/>
                <a:gd name="connsiteY37" fmla="*/ 57319 h 352425"/>
                <a:gd name="connsiteX38" fmla="*/ 157639 w 914400"/>
                <a:gd name="connsiteY38" fmla="*/ 57319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14400" h="352425">
                  <a:moveTo>
                    <a:pt x="910114" y="31601"/>
                  </a:moveTo>
                  <a:cubicBezTo>
                    <a:pt x="903446" y="18267"/>
                    <a:pt x="830104" y="13504"/>
                    <a:pt x="816769" y="21124"/>
                  </a:cubicBezTo>
                  <a:cubicBezTo>
                    <a:pt x="812959" y="8742"/>
                    <a:pt x="810101" y="15409"/>
                    <a:pt x="796767" y="18267"/>
                  </a:cubicBezTo>
                  <a:cubicBezTo>
                    <a:pt x="788194" y="19219"/>
                    <a:pt x="778669" y="19219"/>
                    <a:pt x="768192" y="19219"/>
                  </a:cubicBezTo>
                  <a:lnTo>
                    <a:pt x="768192" y="17314"/>
                  </a:lnTo>
                  <a:cubicBezTo>
                    <a:pt x="767239" y="18267"/>
                    <a:pt x="768192" y="18267"/>
                    <a:pt x="768192" y="19219"/>
                  </a:cubicBezTo>
                  <a:cubicBezTo>
                    <a:pt x="711994" y="17314"/>
                    <a:pt x="634842" y="-3641"/>
                    <a:pt x="613886" y="14456"/>
                  </a:cubicBezTo>
                  <a:cubicBezTo>
                    <a:pt x="621506" y="13504"/>
                    <a:pt x="617696" y="13504"/>
                    <a:pt x="620554" y="18267"/>
                  </a:cubicBezTo>
                  <a:cubicBezTo>
                    <a:pt x="609124" y="1121"/>
                    <a:pt x="455771" y="15409"/>
                    <a:pt x="440531" y="21124"/>
                  </a:cubicBezTo>
                  <a:cubicBezTo>
                    <a:pt x="425291" y="50651"/>
                    <a:pt x="164306" y="33506"/>
                    <a:pt x="163354" y="35411"/>
                  </a:cubicBezTo>
                  <a:cubicBezTo>
                    <a:pt x="159544" y="37317"/>
                    <a:pt x="141446" y="38269"/>
                    <a:pt x="142399" y="40174"/>
                  </a:cubicBezTo>
                  <a:cubicBezTo>
                    <a:pt x="122396" y="22076"/>
                    <a:pt x="34766" y="106849"/>
                    <a:pt x="7144" y="104944"/>
                  </a:cubicBezTo>
                  <a:cubicBezTo>
                    <a:pt x="10001" y="106849"/>
                    <a:pt x="16669" y="115421"/>
                    <a:pt x="18574" y="115421"/>
                  </a:cubicBezTo>
                  <a:cubicBezTo>
                    <a:pt x="19526" y="114469"/>
                    <a:pt x="20479" y="113517"/>
                    <a:pt x="20479" y="112564"/>
                  </a:cubicBezTo>
                  <a:cubicBezTo>
                    <a:pt x="28099" y="108754"/>
                    <a:pt x="72866" y="95419"/>
                    <a:pt x="76676" y="94467"/>
                  </a:cubicBezTo>
                  <a:cubicBezTo>
                    <a:pt x="78581" y="93514"/>
                    <a:pt x="98584" y="83989"/>
                    <a:pt x="99536" y="80179"/>
                  </a:cubicBezTo>
                  <a:cubicBezTo>
                    <a:pt x="102394" y="80179"/>
                    <a:pt x="107156" y="81131"/>
                    <a:pt x="106204" y="81131"/>
                  </a:cubicBezTo>
                  <a:cubicBezTo>
                    <a:pt x="108109" y="92561"/>
                    <a:pt x="94774" y="76369"/>
                    <a:pt x="101441" y="89704"/>
                  </a:cubicBezTo>
                  <a:cubicBezTo>
                    <a:pt x="118586" y="92561"/>
                    <a:pt x="136684" y="94467"/>
                    <a:pt x="156686" y="96371"/>
                  </a:cubicBezTo>
                  <a:cubicBezTo>
                    <a:pt x="133826" y="103992"/>
                    <a:pt x="112871" y="111611"/>
                    <a:pt x="112871" y="111611"/>
                  </a:cubicBezTo>
                  <a:lnTo>
                    <a:pt x="144304" y="213529"/>
                  </a:lnTo>
                  <a:lnTo>
                    <a:pt x="339566" y="336401"/>
                  </a:lnTo>
                  <a:lnTo>
                    <a:pt x="423386" y="348784"/>
                  </a:lnTo>
                  <a:lnTo>
                    <a:pt x="493871" y="305921"/>
                  </a:lnTo>
                  <a:lnTo>
                    <a:pt x="644367" y="238294"/>
                  </a:lnTo>
                  <a:cubicBezTo>
                    <a:pt x="644367" y="238294"/>
                    <a:pt x="692944" y="229721"/>
                    <a:pt x="702469" y="225911"/>
                  </a:cubicBezTo>
                  <a:cubicBezTo>
                    <a:pt x="711994" y="223054"/>
                    <a:pt x="762476" y="159236"/>
                    <a:pt x="772001" y="149711"/>
                  </a:cubicBezTo>
                  <a:cubicBezTo>
                    <a:pt x="781526" y="140186"/>
                    <a:pt x="791051" y="85894"/>
                    <a:pt x="791051" y="85894"/>
                  </a:cubicBezTo>
                  <a:cubicBezTo>
                    <a:pt x="791051" y="85894"/>
                    <a:pt x="765334" y="54461"/>
                    <a:pt x="746284" y="54461"/>
                  </a:cubicBezTo>
                  <a:cubicBezTo>
                    <a:pt x="740569" y="54461"/>
                    <a:pt x="686276" y="56367"/>
                    <a:pt x="613886" y="59224"/>
                  </a:cubicBezTo>
                  <a:cubicBezTo>
                    <a:pt x="686276" y="47794"/>
                    <a:pt x="749142" y="36364"/>
                    <a:pt x="792004" y="27792"/>
                  </a:cubicBezTo>
                  <a:cubicBezTo>
                    <a:pt x="812006" y="23981"/>
                    <a:pt x="890111" y="36364"/>
                    <a:pt x="908209" y="33506"/>
                  </a:cubicBezTo>
                  <a:cubicBezTo>
                    <a:pt x="908209" y="33506"/>
                    <a:pt x="908209" y="32554"/>
                    <a:pt x="910114" y="31601"/>
                  </a:cubicBezTo>
                  <a:close/>
                  <a:moveTo>
                    <a:pt x="150971" y="56367"/>
                  </a:moveTo>
                  <a:cubicBezTo>
                    <a:pt x="150019" y="56367"/>
                    <a:pt x="147161" y="57319"/>
                    <a:pt x="150971" y="56367"/>
                  </a:cubicBezTo>
                  <a:lnTo>
                    <a:pt x="150971" y="56367"/>
                  </a:lnTo>
                  <a:close/>
                  <a:moveTo>
                    <a:pt x="157639" y="57319"/>
                  </a:moveTo>
                  <a:cubicBezTo>
                    <a:pt x="153829" y="56367"/>
                    <a:pt x="154781" y="54461"/>
                    <a:pt x="157639" y="57319"/>
                  </a:cubicBezTo>
                  <a:lnTo>
                    <a:pt x="157639" y="57319"/>
                  </a:lnTo>
                  <a:close/>
                </a:path>
              </a:pathLst>
            </a:custGeom>
            <a:grpFill/>
            <a:ln w="9525" cap="flat">
              <a:noFill/>
              <a:prstDash val="solid"/>
              <a:miter/>
            </a:ln>
          </p:spPr>
          <p:txBody>
            <a:bodyPr rtlCol="0" anchor="ctr"/>
            <a:lstStyle/>
            <a:p>
              <a:endParaRPr lang="en-US"/>
            </a:p>
          </p:txBody>
        </p:sp>
        <p:sp>
          <p:nvSpPr>
            <p:cNvPr id="1237" name="Freeform: Shape 1236">
              <a:extLst>
                <a:ext uri="{FF2B5EF4-FFF2-40B4-BE49-F238E27FC236}">
                  <a16:creationId xmlns:a16="http://schemas.microsoft.com/office/drawing/2014/main" xmlns="" id="{A06D4FBF-1E1A-4864-A32D-B4FBA69802E6}"/>
                </a:ext>
              </a:extLst>
            </p:cNvPr>
            <p:cNvSpPr/>
            <p:nvPr/>
          </p:nvSpPr>
          <p:spPr>
            <a:xfrm>
              <a:off x="7747738" y="937166"/>
              <a:ext cx="9525" cy="9525"/>
            </a:xfrm>
            <a:custGeom>
              <a:avLst/>
              <a:gdLst>
                <a:gd name="connsiteX0" fmla="*/ 9422 w 9525"/>
                <a:gd name="connsiteY0" fmla="*/ 7713 h 9525"/>
                <a:gd name="connsiteX1" fmla="*/ 7517 w 9525"/>
                <a:gd name="connsiteY1" fmla="*/ 9618 h 9525"/>
                <a:gd name="connsiteX2" fmla="*/ 9422 w 9525"/>
                <a:gd name="connsiteY2" fmla="*/ 7713 h 9525"/>
              </a:gdLst>
              <a:ahLst/>
              <a:cxnLst>
                <a:cxn ang="0">
                  <a:pos x="connsiteX0" y="connsiteY0"/>
                </a:cxn>
                <a:cxn ang="0">
                  <a:pos x="connsiteX1" y="connsiteY1"/>
                </a:cxn>
                <a:cxn ang="0">
                  <a:pos x="connsiteX2" y="connsiteY2"/>
                </a:cxn>
              </a:cxnLst>
              <a:rect l="l" t="t" r="r" b="b"/>
              <a:pathLst>
                <a:path w="9525" h="9525">
                  <a:moveTo>
                    <a:pt x="9422" y="7713"/>
                  </a:moveTo>
                  <a:cubicBezTo>
                    <a:pt x="7517" y="6761"/>
                    <a:pt x="6565" y="6761"/>
                    <a:pt x="7517" y="9618"/>
                  </a:cubicBezTo>
                  <a:cubicBezTo>
                    <a:pt x="9422" y="8666"/>
                    <a:pt x="9422" y="8666"/>
                    <a:pt x="9422" y="7713"/>
                  </a:cubicBezTo>
                  <a:close/>
                </a:path>
              </a:pathLst>
            </a:custGeom>
            <a:grpFill/>
            <a:ln w="9525" cap="flat">
              <a:noFill/>
              <a:prstDash val="solid"/>
              <a:miter/>
            </a:ln>
          </p:spPr>
          <p:txBody>
            <a:bodyPr rtlCol="0" anchor="ctr"/>
            <a:lstStyle/>
            <a:p>
              <a:endParaRPr lang="en-US"/>
            </a:p>
          </p:txBody>
        </p:sp>
        <p:sp>
          <p:nvSpPr>
            <p:cNvPr id="1238" name="Freeform: Shape 1237">
              <a:extLst>
                <a:ext uri="{FF2B5EF4-FFF2-40B4-BE49-F238E27FC236}">
                  <a16:creationId xmlns:a16="http://schemas.microsoft.com/office/drawing/2014/main" xmlns="" id="{B41E650B-A2A7-4878-A03A-AE986EE2F600}"/>
                </a:ext>
              </a:extLst>
            </p:cNvPr>
            <p:cNvSpPr/>
            <p:nvPr/>
          </p:nvSpPr>
          <p:spPr>
            <a:xfrm>
              <a:off x="7747159" y="939641"/>
              <a:ext cx="9525" cy="9525"/>
            </a:xfrm>
            <a:custGeom>
              <a:avLst/>
              <a:gdLst>
                <a:gd name="connsiteX0" fmla="*/ 9049 w 9525"/>
                <a:gd name="connsiteY0" fmla="*/ 7144 h 9525"/>
                <a:gd name="connsiteX1" fmla="*/ 7144 w 9525"/>
                <a:gd name="connsiteY1" fmla="*/ 7144 h 9525"/>
                <a:gd name="connsiteX2" fmla="*/ 9049 w 9525"/>
                <a:gd name="connsiteY2" fmla="*/ 7144 h 9525"/>
                <a:gd name="connsiteX3" fmla="*/ 9049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9049" y="7144"/>
                  </a:moveTo>
                  <a:cubicBezTo>
                    <a:pt x="8096" y="7144"/>
                    <a:pt x="8096" y="7144"/>
                    <a:pt x="7144" y="7144"/>
                  </a:cubicBezTo>
                  <a:cubicBezTo>
                    <a:pt x="7144" y="7144"/>
                    <a:pt x="8096" y="7144"/>
                    <a:pt x="9049" y="7144"/>
                  </a:cubicBezTo>
                  <a:cubicBezTo>
                    <a:pt x="9049" y="7144"/>
                    <a:pt x="9049" y="7144"/>
                    <a:pt x="9049" y="7144"/>
                  </a:cubicBezTo>
                  <a:close/>
                </a:path>
              </a:pathLst>
            </a:custGeom>
            <a:grpFill/>
            <a:ln w="9525" cap="flat">
              <a:noFill/>
              <a:prstDash val="solid"/>
              <a:miter/>
            </a:ln>
          </p:spPr>
          <p:txBody>
            <a:bodyPr rtlCol="0" anchor="ctr"/>
            <a:lstStyle/>
            <a:p>
              <a:endParaRPr lang="en-US"/>
            </a:p>
          </p:txBody>
        </p:sp>
        <p:sp>
          <p:nvSpPr>
            <p:cNvPr id="1239" name="Freeform: Shape 1238">
              <a:extLst>
                <a:ext uri="{FF2B5EF4-FFF2-40B4-BE49-F238E27FC236}">
                  <a16:creationId xmlns:a16="http://schemas.microsoft.com/office/drawing/2014/main" xmlns="" id="{62F61B45-2FBD-4818-A1B6-CE1DE5CBE013}"/>
                </a:ext>
              </a:extLst>
            </p:cNvPr>
            <p:cNvSpPr/>
            <p:nvPr/>
          </p:nvSpPr>
          <p:spPr>
            <a:xfrm>
              <a:off x="6913721" y="100155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240" name="Freeform: Shape 1239">
              <a:extLst>
                <a:ext uri="{FF2B5EF4-FFF2-40B4-BE49-F238E27FC236}">
                  <a16:creationId xmlns:a16="http://schemas.microsoft.com/office/drawing/2014/main" xmlns="" id="{7D3D9B2D-4456-46F3-8ED4-AC3C8BC85926}"/>
                </a:ext>
              </a:extLst>
            </p:cNvPr>
            <p:cNvSpPr/>
            <p:nvPr/>
          </p:nvSpPr>
          <p:spPr>
            <a:xfrm>
              <a:off x="6843236" y="1011078"/>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7144"/>
                  </a:cubicBezTo>
                  <a:cubicBezTo>
                    <a:pt x="7144" y="7144"/>
                    <a:pt x="7144" y="7144"/>
                    <a:pt x="8096" y="7144"/>
                  </a:cubicBezTo>
                  <a:close/>
                </a:path>
              </a:pathLst>
            </a:custGeom>
            <a:grpFill/>
            <a:ln w="9525" cap="flat">
              <a:noFill/>
              <a:prstDash val="solid"/>
              <a:miter/>
            </a:ln>
          </p:spPr>
          <p:txBody>
            <a:bodyPr rtlCol="0" anchor="ctr"/>
            <a:lstStyle/>
            <a:p>
              <a:endParaRPr lang="en-US"/>
            </a:p>
          </p:txBody>
        </p:sp>
        <p:sp>
          <p:nvSpPr>
            <p:cNvPr id="1241" name="Freeform: Shape 1240">
              <a:extLst>
                <a:ext uri="{FF2B5EF4-FFF2-40B4-BE49-F238E27FC236}">
                  <a16:creationId xmlns:a16="http://schemas.microsoft.com/office/drawing/2014/main" xmlns="" id="{72435DFF-A762-4495-A07D-750572ECEEB0}"/>
                </a:ext>
              </a:extLst>
            </p:cNvPr>
            <p:cNvSpPr/>
            <p:nvPr/>
          </p:nvSpPr>
          <p:spPr>
            <a:xfrm>
              <a:off x="7633811" y="9234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lnTo>
                    <a:pt x="7144" y="7144"/>
                  </a:lnTo>
                  <a:close/>
                </a:path>
              </a:pathLst>
            </a:custGeom>
            <a:grpFill/>
            <a:ln w="9525" cap="flat">
              <a:noFill/>
              <a:prstDash val="solid"/>
              <a:miter/>
            </a:ln>
          </p:spPr>
          <p:txBody>
            <a:bodyPr rtlCol="0" anchor="ctr"/>
            <a:lstStyle/>
            <a:p>
              <a:endParaRPr lang="en-US"/>
            </a:p>
          </p:txBody>
        </p:sp>
        <p:sp>
          <p:nvSpPr>
            <p:cNvPr id="1242" name="Freeform: Shape 1241">
              <a:extLst>
                <a:ext uri="{FF2B5EF4-FFF2-40B4-BE49-F238E27FC236}">
                  <a16:creationId xmlns:a16="http://schemas.microsoft.com/office/drawing/2014/main" xmlns="" id="{8960A708-4535-466D-99C1-7E160C39C60C}"/>
                </a:ext>
              </a:extLst>
            </p:cNvPr>
            <p:cNvSpPr/>
            <p:nvPr/>
          </p:nvSpPr>
          <p:spPr>
            <a:xfrm>
              <a:off x="7698581" y="922707"/>
              <a:ext cx="9525" cy="9525"/>
            </a:xfrm>
            <a:custGeom>
              <a:avLst/>
              <a:gdLst>
                <a:gd name="connsiteX0" fmla="*/ 7144 w 9525"/>
                <a:gd name="connsiteY0" fmla="*/ 8837 h 9525"/>
                <a:gd name="connsiteX1" fmla="*/ 7144 w 9525"/>
                <a:gd name="connsiteY1" fmla="*/ 8837 h 9525"/>
                <a:gd name="connsiteX2" fmla="*/ 7144 w 9525"/>
                <a:gd name="connsiteY2" fmla="*/ 8837 h 9525"/>
              </a:gdLst>
              <a:ahLst/>
              <a:cxnLst>
                <a:cxn ang="0">
                  <a:pos x="connsiteX0" y="connsiteY0"/>
                </a:cxn>
                <a:cxn ang="0">
                  <a:pos x="connsiteX1" y="connsiteY1"/>
                </a:cxn>
                <a:cxn ang="0">
                  <a:pos x="connsiteX2" y="connsiteY2"/>
                </a:cxn>
              </a:cxnLst>
              <a:rect l="l" t="t" r="r" b="b"/>
              <a:pathLst>
                <a:path w="9525" h="9525">
                  <a:moveTo>
                    <a:pt x="7144" y="8837"/>
                  </a:moveTo>
                  <a:cubicBezTo>
                    <a:pt x="7144" y="8837"/>
                    <a:pt x="7144" y="5027"/>
                    <a:pt x="7144" y="8837"/>
                  </a:cubicBezTo>
                  <a:lnTo>
                    <a:pt x="7144" y="8837"/>
                  </a:lnTo>
                  <a:close/>
                </a:path>
              </a:pathLst>
            </a:custGeom>
            <a:grpFill/>
            <a:ln w="9525" cap="flat">
              <a:noFill/>
              <a:prstDash val="solid"/>
              <a:miter/>
            </a:ln>
          </p:spPr>
          <p:txBody>
            <a:bodyPr rtlCol="0" anchor="ctr"/>
            <a:lstStyle/>
            <a:p>
              <a:endParaRPr lang="en-US"/>
            </a:p>
          </p:txBody>
        </p:sp>
        <p:sp>
          <p:nvSpPr>
            <p:cNvPr id="1243" name="Freeform: Shape 1242">
              <a:extLst>
                <a:ext uri="{FF2B5EF4-FFF2-40B4-BE49-F238E27FC236}">
                  <a16:creationId xmlns:a16="http://schemas.microsoft.com/office/drawing/2014/main" xmlns="" id="{A3DC8101-F1FB-4213-9F31-29EF825DF013}"/>
                </a:ext>
              </a:extLst>
            </p:cNvPr>
            <p:cNvSpPr/>
            <p:nvPr/>
          </p:nvSpPr>
          <p:spPr>
            <a:xfrm>
              <a:off x="7749064" y="9434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9049" y="7144"/>
                    <a:pt x="8096" y="7144"/>
                    <a:pt x="7144" y="7144"/>
                  </a:cubicBezTo>
                  <a:lnTo>
                    <a:pt x="7144" y="7144"/>
                  </a:lnTo>
                  <a:close/>
                </a:path>
              </a:pathLst>
            </a:custGeom>
            <a:grpFill/>
            <a:ln w="9525" cap="flat">
              <a:noFill/>
              <a:prstDash val="solid"/>
              <a:miter/>
            </a:ln>
          </p:spPr>
          <p:txBody>
            <a:bodyPr rtlCol="0" anchor="ctr"/>
            <a:lstStyle/>
            <a:p>
              <a:endParaRPr lang="en-US"/>
            </a:p>
          </p:txBody>
        </p:sp>
        <p:sp>
          <p:nvSpPr>
            <p:cNvPr id="1244" name="Freeform: Shape 1243">
              <a:extLst>
                <a:ext uri="{FF2B5EF4-FFF2-40B4-BE49-F238E27FC236}">
                  <a16:creationId xmlns:a16="http://schemas.microsoft.com/office/drawing/2014/main" xmlns="" id="{46447620-2F42-429A-82F5-52BDE0B52C22}"/>
                </a:ext>
              </a:extLst>
            </p:cNvPr>
            <p:cNvSpPr/>
            <p:nvPr/>
          </p:nvSpPr>
          <p:spPr>
            <a:xfrm>
              <a:off x="7750969" y="94154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8096" y="8096"/>
                    <a:pt x="8096" y="7144"/>
                  </a:cubicBezTo>
                  <a:close/>
                </a:path>
              </a:pathLst>
            </a:custGeom>
            <a:grpFill/>
            <a:ln w="9525" cap="flat">
              <a:noFill/>
              <a:prstDash val="solid"/>
              <a:miter/>
            </a:ln>
          </p:spPr>
          <p:txBody>
            <a:bodyPr rtlCol="0" anchor="ctr"/>
            <a:lstStyle/>
            <a:p>
              <a:endParaRPr lang="en-US"/>
            </a:p>
          </p:txBody>
        </p:sp>
        <p:sp>
          <p:nvSpPr>
            <p:cNvPr id="1245" name="Freeform: Shape 1244">
              <a:extLst>
                <a:ext uri="{FF2B5EF4-FFF2-40B4-BE49-F238E27FC236}">
                  <a16:creationId xmlns:a16="http://schemas.microsoft.com/office/drawing/2014/main" xmlns="" id="{691AF23A-CB3A-4050-8AB8-51EC5D8E49E2}"/>
                </a:ext>
              </a:extLst>
            </p:cNvPr>
            <p:cNvSpPr/>
            <p:nvPr/>
          </p:nvSpPr>
          <p:spPr>
            <a:xfrm>
              <a:off x="7729061" y="946837"/>
              <a:ext cx="19050" cy="9525"/>
            </a:xfrm>
            <a:custGeom>
              <a:avLst/>
              <a:gdLst>
                <a:gd name="connsiteX0" fmla="*/ 7144 w 19050"/>
                <a:gd name="connsiteY0" fmla="*/ 7567 h 9525"/>
                <a:gd name="connsiteX1" fmla="*/ 7144 w 19050"/>
                <a:gd name="connsiteY1" fmla="*/ 7567 h 9525"/>
                <a:gd name="connsiteX2" fmla="*/ 7144 w 19050"/>
                <a:gd name="connsiteY2" fmla="*/ 7567 h 9525"/>
              </a:gdLst>
              <a:ahLst/>
              <a:cxnLst>
                <a:cxn ang="0">
                  <a:pos x="connsiteX0" y="connsiteY0"/>
                </a:cxn>
                <a:cxn ang="0">
                  <a:pos x="connsiteX1" y="connsiteY1"/>
                </a:cxn>
                <a:cxn ang="0">
                  <a:pos x="connsiteX2" y="connsiteY2"/>
                </a:cxn>
              </a:cxnLst>
              <a:rect l="l" t="t" r="r" b="b"/>
              <a:pathLst>
                <a:path w="19050" h="9525">
                  <a:moveTo>
                    <a:pt x="7144" y="7567"/>
                  </a:moveTo>
                  <a:cubicBezTo>
                    <a:pt x="7144" y="7567"/>
                    <a:pt x="19526" y="6615"/>
                    <a:pt x="7144" y="7567"/>
                  </a:cubicBezTo>
                  <a:lnTo>
                    <a:pt x="7144" y="7567"/>
                  </a:lnTo>
                  <a:close/>
                </a:path>
              </a:pathLst>
            </a:custGeom>
            <a:grpFill/>
            <a:ln w="9525" cap="flat">
              <a:noFill/>
              <a:prstDash val="solid"/>
              <a:miter/>
            </a:ln>
          </p:spPr>
          <p:txBody>
            <a:bodyPr rtlCol="0" anchor="ctr"/>
            <a:lstStyle/>
            <a:p>
              <a:endParaRPr lang="en-US"/>
            </a:p>
          </p:txBody>
        </p:sp>
        <p:sp>
          <p:nvSpPr>
            <p:cNvPr id="1246" name="Freeform: Shape 1245">
              <a:extLst>
                <a:ext uri="{FF2B5EF4-FFF2-40B4-BE49-F238E27FC236}">
                  <a16:creationId xmlns:a16="http://schemas.microsoft.com/office/drawing/2014/main" xmlns="" id="{F113FF14-3F6F-4449-A040-3DE9E5F9904B}"/>
                </a:ext>
              </a:extLst>
            </p:cNvPr>
            <p:cNvSpPr/>
            <p:nvPr/>
          </p:nvSpPr>
          <p:spPr>
            <a:xfrm>
              <a:off x="7707154" y="908604"/>
              <a:ext cx="9525" cy="9525"/>
            </a:xfrm>
            <a:custGeom>
              <a:avLst/>
              <a:gdLst>
                <a:gd name="connsiteX0" fmla="*/ 7144 w 9525"/>
                <a:gd name="connsiteY0" fmla="*/ 8653 h 9525"/>
                <a:gd name="connsiteX1" fmla="*/ 7144 w 9525"/>
                <a:gd name="connsiteY1" fmla="*/ 8653 h 9525"/>
                <a:gd name="connsiteX2" fmla="*/ 7144 w 9525"/>
                <a:gd name="connsiteY2" fmla="*/ 8653 h 9525"/>
              </a:gdLst>
              <a:ahLst/>
              <a:cxnLst>
                <a:cxn ang="0">
                  <a:pos x="connsiteX0" y="connsiteY0"/>
                </a:cxn>
                <a:cxn ang="0">
                  <a:pos x="connsiteX1" y="connsiteY1"/>
                </a:cxn>
                <a:cxn ang="0">
                  <a:pos x="connsiteX2" y="connsiteY2"/>
                </a:cxn>
              </a:cxnLst>
              <a:rect l="l" t="t" r="r" b="b"/>
              <a:pathLst>
                <a:path w="9525" h="9525">
                  <a:moveTo>
                    <a:pt x="7144" y="8653"/>
                  </a:moveTo>
                  <a:cubicBezTo>
                    <a:pt x="10954" y="7700"/>
                    <a:pt x="13811" y="5795"/>
                    <a:pt x="7144" y="8653"/>
                  </a:cubicBezTo>
                  <a:lnTo>
                    <a:pt x="7144" y="8653"/>
                  </a:lnTo>
                  <a:close/>
                </a:path>
              </a:pathLst>
            </a:custGeom>
            <a:grpFill/>
            <a:ln w="9525" cap="flat">
              <a:noFill/>
              <a:prstDash val="solid"/>
              <a:miter/>
            </a:ln>
          </p:spPr>
          <p:txBody>
            <a:bodyPr rtlCol="0" anchor="ctr"/>
            <a:lstStyle/>
            <a:p>
              <a:endParaRPr lang="en-US"/>
            </a:p>
          </p:txBody>
        </p:sp>
        <p:sp>
          <p:nvSpPr>
            <p:cNvPr id="1247" name="Freeform: Shape 1246">
              <a:extLst>
                <a:ext uri="{FF2B5EF4-FFF2-40B4-BE49-F238E27FC236}">
                  <a16:creationId xmlns:a16="http://schemas.microsoft.com/office/drawing/2014/main" xmlns="" id="{6EB66282-2B36-4BDA-A571-67D9C90E85F5}"/>
                </a:ext>
              </a:extLst>
            </p:cNvPr>
            <p:cNvSpPr/>
            <p:nvPr/>
          </p:nvSpPr>
          <p:spPr>
            <a:xfrm>
              <a:off x="7693104" y="909161"/>
              <a:ext cx="9525" cy="9525"/>
            </a:xfrm>
            <a:custGeom>
              <a:avLst/>
              <a:gdLst>
                <a:gd name="connsiteX0" fmla="*/ 7858 w 9525"/>
                <a:gd name="connsiteY0" fmla="*/ 9049 h 9525"/>
                <a:gd name="connsiteX1" fmla="*/ 7858 w 9525"/>
                <a:gd name="connsiteY1" fmla="*/ 7144 h 9525"/>
                <a:gd name="connsiteX2" fmla="*/ 7858 w 9525"/>
                <a:gd name="connsiteY2" fmla="*/ 9049 h 9525"/>
              </a:gdLst>
              <a:ahLst/>
              <a:cxnLst>
                <a:cxn ang="0">
                  <a:pos x="connsiteX0" y="connsiteY0"/>
                </a:cxn>
                <a:cxn ang="0">
                  <a:pos x="connsiteX1" y="connsiteY1"/>
                </a:cxn>
                <a:cxn ang="0">
                  <a:pos x="connsiteX2" y="connsiteY2"/>
                </a:cxn>
              </a:cxnLst>
              <a:rect l="l" t="t" r="r" b="b"/>
              <a:pathLst>
                <a:path w="9525" h="9525">
                  <a:moveTo>
                    <a:pt x="7858" y="9049"/>
                  </a:moveTo>
                  <a:cubicBezTo>
                    <a:pt x="9763" y="8096"/>
                    <a:pt x="7858" y="7144"/>
                    <a:pt x="7858" y="7144"/>
                  </a:cubicBezTo>
                  <a:cubicBezTo>
                    <a:pt x="6906" y="8096"/>
                    <a:pt x="6906" y="8096"/>
                    <a:pt x="7858" y="9049"/>
                  </a:cubicBezTo>
                  <a:close/>
                </a:path>
              </a:pathLst>
            </a:custGeom>
            <a:grpFill/>
            <a:ln w="9525" cap="flat">
              <a:noFill/>
              <a:prstDash val="solid"/>
              <a:miter/>
            </a:ln>
          </p:spPr>
          <p:txBody>
            <a:bodyPr rtlCol="0" anchor="ctr"/>
            <a:lstStyle/>
            <a:p>
              <a:endParaRPr lang="en-US"/>
            </a:p>
          </p:txBody>
        </p:sp>
        <p:sp>
          <p:nvSpPr>
            <p:cNvPr id="1248" name="Freeform: Shape 1247">
              <a:extLst>
                <a:ext uri="{FF2B5EF4-FFF2-40B4-BE49-F238E27FC236}">
                  <a16:creationId xmlns:a16="http://schemas.microsoft.com/office/drawing/2014/main" xmlns="" id="{35C38DA6-97DA-4EA9-8E55-660EFC74EB02}"/>
                </a:ext>
              </a:extLst>
            </p:cNvPr>
            <p:cNvSpPr/>
            <p:nvPr/>
          </p:nvSpPr>
          <p:spPr>
            <a:xfrm>
              <a:off x="7289006" y="920505"/>
              <a:ext cx="9525" cy="9525"/>
            </a:xfrm>
            <a:custGeom>
              <a:avLst/>
              <a:gdLst>
                <a:gd name="connsiteX0" fmla="*/ 10954 w 9525"/>
                <a:gd name="connsiteY0" fmla="*/ 9135 h 9525"/>
                <a:gd name="connsiteX1" fmla="*/ 7144 w 9525"/>
                <a:gd name="connsiteY1" fmla="*/ 8182 h 9525"/>
                <a:gd name="connsiteX2" fmla="*/ 10954 w 9525"/>
                <a:gd name="connsiteY2" fmla="*/ 9135 h 9525"/>
              </a:gdLst>
              <a:ahLst/>
              <a:cxnLst>
                <a:cxn ang="0">
                  <a:pos x="connsiteX0" y="connsiteY0"/>
                </a:cxn>
                <a:cxn ang="0">
                  <a:pos x="connsiteX1" y="connsiteY1"/>
                </a:cxn>
                <a:cxn ang="0">
                  <a:pos x="connsiteX2" y="connsiteY2"/>
                </a:cxn>
              </a:cxnLst>
              <a:rect l="l" t="t" r="r" b="b"/>
              <a:pathLst>
                <a:path w="9525" h="9525">
                  <a:moveTo>
                    <a:pt x="10954" y="9135"/>
                  </a:moveTo>
                  <a:cubicBezTo>
                    <a:pt x="10001" y="7230"/>
                    <a:pt x="8096" y="6277"/>
                    <a:pt x="7144" y="8182"/>
                  </a:cubicBezTo>
                  <a:cubicBezTo>
                    <a:pt x="9049" y="8182"/>
                    <a:pt x="10954" y="9135"/>
                    <a:pt x="10954" y="9135"/>
                  </a:cubicBezTo>
                  <a:close/>
                </a:path>
              </a:pathLst>
            </a:custGeom>
            <a:grpFill/>
            <a:ln w="9525" cap="flat">
              <a:noFill/>
              <a:prstDash val="solid"/>
              <a:miter/>
            </a:ln>
          </p:spPr>
          <p:txBody>
            <a:bodyPr rtlCol="0" anchor="ctr"/>
            <a:lstStyle/>
            <a:p>
              <a:endParaRPr lang="en-US"/>
            </a:p>
          </p:txBody>
        </p:sp>
      </p:grpSp>
      <p:grpSp>
        <p:nvGrpSpPr>
          <p:cNvPr id="1249" name="Group 1248">
            <a:extLst>
              <a:ext uri="{FF2B5EF4-FFF2-40B4-BE49-F238E27FC236}">
                <a16:creationId xmlns:a16="http://schemas.microsoft.com/office/drawing/2014/main" xmlns="" id="{524BFC86-E744-42C3-9E37-7C218121DD3D}"/>
              </a:ext>
            </a:extLst>
          </p:cNvPr>
          <p:cNvGrpSpPr/>
          <p:nvPr userDrawn="1"/>
        </p:nvGrpSpPr>
        <p:grpSpPr>
          <a:xfrm rot="18823380" flipH="1">
            <a:off x="1483313" y="4959425"/>
            <a:ext cx="442463" cy="326412"/>
            <a:chOff x="3625593" y="6426852"/>
            <a:chExt cx="335279" cy="247341"/>
          </a:xfrm>
          <a:solidFill>
            <a:schemeClr val="accent1"/>
          </a:solidFill>
        </p:grpSpPr>
        <p:sp>
          <p:nvSpPr>
            <p:cNvPr id="1250" name="Freeform: Shape 1249">
              <a:extLst>
                <a:ext uri="{FF2B5EF4-FFF2-40B4-BE49-F238E27FC236}">
                  <a16:creationId xmlns:a16="http://schemas.microsoft.com/office/drawing/2014/main" xmlns="" id="{50B2D1A6-0258-45B6-BA37-940F08286ADF}"/>
                </a:ext>
              </a:extLst>
            </p:cNvPr>
            <p:cNvSpPr/>
            <p:nvPr/>
          </p:nvSpPr>
          <p:spPr>
            <a:xfrm>
              <a:off x="3625691" y="6427877"/>
              <a:ext cx="95250" cy="161925"/>
            </a:xfrm>
            <a:custGeom>
              <a:avLst/>
              <a:gdLst>
                <a:gd name="connsiteX0" fmla="*/ 88106 w 95250"/>
                <a:gd name="connsiteY0" fmla="*/ 8667 h 161925"/>
                <a:gd name="connsiteX1" fmla="*/ 60484 w 95250"/>
                <a:gd name="connsiteY1" fmla="*/ 99155 h 161925"/>
                <a:gd name="connsiteX2" fmla="*/ 7144 w 95250"/>
                <a:gd name="connsiteY2" fmla="*/ 160115 h 161925"/>
                <a:gd name="connsiteX3" fmla="*/ 72866 w 95250"/>
                <a:gd name="connsiteY3" fmla="*/ 86772 h 161925"/>
                <a:gd name="connsiteX4" fmla="*/ 88106 w 95250"/>
                <a:gd name="connsiteY4" fmla="*/ 41052 h 161925"/>
                <a:gd name="connsiteX5" fmla="*/ 88106 w 95250"/>
                <a:gd name="connsiteY5" fmla="*/ 8667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161925">
                  <a:moveTo>
                    <a:pt x="88106" y="8667"/>
                  </a:moveTo>
                  <a:cubicBezTo>
                    <a:pt x="83344" y="40100"/>
                    <a:pt x="76676" y="70580"/>
                    <a:pt x="60484" y="99155"/>
                  </a:cubicBezTo>
                  <a:cubicBezTo>
                    <a:pt x="56674" y="104870"/>
                    <a:pt x="8096" y="161067"/>
                    <a:pt x="7144" y="160115"/>
                  </a:cubicBezTo>
                  <a:cubicBezTo>
                    <a:pt x="12859" y="171545"/>
                    <a:pt x="69056" y="94392"/>
                    <a:pt x="72866" y="86772"/>
                  </a:cubicBezTo>
                  <a:cubicBezTo>
                    <a:pt x="79534" y="72485"/>
                    <a:pt x="84296" y="57245"/>
                    <a:pt x="88106" y="41052"/>
                  </a:cubicBezTo>
                  <a:cubicBezTo>
                    <a:pt x="88106" y="37242"/>
                    <a:pt x="89059" y="-858"/>
                    <a:pt x="88106" y="8667"/>
                  </a:cubicBezTo>
                  <a:close/>
                </a:path>
              </a:pathLst>
            </a:custGeom>
            <a:grpFill/>
            <a:ln w="9525" cap="flat">
              <a:noFill/>
              <a:prstDash val="solid"/>
              <a:miter/>
            </a:ln>
          </p:spPr>
          <p:txBody>
            <a:bodyPr rtlCol="0" anchor="ctr"/>
            <a:lstStyle/>
            <a:p>
              <a:endParaRPr lang="en-US"/>
            </a:p>
          </p:txBody>
        </p:sp>
        <p:sp>
          <p:nvSpPr>
            <p:cNvPr id="1251" name="Freeform: Shape 1250">
              <a:extLst>
                <a:ext uri="{FF2B5EF4-FFF2-40B4-BE49-F238E27FC236}">
                  <a16:creationId xmlns:a16="http://schemas.microsoft.com/office/drawing/2014/main" xmlns="" id="{19E8FF67-37E6-4BA4-927B-A8C5CC0D714E}"/>
                </a:ext>
              </a:extLst>
            </p:cNvPr>
            <p:cNvSpPr/>
            <p:nvPr/>
          </p:nvSpPr>
          <p:spPr>
            <a:xfrm>
              <a:off x="3710463" y="6426852"/>
              <a:ext cx="114300" cy="66675"/>
            </a:xfrm>
            <a:custGeom>
              <a:avLst/>
              <a:gdLst>
                <a:gd name="connsiteX0" fmla="*/ 7144 w 114300"/>
                <a:gd name="connsiteY0" fmla="*/ 11597 h 66675"/>
                <a:gd name="connsiteX1" fmla="*/ 80486 w 114300"/>
                <a:gd name="connsiteY1" fmla="*/ 23979 h 66675"/>
                <a:gd name="connsiteX2" fmla="*/ 113824 w 114300"/>
                <a:gd name="connsiteY2" fmla="*/ 60174 h 66675"/>
                <a:gd name="connsiteX3" fmla="*/ 64294 w 114300"/>
                <a:gd name="connsiteY3" fmla="*/ 11597 h 66675"/>
                <a:gd name="connsiteX4" fmla="*/ 7144 w 114300"/>
                <a:gd name="connsiteY4" fmla="*/ 11597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66675">
                  <a:moveTo>
                    <a:pt x="7144" y="11597"/>
                  </a:moveTo>
                  <a:cubicBezTo>
                    <a:pt x="30004" y="7787"/>
                    <a:pt x="59531" y="9692"/>
                    <a:pt x="80486" y="23979"/>
                  </a:cubicBezTo>
                  <a:cubicBezTo>
                    <a:pt x="86201" y="27789"/>
                    <a:pt x="110966" y="63032"/>
                    <a:pt x="113824" y="60174"/>
                  </a:cubicBezTo>
                  <a:cubicBezTo>
                    <a:pt x="122396" y="52554"/>
                    <a:pt x="70009" y="14454"/>
                    <a:pt x="64294" y="11597"/>
                  </a:cubicBezTo>
                  <a:cubicBezTo>
                    <a:pt x="44291" y="2072"/>
                    <a:pt x="13811" y="10644"/>
                    <a:pt x="7144" y="11597"/>
                  </a:cubicBezTo>
                  <a:close/>
                </a:path>
              </a:pathLst>
            </a:custGeom>
            <a:grpFill/>
            <a:ln w="9525" cap="flat">
              <a:noFill/>
              <a:prstDash val="solid"/>
              <a:miter/>
            </a:ln>
          </p:spPr>
          <p:txBody>
            <a:bodyPr rtlCol="0" anchor="ctr"/>
            <a:lstStyle/>
            <a:p>
              <a:endParaRPr lang="en-US"/>
            </a:p>
          </p:txBody>
        </p:sp>
        <p:sp>
          <p:nvSpPr>
            <p:cNvPr id="1252" name="Freeform: Shape 1251">
              <a:extLst>
                <a:ext uri="{FF2B5EF4-FFF2-40B4-BE49-F238E27FC236}">
                  <a16:creationId xmlns:a16="http://schemas.microsoft.com/office/drawing/2014/main" xmlns="" id="{EB8859E3-B659-47B9-B6BB-687BA101293F}"/>
                </a:ext>
              </a:extLst>
            </p:cNvPr>
            <p:cNvSpPr/>
            <p:nvPr/>
          </p:nvSpPr>
          <p:spPr>
            <a:xfrm>
              <a:off x="3817997" y="6469223"/>
              <a:ext cx="142875" cy="76200"/>
            </a:xfrm>
            <a:custGeom>
              <a:avLst/>
              <a:gdLst>
                <a:gd name="connsiteX0" fmla="*/ 8195 w 142875"/>
                <a:gd name="connsiteY0" fmla="*/ 18756 h 76200"/>
                <a:gd name="connsiteX1" fmla="*/ 80585 w 142875"/>
                <a:gd name="connsiteY1" fmla="*/ 24471 h 76200"/>
                <a:gd name="connsiteX2" fmla="*/ 133925 w 142875"/>
                <a:gd name="connsiteY2" fmla="*/ 70191 h 76200"/>
                <a:gd name="connsiteX3" fmla="*/ 70108 w 142875"/>
                <a:gd name="connsiteY3" fmla="*/ 13994 h 76200"/>
                <a:gd name="connsiteX4" fmla="*/ 30103 w 142875"/>
                <a:gd name="connsiteY4" fmla="*/ 7326 h 76200"/>
                <a:gd name="connsiteX5" fmla="*/ 8195 w 142875"/>
                <a:gd name="connsiteY5" fmla="*/ 1875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75" h="76200">
                  <a:moveTo>
                    <a:pt x="8195" y="18756"/>
                  </a:moveTo>
                  <a:cubicBezTo>
                    <a:pt x="30103" y="5421"/>
                    <a:pt x="59630" y="13994"/>
                    <a:pt x="80585" y="24471"/>
                  </a:cubicBezTo>
                  <a:cubicBezTo>
                    <a:pt x="87253" y="27329"/>
                    <a:pt x="137735" y="67334"/>
                    <a:pt x="133925" y="70191"/>
                  </a:cubicBezTo>
                  <a:cubicBezTo>
                    <a:pt x="150118" y="60666"/>
                    <a:pt x="76775" y="16851"/>
                    <a:pt x="70108" y="13994"/>
                  </a:cubicBezTo>
                  <a:cubicBezTo>
                    <a:pt x="57725" y="9231"/>
                    <a:pt x="43438" y="6374"/>
                    <a:pt x="30103" y="7326"/>
                  </a:cubicBezTo>
                  <a:cubicBezTo>
                    <a:pt x="21530" y="9231"/>
                    <a:pt x="2480" y="22566"/>
                    <a:pt x="8195" y="18756"/>
                  </a:cubicBezTo>
                  <a:close/>
                </a:path>
              </a:pathLst>
            </a:custGeom>
            <a:grpFill/>
            <a:ln w="9525" cap="flat">
              <a:noFill/>
              <a:prstDash val="solid"/>
              <a:miter/>
            </a:ln>
          </p:spPr>
          <p:txBody>
            <a:bodyPr rtlCol="0" anchor="ctr"/>
            <a:lstStyle/>
            <a:p>
              <a:endParaRPr lang="en-US"/>
            </a:p>
          </p:txBody>
        </p:sp>
        <p:sp>
          <p:nvSpPr>
            <p:cNvPr id="1253" name="Freeform: Shape 1252">
              <a:extLst>
                <a:ext uri="{FF2B5EF4-FFF2-40B4-BE49-F238E27FC236}">
                  <a16:creationId xmlns:a16="http://schemas.microsoft.com/office/drawing/2014/main" xmlns="" id="{225FE87D-99D9-47A8-9F31-FECC272B98A8}"/>
                </a:ext>
              </a:extLst>
            </p:cNvPr>
            <p:cNvSpPr/>
            <p:nvPr/>
          </p:nvSpPr>
          <p:spPr>
            <a:xfrm>
              <a:off x="3864768" y="6530365"/>
              <a:ext cx="85725" cy="142875"/>
            </a:xfrm>
            <a:custGeom>
              <a:avLst/>
              <a:gdLst>
                <a:gd name="connsiteX0" fmla="*/ 86201 w 85725"/>
                <a:gd name="connsiteY0" fmla="*/ 7144 h 142875"/>
                <a:gd name="connsiteX1" fmla="*/ 33814 w 85725"/>
                <a:gd name="connsiteY1" fmla="*/ 80486 h 142875"/>
                <a:gd name="connsiteX2" fmla="*/ 10001 w 85725"/>
                <a:gd name="connsiteY2" fmla="*/ 138589 h 142875"/>
                <a:gd name="connsiteX3" fmla="*/ 7144 w 85725"/>
                <a:gd name="connsiteY3" fmla="*/ 134779 h 142875"/>
                <a:gd name="connsiteX4" fmla="*/ 46196 w 85725"/>
                <a:gd name="connsiteY4" fmla="*/ 67151 h 142875"/>
                <a:gd name="connsiteX5" fmla="*/ 86201 w 85725"/>
                <a:gd name="connsiteY5" fmla="*/ 714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42875">
                  <a:moveTo>
                    <a:pt x="86201" y="7144"/>
                  </a:moveTo>
                  <a:cubicBezTo>
                    <a:pt x="60484" y="19526"/>
                    <a:pt x="46196" y="56674"/>
                    <a:pt x="33814" y="80486"/>
                  </a:cubicBezTo>
                  <a:cubicBezTo>
                    <a:pt x="27146" y="92869"/>
                    <a:pt x="12859" y="135731"/>
                    <a:pt x="10001" y="138589"/>
                  </a:cubicBezTo>
                  <a:cubicBezTo>
                    <a:pt x="16669" y="132874"/>
                    <a:pt x="7144" y="131921"/>
                    <a:pt x="7144" y="134779"/>
                  </a:cubicBezTo>
                  <a:cubicBezTo>
                    <a:pt x="8096" y="130016"/>
                    <a:pt x="39529" y="80486"/>
                    <a:pt x="46196" y="67151"/>
                  </a:cubicBezTo>
                  <a:cubicBezTo>
                    <a:pt x="54769" y="53816"/>
                    <a:pt x="76676" y="11906"/>
                    <a:pt x="86201" y="7144"/>
                  </a:cubicBezTo>
                  <a:close/>
                </a:path>
              </a:pathLst>
            </a:custGeom>
            <a:grpFill/>
            <a:ln w="9525" cap="flat">
              <a:noFill/>
              <a:prstDash val="solid"/>
              <a:miter/>
            </a:ln>
          </p:spPr>
          <p:txBody>
            <a:bodyPr rtlCol="0" anchor="ctr"/>
            <a:lstStyle/>
            <a:p>
              <a:endParaRPr lang="en-US"/>
            </a:p>
          </p:txBody>
        </p:sp>
        <p:sp>
          <p:nvSpPr>
            <p:cNvPr id="1254" name="Freeform: Shape 1253">
              <a:extLst>
                <a:ext uri="{FF2B5EF4-FFF2-40B4-BE49-F238E27FC236}">
                  <a16:creationId xmlns:a16="http://schemas.microsoft.com/office/drawing/2014/main" xmlns="" id="{C277035B-35D7-40BE-828E-AE99DEC582C5}"/>
                </a:ext>
              </a:extLst>
            </p:cNvPr>
            <p:cNvSpPr/>
            <p:nvPr/>
          </p:nvSpPr>
          <p:spPr>
            <a:xfrm>
              <a:off x="3742608" y="6477978"/>
              <a:ext cx="85725" cy="161925"/>
            </a:xfrm>
            <a:custGeom>
              <a:avLst/>
              <a:gdLst>
                <a:gd name="connsiteX0" fmla="*/ 79774 w 85725"/>
                <a:gd name="connsiteY0" fmla="*/ 7144 h 161925"/>
                <a:gd name="connsiteX1" fmla="*/ 7384 w 85725"/>
                <a:gd name="connsiteY1" fmla="*/ 155734 h 161925"/>
                <a:gd name="connsiteX2" fmla="*/ 79774 w 85725"/>
                <a:gd name="connsiteY2" fmla="*/ 7144 h 161925"/>
              </a:gdLst>
              <a:ahLst/>
              <a:cxnLst>
                <a:cxn ang="0">
                  <a:pos x="connsiteX0" y="connsiteY0"/>
                </a:cxn>
                <a:cxn ang="0">
                  <a:pos x="connsiteX1" y="connsiteY1"/>
                </a:cxn>
                <a:cxn ang="0">
                  <a:pos x="connsiteX2" y="connsiteY2"/>
                </a:cxn>
              </a:cxnLst>
              <a:rect l="l" t="t" r="r" b="b"/>
              <a:pathLst>
                <a:path w="85725" h="161925">
                  <a:moveTo>
                    <a:pt x="79774" y="7144"/>
                  </a:moveTo>
                  <a:cubicBezTo>
                    <a:pt x="70249" y="19526"/>
                    <a:pt x="2621" y="153829"/>
                    <a:pt x="7384" y="155734"/>
                  </a:cubicBezTo>
                  <a:cubicBezTo>
                    <a:pt x="15004" y="157639"/>
                    <a:pt x="77869" y="10001"/>
                    <a:pt x="79774" y="7144"/>
                  </a:cubicBezTo>
                  <a:close/>
                </a:path>
              </a:pathLst>
            </a:custGeom>
            <a:grpFill/>
            <a:ln w="9525" cap="flat">
              <a:noFill/>
              <a:prstDash val="solid"/>
              <a:miter/>
            </a:ln>
          </p:spPr>
          <p:txBody>
            <a:bodyPr rtlCol="0" anchor="ctr"/>
            <a:lstStyle/>
            <a:p>
              <a:endParaRPr lang="en-US"/>
            </a:p>
          </p:txBody>
        </p:sp>
        <p:sp>
          <p:nvSpPr>
            <p:cNvPr id="1255" name="Freeform: Shape 1254">
              <a:extLst>
                <a:ext uri="{FF2B5EF4-FFF2-40B4-BE49-F238E27FC236}">
                  <a16:creationId xmlns:a16="http://schemas.microsoft.com/office/drawing/2014/main" xmlns="" id="{E90F11E6-EB2A-4FE5-B1CA-732E122032F9}"/>
                </a:ext>
              </a:extLst>
            </p:cNvPr>
            <p:cNvSpPr/>
            <p:nvPr/>
          </p:nvSpPr>
          <p:spPr>
            <a:xfrm>
              <a:off x="3625593" y="6575022"/>
              <a:ext cx="123825" cy="57150"/>
            </a:xfrm>
            <a:custGeom>
              <a:avLst/>
              <a:gdLst>
                <a:gd name="connsiteX0" fmla="*/ 125351 w 123825"/>
                <a:gd name="connsiteY0" fmla="*/ 56785 h 57150"/>
                <a:gd name="connsiteX1" fmla="*/ 71059 w 123825"/>
                <a:gd name="connsiteY1" fmla="*/ 15827 h 57150"/>
                <a:gd name="connsiteX2" fmla="*/ 7241 w 123825"/>
                <a:gd name="connsiteY2" fmla="*/ 12970 h 57150"/>
                <a:gd name="connsiteX3" fmla="*/ 79631 w 123825"/>
                <a:gd name="connsiteY3" fmla="*/ 26305 h 57150"/>
                <a:gd name="connsiteX4" fmla="*/ 125351 w 123825"/>
                <a:gd name="connsiteY4" fmla="*/ 5678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57150">
                  <a:moveTo>
                    <a:pt x="125351" y="56785"/>
                  </a:moveTo>
                  <a:cubicBezTo>
                    <a:pt x="107254" y="42497"/>
                    <a:pt x="92014" y="25352"/>
                    <a:pt x="71059" y="15827"/>
                  </a:cubicBezTo>
                  <a:cubicBezTo>
                    <a:pt x="65344" y="12970"/>
                    <a:pt x="4384" y="-365"/>
                    <a:pt x="7241" y="12970"/>
                  </a:cubicBezTo>
                  <a:cubicBezTo>
                    <a:pt x="5336" y="5350"/>
                    <a:pt x="73916" y="23447"/>
                    <a:pt x="79631" y="26305"/>
                  </a:cubicBezTo>
                  <a:cubicBezTo>
                    <a:pt x="92014" y="33925"/>
                    <a:pt x="121541" y="53927"/>
                    <a:pt x="125351" y="56785"/>
                  </a:cubicBezTo>
                  <a:close/>
                </a:path>
              </a:pathLst>
            </a:custGeom>
            <a:grpFill/>
            <a:ln w="9525" cap="flat">
              <a:noFill/>
              <a:prstDash val="solid"/>
              <a:miter/>
            </a:ln>
          </p:spPr>
          <p:txBody>
            <a:bodyPr rtlCol="0" anchor="ctr"/>
            <a:lstStyle/>
            <a:p>
              <a:endParaRPr lang="en-US"/>
            </a:p>
          </p:txBody>
        </p:sp>
        <p:sp>
          <p:nvSpPr>
            <p:cNvPr id="1256" name="Freeform: Shape 1255">
              <a:extLst>
                <a:ext uri="{FF2B5EF4-FFF2-40B4-BE49-F238E27FC236}">
                  <a16:creationId xmlns:a16="http://schemas.microsoft.com/office/drawing/2014/main" xmlns="" id="{EBEA6F8F-0E21-47E8-83E2-59046AA1D591}"/>
                </a:ext>
              </a:extLst>
            </p:cNvPr>
            <p:cNvSpPr/>
            <p:nvPr/>
          </p:nvSpPr>
          <p:spPr>
            <a:xfrm>
              <a:off x="3741876" y="6616990"/>
              <a:ext cx="133350" cy="57150"/>
            </a:xfrm>
            <a:custGeom>
              <a:avLst/>
              <a:gdLst>
                <a:gd name="connsiteX0" fmla="*/ 7163 w 133350"/>
                <a:gd name="connsiteY0" fmla="*/ 18626 h 57150"/>
                <a:gd name="connsiteX1" fmla="*/ 84316 w 133350"/>
                <a:gd name="connsiteY1" fmla="*/ 21484 h 57150"/>
                <a:gd name="connsiteX2" fmla="*/ 134798 w 133350"/>
                <a:gd name="connsiteY2" fmla="*/ 51011 h 57150"/>
                <a:gd name="connsiteX3" fmla="*/ 51931 w 133350"/>
                <a:gd name="connsiteY3" fmla="*/ 7196 h 57150"/>
                <a:gd name="connsiteX4" fmla="*/ 7163 w 133350"/>
                <a:gd name="connsiteY4" fmla="*/ 18626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57150">
                  <a:moveTo>
                    <a:pt x="7163" y="18626"/>
                  </a:moveTo>
                  <a:cubicBezTo>
                    <a:pt x="33833" y="23389"/>
                    <a:pt x="53836" y="8149"/>
                    <a:pt x="84316" y="21484"/>
                  </a:cubicBezTo>
                  <a:cubicBezTo>
                    <a:pt x="90983" y="24341"/>
                    <a:pt x="131941" y="54821"/>
                    <a:pt x="134798" y="51011"/>
                  </a:cubicBezTo>
                  <a:cubicBezTo>
                    <a:pt x="140513" y="41486"/>
                    <a:pt x="58598" y="7196"/>
                    <a:pt x="51931" y="7196"/>
                  </a:cubicBezTo>
                  <a:cubicBezTo>
                    <a:pt x="40501" y="6244"/>
                    <a:pt x="6211" y="18626"/>
                    <a:pt x="7163" y="18626"/>
                  </a:cubicBezTo>
                  <a:close/>
                </a:path>
              </a:pathLst>
            </a:custGeom>
            <a:grpFill/>
            <a:ln w="9525" cap="flat">
              <a:noFill/>
              <a:prstDash val="solid"/>
              <a:miter/>
            </a:ln>
          </p:spPr>
          <p:txBody>
            <a:bodyPr rtlCol="0" anchor="ctr"/>
            <a:lstStyle/>
            <a:p>
              <a:endParaRPr lang="en-US"/>
            </a:p>
          </p:txBody>
        </p:sp>
        <p:sp>
          <p:nvSpPr>
            <p:cNvPr id="1257" name="Freeform: Shape 1256">
              <a:extLst>
                <a:ext uri="{FF2B5EF4-FFF2-40B4-BE49-F238E27FC236}">
                  <a16:creationId xmlns:a16="http://schemas.microsoft.com/office/drawing/2014/main" xmlns="" id="{69F9023C-1550-447A-8692-6DD1E7FC1581}"/>
                </a:ext>
              </a:extLst>
            </p:cNvPr>
            <p:cNvSpPr/>
            <p:nvPr/>
          </p:nvSpPr>
          <p:spPr>
            <a:xfrm>
              <a:off x="3865721" y="6531318"/>
              <a:ext cx="85725" cy="142875"/>
            </a:xfrm>
            <a:custGeom>
              <a:avLst/>
              <a:gdLst>
                <a:gd name="connsiteX0" fmla="*/ 84296 w 85725"/>
                <a:gd name="connsiteY0" fmla="*/ 7144 h 142875"/>
                <a:gd name="connsiteX1" fmla="*/ 7144 w 85725"/>
                <a:gd name="connsiteY1" fmla="*/ 138589 h 142875"/>
                <a:gd name="connsiteX2" fmla="*/ 84296 w 85725"/>
                <a:gd name="connsiteY2" fmla="*/ 7144 h 142875"/>
              </a:gdLst>
              <a:ahLst/>
              <a:cxnLst>
                <a:cxn ang="0">
                  <a:pos x="connsiteX0" y="connsiteY0"/>
                </a:cxn>
                <a:cxn ang="0">
                  <a:pos x="connsiteX1" y="connsiteY1"/>
                </a:cxn>
                <a:cxn ang="0">
                  <a:pos x="connsiteX2" y="connsiteY2"/>
                </a:cxn>
              </a:cxnLst>
              <a:rect l="l" t="t" r="r" b="b"/>
              <a:pathLst>
                <a:path w="85725" h="142875">
                  <a:moveTo>
                    <a:pt x="84296" y="7144"/>
                  </a:moveTo>
                  <a:cubicBezTo>
                    <a:pt x="77629" y="18574"/>
                    <a:pt x="8096" y="139541"/>
                    <a:pt x="7144" y="138589"/>
                  </a:cubicBezTo>
                  <a:cubicBezTo>
                    <a:pt x="19526" y="148114"/>
                    <a:pt x="82391" y="9049"/>
                    <a:pt x="84296" y="7144"/>
                  </a:cubicBezTo>
                  <a:close/>
                </a:path>
              </a:pathLst>
            </a:custGeom>
            <a:grpFill/>
            <a:ln w="9525" cap="flat">
              <a:noFill/>
              <a:prstDash val="solid"/>
              <a:miter/>
            </a:ln>
          </p:spPr>
          <p:txBody>
            <a:bodyPr rtlCol="0" anchor="ctr"/>
            <a:lstStyle/>
            <a:p>
              <a:endParaRPr lang="en-US"/>
            </a:p>
          </p:txBody>
        </p:sp>
        <p:sp>
          <p:nvSpPr>
            <p:cNvPr id="1258" name="Freeform: Shape 1257">
              <a:extLst>
                <a:ext uri="{FF2B5EF4-FFF2-40B4-BE49-F238E27FC236}">
                  <a16:creationId xmlns:a16="http://schemas.microsoft.com/office/drawing/2014/main" xmlns="" id="{6ED873DA-1116-4CFD-BA8F-C9BDDD52D9A6}"/>
                </a:ext>
              </a:extLst>
            </p:cNvPr>
            <p:cNvSpPr/>
            <p:nvPr/>
          </p:nvSpPr>
          <p:spPr>
            <a:xfrm>
              <a:off x="3724620" y="6451704"/>
              <a:ext cx="66675" cy="38100"/>
            </a:xfrm>
            <a:custGeom>
              <a:avLst/>
              <a:gdLst>
                <a:gd name="connsiteX0" fmla="*/ 9180 w 66675"/>
                <a:gd name="connsiteY0" fmla="*/ 8653 h 38100"/>
                <a:gd name="connsiteX1" fmla="*/ 61567 w 66675"/>
                <a:gd name="connsiteY1" fmla="*/ 34370 h 38100"/>
                <a:gd name="connsiteX2" fmla="*/ 32040 w 66675"/>
                <a:gd name="connsiteY2" fmla="*/ 8653 h 38100"/>
                <a:gd name="connsiteX3" fmla="*/ 9180 w 66675"/>
                <a:gd name="connsiteY3" fmla="*/ 8653 h 38100"/>
              </a:gdLst>
              <a:ahLst/>
              <a:cxnLst>
                <a:cxn ang="0">
                  <a:pos x="connsiteX0" y="connsiteY0"/>
                </a:cxn>
                <a:cxn ang="0">
                  <a:pos x="connsiteX1" y="connsiteY1"/>
                </a:cxn>
                <a:cxn ang="0">
                  <a:pos x="connsiteX2" y="connsiteY2"/>
                </a:cxn>
                <a:cxn ang="0">
                  <a:pos x="connsiteX3" y="connsiteY3"/>
                </a:cxn>
              </a:cxnLst>
              <a:rect l="l" t="t" r="r" b="b"/>
              <a:pathLst>
                <a:path w="66675" h="38100">
                  <a:moveTo>
                    <a:pt x="9180" y="8653"/>
                  </a:moveTo>
                  <a:cubicBezTo>
                    <a:pt x="16800" y="8653"/>
                    <a:pt x="64425" y="33418"/>
                    <a:pt x="61567" y="34370"/>
                  </a:cubicBezTo>
                  <a:cubicBezTo>
                    <a:pt x="71092" y="28655"/>
                    <a:pt x="34897" y="9605"/>
                    <a:pt x="32040" y="8653"/>
                  </a:cubicBezTo>
                  <a:cubicBezTo>
                    <a:pt x="26325" y="5795"/>
                    <a:pt x="-345" y="7700"/>
                    <a:pt x="9180" y="8653"/>
                  </a:cubicBezTo>
                  <a:close/>
                </a:path>
              </a:pathLst>
            </a:custGeom>
            <a:grpFill/>
            <a:ln w="9525" cap="flat">
              <a:noFill/>
              <a:prstDash val="solid"/>
              <a:miter/>
            </a:ln>
          </p:spPr>
          <p:txBody>
            <a:bodyPr rtlCol="0" anchor="ctr"/>
            <a:lstStyle/>
            <a:p>
              <a:endParaRPr lang="en-US"/>
            </a:p>
          </p:txBody>
        </p:sp>
        <p:sp>
          <p:nvSpPr>
            <p:cNvPr id="1259" name="Freeform: Shape 1258">
              <a:extLst>
                <a:ext uri="{FF2B5EF4-FFF2-40B4-BE49-F238E27FC236}">
                  <a16:creationId xmlns:a16="http://schemas.microsoft.com/office/drawing/2014/main" xmlns="" id="{6EB1E424-9E82-40D5-AB85-FA8A0311065E}"/>
                </a:ext>
              </a:extLst>
            </p:cNvPr>
            <p:cNvSpPr/>
            <p:nvPr/>
          </p:nvSpPr>
          <p:spPr>
            <a:xfrm>
              <a:off x="3716178" y="6468463"/>
              <a:ext cx="66675" cy="38100"/>
            </a:xfrm>
            <a:custGeom>
              <a:avLst/>
              <a:gdLst>
                <a:gd name="connsiteX0" fmla="*/ 7144 w 66675"/>
                <a:gd name="connsiteY0" fmla="*/ 9991 h 38100"/>
                <a:gd name="connsiteX1" fmla="*/ 64294 w 66675"/>
                <a:gd name="connsiteY1" fmla="*/ 37614 h 38100"/>
                <a:gd name="connsiteX2" fmla="*/ 32861 w 66675"/>
                <a:gd name="connsiteY2" fmla="*/ 9039 h 38100"/>
                <a:gd name="connsiteX3" fmla="*/ 7144 w 66675"/>
                <a:gd name="connsiteY3" fmla="*/ 9991 h 38100"/>
              </a:gdLst>
              <a:ahLst/>
              <a:cxnLst>
                <a:cxn ang="0">
                  <a:pos x="connsiteX0" y="connsiteY0"/>
                </a:cxn>
                <a:cxn ang="0">
                  <a:pos x="connsiteX1" y="connsiteY1"/>
                </a:cxn>
                <a:cxn ang="0">
                  <a:pos x="connsiteX2" y="connsiteY2"/>
                </a:cxn>
                <a:cxn ang="0">
                  <a:pos x="connsiteX3" y="connsiteY3"/>
                </a:cxn>
              </a:cxnLst>
              <a:rect l="l" t="t" r="r" b="b"/>
              <a:pathLst>
                <a:path w="66675" h="38100">
                  <a:moveTo>
                    <a:pt x="7144" y="9991"/>
                  </a:moveTo>
                  <a:cubicBezTo>
                    <a:pt x="18574" y="7134"/>
                    <a:pt x="67151" y="35709"/>
                    <a:pt x="64294" y="37614"/>
                  </a:cubicBezTo>
                  <a:cubicBezTo>
                    <a:pt x="70009" y="31899"/>
                    <a:pt x="34766" y="9991"/>
                    <a:pt x="32861" y="9039"/>
                  </a:cubicBezTo>
                  <a:cubicBezTo>
                    <a:pt x="19526" y="4276"/>
                    <a:pt x="7144" y="9991"/>
                    <a:pt x="7144" y="9991"/>
                  </a:cubicBezTo>
                  <a:close/>
                </a:path>
              </a:pathLst>
            </a:custGeom>
            <a:grpFill/>
            <a:ln w="9525" cap="flat">
              <a:noFill/>
              <a:prstDash val="solid"/>
              <a:miter/>
            </a:ln>
          </p:spPr>
          <p:txBody>
            <a:bodyPr rtlCol="0" anchor="ctr"/>
            <a:lstStyle/>
            <a:p>
              <a:endParaRPr lang="en-US"/>
            </a:p>
          </p:txBody>
        </p:sp>
        <p:sp>
          <p:nvSpPr>
            <p:cNvPr id="1260" name="Freeform: Shape 1259">
              <a:extLst>
                <a:ext uri="{FF2B5EF4-FFF2-40B4-BE49-F238E27FC236}">
                  <a16:creationId xmlns:a16="http://schemas.microsoft.com/office/drawing/2014/main" xmlns="" id="{8373E303-F489-4B0E-BD31-DC6499072D15}"/>
                </a:ext>
              </a:extLst>
            </p:cNvPr>
            <p:cNvSpPr/>
            <p:nvPr/>
          </p:nvSpPr>
          <p:spPr>
            <a:xfrm>
              <a:off x="3705413" y="6482048"/>
              <a:ext cx="66675" cy="38100"/>
            </a:xfrm>
            <a:custGeom>
              <a:avLst/>
              <a:gdLst>
                <a:gd name="connsiteX0" fmla="*/ 10289 w 66675"/>
                <a:gd name="connsiteY0" fmla="*/ 13551 h 38100"/>
                <a:gd name="connsiteX1" fmla="*/ 66486 w 66675"/>
                <a:gd name="connsiteY1" fmla="*/ 37364 h 38100"/>
                <a:gd name="connsiteX2" fmla="*/ 43626 w 66675"/>
                <a:gd name="connsiteY2" fmla="*/ 15456 h 38100"/>
                <a:gd name="connsiteX3" fmla="*/ 15051 w 66675"/>
                <a:gd name="connsiteY3" fmla="*/ 7836 h 38100"/>
                <a:gd name="connsiteX4" fmla="*/ 10289 w 66675"/>
                <a:gd name="connsiteY4" fmla="*/ 1355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38100">
                  <a:moveTo>
                    <a:pt x="10289" y="13551"/>
                  </a:moveTo>
                  <a:cubicBezTo>
                    <a:pt x="20766" y="11646"/>
                    <a:pt x="67439" y="36411"/>
                    <a:pt x="66486" y="37364"/>
                  </a:cubicBezTo>
                  <a:cubicBezTo>
                    <a:pt x="72201" y="31649"/>
                    <a:pt x="44579" y="16409"/>
                    <a:pt x="43626" y="15456"/>
                  </a:cubicBezTo>
                  <a:cubicBezTo>
                    <a:pt x="35054" y="11646"/>
                    <a:pt x="25529" y="4979"/>
                    <a:pt x="15051" y="7836"/>
                  </a:cubicBezTo>
                  <a:cubicBezTo>
                    <a:pt x="16004" y="8789"/>
                    <a:pt x="764" y="15456"/>
                    <a:pt x="10289" y="13551"/>
                  </a:cubicBezTo>
                  <a:close/>
                </a:path>
              </a:pathLst>
            </a:custGeom>
            <a:grpFill/>
            <a:ln w="9525" cap="flat">
              <a:noFill/>
              <a:prstDash val="solid"/>
              <a:miter/>
            </a:ln>
          </p:spPr>
          <p:txBody>
            <a:bodyPr rtlCol="0" anchor="ctr"/>
            <a:lstStyle/>
            <a:p>
              <a:endParaRPr lang="en-US"/>
            </a:p>
          </p:txBody>
        </p:sp>
        <p:sp>
          <p:nvSpPr>
            <p:cNvPr id="1261" name="Freeform: Shape 1260">
              <a:extLst>
                <a:ext uri="{FF2B5EF4-FFF2-40B4-BE49-F238E27FC236}">
                  <a16:creationId xmlns:a16="http://schemas.microsoft.com/office/drawing/2014/main" xmlns="" id="{5782D679-884E-4D2F-A51A-5EEC042F7445}"/>
                </a:ext>
              </a:extLst>
            </p:cNvPr>
            <p:cNvSpPr/>
            <p:nvPr/>
          </p:nvSpPr>
          <p:spPr>
            <a:xfrm>
              <a:off x="3701359" y="6504078"/>
              <a:ext cx="66675" cy="38100"/>
            </a:xfrm>
            <a:custGeom>
              <a:avLst/>
              <a:gdLst>
                <a:gd name="connsiteX0" fmla="*/ 8628 w 66675"/>
                <a:gd name="connsiteY0" fmla="*/ 7713 h 38100"/>
                <a:gd name="connsiteX1" fmla="*/ 65778 w 66675"/>
                <a:gd name="connsiteY1" fmla="*/ 35336 h 38100"/>
                <a:gd name="connsiteX2" fmla="*/ 32441 w 66675"/>
                <a:gd name="connsiteY2" fmla="*/ 9618 h 38100"/>
                <a:gd name="connsiteX3" fmla="*/ 8628 w 66675"/>
                <a:gd name="connsiteY3" fmla="*/ 7713 h 38100"/>
              </a:gdLst>
              <a:ahLst/>
              <a:cxnLst>
                <a:cxn ang="0">
                  <a:pos x="connsiteX0" y="connsiteY0"/>
                </a:cxn>
                <a:cxn ang="0">
                  <a:pos x="connsiteX1" y="connsiteY1"/>
                </a:cxn>
                <a:cxn ang="0">
                  <a:pos x="connsiteX2" y="connsiteY2"/>
                </a:cxn>
                <a:cxn ang="0">
                  <a:pos x="connsiteX3" y="connsiteY3"/>
                </a:cxn>
              </a:cxnLst>
              <a:rect l="l" t="t" r="r" b="b"/>
              <a:pathLst>
                <a:path w="66675" h="38100">
                  <a:moveTo>
                    <a:pt x="8628" y="7713"/>
                  </a:moveTo>
                  <a:cubicBezTo>
                    <a:pt x="14343" y="8666"/>
                    <a:pt x="67683" y="33431"/>
                    <a:pt x="65778" y="35336"/>
                  </a:cubicBezTo>
                  <a:cubicBezTo>
                    <a:pt x="71493" y="29621"/>
                    <a:pt x="37203" y="10571"/>
                    <a:pt x="32441" y="9618"/>
                  </a:cubicBezTo>
                  <a:cubicBezTo>
                    <a:pt x="24821" y="6761"/>
                    <a:pt x="1008" y="6761"/>
                    <a:pt x="8628" y="7713"/>
                  </a:cubicBezTo>
                  <a:close/>
                </a:path>
              </a:pathLst>
            </a:custGeom>
            <a:grpFill/>
            <a:ln w="9525" cap="flat">
              <a:noFill/>
              <a:prstDash val="solid"/>
              <a:miter/>
            </a:ln>
          </p:spPr>
          <p:txBody>
            <a:bodyPr rtlCol="0" anchor="ctr"/>
            <a:lstStyle/>
            <a:p>
              <a:endParaRPr lang="en-US"/>
            </a:p>
          </p:txBody>
        </p:sp>
        <p:sp>
          <p:nvSpPr>
            <p:cNvPr id="1262" name="Freeform: Shape 1261">
              <a:extLst>
                <a:ext uri="{FF2B5EF4-FFF2-40B4-BE49-F238E27FC236}">
                  <a16:creationId xmlns:a16="http://schemas.microsoft.com/office/drawing/2014/main" xmlns="" id="{3C7668E2-4270-4625-A42F-30F11EBFBC89}"/>
                </a:ext>
              </a:extLst>
            </p:cNvPr>
            <p:cNvSpPr/>
            <p:nvPr/>
          </p:nvSpPr>
          <p:spPr>
            <a:xfrm>
              <a:off x="3685433" y="6524693"/>
              <a:ext cx="76200" cy="47625"/>
            </a:xfrm>
            <a:custGeom>
              <a:avLst/>
              <a:gdLst>
                <a:gd name="connsiteX0" fmla="*/ 13124 w 76200"/>
                <a:gd name="connsiteY0" fmla="*/ 13768 h 47625"/>
                <a:gd name="connsiteX1" fmla="*/ 71227 w 76200"/>
                <a:gd name="connsiteY1" fmla="*/ 40438 h 47625"/>
                <a:gd name="connsiteX2" fmla="*/ 7409 w 76200"/>
                <a:gd name="connsiteY2" fmla="*/ 10911 h 47625"/>
                <a:gd name="connsiteX3" fmla="*/ 13124 w 76200"/>
                <a:gd name="connsiteY3" fmla="*/ 13768 h 47625"/>
              </a:gdLst>
              <a:ahLst/>
              <a:cxnLst>
                <a:cxn ang="0">
                  <a:pos x="connsiteX0" y="connsiteY0"/>
                </a:cxn>
                <a:cxn ang="0">
                  <a:pos x="connsiteX1" y="connsiteY1"/>
                </a:cxn>
                <a:cxn ang="0">
                  <a:pos x="connsiteX2" y="connsiteY2"/>
                </a:cxn>
                <a:cxn ang="0">
                  <a:pos x="connsiteX3" y="connsiteY3"/>
                </a:cxn>
              </a:cxnLst>
              <a:rect l="l" t="t" r="r" b="b"/>
              <a:pathLst>
                <a:path w="76200" h="47625">
                  <a:moveTo>
                    <a:pt x="13124" y="13768"/>
                  </a:moveTo>
                  <a:cubicBezTo>
                    <a:pt x="33127" y="5196"/>
                    <a:pt x="60749" y="42343"/>
                    <a:pt x="71227" y="40438"/>
                  </a:cubicBezTo>
                  <a:cubicBezTo>
                    <a:pt x="90277" y="35676"/>
                    <a:pt x="1694" y="-5282"/>
                    <a:pt x="7409" y="10911"/>
                  </a:cubicBezTo>
                  <a:cubicBezTo>
                    <a:pt x="8362" y="15673"/>
                    <a:pt x="12172" y="13768"/>
                    <a:pt x="13124" y="13768"/>
                  </a:cubicBezTo>
                  <a:close/>
                </a:path>
              </a:pathLst>
            </a:custGeom>
            <a:grpFill/>
            <a:ln w="9525" cap="flat">
              <a:noFill/>
              <a:prstDash val="solid"/>
              <a:miter/>
            </a:ln>
          </p:spPr>
          <p:txBody>
            <a:bodyPr rtlCol="0" anchor="ctr"/>
            <a:lstStyle/>
            <a:p>
              <a:endParaRPr lang="en-US"/>
            </a:p>
          </p:txBody>
        </p:sp>
        <p:sp>
          <p:nvSpPr>
            <p:cNvPr id="1263" name="Freeform: Shape 1262">
              <a:extLst>
                <a:ext uri="{FF2B5EF4-FFF2-40B4-BE49-F238E27FC236}">
                  <a16:creationId xmlns:a16="http://schemas.microsoft.com/office/drawing/2014/main" xmlns="" id="{80DD050D-6B3F-452A-9316-6AF269552616}"/>
                </a:ext>
              </a:extLst>
            </p:cNvPr>
            <p:cNvSpPr/>
            <p:nvPr/>
          </p:nvSpPr>
          <p:spPr>
            <a:xfrm>
              <a:off x="3681253" y="6548071"/>
              <a:ext cx="76200" cy="38100"/>
            </a:xfrm>
            <a:custGeom>
              <a:avLst/>
              <a:gdLst>
                <a:gd name="connsiteX0" fmla="*/ 8732 w 76200"/>
                <a:gd name="connsiteY0" fmla="*/ 10393 h 38100"/>
                <a:gd name="connsiteX1" fmla="*/ 71597 w 76200"/>
                <a:gd name="connsiteY1" fmla="*/ 37063 h 38100"/>
                <a:gd name="connsiteX2" fmla="*/ 36354 w 76200"/>
                <a:gd name="connsiteY2" fmla="*/ 7535 h 38100"/>
                <a:gd name="connsiteX3" fmla="*/ 8732 w 76200"/>
                <a:gd name="connsiteY3" fmla="*/ 10393 h 38100"/>
              </a:gdLst>
              <a:ahLst/>
              <a:cxnLst>
                <a:cxn ang="0">
                  <a:pos x="connsiteX0" y="connsiteY0"/>
                </a:cxn>
                <a:cxn ang="0">
                  <a:pos x="connsiteX1" y="connsiteY1"/>
                </a:cxn>
                <a:cxn ang="0">
                  <a:pos x="connsiteX2" y="connsiteY2"/>
                </a:cxn>
                <a:cxn ang="0">
                  <a:pos x="connsiteX3" y="connsiteY3"/>
                </a:cxn>
              </a:cxnLst>
              <a:rect l="l" t="t" r="r" b="b"/>
              <a:pathLst>
                <a:path w="76200" h="38100">
                  <a:moveTo>
                    <a:pt x="8732" y="10393"/>
                  </a:moveTo>
                  <a:cubicBezTo>
                    <a:pt x="16352" y="10393"/>
                    <a:pt x="80169" y="28490"/>
                    <a:pt x="71597" y="37063"/>
                  </a:cubicBezTo>
                  <a:cubicBezTo>
                    <a:pt x="80169" y="28490"/>
                    <a:pt x="41117" y="8488"/>
                    <a:pt x="36354" y="7535"/>
                  </a:cubicBezTo>
                  <a:cubicBezTo>
                    <a:pt x="28734" y="5630"/>
                    <a:pt x="159" y="11345"/>
                    <a:pt x="8732" y="10393"/>
                  </a:cubicBezTo>
                  <a:close/>
                </a:path>
              </a:pathLst>
            </a:custGeom>
            <a:grpFill/>
            <a:ln w="9525" cap="flat">
              <a:noFill/>
              <a:prstDash val="solid"/>
              <a:miter/>
            </a:ln>
          </p:spPr>
          <p:txBody>
            <a:bodyPr rtlCol="0" anchor="ctr"/>
            <a:lstStyle/>
            <a:p>
              <a:endParaRPr lang="en-US"/>
            </a:p>
          </p:txBody>
        </p:sp>
        <p:sp>
          <p:nvSpPr>
            <p:cNvPr id="1264" name="Freeform: Shape 1263">
              <a:extLst>
                <a:ext uri="{FF2B5EF4-FFF2-40B4-BE49-F238E27FC236}">
                  <a16:creationId xmlns:a16="http://schemas.microsoft.com/office/drawing/2014/main" xmlns="" id="{50D86DBC-C8FE-45D2-8166-EB326F3A5F60}"/>
                </a:ext>
              </a:extLst>
            </p:cNvPr>
            <p:cNvSpPr/>
            <p:nvPr/>
          </p:nvSpPr>
          <p:spPr>
            <a:xfrm>
              <a:off x="3827621" y="6493895"/>
              <a:ext cx="104775" cy="47625"/>
            </a:xfrm>
            <a:custGeom>
              <a:avLst/>
              <a:gdLst>
                <a:gd name="connsiteX0" fmla="*/ 7144 w 104775"/>
                <a:gd name="connsiteY0" fmla="*/ 8372 h 47625"/>
                <a:gd name="connsiteX1" fmla="*/ 97631 w 104775"/>
                <a:gd name="connsiteY1" fmla="*/ 46472 h 47625"/>
                <a:gd name="connsiteX2" fmla="*/ 50959 w 104775"/>
                <a:gd name="connsiteY2" fmla="*/ 13134 h 47625"/>
                <a:gd name="connsiteX3" fmla="*/ 7144 w 104775"/>
                <a:gd name="connsiteY3" fmla="*/ 8372 h 47625"/>
              </a:gdLst>
              <a:ahLst/>
              <a:cxnLst>
                <a:cxn ang="0">
                  <a:pos x="connsiteX0" y="connsiteY0"/>
                </a:cxn>
                <a:cxn ang="0">
                  <a:pos x="connsiteX1" y="connsiteY1"/>
                </a:cxn>
                <a:cxn ang="0">
                  <a:pos x="connsiteX2" y="connsiteY2"/>
                </a:cxn>
                <a:cxn ang="0">
                  <a:pos x="connsiteX3" y="connsiteY3"/>
                </a:cxn>
              </a:cxnLst>
              <a:rect l="l" t="t" r="r" b="b"/>
              <a:pathLst>
                <a:path w="104775" h="47625">
                  <a:moveTo>
                    <a:pt x="7144" y="8372"/>
                  </a:moveTo>
                  <a:cubicBezTo>
                    <a:pt x="28099" y="752"/>
                    <a:pt x="92869" y="50282"/>
                    <a:pt x="97631" y="46472"/>
                  </a:cubicBezTo>
                  <a:cubicBezTo>
                    <a:pt x="104299" y="41710"/>
                    <a:pt x="53816" y="14087"/>
                    <a:pt x="50959" y="13134"/>
                  </a:cubicBezTo>
                  <a:cubicBezTo>
                    <a:pt x="32861" y="4562"/>
                    <a:pt x="10954" y="7419"/>
                    <a:pt x="7144" y="8372"/>
                  </a:cubicBezTo>
                  <a:close/>
                </a:path>
              </a:pathLst>
            </a:custGeom>
            <a:grpFill/>
            <a:ln w="9525" cap="flat">
              <a:noFill/>
              <a:prstDash val="solid"/>
              <a:miter/>
            </a:ln>
          </p:spPr>
          <p:txBody>
            <a:bodyPr rtlCol="0" anchor="ctr"/>
            <a:lstStyle/>
            <a:p>
              <a:endParaRPr lang="en-US"/>
            </a:p>
          </p:txBody>
        </p:sp>
        <p:sp>
          <p:nvSpPr>
            <p:cNvPr id="1265" name="Freeform: Shape 1264">
              <a:extLst>
                <a:ext uri="{FF2B5EF4-FFF2-40B4-BE49-F238E27FC236}">
                  <a16:creationId xmlns:a16="http://schemas.microsoft.com/office/drawing/2014/main" xmlns="" id="{9A435E42-1687-457E-9F0C-242A221022AA}"/>
                </a:ext>
              </a:extLst>
            </p:cNvPr>
            <p:cNvSpPr/>
            <p:nvPr/>
          </p:nvSpPr>
          <p:spPr>
            <a:xfrm>
              <a:off x="3826439" y="6512030"/>
              <a:ext cx="85725" cy="38100"/>
            </a:xfrm>
            <a:custGeom>
              <a:avLst/>
              <a:gdLst>
                <a:gd name="connsiteX0" fmla="*/ 8325 w 85725"/>
                <a:gd name="connsiteY0" fmla="*/ 7382 h 38100"/>
                <a:gd name="connsiteX1" fmla="*/ 79763 w 85725"/>
                <a:gd name="connsiteY1" fmla="*/ 35004 h 38100"/>
                <a:gd name="connsiteX2" fmla="*/ 39758 w 85725"/>
                <a:gd name="connsiteY2" fmla="*/ 8334 h 38100"/>
                <a:gd name="connsiteX3" fmla="*/ 8325 w 85725"/>
                <a:gd name="connsiteY3" fmla="*/ 7382 h 38100"/>
              </a:gdLst>
              <a:ahLst/>
              <a:cxnLst>
                <a:cxn ang="0">
                  <a:pos x="connsiteX0" y="connsiteY0"/>
                </a:cxn>
                <a:cxn ang="0">
                  <a:pos x="connsiteX1" y="connsiteY1"/>
                </a:cxn>
                <a:cxn ang="0">
                  <a:pos x="connsiteX2" y="connsiteY2"/>
                </a:cxn>
                <a:cxn ang="0">
                  <a:pos x="connsiteX3" y="connsiteY3"/>
                </a:cxn>
              </a:cxnLst>
              <a:rect l="l" t="t" r="r" b="b"/>
              <a:pathLst>
                <a:path w="85725" h="38100">
                  <a:moveTo>
                    <a:pt x="8325" y="7382"/>
                  </a:moveTo>
                  <a:cubicBezTo>
                    <a:pt x="17850" y="8334"/>
                    <a:pt x="80715" y="34052"/>
                    <a:pt x="79763" y="35004"/>
                  </a:cubicBezTo>
                  <a:cubicBezTo>
                    <a:pt x="87383" y="30242"/>
                    <a:pt x="42615" y="9287"/>
                    <a:pt x="39758" y="8334"/>
                  </a:cubicBezTo>
                  <a:cubicBezTo>
                    <a:pt x="32138" y="6429"/>
                    <a:pt x="705" y="7382"/>
                    <a:pt x="8325" y="7382"/>
                  </a:cubicBezTo>
                  <a:close/>
                </a:path>
              </a:pathLst>
            </a:custGeom>
            <a:grpFill/>
            <a:ln w="9525" cap="flat">
              <a:noFill/>
              <a:prstDash val="solid"/>
              <a:miter/>
            </a:ln>
          </p:spPr>
          <p:txBody>
            <a:bodyPr rtlCol="0" anchor="ctr"/>
            <a:lstStyle/>
            <a:p>
              <a:endParaRPr lang="en-US"/>
            </a:p>
          </p:txBody>
        </p:sp>
        <p:sp>
          <p:nvSpPr>
            <p:cNvPr id="1266" name="Freeform: Shape 1265">
              <a:extLst>
                <a:ext uri="{FF2B5EF4-FFF2-40B4-BE49-F238E27FC236}">
                  <a16:creationId xmlns:a16="http://schemas.microsoft.com/office/drawing/2014/main" xmlns="" id="{221B6251-BB28-4FE1-A0F5-90BE9A375808}"/>
                </a:ext>
              </a:extLst>
            </p:cNvPr>
            <p:cNvSpPr/>
            <p:nvPr/>
          </p:nvSpPr>
          <p:spPr>
            <a:xfrm>
              <a:off x="3817762" y="6528865"/>
              <a:ext cx="76200" cy="38100"/>
            </a:xfrm>
            <a:custGeom>
              <a:avLst/>
              <a:gdLst>
                <a:gd name="connsiteX0" fmla="*/ 8430 w 76200"/>
                <a:gd name="connsiteY0" fmla="*/ 8644 h 38100"/>
                <a:gd name="connsiteX1" fmla="*/ 72248 w 76200"/>
                <a:gd name="connsiteY1" fmla="*/ 33409 h 38100"/>
                <a:gd name="connsiteX2" fmla="*/ 32243 w 76200"/>
                <a:gd name="connsiteY2" fmla="*/ 8644 h 38100"/>
                <a:gd name="connsiteX3" fmla="*/ 8430 w 76200"/>
                <a:gd name="connsiteY3" fmla="*/ 8644 h 38100"/>
              </a:gdLst>
              <a:ahLst/>
              <a:cxnLst>
                <a:cxn ang="0">
                  <a:pos x="connsiteX0" y="connsiteY0"/>
                </a:cxn>
                <a:cxn ang="0">
                  <a:pos x="connsiteX1" y="connsiteY1"/>
                </a:cxn>
                <a:cxn ang="0">
                  <a:pos x="connsiteX2" y="connsiteY2"/>
                </a:cxn>
                <a:cxn ang="0">
                  <a:pos x="connsiteX3" y="connsiteY3"/>
                </a:cxn>
              </a:cxnLst>
              <a:rect l="l" t="t" r="r" b="b"/>
              <a:pathLst>
                <a:path w="76200" h="38100">
                  <a:moveTo>
                    <a:pt x="8430" y="8644"/>
                  </a:moveTo>
                  <a:cubicBezTo>
                    <a:pt x="20813" y="6739"/>
                    <a:pt x="68438" y="36267"/>
                    <a:pt x="72248" y="33409"/>
                  </a:cubicBezTo>
                  <a:cubicBezTo>
                    <a:pt x="77963" y="29599"/>
                    <a:pt x="37005" y="9597"/>
                    <a:pt x="32243" y="8644"/>
                  </a:cubicBezTo>
                  <a:cubicBezTo>
                    <a:pt x="22718" y="4834"/>
                    <a:pt x="1763" y="9597"/>
                    <a:pt x="8430" y="8644"/>
                  </a:cubicBezTo>
                  <a:close/>
                </a:path>
              </a:pathLst>
            </a:custGeom>
            <a:grpFill/>
            <a:ln w="9525" cap="flat">
              <a:noFill/>
              <a:prstDash val="solid"/>
              <a:miter/>
            </a:ln>
          </p:spPr>
          <p:txBody>
            <a:bodyPr rtlCol="0" anchor="ctr"/>
            <a:lstStyle/>
            <a:p>
              <a:endParaRPr lang="en-US"/>
            </a:p>
          </p:txBody>
        </p:sp>
        <p:sp>
          <p:nvSpPr>
            <p:cNvPr id="1267" name="Freeform: Shape 1266">
              <a:extLst>
                <a:ext uri="{FF2B5EF4-FFF2-40B4-BE49-F238E27FC236}">
                  <a16:creationId xmlns:a16="http://schemas.microsoft.com/office/drawing/2014/main" xmlns="" id="{74482186-114E-4ABA-BFB7-B06A67A961F8}"/>
                </a:ext>
              </a:extLst>
            </p:cNvPr>
            <p:cNvSpPr/>
            <p:nvPr/>
          </p:nvSpPr>
          <p:spPr>
            <a:xfrm>
              <a:off x="3809911" y="6546215"/>
              <a:ext cx="76200" cy="47625"/>
            </a:xfrm>
            <a:custGeom>
              <a:avLst/>
              <a:gdLst>
                <a:gd name="connsiteX0" fmla="*/ 7708 w 76200"/>
                <a:gd name="connsiteY0" fmla="*/ 11296 h 47625"/>
                <a:gd name="connsiteX1" fmla="*/ 49618 w 76200"/>
                <a:gd name="connsiteY1" fmla="*/ 18916 h 47625"/>
                <a:gd name="connsiteX2" fmla="*/ 76288 w 76200"/>
                <a:gd name="connsiteY2" fmla="*/ 44634 h 47625"/>
                <a:gd name="connsiteX3" fmla="*/ 39141 w 76200"/>
                <a:gd name="connsiteY3" fmla="*/ 8439 h 47625"/>
                <a:gd name="connsiteX4" fmla="*/ 7708 w 76200"/>
                <a:gd name="connsiteY4" fmla="*/ 11296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47625">
                  <a:moveTo>
                    <a:pt x="7708" y="11296"/>
                  </a:moveTo>
                  <a:cubicBezTo>
                    <a:pt x="24853" y="12249"/>
                    <a:pt x="34378" y="9391"/>
                    <a:pt x="49618" y="18916"/>
                  </a:cubicBezTo>
                  <a:cubicBezTo>
                    <a:pt x="54381" y="21774"/>
                    <a:pt x="75336" y="45586"/>
                    <a:pt x="76288" y="44634"/>
                  </a:cubicBezTo>
                  <a:cubicBezTo>
                    <a:pt x="88671" y="37966"/>
                    <a:pt x="42951" y="9391"/>
                    <a:pt x="39141" y="8439"/>
                  </a:cubicBezTo>
                  <a:cubicBezTo>
                    <a:pt x="29616" y="4629"/>
                    <a:pt x="2946" y="10344"/>
                    <a:pt x="7708" y="11296"/>
                  </a:cubicBezTo>
                  <a:close/>
                </a:path>
              </a:pathLst>
            </a:custGeom>
            <a:grpFill/>
            <a:ln w="9525" cap="flat">
              <a:noFill/>
              <a:prstDash val="solid"/>
              <a:miter/>
            </a:ln>
          </p:spPr>
          <p:txBody>
            <a:bodyPr rtlCol="0" anchor="ctr"/>
            <a:lstStyle/>
            <a:p>
              <a:endParaRPr lang="en-US"/>
            </a:p>
          </p:txBody>
        </p:sp>
        <p:sp>
          <p:nvSpPr>
            <p:cNvPr id="1268" name="Freeform: Shape 1267">
              <a:extLst>
                <a:ext uri="{FF2B5EF4-FFF2-40B4-BE49-F238E27FC236}">
                  <a16:creationId xmlns:a16="http://schemas.microsoft.com/office/drawing/2014/main" xmlns="" id="{44566ADB-8858-4061-92D1-9F40ABB3C1CB}"/>
                </a:ext>
              </a:extLst>
            </p:cNvPr>
            <p:cNvSpPr/>
            <p:nvPr/>
          </p:nvSpPr>
          <p:spPr>
            <a:xfrm>
              <a:off x="3800458" y="6572009"/>
              <a:ext cx="76200" cy="38100"/>
            </a:xfrm>
            <a:custGeom>
              <a:avLst/>
              <a:gdLst>
                <a:gd name="connsiteX0" fmla="*/ 8589 w 76200"/>
                <a:gd name="connsiteY0" fmla="*/ 8363 h 38100"/>
                <a:gd name="connsiteX1" fmla="*/ 73359 w 76200"/>
                <a:gd name="connsiteY1" fmla="*/ 31223 h 38100"/>
                <a:gd name="connsiteX2" fmla="*/ 30496 w 76200"/>
                <a:gd name="connsiteY2" fmla="*/ 7410 h 38100"/>
                <a:gd name="connsiteX3" fmla="*/ 8589 w 76200"/>
                <a:gd name="connsiteY3" fmla="*/ 8363 h 38100"/>
              </a:gdLst>
              <a:ahLst/>
              <a:cxnLst>
                <a:cxn ang="0">
                  <a:pos x="connsiteX0" y="connsiteY0"/>
                </a:cxn>
                <a:cxn ang="0">
                  <a:pos x="connsiteX1" y="connsiteY1"/>
                </a:cxn>
                <a:cxn ang="0">
                  <a:pos x="connsiteX2" y="connsiteY2"/>
                </a:cxn>
                <a:cxn ang="0">
                  <a:pos x="connsiteX3" y="connsiteY3"/>
                </a:cxn>
              </a:cxnLst>
              <a:rect l="l" t="t" r="r" b="b"/>
              <a:pathLst>
                <a:path w="76200" h="38100">
                  <a:moveTo>
                    <a:pt x="8589" y="8363"/>
                  </a:moveTo>
                  <a:cubicBezTo>
                    <a:pt x="17161" y="8363"/>
                    <a:pt x="73359" y="31223"/>
                    <a:pt x="73359" y="31223"/>
                  </a:cubicBezTo>
                  <a:cubicBezTo>
                    <a:pt x="81931" y="26460"/>
                    <a:pt x="33354" y="8363"/>
                    <a:pt x="30496" y="7410"/>
                  </a:cubicBezTo>
                  <a:cubicBezTo>
                    <a:pt x="25734" y="6458"/>
                    <a:pt x="969" y="8363"/>
                    <a:pt x="8589" y="8363"/>
                  </a:cubicBezTo>
                  <a:close/>
                </a:path>
              </a:pathLst>
            </a:custGeom>
            <a:grpFill/>
            <a:ln w="9525" cap="flat">
              <a:noFill/>
              <a:prstDash val="solid"/>
              <a:miter/>
            </a:ln>
          </p:spPr>
          <p:txBody>
            <a:bodyPr rtlCol="0" anchor="ctr"/>
            <a:lstStyle/>
            <a:p>
              <a:endParaRPr lang="en-US"/>
            </a:p>
          </p:txBody>
        </p:sp>
        <p:sp>
          <p:nvSpPr>
            <p:cNvPr id="1269" name="Freeform: Shape 1268">
              <a:extLst>
                <a:ext uri="{FF2B5EF4-FFF2-40B4-BE49-F238E27FC236}">
                  <a16:creationId xmlns:a16="http://schemas.microsoft.com/office/drawing/2014/main" xmlns="" id="{86E6F875-3394-4E84-A511-8CF2DDC2CB69}"/>
                </a:ext>
              </a:extLst>
            </p:cNvPr>
            <p:cNvSpPr/>
            <p:nvPr/>
          </p:nvSpPr>
          <p:spPr>
            <a:xfrm>
              <a:off x="3793301" y="6586774"/>
              <a:ext cx="85725" cy="38100"/>
            </a:xfrm>
            <a:custGeom>
              <a:avLst/>
              <a:gdLst>
                <a:gd name="connsiteX0" fmla="*/ 7174 w 85725"/>
                <a:gd name="connsiteY0" fmla="*/ 8837 h 38100"/>
                <a:gd name="connsiteX1" fmla="*/ 78611 w 85725"/>
                <a:gd name="connsiteY1" fmla="*/ 34555 h 38100"/>
                <a:gd name="connsiteX2" fmla="*/ 38606 w 85725"/>
                <a:gd name="connsiteY2" fmla="*/ 8837 h 38100"/>
                <a:gd name="connsiteX3" fmla="*/ 7174 w 85725"/>
                <a:gd name="connsiteY3" fmla="*/ 8837 h 38100"/>
              </a:gdLst>
              <a:ahLst/>
              <a:cxnLst>
                <a:cxn ang="0">
                  <a:pos x="connsiteX0" y="connsiteY0"/>
                </a:cxn>
                <a:cxn ang="0">
                  <a:pos x="connsiteX1" y="connsiteY1"/>
                </a:cxn>
                <a:cxn ang="0">
                  <a:pos x="connsiteX2" y="connsiteY2"/>
                </a:cxn>
                <a:cxn ang="0">
                  <a:pos x="connsiteX3" y="connsiteY3"/>
                </a:cxn>
              </a:cxnLst>
              <a:rect l="l" t="t" r="r" b="b"/>
              <a:pathLst>
                <a:path w="85725" h="38100">
                  <a:moveTo>
                    <a:pt x="7174" y="8837"/>
                  </a:moveTo>
                  <a:cubicBezTo>
                    <a:pt x="15746" y="8837"/>
                    <a:pt x="81469" y="28840"/>
                    <a:pt x="78611" y="34555"/>
                  </a:cubicBezTo>
                  <a:cubicBezTo>
                    <a:pt x="82421" y="28840"/>
                    <a:pt x="43369" y="9790"/>
                    <a:pt x="38606" y="8837"/>
                  </a:cubicBezTo>
                  <a:cubicBezTo>
                    <a:pt x="28129" y="5027"/>
                    <a:pt x="6221" y="8837"/>
                    <a:pt x="7174" y="8837"/>
                  </a:cubicBezTo>
                  <a:close/>
                </a:path>
              </a:pathLst>
            </a:custGeom>
            <a:grpFill/>
            <a:ln w="9525" cap="flat">
              <a:noFill/>
              <a:prstDash val="solid"/>
              <a:miter/>
            </a:ln>
          </p:spPr>
          <p:txBody>
            <a:bodyPr rtlCol="0" anchor="ctr"/>
            <a:lstStyle/>
            <a:p>
              <a:endParaRPr lang="en-US"/>
            </a:p>
          </p:txBody>
        </p:sp>
        <p:sp>
          <p:nvSpPr>
            <p:cNvPr id="1270" name="Freeform: Shape 1269">
              <a:extLst>
                <a:ext uri="{FF2B5EF4-FFF2-40B4-BE49-F238E27FC236}">
                  <a16:creationId xmlns:a16="http://schemas.microsoft.com/office/drawing/2014/main" xmlns="" id="{37CAAAF8-7F56-40CF-AD75-EB0FF37ABE53}"/>
                </a:ext>
              </a:extLst>
            </p:cNvPr>
            <p:cNvSpPr/>
            <p:nvPr/>
          </p:nvSpPr>
          <p:spPr>
            <a:xfrm>
              <a:off x="3782181" y="6602186"/>
              <a:ext cx="76200" cy="28575"/>
            </a:xfrm>
            <a:custGeom>
              <a:avLst/>
              <a:gdLst>
                <a:gd name="connsiteX0" fmla="*/ 7816 w 76200"/>
                <a:gd name="connsiteY0" fmla="*/ 7713 h 28575"/>
                <a:gd name="connsiteX1" fmla="*/ 76396 w 76200"/>
                <a:gd name="connsiteY1" fmla="*/ 30573 h 28575"/>
                <a:gd name="connsiteX2" fmla="*/ 42106 w 76200"/>
                <a:gd name="connsiteY2" fmla="*/ 9618 h 28575"/>
                <a:gd name="connsiteX3" fmla="*/ 7816 w 76200"/>
                <a:gd name="connsiteY3" fmla="*/ 7713 h 28575"/>
              </a:gdLst>
              <a:ahLst/>
              <a:cxnLst>
                <a:cxn ang="0">
                  <a:pos x="connsiteX0" y="connsiteY0"/>
                </a:cxn>
                <a:cxn ang="0">
                  <a:pos x="connsiteX1" y="connsiteY1"/>
                </a:cxn>
                <a:cxn ang="0">
                  <a:pos x="connsiteX2" y="connsiteY2"/>
                </a:cxn>
                <a:cxn ang="0">
                  <a:pos x="connsiteX3" y="connsiteY3"/>
                </a:cxn>
              </a:cxnLst>
              <a:rect l="l" t="t" r="r" b="b"/>
              <a:pathLst>
                <a:path w="76200" h="28575">
                  <a:moveTo>
                    <a:pt x="7816" y="7713"/>
                  </a:moveTo>
                  <a:cubicBezTo>
                    <a:pt x="13531" y="7713"/>
                    <a:pt x="76396" y="31526"/>
                    <a:pt x="76396" y="30573"/>
                  </a:cubicBezTo>
                  <a:cubicBezTo>
                    <a:pt x="79254" y="27716"/>
                    <a:pt x="45916" y="11523"/>
                    <a:pt x="42106" y="9618"/>
                  </a:cubicBezTo>
                  <a:cubicBezTo>
                    <a:pt x="34486" y="6761"/>
                    <a:pt x="2101" y="6761"/>
                    <a:pt x="7816" y="7713"/>
                  </a:cubicBezTo>
                  <a:close/>
                </a:path>
              </a:pathLst>
            </a:custGeom>
            <a:grpFill/>
            <a:ln w="9525" cap="flat">
              <a:noFill/>
              <a:prstDash val="solid"/>
              <a:miter/>
            </a:ln>
          </p:spPr>
          <p:txBody>
            <a:bodyPr rtlCol="0" anchor="ctr"/>
            <a:lstStyle/>
            <a:p>
              <a:endParaRPr lang="en-US"/>
            </a:p>
          </p:txBody>
        </p:sp>
        <p:sp>
          <p:nvSpPr>
            <p:cNvPr id="1271" name="Freeform: Shape 1270">
              <a:extLst>
                <a:ext uri="{FF2B5EF4-FFF2-40B4-BE49-F238E27FC236}">
                  <a16:creationId xmlns:a16="http://schemas.microsoft.com/office/drawing/2014/main" xmlns="" id="{15913191-73B1-4081-9F88-0975271F2B0A}"/>
                </a:ext>
              </a:extLst>
            </p:cNvPr>
            <p:cNvSpPr/>
            <p:nvPr/>
          </p:nvSpPr>
          <p:spPr>
            <a:xfrm>
              <a:off x="3742848" y="6626346"/>
              <a:ext cx="133350" cy="47625"/>
            </a:xfrm>
            <a:custGeom>
              <a:avLst/>
              <a:gdLst>
                <a:gd name="connsiteX0" fmla="*/ 7144 w 133350"/>
                <a:gd name="connsiteY0" fmla="*/ 9271 h 47625"/>
                <a:gd name="connsiteX1" fmla="*/ 79534 w 133350"/>
                <a:gd name="connsiteY1" fmla="*/ 19748 h 47625"/>
                <a:gd name="connsiteX2" fmla="*/ 133826 w 133350"/>
                <a:gd name="connsiteY2" fmla="*/ 43561 h 47625"/>
                <a:gd name="connsiteX3" fmla="*/ 64294 w 133350"/>
                <a:gd name="connsiteY3" fmla="*/ 10223 h 47625"/>
                <a:gd name="connsiteX4" fmla="*/ 7144 w 133350"/>
                <a:gd name="connsiteY4" fmla="*/ 9271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47625">
                  <a:moveTo>
                    <a:pt x="7144" y="9271"/>
                  </a:moveTo>
                  <a:cubicBezTo>
                    <a:pt x="31909" y="6413"/>
                    <a:pt x="55721" y="11176"/>
                    <a:pt x="79534" y="19748"/>
                  </a:cubicBezTo>
                  <a:cubicBezTo>
                    <a:pt x="86201" y="21653"/>
                    <a:pt x="130016" y="46418"/>
                    <a:pt x="133826" y="43561"/>
                  </a:cubicBezTo>
                  <a:cubicBezTo>
                    <a:pt x="137636" y="39751"/>
                    <a:pt x="70961" y="12128"/>
                    <a:pt x="64294" y="10223"/>
                  </a:cubicBezTo>
                  <a:cubicBezTo>
                    <a:pt x="44291" y="4508"/>
                    <a:pt x="12859" y="8318"/>
                    <a:pt x="7144" y="9271"/>
                  </a:cubicBezTo>
                  <a:close/>
                </a:path>
              </a:pathLst>
            </a:custGeom>
            <a:grpFill/>
            <a:ln w="9525" cap="flat">
              <a:noFill/>
              <a:prstDash val="solid"/>
              <a:miter/>
            </a:ln>
          </p:spPr>
          <p:txBody>
            <a:bodyPr rtlCol="0" anchor="ctr"/>
            <a:lstStyle/>
            <a:p>
              <a:endParaRPr lang="en-US"/>
            </a:p>
          </p:txBody>
        </p:sp>
      </p:grpSp>
      <p:grpSp>
        <p:nvGrpSpPr>
          <p:cNvPr id="1272" name="Graphic 2712">
            <a:extLst>
              <a:ext uri="{FF2B5EF4-FFF2-40B4-BE49-F238E27FC236}">
                <a16:creationId xmlns:a16="http://schemas.microsoft.com/office/drawing/2014/main" xmlns="" id="{958736B1-4213-4B3F-A36A-4C5588759AC1}"/>
              </a:ext>
            </a:extLst>
          </p:cNvPr>
          <p:cNvGrpSpPr/>
          <p:nvPr userDrawn="1"/>
        </p:nvGrpSpPr>
        <p:grpSpPr>
          <a:xfrm>
            <a:off x="264083" y="6458165"/>
            <a:ext cx="1793928" cy="236043"/>
            <a:chOff x="8251658" y="4916654"/>
            <a:chExt cx="2895600" cy="381000"/>
          </a:xfrm>
          <a:solidFill>
            <a:schemeClr val="accent1"/>
          </a:solidFill>
        </p:grpSpPr>
        <p:sp>
          <p:nvSpPr>
            <p:cNvPr id="1273" name="Freeform: Shape 1272">
              <a:extLst>
                <a:ext uri="{FF2B5EF4-FFF2-40B4-BE49-F238E27FC236}">
                  <a16:creationId xmlns:a16="http://schemas.microsoft.com/office/drawing/2014/main" xmlns="" id="{EE897BF6-079E-42D9-80E1-32253B6839EA}"/>
                </a:ext>
              </a:extLst>
            </p:cNvPr>
            <p:cNvSpPr/>
            <p:nvPr/>
          </p:nvSpPr>
          <p:spPr>
            <a:xfrm>
              <a:off x="8244503" y="5003666"/>
              <a:ext cx="66675" cy="238125"/>
            </a:xfrm>
            <a:custGeom>
              <a:avLst/>
              <a:gdLst>
                <a:gd name="connsiteX0" fmla="*/ 7155 w 66675"/>
                <a:gd name="connsiteY0" fmla="*/ 7286 h 238125"/>
                <a:gd name="connsiteX1" fmla="*/ 61447 w 66675"/>
                <a:gd name="connsiteY1" fmla="*/ 234933 h 238125"/>
                <a:gd name="connsiteX2" fmla="*/ 7155 w 66675"/>
                <a:gd name="connsiteY2" fmla="*/ 7286 h 238125"/>
              </a:gdLst>
              <a:ahLst/>
              <a:cxnLst>
                <a:cxn ang="0">
                  <a:pos x="connsiteX0" y="connsiteY0"/>
                </a:cxn>
                <a:cxn ang="0">
                  <a:pos x="connsiteX1" y="connsiteY1"/>
                </a:cxn>
                <a:cxn ang="0">
                  <a:pos x="connsiteX2" y="connsiteY2"/>
                </a:cxn>
              </a:cxnLst>
              <a:rect l="l" t="t" r="r" b="b"/>
              <a:pathLst>
                <a:path w="66675" h="238125">
                  <a:moveTo>
                    <a:pt x="7155" y="7286"/>
                  </a:moveTo>
                  <a:cubicBezTo>
                    <a:pt x="8107" y="19668"/>
                    <a:pt x="38587" y="258746"/>
                    <a:pt x="61447" y="234933"/>
                  </a:cubicBezTo>
                  <a:cubicBezTo>
                    <a:pt x="66210" y="231123"/>
                    <a:pt x="6202" y="618"/>
                    <a:pt x="7155" y="7286"/>
                  </a:cubicBezTo>
                  <a:close/>
                </a:path>
              </a:pathLst>
            </a:custGeom>
            <a:grpFill/>
            <a:ln w="9525" cap="flat">
              <a:noFill/>
              <a:prstDash val="solid"/>
              <a:miter/>
            </a:ln>
          </p:spPr>
          <p:txBody>
            <a:bodyPr rtlCol="0" anchor="ctr"/>
            <a:lstStyle/>
            <a:p>
              <a:endParaRPr lang="en-US"/>
            </a:p>
          </p:txBody>
        </p:sp>
        <p:sp>
          <p:nvSpPr>
            <p:cNvPr id="1274" name="Freeform: Shape 1273">
              <a:extLst>
                <a:ext uri="{FF2B5EF4-FFF2-40B4-BE49-F238E27FC236}">
                  <a16:creationId xmlns:a16="http://schemas.microsoft.com/office/drawing/2014/main" xmlns="" id="{80F6C23B-0ED8-42D0-88B8-BFE1C5865C3B}"/>
                </a:ext>
              </a:extLst>
            </p:cNvPr>
            <p:cNvSpPr/>
            <p:nvPr/>
          </p:nvSpPr>
          <p:spPr>
            <a:xfrm>
              <a:off x="8263336" y="4998252"/>
              <a:ext cx="114300" cy="161925"/>
            </a:xfrm>
            <a:custGeom>
              <a:avLst/>
              <a:gdLst>
                <a:gd name="connsiteX0" fmla="*/ 8325 w 114300"/>
                <a:gd name="connsiteY0" fmla="*/ 161290 h 161925"/>
                <a:gd name="connsiteX1" fmla="*/ 112147 w 114300"/>
                <a:gd name="connsiteY1" fmla="*/ 12700 h 161925"/>
                <a:gd name="connsiteX2" fmla="*/ 8325 w 114300"/>
                <a:gd name="connsiteY2" fmla="*/ 161290 h 161925"/>
              </a:gdLst>
              <a:ahLst/>
              <a:cxnLst>
                <a:cxn ang="0">
                  <a:pos x="connsiteX0" y="connsiteY0"/>
                </a:cxn>
                <a:cxn ang="0">
                  <a:pos x="connsiteX1" y="connsiteY1"/>
                </a:cxn>
                <a:cxn ang="0">
                  <a:pos x="connsiteX2" y="connsiteY2"/>
                </a:cxn>
              </a:cxnLst>
              <a:rect l="l" t="t" r="r" b="b"/>
              <a:pathLst>
                <a:path w="114300" h="161925">
                  <a:moveTo>
                    <a:pt x="8325" y="161290"/>
                  </a:moveTo>
                  <a:cubicBezTo>
                    <a:pt x="6420" y="165100"/>
                    <a:pt x="115957" y="15557"/>
                    <a:pt x="112147" y="12700"/>
                  </a:cubicBezTo>
                  <a:cubicBezTo>
                    <a:pt x="71190" y="-29210"/>
                    <a:pt x="-3105" y="180340"/>
                    <a:pt x="8325" y="161290"/>
                  </a:cubicBezTo>
                  <a:close/>
                </a:path>
              </a:pathLst>
            </a:custGeom>
            <a:grpFill/>
            <a:ln w="9525" cap="flat">
              <a:noFill/>
              <a:prstDash val="solid"/>
              <a:miter/>
            </a:ln>
          </p:spPr>
          <p:txBody>
            <a:bodyPr rtlCol="0" anchor="ctr"/>
            <a:lstStyle/>
            <a:p>
              <a:endParaRPr lang="en-US"/>
            </a:p>
          </p:txBody>
        </p:sp>
        <p:sp>
          <p:nvSpPr>
            <p:cNvPr id="1275" name="Freeform: Shape 1274">
              <a:extLst>
                <a:ext uri="{FF2B5EF4-FFF2-40B4-BE49-F238E27FC236}">
                  <a16:creationId xmlns:a16="http://schemas.microsoft.com/office/drawing/2014/main" xmlns="" id="{85150FB7-5A52-42BF-9706-578309142D7C}"/>
                </a:ext>
              </a:extLst>
            </p:cNvPr>
            <p:cNvSpPr/>
            <p:nvPr/>
          </p:nvSpPr>
          <p:spPr>
            <a:xfrm>
              <a:off x="8315217" y="5083741"/>
              <a:ext cx="171450" cy="142875"/>
            </a:xfrm>
            <a:custGeom>
              <a:avLst/>
              <a:gdLst>
                <a:gd name="connsiteX0" fmla="*/ 7878 w 171450"/>
                <a:gd name="connsiteY0" fmla="*/ 7221 h 142875"/>
                <a:gd name="connsiteX1" fmla="*/ 156468 w 171450"/>
                <a:gd name="connsiteY1" fmla="*/ 139618 h 142875"/>
                <a:gd name="connsiteX2" fmla="*/ 7878 w 171450"/>
                <a:gd name="connsiteY2" fmla="*/ 7221 h 142875"/>
              </a:gdLst>
              <a:ahLst/>
              <a:cxnLst>
                <a:cxn ang="0">
                  <a:pos x="connsiteX0" y="connsiteY0"/>
                </a:cxn>
                <a:cxn ang="0">
                  <a:pos x="connsiteX1" y="connsiteY1"/>
                </a:cxn>
                <a:cxn ang="0">
                  <a:pos x="connsiteX2" y="connsiteY2"/>
                </a:cxn>
              </a:cxnLst>
              <a:rect l="l" t="t" r="r" b="b"/>
              <a:pathLst>
                <a:path w="171450" h="142875">
                  <a:moveTo>
                    <a:pt x="7878" y="7221"/>
                  </a:moveTo>
                  <a:cubicBezTo>
                    <a:pt x="47883" y="3411"/>
                    <a:pt x="153611" y="142476"/>
                    <a:pt x="156468" y="139618"/>
                  </a:cubicBezTo>
                  <a:cubicBezTo>
                    <a:pt x="220286" y="76753"/>
                    <a:pt x="-7362" y="9126"/>
                    <a:pt x="7878" y="7221"/>
                  </a:cubicBezTo>
                  <a:close/>
                </a:path>
              </a:pathLst>
            </a:custGeom>
            <a:grpFill/>
            <a:ln w="9525" cap="flat">
              <a:noFill/>
              <a:prstDash val="solid"/>
              <a:miter/>
            </a:ln>
          </p:spPr>
          <p:txBody>
            <a:bodyPr rtlCol="0" anchor="ctr"/>
            <a:lstStyle/>
            <a:p>
              <a:endParaRPr lang="en-US"/>
            </a:p>
          </p:txBody>
        </p:sp>
        <p:sp>
          <p:nvSpPr>
            <p:cNvPr id="1276" name="Freeform: Shape 1275">
              <a:extLst>
                <a:ext uri="{FF2B5EF4-FFF2-40B4-BE49-F238E27FC236}">
                  <a16:creationId xmlns:a16="http://schemas.microsoft.com/office/drawing/2014/main" xmlns="" id="{75057F08-7998-4AB1-81B1-9A16B67B04FF}"/>
                </a:ext>
              </a:extLst>
            </p:cNvPr>
            <p:cNvSpPr/>
            <p:nvPr/>
          </p:nvSpPr>
          <p:spPr>
            <a:xfrm>
              <a:off x="8449833" y="4909526"/>
              <a:ext cx="114300" cy="142875"/>
            </a:xfrm>
            <a:custGeom>
              <a:avLst/>
              <a:gdLst>
                <a:gd name="connsiteX0" fmla="*/ 101863 w 114300"/>
                <a:gd name="connsiteY0" fmla="*/ 20463 h 142875"/>
                <a:gd name="connsiteX1" fmla="*/ 49475 w 114300"/>
                <a:gd name="connsiteY1" fmla="*/ 132858 h 142875"/>
                <a:gd name="connsiteX2" fmla="*/ 67573 w 114300"/>
                <a:gd name="connsiteY2" fmla="*/ 16653 h 142875"/>
                <a:gd name="connsiteX3" fmla="*/ 98053 w 114300"/>
                <a:gd name="connsiteY3" fmla="*/ 98568 h 142875"/>
                <a:gd name="connsiteX4" fmla="*/ 22805 w 114300"/>
                <a:gd name="connsiteY4" fmla="*/ 93806 h 142875"/>
                <a:gd name="connsiteX5" fmla="*/ 101863 w 114300"/>
                <a:gd name="connsiteY5" fmla="*/ 2046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 h="142875">
                  <a:moveTo>
                    <a:pt x="101863" y="20463"/>
                  </a:moveTo>
                  <a:cubicBezTo>
                    <a:pt x="58048" y="-37639"/>
                    <a:pt x="-53395" y="111903"/>
                    <a:pt x="49475" y="132858"/>
                  </a:cubicBezTo>
                  <a:cubicBezTo>
                    <a:pt x="179968" y="159528"/>
                    <a:pt x="73288" y="-4302"/>
                    <a:pt x="67573" y="16653"/>
                  </a:cubicBezTo>
                  <a:cubicBezTo>
                    <a:pt x="65668" y="22368"/>
                    <a:pt x="148535" y="90948"/>
                    <a:pt x="98053" y="98568"/>
                  </a:cubicBezTo>
                  <a:cubicBezTo>
                    <a:pt x="87575" y="100473"/>
                    <a:pt x="7565" y="150003"/>
                    <a:pt x="22805" y="93806"/>
                  </a:cubicBezTo>
                  <a:cubicBezTo>
                    <a:pt x="29473" y="68088"/>
                    <a:pt x="83765" y="-4302"/>
                    <a:pt x="101863" y="20463"/>
                  </a:cubicBezTo>
                  <a:close/>
                </a:path>
              </a:pathLst>
            </a:custGeom>
            <a:grpFill/>
            <a:ln w="9525" cap="flat">
              <a:noFill/>
              <a:prstDash val="solid"/>
              <a:miter/>
            </a:ln>
          </p:spPr>
          <p:txBody>
            <a:bodyPr rtlCol="0" anchor="ctr"/>
            <a:lstStyle/>
            <a:p>
              <a:endParaRPr lang="en-US"/>
            </a:p>
          </p:txBody>
        </p:sp>
        <p:sp>
          <p:nvSpPr>
            <p:cNvPr id="1277" name="Freeform: Shape 1276">
              <a:extLst>
                <a:ext uri="{FF2B5EF4-FFF2-40B4-BE49-F238E27FC236}">
                  <a16:creationId xmlns:a16="http://schemas.microsoft.com/office/drawing/2014/main" xmlns="" id="{4FE897D3-B35D-4001-B132-4CD981C07996}"/>
                </a:ext>
              </a:extLst>
            </p:cNvPr>
            <p:cNvSpPr/>
            <p:nvPr/>
          </p:nvSpPr>
          <p:spPr>
            <a:xfrm>
              <a:off x="8483949" y="4913169"/>
              <a:ext cx="57150" cy="114300"/>
            </a:xfrm>
            <a:custGeom>
              <a:avLst/>
              <a:gdLst>
                <a:gd name="connsiteX0" fmla="*/ 22027 w 57150"/>
                <a:gd name="connsiteY0" fmla="*/ 11105 h 114300"/>
                <a:gd name="connsiteX1" fmla="*/ 36314 w 57150"/>
                <a:gd name="connsiteY1" fmla="*/ 114928 h 114300"/>
                <a:gd name="connsiteX2" fmla="*/ 22027 w 57150"/>
                <a:gd name="connsiteY2" fmla="*/ 11105 h 114300"/>
              </a:gdLst>
              <a:ahLst/>
              <a:cxnLst>
                <a:cxn ang="0">
                  <a:pos x="connsiteX0" y="connsiteY0"/>
                </a:cxn>
                <a:cxn ang="0">
                  <a:pos x="connsiteX1" y="connsiteY1"/>
                </a:cxn>
                <a:cxn ang="0">
                  <a:pos x="connsiteX2" y="connsiteY2"/>
                </a:cxn>
              </a:cxnLst>
              <a:rect l="l" t="t" r="r" b="b"/>
              <a:pathLst>
                <a:path w="57150" h="114300">
                  <a:moveTo>
                    <a:pt x="22027" y="11105"/>
                  </a:moveTo>
                  <a:cubicBezTo>
                    <a:pt x="-1786" y="63493"/>
                    <a:pt x="2977" y="97783"/>
                    <a:pt x="36314" y="114928"/>
                  </a:cubicBezTo>
                  <a:cubicBezTo>
                    <a:pt x="87749" y="100640"/>
                    <a:pt x="22027" y="-15565"/>
                    <a:pt x="22027" y="11105"/>
                  </a:cubicBezTo>
                  <a:close/>
                </a:path>
              </a:pathLst>
            </a:custGeom>
            <a:grpFill/>
            <a:ln w="9525" cap="flat">
              <a:noFill/>
              <a:prstDash val="solid"/>
              <a:miter/>
            </a:ln>
          </p:spPr>
          <p:txBody>
            <a:bodyPr rtlCol="0" anchor="ctr"/>
            <a:lstStyle/>
            <a:p>
              <a:endParaRPr lang="en-US"/>
            </a:p>
          </p:txBody>
        </p:sp>
        <p:sp>
          <p:nvSpPr>
            <p:cNvPr id="1278" name="Freeform: Shape 1277">
              <a:extLst>
                <a:ext uri="{FF2B5EF4-FFF2-40B4-BE49-F238E27FC236}">
                  <a16:creationId xmlns:a16="http://schemas.microsoft.com/office/drawing/2014/main" xmlns="" id="{FBCEF9B5-6459-4BD5-80F4-1CFFAEE63AF6}"/>
                </a:ext>
              </a:extLst>
            </p:cNvPr>
            <p:cNvSpPr/>
            <p:nvPr/>
          </p:nvSpPr>
          <p:spPr>
            <a:xfrm>
              <a:off x="8450069" y="4949748"/>
              <a:ext cx="95250" cy="47625"/>
            </a:xfrm>
            <a:custGeom>
              <a:avLst/>
              <a:gdLst>
                <a:gd name="connsiteX0" fmla="*/ 13044 w 95250"/>
                <a:gd name="connsiteY0" fmla="*/ 40249 h 47625"/>
                <a:gd name="connsiteX1" fmla="*/ 93054 w 95250"/>
                <a:gd name="connsiteY1" fmla="*/ 27866 h 47625"/>
                <a:gd name="connsiteX2" fmla="*/ 13044 w 95250"/>
                <a:gd name="connsiteY2" fmla="*/ 40249 h 47625"/>
              </a:gdLst>
              <a:ahLst/>
              <a:cxnLst>
                <a:cxn ang="0">
                  <a:pos x="connsiteX0" y="connsiteY0"/>
                </a:cxn>
                <a:cxn ang="0">
                  <a:pos x="connsiteX1" y="connsiteY1"/>
                </a:cxn>
                <a:cxn ang="0">
                  <a:pos x="connsiteX2" y="connsiteY2"/>
                </a:cxn>
              </a:cxnLst>
              <a:rect l="l" t="t" r="r" b="b"/>
              <a:pathLst>
                <a:path w="95250" h="47625">
                  <a:moveTo>
                    <a:pt x="13044" y="40249"/>
                  </a:moveTo>
                  <a:cubicBezTo>
                    <a:pt x="47334" y="54536"/>
                    <a:pt x="74004" y="49774"/>
                    <a:pt x="93054" y="27866"/>
                  </a:cubicBezTo>
                  <a:cubicBezTo>
                    <a:pt x="92102" y="-27379"/>
                    <a:pt x="-19341" y="45964"/>
                    <a:pt x="13044" y="40249"/>
                  </a:cubicBezTo>
                  <a:close/>
                </a:path>
              </a:pathLst>
            </a:custGeom>
            <a:grpFill/>
            <a:ln w="9525" cap="flat">
              <a:noFill/>
              <a:prstDash val="solid"/>
              <a:miter/>
            </a:ln>
          </p:spPr>
          <p:txBody>
            <a:bodyPr rtlCol="0" anchor="ctr"/>
            <a:lstStyle/>
            <a:p>
              <a:endParaRPr lang="en-US"/>
            </a:p>
          </p:txBody>
        </p:sp>
        <p:sp>
          <p:nvSpPr>
            <p:cNvPr id="1279" name="Freeform: Shape 1278">
              <a:extLst>
                <a:ext uri="{FF2B5EF4-FFF2-40B4-BE49-F238E27FC236}">
                  <a16:creationId xmlns:a16="http://schemas.microsoft.com/office/drawing/2014/main" xmlns="" id="{E6A933CE-7AFE-4A8A-81BF-651840B8380B}"/>
                </a:ext>
              </a:extLst>
            </p:cNvPr>
            <p:cNvSpPr/>
            <p:nvPr/>
          </p:nvSpPr>
          <p:spPr>
            <a:xfrm>
              <a:off x="8625491" y="5099660"/>
              <a:ext cx="180975" cy="171450"/>
            </a:xfrm>
            <a:custGeom>
              <a:avLst/>
              <a:gdLst>
                <a:gd name="connsiteX0" fmla="*/ 122419 w 180975"/>
                <a:gd name="connsiteY0" fmla="*/ 14161 h 171450"/>
                <a:gd name="connsiteX1" fmla="*/ 29074 w 180975"/>
                <a:gd name="connsiteY1" fmla="*/ 148464 h 171450"/>
                <a:gd name="connsiteX2" fmla="*/ 182427 w 180975"/>
                <a:gd name="connsiteY2" fmla="*/ 35116 h 171450"/>
                <a:gd name="connsiteX3" fmla="*/ 23359 w 180975"/>
                <a:gd name="connsiteY3" fmla="*/ 118936 h 171450"/>
                <a:gd name="connsiteX4" fmla="*/ 122419 w 180975"/>
                <a:gd name="connsiteY4" fmla="*/ 14161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71450">
                  <a:moveTo>
                    <a:pt x="122419" y="14161"/>
                  </a:moveTo>
                  <a:cubicBezTo>
                    <a:pt x="105274" y="-21081"/>
                    <a:pt x="-49031" y="84646"/>
                    <a:pt x="29074" y="148464"/>
                  </a:cubicBezTo>
                  <a:cubicBezTo>
                    <a:pt x="132897" y="234189"/>
                    <a:pt x="178617" y="36069"/>
                    <a:pt x="182427" y="35116"/>
                  </a:cubicBezTo>
                  <a:cubicBezTo>
                    <a:pt x="179569" y="36069"/>
                    <a:pt x="62412" y="242761"/>
                    <a:pt x="23359" y="118936"/>
                  </a:cubicBezTo>
                  <a:cubicBezTo>
                    <a:pt x="9072" y="72264"/>
                    <a:pt x="118609" y="4636"/>
                    <a:pt x="122419" y="14161"/>
                  </a:cubicBezTo>
                  <a:close/>
                </a:path>
              </a:pathLst>
            </a:custGeom>
            <a:grpFill/>
            <a:ln w="9525" cap="flat">
              <a:noFill/>
              <a:prstDash val="solid"/>
              <a:miter/>
            </a:ln>
          </p:spPr>
          <p:txBody>
            <a:bodyPr rtlCol="0" anchor="ctr"/>
            <a:lstStyle/>
            <a:p>
              <a:endParaRPr lang="en-US"/>
            </a:p>
          </p:txBody>
        </p:sp>
        <p:sp>
          <p:nvSpPr>
            <p:cNvPr id="1280" name="Freeform: Shape 1279">
              <a:extLst>
                <a:ext uri="{FF2B5EF4-FFF2-40B4-BE49-F238E27FC236}">
                  <a16:creationId xmlns:a16="http://schemas.microsoft.com/office/drawing/2014/main" xmlns="" id="{CE753EAF-3BD4-4CEA-871D-B57A1C38E821}"/>
                </a:ext>
              </a:extLst>
            </p:cNvPr>
            <p:cNvSpPr/>
            <p:nvPr/>
          </p:nvSpPr>
          <p:spPr>
            <a:xfrm>
              <a:off x="8708488" y="4945324"/>
              <a:ext cx="123825" cy="104775"/>
            </a:xfrm>
            <a:custGeom>
              <a:avLst/>
              <a:gdLst>
                <a:gd name="connsiteX0" fmla="*/ 45138 w 123825"/>
                <a:gd name="connsiteY0" fmla="*/ 10382 h 104775"/>
                <a:gd name="connsiteX1" fmla="*/ 79428 w 123825"/>
                <a:gd name="connsiteY1" fmla="*/ 96107 h 104775"/>
                <a:gd name="connsiteX2" fmla="*/ 74665 w 123825"/>
                <a:gd name="connsiteY2" fmla="*/ 7525 h 104775"/>
                <a:gd name="connsiteX3" fmla="*/ 19420 w 123825"/>
                <a:gd name="connsiteY3" fmla="*/ 67532 h 104775"/>
                <a:gd name="connsiteX4" fmla="*/ 45138 w 123825"/>
                <a:gd name="connsiteY4" fmla="*/ 10382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104775">
                  <a:moveTo>
                    <a:pt x="45138" y="10382"/>
                  </a:moveTo>
                  <a:cubicBezTo>
                    <a:pt x="-20585" y="45625"/>
                    <a:pt x="4180" y="105632"/>
                    <a:pt x="79428" y="96107"/>
                  </a:cubicBezTo>
                  <a:cubicBezTo>
                    <a:pt x="178488" y="83725"/>
                    <a:pt x="81333" y="857"/>
                    <a:pt x="74665" y="7525"/>
                  </a:cubicBezTo>
                  <a:cubicBezTo>
                    <a:pt x="82285" y="-95"/>
                    <a:pt x="142293" y="163735"/>
                    <a:pt x="19420" y="67532"/>
                  </a:cubicBezTo>
                  <a:cubicBezTo>
                    <a:pt x="7990" y="58007"/>
                    <a:pt x="69903" y="-2000"/>
                    <a:pt x="45138" y="10382"/>
                  </a:cubicBezTo>
                  <a:close/>
                </a:path>
              </a:pathLst>
            </a:custGeom>
            <a:grpFill/>
            <a:ln w="9525" cap="flat">
              <a:noFill/>
              <a:prstDash val="solid"/>
              <a:miter/>
            </a:ln>
          </p:spPr>
          <p:txBody>
            <a:bodyPr rtlCol="0" anchor="ctr"/>
            <a:lstStyle/>
            <a:p>
              <a:endParaRPr lang="en-US"/>
            </a:p>
          </p:txBody>
        </p:sp>
        <p:sp>
          <p:nvSpPr>
            <p:cNvPr id="1281" name="Freeform: Shape 1280">
              <a:extLst>
                <a:ext uri="{FF2B5EF4-FFF2-40B4-BE49-F238E27FC236}">
                  <a16:creationId xmlns:a16="http://schemas.microsoft.com/office/drawing/2014/main" xmlns="" id="{911B5FBE-7A22-4A10-BF1C-1D03DB6981FA}"/>
                </a:ext>
              </a:extLst>
            </p:cNvPr>
            <p:cNvSpPr/>
            <p:nvPr/>
          </p:nvSpPr>
          <p:spPr>
            <a:xfrm>
              <a:off x="8679777" y="4971800"/>
              <a:ext cx="133350" cy="38100"/>
            </a:xfrm>
            <a:custGeom>
              <a:avLst/>
              <a:gdLst>
                <a:gd name="connsiteX0" fmla="*/ 9079 w 133350"/>
                <a:gd name="connsiteY0" fmla="*/ 32484 h 38100"/>
                <a:gd name="connsiteX1" fmla="*/ 127189 w 133350"/>
                <a:gd name="connsiteY1" fmla="*/ 19149 h 38100"/>
                <a:gd name="connsiteX2" fmla="*/ 9079 w 133350"/>
                <a:gd name="connsiteY2" fmla="*/ 32484 h 38100"/>
              </a:gdLst>
              <a:ahLst/>
              <a:cxnLst>
                <a:cxn ang="0">
                  <a:pos x="connsiteX0" y="connsiteY0"/>
                </a:cxn>
                <a:cxn ang="0">
                  <a:pos x="connsiteX1" y="connsiteY1"/>
                </a:cxn>
                <a:cxn ang="0">
                  <a:pos x="connsiteX2" y="connsiteY2"/>
                </a:cxn>
              </a:cxnLst>
              <a:rect l="l" t="t" r="r" b="b"/>
              <a:pathLst>
                <a:path w="133350" h="38100">
                  <a:moveTo>
                    <a:pt x="9079" y="32484"/>
                  </a:moveTo>
                  <a:cubicBezTo>
                    <a:pt x="6221" y="32484"/>
                    <a:pt x="132904" y="37246"/>
                    <a:pt x="127189" y="19149"/>
                  </a:cubicBezTo>
                  <a:cubicBezTo>
                    <a:pt x="117664" y="-14189"/>
                    <a:pt x="-9971" y="32484"/>
                    <a:pt x="9079" y="32484"/>
                  </a:cubicBezTo>
                  <a:close/>
                </a:path>
              </a:pathLst>
            </a:custGeom>
            <a:grpFill/>
            <a:ln w="9525" cap="flat">
              <a:noFill/>
              <a:prstDash val="solid"/>
              <a:miter/>
            </a:ln>
          </p:spPr>
          <p:txBody>
            <a:bodyPr rtlCol="0" anchor="ctr"/>
            <a:lstStyle/>
            <a:p>
              <a:endParaRPr lang="en-US"/>
            </a:p>
          </p:txBody>
        </p:sp>
        <p:sp>
          <p:nvSpPr>
            <p:cNvPr id="1282" name="Freeform: Shape 1281">
              <a:extLst>
                <a:ext uri="{FF2B5EF4-FFF2-40B4-BE49-F238E27FC236}">
                  <a16:creationId xmlns:a16="http://schemas.microsoft.com/office/drawing/2014/main" xmlns="" id="{C0D5252C-B427-4B18-932D-459788C23F35}"/>
                </a:ext>
              </a:extLst>
            </p:cNvPr>
            <p:cNvSpPr/>
            <p:nvPr/>
          </p:nvSpPr>
          <p:spPr>
            <a:xfrm>
              <a:off x="8877354" y="5080884"/>
              <a:ext cx="190500" cy="57150"/>
            </a:xfrm>
            <a:custGeom>
              <a:avLst/>
              <a:gdLst>
                <a:gd name="connsiteX0" fmla="*/ 8669 w 190500"/>
                <a:gd name="connsiteY0" fmla="*/ 53892 h 57150"/>
                <a:gd name="connsiteX1" fmla="*/ 188691 w 190500"/>
                <a:gd name="connsiteY1" fmla="*/ 27222 h 57150"/>
                <a:gd name="connsiteX2" fmla="*/ 8669 w 190500"/>
                <a:gd name="connsiteY2" fmla="*/ 53892 h 57150"/>
              </a:gdLst>
              <a:ahLst/>
              <a:cxnLst>
                <a:cxn ang="0">
                  <a:pos x="connsiteX0" y="connsiteY0"/>
                </a:cxn>
                <a:cxn ang="0">
                  <a:pos x="connsiteX1" y="connsiteY1"/>
                </a:cxn>
                <a:cxn ang="0">
                  <a:pos x="connsiteX2" y="connsiteY2"/>
                </a:cxn>
              </a:cxnLst>
              <a:rect l="l" t="t" r="r" b="b"/>
              <a:pathLst>
                <a:path w="190500" h="57150">
                  <a:moveTo>
                    <a:pt x="8669" y="53892"/>
                  </a:moveTo>
                  <a:cubicBezTo>
                    <a:pt x="4859" y="54845"/>
                    <a:pt x="188691" y="31985"/>
                    <a:pt x="188691" y="27222"/>
                  </a:cubicBezTo>
                  <a:cubicBezTo>
                    <a:pt x="189644" y="-31833"/>
                    <a:pt x="-12286" y="58655"/>
                    <a:pt x="8669" y="53892"/>
                  </a:cubicBezTo>
                  <a:close/>
                </a:path>
              </a:pathLst>
            </a:custGeom>
            <a:grpFill/>
            <a:ln w="9525" cap="flat">
              <a:noFill/>
              <a:prstDash val="solid"/>
              <a:miter/>
            </a:ln>
          </p:spPr>
          <p:txBody>
            <a:bodyPr rtlCol="0" anchor="ctr"/>
            <a:lstStyle/>
            <a:p>
              <a:endParaRPr lang="en-US"/>
            </a:p>
          </p:txBody>
        </p:sp>
        <p:sp>
          <p:nvSpPr>
            <p:cNvPr id="1283" name="Freeform: Shape 1282">
              <a:extLst>
                <a:ext uri="{FF2B5EF4-FFF2-40B4-BE49-F238E27FC236}">
                  <a16:creationId xmlns:a16="http://schemas.microsoft.com/office/drawing/2014/main" xmlns="" id="{157021E0-C15E-4DAF-ABE2-3DA7F8136191}"/>
                </a:ext>
              </a:extLst>
            </p:cNvPr>
            <p:cNvSpPr/>
            <p:nvPr/>
          </p:nvSpPr>
          <p:spPr>
            <a:xfrm>
              <a:off x="8852515" y="5098307"/>
              <a:ext cx="190500" cy="76200"/>
            </a:xfrm>
            <a:custGeom>
              <a:avLst/>
              <a:gdLst>
                <a:gd name="connsiteX0" fmla="*/ 9696 w 190500"/>
                <a:gd name="connsiteY0" fmla="*/ 73617 h 76200"/>
                <a:gd name="connsiteX1" fmla="*/ 187813 w 190500"/>
                <a:gd name="connsiteY1" fmla="*/ 27897 h 76200"/>
                <a:gd name="connsiteX2" fmla="*/ 9696 w 190500"/>
                <a:gd name="connsiteY2" fmla="*/ 73617 h 76200"/>
              </a:gdLst>
              <a:ahLst/>
              <a:cxnLst>
                <a:cxn ang="0">
                  <a:pos x="connsiteX0" y="connsiteY0"/>
                </a:cxn>
                <a:cxn ang="0">
                  <a:pos x="connsiteX1" y="connsiteY1"/>
                </a:cxn>
                <a:cxn ang="0">
                  <a:pos x="connsiteX2" y="connsiteY2"/>
                </a:cxn>
              </a:cxnLst>
              <a:rect l="l" t="t" r="r" b="b"/>
              <a:pathLst>
                <a:path w="190500" h="76200">
                  <a:moveTo>
                    <a:pt x="9696" y="73617"/>
                  </a:moveTo>
                  <a:cubicBezTo>
                    <a:pt x="5886" y="75522"/>
                    <a:pt x="187813" y="27897"/>
                    <a:pt x="187813" y="27897"/>
                  </a:cubicBezTo>
                  <a:cubicBezTo>
                    <a:pt x="187813" y="-41635"/>
                    <a:pt x="-17927" y="86952"/>
                    <a:pt x="9696" y="73617"/>
                  </a:cubicBezTo>
                  <a:close/>
                </a:path>
              </a:pathLst>
            </a:custGeom>
            <a:grpFill/>
            <a:ln w="9525" cap="flat">
              <a:noFill/>
              <a:prstDash val="solid"/>
              <a:miter/>
            </a:ln>
          </p:spPr>
          <p:txBody>
            <a:bodyPr rtlCol="0" anchor="ctr"/>
            <a:lstStyle/>
            <a:p>
              <a:endParaRPr lang="en-US"/>
            </a:p>
          </p:txBody>
        </p:sp>
        <p:sp>
          <p:nvSpPr>
            <p:cNvPr id="1284" name="Freeform: Shape 1283">
              <a:extLst>
                <a:ext uri="{FF2B5EF4-FFF2-40B4-BE49-F238E27FC236}">
                  <a16:creationId xmlns:a16="http://schemas.microsoft.com/office/drawing/2014/main" xmlns="" id="{1898E604-9C5E-4439-A20C-19B6C2EF13F5}"/>
                </a:ext>
              </a:extLst>
            </p:cNvPr>
            <p:cNvSpPr/>
            <p:nvPr/>
          </p:nvSpPr>
          <p:spPr>
            <a:xfrm>
              <a:off x="8855886" y="5172475"/>
              <a:ext cx="142875" cy="57150"/>
            </a:xfrm>
            <a:custGeom>
              <a:avLst/>
              <a:gdLst>
                <a:gd name="connsiteX0" fmla="*/ 11087 w 142875"/>
                <a:gd name="connsiteY0" fmla="*/ 57551 h 57150"/>
                <a:gd name="connsiteX1" fmla="*/ 136817 w 142875"/>
                <a:gd name="connsiteY1" fmla="*/ 26119 h 57150"/>
                <a:gd name="connsiteX2" fmla="*/ 11087 w 142875"/>
                <a:gd name="connsiteY2" fmla="*/ 57551 h 57150"/>
              </a:gdLst>
              <a:ahLst/>
              <a:cxnLst>
                <a:cxn ang="0">
                  <a:pos x="connsiteX0" y="connsiteY0"/>
                </a:cxn>
                <a:cxn ang="0">
                  <a:pos x="connsiteX1" y="connsiteY1"/>
                </a:cxn>
                <a:cxn ang="0">
                  <a:pos x="connsiteX2" y="connsiteY2"/>
                </a:cxn>
              </a:cxnLst>
              <a:rect l="l" t="t" r="r" b="b"/>
              <a:pathLst>
                <a:path w="142875" h="57150">
                  <a:moveTo>
                    <a:pt x="11087" y="57551"/>
                  </a:moveTo>
                  <a:cubicBezTo>
                    <a:pt x="12992" y="56599"/>
                    <a:pt x="136817" y="32786"/>
                    <a:pt x="136817" y="26119"/>
                  </a:cubicBezTo>
                  <a:cubicBezTo>
                    <a:pt x="136817" y="-34841"/>
                    <a:pt x="-19393" y="71839"/>
                    <a:pt x="11087" y="57551"/>
                  </a:cubicBezTo>
                  <a:close/>
                </a:path>
              </a:pathLst>
            </a:custGeom>
            <a:grpFill/>
            <a:ln w="9525" cap="flat">
              <a:noFill/>
              <a:prstDash val="solid"/>
              <a:miter/>
            </a:ln>
          </p:spPr>
          <p:txBody>
            <a:bodyPr rtlCol="0" anchor="ctr"/>
            <a:lstStyle/>
            <a:p>
              <a:endParaRPr lang="en-US"/>
            </a:p>
          </p:txBody>
        </p:sp>
        <p:sp>
          <p:nvSpPr>
            <p:cNvPr id="1285" name="Freeform: Shape 1284">
              <a:extLst>
                <a:ext uri="{FF2B5EF4-FFF2-40B4-BE49-F238E27FC236}">
                  <a16:creationId xmlns:a16="http://schemas.microsoft.com/office/drawing/2014/main" xmlns="" id="{E16ACB4C-2CBB-4355-A8BE-75127C6024E5}"/>
                </a:ext>
              </a:extLst>
            </p:cNvPr>
            <p:cNvSpPr/>
            <p:nvPr/>
          </p:nvSpPr>
          <p:spPr>
            <a:xfrm>
              <a:off x="9106527" y="5060005"/>
              <a:ext cx="123825" cy="200025"/>
            </a:xfrm>
            <a:custGeom>
              <a:avLst/>
              <a:gdLst>
                <a:gd name="connsiteX0" fmla="*/ 7144 w 123825"/>
                <a:gd name="connsiteY0" fmla="*/ 201454 h 200025"/>
                <a:gd name="connsiteX1" fmla="*/ 22384 w 123825"/>
                <a:gd name="connsiteY1" fmla="*/ 33814 h 200025"/>
                <a:gd name="connsiteX2" fmla="*/ 104299 w 123825"/>
                <a:gd name="connsiteY2" fmla="*/ 7144 h 200025"/>
                <a:gd name="connsiteX3" fmla="*/ 103346 w 123825"/>
                <a:gd name="connsiteY3" fmla="*/ 130016 h 200025"/>
                <a:gd name="connsiteX4" fmla="*/ 21431 w 123825"/>
                <a:gd name="connsiteY4" fmla="*/ 28099 h 200025"/>
                <a:gd name="connsiteX5" fmla="*/ 7144 w 123825"/>
                <a:gd name="connsiteY5" fmla="*/ 20145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200025">
                  <a:moveTo>
                    <a:pt x="7144" y="201454"/>
                  </a:moveTo>
                  <a:cubicBezTo>
                    <a:pt x="22384" y="176689"/>
                    <a:pt x="52864" y="30004"/>
                    <a:pt x="22384" y="33814"/>
                  </a:cubicBezTo>
                  <a:cubicBezTo>
                    <a:pt x="178594" y="323374"/>
                    <a:pt x="97631" y="9049"/>
                    <a:pt x="104299" y="7144"/>
                  </a:cubicBezTo>
                  <a:cubicBezTo>
                    <a:pt x="70009" y="16669"/>
                    <a:pt x="168116" y="113824"/>
                    <a:pt x="103346" y="130016"/>
                  </a:cubicBezTo>
                  <a:cubicBezTo>
                    <a:pt x="81439" y="134779"/>
                    <a:pt x="24289" y="10954"/>
                    <a:pt x="21431" y="28099"/>
                  </a:cubicBezTo>
                  <a:cubicBezTo>
                    <a:pt x="12859" y="65246"/>
                    <a:pt x="9049" y="198596"/>
                    <a:pt x="7144" y="201454"/>
                  </a:cubicBezTo>
                  <a:close/>
                </a:path>
              </a:pathLst>
            </a:custGeom>
            <a:grpFill/>
            <a:ln w="9525" cap="flat">
              <a:noFill/>
              <a:prstDash val="solid"/>
              <a:miter/>
            </a:ln>
          </p:spPr>
          <p:txBody>
            <a:bodyPr rtlCol="0" anchor="ctr"/>
            <a:lstStyle/>
            <a:p>
              <a:endParaRPr lang="en-US"/>
            </a:p>
          </p:txBody>
        </p:sp>
        <p:sp>
          <p:nvSpPr>
            <p:cNvPr id="1286" name="Freeform: Shape 1285">
              <a:extLst>
                <a:ext uri="{FF2B5EF4-FFF2-40B4-BE49-F238E27FC236}">
                  <a16:creationId xmlns:a16="http://schemas.microsoft.com/office/drawing/2014/main" xmlns="" id="{17FE6D7C-0EE1-4690-B1B4-11EF78B0C22F}"/>
                </a:ext>
              </a:extLst>
            </p:cNvPr>
            <p:cNvSpPr/>
            <p:nvPr/>
          </p:nvSpPr>
          <p:spPr>
            <a:xfrm>
              <a:off x="9578967" y="5003668"/>
              <a:ext cx="47625" cy="247650"/>
            </a:xfrm>
            <a:custGeom>
              <a:avLst/>
              <a:gdLst>
                <a:gd name="connsiteX0" fmla="*/ 7144 w 47625"/>
                <a:gd name="connsiteY0" fmla="*/ 7284 h 247650"/>
                <a:gd name="connsiteX1" fmla="*/ 37624 w 47625"/>
                <a:gd name="connsiteY1" fmla="*/ 241599 h 247650"/>
                <a:gd name="connsiteX2" fmla="*/ 7144 w 47625"/>
                <a:gd name="connsiteY2" fmla="*/ 7284 h 247650"/>
              </a:gdLst>
              <a:ahLst/>
              <a:cxnLst>
                <a:cxn ang="0">
                  <a:pos x="connsiteX0" y="connsiteY0"/>
                </a:cxn>
                <a:cxn ang="0">
                  <a:pos x="connsiteX1" y="connsiteY1"/>
                </a:cxn>
                <a:cxn ang="0">
                  <a:pos x="connsiteX2" y="connsiteY2"/>
                </a:cxn>
              </a:cxnLst>
              <a:rect l="l" t="t" r="r" b="b"/>
              <a:pathLst>
                <a:path w="47625" h="247650">
                  <a:moveTo>
                    <a:pt x="7144" y="7284"/>
                  </a:moveTo>
                  <a:cubicBezTo>
                    <a:pt x="8096" y="26334"/>
                    <a:pt x="17621" y="247314"/>
                    <a:pt x="37624" y="241599"/>
                  </a:cubicBezTo>
                  <a:cubicBezTo>
                    <a:pt x="65246" y="233979"/>
                    <a:pt x="7144" y="616"/>
                    <a:pt x="7144" y="7284"/>
                  </a:cubicBezTo>
                  <a:close/>
                </a:path>
              </a:pathLst>
            </a:custGeom>
            <a:grpFill/>
            <a:ln w="9525" cap="flat">
              <a:noFill/>
              <a:prstDash val="solid"/>
              <a:miter/>
            </a:ln>
          </p:spPr>
          <p:txBody>
            <a:bodyPr rtlCol="0" anchor="ctr"/>
            <a:lstStyle/>
            <a:p>
              <a:endParaRPr lang="en-US"/>
            </a:p>
          </p:txBody>
        </p:sp>
        <p:sp>
          <p:nvSpPr>
            <p:cNvPr id="1287" name="Freeform: Shape 1286">
              <a:extLst>
                <a:ext uri="{FF2B5EF4-FFF2-40B4-BE49-F238E27FC236}">
                  <a16:creationId xmlns:a16="http://schemas.microsoft.com/office/drawing/2014/main" xmlns="" id="{ECA6362E-5288-4F37-BC58-11B6833842C6}"/>
                </a:ext>
              </a:extLst>
            </p:cNvPr>
            <p:cNvSpPr/>
            <p:nvPr/>
          </p:nvSpPr>
          <p:spPr>
            <a:xfrm>
              <a:off x="9642742" y="5074853"/>
              <a:ext cx="47625" cy="161925"/>
            </a:xfrm>
            <a:custGeom>
              <a:avLst/>
              <a:gdLst>
                <a:gd name="connsiteX0" fmla="*/ 7186 w 47625"/>
                <a:gd name="connsiteY0" fmla="*/ 8489 h 161925"/>
                <a:gd name="connsiteX1" fmla="*/ 26236 w 47625"/>
                <a:gd name="connsiteY1" fmla="*/ 160889 h 161925"/>
                <a:gd name="connsiteX2" fmla="*/ 7186 w 47625"/>
                <a:gd name="connsiteY2" fmla="*/ 8489 h 161925"/>
              </a:gdLst>
              <a:ahLst/>
              <a:cxnLst>
                <a:cxn ang="0">
                  <a:pos x="connsiteX0" y="connsiteY0"/>
                </a:cxn>
                <a:cxn ang="0">
                  <a:pos x="connsiteX1" y="connsiteY1"/>
                </a:cxn>
                <a:cxn ang="0">
                  <a:pos x="connsiteX2" y="connsiteY2"/>
                </a:cxn>
              </a:cxnLst>
              <a:rect l="l" t="t" r="r" b="b"/>
              <a:pathLst>
                <a:path w="47625" h="161925">
                  <a:moveTo>
                    <a:pt x="7186" y="8489"/>
                  </a:moveTo>
                  <a:cubicBezTo>
                    <a:pt x="7186" y="7536"/>
                    <a:pt x="11948" y="160889"/>
                    <a:pt x="26236" y="160889"/>
                  </a:cubicBezTo>
                  <a:cubicBezTo>
                    <a:pt x="69098" y="160889"/>
                    <a:pt x="5281" y="-9609"/>
                    <a:pt x="7186" y="8489"/>
                  </a:cubicBezTo>
                  <a:close/>
                </a:path>
              </a:pathLst>
            </a:custGeom>
            <a:grpFill/>
            <a:ln w="9525" cap="flat">
              <a:noFill/>
              <a:prstDash val="solid"/>
              <a:miter/>
            </a:ln>
          </p:spPr>
          <p:txBody>
            <a:bodyPr rtlCol="0" anchor="ctr"/>
            <a:lstStyle/>
            <a:p>
              <a:endParaRPr lang="en-US"/>
            </a:p>
          </p:txBody>
        </p:sp>
        <p:sp>
          <p:nvSpPr>
            <p:cNvPr id="1288" name="Freeform: Shape 1287">
              <a:extLst>
                <a:ext uri="{FF2B5EF4-FFF2-40B4-BE49-F238E27FC236}">
                  <a16:creationId xmlns:a16="http://schemas.microsoft.com/office/drawing/2014/main" xmlns="" id="{DB20B340-F921-42E0-A629-C710F02A482A}"/>
                </a:ext>
              </a:extLst>
            </p:cNvPr>
            <p:cNvSpPr/>
            <p:nvPr/>
          </p:nvSpPr>
          <p:spPr>
            <a:xfrm>
              <a:off x="9577884" y="5091869"/>
              <a:ext cx="123825" cy="57150"/>
            </a:xfrm>
            <a:custGeom>
              <a:avLst/>
              <a:gdLst>
                <a:gd name="connsiteX0" fmla="*/ 11084 w 123825"/>
                <a:gd name="connsiteY0" fmla="*/ 42907 h 57150"/>
                <a:gd name="connsiteX1" fmla="*/ 118717 w 123825"/>
                <a:gd name="connsiteY1" fmla="*/ 30525 h 57150"/>
                <a:gd name="connsiteX2" fmla="*/ 11084 w 123825"/>
                <a:gd name="connsiteY2" fmla="*/ 42907 h 57150"/>
              </a:gdLst>
              <a:ahLst/>
              <a:cxnLst>
                <a:cxn ang="0">
                  <a:pos x="connsiteX0" y="connsiteY0"/>
                </a:cxn>
                <a:cxn ang="0">
                  <a:pos x="connsiteX1" y="connsiteY1"/>
                </a:cxn>
                <a:cxn ang="0">
                  <a:pos x="connsiteX2" y="connsiteY2"/>
                </a:cxn>
              </a:cxnLst>
              <a:rect l="l" t="t" r="r" b="b"/>
              <a:pathLst>
                <a:path w="123825" h="57150">
                  <a:moveTo>
                    <a:pt x="11084" y="42907"/>
                  </a:moveTo>
                  <a:cubicBezTo>
                    <a:pt x="58709" y="63862"/>
                    <a:pt x="94904" y="60052"/>
                    <a:pt x="118717" y="30525"/>
                  </a:cubicBezTo>
                  <a:cubicBezTo>
                    <a:pt x="118717" y="-28530"/>
                    <a:pt x="-17491" y="42907"/>
                    <a:pt x="11084" y="42907"/>
                  </a:cubicBezTo>
                  <a:close/>
                </a:path>
              </a:pathLst>
            </a:custGeom>
            <a:grpFill/>
            <a:ln w="9525" cap="flat">
              <a:noFill/>
              <a:prstDash val="solid"/>
              <a:miter/>
            </a:ln>
          </p:spPr>
          <p:txBody>
            <a:bodyPr rtlCol="0" anchor="ctr"/>
            <a:lstStyle/>
            <a:p>
              <a:endParaRPr lang="en-US"/>
            </a:p>
          </p:txBody>
        </p:sp>
        <p:sp>
          <p:nvSpPr>
            <p:cNvPr id="1289" name="Freeform: Shape 1288">
              <a:extLst>
                <a:ext uri="{FF2B5EF4-FFF2-40B4-BE49-F238E27FC236}">
                  <a16:creationId xmlns:a16="http://schemas.microsoft.com/office/drawing/2014/main" xmlns="" id="{AFE7B9FC-1551-49FD-9BFC-31EF73ED1C8A}"/>
                </a:ext>
              </a:extLst>
            </p:cNvPr>
            <p:cNvSpPr/>
            <p:nvPr/>
          </p:nvSpPr>
          <p:spPr>
            <a:xfrm>
              <a:off x="9703139" y="5107630"/>
              <a:ext cx="114300" cy="142875"/>
            </a:xfrm>
            <a:custGeom>
              <a:avLst/>
              <a:gdLst>
                <a:gd name="connsiteX0" fmla="*/ 97284 w 114300"/>
                <a:gd name="connsiteY0" fmla="*/ 7144 h 142875"/>
                <a:gd name="connsiteX1" fmla="*/ 79186 w 114300"/>
                <a:gd name="connsiteY1" fmla="*/ 127159 h 142875"/>
                <a:gd name="connsiteX2" fmla="*/ 52516 w 114300"/>
                <a:gd name="connsiteY2" fmla="*/ 18574 h 142875"/>
                <a:gd name="connsiteX3" fmla="*/ 33466 w 114300"/>
                <a:gd name="connsiteY3" fmla="*/ 118586 h 142875"/>
                <a:gd name="connsiteX4" fmla="*/ 97284 w 114300"/>
                <a:gd name="connsiteY4" fmla="*/ 7144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42875">
                  <a:moveTo>
                    <a:pt x="97284" y="7144"/>
                  </a:moveTo>
                  <a:cubicBezTo>
                    <a:pt x="-26541" y="7144"/>
                    <a:pt x="-13206" y="180499"/>
                    <a:pt x="79186" y="127159"/>
                  </a:cubicBezTo>
                  <a:cubicBezTo>
                    <a:pt x="157291" y="82391"/>
                    <a:pt x="55374" y="7144"/>
                    <a:pt x="52516" y="18574"/>
                  </a:cubicBezTo>
                  <a:cubicBezTo>
                    <a:pt x="41086" y="61436"/>
                    <a:pt x="151576" y="89059"/>
                    <a:pt x="33466" y="118586"/>
                  </a:cubicBezTo>
                  <a:cubicBezTo>
                    <a:pt x="-5586" y="128111"/>
                    <a:pt x="95379" y="7144"/>
                    <a:pt x="97284" y="7144"/>
                  </a:cubicBezTo>
                  <a:close/>
                </a:path>
              </a:pathLst>
            </a:custGeom>
            <a:grpFill/>
            <a:ln w="9525" cap="flat">
              <a:noFill/>
              <a:prstDash val="solid"/>
              <a:miter/>
            </a:ln>
          </p:spPr>
          <p:txBody>
            <a:bodyPr rtlCol="0" anchor="ctr"/>
            <a:lstStyle/>
            <a:p>
              <a:endParaRPr lang="en-US"/>
            </a:p>
          </p:txBody>
        </p:sp>
        <p:sp>
          <p:nvSpPr>
            <p:cNvPr id="1290" name="Freeform: Shape 1289">
              <a:extLst>
                <a:ext uri="{FF2B5EF4-FFF2-40B4-BE49-F238E27FC236}">
                  <a16:creationId xmlns:a16="http://schemas.microsoft.com/office/drawing/2014/main" xmlns="" id="{65E92FBB-E324-4921-AA52-315D7DF724F9}"/>
                </a:ext>
              </a:extLst>
            </p:cNvPr>
            <p:cNvSpPr/>
            <p:nvPr/>
          </p:nvSpPr>
          <p:spPr>
            <a:xfrm>
              <a:off x="9864058" y="5127880"/>
              <a:ext cx="114300" cy="57150"/>
            </a:xfrm>
            <a:custGeom>
              <a:avLst/>
              <a:gdLst>
                <a:gd name="connsiteX0" fmla="*/ 10660 w 114300"/>
                <a:gd name="connsiteY0" fmla="*/ 45949 h 57150"/>
                <a:gd name="connsiteX1" fmla="*/ 107815 w 114300"/>
                <a:gd name="connsiteY1" fmla="*/ 27852 h 57150"/>
                <a:gd name="connsiteX2" fmla="*/ 10660 w 114300"/>
                <a:gd name="connsiteY2" fmla="*/ 45949 h 57150"/>
              </a:gdLst>
              <a:ahLst/>
              <a:cxnLst>
                <a:cxn ang="0">
                  <a:pos x="connsiteX0" y="connsiteY0"/>
                </a:cxn>
                <a:cxn ang="0">
                  <a:pos x="connsiteX1" y="connsiteY1"/>
                </a:cxn>
                <a:cxn ang="0">
                  <a:pos x="connsiteX2" y="connsiteY2"/>
                </a:cxn>
              </a:cxnLst>
              <a:rect l="l" t="t" r="r" b="b"/>
              <a:pathLst>
                <a:path w="114300" h="57150">
                  <a:moveTo>
                    <a:pt x="10660" y="45949"/>
                  </a:moveTo>
                  <a:cubicBezTo>
                    <a:pt x="54475" y="61189"/>
                    <a:pt x="86860" y="55474"/>
                    <a:pt x="107815" y="27852"/>
                  </a:cubicBezTo>
                  <a:cubicBezTo>
                    <a:pt x="108767" y="-28346"/>
                    <a:pt x="-15058" y="47854"/>
                    <a:pt x="10660" y="45949"/>
                  </a:cubicBezTo>
                  <a:close/>
                </a:path>
              </a:pathLst>
            </a:custGeom>
            <a:grpFill/>
            <a:ln w="9525" cap="flat">
              <a:noFill/>
              <a:prstDash val="solid"/>
              <a:miter/>
            </a:ln>
          </p:spPr>
          <p:txBody>
            <a:bodyPr rtlCol="0" anchor="ctr"/>
            <a:lstStyle/>
            <a:p>
              <a:endParaRPr lang="en-US"/>
            </a:p>
          </p:txBody>
        </p:sp>
        <p:sp>
          <p:nvSpPr>
            <p:cNvPr id="1291" name="Freeform: Shape 1290">
              <a:extLst>
                <a:ext uri="{FF2B5EF4-FFF2-40B4-BE49-F238E27FC236}">
                  <a16:creationId xmlns:a16="http://schemas.microsoft.com/office/drawing/2014/main" xmlns="" id="{A8FD2D06-77B8-460D-9525-683C7A4FEA52}"/>
                </a:ext>
              </a:extLst>
            </p:cNvPr>
            <p:cNvSpPr/>
            <p:nvPr/>
          </p:nvSpPr>
          <p:spPr>
            <a:xfrm>
              <a:off x="9986849" y="5054084"/>
              <a:ext cx="200025" cy="171450"/>
            </a:xfrm>
            <a:custGeom>
              <a:avLst/>
              <a:gdLst>
                <a:gd name="connsiteX0" fmla="*/ 197431 w 200025"/>
                <a:gd name="connsiteY0" fmla="*/ 35925 h 171450"/>
                <a:gd name="connsiteX1" fmla="*/ 9789 w 200025"/>
                <a:gd name="connsiteY1" fmla="*/ 131175 h 171450"/>
                <a:gd name="connsiteX2" fmla="*/ 200289 w 200025"/>
                <a:gd name="connsiteY2" fmla="*/ 125460 h 171450"/>
                <a:gd name="connsiteX3" fmla="*/ 44079 w 200025"/>
                <a:gd name="connsiteY3" fmla="*/ 74977 h 171450"/>
                <a:gd name="connsiteX4" fmla="*/ 197431 w 200025"/>
                <a:gd name="connsiteY4" fmla="*/ 359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171450">
                  <a:moveTo>
                    <a:pt x="197431" y="35925"/>
                  </a:moveTo>
                  <a:cubicBezTo>
                    <a:pt x="207909" y="-39323"/>
                    <a:pt x="-19739" y="47355"/>
                    <a:pt x="9789" y="131175"/>
                  </a:cubicBezTo>
                  <a:cubicBezTo>
                    <a:pt x="44079" y="227377"/>
                    <a:pt x="205051" y="130222"/>
                    <a:pt x="200289" y="125460"/>
                  </a:cubicBezTo>
                  <a:cubicBezTo>
                    <a:pt x="183144" y="108315"/>
                    <a:pt x="-36884" y="241665"/>
                    <a:pt x="44079" y="74977"/>
                  </a:cubicBezTo>
                  <a:cubicBezTo>
                    <a:pt x="62176" y="36877"/>
                    <a:pt x="201241" y="5445"/>
                    <a:pt x="197431" y="35925"/>
                  </a:cubicBezTo>
                  <a:close/>
                </a:path>
              </a:pathLst>
            </a:custGeom>
            <a:grpFill/>
            <a:ln w="9525" cap="flat">
              <a:noFill/>
              <a:prstDash val="solid"/>
              <a:miter/>
            </a:ln>
          </p:spPr>
          <p:txBody>
            <a:bodyPr rtlCol="0" anchor="ctr"/>
            <a:lstStyle/>
            <a:p>
              <a:endParaRPr lang="en-US"/>
            </a:p>
          </p:txBody>
        </p:sp>
        <p:sp>
          <p:nvSpPr>
            <p:cNvPr id="1292" name="Freeform: Shape 1291">
              <a:extLst>
                <a:ext uri="{FF2B5EF4-FFF2-40B4-BE49-F238E27FC236}">
                  <a16:creationId xmlns:a16="http://schemas.microsoft.com/office/drawing/2014/main" xmlns="" id="{A6CE6B35-9263-46B3-AEF0-E86DD470C302}"/>
                </a:ext>
              </a:extLst>
            </p:cNvPr>
            <p:cNvSpPr/>
            <p:nvPr/>
          </p:nvSpPr>
          <p:spPr>
            <a:xfrm>
              <a:off x="10219999" y="5025617"/>
              <a:ext cx="57150" cy="200025"/>
            </a:xfrm>
            <a:custGeom>
              <a:avLst/>
              <a:gdLst>
                <a:gd name="connsiteX0" fmla="*/ 7144 w 57150"/>
                <a:gd name="connsiteY0" fmla="*/ 7242 h 200025"/>
                <a:gd name="connsiteX1" fmla="*/ 50959 w 57150"/>
                <a:gd name="connsiteY1" fmla="*/ 190122 h 200025"/>
                <a:gd name="connsiteX2" fmla="*/ 7144 w 57150"/>
                <a:gd name="connsiteY2" fmla="*/ 7242 h 200025"/>
              </a:gdLst>
              <a:ahLst/>
              <a:cxnLst>
                <a:cxn ang="0">
                  <a:pos x="connsiteX0" y="connsiteY0"/>
                </a:cxn>
                <a:cxn ang="0">
                  <a:pos x="connsiteX1" y="connsiteY1"/>
                </a:cxn>
                <a:cxn ang="0">
                  <a:pos x="connsiteX2" y="connsiteY2"/>
                </a:cxn>
              </a:cxnLst>
              <a:rect l="l" t="t" r="r" b="b"/>
              <a:pathLst>
                <a:path w="57150" h="200025">
                  <a:moveTo>
                    <a:pt x="7144" y="7242"/>
                  </a:moveTo>
                  <a:cubicBezTo>
                    <a:pt x="10001" y="27244"/>
                    <a:pt x="35719" y="235842"/>
                    <a:pt x="50959" y="190122"/>
                  </a:cubicBezTo>
                  <a:cubicBezTo>
                    <a:pt x="56674" y="172977"/>
                    <a:pt x="7144" y="2479"/>
                    <a:pt x="7144" y="7242"/>
                  </a:cubicBezTo>
                  <a:close/>
                </a:path>
              </a:pathLst>
            </a:custGeom>
            <a:grpFill/>
            <a:ln w="9525" cap="flat">
              <a:noFill/>
              <a:prstDash val="solid"/>
              <a:miter/>
            </a:ln>
          </p:spPr>
          <p:txBody>
            <a:bodyPr rtlCol="0" anchor="ctr"/>
            <a:lstStyle/>
            <a:p>
              <a:endParaRPr lang="en-US"/>
            </a:p>
          </p:txBody>
        </p:sp>
        <p:sp>
          <p:nvSpPr>
            <p:cNvPr id="1293" name="Freeform: Shape 1292">
              <a:extLst>
                <a:ext uri="{FF2B5EF4-FFF2-40B4-BE49-F238E27FC236}">
                  <a16:creationId xmlns:a16="http://schemas.microsoft.com/office/drawing/2014/main" xmlns="" id="{C130E0C1-BEDE-4B5E-8778-79C72813AF6E}"/>
                </a:ext>
              </a:extLst>
            </p:cNvPr>
            <p:cNvSpPr/>
            <p:nvPr/>
          </p:nvSpPr>
          <p:spPr>
            <a:xfrm>
              <a:off x="10304678" y="5065025"/>
              <a:ext cx="47625" cy="142875"/>
            </a:xfrm>
            <a:custGeom>
              <a:avLst/>
              <a:gdLst>
                <a:gd name="connsiteX0" fmla="*/ 7237 w 47625"/>
                <a:gd name="connsiteY0" fmla="*/ 8792 h 142875"/>
                <a:gd name="connsiteX1" fmla="*/ 26287 w 47625"/>
                <a:gd name="connsiteY1" fmla="*/ 142142 h 142875"/>
                <a:gd name="connsiteX2" fmla="*/ 7237 w 47625"/>
                <a:gd name="connsiteY2" fmla="*/ 8792 h 142875"/>
              </a:gdLst>
              <a:ahLst/>
              <a:cxnLst>
                <a:cxn ang="0">
                  <a:pos x="connsiteX0" y="connsiteY0"/>
                </a:cxn>
                <a:cxn ang="0">
                  <a:pos x="connsiteX1" y="connsiteY1"/>
                </a:cxn>
                <a:cxn ang="0">
                  <a:pos x="connsiteX2" y="connsiteY2"/>
                </a:cxn>
              </a:cxnLst>
              <a:rect l="l" t="t" r="r" b="b"/>
              <a:pathLst>
                <a:path w="47625" h="142875">
                  <a:moveTo>
                    <a:pt x="7237" y="8792"/>
                  </a:moveTo>
                  <a:cubicBezTo>
                    <a:pt x="7237" y="9744"/>
                    <a:pt x="11047" y="142142"/>
                    <a:pt x="26287" y="142142"/>
                  </a:cubicBezTo>
                  <a:cubicBezTo>
                    <a:pt x="68197" y="142142"/>
                    <a:pt x="4380" y="-10258"/>
                    <a:pt x="7237" y="8792"/>
                  </a:cubicBezTo>
                  <a:close/>
                </a:path>
              </a:pathLst>
            </a:custGeom>
            <a:grpFill/>
            <a:ln w="9525" cap="flat">
              <a:noFill/>
              <a:prstDash val="solid"/>
              <a:miter/>
            </a:ln>
          </p:spPr>
          <p:txBody>
            <a:bodyPr rtlCol="0" anchor="ctr"/>
            <a:lstStyle/>
            <a:p>
              <a:endParaRPr lang="en-US"/>
            </a:p>
          </p:txBody>
        </p:sp>
        <p:sp>
          <p:nvSpPr>
            <p:cNvPr id="1294" name="Freeform: Shape 1293">
              <a:extLst>
                <a:ext uri="{FF2B5EF4-FFF2-40B4-BE49-F238E27FC236}">
                  <a16:creationId xmlns:a16="http://schemas.microsoft.com/office/drawing/2014/main" xmlns="" id="{CC25B81B-DDE4-4A13-9202-3A40C8B73B3E}"/>
                </a:ext>
              </a:extLst>
            </p:cNvPr>
            <p:cNvSpPr/>
            <p:nvPr/>
          </p:nvSpPr>
          <p:spPr>
            <a:xfrm>
              <a:off x="10219026" y="5096312"/>
              <a:ext cx="104775" cy="57150"/>
            </a:xfrm>
            <a:custGeom>
              <a:avLst/>
              <a:gdLst>
                <a:gd name="connsiteX0" fmla="*/ 10974 w 104775"/>
                <a:gd name="connsiteY0" fmla="*/ 43227 h 57150"/>
                <a:gd name="connsiteX1" fmla="*/ 103367 w 104775"/>
                <a:gd name="connsiteY1" fmla="*/ 25129 h 57150"/>
                <a:gd name="connsiteX2" fmla="*/ 10974 w 104775"/>
                <a:gd name="connsiteY2" fmla="*/ 43227 h 57150"/>
              </a:gdLst>
              <a:ahLst/>
              <a:cxnLst>
                <a:cxn ang="0">
                  <a:pos x="connsiteX0" y="connsiteY0"/>
                </a:cxn>
                <a:cxn ang="0">
                  <a:pos x="connsiteX1" y="connsiteY1"/>
                </a:cxn>
                <a:cxn ang="0">
                  <a:pos x="connsiteX2" y="connsiteY2"/>
                </a:cxn>
              </a:cxnLst>
              <a:rect l="l" t="t" r="r" b="b"/>
              <a:pathLst>
                <a:path w="104775" h="57150">
                  <a:moveTo>
                    <a:pt x="10974" y="43227"/>
                  </a:moveTo>
                  <a:cubicBezTo>
                    <a:pt x="56694" y="61324"/>
                    <a:pt x="87174" y="54657"/>
                    <a:pt x="103367" y="25129"/>
                  </a:cubicBezTo>
                  <a:cubicBezTo>
                    <a:pt x="89079" y="-24401"/>
                    <a:pt x="-13791" y="44179"/>
                    <a:pt x="10974" y="43227"/>
                  </a:cubicBezTo>
                  <a:close/>
                </a:path>
              </a:pathLst>
            </a:custGeom>
            <a:grpFill/>
            <a:ln w="9525" cap="flat">
              <a:noFill/>
              <a:prstDash val="solid"/>
              <a:miter/>
            </a:ln>
          </p:spPr>
          <p:txBody>
            <a:bodyPr rtlCol="0" anchor="ctr"/>
            <a:lstStyle/>
            <a:p>
              <a:endParaRPr lang="en-US"/>
            </a:p>
          </p:txBody>
        </p:sp>
        <p:sp>
          <p:nvSpPr>
            <p:cNvPr id="1295" name="Freeform: Shape 1294">
              <a:extLst>
                <a:ext uri="{FF2B5EF4-FFF2-40B4-BE49-F238E27FC236}">
                  <a16:creationId xmlns:a16="http://schemas.microsoft.com/office/drawing/2014/main" xmlns="" id="{6E6D16FD-9C6C-4978-91F7-E662DDC1F43C}"/>
                </a:ext>
              </a:extLst>
            </p:cNvPr>
            <p:cNvSpPr/>
            <p:nvPr/>
          </p:nvSpPr>
          <p:spPr>
            <a:xfrm>
              <a:off x="10355950" y="5177101"/>
              <a:ext cx="85725" cy="114300"/>
            </a:xfrm>
            <a:custGeom>
              <a:avLst/>
              <a:gdLst>
                <a:gd name="connsiteX0" fmla="*/ 50263 w 85725"/>
                <a:gd name="connsiteY0" fmla="*/ 45305 h 114300"/>
                <a:gd name="connsiteX1" fmla="*/ 9305 w 85725"/>
                <a:gd name="connsiteY1" fmla="*/ 87215 h 114300"/>
                <a:gd name="connsiteX2" fmla="*/ 82648 w 85725"/>
                <a:gd name="connsiteY2" fmla="*/ 104360 h 114300"/>
                <a:gd name="connsiteX3" fmla="*/ 16925 w 85725"/>
                <a:gd name="connsiteY3" fmla="*/ 100550 h 114300"/>
                <a:gd name="connsiteX4" fmla="*/ 83600 w 85725"/>
                <a:gd name="connsiteY4" fmla="*/ 21493 h 114300"/>
                <a:gd name="connsiteX5" fmla="*/ 50263 w 85725"/>
                <a:gd name="connsiteY5" fmla="*/ 45305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14300">
                  <a:moveTo>
                    <a:pt x="50263" y="45305"/>
                  </a:moveTo>
                  <a:cubicBezTo>
                    <a:pt x="75028" y="59593"/>
                    <a:pt x="23593" y="78643"/>
                    <a:pt x="9305" y="87215"/>
                  </a:cubicBezTo>
                  <a:cubicBezTo>
                    <a:pt x="-7840" y="96740"/>
                    <a:pt x="82648" y="128173"/>
                    <a:pt x="82648" y="104360"/>
                  </a:cubicBezTo>
                  <a:cubicBezTo>
                    <a:pt x="82648" y="98645"/>
                    <a:pt x="12163" y="65308"/>
                    <a:pt x="16925" y="100550"/>
                  </a:cubicBezTo>
                  <a:cubicBezTo>
                    <a:pt x="57883" y="89120"/>
                    <a:pt x="79790" y="62450"/>
                    <a:pt x="83600" y="21493"/>
                  </a:cubicBezTo>
                  <a:cubicBezTo>
                    <a:pt x="71218" y="-29942"/>
                    <a:pt x="27403" y="75785"/>
                    <a:pt x="50263" y="45305"/>
                  </a:cubicBezTo>
                  <a:close/>
                </a:path>
              </a:pathLst>
            </a:custGeom>
            <a:grpFill/>
            <a:ln w="9525" cap="flat">
              <a:noFill/>
              <a:prstDash val="solid"/>
              <a:miter/>
            </a:ln>
          </p:spPr>
          <p:txBody>
            <a:bodyPr rtlCol="0" anchor="ctr"/>
            <a:lstStyle/>
            <a:p>
              <a:endParaRPr lang="en-US"/>
            </a:p>
          </p:txBody>
        </p:sp>
        <p:sp>
          <p:nvSpPr>
            <p:cNvPr id="1296" name="Freeform: Shape 1295">
              <a:extLst>
                <a:ext uri="{FF2B5EF4-FFF2-40B4-BE49-F238E27FC236}">
                  <a16:creationId xmlns:a16="http://schemas.microsoft.com/office/drawing/2014/main" xmlns="" id="{1A08E861-FC5C-45B5-A1B2-275DBA9CF86B}"/>
                </a:ext>
              </a:extLst>
            </p:cNvPr>
            <p:cNvSpPr/>
            <p:nvPr/>
          </p:nvSpPr>
          <p:spPr>
            <a:xfrm>
              <a:off x="10294302" y="5097088"/>
              <a:ext cx="133350" cy="38100"/>
            </a:xfrm>
            <a:custGeom>
              <a:avLst/>
              <a:gdLst>
                <a:gd name="connsiteX0" fmla="*/ 9041 w 133350"/>
                <a:gd name="connsiteY0" fmla="*/ 32926 h 38100"/>
                <a:gd name="connsiteX1" fmla="*/ 132866 w 133350"/>
                <a:gd name="connsiteY1" fmla="*/ 25306 h 38100"/>
                <a:gd name="connsiteX2" fmla="*/ 9041 w 133350"/>
                <a:gd name="connsiteY2" fmla="*/ 32926 h 38100"/>
              </a:gdLst>
              <a:ahLst/>
              <a:cxnLst>
                <a:cxn ang="0">
                  <a:pos x="connsiteX0" y="connsiteY0"/>
                </a:cxn>
                <a:cxn ang="0">
                  <a:pos x="connsiteX1" y="connsiteY1"/>
                </a:cxn>
                <a:cxn ang="0">
                  <a:pos x="connsiteX2" y="connsiteY2"/>
                </a:cxn>
              </a:cxnLst>
              <a:rect l="l" t="t" r="r" b="b"/>
              <a:pathLst>
                <a:path w="133350" h="38100">
                  <a:moveTo>
                    <a:pt x="9041" y="32926"/>
                  </a:moveTo>
                  <a:cubicBezTo>
                    <a:pt x="9993" y="32926"/>
                    <a:pt x="132866" y="37688"/>
                    <a:pt x="132866" y="25306"/>
                  </a:cubicBezTo>
                  <a:cubicBezTo>
                    <a:pt x="133819" y="-20414"/>
                    <a:pt x="-10961" y="34831"/>
                    <a:pt x="9041" y="32926"/>
                  </a:cubicBezTo>
                  <a:close/>
                </a:path>
              </a:pathLst>
            </a:custGeom>
            <a:grpFill/>
            <a:ln w="9525" cap="flat">
              <a:noFill/>
              <a:prstDash val="solid"/>
              <a:miter/>
            </a:ln>
          </p:spPr>
          <p:txBody>
            <a:bodyPr rtlCol="0" anchor="ctr"/>
            <a:lstStyle/>
            <a:p>
              <a:endParaRPr lang="en-US"/>
            </a:p>
          </p:txBody>
        </p:sp>
        <p:sp>
          <p:nvSpPr>
            <p:cNvPr id="1297" name="Freeform: Shape 1296">
              <a:extLst>
                <a:ext uri="{FF2B5EF4-FFF2-40B4-BE49-F238E27FC236}">
                  <a16:creationId xmlns:a16="http://schemas.microsoft.com/office/drawing/2014/main" xmlns="" id="{29BCF32A-CA16-41CE-91AF-25DC75ABC06B}"/>
                </a:ext>
              </a:extLst>
            </p:cNvPr>
            <p:cNvSpPr/>
            <p:nvPr/>
          </p:nvSpPr>
          <p:spPr>
            <a:xfrm>
              <a:off x="10514798" y="5074436"/>
              <a:ext cx="152400" cy="47625"/>
            </a:xfrm>
            <a:custGeom>
              <a:avLst/>
              <a:gdLst>
                <a:gd name="connsiteX0" fmla="*/ 7620 w 152400"/>
                <a:gd name="connsiteY0" fmla="*/ 42243 h 47625"/>
                <a:gd name="connsiteX1" fmla="*/ 151448 w 152400"/>
                <a:gd name="connsiteY1" fmla="*/ 27956 h 47625"/>
                <a:gd name="connsiteX2" fmla="*/ 7620 w 152400"/>
                <a:gd name="connsiteY2" fmla="*/ 42243 h 47625"/>
              </a:gdLst>
              <a:ahLst/>
              <a:cxnLst>
                <a:cxn ang="0">
                  <a:pos x="connsiteX0" y="connsiteY0"/>
                </a:cxn>
                <a:cxn ang="0">
                  <a:pos x="connsiteX1" y="connsiteY1"/>
                </a:cxn>
                <a:cxn ang="0">
                  <a:pos x="connsiteX2" y="connsiteY2"/>
                </a:cxn>
              </a:cxnLst>
              <a:rect l="l" t="t" r="r" b="b"/>
              <a:pathLst>
                <a:path w="152400" h="47625">
                  <a:moveTo>
                    <a:pt x="7620" y="42243"/>
                  </a:moveTo>
                  <a:cubicBezTo>
                    <a:pt x="14288" y="29861"/>
                    <a:pt x="155258" y="43196"/>
                    <a:pt x="151448" y="27956"/>
                  </a:cubicBezTo>
                  <a:cubicBezTo>
                    <a:pt x="134303" y="-32052"/>
                    <a:pt x="-1905" y="58436"/>
                    <a:pt x="7620" y="42243"/>
                  </a:cubicBezTo>
                  <a:close/>
                </a:path>
              </a:pathLst>
            </a:custGeom>
            <a:grpFill/>
            <a:ln w="9525" cap="flat">
              <a:noFill/>
              <a:prstDash val="solid"/>
              <a:miter/>
            </a:ln>
          </p:spPr>
          <p:txBody>
            <a:bodyPr rtlCol="0" anchor="ctr"/>
            <a:lstStyle/>
            <a:p>
              <a:endParaRPr lang="en-US"/>
            </a:p>
          </p:txBody>
        </p:sp>
        <p:sp>
          <p:nvSpPr>
            <p:cNvPr id="1298" name="Freeform: Shape 1297">
              <a:extLst>
                <a:ext uri="{FF2B5EF4-FFF2-40B4-BE49-F238E27FC236}">
                  <a16:creationId xmlns:a16="http://schemas.microsoft.com/office/drawing/2014/main" xmlns="" id="{4B40E019-2020-45AB-9E91-7C893FB50DAA}"/>
                </a:ext>
              </a:extLst>
            </p:cNvPr>
            <p:cNvSpPr/>
            <p:nvPr/>
          </p:nvSpPr>
          <p:spPr>
            <a:xfrm>
              <a:off x="10693964" y="5055838"/>
              <a:ext cx="152400" cy="161925"/>
            </a:xfrm>
            <a:custGeom>
              <a:avLst/>
              <a:gdLst>
                <a:gd name="connsiteX0" fmla="*/ 127538 w 152400"/>
                <a:gd name="connsiteY0" fmla="*/ 34171 h 161925"/>
                <a:gd name="connsiteX1" fmla="*/ 17049 w 152400"/>
                <a:gd name="connsiteY1" fmla="*/ 59889 h 161925"/>
                <a:gd name="connsiteX2" fmla="*/ 151351 w 152400"/>
                <a:gd name="connsiteY2" fmla="*/ 145614 h 161925"/>
                <a:gd name="connsiteX3" fmla="*/ 38004 w 152400"/>
                <a:gd name="connsiteY3" fmla="*/ 59889 h 161925"/>
                <a:gd name="connsiteX4" fmla="*/ 127538 w 152400"/>
                <a:gd name="connsiteY4" fmla="*/ 34171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61925">
                  <a:moveTo>
                    <a:pt x="127538" y="34171"/>
                  </a:moveTo>
                  <a:cubicBezTo>
                    <a:pt x="143731" y="20836"/>
                    <a:pt x="48481" y="-31551"/>
                    <a:pt x="17049" y="59889"/>
                  </a:cubicBezTo>
                  <a:cubicBezTo>
                    <a:pt x="-36291" y="216099"/>
                    <a:pt x="142779" y="131326"/>
                    <a:pt x="151351" y="145614"/>
                  </a:cubicBezTo>
                  <a:cubicBezTo>
                    <a:pt x="132301" y="113229"/>
                    <a:pt x="-37244" y="205621"/>
                    <a:pt x="38004" y="59889"/>
                  </a:cubicBezTo>
                  <a:cubicBezTo>
                    <a:pt x="73246" y="-9644"/>
                    <a:pt x="117061" y="41791"/>
                    <a:pt x="127538" y="34171"/>
                  </a:cubicBezTo>
                  <a:close/>
                </a:path>
              </a:pathLst>
            </a:custGeom>
            <a:grpFill/>
            <a:ln w="9525" cap="flat">
              <a:noFill/>
              <a:prstDash val="solid"/>
              <a:miter/>
            </a:ln>
          </p:spPr>
          <p:txBody>
            <a:bodyPr rtlCol="0" anchor="ctr"/>
            <a:lstStyle/>
            <a:p>
              <a:endParaRPr lang="en-US"/>
            </a:p>
          </p:txBody>
        </p:sp>
        <p:sp>
          <p:nvSpPr>
            <p:cNvPr id="1299" name="Freeform: Shape 1298">
              <a:extLst>
                <a:ext uri="{FF2B5EF4-FFF2-40B4-BE49-F238E27FC236}">
                  <a16:creationId xmlns:a16="http://schemas.microsoft.com/office/drawing/2014/main" xmlns="" id="{AA166827-60F6-406E-86F8-ECD3D6D45712}"/>
                </a:ext>
              </a:extLst>
            </p:cNvPr>
            <p:cNvSpPr/>
            <p:nvPr/>
          </p:nvSpPr>
          <p:spPr>
            <a:xfrm>
              <a:off x="10914003" y="5022155"/>
              <a:ext cx="38100" cy="180975"/>
            </a:xfrm>
            <a:custGeom>
              <a:avLst/>
              <a:gdLst>
                <a:gd name="connsiteX0" fmla="*/ 7512 w 38100"/>
                <a:gd name="connsiteY0" fmla="*/ 7847 h 180975"/>
                <a:gd name="connsiteX1" fmla="*/ 18942 w 38100"/>
                <a:gd name="connsiteY1" fmla="*/ 173582 h 180975"/>
                <a:gd name="connsiteX2" fmla="*/ 36087 w 38100"/>
                <a:gd name="connsiteY2" fmla="*/ 151674 h 180975"/>
                <a:gd name="connsiteX3" fmla="*/ 15133 w 38100"/>
                <a:gd name="connsiteY3" fmla="*/ 164057 h 180975"/>
                <a:gd name="connsiteX4" fmla="*/ 7512 w 38100"/>
                <a:gd name="connsiteY4" fmla="*/ 7847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180975">
                  <a:moveTo>
                    <a:pt x="7512" y="7847"/>
                  </a:moveTo>
                  <a:cubicBezTo>
                    <a:pt x="6560" y="65949"/>
                    <a:pt x="6560" y="122147"/>
                    <a:pt x="18942" y="173582"/>
                  </a:cubicBezTo>
                  <a:cubicBezTo>
                    <a:pt x="19895" y="179297"/>
                    <a:pt x="46565" y="162152"/>
                    <a:pt x="36087" y="151674"/>
                  </a:cubicBezTo>
                  <a:cubicBezTo>
                    <a:pt x="25610" y="148817"/>
                    <a:pt x="18942" y="153579"/>
                    <a:pt x="15133" y="164057"/>
                  </a:cubicBezTo>
                  <a:cubicBezTo>
                    <a:pt x="55137" y="175487"/>
                    <a:pt x="7512" y="-5488"/>
                    <a:pt x="7512" y="7847"/>
                  </a:cubicBezTo>
                  <a:close/>
                </a:path>
              </a:pathLst>
            </a:custGeom>
            <a:grpFill/>
            <a:ln w="9525" cap="flat">
              <a:noFill/>
              <a:prstDash val="solid"/>
              <a:miter/>
            </a:ln>
          </p:spPr>
          <p:txBody>
            <a:bodyPr rtlCol="0" anchor="ctr"/>
            <a:lstStyle/>
            <a:p>
              <a:endParaRPr lang="en-US"/>
            </a:p>
          </p:txBody>
        </p:sp>
        <p:sp>
          <p:nvSpPr>
            <p:cNvPr id="1300" name="Freeform: Shape 1299">
              <a:extLst>
                <a:ext uri="{FF2B5EF4-FFF2-40B4-BE49-F238E27FC236}">
                  <a16:creationId xmlns:a16="http://schemas.microsoft.com/office/drawing/2014/main" xmlns="" id="{A7C5F4EA-C8CB-4C25-B0B5-A0D5B51FDCF7}"/>
                </a:ext>
              </a:extLst>
            </p:cNvPr>
            <p:cNvSpPr/>
            <p:nvPr/>
          </p:nvSpPr>
          <p:spPr>
            <a:xfrm>
              <a:off x="10987714" y="5017420"/>
              <a:ext cx="47625" cy="190500"/>
            </a:xfrm>
            <a:custGeom>
              <a:avLst/>
              <a:gdLst>
                <a:gd name="connsiteX0" fmla="*/ 7144 w 47625"/>
                <a:gd name="connsiteY0" fmla="*/ 7819 h 190500"/>
                <a:gd name="connsiteX1" fmla="*/ 38576 w 47625"/>
                <a:gd name="connsiteY1" fmla="*/ 188794 h 190500"/>
                <a:gd name="connsiteX2" fmla="*/ 7144 w 47625"/>
                <a:gd name="connsiteY2" fmla="*/ 7819 h 190500"/>
              </a:gdLst>
              <a:ahLst/>
              <a:cxnLst>
                <a:cxn ang="0">
                  <a:pos x="connsiteX0" y="connsiteY0"/>
                </a:cxn>
                <a:cxn ang="0">
                  <a:pos x="connsiteX1" y="connsiteY1"/>
                </a:cxn>
                <a:cxn ang="0">
                  <a:pos x="connsiteX2" y="connsiteY2"/>
                </a:cxn>
              </a:cxnLst>
              <a:rect l="l" t="t" r="r" b="b"/>
              <a:pathLst>
                <a:path w="47625" h="190500">
                  <a:moveTo>
                    <a:pt x="7144" y="7819"/>
                  </a:moveTo>
                  <a:cubicBezTo>
                    <a:pt x="7144" y="1151"/>
                    <a:pt x="10954" y="196414"/>
                    <a:pt x="38576" y="188794"/>
                  </a:cubicBezTo>
                  <a:cubicBezTo>
                    <a:pt x="60484" y="183079"/>
                    <a:pt x="7144" y="-5516"/>
                    <a:pt x="7144" y="7819"/>
                  </a:cubicBezTo>
                  <a:close/>
                </a:path>
              </a:pathLst>
            </a:custGeom>
            <a:grpFill/>
            <a:ln w="9525" cap="flat">
              <a:noFill/>
              <a:prstDash val="solid"/>
              <a:miter/>
            </a:ln>
          </p:spPr>
          <p:txBody>
            <a:bodyPr rtlCol="0" anchor="ctr"/>
            <a:lstStyle/>
            <a:p>
              <a:endParaRPr lang="en-US"/>
            </a:p>
          </p:txBody>
        </p:sp>
        <p:sp>
          <p:nvSpPr>
            <p:cNvPr id="1301" name="Freeform: Shape 1300">
              <a:extLst>
                <a:ext uri="{FF2B5EF4-FFF2-40B4-BE49-F238E27FC236}">
                  <a16:creationId xmlns:a16="http://schemas.microsoft.com/office/drawing/2014/main" xmlns="" id="{2C6D8D30-19A8-4354-B830-554CAE0B9BC3}"/>
                </a:ext>
              </a:extLst>
            </p:cNvPr>
            <p:cNvSpPr/>
            <p:nvPr/>
          </p:nvSpPr>
          <p:spPr>
            <a:xfrm>
              <a:off x="10912959" y="5089769"/>
              <a:ext cx="123825" cy="38100"/>
            </a:xfrm>
            <a:custGeom>
              <a:avLst/>
              <a:gdLst>
                <a:gd name="connsiteX0" fmla="*/ 10462 w 123825"/>
                <a:gd name="connsiteY0" fmla="*/ 25958 h 38100"/>
                <a:gd name="connsiteX1" fmla="*/ 123809 w 123825"/>
                <a:gd name="connsiteY1" fmla="*/ 29768 h 38100"/>
                <a:gd name="connsiteX2" fmla="*/ 10462 w 123825"/>
                <a:gd name="connsiteY2" fmla="*/ 25958 h 38100"/>
              </a:gdLst>
              <a:ahLst/>
              <a:cxnLst>
                <a:cxn ang="0">
                  <a:pos x="connsiteX0" y="connsiteY0"/>
                </a:cxn>
                <a:cxn ang="0">
                  <a:pos x="connsiteX1" y="connsiteY1"/>
                </a:cxn>
                <a:cxn ang="0">
                  <a:pos x="connsiteX2" y="connsiteY2"/>
                </a:cxn>
              </a:cxnLst>
              <a:rect l="l" t="t" r="r" b="b"/>
              <a:pathLst>
                <a:path w="123825" h="38100">
                  <a:moveTo>
                    <a:pt x="10462" y="25958"/>
                  </a:moveTo>
                  <a:cubicBezTo>
                    <a:pt x="12367" y="25958"/>
                    <a:pt x="120952" y="39293"/>
                    <a:pt x="123809" y="29768"/>
                  </a:cubicBezTo>
                  <a:cubicBezTo>
                    <a:pt x="137144" y="-18810"/>
                    <a:pt x="-17161" y="25958"/>
                    <a:pt x="10462" y="25958"/>
                  </a:cubicBezTo>
                  <a:close/>
                </a:path>
              </a:pathLst>
            </a:custGeom>
            <a:grpFill/>
            <a:ln w="9525" cap="flat">
              <a:noFill/>
              <a:prstDash val="solid"/>
              <a:miter/>
            </a:ln>
          </p:spPr>
          <p:txBody>
            <a:bodyPr rtlCol="0" anchor="ctr"/>
            <a:lstStyle/>
            <a:p>
              <a:endParaRPr lang="en-US"/>
            </a:p>
          </p:txBody>
        </p:sp>
        <p:sp>
          <p:nvSpPr>
            <p:cNvPr id="1302" name="Freeform: Shape 1301">
              <a:extLst>
                <a:ext uri="{FF2B5EF4-FFF2-40B4-BE49-F238E27FC236}">
                  <a16:creationId xmlns:a16="http://schemas.microsoft.com/office/drawing/2014/main" xmlns="" id="{73031C95-B2B4-4316-948E-4595E9E274CD}"/>
                </a:ext>
              </a:extLst>
            </p:cNvPr>
            <p:cNvSpPr/>
            <p:nvPr/>
          </p:nvSpPr>
          <p:spPr>
            <a:xfrm>
              <a:off x="11041054" y="5178016"/>
              <a:ext cx="104775" cy="123825"/>
            </a:xfrm>
            <a:custGeom>
              <a:avLst/>
              <a:gdLst>
                <a:gd name="connsiteX0" fmla="*/ 30956 w 104775"/>
                <a:gd name="connsiteY0" fmla="*/ 17720 h 123825"/>
                <a:gd name="connsiteX1" fmla="*/ 63341 w 104775"/>
                <a:gd name="connsiteY1" fmla="*/ 12958 h 123825"/>
                <a:gd name="connsiteX2" fmla="*/ 80486 w 104775"/>
                <a:gd name="connsiteY2" fmla="*/ 77728 h 123825"/>
                <a:gd name="connsiteX3" fmla="*/ 7144 w 104775"/>
                <a:gd name="connsiteY3" fmla="*/ 119638 h 123825"/>
                <a:gd name="connsiteX4" fmla="*/ 71914 w 104775"/>
                <a:gd name="connsiteY4" fmla="*/ 46295 h 123825"/>
                <a:gd name="connsiteX5" fmla="*/ 30956 w 104775"/>
                <a:gd name="connsiteY5" fmla="*/ 1772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 h="123825">
                  <a:moveTo>
                    <a:pt x="30956" y="17720"/>
                  </a:moveTo>
                  <a:cubicBezTo>
                    <a:pt x="41434" y="15815"/>
                    <a:pt x="52864" y="14863"/>
                    <a:pt x="63341" y="12958"/>
                  </a:cubicBezTo>
                  <a:cubicBezTo>
                    <a:pt x="47149" y="-1330"/>
                    <a:pt x="71914" y="87253"/>
                    <a:pt x="80486" y="77728"/>
                  </a:cubicBezTo>
                  <a:cubicBezTo>
                    <a:pt x="76676" y="82490"/>
                    <a:pt x="7144" y="111065"/>
                    <a:pt x="7144" y="119638"/>
                  </a:cubicBezTo>
                  <a:cubicBezTo>
                    <a:pt x="7144" y="140593"/>
                    <a:pt x="175736" y="63440"/>
                    <a:pt x="71914" y="46295"/>
                  </a:cubicBezTo>
                  <a:cubicBezTo>
                    <a:pt x="70009" y="36770"/>
                    <a:pt x="68104" y="-14665"/>
                    <a:pt x="30956" y="17720"/>
                  </a:cubicBezTo>
                  <a:close/>
                </a:path>
              </a:pathLst>
            </a:custGeom>
            <a:grpFill/>
            <a:ln w="9525" cap="flat">
              <a:noFill/>
              <a:prstDash val="solid"/>
              <a:miter/>
            </a:ln>
          </p:spPr>
          <p:txBody>
            <a:bodyPr rtlCol="0" anchor="ctr"/>
            <a:lstStyle/>
            <a:p>
              <a:endParaRPr lang="en-US"/>
            </a:p>
          </p:txBody>
        </p:sp>
      </p:grpSp>
      <p:grpSp>
        <p:nvGrpSpPr>
          <p:cNvPr id="1303" name="Graphic 2714">
            <a:extLst>
              <a:ext uri="{FF2B5EF4-FFF2-40B4-BE49-F238E27FC236}">
                <a16:creationId xmlns:a16="http://schemas.microsoft.com/office/drawing/2014/main" xmlns="" id="{8ECC4B5B-0894-4B86-9BC9-FD848D9FF8B8}"/>
              </a:ext>
            </a:extLst>
          </p:cNvPr>
          <p:cNvGrpSpPr/>
          <p:nvPr userDrawn="1"/>
        </p:nvGrpSpPr>
        <p:grpSpPr>
          <a:xfrm rot="520099">
            <a:off x="1218351" y="5445213"/>
            <a:ext cx="616527" cy="807163"/>
            <a:chOff x="6096000" y="4249903"/>
            <a:chExt cx="1447800" cy="1895475"/>
          </a:xfrm>
          <a:solidFill>
            <a:schemeClr val="accent1"/>
          </a:solidFill>
        </p:grpSpPr>
        <p:sp>
          <p:nvSpPr>
            <p:cNvPr id="1304" name="Freeform: Shape 1303">
              <a:extLst>
                <a:ext uri="{FF2B5EF4-FFF2-40B4-BE49-F238E27FC236}">
                  <a16:creationId xmlns:a16="http://schemas.microsoft.com/office/drawing/2014/main" xmlns="" id="{BF2405A8-771F-41C3-9C02-CE4E04548F94}"/>
                </a:ext>
              </a:extLst>
            </p:cNvPr>
            <p:cNvSpPr/>
            <p:nvPr/>
          </p:nvSpPr>
          <p:spPr>
            <a:xfrm>
              <a:off x="6557069" y="4530414"/>
              <a:ext cx="28575" cy="1419225"/>
            </a:xfrm>
            <a:custGeom>
              <a:avLst/>
              <a:gdLst>
                <a:gd name="connsiteX0" fmla="*/ 29469 w 28575"/>
                <a:gd name="connsiteY0" fmla="*/ 47149 h 1419225"/>
                <a:gd name="connsiteX1" fmla="*/ 29469 w 28575"/>
                <a:gd name="connsiteY1" fmla="*/ 7144 h 1419225"/>
                <a:gd name="connsiteX2" fmla="*/ 29469 w 28575"/>
                <a:gd name="connsiteY2" fmla="*/ 1414939 h 1419225"/>
                <a:gd name="connsiteX3" fmla="*/ 14229 w 28575"/>
                <a:gd name="connsiteY3" fmla="*/ 7144 h 1419225"/>
                <a:gd name="connsiteX4" fmla="*/ 29469 w 28575"/>
                <a:gd name="connsiteY4" fmla="*/ 47149 h 141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1419225">
                  <a:moveTo>
                    <a:pt x="29469" y="47149"/>
                  </a:moveTo>
                  <a:cubicBezTo>
                    <a:pt x="29469" y="33814"/>
                    <a:pt x="29469" y="20479"/>
                    <a:pt x="29469" y="7144"/>
                  </a:cubicBezTo>
                  <a:cubicBezTo>
                    <a:pt x="29469" y="441484"/>
                    <a:pt x="29469" y="979646"/>
                    <a:pt x="29469" y="1414939"/>
                  </a:cubicBezTo>
                  <a:cubicBezTo>
                    <a:pt x="29469" y="951071"/>
                    <a:pt x="14229" y="446246"/>
                    <a:pt x="14229" y="7144"/>
                  </a:cubicBezTo>
                  <a:cubicBezTo>
                    <a:pt x="894" y="38576"/>
                    <a:pt x="6609" y="51911"/>
                    <a:pt x="29469" y="47149"/>
                  </a:cubicBezTo>
                  <a:close/>
                </a:path>
              </a:pathLst>
            </a:custGeom>
            <a:grpFill/>
            <a:ln w="9525" cap="flat">
              <a:noFill/>
              <a:prstDash val="solid"/>
              <a:miter/>
            </a:ln>
          </p:spPr>
          <p:txBody>
            <a:bodyPr rtlCol="0" anchor="ctr"/>
            <a:lstStyle/>
            <a:p>
              <a:endParaRPr lang="en-US"/>
            </a:p>
          </p:txBody>
        </p:sp>
        <p:sp>
          <p:nvSpPr>
            <p:cNvPr id="1305" name="Freeform: Shape 1304">
              <a:extLst>
                <a:ext uri="{FF2B5EF4-FFF2-40B4-BE49-F238E27FC236}">
                  <a16:creationId xmlns:a16="http://schemas.microsoft.com/office/drawing/2014/main" xmlns="" id="{704BD5C3-A0D9-400E-A294-9D9D9D5CE12E}"/>
                </a:ext>
              </a:extLst>
            </p:cNvPr>
            <p:cNvSpPr/>
            <p:nvPr/>
          </p:nvSpPr>
          <p:spPr>
            <a:xfrm>
              <a:off x="6557486" y="4510412"/>
              <a:ext cx="895350" cy="1428750"/>
            </a:xfrm>
            <a:custGeom>
              <a:avLst/>
              <a:gdLst>
                <a:gd name="connsiteX0" fmla="*/ 7144 w 895350"/>
                <a:gd name="connsiteY0" fmla="*/ 7144 h 1428750"/>
                <a:gd name="connsiteX1" fmla="*/ 891064 w 895350"/>
                <a:gd name="connsiteY1" fmla="*/ 1429226 h 1428750"/>
                <a:gd name="connsiteX2" fmla="*/ 7144 w 895350"/>
                <a:gd name="connsiteY2" fmla="*/ 7144 h 1428750"/>
              </a:gdLst>
              <a:ahLst/>
              <a:cxnLst>
                <a:cxn ang="0">
                  <a:pos x="connsiteX0" y="connsiteY0"/>
                </a:cxn>
                <a:cxn ang="0">
                  <a:pos x="connsiteX1" y="connsiteY1"/>
                </a:cxn>
                <a:cxn ang="0">
                  <a:pos x="connsiteX2" y="connsiteY2"/>
                </a:cxn>
              </a:cxnLst>
              <a:rect l="l" t="t" r="r" b="b"/>
              <a:pathLst>
                <a:path w="895350" h="1428750">
                  <a:moveTo>
                    <a:pt x="7144" y="7144"/>
                  </a:moveTo>
                  <a:cubicBezTo>
                    <a:pt x="72866" y="139541"/>
                    <a:pt x="805339" y="1478756"/>
                    <a:pt x="891064" y="1429226"/>
                  </a:cubicBezTo>
                  <a:cubicBezTo>
                    <a:pt x="840581" y="1458754"/>
                    <a:pt x="56674" y="105251"/>
                    <a:pt x="7144" y="7144"/>
                  </a:cubicBezTo>
                  <a:close/>
                </a:path>
              </a:pathLst>
            </a:custGeom>
            <a:grpFill/>
            <a:ln w="9525" cap="flat">
              <a:noFill/>
              <a:prstDash val="solid"/>
              <a:miter/>
            </a:ln>
          </p:spPr>
          <p:txBody>
            <a:bodyPr rtlCol="0" anchor="ctr"/>
            <a:lstStyle/>
            <a:p>
              <a:endParaRPr lang="en-US"/>
            </a:p>
          </p:txBody>
        </p:sp>
        <p:sp>
          <p:nvSpPr>
            <p:cNvPr id="1306" name="Freeform: Shape 1305">
              <a:extLst>
                <a:ext uri="{FF2B5EF4-FFF2-40B4-BE49-F238E27FC236}">
                  <a16:creationId xmlns:a16="http://schemas.microsoft.com/office/drawing/2014/main" xmlns="" id="{723D650A-4F3C-4F42-BBF1-FF8877EA164D}"/>
                </a:ext>
              </a:extLst>
            </p:cNvPr>
            <p:cNvSpPr/>
            <p:nvPr/>
          </p:nvSpPr>
          <p:spPr>
            <a:xfrm>
              <a:off x="6593681" y="5923922"/>
              <a:ext cx="847725" cy="28575"/>
            </a:xfrm>
            <a:custGeom>
              <a:avLst/>
              <a:gdLst>
                <a:gd name="connsiteX0" fmla="*/ 847249 w 847725"/>
                <a:gd name="connsiteY0" fmla="*/ 7144 h 28575"/>
                <a:gd name="connsiteX1" fmla="*/ 7144 w 847725"/>
                <a:gd name="connsiteY1" fmla="*/ 22384 h 28575"/>
                <a:gd name="connsiteX2" fmla="*/ 847249 w 847725"/>
                <a:gd name="connsiteY2" fmla="*/ 7144 h 28575"/>
                <a:gd name="connsiteX3" fmla="*/ 847249 w 847725"/>
                <a:gd name="connsiteY3" fmla="*/ 7144 h 28575"/>
              </a:gdLst>
              <a:ahLst/>
              <a:cxnLst>
                <a:cxn ang="0">
                  <a:pos x="connsiteX0" y="connsiteY0"/>
                </a:cxn>
                <a:cxn ang="0">
                  <a:pos x="connsiteX1" y="connsiteY1"/>
                </a:cxn>
                <a:cxn ang="0">
                  <a:pos x="connsiteX2" y="connsiteY2"/>
                </a:cxn>
                <a:cxn ang="0">
                  <a:pos x="connsiteX3" y="connsiteY3"/>
                </a:cxn>
              </a:cxnLst>
              <a:rect l="l" t="t" r="r" b="b"/>
              <a:pathLst>
                <a:path w="847725" h="28575">
                  <a:moveTo>
                    <a:pt x="847249" y="7144"/>
                  </a:moveTo>
                  <a:cubicBezTo>
                    <a:pt x="571976" y="7144"/>
                    <a:pt x="257651" y="22384"/>
                    <a:pt x="7144" y="22384"/>
                  </a:cubicBezTo>
                  <a:cubicBezTo>
                    <a:pt x="282416" y="22384"/>
                    <a:pt x="596741" y="7144"/>
                    <a:pt x="847249" y="7144"/>
                  </a:cubicBezTo>
                  <a:lnTo>
                    <a:pt x="847249" y="7144"/>
                  </a:lnTo>
                  <a:close/>
                </a:path>
              </a:pathLst>
            </a:custGeom>
            <a:grpFill/>
            <a:ln w="9525" cap="flat">
              <a:noFill/>
              <a:prstDash val="solid"/>
              <a:miter/>
            </a:ln>
          </p:spPr>
          <p:txBody>
            <a:bodyPr rtlCol="0" anchor="ctr"/>
            <a:lstStyle/>
            <a:p>
              <a:endParaRPr lang="en-US"/>
            </a:p>
          </p:txBody>
        </p:sp>
        <p:sp>
          <p:nvSpPr>
            <p:cNvPr id="1307" name="Freeform: Shape 1306">
              <a:extLst>
                <a:ext uri="{FF2B5EF4-FFF2-40B4-BE49-F238E27FC236}">
                  <a16:creationId xmlns:a16="http://schemas.microsoft.com/office/drawing/2014/main" xmlns="" id="{F7AE3E30-1C53-4479-9816-74B70B96FAAA}"/>
                </a:ext>
              </a:extLst>
            </p:cNvPr>
            <p:cNvSpPr/>
            <p:nvPr/>
          </p:nvSpPr>
          <p:spPr>
            <a:xfrm>
              <a:off x="6577489" y="5759333"/>
              <a:ext cx="161925" cy="190500"/>
            </a:xfrm>
            <a:custGeom>
              <a:avLst/>
              <a:gdLst>
                <a:gd name="connsiteX0" fmla="*/ 7144 w 161925"/>
                <a:gd name="connsiteY0" fmla="*/ 43145 h 190500"/>
                <a:gd name="connsiteX1" fmla="*/ 121444 w 161925"/>
                <a:gd name="connsiteY1" fmla="*/ 62195 h 190500"/>
                <a:gd name="connsiteX2" fmla="*/ 130969 w 161925"/>
                <a:gd name="connsiteY2" fmla="*/ 183162 h 190500"/>
                <a:gd name="connsiteX3" fmla="*/ 7144 w 161925"/>
                <a:gd name="connsiteY3" fmla="*/ 43145 h 190500"/>
              </a:gdLst>
              <a:ahLst/>
              <a:cxnLst>
                <a:cxn ang="0">
                  <a:pos x="connsiteX0" y="connsiteY0"/>
                </a:cxn>
                <a:cxn ang="0">
                  <a:pos x="connsiteX1" y="connsiteY1"/>
                </a:cxn>
                <a:cxn ang="0">
                  <a:pos x="connsiteX2" y="connsiteY2"/>
                </a:cxn>
                <a:cxn ang="0">
                  <a:pos x="connsiteX3" y="connsiteY3"/>
                </a:cxn>
              </a:cxnLst>
              <a:rect l="l" t="t" r="r" b="b"/>
              <a:pathLst>
                <a:path w="161925" h="190500">
                  <a:moveTo>
                    <a:pt x="7144" y="43145"/>
                  </a:moveTo>
                  <a:cubicBezTo>
                    <a:pt x="7144" y="6950"/>
                    <a:pt x="119539" y="60290"/>
                    <a:pt x="121444" y="62195"/>
                  </a:cubicBezTo>
                  <a:cubicBezTo>
                    <a:pt x="128111" y="66957"/>
                    <a:pt x="101441" y="200307"/>
                    <a:pt x="130969" y="183162"/>
                  </a:cubicBezTo>
                  <a:cubicBezTo>
                    <a:pt x="243364" y="117440"/>
                    <a:pt x="7144" y="-71155"/>
                    <a:pt x="7144" y="43145"/>
                  </a:cubicBezTo>
                  <a:close/>
                </a:path>
              </a:pathLst>
            </a:custGeom>
            <a:grpFill/>
            <a:ln w="9525" cap="flat">
              <a:noFill/>
              <a:prstDash val="solid"/>
              <a:miter/>
            </a:ln>
          </p:spPr>
          <p:txBody>
            <a:bodyPr rtlCol="0" anchor="ctr"/>
            <a:lstStyle/>
            <a:p>
              <a:endParaRPr lang="en-US"/>
            </a:p>
          </p:txBody>
        </p:sp>
        <p:sp>
          <p:nvSpPr>
            <p:cNvPr id="1308" name="Freeform: Shape 1307">
              <a:extLst>
                <a:ext uri="{FF2B5EF4-FFF2-40B4-BE49-F238E27FC236}">
                  <a16:creationId xmlns:a16="http://schemas.microsoft.com/office/drawing/2014/main" xmlns="" id="{1F856008-CD41-4FBB-8102-EDA319C926C5}"/>
                </a:ext>
              </a:extLst>
            </p:cNvPr>
            <p:cNvSpPr/>
            <p:nvPr/>
          </p:nvSpPr>
          <p:spPr>
            <a:xfrm>
              <a:off x="6513496" y="4265397"/>
              <a:ext cx="19050" cy="171450"/>
            </a:xfrm>
            <a:custGeom>
              <a:avLst/>
              <a:gdLst>
                <a:gd name="connsiteX0" fmla="*/ 7319 w 19050"/>
                <a:gd name="connsiteY0" fmla="*/ 9271 h 171450"/>
                <a:gd name="connsiteX1" fmla="*/ 17796 w 19050"/>
                <a:gd name="connsiteY1" fmla="*/ 163576 h 171450"/>
                <a:gd name="connsiteX2" fmla="*/ 7319 w 19050"/>
                <a:gd name="connsiteY2" fmla="*/ 9271 h 171450"/>
              </a:gdLst>
              <a:ahLst/>
              <a:cxnLst>
                <a:cxn ang="0">
                  <a:pos x="connsiteX0" y="connsiteY0"/>
                </a:cxn>
                <a:cxn ang="0">
                  <a:pos x="connsiteX1" y="connsiteY1"/>
                </a:cxn>
                <a:cxn ang="0">
                  <a:pos x="connsiteX2" y="connsiteY2"/>
                </a:cxn>
              </a:cxnLst>
              <a:rect l="l" t="t" r="r" b="b"/>
              <a:pathLst>
                <a:path w="19050" h="171450">
                  <a:moveTo>
                    <a:pt x="7319" y="9271"/>
                  </a:moveTo>
                  <a:cubicBezTo>
                    <a:pt x="6366" y="60706"/>
                    <a:pt x="9224" y="112141"/>
                    <a:pt x="17796" y="163576"/>
                  </a:cubicBezTo>
                  <a:cubicBezTo>
                    <a:pt x="22559" y="184531"/>
                    <a:pt x="7319" y="-15494"/>
                    <a:pt x="7319" y="9271"/>
                  </a:cubicBezTo>
                  <a:close/>
                </a:path>
              </a:pathLst>
            </a:custGeom>
            <a:grpFill/>
            <a:ln w="9525" cap="flat">
              <a:noFill/>
              <a:prstDash val="solid"/>
              <a:miter/>
            </a:ln>
          </p:spPr>
          <p:txBody>
            <a:bodyPr rtlCol="0" anchor="ctr"/>
            <a:lstStyle/>
            <a:p>
              <a:endParaRPr lang="en-US"/>
            </a:p>
          </p:txBody>
        </p:sp>
        <p:sp>
          <p:nvSpPr>
            <p:cNvPr id="1309" name="Freeform: Shape 1308">
              <a:extLst>
                <a:ext uri="{FF2B5EF4-FFF2-40B4-BE49-F238E27FC236}">
                  <a16:creationId xmlns:a16="http://schemas.microsoft.com/office/drawing/2014/main" xmlns="" id="{44C7BD54-995E-4269-A772-769436F84D50}"/>
                </a:ext>
              </a:extLst>
            </p:cNvPr>
            <p:cNvSpPr/>
            <p:nvPr/>
          </p:nvSpPr>
          <p:spPr>
            <a:xfrm>
              <a:off x="6499688" y="4242860"/>
              <a:ext cx="161925" cy="171450"/>
            </a:xfrm>
            <a:custGeom>
              <a:avLst/>
              <a:gdLst>
                <a:gd name="connsiteX0" fmla="*/ 7792 w 161925"/>
                <a:gd name="connsiteY0" fmla="*/ 34665 h 171450"/>
                <a:gd name="connsiteX1" fmla="*/ 62085 w 161925"/>
                <a:gd name="connsiteY1" fmla="*/ 31808 h 171450"/>
                <a:gd name="connsiteX2" fmla="*/ 19222 w 161925"/>
                <a:gd name="connsiteY2" fmla="*/ 73718 h 171450"/>
                <a:gd name="connsiteX3" fmla="*/ 140190 w 161925"/>
                <a:gd name="connsiteY3" fmla="*/ 106103 h 171450"/>
                <a:gd name="connsiteX4" fmla="*/ 14460 w 161925"/>
                <a:gd name="connsiteY4" fmla="*/ 157538 h 171450"/>
                <a:gd name="connsiteX5" fmla="*/ 21127 w 161925"/>
                <a:gd name="connsiteY5" fmla="*/ 72765 h 171450"/>
                <a:gd name="connsiteX6" fmla="*/ 89707 w 161925"/>
                <a:gd name="connsiteY6" fmla="*/ 34665 h 171450"/>
                <a:gd name="connsiteX7" fmla="*/ 7792 w 161925"/>
                <a:gd name="connsiteY7" fmla="*/ 3466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925" h="171450">
                  <a:moveTo>
                    <a:pt x="7792" y="34665"/>
                  </a:moveTo>
                  <a:cubicBezTo>
                    <a:pt x="24937" y="28950"/>
                    <a:pt x="43987" y="27045"/>
                    <a:pt x="62085" y="31808"/>
                  </a:cubicBezTo>
                  <a:cubicBezTo>
                    <a:pt x="62085" y="56573"/>
                    <a:pt x="47797" y="70860"/>
                    <a:pt x="19222" y="73718"/>
                  </a:cubicBezTo>
                  <a:cubicBezTo>
                    <a:pt x="9697" y="79433"/>
                    <a:pt x="145905" y="70860"/>
                    <a:pt x="140190" y="106103"/>
                  </a:cubicBezTo>
                  <a:cubicBezTo>
                    <a:pt x="128760" y="172778"/>
                    <a:pt x="24937" y="118485"/>
                    <a:pt x="14460" y="157538"/>
                  </a:cubicBezTo>
                  <a:cubicBezTo>
                    <a:pt x="-7448" y="235643"/>
                    <a:pt x="344977" y="-34867"/>
                    <a:pt x="21127" y="72765"/>
                  </a:cubicBezTo>
                  <a:cubicBezTo>
                    <a:pt x="33510" y="101340"/>
                    <a:pt x="92565" y="53715"/>
                    <a:pt x="89707" y="34665"/>
                  </a:cubicBezTo>
                  <a:cubicBezTo>
                    <a:pt x="78277" y="-28200"/>
                    <a:pt x="-780" y="36570"/>
                    <a:pt x="7792" y="34665"/>
                  </a:cubicBezTo>
                  <a:close/>
                </a:path>
              </a:pathLst>
            </a:custGeom>
            <a:grpFill/>
            <a:ln w="9525" cap="flat">
              <a:noFill/>
              <a:prstDash val="solid"/>
              <a:miter/>
            </a:ln>
          </p:spPr>
          <p:txBody>
            <a:bodyPr rtlCol="0" anchor="ctr"/>
            <a:lstStyle/>
            <a:p>
              <a:endParaRPr lang="en-US"/>
            </a:p>
          </p:txBody>
        </p:sp>
        <p:sp>
          <p:nvSpPr>
            <p:cNvPr id="1310" name="Freeform: Shape 1309">
              <a:extLst>
                <a:ext uri="{FF2B5EF4-FFF2-40B4-BE49-F238E27FC236}">
                  <a16:creationId xmlns:a16="http://schemas.microsoft.com/office/drawing/2014/main" xmlns="" id="{CEB26C7F-D952-445C-8567-24CCB7B2CB97}"/>
                </a:ext>
              </a:extLst>
            </p:cNvPr>
            <p:cNvSpPr/>
            <p:nvPr/>
          </p:nvSpPr>
          <p:spPr>
            <a:xfrm>
              <a:off x="7109099" y="5054784"/>
              <a:ext cx="171450" cy="133350"/>
            </a:xfrm>
            <a:custGeom>
              <a:avLst/>
              <a:gdLst>
                <a:gd name="connsiteX0" fmla="*/ 10839 w 171450"/>
                <a:gd name="connsiteY0" fmla="*/ 68562 h 133350"/>
                <a:gd name="connsiteX1" fmla="*/ 82276 w 171450"/>
                <a:gd name="connsiteY1" fmla="*/ 24747 h 133350"/>
                <a:gd name="connsiteX2" fmla="*/ 7981 w 171450"/>
                <a:gd name="connsiteY2" fmla="*/ 128569 h 133350"/>
                <a:gd name="connsiteX3" fmla="*/ 171811 w 171450"/>
                <a:gd name="connsiteY3" fmla="*/ 93327 h 133350"/>
                <a:gd name="connsiteX4" fmla="*/ 12744 w 171450"/>
                <a:gd name="connsiteY4" fmla="*/ 126664 h 133350"/>
                <a:gd name="connsiteX5" fmla="*/ 10839 w 171450"/>
                <a:gd name="connsiteY5" fmla="*/ 68562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 h="133350">
                  <a:moveTo>
                    <a:pt x="10839" y="68562"/>
                  </a:moveTo>
                  <a:cubicBezTo>
                    <a:pt x="8934" y="51417"/>
                    <a:pt x="74656" y="-2876"/>
                    <a:pt x="82276" y="24747"/>
                  </a:cubicBezTo>
                  <a:cubicBezTo>
                    <a:pt x="88944" y="48559"/>
                    <a:pt x="-2496" y="128569"/>
                    <a:pt x="7981" y="128569"/>
                  </a:cubicBezTo>
                  <a:cubicBezTo>
                    <a:pt x="54654" y="128569"/>
                    <a:pt x="146094" y="96184"/>
                    <a:pt x="171811" y="93327"/>
                  </a:cubicBezTo>
                  <a:cubicBezTo>
                    <a:pt x="157524" y="95232"/>
                    <a:pt x="5124" y="105709"/>
                    <a:pt x="12744" y="126664"/>
                  </a:cubicBezTo>
                  <a:cubicBezTo>
                    <a:pt x="168954" y="-60026"/>
                    <a:pt x="7029" y="14269"/>
                    <a:pt x="10839" y="68562"/>
                  </a:cubicBezTo>
                  <a:close/>
                </a:path>
              </a:pathLst>
            </a:custGeom>
            <a:grpFill/>
            <a:ln w="9525" cap="flat">
              <a:noFill/>
              <a:prstDash val="solid"/>
              <a:miter/>
            </a:ln>
          </p:spPr>
          <p:txBody>
            <a:bodyPr rtlCol="0" anchor="ctr"/>
            <a:lstStyle/>
            <a:p>
              <a:endParaRPr lang="en-US"/>
            </a:p>
          </p:txBody>
        </p:sp>
        <p:sp>
          <p:nvSpPr>
            <p:cNvPr id="1311" name="Freeform: Shape 1310">
              <a:extLst>
                <a:ext uri="{FF2B5EF4-FFF2-40B4-BE49-F238E27FC236}">
                  <a16:creationId xmlns:a16="http://schemas.microsoft.com/office/drawing/2014/main" xmlns="" id="{19242D3B-C8BD-4119-A655-8E220DB995F2}"/>
                </a:ext>
              </a:extLst>
            </p:cNvPr>
            <p:cNvSpPr/>
            <p:nvPr/>
          </p:nvSpPr>
          <p:spPr>
            <a:xfrm>
              <a:off x="7433295" y="5822265"/>
              <a:ext cx="47625" cy="219075"/>
            </a:xfrm>
            <a:custGeom>
              <a:avLst/>
              <a:gdLst>
                <a:gd name="connsiteX0" fmla="*/ 42877 w 47625"/>
                <a:gd name="connsiteY0" fmla="*/ 8788 h 219075"/>
                <a:gd name="connsiteX1" fmla="*/ 9540 w 47625"/>
                <a:gd name="connsiteY1" fmla="*/ 217385 h 219075"/>
                <a:gd name="connsiteX2" fmla="*/ 42877 w 47625"/>
                <a:gd name="connsiteY2" fmla="*/ 8788 h 219075"/>
              </a:gdLst>
              <a:ahLst/>
              <a:cxnLst>
                <a:cxn ang="0">
                  <a:pos x="connsiteX0" y="connsiteY0"/>
                </a:cxn>
                <a:cxn ang="0">
                  <a:pos x="connsiteX1" y="connsiteY1"/>
                </a:cxn>
                <a:cxn ang="0">
                  <a:pos x="connsiteX2" y="connsiteY2"/>
                </a:cxn>
              </a:cxnLst>
              <a:rect l="l" t="t" r="r" b="b"/>
              <a:pathLst>
                <a:path w="47625" h="219075">
                  <a:moveTo>
                    <a:pt x="42877" y="8788"/>
                  </a:moveTo>
                  <a:cubicBezTo>
                    <a:pt x="42877" y="5930"/>
                    <a:pt x="-3795" y="214528"/>
                    <a:pt x="9540" y="217385"/>
                  </a:cubicBezTo>
                  <a:cubicBezTo>
                    <a:pt x="46687" y="227863"/>
                    <a:pt x="42877" y="-15025"/>
                    <a:pt x="42877" y="8788"/>
                  </a:cubicBezTo>
                  <a:close/>
                </a:path>
              </a:pathLst>
            </a:custGeom>
            <a:grpFill/>
            <a:ln w="9525" cap="flat">
              <a:noFill/>
              <a:prstDash val="solid"/>
              <a:miter/>
            </a:ln>
          </p:spPr>
          <p:txBody>
            <a:bodyPr rtlCol="0" anchor="ctr"/>
            <a:lstStyle/>
            <a:p>
              <a:endParaRPr lang="en-US"/>
            </a:p>
          </p:txBody>
        </p:sp>
        <p:sp>
          <p:nvSpPr>
            <p:cNvPr id="1312" name="Freeform: Shape 1311">
              <a:extLst>
                <a:ext uri="{FF2B5EF4-FFF2-40B4-BE49-F238E27FC236}">
                  <a16:creationId xmlns:a16="http://schemas.microsoft.com/office/drawing/2014/main" xmlns="" id="{2AB3EE5A-FD2C-4558-81D2-208B8F1CF03B}"/>
                </a:ext>
              </a:extLst>
            </p:cNvPr>
            <p:cNvSpPr/>
            <p:nvPr/>
          </p:nvSpPr>
          <p:spPr>
            <a:xfrm>
              <a:off x="7474452" y="5814449"/>
              <a:ext cx="57150" cy="219075"/>
            </a:xfrm>
            <a:custGeom>
              <a:avLst/>
              <a:gdLst>
                <a:gd name="connsiteX0" fmla="*/ 7435 w 57150"/>
                <a:gd name="connsiteY0" fmla="*/ 8031 h 219075"/>
                <a:gd name="connsiteX1" fmla="*/ 54108 w 57150"/>
                <a:gd name="connsiteY1" fmla="*/ 212819 h 219075"/>
                <a:gd name="connsiteX2" fmla="*/ 7435 w 57150"/>
                <a:gd name="connsiteY2" fmla="*/ 8031 h 219075"/>
              </a:gdLst>
              <a:ahLst/>
              <a:cxnLst>
                <a:cxn ang="0">
                  <a:pos x="connsiteX0" y="connsiteY0"/>
                </a:cxn>
                <a:cxn ang="0">
                  <a:pos x="connsiteX1" y="connsiteY1"/>
                </a:cxn>
                <a:cxn ang="0">
                  <a:pos x="connsiteX2" y="connsiteY2"/>
                </a:cxn>
              </a:cxnLst>
              <a:rect l="l" t="t" r="r" b="b"/>
              <a:pathLst>
                <a:path w="57150" h="219075">
                  <a:moveTo>
                    <a:pt x="7435" y="8031"/>
                  </a:moveTo>
                  <a:cubicBezTo>
                    <a:pt x="22675" y="76611"/>
                    <a:pt x="37915" y="144238"/>
                    <a:pt x="54108" y="212819"/>
                  </a:cubicBezTo>
                  <a:cubicBezTo>
                    <a:pt x="57918" y="228059"/>
                    <a:pt x="2673" y="-9114"/>
                    <a:pt x="7435" y="8031"/>
                  </a:cubicBezTo>
                  <a:close/>
                </a:path>
              </a:pathLst>
            </a:custGeom>
            <a:grpFill/>
            <a:ln w="9525" cap="flat">
              <a:noFill/>
              <a:prstDash val="solid"/>
              <a:miter/>
            </a:ln>
          </p:spPr>
          <p:txBody>
            <a:bodyPr rtlCol="0" anchor="ctr"/>
            <a:lstStyle/>
            <a:p>
              <a:endParaRPr lang="en-US"/>
            </a:p>
          </p:txBody>
        </p:sp>
        <p:sp>
          <p:nvSpPr>
            <p:cNvPr id="1313" name="Freeform: Shape 1312">
              <a:extLst>
                <a:ext uri="{FF2B5EF4-FFF2-40B4-BE49-F238E27FC236}">
                  <a16:creationId xmlns:a16="http://schemas.microsoft.com/office/drawing/2014/main" xmlns="" id="{B26B5E10-D848-463A-A332-CF3512B8A9D3}"/>
                </a:ext>
              </a:extLst>
            </p:cNvPr>
            <p:cNvSpPr/>
            <p:nvPr/>
          </p:nvSpPr>
          <p:spPr>
            <a:xfrm>
              <a:off x="7444406" y="5964786"/>
              <a:ext cx="104775" cy="19050"/>
            </a:xfrm>
            <a:custGeom>
              <a:avLst/>
              <a:gdLst>
                <a:gd name="connsiteX0" fmla="*/ 7954 w 104775"/>
                <a:gd name="connsiteY0" fmla="*/ 7237 h 19050"/>
                <a:gd name="connsiteX1" fmla="*/ 102252 w 104775"/>
                <a:gd name="connsiteY1" fmla="*/ 12000 h 19050"/>
                <a:gd name="connsiteX2" fmla="*/ 7954 w 104775"/>
                <a:gd name="connsiteY2" fmla="*/ 7237 h 19050"/>
              </a:gdLst>
              <a:ahLst/>
              <a:cxnLst>
                <a:cxn ang="0">
                  <a:pos x="connsiteX0" y="connsiteY0"/>
                </a:cxn>
                <a:cxn ang="0">
                  <a:pos x="connsiteX1" y="connsiteY1"/>
                </a:cxn>
                <a:cxn ang="0">
                  <a:pos x="connsiteX2" y="connsiteY2"/>
                </a:cxn>
              </a:cxnLst>
              <a:rect l="l" t="t" r="r" b="b"/>
              <a:pathLst>
                <a:path w="104775" h="19050">
                  <a:moveTo>
                    <a:pt x="7954" y="7237"/>
                  </a:moveTo>
                  <a:cubicBezTo>
                    <a:pt x="39387" y="9142"/>
                    <a:pt x="70819" y="10095"/>
                    <a:pt x="102252" y="12000"/>
                  </a:cubicBezTo>
                  <a:cubicBezTo>
                    <a:pt x="109872" y="12952"/>
                    <a:pt x="-3476" y="6285"/>
                    <a:pt x="7954" y="7237"/>
                  </a:cubicBezTo>
                  <a:close/>
                </a:path>
              </a:pathLst>
            </a:custGeom>
            <a:grpFill/>
            <a:ln w="9525" cap="flat">
              <a:noFill/>
              <a:prstDash val="solid"/>
              <a:miter/>
            </a:ln>
          </p:spPr>
          <p:txBody>
            <a:bodyPr rtlCol="0" anchor="ctr"/>
            <a:lstStyle/>
            <a:p>
              <a:endParaRPr lang="en-US"/>
            </a:p>
          </p:txBody>
        </p:sp>
        <p:sp>
          <p:nvSpPr>
            <p:cNvPr id="1314" name="Freeform: Shape 1313">
              <a:extLst>
                <a:ext uri="{FF2B5EF4-FFF2-40B4-BE49-F238E27FC236}">
                  <a16:creationId xmlns:a16="http://schemas.microsoft.com/office/drawing/2014/main" xmlns="" id="{7DCC130C-CC77-4418-BDE5-762ABC6BD76F}"/>
                </a:ext>
              </a:extLst>
            </p:cNvPr>
            <p:cNvSpPr/>
            <p:nvPr/>
          </p:nvSpPr>
          <p:spPr>
            <a:xfrm>
              <a:off x="6088856" y="5041244"/>
              <a:ext cx="323850" cy="171450"/>
            </a:xfrm>
            <a:custGeom>
              <a:avLst/>
              <a:gdLst>
                <a:gd name="connsiteX0" fmla="*/ 7144 w 323850"/>
                <a:gd name="connsiteY0" fmla="*/ 84959 h 171450"/>
                <a:gd name="connsiteX1" fmla="*/ 79534 w 323850"/>
                <a:gd name="connsiteY1" fmla="*/ 169731 h 171450"/>
                <a:gd name="connsiteX2" fmla="*/ 319564 w 323850"/>
                <a:gd name="connsiteY2" fmla="*/ 7806 h 171450"/>
                <a:gd name="connsiteX3" fmla="*/ 88106 w 323850"/>
                <a:gd name="connsiteY3" fmla="*/ 136394 h 171450"/>
                <a:gd name="connsiteX4" fmla="*/ 7144 w 323850"/>
                <a:gd name="connsiteY4" fmla="*/ 84959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50" h="171450">
                  <a:moveTo>
                    <a:pt x="7144" y="84959"/>
                  </a:moveTo>
                  <a:cubicBezTo>
                    <a:pt x="60484" y="64004"/>
                    <a:pt x="62389" y="140204"/>
                    <a:pt x="79534" y="169731"/>
                  </a:cubicBezTo>
                  <a:cubicBezTo>
                    <a:pt x="2381" y="29714"/>
                    <a:pt x="277654" y="7806"/>
                    <a:pt x="319564" y="7806"/>
                  </a:cubicBezTo>
                  <a:cubicBezTo>
                    <a:pt x="133826" y="6854"/>
                    <a:pt x="138589" y="-5529"/>
                    <a:pt x="88106" y="136394"/>
                  </a:cubicBezTo>
                  <a:cubicBezTo>
                    <a:pt x="117634" y="53526"/>
                    <a:pt x="23336" y="78291"/>
                    <a:pt x="7144" y="84959"/>
                  </a:cubicBezTo>
                  <a:close/>
                </a:path>
              </a:pathLst>
            </a:custGeom>
            <a:grpFill/>
            <a:ln w="9525" cap="flat">
              <a:noFill/>
              <a:prstDash val="solid"/>
              <a:miter/>
            </a:ln>
          </p:spPr>
          <p:txBody>
            <a:bodyPr rtlCol="0" anchor="ctr"/>
            <a:lstStyle/>
            <a:p>
              <a:endParaRPr lang="en-US"/>
            </a:p>
          </p:txBody>
        </p:sp>
        <p:sp>
          <p:nvSpPr>
            <p:cNvPr id="1315" name="Freeform: Shape 1314">
              <a:extLst>
                <a:ext uri="{FF2B5EF4-FFF2-40B4-BE49-F238E27FC236}">
                  <a16:creationId xmlns:a16="http://schemas.microsoft.com/office/drawing/2014/main" xmlns="" id="{0700676D-BA5E-4D64-B0DF-4DC7DE21D50D}"/>
                </a:ext>
              </a:extLst>
            </p:cNvPr>
            <p:cNvSpPr/>
            <p:nvPr/>
          </p:nvSpPr>
          <p:spPr>
            <a:xfrm>
              <a:off x="6230127" y="5092577"/>
              <a:ext cx="133350" cy="95250"/>
            </a:xfrm>
            <a:custGeom>
              <a:avLst/>
              <a:gdLst>
                <a:gd name="connsiteX0" fmla="*/ 44943 w 133350"/>
                <a:gd name="connsiteY0" fmla="*/ 21243 h 95250"/>
                <a:gd name="connsiteX1" fmla="*/ 88758 w 133350"/>
                <a:gd name="connsiteY1" fmla="*/ 10766 h 95250"/>
                <a:gd name="connsiteX2" fmla="*/ 49706 w 133350"/>
                <a:gd name="connsiteY2" fmla="*/ 46008 h 95250"/>
                <a:gd name="connsiteX3" fmla="*/ 99236 w 133350"/>
                <a:gd name="connsiteY3" fmla="*/ 73631 h 95250"/>
                <a:gd name="connsiteX4" fmla="*/ 8748 w 133350"/>
                <a:gd name="connsiteY4" fmla="*/ 62201 h 95250"/>
                <a:gd name="connsiteX5" fmla="*/ 125906 w 133350"/>
                <a:gd name="connsiteY5" fmla="*/ 66963 h 95250"/>
                <a:gd name="connsiteX6" fmla="*/ 51611 w 133350"/>
                <a:gd name="connsiteY6" fmla="*/ 45056 h 95250"/>
                <a:gd name="connsiteX7" fmla="*/ 44943 w 133350"/>
                <a:gd name="connsiteY7" fmla="*/ 21243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95250">
                  <a:moveTo>
                    <a:pt x="44943" y="21243"/>
                  </a:moveTo>
                  <a:cubicBezTo>
                    <a:pt x="59231" y="17433"/>
                    <a:pt x="74471" y="13623"/>
                    <a:pt x="88758" y="10766"/>
                  </a:cubicBezTo>
                  <a:cubicBezTo>
                    <a:pt x="81138" y="27911"/>
                    <a:pt x="68756" y="40293"/>
                    <a:pt x="49706" y="46008"/>
                  </a:cubicBezTo>
                  <a:cubicBezTo>
                    <a:pt x="43991" y="48866"/>
                    <a:pt x="99236" y="71726"/>
                    <a:pt x="99236" y="73631"/>
                  </a:cubicBezTo>
                  <a:cubicBezTo>
                    <a:pt x="83996" y="85061"/>
                    <a:pt x="9701" y="60296"/>
                    <a:pt x="8748" y="62201"/>
                  </a:cubicBezTo>
                  <a:cubicBezTo>
                    <a:pt x="-8397" y="90776"/>
                    <a:pt x="117333" y="118398"/>
                    <a:pt x="125906" y="66963"/>
                  </a:cubicBezTo>
                  <a:cubicBezTo>
                    <a:pt x="133526" y="22196"/>
                    <a:pt x="68756" y="40293"/>
                    <a:pt x="51611" y="45056"/>
                  </a:cubicBezTo>
                  <a:cubicBezTo>
                    <a:pt x="48753" y="38388"/>
                    <a:pt x="154481" y="-18762"/>
                    <a:pt x="44943" y="21243"/>
                  </a:cubicBezTo>
                  <a:close/>
                </a:path>
              </a:pathLst>
            </a:custGeom>
            <a:grpFill/>
            <a:ln w="9525" cap="flat">
              <a:noFill/>
              <a:prstDash val="solid"/>
              <a:miter/>
            </a:ln>
          </p:spPr>
          <p:txBody>
            <a:bodyPr rtlCol="0" anchor="ctr"/>
            <a:lstStyle/>
            <a:p>
              <a:endParaRPr lang="en-US"/>
            </a:p>
          </p:txBody>
        </p:sp>
        <p:sp>
          <p:nvSpPr>
            <p:cNvPr id="1316" name="Freeform: Shape 1315">
              <a:extLst>
                <a:ext uri="{FF2B5EF4-FFF2-40B4-BE49-F238E27FC236}">
                  <a16:creationId xmlns:a16="http://schemas.microsoft.com/office/drawing/2014/main" xmlns="" id="{2CF27D29-B396-45B9-9243-1A37812D5549}"/>
                </a:ext>
              </a:extLst>
            </p:cNvPr>
            <p:cNvSpPr/>
            <p:nvPr/>
          </p:nvSpPr>
          <p:spPr>
            <a:xfrm>
              <a:off x="6652892" y="4833704"/>
              <a:ext cx="85725" cy="123825"/>
            </a:xfrm>
            <a:custGeom>
              <a:avLst/>
              <a:gdLst>
                <a:gd name="connsiteX0" fmla="*/ 29848 w 85725"/>
                <a:gd name="connsiteY0" fmla="*/ 13417 h 123825"/>
                <a:gd name="connsiteX1" fmla="*/ 18418 w 85725"/>
                <a:gd name="connsiteY1" fmla="*/ 110572 h 123825"/>
                <a:gd name="connsiteX2" fmla="*/ 34611 w 85725"/>
                <a:gd name="connsiteY2" fmla="*/ 7702 h 123825"/>
                <a:gd name="connsiteX3" fmla="*/ 23181 w 85725"/>
                <a:gd name="connsiteY3" fmla="*/ 85807 h 123825"/>
                <a:gd name="connsiteX4" fmla="*/ 29848 w 85725"/>
                <a:gd name="connsiteY4" fmla="*/ 13417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123825">
                  <a:moveTo>
                    <a:pt x="29848" y="13417"/>
                  </a:moveTo>
                  <a:cubicBezTo>
                    <a:pt x="-12062" y="1034"/>
                    <a:pt x="16513" y="102952"/>
                    <a:pt x="18418" y="110572"/>
                  </a:cubicBezTo>
                  <a:cubicBezTo>
                    <a:pt x="32706" y="164864"/>
                    <a:pt x="149863" y="-3728"/>
                    <a:pt x="34611" y="7702"/>
                  </a:cubicBezTo>
                  <a:cubicBezTo>
                    <a:pt x="55566" y="5797"/>
                    <a:pt x="92713" y="120097"/>
                    <a:pt x="23181" y="85807"/>
                  </a:cubicBezTo>
                  <a:cubicBezTo>
                    <a:pt x="19371" y="72472"/>
                    <a:pt x="32706" y="14369"/>
                    <a:pt x="29848" y="13417"/>
                  </a:cubicBezTo>
                  <a:close/>
                </a:path>
              </a:pathLst>
            </a:custGeom>
            <a:grpFill/>
            <a:ln w="9525" cap="flat">
              <a:noFill/>
              <a:prstDash val="solid"/>
              <a:miter/>
            </a:ln>
          </p:spPr>
          <p:txBody>
            <a:bodyPr rtlCol="0" anchor="ctr"/>
            <a:lstStyle/>
            <a:p>
              <a:endParaRPr lang="en-US"/>
            </a:p>
          </p:txBody>
        </p:sp>
        <p:sp>
          <p:nvSpPr>
            <p:cNvPr id="1317" name="Freeform: Shape 1316">
              <a:extLst>
                <a:ext uri="{FF2B5EF4-FFF2-40B4-BE49-F238E27FC236}">
                  <a16:creationId xmlns:a16="http://schemas.microsoft.com/office/drawing/2014/main" xmlns="" id="{1ED2F695-EA68-4C49-944F-261E76B0F1CD}"/>
                </a:ext>
              </a:extLst>
            </p:cNvPr>
            <p:cNvSpPr/>
            <p:nvPr/>
          </p:nvSpPr>
          <p:spPr>
            <a:xfrm>
              <a:off x="6637496" y="4863207"/>
              <a:ext cx="114300" cy="66675"/>
            </a:xfrm>
            <a:custGeom>
              <a:avLst/>
              <a:gdLst>
                <a:gd name="connsiteX0" fmla="*/ 7144 w 114300"/>
                <a:gd name="connsiteY0" fmla="*/ 41064 h 66675"/>
                <a:gd name="connsiteX1" fmla="*/ 110966 w 114300"/>
                <a:gd name="connsiteY1" fmla="*/ 33444 h 66675"/>
                <a:gd name="connsiteX2" fmla="*/ 7144 w 114300"/>
                <a:gd name="connsiteY2" fmla="*/ 41064 h 66675"/>
              </a:gdLst>
              <a:ahLst/>
              <a:cxnLst>
                <a:cxn ang="0">
                  <a:pos x="connsiteX0" y="connsiteY0"/>
                </a:cxn>
                <a:cxn ang="0">
                  <a:pos x="connsiteX1" y="connsiteY1"/>
                </a:cxn>
                <a:cxn ang="0">
                  <a:pos x="connsiteX2" y="connsiteY2"/>
                </a:cxn>
              </a:cxnLst>
              <a:rect l="l" t="t" r="r" b="b"/>
              <a:pathLst>
                <a:path w="114300" h="66675">
                  <a:moveTo>
                    <a:pt x="7144" y="41064"/>
                  </a:moveTo>
                  <a:cubicBezTo>
                    <a:pt x="70009" y="78211"/>
                    <a:pt x="104299" y="75354"/>
                    <a:pt x="110966" y="33444"/>
                  </a:cubicBezTo>
                  <a:cubicBezTo>
                    <a:pt x="48101" y="-3704"/>
                    <a:pt x="13811" y="-1799"/>
                    <a:pt x="7144" y="41064"/>
                  </a:cubicBezTo>
                  <a:close/>
                </a:path>
              </a:pathLst>
            </a:custGeom>
            <a:grpFill/>
            <a:ln w="9525" cap="flat">
              <a:noFill/>
              <a:prstDash val="solid"/>
              <a:miter/>
            </a:ln>
          </p:spPr>
          <p:txBody>
            <a:bodyPr rtlCol="0" anchor="ctr"/>
            <a:lstStyle/>
            <a:p>
              <a:endParaRPr lang="en-US"/>
            </a:p>
          </p:txBody>
        </p:sp>
        <p:sp>
          <p:nvSpPr>
            <p:cNvPr id="1318" name="Freeform: Shape 1317">
              <a:extLst>
                <a:ext uri="{FF2B5EF4-FFF2-40B4-BE49-F238E27FC236}">
                  <a16:creationId xmlns:a16="http://schemas.microsoft.com/office/drawing/2014/main" xmlns="" id="{EC7DAF6D-4415-485E-B524-FF3FA863EE79}"/>
                </a:ext>
              </a:extLst>
            </p:cNvPr>
            <p:cNvSpPr/>
            <p:nvPr/>
          </p:nvSpPr>
          <p:spPr>
            <a:xfrm>
              <a:off x="6948352" y="5972931"/>
              <a:ext cx="66675" cy="152400"/>
            </a:xfrm>
            <a:custGeom>
              <a:avLst/>
              <a:gdLst>
                <a:gd name="connsiteX0" fmla="*/ 12518 w 66675"/>
                <a:gd name="connsiteY0" fmla="*/ 61957 h 152400"/>
                <a:gd name="connsiteX1" fmla="*/ 46808 w 66675"/>
                <a:gd name="connsiteY1" fmla="*/ 43859 h 152400"/>
                <a:gd name="connsiteX2" fmla="*/ 64905 w 66675"/>
                <a:gd name="connsiteY2" fmla="*/ 150539 h 152400"/>
                <a:gd name="connsiteX3" fmla="*/ 57285 w 66675"/>
                <a:gd name="connsiteY3" fmla="*/ 17189 h 152400"/>
                <a:gd name="connsiteX4" fmla="*/ 12518 w 66675"/>
                <a:gd name="connsiteY4" fmla="*/ 61957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52400">
                  <a:moveTo>
                    <a:pt x="12518" y="61957"/>
                  </a:moveTo>
                  <a:cubicBezTo>
                    <a:pt x="20137" y="42907"/>
                    <a:pt x="30615" y="37192"/>
                    <a:pt x="46808" y="43859"/>
                  </a:cubicBezTo>
                  <a:cubicBezTo>
                    <a:pt x="53475" y="60052"/>
                    <a:pt x="62048" y="165779"/>
                    <a:pt x="64905" y="150539"/>
                  </a:cubicBezTo>
                  <a:cubicBezTo>
                    <a:pt x="67762" y="105772"/>
                    <a:pt x="65858" y="61004"/>
                    <a:pt x="57285" y="17189"/>
                  </a:cubicBezTo>
                  <a:cubicBezTo>
                    <a:pt x="37283" y="-25673"/>
                    <a:pt x="-8438" y="83864"/>
                    <a:pt x="12518" y="61957"/>
                  </a:cubicBezTo>
                  <a:close/>
                </a:path>
              </a:pathLst>
            </a:custGeom>
            <a:grpFill/>
            <a:ln w="9525" cap="flat">
              <a:noFill/>
              <a:prstDash val="solid"/>
              <a:miter/>
            </a:ln>
          </p:spPr>
          <p:txBody>
            <a:bodyPr rtlCol="0" anchor="ctr"/>
            <a:lstStyle/>
            <a:p>
              <a:endParaRPr lang="en-US"/>
            </a:p>
          </p:txBody>
        </p:sp>
        <p:sp>
          <p:nvSpPr>
            <p:cNvPr id="1319" name="Freeform: Shape 1318">
              <a:extLst>
                <a:ext uri="{FF2B5EF4-FFF2-40B4-BE49-F238E27FC236}">
                  <a16:creationId xmlns:a16="http://schemas.microsoft.com/office/drawing/2014/main" xmlns="" id="{B0B5D571-7435-4E82-B929-B94A3F002BBE}"/>
                </a:ext>
              </a:extLst>
            </p:cNvPr>
            <p:cNvSpPr/>
            <p:nvPr/>
          </p:nvSpPr>
          <p:spPr>
            <a:xfrm>
              <a:off x="6966536" y="6089849"/>
              <a:ext cx="95250" cy="57150"/>
            </a:xfrm>
            <a:custGeom>
              <a:avLst/>
              <a:gdLst>
                <a:gd name="connsiteX0" fmla="*/ 7669 w 95250"/>
                <a:gd name="connsiteY0" fmla="*/ 42194 h 57150"/>
                <a:gd name="connsiteX1" fmla="*/ 90537 w 95250"/>
                <a:gd name="connsiteY1" fmla="*/ 19334 h 57150"/>
                <a:gd name="connsiteX2" fmla="*/ 7669 w 95250"/>
                <a:gd name="connsiteY2" fmla="*/ 42194 h 57150"/>
              </a:gdLst>
              <a:ahLst/>
              <a:cxnLst>
                <a:cxn ang="0">
                  <a:pos x="connsiteX0" y="connsiteY0"/>
                </a:cxn>
                <a:cxn ang="0">
                  <a:pos x="connsiteX1" y="connsiteY1"/>
                </a:cxn>
                <a:cxn ang="0">
                  <a:pos x="connsiteX2" y="connsiteY2"/>
                </a:cxn>
              </a:cxnLst>
              <a:rect l="l" t="t" r="r" b="b"/>
              <a:pathLst>
                <a:path w="95250" h="57150">
                  <a:moveTo>
                    <a:pt x="7669" y="42194"/>
                  </a:moveTo>
                  <a:cubicBezTo>
                    <a:pt x="67677" y="64102"/>
                    <a:pt x="95299" y="56482"/>
                    <a:pt x="90537" y="19334"/>
                  </a:cubicBezTo>
                  <a:cubicBezTo>
                    <a:pt x="30529" y="-2573"/>
                    <a:pt x="2907" y="5047"/>
                    <a:pt x="7669" y="42194"/>
                  </a:cubicBezTo>
                  <a:close/>
                </a:path>
              </a:pathLst>
            </a:custGeom>
            <a:grpFill/>
            <a:ln w="9525" cap="flat">
              <a:noFill/>
              <a:prstDash val="solid"/>
              <a:miter/>
            </a:ln>
          </p:spPr>
          <p:txBody>
            <a:bodyPr rtlCol="0" anchor="ctr"/>
            <a:lstStyle/>
            <a:p>
              <a:endParaRPr lang="en-US"/>
            </a:p>
          </p:txBody>
        </p:sp>
        <p:sp>
          <p:nvSpPr>
            <p:cNvPr id="1320" name="Freeform: Shape 1319">
              <a:extLst>
                <a:ext uri="{FF2B5EF4-FFF2-40B4-BE49-F238E27FC236}">
                  <a16:creationId xmlns:a16="http://schemas.microsoft.com/office/drawing/2014/main" xmlns="" id="{B8F3D7E8-0838-4232-AF9B-8BFC4215B809}"/>
                </a:ext>
              </a:extLst>
            </p:cNvPr>
            <p:cNvSpPr/>
            <p:nvPr/>
          </p:nvSpPr>
          <p:spPr>
            <a:xfrm>
              <a:off x="6389017" y="5953983"/>
              <a:ext cx="171450" cy="152400"/>
            </a:xfrm>
            <a:custGeom>
              <a:avLst/>
              <a:gdLst>
                <a:gd name="connsiteX0" fmla="*/ 151801 w 171450"/>
                <a:gd name="connsiteY0" fmla="*/ 40900 h 152400"/>
                <a:gd name="connsiteX1" fmla="*/ 21308 w 171450"/>
                <a:gd name="connsiteY1" fmla="*/ 129483 h 152400"/>
                <a:gd name="connsiteX2" fmla="*/ 165136 w 171450"/>
                <a:gd name="connsiteY2" fmla="*/ 79000 h 152400"/>
                <a:gd name="connsiteX3" fmla="*/ 25118 w 171450"/>
                <a:gd name="connsiteY3" fmla="*/ 94240 h 152400"/>
                <a:gd name="connsiteX4" fmla="*/ 151801 w 171450"/>
                <a:gd name="connsiteY4" fmla="*/ 409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52400">
                  <a:moveTo>
                    <a:pt x="151801" y="40900"/>
                  </a:moveTo>
                  <a:cubicBezTo>
                    <a:pt x="94651" y="-47682"/>
                    <a:pt x="-35842" y="58045"/>
                    <a:pt x="21308" y="129483"/>
                  </a:cubicBezTo>
                  <a:cubicBezTo>
                    <a:pt x="81316" y="203778"/>
                    <a:pt x="166088" y="79000"/>
                    <a:pt x="165136" y="79000"/>
                  </a:cubicBezTo>
                  <a:cubicBezTo>
                    <a:pt x="150848" y="70428"/>
                    <a:pt x="25118" y="210445"/>
                    <a:pt x="25118" y="94240"/>
                  </a:cubicBezTo>
                  <a:cubicBezTo>
                    <a:pt x="25118" y="12325"/>
                    <a:pt x="139418" y="22803"/>
                    <a:pt x="151801" y="40900"/>
                  </a:cubicBezTo>
                  <a:close/>
                </a:path>
              </a:pathLst>
            </a:custGeom>
            <a:grpFill/>
            <a:ln w="9525" cap="flat">
              <a:noFill/>
              <a:prstDash val="solid"/>
              <a:miter/>
            </a:ln>
          </p:spPr>
          <p:txBody>
            <a:bodyPr rtlCol="0" anchor="ctr"/>
            <a:lstStyle/>
            <a:p>
              <a:endParaRPr lang="en-US"/>
            </a:p>
          </p:txBody>
        </p:sp>
        <p:sp>
          <p:nvSpPr>
            <p:cNvPr id="1321" name="Freeform: Shape 1320">
              <a:extLst>
                <a:ext uri="{FF2B5EF4-FFF2-40B4-BE49-F238E27FC236}">
                  <a16:creationId xmlns:a16="http://schemas.microsoft.com/office/drawing/2014/main" xmlns="" id="{0EE8662D-E42A-44A2-971F-684B8FC2D3EA}"/>
                </a:ext>
              </a:extLst>
            </p:cNvPr>
            <p:cNvSpPr/>
            <p:nvPr/>
          </p:nvSpPr>
          <p:spPr>
            <a:xfrm>
              <a:off x="7139419" y="5790572"/>
              <a:ext cx="171450" cy="123825"/>
            </a:xfrm>
            <a:custGeom>
              <a:avLst/>
              <a:gdLst>
                <a:gd name="connsiteX0" fmla="*/ 171018 w 171450"/>
                <a:gd name="connsiteY0" fmla="*/ 82391 h 123825"/>
                <a:gd name="connsiteX1" fmla="*/ 9093 w 171450"/>
                <a:gd name="connsiteY1" fmla="*/ 61436 h 123825"/>
                <a:gd name="connsiteX2" fmla="*/ 140538 w 171450"/>
                <a:gd name="connsiteY2" fmla="*/ 7144 h 123825"/>
                <a:gd name="connsiteX3" fmla="*/ 68148 w 171450"/>
                <a:gd name="connsiteY3" fmla="*/ 98584 h 123825"/>
                <a:gd name="connsiteX4" fmla="*/ 171018 w 171450"/>
                <a:gd name="connsiteY4" fmla="*/ 82391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23825">
                  <a:moveTo>
                    <a:pt x="171018" y="82391"/>
                  </a:moveTo>
                  <a:cubicBezTo>
                    <a:pt x="171971" y="82391"/>
                    <a:pt x="-13767" y="-68104"/>
                    <a:pt x="9093" y="61436"/>
                  </a:cubicBezTo>
                  <a:cubicBezTo>
                    <a:pt x="37668" y="224314"/>
                    <a:pt x="145301" y="7144"/>
                    <a:pt x="140538" y="7144"/>
                  </a:cubicBezTo>
                  <a:cubicBezTo>
                    <a:pt x="101486" y="10954"/>
                    <a:pt x="116726" y="86201"/>
                    <a:pt x="68148" y="98584"/>
                  </a:cubicBezTo>
                  <a:cubicBezTo>
                    <a:pt x="-23292" y="-59531"/>
                    <a:pt x="159588" y="85249"/>
                    <a:pt x="171018" y="82391"/>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xmlns="" val="1310287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66474" y="339509"/>
            <a:ext cx="9430252"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5" name="Rectangle 4">
            <a:extLst>
              <a:ext uri="{FF2B5EF4-FFF2-40B4-BE49-F238E27FC236}">
                <a16:creationId xmlns:a16="http://schemas.microsoft.com/office/drawing/2014/main" xmlns="" id="{39919EF6-B417-4451-B188-C2C0ABEF2C95}"/>
              </a:ext>
            </a:extLst>
          </p:cNvPr>
          <p:cNvSpPr/>
          <p:nvPr userDrawn="1"/>
        </p:nvSpPr>
        <p:spPr>
          <a:xfrm>
            <a:off x="0" y="0"/>
            <a:ext cx="232209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EC657923-A0DE-46FE-BBC8-57B9510D394B}"/>
              </a:ext>
            </a:extLst>
          </p:cNvPr>
          <p:cNvSpPr txBox="1"/>
          <p:nvPr userDrawn="1"/>
        </p:nvSpPr>
        <p:spPr>
          <a:xfrm>
            <a:off x="188399" y="1103287"/>
            <a:ext cx="3517324" cy="461665"/>
          </a:xfrm>
          <a:prstGeom prst="rect">
            <a:avLst/>
          </a:prstGeom>
          <a:noFill/>
        </p:spPr>
        <p:txBody>
          <a:bodyPr wrap="square" rtlCol="0" anchor="ctr">
            <a:spAutoFit/>
          </a:bodyPr>
          <a:lstStyle/>
          <a:p>
            <a:r>
              <a:rPr lang="en-US" altLang="ko-KR" sz="2400" dirty="0">
                <a:solidFill>
                  <a:schemeClr val="accent2"/>
                </a:solidFill>
                <a:cs typeface="Arial" pitchFamily="34" charset="0"/>
              </a:rPr>
              <a:t>Education</a:t>
            </a:r>
            <a:endParaRPr lang="ko-KR" altLang="en-US" sz="2400" dirty="0">
              <a:solidFill>
                <a:schemeClr val="accent2"/>
              </a:solidFill>
              <a:cs typeface="Arial" pitchFamily="34" charset="0"/>
            </a:endParaRPr>
          </a:p>
        </p:txBody>
      </p:sp>
      <p:sp>
        <p:nvSpPr>
          <p:cNvPr id="7" name="TextBox 6">
            <a:extLst>
              <a:ext uri="{FF2B5EF4-FFF2-40B4-BE49-F238E27FC236}">
                <a16:creationId xmlns:a16="http://schemas.microsoft.com/office/drawing/2014/main" xmlns="" id="{0BDCF291-E914-47A1-9E07-2183A941A8E7}"/>
              </a:ext>
            </a:extLst>
          </p:cNvPr>
          <p:cNvSpPr txBox="1"/>
          <p:nvPr userDrawn="1"/>
        </p:nvSpPr>
        <p:spPr>
          <a:xfrm>
            <a:off x="188399" y="1454636"/>
            <a:ext cx="3517324" cy="461665"/>
          </a:xfrm>
          <a:prstGeom prst="rect">
            <a:avLst/>
          </a:prstGeom>
          <a:noFill/>
        </p:spPr>
        <p:txBody>
          <a:bodyPr wrap="square" rtlCol="0" anchor="ctr">
            <a:spAutoFit/>
          </a:bodyPr>
          <a:lstStyle/>
          <a:p>
            <a:r>
              <a:rPr lang="en-US" altLang="ko-KR" sz="2400" dirty="0">
                <a:solidFill>
                  <a:schemeClr val="accent2"/>
                </a:solidFill>
                <a:cs typeface="Arial" pitchFamily="34" charset="0"/>
              </a:rPr>
              <a:t>Plan</a:t>
            </a:r>
            <a:endParaRPr lang="ko-KR" altLang="en-US" sz="2400" dirty="0">
              <a:solidFill>
                <a:schemeClr val="accent2"/>
              </a:solidFill>
              <a:cs typeface="Arial" pitchFamily="34" charset="0"/>
            </a:endParaRPr>
          </a:p>
        </p:txBody>
      </p:sp>
      <p:grpSp>
        <p:nvGrpSpPr>
          <p:cNvPr id="8" name="Group 7">
            <a:extLst>
              <a:ext uri="{FF2B5EF4-FFF2-40B4-BE49-F238E27FC236}">
                <a16:creationId xmlns:a16="http://schemas.microsoft.com/office/drawing/2014/main" xmlns="" id="{0E077479-776C-4BDA-9446-1C8D13201629}"/>
              </a:ext>
            </a:extLst>
          </p:cNvPr>
          <p:cNvGrpSpPr/>
          <p:nvPr userDrawn="1"/>
        </p:nvGrpSpPr>
        <p:grpSpPr>
          <a:xfrm>
            <a:off x="295274" y="447797"/>
            <a:ext cx="1618143" cy="491518"/>
            <a:chOff x="6442698" y="4204191"/>
            <a:chExt cx="3262908" cy="991122"/>
          </a:xfrm>
          <a:solidFill>
            <a:schemeClr val="accent2"/>
          </a:solidFill>
        </p:grpSpPr>
        <p:sp>
          <p:nvSpPr>
            <p:cNvPr id="9" name="Freeform: Shape 8">
              <a:extLst>
                <a:ext uri="{FF2B5EF4-FFF2-40B4-BE49-F238E27FC236}">
                  <a16:creationId xmlns:a16="http://schemas.microsoft.com/office/drawing/2014/main" xmlns="" id="{CACF40F7-03F9-442E-96A1-09783D760CBF}"/>
                </a:ext>
              </a:extLst>
            </p:cNvPr>
            <p:cNvSpPr/>
            <p:nvPr/>
          </p:nvSpPr>
          <p:spPr>
            <a:xfrm flipH="1">
              <a:off x="6442698" y="4300261"/>
              <a:ext cx="727472" cy="887611"/>
            </a:xfrm>
            <a:custGeom>
              <a:avLst/>
              <a:gdLst>
                <a:gd name="connsiteX0" fmla="*/ 357783 w 727472"/>
                <a:gd name="connsiteY0" fmla="*/ 0 h 887611"/>
                <a:gd name="connsiteX1" fmla="*/ 158651 w 727472"/>
                <a:gd name="connsiteY1" fmla="*/ 29171 h 887611"/>
                <a:gd name="connsiteX2" fmla="*/ 46732 w 727472"/>
                <a:gd name="connsiteY2" fmla="*/ 118765 h 887611"/>
                <a:gd name="connsiteX3" fmla="*/ 5953 w 727472"/>
                <a:gd name="connsiteY3" fmla="*/ 254199 h 887611"/>
                <a:gd name="connsiteX4" fmla="*/ 52685 w 727472"/>
                <a:gd name="connsiteY4" fmla="*/ 406599 h 887611"/>
                <a:gd name="connsiteX5" fmla="*/ 222647 w 727472"/>
                <a:gd name="connsiteY5" fmla="*/ 566142 h 887611"/>
                <a:gd name="connsiteX6" fmla="*/ 320576 w 727472"/>
                <a:gd name="connsiteY6" fmla="*/ 636985 h 887611"/>
                <a:gd name="connsiteX7" fmla="*/ 378619 w 727472"/>
                <a:gd name="connsiteY7" fmla="*/ 689967 h 887611"/>
                <a:gd name="connsiteX8" fmla="*/ 0 w 727472"/>
                <a:gd name="connsiteY8" fmla="*/ 689967 h 887611"/>
                <a:gd name="connsiteX9" fmla="*/ 0 w 727472"/>
                <a:gd name="connsiteY9" fmla="*/ 887611 h 887611"/>
                <a:gd name="connsiteX10" fmla="*/ 727472 w 727472"/>
                <a:gd name="connsiteY10" fmla="*/ 887611 h 887611"/>
                <a:gd name="connsiteX11" fmla="*/ 651569 w 727472"/>
                <a:gd name="connsiteY11" fmla="*/ 684907 h 887611"/>
                <a:gd name="connsiteX12" fmla="*/ 413742 w 727472"/>
                <a:gd name="connsiteY12" fmla="*/ 460772 h 887611"/>
                <a:gd name="connsiteX13" fmla="*/ 277416 w 727472"/>
                <a:gd name="connsiteY13" fmla="*/ 340519 h 887611"/>
                <a:gd name="connsiteX14" fmla="*/ 247650 w 727472"/>
                <a:gd name="connsiteY14" fmla="*/ 262533 h 887611"/>
                <a:gd name="connsiteX15" fmla="*/ 277118 w 727472"/>
                <a:gd name="connsiteY15" fmla="*/ 194370 h 887611"/>
                <a:gd name="connsiteX16" fmla="*/ 351234 w 727472"/>
                <a:gd name="connsiteY16" fmla="*/ 166092 h 887611"/>
                <a:gd name="connsiteX17" fmla="*/ 427137 w 727472"/>
                <a:gd name="connsiteY17" fmla="*/ 195263 h 887611"/>
                <a:gd name="connsiteX18" fmla="*/ 466725 w 727472"/>
                <a:gd name="connsiteY18" fmla="*/ 298252 h 887611"/>
                <a:gd name="connsiteX19" fmla="*/ 709612 w 727472"/>
                <a:gd name="connsiteY19" fmla="*/ 278607 h 887611"/>
                <a:gd name="connsiteX20" fmla="*/ 657225 w 727472"/>
                <a:gd name="connsiteY20" fmla="*/ 118765 h 887611"/>
                <a:gd name="connsiteX21" fmla="*/ 549771 w 727472"/>
                <a:gd name="connsiteY21" fmla="*/ 30659 h 887611"/>
                <a:gd name="connsiteX22" fmla="*/ 357783 w 727472"/>
                <a:gd name="connsiteY22" fmla="*/ 0 h 88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7472" h="887611">
                  <a:moveTo>
                    <a:pt x="357783" y="0"/>
                  </a:moveTo>
                  <a:cubicBezTo>
                    <a:pt x="272455" y="0"/>
                    <a:pt x="206077" y="9724"/>
                    <a:pt x="158651" y="29171"/>
                  </a:cubicBezTo>
                  <a:cubicBezTo>
                    <a:pt x="111224" y="48617"/>
                    <a:pt x="73918" y="78482"/>
                    <a:pt x="46732" y="118765"/>
                  </a:cubicBezTo>
                  <a:cubicBezTo>
                    <a:pt x="19546" y="159048"/>
                    <a:pt x="5953" y="204192"/>
                    <a:pt x="5953" y="254199"/>
                  </a:cubicBezTo>
                  <a:cubicBezTo>
                    <a:pt x="5953" y="307380"/>
                    <a:pt x="21530" y="358180"/>
                    <a:pt x="52685" y="406599"/>
                  </a:cubicBezTo>
                  <a:cubicBezTo>
                    <a:pt x="83840" y="455017"/>
                    <a:pt x="140494" y="508199"/>
                    <a:pt x="222647" y="566142"/>
                  </a:cubicBezTo>
                  <a:cubicBezTo>
                    <a:pt x="271463" y="599877"/>
                    <a:pt x="304105" y="623491"/>
                    <a:pt x="320576" y="636985"/>
                  </a:cubicBezTo>
                  <a:cubicBezTo>
                    <a:pt x="337046" y="650478"/>
                    <a:pt x="356394" y="668139"/>
                    <a:pt x="378619" y="689967"/>
                  </a:cubicBezTo>
                  <a:lnTo>
                    <a:pt x="0" y="689967"/>
                  </a:lnTo>
                  <a:lnTo>
                    <a:pt x="0" y="887611"/>
                  </a:lnTo>
                  <a:lnTo>
                    <a:pt x="727472" y="887611"/>
                  </a:lnTo>
                  <a:cubicBezTo>
                    <a:pt x="719137" y="815777"/>
                    <a:pt x="693837" y="748209"/>
                    <a:pt x="651569" y="684907"/>
                  </a:cubicBezTo>
                  <a:cubicBezTo>
                    <a:pt x="609302" y="621606"/>
                    <a:pt x="530027" y="546894"/>
                    <a:pt x="413742" y="460772"/>
                  </a:cubicBezTo>
                  <a:cubicBezTo>
                    <a:pt x="342702" y="407988"/>
                    <a:pt x="297259" y="367903"/>
                    <a:pt x="277416" y="340519"/>
                  </a:cubicBezTo>
                  <a:cubicBezTo>
                    <a:pt x="257572" y="313135"/>
                    <a:pt x="247650" y="287139"/>
                    <a:pt x="247650" y="262533"/>
                  </a:cubicBezTo>
                  <a:cubicBezTo>
                    <a:pt x="247650" y="235943"/>
                    <a:pt x="257473" y="213221"/>
                    <a:pt x="277118" y="194370"/>
                  </a:cubicBezTo>
                  <a:cubicBezTo>
                    <a:pt x="296763" y="175518"/>
                    <a:pt x="321469" y="166092"/>
                    <a:pt x="351234" y="166092"/>
                  </a:cubicBezTo>
                  <a:cubicBezTo>
                    <a:pt x="382191" y="166092"/>
                    <a:pt x="407491" y="175816"/>
                    <a:pt x="427137" y="195263"/>
                  </a:cubicBezTo>
                  <a:cubicBezTo>
                    <a:pt x="446782" y="214710"/>
                    <a:pt x="459978" y="249039"/>
                    <a:pt x="466725" y="298252"/>
                  </a:cubicBezTo>
                  <a:lnTo>
                    <a:pt x="709612" y="278607"/>
                  </a:lnTo>
                  <a:cubicBezTo>
                    <a:pt x="700087" y="210344"/>
                    <a:pt x="682625" y="157064"/>
                    <a:pt x="657225" y="118765"/>
                  </a:cubicBezTo>
                  <a:cubicBezTo>
                    <a:pt x="631825" y="80467"/>
                    <a:pt x="596007" y="51098"/>
                    <a:pt x="549771" y="30659"/>
                  </a:cubicBezTo>
                  <a:cubicBezTo>
                    <a:pt x="503535" y="10220"/>
                    <a:pt x="439539" y="0"/>
                    <a:pt x="35778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525D7DF5-B5ED-4309-B17A-129416EB76CC}"/>
                </a:ext>
              </a:extLst>
            </p:cNvPr>
            <p:cNvSpPr/>
            <p:nvPr/>
          </p:nvSpPr>
          <p:spPr>
            <a:xfrm flipH="1">
              <a:off x="8343530" y="4300261"/>
              <a:ext cx="500063" cy="887611"/>
            </a:xfrm>
            <a:custGeom>
              <a:avLst/>
              <a:gdLst>
                <a:gd name="connsiteX0" fmla="*/ 200620 w 500063"/>
                <a:gd name="connsiteY0" fmla="*/ 0 h 887611"/>
                <a:gd name="connsiteX1" fmla="*/ 0 w 500063"/>
                <a:gd name="connsiteY1" fmla="*/ 0 h 887611"/>
                <a:gd name="connsiteX2" fmla="*/ 0 w 500063"/>
                <a:gd name="connsiteY2" fmla="*/ 887611 h 887611"/>
                <a:gd name="connsiteX3" fmla="*/ 245269 w 500063"/>
                <a:gd name="connsiteY3" fmla="*/ 887611 h 887611"/>
                <a:gd name="connsiteX4" fmla="*/ 245269 w 500063"/>
                <a:gd name="connsiteY4" fmla="*/ 305991 h 887611"/>
                <a:gd name="connsiteX5" fmla="*/ 360462 w 500063"/>
                <a:gd name="connsiteY5" fmla="*/ 379214 h 887611"/>
                <a:gd name="connsiteX6" fmla="*/ 500063 w 500063"/>
                <a:gd name="connsiteY6" fmla="*/ 432793 h 887611"/>
                <a:gd name="connsiteX7" fmla="*/ 500063 w 500063"/>
                <a:gd name="connsiteY7" fmla="*/ 233958 h 887611"/>
                <a:gd name="connsiteX8" fmla="*/ 307777 w 500063"/>
                <a:gd name="connsiteY8" fmla="*/ 138113 h 887611"/>
                <a:gd name="connsiteX9" fmla="*/ 200620 w 500063"/>
                <a:gd name="connsiteY9" fmla="*/ 0 h 88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063" h="887611">
                  <a:moveTo>
                    <a:pt x="200620" y="0"/>
                  </a:moveTo>
                  <a:lnTo>
                    <a:pt x="0" y="0"/>
                  </a:lnTo>
                  <a:lnTo>
                    <a:pt x="0" y="887611"/>
                  </a:lnTo>
                  <a:lnTo>
                    <a:pt x="245269" y="887611"/>
                  </a:lnTo>
                  <a:lnTo>
                    <a:pt x="245269" y="305991"/>
                  </a:lnTo>
                  <a:cubicBezTo>
                    <a:pt x="284956" y="336153"/>
                    <a:pt x="323354" y="360561"/>
                    <a:pt x="360462" y="379214"/>
                  </a:cubicBezTo>
                  <a:cubicBezTo>
                    <a:pt x="397570" y="397867"/>
                    <a:pt x="444103" y="415727"/>
                    <a:pt x="500063" y="432793"/>
                  </a:cubicBezTo>
                  <a:lnTo>
                    <a:pt x="500063" y="233958"/>
                  </a:lnTo>
                  <a:cubicBezTo>
                    <a:pt x="417513" y="207368"/>
                    <a:pt x="353417" y="175419"/>
                    <a:pt x="307777" y="138113"/>
                  </a:cubicBezTo>
                  <a:cubicBezTo>
                    <a:pt x="262136" y="100807"/>
                    <a:pt x="226417" y="54769"/>
                    <a:pt x="2006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AED3EFC9-254B-40BD-AE3C-9F2E4114B469}"/>
                </a:ext>
              </a:extLst>
            </p:cNvPr>
            <p:cNvSpPr/>
            <p:nvPr/>
          </p:nvSpPr>
          <p:spPr>
            <a:xfrm flipH="1">
              <a:off x="8986468" y="4292819"/>
              <a:ext cx="719138" cy="902494"/>
            </a:xfrm>
            <a:custGeom>
              <a:avLst/>
              <a:gdLst>
                <a:gd name="connsiteX0" fmla="*/ 383977 w 719138"/>
                <a:gd name="connsiteY0" fmla="*/ 0 h 902494"/>
                <a:gd name="connsiteX1" fmla="*/ 173831 w 719138"/>
                <a:gd name="connsiteY1" fmla="*/ 44946 h 902494"/>
                <a:gd name="connsiteX2" fmla="*/ 47327 w 719138"/>
                <a:gd name="connsiteY2" fmla="*/ 187821 h 902494"/>
                <a:gd name="connsiteX3" fmla="*/ 0 w 719138"/>
                <a:gd name="connsiteY3" fmla="*/ 446485 h 902494"/>
                <a:gd name="connsiteX4" fmla="*/ 99417 w 719138"/>
                <a:gd name="connsiteY4" fmla="*/ 792659 h 902494"/>
                <a:gd name="connsiteX5" fmla="*/ 375047 w 719138"/>
                <a:gd name="connsiteY5" fmla="*/ 902494 h 902494"/>
                <a:gd name="connsiteX6" fmla="*/ 539353 w 719138"/>
                <a:gd name="connsiteY6" fmla="*/ 878384 h 902494"/>
                <a:gd name="connsiteX7" fmla="*/ 639366 w 719138"/>
                <a:gd name="connsiteY7" fmla="*/ 807839 h 902494"/>
                <a:gd name="connsiteX8" fmla="*/ 700683 w 719138"/>
                <a:gd name="connsiteY8" fmla="*/ 691753 h 902494"/>
                <a:gd name="connsiteX9" fmla="*/ 459581 w 719138"/>
                <a:gd name="connsiteY9" fmla="*/ 661392 h 902494"/>
                <a:gd name="connsiteX10" fmla="*/ 427435 w 719138"/>
                <a:gd name="connsiteY10" fmla="*/ 732830 h 902494"/>
                <a:gd name="connsiteX11" fmla="*/ 372071 w 719138"/>
                <a:gd name="connsiteY11" fmla="*/ 753666 h 902494"/>
                <a:gd name="connsiteX12" fmla="*/ 280988 w 719138"/>
                <a:gd name="connsiteY12" fmla="*/ 694730 h 902494"/>
                <a:gd name="connsiteX13" fmla="*/ 245269 w 719138"/>
                <a:gd name="connsiteY13" fmla="*/ 510778 h 902494"/>
                <a:gd name="connsiteX14" fmla="*/ 334566 w 719138"/>
                <a:gd name="connsiteY14" fmla="*/ 576263 h 902494"/>
                <a:gd name="connsiteX15" fmla="*/ 440531 w 719138"/>
                <a:gd name="connsiteY15" fmla="*/ 597099 h 902494"/>
                <a:gd name="connsiteX16" fmla="*/ 638473 w 719138"/>
                <a:gd name="connsiteY16" fmla="*/ 513755 h 902494"/>
                <a:gd name="connsiteX17" fmla="*/ 719138 w 719138"/>
                <a:gd name="connsiteY17" fmla="*/ 303014 h 902494"/>
                <a:gd name="connsiteX18" fmla="*/ 678061 w 719138"/>
                <a:gd name="connsiteY18" fmla="*/ 144661 h 902494"/>
                <a:gd name="connsiteX19" fmla="*/ 564952 w 719138"/>
                <a:gd name="connsiteY19" fmla="*/ 36612 h 902494"/>
                <a:gd name="connsiteX20" fmla="*/ 383977 w 719138"/>
                <a:gd name="connsiteY20" fmla="*/ 0 h 902494"/>
                <a:gd name="connsiteX21" fmla="*/ 376833 w 719138"/>
                <a:gd name="connsiteY21" fmla="*/ 151210 h 902494"/>
                <a:gd name="connsiteX22" fmla="*/ 456903 w 719138"/>
                <a:gd name="connsiteY22" fmla="*/ 187524 h 902494"/>
                <a:gd name="connsiteX23" fmla="*/ 488752 w 719138"/>
                <a:gd name="connsiteY23" fmla="*/ 296466 h 902494"/>
                <a:gd name="connsiteX24" fmla="*/ 455712 w 719138"/>
                <a:gd name="connsiteY24" fmla="*/ 408385 h 902494"/>
                <a:gd name="connsiteX25" fmla="*/ 373261 w 719138"/>
                <a:gd name="connsiteY25" fmla="*/ 447080 h 902494"/>
                <a:gd name="connsiteX26" fmla="*/ 288131 w 719138"/>
                <a:gd name="connsiteY26" fmla="*/ 409575 h 902494"/>
                <a:gd name="connsiteX27" fmla="*/ 254199 w 719138"/>
                <a:gd name="connsiteY27" fmla="*/ 302419 h 902494"/>
                <a:gd name="connsiteX28" fmla="*/ 289917 w 719138"/>
                <a:gd name="connsiteY28" fmla="*/ 191393 h 902494"/>
                <a:gd name="connsiteX29" fmla="*/ 376833 w 719138"/>
                <a:gd name="connsiteY29" fmla="*/ 151210 h 90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9138" h="902494">
                  <a:moveTo>
                    <a:pt x="383977" y="0"/>
                  </a:moveTo>
                  <a:cubicBezTo>
                    <a:pt x="296665" y="0"/>
                    <a:pt x="226616" y="14982"/>
                    <a:pt x="173831" y="44946"/>
                  </a:cubicBezTo>
                  <a:cubicBezTo>
                    <a:pt x="121047" y="74910"/>
                    <a:pt x="78879" y="122535"/>
                    <a:pt x="47327" y="187821"/>
                  </a:cubicBezTo>
                  <a:cubicBezTo>
                    <a:pt x="15776" y="253107"/>
                    <a:pt x="0" y="339328"/>
                    <a:pt x="0" y="446485"/>
                  </a:cubicBezTo>
                  <a:cubicBezTo>
                    <a:pt x="0" y="604044"/>
                    <a:pt x="33139" y="719435"/>
                    <a:pt x="99417" y="792659"/>
                  </a:cubicBezTo>
                  <a:cubicBezTo>
                    <a:pt x="165696" y="865882"/>
                    <a:pt x="257572" y="902494"/>
                    <a:pt x="375047" y="902494"/>
                  </a:cubicBezTo>
                  <a:cubicBezTo>
                    <a:pt x="444500" y="902494"/>
                    <a:pt x="499269" y="894457"/>
                    <a:pt x="539353" y="878384"/>
                  </a:cubicBezTo>
                  <a:cubicBezTo>
                    <a:pt x="579438" y="862310"/>
                    <a:pt x="612775" y="838796"/>
                    <a:pt x="639366" y="807839"/>
                  </a:cubicBezTo>
                  <a:cubicBezTo>
                    <a:pt x="665957" y="776883"/>
                    <a:pt x="686395" y="738188"/>
                    <a:pt x="700683" y="691753"/>
                  </a:cubicBezTo>
                  <a:lnTo>
                    <a:pt x="459581" y="661392"/>
                  </a:lnTo>
                  <a:cubicBezTo>
                    <a:pt x="453231" y="695127"/>
                    <a:pt x="442516" y="718939"/>
                    <a:pt x="427435" y="732830"/>
                  </a:cubicBezTo>
                  <a:cubicBezTo>
                    <a:pt x="412353" y="746721"/>
                    <a:pt x="393899" y="753666"/>
                    <a:pt x="372071" y="753666"/>
                  </a:cubicBezTo>
                  <a:cubicBezTo>
                    <a:pt x="333177" y="753666"/>
                    <a:pt x="302816" y="734021"/>
                    <a:pt x="280988" y="694730"/>
                  </a:cubicBezTo>
                  <a:cubicBezTo>
                    <a:pt x="265113" y="665758"/>
                    <a:pt x="253207" y="604441"/>
                    <a:pt x="245269" y="510778"/>
                  </a:cubicBezTo>
                  <a:cubicBezTo>
                    <a:pt x="274241" y="540544"/>
                    <a:pt x="304007" y="562372"/>
                    <a:pt x="334566" y="576263"/>
                  </a:cubicBezTo>
                  <a:cubicBezTo>
                    <a:pt x="365125" y="590153"/>
                    <a:pt x="400447" y="597099"/>
                    <a:pt x="440531" y="597099"/>
                  </a:cubicBezTo>
                  <a:cubicBezTo>
                    <a:pt x="518716" y="597099"/>
                    <a:pt x="584696" y="569317"/>
                    <a:pt x="638473" y="513755"/>
                  </a:cubicBezTo>
                  <a:cubicBezTo>
                    <a:pt x="692249" y="458192"/>
                    <a:pt x="719138" y="387946"/>
                    <a:pt x="719138" y="303014"/>
                  </a:cubicBezTo>
                  <a:cubicBezTo>
                    <a:pt x="719138" y="245071"/>
                    <a:pt x="705445" y="192286"/>
                    <a:pt x="678061" y="144661"/>
                  </a:cubicBezTo>
                  <a:cubicBezTo>
                    <a:pt x="650677" y="97036"/>
                    <a:pt x="612973" y="61020"/>
                    <a:pt x="564952" y="36612"/>
                  </a:cubicBezTo>
                  <a:cubicBezTo>
                    <a:pt x="516930" y="12204"/>
                    <a:pt x="456605" y="0"/>
                    <a:pt x="383977" y="0"/>
                  </a:cubicBezTo>
                  <a:close/>
                  <a:moveTo>
                    <a:pt x="376833" y="151210"/>
                  </a:moveTo>
                  <a:cubicBezTo>
                    <a:pt x="408980" y="151210"/>
                    <a:pt x="435670" y="163314"/>
                    <a:pt x="456903" y="187524"/>
                  </a:cubicBezTo>
                  <a:cubicBezTo>
                    <a:pt x="478135" y="211733"/>
                    <a:pt x="488752" y="248047"/>
                    <a:pt x="488752" y="296466"/>
                  </a:cubicBezTo>
                  <a:cubicBezTo>
                    <a:pt x="488752" y="345282"/>
                    <a:pt x="477739" y="382588"/>
                    <a:pt x="455712" y="408385"/>
                  </a:cubicBezTo>
                  <a:cubicBezTo>
                    <a:pt x="433685" y="434182"/>
                    <a:pt x="406202" y="447080"/>
                    <a:pt x="373261" y="447080"/>
                  </a:cubicBezTo>
                  <a:cubicBezTo>
                    <a:pt x="339130" y="447080"/>
                    <a:pt x="310753" y="434578"/>
                    <a:pt x="288131" y="409575"/>
                  </a:cubicBezTo>
                  <a:cubicBezTo>
                    <a:pt x="265510" y="384572"/>
                    <a:pt x="254199" y="348853"/>
                    <a:pt x="254199" y="302419"/>
                  </a:cubicBezTo>
                  <a:cubicBezTo>
                    <a:pt x="254199" y="255191"/>
                    <a:pt x="266105" y="218182"/>
                    <a:pt x="289917" y="191393"/>
                  </a:cubicBezTo>
                  <a:cubicBezTo>
                    <a:pt x="313730" y="164604"/>
                    <a:pt x="342702" y="151210"/>
                    <a:pt x="376833" y="1512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xmlns="" id="{BAB1CBB6-D864-4898-B363-62C6123FA3CE}"/>
                </a:ext>
              </a:extLst>
            </p:cNvPr>
            <p:cNvGrpSpPr/>
            <p:nvPr/>
          </p:nvGrpSpPr>
          <p:grpSpPr>
            <a:xfrm>
              <a:off x="7313044" y="4204191"/>
              <a:ext cx="849881" cy="991121"/>
              <a:chOff x="6955856" y="5224590"/>
              <a:chExt cx="887612" cy="1035122"/>
            </a:xfrm>
            <a:grpFill/>
          </p:grpSpPr>
          <p:sp>
            <p:nvSpPr>
              <p:cNvPr id="13" name="Freeform: Shape 12">
                <a:extLst>
                  <a:ext uri="{FF2B5EF4-FFF2-40B4-BE49-F238E27FC236}">
                    <a16:creationId xmlns:a16="http://schemas.microsoft.com/office/drawing/2014/main" xmlns="" id="{6FCED441-357D-49C5-B60D-DA29D1861C36}"/>
                  </a:ext>
                </a:extLst>
              </p:cNvPr>
              <p:cNvSpPr/>
              <p:nvPr/>
            </p:nvSpPr>
            <p:spPr>
              <a:xfrm>
                <a:off x="6955856" y="5397559"/>
                <a:ext cx="887612" cy="862153"/>
              </a:xfrm>
              <a:custGeom>
                <a:avLst/>
                <a:gdLst>
                  <a:gd name="connsiteX0" fmla="*/ 301395 w 887612"/>
                  <a:gd name="connsiteY0" fmla="*/ 0 h 862153"/>
                  <a:gd name="connsiteX1" fmla="*/ 301395 w 887612"/>
                  <a:gd name="connsiteY1" fmla="*/ 239153 h 862153"/>
                  <a:gd name="connsiteX2" fmla="*/ 279424 w 887612"/>
                  <a:gd name="connsiteY2" fmla="*/ 253966 h 862153"/>
                  <a:gd name="connsiteX3" fmla="*/ 211335 w 887612"/>
                  <a:gd name="connsiteY3" fmla="*/ 418346 h 862153"/>
                  <a:gd name="connsiteX4" fmla="*/ 443805 w 887612"/>
                  <a:gd name="connsiteY4" fmla="*/ 650815 h 862153"/>
                  <a:gd name="connsiteX5" fmla="*/ 676275 w 887612"/>
                  <a:gd name="connsiteY5" fmla="*/ 418346 h 862153"/>
                  <a:gd name="connsiteX6" fmla="*/ 608187 w 887612"/>
                  <a:gd name="connsiteY6" fmla="*/ 253966 h 862153"/>
                  <a:gd name="connsiteX7" fmla="*/ 586218 w 887612"/>
                  <a:gd name="connsiteY7" fmla="*/ 239155 h 862153"/>
                  <a:gd name="connsiteX8" fmla="*/ 586218 w 887612"/>
                  <a:gd name="connsiteY8" fmla="*/ 1 h 862153"/>
                  <a:gd name="connsiteX9" fmla="*/ 616555 w 887612"/>
                  <a:gd name="connsiteY9" fmla="*/ 9418 h 862153"/>
                  <a:gd name="connsiteX10" fmla="*/ 887612 w 887612"/>
                  <a:gd name="connsiteY10" fmla="*/ 418347 h 862153"/>
                  <a:gd name="connsiteX11" fmla="*/ 443806 w 887612"/>
                  <a:gd name="connsiteY11" fmla="*/ 862153 h 862153"/>
                  <a:gd name="connsiteX12" fmla="*/ 0 w 887612"/>
                  <a:gd name="connsiteY12" fmla="*/ 418347 h 862153"/>
                  <a:gd name="connsiteX13" fmla="*/ 271057 w 887612"/>
                  <a:gd name="connsiteY13" fmla="*/ 9418 h 86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7612" h="862153">
                    <a:moveTo>
                      <a:pt x="301395" y="0"/>
                    </a:moveTo>
                    <a:lnTo>
                      <a:pt x="301395" y="239153"/>
                    </a:lnTo>
                    <a:lnTo>
                      <a:pt x="279424" y="253966"/>
                    </a:lnTo>
                    <a:cubicBezTo>
                      <a:pt x="237355" y="296035"/>
                      <a:pt x="211335" y="354152"/>
                      <a:pt x="211335" y="418346"/>
                    </a:cubicBezTo>
                    <a:cubicBezTo>
                      <a:pt x="211335" y="546735"/>
                      <a:pt x="315415" y="650815"/>
                      <a:pt x="443805" y="650815"/>
                    </a:cubicBezTo>
                    <a:cubicBezTo>
                      <a:pt x="572195" y="650815"/>
                      <a:pt x="676275" y="546735"/>
                      <a:pt x="676275" y="418346"/>
                    </a:cubicBezTo>
                    <a:cubicBezTo>
                      <a:pt x="676275" y="354152"/>
                      <a:pt x="650255" y="296035"/>
                      <a:pt x="608187" y="253966"/>
                    </a:cubicBezTo>
                    <a:lnTo>
                      <a:pt x="586218" y="239155"/>
                    </a:lnTo>
                    <a:lnTo>
                      <a:pt x="586218" y="1"/>
                    </a:lnTo>
                    <a:lnTo>
                      <a:pt x="616555" y="9418"/>
                    </a:lnTo>
                    <a:cubicBezTo>
                      <a:pt x="775844" y="76791"/>
                      <a:pt x="887612" y="234517"/>
                      <a:pt x="887612" y="418347"/>
                    </a:cubicBezTo>
                    <a:cubicBezTo>
                      <a:pt x="887612" y="663454"/>
                      <a:pt x="688913" y="862153"/>
                      <a:pt x="443806" y="862153"/>
                    </a:cubicBezTo>
                    <a:cubicBezTo>
                      <a:pt x="198699" y="862153"/>
                      <a:pt x="0" y="663454"/>
                      <a:pt x="0" y="418347"/>
                    </a:cubicBezTo>
                    <a:cubicBezTo>
                      <a:pt x="0" y="234517"/>
                      <a:pt x="111768" y="76791"/>
                      <a:pt x="271057" y="94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xmlns="" id="{8A9525C2-2CA6-4EE4-89D0-693160F22F7D}"/>
                  </a:ext>
                </a:extLst>
              </p:cNvPr>
              <p:cNvSpPr/>
              <p:nvPr/>
            </p:nvSpPr>
            <p:spPr>
              <a:xfrm>
                <a:off x="7297484" y="5224590"/>
                <a:ext cx="204355" cy="563761"/>
              </a:xfrm>
              <a:prstGeom prst="roundRect">
                <a:avLst>
                  <a:gd name="adj" fmla="val 24830"/>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17">
            <a:extLst>
              <a:ext uri="{FF2B5EF4-FFF2-40B4-BE49-F238E27FC236}">
                <a16:creationId xmlns:a16="http://schemas.microsoft.com/office/drawing/2014/main" xmlns="" id="{AA72BFE4-32DA-4C77-9D77-7FD57461F31E}"/>
              </a:ext>
            </a:extLst>
          </p:cNvPr>
          <p:cNvGrpSpPr/>
          <p:nvPr userDrawn="1"/>
        </p:nvGrpSpPr>
        <p:grpSpPr>
          <a:xfrm>
            <a:off x="295274" y="4812589"/>
            <a:ext cx="1036850" cy="1435084"/>
            <a:chOff x="972424" y="4140745"/>
            <a:chExt cx="1826508" cy="2528035"/>
          </a:xfrm>
          <a:solidFill>
            <a:schemeClr val="accent2"/>
          </a:solidFill>
        </p:grpSpPr>
        <p:cxnSp>
          <p:nvCxnSpPr>
            <p:cNvPr id="15" name="Straight Connector 14">
              <a:extLst>
                <a:ext uri="{FF2B5EF4-FFF2-40B4-BE49-F238E27FC236}">
                  <a16:creationId xmlns:a16="http://schemas.microsoft.com/office/drawing/2014/main" xmlns="" id="{373E830E-091A-49FE-88FC-63F1752F37F2}"/>
                </a:ext>
              </a:extLst>
            </p:cNvPr>
            <p:cNvCxnSpPr>
              <a:cxnSpLocks/>
            </p:cNvCxnSpPr>
            <p:nvPr userDrawn="1"/>
          </p:nvCxnSpPr>
          <p:spPr>
            <a:xfrm flipH="1">
              <a:off x="1797103" y="4140745"/>
              <a:ext cx="1001829" cy="2528035"/>
            </a:xfrm>
            <a:prstGeom prst="line">
              <a:avLst/>
            </a:prstGeom>
            <a:grpFill/>
            <a:ln w="76200" cap="rnd">
              <a:solidFill>
                <a:schemeClr val="accent2">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7EE876D7-5B72-4ADF-88F9-0C63AEB70165}"/>
                </a:ext>
              </a:extLst>
            </p:cNvPr>
            <p:cNvCxnSpPr>
              <a:cxnSpLocks/>
            </p:cNvCxnSpPr>
            <p:nvPr userDrawn="1"/>
          </p:nvCxnSpPr>
          <p:spPr>
            <a:xfrm flipH="1">
              <a:off x="1393342" y="4920916"/>
              <a:ext cx="679417" cy="1714456"/>
            </a:xfrm>
            <a:prstGeom prst="line">
              <a:avLst/>
            </a:prstGeom>
            <a:grpFill/>
            <a:ln w="76200" cap="rnd">
              <a:solidFill>
                <a:schemeClr val="accent2">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247F14AE-4DDA-47B5-BA03-31FC196CA9CF}"/>
                </a:ext>
              </a:extLst>
            </p:cNvPr>
            <p:cNvCxnSpPr>
              <a:cxnSpLocks/>
            </p:cNvCxnSpPr>
            <p:nvPr userDrawn="1"/>
          </p:nvCxnSpPr>
          <p:spPr>
            <a:xfrm flipH="1">
              <a:off x="972424" y="5607124"/>
              <a:ext cx="402446" cy="1015544"/>
            </a:xfrm>
            <a:prstGeom prst="line">
              <a:avLst/>
            </a:prstGeom>
            <a:grpFill/>
            <a:ln w="76200" cap="rnd">
              <a:solidFill>
                <a:schemeClr val="accent2">
                  <a:lumMod val="90000"/>
                  <a:lumOff val="10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xmlns="" id="{AA68F181-503C-4D76-B617-2202BFF729D3}"/>
              </a:ext>
            </a:extLst>
          </p:cNvPr>
          <p:cNvGrpSpPr/>
          <p:nvPr userDrawn="1"/>
        </p:nvGrpSpPr>
        <p:grpSpPr>
          <a:xfrm flipH="1">
            <a:off x="363312" y="5064503"/>
            <a:ext cx="224583" cy="305198"/>
            <a:chOff x="4708260" y="456723"/>
            <a:chExt cx="659554" cy="896303"/>
          </a:xfrm>
          <a:solidFill>
            <a:schemeClr val="accent2"/>
          </a:solidFill>
        </p:grpSpPr>
        <p:sp>
          <p:nvSpPr>
            <p:cNvPr id="20" name="Freeform: Shape 19">
              <a:extLst>
                <a:ext uri="{FF2B5EF4-FFF2-40B4-BE49-F238E27FC236}">
                  <a16:creationId xmlns:a16="http://schemas.microsoft.com/office/drawing/2014/main" xmlns="" id="{B4F43BAD-F74C-4E06-A4CE-7FB4D55EC7A6}"/>
                </a:ext>
              </a:extLst>
            </p:cNvPr>
            <p:cNvSpPr/>
            <p:nvPr/>
          </p:nvSpPr>
          <p:spPr>
            <a:xfrm>
              <a:off x="4803934" y="523398"/>
              <a:ext cx="9525" cy="9525"/>
            </a:xfrm>
            <a:custGeom>
              <a:avLst/>
              <a:gdLst>
                <a:gd name="connsiteX0" fmla="*/ 10954 w 9525"/>
                <a:gd name="connsiteY0" fmla="*/ 7144 h 9525"/>
                <a:gd name="connsiteX1" fmla="*/ 7144 w 9525"/>
                <a:gd name="connsiteY1" fmla="*/ 9049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cubicBezTo>
                    <a:pt x="4286" y="9049"/>
                    <a:pt x="14764" y="8096"/>
                    <a:pt x="7144" y="9049"/>
                  </a:cubicBezTo>
                  <a:cubicBezTo>
                    <a:pt x="8096" y="7144"/>
                    <a:pt x="9049" y="7144"/>
                    <a:pt x="10954" y="7144"/>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4EB55754-FA10-466C-9BC4-00DC1A01BD03}"/>
                </a:ext>
              </a:extLst>
            </p:cNvPr>
            <p:cNvSpPr/>
            <p:nvPr/>
          </p:nvSpPr>
          <p:spPr>
            <a:xfrm>
              <a:off x="4767739" y="499938"/>
              <a:ext cx="600075" cy="771525"/>
            </a:xfrm>
            <a:custGeom>
              <a:avLst/>
              <a:gdLst>
                <a:gd name="connsiteX0" fmla="*/ 29051 w 600075"/>
                <a:gd name="connsiteY0" fmla="*/ 761172 h 771525"/>
                <a:gd name="connsiteX1" fmla="*/ 390049 w 600075"/>
                <a:gd name="connsiteY1" fmla="*/ 742122 h 771525"/>
                <a:gd name="connsiteX2" fmla="*/ 549116 w 600075"/>
                <a:gd name="connsiteY2" fmla="*/ 753552 h 771525"/>
                <a:gd name="connsiteX3" fmla="*/ 571976 w 600075"/>
                <a:gd name="connsiteY3" fmla="*/ 686877 h 771525"/>
                <a:gd name="connsiteX4" fmla="*/ 572929 w 600075"/>
                <a:gd name="connsiteY4" fmla="*/ 574482 h 771525"/>
                <a:gd name="connsiteX5" fmla="*/ 570071 w 600075"/>
                <a:gd name="connsiteY5" fmla="*/ 494472 h 771525"/>
                <a:gd name="connsiteX6" fmla="*/ 572929 w 600075"/>
                <a:gd name="connsiteY6" fmla="*/ 486852 h 771525"/>
                <a:gd name="connsiteX7" fmla="*/ 571976 w 600075"/>
                <a:gd name="connsiteY7" fmla="*/ 500187 h 771525"/>
                <a:gd name="connsiteX8" fmla="*/ 585311 w 600075"/>
                <a:gd name="connsiteY8" fmla="*/ 296352 h 771525"/>
                <a:gd name="connsiteX9" fmla="*/ 586264 w 600075"/>
                <a:gd name="connsiteY9" fmla="*/ 246822 h 771525"/>
                <a:gd name="connsiteX10" fmla="*/ 575786 w 600075"/>
                <a:gd name="connsiteY10" fmla="*/ 138237 h 771525"/>
                <a:gd name="connsiteX11" fmla="*/ 558641 w 600075"/>
                <a:gd name="connsiteY11" fmla="*/ 62037 h 771525"/>
                <a:gd name="connsiteX12" fmla="*/ 451009 w 600075"/>
                <a:gd name="connsiteY12" fmla="*/ 48702 h 771525"/>
                <a:gd name="connsiteX13" fmla="*/ 448151 w 600075"/>
                <a:gd name="connsiteY13" fmla="*/ 45844 h 771525"/>
                <a:gd name="connsiteX14" fmla="*/ 454819 w 600075"/>
                <a:gd name="connsiteY14" fmla="*/ 40129 h 771525"/>
                <a:gd name="connsiteX15" fmla="*/ 453866 w 600075"/>
                <a:gd name="connsiteY15" fmla="*/ 38224 h 771525"/>
                <a:gd name="connsiteX16" fmla="*/ 434816 w 600075"/>
                <a:gd name="connsiteY16" fmla="*/ 43939 h 771525"/>
                <a:gd name="connsiteX17" fmla="*/ 380524 w 600075"/>
                <a:gd name="connsiteY17" fmla="*/ 40129 h 771525"/>
                <a:gd name="connsiteX18" fmla="*/ 316706 w 600075"/>
                <a:gd name="connsiteY18" fmla="*/ 31557 h 771525"/>
                <a:gd name="connsiteX19" fmla="*/ 318611 w 600075"/>
                <a:gd name="connsiteY19" fmla="*/ 25842 h 771525"/>
                <a:gd name="connsiteX20" fmla="*/ 282416 w 600075"/>
                <a:gd name="connsiteY20" fmla="*/ 32509 h 771525"/>
                <a:gd name="connsiteX21" fmla="*/ 289084 w 600075"/>
                <a:gd name="connsiteY21" fmla="*/ 28699 h 771525"/>
                <a:gd name="connsiteX22" fmla="*/ 254794 w 600075"/>
                <a:gd name="connsiteY22" fmla="*/ 29652 h 771525"/>
                <a:gd name="connsiteX23" fmla="*/ 265271 w 600075"/>
                <a:gd name="connsiteY23" fmla="*/ 27747 h 771525"/>
                <a:gd name="connsiteX24" fmla="*/ 225266 w 600075"/>
                <a:gd name="connsiteY24" fmla="*/ 27747 h 771525"/>
                <a:gd name="connsiteX25" fmla="*/ 251936 w 600075"/>
                <a:gd name="connsiteY25" fmla="*/ 23937 h 771525"/>
                <a:gd name="connsiteX26" fmla="*/ 197644 w 600075"/>
                <a:gd name="connsiteY26" fmla="*/ 28699 h 771525"/>
                <a:gd name="connsiteX27" fmla="*/ 187166 w 600075"/>
                <a:gd name="connsiteY27" fmla="*/ 26794 h 771525"/>
                <a:gd name="connsiteX28" fmla="*/ 61436 w 600075"/>
                <a:gd name="connsiteY28" fmla="*/ 31557 h 771525"/>
                <a:gd name="connsiteX29" fmla="*/ 82391 w 600075"/>
                <a:gd name="connsiteY29" fmla="*/ 26794 h 771525"/>
                <a:gd name="connsiteX30" fmla="*/ 78581 w 600075"/>
                <a:gd name="connsiteY30" fmla="*/ 24889 h 771525"/>
                <a:gd name="connsiteX31" fmla="*/ 128111 w 600075"/>
                <a:gd name="connsiteY31" fmla="*/ 18222 h 771525"/>
                <a:gd name="connsiteX32" fmla="*/ 501491 w 600075"/>
                <a:gd name="connsiteY32" fmla="*/ 36319 h 771525"/>
                <a:gd name="connsiteX33" fmla="*/ 601504 w 600075"/>
                <a:gd name="connsiteY33" fmla="*/ 248727 h 771525"/>
                <a:gd name="connsiteX34" fmla="*/ 591026 w 600075"/>
                <a:gd name="connsiteY34" fmla="*/ 451609 h 771525"/>
                <a:gd name="connsiteX35" fmla="*/ 578644 w 600075"/>
                <a:gd name="connsiteY35" fmla="*/ 735454 h 771525"/>
                <a:gd name="connsiteX36" fmla="*/ 386239 w 600075"/>
                <a:gd name="connsiteY36" fmla="*/ 755457 h 771525"/>
                <a:gd name="connsiteX37" fmla="*/ 7144 w 600075"/>
                <a:gd name="connsiteY37" fmla="*/ 770697 h 771525"/>
                <a:gd name="connsiteX38" fmla="*/ 29051 w 600075"/>
                <a:gd name="connsiteY38" fmla="*/ 761172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0075" h="771525">
                  <a:moveTo>
                    <a:pt x="29051" y="761172"/>
                  </a:moveTo>
                  <a:cubicBezTo>
                    <a:pt x="50959" y="753552"/>
                    <a:pt x="390049" y="737359"/>
                    <a:pt x="390049" y="742122"/>
                  </a:cubicBezTo>
                  <a:cubicBezTo>
                    <a:pt x="394811" y="744979"/>
                    <a:pt x="542449" y="758314"/>
                    <a:pt x="549116" y="753552"/>
                  </a:cubicBezTo>
                  <a:cubicBezTo>
                    <a:pt x="568166" y="740217"/>
                    <a:pt x="561499" y="696402"/>
                    <a:pt x="571976" y="686877"/>
                  </a:cubicBezTo>
                  <a:cubicBezTo>
                    <a:pt x="573881" y="642109"/>
                    <a:pt x="572929" y="611629"/>
                    <a:pt x="572929" y="574482"/>
                  </a:cubicBezTo>
                  <a:cubicBezTo>
                    <a:pt x="577691" y="575434"/>
                    <a:pt x="568166" y="509712"/>
                    <a:pt x="570071" y="494472"/>
                  </a:cubicBezTo>
                  <a:cubicBezTo>
                    <a:pt x="572929" y="497329"/>
                    <a:pt x="573881" y="495424"/>
                    <a:pt x="572929" y="486852"/>
                  </a:cubicBezTo>
                  <a:cubicBezTo>
                    <a:pt x="571976" y="490662"/>
                    <a:pt x="571976" y="495424"/>
                    <a:pt x="571976" y="500187"/>
                  </a:cubicBezTo>
                  <a:cubicBezTo>
                    <a:pt x="606266" y="459229"/>
                    <a:pt x="546259" y="323974"/>
                    <a:pt x="585311" y="296352"/>
                  </a:cubicBezTo>
                  <a:cubicBezTo>
                    <a:pt x="582454" y="303019"/>
                    <a:pt x="589121" y="256347"/>
                    <a:pt x="586264" y="246822"/>
                  </a:cubicBezTo>
                  <a:cubicBezTo>
                    <a:pt x="585311" y="235392"/>
                    <a:pt x="584359" y="188719"/>
                    <a:pt x="575786" y="138237"/>
                  </a:cubicBezTo>
                  <a:cubicBezTo>
                    <a:pt x="572929" y="118234"/>
                    <a:pt x="570071" y="71562"/>
                    <a:pt x="558641" y="62037"/>
                  </a:cubicBezTo>
                  <a:cubicBezTo>
                    <a:pt x="545306" y="51559"/>
                    <a:pt x="454819" y="43939"/>
                    <a:pt x="451009" y="48702"/>
                  </a:cubicBezTo>
                  <a:cubicBezTo>
                    <a:pt x="452914" y="45844"/>
                    <a:pt x="451961" y="44892"/>
                    <a:pt x="448151" y="45844"/>
                  </a:cubicBezTo>
                  <a:cubicBezTo>
                    <a:pt x="450056" y="43939"/>
                    <a:pt x="452914" y="42034"/>
                    <a:pt x="454819" y="40129"/>
                  </a:cubicBezTo>
                  <a:cubicBezTo>
                    <a:pt x="450056" y="40129"/>
                    <a:pt x="450056" y="40129"/>
                    <a:pt x="453866" y="38224"/>
                  </a:cubicBezTo>
                  <a:cubicBezTo>
                    <a:pt x="449104" y="38224"/>
                    <a:pt x="442436" y="44892"/>
                    <a:pt x="434816" y="43939"/>
                  </a:cubicBezTo>
                  <a:cubicBezTo>
                    <a:pt x="435769" y="43939"/>
                    <a:pt x="376714" y="35367"/>
                    <a:pt x="380524" y="40129"/>
                  </a:cubicBezTo>
                  <a:cubicBezTo>
                    <a:pt x="356711" y="22032"/>
                    <a:pt x="346234" y="44892"/>
                    <a:pt x="316706" y="31557"/>
                  </a:cubicBezTo>
                  <a:cubicBezTo>
                    <a:pt x="330041" y="32509"/>
                    <a:pt x="314801" y="28699"/>
                    <a:pt x="318611" y="25842"/>
                  </a:cubicBezTo>
                  <a:cubicBezTo>
                    <a:pt x="307181" y="22984"/>
                    <a:pt x="292894" y="35367"/>
                    <a:pt x="282416" y="32509"/>
                  </a:cubicBezTo>
                  <a:cubicBezTo>
                    <a:pt x="282416" y="32509"/>
                    <a:pt x="287179" y="29652"/>
                    <a:pt x="289084" y="28699"/>
                  </a:cubicBezTo>
                  <a:cubicBezTo>
                    <a:pt x="277654" y="22032"/>
                    <a:pt x="271939" y="28699"/>
                    <a:pt x="254794" y="29652"/>
                  </a:cubicBezTo>
                  <a:cubicBezTo>
                    <a:pt x="258604" y="29652"/>
                    <a:pt x="261461" y="29652"/>
                    <a:pt x="265271" y="27747"/>
                  </a:cubicBezTo>
                  <a:cubicBezTo>
                    <a:pt x="251936" y="26794"/>
                    <a:pt x="246221" y="28699"/>
                    <a:pt x="225266" y="27747"/>
                  </a:cubicBezTo>
                  <a:cubicBezTo>
                    <a:pt x="217646" y="27747"/>
                    <a:pt x="250031" y="26794"/>
                    <a:pt x="251936" y="23937"/>
                  </a:cubicBezTo>
                  <a:cubicBezTo>
                    <a:pt x="235744" y="22984"/>
                    <a:pt x="199549" y="26794"/>
                    <a:pt x="197644" y="28699"/>
                  </a:cubicBezTo>
                  <a:cubicBezTo>
                    <a:pt x="195739" y="24889"/>
                    <a:pt x="192881" y="24889"/>
                    <a:pt x="187166" y="26794"/>
                  </a:cubicBezTo>
                  <a:cubicBezTo>
                    <a:pt x="166211" y="31557"/>
                    <a:pt x="84296" y="14412"/>
                    <a:pt x="61436" y="31557"/>
                  </a:cubicBezTo>
                  <a:cubicBezTo>
                    <a:pt x="64294" y="30604"/>
                    <a:pt x="83344" y="25842"/>
                    <a:pt x="82391" y="26794"/>
                  </a:cubicBezTo>
                  <a:cubicBezTo>
                    <a:pt x="77629" y="26794"/>
                    <a:pt x="78581" y="23937"/>
                    <a:pt x="78581" y="24889"/>
                  </a:cubicBezTo>
                  <a:cubicBezTo>
                    <a:pt x="87154" y="20127"/>
                    <a:pt x="118586" y="18222"/>
                    <a:pt x="128111" y="18222"/>
                  </a:cubicBezTo>
                  <a:cubicBezTo>
                    <a:pt x="166211" y="-10353"/>
                    <a:pt x="412909" y="23937"/>
                    <a:pt x="501491" y="36319"/>
                  </a:cubicBezTo>
                  <a:cubicBezTo>
                    <a:pt x="611029" y="51559"/>
                    <a:pt x="598646" y="132522"/>
                    <a:pt x="601504" y="248727"/>
                  </a:cubicBezTo>
                  <a:cubicBezTo>
                    <a:pt x="603409" y="327784"/>
                    <a:pt x="598646" y="383982"/>
                    <a:pt x="591026" y="451609"/>
                  </a:cubicBezTo>
                  <a:cubicBezTo>
                    <a:pt x="582454" y="534477"/>
                    <a:pt x="611981" y="664969"/>
                    <a:pt x="578644" y="735454"/>
                  </a:cubicBezTo>
                  <a:cubicBezTo>
                    <a:pt x="548164" y="798319"/>
                    <a:pt x="467201" y="757362"/>
                    <a:pt x="386239" y="755457"/>
                  </a:cubicBezTo>
                  <a:cubicBezTo>
                    <a:pt x="265271" y="751647"/>
                    <a:pt x="130969" y="750694"/>
                    <a:pt x="7144" y="770697"/>
                  </a:cubicBezTo>
                  <a:cubicBezTo>
                    <a:pt x="13811" y="764982"/>
                    <a:pt x="20479" y="762124"/>
                    <a:pt x="29051" y="761172"/>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B23DFFCE-CF0E-4AC3-9A8C-36687F5EC9C8}"/>
                </a:ext>
              </a:extLst>
            </p:cNvPr>
            <p:cNvSpPr/>
            <p:nvPr/>
          </p:nvSpPr>
          <p:spPr>
            <a:xfrm>
              <a:off x="4815364" y="521493"/>
              <a:ext cx="9525" cy="9525"/>
            </a:xfrm>
            <a:custGeom>
              <a:avLst/>
              <a:gdLst>
                <a:gd name="connsiteX0" fmla="*/ 7144 w 9525"/>
                <a:gd name="connsiteY0" fmla="*/ 7144 h 9525"/>
                <a:gd name="connsiteX1" fmla="*/ 10001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9049" y="8096"/>
                    <a:pt x="13811" y="7144"/>
                    <a:pt x="10001" y="10001"/>
                  </a:cubicBezTo>
                  <a:cubicBezTo>
                    <a:pt x="10001" y="8096"/>
                    <a:pt x="7144" y="8096"/>
                    <a:pt x="7144" y="7144"/>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7D2859C6-A3A7-4B98-A1F5-9A62EA1D4B73}"/>
                </a:ext>
              </a:extLst>
            </p:cNvPr>
            <p:cNvSpPr/>
            <p:nvPr/>
          </p:nvSpPr>
          <p:spPr>
            <a:xfrm>
              <a:off x="4946491" y="518435"/>
              <a:ext cx="9525" cy="9525"/>
            </a:xfrm>
            <a:custGeom>
              <a:avLst/>
              <a:gdLst>
                <a:gd name="connsiteX0" fmla="*/ 8414 w 9525"/>
                <a:gd name="connsiteY0" fmla="*/ 7344 h 9525"/>
                <a:gd name="connsiteX1" fmla="*/ 8414 w 9525"/>
                <a:gd name="connsiteY1" fmla="*/ 7344 h 9525"/>
              </a:gdLst>
              <a:ahLst/>
              <a:cxnLst>
                <a:cxn ang="0">
                  <a:pos x="connsiteX0" y="connsiteY0"/>
                </a:cxn>
                <a:cxn ang="0">
                  <a:pos x="connsiteX1" y="connsiteY1"/>
                </a:cxn>
              </a:cxnLst>
              <a:rect l="l" t="t" r="r" b="b"/>
              <a:pathLst>
                <a:path w="9525" h="9525">
                  <a:moveTo>
                    <a:pt x="8414" y="7344"/>
                  </a:moveTo>
                  <a:cubicBezTo>
                    <a:pt x="8414" y="6392"/>
                    <a:pt x="5556" y="9249"/>
                    <a:pt x="8414" y="7344"/>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D5BEE0E1-2A50-47CC-9F54-F78EF3180E45}"/>
                </a:ext>
              </a:extLst>
            </p:cNvPr>
            <p:cNvSpPr/>
            <p:nvPr/>
          </p:nvSpPr>
          <p:spPr>
            <a:xfrm>
              <a:off x="4966811" y="519588"/>
              <a:ext cx="19050" cy="9525"/>
            </a:xfrm>
            <a:custGeom>
              <a:avLst/>
              <a:gdLst>
                <a:gd name="connsiteX0" fmla="*/ 18574 w 19050"/>
                <a:gd name="connsiteY0" fmla="*/ 7144 h 9525"/>
                <a:gd name="connsiteX1" fmla="*/ 7144 w 19050"/>
                <a:gd name="connsiteY1" fmla="*/ 9049 h 9525"/>
                <a:gd name="connsiteX2" fmla="*/ 18574 w 19050"/>
                <a:gd name="connsiteY2" fmla="*/ 7144 h 9525"/>
              </a:gdLst>
              <a:ahLst/>
              <a:cxnLst>
                <a:cxn ang="0">
                  <a:pos x="connsiteX0" y="connsiteY0"/>
                </a:cxn>
                <a:cxn ang="0">
                  <a:pos x="connsiteX1" y="connsiteY1"/>
                </a:cxn>
                <a:cxn ang="0">
                  <a:pos x="connsiteX2" y="connsiteY2"/>
                </a:cxn>
              </a:cxnLst>
              <a:rect l="l" t="t" r="r" b="b"/>
              <a:pathLst>
                <a:path w="19050" h="9525">
                  <a:moveTo>
                    <a:pt x="18574" y="7144"/>
                  </a:moveTo>
                  <a:cubicBezTo>
                    <a:pt x="18574" y="8096"/>
                    <a:pt x="11906" y="9049"/>
                    <a:pt x="7144" y="9049"/>
                  </a:cubicBezTo>
                  <a:lnTo>
                    <a:pt x="18574" y="7144"/>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3FE0D3F4-0361-4C7D-9E55-DBCC0C0917EB}"/>
                </a:ext>
              </a:extLst>
            </p:cNvPr>
            <p:cNvSpPr/>
            <p:nvPr/>
          </p:nvSpPr>
          <p:spPr>
            <a:xfrm>
              <a:off x="5004911" y="523398"/>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11906" y="8096"/>
                    <a:pt x="10954" y="8096"/>
                    <a:pt x="7144" y="8096"/>
                  </a:cubicBezTo>
                  <a:cubicBezTo>
                    <a:pt x="7144" y="8096"/>
                    <a:pt x="8096" y="8096"/>
                    <a:pt x="9049" y="7144"/>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xmlns="" id="{F1565FF6-4778-43D7-95CC-9B521765CC64}"/>
                </a:ext>
              </a:extLst>
            </p:cNvPr>
            <p:cNvSpPr/>
            <p:nvPr/>
          </p:nvSpPr>
          <p:spPr>
            <a:xfrm>
              <a:off x="5008721" y="521493"/>
              <a:ext cx="19050" cy="9525"/>
            </a:xfrm>
            <a:custGeom>
              <a:avLst/>
              <a:gdLst>
                <a:gd name="connsiteX0" fmla="*/ 7144 w 19050"/>
                <a:gd name="connsiteY0" fmla="*/ 7144 h 9525"/>
                <a:gd name="connsiteX1" fmla="*/ 11906 w 19050"/>
                <a:gd name="connsiteY1" fmla="*/ 8096 h 9525"/>
                <a:gd name="connsiteX2" fmla="*/ 7144 w 19050"/>
                <a:gd name="connsiteY2" fmla="*/ 7144 h 9525"/>
              </a:gdLst>
              <a:ahLst/>
              <a:cxnLst>
                <a:cxn ang="0">
                  <a:pos x="connsiteX0" y="connsiteY0"/>
                </a:cxn>
                <a:cxn ang="0">
                  <a:pos x="connsiteX1" y="connsiteY1"/>
                </a:cxn>
                <a:cxn ang="0">
                  <a:pos x="connsiteX2" y="connsiteY2"/>
                </a:cxn>
              </a:cxnLst>
              <a:rect l="l" t="t" r="r" b="b"/>
              <a:pathLst>
                <a:path w="19050" h="9525">
                  <a:moveTo>
                    <a:pt x="7144" y="7144"/>
                  </a:moveTo>
                  <a:cubicBezTo>
                    <a:pt x="10001" y="7144"/>
                    <a:pt x="10954" y="8096"/>
                    <a:pt x="11906" y="8096"/>
                  </a:cubicBezTo>
                  <a:cubicBezTo>
                    <a:pt x="11906" y="8096"/>
                    <a:pt x="7144" y="9049"/>
                    <a:pt x="7144" y="7144"/>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xmlns="" id="{3F4F7BC6-7195-40CC-AD8E-430CCD92576C}"/>
                </a:ext>
              </a:extLst>
            </p:cNvPr>
            <p:cNvSpPr/>
            <p:nvPr/>
          </p:nvSpPr>
          <p:spPr>
            <a:xfrm>
              <a:off x="5071480" y="527208"/>
              <a:ext cx="19050" cy="9525"/>
            </a:xfrm>
            <a:custGeom>
              <a:avLst/>
              <a:gdLst>
                <a:gd name="connsiteX0" fmla="*/ 7250 w 19050"/>
                <a:gd name="connsiteY0" fmla="*/ 7144 h 9525"/>
                <a:gd name="connsiteX1" fmla="*/ 12965 w 19050"/>
                <a:gd name="connsiteY1" fmla="*/ 8096 h 9525"/>
                <a:gd name="connsiteX2" fmla="*/ 7250 w 19050"/>
                <a:gd name="connsiteY2" fmla="*/ 7144 h 9525"/>
              </a:gdLst>
              <a:ahLst/>
              <a:cxnLst>
                <a:cxn ang="0">
                  <a:pos x="connsiteX0" y="connsiteY0"/>
                </a:cxn>
                <a:cxn ang="0">
                  <a:pos x="connsiteX1" y="connsiteY1"/>
                </a:cxn>
                <a:cxn ang="0">
                  <a:pos x="connsiteX2" y="connsiteY2"/>
                </a:cxn>
              </a:cxnLst>
              <a:rect l="l" t="t" r="r" b="b"/>
              <a:pathLst>
                <a:path w="19050" h="9525">
                  <a:moveTo>
                    <a:pt x="7250" y="7144"/>
                  </a:moveTo>
                  <a:cubicBezTo>
                    <a:pt x="9155" y="7144"/>
                    <a:pt x="12013" y="7144"/>
                    <a:pt x="12965" y="8096"/>
                  </a:cubicBezTo>
                  <a:cubicBezTo>
                    <a:pt x="12013" y="7144"/>
                    <a:pt x="6298" y="9049"/>
                    <a:pt x="7250" y="7144"/>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4F5FA6F8-E465-4E50-962C-7154597C526C}"/>
                </a:ext>
              </a:extLst>
            </p:cNvPr>
            <p:cNvSpPr/>
            <p:nvPr/>
          </p:nvSpPr>
          <p:spPr>
            <a:xfrm>
              <a:off x="5100161" y="52911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1906" y="7144"/>
                    <a:pt x="9049" y="7144"/>
                    <a:pt x="7144" y="7144"/>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xmlns="" id="{5F71D6D5-76A2-4FBF-9396-3280770ACBBC}"/>
                </a:ext>
              </a:extLst>
            </p:cNvPr>
            <p:cNvSpPr/>
            <p:nvPr/>
          </p:nvSpPr>
          <p:spPr>
            <a:xfrm>
              <a:off x="5343049" y="848040"/>
              <a:ext cx="9525" cy="9525"/>
            </a:xfrm>
            <a:custGeom>
              <a:avLst/>
              <a:gdLst>
                <a:gd name="connsiteX0" fmla="*/ 7144 w 9525"/>
                <a:gd name="connsiteY0" fmla="*/ 10162 h 9525"/>
                <a:gd name="connsiteX1" fmla="*/ 7144 w 9525"/>
                <a:gd name="connsiteY1" fmla="*/ 10162 h 9525"/>
              </a:gdLst>
              <a:ahLst/>
              <a:cxnLst>
                <a:cxn ang="0">
                  <a:pos x="connsiteX0" y="connsiteY0"/>
                </a:cxn>
                <a:cxn ang="0">
                  <a:pos x="connsiteX1" y="connsiteY1"/>
                </a:cxn>
              </a:cxnLst>
              <a:rect l="l" t="t" r="r" b="b"/>
              <a:pathLst>
                <a:path w="9525" h="9525">
                  <a:moveTo>
                    <a:pt x="7144" y="10162"/>
                  </a:moveTo>
                  <a:cubicBezTo>
                    <a:pt x="8096" y="4447"/>
                    <a:pt x="7144" y="8257"/>
                    <a:pt x="7144" y="10162"/>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E1570A08-F3A9-43F6-8245-F53ABA031A92}"/>
                </a:ext>
              </a:extLst>
            </p:cNvPr>
            <p:cNvSpPr/>
            <p:nvPr/>
          </p:nvSpPr>
          <p:spPr>
            <a:xfrm>
              <a:off x="5330666" y="1084421"/>
              <a:ext cx="9525" cy="9525"/>
            </a:xfrm>
            <a:custGeom>
              <a:avLst/>
              <a:gdLst>
                <a:gd name="connsiteX0" fmla="*/ 8096 w 9525"/>
                <a:gd name="connsiteY0" fmla="*/ 7144 h 9525"/>
                <a:gd name="connsiteX1" fmla="*/ 7144 w 9525"/>
                <a:gd name="connsiteY1" fmla="*/ 10001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10001"/>
                    <a:pt x="7144" y="9049"/>
                    <a:pt x="7144" y="10001"/>
                  </a:cubicBezTo>
                  <a:cubicBezTo>
                    <a:pt x="7144" y="6191"/>
                    <a:pt x="8096" y="10001"/>
                    <a:pt x="8096" y="714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xmlns="" id="{DF93F4CD-B227-4B1F-BBC0-A2E1D556014E}"/>
                </a:ext>
              </a:extLst>
            </p:cNvPr>
            <p:cNvSpPr/>
            <p:nvPr/>
          </p:nvSpPr>
          <p:spPr>
            <a:xfrm>
              <a:off x="5324951" y="1209304"/>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8096" y="7990"/>
                    <a:pt x="10954" y="6085"/>
                    <a:pt x="7144" y="799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xmlns="" id="{1BB26450-B6C3-4198-AF71-9A714248B731}"/>
                </a:ext>
              </a:extLst>
            </p:cNvPr>
            <p:cNvSpPr/>
            <p:nvPr/>
          </p:nvSpPr>
          <p:spPr>
            <a:xfrm>
              <a:off x="4824995" y="500538"/>
              <a:ext cx="9525" cy="9525"/>
            </a:xfrm>
            <a:custGeom>
              <a:avLst/>
              <a:gdLst>
                <a:gd name="connsiteX0" fmla="*/ 7990 w 9525"/>
                <a:gd name="connsiteY0" fmla="*/ 9049 h 9525"/>
                <a:gd name="connsiteX1" fmla="*/ 7990 w 9525"/>
                <a:gd name="connsiteY1" fmla="*/ 7144 h 9525"/>
                <a:gd name="connsiteX2" fmla="*/ 7990 w 9525"/>
                <a:gd name="connsiteY2" fmla="*/ 9049 h 9525"/>
              </a:gdLst>
              <a:ahLst/>
              <a:cxnLst>
                <a:cxn ang="0">
                  <a:pos x="connsiteX0" y="connsiteY0"/>
                </a:cxn>
                <a:cxn ang="0">
                  <a:pos x="connsiteX1" y="connsiteY1"/>
                </a:cxn>
                <a:cxn ang="0">
                  <a:pos x="connsiteX2" y="connsiteY2"/>
                </a:cxn>
              </a:cxnLst>
              <a:rect l="l" t="t" r="r" b="b"/>
              <a:pathLst>
                <a:path w="9525" h="9525">
                  <a:moveTo>
                    <a:pt x="7990" y="9049"/>
                  </a:moveTo>
                  <a:cubicBezTo>
                    <a:pt x="7990" y="6191"/>
                    <a:pt x="6085" y="10001"/>
                    <a:pt x="7990" y="7144"/>
                  </a:cubicBezTo>
                  <a:cubicBezTo>
                    <a:pt x="8943" y="7144"/>
                    <a:pt x="8943" y="8096"/>
                    <a:pt x="7990" y="9049"/>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907A55AB-9CEC-442F-92AA-DDD116D3BB7E}"/>
                </a:ext>
              </a:extLst>
            </p:cNvPr>
            <p:cNvSpPr/>
            <p:nvPr/>
          </p:nvSpPr>
          <p:spPr>
            <a:xfrm>
              <a:off x="4778074" y="508158"/>
              <a:ext cx="57150" cy="781050"/>
            </a:xfrm>
            <a:custGeom>
              <a:avLst/>
              <a:gdLst>
                <a:gd name="connsiteX0" fmla="*/ 27288 w 57150"/>
                <a:gd name="connsiteY0" fmla="*/ 780574 h 781050"/>
                <a:gd name="connsiteX1" fmla="*/ 14906 w 57150"/>
                <a:gd name="connsiteY1" fmla="*/ 551974 h 781050"/>
                <a:gd name="connsiteX2" fmla="*/ 8238 w 57150"/>
                <a:gd name="connsiteY2" fmla="*/ 424339 h 781050"/>
                <a:gd name="connsiteX3" fmla="*/ 11096 w 57150"/>
                <a:gd name="connsiteY3" fmla="*/ 421481 h 781050"/>
                <a:gd name="connsiteX4" fmla="*/ 11096 w 57150"/>
                <a:gd name="connsiteY4" fmla="*/ 427196 h 781050"/>
                <a:gd name="connsiteX5" fmla="*/ 15858 w 57150"/>
                <a:gd name="connsiteY5" fmla="*/ 313849 h 781050"/>
                <a:gd name="connsiteX6" fmla="*/ 21573 w 57150"/>
                <a:gd name="connsiteY6" fmla="*/ 175736 h 781050"/>
                <a:gd name="connsiteX7" fmla="*/ 30146 w 57150"/>
                <a:gd name="connsiteY7" fmla="*/ 177641 h 781050"/>
                <a:gd name="connsiteX8" fmla="*/ 33003 w 57150"/>
                <a:gd name="connsiteY8" fmla="*/ 176689 h 781050"/>
                <a:gd name="connsiteX9" fmla="*/ 28241 w 57150"/>
                <a:gd name="connsiteY9" fmla="*/ 116681 h 781050"/>
                <a:gd name="connsiteX10" fmla="*/ 21573 w 57150"/>
                <a:gd name="connsiteY10" fmla="*/ 99536 h 781050"/>
                <a:gd name="connsiteX11" fmla="*/ 28241 w 57150"/>
                <a:gd name="connsiteY11" fmla="*/ 101441 h 781050"/>
                <a:gd name="connsiteX12" fmla="*/ 21573 w 57150"/>
                <a:gd name="connsiteY12" fmla="*/ 89059 h 781050"/>
                <a:gd name="connsiteX13" fmla="*/ 29193 w 57150"/>
                <a:gd name="connsiteY13" fmla="*/ 74771 h 781050"/>
                <a:gd name="connsiteX14" fmla="*/ 34908 w 57150"/>
                <a:gd name="connsiteY14" fmla="*/ 84296 h 781050"/>
                <a:gd name="connsiteX15" fmla="*/ 29193 w 57150"/>
                <a:gd name="connsiteY15" fmla="*/ 61436 h 781050"/>
                <a:gd name="connsiteX16" fmla="*/ 50148 w 57150"/>
                <a:gd name="connsiteY16" fmla="*/ 7144 h 781050"/>
                <a:gd name="connsiteX17" fmla="*/ 33956 w 57150"/>
                <a:gd name="connsiteY17" fmla="*/ 266224 h 781050"/>
                <a:gd name="connsiteX18" fmla="*/ 23478 w 57150"/>
                <a:gd name="connsiteY18" fmla="*/ 434816 h 781050"/>
                <a:gd name="connsiteX19" fmla="*/ 27288 w 57150"/>
                <a:gd name="connsiteY19" fmla="*/ 780574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150" h="781050">
                  <a:moveTo>
                    <a:pt x="27288" y="780574"/>
                  </a:moveTo>
                  <a:cubicBezTo>
                    <a:pt x="1571" y="731996"/>
                    <a:pt x="14906" y="593884"/>
                    <a:pt x="14906" y="551974"/>
                  </a:cubicBezTo>
                  <a:cubicBezTo>
                    <a:pt x="15858" y="500539"/>
                    <a:pt x="3476" y="474821"/>
                    <a:pt x="8238" y="424339"/>
                  </a:cubicBezTo>
                  <a:cubicBezTo>
                    <a:pt x="10143" y="425291"/>
                    <a:pt x="11096" y="424339"/>
                    <a:pt x="11096" y="421481"/>
                  </a:cubicBezTo>
                  <a:cubicBezTo>
                    <a:pt x="11096" y="423386"/>
                    <a:pt x="11096" y="425291"/>
                    <a:pt x="11096" y="427196"/>
                  </a:cubicBezTo>
                  <a:cubicBezTo>
                    <a:pt x="16811" y="423386"/>
                    <a:pt x="17763" y="316706"/>
                    <a:pt x="15858" y="313849"/>
                  </a:cubicBezTo>
                  <a:cubicBezTo>
                    <a:pt x="16811" y="316706"/>
                    <a:pt x="26336" y="177641"/>
                    <a:pt x="21573" y="175736"/>
                  </a:cubicBezTo>
                  <a:cubicBezTo>
                    <a:pt x="26336" y="172879"/>
                    <a:pt x="23478" y="181451"/>
                    <a:pt x="30146" y="177641"/>
                  </a:cubicBezTo>
                  <a:cubicBezTo>
                    <a:pt x="29193" y="175736"/>
                    <a:pt x="30146" y="174784"/>
                    <a:pt x="33003" y="176689"/>
                  </a:cubicBezTo>
                  <a:cubicBezTo>
                    <a:pt x="30146" y="169069"/>
                    <a:pt x="14906" y="107156"/>
                    <a:pt x="28241" y="116681"/>
                  </a:cubicBezTo>
                  <a:cubicBezTo>
                    <a:pt x="29193" y="113824"/>
                    <a:pt x="19668" y="103346"/>
                    <a:pt x="21573" y="99536"/>
                  </a:cubicBezTo>
                  <a:cubicBezTo>
                    <a:pt x="21573" y="100489"/>
                    <a:pt x="28241" y="104299"/>
                    <a:pt x="28241" y="101441"/>
                  </a:cubicBezTo>
                  <a:cubicBezTo>
                    <a:pt x="28241" y="92869"/>
                    <a:pt x="19668" y="98584"/>
                    <a:pt x="21573" y="89059"/>
                  </a:cubicBezTo>
                  <a:cubicBezTo>
                    <a:pt x="22526" y="89059"/>
                    <a:pt x="34908" y="85249"/>
                    <a:pt x="29193" y="74771"/>
                  </a:cubicBezTo>
                  <a:cubicBezTo>
                    <a:pt x="14906" y="84296"/>
                    <a:pt x="36813" y="84296"/>
                    <a:pt x="34908" y="84296"/>
                  </a:cubicBezTo>
                  <a:cubicBezTo>
                    <a:pt x="35861" y="81439"/>
                    <a:pt x="29193" y="61436"/>
                    <a:pt x="29193" y="61436"/>
                  </a:cubicBezTo>
                  <a:cubicBezTo>
                    <a:pt x="31098" y="54769"/>
                    <a:pt x="56816" y="15716"/>
                    <a:pt x="50148" y="7144"/>
                  </a:cubicBezTo>
                  <a:cubicBezTo>
                    <a:pt x="53958" y="47149"/>
                    <a:pt x="38718" y="187166"/>
                    <a:pt x="33956" y="266224"/>
                  </a:cubicBezTo>
                  <a:cubicBezTo>
                    <a:pt x="30146" y="325279"/>
                    <a:pt x="23478" y="380524"/>
                    <a:pt x="23478" y="434816"/>
                  </a:cubicBezTo>
                  <a:cubicBezTo>
                    <a:pt x="21573" y="523399"/>
                    <a:pt x="16811" y="718661"/>
                    <a:pt x="27288" y="780574"/>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xmlns="" id="{76919671-5F48-4F65-ADFF-DF6DC7E1ADE0}"/>
                </a:ext>
              </a:extLst>
            </p:cNvPr>
            <p:cNvSpPr/>
            <p:nvPr/>
          </p:nvSpPr>
          <p:spPr>
            <a:xfrm>
              <a:off x="4822984" y="50530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9049"/>
                    <a:pt x="7144" y="7144"/>
                  </a:cubicBezTo>
                  <a:cubicBezTo>
                    <a:pt x="8096" y="8096"/>
                    <a:pt x="9049" y="7144"/>
                    <a:pt x="10001" y="7144"/>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xmlns="" id="{81DF0DF4-8785-427B-B331-56B131470CF4}"/>
                </a:ext>
              </a:extLst>
            </p:cNvPr>
            <p:cNvSpPr/>
            <p:nvPr/>
          </p:nvSpPr>
          <p:spPr>
            <a:xfrm>
              <a:off x="4803510" y="556312"/>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xmlns="" id="{DECB5F75-F9AD-43C5-9615-21F3E709F429}"/>
                </a:ext>
              </a:extLst>
            </p:cNvPr>
            <p:cNvSpPr/>
            <p:nvPr/>
          </p:nvSpPr>
          <p:spPr>
            <a:xfrm>
              <a:off x="4800124" y="565308"/>
              <a:ext cx="9525" cy="19050"/>
            </a:xfrm>
            <a:custGeom>
              <a:avLst/>
              <a:gdLst>
                <a:gd name="connsiteX0" fmla="*/ 8096 w 9525"/>
                <a:gd name="connsiteY0" fmla="*/ 11906 h 19050"/>
                <a:gd name="connsiteX1" fmla="*/ 7144 w 9525"/>
                <a:gd name="connsiteY1" fmla="*/ 7144 h 19050"/>
                <a:gd name="connsiteX2" fmla="*/ 8096 w 9525"/>
                <a:gd name="connsiteY2" fmla="*/ 11906 h 19050"/>
              </a:gdLst>
              <a:ahLst/>
              <a:cxnLst>
                <a:cxn ang="0">
                  <a:pos x="connsiteX0" y="connsiteY0"/>
                </a:cxn>
                <a:cxn ang="0">
                  <a:pos x="connsiteX1" y="connsiteY1"/>
                </a:cxn>
                <a:cxn ang="0">
                  <a:pos x="connsiteX2" y="connsiteY2"/>
                </a:cxn>
              </a:cxnLst>
              <a:rect l="l" t="t" r="r" b="b"/>
              <a:pathLst>
                <a:path w="9525" h="19050">
                  <a:moveTo>
                    <a:pt x="8096" y="11906"/>
                  </a:moveTo>
                  <a:cubicBezTo>
                    <a:pt x="7144" y="11906"/>
                    <a:pt x="7144" y="8096"/>
                    <a:pt x="7144" y="7144"/>
                  </a:cubicBezTo>
                  <a:lnTo>
                    <a:pt x="8096" y="11906"/>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xmlns="" id="{AAC31CF9-A329-4AE4-A55F-925209CF5172}"/>
                </a:ext>
              </a:extLst>
            </p:cNvPr>
            <p:cNvSpPr/>
            <p:nvPr/>
          </p:nvSpPr>
          <p:spPr>
            <a:xfrm>
              <a:off x="4794409" y="581501"/>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9049"/>
                    <a:pt x="7144" y="9049"/>
                    <a:pt x="7144" y="7144"/>
                  </a:cubicBezTo>
                  <a:cubicBezTo>
                    <a:pt x="7144" y="7144"/>
                    <a:pt x="8096" y="8096"/>
                    <a:pt x="8096" y="8096"/>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xmlns="" id="{5407FB81-32C7-48A2-88A3-BD0A0F6A1774}"/>
                </a:ext>
              </a:extLst>
            </p:cNvPr>
            <p:cNvSpPr/>
            <p:nvPr/>
          </p:nvSpPr>
          <p:spPr>
            <a:xfrm>
              <a:off x="4796076" y="584164"/>
              <a:ext cx="9525" cy="9525"/>
            </a:xfrm>
            <a:custGeom>
              <a:avLst/>
              <a:gdLst>
                <a:gd name="connsiteX0" fmla="*/ 8334 w 9525"/>
                <a:gd name="connsiteY0" fmla="*/ 7338 h 9525"/>
                <a:gd name="connsiteX1" fmla="*/ 7382 w 9525"/>
                <a:gd name="connsiteY1" fmla="*/ 9243 h 9525"/>
                <a:gd name="connsiteX2" fmla="*/ 8334 w 9525"/>
                <a:gd name="connsiteY2" fmla="*/ 7338 h 9525"/>
              </a:gdLst>
              <a:ahLst/>
              <a:cxnLst>
                <a:cxn ang="0">
                  <a:pos x="connsiteX0" y="connsiteY0"/>
                </a:cxn>
                <a:cxn ang="0">
                  <a:pos x="connsiteX1" y="connsiteY1"/>
                </a:cxn>
                <a:cxn ang="0">
                  <a:pos x="connsiteX2" y="connsiteY2"/>
                </a:cxn>
              </a:cxnLst>
              <a:rect l="l" t="t" r="r" b="b"/>
              <a:pathLst>
                <a:path w="9525" h="9525">
                  <a:moveTo>
                    <a:pt x="8334" y="7338"/>
                  </a:moveTo>
                  <a:cubicBezTo>
                    <a:pt x="8334" y="8291"/>
                    <a:pt x="7382" y="9243"/>
                    <a:pt x="7382" y="9243"/>
                  </a:cubicBezTo>
                  <a:cubicBezTo>
                    <a:pt x="7382" y="9243"/>
                    <a:pt x="6429" y="6386"/>
                    <a:pt x="8334" y="7338"/>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xmlns="" id="{B59DD85F-85D0-46D5-86FA-1B884FD1644A}"/>
                </a:ext>
              </a:extLst>
            </p:cNvPr>
            <p:cNvSpPr/>
            <p:nvPr/>
          </p:nvSpPr>
          <p:spPr>
            <a:xfrm>
              <a:off x="4789646" y="611789"/>
              <a:ext cx="9525" cy="9525"/>
            </a:xfrm>
            <a:custGeom>
              <a:avLst/>
              <a:gdLst>
                <a:gd name="connsiteX0" fmla="*/ 8096 w 9525"/>
                <a:gd name="connsiteY0" fmla="*/ 7335 h 9525"/>
                <a:gd name="connsiteX1" fmla="*/ 7144 w 9525"/>
                <a:gd name="connsiteY1" fmla="*/ 10193 h 9525"/>
                <a:gd name="connsiteX2" fmla="*/ 8096 w 9525"/>
                <a:gd name="connsiteY2" fmla="*/ 7335 h 9525"/>
              </a:gdLst>
              <a:ahLst/>
              <a:cxnLst>
                <a:cxn ang="0">
                  <a:pos x="connsiteX0" y="connsiteY0"/>
                </a:cxn>
                <a:cxn ang="0">
                  <a:pos x="connsiteX1" y="connsiteY1"/>
                </a:cxn>
                <a:cxn ang="0">
                  <a:pos x="connsiteX2" y="connsiteY2"/>
                </a:cxn>
              </a:cxnLst>
              <a:rect l="l" t="t" r="r" b="b"/>
              <a:pathLst>
                <a:path w="9525" h="9525">
                  <a:moveTo>
                    <a:pt x="8096" y="7335"/>
                  </a:moveTo>
                  <a:cubicBezTo>
                    <a:pt x="8096" y="8288"/>
                    <a:pt x="9049" y="9240"/>
                    <a:pt x="7144" y="10193"/>
                  </a:cubicBezTo>
                  <a:cubicBezTo>
                    <a:pt x="8096" y="9240"/>
                    <a:pt x="6191" y="6383"/>
                    <a:pt x="8096" y="7335"/>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xmlns="" id="{D3AA83F0-1CFB-44E8-B15E-C453FA7E273C}"/>
                </a:ext>
              </a:extLst>
            </p:cNvPr>
            <p:cNvSpPr/>
            <p:nvPr/>
          </p:nvSpPr>
          <p:spPr>
            <a:xfrm>
              <a:off x="4789223" y="62436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9049"/>
                    <a:pt x="6615" y="9049"/>
                    <a:pt x="7567" y="7144"/>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xmlns="" id="{0C689DB2-EEC8-431A-AD22-6D1FCF500D02}"/>
                </a:ext>
              </a:extLst>
            </p:cNvPr>
            <p:cNvSpPr/>
            <p:nvPr/>
          </p:nvSpPr>
          <p:spPr>
            <a:xfrm>
              <a:off x="4782026" y="862012"/>
              <a:ext cx="9525" cy="9525"/>
            </a:xfrm>
            <a:custGeom>
              <a:avLst/>
              <a:gdLst>
                <a:gd name="connsiteX0" fmla="*/ 7144 w 9525"/>
                <a:gd name="connsiteY0" fmla="*/ 8573 h 9525"/>
                <a:gd name="connsiteX1" fmla="*/ 7144 w 9525"/>
                <a:gd name="connsiteY1" fmla="*/ 8573 h 9525"/>
              </a:gdLst>
              <a:ahLst/>
              <a:cxnLst>
                <a:cxn ang="0">
                  <a:pos x="connsiteX0" y="connsiteY0"/>
                </a:cxn>
                <a:cxn ang="0">
                  <a:pos x="connsiteX1" y="connsiteY1"/>
                </a:cxn>
              </a:cxnLst>
              <a:rect l="l" t="t" r="r" b="b"/>
              <a:pathLst>
                <a:path w="9525" h="9525">
                  <a:moveTo>
                    <a:pt x="7144" y="8573"/>
                  </a:moveTo>
                  <a:cubicBezTo>
                    <a:pt x="7144" y="6667"/>
                    <a:pt x="7144" y="6667"/>
                    <a:pt x="7144" y="8573"/>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xmlns="" id="{80CBC265-88DC-4E8C-A89B-14ABB496BFE7}"/>
                </a:ext>
              </a:extLst>
            </p:cNvPr>
            <p:cNvSpPr/>
            <p:nvPr/>
          </p:nvSpPr>
          <p:spPr>
            <a:xfrm>
              <a:off x="4778216" y="96821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7144" y="8096"/>
                    <a:pt x="7144" y="8096"/>
                  </a:cubicBezTo>
                  <a:cubicBezTo>
                    <a:pt x="7144" y="7144"/>
                    <a:pt x="8096" y="9049"/>
                    <a:pt x="8096" y="7144"/>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xmlns="" id="{D465EA25-2510-4354-8910-5E02FD83908D}"/>
                </a:ext>
              </a:extLst>
            </p:cNvPr>
            <p:cNvSpPr/>
            <p:nvPr/>
          </p:nvSpPr>
          <p:spPr>
            <a:xfrm>
              <a:off x="4782979" y="102399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11906" y="6615"/>
                    <a:pt x="7144" y="7567"/>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xmlns="" id="{0A3B70BB-9E9E-4050-A9A8-39AC7A738AAE}"/>
                </a:ext>
              </a:extLst>
            </p:cNvPr>
            <p:cNvSpPr/>
            <p:nvPr/>
          </p:nvSpPr>
          <p:spPr>
            <a:xfrm>
              <a:off x="4916054" y="663416"/>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8096"/>
                    <a:pt x="8371" y="9049"/>
                    <a:pt x="7419" y="7144"/>
                  </a:cubicBezTo>
                  <a:cubicBezTo>
                    <a:pt x="7419" y="7144"/>
                    <a:pt x="7419" y="7144"/>
                    <a:pt x="7419" y="7144"/>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xmlns="" id="{5298EA78-3148-476E-A922-AB5FF77A12F3}"/>
                </a:ext>
              </a:extLst>
            </p:cNvPr>
            <p:cNvSpPr/>
            <p:nvPr/>
          </p:nvSpPr>
          <p:spPr>
            <a:xfrm>
              <a:off x="4920897" y="651921"/>
              <a:ext cx="342900" cy="38100"/>
            </a:xfrm>
            <a:custGeom>
              <a:avLst/>
              <a:gdLst>
                <a:gd name="connsiteX0" fmla="*/ 342618 w 342900"/>
                <a:gd name="connsiteY0" fmla="*/ 29116 h 38100"/>
                <a:gd name="connsiteX1" fmla="*/ 213078 w 342900"/>
                <a:gd name="connsiteY1" fmla="*/ 25306 h 38100"/>
                <a:gd name="connsiteX2" fmla="*/ 139736 w 342900"/>
                <a:gd name="connsiteY2" fmla="*/ 22448 h 38100"/>
                <a:gd name="connsiteX3" fmla="*/ 80681 w 342900"/>
                <a:gd name="connsiteY3" fmla="*/ 26258 h 38100"/>
                <a:gd name="connsiteX4" fmla="*/ 80681 w 342900"/>
                <a:gd name="connsiteY4" fmla="*/ 17686 h 38100"/>
                <a:gd name="connsiteX5" fmla="*/ 79728 w 342900"/>
                <a:gd name="connsiteY5" fmla="*/ 14828 h 38100"/>
                <a:gd name="connsiteX6" fmla="*/ 56868 w 342900"/>
                <a:gd name="connsiteY6" fmla="*/ 28163 h 38100"/>
                <a:gd name="connsiteX7" fmla="*/ 54011 w 342900"/>
                <a:gd name="connsiteY7" fmla="*/ 18638 h 38100"/>
                <a:gd name="connsiteX8" fmla="*/ 48296 w 342900"/>
                <a:gd name="connsiteY8" fmla="*/ 28163 h 38100"/>
                <a:gd name="connsiteX9" fmla="*/ 48296 w 342900"/>
                <a:gd name="connsiteY9" fmla="*/ 21496 h 38100"/>
                <a:gd name="connsiteX10" fmla="*/ 46391 w 342900"/>
                <a:gd name="connsiteY10" fmla="*/ 29116 h 38100"/>
                <a:gd name="connsiteX11" fmla="*/ 44486 w 342900"/>
                <a:gd name="connsiteY11" fmla="*/ 30068 h 38100"/>
                <a:gd name="connsiteX12" fmla="*/ 38771 w 342900"/>
                <a:gd name="connsiteY12" fmla="*/ 28163 h 38100"/>
                <a:gd name="connsiteX13" fmla="*/ 40676 w 342900"/>
                <a:gd name="connsiteY13" fmla="*/ 17686 h 38100"/>
                <a:gd name="connsiteX14" fmla="*/ 33056 w 342900"/>
                <a:gd name="connsiteY14" fmla="*/ 28163 h 38100"/>
                <a:gd name="connsiteX15" fmla="*/ 9243 w 342900"/>
                <a:gd name="connsiteY15" fmla="*/ 23401 h 38100"/>
                <a:gd name="connsiteX16" fmla="*/ 7338 w 342900"/>
                <a:gd name="connsiteY16" fmla="*/ 22448 h 38100"/>
                <a:gd name="connsiteX17" fmla="*/ 110208 w 342900"/>
                <a:gd name="connsiteY17" fmla="*/ 7208 h 38100"/>
                <a:gd name="connsiteX18" fmla="*/ 342618 w 342900"/>
                <a:gd name="connsiteY18" fmla="*/ 2911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116"/>
                  </a:moveTo>
                  <a:cubicBezTo>
                    <a:pt x="327378" y="48166"/>
                    <a:pt x="211173" y="25306"/>
                    <a:pt x="213078" y="25306"/>
                  </a:cubicBezTo>
                  <a:cubicBezTo>
                    <a:pt x="204506" y="24353"/>
                    <a:pt x="140688" y="21496"/>
                    <a:pt x="139736" y="22448"/>
                  </a:cubicBezTo>
                  <a:cubicBezTo>
                    <a:pt x="142593" y="22448"/>
                    <a:pt x="80681" y="22448"/>
                    <a:pt x="80681" y="26258"/>
                  </a:cubicBezTo>
                  <a:cubicBezTo>
                    <a:pt x="76871" y="17686"/>
                    <a:pt x="87348" y="33878"/>
                    <a:pt x="80681" y="17686"/>
                  </a:cubicBezTo>
                  <a:cubicBezTo>
                    <a:pt x="79728" y="18638"/>
                    <a:pt x="78776" y="17686"/>
                    <a:pt x="79728" y="14828"/>
                  </a:cubicBezTo>
                  <a:cubicBezTo>
                    <a:pt x="67346" y="30068"/>
                    <a:pt x="63536" y="20543"/>
                    <a:pt x="56868" y="28163"/>
                  </a:cubicBezTo>
                  <a:cubicBezTo>
                    <a:pt x="54963" y="24353"/>
                    <a:pt x="54011" y="22448"/>
                    <a:pt x="54011" y="18638"/>
                  </a:cubicBezTo>
                  <a:cubicBezTo>
                    <a:pt x="56868" y="20543"/>
                    <a:pt x="46391" y="27211"/>
                    <a:pt x="48296" y="28163"/>
                  </a:cubicBezTo>
                  <a:cubicBezTo>
                    <a:pt x="48296" y="28163"/>
                    <a:pt x="49248" y="21496"/>
                    <a:pt x="48296" y="21496"/>
                  </a:cubicBezTo>
                  <a:cubicBezTo>
                    <a:pt x="45438" y="22448"/>
                    <a:pt x="47343" y="27211"/>
                    <a:pt x="46391" y="29116"/>
                  </a:cubicBezTo>
                  <a:cubicBezTo>
                    <a:pt x="46391" y="27211"/>
                    <a:pt x="46391" y="27211"/>
                    <a:pt x="44486" y="30068"/>
                  </a:cubicBezTo>
                  <a:cubicBezTo>
                    <a:pt x="42581" y="22448"/>
                    <a:pt x="45438" y="26258"/>
                    <a:pt x="38771" y="28163"/>
                  </a:cubicBezTo>
                  <a:cubicBezTo>
                    <a:pt x="38771" y="22448"/>
                    <a:pt x="42581" y="25306"/>
                    <a:pt x="40676" y="17686"/>
                  </a:cubicBezTo>
                  <a:cubicBezTo>
                    <a:pt x="39723" y="17686"/>
                    <a:pt x="33056" y="26258"/>
                    <a:pt x="33056" y="28163"/>
                  </a:cubicBezTo>
                  <a:cubicBezTo>
                    <a:pt x="23531" y="26258"/>
                    <a:pt x="19721" y="17686"/>
                    <a:pt x="9243" y="23401"/>
                  </a:cubicBezTo>
                  <a:cubicBezTo>
                    <a:pt x="9243" y="21496"/>
                    <a:pt x="6386" y="23401"/>
                    <a:pt x="7338" y="22448"/>
                  </a:cubicBezTo>
                  <a:cubicBezTo>
                    <a:pt x="16863" y="13876"/>
                    <a:pt x="74966" y="7208"/>
                    <a:pt x="110208" y="7208"/>
                  </a:cubicBezTo>
                  <a:cubicBezTo>
                    <a:pt x="168311" y="5303"/>
                    <a:pt x="302613" y="46261"/>
                    <a:pt x="342618" y="29116"/>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xmlns="" id="{EBFB7A35-E719-4C9B-A05D-F0F49AFD6CFC}"/>
                </a:ext>
              </a:extLst>
            </p:cNvPr>
            <p:cNvSpPr/>
            <p:nvPr/>
          </p:nvSpPr>
          <p:spPr>
            <a:xfrm>
              <a:off x="4918234" y="663416"/>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xmlns="" id="{B7556AE7-D57A-4E83-B31F-43F7208A59E5}"/>
                </a:ext>
              </a:extLst>
            </p:cNvPr>
            <p:cNvSpPr/>
            <p:nvPr/>
          </p:nvSpPr>
          <p:spPr>
            <a:xfrm>
              <a:off x="4942999" y="6700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xmlns="" id="{DF330F39-59FA-4F8B-9823-19A11B9634C2}"/>
                </a:ext>
              </a:extLst>
            </p:cNvPr>
            <p:cNvSpPr/>
            <p:nvPr/>
          </p:nvSpPr>
          <p:spPr>
            <a:xfrm>
              <a:off x="4947761" y="670083"/>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xmlns="" id="{E307A4BD-260C-4B2D-BF2C-5444B313E10D}"/>
                </a:ext>
              </a:extLst>
            </p:cNvPr>
            <p:cNvSpPr/>
            <p:nvPr/>
          </p:nvSpPr>
          <p:spPr>
            <a:xfrm>
              <a:off x="4954958" y="672941"/>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7567" y="8096"/>
                    <a:pt x="7567" y="8096"/>
                  </a:cubicBezTo>
                  <a:cubicBezTo>
                    <a:pt x="6615" y="8096"/>
                    <a:pt x="7567" y="8096"/>
                    <a:pt x="7567" y="7144"/>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xmlns="" id="{282F014A-B41C-4729-A6E0-C3137E7D59B4}"/>
                </a:ext>
              </a:extLst>
            </p:cNvPr>
            <p:cNvSpPr/>
            <p:nvPr/>
          </p:nvSpPr>
          <p:spPr>
            <a:xfrm>
              <a:off x="4955381" y="671036"/>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xmlns="" id="{6EAB8102-45E4-454C-89A8-1B95310B2350}"/>
                </a:ext>
              </a:extLst>
            </p:cNvPr>
            <p:cNvSpPr/>
            <p:nvPr/>
          </p:nvSpPr>
          <p:spPr>
            <a:xfrm>
              <a:off x="4967369" y="672517"/>
              <a:ext cx="9525" cy="9525"/>
            </a:xfrm>
            <a:custGeom>
              <a:avLst/>
              <a:gdLst>
                <a:gd name="connsiteX0" fmla="*/ 7538 w 9525"/>
                <a:gd name="connsiteY0" fmla="*/ 7567 h 9525"/>
                <a:gd name="connsiteX1" fmla="*/ 8491 w 9525"/>
                <a:gd name="connsiteY1" fmla="*/ 7567 h 9525"/>
                <a:gd name="connsiteX2" fmla="*/ 7538 w 9525"/>
                <a:gd name="connsiteY2" fmla="*/ 7567 h 9525"/>
              </a:gdLst>
              <a:ahLst/>
              <a:cxnLst>
                <a:cxn ang="0">
                  <a:pos x="connsiteX0" y="connsiteY0"/>
                </a:cxn>
                <a:cxn ang="0">
                  <a:pos x="connsiteX1" y="connsiteY1"/>
                </a:cxn>
                <a:cxn ang="0">
                  <a:pos x="connsiteX2" y="connsiteY2"/>
                </a:cxn>
              </a:cxnLst>
              <a:rect l="l" t="t" r="r" b="b"/>
              <a:pathLst>
                <a:path w="9525" h="9525">
                  <a:moveTo>
                    <a:pt x="7538" y="7567"/>
                  </a:moveTo>
                  <a:cubicBezTo>
                    <a:pt x="7538" y="7567"/>
                    <a:pt x="8491" y="6615"/>
                    <a:pt x="8491" y="7567"/>
                  </a:cubicBezTo>
                  <a:cubicBezTo>
                    <a:pt x="7538" y="6615"/>
                    <a:pt x="6586" y="8520"/>
                    <a:pt x="7538" y="7567"/>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xmlns="" id="{A1E940DC-800F-47A8-9D6D-3DB14A521B5C}"/>
                </a:ext>
              </a:extLst>
            </p:cNvPr>
            <p:cNvSpPr/>
            <p:nvPr/>
          </p:nvSpPr>
          <p:spPr>
            <a:xfrm>
              <a:off x="4972526" y="6710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8096" y="9049"/>
                    <a:pt x="7144" y="7144"/>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xmlns="" id="{92979C8D-A1D6-4481-A162-8AF66CDA16BF}"/>
                </a:ext>
              </a:extLst>
            </p:cNvPr>
            <p:cNvSpPr/>
            <p:nvPr/>
          </p:nvSpPr>
          <p:spPr>
            <a:xfrm>
              <a:off x="5074682" y="670321"/>
              <a:ext cx="9525" cy="9525"/>
            </a:xfrm>
            <a:custGeom>
              <a:avLst/>
              <a:gdLst>
                <a:gd name="connsiteX0" fmla="*/ 7858 w 9525"/>
                <a:gd name="connsiteY0" fmla="*/ 7858 h 9525"/>
                <a:gd name="connsiteX1" fmla="*/ 7858 w 9525"/>
                <a:gd name="connsiteY1" fmla="*/ 7858 h 9525"/>
              </a:gdLst>
              <a:ahLst/>
              <a:cxnLst>
                <a:cxn ang="0">
                  <a:pos x="connsiteX0" y="connsiteY0"/>
                </a:cxn>
                <a:cxn ang="0">
                  <a:pos x="connsiteX1" y="connsiteY1"/>
                </a:cxn>
              </a:cxnLst>
              <a:rect l="l" t="t" r="r" b="b"/>
              <a:pathLst>
                <a:path w="9525" h="9525">
                  <a:moveTo>
                    <a:pt x="7858" y="7858"/>
                  </a:moveTo>
                  <a:cubicBezTo>
                    <a:pt x="6906" y="6906"/>
                    <a:pt x="6906" y="6906"/>
                    <a:pt x="7858" y="785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xmlns="" id="{AA3C7D6B-8CF9-4F4F-9941-6BFC3EFBFF60}"/>
                </a:ext>
              </a:extLst>
            </p:cNvPr>
            <p:cNvSpPr/>
            <p:nvPr/>
          </p:nvSpPr>
          <p:spPr>
            <a:xfrm>
              <a:off x="5120164" y="674579"/>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xmlns="" id="{80D8FC1E-0883-4C85-AD40-47B6F271350C}"/>
                </a:ext>
              </a:extLst>
            </p:cNvPr>
            <p:cNvSpPr/>
            <p:nvPr/>
          </p:nvSpPr>
          <p:spPr>
            <a:xfrm>
              <a:off x="5144929" y="670824"/>
              <a:ext cx="9525" cy="9525"/>
            </a:xfrm>
            <a:custGeom>
              <a:avLst/>
              <a:gdLst>
                <a:gd name="connsiteX0" fmla="*/ 7144 w 9525"/>
                <a:gd name="connsiteY0" fmla="*/ 9260 h 9525"/>
                <a:gd name="connsiteX1" fmla="*/ 7144 w 9525"/>
                <a:gd name="connsiteY1" fmla="*/ 9260 h 9525"/>
              </a:gdLst>
              <a:ahLst/>
              <a:cxnLst>
                <a:cxn ang="0">
                  <a:pos x="connsiteX0" y="connsiteY0"/>
                </a:cxn>
                <a:cxn ang="0">
                  <a:pos x="connsiteX1" y="connsiteY1"/>
                </a:cxn>
              </a:cxnLst>
              <a:rect l="l" t="t" r="r" b="b"/>
              <a:pathLst>
                <a:path w="9525" h="9525">
                  <a:moveTo>
                    <a:pt x="7144" y="9260"/>
                  </a:moveTo>
                  <a:cubicBezTo>
                    <a:pt x="7144" y="9260"/>
                    <a:pt x="7144" y="4498"/>
                    <a:pt x="7144" y="9260"/>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xmlns="" id="{709DEA91-7E3F-4EC1-A1EB-9DD11B2A51CA}"/>
                </a:ext>
              </a:extLst>
            </p:cNvPr>
            <p:cNvSpPr/>
            <p:nvPr/>
          </p:nvSpPr>
          <p:spPr>
            <a:xfrm>
              <a:off x="4916054" y="771048"/>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8096"/>
                    <a:pt x="8371" y="9049"/>
                    <a:pt x="7419" y="7144"/>
                  </a:cubicBezTo>
                  <a:cubicBezTo>
                    <a:pt x="7419" y="8096"/>
                    <a:pt x="7419" y="7144"/>
                    <a:pt x="7419" y="7144"/>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xmlns="" id="{4EBFEBB2-87B1-41E3-B132-5245E8B2ACAE}"/>
                </a:ext>
              </a:extLst>
            </p:cNvPr>
            <p:cNvSpPr/>
            <p:nvPr/>
          </p:nvSpPr>
          <p:spPr>
            <a:xfrm>
              <a:off x="4920897" y="75960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xmlns="" id="{4A7C67F1-2117-4046-A59B-ADB19B42A3E2}"/>
                </a:ext>
              </a:extLst>
            </p:cNvPr>
            <p:cNvSpPr/>
            <p:nvPr/>
          </p:nvSpPr>
          <p:spPr>
            <a:xfrm>
              <a:off x="4918234" y="77104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xmlns="" id="{195D47BE-858E-4C97-950F-E205EC503D11}"/>
                </a:ext>
              </a:extLst>
            </p:cNvPr>
            <p:cNvSpPr/>
            <p:nvPr/>
          </p:nvSpPr>
          <p:spPr>
            <a:xfrm>
              <a:off x="4942999" y="77771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xmlns="" id="{4061018C-2A89-48A3-A727-C00FA40D33A0}"/>
                </a:ext>
              </a:extLst>
            </p:cNvPr>
            <p:cNvSpPr/>
            <p:nvPr/>
          </p:nvSpPr>
          <p:spPr>
            <a:xfrm>
              <a:off x="4947761" y="7777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xmlns="" id="{F6979871-E61C-4E99-8E99-3C0C3995EA96}"/>
                </a:ext>
              </a:extLst>
            </p:cNvPr>
            <p:cNvSpPr/>
            <p:nvPr/>
          </p:nvSpPr>
          <p:spPr>
            <a:xfrm>
              <a:off x="4954958" y="780573"/>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8096"/>
                    <a:pt x="7567" y="8096"/>
                    <a:pt x="7567" y="8096"/>
                  </a:cubicBezTo>
                  <a:cubicBezTo>
                    <a:pt x="6615" y="8096"/>
                    <a:pt x="7567" y="8096"/>
                    <a:pt x="7567" y="7144"/>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xmlns="" id="{FCFEF843-EE96-4DA6-A364-2CFBC41790F3}"/>
                </a:ext>
              </a:extLst>
            </p:cNvPr>
            <p:cNvSpPr/>
            <p:nvPr/>
          </p:nvSpPr>
          <p:spPr>
            <a:xfrm>
              <a:off x="4955381" y="77866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xmlns="" id="{67F1133C-1502-490C-928C-E2CE61B50A16}"/>
                </a:ext>
              </a:extLst>
            </p:cNvPr>
            <p:cNvSpPr/>
            <p:nvPr/>
          </p:nvSpPr>
          <p:spPr>
            <a:xfrm>
              <a:off x="4967369" y="780150"/>
              <a:ext cx="9525" cy="9525"/>
            </a:xfrm>
            <a:custGeom>
              <a:avLst/>
              <a:gdLst>
                <a:gd name="connsiteX0" fmla="*/ 7538 w 9525"/>
                <a:gd name="connsiteY0" fmla="*/ 7567 h 9525"/>
                <a:gd name="connsiteX1" fmla="*/ 8491 w 9525"/>
                <a:gd name="connsiteY1" fmla="*/ 7567 h 9525"/>
                <a:gd name="connsiteX2" fmla="*/ 7538 w 9525"/>
                <a:gd name="connsiteY2" fmla="*/ 7567 h 9525"/>
              </a:gdLst>
              <a:ahLst/>
              <a:cxnLst>
                <a:cxn ang="0">
                  <a:pos x="connsiteX0" y="connsiteY0"/>
                </a:cxn>
                <a:cxn ang="0">
                  <a:pos x="connsiteX1" y="connsiteY1"/>
                </a:cxn>
                <a:cxn ang="0">
                  <a:pos x="connsiteX2" y="connsiteY2"/>
                </a:cxn>
              </a:cxnLst>
              <a:rect l="l" t="t" r="r" b="b"/>
              <a:pathLst>
                <a:path w="9525" h="9525">
                  <a:moveTo>
                    <a:pt x="7538" y="7567"/>
                  </a:moveTo>
                  <a:cubicBezTo>
                    <a:pt x="7538" y="7567"/>
                    <a:pt x="8491" y="6615"/>
                    <a:pt x="8491" y="7567"/>
                  </a:cubicBezTo>
                  <a:cubicBezTo>
                    <a:pt x="7538" y="6615"/>
                    <a:pt x="6586" y="9472"/>
                    <a:pt x="7538" y="7567"/>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xmlns="" id="{5D4486A1-2832-468A-BD4C-AE2D979BE4CF}"/>
                </a:ext>
              </a:extLst>
            </p:cNvPr>
            <p:cNvSpPr/>
            <p:nvPr/>
          </p:nvSpPr>
          <p:spPr>
            <a:xfrm>
              <a:off x="4972526" y="7786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8096" y="10001"/>
                    <a:pt x="7144" y="7144"/>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xmlns="" id="{317715BC-744E-4AB9-80FA-2E2BD078A8FA}"/>
                </a:ext>
              </a:extLst>
            </p:cNvPr>
            <p:cNvSpPr/>
            <p:nvPr/>
          </p:nvSpPr>
          <p:spPr>
            <a:xfrm>
              <a:off x="5074682" y="77866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xmlns="" id="{E7AB3833-118D-4F5E-96C5-345B1FB54A5B}"/>
                </a:ext>
              </a:extLst>
            </p:cNvPr>
            <p:cNvSpPr/>
            <p:nvPr/>
          </p:nvSpPr>
          <p:spPr>
            <a:xfrm>
              <a:off x="5120164" y="78316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xmlns="" id="{5FE98093-E6B1-4952-90E9-2D7A20A92689}"/>
                </a:ext>
              </a:extLst>
            </p:cNvPr>
            <p:cNvSpPr/>
            <p:nvPr/>
          </p:nvSpPr>
          <p:spPr>
            <a:xfrm>
              <a:off x="5144929" y="77888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xmlns="" id="{85D418DD-166E-420B-B46C-F9768915AD72}"/>
                </a:ext>
              </a:extLst>
            </p:cNvPr>
            <p:cNvSpPr/>
            <p:nvPr/>
          </p:nvSpPr>
          <p:spPr>
            <a:xfrm>
              <a:off x="4922573" y="86629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8096"/>
                    <a:pt x="8520" y="9049"/>
                    <a:pt x="7567" y="7144"/>
                  </a:cubicBezTo>
                  <a:cubicBezTo>
                    <a:pt x="6615" y="8096"/>
                    <a:pt x="7567" y="7144"/>
                    <a:pt x="7567" y="7144"/>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xmlns="" id="{BAE82AD1-A28B-41E9-8407-0EC300A7E5D0}"/>
                </a:ext>
              </a:extLst>
            </p:cNvPr>
            <p:cNvSpPr/>
            <p:nvPr/>
          </p:nvSpPr>
          <p:spPr>
            <a:xfrm>
              <a:off x="4927564" y="85485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xmlns="" id="{B3245FB6-49EB-4365-9BA2-61B400F14EA6}"/>
                </a:ext>
              </a:extLst>
            </p:cNvPr>
            <p:cNvSpPr/>
            <p:nvPr/>
          </p:nvSpPr>
          <p:spPr>
            <a:xfrm>
              <a:off x="4924901" y="86629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xmlns="" id="{EEBD6AB1-5805-4646-91C7-4B849896663C}"/>
                </a:ext>
              </a:extLst>
            </p:cNvPr>
            <p:cNvSpPr/>
            <p:nvPr/>
          </p:nvSpPr>
          <p:spPr>
            <a:xfrm>
              <a:off x="4949666" y="8729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xmlns="" id="{8D06603C-5E7E-4085-A9F0-0CE51AE41FEB}"/>
                </a:ext>
              </a:extLst>
            </p:cNvPr>
            <p:cNvSpPr/>
            <p:nvPr/>
          </p:nvSpPr>
          <p:spPr>
            <a:xfrm>
              <a:off x="4953476" y="87296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xmlns="" id="{3F8B2EE5-72E0-474E-BC21-A5D690A5B13F}"/>
                </a:ext>
              </a:extLst>
            </p:cNvPr>
            <p:cNvSpPr/>
            <p:nvPr/>
          </p:nvSpPr>
          <p:spPr>
            <a:xfrm>
              <a:off x="4961096" y="87582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7144" y="8096"/>
                    <a:pt x="7144" y="8096"/>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xmlns="" id="{41A31F49-9443-45D3-BEE8-7798BFA87D41}"/>
                </a:ext>
              </a:extLst>
            </p:cNvPr>
            <p:cNvSpPr/>
            <p:nvPr/>
          </p:nvSpPr>
          <p:spPr>
            <a:xfrm>
              <a:off x="4962049" y="87391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xmlns="" id="{4D51EF3A-241A-438A-B966-BB21773A2F22}"/>
                </a:ext>
              </a:extLst>
            </p:cNvPr>
            <p:cNvSpPr/>
            <p:nvPr/>
          </p:nvSpPr>
          <p:spPr>
            <a:xfrm>
              <a:off x="4973479" y="875400"/>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6615"/>
                    <a:pt x="8096" y="7567"/>
                  </a:cubicBezTo>
                  <a:cubicBezTo>
                    <a:pt x="8096" y="6615"/>
                    <a:pt x="7144" y="9472"/>
                    <a:pt x="7144" y="7567"/>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xmlns="" id="{1CAFAACC-B3AF-4DB7-9A0C-19FA4EE2AE4C}"/>
                </a:ext>
              </a:extLst>
            </p:cNvPr>
            <p:cNvSpPr/>
            <p:nvPr/>
          </p:nvSpPr>
          <p:spPr>
            <a:xfrm>
              <a:off x="4979194" y="8739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1"/>
                    <a:pt x="7144" y="714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xmlns="" id="{E8AB0B10-7002-4300-917D-5F88D09A6946}"/>
                </a:ext>
              </a:extLst>
            </p:cNvPr>
            <p:cNvSpPr/>
            <p:nvPr/>
          </p:nvSpPr>
          <p:spPr>
            <a:xfrm>
              <a:off x="5080688" y="87391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xmlns="" id="{CEA02D60-7923-4C0F-8A1F-F8385E59D025}"/>
                </a:ext>
              </a:extLst>
            </p:cNvPr>
            <p:cNvSpPr/>
            <p:nvPr/>
          </p:nvSpPr>
          <p:spPr>
            <a:xfrm>
              <a:off x="5126831" y="87841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xmlns="" id="{B5DC98DA-E146-4D6B-B7A2-EFE2CE4EBCC8}"/>
                </a:ext>
              </a:extLst>
            </p:cNvPr>
            <p:cNvSpPr/>
            <p:nvPr/>
          </p:nvSpPr>
          <p:spPr>
            <a:xfrm>
              <a:off x="5151596" y="87413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xmlns="" id="{D0A208A6-C920-42B8-A96F-BBBCA983ABEC}"/>
                </a:ext>
              </a:extLst>
            </p:cNvPr>
            <p:cNvSpPr/>
            <p:nvPr/>
          </p:nvSpPr>
          <p:spPr>
            <a:xfrm>
              <a:off x="4928949" y="96154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8096"/>
                    <a:pt x="8811" y="9049"/>
                    <a:pt x="7858" y="7144"/>
                  </a:cubicBezTo>
                  <a:cubicBezTo>
                    <a:pt x="6906" y="8096"/>
                    <a:pt x="6906" y="7144"/>
                    <a:pt x="7858" y="7144"/>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xmlns="" id="{3D336BB8-88F7-4A02-A603-897B4B7E361C}"/>
                </a:ext>
              </a:extLst>
            </p:cNvPr>
            <p:cNvSpPr/>
            <p:nvPr/>
          </p:nvSpPr>
          <p:spPr>
            <a:xfrm>
              <a:off x="4934232" y="95010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7358" y="6208"/>
                    <a:pt x="301661" y="46213"/>
                    <a:pt x="342618" y="29068"/>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xmlns="" id="{461D2A9A-073B-4331-9295-1C575475A1DB}"/>
                </a:ext>
              </a:extLst>
            </p:cNvPr>
            <p:cNvSpPr/>
            <p:nvPr/>
          </p:nvSpPr>
          <p:spPr>
            <a:xfrm>
              <a:off x="4930616" y="96154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xmlns="" id="{5AF005F6-BD0C-4F09-940F-56B5502E29EF}"/>
                </a:ext>
              </a:extLst>
            </p:cNvPr>
            <p:cNvSpPr/>
            <p:nvPr/>
          </p:nvSpPr>
          <p:spPr>
            <a:xfrm>
              <a:off x="4955910" y="96821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xmlns="" id="{8D62CADB-1C23-40B8-A7A7-7D3AB0271168}"/>
                </a:ext>
              </a:extLst>
            </p:cNvPr>
            <p:cNvSpPr/>
            <p:nvPr/>
          </p:nvSpPr>
          <p:spPr>
            <a:xfrm>
              <a:off x="4960144" y="9682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xmlns="" id="{3BAD288C-8C70-463D-8E26-67C8044B1AEB}"/>
                </a:ext>
              </a:extLst>
            </p:cNvPr>
            <p:cNvSpPr/>
            <p:nvPr/>
          </p:nvSpPr>
          <p:spPr>
            <a:xfrm>
              <a:off x="4967764" y="97107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7144" y="8096"/>
                    <a:pt x="7144" y="8096"/>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xmlns="" id="{DC7937FF-6B75-4265-8BC0-9F794852D81B}"/>
                </a:ext>
              </a:extLst>
            </p:cNvPr>
            <p:cNvSpPr/>
            <p:nvPr/>
          </p:nvSpPr>
          <p:spPr>
            <a:xfrm>
              <a:off x="4967764" y="96916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xmlns="" id="{725B65CC-DB60-4075-97AF-98A09153129D}"/>
                </a:ext>
              </a:extLst>
            </p:cNvPr>
            <p:cNvSpPr/>
            <p:nvPr/>
          </p:nvSpPr>
          <p:spPr>
            <a:xfrm>
              <a:off x="4980146" y="970650"/>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6615"/>
                    <a:pt x="8096" y="7567"/>
                  </a:cubicBezTo>
                  <a:cubicBezTo>
                    <a:pt x="8096" y="6615"/>
                    <a:pt x="7144" y="9472"/>
                    <a:pt x="7144" y="7567"/>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xmlns="" id="{1E7CDBCE-6427-4D3D-8B26-0D4F44D8B086}"/>
                </a:ext>
              </a:extLst>
            </p:cNvPr>
            <p:cNvSpPr/>
            <p:nvPr/>
          </p:nvSpPr>
          <p:spPr>
            <a:xfrm>
              <a:off x="4985861" y="9691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1"/>
                    <a:pt x="7144" y="7144"/>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xmlns="" id="{C7F0ADC7-A03D-48D0-BD9C-23AAE1780F7B}"/>
                </a:ext>
              </a:extLst>
            </p:cNvPr>
            <p:cNvSpPr/>
            <p:nvPr/>
          </p:nvSpPr>
          <p:spPr>
            <a:xfrm>
              <a:off x="5087064" y="96916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xmlns="" id="{F1F6D465-003C-4F9F-8089-553D55463FAF}"/>
                </a:ext>
              </a:extLst>
            </p:cNvPr>
            <p:cNvSpPr/>
            <p:nvPr/>
          </p:nvSpPr>
          <p:spPr>
            <a:xfrm>
              <a:off x="5132546" y="97366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xmlns="" id="{A0D5B5E9-BC9C-4483-8080-DDEA4D6A5BD2}"/>
                </a:ext>
              </a:extLst>
            </p:cNvPr>
            <p:cNvSpPr/>
            <p:nvPr/>
          </p:nvSpPr>
          <p:spPr>
            <a:xfrm>
              <a:off x="5158264" y="96938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xmlns="" id="{924CB2C3-A285-4884-BD82-2506E89BAD84}"/>
                </a:ext>
              </a:extLst>
            </p:cNvPr>
            <p:cNvSpPr/>
            <p:nvPr/>
          </p:nvSpPr>
          <p:spPr>
            <a:xfrm>
              <a:off x="4935104" y="1056798"/>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8096"/>
                    <a:pt x="8371" y="9049"/>
                    <a:pt x="7419" y="7144"/>
                  </a:cubicBezTo>
                  <a:cubicBezTo>
                    <a:pt x="7419" y="8096"/>
                    <a:pt x="7419" y="7144"/>
                    <a:pt x="7419" y="7144"/>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xmlns="" id="{4F1263CC-303D-4AB4-9483-13D0F963EA6A}"/>
                </a:ext>
              </a:extLst>
            </p:cNvPr>
            <p:cNvSpPr/>
            <p:nvPr/>
          </p:nvSpPr>
          <p:spPr>
            <a:xfrm>
              <a:off x="4939947" y="104535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xmlns="" id="{5EABAD91-CE53-4C55-982D-B4E2173232AB}"/>
                </a:ext>
              </a:extLst>
            </p:cNvPr>
            <p:cNvSpPr/>
            <p:nvPr/>
          </p:nvSpPr>
          <p:spPr>
            <a:xfrm>
              <a:off x="4937284" y="105679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xmlns="" id="{3400BADB-1506-4F98-820D-0FFBE28BE08F}"/>
                </a:ext>
              </a:extLst>
            </p:cNvPr>
            <p:cNvSpPr/>
            <p:nvPr/>
          </p:nvSpPr>
          <p:spPr>
            <a:xfrm>
              <a:off x="4962049" y="10634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xmlns="" id="{27F78F38-04D7-4F98-BD86-79429A6E2850}"/>
                </a:ext>
              </a:extLst>
            </p:cNvPr>
            <p:cNvSpPr/>
            <p:nvPr/>
          </p:nvSpPr>
          <p:spPr>
            <a:xfrm>
              <a:off x="4966811" y="106346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xmlns="" id="{F4C0A72D-DB2E-412B-96A6-F713664E5EC1}"/>
                </a:ext>
              </a:extLst>
            </p:cNvPr>
            <p:cNvSpPr/>
            <p:nvPr/>
          </p:nvSpPr>
          <p:spPr>
            <a:xfrm>
              <a:off x="4974008" y="1066323"/>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8096"/>
                    <a:pt x="7567" y="8096"/>
                    <a:pt x="7567" y="8096"/>
                  </a:cubicBezTo>
                  <a:cubicBezTo>
                    <a:pt x="6615" y="8096"/>
                    <a:pt x="7567" y="8096"/>
                    <a:pt x="7567" y="7144"/>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xmlns="" id="{E6E9199B-FE09-4FB4-BB23-982C9DB0AA81}"/>
                </a:ext>
              </a:extLst>
            </p:cNvPr>
            <p:cNvSpPr/>
            <p:nvPr/>
          </p:nvSpPr>
          <p:spPr>
            <a:xfrm>
              <a:off x="4974431" y="106441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xmlns="" id="{5639CC56-3029-4F05-963D-C216B6939DB2}"/>
                </a:ext>
              </a:extLst>
            </p:cNvPr>
            <p:cNvSpPr/>
            <p:nvPr/>
          </p:nvSpPr>
          <p:spPr>
            <a:xfrm>
              <a:off x="4986419" y="1065900"/>
              <a:ext cx="9525" cy="9525"/>
            </a:xfrm>
            <a:custGeom>
              <a:avLst/>
              <a:gdLst>
                <a:gd name="connsiteX0" fmla="*/ 7538 w 9525"/>
                <a:gd name="connsiteY0" fmla="*/ 7567 h 9525"/>
                <a:gd name="connsiteX1" fmla="*/ 8491 w 9525"/>
                <a:gd name="connsiteY1" fmla="*/ 7567 h 9525"/>
                <a:gd name="connsiteX2" fmla="*/ 7538 w 9525"/>
                <a:gd name="connsiteY2" fmla="*/ 7567 h 9525"/>
              </a:gdLst>
              <a:ahLst/>
              <a:cxnLst>
                <a:cxn ang="0">
                  <a:pos x="connsiteX0" y="connsiteY0"/>
                </a:cxn>
                <a:cxn ang="0">
                  <a:pos x="connsiteX1" y="connsiteY1"/>
                </a:cxn>
                <a:cxn ang="0">
                  <a:pos x="connsiteX2" y="connsiteY2"/>
                </a:cxn>
              </a:cxnLst>
              <a:rect l="l" t="t" r="r" b="b"/>
              <a:pathLst>
                <a:path w="9525" h="9525">
                  <a:moveTo>
                    <a:pt x="7538" y="7567"/>
                  </a:moveTo>
                  <a:cubicBezTo>
                    <a:pt x="7538" y="7567"/>
                    <a:pt x="8491" y="6615"/>
                    <a:pt x="8491" y="7567"/>
                  </a:cubicBezTo>
                  <a:cubicBezTo>
                    <a:pt x="7538" y="6615"/>
                    <a:pt x="6586" y="9472"/>
                    <a:pt x="7538" y="7567"/>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xmlns="" id="{528A7FA3-E8E2-4C1A-9BAC-759FFD9D226B}"/>
                </a:ext>
              </a:extLst>
            </p:cNvPr>
            <p:cNvSpPr/>
            <p:nvPr/>
          </p:nvSpPr>
          <p:spPr>
            <a:xfrm>
              <a:off x="4991576" y="10644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8096" y="10001"/>
                    <a:pt x="7144" y="7144"/>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xmlns="" id="{E17412B7-0A5E-442E-87F9-3F80B8B32979}"/>
                </a:ext>
              </a:extLst>
            </p:cNvPr>
            <p:cNvSpPr/>
            <p:nvPr/>
          </p:nvSpPr>
          <p:spPr>
            <a:xfrm>
              <a:off x="5093732" y="106441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xmlns="" id="{DBF2D6D5-A8BA-4CDB-8D7A-472865634042}"/>
                </a:ext>
              </a:extLst>
            </p:cNvPr>
            <p:cNvSpPr/>
            <p:nvPr/>
          </p:nvSpPr>
          <p:spPr>
            <a:xfrm>
              <a:off x="5139214" y="106891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xmlns="" id="{3BEC73F2-B3D4-4365-B1E3-8B3CBCCB528F}"/>
                </a:ext>
              </a:extLst>
            </p:cNvPr>
            <p:cNvSpPr/>
            <p:nvPr/>
          </p:nvSpPr>
          <p:spPr>
            <a:xfrm>
              <a:off x="5163979" y="106463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xmlns="" id="{ABC8F649-29B4-4C29-B584-E3309222FB83}"/>
                </a:ext>
              </a:extLst>
            </p:cNvPr>
            <p:cNvSpPr/>
            <p:nvPr/>
          </p:nvSpPr>
          <p:spPr>
            <a:xfrm>
              <a:off x="4941623" y="115204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8096"/>
                    <a:pt x="8520" y="9049"/>
                    <a:pt x="7567" y="7144"/>
                  </a:cubicBezTo>
                  <a:cubicBezTo>
                    <a:pt x="6615" y="8096"/>
                    <a:pt x="7567" y="7144"/>
                    <a:pt x="7567" y="7144"/>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xmlns="" id="{F2D68CFB-9B5D-42AB-80B2-0BF46C9EC32F}"/>
                </a:ext>
              </a:extLst>
            </p:cNvPr>
            <p:cNvSpPr/>
            <p:nvPr/>
          </p:nvSpPr>
          <p:spPr>
            <a:xfrm>
              <a:off x="4946614" y="114060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xmlns="" id="{79818A03-04C8-49C0-AD13-F7CDCD8EC6BD}"/>
                </a:ext>
              </a:extLst>
            </p:cNvPr>
            <p:cNvSpPr/>
            <p:nvPr/>
          </p:nvSpPr>
          <p:spPr>
            <a:xfrm>
              <a:off x="4943951" y="115204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xmlns="" id="{803A1484-5557-40AE-A39F-6C66C8581920}"/>
                </a:ext>
              </a:extLst>
            </p:cNvPr>
            <p:cNvSpPr/>
            <p:nvPr/>
          </p:nvSpPr>
          <p:spPr>
            <a:xfrm>
              <a:off x="4968716" y="115871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xmlns="" id="{A4B28CBA-E5F4-4D88-83DF-886C6F17EEC4}"/>
                </a:ext>
              </a:extLst>
            </p:cNvPr>
            <p:cNvSpPr/>
            <p:nvPr/>
          </p:nvSpPr>
          <p:spPr>
            <a:xfrm>
              <a:off x="4972526" y="11587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xmlns="" id="{F6A17CEE-4CF9-4A85-829C-21CAAF88B8F8}"/>
                </a:ext>
              </a:extLst>
            </p:cNvPr>
            <p:cNvSpPr/>
            <p:nvPr/>
          </p:nvSpPr>
          <p:spPr>
            <a:xfrm>
              <a:off x="4980146" y="116157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7144" y="8096"/>
                    <a:pt x="7144" y="8096"/>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xmlns="" id="{1632789A-C34E-4349-A36F-8116D2514CC5}"/>
                </a:ext>
              </a:extLst>
            </p:cNvPr>
            <p:cNvSpPr/>
            <p:nvPr/>
          </p:nvSpPr>
          <p:spPr>
            <a:xfrm>
              <a:off x="4981099" y="115966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xmlns="" id="{6886941F-04CE-42CE-BF9F-52575EAEE55B}"/>
                </a:ext>
              </a:extLst>
            </p:cNvPr>
            <p:cNvSpPr/>
            <p:nvPr/>
          </p:nvSpPr>
          <p:spPr>
            <a:xfrm>
              <a:off x="4992529" y="1161150"/>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6615"/>
                    <a:pt x="8096" y="7567"/>
                  </a:cubicBezTo>
                  <a:cubicBezTo>
                    <a:pt x="8096" y="6615"/>
                    <a:pt x="7144" y="9472"/>
                    <a:pt x="7144" y="7567"/>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xmlns="" id="{32B22B07-8B96-4B7F-B921-F400D18A880B}"/>
                </a:ext>
              </a:extLst>
            </p:cNvPr>
            <p:cNvSpPr/>
            <p:nvPr/>
          </p:nvSpPr>
          <p:spPr>
            <a:xfrm>
              <a:off x="4998244" y="11596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1"/>
                    <a:pt x="7144" y="714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xmlns="" id="{5F4ED484-2C66-4472-BDA0-C76B2D856DE2}"/>
                </a:ext>
              </a:extLst>
            </p:cNvPr>
            <p:cNvSpPr/>
            <p:nvPr/>
          </p:nvSpPr>
          <p:spPr>
            <a:xfrm>
              <a:off x="5099738" y="115966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xmlns="" id="{391F66E8-00C0-42F0-B4FF-1C41DF8F8043}"/>
                </a:ext>
              </a:extLst>
            </p:cNvPr>
            <p:cNvSpPr/>
            <p:nvPr/>
          </p:nvSpPr>
          <p:spPr>
            <a:xfrm>
              <a:off x="5145881" y="116416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xmlns="" id="{0D44E095-F826-42DB-B127-AD2B0EA5E363}"/>
                </a:ext>
              </a:extLst>
            </p:cNvPr>
            <p:cNvSpPr/>
            <p:nvPr/>
          </p:nvSpPr>
          <p:spPr>
            <a:xfrm>
              <a:off x="5170646" y="115988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xmlns="" id="{2E4FA728-BE6F-4906-ACF4-59998D27B98A}"/>
                </a:ext>
              </a:extLst>
            </p:cNvPr>
            <p:cNvSpPr/>
            <p:nvPr/>
          </p:nvSpPr>
          <p:spPr>
            <a:xfrm>
              <a:off x="4816316" y="52530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10001" y="7144"/>
                    <a:pt x="5239" y="8096"/>
                    <a:pt x="8096" y="7144"/>
                  </a:cubicBezTo>
                  <a:cubicBezTo>
                    <a:pt x="8096" y="8096"/>
                    <a:pt x="8096" y="9049"/>
                    <a:pt x="7144" y="9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xmlns="" id="{ADA71AA5-7AF6-4787-96DB-2C09F5B2F562}"/>
                </a:ext>
              </a:extLst>
            </p:cNvPr>
            <p:cNvSpPr/>
            <p:nvPr/>
          </p:nvSpPr>
          <p:spPr>
            <a:xfrm>
              <a:off x="4712494" y="526256"/>
              <a:ext cx="104775" cy="800100"/>
            </a:xfrm>
            <a:custGeom>
              <a:avLst/>
              <a:gdLst>
                <a:gd name="connsiteX0" fmla="*/ 38576 w 104775"/>
                <a:gd name="connsiteY0" fmla="*/ 798671 h 800100"/>
                <a:gd name="connsiteX1" fmla="*/ 10954 w 104775"/>
                <a:gd name="connsiteY1" fmla="*/ 553879 h 800100"/>
                <a:gd name="connsiteX2" fmla="*/ 10954 w 104775"/>
                <a:gd name="connsiteY2" fmla="*/ 416719 h 800100"/>
                <a:gd name="connsiteX3" fmla="*/ 13811 w 104775"/>
                <a:gd name="connsiteY3" fmla="*/ 412909 h 800100"/>
                <a:gd name="connsiteX4" fmla="*/ 13811 w 104775"/>
                <a:gd name="connsiteY4" fmla="*/ 418624 h 800100"/>
                <a:gd name="connsiteX5" fmla="*/ 7144 w 104775"/>
                <a:gd name="connsiteY5" fmla="*/ 149066 h 800100"/>
                <a:gd name="connsiteX6" fmla="*/ 15716 w 104775"/>
                <a:gd name="connsiteY6" fmla="*/ 150971 h 800100"/>
                <a:gd name="connsiteX7" fmla="*/ 18574 w 104775"/>
                <a:gd name="connsiteY7" fmla="*/ 150019 h 800100"/>
                <a:gd name="connsiteX8" fmla="*/ 13811 w 104775"/>
                <a:gd name="connsiteY8" fmla="*/ 85249 h 800100"/>
                <a:gd name="connsiteX9" fmla="*/ 13811 w 104775"/>
                <a:gd name="connsiteY9" fmla="*/ 64294 h 800100"/>
                <a:gd name="connsiteX10" fmla="*/ 19526 w 104775"/>
                <a:gd name="connsiteY10" fmla="*/ 69056 h 800100"/>
                <a:gd name="connsiteX11" fmla="*/ 36671 w 104775"/>
                <a:gd name="connsiteY11" fmla="*/ 44291 h 800100"/>
                <a:gd name="connsiteX12" fmla="*/ 30004 w 104775"/>
                <a:gd name="connsiteY12" fmla="*/ 55721 h 800100"/>
                <a:gd name="connsiteX13" fmla="*/ 47149 w 104775"/>
                <a:gd name="connsiteY13" fmla="*/ 32861 h 800100"/>
                <a:gd name="connsiteX14" fmla="*/ 105251 w 104775"/>
                <a:gd name="connsiteY14" fmla="*/ 7144 h 800100"/>
                <a:gd name="connsiteX15" fmla="*/ 29051 w 104775"/>
                <a:gd name="connsiteY15" fmla="*/ 74771 h 800100"/>
                <a:gd name="connsiteX16" fmla="*/ 32861 w 104775"/>
                <a:gd name="connsiteY16" fmla="*/ 245269 h 800100"/>
                <a:gd name="connsiteX17" fmla="*/ 38576 w 104775"/>
                <a:gd name="connsiteY17" fmla="*/ 798671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800100">
                  <a:moveTo>
                    <a:pt x="38576" y="798671"/>
                  </a:moveTo>
                  <a:cubicBezTo>
                    <a:pt x="9049" y="739616"/>
                    <a:pt x="10954" y="604361"/>
                    <a:pt x="10954" y="553879"/>
                  </a:cubicBezTo>
                  <a:cubicBezTo>
                    <a:pt x="10954" y="500539"/>
                    <a:pt x="3334" y="469106"/>
                    <a:pt x="10954" y="416719"/>
                  </a:cubicBezTo>
                  <a:cubicBezTo>
                    <a:pt x="12859" y="417671"/>
                    <a:pt x="13811" y="416719"/>
                    <a:pt x="13811" y="412909"/>
                  </a:cubicBezTo>
                  <a:cubicBezTo>
                    <a:pt x="13811" y="414814"/>
                    <a:pt x="13811" y="416719"/>
                    <a:pt x="13811" y="418624"/>
                  </a:cubicBezTo>
                  <a:cubicBezTo>
                    <a:pt x="25241" y="411956"/>
                    <a:pt x="19526" y="152876"/>
                    <a:pt x="7144" y="149066"/>
                  </a:cubicBezTo>
                  <a:cubicBezTo>
                    <a:pt x="10954" y="145256"/>
                    <a:pt x="10954" y="153829"/>
                    <a:pt x="15716" y="150971"/>
                  </a:cubicBezTo>
                  <a:cubicBezTo>
                    <a:pt x="14764" y="149066"/>
                    <a:pt x="15716" y="148114"/>
                    <a:pt x="18574" y="150019"/>
                  </a:cubicBezTo>
                  <a:cubicBezTo>
                    <a:pt x="12859" y="137636"/>
                    <a:pt x="6191" y="76676"/>
                    <a:pt x="13811" y="85249"/>
                  </a:cubicBezTo>
                  <a:cubicBezTo>
                    <a:pt x="16669" y="80486"/>
                    <a:pt x="7144" y="70009"/>
                    <a:pt x="13811" y="64294"/>
                  </a:cubicBezTo>
                  <a:cubicBezTo>
                    <a:pt x="13811" y="64294"/>
                    <a:pt x="16669" y="72866"/>
                    <a:pt x="19526" y="69056"/>
                  </a:cubicBezTo>
                  <a:cubicBezTo>
                    <a:pt x="24289" y="59531"/>
                    <a:pt x="33814" y="56674"/>
                    <a:pt x="36671" y="44291"/>
                  </a:cubicBezTo>
                  <a:cubicBezTo>
                    <a:pt x="32861" y="47149"/>
                    <a:pt x="30004" y="50959"/>
                    <a:pt x="30004" y="55721"/>
                  </a:cubicBezTo>
                  <a:cubicBezTo>
                    <a:pt x="36671" y="49054"/>
                    <a:pt x="45244" y="40481"/>
                    <a:pt x="47149" y="32861"/>
                  </a:cubicBezTo>
                  <a:cubicBezTo>
                    <a:pt x="53816" y="28099"/>
                    <a:pt x="102394" y="17621"/>
                    <a:pt x="105251" y="7144"/>
                  </a:cubicBezTo>
                  <a:cubicBezTo>
                    <a:pt x="95726" y="16669"/>
                    <a:pt x="49054" y="33814"/>
                    <a:pt x="29051" y="74771"/>
                  </a:cubicBezTo>
                  <a:cubicBezTo>
                    <a:pt x="6191" y="120491"/>
                    <a:pt x="30004" y="195739"/>
                    <a:pt x="32861" y="245269"/>
                  </a:cubicBezTo>
                  <a:cubicBezTo>
                    <a:pt x="39529" y="419576"/>
                    <a:pt x="13811" y="651034"/>
                    <a:pt x="38576" y="798671"/>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xmlns="" id="{34A6275B-3EF7-464F-B69C-DB9DDD6690F5}"/>
                </a:ext>
              </a:extLst>
            </p:cNvPr>
            <p:cNvSpPr/>
            <p:nvPr/>
          </p:nvSpPr>
          <p:spPr>
            <a:xfrm>
              <a:off x="4809649" y="527208"/>
              <a:ext cx="9525" cy="9525"/>
            </a:xfrm>
            <a:custGeom>
              <a:avLst/>
              <a:gdLst>
                <a:gd name="connsiteX0" fmla="*/ 10001 w 9525"/>
                <a:gd name="connsiteY0" fmla="*/ 9049 h 9525"/>
                <a:gd name="connsiteX1" fmla="*/ 7144 w 9525"/>
                <a:gd name="connsiteY1" fmla="*/ 7144 h 9525"/>
                <a:gd name="connsiteX2" fmla="*/ 10001 w 9525"/>
                <a:gd name="connsiteY2" fmla="*/ 9049 h 9525"/>
              </a:gdLst>
              <a:ahLst/>
              <a:cxnLst>
                <a:cxn ang="0">
                  <a:pos x="connsiteX0" y="connsiteY0"/>
                </a:cxn>
                <a:cxn ang="0">
                  <a:pos x="connsiteX1" y="connsiteY1"/>
                </a:cxn>
                <a:cxn ang="0">
                  <a:pos x="connsiteX2" y="connsiteY2"/>
                </a:cxn>
              </a:cxnLst>
              <a:rect l="l" t="t" r="r" b="b"/>
              <a:pathLst>
                <a:path w="9525" h="9525">
                  <a:moveTo>
                    <a:pt x="10001" y="9049"/>
                  </a:moveTo>
                  <a:cubicBezTo>
                    <a:pt x="9049" y="8096"/>
                    <a:pt x="7144" y="9049"/>
                    <a:pt x="7144" y="7144"/>
                  </a:cubicBezTo>
                  <a:cubicBezTo>
                    <a:pt x="8096" y="8096"/>
                    <a:pt x="10001" y="8096"/>
                    <a:pt x="10001" y="9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xmlns="" id="{0D9D1CFE-E18D-47FA-BAA2-203B36AB25C7}"/>
                </a:ext>
              </a:extLst>
            </p:cNvPr>
            <p:cNvSpPr/>
            <p:nvPr/>
          </p:nvSpPr>
          <p:spPr>
            <a:xfrm>
              <a:off x="4757261" y="550464"/>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7144" y="7700"/>
                    <a:pt x="7144" y="5795"/>
                    <a:pt x="7144" y="8653"/>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xmlns="" id="{98E7E09E-4CF1-4A77-8AB1-D3D68D083851}"/>
                </a:ext>
              </a:extLst>
            </p:cNvPr>
            <p:cNvSpPr/>
            <p:nvPr/>
          </p:nvSpPr>
          <p:spPr>
            <a:xfrm>
              <a:off x="4744687" y="555783"/>
              <a:ext cx="9525" cy="19050"/>
            </a:xfrm>
            <a:custGeom>
              <a:avLst/>
              <a:gdLst>
                <a:gd name="connsiteX0" fmla="*/ 7335 w 9525"/>
                <a:gd name="connsiteY0" fmla="*/ 11906 h 19050"/>
                <a:gd name="connsiteX1" fmla="*/ 10193 w 9525"/>
                <a:gd name="connsiteY1" fmla="*/ 7144 h 19050"/>
                <a:gd name="connsiteX2" fmla="*/ 7335 w 9525"/>
                <a:gd name="connsiteY2" fmla="*/ 11906 h 19050"/>
              </a:gdLst>
              <a:ahLst/>
              <a:cxnLst>
                <a:cxn ang="0">
                  <a:pos x="connsiteX0" y="connsiteY0"/>
                </a:cxn>
                <a:cxn ang="0">
                  <a:pos x="connsiteX1" y="connsiteY1"/>
                </a:cxn>
                <a:cxn ang="0">
                  <a:pos x="connsiteX2" y="connsiteY2"/>
                </a:cxn>
              </a:cxnLst>
              <a:rect l="l" t="t" r="r" b="b"/>
              <a:pathLst>
                <a:path w="9525" h="19050">
                  <a:moveTo>
                    <a:pt x="7335" y="11906"/>
                  </a:moveTo>
                  <a:cubicBezTo>
                    <a:pt x="6383" y="10954"/>
                    <a:pt x="9240" y="8096"/>
                    <a:pt x="10193" y="7144"/>
                  </a:cubicBezTo>
                  <a:lnTo>
                    <a:pt x="7335" y="11906"/>
                  </a:ln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xmlns="" id="{54D2D6B6-83BB-499E-907F-83F26426F3A3}"/>
                </a:ext>
              </a:extLst>
            </p:cNvPr>
            <p:cNvSpPr/>
            <p:nvPr/>
          </p:nvSpPr>
          <p:spPr>
            <a:xfrm>
              <a:off x="4730115" y="567213"/>
              <a:ext cx="9525" cy="9525"/>
            </a:xfrm>
            <a:custGeom>
              <a:avLst/>
              <a:gdLst>
                <a:gd name="connsiteX0" fmla="*/ 8573 w 9525"/>
                <a:gd name="connsiteY0" fmla="*/ 8096 h 9525"/>
                <a:gd name="connsiteX1" fmla="*/ 8573 w 9525"/>
                <a:gd name="connsiteY1" fmla="*/ 7144 h 9525"/>
                <a:gd name="connsiteX2" fmla="*/ 8573 w 9525"/>
                <a:gd name="connsiteY2" fmla="*/ 8096 h 9525"/>
              </a:gdLst>
              <a:ahLst/>
              <a:cxnLst>
                <a:cxn ang="0">
                  <a:pos x="connsiteX0" y="connsiteY0"/>
                </a:cxn>
                <a:cxn ang="0">
                  <a:pos x="connsiteX1" y="connsiteY1"/>
                </a:cxn>
                <a:cxn ang="0">
                  <a:pos x="connsiteX2" y="connsiteY2"/>
                </a:cxn>
              </a:cxnLst>
              <a:rect l="l" t="t" r="r" b="b"/>
              <a:pathLst>
                <a:path w="9525" h="9525">
                  <a:moveTo>
                    <a:pt x="8573" y="8096"/>
                  </a:moveTo>
                  <a:cubicBezTo>
                    <a:pt x="6667" y="8096"/>
                    <a:pt x="6667" y="8096"/>
                    <a:pt x="8573" y="7144"/>
                  </a:cubicBezTo>
                  <a:cubicBezTo>
                    <a:pt x="8573" y="7144"/>
                    <a:pt x="8573" y="8096"/>
                    <a:pt x="8573" y="8096"/>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xmlns="" id="{168D1C48-0449-4594-A202-B579D345BB47}"/>
                </a:ext>
              </a:extLst>
            </p:cNvPr>
            <p:cNvSpPr/>
            <p:nvPr/>
          </p:nvSpPr>
          <p:spPr>
            <a:xfrm>
              <a:off x="4729639" y="570368"/>
              <a:ext cx="9525" cy="9525"/>
            </a:xfrm>
            <a:custGeom>
              <a:avLst/>
              <a:gdLst>
                <a:gd name="connsiteX0" fmla="*/ 10001 w 9525"/>
                <a:gd name="connsiteY0" fmla="*/ 7799 h 9525"/>
                <a:gd name="connsiteX1" fmla="*/ 7144 w 9525"/>
                <a:gd name="connsiteY1" fmla="*/ 8751 h 9525"/>
                <a:gd name="connsiteX2" fmla="*/ 10001 w 9525"/>
                <a:gd name="connsiteY2" fmla="*/ 7799 h 9525"/>
              </a:gdLst>
              <a:ahLst/>
              <a:cxnLst>
                <a:cxn ang="0">
                  <a:pos x="connsiteX0" y="connsiteY0"/>
                </a:cxn>
                <a:cxn ang="0">
                  <a:pos x="connsiteX1" y="connsiteY1"/>
                </a:cxn>
                <a:cxn ang="0">
                  <a:pos x="connsiteX2" y="connsiteY2"/>
                </a:cxn>
              </a:cxnLst>
              <a:rect l="l" t="t" r="r" b="b"/>
              <a:pathLst>
                <a:path w="9525" h="9525">
                  <a:moveTo>
                    <a:pt x="10001" y="7799"/>
                  </a:moveTo>
                  <a:cubicBezTo>
                    <a:pt x="9049" y="8751"/>
                    <a:pt x="8096" y="8751"/>
                    <a:pt x="7144" y="8751"/>
                  </a:cubicBezTo>
                  <a:cubicBezTo>
                    <a:pt x="8096" y="8751"/>
                    <a:pt x="9049" y="5894"/>
                    <a:pt x="10001" y="7799"/>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xmlns="" id="{1C6AFF10-C348-4425-B413-4B6C4E5C4DAC}"/>
                </a:ext>
              </a:extLst>
            </p:cNvPr>
            <p:cNvSpPr/>
            <p:nvPr/>
          </p:nvSpPr>
          <p:spPr>
            <a:xfrm>
              <a:off x="4709636" y="597540"/>
              <a:ext cx="9525" cy="9525"/>
            </a:xfrm>
            <a:custGeom>
              <a:avLst/>
              <a:gdLst>
                <a:gd name="connsiteX0" fmla="*/ 9049 w 9525"/>
                <a:gd name="connsiteY0" fmla="*/ 7297 h 9525"/>
                <a:gd name="connsiteX1" fmla="*/ 7144 w 9525"/>
                <a:gd name="connsiteY1" fmla="*/ 10154 h 9525"/>
                <a:gd name="connsiteX2" fmla="*/ 9049 w 9525"/>
                <a:gd name="connsiteY2" fmla="*/ 7297 h 9525"/>
              </a:gdLst>
              <a:ahLst/>
              <a:cxnLst>
                <a:cxn ang="0">
                  <a:pos x="connsiteX0" y="connsiteY0"/>
                </a:cxn>
                <a:cxn ang="0">
                  <a:pos x="connsiteX1" y="connsiteY1"/>
                </a:cxn>
                <a:cxn ang="0">
                  <a:pos x="connsiteX2" y="connsiteY2"/>
                </a:cxn>
              </a:cxnLst>
              <a:rect l="l" t="t" r="r" b="b"/>
              <a:pathLst>
                <a:path w="9525" h="9525">
                  <a:moveTo>
                    <a:pt x="9049" y="7297"/>
                  </a:moveTo>
                  <a:cubicBezTo>
                    <a:pt x="9049" y="8249"/>
                    <a:pt x="9049" y="10154"/>
                    <a:pt x="7144" y="10154"/>
                  </a:cubicBezTo>
                  <a:cubicBezTo>
                    <a:pt x="8096" y="10154"/>
                    <a:pt x="8096" y="6344"/>
                    <a:pt x="9049" y="7297"/>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xmlns="" id="{DFA89E93-ED1E-40EA-B083-CAF70A030709}"/>
                </a:ext>
              </a:extLst>
            </p:cNvPr>
            <p:cNvSpPr/>
            <p:nvPr/>
          </p:nvSpPr>
          <p:spPr>
            <a:xfrm>
              <a:off x="4708260" y="61388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8096"/>
                    <a:pt x="7567" y="7144"/>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xmlns="" id="{190D8E76-1DBD-4CD9-8D40-C37A87A1908C}"/>
                </a:ext>
              </a:extLst>
            </p:cNvPr>
            <p:cNvSpPr/>
            <p:nvPr/>
          </p:nvSpPr>
          <p:spPr>
            <a:xfrm>
              <a:off x="4722019" y="869257"/>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7144" y="6090"/>
                    <a:pt x="7144" y="7042"/>
                    <a:pt x="7144" y="8947"/>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xmlns="" id="{71213E91-FF16-4E4D-82DF-6748BC998B5D}"/>
                </a:ext>
              </a:extLst>
            </p:cNvPr>
            <p:cNvSpPr/>
            <p:nvPr/>
          </p:nvSpPr>
          <p:spPr>
            <a:xfrm>
              <a:off x="4713446" y="98250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9049"/>
                    <a:pt x="7144" y="8096"/>
                    <a:pt x="7144" y="8096"/>
                  </a:cubicBezTo>
                  <a:cubicBezTo>
                    <a:pt x="7144" y="7144"/>
                    <a:pt x="8096" y="9049"/>
                    <a:pt x="8096" y="7144"/>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xmlns="" id="{00879F06-87B3-4AD4-97C8-E841000CCECE}"/>
                </a:ext>
              </a:extLst>
            </p:cNvPr>
            <p:cNvSpPr/>
            <p:nvPr/>
          </p:nvSpPr>
          <p:spPr>
            <a:xfrm>
              <a:off x="4715351" y="1042617"/>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11906" y="6085"/>
                    <a:pt x="7144" y="7990"/>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xmlns="" id="{DF0449BF-CB69-4E4B-9EFB-1EEF54E302CB}"/>
                </a:ext>
              </a:extLst>
            </p:cNvPr>
            <p:cNvSpPr/>
            <p:nvPr/>
          </p:nvSpPr>
          <p:spPr>
            <a:xfrm>
              <a:off x="4764035" y="574833"/>
              <a:ext cx="9525" cy="9525"/>
            </a:xfrm>
            <a:custGeom>
              <a:avLst/>
              <a:gdLst>
                <a:gd name="connsiteX0" fmla="*/ 7990 w 9525"/>
                <a:gd name="connsiteY0" fmla="*/ 9049 h 9525"/>
                <a:gd name="connsiteX1" fmla="*/ 7990 w 9525"/>
                <a:gd name="connsiteY1" fmla="*/ 7144 h 9525"/>
                <a:gd name="connsiteX2" fmla="*/ 7990 w 9525"/>
                <a:gd name="connsiteY2" fmla="*/ 9049 h 9525"/>
              </a:gdLst>
              <a:ahLst/>
              <a:cxnLst>
                <a:cxn ang="0">
                  <a:pos x="connsiteX0" y="connsiteY0"/>
                </a:cxn>
                <a:cxn ang="0">
                  <a:pos x="connsiteX1" y="connsiteY1"/>
                </a:cxn>
                <a:cxn ang="0">
                  <a:pos x="connsiteX2" y="connsiteY2"/>
                </a:cxn>
              </a:cxnLst>
              <a:rect l="l" t="t" r="r" b="b"/>
              <a:pathLst>
                <a:path w="9525" h="9525">
                  <a:moveTo>
                    <a:pt x="7990" y="9049"/>
                  </a:moveTo>
                  <a:cubicBezTo>
                    <a:pt x="7990" y="6191"/>
                    <a:pt x="6085" y="10001"/>
                    <a:pt x="7990" y="7144"/>
                  </a:cubicBezTo>
                  <a:cubicBezTo>
                    <a:pt x="7990" y="8096"/>
                    <a:pt x="7990" y="8096"/>
                    <a:pt x="7990" y="9049"/>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xmlns="" id="{DF1EA4CF-457F-4E7D-BBA0-3A463F499A12}"/>
                </a:ext>
              </a:extLst>
            </p:cNvPr>
            <p:cNvSpPr/>
            <p:nvPr/>
          </p:nvSpPr>
          <p:spPr>
            <a:xfrm>
              <a:off x="4745749" y="581501"/>
              <a:ext cx="28575" cy="723900"/>
            </a:xfrm>
            <a:custGeom>
              <a:avLst/>
              <a:gdLst>
                <a:gd name="connsiteX0" fmla="*/ 28181 w 28575"/>
                <a:gd name="connsiteY0" fmla="*/ 719614 h 723900"/>
                <a:gd name="connsiteX1" fmla="*/ 11988 w 28575"/>
                <a:gd name="connsiteY1" fmla="*/ 389096 h 723900"/>
                <a:gd name="connsiteX2" fmla="*/ 11988 w 28575"/>
                <a:gd name="connsiteY2" fmla="*/ 394811 h 723900"/>
                <a:gd name="connsiteX3" fmla="*/ 13893 w 28575"/>
                <a:gd name="connsiteY3" fmla="*/ 290036 h 723900"/>
                <a:gd name="connsiteX4" fmla="*/ 7226 w 28575"/>
                <a:gd name="connsiteY4" fmla="*/ 163354 h 723900"/>
                <a:gd name="connsiteX5" fmla="*/ 15798 w 28575"/>
                <a:gd name="connsiteY5" fmla="*/ 164306 h 723900"/>
                <a:gd name="connsiteX6" fmla="*/ 18656 w 28575"/>
                <a:gd name="connsiteY6" fmla="*/ 163354 h 723900"/>
                <a:gd name="connsiteX7" fmla="*/ 16751 w 28575"/>
                <a:gd name="connsiteY7" fmla="*/ 108109 h 723900"/>
                <a:gd name="connsiteX8" fmla="*/ 8178 w 28575"/>
                <a:gd name="connsiteY8" fmla="*/ 92869 h 723900"/>
                <a:gd name="connsiteX9" fmla="*/ 14846 w 28575"/>
                <a:gd name="connsiteY9" fmla="*/ 93821 h 723900"/>
                <a:gd name="connsiteX10" fmla="*/ 7226 w 28575"/>
                <a:gd name="connsiteY10" fmla="*/ 83344 h 723900"/>
                <a:gd name="connsiteX11" fmla="*/ 12941 w 28575"/>
                <a:gd name="connsiteY11" fmla="*/ 70009 h 723900"/>
                <a:gd name="connsiteX12" fmla="*/ 19608 w 28575"/>
                <a:gd name="connsiteY12" fmla="*/ 78581 h 723900"/>
                <a:gd name="connsiteX13" fmla="*/ 11988 w 28575"/>
                <a:gd name="connsiteY13" fmla="*/ 58579 h 723900"/>
                <a:gd name="connsiteX14" fmla="*/ 20561 w 28575"/>
                <a:gd name="connsiteY14" fmla="*/ 7144 h 723900"/>
                <a:gd name="connsiteX15" fmla="*/ 29133 w 28575"/>
                <a:gd name="connsiteY15" fmla="*/ 246221 h 723900"/>
                <a:gd name="connsiteX16" fmla="*/ 24371 w 28575"/>
                <a:gd name="connsiteY16" fmla="*/ 401479 h 723900"/>
                <a:gd name="connsiteX17" fmla="*/ 27228 w 28575"/>
                <a:gd name="connsiteY17" fmla="*/ 571024 h 723900"/>
                <a:gd name="connsiteX18" fmla="*/ 28181 w 28575"/>
                <a:gd name="connsiteY18" fmla="*/ 719614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575" h="723900">
                  <a:moveTo>
                    <a:pt x="28181" y="719614"/>
                  </a:moveTo>
                  <a:cubicBezTo>
                    <a:pt x="3416" y="676751"/>
                    <a:pt x="26276" y="387191"/>
                    <a:pt x="11988" y="389096"/>
                  </a:cubicBezTo>
                  <a:cubicBezTo>
                    <a:pt x="11988" y="391001"/>
                    <a:pt x="11988" y="392906"/>
                    <a:pt x="11988" y="394811"/>
                  </a:cubicBezTo>
                  <a:cubicBezTo>
                    <a:pt x="16751" y="391954"/>
                    <a:pt x="14846" y="292894"/>
                    <a:pt x="13893" y="290036"/>
                  </a:cubicBezTo>
                  <a:cubicBezTo>
                    <a:pt x="14846" y="292894"/>
                    <a:pt x="12941" y="165259"/>
                    <a:pt x="7226" y="163354"/>
                  </a:cubicBezTo>
                  <a:cubicBezTo>
                    <a:pt x="11988" y="159544"/>
                    <a:pt x="9131" y="169069"/>
                    <a:pt x="15798" y="164306"/>
                  </a:cubicBezTo>
                  <a:cubicBezTo>
                    <a:pt x="14846" y="162401"/>
                    <a:pt x="15798" y="162401"/>
                    <a:pt x="18656" y="163354"/>
                  </a:cubicBezTo>
                  <a:cubicBezTo>
                    <a:pt x="14846" y="156686"/>
                    <a:pt x="2463" y="100489"/>
                    <a:pt x="16751" y="108109"/>
                  </a:cubicBezTo>
                  <a:cubicBezTo>
                    <a:pt x="17703" y="106204"/>
                    <a:pt x="6273" y="95726"/>
                    <a:pt x="8178" y="92869"/>
                  </a:cubicBezTo>
                  <a:cubicBezTo>
                    <a:pt x="8178" y="93821"/>
                    <a:pt x="14846" y="96679"/>
                    <a:pt x="14846" y="93821"/>
                  </a:cubicBezTo>
                  <a:cubicBezTo>
                    <a:pt x="13893" y="86201"/>
                    <a:pt x="6273" y="91916"/>
                    <a:pt x="7226" y="83344"/>
                  </a:cubicBezTo>
                  <a:cubicBezTo>
                    <a:pt x="8178" y="83344"/>
                    <a:pt x="19608" y="77629"/>
                    <a:pt x="12941" y="70009"/>
                  </a:cubicBezTo>
                  <a:cubicBezTo>
                    <a:pt x="-394" y="79534"/>
                    <a:pt x="22466" y="77629"/>
                    <a:pt x="19608" y="78581"/>
                  </a:cubicBezTo>
                  <a:cubicBezTo>
                    <a:pt x="20561" y="75724"/>
                    <a:pt x="11988" y="58579"/>
                    <a:pt x="11988" y="58579"/>
                  </a:cubicBezTo>
                  <a:cubicBezTo>
                    <a:pt x="12941" y="52864"/>
                    <a:pt x="25323" y="14764"/>
                    <a:pt x="20561" y="7144"/>
                  </a:cubicBezTo>
                  <a:cubicBezTo>
                    <a:pt x="23418" y="44291"/>
                    <a:pt x="27228" y="171926"/>
                    <a:pt x="29133" y="246221"/>
                  </a:cubicBezTo>
                  <a:cubicBezTo>
                    <a:pt x="30086" y="300514"/>
                    <a:pt x="24371" y="350996"/>
                    <a:pt x="24371" y="401479"/>
                  </a:cubicBezTo>
                  <a:cubicBezTo>
                    <a:pt x="24371" y="450056"/>
                    <a:pt x="28181" y="519589"/>
                    <a:pt x="27228" y="571024"/>
                  </a:cubicBezTo>
                  <a:cubicBezTo>
                    <a:pt x="27228" y="611981"/>
                    <a:pt x="26276" y="708184"/>
                    <a:pt x="28181" y="719614"/>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xmlns="" id="{0A13084E-3B73-4977-9BD7-746134F84B52}"/>
                </a:ext>
              </a:extLst>
            </p:cNvPr>
            <p:cNvSpPr/>
            <p:nvPr/>
          </p:nvSpPr>
          <p:spPr>
            <a:xfrm>
              <a:off x="4761071" y="579596"/>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9049"/>
                    <a:pt x="7144" y="7144"/>
                  </a:cubicBezTo>
                  <a:cubicBezTo>
                    <a:pt x="8096" y="8096"/>
                    <a:pt x="9049" y="7144"/>
                    <a:pt x="10001" y="7144"/>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xmlns="" id="{99109D3E-FECD-40AC-A21F-B2AB3BC3F5C4}"/>
                </a:ext>
              </a:extLst>
            </p:cNvPr>
            <p:cNvSpPr/>
            <p:nvPr/>
          </p:nvSpPr>
          <p:spPr>
            <a:xfrm>
              <a:off x="4745408" y="627750"/>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xmlns="" id="{58E9A969-B710-4BDB-AE0C-46BCFA8724FF}"/>
                </a:ext>
              </a:extLst>
            </p:cNvPr>
            <p:cNvSpPr/>
            <p:nvPr/>
          </p:nvSpPr>
          <p:spPr>
            <a:xfrm>
              <a:off x="4752499" y="635793"/>
              <a:ext cx="9525" cy="19050"/>
            </a:xfrm>
            <a:custGeom>
              <a:avLst/>
              <a:gdLst>
                <a:gd name="connsiteX0" fmla="*/ 8096 w 9525"/>
                <a:gd name="connsiteY0" fmla="*/ 11906 h 19050"/>
                <a:gd name="connsiteX1" fmla="*/ 7144 w 9525"/>
                <a:gd name="connsiteY1" fmla="*/ 7144 h 19050"/>
                <a:gd name="connsiteX2" fmla="*/ 8096 w 9525"/>
                <a:gd name="connsiteY2" fmla="*/ 11906 h 19050"/>
              </a:gdLst>
              <a:ahLst/>
              <a:cxnLst>
                <a:cxn ang="0">
                  <a:pos x="connsiteX0" y="connsiteY0"/>
                </a:cxn>
                <a:cxn ang="0">
                  <a:pos x="connsiteX1" y="connsiteY1"/>
                </a:cxn>
                <a:cxn ang="0">
                  <a:pos x="connsiteX2" y="connsiteY2"/>
                </a:cxn>
              </a:cxnLst>
              <a:rect l="l" t="t" r="r" b="b"/>
              <a:pathLst>
                <a:path w="9525" h="19050">
                  <a:moveTo>
                    <a:pt x="8096" y="11906"/>
                  </a:moveTo>
                  <a:cubicBezTo>
                    <a:pt x="7144" y="11906"/>
                    <a:pt x="7144" y="9049"/>
                    <a:pt x="7144" y="7144"/>
                  </a:cubicBezTo>
                  <a:lnTo>
                    <a:pt x="8096" y="11906"/>
                  </a:ln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xmlns="" id="{72D6567A-2A82-4ACC-A750-E587CE37F722}"/>
                </a:ext>
              </a:extLst>
            </p:cNvPr>
            <p:cNvSpPr/>
            <p:nvPr/>
          </p:nvSpPr>
          <p:spPr>
            <a:xfrm>
              <a:off x="4747736" y="65198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9049"/>
                    <a:pt x="7144" y="9049"/>
                    <a:pt x="7144" y="7144"/>
                  </a:cubicBezTo>
                  <a:cubicBezTo>
                    <a:pt x="8096" y="7144"/>
                    <a:pt x="8096" y="7144"/>
                    <a:pt x="8096" y="8096"/>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xmlns="" id="{A6DD0C97-287C-4B6A-A110-A27CD139C4B6}"/>
                </a:ext>
              </a:extLst>
            </p:cNvPr>
            <p:cNvSpPr/>
            <p:nvPr/>
          </p:nvSpPr>
          <p:spPr>
            <a:xfrm>
              <a:off x="4749641" y="653696"/>
              <a:ext cx="9525" cy="9525"/>
            </a:xfrm>
            <a:custGeom>
              <a:avLst/>
              <a:gdLst>
                <a:gd name="connsiteX0" fmla="*/ 8096 w 9525"/>
                <a:gd name="connsiteY0" fmla="*/ 7338 h 9525"/>
                <a:gd name="connsiteX1" fmla="*/ 7144 w 9525"/>
                <a:gd name="connsiteY1" fmla="*/ 9243 h 9525"/>
                <a:gd name="connsiteX2" fmla="*/ 8096 w 9525"/>
                <a:gd name="connsiteY2" fmla="*/ 7338 h 9525"/>
              </a:gdLst>
              <a:ahLst/>
              <a:cxnLst>
                <a:cxn ang="0">
                  <a:pos x="connsiteX0" y="connsiteY0"/>
                </a:cxn>
                <a:cxn ang="0">
                  <a:pos x="connsiteX1" y="connsiteY1"/>
                </a:cxn>
                <a:cxn ang="0">
                  <a:pos x="connsiteX2" y="connsiteY2"/>
                </a:cxn>
              </a:cxnLst>
              <a:rect l="l" t="t" r="r" b="b"/>
              <a:pathLst>
                <a:path w="9525" h="9525">
                  <a:moveTo>
                    <a:pt x="8096" y="7338"/>
                  </a:moveTo>
                  <a:cubicBezTo>
                    <a:pt x="8096" y="8291"/>
                    <a:pt x="7144" y="9243"/>
                    <a:pt x="7144" y="9243"/>
                  </a:cubicBezTo>
                  <a:cubicBezTo>
                    <a:pt x="8096" y="9243"/>
                    <a:pt x="7144" y="6386"/>
                    <a:pt x="8096" y="733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xmlns="" id="{D34B3A5B-0FCE-46F5-8467-DA7320631435}"/>
                </a:ext>
              </a:extLst>
            </p:cNvPr>
            <p:cNvSpPr/>
            <p:nvPr/>
          </p:nvSpPr>
          <p:spPr>
            <a:xfrm>
              <a:off x="4746360" y="679417"/>
              <a:ext cx="9525" cy="9525"/>
            </a:xfrm>
            <a:custGeom>
              <a:avLst/>
              <a:gdLst>
                <a:gd name="connsiteX0" fmla="*/ 7567 w 9525"/>
                <a:gd name="connsiteY0" fmla="*/ 7335 h 9525"/>
                <a:gd name="connsiteX1" fmla="*/ 7567 w 9525"/>
                <a:gd name="connsiteY1" fmla="*/ 10193 h 9525"/>
                <a:gd name="connsiteX2" fmla="*/ 7567 w 9525"/>
                <a:gd name="connsiteY2" fmla="*/ 7335 h 9525"/>
              </a:gdLst>
              <a:ahLst/>
              <a:cxnLst>
                <a:cxn ang="0">
                  <a:pos x="connsiteX0" y="connsiteY0"/>
                </a:cxn>
                <a:cxn ang="0">
                  <a:pos x="connsiteX1" y="connsiteY1"/>
                </a:cxn>
                <a:cxn ang="0">
                  <a:pos x="connsiteX2" y="connsiteY2"/>
                </a:cxn>
              </a:cxnLst>
              <a:rect l="l" t="t" r="r" b="b"/>
              <a:pathLst>
                <a:path w="9525" h="9525">
                  <a:moveTo>
                    <a:pt x="7567" y="7335"/>
                  </a:moveTo>
                  <a:cubicBezTo>
                    <a:pt x="7567" y="8288"/>
                    <a:pt x="8520" y="9240"/>
                    <a:pt x="7567" y="10193"/>
                  </a:cubicBezTo>
                  <a:cubicBezTo>
                    <a:pt x="7567" y="9240"/>
                    <a:pt x="6615" y="6383"/>
                    <a:pt x="7567" y="7335"/>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xmlns="" id="{52B74B0E-02D1-41CC-B807-B6257E3A862B}"/>
                </a:ext>
              </a:extLst>
            </p:cNvPr>
            <p:cNvSpPr/>
            <p:nvPr/>
          </p:nvSpPr>
          <p:spPr>
            <a:xfrm>
              <a:off x="4747313" y="69199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8096"/>
                    <a:pt x="7567" y="714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xmlns="" id="{B918515B-C824-4C14-8C44-307430D97D76}"/>
                </a:ext>
              </a:extLst>
            </p:cNvPr>
            <p:cNvSpPr/>
            <p:nvPr/>
          </p:nvSpPr>
          <p:spPr>
            <a:xfrm>
              <a:off x="4750594" y="909262"/>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7144" y="6090"/>
                    <a:pt x="7144" y="7042"/>
                    <a:pt x="7144" y="8947"/>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xmlns="" id="{01E62319-38E6-45D6-B827-2E3C839BBF60}"/>
                </a:ext>
              </a:extLst>
            </p:cNvPr>
            <p:cNvSpPr/>
            <p:nvPr/>
          </p:nvSpPr>
          <p:spPr>
            <a:xfrm>
              <a:off x="4747736" y="100631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7144" y="8096"/>
                    <a:pt x="7144" y="8096"/>
                  </a:cubicBezTo>
                  <a:cubicBezTo>
                    <a:pt x="7144" y="7144"/>
                    <a:pt x="9049" y="9049"/>
                    <a:pt x="8096" y="7144"/>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xmlns="" id="{27FBD2E9-9A50-4F26-826D-B8659165AB7E}"/>
                </a:ext>
              </a:extLst>
            </p:cNvPr>
            <p:cNvSpPr/>
            <p:nvPr/>
          </p:nvSpPr>
          <p:spPr>
            <a:xfrm>
              <a:off x="4753451" y="105732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10954" y="6615"/>
                    <a:pt x="7144" y="7567"/>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xmlns="" id="{6FF56451-0BB6-4372-BEF4-E58B260C4C3F}"/>
                </a:ext>
              </a:extLst>
            </p:cNvPr>
            <p:cNvSpPr/>
            <p:nvPr/>
          </p:nvSpPr>
          <p:spPr>
            <a:xfrm>
              <a:off x="4747736" y="1324451"/>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7144" y="7144"/>
                    <a:pt x="10001" y="9049"/>
                    <a:pt x="7144" y="8096"/>
                  </a:cubicBezTo>
                  <a:cubicBezTo>
                    <a:pt x="8096" y="7144"/>
                    <a:pt x="8096" y="7144"/>
                    <a:pt x="9049" y="7144"/>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xmlns="" id="{723A8600-EF21-4BFD-9C38-64C62A98C118}"/>
                </a:ext>
              </a:extLst>
            </p:cNvPr>
            <p:cNvSpPr/>
            <p:nvPr/>
          </p:nvSpPr>
          <p:spPr>
            <a:xfrm>
              <a:off x="4752499" y="1248251"/>
              <a:ext cx="590550" cy="104775"/>
            </a:xfrm>
            <a:custGeom>
              <a:avLst/>
              <a:gdLst>
                <a:gd name="connsiteX0" fmla="*/ 581501 w 590550"/>
                <a:gd name="connsiteY0" fmla="*/ 7144 h 104775"/>
                <a:gd name="connsiteX1" fmla="*/ 438626 w 590550"/>
                <a:gd name="connsiteY1" fmla="*/ 90964 h 104775"/>
                <a:gd name="connsiteX2" fmla="*/ 340519 w 590550"/>
                <a:gd name="connsiteY2" fmla="*/ 92869 h 104775"/>
                <a:gd name="connsiteX3" fmla="*/ 249079 w 590550"/>
                <a:gd name="connsiteY3" fmla="*/ 92869 h 104775"/>
                <a:gd name="connsiteX4" fmla="*/ 147161 w 590550"/>
                <a:gd name="connsiteY4" fmla="*/ 98584 h 104775"/>
                <a:gd name="connsiteX5" fmla="*/ 148114 w 590550"/>
                <a:gd name="connsiteY5" fmla="*/ 90011 h 104775"/>
                <a:gd name="connsiteX6" fmla="*/ 147161 w 590550"/>
                <a:gd name="connsiteY6" fmla="*/ 87154 h 104775"/>
                <a:gd name="connsiteX7" fmla="*/ 98584 w 590550"/>
                <a:gd name="connsiteY7" fmla="*/ 90011 h 104775"/>
                <a:gd name="connsiteX8" fmla="*/ 85249 w 590550"/>
                <a:gd name="connsiteY8" fmla="*/ 99536 h 104775"/>
                <a:gd name="connsiteX9" fmla="*/ 86201 w 590550"/>
                <a:gd name="connsiteY9" fmla="*/ 92869 h 104775"/>
                <a:gd name="connsiteX10" fmla="*/ 80486 w 590550"/>
                <a:gd name="connsiteY10" fmla="*/ 100489 h 104775"/>
                <a:gd name="connsiteX11" fmla="*/ 76676 w 590550"/>
                <a:gd name="connsiteY11" fmla="*/ 101441 h 104775"/>
                <a:gd name="connsiteX12" fmla="*/ 64294 w 590550"/>
                <a:gd name="connsiteY12" fmla="*/ 96679 h 104775"/>
                <a:gd name="connsiteX13" fmla="*/ 70961 w 590550"/>
                <a:gd name="connsiteY13" fmla="*/ 89059 h 104775"/>
                <a:gd name="connsiteX14" fmla="*/ 53816 w 590550"/>
                <a:gd name="connsiteY14" fmla="*/ 98584 h 104775"/>
                <a:gd name="connsiteX15" fmla="*/ 7144 w 590550"/>
                <a:gd name="connsiteY15" fmla="*/ 88106 h 104775"/>
                <a:gd name="connsiteX16" fmla="*/ 581501 w 590550"/>
                <a:gd name="connsiteY16" fmla="*/ 714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0550" h="104775">
                  <a:moveTo>
                    <a:pt x="581501" y="7144"/>
                  </a:moveTo>
                  <a:cubicBezTo>
                    <a:pt x="606266" y="105251"/>
                    <a:pt x="470059" y="91916"/>
                    <a:pt x="438626" y="90964"/>
                  </a:cubicBezTo>
                  <a:cubicBezTo>
                    <a:pt x="408146" y="89059"/>
                    <a:pt x="355759" y="85249"/>
                    <a:pt x="340519" y="92869"/>
                  </a:cubicBezTo>
                  <a:cubicBezTo>
                    <a:pt x="338614" y="89059"/>
                    <a:pt x="250031" y="91916"/>
                    <a:pt x="249079" y="92869"/>
                  </a:cubicBezTo>
                  <a:cubicBezTo>
                    <a:pt x="251936" y="91916"/>
                    <a:pt x="148114" y="93821"/>
                    <a:pt x="147161" y="98584"/>
                  </a:cubicBezTo>
                  <a:cubicBezTo>
                    <a:pt x="143351" y="93821"/>
                    <a:pt x="153829" y="98584"/>
                    <a:pt x="148114" y="90011"/>
                  </a:cubicBezTo>
                  <a:cubicBezTo>
                    <a:pt x="146209" y="90964"/>
                    <a:pt x="146209" y="90011"/>
                    <a:pt x="147161" y="87154"/>
                  </a:cubicBezTo>
                  <a:cubicBezTo>
                    <a:pt x="141446" y="90964"/>
                    <a:pt x="91916" y="106204"/>
                    <a:pt x="98584" y="90011"/>
                  </a:cubicBezTo>
                  <a:cubicBezTo>
                    <a:pt x="97631" y="90011"/>
                    <a:pt x="88106" y="100489"/>
                    <a:pt x="85249" y="99536"/>
                  </a:cubicBezTo>
                  <a:cubicBezTo>
                    <a:pt x="86201" y="98584"/>
                    <a:pt x="88106" y="92869"/>
                    <a:pt x="86201" y="92869"/>
                  </a:cubicBezTo>
                  <a:cubicBezTo>
                    <a:pt x="82391" y="93821"/>
                    <a:pt x="82391" y="98584"/>
                    <a:pt x="80486" y="100489"/>
                  </a:cubicBezTo>
                  <a:cubicBezTo>
                    <a:pt x="81439" y="98584"/>
                    <a:pt x="80486" y="98584"/>
                    <a:pt x="76676" y="101441"/>
                  </a:cubicBezTo>
                  <a:cubicBezTo>
                    <a:pt x="76676" y="101441"/>
                    <a:pt x="70961" y="90011"/>
                    <a:pt x="64294" y="96679"/>
                  </a:cubicBezTo>
                  <a:cubicBezTo>
                    <a:pt x="73819" y="108109"/>
                    <a:pt x="70009" y="86201"/>
                    <a:pt x="70961" y="89059"/>
                  </a:cubicBezTo>
                  <a:cubicBezTo>
                    <a:pt x="68104" y="89059"/>
                    <a:pt x="53816" y="98584"/>
                    <a:pt x="53816" y="98584"/>
                  </a:cubicBezTo>
                  <a:cubicBezTo>
                    <a:pt x="49054" y="97631"/>
                    <a:pt x="12859" y="81439"/>
                    <a:pt x="7144" y="88106"/>
                  </a:cubicBezTo>
                  <a:cubicBezTo>
                    <a:pt x="87154" y="59531"/>
                    <a:pt x="566261" y="143351"/>
                    <a:pt x="581501" y="7144"/>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xmlns="" id="{0126AE1B-841B-4409-871F-E9033E7ED2C3}"/>
                </a:ext>
              </a:extLst>
            </p:cNvPr>
            <p:cNvSpPr/>
            <p:nvPr/>
          </p:nvSpPr>
          <p:spPr>
            <a:xfrm>
              <a:off x="4752499" y="1324451"/>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8096" y="10001"/>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xmlns="" id="{AA2EF932-B1F8-42C0-B61A-E5C180C5484F}"/>
                </a:ext>
              </a:extLst>
            </p:cNvPr>
            <p:cNvSpPr/>
            <p:nvPr/>
          </p:nvSpPr>
          <p:spPr>
            <a:xfrm>
              <a:off x="4795890" y="133588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xmlns="" id="{0397DC16-4AEA-426B-822E-76129CB29A9E}"/>
                </a:ext>
              </a:extLst>
            </p:cNvPr>
            <p:cNvSpPr/>
            <p:nvPr/>
          </p:nvSpPr>
          <p:spPr>
            <a:xfrm>
              <a:off x="4803934" y="1335881"/>
              <a:ext cx="9525" cy="9525"/>
            </a:xfrm>
            <a:custGeom>
              <a:avLst/>
              <a:gdLst>
                <a:gd name="connsiteX0" fmla="*/ 10954 w 9525"/>
                <a:gd name="connsiteY0" fmla="*/ 7144 h 9525"/>
                <a:gd name="connsiteX1" fmla="*/ 7144 w 9525"/>
                <a:gd name="connsiteY1" fmla="*/ 9049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cubicBezTo>
                    <a:pt x="10954" y="8096"/>
                    <a:pt x="8096" y="9049"/>
                    <a:pt x="7144" y="9049"/>
                  </a:cubicBezTo>
                  <a:lnTo>
                    <a:pt x="10954" y="7144"/>
                  </a:ln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xmlns="" id="{67236EF6-825E-42ED-8FE4-A589C4655516}"/>
                </a:ext>
              </a:extLst>
            </p:cNvPr>
            <p:cNvSpPr/>
            <p:nvPr/>
          </p:nvSpPr>
          <p:spPr>
            <a:xfrm>
              <a:off x="4817269" y="1339691"/>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9049" y="8096"/>
                    <a:pt x="7144" y="8096"/>
                  </a:cubicBezTo>
                  <a:cubicBezTo>
                    <a:pt x="8096" y="8096"/>
                    <a:pt x="8096" y="8096"/>
                    <a:pt x="8096" y="7144"/>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xmlns="" id="{FA222110-3C73-4914-8147-7E2AD1E06645}"/>
                </a:ext>
              </a:extLst>
            </p:cNvPr>
            <p:cNvSpPr/>
            <p:nvPr/>
          </p:nvSpPr>
          <p:spPr>
            <a:xfrm>
              <a:off x="4819174" y="1337786"/>
              <a:ext cx="9525" cy="9525"/>
            </a:xfrm>
            <a:custGeom>
              <a:avLst/>
              <a:gdLst>
                <a:gd name="connsiteX0" fmla="*/ 7144 w 9525"/>
                <a:gd name="connsiteY0" fmla="*/ 7144 h 9525"/>
                <a:gd name="connsiteX1" fmla="*/ 9049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9049" y="8096"/>
                  </a:cubicBezTo>
                  <a:cubicBezTo>
                    <a:pt x="9049" y="7144"/>
                    <a:pt x="7144" y="9049"/>
                    <a:pt x="7144" y="714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xmlns="" id="{EF2054E1-8502-47B0-8A0D-DD3757554F01}"/>
                </a:ext>
              </a:extLst>
            </p:cNvPr>
            <p:cNvSpPr/>
            <p:nvPr/>
          </p:nvSpPr>
          <p:spPr>
            <a:xfrm>
              <a:off x="4841839" y="1340220"/>
              <a:ext cx="9525" cy="9525"/>
            </a:xfrm>
            <a:custGeom>
              <a:avLst/>
              <a:gdLst>
                <a:gd name="connsiteX0" fmla="*/ 7338 w 9525"/>
                <a:gd name="connsiteY0" fmla="*/ 7567 h 9525"/>
                <a:gd name="connsiteX1" fmla="*/ 9243 w 9525"/>
                <a:gd name="connsiteY1" fmla="*/ 7567 h 9525"/>
                <a:gd name="connsiteX2" fmla="*/ 7338 w 9525"/>
                <a:gd name="connsiteY2" fmla="*/ 7567 h 9525"/>
              </a:gdLst>
              <a:ahLst/>
              <a:cxnLst>
                <a:cxn ang="0">
                  <a:pos x="connsiteX0" y="connsiteY0"/>
                </a:cxn>
                <a:cxn ang="0">
                  <a:pos x="connsiteX1" y="connsiteY1"/>
                </a:cxn>
                <a:cxn ang="0">
                  <a:pos x="connsiteX2" y="connsiteY2"/>
                </a:cxn>
              </a:cxnLst>
              <a:rect l="l" t="t" r="r" b="b"/>
              <a:pathLst>
                <a:path w="9525" h="9525">
                  <a:moveTo>
                    <a:pt x="7338" y="7567"/>
                  </a:moveTo>
                  <a:cubicBezTo>
                    <a:pt x="8291" y="7567"/>
                    <a:pt x="9243" y="6615"/>
                    <a:pt x="9243" y="7567"/>
                  </a:cubicBezTo>
                  <a:cubicBezTo>
                    <a:pt x="9243" y="6615"/>
                    <a:pt x="6386" y="8520"/>
                    <a:pt x="7338" y="7567"/>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xmlns="" id="{5BCAA61C-7DE9-4893-9ED2-9C88EE8BBFCF}"/>
                </a:ext>
              </a:extLst>
            </p:cNvPr>
            <p:cNvSpPr/>
            <p:nvPr/>
          </p:nvSpPr>
          <p:spPr>
            <a:xfrm>
              <a:off x="4852511" y="133873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9049"/>
                    <a:pt x="7144" y="7144"/>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xmlns="" id="{40B33427-7433-4394-BB92-0F31F5BA4C56}"/>
                </a:ext>
              </a:extLst>
            </p:cNvPr>
            <p:cNvSpPr/>
            <p:nvPr/>
          </p:nvSpPr>
          <p:spPr>
            <a:xfrm>
              <a:off x="5034291" y="133492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7144"/>
                    <a:pt x="7291" y="7144"/>
                    <a:pt x="8244" y="7144"/>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xmlns="" id="{D7526696-50BF-4B55-A4DB-36A5CEBE534B}"/>
                </a:ext>
              </a:extLst>
            </p:cNvPr>
            <p:cNvSpPr/>
            <p:nvPr/>
          </p:nvSpPr>
          <p:spPr>
            <a:xfrm>
              <a:off x="5120164" y="1334662"/>
              <a:ext cx="9525" cy="9525"/>
            </a:xfrm>
            <a:custGeom>
              <a:avLst/>
              <a:gdLst>
                <a:gd name="connsiteX0" fmla="*/ 7144 w 9525"/>
                <a:gd name="connsiteY0" fmla="*/ 7410 h 9525"/>
                <a:gd name="connsiteX1" fmla="*/ 8096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8096" y="8363"/>
                    <a:pt x="8096" y="8363"/>
                  </a:cubicBezTo>
                  <a:cubicBezTo>
                    <a:pt x="7144" y="9315"/>
                    <a:pt x="8096" y="7410"/>
                    <a:pt x="7144" y="7410"/>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xmlns="" id="{4A55097F-83A6-4E50-98A7-6024720B3D75}"/>
                </a:ext>
              </a:extLst>
            </p:cNvPr>
            <p:cNvSpPr/>
            <p:nvPr/>
          </p:nvSpPr>
          <p:spPr>
            <a:xfrm>
              <a:off x="5164508" y="1329954"/>
              <a:ext cx="9525" cy="9525"/>
            </a:xfrm>
            <a:custGeom>
              <a:avLst/>
              <a:gdLst>
                <a:gd name="connsiteX0" fmla="*/ 7567 w 9525"/>
                <a:gd name="connsiteY0" fmla="*/ 9260 h 9525"/>
                <a:gd name="connsiteX1" fmla="*/ 7567 w 9525"/>
                <a:gd name="connsiteY1" fmla="*/ 9260 h 9525"/>
              </a:gdLst>
              <a:ahLst/>
              <a:cxnLst>
                <a:cxn ang="0">
                  <a:pos x="connsiteX0" y="connsiteY0"/>
                </a:cxn>
                <a:cxn ang="0">
                  <a:pos x="connsiteX1" y="connsiteY1"/>
                </a:cxn>
              </a:cxnLst>
              <a:rect l="l" t="t" r="r" b="b"/>
              <a:pathLst>
                <a:path w="9525" h="9525">
                  <a:moveTo>
                    <a:pt x="7567" y="9260"/>
                  </a:moveTo>
                  <a:cubicBezTo>
                    <a:pt x="7567" y="9260"/>
                    <a:pt x="6615" y="4498"/>
                    <a:pt x="7567" y="9260"/>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xmlns="" id="{0E32518A-465E-4BF4-A5E0-6A4EA6B8D29D}"/>
                </a:ext>
              </a:extLst>
            </p:cNvPr>
            <p:cNvSpPr/>
            <p:nvPr/>
          </p:nvSpPr>
          <p:spPr>
            <a:xfrm>
              <a:off x="5304949" y="1291671"/>
              <a:ext cx="9525" cy="9525"/>
            </a:xfrm>
            <a:custGeom>
              <a:avLst/>
              <a:gdLst>
                <a:gd name="connsiteX0" fmla="*/ 7144 w 9525"/>
                <a:gd name="connsiteY0" fmla="*/ 8491 h 9525"/>
                <a:gd name="connsiteX1" fmla="*/ 8096 w 9525"/>
                <a:gd name="connsiteY1" fmla="*/ 7538 h 9525"/>
                <a:gd name="connsiteX2" fmla="*/ 7144 w 9525"/>
                <a:gd name="connsiteY2" fmla="*/ 8491 h 9525"/>
              </a:gdLst>
              <a:ahLst/>
              <a:cxnLst>
                <a:cxn ang="0">
                  <a:pos x="connsiteX0" y="connsiteY0"/>
                </a:cxn>
                <a:cxn ang="0">
                  <a:pos x="connsiteX1" y="connsiteY1"/>
                </a:cxn>
                <a:cxn ang="0">
                  <a:pos x="connsiteX2" y="connsiteY2"/>
                </a:cxn>
              </a:cxnLst>
              <a:rect l="l" t="t" r="r" b="b"/>
              <a:pathLst>
                <a:path w="9525" h="9525">
                  <a:moveTo>
                    <a:pt x="7144" y="8491"/>
                  </a:moveTo>
                  <a:cubicBezTo>
                    <a:pt x="9049" y="7538"/>
                    <a:pt x="6191" y="6586"/>
                    <a:pt x="8096" y="7538"/>
                  </a:cubicBezTo>
                  <a:cubicBezTo>
                    <a:pt x="9049" y="8491"/>
                    <a:pt x="8096" y="9443"/>
                    <a:pt x="7144" y="8491"/>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xmlns="" id="{200C58F6-1E01-4375-8547-E7DD3F8E93DB}"/>
                </a:ext>
              </a:extLst>
            </p:cNvPr>
            <p:cNvSpPr/>
            <p:nvPr/>
          </p:nvSpPr>
          <p:spPr>
            <a:xfrm>
              <a:off x="4758214" y="1278731"/>
              <a:ext cx="552450" cy="38100"/>
            </a:xfrm>
            <a:custGeom>
              <a:avLst/>
              <a:gdLst>
                <a:gd name="connsiteX0" fmla="*/ 7144 w 552450"/>
                <a:gd name="connsiteY0" fmla="*/ 27146 h 38100"/>
                <a:gd name="connsiteX1" fmla="*/ 160496 w 552450"/>
                <a:gd name="connsiteY1" fmla="*/ 31909 h 38100"/>
                <a:gd name="connsiteX2" fmla="*/ 245269 w 552450"/>
                <a:gd name="connsiteY2" fmla="*/ 25241 h 38100"/>
                <a:gd name="connsiteX3" fmla="*/ 324326 w 552450"/>
                <a:gd name="connsiteY3" fmla="*/ 23336 h 38100"/>
                <a:gd name="connsiteX4" fmla="*/ 419576 w 552450"/>
                <a:gd name="connsiteY4" fmla="*/ 12859 h 38100"/>
                <a:gd name="connsiteX5" fmla="*/ 419576 w 552450"/>
                <a:gd name="connsiteY5" fmla="*/ 21431 h 38100"/>
                <a:gd name="connsiteX6" fmla="*/ 420529 w 552450"/>
                <a:gd name="connsiteY6" fmla="*/ 24289 h 38100"/>
                <a:gd name="connsiteX7" fmla="*/ 471964 w 552450"/>
                <a:gd name="connsiteY7" fmla="*/ 18574 h 38100"/>
                <a:gd name="connsiteX8" fmla="*/ 482441 w 552450"/>
                <a:gd name="connsiteY8" fmla="*/ 9049 h 38100"/>
                <a:gd name="connsiteX9" fmla="*/ 482441 w 552450"/>
                <a:gd name="connsiteY9" fmla="*/ 15716 h 38100"/>
                <a:gd name="connsiteX10" fmla="*/ 487204 w 552450"/>
                <a:gd name="connsiteY10" fmla="*/ 8096 h 38100"/>
                <a:gd name="connsiteX11" fmla="*/ 490061 w 552450"/>
                <a:gd name="connsiteY11" fmla="*/ 7144 h 38100"/>
                <a:gd name="connsiteX12" fmla="*/ 499586 w 552450"/>
                <a:gd name="connsiteY12" fmla="*/ 9049 h 38100"/>
                <a:gd name="connsiteX13" fmla="*/ 495776 w 552450"/>
                <a:gd name="connsiteY13" fmla="*/ 19526 h 38100"/>
                <a:gd name="connsiteX14" fmla="*/ 510064 w 552450"/>
                <a:gd name="connsiteY14" fmla="*/ 9049 h 38100"/>
                <a:gd name="connsiteX15" fmla="*/ 547211 w 552450"/>
                <a:gd name="connsiteY15" fmla="*/ 15716 h 38100"/>
                <a:gd name="connsiteX16" fmla="*/ 550069 w 552450"/>
                <a:gd name="connsiteY16" fmla="*/ 17621 h 38100"/>
                <a:gd name="connsiteX17" fmla="*/ 372904 w 552450"/>
                <a:gd name="connsiteY17" fmla="*/ 35719 h 38100"/>
                <a:gd name="connsiteX18" fmla="*/ 244316 w 552450"/>
                <a:gd name="connsiteY18" fmla="*/ 38576 h 38100"/>
                <a:gd name="connsiteX19" fmla="*/ 7144 w 552450"/>
                <a:gd name="connsiteY19" fmla="*/ 2714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2450" h="38100">
                  <a:moveTo>
                    <a:pt x="7144" y="27146"/>
                  </a:moveTo>
                  <a:cubicBezTo>
                    <a:pt x="34766" y="10001"/>
                    <a:pt x="139541" y="31909"/>
                    <a:pt x="160496" y="31909"/>
                  </a:cubicBezTo>
                  <a:cubicBezTo>
                    <a:pt x="185261" y="31909"/>
                    <a:pt x="233839" y="32861"/>
                    <a:pt x="245269" y="25241"/>
                  </a:cubicBezTo>
                  <a:cubicBezTo>
                    <a:pt x="246221" y="28099"/>
                    <a:pt x="324326" y="23336"/>
                    <a:pt x="324326" y="23336"/>
                  </a:cubicBezTo>
                  <a:cubicBezTo>
                    <a:pt x="321469" y="24289"/>
                    <a:pt x="419576" y="17621"/>
                    <a:pt x="419576" y="12859"/>
                  </a:cubicBezTo>
                  <a:cubicBezTo>
                    <a:pt x="424339" y="18574"/>
                    <a:pt x="412909" y="10954"/>
                    <a:pt x="419576" y="21431"/>
                  </a:cubicBezTo>
                  <a:cubicBezTo>
                    <a:pt x="421481" y="20479"/>
                    <a:pt x="421481" y="21431"/>
                    <a:pt x="420529" y="24289"/>
                  </a:cubicBezTo>
                  <a:cubicBezTo>
                    <a:pt x="425291" y="20479"/>
                    <a:pt x="477679" y="1429"/>
                    <a:pt x="471964" y="18574"/>
                  </a:cubicBezTo>
                  <a:cubicBezTo>
                    <a:pt x="471964" y="18574"/>
                    <a:pt x="481489" y="8096"/>
                    <a:pt x="482441" y="9049"/>
                  </a:cubicBezTo>
                  <a:cubicBezTo>
                    <a:pt x="481489" y="9049"/>
                    <a:pt x="479584" y="15716"/>
                    <a:pt x="482441" y="15716"/>
                  </a:cubicBezTo>
                  <a:cubicBezTo>
                    <a:pt x="486251" y="14764"/>
                    <a:pt x="485299" y="9049"/>
                    <a:pt x="487204" y="8096"/>
                  </a:cubicBezTo>
                  <a:cubicBezTo>
                    <a:pt x="486251" y="10001"/>
                    <a:pt x="487204" y="10001"/>
                    <a:pt x="490061" y="7144"/>
                  </a:cubicBezTo>
                  <a:cubicBezTo>
                    <a:pt x="493871" y="13811"/>
                    <a:pt x="487204" y="10954"/>
                    <a:pt x="499586" y="9049"/>
                  </a:cubicBezTo>
                  <a:cubicBezTo>
                    <a:pt x="498634" y="16669"/>
                    <a:pt x="492919" y="9049"/>
                    <a:pt x="495776" y="19526"/>
                  </a:cubicBezTo>
                  <a:cubicBezTo>
                    <a:pt x="497681" y="19526"/>
                    <a:pt x="510064" y="10001"/>
                    <a:pt x="510064" y="9049"/>
                  </a:cubicBezTo>
                  <a:cubicBezTo>
                    <a:pt x="522446" y="10954"/>
                    <a:pt x="533876" y="19526"/>
                    <a:pt x="547211" y="15716"/>
                  </a:cubicBezTo>
                  <a:cubicBezTo>
                    <a:pt x="547211" y="16669"/>
                    <a:pt x="550069" y="17621"/>
                    <a:pt x="550069" y="17621"/>
                  </a:cubicBezTo>
                  <a:cubicBezTo>
                    <a:pt x="533876" y="27146"/>
                    <a:pt x="420529" y="32861"/>
                    <a:pt x="372904" y="35719"/>
                  </a:cubicBezTo>
                  <a:cubicBezTo>
                    <a:pt x="329089" y="38576"/>
                    <a:pt x="284321" y="36671"/>
                    <a:pt x="244316" y="38576"/>
                  </a:cubicBezTo>
                  <a:cubicBezTo>
                    <a:pt x="185261" y="42386"/>
                    <a:pt x="45244" y="21431"/>
                    <a:pt x="7144" y="27146"/>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xmlns="" id="{F55CF8FB-F591-498E-AF84-8E4766F884D3}"/>
                </a:ext>
              </a:extLst>
            </p:cNvPr>
            <p:cNvSpPr/>
            <p:nvPr/>
          </p:nvSpPr>
          <p:spPr>
            <a:xfrm>
              <a:off x="5301697" y="1291113"/>
              <a:ext cx="9525" cy="9525"/>
            </a:xfrm>
            <a:custGeom>
              <a:avLst/>
              <a:gdLst>
                <a:gd name="connsiteX0" fmla="*/ 8491 w 9525"/>
                <a:gd name="connsiteY0" fmla="*/ 10001 h 9525"/>
                <a:gd name="connsiteX1" fmla="*/ 7538 w 9525"/>
                <a:gd name="connsiteY1" fmla="*/ 7144 h 9525"/>
                <a:gd name="connsiteX2" fmla="*/ 8491 w 9525"/>
                <a:gd name="connsiteY2" fmla="*/ 10001 h 9525"/>
              </a:gdLst>
              <a:ahLst/>
              <a:cxnLst>
                <a:cxn ang="0">
                  <a:pos x="connsiteX0" y="connsiteY0"/>
                </a:cxn>
                <a:cxn ang="0">
                  <a:pos x="connsiteX1" y="connsiteY1"/>
                </a:cxn>
                <a:cxn ang="0">
                  <a:pos x="connsiteX2" y="connsiteY2"/>
                </a:cxn>
              </a:cxnLst>
              <a:rect l="l" t="t" r="r" b="b"/>
              <a:pathLst>
                <a:path w="9525" h="9525">
                  <a:moveTo>
                    <a:pt x="8491" y="10001"/>
                  </a:moveTo>
                  <a:cubicBezTo>
                    <a:pt x="7538" y="9049"/>
                    <a:pt x="6586" y="8096"/>
                    <a:pt x="7538" y="7144"/>
                  </a:cubicBezTo>
                  <a:cubicBezTo>
                    <a:pt x="7538" y="8096"/>
                    <a:pt x="8491" y="9049"/>
                    <a:pt x="8491" y="10001"/>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xmlns="" id="{C4888F0D-0EC2-4FA9-BC42-11140FFF86DE}"/>
                </a:ext>
              </a:extLst>
            </p:cNvPr>
            <p:cNvSpPr/>
            <p:nvPr/>
          </p:nvSpPr>
          <p:spPr>
            <a:xfrm>
              <a:off x="5263991" y="128402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xmlns="" id="{43AED1D4-A316-4A4F-9B38-6C304635033E}"/>
                </a:ext>
              </a:extLst>
            </p:cNvPr>
            <p:cNvSpPr/>
            <p:nvPr/>
          </p:nvSpPr>
          <p:spPr>
            <a:xfrm>
              <a:off x="5254466" y="1282541"/>
              <a:ext cx="9525" cy="9525"/>
            </a:xfrm>
            <a:custGeom>
              <a:avLst/>
              <a:gdLst>
                <a:gd name="connsiteX0" fmla="*/ 7144 w 9525"/>
                <a:gd name="connsiteY0" fmla="*/ 9049 h 9525"/>
                <a:gd name="connsiteX1" fmla="*/ 1095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9049" y="7144"/>
                    <a:pt x="10954" y="7144"/>
                  </a:cubicBezTo>
                  <a:lnTo>
                    <a:pt x="7144" y="9049"/>
                  </a:ln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xmlns="" id="{504D645C-733A-47DB-BCF2-666A2109D416}"/>
                </a:ext>
              </a:extLst>
            </p:cNvPr>
            <p:cNvSpPr/>
            <p:nvPr/>
          </p:nvSpPr>
          <p:spPr>
            <a:xfrm>
              <a:off x="5244227" y="1280636"/>
              <a:ext cx="9525" cy="9525"/>
            </a:xfrm>
            <a:custGeom>
              <a:avLst/>
              <a:gdLst>
                <a:gd name="connsiteX0" fmla="*/ 7858 w 9525"/>
                <a:gd name="connsiteY0" fmla="*/ 8096 h 9525"/>
                <a:gd name="connsiteX1" fmla="*/ 7858 w 9525"/>
                <a:gd name="connsiteY1" fmla="*/ 7144 h 9525"/>
                <a:gd name="connsiteX2" fmla="*/ 7858 w 9525"/>
                <a:gd name="connsiteY2" fmla="*/ 8096 h 9525"/>
              </a:gdLst>
              <a:ahLst/>
              <a:cxnLst>
                <a:cxn ang="0">
                  <a:pos x="connsiteX0" y="connsiteY0"/>
                </a:cxn>
                <a:cxn ang="0">
                  <a:pos x="connsiteX1" y="connsiteY1"/>
                </a:cxn>
                <a:cxn ang="0">
                  <a:pos x="connsiteX2" y="connsiteY2"/>
                </a:cxn>
              </a:cxnLst>
              <a:rect l="l" t="t" r="r" b="b"/>
              <a:pathLst>
                <a:path w="9525" h="9525">
                  <a:moveTo>
                    <a:pt x="7858" y="8096"/>
                  </a:moveTo>
                  <a:cubicBezTo>
                    <a:pt x="6906" y="7144"/>
                    <a:pt x="6906" y="7144"/>
                    <a:pt x="7858" y="7144"/>
                  </a:cubicBezTo>
                  <a:cubicBezTo>
                    <a:pt x="8811" y="7144"/>
                    <a:pt x="8811" y="7144"/>
                    <a:pt x="7858" y="8096"/>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xmlns="" id="{9D7316C5-4F17-42AD-9C93-ED036055CCB4}"/>
                </a:ext>
              </a:extLst>
            </p:cNvPr>
            <p:cNvSpPr/>
            <p:nvPr/>
          </p:nvSpPr>
          <p:spPr>
            <a:xfrm>
              <a:off x="5243036" y="1282541"/>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8096" y="8096"/>
                    <a:pt x="7144" y="7144"/>
                  </a:cubicBezTo>
                  <a:cubicBezTo>
                    <a:pt x="7144" y="8096"/>
                    <a:pt x="9049" y="6191"/>
                    <a:pt x="9049" y="8096"/>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xmlns="" id="{0B4F2F10-D9DB-4A20-AE34-DEE8C307C653}"/>
                </a:ext>
              </a:extLst>
            </p:cNvPr>
            <p:cNvSpPr/>
            <p:nvPr/>
          </p:nvSpPr>
          <p:spPr>
            <a:xfrm>
              <a:off x="5223034" y="1281313"/>
              <a:ext cx="9525" cy="9525"/>
            </a:xfrm>
            <a:custGeom>
              <a:avLst/>
              <a:gdLst>
                <a:gd name="connsiteX0" fmla="*/ 9049 w 9525"/>
                <a:gd name="connsiteY0" fmla="*/ 7419 h 9525"/>
                <a:gd name="connsiteX1" fmla="*/ 7144 w 9525"/>
                <a:gd name="connsiteY1" fmla="*/ 7419 h 9525"/>
                <a:gd name="connsiteX2" fmla="*/ 9049 w 9525"/>
                <a:gd name="connsiteY2" fmla="*/ 7419 h 9525"/>
              </a:gdLst>
              <a:ahLst/>
              <a:cxnLst>
                <a:cxn ang="0">
                  <a:pos x="connsiteX0" y="connsiteY0"/>
                </a:cxn>
                <a:cxn ang="0">
                  <a:pos x="connsiteX1" y="connsiteY1"/>
                </a:cxn>
                <a:cxn ang="0">
                  <a:pos x="connsiteX2" y="connsiteY2"/>
                </a:cxn>
              </a:cxnLst>
              <a:rect l="l" t="t" r="r" b="b"/>
              <a:pathLst>
                <a:path w="9525" h="9525">
                  <a:moveTo>
                    <a:pt x="9049" y="7419"/>
                  </a:moveTo>
                  <a:cubicBezTo>
                    <a:pt x="9049" y="7419"/>
                    <a:pt x="7144" y="8371"/>
                    <a:pt x="7144" y="7419"/>
                  </a:cubicBezTo>
                  <a:cubicBezTo>
                    <a:pt x="8096" y="8371"/>
                    <a:pt x="9049" y="6466"/>
                    <a:pt x="9049" y="7419"/>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xmlns="" id="{40AEB194-3E99-4493-8E09-214F5531486F}"/>
                </a:ext>
              </a:extLst>
            </p:cNvPr>
            <p:cNvSpPr/>
            <p:nvPr/>
          </p:nvSpPr>
          <p:spPr>
            <a:xfrm>
              <a:off x="5215266" y="1282647"/>
              <a:ext cx="9525" cy="9525"/>
            </a:xfrm>
            <a:custGeom>
              <a:avLst/>
              <a:gdLst>
                <a:gd name="connsiteX0" fmla="*/ 8244 w 9525"/>
                <a:gd name="connsiteY0" fmla="*/ 7990 h 9525"/>
                <a:gd name="connsiteX1" fmla="*/ 8244 w 9525"/>
                <a:gd name="connsiteY1" fmla="*/ 7990 h 9525"/>
              </a:gdLst>
              <a:ahLst/>
              <a:cxnLst>
                <a:cxn ang="0">
                  <a:pos x="connsiteX0" y="connsiteY0"/>
                </a:cxn>
                <a:cxn ang="0">
                  <a:pos x="connsiteX1" y="connsiteY1"/>
                </a:cxn>
              </a:cxnLst>
              <a:rect l="l" t="t" r="r" b="b"/>
              <a:pathLst>
                <a:path w="9525" h="9525">
                  <a:moveTo>
                    <a:pt x="8244" y="7990"/>
                  </a:moveTo>
                  <a:cubicBezTo>
                    <a:pt x="7291" y="7990"/>
                    <a:pt x="6339" y="6085"/>
                    <a:pt x="8244" y="7990"/>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xmlns="" id="{3B74C666-2FD0-4ABF-9567-847B4130953B}"/>
                </a:ext>
              </a:extLst>
            </p:cNvPr>
            <p:cNvSpPr/>
            <p:nvPr/>
          </p:nvSpPr>
          <p:spPr>
            <a:xfrm>
              <a:off x="5040154" y="12949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xmlns="" id="{125B923E-81A8-4C4E-84B2-C0B843EFC766}"/>
                </a:ext>
              </a:extLst>
            </p:cNvPr>
            <p:cNvSpPr/>
            <p:nvPr/>
          </p:nvSpPr>
          <p:spPr>
            <a:xfrm>
              <a:off x="4966811" y="1295609"/>
              <a:ext cx="9525" cy="9525"/>
            </a:xfrm>
            <a:custGeom>
              <a:avLst/>
              <a:gdLst>
                <a:gd name="connsiteX0" fmla="*/ 8096 w 9525"/>
                <a:gd name="connsiteY0" fmla="*/ 8363 h 9525"/>
                <a:gd name="connsiteX1" fmla="*/ 7144 w 9525"/>
                <a:gd name="connsiteY1" fmla="*/ 7410 h 9525"/>
                <a:gd name="connsiteX2" fmla="*/ 8096 w 9525"/>
                <a:gd name="connsiteY2" fmla="*/ 8363 h 9525"/>
              </a:gdLst>
              <a:ahLst/>
              <a:cxnLst>
                <a:cxn ang="0">
                  <a:pos x="connsiteX0" y="connsiteY0"/>
                </a:cxn>
                <a:cxn ang="0">
                  <a:pos x="connsiteX1" y="connsiteY1"/>
                </a:cxn>
                <a:cxn ang="0">
                  <a:pos x="connsiteX2" y="connsiteY2"/>
                </a:cxn>
              </a:cxnLst>
              <a:rect l="l" t="t" r="r" b="b"/>
              <a:pathLst>
                <a:path w="9525" h="9525">
                  <a:moveTo>
                    <a:pt x="8096" y="8363"/>
                  </a:moveTo>
                  <a:cubicBezTo>
                    <a:pt x="7144" y="9315"/>
                    <a:pt x="7144" y="7410"/>
                    <a:pt x="7144" y="7410"/>
                  </a:cubicBezTo>
                  <a:cubicBezTo>
                    <a:pt x="8096" y="6458"/>
                    <a:pt x="6191" y="8363"/>
                    <a:pt x="8096" y="8363"/>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xmlns="" id="{0F155A2C-AA5E-49B1-A4D1-DF39C321517E}"/>
                </a:ext>
              </a:extLst>
            </p:cNvPr>
            <p:cNvSpPr/>
            <p:nvPr/>
          </p:nvSpPr>
          <p:spPr>
            <a:xfrm>
              <a:off x="4927759" y="13015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1906"/>
                    <a:pt x="7144" y="7144"/>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xmlns="" id="{C1469535-A5B0-467B-B8B0-65152493852D}"/>
                </a:ext>
              </a:extLst>
            </p:cNvPr>
            <p:cNvSpPr/>
            <p:nvPr/>
          </p:nvSpPr>
          <p:spPr>
            <a:xfrm>
              <a:off x="5295424" y="1266082"/>
              <a:ext cx="9525" cy="9525"/>
            </a:xfrm>
            <a:custGeom>
              <a:avLst/>
              <a:gdLst>
                <a:gd name="connsiteX0" fmla="*/ 7144 w 9525"/>
                <a:gd name="connsiteY0" fmla="*/ 8363 h 9525"/>
                <a:gd name="connsiteX1" fmla="*/ 8096 w 9525"/>
                <a:gd name="connsiteY1" fmla="*/ 7410 h 9525"/>
                <a:gd name="connsiteX2" fmla="*/ 7144 w 9525"/>
                <a:gd name="connsiteY2" fmla="*/ 8363 h 9525"/>
              </a:gdLst>
              <a:ahLst/>
              <a:cxnLst>
                <a:cxn ang="0">
                  <a:pos x="connsiteX0" y="connsiteY0"/>
                </a:cxn>
                <a:cxn ang="0">
                  <a:pos x="connsiteX1" y="connsiteY1"/>
                </a:cxn>
                <a:cxn ang="0">
                  <a:pos x="connsiteX2" y="connsiteY2"/>
                </a:cxn>
              </a:cxnLst>
              <a:rect l="l" t="t" r="r" b="b"/>
              <a:pathLst>
                <a:path w="9525" h="9525">
                  <a:moveTo>
                    <a:pt x="7144" y="8363"/>
                  </a:moveTo>
                  <a:cubicBezTo>
                    <a:pt x="9049" y="8363"/>
                    <a:pt x="6191" y="6458"/>
                    <a:pt x="8096" y="7410"/>
                  </a:cubicBezTo>
                  <a:cubicBezTo>
                    <a:pt x="8096" y="8363"/>
                    <a:pt x="8096" y="9315"/>
                    <a:pt x="7144" y="8363"/>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xmlns="" id="{80FEE60B-577B-493C-8ED3-424DE3B805AC}"/>
                </a:ext>
              </a:extLst>
            </p:cNvPr>
            <p:cNvSpPr/>
            <p:nvPr/>
          </p:nvSpPr>
          <p:spPr>
            <a:xfrm>
              <a:off x="4789646" y="1250156"/>
              <a:ext cx="514350" cy="28575"/>
            </a:xfrm>
            <a:custGeom>
              <a:avLst/>
              <a:gdLst>
                <a:gd name="connsiteX0" fmla="*/ 7144 w 514350"/>
                <a:gd name="connsiteY0" fmla="*/ 23336 h 28575"/>
                <a:gd name="connsiteX1" fmla="*/ 148114 w 514350"/>
                <a:gd name="connsiteY1" fmla="*/ 20479 h 28575"/>
                <a:gd name="connsiteX2" fmla="*/ 226219 w 514350"/>
                <a:gd name="connsiteY2" fmla="*/ 15716 h 28575"/>
                <a:gd name="connsiteX3" fmla="*/ 299561 w 514350"/>
                <a:gd name="connsiteY3" fmla="*/ 15716 h 28575"/>
                <a:gd name="connsiteX4" fmla="*/ 388144 w 514350"/>
                <a:gd name="connsiteY4" fmla="*/ 10001 h 28575"/>
                <a:gd name="connsiteX5" fmla="*/ 388144 w 514350"/>
                <a:gd name="connsiteY5" fmla="*/ 21431 h 28575"/>
                <a:gd name="connsiteX6" fmla="*/ 435769 w 514350"/>
                <a:gd name="connsiteY6" fmla="*/ 18574 h 28575"/>
                <a:gd name="connsiteX7" fmla="*/ 446246 w 514350"/>
                <a:gd name="connsiteY7" fmla="*/ 9049 h 28575"/>
                <a:gd name="connsiteX8" fmla="*/ 446246 w 514350"/>
                <a:gd name="connsiteY8" fmla="*/ 15716 h 28575"/>
                <a:gd name="connsiteX9" fmla="*/ 451009 w 514350"/>
                <a:gd name="connsiteY9" fmla="*/ 8096 h 28575"/>
                <a:gd name="connsiteX10" fmla="*/ 453866 w 514350"/>
                <a:gd name="connsiteY10" fmla="*/ 7144 h 28575"/>
                <a:gd name="connsiteX11" fmla="*/ 462439 w 514350"/>
                <a:gd name="connsiteY11" fmla="*/ 9049 h 28575"/>
                <a:gd name="connsiteX12" fmla="*/ 457676 w 514350"/>
                <a:gd name="connsiteY12" fmla="*/ 18574 h 28575"/>
                <a:gd name="connsiteX13" fmla="*/ 471011 w 514350"/>
                <a:gd name="connsiteY13" fmla="*/ 9049 h 28575"/>
                <a:gd name="connsiteX14" fmla="*/ 505301 w 514350"/>
                <a:gd name="connsiteY14" fmla="*/ 17621 h 28575"/>
                <a:gd name="connsiteX15" fmla="*/ 508159 w 514350"/>
                <a:gd name="connsiteY15" fmla="*/ 19526 h 28575"/>
                <a:gd name="connsiteX16" fmla="*/ 343376 w 514350"/>
                <a:gd name="connsiteY16" fmla="*/ 30004 h 28575"/>
                <a:gd name="connsiteX17" fmla="*/ 224314 w 514350"/>
                <a:gd name="connsiteY17" fmla="*/ 29051 h 28575"/>
                <a:gd name="connsiteX18" fmla="*/ 7144 w 514350"/>
                <a:gd name="connsiteY18" fmla="*/ 2333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4350" h="28575">
                  <a:moveTo>
                    <a:pt x="7144" y="23336"/>
                  </a:moveTo>
                  <a:cubicBezTo>
                    <a:pt x="30004" y="5239"/>
                    <a:pt x="130016" y="21431"/>
                    <a:pt x="148114" y="20479"/>
                  </a:cubicBezTo>
                  <a:cubicBezTo>
                    <a:pt x="170021" y="19526"/>
                    <a:pt x="215741" y="23336"/>
                    <a:pt x="226219" y="15716"/>
                  </a:cubicBezTo>
                  <a:cubicBezTo>
                    <a:pt x="227171" y="17621"/>
                    <a:pt x="299561" y="15716"/>
                    <a:pt x="299561" y="15716"/>
                  </a:cubicBezTo>
                  <a:cubicBezTo>
                    <a:pt x="296704" y="16669"/>
                    <a:pt x="388144" y="13811"/>
                    <a:pt x="388144" y="10001"/>
                  </a:cubicBezTo>
                  <a:cubicBezTo>
                    <a:pt x="389096" y="10954"/>
                    <a:pt x="387191" y="20479"/>
                    <a:pt x="388144" y="21431"/>
                  </a:cubicBezTo>
                  <a:cubicBezTo>
                    <a:pt x="392906" y="17621"/>
                    <a:pt x="442436" y="1429"/>
                    <a:pt x="435769" y="18574"/>
                  </a:cubicBezTo>
                  <a:cubicBezTo>
                    <a:pt x="434816" y="18574"/>
                    <a:pt x="445294" y="9049"/>
                    <a:pt x="446246" y="9049"/>
                  </a:cubicBezTo>
                  <a:cubicBezTo>
                    <a:pt x="446246" y="9049"/>
                    <a:pt x="443389" y="15716"/>
                    <a:pt x="446246" y="15716"/>
                  </a:cubicBezTo>
                  <a:cubicBezTo>
                    <a:pt x="450056" y="14764"/>
                    <a:pt x="449104" y="10001"/>
                    <a:pt x="451009" y="8096"/>
                  </a:cubicBezTo>
                  <a:cubicBezTo>
                    <a:pt x="450056" y="10001"/>
                    <a:pt x="451009" y="10001"/>
                    <a:pt x="453866" y="7144"/>
                  </a:cubicBezTo>
                  <a:cubicBezTo>
                    <a:pt x="457676" y="13811"/>
                    <a:pt x="451009" y="10954"/>
                    <a:pt x="462439" y="9049"/>
                  </a:cubicBezTo>
                  <a:cubicBezTo>
                    <a:pt x="461486" y="15716"/>
                    <a:pt x="455771" y="9049"/>
                    <a:pt x="457676" y="18574"/>
                  </a:cubicBezTo>
                  <a:cubicBezTo>
                    <a:pt x="459581" y="18574"/>
                    <a:pt x="471011" y="10001"/>
                    <a:pt x="471011" y="9049"/>
                  </a:cubicBezTo>
                  <a:cubicBezTo>
                    <a:pt x="482441" y="10954"/>
                    <a:pt x="491966" y="20479"/>
                    <a:pt x="505301" y="17621"/>
                  </a:cubicBezTo>
                  <a:cubicBezTo>
                    <a:pt x="505301" y="18574"/>
                    <a:pt x="508159" y="19526"/>
                    <a:pt x="508159" y="19526"/>
                  </a:cubicBezTo>
                  <a:cubicBezTo>
                    <a:pt x="491966" y="27146"/>
                    <a:pt x="388144" y="28099"/>
                    <a:pt x="343376" y="30004"/>
                  </a:cubicBezTo>
                  <a:cubicBezTo>
                    <a:pt x="303371" y="30956"/>
                    <a:pt x="261461" y="28099"/>
                    <a:pt x="224314" y="29051"/>
                  </a:cubicBezTo>
                  <a:cubicBezTo>
                    <a:pt x="184309" y="29051"/>
                    <a:pt x="31909" y="16669"/>
                    <a:pt x="7144" y="23336"/>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xmlns="" id="{73BD6F35-C041-420D-8F84-530A928478C3}"/>
                </a:ext>
              </a:extLst>
            </p:cNvPr>
            <p:cNvSpPr/>
            <p:nvPr/>
          </p:nvSpPr>
          <p:spPr>
            <a:xfrm>
              <a:off x="5292300" y="1265396"/>
              <a:ext cx="9525" cy="9525"/>
            </a:xfrm>
            <a:custGeom>
              <a:avLst/>
              <a:gdLst>
                <a:gd name="connsiteX0" fmla="*/ 8363 w 9525"/>
                <a:gd name="connsiteY0" fmla="*/ 10001 h 9525"/>
                <a:gd name="connsiteX1" fmla="*/ 7410 w 9525"/>
                <a:gd name="connsiteY1" fmla="*/ 7144 h 9525"/>
                <a:gd name="connsiteX2" fmla="*/ 8363 w 9525"/>
                <a:gd name="connsiteY2" fmla="*/ 10001 h 9525"/>
              </a:gdLst>
              <a:ahLst/>
              <a:cxnLst>
                <a:cxn ang="0">
                  <a:pos x="connsiteX0" y="connsiteY0"/>
                </a:cxn>
                <a:cxn ang="0">
                  <a:pos x="connsiteX1" y="connsiteY1"/>
                </a:cxn>
                <a:cxn ang="0">
                  <a:pos x="connsiteX2" y="connsiteY2"/>
                </a:cxn>
              </a:cxnLst>
              <a:rect l="l" t="t" r="r" b="b"/>
              <a:pathLst>
                <a:path w="9525" h="9525">
                  <a:moveTo>
                    <a:pt x="8363" y="10001"/>
                  </a:moveTo>
                  <a:cubicBezTo>
                    <a:pt x="8363" y="9049"/>
                    <a:pt x="6458" y="8096"/>
                    <a:pt x="7410" y="7144"/>
                  </a:cubicBezTo>
                  <a:cubicBezTo>
                    <a:pt x="7410" y="7144"/>
                    <a:pt x="8363" y="9049"/>
                    <a:pt x="8363" y="10001"/>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xmlns="" id="{DC1D6624-75F2-4B0B-B21D-97933180F354}"/>
                </a:ext>
              </a:extLst>
            </p:cNvPr>
            <p:cNvSpPr/>
            <p:nvPr/>
          </p:nvSpPr>
          <p:spPr>
            <a:xfrm>
              <a:off x="5258276" y="1255977"/>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8096" y="6085"/>
                    <a:pt x="7144" y="7990"/>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xmlns="" id="{96F89BEF-0F58-40B8-B158-86CDC44A76C3}"/>
                </a:ext>
              </a:extLst>
            </p:cNvPr>
            <p:cNvSpPr/>
            <p:nvPr/>
          </p:nvSpPr>
          <p:spPr>
            <a:xfrm>
              <a:off x="5248751" y="1254918"/>
              <a:ext cx="9525" cy="9525"/>
            </a:xfrm>
            <a:custGeom>
              <a:avLst/>
              <a:gdLst>
                <a:gd name="connsiteX0" fmla="*/ 7144 w 9525"/>
                <a:gd name="connsiteY0" fmla="*/ 9049 h 9525"/>
                <a:gd name="connsiteX1" fmla="*/ 10001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9049" y="7144"/>
                    <a:pt x="10001" y="7144"/>
                  </a:cubicBezTo>
                  <a:lnTo>
                    <a:pt x="7144" y="9049"/>
                  </a:ln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xmlns="" id="{FD70070A-5626-4972-B814-273C73035AF3}"/>
                </a:ext>
              </a:extLst>
            </p:cNvPr>
            <p:cNvSpPr/>
            <p:nvPr/>
          </p:nvSpPr>
          <p:spPr>
            <a:xfrm>
              <a:off x="5240417" y="1251108"/>
              <a:ext cx="9525" cy="9525"/>
            </a:xfrm>
            <a:custGeom>
              <a:avLst/>
              <a:gdLst>
                <a:gd name="connsiteX0" fmla="*/ 7858 w 9525"/>
                <a:gd name="connsiteY0" fmla="*/ 8096 h 9525"/>
                <a:gd name="connsiteX1" fmla="*/ 7858 w 9525"/>
                <a:gd name="connsiteY1" fmla="*/ 7144 h 9525"/>
                <a:gd name="connsiteX2" fmla="*/ 7858 w 9525"/>
                <a:gd name="connsiteY2" fmla="*/ 8096 h 9525"/>
              </a:gdLst>
              <a:ahLst/>
              <a:cxnLst>
                <a:cxn ang="0">
                  <a:pos x="connsiteX0" y="connsiteY0"/>
                </a:cxn>
                <a:cxn ang="0">
                  <a:pos x="connsiteX1" y="connsiteY1"/>
                </a:cxn>
                <a:cxn ang="0">
                  <a:pos x="connsiteX2" y="connsiteY2"/>
                </a:cxn>
              </a:cxnLst>
              <a:rect l="l" t="t" r="r" b="b"/>
              <a:pathLst>
                <a:path w="9525" h="9525">
                  <a:moveTo>
                    <a:pt x="7858" y="8096"/>
                  </a:moveTo>
                  <a:cubicBezTo>
                    <a:pt x="6906" y="7144"/>
                    <a:pt x="6906" y="7144"/>
                    <a:pt x="7858" y="7144"/>
                  </a:cubicBezTo>
                  <a:cubicBezTo>
                    <a:pt x="7858" y="8096"/>
                    <a:pt x="7858" y="8096"/>
                    <a:pt x="7858" y="8096"/>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xmlns="" id="{25008B72-0EBE-4F63-998F-4B50E0D4E0F1}"/>
                </a:ext>
              </a:extLst>
            </p:cNvPr>
            <p:cNvSpPr/>
            <p:nvPr/>
          </p:nvSpPr>
          <p:spPr>
            <a:xfrm>
              <a:off x="5239226" y="1253728"/>
              <a:ext cx="9525" cy="9525"/>
            </a:xfrm>
            <a:custGeom>
              <a:avLst/>
              <a:gdLst>
                <a:gd name="connsiteX0" fmla="*/ 8096 w 9525"/>
                <a:gd name="connsiteY0" fmla="*/ 8334 h 9525"/>
                <a:gd name="connsiteX1" fmla="*/ 7144 w 9525"/>
                <a:gd name="connsiteY1" fmla="*/ 7382 h 9525"/>
                <a:gd name="connsiteX2" fmla="*/ 8096 w 9525"/>
                <a:gd name="connsiteY2" fmla="*/ 8334 h 9525"/>
              </a:gdLst>
              <a:ahLst/>
              <a:cxnLst>
                <a:cxn ang="0">
                  <a:pos x="connsiteX0" y="connsiteY0"/>
                </a:cxn>
                <a:cxn ang="0">
                  <a:pos x="connsiteX1" y="connsiteY1"/>
                </a:cxn>
                <a:cxn ang="0">
                  <a:pos x="connsiteX2" y="connsiteY2"/>
                </a:cxn>
              </a:cxnLst>
              <a:rect l="l" t="t" r="r" b="b"/>
              <a:pathLst>
                <a:path w="9525" h="9525">
                  <a:moveTo>
                    <a:pt x="8096" y="8334"/>
                  </a:moveTo>
                  <a:cubicBezTo>
                    <a:pt x="7144" y="8334"/>
                    <a:pt x="7144" y="7382"/>
                    <a:pt x="7144" y="7382"/>
                  </a:cubicBezTo>
                  <a:cubicBezTo>
                    <a:pt x="7144" y="7382"/>
                    <a:pt x="8096" y="6429"/>
                    <a:pt x="8096" y="8334"/>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xmlns="" id="{A144201E-8850-4B4E-BD57-D77B219E6FD3}"/>
                </a:ext>
              </a:extLst>
            </p:cNvPr>
            <p:cNvSpPr/>
            <p:nvPr/>
          </p:nvSpPr>
          <p:spPr>
            <a:xfrm>
              <a:off x="5220176" y="1251214"/>
              <a:ext cx="9525" cy="9525"/>
            </a:xfrm>
            <a:custGeom>
              <a:avLst/>
              <a:gdLst>
                <a:gd name="connsiteX0" fmla="*/ 9049 w 9525"/>
                <a:gd name="connsiteY0" fmla="*/ 7990 h 9525"/>
                <a:gd name="connsiteX1" fmla="*/ 7144 w 9525"/>
                <a:gd name="connsiteY1" fmla="*/ 7990 h 9525"/>
                <a:gd name="connsiteX2" fmla="*/ 9049 w 9525"/>
                <a:gd name="connsiteY2" fmla="*/ 7990 h 9525"/>
              </a:gdLst>
              <a:ahLst/>
              <a:cxnLst>
                <a:cxn ang="0">
                  <a:pos x="connsiteX0" y="connsiteY0"/>
                </a:cxn>
                <a:cxn ang="0">
                  <a:pos x="connsiteX1" y="connsiteY1"/>
                </a:cxn>
                <a:cxn ang="0">
                  <a:pos x="connsiteX2" y="connsiteY2"/>
                </a:cxn>
              </a:cxnLst>
              <a:rect l="l" t="t" r="r" b="b"/>
              <a:pathLst>
                <a:path w="9525" h="9525">
                  <a:moveTo>
                    <a:pt x="9049" y="7990"/>
                  </a:moveTo>
                  <a:cubicBezTo>
                    <a:pt x="9049" y="7990"/>
                    <a:pt x="8096" y="8943"/>
                    <a:pt x="7144" y="7990"/>
                  </a:cubicBezTo>
                  <a:cubicBezTo>
                    <a:pt x="8096" y="7990"/>
                    <a:pt x="9049" y="6085"/>
                    <a:pt x="9049" y="7990"/>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xmlns="" id="{1112B351-01B3-4739-86EE-1DCB9AA1875F}"/>
                </a:ext>
              </a:extLst>
            </p:cNvPr>
            <p:cNvSpPr/>
            <p:nvPr/>
          </p:nvSpPr>
          <p:spPr>
            <a:xfrm>
              <a:off x="5213085" y="1252167"/>
              <a:ext cx="9525" cy="9525"/>
            </a:xfrm>
            <a:custGeom>
              <a:avLst/>
              <a:gdLst>
                <a:gd name="connsiteX0" fmla="*/ 7567 w 9525"/>
                <a:gd name="connsiteY0" fmla="*/ 7990 h 9525"/>
                <a:gd name="connsiteX1" fmla="*/ 7567 w 9525"/>
                <a:gd name="connsiteY1" fmla="*/ 7990 h 9525"/>
              </a:gdLst>
              <a:ahLst/>
              <a:cxnLst>
                <a:cxn ang="0">
                  <a:pos x="connsiteX0" y="connsiteY0"/>
                </a:cxn>
                <a:cxn ang="0">
                  <a:pos x="connsiteX1" y="connsiteY1"/>
                </a:cxn>
              </a:cxnLst>
              <a:rect l="l" t="t" r="r" b="b"/>
              <a:pathLst>
                <a:path w="9525" h="9525">
                  <a:moveTo>
                    <a:pt x="7567" y="7990"/>
                  </a:moveTo>
                  <a:cubicBezTo>
                    <a:pt x="7567" y="7990"/>
                    <a:pt x="6615" y="6085"/>
                    <a:pt x="7567" y="7990"/>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xmlns="" id="{A37DB5D9-33E8-44D0-B435-A31BCA39C04A}"/>
                </a:ext>
              </a:extLst>
            </p:cNvPr>
            <p:cNvSpPr/>
            <p:nvPr/>
          </p:nvSpPr>
          <p:spPr>
            <a:xfrm>
              <a:off x="5049679" y="12568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7144"/>
                    <a:pt x="9049" y="7144"/>
                    <a:pt x="7144" y="7144"/>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xmlns="" id="{E606ED0E-BD2C-4D34-829E-45983F157634}"/>
                </a:ext>
              </a:extLst>
            </p:cNvPr>
            <p:cNvSpPr/>
            <p:nvPr/>
          </p:nvSpPr>
          <p:spPr>
            <a:xfrm>
              <a:off x="4982051" y="1255871"/>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9049"/>
                    <a:pt x="7144" y="7144"/>
                    <a:pt x="7144" y="7144"/>
                  </a:cubicBezTo>
                  <a:cubicBezTo>
                    <a:pt x="8096" y="7144"/>
                    <a:pt x="6191" y="9049"/>
                    <a:pt x="8096" y="8096"/>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xmlns="" id="{E0B61CDD-BE85-41FD-999E-48D57B79AEC9}"/>
                </a:ext>
              </a:extLst>
            </p:cNvPr>
            <p:cNvSpPr/>
            <p:nvPr/>
          </p:nvSpPr>
          <p:spPr>
            <a:xfrm>
              <a:off x="4945856" y="12615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1906"/>
                    <a:pt x="7144" y="7144"/>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xmlns="" id="{952A0248-EEFB-4A49-9E49-FEB4A90C64E0}"/>
                </a:ext>
              </a:extLst>
            </p:cNvPr>
            <p:cNvSpPr/>
            <p:nvPr/>
          </p:nvSpPr>
          <p:spPr>
            <a:xfrm>
              <a:off x="5255419" y="575362"/>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8520"/>
                    <a:pt x="9049" y="8520"/>
                    <a:pt x="7144" y="7567"/>
                  </a:cubicBezTo>
                  <a:cubicBezTo>
                    <a:pt x="7144" y="7567"/>
                    <a:pt x="7144" y="6615"/>
                    <a:pt x="7144" y="7567"/>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xmlns="" id="{4F7E544C-C5B1-4EE2-8883-B791CD731520}"/>
                </a:ext>
              </a:extLst>
            </p:cNvPr>
            <p:cNvSpPr/>
            <p:nvPr/>
          </p:nvSpPr>
          <p:spPr>
            <a:xfrm>
              <a:off x="5200187" y="481636"/>
              <a:ext cx="104775" cy="104775"/>
            </a:xfrm>
            <a:custGeom>
              <a:avLst/>
              <a:gdLst>
                <a:gd name="connsiteX0" fmla="*/ 9036 w 104775"/>
                <a:gd name="connsiteY0" fmla="*/ 57479 h 104775"/>
                <a:gd name="connsiteX1" fmla="*/ 48088 w 104775"/>
                <a:gd name="connsiteY1" fmla="*/ 13664 h 104775"/>
                <a:gd name="connsiteX2" fmla="*/ 97618 w 104775"/>
                <a:gd name="connsiteY2" fmla="*/ 69861 h 104775"/>
                <a:gd name="connsiteX3" fmla="*/ 89046 w 104775"/>
                <a:gd name="connsiteY3" fmla="*/ 67956 h 104775"/>
                <a:gd name="connsiteX4" fmla="*/ 86188 w 104775"/>
                <a:gd name="connsiteY4" fmla="*/ 67956 h 104775"/>
                <a:gd name="connsiteX5" fmla="*/ 96666 w 104775"/>
                <a:gd name="connsiteY5" fmla="*/ 75576 h 104775"/>
                <a:gd name="connsiteX6" fmla="*/ 92856 w 104775"/>
                <a:gd name="connsiteY6" fmla="*/ 86054 h 104775"/>
                <a:gd name="connsiteX7" fmla="*/ 84283 w 104775"/>
                <a:gd name="connsiteY7" fmla="*/ 83196 h 104775"/>
                <a:gd name="connsiteX8" fmla="*/ 90951 w 104775"/>
                <a:gd name="connsiteY8" fmla="*/ 90816 h 104775"/>
                <a:gd name="connsiteX9" fmla="*/ 85236 w 104775"/>
                <a:gd name="connsiteY9" fmla="*/ 87006 h 104775"/>
                <a:gd name="connsiteX10" fmla="*/ 90951 w 104775"/>
                <a:gd name="connsiteY10" fmla="*/ 91769 h 104775"/>
                <a:gd name="connsiteX11" fmla="*/ 90951 w 104775"/>
                <a:gd name="connsiteY11" fmla="*/ 92721 h 104775"/>
                <a:gd name="connsiteX12" fmla="*/ 87141 w 104775"/>
                <a:gd name="connsiteY12" fmla="*/ 94626 h 104775"/>
                <a:gd name="connsiteX13" fmla="*/ 79521 w 104775"/>
                <a:gd name="connsiteY13" fmla="*/ 87959 h 104775"/>
                <a:gd name="connsiteX14" fmla="*/ 84283 w 104775"/>
                <a:gd name="connsiteY14" fmla="*/ 98436 h 104775"/>
                <a:gd name="connsiteX15" fmla="*/ 68091 w 104775"/>
                <a:gd name="connsiteY15" fmla="*/ 103199 h 104775"/>
                <a:gd name="connsiteX16" fmla="*/ 65233 w 104775"/>
                <a:gd name="connsiteY16" fmla="*/ 99389 h 104775"/>
                <a:gd name="connsiteX17" fmla="*/ 79521 w 104775"/>
                <a:gd name="connsiteY17" fmla="*/ 49859 h 104775"/>
                <a:gd name="connsiteX18" fmla="*/ 9036 w 104775"/>
                <a:gd name="connsiteY18" fmla="*/ 5747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775" h="104775">
                  <a:moveTo>
                    <a:pt x="9036" y="57479"/>
                  </a:moveTo>
                  <a:cubicBezTo>
                    <a:pt x="-2394" y="51764"/>
                    <a:pt x="41421" y="-10149"/>
                    <a:pt x="48088" y="13664"/>
                  </a:cubicBezTo>
                  <a:cubicBezTo>
                    <a:pt x="105238" y="-15864"/>
                    <a:pt x="78568" y="64146"/>
                    <a:pt x="97618" y="69861"/>
                  </a:cubicBezTo>
                  <a:cubicBezTo>
                    <a:pt x="87141" y="69861"/>
                    <a:pt x="109048" y="67956"/>
                    <a:pt x="89046" y="67956"/>
                  </a:cubicBezTo>
                  <a:cubicBezTo>
                    <a:pt x="89998" y="68909"/>
                    <a:pt x="89046" y="68909"/>
                    <a:pt x="86188" y="67956"/>
                  </a:cubicBezTo>
                  <a:cubicBezTo>
                    <a:pt x="93808" y="73671"/>
                    <a:pt x="91903" y="72719"/>
                    <a:pt x="96666" y="75576"/>
                  </a:cubicBezTo>
                  <a:cubicBezTo>
                    <a:pt x="92856" y="74624"/>
                    <a:pt x="92856" y="84149"/>
                    <a:pt x="92856" y="86054"/>
                  </a:cubicBezTo>
                  <a:cubicBezTo>
                    <a:pt x="89046" y="85101"/>
                    <a:pt x="87141" y="85101"/>
                    <a:pt x="84283" y="83196"/>
                  </a:cubicBezTo>
                  <a:cubicBezTo>
                    <a:pt x="90951" y="81291"/>
                    <a:pt x="87141" y="91769"/>
                    <a:pt x="90951" y="90816"/>
                  </a:cubicBezTo>
                  <a:cubicBezTo>
                    <a:pt x="90951" y="90816"/>
                    <a:pt x="85236" y="86054"/>
                    <a:pt x="85236" y="87006"/>
                  </a:cubicBezTo>
                  <a:cubicBezTo>
                    <a:pt x="85236" y="89864"/>
                    <a:pt x="89998" y="90816"/>
                    <a:pt x="90951" y="91769"/>
                  </a:cubicBezTo>
                  <a:cubicBezTo>
                    <a:pt x="89998" y="90816"/>
                    <a:pt x="89998" y="90816"/>
                    <a:pt x="90951" y="92721"/>
                  </a:cubicBezTo>
                  <a:cubicBezTo>
                    <a:pt x="83331" y="91769"/>
                    <a:pt x="89046" y="88911"/>
                    <a:pt x="87141" y="94626"/>
                  </a:cubicBezTo>
                  <a:cubicBezTo>
                    <a:pt x="83331" y="91769"/>
                    <a:pt x="85236" y="90816"/>
                    <a:pt x="79521" y="87959"/>
                  </a:cubicBezTo>
                  <a:cubicBezTo>
                    <a:pt x="80473" y="87959"/>
                    <a:pt x="83331" y="96531"/>
                    <a:pt x="84283" y="98436"/>
                  </a:cubicBezTo>
                  <a:cubicBezTo>
                    <a:pt x="77616" y="102246"/>
                    <a:pt x="70948" y="95579"/>
                    <a:pt x="68091" y="103199"/>
                  </a:cubicBezTo>
                  <a:cubicBezTo>
                    <a:pt x="68091" y="105104"/>
                    <a:pt x="64281" y="99389"/>
                    <a:pt x="65233" y="99389"/>
                  </a:cubicBezTo>
                  <a:cubicBezTo>
                    <a:pt x="68091" y="100341"/>
                    <a:pt x="86188" y="67004"/>
                    <a:pt x="79521" y="49859"/>
                  </a:cubicBezTo>
                  <a:cubicBezTo>
                    <a:pt x="57613" y="-1576"/>
                    <a:pt x="7131" y="53669"/>
                    <a:pt x="9036" y="57479"/>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xmlns="" id="{9E149FC5-830D-4948-B1F1-668B713A0616}"/>
                </a:ext>
              </a:extLst>
            </p:cNvPr>
            <p:cNvSpPr/>
            <p:nvPr/>
          </p:nvSpPr>
          <p:spPr>
            <a:xfrm>
              <a:off x="5256371" y="574833"/>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9049" y="9049"/>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xmlns="" id="{9CCEC2C6-B302-4176-8628-0C2F79DD8C4C}"/>
                </a:ext>
              </a:extLst>
            </p:cNvPr>
            <p:cNvSpPr/>
            <p:nvPr/>
          </p:nvSpPr>
          <p:spPr>
            <a:xfrm>
              <a:off x="5273516" y="5729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8096"/>
                    <a:pt x="7144" y="7144"/>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xmlns="" id="{EE5073AC-9B47-4995-BF56-88C78ED9DAFF}"/>
                </a:ext>
              </a:extLst>
            </p:cNvPr>
            <p:cNvSpPr/>
            <p:nvPr/>
          </p:nvSpPr>
          <p:spPr>
            <a:xfrm>
              <a:off x="5276374" y="570071"/>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9049"/>
                    <a:pt x="8096" y="9049"/>
                  </a:cubicBezTo>
                  <a:lnTo>
                    <a:pt x="7144" y="7144"/>
                  </a:ln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xmlns="" id="{22AB91E5-CDF8-4D21-B4B8-F14EEBDBF676}"/>
                </a:ext>
              </a:extLst>
            </p:cNvPr>
            <p:cNvSpPr/>
            <p:nvPr/>
          </p:nvSpPr>
          <p:spPr>
            <a:xfrm>
              <a:off x="5281136" y="5691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xmlns="" id="{D6466B34-4270-4E77-B15F-94EF0A990698}"/>
                </a:ext>
              </a:extLst>
            </p:cNvPr>
            <p:cNvSpPr/>
            <p:nvPr/>
          </p:nvSpPr>
          <p:spPr>
            <a:xfrm>
              <a:off x="5279231" y="56721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9049" y="8096"/>
                    <a:pt x="7144" y="7144"/>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xmlns="" id="{8A72AFBC-A9F7-40FE-B51F-82C06C93D307}"/>
                </a:ext>
              </a:extLst>
            </p:cNvPr>
            <p:cNvSpPr/>
            <p:nvPr/>
          </p:nvSpPr>
          <p:spPr>
            <a:xfrm>
              <a:off x="5285475" y="561075"/>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6615" y="6615"/>
                    <a:pt x="7567" y="7567"/>
                  </a:cubicBezTo>
                  <a:cubicBezTo>
                    <a:pt x="7567" y="6615"/>
                    <a:pt x="8520" y="8520"/>
                    <a:pt x="7567" y="7567"/>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xmlns="" id="{AAEEB93F-A5E8-4909-8548-6909E3DC31CC}"/>
                </a:ext>
              </a:extLst>
            </p:cNvPr>
            <p:cNvSpPr/>
            <p:nvPr/>
          </p:nvSpPr>
          <p:spPr>
            <a:xfrm>
              <a:off x="5285899" y="5576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7144"/>
                    <a:pt x="7144" y="7144"/>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xmlns="" id="{4E39E559-6FC9-4B08-BDB8-BB337744A1F8}"/>
                </a:ext>
              </a:extLst>
            </p:cNvPr>
            <p:cNvSpPr/>
            <p:nvPr/>
          </p:nvSpPr>
          <p:spPr>
            <a:xfrm>
              <a:off x="5278279" y="4938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xmlns="" id="{33456133-2A6A-41A7-AA38-36299AB81A56}"/>
                </a:ext>
              </a:extLst>
            </p:cNvPr>
            <p:cNvSpPr/>
            <p:nvPr/>
          </p:nvSpPr>
          <p:spPr>
            <a:xfrm>
              <a:off x="5251185" y="477678"/>
              <a:ext cx="9525" cy="9525"/>
            </a:xfrm>
            <a:custGeom>
              <a:avLst/>
              <a:gdLst>
                <a:gd name="connsiteX0" fmla="*/ 7567 w 9525"/>
                <a:gd name="connsiteY0" fmla="*/ 8096 h 9525"/>
                <a:gd name="connsiteX1" fmla="*/ 7567 w 9525"/>
                <a:gd name="connsiteY1" fmla="*/ 7144 h 9525"/>
                <a:gd name="connsiteX2" fmla="*/ 7567 w 9525"/>
                <a:gd name="connsiteY2" fmla="*/ 8096 h 9525"/>
              </a:gdLst>
              <a:ahLst/>
              <a:cxnLst>
                <a:cxn ang="0">
                  <a:pos x="connsiteX0" y="connsiteY0"/>
                </a:cxn>
                <a:cxn ang="0">
                  <a:pos x="connsiteX1" y="connsiteY1"/>
                </a:cxn>
                <a:cxn ang="0">
                  <a:pos x="connsiteX2" y="connsiteY2"/>
                </a:cxn>
              </a:cxnLst>
              <a:rect l="l" t="t" r="r" b="b"/>
              <a:pathLst>
                <a:path w="9525" h="9525">
                  <a:moveTo>
                    <a:pt x="7567" y="8096"/>
                  </a:moveTo>
                  <a:cubicBezTo>
                    <a:pt x="6615" y="9049"/>
                    <a:pt x="7567" y="7144"/>
                    <a:pt x="7567" y="7144"/>
                  </a:cubicBezTo>
                  <a:cubicBezTo>
                    <a:pt x="8520" y="7144"/>
                    <a:pt x="7567" y="8096"/>
                    <a:pt x="7567" y="8096"/>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xmlns="" id="{F449030B-C354-4330-A318-4AA46486F52E}"/>
                </a:ext>
              </a:extLst>
            </p:cNvPr>
            <p:cNvSpPr/>
            <p:nvPr/>
          </p:nvSpPr>
          <p:spPr>
            <a:xfrm>
              <a:off x="5236369" y="4833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9049" y="11906"/>
                    <a:pt x="7144" y="7144"/>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xmlns="" id="{A93B4496-D62A-424E-8489-DEF4B2565AF3}"/>
                </a:ext>
              </a:extLst>
            </p:cNvPr>
            <p:cNvSpPr/>
            <p:nvPr/>
          </p:nvSpPr>
          <p:spPr>
            <a:xfrm>
              <a:off x="4955910" y="55387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8520" y="9049"/>
                    <a:pt x="7567" y="7144"/>
                  </a:cubicBezTo>
                  <a:cubicBezTo>
                    <a:pt x="7567" y="8096"/>
                    <a:pt x="6615" y="7144"/>
                    <a:pt x="7567" y="7144"/>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xmlns="" id="{B892A9D8-982F-4DA2-A20F-6B46A6875377}"/>
                </a:ext>
              </a:extLst>
            </p:cNvPr>
            <p:cNvSpPr/>
            <p:nvPr/>
          </p:nvSpPr>
          <p:spPr>
            <a:xfrm>
              <a:off x="4901102" y="460043"/>
              <a:ext cx="104775" cy="104775"/>
            </a:xfrm>
            <a:custGeom>
              <a:avLst/>
              <a:gdLst>
                <a:gd name="connsiteX0" fmla="*/ 9036 w 104775"/>
                <a:gd name="connsiteY0" fmla="*/ 57164 h 104775"/>
                <a:gd name="connsiteX1" fmla="*/ 48088 w 104775"/>
                <a:gd name="connsiteY1" fmla="*/ 13349 h 104775"/>
                <a:gd name="connsiteX2" fmla="*/ 97618 w 104775"/>
                <a:gd name="connsiteY2" fmla="*/ 69547 h 104775"/>
                <a:gd name="connsiteX3" fmla="*/ 89046 w 104775"/>
                <a:gd name="connsiteY3" fmla="*/ 67642 h 104775"/>
                <a:gd name="connsiteX4" fmla="*/ 86188 w 104775"/>
                <a:gd name="connsiteY4" fmla="*/ 67642 h 104775"/>
                <a:gd name="connsiteX5" fmla="*/ 96666 w 104775"/>
                <a:gd name="connsiteY5" fmla="*/ 75262 h 104775"/>
                <a:gd name="connsiteX6" fmla="*/ 92856 w 104775"/>
                <a:gd name="connsiteY6" fmla="*/ 85739 h 104775"/>
                <a:gd name="connsiteX7" fmla="*/ 84283 w 104775"/>
                <a:gd name="connsiteY7" fmla="*/ 82882 h 104775"/>
                <a:gd name="connsiteX8" fmla="*/ 90951 w 104775"/>
                <a:gd name="connsiteY8" fmla="*/ 90502 h 104775"/>
                <a:gd name="connsiteX9" fmla="*/ 85236 w 104775"/>
                <a:gd name="connsiteY9" fmla="*/ 86692 h 104775"/>
                <a:gd name="connsiteX10" fmla="*/ 90951 w 104775"/>
                <a:gd name="connsiteY10" fmla="*/ 91454 h 104775"/>
                <a:gd name="connsiteX11" fmla="*/ 90951 w 104775"/>
                <a:gd name="connsiteY11" fmla="*/ 92407 h 104775"/>
                <a:gd name="connsiteX12" fmla="*/ 87141 w 104775"/>
                <a:gd name="connsiteY12" fmla="*/ 94312 h 104775"/>
                <a:gd name="connsiteX13" fmla="*/ 79521 w 104775"/>
                <a:gd name="connsiteY13" fmla="*/ 87644 h 104775"/>
                <a:gd name="connsiteX14" fmla="*/ 84283 w 104775"/>
                <a:gd name="connsiteY14" fmla="*/ 98122 h 104775"/>
                <a:gd name="connsiteX15" fmla="*/ 68091 w 104775"/>
                <a:gd name="connsiteY15" fmla="*/ 102884 h 104775"/>
                <a:gd name="connsiteX16" fmla="*/ 65233 w 104775"/>
                <a:gd name="connsiteY16" fmla="*/ 99074 h 104775"/>
                <a:gd name="connsiteX17" fmla="*/ 79521 w 104775"/>
                <a:gd name="connsiteY17" fmla="*/ 49544 h 104775"/>
                <a:gd name="connsiteX18" fmla="*/ 9036 w 104775"/>
                <a:gd name="connsiteY18" fmla="*/ 5716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775" h="104775">
                  <a:moveTo>
                    <a:pt x="9036" y="57164"/>
                  </a:moveTo>
                  <a:cubicBezTo>
                    <a:pt x="-2394" y="51449"/>
                    <a:pt x="41421" y="-10463"/>
                    <a:pt x="48088" y="13349"/>
                  </a:cubicBezTo>
                  <a:cubicBezTo>
                    <a:pt x="105238" y="-15226"/>
                    <a:pt x="78568" y="63832"/>
                    <a:pt x="97618" y="69547"/>
                  </a:cubicBezTo>
                  <a:cubicBezTo>
                    <a:pt x="87141" y="69547"/>
                    <a:pt x="109048" y="67642"/>
                    <a:pt x="89046" y="67642"/>
                  </a:cubicBezTo>
                  <a:cubicBezTo>
                    <a:pt x="89998" y="68594"/>
                    <a:pt x="89046" y="68594"/>
                    <a:pt x="86188" y="67642"/>
                  </a:cubicBezTo>
                  <a:cubicBezTo>
                    <a:pt x="93808" y="73357"/>
                    <a:pt x="91903" y="72404"/>
                    <a:pt x="96666" y="75262"/>
                  </a:cubicBezTo>
                  <a:cubicBezTo>
                    <a:pt x="92856" y="74309"/>
                    <a:pt x="92856" y="83834"/>
                    <a:pt x="92856" y="85739"/>
                  </a:cubicBezTo>
                  <a:cubicBezTo>
                    <a:pt x="89046" y="84787"/>
                    <a:pt x="87141" y="84787"/>
                    <a:pt x="84283" y="82882"/>
                  </a:cubicBezTo>
                  <a:cubicBezTo>
                    <a:pt x="90951" y="80977"/>
                    <a:pt x="87141" y="91454"/>
                    <a:pt x="90951" y="90502"/>
                  </a:cubicBezTo>
                  <a:cubicBezTo>
                    <a:pt x="90951" y="90502"/>
                    <a:pt x="85236" y="85739"/>
                    <a:pt x="85236" y="86692"/>
                  </a:cubicBezTo>
                  <a:cubicBezTo>
                    <a:pt x="85236" y="89549"/>
                    <a:pt x="89998" y="90502"/>
                    <a:pt x="90951" y="91454"/>
                  </a:cubicBezTo>
                  <a:cubicBezTo>
                    <a:pt x="89998" y="90502"/>
                    <a:pt x="89998" y="90502"/>
                    <a:pt x="90951" y="92407"/>
                  </a:cubicBezTo>
                  <a:cubicBezTo>
                    <a:pt x="83331" y="91454"/>
                    <a:pt x="89046" y="88597"/>
                    <a:pt x="87141" y="94312"/>
                  </a:cubicBezTo>
                  <a:cubicBezTo>
                    <a:pt x="83331" y="91454"/>
                    <a:pt x="85236" y="90502"/>
                    <a:pt x="79521" y="87644"/>
                  </a:cubicBezTo>
                  <a:cubicBezTo>
                    <a:pt x="80473" y="87644"/>
                    <a:pt x="83331" y="96217"/>
                    <a:pt x="84283" y="98122"/>
                  </a:cubicBezTo>
                  <a:cubicBezTo>
                    <a:pt x="77616" y="101932"/>
                    <a:pt x="70948" y="95264"/>
                    <a:pt x="68091" y="102884"/>
                  </a:cubicBezTo>
                  <a:cubicBezTo>
                    <a:pt x="68091" y="104789"/>
                    <a:pt x="64281" y="99074"/>
                    <a:pt x="65233" y="99074"/>
                  </a:cubicBezTo>
                  <a:cubicBezTo>
                    <a:pt x="68091" y="100027"/>
                    <a:pt x="86188" y="66689"/>
                    <a:pt x="79521" y="49544"/>
                  </a:cubicBezTo>
                  <a:cubicBezTo>
                    <a:pt x="57613" y="-938"/>
                    <a:pt x="6178" y="53354"/>
                    <a:pt x="9036" y="57164"/>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xmlns="" id="{2B024F38-FDCD-40A4-AAF8-B3EED49A2846}"/>
                </a:ext>
              </a:extLst>
            </p:cNvPr>
            <p:cNvSpPr/>
            <p:nvPr/>
          </p:nvSpPr>
          <p:spPr>
            <a:xfrm>
              <a:off x="4957286" y="553878"/>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9049" y="9049"/>
                  </a:cubicBezTo>
                  <a:cubicBezTo>
                    <a:pt x="8096" y="8096"/>
                    <a:pt x="7144" y="8096"/>
                    <a:pt x="7144" y="7144"/>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xmlns="" id="{9377B938-AAE0-4174-815F-30EB70D83947}"/>
                </a:ext>
              </a:extLst>
            </p:cNvPr>
            <p:cNvSpPr/>
            <p:nvPr/>
          </p:nvSpPr>
          <p:spPr>
            <a:xfrm>
              <a:off x="4974431" y="55102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9049"/>
                    <a:pt x="7144" y="7144"/>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xmlns="" id="{9DC532A3-E85D-486E-9E1B-A465FF4DA50F}"/>
                </a:ext>
              </a:extLst>
            </p:cNvPr>
            <p:cNvSpPr/>
            <p:nvPr/>
          </p:nvSpPr>
          <p:spPr>
            <a:xfrm>
              <a:off x="4976336" y="548163"/>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9049"/>
                    <a:pt x="8096" y="9049"/>
                  </a:cubicBezTo>
                  <a:lnTo>
                    <a:pt x="7144" y="7144"/>
                  </a:ln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xmlns="" id="{41F3BD74-08E2-4BA1-B29A-CF580AEDA3DA}"/>
                </a:ext>
              </a:extLst>
            </p:cNvPr>
            <p:cNvSpPr/>
            <p:nvPr/>
          </p:nvSpPr>
          <p:spPr>
            <a:xfrm>
              <a:off x="4982051" y="5472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7144" y="7144"/>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xmlns="" id="{A4ABF036-7AFD-4360-86A2-6CE5F185F476}"/>
                </a:ext>
              </a:extLst>
            </p:cNvPr>
            <p:cNvSpPr/>
            <p:nvPr/>
          </p:nvSpPr>
          <p:spPr>
            <a:xfrm>
              <a:off x="4980146" y="545983"/>
              <a:ext cx="9525" cy="9525"/>
            </a:xfrm>
            <a:custGeom>
              <a:avLst/>
              <a:gdLst>
                <a:gd name="connsiteX0" fmla="*/ 7144 w 9525"/>
                <a:gd name="connsiteY0" fmla="*/ 7419 h 9525"/>
                <a:gd name="connsiteX1" fmla="*/ 8096 w 9525"/>
                <a:gd name="connsiteY1" fmla="*/ 7419 h 9525"/>
                <a:gd name="connsiteX2" fmla="*/ 7144 w 9525"/>
                <a:gd name="connsiteY2" fmla="*/ 7419 h 9525"/>
              </a:gdLst>
              <a:ahLst/>
              <a:cxnLst>
                <a:cxn ang="0">
                  <a:pos x="connsiteX0" y="connsiteY0"/>
                </a:cxn>
                <a:cxn ang="0">
                  <a:pos x="connsiteX1" y="connsiteY1"/>
                </a:cxn>
                <a:cxn ang="0">
                  <a:pos x="connsiteX2" y="connsiteY2"/>
                </a:cxn>
              </a:cxnLst>
              <a:rect l="l" t="t" r="r" b="b"/>
              <a:pathLst>
                <a:path w="9525" h="9525">
                  <a:moveTo>
                    <a:pt x="7144" y="7419"/>
                  </a:moveTo>
                  <a:cubicBezTo>
                    <a:pt x="7144" y="7419"/>
                    <a:pt x="8096" y="7419"/>
                    <a:pt x="8096" y="7419"/>
                  </a:cubicBezTo>
                  <a:cubicBezTo>
                    <a:pt x="8096" y="6466"/>
                    <a:pt x="8096" y="8371"/>
                    <a:pt x="7144" y="7419"/>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xmlns="" id="{DE518BF0-EA52-4CD5-8A17-FB958325F84E}"/>
                </a:ext>
              </a:extLst>
            </p:cNvPr>
            <p:cNvSpPr/>
            <p:nvPr/>
          </p:nvSpPr>
          <p:spPr>
            <a:xfrm>
              <a:off x="4986390" y="540120"/>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6615" y="6615"/>
                    <a:pt x="7567" y="7567"/>
                  </a:cubicBezTo>
                  <a:cubicBezTo>
                    <a:pt x="6615" y="6615"/>
                    <a:pt x="8520" y="7567"/>
                    <a:pt x="7567" y="7567"/>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xmlns="" id="{13699B94-C991-4379-A2FA-9BA63C484821}"/>
                </a:ext>
              </a:extLst>
            </p:cNvPr>
            <p:cNvSpPr/>
            <p:nvPr/>
          </p:nvSpPr>
          <p:spPr>
            <a:xfrm>
              <a:off x="4986814" y="5367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7144"/>
                    <a:pt x="7144" y="7144"/>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xmlns="" id="{D16A5790-3BD0-4BB7-8295-744F6BA238A5}"/>
                </a:ext>
              </a:extLst>
            </p:cNvPr>
            <p:cNvSpPr/>
            <p:nvPr/>
          </p:nvSpPr>
          <p:spPr>
            <a:xfrm>
              <a:off x="4978241" y="4719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xmlns="" id="{A3B5437A-0F41-44DF-A63D-92A8DE5BEFC6}"/>
                </a:ext>
              </a:extLst>
            </p:cNvPr>
            <p:cNvSpPr/>
            <p:nvPr/>
          </p:nvSpPr>
          <p:spPr>
            <a:xfrm>
              <a:off x="4952100" y="456723"/>
              <a:ext cx="9525" cy="9525"/>
            </a:xfrm>
            <a:custGeom>
              <a:avLst/>
              <a:gdLst>
                <a:gd name="connsiteX0" fmla="*/ 7567 w 9525"/>
                <a:gd name="connsiteY0" fmla="*/ 8096 h 9525"/>
                <a:gd name="connsiteX1" fmla="*/ 7567 w 9525"/>
                <a:gd name="connsiteY1" fmla="*/ 7144 h 9525"/>
                <a:gd name="connsiteX2" fmla="*/ 7567 w 9525"/>
                <a:gd name="connsiteY2" fmla="*/ 8096 h 9525"/>
              </a:gdLst>
              <a:ahLst/>
              <a:cxnLst>
                <a:cxn ang="0">
                  <a:pos x="connsiteX0" y="connsiteY0"/>
                </a:cxn>
                <a:cxn ang="0">
                  <a:pos x="connsiteX1" y="connsiteY1"/>
                </a:cxn>
                <a:cxn ang="0">
                  <a:pos x="connsiteX2" y="connsiteY2"/>
                </a:cxn>
              </a:cxnLst>
              <a:rect l="l" t="t" r="r" b="b"/>
              <a:pathLst>
                <a:path w="9525" h="9525">
                  <a:moveTo>
                    <a:pt x="7567" y="8096"/>
                  </a:moveTo>
                  <a:cubicBezTo>
                    <a:pt x="6615" y="9049"/>
                    <a:pt x="7567" y="7144"/>
                    <a:pt x="7567" y="7144"/>
                  </a:cubicBezTo>
                  <a:cubicBezTo>
                    <a:pt x="7567" y="7144"/>
                    <a:pt x="6615" y="8096"/>
                    <a:pt x="7567" y="8096"/>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xmlns="" id="{340D6C15-7AFA-4BFB-8DFC-943C4205B205}"/>
                </a:ext>
              </a:extLst>
            </p:cNvPr>
            <p:cNvSpPr/>
            <p:nvPr/>
          </p:nvSpPr>
          <p:spPr>
            <a:xfrm>
              <a:off x="4937284" y="46243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954"/>
                    <a:pt x="7144" y="7144"/>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xmlns="" id="{EE661CC8-56E3-4C0D-AB6C-76D0204F1A79}"/>
                </a:ext>
              </a:extLst>
            </p:cNvPr>
            <p:cNvSpPr/>
            <p:nvPr/>
          </p:nvSpPr>
          <p:spPr>
            <a:xfrm>
              <a:off x="5112120" y="556312"/>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8520" y="8520"/>
                    <a:pt x="7567" y="7567"/>
                  </a:cubicBezTo>
                  <a:cubicBezTo>
                    <a:pt x="7567" y="7567"/>
                    <a:pt x="6615" y="6615"/>
                    <a:pt x="7567" y="7567"/>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xmlns="" id="{028DB7BB-B6CB-4762-AC67-FE446F1564CA}"/>
                </a:ext>
              </a:extLst>
            </p:cNvPr>
            <p:cNvSpPr/>
            <p:nvPr/>
          </p:nvSpPr>
          <p:spPr>
            <a:xfrm>
              <a:off x="5057312" y="461633"/>
              <a:ext cx="104775" cy="104775"/>
            </a:xfrm>
            <a:custGeom>
              <a:avLst/>
              <a:gdLst>
                <a:gd name="connsiteX0" fmla="*/ 9036 w 104775"/>
                <a:gd name="connsiteY0" fmla="*/ 57479 h 104775"/>
                <a:gd name="connsiteX1" fmla="*/ 48088 w 104775"/>
                <a:gd name="connsiteY1" fmla="*/ 13664 h 104775"/>
                <a:gd name="connsiteX2" fmla="*/ 97618 w 104775"/>
                <a:gd name="connsiteY2" fmla="*/ 69861 h 104775"/>
                <a:gd name="connsiteX3" fmla="*/ 89046 w 104775"/>
                <a:gd name="connsiteY3" fmla="*/ 67956 h 104775"/>
                <a:gd name="connsiteX4" fmla="*/ 86188 w 104775"/>
                <a:gd name="connsiteY4" fmla="*/ 67956 h 104775"/>
                <a:gd name="connsiteX5" fmla="*/ 96666 w 104775"/>
                <a:gd name="connsiteY5" fmla="*/ 75576 h 104775"/>
                <a:gd name="connsiteX6" fmla="*/ 92856 w 104775"/>
                <a:gd name="connsiteY6" fmla="*/ 86054 h 104775"/>
                <a:gd name="connsiteX7" fmla="*/ 84283 w 104775"/>
                <a:gd name="connsiteY7" fmla="*/ 83196 h 104775"/>
                <a:gd name="connsiteX8" fmla="*/ 90951 w 104775"/>
                <a:gd name="connsiteY8" fmla="*/ 90816 h 104775"/>
                <a:gd name="connsiteX9" fmla="*/ 85236 w 104775"/>
                <a:gd name="connsiteY9" fmla="*/ 87006 h 104775"/>
                <a:gd name="connsiteX10" fmla="*/ 90951 w 104775"/>
                <a:gd name="connsiteY10" fmla="*/ 91769 h 104775"/>
                <a:gd name="connsiteX11" fmla="*/ 90951 w 104775"/>
                <a:gd name="connsiteY11" fmla="*/ 92721 h 104775"/>
                <a:gd name="connsiteX12" fmla="*/ 87141 w 104775"/>
                <a:gd name="connsiteY12" fmla="*/ 94626 h 104775"/>
                <a:gd name="connsiteX13" fmla="*/ 79521 w 104775"/>
                <a:gd name="connsiteY13" fmla="*/ 87959 h 104775"/>
                <a:gd name="connsiteX14" fmla="*/ 84283 w 104775"/>
                <a:gd name="connsiteY14" fmla="*/ 98436 h 104775"/>
                <a:gd name="connsiteX15" fmla="*/ 68091 w 104775"/>
                <a:gd name="connsiteY15" fmla="*/ 103199 h 104775"/>
                <a:gd name="connsiteX16" fmla="*/ 65233 w 104775"/>
                <a:gd name="connsiteY16" fmla="*/ 99389 h 104775"/>
                <a:gd name="connsiteX17" fmla="*/ 79521 w 104775"/>
                <a:gd name="connsiteY17" fmla="*/ 49859 h 104775"/>
                <a:gd name="connsiteX18" fmla="*/ 9036 w 104775"/>
                <a:gd name="connsiteY18" fmla="*/ 5747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775" h="104775">
                  <a:moveTo>
                    <a:pt x="9036" y="57479"/>
                  </a:moveTo>
                  <a:cubicBezTo>
                    <a:pt x="-2394" y="51764"/>
                    <a:pt x="41421" y="-10149"/>
                    <a:pt x="48088" y="13664"/>
                  </a:cubicBezTo>
                  <a:cubicBezTo>
                    <a:pt x="104286" y="-15864"/>
                    <a:pt x="78568" y="64146"/>
                    <a:pt x="97618" y="69861"/>
                  </a:cubicBezTo>
                  <a:cubicBezTo>
                    <a:pt x="87141" y="69861"/>
                    <a:pt x="109048" y="67956"/>
                    <a:pt x="89046" y="67956"/>
                  </a:cubicBezTo>
                  <a:cubicBezTo>
                    <a:pt x="89998" y="68909"/>
                    <a:pt x="89046" y="68909"/>
                    <a:pt x="86188" y="67956"/>
                  </a:cubicBezTo>
                  <a:cubicBezTo>
                    <a:pt x="93808" y="73671"/>
                    <a:pt x="91903" y="72719"/>
                    <a:pt x="96666" y="75576"/>
                  </a:cubicBezTo>
                  <a:cubicBezTo>
                    <a:pt x="92856" y="74624"/>
                    <a:pt x="92856" y="84149"/>
                    <a:pt x="92856" y="86054"/>
                  </a:cubicBezTo>
                  <a:cubicBezTo>
                    <a:pt x="89046" y="85101"/>
                    <a:pt x="87141" y="85101"/>
                    <a:pt x="84283" y="83196"/>
                  </a:cubicBezTo>
                  <a:cubicBezTo>
                    <a:pt x="90951" y="81291"/>
                    <a:pt x="87141" y="91769"/>
                    <a:pt x="90951" y="90816"/>
                  </a:cubicBezTo>
                  <a:cubicBezTo>
                    <a:pt x="90951" y="90816"/>
                    <a:pt x="85236" y="86054"/>
                    <a:pt x="85236" y="87006"/>
                  </a:cubicBezTo>
                  <a:cubicBezTo>
                    <a:pt x="85236" y="89864"/>
                    <a:pt x="89998" y="90816"/>
                    <a:pt x="90951" y="91769"/>
                  </a:cubicBezTo>
                  <a:cubicBezTo>
                    <a:pt x="89998" y="90816"/>
                    <a:pt x="89998" y="90816"/>
                    <a:pt x="90951" y="92721"/>
                  </a:cubicBezTo>
                  <a:cubicBezTo>
                    <a:pt x="83331" y="91769"/>
                    <a:pt x="89046" y="88911"/>
                    <a:pt x="87141" y="94626"/>
                  </a:cubicBezTo>
                  <a:cubicBezTo>
                    <a:pt x="83331" y="91769"/>
                    <a:pt x="85236" y="90816"/>
                    <a:pt x="79521" y="87959"/>
                  </a:cubicBezTo>
                  <a:cubicBezTo>
                    <a:pt x="80473" y="87959"/>
                    <a:pt x="83331" y="96531"/>
                    <a:pt x="84283" y="98436"/>
                  </a:cubicBezTo>
                  <a:cubicBezTo>
                    <a:pt x="77616" y="102246"/>
                    <a:pt x="70948" y="95579"/>
                    <a:pt x="68091" y="103199"/>
                  </a:cubicBezTo>
                  <a:cubicBezTo>
                    <a:pt x="68091" y="105104"/>
                    <a:pt x="64281" y="99389"/>
                    <a:pt x="65233" y="99389"/>
                  </a:cubicBezTo>
                  <a:cubicBezTo>
                    <a:pt x="68091" y="100341"/>
                    <a:pt x="86188" y="67004"/>
                    <a:pt x="79521" y="49859"/>
                  </a:cubicBezTo>
                  <a:cubicBezTo>
                    <a:pt x="56661" y="-624"/>
                    <a:pt x="6178" y="54621"/>
                    <a:pt x="9036" y="57479"/>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xmlns="" id="{47FBE4B1-7DE5-4C4F-8088-5773771EB471}"/>
                </a:ext>
              </a:extLst>
            </p:cNvPr>
            <p:cNvSpPr/>
            <p:nvPr/>
          </p:nvSpPr>
          <p:spPr>
            <a:xfrm>
              <a:off x="5112544" y="555783"/>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9049" y="9049"/>
                  </a:cubicBezTo>
                  <a:cubicBezTo>
                    <a:pt x="9049" y="9049"/>
                    <a:pt x="8096" y="8096"/>
                    <a:pt x="7144" y="7144"/>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xmlns="" id="{944463CA-8908-434B-A1D1-0112BC5DE024}"/>
                </a:ext>
              </a:extLst>
            </p:cNvPr>
            <p:cNvSpPr/>
            <p:nvPr/>
          </p:nvSpPr>
          <p:spPr>
            <a:xfrm>
              <a:off x="5129689" y="5529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9049" y="9049"/>
                    <a:pt x="7144" y="7144"/>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xmlns="" id="{429C1932-5D5D-43F6-9317-24B2D2D3B6B8}"/>
                </a:ext>
              </a:extLst>
            </p:cNvPr>
            <p:cNvSpPr/>
            <p:nvPr/>
          </p:nvSpPr>
          <p:spPr>
            <a:xfrm>
              <a:off x="5132546" y="551021"/>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9049"/>
                    <a:pt x="8096" y="9049"/>
                  </a:cubicBezTo>
                  <a:lnTo>
                    <a:pt x="7144" y="7144"/>
                  </a:ln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xmlns="" id="{4B667AE8-04BB-44B0-A899-8C6A8C9FC879}"/>
                </a:ext>
              </a:extLst>
            </p:cNvPr>
            <p:cNvSpPr/>
            <p:nvPr/>
          </p:nvSpPr>
          <p:spPr>
            <a:xfrm>
              <a:off x="5138261" y="5491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8096"/>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xmlns="" id="{7B48A1FF-DC75-4A47-B749-64D60E8FD629}"/>
                </a:ext>
              </a:extLst>
            </p:cNvPr>
            <p:cNvSpPr/>
            <p:nvPr/>
          </p:nvSpPr>
          <p:spPr>
            <a:xfrm>
              <a:off x="5136356" y="54816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8096" y="8096"/>
                    <a:pt x="7144" y="7144"/>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xmlns="" id="{B9D01A08-6830-4484-A072-DFE7FFD19FB0}"/>
                </a:ext>
              </a:extLst>
            </p:cNvPr>
            <p:cNvSpPr/>
            <p:nvPr/>
          </p:nvSpPr>
          <p:spPr>
            <a:xfrm>
              <a:off x="5142071" y="54202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6615"/>
                    <a:pt x="7144" y="7567"/>
                  </a:cubicBezTo>
                  <a:cubicBezTo>
                    <a:pt x="7144" y="6615"/>
                    <a:pt x="9049" y="8520"/>
                    <a:pt x="7144" y="7567"/>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xmlns="" id="{672AFC27-39B6-465D-98FE-9EC521FEEE32}"/>
                </a:ext>
              </a:extLst>
            </p:cNvPr>
            <p:cNvSpPr/>
            <p:nvPr/>
          </p:nvSpPr>
          <p:spPr>
            <a:xfrm>
              <a:off x="5143024" y="53863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xmlns="" id="{AA8A5523-6DC2-42A6-A201-8D25912BB19A}"/>
                </a:ext>
              </a:extLst>
            </p:cNvPr>
            <p:cNvSpPr/>
            <p:nvPr/>
          </p:nvSpPr>
          <p:spPr>
            <a:xfrm>
              <a:off x="5134451" y="4738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8096"/>
                    <a:pt x="7144" y="7144"/>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xmlns="" id="{DCE65C7A-731D-4E8E-99F3-D04C1B33DB4D}"/>
                </a:ext>
              </a:extLst>
            </p:cNvPr>
            <p:cNvSpPr/>
            <p:nvPr/>
          </p:nvSpPr>
          <p:spPr>
            <a:xfrm>
              <a:off x="5108310" y="458628"/>
              <a:ext cx="9525" cy="9525"/>
            </a:xfrm>
            <a:custGeom>
              <a:avLst/>
              <a:gdLst>
                <a:gd name="connsiteX0" fmla="*/ 7567 w 9525"/>
                <a:gd name="connsiteY0" fmla="*/ 8096 h 9525"/>
                <a:gd name="connsiteX1" fmla="*/ 7567 w 9525"/>
                <a:gd name="connsiteY1" fmla="*/ 7144 h 9525"/>
                <a:gd name="connsiteX2" fmla="*/ 7567 w 9525"/>
                <a:gd name="connsiteY2" fmla="*/ 8096 h 9525"/>
              </a:gdLst>
              <a:ahLst/>
              <a:cxnLst>
                <a:cxn ang="0">
                  <a:pos x="connsiteX0" y="connsiteY0"/>
                </a:cxn>
                <a:cxn ang="0">
                  <a:pos x="connsiteX1" y="connsiteY1"/>
                </a:cxn>
                <a:cxn ang="0">
                  <a:pos x="connsiteX2" y="connsiteY2"/>
                </a:cxn>
              </a:cxnLst>
              <a:rect l="l" t="t" r="r" b="b"/>
              <a:pathLst>
                <a:path w="9525" h="9525">
                  <a:moveTo>
                    <a:pt x="7567" y="8096"/>
                  </a:moveTo>
                  <a:cubicBezTo>
                    <a:pt x="6615" y="9049"/>
                    <a:pt x="7567" y="7144"/>
                    <a:pt x="7567" y="7144"/>
                  </a:cubicBezTo>
                  <a:cubicBezTo>
                    <a:pt x="7567" y="7144"/>
                    <a:pt x="6615" y="8096"/>
                    <a:pt x="7567" y="8096"/>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xmlns="" id="{19B0A5D1-803B-47B7-9A8B-0EB0CA9F09DD}"/>
                </a:ext>
              </a:extLst>
            </p:cNvPr>
            <p:cNvSpPr/>
            <p:nvPr/>
          </p:nvSpPr>
          <p:spPr>
            <a:xfrm>
              <a:off x="5093494" y="4643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11906"/>
                    <a:pt x="7144" y="7144"/>
                  </a:cubicBezTo>
                  <a:close/>
                </a:path>
              </a:pathLst>
            </a:custGeom>
            <a:grpFill/>
            <a:ln w="9525" cap="flat">
              <a:noFill/>
              <a:prstDash val="solid"/>
              <a:miter/>
            </a:ln>
          </p:spPr>
          <p:txBody>
            <a:bodyPr rtlCol="0" anchor="ctr"/>
            <a:lstStyle/>
            <a:p>
              <a:endParaRPr lang="en-US"/>
            </a:p>
          </p:txBody>
        </p:sp>
      </p:grpSp>
      <p:grpSp>
        <p:nvGrpSpPr>
          <p:cNvPr id="212" name="Group 211">
            <a:extLst>
              <a:ext uri="{FF2B5EF4-FFF2-40B4-BE49-F238E27FC236}">
                <a16:creationId xmlns:a16="http://schemas.microsoft.com/office/drawing/2014/main" xmlns="" id="{D97B6E48-26CA-4A5A-AC57-D488473B230F}"/>
              </a:ext>
            </a:extLst>
          </p:cNvPr>
          <p:cNvGrpSpPr/>
          <p:nvPr userDrawn="1"/>
        </p:nvGrpSpPr>
        <p:grpSpPr>
          <a:xfrm flipH="1">
            <a:off x="1416109" y="4408951"/>
            <a:ext cx="305167" cy="267260"/>
            <a:chOff x="6809793" y="1954053"/>
            <a:chExt cx="1048808" cy="918528"/>
          </a:xfrm>
          <a:solidFill>
            <a:schemeClr val="accent2"/>
          </a:solidFill>
        </p:grpSpPr>
        <p:sp>
          <p:nvSpPr>
            <p:cNvPr id="213" name="Freeform: Shape 212">
              <a:extLst>
                <a:ext uri="{FF2B5EF4-FFF2-40B4-BE49-F238E27FC236}">
                  <a16:creationId xmlns:a16="http://schemas.microsoft.com/office/drawing/2014/main" xmlns="" id="{528A10B7-263D-4627-9F78-BD94C5694400}"/>
                </a:ext>
              </a:extLst>
            </p:cNvPr>
            <p:cNvSpPr/>
            <p:nvPr/>
          </p:nvSpPr>
          <p:spPr>
            <a:xfrm>
              <a:off x="6889909" y="1954053"/>
              <a:ext cx="9525" cy="19050"/>
            </a:xfrm>
            <a:custGeom>
              <a:avLst/>
              <a:gdLst>
                <a:gd name="connsiteX0" fmla="*/ 10954 w 9525"/>
                <a:gd name="connsiteY0" fmla="*/ 11906 h 19050"/>
                <a:gd name="connsiteX1" fmla="*/ 7144 w 9525"/>
                <a:gd name="connsiteY1" fmla="*/ 7144 h 19050"/>
                <a:gd name="connsiteX2" fmla="*/ 10954 w 9525"/>
                <a:gd name="connsiteY2" fmla="*/ 11906 h 19050"/>
              </a:gdLst>
              <a:ahLst/>
              <a:cxnLst>
                <a:cxn ang="0">
                  <a:pos x="connsiteX0" y="connsiteY0"/>
                </a:cxn>
                <a:cxn ang="0">
                  <a:pos x="connsiteX1" y="connsiteY1"/>
                </a:cxn>
                <a:cxn ang="0">
                  <a:pos x="connsiteX2" y="connsiteY2"/>
                </a:cxn>
              </a:cxnLst>
              <a:rect l="l" t="t" r="r" b="b"/>
              <a:pathLst>
                <a:path w="9525" h="19050">
                  <a:moveTo>
                    <a:pt x="10954" y="11906"/>
                  </a:moveTo>
                  <a:cubicBezTo>
                    <a:pt x="6191" y="4286"/>
                    <a:pt x="10954" y="17621"/>
                    <a:pt x="7144" y="7144"/>
                  </a:cubicBezTo>
                  <a:cubicBezTo>
                    <a:pt x="9049" y="7144"/>
                    <a:pt x="10001" y="9049"/>
                    <a:pt x="10954" y="11906"/>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xmlns="" id="{9F0157E0-1DBB-4359-9DD9-2E511C763EBE}"/>
                </a:ext>
              </a:extLst>
            </p:cNvPr>
            <p:cNvSpPr/>
            <p:nvPr/>
          </p:nvSpPr>
          <p:spPr>
            <a:xfrm>
              <a:off x="6896576" y="1970359"/>
              <a:ext cx="962025" cy="676275"/>
            </a:xfrm>
            <a:custGeom>
              <a:avLst/>
              <a:gdLst>
                <a:gd name="connsiteX0" fmla="*/ 61436 w 962025"/>
                <a:gd name="connsiteY0" fmla="*/ 7983 h 676275"/>
                <a:gd name="connsiteX1" fmla="*/ 509111 w 962025"/>
                <a:gd name="connsiteY1" fmla="*/ 31795 h 676275"/>
                <a:gd name="connsiteX2" fmla="*/ 657701 w 962025"/>
                <a:gd name="connsiteY2" fmla="*/ 210865 h 676275"/>
                <a:gd name="connsiteX3" fmla="*/ 934879 w 962025"/>
                <a:gd name="connsiteY3" fmla="*/ 609010 h 676275"/>
                <a:gd name="connsiteX4" fmla="*/ 927259 w 962025"/>
                <a:gd name="connsiteY4" fmla="*/ 592818 h 676275"/>
                <a:gd name="connsiteX5" fmla="*/ 958692 w 962025"/>
                <a:gd name="connsiteY5" fmla="*/ 677590 h 676275"/>
                <a:gd name="connsiteX6" fmla="*/ 671989 w 962025"/>
                <a:gd name="connsiteY6" fmla="*/ 654730 h 676275"/>
                <a:gd name="connsiteX7" fmla="*/ 276701 w 962025"/>
                <a:gd name="connsiteY7" fmla="*/ 551860 h 676275"/>
                <a:gd name="connsiteX8" fmla="*/ 288131 w 962025"/>
                <a:gd name="connsiteY8" fmla="*/ 550908 h 676275"/>
                <a:gd name="connsiteX9" fmla="*/ 93821 w 962025"/>
                <a:gd name="connsiteY9" fmla="*/ 215628 h 676275"/>
                <a:gd name="connsiteX10" fmla="*/ 112871 w 962025"/>
                <a:gd name="connsiteY10" fmla="*/ 247060 h 676275"/>
                <a:gd name="connsiteX11" fmla="*/ 73819 w 962025"/>
                <a:gd name="connsiteY11" fmla="*/ 181338 h 676275"/>
                <a:gd name="connsiteX12" fmla="*/ 11906 w 962025"/>
                <a:gd name="connsiteY12" fmla="*/ 28938 h 676275"/>
                <a:gd name="connsiteX13" fmla="*/ 7144 w 962025"/>
                <a:gd name="connsiteY13" fmla="*/ 15603 h 676275"/>
                <a:gd name="connsiteX14" fmla="*/ 304324 w 962025"/>
                <a:gd name="connsiteY14" fmla="*/ 564243 h 676275"/>
                <a:gd name="connsiteX15" fmla="*/ 932021 w 962025"/>
                <a:gd name="connsiteY15" fmla="*/ 657588 h 676275"/>
                <a:gd name="connsiteX16" fmla="*/ 583406 w 962025"/>
                <a:gd name="connsiteY16" fmla="*/ 94660 h 676275"/>
                <a:gd name="connsiteX17" fmla="*/ 450056 w 962025"/>
                <a:gd name="connsiteY17" fmla="*/ 51798 h 676275"/>
                <a:gd name="connsiteX18" fmla="*/ 61436 w 962025"/>
                <a:gd name="connsiteY18" fmla="*/ 7983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2025" h="676275">
                  <a:moveTo>
                    <a:pt x="61436" y="7983"/>
                  </a:moveTo>
                  <a:cubicBezTo>
                    <a:pt x="138589" y="6078"/>
                    <a:pt x="437674" y="5125"/>
                    <a:pt x="509111" y="31795"/>
                  </a:cubicBezTo>
                  <a:cubicBezTo>
                    <a:pt x="595789" y="64180"/>
                    <a:pt x="621506" y="144190"/>
                    <a:pt x="657701" y="210865"/>
                  </a:cubicBezTo>
                  <a:cubicBezTo>
                    <a:pt x="678656" y="250870"/>
                    <a:pt x="939642" y="604248"/>
                    <a:pt x="934879" y="609010"/>
                  </a:cubicBezTo>
                  <a:cubicBezTo>
                    <a:pt x="932974" y="603295"/>
                    <a:pt x="930117" y="597580"/>
                    <a:pt x="927259" y="592818"/>
                  </a:cubicBezTo>
                  <a:cubicBezTo>
                    <a:pt x="926306" y="609963"/>
                    <a:pt x="954881" y="665208"/>
                    <a:pt x="958692" y="677590"/>
                  </a:cubicBezTo>
                  <a:cubicBezTo>
                    <a:pt x="946309" y="654730"/>
                    <a:pt x="706279" y="650921"/>
                    <a:pt x="671989" y="654730"/>
                  </a:cubicBezTo>
                  <a:cubicBezTo>
                    <a:pt x="625317" y="655683"/>
                    <a:pt x="298609" y="679496"/>
                    <a:pt x="276701" y="551860"/>
                  </a:cubicBezTo>
                  <a:cubicBezTo>
                    <a:pt x="276701" y="556623"/>
                    <a:pt x="290036" y="554718"/>
                    <a:pt x="288131" y="550908"/>
                  </a:cubicBezTo>
                  <a:cubicBezTo>
                    <a:pt x="206216" y="444228"/>
                    <a:pt x="157639" y="282303"/>
                    <a:pt x="93821" y="215628"/>
                  </a:cubicBezTo>
                  <a:cubicBezTo>
                    <a:pt x="98584" y="227058"/>
                    <a:pt x="105251" y="237535"/>
                    <a:pt x="112871" y="247060"/>
                  </a:cubicBezTo>
                  <a:cubicBezTo>
                    <a:pt x="103346" y="228010"/>
                    <a:pt x="74771" y="181338"/>
                    <a:pt x="73819" y="181338"/>
                  </a:cubicBezTo>
                  <a:cubicBezTo>
                    <a:pt x="54769" y="135618"/>
                    <a:pt x="33814" y="68943"/>
                    <a:pt x="11906" y="28938"/>
                  </a:cubicBezTo>
                  <a:cubicBezTo>
                    <a:pt x="14764" y="29890"/>
                    <a:pt x="7144" y="14650"/>
                    <a:pt x="7144" y="15603"/>
                  </a:cubicBezTo>
                  <a:cubicBezTo>
                    <a:pt x="49054" y="81325"/>
                    <a:pt x="181451" y="445180"/>
                    <a:pt x="304324" y="564243"/>
                  </a:cubicBezTo>
                  <a:cubicBezTo>
                    <a:pt x="391954" y="649968"/>
                    <a:pt x="913924" y="603295"/>
                    <a:pt x="932021" y="657588"/>
                  </a:cubicBezTo>
                  <a:cubicBezTo>
                    <a:pt x="878681" y="502330"/>
                    <a:pt x="691992" y="198483"/>
                    <a:pt x="583406" y="94660"/>
                  </a:cubicBezTo>
                  <a:cubicBezTo>
                    <a:pt x="517684" y="32748"/>
                    <a:pt x="561499" y="79420"/>
                    <a:pt x="450056" y="51798"/>
                  </a:cubicBezTo>
                  <a:cubicBezTo>
                    <a:pt x="370046" y="29890"/>
                    <a:pt x="51911" y="6078"/>
                    <a:pt x="61436" y="7983"/>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xmlns="" id="{D7103387-3192-454A-9D36-99361CDE2E80}"/>
                </a:ext>
              </a:extLst>
            </p:cNvPr>
            <p:cNvSpPr/>
            <p:nvPr/>
          </p:nvSpPr>
          <p:spPr>
            <a:xfrm>
              <a:off x="6896576" y="1968341"/>
              <a:ext cx="9525" cy="19050"/>
            </a:xfrm>
            <a:custGeom>
              <a:avLst/>
              <a:gdLst>
                <a:gd name="connsiteX0" fmla="*/ 9049 w 9525"/>
                <a:gd name="connsiteY0" fmla="*/ 7144 h 19050"/>
                <a:gd name="connsiteX1" fmla="*/ 7144 w 9525"/>
                <a:gd name="connsiteY1" fmla="*/ 11906 h 19050"/>
                <a:gd name="connsiteX2" fmla="*/ 9049 w 9525"/>
                <a:gd name="connsiteY2" fmla="*/ 7144 h 19050"/>
              </a:gdLst>
              <a:ahLst/>
              <a:cxnLst>
                <a:cxn ang="0">
                  <a:pos x="connsiteX0" y="connsiteY0"/>
                </a:cxn>
                <a:cxn ang="0">
                  <a:pos x="connsiteX1" y="connsiteY1"/>
                </a:cxn>
                <a:cxn ang="0">
                  <a:pos x="connsiteX2" y="connsiteY2"/>
                </a:cxn>
              </a:cxnLst>
              <a:rect l="l" t="t" r="r" b="b"/>
              <a:pathLst>
                <a:path w="9525" h="19050">
                  <a:moveTo>
                    <a:pt x="9049" y="7144"/>
                  </a:moveTo>
                  <a:cubicBezTo>
                    <a:pt x="9049" y="9049"/>
                    <a:pt x="10954" y="15716"/>
                    <a:pt x="7144" y="11906"/>
                  </a:cubicBezTo>
                  <a:cubicBezTo>
                    <a:pt x="8096" y="10001"/>
                    <a:pt x="8096" y="7144"/>
                    <a:pt x="9049" y="7144"/>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xmlns="" id="{063B8610-0B8D-4B26-AD4F-42F3AEDA9651}"/>
                </a:ext>
              </a:extLst>
            </p:cNvPr>
            <p:cNvSpPr/>
            <p:nvPr/>
          </p:nvSpPr>
          <p:spPr>
            <a:xfrm>
              <a:off x="6959184" y="2125186"/>
              <a:ext cx="9525" cy="9525"/>
            </a:xfrm>
            <a:custGeom>
              <a:avLst/>
              <a:gdLst>
                <a:gd name="connsiteX0" fmla="*/ 8354 w 9525"/>
                <a:gd name="connsiteY0" fmla="*/ 8414 h 9525"/>
                <a:gd name="connsiteX1" fmla="*/ 8354 w 9525"/>
                <a:gd name="connsiteY1" fmla="*/ 8414 h 9525"/>
              </a:gdLst>
              <a:ahLst/>
              <a:cxnLst>
                <a:cxn ang="0">
                  <a:pos x="connsiteX0" y="connsiteY0"/>
                </a:cxn>
                <a:cxn ang="0">
                  <a:pos x="connsiteX1" y="connsiteY1"/>
                </a:cxn>
              </a:cxnLst>
              <a:rect l="l" t="t" r="r" b="b"/>
              <a:pathLst>
                <a:path w="9525" h="9525">
                  <a:moveTo>
                    <a:pt x="8354" y="8414"/>
                  </a:moveTo>
                  <a:cubicBezTo>
                    <a:pt x="11211" y="8414"/>
                    <a:pt x="4544" y="5556"/>
                    <a:pt x="8354" y="8414"/>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xmlns="" id="{0E2699AC-6EFE-4799-A52E-7192042ACAEE}"/>
                </a:ext>
              </a:extLst>
            </p:cNvPr>
            <p:cNvSpPr/>
            <p:nvPr/>
          </p:nvSpPr>
          <p:spPr>
            <a:xfrm>
              <a:off x="6970871" y="2152173"/>
              <a:ext cx="19050" cy="19050"/>
            </a:xfrm>
            <a:custGeom>
              <a:avLst/>
              <a:gdLst>
                <a:gd name="connsiteX0" fmla="*/ 15716 w 19050"/>
                <a:gd name="connsiteY0" fmla="*/ 20479 h 19050"/>
                <a:gd name="connsiteX1" fmla="*/ 7144 w 19050"/>
                <a:gd name="connsiteY1" fmla="*/ 7144 h 19050"/>
                <a:gd name="connsiteX2" fmla="*/ 15716 w 19050"/>
                <a:gd name="connsiteY2" fmla="*/ 20479 h 19050"/>
              </a:gdLst>
              <a:ahLst/>
              <a:cxnLst>
                <a:cxn ang="0">
                  <a:pos x="connsiteX0" y="connsiteY0"/>
                </a:cxn>
                <a:cxn ang="0">
                  <a:pos x="connsiteX1" y="connsiteY1"/>
                </a:cxn>
                <a:cxn ang="0">
                  <a:pos x="connsiteX2" y="connsiteY2"/>
                </a:cxn>
              </a:cxnLst>
              <a:rect l="l" t="t" r="r" b="b"/>
              <a:pathLst>
                <a:path w="19050" h="19050">
                  <a:moveTo>
                    <a:pt x="15716" y="20479"/>
                  </a:moveTo>
                  <a:cubicBezTo>
                    <a:pt x="14764" y="20479"/>
                    <a:pt x="10001" y="12859"/>
                    <a:pt x="7144" y="7144"/>
                  </a:cubicBezTo>
                  <a:lnTo>
                    <a:pt x="15716" y="20479"/>
                  </a:ln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xmlns="" id="{18773514-CA25-4084-93B7-F7BA945F32D7}"/>
                </a:ext>
              </a:extLst>
            </p:cNvPr>
            <p:cNvSpPr/>
            <p:nvPr/>
          </p:nvSpPr>
          <p:spPr>
            <a:xfrm>
              <a:off x="6990874" y="2202261"/>
              <a:ext cx="9525" cy="9525"/>
            </a:xfrm>
            <a:custGeom>
              <a:avLst/>
              <a:gdLst>
                <a:gd name="connsiteX0" fmla="*/ 9049 w 9525"/>
                <a:gd name="connsiteY0" fmla="*/ 8491 h 9525"/>
                <a:gd name="connsiteX1" fmla="*/ 7144 w 9525"/>
                <a:gd name="connsiteY1" fmla="*/ 7538 h 9525"/>
                <a:gd name="connsiteX2" fmla="*/ 9049 w 9525"/>
                <a:gd name="connsiteY2" fmla="*/ 8491 h 9525"/>
              </a:gdLst>
              <a:ahLst/>
              <a:cxnLst>
                <a:cxn ang="0">
                  <a:pos x="connsiteX0" y="connsiteY0"/>
                </a:cxn>
                <a:cxn ang="0">
                  <a:pos x="connsiteX1" y="connsiteY1"/>
                </a:cxn>
                <a:cxn ang="0">
                  <a:pos x="connsiteX2" y="connsiteY2"/>
                </a:cxn>
              </a:cxnLst>
              <a:rect l="l" t="t" r="r" b="b"/>
              <a:pathLst>
                <a:path w="9525" h="9525">
                  <a:moveTo>
                    <a:pt x="9049" y="8491"/>
                  </a:moveTo>
                  <a:cubicBezTo>
                    <a:pt x="10001" y="12301"/>
                    <a:pt x="9049" y="11348"/>
                    <a:pt x="7144" y="7538"/>
                  </a:cubicBezTo>
                  <a:cubicBezTo>
                    <a:pt x="7144" y="6586"/>
                    <a:pt x="8096" y="7538"/>
                    <a:pt x="9049" y="8491"/>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xmlns="" id="{B042E259-F3EB-4149-909A-F7893DD55A14}"/>
                </a:ext>
              </a:extLst>
            </p:cNvPr>
            <p:cNvSpPr/>
            <p:nvPr/>
          </p:nvSpPr>
          <p:spPr>
            <a:xfrm>
              <a:off x="6995182" y="2204561"/>
              <a:ext cx="9525" cy="19050"/>
            </a:xfrm>
            <a:custGeom>
              <a:avLst/>
              <a:gdLst>
                <a:gd name="connsiteX0" fmla="*/ 7598 w 9525"/>
                <a:gd name="connsiteY0" fmla="*/ 7144 h 19050"/>
                <a:gd name="connsiteX1" fmla="*/ 9503 w 9525"/>
                <a:gd name="connsiteY1" fmla="*/ 13811 h 19050"/>
                <a:gd name="connsiteX2" fmla="*/ 7598 w 9525"/>
                <a:gd name="connsiteY2" fmla="*/ 7144 h 19050"/>
              </a:gdLst>
              <a:ahLst/>
              <a:cxnLst>
                <a:cxn ang="0">
                  <a:pos x="connsiteX0" y="connsiteY0"/>
                </a:cxn>
                <a:cxn ang="0">
                  <a:pos x="connsiteX1" y="connsiteY1"/>
                </a:cxn>
                <a:cxn ang="0">
                  <a:pos x="connsiteX2" y="connsiteY2"/>
                </a:cxn>
              </a:cxnLst>
              <a:rect l="l" t="t" r="r" b="b"/>
              <a:pathLst>
                <a:path w="9525" h="19050">
                  <a:moveTo>
                    <a:pt x="7598" y="7144"/>
                  </a:moveTo>
                  <a:cubicBezTo>
                    <a:pt x="9503" y="10001"/>
                    <a:pt x="9503" y="11906"/>
                    <a:pt x="9503" y="13811"/>
                  </a:cubicBezTo>
                  <a:cubicBezTo>
                    <a:pt x="10455" y="13811"/>
                    <a:pt x="5693" y="7144"/>
                    <a:pt x="7598" y="7144"/>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xmlns="" id="{2F74D149-C5C1-417C-96CA-784137F78C5E}"/>
                </a:ext>
              </a:extLst>
            </p:cNvPr>
            <p:cNvSpPr/>
            <p:nvPr/>
          </p:nvSpPr>
          <p:spPr>
            <a:xfrm>
              <a:off x="7078664" y="2342567"/>
              <a:ext cx="9525" cy="19050"/>
            </a:xfrm>
            <a:custGeom>
              <a:avLst/>
              <a:gdLst>
                <a:gd name="connsiteX0" fmla="*/ 7936 w 9525"/>
                <a:gd name="connsiteY0" fmla="*/ 7250 h 19050"/>
                <a:gd name="connsiteX1" fmla="*/ 11746 w 9525"/>
                <a:gd name="connsiteY1" fmla="*/ 14870 h 19050"/>
                <a:gd name="connsiteX2" fmla="*/ 7936 w 9525"/>
                <a:gd name="connsiteY2" fmla="*/ 7250 h 19050"/>
              </a:gdLst>
              <a:ahLst/>
              <a:cxnLst>
                <a:cxn ang="0">
                  <a:pos x="connsiteX0" y="connsiteY0"/>
                </a:cxn>
                <a:cxn ang="0">
                  <a:pos x="connsiteX1" y="connsiteY1"/>
                </a:cxn>
                <a:cxn ang="0">
                  <a:pos x="connsiteX2" y="connsiteY2"/>
                </a:cxn>
              </a:cxnLst>
              <a:rect l="l" t="t" r="r" b="b"/>
              <a:pathLst>
                <a:path w="9525" h="19050">
                  <a:moveTo>
                    <a:pt x="7936" y="7250"/>
                  </a:moveTo>
                  <a:cubicBezTo>
                    <a:pt x="8889" y="9155"/>
                    <a:pt x="11746" y="12965"/>
                    <a:pt x="11746" y="14870"/>
                  </a:cubicBezTo>
                  <a:cubicBezTo>
                    <a:pt x="10794" y="12012"/>
                    <a:pt x="5079" y="6297"/>
                    <a:pt x="7936" y="7250"/>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xmlns="" id="{1D6BA8E1-5A73-4164-95AE-F4923BC53CB1}"/>
                </a:ext>
              </a:extLst>
            </p:cNvPr>
            <p:cNvSpPr/>
            <p:nvPr/>
          </p:nvSpPr>
          <p:spPr>
            <a:xfrm>
              <a:off x="7098506" y="237791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12859"/>
                    <a:pt x="7144" y="9049"/>
                    <a:pt x="7144" y="7144"/>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xmlns="" id="{5C9374F3-E1EE-49D0-A0CA-DD728756E9DF}"/>
                </a:ext>
              </a:extLst>
            </p:cNvPr>
            <p:cNvSpPr/>
            <p:nvPr/>
          </p:nvSpPr>
          <p:spPr>
            <a:xfrm>
              <a:off x="7712564" y="2630857"/>
              <a:ext cx="9525" cy="9525"/>
            </a:xfrm>
            <a:custGeom>
              <a:avLst/>
              <a:gdLst>
                <a:gd name="connsiteX0" fmla="*/ 11258 w 9525"/>
                <a:gd name="connsiteY0" fmla="*/ 7567 h 9525"/>
                <a:gd name="connsiteX1" fmla="*/ 11258 w 9525"/>
                <a:gd name="connsiteY1" fmla="*/ 7567 h 9525"/>
              </a:gdLst>
              <a:ahLst/>
              <a:cxnLst>
                <a:cxn ang="0">
                  <a:pos x="connsiteX0" y="connsiteY0"/>
                </a:cxn>
                <a:cxn ang="0">
                  <a:pos x="connsiteX1" y="connsiteY1"/>
                </a:cxn>
              </a:cxnLst>
              <a:rect l="l" t="t" r="r" b="b"/>
              <a:pathLst>
                <a:path w="9525" h="9525">
                  <a:moveTo>
                    <a:pt x="11258" y="7567"/>
                  </a:moveTo>
                  <a:cubicBezTo>
                    <a:pt x="3639" y="6615"/>
                    <a:pt x="8401" y="7567"/>
                    <a:pt x="11258" y="7567"/>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xmlns="" id="{20DED97B-5920-4D3B-AABA-D9DEC9FAF51C}"/>
                </a:ext>
              </a:extLst>
            </p:cNvPr>
            <p:cNvSpPr/>
            <p:nvPr/>
          </p:nvSpPr>
          <p:spPr>
            <a:xfrm>
              <a:off x="7747489" y="2442686"/>
              <a:ext cx="9525" cy="9525"/>
            </a:xfrm>
            <a:custGeom>
              <a:avLst/>
              <a:gdLst>
                <a:gd name="connsiteX0" fmla="*/ 8718 w 9525"/>
                <a:gd name="connsiteY0" fmla="*/ 10954 h 9525"/>
                <a:gd name="connsiteX1" fmla="*/ 7766 w 9525"/>
                <a:gd name="connsiteY1" fmla="*/ 7144 h 9525"/>
                <a:gd name="connsiteX2" fmla="*/ 8718 w 9525"/>
                <a:gd name="connsiteY2" fmla="*/ 10954 h 9525"/>
              </a:gdLst>
              <a:ahLst/>
              <a:cxnLst>
                <a:cxn ang="0">
                  <a:pos x="connsiteX0" y="connsiteY0"/>
                </a:cxn>
                <a:cxn ang="0">
                  <a:pos x="connsiteX1" y="connsiteY1"/>
                </a:cxn>
                <a:cxn ang="0">
                  <a:pos x="connsiteX2" y="connsiteY2"/>
                </a:cxn>
              </a:cxnLst>
              <a:rect l="l" t="t" r="r" b="b"/>
              <a:pathLst>
                <a:path w="9525" h="9525">
                  <a:moveTo>
                    <a:pt x="8718" y="10954"/>
                  </a:moveTo>
                  <a:cubicBezTo>
                    <a:pt x="5861" y="8096"/>
                    <a:pt x="7766" y="8096"/>
                    <a:pt x="7766" y="7144"/>
                  </a:cubicBezTo>
                  <a:cubicBezTo>
                    <a:pt x="9671" y="10001"/>
                    <a:pt x="4908" y="6191"/>
                    <a:pt x="8718" y="1095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xmlns="" id="{231AE22D-56F5-4BF3-97EC-04AE0B775879}"/>
                </a:ext>
              </a:extLst>
            </p:cNvPr>
            <p:cNvSpPr/>
            <p:nvPr/>
          </p:nvSpPr>
          <p:spPr>
            <a:xfrm>
              <a:off x="7603184" y="2244566"/>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8096"/>
                    <a:pt x="6339" y="11906"/>
                    <a:pt x="8244" y="7144"/>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xmlns="" id="{0B065548-9CAF-493B-BBFB-F8072529AC6C}"/>
                </a:ext>
              </a:extLst>
            </p:cNvPr>
            <p:cNvSpPr/>
            <p:nvPr/>
          </p:nvSpPr>
          <p:spPr>
            <a:xfrm>
              <a:off x="6816172" y="2212181"/>
              <a:ext cx="9525" cy="9525"/>
            </a:xfrm>
            <a:custGeom>
              <a:avLst/>
              <a:gdLst>
                <a:gd name="connsiteX0" fmla="*/ 8491 w 9525"/>
                <a:gd name="connsiteY0" fmla="*/ 9049 h 9525"/>
                <a:gd name="connsiteX1" fmla="*/ 7538 w 9525"/>
                <a:gd name="connsiteY1" fmla="*/ 7144 h 9525"/>
                <a:gd name="connsiteX2" fmla="*/ 8491 w 9525"/>
                <a:gd name="connsiteY2" fmla="*/ 9049 h 9525"/>
              </a:gdLst>
              <a:ahLst/>
              <a:cxnLst>
                <a:cxn ang="0">
                  <a:pos x="connsiteX0" y="connsiteY0"/>
                </a:cxn>
                <a:cxn ang="0">
                  <a:pos x="connsiteX1" y="connsiteY1"/>
                </a:cxn>
                <a:cxn ang="0">
                  <a:pos x="connsiteX2" y="connsiteY2"/>
                </a:cxn>
              </a:cxnLst>
              <a:rect l="l" t="t" r="r" b="b"/>
              <a:pathLst>
                <a:path w="9525" h="9525">
                  <a:moveTo>
                    <a:pt x="8491" y="9049"/>
                  </a:moveTo>
                  <a:cubicBezTo>
                    <a:pt x="7538" y="6191"/>
                    <a:pt x="6586" y="10954"/>
                    <a:pt x="7538" y="7144"/>
                  </a:cubicBezTo>
                  <a:cubicBezTo>
                    <a:pt x="7538" y="8096"/>
                    <a:pt x="8491" y="8096"/>
                    <a:pt x="8491" y="9049"/>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xmlns="" id="{8C693C57-4B38-47E3-8009-BD1CB9E4EDB0}"/>
                </a:ext>
              </a:extLst>
            </p:cNvPr>
            <p:cNvSpPr/>
            <p:nvPr/>
          </p:nvSpPr>
          <p:spPr>
            <a:xfrm>
              <a:off x="6812756" y="2219801"/>
              <a:ext cx="400050" cy="561975"/>
            </a:xfrm>
            <a:custGeom>
              <a:avLst/>
              <a:gdLst>
                <a:gd name="connsiteX0" fmla="*/ 392906 w 400050"/>
                <a:gd name="connsiteY0" fmla="*/ 385286 h 561975"/>
                <a:gd name="connsiteX1" fmla="*/ 372904 w 400050"/>
                <a:gd name="connsiteY1" fmla="*/ 556736 h 561975"/>
                <a:gd name="connsiteX2" fmla="*/ 198596 w 400050"/>
                <a:gd name="connsiteY2" fmla="*/ 337661 h 561975"/>
                <a:gd name="connsiteX3" fmla="*/ 136684 w 400050"/>
                <a:gd name="connsiteY3" fmla="*/ 214789 h 561975"/>
                <a:gd name="connsiteX4" fmla="*/ 77629 w 400050"/>
                <a:gd name="connsiteY4" fmla="*/ 131921 h 561975"/>
                <a:gd name="connsiteX5" fmla="*/ 89059 w 400050"/>
                <a:gd name="connsiteY5" fmla="*/ 134779 h 561975"/>
                <a:gd name="connsiteX6" fmla="*/ 7144 w 400050"/>
                <a:gd name="connsiteY6" fmla="*/ 7144 h 561975"/>
                <a:gd name="connsiteX7" fmla="*/ 9049 w 400050"/>
                <a:gd name="connsiteY7" fmla="*/ 11906 h 561975"/>
                <a:gd name="connsiteX8" fmla="*/ 362426 w 400050"/>
                <a:gd name="connsiteY8" fmla="*/ 526256 h 561975"/>
                <a:gd name="connsiteX9" fmla="*/ 392906 w 400050"/>
                <a:gd name="connsiteY9" fmla="*/ 385286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050" h="561975">
                  <a:moveTo>
                    <a:pt x="392906" y="385286"/>
                  </a:moveTo>
                  <a:cubicBezTo>
                    <a:pt x="406241" y="414814"/>
                    <a:pt x="356711" y="547211"/>
                    <a:pt x="372904" y="556736"/>
                  </a:cubicBezTo>
                  <a:cubicBezTo>
                    <a:pt x="303371" y="493871"/>
                    <a:pt x="257651" y="369094"/>
                    <a:pt x="198596" y="337661"/>
                  </a:cubicBezTo>
                  <a:cubicBezTo>
                    <a:pt x="185261" y="317659"/>
                    <a:pt x="143351" y="235744"/>
                    <a:pt x="136684" y="214789"/>
                  </a:cubicBezTo>
                  <a:cubicBezTo>
                    <a:pt x="100489" y="195739"/>
                    <a:pt x="100489" y="138589"/>
                    <a:pt x="77629" y="131921"/>
                  </a:cubicBezTo>
                  <a:cubicBezTo>
                    <a:pt x="70961" y="149066"/>
                    <a:pt x="91916" y="132874"/>
                    <a:pt x="89059" y="134779"/>
                  </a:cubicBezTo>
                  <a:cubicBezTo>
                    <a:pt x="90011" y="138589"/>
                    <a:pt x="8096" y="7144"/>
                    <a:pt x="7144" y="7144"/>
                  </a:cubicBezTo>
                  <a:cubicBezTo>
                    <a:pt x="10954" y="13811"/>
                    <a:pt x="13811" y="6191"/>
                    <a:pt x="9049" y="11906"/>
                  </a:cubicBezTo>
                  <a:cubicBezTo>
                    <a:pt x="-476" y="22384"/>
                    <a:pt x="296704" y="474821"/>
                    <a:pt x="362426" y="526256"/>
                  </a:cubicBezTo>
                  <a:cubicBezTo>
                    <a:pt x="341471" y="504349"/>
                    <a:pt x="392906" y="382429"/>
                    <a:pt x="392906" y="385286"/>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xmlns="" id="{3EE70D5A-4AD4-42F6-8010-343F9243BABD}"/>
                </a:ext>
              </a:extLst>
            </p:cNvPr>
            <p:cNvSpPr/>
            <p:nvPr/>
          </p:nvSpPr>
          <p:spPr>
            <a:xfrm>
              <a:off x="6815614" y="2216943"/>
              <a:ext cx="9525" cy="9525"/>
            </a:xfrm>
            <a:custGeom>
              <a:avLst/>
              <a:gdLst>
                <a:gd name="connsiteX0" fmla="*/ 10001 w 9525"/>
                <a:gd name="connsiteY0" fmla="*/ 7144 h 9525"/>
                <a:gd name="connsiteX1" fmla="*/ 7144 w 9525"/>
                <a:gd name="connsiteY1" fmla="*/ 9049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8096"/>
                    <a:pt x="9049" y="10001"/>
                    <a:pt x="7144" y="9049"/>
                  </a:cubicBezTo>
                  <a:cubicBezTo>
                    <a:pt x="7144" y="9049"/>
                    <a:pt x="8096" y="7144"/>
                    <a:pt x="10001" y="7144"/>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xmlns="" id="{19BFFAAE-D33E-44EF-AC92-7556AC847305}"/>
                </a:ext>
              </a:extLst>
            </p:cNvPr>
            <p:cNvSpPr/>
            <p:nvPr/>
          </p:nvSpPr>
          <p:spPr>
            <a:xfrm>
              <a:off x="6827849" y="227218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xmlns="" id="{B607D975-1654-4357-B5A0-E1A6E9E634B4}"/>
                </a:ext>
              </a:extLst>
            </p:cNvPr>
            <p:cNvSpPr/>
            <p:nvPr/>
          </p:nvSpPr>
          <p:spPr>
            <a:xfrm>
              <a:off x="6879431" y="2338863"/>
              <a:ext cx="9525" cy="9525"/>
            </a:xfrm>
            <a:custGeom>
              <a:avLst/>
              <a:gdLst>
                <a:gd name="connsiteX0" fmla="*/ 10954 w 9525"/>
                <a:gd name="connsiteY0" fmla="*/ 10001 h 9525"/>
                <a:gd name="connsiteX1" fmla="*/ 7144 w 9525"/>
                <a:gd name="connsiteY1" fmla="*/ 7144 h 9525"/>
                <a:gd name="connsiteX2" fmla="*/ 10954 w 9525"/>
                <a:gd name="connsiteY2" fmla="*/ 10001 h 9525"/>
              </a:gdLst>
              <a:ahLst/>
              <a:cxnLst>
                <a:cxn ang="0">
                  <a:pos x="connsiteX0" y="connsiteY0"/>
                </a:cxn>
                <a:cxn ang="0">
                  <a:pos x="connsiteX1" y="connsiteY1"/>
                </a:cxn>
                <a:cxn ang="0">
                  <a:pos x="connsiteX2" y="connsiteY2"/>
                </a:cxn>
              </a:cxnLst>
              <a:rect l="l" t="t" r="r" b="b"/>
              <a:pathLst>
                <a:path w="9525" h="9525">
                  <a:moveTo>
                    <a:pt x="10954" y="10001"/>
                  </a:moveTo>
                  <a:cubicBezTo>
                    <a:pt x="10001" y="10001"/>
                    <a:pt x="8096" y="8096"/>
                    <a:pt x="7144" y="7144"/>
                  </a:cubicBezTo>
                  <a:lnTo>
                    <a:pt x="10954" y="10001"/>
                  </a:ln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xmlns="" id="{2925B25C-538E-40E0-A033-8973BF832948}"/>
                </a:ext>
              </a:extLst>
            </p:cNvPr>
            <p:cNvSpPr/>
            <p:nvPr/>
          </p:nvSpPr>
          <p:spPr>
            <a:xfrm>
              <a:off x="6883241" y="2354632"/>
              <a:ext cx="9525" cy="9525"/>
            </a:xfrm>
            <a:custGeom>
              <a:avLst/>
              <a:gdLst>
                <a:gd name="connsiteX0" fmla="*/ 9049 w 9525"/>
                <a:gd name="connsiteY0" fmla="*/ 7567 h 9525"/>
                <a:gd name="connsiteX1" fmla="*/ 7144 w 9525"/>
                <a:gd name="connsiteY1" fmla="*/ 7567 h 9525"/>
                <a:gd name="connsiteX2" fmla="*/ 9049 w 9525"/>
                <a:gd name="connsiteY2" fmla="*/ 7567 h 9525"/>
              </a:gdLst>
              <a:ahLst/>
              <a:cxnLst>
                <a:cxn ang="0">
                  <a:pos x="connsiteX0" y="connsiteY0"/>
                </a:cxn>
                <a:cxn ang="0">
                  <a:pos x="connsiteX1" y="connsiteY1"/>
                </a:cxn>
                <a:cxn ang="0">
                  <a:pos x="connsiteX2" y="connsiteY2"/>
                </a:cxn>
              </a:cxnLst>
              <a:rect l="l" t="t" r="r" b="b"/>
              <a:pathLst>
                <a:path w="9525" h="9525">
                  <a:moveTo>
                    <a:pt x="9049" y="7567"/>
                  </a:moveTo>
                  <a:cubicBezTo>
                    <a:pt x="9049" y="9472"/>
                    <a:pt x="8096" y="8520"/>
                    <a:pt x="7144" y="7567"/>
                  </a:cubicBezTo>
                  <a:cubicBezTo>
                    <a:pt x="8096" y="6615"/>
                    <a:pt x="8096" y="7567"/>
                    <a:pt x="9049" y="7567"/>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xmlns="" id="{9187A973-9317-47C4-9F26-D42D735CE1B6}"/>
                </a:ext>
              </a:extLst>
            </p:cNvPr>
            <p:cNvSpPr/>
            <p:nvPr/>
          </p:nvSpPr>
          <p:spPr>
            <a:xfrm>
              <a:off x="6887333" y="2354103"/>
              <a:ext cx="9525" cy="9525"/>
            </a:xfrm>
            <a:custGeom>
              <a:avLst/>
              <a:gdLst>
                <a:gd name="connsiteX0" fmla="*/ 7814 w 9525"/>
                <a:gd name="connsiteY0" fmla="*/ 7144 h 9525"/>
                <a:gd name="connsiteX1" fmla="*/ 7814 w 9525"/>
                <a:gd name="connsiteY1" fmla="*/ 10001 h 9525"/>
                <a:gd name="connsiteX2" fmla="*/ 7814 w 9525"/>
                <a:gd name="connsiteY2" fmla="*/ 7144 h 9525"/>
              </a:gdLst>
              <a:ahLst/>
              <a:cxnLst>
                <a:cxn ang="0">
                  <a:pos x="connsiteX0" y="connsiteY0"/>
                </a:cxn>
                <a:cxn ang="0">
                  <a:pos x="connsiteX1" y="connsiteY1"/>
                </a:cxn>
                <a:cxn ang="0">
                  <a:pos x="connsiteX2" y="connsiteY2"/>
                </a:cxn>
              </a:cxnLst>
              <a:rect l="l" t="t" r="r" b="b"/>
              <a:pathLst>
                <a:path w="9525" h="9525">
                  <a:moveTo>
                    <a:pt x="7814" y="7144"/>
                  </a:moveTo>
                  <a:cubicBezTo>
                    <a:pt x="8767" y="8096"/>
                    <a:pt x="7814" y="9049"/>
                    <a:pt x="7814" y="10001"/>
                  </a:cubicBezTo>
                  <a:cubicBezTo>
                    <a:pt x="8767" y="9049"/>
                    <a:pt x="5910" y="8096"/>
                    <a:pt x="7814" y="7144"/>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xmlns="" id="{718CDD94-4A20-4E18-A3FB-14AEE25EB00E}"/>
                </a:ext>
              </a:extLst>
            </p:cNvPr>
            <p:cNvSpPr/>
            <p:nvPr/>
          </p:nvSpPr>
          <p:spPr>
            <a:xfrm>
              <a:off x="6898284" y="2380773"/>
              <a:ext cx="9525" cy="9525"/>
            </a:xfrm>
            <a:custGeom>
              <a:avLst/>
              <a:gdLst>
                <a:gd name="connsiteX0" fmla="*/ 7341 w 9525"/>
                <a:gd name="connsiteY0" fmla="*/ 7144 h 9525"/>
                <a:gd name="connsiteX1" fmla="*/ 8294 w 9525"/>
                <a:gd name="connsiteY1" fmla="*/ 10001 h 9525"/>
                <a:gd name="connsiteX2" fmla="*/ 7341 w 9525"/>
                <a:gd name="connsiteY2" fmla="*/ 7144 h 9525"/>
              </a:gdLst>
              <a:ahLst/>
              <a:cxnLst>
                <a:cxn ang="0">
                  <a:pos x="connsiteX0" y="connsiteY0"/>
                </a:cxn>
                <a:cxn ang="0">
                  <a:pos x="connsiteX1" y="connsiteY1"/>
                </a:cxn>
                <a:cxn ang="0">
                  <a:pos x="connsiteX2" y="connsiteY2"/>
                </a:cxn>
              </a:cxnLst>
              <a:rect l="l" t="t" r="r" b="b"/>
              <a:pathLst>
                <a:path w="9525" h="9525">
                  <a:moveTo>
                    <a:pt x="7341" y="7144"/>
                  </a:moveTo>
                  <a:cubicBezTo>
                    <a:pt x="7341" y="8096"/>
                    <a:pt x="9246" y="8096"/>
                    <a:pt x="8294" y="10001"/>
                  </a:cubicBezTo>
                  <a:cubicBezTo>
                    <a:pt x="9246" y="8096"/>
                    <a:pt x="6388" y="7144"/>
                    <a:pt x="7341" y="7144"/>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xmlns="" id="{7B8C9D68-1B5D-4C50-AFE9-4308F88CB292}"/>
                </a:ext>
              </a:extLst>
            </p:cNvPr>
            <p:cNvSpPr/>
            <p:nvPr/>
          </p:nvSpPr>
          <p:spPr>
            <a:xfrm>
              <a:off x="6906630" y="239125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xmlns="" id="{696B2A82-C68C-425F-8608-0FDF53AA6A90}"/>
                </a:ext>
              </a:extLst>
            </p:cNvPr>
            <p:cNvSpPr/>
            <p:nvPr/>
          </p:nvSpPr>
          <p:spPr>
            <a:xfrm>
              <a:off x="7026354" y="2593986"/>
              <a:ext cx="9525" cy="9525"/>
            </a:xfrm>
            <a:custGeom>
              <a:avLst/>
              <a:gdLst>
                <a:gd name="connsiteX0" fmla="*/ 7858 w 9525"/>
                <a:gd name="connsiteY0" fmla="*/ 8244 h 9525"/>
                <a:gd name="connsiteX1" fmla="*/ 7858 w 9525"/>
                <a:gd name="connsiteY1" fmla="*/ 8244 h 9525"/>
              </a:gdLst>
              <a:ahLst/>
              <a:cxnLst>
                <a:cxn ang="0">
                  <a:pos x="connsiteX0" y="connsiteY0"/>
                </a:cxn>
                <a:cxn ang="0">
                  <a:pos x="connsiteX1" y="connsiteY1"/>
                </a:cxn>
              </a:cxnLst>
              <a:rect l="l" t="t" r="r" b="b"/>
              <a:pathLst>
                <a:path w="9525" h="9525">
                  <a:moveTo>
                    <a:pt x="7858" y="8244"/>
                  </a:moveTo>
                  <a:cubicBezTo>
                    <a:pt x="6906" y="6339"/>
                    <a:pt x="6906" y="7291"/>
                    <a:pt x="7858" y="8244"/>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xmlns="" id="{FF804E23-CA51-4978-B7CC-48628C66DA37}"/>
                </a:ext>
              </a:extLst>
            </p:cNvPr>
            <p:cNvSpPr/>
            <p:nvPr/>
          </p:nvSpPr>
          <p:spPr>
            <a:xfrm>
              <a:off x="7080691" y="2685573"/>
              <a:ext cx="9525" cy="9525"/>
            </a:xfrm>
            <a:custGeom>
              <a:avLst/>
              <a:gdLst>
                <a:gd name="connsiteX0" fmla="*/ 7815 w 9525"/>
                <a:gd name="connsiteY0" fmla="*/ 7144 h 9525"/>
                <a:gd name="connsiteX1" fmla="*/ 7815 w 9525"/>
                <a:gd name="connsiteY1" fmla="*/ 9049 h 9525"/>
                <a:gd name="connsiteX2" fmla="*/ 7815 w 9525"/>
                <a:gd name="connsiteY2" fmla="*/ 7144 h 9525"/>
              </a:gdLst>
              <a:ahLst/>
              <a:cxnLst>
                <a:cxn ang="0">
                  <a:pos x="connsiteX0" y="connsiteY0"/>
                </a:cxn>
                <a:cxn ang="0">
                  <a:pos x="connsiteX1" y="connsiteY1"/>
                </a:cxn>
                <a:cxn ang="0">
                  <a:pos x="connsiteX2" y="connsiteY2"/>
                </a:cxn>
              </a:cxnLst>
              <a:rect l="l" t="t" r="r" b="b"/>
              <a:pathLst>
                <a:path w="9525" h="9525">
                  <a:moveTo>
                    <a:pt x="7815" y="7144"/>
                  </a:moveTo>
                  <a:cubicBezTo>
                    <a:pt x="8767" y="8096"/>
                    <a:pt x="7815" y="8096"/>
                    <a:pt x="7815" y="9049"/>
                  </a:cubicBezTo>
                  <a:cubicBezTo>
                    <a:pt x="5909" y="7144"/>
                    <a:pt x="8767" y="8096"/>
                    <a:pt x="7815" y="7144"/>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xmlns="" id="{FFFC87E2-E7D7-4AE7-B73F-624CD491197D}"/>
                </a:ext>
              </a:extLst>
            </p:cNvPr>
            <p:cNvSpPr/>
            <p:nvPr/>
          </p:nvSpPr>
          <p:spPr>
            <a:xfrm>
              <a:off x="7119461" y="2715312"/>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10954" y="5027"/>
                    <a:pt x="7144" y="8837"/>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xmlns="" id="{FBE9B5A6-D795-4D70-A87C-DAB15220814E}"/>
                </a:ext>
              </a:extLst>
            </p:cNvPr>
            <p:cNvSpPr/>
            <p:nvPr/>
          </p:nvSpPr>
          <p:spPr>
            <a:xfrm>
              <a:off x="7174706" y="2782334"/>
              <a:ext cx="9525" cy="9525"/>
            </a:xfrm>
            <a:custGeom>
              <a:avLst/>
              <a:gdLst>
                <a:gd name="connsiteX0" fmla="*/ 9049 w 9525"/>
                <a:gd name="connsiteY0" fmla="*/ 7538 h 9525"/>
                <a:gd name="connsiteX1" fmla="*/ 7144 w 9525"/>
                <a:gd name="connsiteY1" fmla="*/ 8491 h 9525"/>
                <a:gd name="connsiteX2" fmla="*/ 9049 w 9525"/>
                <a:gd name="connsiteY2" fmla="*/ 7538 h 9525"/>
              </a:gdLst>
              <a:ahLst/>
              <a:cxnLst>
                <a:cxn ang="0">
                  <a:pos x="connsiteX0" y="connsiteY0"/>
                </a:cxn>
                <a:cxn ang="0">
                  <a:pos x="connsiteX1" y="connsiteY1"/>
                </a:cxn>
                <a:cxn ang="0">
                  <a:pos x="connsiteX2" y="connsiteY2"/>
                </a:cxn>
              </a:cxnLst>
              <a:rect l="l" t="t" r="r" b="b"/>
              <a:pathLst>
                <a:path w="9525" h="9525">
                  <a:moveTo>
                    <a:pt x="9049" y="7538"/>
                  </a:moveTo>
                  <a:cubicBezTo>
                    <a:pt x="6191" y="7538"/>
                    <a:pt x="10001" y="9443"/>
                    <a:pt x="7144" y="8491"/>
                  </a:cubicBezTo>
                  <a:cubicBezTo>
                    <a:pt x="7144" y="7538"/>
                    <a:pt x="8096" y="6586"/>
                    <a:pt x="9049" y="753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xmlns="" id="{FF772699-449E-4776-8C3A-B9A61FEC2330}"/>
                </a:ext>
              </a:extLst>
            </p:cNvPr>
            <p:cNvSpPr/>
            <p:nvPr/>
          </p:nvSpPr>
          <p:spPr>
            <a:xfrm>
              <a:off x="7180412" y="2780790"/>
              <a:ext cx="628650" cy="85725"/>
            </a:xfrm>
            <a:custGeom>
              <a:avLst/>
              <a:gdLst>
                <a:gd name="connsiteX0" fmla="*/ 629136 w 628650"/>
                <a:gd name="connsiteY0" fmla="*/ 74805 h 85725"/>
                <a:gd name="connsiteX1" fmla="*/ 260518 w 628650"/>
                <a:gd name="connsiteY1" fmla="*/ 58612 h 85725"/>
                <a:gd name="connsiteX2" fmla="*/ 148123 w 628650"/>
                <a:gd name="connsiteY2" fmla="*/ 32895 h 85725"/>
                <a:gd name="connsiteX3" fmla="*/ 64303 w 628650"/>
                <a:gd name="connsiteY3" fmla="*/ 33847 h 85725"/>
                <a:gd name="connsiteX4" fmla="*/ 71923 w 628650"/>
                <a:gd name="connsiteY4" fmla="*/ 23370 h 85725"/>
                <a:gd name="connsiteX5" fmla="*/ 7153 w 628650"/>
                <a:gd name="connsiteY5" fmla="*/ 13845 h 85725"/>
                <a:gd name="connsiteX6" fmla="*/ 12868 w 628650"/>
                <a:gd name="connsiteY6" fmla="*/ 13845 h 85725"/>
                <a:gd name="connsiteX7" fmla="*/ 13821 w 628650"/>
                <a:gd name="connsiteY7" fmla="*/ 10035 h 85725"/>
                <a:gd name="connsiteX8" fmla="*/ 629136 w 628650"/>
                <a:gd name="connsiteY8" fmla="*/ 7480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 h="85725">
                  <a:moveTo>
                    <a:pt x="629136" y="74805"/>
                  </a:moveTo>
                  <a:cubicBezTo>
                    <a:pt x="649138" y="105285"/>
                    <a:pt x="246231" y="66232"/>
                    <a:pt x="260518" y="58612"/>
                  </a:cubicBezTo>
                  <a:cubicBezTo>
                    <a:pt x="248136" y="58612"/>
                    <a:pt x="141456" y="45278"/>
                    <a:pt x="148123" y="32895"/>
                  </a:cubicBezTo>
                  <a:cubicBezTo>
                    <a:pt x="113833" y="50992"/>
                    <a:pt x="92878" y="34800"/>
                    <a:pt x="64303" y="33847"/>
                  </a:cubicBezTo>
                  <a:cubicBezTo>
                    <a:pt x="67161" y="25275"/>
                    <a:pt x="71923" y="34800"/>
                    <a:pt x="71923" y="23370"/>
                  </a:cubicBezTo>
                  <a:cubicBezTo>
                    <a:pt x="76686" y="25275"/>
                    <a:pt x="6201" y="14797"/>
                    <a:pt x="7153" y="13845"/>
                  </a:cubicBezTo>
                  <a:cubicBezTo>
                    <a:pt x="9058" y="13845"/>
                    <a:pt x="16678" y="11940"/>
                    <a:pt x="12868" y="13845"/>
                  </a:cubicBezTo>
                  <a:cubicBezTo>
                    <a:pt x="16678" y="10987"/>
                    <a:pt x="16678" y="10035"/>
                    <a:pt x="13821" y="10035"/>
                  </a:cubicBezTo>
                  <a:cubicBezTo>
                    <a:pt x="44301" y="-13778"/>
                    <a:pt x="636756" y="118620"/>
                    <a:pt x="629136" y="74805"/>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xmlns="" id="{613C0CEB-67EB-49E6-9753-2584256A329B}"/>
                </a:ext>
              </a:extLst>
            </p:cNvPr>
            <p:cNvSpPr/>
            <p:nvPr/>
          </p:nvSpPr>
          <p:spPr>
            <a:xfrm>
              <a:off x="7179469" y="2782728"/>
              <a:ext cx="9525" cy="9525"/>
            </a:xfrm>
            <a:custGeom>
              <a:avLst/>
              <a:gdLst>
                <a:gd name="connsiteX0" fmla="*/ 7144 w 9525"/>
                <a:gd name="connsiteY0" fmla="*/ 7144 h 9525"/>
                <a:gd name="connsiteX1" fmla="*/ 7144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9049" y="9049"/>
                    <a:pt x="7144" y="10954"/>
                  </a:cubicBez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xmlns="" id="{FECEB34C-B1CC-40A7-B24D-375ECD4DC0FA}"/>
                </a:ext>
              </a:extLst>
            </p:cNvPr>
            <p:cNvSpPr/>
            <p:nvPr/>
          </p:nvSpPr>
          <p:spPr>
            <a:xfrm>
              <a:off x="7221908" y="280082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xmlns="" id="{E685C8F4-D7B8-4C01-A0CE-EDC178CF90B9}"/>
                </a:ext>
              </a:extLst>
            </p:cNvPr>
            <p:cNvSpPr/>
            <p:nvPr/>
          </p:nvSpPr>
          <p:spPr>
            <a:xfrm>
              <a:off x="7228999" y="2802731"/>
              <a:ext cx="19050" cy="9525"/>
            </a:xfrm>
            <a:custGeom>
              <a:avLst/>
              <a:gdLst>
                <a:gd name="connsiteX0" fmla="*/ 11906 w 19050"/>
                <a:gd name="connsiteY0" fmla="*/ 7144 h 9525"/>
                <a:gd name="connsiteX1" fmla="*/ 7144 w 19050"/>
                <a:gd name="connsiteY1" fmla="*/ 9049 h 9525"/>
                <a:gd name="connsiteX2" fmla="*/ 11906 w 19050"/>
                <a:gd name="connsiteY2" fmla="*/ 7144 h 9525"/>
              </a:gdLst>
              <a:ahLst/>
              <a:cxnLst>
                <a:cxn ang="0">
                  <a:pos x="connsiteX0" y="connsiteY0"/>
                </a:cxn>
                <a:cxn ang="0">
                  <a:pos x="connsiteX1" y="connsiteY1"/>
                </a:cxn>
                <a:cxn ang="0">
                  <a:pos x="connsiteX2" y="connsiteY2"/>
                </a:cxn>
              </a:cxnLst>
              <a:rect l="l" t="t" r="r" b="b"/>
              <a:pathLst>
                <a:path w="19050" h="9525">
                  <a:moveTo>
                    <a:pt x="11906" y="7144"/>
                  </a:moveTo>
                  <a:cubicBezTo>
                    <a:pt x="11906" y="8096"/>
                    <a:pt x="9049" y="9049"/>
                    <a:pt x="7144" y="9049"/>
                  </a:cubicBezTo>
                  <a:lnTo>
                    <a:pt x="11906" y="7144"/>
                  </a:ln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xmlns="" id="{D59B76DE-0E79-4E7A-BEEE-04B1D5E577E3}"/>
                </a:ext>
              </a:extLst>
            </p:cNvPr>
            <p:cNvSpPr/>
            <p:nvPr/>
          </p:nvSpPr>
          <p:spPr>
            <a:xfrm>
              <a:off x="7243286" y="280939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8096" y="9049"/>
                    <a:pt x="7144" y="8096"/>
                  </a:cubicBezTo>
                  <a:cubicBezTo>
                    <a:pt x="7144" y="8096"/>
                    <a:pt x="8096" y="7144"/>
                    <a:pt x="8096" y="7144"/>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xmlns="" id="{9F4AFA98-B4BB-4BF5-936E-467F3A7D4980}"/>
                </a:ext>
              </a:extLst>
            </p:cNvPr>
            <p:cNvSpPr/>
            <p:nvPr/>
          </p:nvSpPr>
          <p:spPr>
            <a:xfrm>
              <a:off x="7244997" y="2806541"/>
              <a:ext cx="9525" cy="9525"/>
            </a:xfrm>
            <a:custGeom>
              <a:avLst/>
              <a:gdLst>
                <a:gd name="connsiteX0" fmla="*/ 7338 w 9525"/>
                <a:gd name="connsiteY0" fmla="*/ 7144 h 9525"/>
                <a:gd name="connsiteX1" fmla="*/ 9243 w 9525"/>
                <a:gd name="connsiteY1" fmla="*/ 9049 h 9525"/>
                <a:gd name="connsiteX2" fmla="*/ 7338 w 9525"/>
                <a:gd name="connsiteY2" fmla="*/ 7144 h 9525"/>
              </a:gdLst>
              <a:ahLst/>
              <a:cxnLst>
                <a:cxn ang="0">
                  <a:pos x="connsiteX0" y="connsiteY0"/>
                </a:cxn>
                <a:cxn ang="0">
                  <a:pos x="connsiteX1" y="connsiteY1"/>
                </a:cxn>
                <a:cxn ang="0">
                  <a:pos x="connsiteX2" y="connsiteY2"/>
                </a:cxn>
              </a:cxnLst>
              <a:rect l="l" t="t" r="r" b="b"/>
              <a:pathLst>
                <a:path w="9525" h="9525">
                  <a:moveTo>
                    <a:pt x="7338" y="7144"/>
                  </a:moveTo>
                  <a:cubicBezTo>
                    <a:pt x="8291" y="7144"/>
                    <a:pt x="8291" y="8096"/>
                    <a:pt x="9243" y="9049"/>
                  </a:cubicBezTo>
                  <a:cubicBezTo>
                    <a:pt x="9243" y="8096"/>
                    <a:pt x="6386" y="9049"/>
                    <a:pt x="7338" y="7144"/>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xmlns="" id="{7A1AC697-DE66-4954-B0F0-34944DEF1457}"/>
                </a:ext>
              </a:extLst>
            </p:cNvPr>
            <p:cNvSpPr/>
            <p:nvPr/>
          </p:nvSpPr>
          <p:spPr>
            <a:xfrm>
              <a:off x="7267857" y="2812970"/>
              <a:ext cx="9525" cy="9525"/>
            </a:xfrm>
            <a:custGeom>
              <a:avLst/>
              <a:gdLst>
                <a:gd name="connsiteX0" fmla="*/ 7338 w 9525"/>
                <a:gd name="connsiteY0" fmla="*/ 7382 h 9525"/>
                <a:gd name="connsiteX1" fmla="*/ 9243 w 9525"/>
                <a:gd name="connsiteY1" fmla="*/ 8334 h 9525"/>
                <a:gd name="connsiteX2" fmla="*/ 7338 w 9525"/>
                <a:gd name="connsiteY2" fmla="*/ 7382 h 9525"/>
              </a:gdLst>
              <a:ahLst/>
              <a:cxnLst>
                <a:cxn ang="0">
                  <a:pos x="connsiteX0" y="connsiteY0"/>
                </a:cxn>
                <a:cxn ang="0">
                  <a:pos x="connsiteX1" y="connsiteY1"/>
                </a:cxn>
                <a:cxn ang="0">
                  <a:pos x="connsiteX2" y="connsiteY2"/>
                </a:cxn>
              </a:cxnLst>
              <a:rect l="l" t="t" r="r" b="b"/>
              <a:pathLst>
                <a:path w="9525" h="9525">
                  <a:moveTo>
                    <a:pt x="7338" y="7382"/>
                  </a:moveTo>
                  <a:cubicBezTo>
                    <a:pt x="8291" y="7382"/>
                    <a:pt x="9243" y="6429"/>
                    <a:pt x="9243" y="8334"/>
                  </a:cubicBezTo>
                  <a:cubicBezTo>
                    <a:pt x="9243" y="7382"/>
                    <a:pt x="6386" y="9287"/>
                    <a:pt x="7338" y="7382"/>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xmlns="" id="{72A845D7-844E-4F87-A52F-C35812257A09}"/>
                </a:ext>
              </a:extLst>
            </p:cNvPr>
            <p:cNvSpPr/>
            <p:nvPr/>
          </p:nvSpPr>
          <p:spPr>
            <a:xfrm>
              <a:off x="7278529" y="28132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9049" y="9049"/>
                    <a:pt x="7144" y="7144"/>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xmlns="" id="{025F813C-DEFD-453D-B75A-FC7B7CE9CA1C}"/>
                </a:ext>
              </a:extLst>
            </p:cNvPr>
            <p:cNvSpPr/>
            <p:nvPr/>
          </p:nvSpPr>
          <p:spPr>
            <a:xfrm>
              <a:off x="7473644" y="2842021"/>
              <a:ext cx="9525" cy="9525"/>
            </a:xfrm>
            <a:custGeom>
              <a:avLst/>
              <a:gdLst>
                <a:gd name="connsiteX0" fmla="*/ 8244 w 9525"/>
                <a:gd name="connsiteY0" fmla="*/ 7858 h 9525"/>
                <a:gd name="connsiteX1" fmla="*/ 8244 w 9525"/>
                <a:gd name="connsiteY1" fmla="*/ 7858 h 9525"/>
              </a:gdLst>
              <a:ahLst/>
              <a:cxnLst>
                <a:cxn ang="0">
                  <a:pos x="connsiteX0" y="connsiteY0"/>
                </a:cxn>
                <a:cxn ang="0">
                  <a:pos x="connsiteX1" y="connsiteY1"/>
                </a:cxn>
              </a:cxnLst>
              <a:rect l="l" t="t" r="r" b="b"/>
              <a:pathLst>
                <a:path w="9525" h="9525">
                  <a:moveTo>
                    <a:pt x="8244" y="7858"/>
                  </a:moveTo>
                  <a:cubicBezTo>
                    <a:pt x="6339" y="6906"/>
                    <a:pt x="7291" y="6906"/>
                    <a:pt x="8244" y="7858"/>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xmlns="" id="{FE90E798-98CC-4C49-BB91-2ACB9E41D221}"/>
                </a:ext>
              </a:extLst>
            </p:cNvPr>
            <p:cNvSpPr/>
            <p:nvPr/>
          </p:nvSpPr>
          <p:spPr>
            <a:xfrm>
              <a:off x="7559516" y="2860833"/>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8096" y="8096"/>
                  </a:cubicBezTo>
                  <a:cubicBezTo>
                    <a:pt x="7144" y="8096"/>
                    <a:pt x="9049" y="7144"/>
                    <a:pt x="7144" y="7144"/>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xmlns="" id="{4DAF98DC-1AA5-4985-90FC-F2C9BD7F50A8}"/>
                </a:ext>
              </a:extLst>
            </p:cNvPr>
            <p:cNvSpPr/>
            <p:nvPr/>
          </p:nvSpPr>
          <p:spPr>
            <a:xfrm>
              <a:off x="7606189" y="2863056"/>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7144" y="9684"/>
                    <a:pt x="8096" y="3969"/>
                    <a:pt x="7144" y="9684"/>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xmlns="" id="{AD866B14-D6C7-4BAA-9752-3252DFB7DD59}"/>
                </a:ext>
              </a:extLst>
            </p:cNvPr>
            <p:cNvSpPr/>
            <p:nvPr/>
          </p:nvSpPr>
          <p:spPr>
            <a:xfrm>
              <a:off x="7786303" y="2669381"/>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8956" y="7144"/>
                    <a:pt x="4194" y="8096"/>
                    <a:pt x="9909" y="7144"/>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xmlns="" id="{EF573B19-5AF5-40E4-A9B6-62637225102B}"/>
                </a:ext>
              </a:extLst>
            </p:cNvPr>
            <p:cNvSpPr/>
            <p:nvPr/>
          </p:nvSpPr>
          <p:spPr>
            <a:xfrm>
              <a:off x="7782401" y="2656998"/>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0954" y="27146"/>
                    <a:pt x="9049" y="14764"/>
                    <a:pt x="7144" y="7144"/>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xmlns="" id="{3780F65F-68E6-4100-8FBE-AD75A11804E9}"/>
                </a:ext>
              </a:extLst>
            </p:cNvPr>
            <p:cNvSpPr/>
            <p:nvPr/>
          </p:nvSpPr>
          <p:spPr>
            <a:xfrm>
              <a:off x="7777776" y="2660808"/>
              <a:ext cx="9525" cy="19050"/>
            </a:xfrm>
            <a:custGeom>
              <a:avLst/>
              <a:gdLst>
                <a:gd name="connsiteX0" fmla="*/ 7959 w 9525"/>
                <a:gd name="connsiteY0" fmla="*/ 11906 h 19050"/>
                <a:gd name="connsiteX1" fmla="*/ 8911 w 9525"/>
                <a:gd name="connsiteY1" fmla="*/ 7144 h 19050"/>
                <a:gd name="connsiteX2" fmla="*/ 7959 w 9525"/>
                <a:gd name="connsiteY2" fmla="*/ 11906 h 19050"/>
              </a:gdLst>
              <a:ahLst/>
              <a:cxnLst>
                <a:cxn ang="0">
                  <a:pos x="connsiteX0" y="connsiteY0"/>
                </a:cxn>
                <a:cxn ang="0">
                  <a:pos x="connsiteX1" y="connsiteY1"/>
                </a:cxn>
                <a:cxn ang="0">
                  <a:pos x="connsiteX2" y="connsiteY2"/>
                </a:cxn>
              </a:cxnLst>
              <a:rect l="l" t="t" r="r" b="b"/>
              <a:pathLst>
                <a:path w="9525" h="19050">
                  <a:moveTo>
                    <a:pt x="7959" y="11906"/>
                  </a:moveTo>
                  <a:cubicBezTo>
                    <a:pt x="8911" y="10001"/>
                    <a:pt x="8911" y="9049"/>
                    <a:pt x="8911" y="7144"/>
                  </a:cubicBezTo>
                  <a:cubicBezTo>
                    <a:pt x="7959" y="9049"/>
                    <a:pt x="6054" y="10954"/>
                    <a:pt x="7959" y="11906"/>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xmlns="" id="{EC3DB208-EBEA-4C97-9F59-54274D2C6F1D}"/>
                </a:ext>
              </a:extLst>
            </p:cNvPr>
            <p:cNvSpPr/>
            <p:nvPr/>
          </p:nvSpPr>
          <p:spPr>
            <a:xfrm>
              <a:off x="7775258" y="2665423"/>
              <a:ext cx="9525" cy="9525"/>
            </a:xfrm>
            <a:custGeom>
              <a:avLst/>
              <a:gdLst>
                <a:gd name="connsiteX0" fmla="*/ 8573 w 9525"/>
                <a:gd name="connsiteY0" fmla="*/ 8244 h 9525"/>
                <a:gd name="connsiteX1" fmla="*/ 8573 w 9525"/>
                <a:gd name="connsiteY1" fmla="*/ 8244 h 9525"/>
              </a:gdLst>
              <a:ahLst/>
              <a:cxnLst>
                <a:cxn ang="0">
                  <a:pos x="connsiteX0" y="connsiteY0"/>
                </a:cxn>
                <a:cxn ang="0">
                  <a:pos x="connsiteX1" y="connsiteY1"/>
                </a:cxn>
              </a:cxnLst>
              <a:rect l="l" t="t" r="r" b="b"/>
              <a:pathLst>
                <a:path w="9525" h="9525">
                  <a:moveTo>
                    <a:pt x="8573" y="8244"/>
                  </a:moveTo>
                  <a:cubicBezTo>
                    <a:pt x="6667" y="7291"/>
                    <a:pt x="6667" y="6339"/>
                    <a:pt x="8573" y="8244"/>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xmlns="" id="{337B6594-A88B-4F16-8C34-3997F129248B}"/>
                </a:ext>
              </a:extLst>
            </p:cNvPr>
            <p:cNvSpPr/>
            <p:nvPr/>
          </p:nvSpPr>
          <p:spPr>
            <a:xfrm>
              <a:off x="7768352" y="266461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7858" y="7144"/>
                    <a:pt x="6906" y="8096"/>
                    <a:pt x="7858" y="7144"/>
                  </a:cubicBezTo>
                  <a:cubicBezTo>
                    <a:pt x="6906" y="9049"/>
                    <a:pt x="6906" y="8096"/>
                    <a:pt x="7858" y="7144"/>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xmlns="" id="{0C226684-D621-42F6-8033-F3B02776F1D7}"/>
                </a:ext>
              </a:extLst>
            </p:cNvPr>
            <p:cNvSpPr/>
            <p:nvPr/>
          </p:nvSpPr>
          <p:spPr>
            <a:xfrm>
              <a:off x="7765256" y="2656277"/>
              <a:ext cx="19050" cy="19050"/>
            </a:xfrm>
            <a:custGeom>
              <a:avLst/>
              <a:gdLst>
                <a:gd name="connsiteX0" fmla="*/ 7144 w 19050"/>
                <a:gd name="connsiteY0" fmla="*/ 15485 h 19050"/>
                <a:gd name="connsiteX1" fmla="*/ 7144 w 19050"/>
                <a:gd name="connsiteY1" fmla="*/ 15485 h 19050"/>
              </a:gdLst>
              <a:ahLst/>
              <a:cxnLst>
                <a:cxn ang="0">
                  <a:pos x="connsiteX0" y="connsiteY0"/>
                </a:cxn>
                <a:cxn ang="0">
                  <a:pos x="connsiteX1" y="connsiteY1"/>
                </a:cxn>
              </a:cxnLst>
              <a:rect l="l" t="t" r="r" b="b"/>
              <a:pathLst>
                <a:path w="19050" h="19050">
                  <a:moveTo>
                    <a:pt x="7144" y="15485"/>
                  </a:moveTo>
                  <a:cubicBezTo>
                    <a:pt x="8096" y="20248"/>
                    <a:pt x="25241" y="-5470"/>
                    <a:pt x="7144" y="15485"/>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xmlns="" id="{EAEDBD4B-3F28-46AC-8B61-F7D4954CA00B}"/>
                </a:ext>
              </a:extLst>
            </p:cNvPr>
            <p:cNvSpPr/>
            <p:nvPr/>
          </p:nvSpPr>
          <p:spPr>
            <a:xfrm>
              <a:off x="7769066" y="2664195"/>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8096" y="7567"/>
                  </a:cubicBezTo>
                  <a:cubicBezTo>
                    <a:pt x="8096" y="6615"/>
                    <a:pt x="7144" y="7567"/>
                    <a:pt x="7144" y="7567"/>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xmlns="" id="{7395A701-5D5D-44EF-A8BB-D78F2D3EA348}"/>
                </a:ext>
              </a:extLst>
            </p:cNvPr>
            <p:cNvSpPr/>
            <p:nvPr/>
          </p:nvSpPr>
          <p:spPr>
            <a:xfrm>
              <a:off x="7772876" y="2663226"/>
              <a:ext cx="9525" cy="9525"/>
            </a:xfrm>
            <a:custGeom>
              <a:avLst/>
              <a:gdLst>
                <a:gd name="connsiteX0" fmla="*/ 7144 w 9525"/>
                <a:gd name="connsiteY0" fmla="*/ 9488 h 9525"/>
                <a:gd name="connsiteX1" fmla="*/ 7144 w 9525"/>
                <a:gd name="connsiteY1" fmla="*/ 9488 h 9525"/>
              </a:gdLst>
              <a:ahLst/>
              <a:cxnLst>
                <a:cxn ang="0">
                  <a:pos x="connsiteX0" y="connsiteY0"/>
                </a:cxn>
                <a:cxn ang="0">
                  <a:pos x="connsiteX1" y="connsiteY1"/>
                </a:cxn>
              </a:cxnLst>
              <a:rect l="l" t="t" r="r" b="b"/>
              <a:pathLst>
                <a:path w="9525" h="9525">
                  <a:moveTo>
                    <a:pt x="7144" y="9488"/>
                  </a:moveTo>
                  <a:cubicBezTo>
                    <a:pt x="7144" y="8536"/>
                    <a:pt x="10001" y="4726"/>
                    <a:pt x="7144" y="948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xmlns="" id="{DFF5BF07-CDD0-46E0-961A-2A407A5B5424}"/>
                </a:ext>
              </a:extLst>
            </p:cNvPr>
            <p:cNvSpPr/>
            <p:nvPr/>
          </p:nvSpPr>
          <p:spPr>
            <a:xfrm>
              <a:off x="7757934" y="2655318"/>
              <a:ext cx="9525" cy="19050"/>
            </a:xfrm>
            <a:custGeom>
              <a:avLst/>
              <a:gdLst>
                <a:gd name="connsiteX0" fmla="*/ 8751 w 9525"/>
                <a:gd name="connsiteY0" fmla="*/ 16444 h 19050"/>
                <a:gd name="connsiteX1" fmla="*/ 8751 w 9525"/>
                <a:gd name="connsiteY1" fmla="*/ 16444 h 19050"/>
              </a:gdLst>
              <a:ahLst/>
              <a:cxnLst>
                <a:cxn ang="0">
                  <a:pos x="connsiteX0" y="connsiteY0"/>
                </a:cxn>
                <a:cxn ang="0">
                  <a:pos x="connsiteX1" y="connsiteY1"/>
                </a:cxn>
              </a:cxnLst>
              <a:rect l="l" t="t" r="r" b="b"/>
              <a:pathLst>
                <a:path w="9525" h="19050">
                  <a:moveTo>
                    <a:pt x="8751" y="16444"/>
                  </a:moveTo>
                  <a:cubicBezTo>
                    <a:pt x="11609" y="3109"/>
                    <a:pt x="3989" y="5014"/>
                    <a:pt x="8751" y="16444"/>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xmlns="" id="{F2586AB8-1C07-460A-AE90-A45928DD9F91}"/>
                </a:ext>
              </a:extLst>
            </p:cNvPr>
            <p:cNvSpPr/>
            <p:nvPr/>
          </p:nvSpPr>
          <p:spPr>
            <a:xfrm>
              <a:off x="7755731" y="26493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xmlns="" id="{11709F34-7D37-4B19-B801-52EC3A825140}"/>
                </a:ext>
              </a:extLst>
            </p:cNvPr>
            <p:cNvSpPr/>
            <p:nvPr/>
          </p:nvSpPr>
          <p:spPr>
            <a:xfrm>
              <a:off x="7741444" y="2651640"/>
              <a:ext cx="19050" cy="19050"/>
            </a:xfrm>
            <a:custGeom>
              <a:avLst/>
              <a:gdLst>
                <a:gd name="connsiteX0" fmla="*/ 7144 w 19050"/>
                <a:gd name="connsiteY0" fmla="*/ 13455 h 19050"/>
                <a:gd name="connsiteX1" fmla="*/ 7144 w 19050"/>
                <a:gd name="connsiteY1" fmla="*/ 13455 h 19050"/>
              </a:gdLst>
              <a:ahLst/>
              <a:cxnLst>
                <a:cxn ang="0">
                  <a:pos x="connsiteX0" y="connsiteY0"/>
                </a:cxn>
                <a:cxn ang="0">
                  <a:pos x="connsiteX1" y="connsiteY1"/>
                </a:cxn>
              </a:cxnLst>
              <a:rect l="l" t="t" r="r" b="b"/>
              <a:pathLst>
                <a:path w="19050" h="19050">
                  <a:moveTo>
                    <a:pt x="7144" y="13455"/>
                  </a:moveTo>
                  <a:cubicBezTo>
                    <a:pt x="26194" y="8692"/>
                    <a:pt x="18574" y="2025"/>
                    <a:pt x="7144" y="13455"/>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xmlns="" id="{23F961AD-9E21-473D-8B04-20EB0CF458AF}"/>
                </a:ext>
              </a:extLst>
            </p:cNvPr>
            <p:cNvSpPr/>
            <p:nvPr/>
          </p:nvSpPr>
          <p:spPr>
            <a:xfrm>
              <a:off x="7741169" y="2648861"/>
              <a:ext cx="9525" cy="9525"/>
            </a:xfrm>
            <a:custGeom>
              <a:avLst/>
              <a:gdLst>
                <a:gd name="connsiteX0" fmla="*/ 7419 w 9525"/>
                <a:gd name="connsiteY0" fmla="*/ 9566 h 9525"/>
                <a:gd name="connsiteX1" fmla="*/ 7419 w 9525"/>
                <a:gd name="connsiteY1" fmla="*/ 9566 h 9525"/>
              </a:gdLst>
              <a:ahLst/>
              <a:cxnLst>
                <a:cxn ang="0">
                  <a:pos x="connsiteX0" y="connsiteY0"/>
                </a:cxn>
                <a:cxn ang="0">
                  <a:pos x="connsiteX1" y="connsiteY1"/>
                </a:cxn>
              </a:cxnLst>
              <a:rect l="l" t="t" r="r" b="b"/>
              <a:pathLst>
                <a:path w="9525" h="9525">
                  <a:moveTo>
                    <a:pt x="7419" y="9566"/>
                  </a:moveTo>
                  <a:cubicBezTo>
                    <a:pt x="6466" y="2898"/>
                    <a:pt x="8371" y="12423"/>
                    <a:pt x="7419" y="9566"/>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xmlns="" id="{A4AE2F4C-3197-4600-AD1D-9E3487154ACD}"/>
                </a:ext>
              </a:extLst>
            </p:cNvPr>
            <p:cNvSpPr/>
            <p:nvPr/>
          </p:nvSpPr>
          <p:spPr>
            <a:xfrm>
              <a:off x="7731218" y="2650961"/>
              <a:ext cx="9525" cy="19050"/>
            </a:xfrm>
            <a:custGeom>
              <a:avLst/>
              <a:gdLst>
                <a:gd name="connsiteX0" fmla="*/ 9750 w 9525"/>
                <a:gd name="connsiteY0" fmla="*/ 14133 h 19050"/>
                <a:gd name="connsiteX1" fmla="*/ 9750 w 9525"/>
                <a:gd name="connsiteY1" fmla="*/ 14133 h 19050"/>
              </a:gdLst>
              <a:ahLst/>
              <a:cxnLst>
                <a:cxn ang="0">
                  <a:pos x="connsiteX0" y="connsiteY0"/>
                </a:cxn>
                <a:cxn ang="0">
                  <a:pos x="connsiteX1" y="connsiteY1"/>
                </a:cxn>
              </a:cxnLst>
              <a:rect l="l" t="t" r="r" b="b"/>
              <a:pathLst>
                <a:path w="9525" h="19050">
                  <a:moveTo>
                    <a:pt x="9750" y="14133"/>
                  </a:moveTo>
                  <a:cubicBezTo>
                    <a:pt x="7845" y="-2059"/>
                    <a:pt x="4988" y="15086"/>
                    <a:pt x="9750" y="14133"/>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xmlns="" id="{DC65A436-EE01-4E5E-9726-02E6084FCCF1}"/>
                </a:ext>
              </a:extLst>
            </p:cNvPr>
            <p:cNvSpPr/>
            <p:nvPr/>
          </p:nvSpPr>
          <p:spPr>
            <a:xfrm>
              <a:off x="7737634" y="2657951"/>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7144" y="8096"/>
                    <a:pt x="7144" y="7144"/>
                  </a:cubicBezTo>
                  <a:cubicBezTo>
                    <a:pt x="8096" y="8096"/>
                    <a:pt x="8096" y="10001"/>
                    <a:pt x="9049" y="8096"/>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xmlns="" id="{3D1180C3-E42C-4844-9B81-A340E049AC0A}"/>
                </a:ext>
              </a:extLst>
            </p:cNvPr>
            <p:cNvSpPr/>
            <p:nvPr/>
          </p:nvSpPr>
          <p:spPr>
            <a:xfrm>
              <a:off x="7726204" y="264937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xmlns="" id="{4EC0313C-81FF-49D2-8F8B-7B7704903D8C}"/>
                </a:ext>
              </a:extLst>
            </p:cNvPr>
            <p:cNvSpPr/>
            <p:nvPr/>
          </p:nvSpPr>
          <p:spPr>
            <a:xfrm>
              <a:off x="7725040" y="2656046"/>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8096"/>
                    <a:pt x="9260" y="8096"/>
                    <a:pt x="9260" y="7144"/>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xmlns="" id="{E8004AC3-0063-48FF-95FA-936E9166B050}"/>
                </a:ext>
              </a:extLst>
            </p:cNvPr>
            <p:cNvSpPr/>
            <p:nvPr/>
          </p:nvSpPr>
          <p:spPr>
            <a:xfrm>
              <a:off x="7640479" y="2638758"/>
              <a:ext cx="95250" cy="28575"/>
            </a:xfrm>
            <a:custGeom>
              <a:avLst/>
              <a:gdLst>
                <a:gd name="connsiteX0" fmla="*/ 7144 w 95250"/>
                <a:gd name="connsiteY0" fmla="*/ 11097 h 28575"/>
                <a:gd name="connsiteX1" fmla="*/ 90011 w 95250"/>
                <a:gd name="connsiteY1" fmla="*/ 22527 h 28575"/>
                <a:gd name="connsiteX2" fmla="*/ 90011 w 95250"/>
                <a:gd name="connsiteY2" fmla="*/ 14907 h 28575"/>
                <a:gd name="connsiteX3" fmla="*/ 7144 w 95250"/>
                <a:gd name="connsiteY3" fmla="*/ 11097 h 28575"/>
              </a:gdLst>
              <a:ahLst/>
              <a:cxnLst>
                <a:cxn ang="0">
                  <a:pos x="connsiteX0" y="connsiteY0"/>
                </a:cxn>
                <a:cxn ang="0">
                  <a:pos x="connsiteX1" y="connsiteY1"/>
                </a:cxn>
                <a:cxn ang="0">
                  <a:pos x="connsiteX2" y="connsiteY2"/>
                </a:cxn>
                <a:cxn ang="0">
                  <a:pos x="connsiteX3" y="connsiteY3"/>
                </a:cxn>
              </a:cxnLst>
              <a:rect l="l" t="t" r="r" b="b"/>
              <a:pathLst>
                <a:path w="95250" h="28575">
                  <a:moveTo>
                    <a:pt x="7144" y="11097"/>
                  </a:moveTo>
                  <a:cubicBezTo>
                    <a:pt x="9049" y="36814"/>
                    <a:pt x="85249" y="19669"/>
                    <a:pt x="90011" y="22527"/>
                  </a:cubicBezTo>
                  <a:cubicBezTo>
                    <a:pt x="85249" y="19669"/>
                    <a:pt x="85249" y="16812"/>
                    <a:pt x="90011" y="14907"/>
                  </a:cubicBezTo>
                  <a:cubicBezTo>
                    <a:pt x="53816" y="-3191"/>
                    <a:pt x="25241" y="16812"/>
                    <a:pt x="7144" y="11097"/>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xmlns="" id="{01BDB315-0DA2-41A5-B092-DFD5E0F0685C}"/>
                </a:ext>
              </a:extLst>
            </p:cNvPr>
            <p:cNvSpPr/>
            <p:nvPr/>
          </p:nvSpPr>
          <p:spPr>
            <a:xfrm>
              <a:off x="7650004" y="2638606"/>
              <a:ext cx="9525" cy="9525"/>
            </a:xfrm>
            <a:custGeom>
              <a:avLst/>
              <a:gdLst>
                <a:gd name="connsiteX0" fmla="*/ 7144 w 9525"/>
                <a:gd name="connsiteY0" fmla="*/ 9343 h 9525"/>
                <a:gd name="connsiteX1" fmla="*/ 7144 w 9525"/>
                <a:gd name="connsiteY1" fmla="*/ 9343 h 9525"/>
              </a:gdLst>
              <a:ahLst/>
              <a:cxnLst>
                <a:cxn ang="0">
                  <a:pos x="connsiteX0" y="connsiteY0"/>
                </a:cxn>
                <a:cxn ang="0">
                  <a:pos x="connsiteX1" y="connsiteY1"/>
                </a:cxn>
              </a:cxnLst>
              <a:rect l="l" t="t" r="r" b="b"/>
              <a:pathLst>
                <a:path w="9525" h="9525">
                  <a:moveTo>
                    <a:pt x="7144" y="9343"/>
                  </a:moveTo>
                  <a:cubicBezTo>
                    <a:pt x="10001" y="5534"/>
                    <a:pt x="7144" y="7438"/>
                    <a:pt x="7144" y="9343"/>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xmlns="" id="{0F640866-7418-4D06-B48B-32AC0672FEB1}"/>
                </a:ext>
              </a:extLst>
            </p:cNvPr>
            <p:cNvSpPr/>
            <p:nvPr/>
          </p:nvSpPr>
          <p:spPr>
            <a:xfrm>
              <a:off x="7640479" y="26427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xmlns="" id="{BDE3A4B8-537C-4CEE-B685-D709AFD777D6}"/>
                </a:ext>
              </a:extLst>
            </p:cNvPr>
            <p:cNvSpPr/>
            <p:nvPr/>
          </p:nvSpPr>
          <p:spPr>
            <a:xfrm>
              <a:off x="7658682" y="2653993"/>
              <a:ext cx="9525" cy="9525"/>
            </a:xfrm>
            <a:custGeom>
              <a:avLst/>
              <a:gdLst>
                <a:gd name="connsiteX0" fmla="*/ 7990 w 9525"/>
                <a:gd name="connsiteY0" fmla="*/ 8244 h 9525"/>
                <a:gd name="connsiteX1" fmla="*/ 7990 w 9525"/>
                <a:gd name="connsiteY1" fmla="*/ 8244 h 9525"/>
              </a:gdLst>
              <a:ahLst/>
              <a:cxnLst>
                <a:cxn ang="0">
                  <a:pos x="connsiteX0" y="connsiteY0"/>
                </a:cxn>
                <a:cxn ang="0">
                  <a:pos x="connsiteX1" y="connsiteY1"/>
                </a:cxn>
              </a:cxnLst>
              <a:rect l="l" t="t" r="r" b="b"/>
              <a:pathLst>
                <a:path w="9525" h="9525">
                  <a:moveTo>
                    <a:pt x="7990" y="8244"/>
                  </a:moveTo>
                  <a:cubicBezTo>
                    <a:pt x="7990" y="7291"/>
                    <a:pt x="6086" y="6339"/>
                    <a:pt x="7990" y="8244"/>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xmlns="" id="{830D2350-5E37-41FD-A938-D39C3F48E2AF}"/>
                </a:ext>
              </a:extLst>
            </p:cNvPr>
            <p:cNvSpPr/>
            <p:nvPr/>
          </p:nvSpPr>
          <p:spPr>
            <a:xfrm>
              <a:off x="7662386" y="2639853"/>
              <a:ext cx="9525" cy="9525"/>
            </a:xfrm>
            <a:custGeom>
              <a:avLst/>
              <a:gdLst>
                <a:gd name="connsiteX0" fmla="*/ 7144 w 9525"/>
                <a:gd name="connsiteY0" fmla="*/ 7144 h 9525"/>
                <a:gd name="connsiteX1" fmla="*/ 10001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10001" y="10954"/>
                  </a:cubicBezTo>
                  <a:cubicBezTo>
                    <a:pt x="10001" y="9049"/>
                    <a:pt x="10001" y="8096"/>
                    <a:pt x="7144" y="7144"/>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xmlns="" id="{41B8A32C-BE2D-4E59-BE7C-9C905825E8B5}"/>
                </a:ext>
              </a:extLst>
            </p:cNvPr>
            <p:cNvSpPr/>
            <p:nvPr/>
          </p:nvSpPr>
          <p:spPr>
            <a:xfrm>
              <a:off x="7682716" y="2641758"/>
              <a:ext cx="9525" cy="9525"/>
            </a:xfrm>
            <a:custGeom>
              <a:avLst/>
              <a:gdLst>
                <a:gd name="connsiteX0" fmla="*/ 7769 w 9525"/>
                <a:gd name="connsiteY0" fmla="*/ 10001 h 9525"/>
                <a:gd name="connsiteX1" fmla="*/ 8722 w 9525"/>
                <a:gd name="connsiteY1" fmla="*/ 7144 h 9525"/>
                <a:gd name="connsiteX2" fmla="*/ 7769 w 9525"/>
                <a:gd name="connsiteY2" fmla="*/ 10001 h 9525"/>
              </a:gdLst>
              <a:ahLst/>
              <a:cxnLst>
                <a:cxn ang="0">
                  <a:pos x="connsiteX0" y="connsiteY0"/>
                </a:cxn>
                <a:cxn ang="0">
                  <a:pos x="connsiteX1" y="connsiteY1"/>
                </a:cxn>
                <a:cxn ang="0">
                  <a:pos x="connsiteX2" y="connsiteY2"/>
                </a:cxn>
              </a:cxnLst>
              <a:rect l="l" t="t" r="r" b="b"/>
              <a:pathLst>
                <a:path w="9525" h="9525">
                  <a:moveTo>
                    <a:pt x="7769" y="10001"/>
                  </a:moveTo>
                  <a:cubicBezTo>
                    <a:pt x="8722" y="9049"/>
                    <a:pt x="7769" y="8096"/>
                    <a:pt x="8722" y="7144"/>
                  </a:cubicBezTo>
                  <a:cubicBezTo>
                    <a:pt x="6817" y="7144"/>
                    <a:pt x="6817" y="8096"/>
                    <a:pt x="7769" y="10001"/>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xmlns="" id="{7602B1DD-58EA-49DF-9192-4B87A6ED76AE}"/>
                </a:ext>
              </a:extLst>
            </p:cNvPr>
            <p:cNvSpPr/>
            <p:nvPr/>
          </p:nvSpPr>
          <p:spPr>
            <a:xfrm>
              <a:off x="7642585" y="2639853"/>
              <a:ext cx="9525" cy="9525"/>
            </a:xfrm>
            <a:custGeom>
              <a:avLst/>
              <a:gdLst>
                <a:gd name="connsiteX0" fmla="*/ 10752 w 9525"/>
                <a:gd name="connsiteY0" fmla="*/ 7144 h 9525"/>
                <a:gd name="connsiteX1" fmla="*/ 10752 w 9525"/>
                <a:gd name="connsiteY1" fmla="*/ 7144 h 9525"/>
              </a:gdLst>
              <a:ahLst/>
              <a:cxnLst>
                <a:cxn ang="0">
                  <a:pos x="connsiteX0" y="connsiteY0"/>
                </a:cxn>
                <a:cxn ang="0">
                  <a:pos x="connsiteX1" y="connsiteY1"/>
                </a:cxn>
              </a:cxnLst>
              <a:rect l="l" t="t" r="r" b="b"/>
              <a:pathLst>
                <a:path w="9525" h="9525">
                  <a:moveTo>
                    <a:pt x="10752" y="7144"/>
                  </a:moveTo>
                  <a:cubicBezTo>
                    <a:pt x="9800" y="7144"/>
                    <a:pt x="3132" y="10954"/>
                    <a:pt x="10752" y="7144"/>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xmlns="" id="{E86E319E-9D92-48D1-92CE-868DAAB18649}"/>
                </a:ext>
              </a:extLst>
            </p:cNvPr>
            <p:cNvSpPr/>
            <p:nvPr/>
          </p:nvSpPr>
          <p:spPr>
            <a:xfrm>
              <a:off x="7594307" y="2642711"/>
              <a:ext cx="57150" cy="19050"/>
            </a:xfrm>
            <a:custGeom>
              <a:avLst/>
              <a:gdLst>
                <a:gd name="connsiteX0" fmla="*/ 7596 w 57150"/>
                <a:gd name="connsiteY0" fmla="*/ 19526 h 19050"/>
                <a:gd name="connsiteX1" fmla="*/ 49505 w 57150"/>
                <a:gd name="connsiteY1" fmla="*/ 17621 h 19050"/>
                <a:gd name="connsiteX2" fmla="*/ 50458 w 57150"/>
                <a:gd name="connsiteY2" fmla="*/ 7144 h 19050"/>
                <a:gd name="connsiteX3" fmla="*/ 44743 w 57150"/>
                <a:gd name="connsiteY3" fmla="*/ 7144 h 19050"/>
                <a:gd name="connsiteX4" fmla="*/ 7596 w 57150"/>
                <a:gd name="connsiteY4" fmla="*/ 1952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19050">
                  <a:moveTo>
                    <a:pt x="7596" y="19526"/>
                  </a:moveTo>
                  <a:cubicBezTo>
                    <a:pt x="8548" y="21431"/>
                    <a:pt x="46648" y="17621"/>
                    <a:pt x="49505" y="17621"/>
                  </a:cubicBezTo>
                  <a:cubicBezTo>
                    <a:pt x="50458" y="13811"/>
                    <a:pt x="50458" y="10954"/>
                    <a:pt x="50458" y="7144"/>
                  </a:cubicBezTo>
                  <a:cubicBezTo>
                    <a:pt x="45696" y="11906"/>
                    <a:pt x="43790" y="11906"/>
                    <a:pt x="44743" y="7144"/>
                  </a:cubicBezTo>
                  <a:cubicBezTo>
                    <a:pt x="37123" y="7144"/>
                    <a:pt x="2833" y="17621"/>
                    <a:pt x="7596" y="19526"/>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xmlns="" id="{83794CB4-FA1E-49C1-8F01-3B72E4994ACF}"/>
                </a:ext>
              </a:extLst>
            </p:cNvPr>
            <p:cNvSpPr/>
            <p:nvPr/>
          </p:nvSpPr>
          <p:spPr>
            <a:xfrm>
              <a:off x="7625239" y="2642711"/>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8096" y="9049"/>
                    <a:pt x="8096" y="8096"/>
                    <a:pt x="8096" y="7144"/>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xmlns="" id="{3CAB7D61-CBD3-40ED-8187-2C2ECD5D86FC}"/>
                </a:ext>
              </a:extLst>
            </p:cNvPr>
            <p:cNvSpPr/>
            <p:nvPr/>
          </p:nvSpPr>
          <p:spPr>
            <a:xfrm>
              <a:off x="7560469" y="2647111"/>
              <a:ext cx="38100" cy="19050"/>
            </a:xfrm>
            <a:custGeom>
              <a:avLst/>
              <a:gdLst>
                <a:gd name="connsiteX0" fmla="*/ 27146 w 38100"/>
                <a:gd name="connsiteY0" fmla="*/ 9411 h 19050"/>
                <a:gd name="connsiteX1" fmla="*/ 7144 w 38100"/>
                <a:gd name="connsiteY1" fmla="*/ 19888 h 19050"/>
                <a:gd name="connsiteX2" fmla="*/ 27146 w 38100"/>
                <a:gd name="connsiteY2" fmla="*/ 9411 h 19050"/>
              </a:gdLst>
              <a:ahLst/>
              <a:cxnLst>
                <a:cxn ang="0">
                  <a:pos x="connsiteX0" y="connsiteY0"/>
                </a:cxn>
                <a:cxn ang="0">
                  <a:pos x="connsiteX1" y="connsiteY1"/>
                </a:cxn>
                <a:cxn ang="0">
                  <a:pos x="connsiteX2" y="connsiteY2"/>
                </a:cxn>
              </a:cxnLst>
              <a:rect l="l" t="t" r="r" b="b"/>
              <a:pathLst>
                <a:path w="38100" h="19050">
                  <a:moveTo>
                    <a:pt x="27146" y="9411"/>
                  </a:moveTo>
                  <a:cubicBezTo>
                    <a:pt x="18574" y="5601"/>
                    <a:pt x="18574" y="16078"/>
                    <a:pt x="7144" y="19888"/>
                  </a:cubicBezTo>
                  <a:cubicBezTo>
                    <a:pt x="15716" y="23698"/>
                    <a:pt x="50006" y="-114"/>
                    <a:pt x="27146" y="9411"/>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xmlns="" id="{00D04417-EAE4-49C8-B68F-BF0C68CDC147}"/>
                </a:ext>
              </a:extLst>
            </p:cNvPr>
            <p:cNvSpPr/>
            <p:nvPr/>
          </p:nvSpPr>
          <p:spPr>
            <a:xfrm>
              <a:off x="7589573" y="264556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3811"/>
                    <a:pt x="7567" y="9049"/>
                    <a:pt x="7567" y="7144"/>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xmlns="" id="{EE73F419-68ED-4EB4-9BE7-490FF07C0DBB}"/>
                </a:ext>
              </a:extLst>
            </p:cNvPr>
            <p:cNvSpPr/>
            <p:nvPr/>
          </p:nvSpPr>
          <p:spPr>
            <a:xfrm>
              <a:off x="7587466" y="2655279"/>
              <a:ext cx="9525" cy="9525"/>
            </a:xfrm>
            <a:custGeom>
              <a:avLst/>
              <a:gdLst>
                <a:gd name="connsiteX0" fmla="*/ 7769 w 9525"/>
                <a:gd name="connsiteY0" fmla="*/ 10768 h 9525"/>
                <a:gd name="connsiteX1" fmla="*/ 8722 w 9525"/>
                <a:gd name="connsiteY1" fmla="*/ 7911 h 9525"/>
                <a:gd name="connsiteX2" fmla="*/ 7769 w 9525"/>
                <a:gd name="connsiteY2" fmla="*/ 10768 h 9525"/>
              </a:gdLst>
              <a:ahLst/>
              <a:cxnLst>
                <a:cxn ang="0">
                  <a:pos x="connsiteX0" y="connsiteY0"/>
                </a:cxn>
                <a:cxn ang="0">
                  <a:pos x="connsiteX1" y="connsiteY1"/>
                </a:cxn>
                <a:cxn ang="0">
                  <a:pos x="connsiteX2" y="connsiteY2"/>
                </a:cxn>
              </a:cxnLst>
              <a:rect l="l" t="t" r="r" b="b"/>
              <a:pathLst>
                <a:path w="9525" h="9525">
                  <a:moveTo>
                    <a:pt x="7769" y="10768"/>
                  </a:moveTo>
                  <a:cubicBezTo>
                    <a:pt x="7769" y="9815"/>
                    <a:pt x="8722" y="8863"/>
                    <a:pt x="8722" y="7911"/>
                  </a:cubicBezTo>
                  <a:cubicBezTo>
                    <a:pt x="6817" y="6006"/>
                    <a:pt x="6817" y="7911"/>
                    <a:pt x="7769" y="1076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xmlns="" id="{46A2098F-D62D-4C00-99B6-74E08F4E950E}"/>
                </a:ext>
              </a:extLst>
            </p:cNvPr>
            <p:cNvSpPr/>
            <p:nvPr/>
          </p:nvSpPr>
          <p:spPr>
            <a:xfrm>
              <a:off x="7563032" y="2645568"/>
              <a:ext cx="9525" cy="9525"/>
            </a:xfrm>
            <a:custGeom>
              <a:avLst/>
              <a:gdLst>
                <a:gd name="connsiteX0" fmla="*/ 9343 w 9525"/>
                <a:gd name="connsiteY0" fmla="*/ 7144 h 9525"/>
                <a:gd name="connsiteX1" fmla="*/ 9343 w 9525"/>
                <a:gd name="connsiteY1" fmla="*/ 7144 h 9525"/>
              </a:gdLst>
              <a:ahLst/>
              <a:cxnLst>
                <a:cxn ang="0">
                  <a:pos x="connsiteX0" y="connsiteY0"/>
                </a:cxn>
                <a:cxn ang="0">
                  <a:pos x="connsiteX1" y="connsiteY1"/>
                </a:cxn>
              </a:cxnLst>
              <a:rect l="l" t="t" r="r" b="b"/>
              <a:pathLst>
                <a:path w="9525" h="9525">
                  <a:moveTo>
                    <a:pt x="9343" y="7144"/>
                  </a:moveTo>
                  <a:cubicBezTo>
                    <a:pt x="5534" y="10001"/>
                    <a:pt x="7438" y="9049"/>
                    <a:pt x="9343" y="71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xmlns="" id="{0856345F-21EA-475C-BCD8-5E13A6411A5B}"/>
                </a:ext>
              </a:extLst>
            </p:cNvPr>
            <p:cNvSpPr/>
            <p:nvPr/>
          </p:nvSpPr>
          <p:spPr>
            <a:xfrm>
              <a:off x="7547134" y="2653774"/>
              <a:ext cx="19050" cy="19050"/>
            </a:xfrm>
            <a:custGeom>
              <a:avLst/>
              <a:gdLst>
                <a:gd name="connsiteX0" fmla="*/ 7144 w 19050"/>
                <a:gd name="connsiteY0" fmla="*/ 14178 h 19050"/>
                <a:gd name="connsiteX1" fmla="*/ 7144 w 19050"/>
                <a:gd name="connsiteY1" fmla="*/ 14178 h 19050"/>
              </a:gdLst>
              <a:ahLst/>
              <a:cxnLst>
                <a:cxn ang="0">
                  <a:pos x="connsiteX0" y="connsiteY0"/>
                </a:cxn>
                <a:cxn ang="0">
                  <a:pos x="connsiteX1" y="connsiteY1"/>
                </a:cxn>
              </a:cxnLst>
              <a:rect l="l" t="t" r="r" b="b"/>
              <a:pathLst>
                <a:path w="19050" h="19050">
                  <a:moveTo>
                    <a:pt x="7144" y="14178"/>
                  </a:moveTo>
                  <a:cubicBezTo>
                    <a:pt x="25241" y="11320"/>
                    <a:pt x="11906" y="-110"/>
                    <a:pt x="7144" y="1417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xmlns="" id="{37AF7C2C-F32D-4AD6-88AA-7F1439F67A27}"/>
                </a:ext>
              </a:extLst>
            </p:cNvPr>
            <p:cNvSpPr/>
            <p:nvPr/>
          </p:nvSpPr>
          <p:spPr>
            <a:xfrm>
              <a:off x="7463314" y="2646368"/>
              <a:ext cx="85725" cy="19050"/>
            </a:xfrm>
            <a:custGeom>
              <a:avLst/>
              <a:gdLst>
                <a:gd name="connsiteX0" fmla="*/ 78581 w 85725"/>
                <a:gd name="connsiteY0" fmla="*/ 9201 h 19050"/>
                <a:gd name="connsiteX1" fmla="*/ 7144 w 85725"/>
                <a:gd name="connsiteY1" fmla="*/ 11106 h 19050"/>
                <a:gd name="connsiteX2" fmla="*/ 78581 w 85725"/>
                <a:gd name="connsiteY2" fmla="*/ 9201 h 19050"/>
              </a:gdLst>
              <a:ahLst/>
              <a:cxnLst>
                <a:cxn ang="0">
                  <a:pos x="connsiteX0" y="connsiteY0"/>
                </a:cxn>
                <a:cxn ang="0">
                  <a:pos x="connsiteX1" y="connsiteY1"/>
                </a:cxn>
                <a:cxn ang="0">
                  <a:pos x="connsiteX2" y="connsiteY2"/>
                </a:cxn>
              </a:cxnLst>
              <a:rect l="l" t="t" r="r" b="b"/>
              <a:pathLst>
                <a:path w="85725" h="19050">
                  <a:moveTo>
                    <a:pt x="78581" y="9201"/>
                  </a:moveTo>
                  <a:cubicBezTo>
                    <a:pt x="61436" y="9201"/>
                    <a:pt x="24289" y="3486"/>
                    <a:pt x="7144" y="11106"/>
                  </a:cubicBezTo>
                  <a:cubicBezTo>
                    <a:pt x="53816" y="12059"/>
                    <a:pt x="77629" y="21584"/>
                    <a:pt x="78581" y="9201"/>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xmlns="" id="{CBA71A16-8B1C-452C-9E5F-1E1F6CB4C897}"/>
                </a:ext>
              </a:extLst>
            </p:cNvPr>
            <p:cNvSpPr/>
            <p:nvPr/>
          </p:nvSpPr>
          <p:spPr>
            <a:xfrm>
              <a:off x="7540466" y="265795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8096" y="7144"/>
                    <a:pt x="8096" y="7144"/>
                  </a:cubicBezTo>
                  <a:cubicBezTo>
                    <a:pt x="8096" y="7144"/>
                    <a:pt x="8096" y="7144"/>
                    <a:pt x="7144" y="8096"/>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xmlns="" id="{D9155C62-213D-4C49-9BBE-010C14D382B3}"/>
                </a:ext>
              </a:extLst>
            </p:cNvPr>
            <p:cNvSpPr/>
            <p:nvPr/>
          </p:nvSpPr>
          <p:spPr>
            <a:xfrm>
              <a:off x="7462361" y="2650331"/>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xmlns="" id="{7F47B9DA-018F-4BA9-8539-9CE5A15229F9}"/>
                </a:ext>
              </a:extLst>
            </p:cNvPr>
            <p:cNvSpPr/>
            <p:nvPr/>
          </p:nvSpPr>
          <p:spPr>
            <a:xfrm>
              <a:off x="7547134" y="26569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xmlns="" id="{C9FD31EE-3D9B-49C9-BDC9-E1131DC1E90E}"/>
                </a:ext>
              </a:extLst>
            </p:cNvPr>
            <p:cNvSpPr/>
            <p:nvPr/>
          </p:nvSpPr>
          <p:spPr>
            <a:xfrm>
              <a:off x="7548482" y="2647473"/>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7144"/>
                    <a:pt x="5796" y="9049"/>
                    <a:pt x="8653" y="7144"/>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xmlns="" id="{3609DD87-4AD7-45AE-AFF0-04F2635F3B9B}"/>
                </a:ext>
              </a:extLst>
            </p:cNvPr>
            <p:cNvSpPr/>
            <p:nvPr/>
          </p:nvSpPr>
          <p:spPr>
            <a:xfrm>
              <a:off x="7449979" y="264556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xmlns="" id="{967B229B-4F31-4CE8-9409-665C2A05B8F7}"/>
                </a:ext>
              </a:extLst>
            </p:cNvPr>
            <p:cNvSpPr/>
            <p:nvPr/>
          </p:nvSpPr>
          <p:spPr>
            <a:xfrm>
              <a:off x="7413784" y="264324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xmlns="" id="{8BEBA110-334A-48C3-8000-9E2971AB0977}"/>
                </a:ext>
              </a:extLst>
            </p:cNvPr>
            <p:cNvSpPr/>
            <p:nvPr/>
          </p:nvSpPr>
          <p:spPr>
            <a:xfrm>
              <a:off x="7318234" y="2641758"/>
              <a:ext cx="152400" cy="28575"/>
            </a:xfrm>
            <a:custGeom>
              <a:avLst/>
              <a:gdLst>
                <a:gd name="connsiteX0" fmla="*/ 14111 w 152400"/>
                <a:gd name="connsiteY0" fmla="*/ 7144 h 28575"/>
                <a:gd name="connsiteX1" fmla="*/ 81739 w 152400"/>
                <a:gd name="connsiteY1" fmla="*/ 8096 h 28575"/>
                <a:gd name="connsiteX2" fmla="*/ 120791 w 152400"/>
                <a:gd name="connsiteY2" fmla="*/ 9049 h 28575"/>
                <a:gd name="connsiteX3" fmla="*/ 147461 w 152400"/>
                <a:gd name="connsiteY3" fmla="*/ 9049 h 28575"/>
                <a:gd name="connsiteX4" fmla="*/ 137936 w 152400"/>
                <a:gd name="connsiteY4" fmla="*/ 19526 h 28575"/>
                <a:gd name="connsiteX5" fmla="*/ 14111 w 152400"/>
                <a:gd name="connsiteY5"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0" h="28575">
                  <a:moveTo>
                    <a:pt x="14111" y="7144"/>
                  </a:moveTo>
                  <a:cubicBezTo>
                    <a:pt x="-18274" y="19526"/>
                    <a:pt x="72214" y="10954"/>
                    <a:pt x="81739" y="8096"/>
                  </a:cubicBezTo>
                  <a:cubicBezTo>
                    <a:pt x="88406" y="29051"/>
                    <a:pt x="95074" y="14764"/>
                    <a:pt x="120791" y="9049"/>
                  </a:cubicBezTo>
                  <a:cubicBezTo>
                    <a:pt x="116981" y="2381"/>
                    <a:pt x="149366" y="45244"/>
                    <a:pt x="147461" y="9049"/>
                  </a:cubicBezTo>
                  <a:cubicBezTo>
                    <a:pt x="143651" y="11906"/>
                    <a:pt x="135079" y="16669"/>
                    <a:pt x="137936" y="19526"/>
                  </a:cubicBezTo>
                  <a:cubicBezTo>
                    <a:pt x="143651" y="13811"/>
                    <a:pt x="14111" y="10001"/>
                    <a:pt x="14111" y="7144"/>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xmlns="" id="{F361275B-8708-43D4-BD22-BB69525FC7D0}"/>
                </a:ext>
              </a:extLst>
            </p:cNvPr>
            <p:cNvSpPr/>
            <p:nvPr/>
          </p:nvSpPr>
          <p:spPr>
            <a:xfrm>
              <a:off x="7360761" y="2642382"/>
              <a:ext cx="9525" cy="9525"/>
            </a:xfrm>
            <a:custGeom>
              <a:avLst/>
              <a:gdLst>
                <a:gd name="connsiteX0" fmla="*/ 9684 w 9525"/>
                <a:gd name="connsiteY0" fmla="*/ 10330 h 9525"/>
                <a:gd name="connsiteX1" fmla="*/ 9684 w 9525"/>
                <a:gd name="connsiteY1" fmla="*/ 10330 h 9525"/>
              </a:gdLst>
              <a:ahLst/>
              <a:cxnLst>
                <a:cxn ang="0">
                  <a:pos x="connsiteX0" y="connsiteY0"/>
                </a:cxn>
                <a:cxn ang="0">
                  <a:pos x="connsiteX1" y="connsiteY1"/>
                </a:cxn>
              </a:cxnLst>
              <a:rect l="l" t="t" r="r" b="b"/>
              <a:pathLst>
                <a:path w="9525" h="9525">
                  <a:moveTo>
                    <a:pt x="9684" y="10330"/>
                  </a:moveTo>
                  <a:cubicBezTo>
                    <a:pt x="3969" y="3663"/>
                    <a:pt x="9684" y="9378"/>
                    <a:pt x="9684" y="10330"/>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xmlns="" id="{580522AA-01AD-49E1-B53D-E6EA106E1874}"/>
                </a:ext>
              </a:extLst>
            </p:cNvPr>
            <p:cNvSpPr/>
            <p:nvPr/>
          </p:nvSpPr>
          <p:spPr>
            <a:xfrm>
              <a:off x="7360296" y="2644616"/>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8096"/>
                    <a:pt x="7291" y="8096"/>
                    <a:pt x="8244" y="7144"/>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xmlns="" id="{2ADA1D6B-1BE0-4DED-98E2-021E0F6A5028}"/>
                </a:ext>
              </a:extLst>
            </p:cNvPr>
            <p:cNvSpPr/>
            <p:nvPr/>
          </p:nvSpPr>
          <p:spPr>
            <a:xfrm>
              <a:off x="7313771" y="2641335"/>
              <a:ext cx="9525" cy="9525"/>
            </a:xfrm>
            <a:custGeom>
              <a:avLst/>
              <a:gdLst>
                <a:gd name="connsiteX0" fmla="*/ 9049 w 9525"/>
                <a:gd name="connsiteY0" fmla="*/ 7567 h 9525"/>
                <a:gd name="connsiteX1" fmla="*/ 7144 w 9525"/>
                <a:gd name="connsiteY1" fmla="*/ 7567 h 9525"/>
                <a:gd name="connsiteX2" fmla="*/ 9049 w 9525"/>
                <a:gd name="connsiteY2" fmla="*/ 7567 h 9525"/>
              </a:gdLst>
              <a:ahLst/>
              <a:cxnLst>
                <a:cxn ang="0">
                  <a:pos x="connsiteX0" y="connsiteY0"/>
                </a:cxn>
                <a:cxn ang="0">
                  <a:pos x="connsiteX1" y="connsiteY1"/>
                </a:cxn>
                <a:cxn ang="0">
                  <a:pos x="connsiteX2" y="connsiteY2"/>
                </a:cxn>
              </a:cxnLst>
              <a:rect l="l" t="t" r="r" b="b"/>
              <a:pathLst>
                <a:path w="9525" h="9525">
                  <a:moveTo>
                    <a:pt x="9049" y="7567"/>
                  </a:moveTo>
                  <a:cubicBezTo>
                    <a:pt x="9049" y="7567"/>
                    <a:pt x="8096" y="6615"/>
                    <a:pt x="7144" y="7567"/>
                  </a:cubicBezTo>
                  <a:cubicBezTo>
                    <a:pt x="7144" y="8520"/>
                    <a:pt x="9049" y="8520"/>
                    <a:pt x="9049" y="7567"/>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xmlns="" id="{1BF8C896-4A9E-458D-9B2A-944A2B2B616E}"/>
                </a:ext>
              </a:extLst>
            </p:cNvPr>
            <p:cNvSpPr/>
            <p:nvPr/>
          </p:nvSpPr>
          <p:spPr>
            <a:xfrm>
              <a:off x="7312819" y="26436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9049"/>
                    <a:pt x="9049" y="8096"/>
                    <a:pt x="7144" y="7144"/>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xmlns="" id="{373847D6-1250-4CD1-9E48-3B4014FA17E7}"/>
                </a:ext>
              </a:extLst>
            </p:cNvPr>
            <p:cNvSpPr/>
            <p:nvPr/>
          </p:nvSpPr>
          <p:spPr>
            <a:xfrm>
              <a:off x="7248033" y="2639853"/>
              <a:ext cx="76200" cy="19050"/>
            </a:xfrm>
            <a:custGeom>
              <a:avLst/>
              <a:gdLst>
                <a:gd name="connsiteX0" fmla="*/ 7160 w 76200"/>
                <a:gd name="connsiteY0" fmla="*/ 7144 h 19050"/>
                <a:gd name="connsiteX1" fmla="*/ 71930 w 76200"/>
                <a:gd name="connsiteY1" fmla="*/ 12859 h 19050"/>
                <a:gd name="connsiteX2" fmla="*/ 63357 w 76200"/>
                <a:gd name="connsiteY2" fmla="*/ 14764 h 19050"/>
                <a:gd name="connsiteX3" fmla="*/ 7160 w 76200"/>
                <a:gd name="connsiteY3" fmla="*/ 7144 h 19050"/>
              </a:gdLst>
              <a:ahLst/>
              <a:cxnLst>
                <a:cxn ang="0">
                  <a:pos x="connsiteX0" y="connsiteY0"/>
                </a:cxn>
                <a:cxn ang="0">
                  <a:pos x="connsiteX1" y="connsiteY1"/>
                </a:cxn>
                <a:cxn ang="0">
                  <a:pos x="connsiteX2" y="connsiteY2"/>
                </a:cxn>
                <a:cxn ang="0">
                  <a:pos x="connsiteX3" y="connsiteY3"/>
                </a:cxn>
              </a:cxnLst>
              <a:rect l="l" t="t" r="r" b="b"/>
              <a:pathLst>
                <a:path w="76200" h="19050">
                  <a:moveTo>
                    <a:pt x="7160" y="7144"/>
                  </a:moveTo>
                  <a:cubicBezTo>
                    <a:pt x="6207" y="7144"/>
                    <a:pt x="48117" y="20479"/>
                    <a:pt x="71930" y="12859"/>
                  </a:cubicBezTo>
                  <a:cubicBezTo>
                    <a:pt x="62405" y="13811"/>
                    <a:pt x="59547" y="14764"/>
                    <a:pt x="63357" y="14764"/>
                  </a:cubicBezTo>
                  <a:cubicBezTo>
                    <a:pt x="66215" y="8096"/>
                    <a:pt x="6207" y="10954"/>
                    <a:pt x="7160" y="7144"/>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xmlns="" id="{414C5CE3-DEF5-44DB-8403-96F675C2751F}"/>
                </a:ext>
              </a:extLst>
            </p:cNvPr>
            <p:cNvSpPr/>
            <p:nvPr/>
          </p:nvSpPr>
          <p:spPr>
            <a:xfrm>
              <a:off x="7231116" y="2640959"/>
              <a:ext cx="9525" cy="9525"/>
            </a:xfrm>
            <a:custGeom>
              <a:avLst/>
              <a:gdLst>
                <a:gd name="connsiteX0" fmla="*/ 8837 w 9525"/>
                <a:gd name="connsiteY0" fmla="*/ 8896 h 9525"/>
                <a:gd name="connsiteX1" fmla="*/ 8837 w 9525"/>
                <a:gd name="connsiteY1" fmla="*/ 8896 h 9525"/>
              </a:gdLst>
              <a:ahLst/>
              <a:cxnLst>
                <a:cxn ang="0">
                  <a:pos x="connsiteX0" y="connsiteY0"/>
                </a:cxn>
                <a:cxn ang="0">
                  <a:pos x="connsiteX1" y="connsiteY1"/>
                </a:cxn>
              </a:cxnLst>
              <a:rect l="l" t="t" r="r" b="b"/>
              <a:pathLst>
                <a:path w="9525" h="9525">
                  <a:moveTo>
                    <a:pt x="8837" y="8896"/>
                  </a:moveTo>
                  <a:cubicBezTo>
                    <a:pt x="8837" y="4133"/>
                    <a:pt x="5027" y="10800"/>
                    <a:pt x="8837" y="8896"/>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xmlns="" id="{31D3FD8E-735D-485D-A5EA-ABFB32D6A599}"/>
                </a:ext>
              </a:extLst>
            </p:cNvPr>
            <p:cNvSpPr/>
            <p:nvPr/>
          </p:nvSpPr>
          <p:spPr>
            <a:xfrm>
              <a:off x="7206139" y="2630626"/>
              <a:ext cx="19050" cy="19050"/>
            </a:xfrm>
            <a:custGeom>
              <a:avLst/>
              <a:gdLst>
                <a:gd name="connsiteX0" fmla="*/ 7144 w 19050"/>
                <a:gd name="connsiteY0" fmla="*/ 13513 h 19050"/>
                <a:gd name="connsiteX1" fmla="*/ 7144 w 19050"/>
                <a:gd name="connsiteY1" fmla="*/ 13513 h 19050"/>
              </a:gdLst>
              <a:ahLst/>
              <a:cxnLst>
                <a:cxn ang="0">
                  <a:pos x="connsiteX0" y="connsiteY0"/>
                </a:cxn>
                <a:cxn ang="0">
                  <a:pos x="connsiteX1" y="connsiteY1"/>
                </a:cxn>
              </a:cxnLst>
              <a:rect l="l" t="t" r="r" b="b"/>
              <a:pathLst>
                <a:path w="19050" h="19050">
                  <a:moveTo>
                    <a:pt x="7144" y="13513"/>
                  </a:moveTo>
                  <a:cubicBezTo>
                    <a:pt x="23336" y="-1727"/>
                    <a:pt x="12859" y="15418"/>
                    <a:pt x="7144" y="13513"/>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xmlns="" id="{CE6E860C-BB47-4563-83FA-47735AA16FD0}"/>
                </a:ext>
              </a:extLst>
            </p:cNvPr>
            <p:cNvSpPr/>
            <p:nvPr/>
          </p:nvSpPr>
          <p:spPr>
            <a:xfrm>
              <a:off x="7203281" y="2639536"/>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8096" y="5556"/>
                    <a:pt x="7144" y="8414"/>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xmlns="" id="{AF2471EE-0A11-4E92-A657-DBF181EA2BF8}"/>
                </a:ext>
              </a:extLst>
            </p:cNvPr>
            <p:cNvSpPr/>
            <p:nvPr/>
          </p:nvSpPr>
          <p:spPr>
            <a:xfrm>
              <a:off x="7786724" y="2707481"/>
              <a:ext cx="9525" cy="9525"/>
            </a:xfrm>
            <a:custGeom>
              <a:avLst/>
              <a:gdLst>
                <a:gd name="connsiteX0" fmla="*/ 9488 w 9525"/>
                <a:gd name="connsiteY0" fmla="*/ 7144 h 9525"/>
                <a:gd name="connsiteX1" fmla="*/ 9488 w 9525"/>
                <a:gd name="connsiteY1" fmla="*/ 7144 h 9525"/>
              </a:gdLst>
              <a:ahLst/>
              <a:cxnLst>
                <a:cxn ang="0">
                  <a:pos x="connsiteX0" y="connsiteY0"/>
                </a:cxn>
                <a:cxn ang="0">
                  <a:pos x="connsiteX1" y="connsiteY1"/>
                </a:cxn>
              </a:cxnLst>
              <a:rect l="l" t="t" r="r" b="b"/>
              <a:pathLst>
                <a:path w="9525" h="9525">
                  <a:moveTo>
                    <a:pt x="9488" y="7144"/>
                  </a:moveTo>
                  <a:cubicBezTo>
                    <a:pt x="8536" y="7144"/>
                    <a:pt x="4726" y="9049"/>
                    <a:pt x="9488" y="7144"/>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xmlns="" id="{586F05C9-1CB7-42D8-AB1F-2A5F3E389034}"/>
                </a:ext>
              </a:extLst>
            </p:cNvPr>
            <p:cNvSpPr/>
            <p:nvPr/>
          </p:nvSpPr>
          <p:spPr>
            <a:xfrm>
              <a:off x="7780496" y="2696051"/>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3811" y="26194"/>
                    <a:pt x="10001" y="14764"/>
                    <a:pt x="7144" y="7144"/>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xmlns="" id="{DB9377AB-5059-412D-A32A-C268F0F6A8ED}"/>
                </a:ext>
              </a:extLst>
            </p:cNvPr>
            <p:cNvSpPr/>
            <p:nvPr/>
          </p:nvSpPr>
          <p:spPr>
            <a:xfrm>
              <a:off x="7777215" y="2700813"/>
              <a:ext cx="9525" cy="19050"/>
            </a:xfrm>
            <a:custGeom>
              <a:avLst/>
              <a:gdLst>
                <a:gd name="connsiteX0" fmla="*/ 7567 w 9525"/>
                <a:gd name="connsiteY0" fmla="*/ 11906 h 19050"/>
                <a:gd name="connsiteX1" fmla="*/ 7567 w 9525"/>
                <a:gd name="connsiteY1" fmla="*/ 7144 h 19050"/>
                <a:gd name="connsiteX2" fmla="*/ 7567 w 9525"/>
                <a:gd name="connsiteY2" fmla="*/ 11906 h 19050"/>
              </a:gdLst>
              <a:ahLst/>
              <a:cxnLst>
                <a:cxn ang="0">
                  <a:pos x="connsiteX0" y="connsiteY0"/>
                </a:cxn>
                <a:cxn ang="0">
                  <a:pos x="connsiteX1" y="connsiteY1"/>
                </a:cxn>
                <a:cxn ang="0">
                  <a:pos x="connsiteX2" y="connsiteY2"/>
                </a:cxn>
              </a:cxnLst>
              <a:rect l="l" t="t" r="r" b="b"/>
              <a:pathLst>
                <a:path w="9525" h="19050">
                  <a:moveTo>
                    <a:pt x="7567" y="11906"/>
                  </a:moveTo>
                  <a:cubicBezTo>
                    <a:pt x="7567" y="10001"/>
                    <a:pt x="8520" y="9049"/>
                    <a:pt x="7567" y="7144"/>
                  </a:cubicBezTo>
                  <a:cubicBezTo>
                    <a:pt x="7567" y="9049"/>
                    <a:pt x="6615" y="10954"/>
                    <a:pt x="7567" y="11906"/>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xmlns="" id="{58246AE5-5C11-4B57-BDA9-6FF59367C150}"/>
                </a:ext>
              </a:extLst>
            </p:cNvPr>
            <p:cNvSpPr/>
            <p:nvPr/>
          </p:nvSpPr>
          <p:spPr>
            <a:xfrm>
              <a:off x="7774305" y="2705682"/>
              <a:ext cx="9525" cy="9525"/>
            </a:xfrm>
            <a:custGeom>
              <a:avLst/>
              <a:gdLst>
                <a:gd name="connsiteX0" fmla="*/ 8573 w 9525"/>
                <a:gd name="connsiteY0" fmla="*/ 7990 h 9525"/>
                <a:gd name="connsiteX1" fmla="*/ 8573 w 9525"/>
                <a:gd name="connsiteY1" fmla="*/ 7990 h 9525"/>
              </a:gdLst>
              <a:ahLst/>
              <a:cxnLst>
                <a:cxn ang="0">
                  <a:pos x="connsiteX0" y="connsiteY0"/>
                </a:cxn>
                <a:cxn ang="0">
                  <a:pos x="connsiteX1" y="connsiteY1"/>
                </a:cxn>
              </a:cxnLst>
              <a:rect l="l" t="t" r="r" b="b"/>
              <a:pathLst>
                <a:path w="9525" h="9525">
                  <a:moveTo>
                    <a:pt x="8573" y="7990"/>
                  </a:moveTo>
                  <a:cubicBezTo>
                    <a:pt x="6667" y="7990"/>
                    <a:pt x="6667" y="6086"/>
                    <a:pt x="8573" y="7990"/>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xmlns="" id="{C539F073-3E3B-442E-892D-0F8FD6E13094}"/>
                </a:ext>
              </a:extLst>
            </p:cNvPr>
            <p:cNvSpPr/>
            <p:nvPr/>
          </p:nvSpPr>
          <p:spPr>
            <a:xfrm>
              <a:off x="7767690" y="270652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8096"/>
                    <a:pt x="7567" y="7144"/>
                    <a:pt x="7567" y="7144"/>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xmlns="" id="{24DFF1FC-1B22-49FA-AB61-B7A482C15FE1}"/>
                </a:ext>
              </a:extLst>
            </p:cNvPr>
            <p:cNvSpPr/>
            <p:nvPr/>
          </p:nvSpPr>
          <p:spPr>
            <a:xfrm>
              <a:off x="7764304" y="2696927"/>
              <a:ext cx="19050" cy="19050"/>
            </a:xfrm>
            <a:custGeom>
              <a:avLst/>
              <a:gdLst>
                <a:gd name="connsiteX0" fmla="*/ 7144 w 19050"/>
                <a:gd name="connsiteY0" fmla="*/ 16745 h 19050"/>
                <a:gd name="connsiteX1" fmla="*/ 7144 w 19050"/>
                <a:gd name="connsiteY1" fmla="*/ 16745 h 19050"/>
              </a:gdLst>
              <a:ahLst/>
              <a:cxnLst>
                <a:cxn ang="0">
                  <a:pos x="connsiteX0" y="connsiteY0"/>
                </a:cxn>
                <a:cxn ang="0">
                  <a:pos x="connsiteX1" y="connsiteY1"/>
                </a:cxn>
              </a:cxnLst>
              <a:rect l="l" t="t" r="r" b="b"/>
              <a:pathLst>
                <a:path w="19050" h="19050">
                  <a:moveTo>
                    <a:pt x="7144" y="16745"/>
                  </a:moveTo>
                  <a:cubicBezTo>
                    <a:pt x="9049" y="21508"/>
                    <a:pt x="22384" y="-7067"/>
                    <a:pt x="7144" y="16745"/>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xmlns="" id="{256703AF-5C38-4643-8CA2-5E38974B2D2D}"/>
                </a:ext>
              </a:extLst>
            </p:cNvPr>
            <p:cNvSpPr/>
            <p:nvPr/>
          </p:nvSpPr>
          <p:spPr>
            <a:xfrm>
              <a:off x="7768114" y="2705814"/>
              <a:ext cx="9525" cy="9525"/>
            </a:xfrm>
            <a:custGeom>
              <a:avLst/>
              <a:gdLst>
                <a:gd name="connsiteX0" fmla="*/ 7144 w 9525"/>
                <a:gd name="connsiteY0" fmla="*/ 7858 h 9525"/>
                <a:gd name="connsiteX1" fmla="*/ 8096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8096" y="7858"/>
                    <a:pt x="8096" y="7858"/>
                  </a:cubicBezTo>
                  <a:cubicBezTo>
                    <a:pt x="8096" y="6906"/>
                    <a:pt x="7144" y="6906"/>
                    <a:pt x="7144" y="785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xmlns="" id="{C62849D7-2D2F-4514-9663-894D40142C20}"/>
                </a:ext>
              </a:extLst>
            </p:cNvPr>
            <p:cNvSpPr/>
            <p:nvPr/>
          </p:nvSpPr>
          <p:spPr>
            <a:xfrm>
              <a:off x="7771924" y="2703763"/>
              <a:ext cx="9525" cy="9525"/>
            </a:xfrm>
            <a:custGeom>
              <a:avLst/>
              <a:gdLst>
                <a:gd name="connsiteX0" fmla="*/ 7144 w 9525"/>
                <a:gd name="connsiteY0" fmla="*/ 9909 h 9525"/>
                <a:gd name="connsiteX1" fmla="*/ 7144 w 9525"/>
                <a:gd name="connsiteY1" fmla="*/ 9909 h 9525"/>
              </a:gdLst>
              <a:ahLst/>
              <a:cxnLst>
                <a:cxn ang="0">
                  <a:pos x="connsiteX0" y="connsiteY0"/>
                </a:cxn>
                <a:cxn ang="0">
                  <a:pos x="connsiteX1" y="connsiteY1"/>
                </a:cxn>
              </a:cxnLst>
              <a:rect l="l" t="t" r="r" b="b"/>
              <a:pathLst>
                <a:path w="9525" h="9525">
                  <a:moveTo>
                    <a:pt x="7144" y="9909"/>
                  </a:moveTo>
                  <a:cubicBezTo>
                    <a:pt x="8096" y="8956"/>
                    <a:pt x="9049" y="4194"/>
                    <a:pt x="7144" y="9909"/>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xmlns="" id="{27C909A6-B0F7-49D8-AA34-EB8492F78359}"/>
                </a:ext>
              </a:extLst>
            </p:cNvPr>
            <p:cNvSpPr/>
            <p:nvPr/>
          </p:nvSpPr>
          <p:spPr>
            <a:xfrm>
              <a:off x="7756248" y="2698140"/>
              <a:ext cx="9525" cy="19050"/>
            </a:xfrm>
            <a:custGeom>
              <a:avLst/>
              <a:gdLst>
                <a:gd name="connsiteX0" fmla="*/ 9485 w 9525"/>
                <a:gd name="connsiteY0" fmla="*/ 16485 h 19050"/>
                <a:gd name="connsiteX1" fmla="*/ 9485 w 9525"/>
                <a:gd name="connsiteY1" fmla="*/ 16485 h 19050"/>
              </a:gdLst>
              <a:ahLst/>
              <a:cxnLst>
                <a:cxn ang="0">
                  <a:pos x="connsiteX0" y="connsiteY0"/>
                </a:cxn>
                <a:cxn ang="0">
                  <a:pos x="connsiteX1" y="connsiteY1"/>
                </a:cxn>
              </a:cxnLst>
              <a:rect l="l" t="t" r="r" b="b"/>
              <a:pathLst>
                <a:path w="9525" h="19050">
                  <a:moveTo>
                    <a:pt x="9485" y="16485"/>
                  </a:moveTo>
                  <a:cubicBezTo>
                    <a:pt x="10437" y="2197"/>
                    <a:pt x="3770" y="6007"/>
                    <a:pt x="9485" y="16485"/>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xmlns="" id="{CB1DB971-359A-4FCC-9EB4-C09EDAE24426}"/>
                </a:ext>
              </a:extLst>
            </p:cNvPr>
            <p:cNvSpPr/>
            <p:nvPr/>
          </p:nvSpPr>
          <p:spPr>
            <a:xfrm>
              <a:off x="7751921" y="269319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8096"/>
                  </a:cubicBezTo>
                  <a:cubicBezTo>
                    <a:pt x="8096" y="7144"/>
                    <a:pt x="8096" y="7144"/>
                    <a:pt x="8096" y="7144"/>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xmlns="" id="{88E5ADDF-BD23-4E87-876D-C0A71A81BC50}"/>
                </a:ext>
              </a:extLst>
            </p:cNvPr>
            <p:cNvSpPr/>
            <p:nvPr/>
          </p:nvSpPr>
          <p:spPr>
            <a:xfrm>
              <a:off x="7739539" y="2695420"/>
              <a:ext cx="19050" cy="19050"/>
            </a:xfrm>
            <a:custGeom>
              <a:avLst/>
              <a:gdLst>
                <a:gd name="connsiteX0" fmla="*/ 7144 w 19050"/>
                <a:gd name="connsiteY0" fmla="*/ 14442 h 19050"/>
                <a:gd name="connsiteX1" fmla="*/ 7144 w 19050"/>
                <a:gd name="connsiteY1" fmla="*/ 14442 h 19050"/>
              </a:gdLst>
              <a:ahLst/>
              <a:cxnLst>
                <a:cxn ang="0">
                  <a:pos x="connsiteX0" y="connsiteY0"/>
                </a:cxn>
                <a:cxn ang="0">
                  <a:pos x="connsiteX1" y="connsiteY1"/>
                </a:cxn>
              </a:cxnLst>
              <a:rect l="l" t="t" r="r" b="b"/>
              <a:pathLst>
                <a:path w="19050" h="19050">
                  <a:moveTo>
                    <a:pt x="7144" y="14442"/>
                  </a:moveTo>
                  <a:cubicBezTo>
                    <a:pt x="26194" y="7774"/>
                    <a:pt x="17621" y="2059"/>
                    <a:pt x="7144" y="14442"/>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xmlns="" id="{DC7EDDFA-879E-4A51-B7E1-D1CFA2DE8E1A}"/>
                </a:ext>
              </a:extLst>
            </p:cNvPr>
            <p:cNvSpPr/>
            <p:nvPr/>
          </p:nvSpPr>
          <p:spPr>
            <a:xfrm>
              <a:off x="7737916" y="2693629"/>
              <a:ext cx="9525" cy="9525"/>
            </a:xfrm>
            <a:custGeom>
              <a:avLst/>
              <a:gdLst>
                <a:gd name="connsiteX0" fmla="*/ 7815 w 9525"/>
                <a:gd name="connsiteY0" fmla="*/ 9565 h 9525"/>
                <a:gd name="connsiteX1" fmla="*/ 7815 w 9525"/>
                <a:gd name="connsiteY1" fmla="*/ 9565 h 9525"/>
              </a:gdLst>
              <a:ahLst/>
              <a:cxnLst>
                <a:cxn ang="0">
                  <a:pos x="connsiteX0" y="connsiteY0"/>
                </a:cxn>
                <a:cxn ang="0">
                  <a:pos x="connsiteX1" y="connsiteY1"/>
                </a:cxn>
              </a:cxnLst>
              <a:rect l="l" t="t" r="r" b="b"/>
              <a:pathLst>
                <a:path w="9525" h="9525">
                  <a:moveTo>
                    <a:pt x="7815" y="9565"/>
                  </a:moveTo>
                  <a:cubicBezTo>
                    <a:pt x="5909" y="2898"/>
                    <a:pt x="8767" y="12423"/>
                    <a:pt x="7815" y="9565"/>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xmlns="" id="{2AD8F58A-1F14-4FF8-A402-3E34FBD7AF9E}"/>
                </a:ext>
              </a:extLst>
            </p:cNvPr>
            <p:cNvSpPr/>
            <p:nvPr/>
          </p:nvSpPr>
          <p:spPr>
            <a:xfrm>
              <a:off x="7728694" y="2697104"/>
              <a:ext cx="9525" cy="19050"/>
            </a:xfrm>
            <a:custGeom>
              <a:avLst/>
              <a:gdLst>
                <a:gd name="connsiteX0" fmla="*/ 10368 w 9525"/>
                <a:gd name="connsiteY0" fmla="*/ 13710 h 19050"/>
                <a:gd name="connsiteX1" fmla="*/ 10368 w 9525"/>
                <a:gd name="connsiteY1" fmla="*/ 13710 h 19050"/>
              </a:gdLst>
              <a:ahLst/>
              <a:cxnLst>
                <a:cxn ang="0">
                  <a:pos x="connsiteX0" y="connsiteY0"/>
                </a:cxn>
                <a:cxn ang="0">
                  <a:pos x="connsiteX1" y="connsiteY1"/>
                </a:cxn>
              </a:cxnLst>
              <a:rect l="l" t="t" r="r" b="b"/>
              <a:pathLst>
                <a:path w="9525" h="19050">
                  <a:moveTo>
                    <a:pt x="10368" y="13710"/>
                  </a:moveTo>
                  <a:cubicBezTo>
                    <a:pt x="6558" y="-1530"/>
                    <a:pt x="5606" y="14663"/>
                    <a:pt x="10368" y="13710"/>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xmlns="" id="{5E96857F-9CDE-49D3-9266-74DBAAB73037}"/>
                </a:ext>
              </a:extLst>
            </p:cNvPr>
            <p:cNvSpPr/>
            <p:nvPr/>
          </p:nvSpPr>
          <p:spPr>
            <a:xfrm>
              <a:off x="7735729" y="2702718"/>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7144" y="8096"/>
                    <a:pt x="7144" y="7144"/>
                  </a:cubicBezTo>
                  <a:cubicBezTo>
                    <a:pt x="8096" y="9049"/>
                    <a:pt x="8096" y="10001"/>
                    <a:pt x="9049" y="8096"/>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xmlns="" id="{EFCF220A-A801-4D45-81F3-3BC8DCE9CC96}"/>
                </a:ext>
              </a:extLst>
            </p:cNvPr>
            <p:cNvSpPr/>
            <p:nvPr/>
          </p:nvSpPr>
          <p:spPr>
            <a:xfrm>
              <a:off x="7723346" y="269605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xmlns="" id="{8F57241A-51A6-4EF3-9B72-17CF65896428}"/>
                </a:ext>
              </a:extLst>
            </p:cNvPr>
            <p:cNvSpPr/>
            <p:nvPr/>
          </p:nvSpPr>
          <p:spPr>
            <a:xfrm>
              <a:off x="7723134" y="2702718"/>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8096"/>
                    <a:pt x="9260" y="8096"/>
                    <a:pt x="9260" y="7144"/>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xmlns="" id="{7E87D8ED-52BC-497C-934C-5723486B89CD}"/>
                </a:ext>
              </a:extLst>
            </p:cNvPr>
            <p:cNvSpPr/>
            <p:nvPr/>
          </p:nvSpPr>
          <p:spPr>
            <a:xfrm>
              <a:off x="7637621" y="2688632"/>
              <a:ext cx="95250" cy="28575"/>
            </a:xfrm>
            <a:custGeom>
              <a:avLst/>
              <a:gdLst>
                <a:gd name="connsiteX0" fmla="*/ 7144 w 95250"/>
                <a:gd name="connsiteY0" fmla="*/ 12658 h 28575"/>
                <a:gd name="connsiteX1" fmla="*/ 90964 w 95250"/>
                <a:gd name="connsiteY1" fmla="*/ 19325 h 28575"/>
                <a:gd name="connsiteX2" fmla="*/ 90011 w 95250"/>
                <a:gd name="connsiteY2" fmla="*/ 12658 h 28575"/>
                <a:gd name="connsiteX3" fmla="*/ 7144 w 95250"/>
                <a:gd name="connsiteY3" fmla="*/ 12658 h 28575"/>
              </a:gdLst>
              <a:ahLst/>
              <a:cxnLst>
                <a:cxn ang="0">
                  <a:pos x="connsiteX0" y="connsiteY0"/>
                </a:cxn>
                <a:cxn ang="0">
                  <a:pos x="connsiteX1" y="connsiteY1"/>
                </a:cxn>
                <a:cxn ang="0">
                  <a:pos x="connsiteX2" y="connsiteY2"/>
                </a:cxn>
                <a:cxn ang="0">
                  <a:pos x="connsiteX3" y="connsiteY3"/>
                </a:cxn>
              </a:cxnLst>
              <a:rect l="l" t="t" r="r" b="b"/>
              <a:pathLst>
                <a:path w="95250" h="28575">
                  <a:moveTo>
                    <a:pt x="7144" y="12658"/>
                  </a:moveTo>
                  <a:cubicBezTo>
                    <a:pt x="9049" y="39328"/>
                    <a:pt x="86201" y="17420"/>
                    <a:pt x="90964" y="19325"/>
                  </a:cubicBezTo>
                  <a:cubicBezTo>
                    <a:pt x="86201" y="16468"/>
                    <a:pt x="86201" y="14563"/>
                    <a:pt x="90011" y="12658"/>
                  </a:cubicBezTo>
                  <a:cubicBezTo>
                    <a:pt x="47149" y="-2582"/>
                    <a:pt x="29051" y="19325"/>
                    <a:pt x="7144" y="1265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xmlns="" id="{CFA2E4DE-7A9E-47D2-A879-65233C6A6B47}"/>
                </a:ext>
              </a:extLst>
            </p:cNvPr>
            <p:cNvSpPr/>
            <p:nvPr/>
          </p:nvSpPr>
          <p:spPr>
            <a:xfrm>
              <a:off x="7646946" y="2689779"/>
              <a:ext cx="9525" cy="9525"/>
            </a:xfrm>
            <a:custGeom>
              <a:avLst/>
              <a:gdLst>
                <a:gd name="connsiteX0" fmla="*/ 7344 w 9525"/>
                <a:gd name="connsiteY0" fmla="*/ 8653 h 9525"/>
                <a:gd name="connsiteX1" fmla="*/ 7344 w 9525"/>
                <a:gd name="connsiteY1" fmla="*/ 8653 h 9525"/>
              </a:gdLst>
              <a:ahLst/>
              <a:cxnLst>
                <a:cxn ang="0">
                  <a:pos x="connsiteX0" y="connsiteY0"/>
                </a:cxn>
                <a:cxn ang="0">
                  <a:pos x="connsiteX1" y="connsiteY1"/>
                </a:cxn>
              </a:cxnLst>
              <a:rect l="l" t="t" r="r" b="b"/>
              <a:pathLst>
                <a:path w="9525" h="9525">
                  <a:moveTo>
                    <a:pt x="7344" y="8653"/>
                  </a:moveTo>
                  <a:cubicBezTo>
                    <a:pt x="9249" y="5795"/>
                    <a:pt x="6392" y="7701"/>
                    <a:pt x="7344" y="8653"/>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xmlns="" id="{BC4815FA-D694-4C6D-B501-30B28C907093}"/>
                </a:ext>
              </a:extLst>
            </p:cNvPr>
            <p:cNvSpPr/>
            <p:nvPr/>
          </p:nvSpPr>
          <p:spPr>
            <a:xfrm>
              <a:off x="7636907" y="2694146"/>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xmlns="" id="{7F074907-3C4A-4ACD-AD71-F3E71C480059}"/>
                </a:ext>
              </a:extLst>
            </p:cNvPr>
            <p:cNvSpPr/>
            <p:nvPr/>
          </p:nvSpPr>
          <p:spPr>
            <a:xfrm>
              <a:off x="7655825" y="2705152"/>
              <a:ext cx="9525" cy="9525"/>
            </a:xfrm>
            <a:custGeom>
              <a:avLst/>
              <a:gdLst>
                <a:gd name="connsiteX0" fmla="*/ 7990 w 9525"/>
                <a:gd name="connsiteY0" fmla="*/ 7567 h 9525"/>
                <a:gd name="connsiteX1" fmla="*/ 7990 w 9525"/>
                <a:gd name="connsiteY1" fmla="*/ 7567 h 9525"/>
              </a:gdLst>
              <a:ahLst/>
              <a:cxnLst>
                <a:cxn ang="0">
                  <a:pos x="connsiteX0" y="connsiteY0"/>
                </a:cxn>
                <a:cxn ang="0">
                  <a:pos x="connsiteX1" y="connsiteY1"/>
                </a:cxn>
              </a:cxnLst>
              <a:rect l="l" t="t" r="r" b="b"/>
              <a:pathLst>
                <a:path w="9525" h="9525">
                  <a:moveTo>
                    <a:pt x="7990" y="7567"/>
                  </a:moveTo>
                  <a:cubicBezTo>
                    <a:pt x="7990" y="7567"/>
                    <a:pt x="6085" y="6615"/>
                    <a:pt x="7990" y="7567"/>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xmlns="" id="{64442504-7BB1-46C7-BAE6-18EAAEAB6D88}"/>
                </a:ext>
              </a:extLst>
            </p:cNvPr>
            <p:cNvSpPr/>
            <p:nvPr/>
          </p:nvSpPr>
          <p:spPr>
            <a:xfrm>
              <a:off x="7659529" y="2690336"/>
              <a:ext cx="9525" cy="9525"/>
            </a:xfrm>
            <a:custGeom>
              <a:avLst/>
              <a:gdLst>
                <a:gd name="connsiteX0" fmla="*/ 7144 w 9525"/>
                <a:gd name="connsiteY0" fmla="*/ 7144 h 9525"/>
                <a:gd name="connsiteX1" fmla="*/ 10001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10001" y="10954"/>
                  </a:cubicBezTo>
                  <a:cubicBezTo>
                    <a:pt x="9049" y="10001"/>
                    <a:pt x="9049" y="8096"/>
                    <a:pt x="7144" y="7144"/>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xmlns="" id="{B5502638-1A6F-4316-8150-9B3EE8A0088E}"/>
                </a:ext>
              </a:extLst>
            </p:cNvPr>
            <p:cNvSpPr/>
            <p:nvPr/>
          </p:nvSpPr>
          <p:spPr>
            <a:xfrm>
              <a:off x="7679137" y="2691288"/>
              <a:ext cx="9525" cy="9525"/>
            </a:xfrm>
            <a:custGeom>
              <a:avLst/>
              <a:gdLst>
                <a:gd name="connsiteX0" fmla="*/ 7538 w 9525"/>
                <a:gd name="connsiteY0" fmla="*/ 10001 h 9525"/>
                <a:gd name="connsiteX1" fmla="*/ 8491 w 9525"/>
                <a:gd name="connsiteY1" fmla="*/ 7144 h 9525"/>
                <a:gd name="connsiteX2" fmla="*/ 7538 w 9525"/>
                <a:gd name="connsiteY2" fmla="*/ 10001 h 9525"/>
              </a:gdLst>
              <a:ahLst/>
              <a:cxnLst>
                <a:cxn ang="0">
                  <a:pos x="connsiteX0" y="connsiteY0"/>
                </a:cxn>
                <a:cxn ang="0">
                  <a:pos x="connsiteX1" y="connsiteY1"/>
                </a:cxn>
                <a:cxn ang="0">
                  <a:pos x="connsiteX2" y="connsiteY2"/>
                </a:cxn>
              </a:cxnLst>
              <a:rect l="l" t="t" r="r" b="b"/>
              <a:pathLst>
                <a:path w="9525" h="9525">
                  <a:moveTo>
                    <a:pt x="7538" y="10001"/>
                  </a:moveTo>
                  <a:cubicBezTo>
                    <a:pt x="8491" y="9049"/>
                    <a:pt x="7538" y="8096"/>
                    <a:pt x="8491" y="7144"/>
                  </a:cubicBezTo>
                  <a:cubicBezTo>
                    <a:pt x="7538" y="8096"/>
                    <a:pt x="6586" y="9049"/>
                    <a:pt x="7538" y="10001"/>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xmlns="" id="{AE524679-1131-402C-9467-7ED9071E4587}"/>
                </a:ext>
              </a:extLst>
            </p:cNvPr>
            <p:cNvSpPr/>
            <p:nvPr/>
          </p:nvSpPr>
          <p:spPr>
            <a:xfrm>
              <a:off x="7639067" y="2691288"/>
              <a:ext cx="9525" cy="9525"/>
            </a:xfrm>
            <a:custGeom>
              <a:avLst/>
              <a:gdLst>
                <a:gd name="connsiteX0" fmla="*/ 11414 w 9525"/>
                <a:gd name="connsiteY0" fmla="*/ 7144 h 9525"/>
                <a:gd name="connsiteX1" fmla="*/ 11414 w 9525"/>
                <a:gd name="connsiteY1" fmla="*/ 7144 h 9525"/>
              </a:gdLst>
              <a:ahLst/>
              <a:cxnLst>
                <a:cxn ang="0">
                  <a:pos x="connsiteX0" y="connsiteY0"/>
                </a:cxn>
                <a:cxn ang="0">
                  <a:pos x="connsiteX1" y="connsiteY1"/>
                </a:cxn>
              </a:cxnLst>
              <a:rect l="l" t="t" r="r" b="b"/>
              <a:pathLst>
                <a:path w="9525" h="9525">
                  <a:moveTo>
                    <a:pt x="11414" y="7144"/>
                  </a:moveTo>
                  <a:cubicBezTo>
                    <a:pt x="9508" y="7144"/>
                    <a:pt x="2841" y="10954"/>
                    <a:pt x="11414" y="7144"/>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xmlns="" id="{F5443B7F-3281-4093-83C3-3B068E33C943}"/>
                </a:ext>
              </a:extLst>
            </p:cNvPr>
            <p:cNvSpPr/>
            <p:nvPr/>
          </p:nvSpPr>
          <p:spPr>
            <a:xfrm>
              <a:off x="7590732" y="2695042"/>
              <a:ext cx="57150" cy="28575"/>
            </a:xfrm>
            <a:custGeom>
              <a:avLst/>
              <a:gdLst>
                <a:gd name="connsiteX0" fmla="*/ 7361 w 57150"/>
                <a:gd name="connsiteY0" fmla="*/ 19582 h 28575"/>
                <a:gd name="connsiteX1" fmla="*/ 51176 w 57150"/>
                <a:gd name="connsiteY1" fmla="*/ 7200 h 28575"/>
                <a:gd name="connsiteX2" fmla="*/ 7361 w 57150"/>
                <a:gd name="connsiteY2" fmla="*/ 19582 h 28575"/>
              </a:gdLst>
              <a:ahLst/>
              <a:cxnLst>
                <a:cxn ang="0">
                  <a:pos x="connsiteX0" y="connsiteY0"/>
                </a:cxn>
                <a:cxn ang="0">
                  <a:pos x="connsiteX1" y="connsiteY1"/>
                </a:cxn>
                <a:cxn ang="0">
                  <a:pos x="connsiteX2" y="connsiteY2"/>
                </a:cxn>
              </a:cxnLst>
              <a:rect l="l" t="t" r="r" b="b"/>
              <a:pathLst>
                <a:path w="57150" h="28575">
                  <a:moveTo>
                    <a:pt x="7361" y="19582"/>
                  </a:moveTo>
                  <a:cubicBezTo>
                    <a:pt x="9266" y="23392"/>
                    <a:pt x="54033" y="24345"/>
                    <a:pt x="51176" y="7200"/>
                  </a:cubicBezTo>
                  <a:cubicBezTo>
                    <a:pt x="51176" y="6247"/>
                    <a:pt x="3551" y="17677"/>
                    <a:pt x="7361" y="19582"/>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xmlns="" id="{5B372FB4-A478-463C-8CE4-0CCF7E24014D}"/>
                </a:ext>
              </a:extLst>
            </p:cNvPr>
            <p:cNvSpPr/>
            <p:nvPr/>
          </p:nvSpPr>
          <p:spPr>
            <a:xfrm>
              <a:off x="7622381" y="2694146"/>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7144" y="9049"/>
                    <a:pt x="7144" y="8096"/>
                    <a:pt x="8096" y="7144"/>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xmlns="" id="{E726ACD5-F275-4D77-A9B1-5E0136BA9849}"/>
                </a:ext>
              </a:extLst>
            </p:cNvPr>
            <p:cNvSpPr/>
            <p:nvPr/>
          </p:nvSpPr>
          <p:spPr>
            <a:xfrm>
              <a:off x="7553203" y="2692469"/>
              <a:ext cx="47625" cy="28575"/>
            </a:xfrm>
            <a:custGeom>
              <a:avLst/>
              <a:gdLst>
                <a:gd name="connsiteX0" fmla="*/ 30602 w 47625"/>
                <a:gd name="connsiteY0" fmla="*/ 15488 h 28575"/>
                <a:gd name="connsiteX1" fmla="*/ 9647 w 47625"/>
                <a:gd name="connsiteY1" fmla="*/ 25013 h 28575"/>
                <a:gd name="connsiteX2" fmla="*/ 30602 w 47625"/>
                <a:gd name="connsiteY2" fmla="*/ 15488 h 28575"/>
              </a:gdLst>
              <a:ahLst/>
              <a:cxnLst>
                <a:cxn ang="0">
                  <a:pos x="connsiteX0" y="connsiteY0"/>
                </a:cxn>
                <a:cxn ang="0">
                  <a:pos x="connsiteX1" y="connsiteY1"/>
                </a:cxn>
                <a:cxn ang="0">
                  <a:pos x="connsiteX2" y="connsiteY2"/>
                </a:cxn>
              </a:cxnLst>
              <a:rect l="l" t="t" r="r" b="b"/>
              <a:pathLst>
                <a:path w="47625" h="28575">
                  <a:moveTo>
                    <a:pt x="30602" y="15488"/>
                  </a:moveTo>
                  <a:cubicBezTo>
                    <a:pt x="22029" y="11678"/>
                    <a:pt x="22029" y="22155"/>
                    <a:pt x="9647" y="25013"/>
                  </a:cubicBezTo>
                  <a:cubicBezTo>
                    <a:pt x="-8451" y="14535"/>
                    <a:pt x="79179" y="-3562"/>
                    <a:pt x="30602" y="15488"/>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xmlns="" id="{47F15776-3294-485D-945B-D22431DCD172}"/>
                </a:ext>
              </a:extLst>
            </p:cNvPr>
            <p:cNvSpPr/>
            <p:nvPr/>
          </p:nvSpPr>
          <p:spPr>
            <a:xfrm>
              <a:off x="7585763" y="269700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3811"/>
                    <a:pt x="7567" y="9049"/>
                    <a:pt x="7567" y="7144"/>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xmlns="" id="{2BB0EA62-04C6-49A0-BC00-29F2240878E7}"/>
                </a:ext>
              </a:extLst>
            </p:cNvPr>
            <p:cNvSpPr/>
            <p:nvPr/>
          </p:nvSpPr>
          <p:spPr>
            <a:xfrm>
              <a:off x="7583329" y="2707124"/>
              <a:ext cx="9525" cy="9525"/>
            </a:xfrm>
            <a:custGeom>
              <a:avLst/>
              <a:gdLst>
                <a:gd name="connsiteX0" fmla="*/ 8096 w 9525"/>
                <a:gd name="connsiteY0" fmla="*/ 10358 h 9525"/>
                <a:gd name="connsiteX1" fmla="*/ 9049 w 9525"/>
                <a:gd name="connsiteY1" fmla="*/ 7501 h 9525"/>
                <a:gd name="connsiteX2" fmla="*/ 8096 w 9525"/>
                <a:gd name="connsiteY2" fmla="*/ 10358 h 9525"/>
              </a:gdLst>
              <a:ahLst/>
              <a:cxnLst>
                <a:cxn ang="0">
                  <a:pos x="connsiteX0" y="connsiteY0"/>
                </a:cxn>
                <a:cxn ang="0">
                  <a:pos x="connsiteX1" y="connsiteY1"/>
                </a:cxn>
                <a:cxn ang="0">
                  <a:pos x="connsiteX2" y="connsiteY2"/>
                </a:cxn>
              </a:cxnLst>
              <a:rect l="l" t="t" r="r" b="b"/>
              <a:pathLst>
                <a:path w="9525" h="9525">
                  <a:moveTo>
                    <a:pt x="8096" y="10358"/>
                  </a:moveTo>
                  <a:cubicBezTo>
                    <a:pt x="8096" y="9406"/>
                    <a:pt x="9049" y="8454"/>
                    <a:pt x="9049" y="7501"/>
                  </a:cubicBezTo>
                  <a:cubicBezTo>
                    <a:pt x="6191" y="6548"/>
                    <a:pt x="7144" y="7501"/>
                    <a:pt x="8096" y="10358"/>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xmlns="" id="{D5EE591C-35E3-4308-AF85-F08E34556C12}"/>
                </a:ext>
              </a:extLst>
            </p:cNvPr>
            <p:cNvSpPr/>
            <p:nvPr/>
          </p:nvSpPr>
          <p:spPr>
            <a:xfrm>
              <a:off x="7558665" y="2697003"/>
              <a:ext cx="9525" cy="9525"/>
            </a:xfrm>
            <a:custGeom>
              <a:avLst/>
              <a:gdLst>
                <a:gd name="connsiteX0" fmla="*/ 8947 w 9525"/>
                <a:gd name="connsiteY0" fmla="*/ 7144 h 9525"/>
                <a:gd name="connsiteX1" fmla="*/ 8947 w 9525"/>
                <a:gd name="connsiteY1" fmla="*/ 7144 h 9525"/>
              </a:gdLst>
              <a:ahLst/>
              <a:cxnLst>
                <a:cxn ang="0">
                  <a:pos x="connsiteX0" y="connsiteY0"/>
                </a:cxn>
                <a:cxn ang="0">
                  <a:pos x="connsiteX1" y="connsiteY1"/>
                </a:cxn>
              </a:cxnLst>
              <a:rect l="l" t="t" r="r" b="b"/>
              <a:pathLst>
                <a:path w="9525" h="9525">
                  <a:moveTo>
                    <a:pt x="8947" y="7144"/>
                  </a:moveTo>
                  <a:cubicBezTo>
                    <a:pt x="6090" y="10001"/>
                    <a:pt x="7042" y="9049"/>
                    <a:pt x="8947" y="7144"/>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xmlns="" id="{C54A2993-6A16-4D41-9004-5DC800776DA0}"/>
                </a:ext>
              </a:extLst>
            </p:cNvPr>
            <p:cNvSpPr/>
            <p:nvPr/>
          </p:nvSpPr>
          <p:spPr>
            <a:xfrm>
              <a:off x="7542371" y="2695393"/>
              <a:ext cx="19050" cy="19050"/>
            </a:xfrm>
            <a:custGeom>
              <a:avLst/>
              <a:gdLst>
                <a:gd name="connsiteX0" fmla="*/ 7144 w 19050"/>
                <a:gd name="connsiteY0" fmla="*/ 13517 h 19050"/>
                <a:gd name="connsiteX1" fmla="*/ 7144 w 19050"/>
                <a:gd name="connsiteY1" fmla="*/ 13517 h 19050"/>
              </a:gdLst>
              <a:ahLst/>
              <a:cxnLst>
                <a:cxn ang="0">
                  <a:pos x="connsiteX0" y="connsiteY0"/>
                </a:cxn>
                <a:cxn ang="0">
                  <a:pos x="connsiteX1" y="connsiteY1"/>
                </a:cxn>
              </a:cxnLst>
              <a:rect l="l" t="t" r="r" b="b"/>
              <a:pathLst>
                <a:path w="19050" h="19050">
                  <a:moveTo>
                    <a:pt x="7144" y="13517"/>
                  </a:moveTo>
                  <a:cubicBezTo>
                    <a:pt x="26194" y="11612"/>
                    <a:pt x="12859" y="182"/>
                    <a:pt x="7144" y="13517"/>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xmlns="" id="{754DF530-2C8A-4F1D-9847-72ACFA6B1EE7}"/>
                </a:ext>
              </a:extLst>
            </p:cNvPr>
            <p:cNvSpPr/>
            <p:nvPr/>
          </p:nvSpPr>
          <p:spPr>
            <a:xfrm>
              <a:off x="7457599" y="2695300"/>
              <a:ext cx="85725" cy="19050"/>
            </a:xfrm>
            <a:custGeom>
              <a:avLst/>
              <a:gdLst>
                <a:gd name="connsiteX0" fmla="*/ 79534 w 85725"/>
                <a:gd name="connsiteY0" fmla="*/ 10752 h 19050"/>
                <a:gd name="connsiteX1" fmla="*/ 7144 w 85725"/>
                <a:gd name="connsiteY1" fmla="*/ 10752 h 19050"/>
                <a:gd name="connsiteX2" fmla="*/ 79534 w 85725"/>
                <a:gd name="connsiteY2" fmla="*/ 10752 h 19050"/>
              </a:gdLst>
              <a:ahLst/>
              <a:cxnLst>
                <a:cxn ang="0">
                  <a:pos x="connsiteX0" y="connsiteY0"/>
                </a:cxn>
                <a:cxn ang="0">
                  <a:pos x="connsiteX1" y="connsiteY1"/>
                </a:cxn>
                <a:cxn ang="0">
                  <a:pos x="connsiteX2" y="connsiteY2"/>
                </a:cxn>
              </a:cxnLst>
              <a:rect l="l" t="t" r="r" b="b"/>
              <a:pathLst>
                <a:path w="85725" h="19050">
                  <a:moveTo>
                    <a:pt x="79534" y="10752"/>
                  </a:moveTo>
                  <a:cubicBezTo>
                    <a:pt x="62389" y="9800"/>
                    <a:pt x="25241" y="3132"/>
                    <a:pt x="7144" y="10752"/>
                  </a:cubicBezTo>
                  <a:cubicBezTo>
                    <a:pt x="54769" y="12657"/>
                    <a:pt x="78581" y="23135"/>
                    <a:pt x="79534" y="10752"/>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xmlns="" id="{AB1B805F-4CB6-4C58-8586-1F4AE0E6E5E5}"/>
                </a:ext>
              </a:extLst>
            </p:cNvPr>
            <p:cNvSpPr/>
            <p:nvPr/>
          </p:nvSpPr>
          <p:spPr>
            <a:xfrm>
              <a:off x="7535704" y="2708433"/>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8096" y="7144"/>
                    <a:pt x="8096" y="7144"/>
                  </a:cubicBezTo>
                  <a:cubicBezTo>
                    <a:pt x="8096" y="7144"/>
                    <a:pt x="8096" y="8096"/>
                    <a:pt x="7144" y="8096"/>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xmlns="" id="{748093DA-5953-4F96-80C5-773EBEE42ABA}"/>
                </a:ext>
              </a:extLst>
            </p:cNvPr>
            <p:cNvSpPr/>
            <p:nvPr/>
          </p:nvSpPr>
          <p:spPr>
            <a:xfrm>
              <a:off x="7456252" y="2698908"/>
              <a:ext cx="9525" cy="9525"/>
            </a:xfrm>
            <a:custGeom>
              <a:avLst/>
              <a:gdLst>
                <a:gd name="connsiteX0" fmla="*/ 8491 w 9525"/>
                <a:gd name="connsiteY0" fmla="*/ 7144 h 9525"/>
                <a:gd name="connsiteX1" fmla="*/ 7538 w 9525"/>
                <a:gd name="connsiteY1" fmla="*/ 7144 h 9525"/>
                <a:gd name="connsiteX2" fmla="*/ 8491 w 9525"/>
                <a:gd name="connsiteY2" fmla="*/ 7144 h 9525"/>
              </a:gdLst>
              <a:ahLst/>
              <a:cxnLst>
                <a:cxn ang="0">
                  <a:pos x="connsiteX0" y="connsiteY0"/>
                </a:cxn>
                <a:cxn ang="0">
                  <a:pos x="connsiteX1" y="connsiteY1"/>
                </a:cxn>
                <a:cxn ang="0">
                  <a:pos x="connsiteX2" y="connsiteY2"/>
                </a:cxn>
              </a:cxnLst>
              <a:rect l="l" t="t" r="r" b="b"/>
              <a:pathLst>
                <a:path w="9525" h="9525">
                  <a:moveTo>
                    <a:pt x="8491" y="7144"/>
                  </a:moveTo>
                  <a:cubicBezTo>
                    <a:pt x="8491" y="7144"/>
                    <a:pt x="7538" y="7144"/>
                    <a:pt x="7538" y="7144"/>
                  </a:cubicBezTo>
                  <a:cubicBezTo>
                    <a:pt x="6586" y="8096"/>
                    <a:pt x="7538" y="7144"/>
                    <a:pt x="8491" y="7144"/>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xmlns="" id="{F84BDAD9-3DC2-4632-9A8E-C26A40142F3D}"/>
                </a:ext>
              </a:extLst>
            </p:cNvPr>
            <p:cNvSpPr/>
            <p:nvPr/>
          </p:nvSpPr>
          <p:spPr>
            <a:xfrm>
              <a:off x="7542371" y="27074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xmlns="" id="{FC25BFEF-1CAC-468B-A064-DC09D9791955}"/>
                </a:ext>
              </a:extLst>
            </p:cNvPr>
            <p:cNvSpPr/>
            <p:nvPr/>
          </p:nvSpPr>
          <p:spPr>
            <a:xfrm>
              <a:off x="7543720" y="269795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8096"/>
                    <a:pt x="5796" y="9049"/>
                    <a:pt x="8653" y="7144"/>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xmlns="" id="{D941FB56-3362-45BA-9BCE-F5722EAC79B6}"/>
                </a:ext>
              </a:extLst>
            </p:cNvPr>
            <p:cNvSpPr/>
            <p:nvPr/>
          </p:nvSpPr>
          <p:spPr>
            <a:xfrm>
              <a:off x="7444264" y="269319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xmlns="" id="{E184F1A8-37F5-475A-9D2B-A114EC6EC5AC}"/>
                </a:ext>
              </a:extLst>
            </p:cNvPr>
            <p:cNvSpPr/>
            <p:nvPr/>
          </p:nvSpPr>
          <p:spPr>
            <a:xfrm>
              <a:off x="7407116" y="268962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xmlns="" id="{9BF9945C-11EB-4167-B40A-4BB58538B3FE}"/>
                </a:ext>
              </a:extLst>
            </p:cNvPr>
            <p:cNvSpPr/>
            <p:nvPr/>
          </p:nvSpPr>
          <p:spPr>
            <a:xfrm>
              <a:off x="7316629" y="2687611"/>
              <a:ext cx="142875" cy="19050"/>
            </a:xfrm>
            <a:custGeom>
              <a:avLst/>
              <a:gdLst>
                <a:gd name="connsiteX0" fmla="*/ 7144 w 142875"/>
                <a:gd name="connsiteY0" fmla="*/ 7964 h 19050"/>
                <a:gd name="connsiteX1" fmla="*/ 143351 w 142875"/>
                <a:gd name="connsiteY1" fmla="*/ 10821 h 19050"/>
                <a:gd name="connsiteX2" fmla="*/ 7144 w 142875"/>
                <a:gd name="connsiteY2" fmla="*/ 7964 h 19050"/>
              </a:gdLst>
              <a:ahLst/>
              <a:cxnLst>
                <a:cxn ang="0">
                  <a:pos x="connsiteX0" y="connsiteY0"/>
                </a:cxn>
                <a:cxn ang="0">
                  <a:pos x="connsiteX1" y="connsiteY1"/>
                </a:cxn>
                <a:cxn ang="0">
                  <a:pos x="connsiteX2" y="connsiteY2"/>
                </a:cxn>
              </a:cxnLst>
              <a:rect l="l" t="t" r="r" b="b"/>
              <a:pathLst>
                <a:path w="142875" h="19050">
                  <a:moveTo>
                    <a:pt x="7144" y="7964"/>
                  </a:moveTo>
                  <a:cubicBezTo>
                    <a:pt x="22384" y="2249"/>
                    <a:pt x="143351" y="28919"/>
                    <a:pt x="143351" y="10821"/>
                  </a:cubicBezTo>
                  <a:cubicBezTo>
                    <a:pt x="133826" y="16536"/>
                    <a:pt x="11906" y="20346"/>
                    <a:pt x="7144" y="7964"/>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xmlns="" id="{94D9B60A-70FA-4A8D-892D-9282818E7D6E}"/>
                </a:ext>
              </a:extLst>
            </p:cNvPr>
            <p:cNvSpPr/>
            <p:nvPr/>
          </p:nvSpPr>
          <p:spPr>
            <a:xfrm>
              <a:off x="7353447" y="2688102"/>
              <a:ext cx="9525" cy="9525"/>
            </a:xfrm>
            <a:custGeom>
              <a:avLst/>
              <a:gdLst>
                <a:gd name="connsiteX0" fmla="*/ 10330 w 9525"/>
                <a:gd name="connsiteY0" fmla="*/ 10330 h 9525"/>
                <a:gd name="connsiteX1" fmla="*/ 10330 w 9525"/>
                <a:gd name="connsiteY1" fmla="*/ 10330 h 9525"/>
              </a:gdLst>
              <a:ahLst/>
              <a:cxnLst>
                <a:cxn ang="0">
                  <a:pos x="connsiteX0" y="connsiteY0"/>
                </a:cxn>
                <a:cxn ang="0">
                  <a:pos x="connsiteX1" y="connsiteY1"/>
                </a:cxn>
              </a:cxnLst>
              <a:rect l="l" t="t" r="r" b="b"/>
              <a:pathLst>
                <a:path w="9525" h="9525">
                  <a:moveTo>
                    <a:pt x="10330" y="10330"/>
                  </a:moveTo>
                  <a:cubicBezTo>
                    <a:pt x="3663" y="3663"/>
                    <a:pt x="9378" y="9378"/>
                    <a:pt x="10330" y="10330"/>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xmlns="" id="{6E79FF00-6326-4A91-A5B2-0E69F0126458}"/>
                </a:ext>
              </a:extLst>
            </p:cNvPr>
            <p:cNvSpPr/>
            <p:nvPr/>
          </p:nvSpPr>
          <p:spPr>
            <a:xfrm>
              <a:off x="7352676" y="2690336"/>
              <a:ext cx="9525" cy="9525"/>
            </a:xfrm>
            <a:custGeom>
              <a:avLst/>
              <a:gdLst>
                <a:gd name="connsiteX0" fmla="*/ 8243 w 9525"/>
                <a:gd name="connsiteY0" fmla="*/ 7144 h 9525"/>
                <a:gd name="connsiteX1" fmla="*/ 8243 w 9525"/>
                <a:gd name="connsiteY1" fmla="*/ 7144 h 9525"/>
              </a:gdLst>
              <a:ahLst/>
              <a:cxnLst>
                <a:cxn ang="0">
                  <a:pos x="connsiteX0" y="connsiteY0"/>
                </a:cxn>
                <a:cxn ang="0">
                  <a:pos x="connsiteX1" y="connsiteY1"/>
                </a:cxn>
              </a:cxnLst>
              <a:rect l="l" t="t" r="r" b="b"/>
              <a:pathLst>
                <a:path w="9525" h="9525">
                  <a:moveTo>
                    <a:pt x="8243" y="7144"/>
                  </a:moveTo>
                  <a:cubicBezTo>
                    <a:pt x="6339" y="9049"/>
                    <a:pt x="7291" y="9049"/>
                    <a:pt x="8243" y="7144"/>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xmlns="" id="{B855D0B5-88AC-4A93-B883-906A0EA91DA4}"/>
                </a:ext>
              </a:extLst>
            </p:cNvPr>
            <p:cNvSpPr/>
            <p:nvPr/>
          </p:nvSpPr>
          <p:spPr>
            <a:xfrm>
              <a:off x="7304246" y="2688960"/>
              <a:ext cx="9525" cy="9525"/>
            </a:xfrm>
            <a:custGeom>
              <a:avLst/>
              <a:gdLst>
                <a:gd name="connsiteX0" fmla="*/ 10001 w 9525"/>
                <a:gd name="connsiteY0" fmla="*/ 7567 h 9525"/>
                <a:gd name="connsiteX1" fmla="*/ 7144 w 9525"/>
                <a:gd name="connsiteY1" fmla="*/ 7567 h 9525"/>
                <a:gd name="connsiteX2" fmla="*/ 10001 w 9525"/>
                <a:gd name="connsiteY2" fmla="*/ 7567 h 9525"/>
              </a:gdLst>
              <a:ahLst/>
              <a:cxnLst>
                <a:cxn ang="0">
                  <a:pos x="connsiteX0" y="connsiteY0"/>
                </a:cxn>
                <a:cxn ang="0">
                  <a:pos x="connsiteX1" y="connsiteY1"/>
                </a:cxn>
                <a:cxn ang="0">
                  <a:pos x="connsiteX2" y="connsiteY2"/>
                </a:cxn>
              </a:cxnLst>
              <a:rect l="l" t="t" r="r" b="b"/>
              <a:pathLst>
                <a:path w="9525" h="9525">
                  <a:moveTo>
                    <a:pt x="10001" y="7567"/>
                  </a:moveTo>
                  <a:cubicBezTo>
                    <a:pt x="10001" y="7567"/>
                    <a:pt x="9049" y="6615"/>
                    <a:pt x="7144" y="7567"/>
                  </a:cubicBezTo>
                  <a:cubicBezTo>
                    <a:pt x="9049" y="7567"/>
                    <a:pt x="10001" y="8520"/>
                    <a:pt x="10001" y="7567"/>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xmlns="" id="{CDBE60D6-86AF-4EF0-AEDF-B01B3E23B01B}"/>
                </a:ext>
              </a:extLst>
            </p:cNvPr>
            <p:cNvSpPr/>
            <p:nvPr/>
          </p:nvSpPr>
          <p:spPr>
            <a:xfrm>
              <a:off x="7305199" y="26912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8096"/>
                    <a:pt x="8096" y="7144"/>
                    <a:pt x="7144" y="7144"/>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xmlns="" id="{9A5A9D12-000C-41AA-A5FC-41D023597BB1}"/>
                </a:ext>
              </a:extLst>
            </p:cNvPr>
            <p:cNvSpPr/>
            <p:nvPr/>
          </p:nvSpPr>
          <p:spPr>
            <a:xfrm>
              <a:off x="7238509" y="2691288"/>
              <a:ext cx="76200" cy="9525"/>
            </a:xfrm>
            <a:custGeom>
              <a:avLst/>
              <a:gdLst>
                <a:gd name="connsiteX0" fmla="*/ 7159 w 76200"/>
                <a:gd name="connsiteY0" fmla="*/ 7144 h 9525"/>
                <a:gd name="connsiteX1" fmla="*/ 72881 w 76200"/>
                <a:gd name="connsiteY1" fmla="*/ 8096 h 9525"/>
                <a:gd name="connsiteX2" fmla="*/ 64309 w 76200"/>
                <a:gd name="connsiteY2" fmla="*/ 10954 h 9525"/>
                <a:gd name="connsiteX3" fmla="*/ 7159 w 76200"/>
                <a:gd name="connsiteY3" fmla="*/ 7144 h 9525"/>
              </a:gdLst>
              <a:ahLst/>
              <a:cxnLst>
                <a:cxn ang="0">
                  <a:pos x="connsiteX0" y="connsiteY0"/>
                </a:cxn>
                <a:cxn ang="0">
                  <a:pos x="connsiteX1" y="connsiteY1"/>
                </a:cxn>
                <a:cxn ang="0">
                  <a:pos x="connsiteX2" y="connsiteY2"/>
                </a:cxn>
                <a:cxn ang="0">
                  <a:pos x="connsiteX3" y="connsiteY3"/>
                </a:cxn>
              </a:cxnLst>
              <a:rect l="l" t="t" r="r" b="b"/>
              <a:pathLst>
                <a:path w="76200" h="9525">
                  <a:moveTo>
                    <a:pt x="7159" y="7144"/>
                  </a:moveTo>
                  <a:cubicBezTo>
                    <a:pt x="6206" y="7144"/>
                    <a:pt x="50022" y="15716"/>
                    <a:pt x="72881" y="8096"/>
                  </a:cubicBezTo>
                  <a:cubicBezTo>
                    <a:pt x="63356" y="9049"/>
                    <a:pt x="60499" y="10001"/>
                    <a:pt x="64309" y="10954"/>
                  </a:cubicBezTo>
                  <a:cubicBezTo>
                    <a:pt x="68119" y="3334"/>
                    <a:pt x="7159" y="10954"/>
                    <a:pt x="7159" y="7144"/>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xmlns="" id="{552C614C-619E-4561-8F6E-B0202879EA35}"/>
                </a:ext>
              </a:extLst>
            </p:cNvPr>
            <p:cNvSpPr/>
            <p:nvPr/>
          </p:nvSpPr>
          <p:spPr>
            <a:xfrm>
              <a:off x="7222037" y="2694299"/>
              <a:ext cx="9525" cy="9525"/>
            </a:xfrm>
            <a:custGeom>
              <a:avLst/>
              <a:gdLst>
                <a:gd name="connsiteX0" fmla="*/ 9344 w 9525"/>
                <a:gd name="connsiteY0" fmla="*/ 8896 h 9525"/>
                <a:gd name="connsiteX1" fmla="*/ 9344 w 9525"/>
                <a:gd name="connsiteY1" fmla="*/ 8896 h 9525"/>
              </a:gdLst>
              <a:ahLst/>
              <a:cxnLst>
                <a:cxn ang="0">
                  <a:pos x="connsiteX0" y="connsiteY0"/>
                </a:cxn>
                <a:cxn ang="0">
                  <a:pos x="connsiteX1" y="connsiteY1"/>
                </a:cxn>
              </a:cxnLst>
              <a:rect l="l" t="t" r="r" b="b"/>
              <a:pathLst>
                <a:path w="9525" h="9525">
                  <a:moveTo>
                    <a:pt x="9344" y="8896"/>
                  </a:moveTo>
                  <a:cubicBezTo>
                    <a:pt x="7438" y="4133"/>
                    <a:pt x="5533" y="10801"/>
                    <a:pt x="9344" y="8896"/>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xmlns="" id="{549BB059-0338-4DC9-8114-8E861AA63854}"/>
                </a:ext>
              </a:extLst>
            </p:cNvPr>
            <p:cNvSpPr/>
            <p:nvPr/>
          </p:nvSpPr>
          <p:spPr>
            <a:xfrm>
              <a:off x="7196614" y="2686932"/>
              <a:ext cx="19050" cy="19050"/>
            </a:xfrm>
            <a:custGeom>
              <a:avLst/>
              <a:gdLst>
                <a:gd name="connsiteX0" fmla="*/ 7144 w 19050"/>
                <a:gd name="connsiteY0" fmla="*/ 14358 h 19050"/>
                <a:gd name="connsiteX1" fmla="*/ 7144 w 19050"/>
                <a:gd name="connsiteY1" fmla="*/ 14358 h 19050"/>
              </a:gdLst>
              <a:ahLst/>
              <a:cxnLst>
                <a:cxn ang="0">
                  <a:pos x="connsiteX0" y="connsiteY0"/>
                </a:cxn>
                <a:cxn ang="0">
                  <a:pos x="connsiteX1" y="connsiteY1"/>
                </a:cxn>
              </a:cxnLst>
              <a:rect l="l" t="t" r="r" b="b"/>
              <a:pathLst>
                <a:path w="19050" h="19050">
                  <a:moveTo>
                    <a:pt x="7144" y="14358"/>
                  </a:moveTo>
                  <a:cubicBezTo>
                    <a:pt x="20479" y="-2787"/>
                    <a:pt x="12859" y="16263"/>
                    <a:pt x="7144" y="1435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xmlns="" id="{156756EE-626B-45D4-AB35-D70654503FD9}"/>
                </a:ext>
              </a:extLst>
            </p:cNvPr>
            <p:cNvSpPr/>
            <p:nvPr/>
          </p:nvSpPr>
          <p:spPr>
            <a:xfrm>
              <a:off x="7194709" y="2696983"/>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8096" y="8117"/>
                    <a:pt x="7144" y="5259"/>
                    <a:pt x="7144" y="9069"/>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xmlns="" id="{BB12B297-F738-4E6B-A193-B7DEB1F1FE21}"/>
                </a:ext>
              </a:extLst>
            </p:cNvPr>
            <p:cNvSpPr/>
            <p:nvPr/>
          </p:nvSpPr>
          <p:spPr>
            <a:xfrm>
              <a:off x="7783867" y="2808446"/>
              <a:ext cx="9525" cy="9525"/>
            </a:xfrm>
            <a:custGeom>
              <a:avLst/>
              <a:gdLst>
                <a:gd name="connsiteX0" fmla="*/ 9488 w 9525"/>
                <a:gd name="connsiteY0" fmla="*/ 7144 h 9525"/>
                <a:gd name="connsiteX1" fmla="*/ 9488 w 9525"/>
                <a:gd name="connsiteY1" fmla="*/ 7144 h 9525"/>
              </a:gdLst>
              <a:ahLst/>
              <a:cxnLst>
                <a:cxn ang="0">
                  <a:pos x="connsiteX0" y="connsiteY0"/>
                </a:cxn>
                <a:cxn ang="0">
                  <a:pos x="connsiteX1" y="connsiteY1"/>
                </a:cxn>
              </a:cxnLst>
              <a:rect l="l" t="t" r="r" b="b"/>
              <a:pathLst>
                <a:path w="9525" h="9525">
                  <a:moveTo>
                    <a:pt x="9488" y="7144"/>
                  </a:moveTo>
                  <a:cubicBezTo>
                    <a:pt x="8536" y="7144"/>
                    <a:pt x="4726" y="9049"/>
                    <a:pt x="9488" y="7144"/>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xmlns="" id="{4AFE33D0-5855-4E5A-92EC-DB26837A14A3}"/>
                </a:ext>
              </a:extLst>
            </p:cNvPr>
            <p:cNvSpPr/>
            <p:nvPr/>
          </p:nvSpPr>
          <p:spPr>
            <a:xfrm>
              <a:off x="7775734" y="2798921"/>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7621" y="24289"/>
                    <a:pt x="10954" y="13811"/>
                    <a:pt x="7144" y="7144"/>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xmlns="" id="{FA391B56-A5E7-4788-8569-5FC0A4D609D0}"/>
                </a:ext>
              </a:extLst>
            </p:cNvPr>
            <p:cNvSpPr/>
            <p:nvPr/>
          </p:nvSpPr>
          <p:spPr>
            <a:xfrm>
              <a:off x="7772876" y="2804636"/>
              <a:ext cx="9525" cy="19050"/>
            </a:xfrm>
            <a:custGeom>
              <a:avLst/>
              <a:gdLst>
                <a:gd name="connsiteX0" fmla="*/ 8096 w 9525"/>
                <a:gd name="connsiteY0" fmla="*/ 11906 h 19050"/>
                <a:gd name="connsiteX1" fmla="*/ 7144 w 9525"/>
                <a:gd name="connsiteY1" fmla="*/ 7144 h 19050"/>
                <a:gd name="connsiteX2" fmla="*/ 8096 w 9525"/>
                <a:gd name="connsiteY2" fmla="*/ 11906 h 19050"/>
              </a:gdLst>
              <a:ahLst/>
              <a:cxnLst>
                <a:cxn ang="0">
                  <a:pos x="connsiteX0" y="connsiteY0"/>
                </a:cxn>
                <a:cxn ang="0">
                  <a:pos x="connsiteX1" y="connsiteY1"/>
                </a:cxn>
                <a:cxn ang="0">
                  <a:pos x="connsiteX2" y="connsiteY2"/>
                </a:cxn>
              </a:cxnLst>
              <a:rect l="l" t="t" r="r" b="b"/>
              <a:pathLst>
                <a:path w="9525" h="19050">
                  <a:moveTo>
                    <a:pt x="8096" y="11906"/>
                  </a:moveTo>
                  <a:cubicBezTo>
                    <a:pt x="8096" y="10001"/>
                    <a:pt x="8096" y="9049"/>
                    <a:pt x="7144" y="7144"/>
                  </a:cubicBezTo>
                  <a:cubicBezTo>
                    <a:pt x="8096" y="9049"/>
                    <a:pt x="7144" y="10954"/>
                    <a:pt x="8096" y="11906"/>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xmlns="" id="{53EA88C8-0265-4E5C-9425-CECCA38ECEF1}"/>
                </a:ext>
              </a:extLst>
            </p:cNvPr>
            <p:cNvSpPr/>
            <p:nvPr/>
          </p:nvSpPr>
          <p:spPr>
            <a:xfrm>
              <a:off x="7771448" y="2809927"/>
              <a:ext cx="9525" cy="9525"/>
            </a:xfrm>
            <a:custGeom>
              <a:avLst/>
              <a:gdLst>
                <a:gd name="connsiteX0" fmla="*/ 8572 w 9525"/>
                <a:gd name="connsiteY0" fmla="*/ 7567 h 9525"/>
                <a:gd name="connsiteX1" fmla="*/ 8572 w 9525"/>
                <a:gd name="connsiteY1" fmla="*/ 7567 h 9525"/>
              </a:gdLst>
              <a:ahLst/>
              <a:cxnLst>
                <a:cxn ang="0">
                  <a:pos x="connsiteX0" y="connsiteY0"/>
                </a:cxn>
                <a:cxn ang="0">
                  <a:pos x="connsiteX1" y="connsiteY1"/>
                </a:cxn>
              </a:cxnLst>
              <a:rect l="l" t="t" r="r" b="b"/>
              <a:pathLst>
                <a:path w="9525" h="9525">
                  <a:moveTo>
                    <a:pt x="8572" y="7567"/>
                  </a:moveTo>
                  <a:cubicBezTo>
                    <a:pt x="6668" y="7567"/>
                    <a:pt x="6668" y="6615"/>
                    <a:pt x="8572" y="7567"/>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xmlns="" id="{D05FE99F-7FE0-4BD0-B864-F7689E47F677}"/>
                </a:ext>
              </a:extLst>
            </p:cNvPr>
            <p:cNvSpPr/>
            <p:nvPr/>
          </p:nvSpPr>
          <p:spPr>
            <a:xfrm>
              <a:off x="7764833" y="281130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8096"/>
                    <a:pt x="7567" y="7144"/>
                  </a:cubicBezTo>
                  <a:cubicBezTo>
                    <a:pt x="7567" y="9049"/>
                    <a:pt x="7567" y="8096"/>
                    <a:pt x="7567" y="7144"/>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xmlns="" id="{079F16FA-0017-4B5B-AA13-3FDEED74365C}"/>
                </a:ext>
              </a:extLst>
            </p:cNvPr>
            <p:cNvSpPr/>
            <p:nvPr/>
          </p:nvSpPr>
          <p:spPr>
            <a:xfrm>
              <a:off x="7761446" y="2802579"/>
              <a:ext cx="19050" cy="19050"/>
            </a:xfrm>
            <a:custGeom>
              <a:avLst/>
              <a:gdLst>
                <a:gd name="connsiteX0" fmla="*/ 7144 w 19050"/>
                <a:gd name="connsiteY0" fmla="*/ 17773 h 19050"/>
                <a:gd name="connsiteX1" fmla="*/ 7144 w 19050"/>
                <a:gd name="connsiteY1" fmla="*/ 17773 h 19050"/>
              </a:gdLst>
              <a:ahLst/>
              <a:cxnLst>
                <a:cxn ang="0">
                  <a:pos x="connsiteX0" y="connsiteY0"/>
                </a:cxn>
                <a:cxn ang="0">
                  <a:pos x="connsiteX1" y="connsiteY1"/>
                </a:cxn>
              </a:cxnLst>
              <a:rect l="l" t="t" r="r" b="b"/>
              <a:pathLst>
                <a:path w="19050" h="19050">
                  <a:moveTo>
                    <a:pt x="7144" y="17773"/>
                  </a:moveTo>
                  <a:cubicBezTo>
                    <a:pt x="10001" y="21583"/>
                    <a:pt x="18574" y="-7945"/>
                    <a:pt x="7144" y="17773"/>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xmlns="" id="{FB848461-D0ED-4201-A29A-667AB5DBF3BC}"/>
                </a:ext>
              </a:extLst>
            </p:cNvPr>
            <p:cNvSpPr/>
            <p:nvPr/>
          </p:nvSpPr>
          <p:spPr>
            <a:xfrm>
              <a:off x="7765256" y="281088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7144" y="7567"/>
                  </a:cubicBez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xmlns="" id="{3408047F-A323-46F3-9B81-6177D34F8455}"/>
                </a:ext>
              </a:extLst>
            </p:cNvPr>
            <p:cNvSpPr/>
            <p:nvPr/>
          </p:nvSpPr>
          <p:spPr>
            <a:xfrm>
              <a:off x="7769066" y="2808538"/>
              <a:ext cx="9525" cy="9525"/>
            </a:xfrm>
            <a:custGeom>
              <a:avLst/>
              <a:gdLst>
                <a:gd name="connsiteX0" fmla="*/ 7144 w 9525"/>
                <a:gd name="connsiteY0" fmla="*/ 9909 h 9525"/>
                <a:gd name="connsiteX1" fmla="*/ 7144 w 9525"/>
                <a:gd name="connsiteY1" fmla="*/ 9909 h 9525"/>
              </a:gdLst>
              <a:ahLst/>
              <a:cxnLst>
                <a:cxn ang="0">
                  <a:pos x="connsiteX0" y="connsiteY0"/>
                </a:cxn>
                <a:cxn ang="0">
                  <a:pos x="connsiteX1" y="connsiteY1"/>
                </a:cxn>
              </a:cxnLst>
              <a:rect l="l" t="t" r="r" b="b"/>
              <a:pathLst>
                <a:path w="9525" h="9525">
                  <a:moveTo>
                    <a:pt x="7144" y="9909"/>
                  </a:moveTo>
                  <a:cubicBezTo>
                    <a:pt x="7144" y="8956"/>
                    <a:pt x="8096" y="4194"/>
                    <a:pt x="7144" y="9909"/>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xmlns="" id="{6DD1F1CD-73BC-4024-87CC-BB31BA0D3EFC}"/>
                </a:ext>
              </a:extLst>
            </p:cNvPr>
            <p:cNvSpPr/>
            <p:nvPr/>
          </p:nvSpPr>
          <p:spPr>
            <a:xfrm>
              <a:off x="7752545" y="2805850"/>
              <a:ext cx="9525" cy="19050"/>
            </a:xfrm>
            <a:custGeom>
              <a:avLst/>
              <a:gdLst>
                <a:gd name="connsiteX0" fmla="*/ 10330 w 9525"/>
                <a:gd name="connsiteY0" fmla="*/ 15454 h 19050"/>
                <a:gd name="connsiteX1" fmla="*/ 10330 w 9525"/>
                <a:gd name="connsiteY1" fmla="*/ 15454 h 19050"/>
              </a:gdLst>
              <a:ahLst/>
              <a:cxnLst>
                <a:cxn ang="0">
                  <a:pos x="connsiteX0" y="connsiteY0"/>
                </a:cxn>
                <a:cxn ang="0">
                  <a:pos x="connsiteX1" y="connsiteY1"/>
                </a:cxn>
              </a:cxnLst>
              <a:rect l="l" t="t" r="r" b="b"/>
              <a:pathLst>
                <a:path w="9525" h="19050">
                  <a:moveTo>
                    <a:pt x="10330" y="15454"/>
                  </a:moveTo>
                  <a:cubicBezTo>
                    <a:pt x="9378" y="2119"/>
                    <a:pt x="3663" y="6881"/>
                    <a:pt x="10330" y="15454"/>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xmlns="" id="{40BF21D9-0CEA-43D4-B66E-BEBE07C3B896}"/>
                </a:ext>
              </a:extLst>
            </p:cNvPr>
            <p:cNvSpPr/>
            <p:nvPr/>
          </p:nvSpPr>
          <p:spPr>
            <a:xfrm>
              <a:off x="7748111" y="280082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xmlns="" id="{B45F086C-D419-42C9-AAD0-707433F3A2CF}"/>
                </a:ext>
              </a:extLst>
            </p:cNvPr>
            <p:cNvSpPr/>
            <p:nvPr/>
          </p:nvSpPr>
          <p:spPr>
            <a:xfrm>
              <a:off x="7735729" y="2803946"/>
              <a:ext cx="19050" cy="19050"/>
            </a:xfrm>
            <a:custGeom>
              <a:avLst/>
              <a:gdLst>
                <a:gd name="connsiteX0" fmla="*/ 7144 w 19050"/>
                <a:gd name="connsiteY0" fmla="*/ 15454 h 19050"/>
                <a:gd name="connsiteX1" fmla="*/ 7144 w 19050"/>
                <a:gd name="connsiteY1" fmla="*/ 15454 h 19050"/>
              </a:gdLst>
              <a:ahLst/>
              <a:cxnLst>
                <a:cxn ang="0">
                  <a:pos x="connsiteX0" y="connsiteY0"/>
                </a:cxn>
                <a:cxn ang="0">
                  <a:pos x="connsiteX1" y="connsiteY1"/>
                </a:cxn>
              </a:cxnLst>
              <a:rect l="l" t="t" r="r" b="b"/>
              <a:pathLst>
                <a:path w="19050" h="19050">
                  <a:moveTo>
                    <a:pt x="7144" y="15454"/>
                  </a:moveTo>
                  <a:cubicBezTo>
                    <a:pt x="25241" y="6881"/>
                    <a:pt x="16669" y="2119"/>
                    <a:pt x="7144" y="15454"/>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xmlns="" id="{7AE0F74E-32DC-41C6-9AC9-A66F9ADF4239}"/>
                </a:ext>
              </a:extLst>
            </p:cNvPr>
            <p:cNvSpPr/>
            <p:nvPr/>
          </p:nvSpPr>
          <p:spPr>
            <a:xfrm>
              <a:off x="7734646" y="2803166"/>
              <a:ext cx="9525" cy="9525"/>
            </a:xfrm>
            <a:custGeom>
              <a:avLst/>
              <a:gdLst>
                <a:gd name="connsiteX0" fmla="*/ 8227 w 9525"/>
                <a:gd name="connsiteY0" fmla="*/ 9565 h 9525"/>
                <a:gd name="connsiteX1" fmla="*/ 8227 w 9525"/>
                <a:gd name="connsiteY1" fmla="*/ 9565 h 9525"/>
              </a:gdLst>
              <a:ahLst/>
              <a:cxnLst>
                <a:cxn ang="0">
                  <a:pos x="connsiteX0" y="connsiteY0"/>
                </a:cxn>
                <a:cxn ang="0">
                  <a:pos x="connsiteX1" y="connsiteY1"/>
                </a:cxn>
              </a:cxnLst>
              <a:rect l="l" t="t" r="r" b="b"/>
              <a:pathLst>
                <a:path w="9525" h="9525">
                  <a:moveTo>
                    <a:pt x="8227" y="9565"/>
                  </a:moveTo>
                  <a:cubicBezTo>
                    <a:pt x="5369" y="2898"/>
                    <a:pt x="9179" y="12423"/>
                    <a:pt x="8227" y="9565"/>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xmlns="" id="{412EBDAE-959E-4A6B-9353-86D54A98C4C4}"/>
                </a:ext>
              </a:extLst>
            </p:cNvPr>
            <p:cNvSpPr/>
            <p:nvPr/>
          </p:nvSpPr>
          <p:spPr>
            <a:xfrm>
              <a:off x="7725489" y="2807171"/>
              <a:ext cx="9525" cy="19050"/>
            </a:xfrm>
            <a:custGeom>
              <a:avLst/>
              <a:gdLst>
                <a:gd name="connsiteX0" fmla="*/ 10716 w 9525"/>
                <a:gd name="connsiteY0" fmla="*/ 14133 h 19050"/>
                <a:gd name="connsiteX1" fmla="*/ 10716 w 9525"/>
                <a:gd name="connsiteY1" fmla="*/ 14133 h 19050"/>
              </a:gdLst>
              <a:ahLst/>
              <a:cxnLst>
                <a:cxn ang="0">
                  <a:pos x="connsiteX0" y="connsiteY0"/>
                </a:cxn>
                <a:cxn ang="0">
                  <a:pos x="connsiteX1" y="connsiteY1"/>
                </a:cxn>
              </a:cxnLst>
              <a:rect l="l" t="t" r="r" b="b"/>
              <a:pathLst>
                <a:path w="9525" h="19050">
                  <a:moveTo>
                    <a:pt x="10716" y="14133"/>
                  </a:moveTo>
                  <a:cubicBezTo>
                    <a:pt x="5953" y="-2059"/>
                    <a:pt x="5953" y="15086"/>
                    <a:pt x="10716" y="14133"/>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xmlns="" id="{2D7FA307-F887-493F-999E-9065A12CD5BF}"/>
                </a:ext>
              </a:extLst>
            </p:cNvPr>
            <p:cNvSpPr/>
            <p:nvPr/>
          </p:nvSpPr>
          <p:spPr>
            <a:xfrm>
              <a:off x="7732871" y="2812256"/>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9049"/>
                    <a:pt x="7144" y="8096"/>
                    <a:pt x="7144" y="7144"/>
                  </a:cubicBezTo>
                  <a:cubicBezTo>
                    <a:pt x="8096" y="9049"/>
                    <a:pt x="8096" y="10001"/>
                    <a:pt x="9049" y="8096"/>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xmlns="" id="{DD473749-66E7-4FDE-9E31-A1211D57CE0B}"/>
                </a:ext>
              </a:extLst>
            </p:cNvPr>
            <p:cNvSpPr/>
            <p:nvPr/>
          </p:nvSpPr>
          <p:spPr>
            <a:xfrm>
              <a:off x="7719536" y="2805826"/>
              <a:ext cx="9525" cy="9525"/>
            </a:xfrm>
            <a:custGeom>
              <a:avLst/>
              <a:gdLst>
                <a:gd name="connsiteX0" fmla="*/ 7144 w 9525"/>
                <a:gd name="connsiteY0" fmla="*/ 7858 h 9525"/>
                <a:gd name="connsiteX1" fmla="*/ 8096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8096" y="7858"/>
                    <a:pt x="8096" y="7858"/>
                  </a:cubicBez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xmlns="" id="{2A155337-D70E-4322-98C3-A3FC856F600D}"/>
                </a:ext>
              </a:extLst>
            </p:cNvPr>
            <p:cNvSpPr/>
            <p:nvPr/>
          </p:nvSpPr>
          <p:spPr>
            <a:xfrm>
              <a:off x="7720277" y="2812256"/>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9049"/>
                    <a:pt x="9260" y="8096"/>
                    <a:pt x="9260" y="7144"/>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xmlns="" id="{CB70E820-B4C9-467C-BCF9-14E348A243BF}"/>
                </a:ext>
              </a:extLst>
            </p:cNvPr>
            <p:cNvSpPr/>
            <p:nvPr/>
          </p:nvSpPr>
          <p:spPr>
            <a:xfrm>
              <a:off x="7635644" y="2797968"/>
              <a:ext cx="95250" cy="28575"/>
            </a:xfrm>
            <a:custGeom>
              <a:avLst/>
              <a:gdLst>
                <a:gd name="connsiteX0" fmla="*/ 7216 w 95250"/>
                <a:gd name="connsiteY0" fmla="*/ 7144 h 28575"/>
                <a:gd name="connsiteX1" fmla="*/ 89131 w 95250"/>
                <a:gd name="connsiteY1" fmla="*/ 12859 h 28575"/>
                <a:gd name="connsiteX2" fmla="*/ 7216 w 95250"/>
                <a:gd name="connsiteY2" fmla="*/ 7144 h 28575"/>
              </a:gdLst>
              <a:ahLst/>
              <a:cxnLst>
                <a:cxn ang="0">
                  <a:pos x="connsiteX0" y="connsiteY0"/>
                </a:cxn>
                <a:cxn ang="0">
                  <a:pos x="connsiteX1" y="connsiteY1"/>
                </a:cxn>
                <a:cxn ang="0">
                  <a:pos x="connsiteX2" y="connsiteY2"/>
                </a:cxn>
              </a:cxnLst>
              <a:rect l="l" t="t" r="r" b="b"/>
              <a:pathLst>
                <a:path w="95250" h="28575">
                  <a:moveTo>
                    <a:pt x="7216" y="7144"/>
                  </a:moveTo>
                  <a:cubicBezTo>
                    <a:pt x="4359" y="44291"/>
                    <a:pt x="87226" y="13811"/>
                    <a:pt x="89131" y="12859"/>
                  </a:cubicBezTo>
                  <a:cubicBezTo>
                    <a:pt x="61509" y="10001"/>
                    <a:pt x="33886" y="8096"/>
                    <a:pt x="7216" y="7144"/>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xmlns="" id="{CE7D92ED-E304-4F97-B5ED-BD31433FFAD7}"/>
                </a:ext>
              </a:extLst>
            </p:cNvPr>
            <p:cNvSpPr/>
            <p:nvPr/>
          </p:nvSpPr>
          <p:spPr>
            <a:xfrm>
              <a:off x="7645241" y="2795212"/>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9049" y="6090"/>
                    <a:pt x="7144" y="7042"/>
                    <a:pt x="7144" y="8947"/>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xmlns="" id="{B0C66C91-5741-4F93-9E4A-AD870BE036A2}"/>
                </a:ext>
              </a:extLst>
            </p:cNvPr>
            <p:cNvSpPr/>
            <p:nvPr/>
          </p:nvSpPr>
          <p:spPr>
            <a:xfrm>
              <a:off x="7635293" y="279796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xmlns="" id="{745CCD33-415B-4334-9FEA-F95FDFBA0676}"/>
                </a:ext>
              </a:extLst>
            </p:cNvPr>
            <p:cNvSpPr/>
            <p:nvPr/>
          </p:nvSpPr>
          <p:spPr>
            <a:xfrm>
              <a:off x="7652015" y="2811409"/>
              <a:ext cx="9525" cy="9525"/>
            </a:xfrm>
            <a:custGeom>
              <a:avLst/>
              <a:gdLst>
                <a:gd name="connsiteX0" fmla="*/ 7990 w 9525"/>
                <a:gd name="connsiteY0" fmla="*/ 7990 h 9525"/>
                <a:gd name="connsiteX1" fmla="*/ 7990 w 9525"/>
                <a:gd name="connsiteY1" fmla="*/ 7990 h 9525"/>
              </a:gdLst>
              <a:ahLst/>
              <a:cxnLst>
                <a:cxn ang="0">
                  <a:pos x="connsiteX0" y="connsiteY0"/>
                </a:cxn>
                <a:cxn ang="0">
                  <a:pos x="connsiteX1" y="connsiteY1"/>
                </a:cxn>
              </a:cxnLst>
              <a:rect l="l" t="t" r="r" b="b"/>
              <a:pathLst>
                <a:path w="9525" h="9525">
                  <a:moveTo>
                    <a:pt x="7990" y="7990"/>
                  </a:moveTo>
                  <a:cubicBezTo>
                    <a:pt x="7990" y="7990"/>
                    <a:pt x="6085" y="6085"/>
                    <a:pt x="7990" y="7990"/>
                  </a:cubicBezTo>
                  <a:close/>
                </a:path>
              </a:pathLst>
            </a:custGeom>
            <a:grp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xmlns="" id="{F9C290BD-B57D-4871-B68C-83695F3C2524}"/>
                </a:ext>
              </a:extLst>
            </p:cNvPr>
            <p:cNvSpPr/>
            <p:nvPr/>
          </p:nvSpPr>
          <p:spPr>
            <a:xfrm>
              <a:off x="7657624" y="2797968"/>
              <a:ext cx="9525" cy="9525"/>
            </a:xfrm>
            <a:custGeom>
              <a:avLst/>
              <a:gdLst>
                <a:gd name="connsiteX0" fmla="*/ 7144 w 9525"/>
                <a:gd name="connsiteY0" fmla="*/ 7144 h 9525"/>
                <a:gd name="connsiteX1" fmla="*/ 9049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10001"/>
                    <a:pt x="9049" y="10954"/>
                  </a:cubicBezTo>
                  <a:cubicBezTo>
                    <a:pt x="9049" y="9049"/>
                    <a:pt x="9049" y="8096"/>
                    <a:pt x="7144" y="7144"/>
                  </a:cubicBezTo>
                  <a:close/>
                </a:path>
              </a:pathLst>
            </a:custGeom>
            <a:grp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xmlns="" id="{23202B86-3169-46DD-BDFC-9AA870002AAB}"/>
                </a:ext>
              </a:extLst>
            </p:cNvPr>
            <p:cNvSpPr/>
            <p:nvPr/>
          </p:nvSpPr>
          <p:spPr>
            <a:xfrm>
              <a:off x="7677001" y="2800826"/>
              <a:ext cx="9525" cy="9525"/>
            </a:xfrm>
            <a:custGeom>
              <a:avLst/>
              <a:gdLst>
                <a:gd name="connsiteX0" fmla="*/ 7769 w 9525"/>
                <a:gd name="connsiteY0" fmla="*/ 10001 h 9525"/>
                <a:gd name="connsiteX1" fmla="*/ 8722 w 9525"/>
                <a:gd name="connsiteY1" fmla="*/ 7144 h 9525"/>
                <a:gd name="connsiteX2" fmla="*/ 7769 w 9525"/>
                <a:gd name="connsiteY2" fmla="*/ 10001 h 9525"/>
              </a:gdLst>
              <a:ahLst/>
              <a:cxnLst>
                <a:cxn ang="0">
                  <a:pos x="connsiteX0" y="connsiteY0"/>
                </a:cxn>
                <a:cxn ang="0">
                  <a:pos x="connsiteX1" y="connsiteY1"/>
                </a:cxn>
                <a:cxn ang="0">
                  <a:pos x="connsiteX2" y="connsiteY2"/>
                </a:cxn>
              </a:cxnLst>
              <a:rect l="l" t="t" r="r" b="b"/>
              <a:pathLst>
                <a:path w="9525" h="9525">
                  <a:moveTo>
                    <a:pt x="7769" y="10001"/>
                  </a:moveTo>
                  <a:cubicBezTo>
                    <a:pt x="8722" y="9049"/>
                    <a:pt x="7769" y="8096"/>
                    <a:pt x="8722" y="7144"/>
                  </a:cubicBezTo>
                  <a:cubicBezTo>
                    <a:pt x="6817" y="7144"/>
                    <a:pt x="6817" y="8096"/>
                    <a:pt x="7769" y="10001"/>
                  </a:cubicBezTo>
                  <a:close/>
                </a:path>
              </a:pathLst>
            </a:custGeom>
            <a:grp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xmlns="" id="{02139B64-B19C-4380-81D1-8D15FB55F6CC}"/>
                </a:ext>
              </a:extLst>
            </p:cNvPr>
            <p:cNvSpPr/>
            <p:nvPr/>
          </p:nvSpPr>
          <p:spPr>
            <a:xfrm>
              <a:off x="7637401" y="2796063"/>
              <a:ext cx="9525" cy="9525"/>
            </a:xfrm>
            <a:custGeom>
              <a:avLst/>
              <a:gdLst>
                <a:gd name="connsiteX0" fmla="*/ 11174 w 9525"/>
                <a:gd name="connsiteY0" fmla="*/ 7144 h 9525"/>
                <a:gd name="connsiteX1" fmla="*/ 11174 w 9525"/>
                <a:gd name="connsiteY1" fmla="*/ 7144 h 9525"/>
              </a:gdLst>
              <a:ahLst/>
              <a:cxnLst>
                <a:cxn ang="0">
                  <a:pos x="connsiteX0" y="connsiteY0"/>
                </a:cxn>
                <a:cxn ang="0">
                  <a:pos x="connsiteX1" y="connsiteY1"/>
                </a:cxn>
              </a:cxnLst>
              <a:rect l="l" t="t" r="r" b="b"/>
              <a:pathLst>
                <a:path w="9525" h="9525">
                  <a:moveTo>
                    <a:pt x="11174" y="7144"/>
                  </a:moveTo>
                  <a:cubicBezTo>
                    <a:pt x="10222" y="7144"/>
                    <a:pt x="2602" y="9049"/>
                    <a:pt x="11174" y="7144"/>
                  </a:cubicBezTo>
                  <a:close/>
                </a:path>
              </a:pathLst>
            </a:custGeom>
            <a:grp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xmlns="" id="{EE981A31-ACF1-4024-AD74-AE89361443EB}"/>
                </a:ext>
              </a:extLst>
            </p:cNvPr>
            <p:cNvSpPr/>
            <p:nvPr/>
          </p:nvSpPr>
          <p:spPr>
            <a:xfrm>
              <a:off x="7587017" y="2797968"/>
              <a:ext cx="57150" cy="19050"/>
            </a:xfrm>
            <a:custGeom>
              <a:avLst/>
              <a:gdLst>
                <a:gd name="connsiteX0" fmla="*/ 7265 w 57150"/>
                <a:gd name="connsiteY0" fmla="*/ 11906 h 19050"/>
                <a:gd name="connsiteX1" fmla="*/ 52033 w 57150"/>
                <a:gd name="connsiteY1" fmla="*/ 7144 h 19050"/>
                <a:gd name="connsiteX2" fmla="*/ 7265 w 57150"/>
                <a:gd name="connsiteY2" fmla="*/ 11906 h 19050"/>
              </a:gdLst>
              <a:ahLst/>
              <a:cxnLst>
                <a:cxn ang="0">
                  <a:pos x="connsiteX0" y="connsiteY0"/>
                </a:cxn>
                <a:cxn ang="0">
                  <a:pos x="connsiteX1" y="connsiteY1"/>
                </a:cxn>
                <a:cxn ang="0">
                  <a:pos x="connsiteX2" y="connsiteY2"/>
                </a:cxn>
              </a:cxnLst>
              <a:rect l="l" t="t" r="r" b="b"/>
              <a:pathLst>
                <a:path w="57150" h="19050">
                  <a:moveTo>
                    <a:pt x="7265" y="11906"/>
                  </a:moveTo>
                  <a:cubicBezTo>
                    <a:pt x="8218" y="14764"/>
                    <a:pt x="53938" y="26194"/>
                    <a:pt x="52033" y="7144"/>
                  </a:cubicBezTo>
                  <a:cubicBezTo>
                    <a:pt x="52985" y="7144"/>
                    <a:pt x="4408" y="10001"/>
                    <a:pt x="7265" y="11906"/>
                  </a:cubicBezTo>
                  <a:close/>
                </a:path>
              </a:pathLst>
            </a:custGeom>
            <a:grp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xmlns="" id="{0C61A143-0271-43C9-A4FC-D76D8DDDCE43}"/>
                </a:ext>
              </a:extLst>
            </p:cNvPr>
            <p:cNvSpPr/>
            <p:nvPr/>
          </p:nvSpPr>
          <p:spPr>
            <a:xfrm>
              <a:off x="7620476" y="2796063"/>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xmlns="" id="{CFC3622E-306A-418D-A73A-0B6914BA61BF}"/>
                </a:ext>
              </a:extLst>
            </p:cNvPr>
            <p:cNvSpPr/>
            <p:nvPr/>
          </p:nvSpPr>
          <p:spPr>
            <a:xfrm>
              <a:off x="7551896" y="2791880"/>
              <a:ext cx="38100" cy="19050"/>
            </a:xfrm>
            <a:custGeom>
              <a:avLst/>
              <a:gdLst>
                <a:gd name="connsiteX0" fmla="*/ 30004 w 38100"/>
                <a:gd name="connsiteY0" fmla="*/ 8470 h 19050"/>
                <a:gd name="connsiteX1" fmla="*/ 7144 w 38100"/>
                <a:gd name="connsiteY1" fmla="*/ 14185 h 19050"/>
                <a:gd name="connsiteX2" fmla="*/ 30004 w 38100"/>
                <a:gd name="connsiteY2" fmla="*/ 8470 h 19050"/>
              </a:gdLst>
              <a:ahLst/>
              <a:cxnLst>
                <a:cxn ang="0">
                  <a:pos x="connsiteX0" y="connsiteY0"/>
                </a:cxn>
                <a:cxn ang="0">
                  <a:pos x="connsiteX1" y="connsiteY1"/>
                </a:cxn>
                <a:cxn ang="0">
                  <a:pos x="connsiteX2" y="connsiteY2"/>
                </a:cxn>
              </a:cxnLst>
              <a:rect l="l" t="t" r="r" b="b"/>
              <a:pathLst>
                <a:path w="38100" h="19050">
                  <a:moveTo>
                    <a:pt x="30004" y="8470"/>
                  </a:moveTo>
                  <a:cubicBezTo>
                    <a:pt x="22384" y="3707"/>
                    <a:pt x="20479" y="13232"/>
                    <a:pt x="7144" y="14185"/>
                  </a:cubicBezTo>
                  <a:cubicBezTo>
                    <a:pt x="14764" y="20852"/>
                    <a:pt x="53816" y="4660"/>
                    <a:pt x="30004" y="8470"/>
                  </a:cubicBezTo>
                  <a:close/>
                </a:path>
              </a:pathLst>
            </a:custGeom>
            <a:grpFill/>
            <a:ln w="9525"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xmlns="" id="{382B76EA-B7F9-40D7-A34E-CAE3380DE652}"/>
                </a:ext>
              </a:extLst>
            </p:cNvPr>
            <p:cNvSpPr/>
            <p:nvPr/>
          </p:nvSpPr>
          <p:spPr>
            <a:xfrm>
              <a:off x="7583181" y="2792253"/>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12859"/>
                    <a:pt x="7291" y="9049"/>
                    <a:pt x="8244" y="7144"/>
                  </a:cubicBezTo>
                  <a:close/>
                </a:path>
              </a:pathLst>
            </a:custGeom>
            <a:grpFill/>
            <a:ln w="9525"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xmlns="" id="{117E9652-85DA-4CEB-9003-0FE655A4C2FF}"/>
                </a:ext>
              </a:extLst>
            </p:cNvPr>
            <p:cNvSpPr/>
            <p:nvPr/>
          </p:nvSpPr>
          <p:spPr>
            <a:xfrm>
              <a:off x="7579519" y="2801421"/>
              <a:ext cx="9525" cy="9525"/>
            </a:xfrm>
            <a:custGeom>
              <a:avLst/>
              <a:gdLst>
                <a:gd name="connsiteX0" fmla="*/ 7144 w 9525"/>
                <a:gd name="connsiteY0" fmla="*/ 10359 h 9525"/>
                <a:gd name="connsiteX1" fmla="*/ 8096 w 9525"/>
                <a:gd name="connsiteY1" fmla="*/ 7501 h 9525"/>
                <a:gd name="connsiteX2" fmla="*/ 7144 w 9525"/>
                <a:gd name="connsiteY2" fmla="*/ 10359 h 9525"/>
              </a:gdLst>
              <a:ahLst/>
              <a:cxnLst>
                <a:cxn ang="0">
                  <a:pos x="connsiteX0" y="connsiteY0"/>
                </a:cxn>
                <a:cxn ang="0">
                  <a:pos x="connsiteX1" y="connsiteY1"/>
                </a:cxn>
                <a:cxn ang="0">
                  <a:pos x="connsiteX2" y="connsiteY2"/>
                </a:cxn>
              </a:cxnLst>
              <a:rect l="l" t="t" r="r" b="b"/>
              <a:pathLst>
                <a:path w="9525" h="9525">
                  <a:moveTo>
                    <a:pt x="7144" y="10359"/>
                  </a:moveTo>
                  <a:cubicBezTo>
                    <a:pt x="7144" y="9406"/>
                    <a:pt x="8096" y="8454"/>
                    <a:pt x="8096" y="7501"/>
                  </a:cubicBezTo>
                  <a:cubicBezTo>
                    <a:pt x="7144" y="6548"/>
                    <a:pt x="7144" y="7501"/>
                    <a:pt x="7144" y="10359"/>
                  </a:cubicBezTo>
                  <a:close/>
                </a:path>
              </a:pathLst>
            </a:custGeom>
            <a:grpFill/>
            <a:ln w="9525"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xmlns="" id="{C335276D-A669-4DD7-903F-22F264389F3F}"/>
                </a:ext>
              </a:extLst>
            </p:cNvPr>
            <p:cNvSpPr/>
            <p:nvPr/>
          </p:nvSpPr>
          <p:spPr>
            <a:xfrm>
              <a:off x="7556364" y="2787491"/>
              <a:ext cx="9525" cy="9525"/>
            </a:xfrm>
            <a:custGeom>
              <a:avLst/>
              <a:gdLst>
                <a:gd name="connsiteX0" fmla="*/ 9343 w 9525"/>
                <a:gd name="connsiteY0" fmla="*/ 7144 h 9525"/>
                <a:gd name="connsiteX1" fmla="*/ 9343 w 9525"/>
                <a:gd name="connsiteY1" fmla="*/ 7144 h 9525"/>
              </a:gdLst>
              <a:ahLst/>
              <a:cxnLst>
                <a:cxn ang="0">
                  <a:pos x="connsiteX0" y="connsiteY0"/>
                </a:cxn>
                <a:cxn ang="0">
                  <a:pos x="connsiteX1" y="connsiteY1"/>
                </a:cxn>
              </a:cxnLst>
              <a:rect l="l" t="t" r="r" b="b"/>
              <a:pathLst>
                <a:path w="9525" h="9525">
                  <a:moveTo>
                    <a:pt x="9343" y="7144"/>
                  </a:moveTo>
                  <a:cubicBezTo>
                    <a:pt x="5533" y="9049"/>
                    <a:pt x="7439" y="8096"/>
                    <a:pt x="9343" y="7144"/>
                  </a:cubicBezTo>
                  <a:close/>
                </a:path>
              </a:pathLst>
            </a:custGeom>
            <a:grpFill/>
            <a:ln w="9525"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xmlns="" id="{677C3EC2-8CC0-491C-8EB5-8DF4010CC29D}"/>
                </a:ext>
              </a:extLst>
            </p:cNvPr>
            <p:cNvSpPr/>
            <p:nvPr/>
          </p:nvSpPr>
          <p:spPr>
            <a:xfrm>
              <a:off x="7537609" y="2792671"/>
              <a:ext cx="19050" cy="19050"/>
            </a:xfrm>
            <a:custGeom>
              <a:avLst/>
              <a:gdLst>
                <a:gd name="connsiteX0" fmla="*/ 7144 w 19050"/>
                <a:gd name="connsiteY0" fmla="*/ 12441 h 19050"/>
                <a:gd name="connsiteX1" fmla="*/ 7144 w 19050"/>
                <a:gd name="connsiteY1" fmla="*/ 12441 h 19050"/>
              </a:gdLst>
              <a:ahLst/>
              <a:cxnLst>
                <a:cxn ang="0">
                  <a:pos x="connsiteX0" y="connsiteY0"/>
                </a:cxn>
                <a:cxn ang="0">
                  <a:pos x="connsiteX1" y="connsiteY1"/>
                </a:cxn>
              </a:cxnLst>
              <a:rect l="l" t="t" r="r" b="b"/>
              <a:pathLst>
                <a:path w="19050" h="19050">
                  <a:moveTo>
                    <a:pt x="7144" y="12441"/>
                  </a:moveTo>
                  <a:cubicBezTo>
                    <a:pt x="26194" y="13394"/>
                    <a:pt x="15716" y="59"/>
                    <a:pt x="7144" y="12441"/>
                  </a:cubicBezTo>
                  <a:close/>
                </a:path>
              </a:pathLst>
            </a:custGeom>
            <a:grpFill/>
            <a:ln w="9525"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xmlns="" id="{A1667BE0-3D39-4F4A-8F9F-EA5385A85B29}"/>
                </a:ext>
              </a:extLst>
            </p:cNvPr>
            <p:cNvSpPr/>
            <p:nvPr/>
          </p:nvSpPr>
          <p:spPr>
            <a:xfrm>
              <a:off x="7455694" y="2769393"/>
              <a:ext cx="85725" cy="28575"/>
            </a:xfrm>
            <a:custGeom>
              <a:avLst/>
              <a:gdLst>
                <a:gd name="connsiteX0" fmla="*/ 79534 w 85725"/>
                <a:gd name="connsiteY0" fmla="*/ 20479 h 28575"/>
                <a:gd name="connsiteX1" fmla="*/ 7144 w 85725"/>
                <a:gd name="connsiteY1" fmla="*/ 7144 h 28575"/>
                <a:gd name="connsiteX2" fmla="*/ 79534 w 85725"/>
                <a:gd name="connsiteY2" fmla="*/ 20479 h 28575"/>
              </a:gdLst>
              <a:ahLst/>
              <a:cxnLst>
                <a:cxn ang="0">
                  <a:pos x="connsiteX0" y="connsiteY0"/>
                </a:cxn>
                <a:cxn ang="0">
                  <a:pos x="connsiteX1" y="connsiteY1"/>
                </a:cxn>
                <a:cxn ang="0">
                  <a:pos x="connsiteX2" y="connsiteY2"/>
                </a:cxn>
              </a:cxnLst>
              <a:rect l="l" t="t" r="r" b="b"/>
              <a:pathLst>
                <a:path w="85725" h="28575">
                  <a:moveTo>
                    <a:pt x="79534" y="20479"/>
                  </a:moveTo>
                  <a:cubicBezTo>
                    <a:pt x="56674" y="11906"/>
                    <a:pt x="31909" y="7144"/>
                    <a:pt x="7144" y="7144"/>
                  </a:cubicBezTo>
                  <a:cubicBezTo>
                    <a:pt x="32861" y="13811"/>
                    <a:pt x="77629" y="26194"/>
                    <a:pt x="79534" y="20479"/>
                  </a:cubicBezTo>
                  <a:close/>
                </a:path>
              </a:pathLst>
            </a:custGeom>
            <a:grpFill/>
            <a:ln w="9525"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xmlns="" id="{0D777166-99CB-4204-9F4E-55A667AE5B17}"/>
                </a:ext>
              </a:extLst>
            </p:cNvPr>
            <p:cNvSpPr/>
            <p:nvPr/>
          </p:nvSpPr>
          <p:spPr>
            <a:xfrm>
              <a:off x="7531894" y="2794396"/>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6906"/>
                    <a:pt x="8096" y="6906"/>
                    <a:pt x="7144" y="7858"/>
                  </a:cubicBez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xmlns="" id="{44871861-AF93-4A3A-B273-2A65948769E5}"/>
                </a:ext>
              </a:extLst>
            </p:cNvPr>
            <p:cNvSpPr/>
            <p:nvPr/>
          </p:nvSpPr>
          <p:spPr>
            <a:xfrm>
              <a:off x="7454655" y="2770346"/>
              <a:ext cx="9525" cy="9525"/>
            </a:xfrm>
            <a:custGeom>
              <a:avLst/>
              <a:gdLst>
                <a:gd name="connsiteX0" fmla="*/ 9135 w 9525"/>
                <a:gd name="connsiteY0" fmla="*/ 7144 h 9525"/>
                <a:gd name="connsiteX1" fmla="*/ 8182 w 9525"/>
                <a:gd name="connsiteY1" fmla="*/ 7144 h 9525"/>
                <a:gd name="connsiteX2" fmla="*/ 9135 w 9525"/>
                <a:gd name="connsiteY2" fmla="*/ 7144 h 9525"/>
              </a:gdLst>
              <a:ahLst/>
              <a:cxnLst>
                <a:cxn ang="0">
                  <a:pos x="connsiteX0" y="connsiteY0"/>
                </a:cxn>
                <a:cxn ang="0">
                  <a:pos x="connsiteX1" y="connsiteY1"/>
                </a:cxn>
                <a:cxn ang="0">
                  <a:pos x="connsiteX2" y="connsiteY2"/>
                </a:cxn>
              </a:cxnLst>
              <a:rect l="l" t="t" r="r" b="b"/>
              <a:pathLst>
                <a:path w="9525" h="9525">
                  <a:moveTo>
                    <a:pt x="9135" y="7144"/>
                  </a:moveTo>
                  <a:cubicBezTo>
                    <a:pt x="9135" y="7144"/>
                    <a:pt x="8182" y="7144"/>
                    <a:pt x="8182" y="7144"/>
                  </a:cubicBezTo>
                  <a:cubicBezTo>
                    <a:pt x="6277" y="8096"/>
                    <a:pt x="7230" y="7144"/>
                    <a:pt x="9135" y="7144"/>
                  </a:cubicBezTo>
                  <a:close/>
                </a:path>
              </a:pathLst>
            </a:custGeom>
            <a:grpFill/>
            <a:ln w="9525"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xmlns="" id="{CE700E5A-CC62-4D56-A6A6-5708B0B59609}"/>
                </a:ext>
              </a:extLst>
            </p:cNvPr>
            <p:cNvSpPr/>
            <p:nvPr/>
          </p:nvSpPr>
          <p:spPr>
            <a:xfrm>
              <a:off x="7538561" y="279415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xmlns="" id="{00DAE169-0820-45CD-8101-F7B2A0549417}"/>
                </a:ext>
              </a:extLst>
            </p:cNvPr>
            <p:cNvSpPr/>
            <p:nvPr/>
          </p:nvSpPr>
          <p:spPr>
            <a:xfrm>
              <a:off x="7541815" y="278558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7144"/>
                    <a:pt x="5795" y="8096"/>
                    <a:pt x="8653" y="7144"/>
                  </a:cubicBezTo>
                  <a:close/>
                </a:path>
              </a:pathLst>
            </a:custGeom>
            <a:grpFill/>
            <a:ln w="9525"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xmlns="" id="{EEE06EFA-6FB7-440A-914B-A09911B4A241}"/>
                </a:ext>
              </a:extLst>
            </p:cNvPr>
            <p:cNvSpPr/>
            <p:nvPr/>
          </p:nvSpPr>
          <p:spPr>
            <a:xfrm>
              <a:off x="7443311" y="2762726"/>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xmlns="" id="{00141924-BC8A-4B8A-A1E6-D800E6F57B00}"/>
                </a:ext>
              </a:extLst>
            </p:cNvPr>
            <p:cNvSpPr/>
            <p:nvPr/>
          </p:nvSpPr>
          <p:spPr>
            <a:xfrm>
              <a:off x="7406164" y="27532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xmlns="" id="{1E1034C5-BD28-453A-A6B8-9712CE7DDEFF}"/>
                </a:ext>
              </a:extLst>
            </p:cNvPr>
            <p:cNvSpPr/>
            <p:nvPr/>
          </p:nvSpPr>
          <p:spPr>
            <a:xfrm>
              <a:off x="7316629" y="2737734"/>
              <a:ext cx="142875" cy="38100"/>
            </a:xfrm>
            <a:custGeom>
              <a:avLst/>
              <a:gdLst>
                <a:gd name="connsiteX0" fmla="*/ 7144 w 142875"/>
                <a:gd name="connsiteY0" fmla="*/ 7370 h 38100"/>
                <a:gd name="connsiteX1" fmla="*/ 142399 w 142875"/>
                <a:gd name="connsiteY1" fmla="*/ 32135 h 38100"/>
                <a:gd name="connsiteX2" fmla="*/ 7144 w 142875"/>
                <a:gd name="connsiteY2" fmla="*/ 7370 h 38100"/>
              </a:gdLst>
              <a:ahLst/>
              <a:cxnLst>
                <a:cxn ang="0">
                  <a:pos x="connsiteX0" y="connsiteY0"/>
                </a:cxn>
                <a:cxn ang="0">
                  <a:pos x="connsiteX1" y="connsiteY1"/>
                </a:cxn>
                <a:cxn ang="0">
                  <a:pos x="connsiteX2" y="connsiteY2"/>
                </a:cxn>
              </a:cxnLst>
              <a:rect l="l" t="t" r="r" b="b"/>
              <a:pathLst>
                <a:path w="142875" h="38100">
                  <a:moveTo>
                    <a:pt x="7144" y="7370"/>
                  </a:moveTo>
                  <a:cubicBezTo>
                    <a:pt x="23336" y="3560"/>
                    <a:pt x="140494" y="49280"/>
                    <a:pt x="142399" y="32135"/>
                  </a:cubicBezTo>
                  <a:cubicBezTo>
                    <a:pt x="131921" y="34993"/>
                    <a:pt x="10001" y="19753"/>
                    <a:pt x="7144" y="7370"/>
                  </a:cubicBezTo>
                  <a:close/>
                </a:path>
              </a:pathLst>
            </a:custGeom>
            <a:grpFill/>
            <a:ln w="9525"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xmlns="" id="{8E92E377-4E3B-48D2-A953-71B4D09F8187}"/>
                </a:ext>
              </a:extLst>
            </p:cNvPr>
            <p:cNvSpPr/>
            <p:nvPr/>
          </p:nvSpPr>
          <p:spPr>
            <a:xfrm>
              <a:off x="7353565" y="2742925"/>
              <a:ext cx="9525" cy="9525"/>
            </a:xfrm>
            <a:custGeom>
              <a:avLst/>
              <a:gdLst>
                <a:gd name="connsiteX0" fmla="*/ 9260 w 9525"/>
                <a:gd name="connsiteY0" fmla="*/ 10752 h 9525"/>
                <a:gd name="connsiteX1" fmla="*/ 9260 w 9525"/>
                <a:gd name="connsiteY1" fmla="*/ 10752 h 9525"/>
              </a:gdLst>
              <a:ahLst/>
              <a:cxnLst>
                <a:cxn ang="0">
                  <a:pos x="connsiteX0" y="connsiteY0"/>
                </a:cxn>
                <a:cxn ang="0">
                  <a:pos x="connsiteX1" y="connsiteY1"/>
                </a:cxn>
              </a:cxnLst>
              <a:rect l="l" t="t" r="r" b="b"/>
              <a:pathLst>
                <a:path w="9525" h="9525">
                  <a:moveTo>
                    <a:pt x="9260" y="10752"/>
                  </a:moveTo>
                  <a:cubicBezTo>
                    <a:pt x="4498" y="3132"/>
                    <a:pt x="9260" y="9800"/>
                    <a:pt x="9260" y="10752"/>
                  </a:cubicBezTo>
                  <a:close/>
                </a:path>
              </a:pathLst>
            </a:custGeom>
            <a:grpFill/>
            <a:ln w="9525"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xmlns="" id="{36553494-BDA5-4CA3-9AC9-5A4C7F4B50D1}"/>
                </a:ext>
              </a:extLst>
            </p:cNvPr>
            <p:cNvSpPr/>
            <p:nvPr/>
          </p:nvSpPr>
          <p:spPr>
            <a:xfrm>
              <a:off x="7352267" y="2745581"/>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8096"/>
                    <a:pt x="7701" y="8096"/>
                    <a:pt x="8653" y="7144"/>
                  </a:cubicBezTo>
                  <a:close/>
                </a:path>
              </a:pathLst>
            </a:custGeom>
            <a:grpFill/>
            <a:ln w="9525"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xmlns="" id="{23EDD921-786E-41BE-B450-5028766C3DB1}"/>
                </a:ext>
              </a:extLst>
            </p:cNvPr>
            <p:cNvSpPr/>
            <p:nvPr/>
          </p:nvSpPr>
          <p:spPr>
            <a:xfrm>
              <a:off x="7304246" y="273605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10001" y="8096"/>
                    <a:pt x="9049" y="7144"/>
                    <a:pt x="7144" y="7144"/>
                  </a:cubicBezTo>
                  <a:cubicBezTo>
                    <a:pt x="8096" y="8096"/>
                    <a:pt x="9049" y="9049"/>
                    <a:pt x="10001" y="8096"/>
                  </a:cubicBezTo>
                  <a:close/>
                </a:path>
              </a:pathLst>
            </a:custGeom>
            <a:grpFill/>
            <a:ln w="9525"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xmlns="" id="{D627F85F-144A-43C3-80F8-F344B3B7E8F1}"/>
                </a:ext>
              </a:extLst>
            </p:cNvPr>
            <p:cNvSpPr/>
            <p:nvPr/>
          </p:nvSpPr>
          <p:spPr>
            <a:xfrm>
              <a:off x="7304246" y="27379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9049"/>
                    <a:pt x="8096" y="8096"/>
                    <a:pt x="7144" y="7144"/>
                  </a:cubicBezTo>
                  <a:close/>
                </a:path>
              </a:pathLst>
            </a:custGeom>
            <a:grpFill/>
            <a:ln w="9525" cap="flat">
              <a:no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xmlns="" id="{20083286-E455-4BEE-B02F-EF90B5601306}"/>
                </a:ext>
              </a:extLst>
            </p:cNvPr>
            <p:cNvSpPr/>
            <p:nvPr/>
          </p:nvSpPr>
          <p:spPr>
            <a:xfrm>
              <a:off x="7237511" y="2729345"/>
              <a:ext cx="76200" cy="19050"/>
            </a:xfrm>
            <a:custGeom>
              <a:avLst/>
              <a:gdLst>
                <a:gd name="connsiteX0" fmla="*/ 7204 w 76200"/>
                <a:gd name="connsiteY0" fmla="*/ 7187 h 19050"/>
                <a:gd name="connsiteX1" fmla="*/ 72926 w 76200"/>
                <a:gd name="connsiteY1" fmla="*/ 17664 h 19050"/>
                <a:gd name="connsiteX2" fmla="*/ 64354 w 76200"/>
                <a:gd name="connsiteY2" fmla="*/ 18617 h 19050"/>
                <a:gd name="connsiteX3" fmla="*/ 7204 w 76200"/>
                <a:gd name="connsiteY3" fmla="*/ 7187 h 19050"/>
              </a:gdLst>
              <a:ahLst/>
              <a:cxnLst>
                <a:cxn ang="0">
                  <a:pos x="connsiteX0" y="connsiteY0"/>
                </a:cxn>
                <a:cxn ang="0">
                  <a:pos x="connsiteX1" y="connsiteY1"/>
                </a:cxn>
                <a:cxn ang="0">
                  <a:pos x="connsiteX2" y="connsiteY2"/>
                </a:cxn>
                <a:cxn ang="0">
                  <a:pos x="connsiteX3" y="connsiteY3"/>
                </a:cxn>
              </a:cxnLst>
              <a:rect l="l" t="t" r="r" b="b"/>
              <a:pathLst>
                <a:path w="76200" h="19050">
                  <a:moveTo>
                    <a:pt x="7204" y="7187"/>
                  </a:moveTo>
                  <a:cubicBezTo>
                    <a:pt x="5299" y="6234"/>
                    <a:pt x="49114" y="21474"/>
                    <a:pt x="72926" y="17664"/>
                  </a:cubicBezTo>
                  <a:cubicBezTo>
                    <a:pt x="63401" y="17664"/>
                    <a:pt x="60544" y="17664"/>
                    <a:pt x="64354" y="18617"/>
                  </a:cubicBezTo>
                  <a:cubicBezTo>
                    <a:pt x="68164" y="11949"/>
                    <a:pt x="7204" y="10997"/>
                    <a:pt x="7204" y="7187"/>
                  </a:cubicBezTo>
                  <a:close/>
                </a:path>
              </a:pathLst>
            </a:custGeom>
            <a:grpFill/>
            <a:ln w="9525"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xmlns="" id="{DDB59A0F-3456-4F6C-8A6D-1BCE947BB482}"/>
                </a:ext>
              </a:extLst>
            </p:cNvPr>
            <p:cNvSpPr/>
            <p:nvPr/>
          </p:nvSpPr>
          <p:spPr>
            <a:xfrm>
              <a:off x="7221061" y="2730494"/>
              <a:ext cx="9525" cy="9525"/>
            </a:xfrm>
            <a:custGeom>
              <a:avLst/>
              <a:gdLst>
                <a:gd name="connsiteX0" fmla="*/ 8414 w 9525"/>
                <a:gd name="connsiteY0" fmla="*/ 8896 h 9525"/>
                <a:gd name="connsiteX1" fmla="*/ 8414 w 9525"/>
                <a:gd name="connsiteY1" fmla="*/ 8896 h 9525"/>
              </a:gdLst>
              <a:ahLst/>
              <a:cxnLst>
                <a:cxn ang="0">
                  <a:pos x="connsiteX0" y="connsiteY0"/>
                </a:cxn>
                <a:cxn ang="0">
                  <a:pos x="connsiteX1" y="connsiteY1"/>
                </a:cxn>
              </a:cxnLst>
              <a:rect l="l" t="t" r="r" b="b"/>
              <a:pathLst>
                <a:path w="9525" h="9525">
                  <a:moveTo>
                    <a:pt x="8414" y="8896"/>
                  </a:moveTo>
                  <a:cubicBezTo>
                    <a:pt x="8414" y="4133"/>
                    <a:pt x="5556" y="10800"/>
                    <a:pt x="8414" y="8896"/>
                  </a:cubicBezTo>
                  <a:close/>
                </a:path>
              </a:pathLst>
            </a:custGeom>
            <a:grpFill/>
            <a:ln w="9525"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xmlns="" id="{F818D25F-44AA-44F0-85A4-AB9CEC7A1C6C}"/>
                </a:ext>
              </a:extLst>
            </p:cNvPr>
            <p:cNvSpPr/>
            <p:nvPr/>
          </p:nvSpPr>
          <p:spPr>
            <a:xfrm>
              <a:off x="7195661" y="2720692"/>
              <a:ext cx="19050" cy="19050"/>
            </a:xfrm>
            <a:custGeom>
              <a:avLst/>
              <a:gdLst>
                <a:gd name="connsiteX0" fmla="*/ 7144 w 19050"/>
                <a:gd name="connsiteY0" fmla="*/ 13935 h 19050"/>
                <a:gd name="connsiteX1" fmla="*/ 7144 w 19050"/>
                <a:gd name="connsiteY1" fmla="*/ 13935 h 19050"/>
              </a:gdLst>
              <a:ahLst/>
              <a:cxnLst>
                <a:cxn ang="0">
                  <a:pos x="connsiteX0" y="connsiteY0"/>
                </a:cxn>
                <a:cxn ang="0">
                  <a:pos x="connsiteX1" y="connsiteY1"/>
                </a:cxn>
              </a:cxnLst>
              <a:rect l="l" t="t" r="r" b="b"/>
              <a:pathLst>
                <a:path w="19050" h="19050">
                  <a:moveTo>
                    <a:pt x="7144" y="13935"/>
                  </a:moveTo>
                  <a:cubicBezTo>
                    <a:pt x="22384" y="-2257"/>
                    <a:pt x="12859" y="15840"/>
                    <a:pt x="7144" y="13935"/>
                  </a:cubicBezTo>
                  <a:close/>
                </a:path>
              </a:pathLst>
            </a:custGeom>
            <a:grpFill/>
            <a:ln w="9525"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xmlns="" id="{8E880902-B91B-4079-925A-215A8F693534}"/>
                </a:ext>
              </a:extLst>
            </p:cNvPr>
            <p:cNvSpPr/>
            <p:nvPr/>
          </p:nvSpPr>
          <p:spPr>
            <a:xfrm>
              <a:off x="7192804" y="2730023"/>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7144" y="5556"/>
                    <a:pt x="7144" y="8414"/>
                  </a:cubicBezTo>
                  <a:close/>
                </a:path>
              </a:pathLst>
            </a:custGeom>
            <a:grpFill/>
            <a:ln w="9525"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xmlns="" id="{0E8C8325-5F9E-426D-931C-5F323DFA9D7F}"/>
                </a:ext>
              </a:extLst>
            </p:cNvPr>
            <p:cNvSpPr/>
            <p:nvPr/>
          </p:nvSpPr>
          <p:spPr>
            <a:xfrm>
              <a:off x="7778430" y="2768441"/>
              <a:ext cx="9525" cy="9525"/>
            </a:xfrm>
            <a:custGeom>
              <a:avLst/>
              <a:gdLst>
                <a:gd name="connsiteX0" fmla="*/ 10162 w 9525"/>
                <a:gd name="connsiteY0" fmla="*/ 7144 h 9525"/>
                <a:gd name="connsiteX1" fmla="*/ 10162 w 9525"/>
                <a:gd name="connsiteY1" fmla="*/ 7144 h 9525"/>
              </a:gdLst>
              <a:ahLst/>
              <a:cxnLst>
                <a:cxn ang="0">
                  <a:pos x="connsiteX0" y="connsiteY0"/>
                </a:cxn>
                <a:cxn ang="0">
                  <a:pos x="connsiteX1" y="connsiteY1"/>
                </a:cxn>
              </a:cxnLst>
              <a:rect l="l" t="t" r="r" b="b"/>
              <a:pathLst>
                <a:path w="9525" h="9525">
                  <a:moveTo>
                    <a:pt x="10162" y="7144"/>
                  </a:moveTo>
                  <a:cubicBezTo>
                    <a:pt x="8257" y="7144"/>
                    <a:pt x="4447" y="7144"/>
                    <a:pt x="10162" y="7144"/>
                  </a:cubicBezTo>
                  <a:close/>
                </a:path>
              </a:pathLst>
            </a:custGeom>
            <a:grpFill/>
            <a:ln w="9525"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xmlns="" id="{9740B689-A046-4EA6-A2B2-2EA8E5C3B941}"/>
                </a:ext>
              </a:extLst>
            </p:cNvPr>
            <p:cNvSpPr/>
            <p:nvPr/>
          </p:nvSpPr>
          <p:spPr>
            <a:xfrm>
              <a:off x="7774781" y="2755106"/>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0954" y="26194"/>
                    <a:pt x="9049" y="15716"/>
                    <a:pt x="7144" y="7144"/>
                  </a:cubicBezTo>
                  <a:close/>
                </a:path>
              </a:pathLst>
            </a:custGeom>
            <a:grpFill/>
            <a:ln w="9525"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xmlns="" id="{5BDA0858-2562-4E62-AF07-5F0E28B42523}"/>
                </a:ext>
              </a:extLst>
            </p:cNvPr>
            <p:cNvSpPr/>
            <p:nvPr/>
          </p:nvSpPr>
          <p:spPr>
            <a:xfrm>
              <a:off x="7769752" y="2758916"/>
              <a:ext cx="9525" cy="19050"/>
            </a:xfrm>
            <a:custGeom>
              <a:avLst/>
              <a:gdLst>
                <a:gd name="connsiteX0" fmla="*/ 7410 w 9525"/>
                <a:gd name="connsiteY0" fmla="*/ 11906 h 19050"/>
                <a:gd name="connsiteX1" fmla="*/ 8363 w 9525"/>
                <a:gd name="connsiteY1" fmla="*/ 7144 h 19050"/>
                <a:gd name="connsiteX2" fmla="*/ 7410 w 9525"/>
                <a:gd name="connsiteY2" fmla="*/ 11906 h 19050"/>
              </a:gdLst>
              <a:ahLst/>
              <a:cxnLst>
                <a:cxn ang="0">
                  <a:pos x="connsiteX0" y="connsiteY0"/>
                </a:cxn>
                <a:cxn ang="0">
                  <a:pos x="connsiteX1" y="connsiteY1"/>
                </a:cxn>
                <a:cxn ang="0">
                  <a:pos x="connsiteX2" y="connsiteY2"/>
                </a:cxn>
              </a:cxnLst>
              <a:rect l="l" t="t" r="r" b="b"/>
              <a:pathLst>
                <a:path w="9525" h="19050">
                  <a:moveTo>
                    <a:pt x="7410" y="11906"/>
                  </a:moveTo>
                  <a:cubicBezTo>
                    <a:pt x="7410" y="10001"/>
                    <a:pt x="8363" y="9049"/>
                    <a:pt x="8363" y="7144"/>
                  </a:cubicBezTo>
                  <a:cubicBezTo>
                    <a:pt x="8363" y="9049"/>
                    <a:pt x="6458" y="10954"/>
                    <a:pt x="7410" y="11906"/>
                  </a:cubicBezTo>
                  <a:close/>
                </a:path>
              </a:pathLst>
            </a:custGeom>
            <a:grpFill/>
            <a:ln w="9525"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xmlns="" id="{A62FAA9B-BDA0-452A-A3E9-14AFA17B78D0}"/>
                </a:ext>
              </a:extLst>
            </p:cNvPr>
            <p:cNvSpPr/>
            <p:nvPr/>
          </p:nvSpPr>
          <p:spPr>
            <a:xfrm>
              <a:off x="7767399" y="2763531"/>
              <a:ext cx="9525" cy="9525"/>
            </a:xfrm>
            <a:custGeom>
              <a:avLst/>
              <a:gdLst>
                <a:gd name="connsiteX0" fmla="*/ 7858 w 9525"/>
                <a:gd name="connsiteY0" fmla="*/ 8244 h 9525"/>
                <a:gd name="connsiteX1" fmla="*/ 7858 w 9525"/>
                <a:gd name="connsiteY1" fmla="*/ 8244 h 9525"/>
              </a:gdLst>
              <a:ahLst/>
              <a:cxnLst>
                <a:cxn ang="0">
                  <a:pos x="connsiteX0" y="connsiteY0"/>
                </a:cxn>
                <a:cxn ang="0">
                  <a:pos x="connsiteX1" y="connsiteY1"/>
                </a:cxn>
              </a:cxnLst>
              <a:rect l="l" t="t" r="r" b="b"/>
              <a:pathLst>
                <a:path w="9525" h="9525">
                  <a:moveTo>
                    <a:pt x="7858" y="8244"/>
                  </a:moveTo>
                  <a:cubicBezTo>
                    <a:pt x="6906" y="7291"/>
                    <a:pt x="6906" y="6339"/>
                    <a:pt x="7858" y="8244"/>
                  </a:cubicBezTo>
                  <a:close/>
                </a:path>
              </a:pathLst>
            </a:custGeom>
            <a:grpFill/>
            <a:ln w="9525" cap="flat">
              <a:no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xmlns="" id="{A62EDD6D-8BA5-4FA0-BC81-938A7738D1A4}"/>
                </a:ext>
              </a:extLst>
            </p:cNvPr>
            <p:cNvSpPr/>
            <p:nvPr/>
          </p:nvSpPr>
          <p:spPr>
            <a:xfrm>
              <a:off x="7760732" y="276367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cubicBezTo>
                    <a:pt x="6906" y="9049"/>
                    <a:pt x="6906" y="8096"/>
                    <a:pt x="7858" y="7144"/>
                  </a:cubicBezTo>
                  <a:close/>
                </a:path>
              </a:pathLst>
            </a:custGeom>
            <a:grpFill/>
            <a:ln w="9525"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xmlns="" id="{4E62B571-AE0D-4DCC-B2A4-C2903683C067}"/>
                </a:ext>
              </a:extLst>
            </p:cNvPr>
            <p:cNvSpPr/>
            <p:nvPr/>
          </p:nvSpPr>
          <p:spPr>
            <a:xfrm>
              <a:off x="7757636" y="2754609"/>
              <a:ext cx="19050" cy="19050"/>
            </a:xfrm>
            <a:custGeom>
              <a:avLst/>
              <a:gdLst>
                <a:gd name="connsiteX0" fmla="*/ 7144 w 19050"/>
                <a:gd name="connsiteY0" fmla="*/ 17166 h 19050"/>
                <a:gd name="connsiteX1" fmla="*/ 7144 w 19050"/>
                <a:gd name="connsiteY1" fmla="*/ 17166 h 19050"/>
              </a:gdLst>
              <a:ahLst/>
              <a:cxnLst>
                <a:cxn ang="0">
                  <a:pos x="connsiteX0" y="connsiteY0"/>
                </a:cxn>
                <a:cxn ang="0">
                  <a:pos x="connsiteX1" y="connsiteY1"/>
                </a:cxn>
              </a:cxnLst>
              <a:rect l="l" t="t" r="r" b="b"/>
              <a:pathLst>
                <a:path w="19050" h="19050">
                  <a:moveTo>
                    <a:pt x="7144" y="17166"/>
                  </a:moveTo>
                  <a:cubicBezTo>
                    <a:pt x="9049" y="21928"/>
                    <a:pt x="22384" y="-7599"/>
                    <a:pt x="7144" y="17166"/>
                  </a:cubicBezTo>
                  <a:close/>
                </a:path>
              </a:pathLst>
            </a:custGeom>
            <a:grpFill/>
            <a:ln w="9525" cap="flat">
              <a:no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xmlns="" id="{A43579D6-6EF7-4A3D-91E6-3AB5869881F2}"/>
                </a:ext>
              </a:extLst>
            </p:cNvPr>
            <p:cNvSpPr/>
            <p:nvPr/>
          </p:nvSpPr>
          <p:spPr>
            <a:xfrm>
              <a:off x="7761446" y="2763255"/>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8096" y="7567"/>
                  </a:cubicBez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xmlns="" id="{DA4ED175-0D74-46ED-99DF-6E3BA82467E3}"/>
                </a:ext>
              </a:extLst>
            </p:cNvPr>
            <p:cNvSpPr/>
            <p:nvPr/>
          </p:nvSpPr>
          <p:spPr>
            <a:xfrm>
              <a:off x="7765256" y="2762286"/>
              <a:ext cx="9525" cy="9525"/>
            </a:xfrm>
            <a:custGeom>
              <a:avLst/>
              <a:gdLst>
                <a:gd name="connsiteX0" fmla="*/ 7144 w 9525"/>
                <a:gd name="connsiteY0" fmla="*/ 9488 h 9525"/>
                <a:gd name="connsiteX1" fmla="*/ 7144 w 9525"/>
                <a:gd name="connsiteY1" fmla="*/ 9488 h 9525"/>
              </a:gdLst>
              <a:ahLst/>
              <a:cxnLst>
                <a:cxn ang="0">
                  <a:pos x="connsiteX0" y="connsiteY0"/>
                </a:cxn>
                <a:cxn ang="0">
                  <a:pos x="connsiteX1" y="connsiteY1"/>
                </a:cxn>
              </a:cxnLst>
              <a:rect l="l" t="t" r="r" b="b"/>
              <a:pathLst>
                <a:path w="9525" h="9525">
                  <a:moveTo>
                    <a:pt x="7144" y="9488"/>
                  </a:moveTo>
                  <a:cubicBezTo>
                    <a:pt x="7144" y="8536"/>
                    <a:pt x="9049" y="4726"/>
                    <a:pt x="7144" y="9488"/>
                  </a:cubicBezTo>
                  <a:close/>
                </a:path>
              </a:pathLst>
            </a:custGeom>
            <a:grpFill/>
            <a:ln w="9525"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xmlns="" id="{A971FA75-C1C3-49F0-8ECE-C4751C72A141}"/>
                </a:ext>
              </a:extLst>
            </p:cNvPr>
            <p:cNvSpPr/>
            <p:nvPr/>
          </p:nvSpPr>
          <p:spPr>
            <a:xfrm>
              <a:off x="7748628" y="2756000"/>
              <a:ext cx="9525" cy="19050"/>
            </a:xfrm>
            <a:custGeom>
              <a:avLst/>
              <a:gdLst>
                <a:gd name="connsiteX0" fmla="*/ 9485 w 9525"/>
                <a:gd name="connsiteY0" fmla="*/ 15775 h 19050"/>
                <a:gd name="connsiteX1" fmla="*/ 9485 w 9525"/>
                <a:gd name="connsiteY1" fmla="*/ 15775 h 19050"/>
              </a:gdLst>
              <a:ahLst/>
              <a:cxnLst>
                <a:cxn ang="0">
                  <a:pos x="connsiteX0" y="connsiteY0"/>
                </a:cxn>
                <a:cxn ang="0">
                  <a:pos x="connsiteX1" y="connsiteY1"/>
                </a:cxn>
              </a:cxnLst>
              <a:rect l="l" t="t" r="r" b="b"/>
              <a:pathLst>
                <a:path w="9525" h="19050">
                  <a:moveTo>
                    <a:pt x="9485" y="15775"/>
                  </a:moveTo>
                  <a:cubicBezTo>
                    <a:pt x="10437" y="2440"/>
                    <a:pt x="3770" y="6250"/>
                    <a:pt x="9485" y="15775"/>
                  </a:cubicBezTo>
                  <a:close/>
                </a:path>
              </a:pathLst>
            </a:custGeom>
            <a:grpFill/>
            <a:ln w="9525" cap="flat">
              <a:no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xmlns="" id="{56DD5AF8-C0E2-42C2-B286-3834DF162BD2}"/>
                </a:ext>
              </a:extLst>
            </p:cNvPr>
            <p:cNvSpPr/>
            <p:nvPr/>
          </p:nvSpPr>
          <p:spPr>
            <a:xfrm>
              <a:off x="7744301" y="275129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8096"/>
                  </a:cubicBezTo>
                  <a:cubicBezTo>
                    <a:pt x="7144" y="8096"/>
                    <a:pt x="7144" y="7144"/>
                    <a:pt x="8096" y="7144"/>
                  </a:cubicBezTo>
                  <a:close/>
                </a:path>
              </a:pathLst>
            </a:custGeom>
            <a:grpFill/>
            <a:ln w="9525"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xmlns="" id="{726D3359-D87B-423D-A914-10CFAA6F3B33}"/>
                </a:ext>
              </a:extLst>
            </p:cNvPr>
            <p:cNvSpPr/>
            <p:nvPr/>
          </p:nvSpPr>
          <p:spPr>
            <a:xfrm>
              <a:off x="7731919" y="2754094"/>
              <a:ext cx="19050" cy="19050"/>
            </a:xfrm>
            <a:custGeom>
              <a:avLst/>
              <a:gdLst>
                <a:gd name="connsiteX0" fmla="*/ 7144 w 19050"/>
                <a:gd name="connsiteY0" fmla="*/ 15775 h 19050"/>
                <a:gd name="connsiteX1" fmla="*/ 7144 w 19050"/>
                <a:gd name="connsiteY1" fmla="*/ 15775 h 19050"/>
              </a:gdLst>
              <a:ahLst/>
              <a:cxnLst>
                <a:cxn ang="0">
                  <a:pos x="connsiteX0" y="connsiteY0"/>
                </a:cxn>
                <a:cxn ang="0">
                  <a:pos x="connsiteX1" y="connsiteY1"/>
                </a:cxn>
              </a:cxnLst>
              <a:rect l="l" t="t" r="r" b="b"/>
              <a:pathLst>
                <a:path w="19050" h="19050">
                  <a:moveTo>
                    <a:pt x="7144" y="15775"/>
                  </a:moveTo>
                  <a:cubicBezTo>
                    <a:pt x="26194" y="6250"/>
                    <a:pt x="14764" y="2440"/>
                    <a:pt x="7144" y="15775"/>
                  </a:cubicBezTo>
                  <a:close/>
                </a:path>
              </a:pathLst>
            </a:custGeom>
            <a:grpFill/>
            <a:ln w="9525"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xmlns="" id="{7D2D8EAD-DCD5-46BB-9F31-F9D63F29A4EB}"/>
                </a:ext>
              </a:extLst>
            </p:cNvPr>
            <p:cNvSpPr/>
            <p:nvPr/>
          </p:nvSpPr>
          <p:spPr>
            <a:xfrm>
              <a:off x="7729466" y="2754428"/>
              <a:ext cx="9525" cy="9525"/>
            </a:xfrm>
            <a:custGeom>
              <a:avLst/>
              <a:gdLst>
                <a:gd name="connsiteX0" fmla="*/ 8644 w 9525"/>
                <a:gd name="connsiteY0" fmla="*/ 9727 h 9525"/>
                <a:gd name="connsiteX1" fmla="*/ 8644 w 9525"/>
                <a:gd name="connsiteY1" fmla="*/ 9727 h 9525"/>
              </a:gdLst>
              <a:ahLst/>
              <a:cxnLst>
                <a:cxn ang="0">
                  <a:pos x="connsiteX0" y="connsiteY0"/>
                </a:cxn>
                <a:cxn ang="0">
                  <a:pos x="connsiteX1" y="connsiteY1"/>
                </a:cxn>
              </a:cxnLst>
              <a:rect l="l" t="t" r="r" b="b"/>
              <a:pathLst>
                <a:path w="9525" h="9525">
                  <a:moveTo>
                    <a:pt x="8644" y="9727"/>
                  </a:moveTo>
                  <a:cubicBezTo>
                    <a:pt x="4834" y="3059"/>
                    <a:pt x="9597" y="11632"/>
                    <a:pt x="8644" y="9727"/>
                  </a:cubicBezTo>
                  <a:close/>
                </a:path>
              </a:pathLst>
            </a:custGeom>
            <a:grpFill/>
            <a:ln w="9525" cap="flat">
              <a:no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xmlns="" id="{18820A0F-8022-4CAC-8EEF-EFE2658563B4}"/>
                </a:ext>
              </a:extLst>
            </p:cNvPr>
            <p:cNvSpPr/>
            <p:nvPr/>
          </p:nvSpPr>
          <p:spPr>
            <a:xfrm>
              <a:off x="7720936" y="2759214"/>
              <a:ext cx="9525" cy="19050"/>
            </a:xfrm>
            <a:custGeom>
              <a:avLst/>
              <a:gdLst>
                <a:gd name="connsiteX0" fmla="*/ 11459 w 9525"/>
                <a:gd name="connsiteY0" fmla="*/ 13513 h 19050"/>
                <a:gd name="connsiteX1" fmla="*/ 11459 w 9525"/>
                <a:gd name="connsiteY1" fmla="*/ 13513 h 19050"/>
              </a:gdLst>
              <a:ahLst/>
              <a:cxnLst>
                <a:cxn ang="0">
                  <a:pos x="connsiteX0" y="connsiteY0"/>
                </a:cxn>
                <a:cxn ang="0">
                  <a:pos x="connsiteX1" y="connsiteY1"/>
                </a:cxn>
              </a:cxnLst>
              <a:rect l="l" t="t" r="r" b="b"/>
              <a:pathLst>
                <a:path w="9525" h="19050">
                  <a:moveTo>
                    <a:pt x="11459" y="13513"/>
                  </a:moveTo>
                  <a:cubicBezTo>
                    <a:pt x="4792" y="-1727"/>
                    <a:pt x="6697" y="15418"/>
                    <a:pt x="11459" y="13513"/>
                  </a:cubicBezTo>
                  <a:close/>
                </a:path>
              </a:pathLst>
            </a:custGeom>
            <a:grpFill/>
            <a:ln w="9525" cap="flat">
              <a:no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xmlns="" id="{D1761934-F690-4E2A-AF4C-C26053FD5095}"/>
                </a:ext>
              </a:extLst>
            </p:cNvPr>
            <p:cNvSpPr/>
            <p:nvPr/>
          </p:nvSpPr>
          <p:spPr>
            <a:xfrm>
              <a:off x="7729061" y="276367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8096"/>
                    <a:pt x="7144" y="7144"/>
                    <a:pt x="7144" y="7144"/>
                  </a:cubicBezTo>
                  <a:cubicBezTo>
                    <a:pt x="8096" y="8096"/>
                    <a:pt x="8096" y="9049"/>
                    <a:pt x="9049" y="7144"/>
                  </a:cubicBezTo>
                  <a:close/>
                </a:path>
              </a:pathLst>
            </a:custGeom>
            <a:grpFill/>
            <a:ln w="9525" cap="flat">
              <a:no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xmlns="" id="{E0DD13B0-B1CD-43B3-A01C-216381413670}"/>
                </a:ext>
              </a:extLst>
            </p:cNvPr>
            <p:cNvSpPr/>
            <p:nvPr/>
          </p:nvSpPr>
          <p:spPr>
            <a:xfrm>
              <a:off x="7714774" y="275915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7144" y="7858"/>
                  </a:cubicBez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xmlns="" id="{4BDAE628-1276-4D5C-AA8F-9E74F8D44CE3}"/>
                </a:ext>
              </a:extLst>
            </p:cNvPr>
            <p:cNvSpPr/>
            <p:nvPr/>
          </p:nvSpPr>
          <p:spPr>
            <a:xfrm>
              <a:off x="7716467" y="2764631"/>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10001"/>
                    <a:pt x="9260" y="9049"/>
                    <a:pt x="9260" y="7144"/>
                  </a:cubicBezTo>
                  <a:close/>
                </a:path>
              </a:pathLst>
            </a:custGeom>
            <a:grpFill/>
            <a:ln w="9525" cap="flat">
              <a:no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xmlns="" id="{6DF4C7EB-AE42-46D9-BE48-64D0F64A180F}"/>
                </a:ext>
              </a:extLst>
            </p:cNvPr>
            <p:cNvSpPr/>
            <p:nvPr/>
          </p:nvSpPr>
          <p:spPr>
            <a:xfrm>
              <a:off x="7633811" y="2757963"/>
              <a:ext cx="85725" cy="38100"/>
            </a:xfrm>
            <a:custGeom>
              <a:avLst/>
              <a:gdLst>
                <a:gd name="connsiteX0" fmla="*/ 7144 w 85725"/>
                <a:gd name="connsiteY0" fmla="*/ 17621 h 38100"/>
                <a:gd name="connsiteX1" fmla="*/ 85249 w 85725"/>
                <a:gd name="connsiteY1" fmla="*/ 7144 h 38100"/>
                <a:gd name="connsiteX2" fmla="*/ 7144 w 85725"/>
                <a:gd name="connsiteY2" fmla="*/ 17621 h 38100"/>
              </a:gdLst>
              <a:ahLst/>
              <a:cxnLst>
                <a:cxn ang="0">
                  <a:pos x="connsiteX0" y="connsiteY0"/>
                </a:cxn>
                <a:cxn ang="0">
                  <a:pos x="connsiteX1" y="connsiteY1"/>
                </a:cxn>
                <a:cxn ang="0">
                  <a:pos x="connsiteX2" y="connsiteY2"/>
                </a:cxn>
              </a:cxnLst>
              <a:rect l="l" t="t" r="r" b="b"/>
              <a:pathLst>
                <a:path w="85725" h="38100">
                  <a:moveTo>
                    <a:pt x="7144" y="17621"/>
                  </a:moveTo>
                  <a:cubicBezTo>
                    <a:pt x="9049" y="55721"/>
                    <a:pt x="84296" y="7144"/>
                    <a:pt x="85249" y="7144"/>
                  </a:cubicBezTo>
                  <a:cubicBezTo>
                    <a:pt x="59531" y="11906"/>
                    <a:pt x="32861" y="15716"/>
                    <a:pt x="7144" y="17621"/>
                  </a:cubicBezTo>
                  <a:close/>
                </a:path>
              </a:pathLst>
            </a:custGeom>
            <a:grpFill/>
            <a:ln w="9525" cap="flat">
              <a:no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xmlns="" id="{6A13A517-BB0C-4829-8CFA-66CB4F7E11A7}"/>
                </a:ext>
              </a:extLst>
            </p:cNvPr>
            <p:cNvSpPr/>
            <p:nvPr/>
          </p:nvSpPr>
          <p:spPr>
            <a:xfrm>
              <a:off x="7642384" y="2764336"/>
              <a:ext cx="9525" cy="9525"/>
            </a:xfrm>
            <a:custGeom>
              <a:avLst/>
              <a:gdLst>
                <a:gd name="connsiteX0" fmla="*/ 7144 w 9525"/>
                <a:gd name="connsiteY0" fmla="*/ 9344 h 9525"/>
                <a:gd name="connsiteX1" fmla="*/ 7144 w 9525"/>
                <a:gd name="connsiteY1" fmla="*/ 9344 h 9525"/>
              </a:gdLst>
              <a:ahLst/>
              <a:cxnLst>
                <a:cxn ang="0">
                  <a:pos x="connsiteX0" y="connsiteY0"/>
                </a:cxn>
                <a:cxn ang="0">
                  <a:pos x="connsiteX1" y="connsiteY1"/>
                </a:cxn>
              </a:cxnLst>
              <a:rect l="l" t="t" r="r" b="b"/>
              <a:pathLst>
                <a:path w="9525" h="9525">
                  <a:moveTo>
                    <a:pt x="7144" y="9344"/>
                  </a:moveTo>
                  <a:cubicBezTo>
                    <a:pt x="9049" y="5533"/>
                    <a:pt x="7144" y="7438"/>
                    <a:pt x="7144" y="9344"/>
                  </a:cubicBezTo>
                  <a:close/>
                </a:path>
              </a:pathLst>
            </a:custGeom>
            <a:grpFill/>
            <a:ln w="9525" cap="flat">
              <a:no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xmlns="" id="{844EFC9F-C5D6-4472-B49B-7721B91B2537}"/>
                </a:ext>
              </a:extLst>
            </p:cNvPr>
            <p:cNvSpPr/>
            <p:nvPr/>
          </p:nvSpPr>
          <p:spPr>
            <a:xfrm>
              <a:off x="7633811" y="27684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xmlns="" id="{C5123618-678E-4EBC-8A4B-F1E84CC3C8E4}"/>
                </a:ext>
              </a:extLst>
            </p:cNvPr>
            <p:cNvSpPr/>
            <p:nvPr/>
          </p:nvSpPr>
          <p:spPr>
            <a:xfrm>
              <a:off x="7651352" y="2779447"/>
              <a:ext cx="9525" cy="9525"/>
            </a:xfrm>
            <a:custGeom>
              <a:avLst/>
              <a:gdLst>
                <a:gd name="connsiteX0" fmla="*/ 8653 w 9525"/>
                <a:gd name="connsiteY0" fmla="*/ 7567 h 9525"/>
                <a:gd name="connsiteX1" fmla="*/ 8653 w 9525"/>
                <a:gd name="connsiteY1" fmla="*/ 7567 h 9525"/>
              </a:gdLst>
              <a:ahLst/>
              <a:cxnLst>
                <a:cxn ang="0">
                  <a:pos x="connsiteX0" y="connsiteY0"/>
                </a:cxn>
                <a:cxn ang="0">
                  <a:pos x="connsiteX1" y="connsiteY1"/>
                </a:cxn>
              </a:cxnLst>
              <a:rect l="l" t="t" r="r" b="b"/>
              <a:pathLst>
                <a:path w="9525" h="9525">
                  <a:moveTo>
                    <a:pt x="8653" y="7567"/>
                  </a:moveTo>
                  <a:cubicBezTo>
                    <a:pt x="7700" y="7567"/>
                    <a:pt x="5795" y="6615"/>
                    <a:pt x="8653" y="7567"/>
                  </a:cubicBezTo>
                  <a:close/>
                </a:path>
              </a:pathLst>
            </a:custGeom>
            <a:grpFill/>
            <a:ln w="9525" cap="flat">
              <a:no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xmlns="" id="{5DD61FEB-FFA1-4187-AF28-5ABF1EFAD83B}"/>
                </a:ext>
              </a:extLst>
            </p:cNvPr>
            <p:cNvSpPr/>
            <p:nvPr/>
          </p:nvSpPr>
          <p:spPr>
            <a:xfrm>
              <a:off x="7653814" y="2764631"/>
              <a:ext cx="9525" cy="9525"/>
            </a:xfrm>
            <a:custGeom>
              <a:avLst/>
              <a:gdLst>
                <a:gd name="connsiteX0" fmla="*/ 7144 w 9525"/>
                <a:gd name="connsiteY0" fmla="*/ 7144 h 9525"/>
                <a:gd name="connsiteX1" fmla="*/ 10001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10001" y="10954"/>
                  </a:cubicBezTo>
                  <a:cubicBezTo>
                    <a:pt x="10001" y="9049"/>
                    <a:pt x="9049" y="8096"/>
                    <a:pt x="7144" y="7144"/>
                  </a:cubicBezTo>
                  <a:close/>
                </a:path>
              </a:pathLst>
            </a:custGeom>
            <a:grpFill/>
            <a:ln w="9525" cap="flat">
              <a:no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xmlns="" id="{498CF508-8E1D-4261-89DF-6C59709FF9FC}"/>
                </a:ext>
              </a:extLst>
            </p:cNvPr>
            <p:cNvSpPr/>
            <p:nvPr/>
          </p:nvSpPr>
          <p:spPr>
            <a:xfrm>
              <a:off x="7672716" y="2763678"/>
              <a:ext cx="9525" cy="9525"/>
            </a:xfrm>
            <a:custGeom>
              <a:avLst/>
              <a:gdLst>
                <a:gd name="connsiteX0" fmla="*/ 8244 w 9525"/>
                <a:gd name="connsiteY0" fmla="*/ 10001 h 9525"/>
                <a:gd name="connsiteX1" fmla="*/ 8244 w 9525"/>
                <a:gd name="connsiteY1" fmla="*/ 7144 h 9525"/>
                <a:gd name="connsiteX2" fmla="*/ 8244 w 9525"/>
                <a:gd name="connsiteY2" fmla="*/ 10001 h 9525"/>
              </a:gdLst>
              <a:ahLst/>
              <a:cxnLst>
                <a:cxn ang="0">
                  <a:pos x="connsiteX0" y="connsiteY0"/>
                </a:cxn>
                <a:cxn ang="0">
                  <a:pos x="connsiteX1" y="connsiteY1"/>
                </a:cxn>
                <a:cxn ang="0">
                  <a:pos x="connsiteX2" y="connsiteY2"/>
                </a:cxn>
              </a:cxnLst>
              <a:rect l="l" t="t" r="r" b="b"/>
              <a:pathLst>
                <a:path w="9525" h="9525">
                  <a:moveTo>
                    <a:pt x="8244" y="10001"/>
                  </a:moveTo>
                  <a:cubicBezTo>
                    <a:pt x="9196" y="9049"/>
                    <a:pt x="8244" y="8096"/>
                    <a:pt x="8244" y="7144"/>
                  </a:cubicBezTo>
                  <a:cubicBezTo>
                    <a:pt x="7291" y="7144"/>
                    <a:pt x="6339" y="9049"/>
                    <a:pt x="8244" y="10001"/>
                  </a:cubicBezTo>
                  <a:close/>
                </a:path>
              </a:pathLst>
            </a:custGeom>
            <a:grpFill/>
            <a:ln w="9525" cap="flat">
              <a:no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xmlns="" id="{9AB2162E-54BA-43F6-B26A-0D943078698D}"/>
                </a:ext>
              </a:extLst>
            </p:cNvPr>
            <p:cNvSpPr/>
            <p:nvPr/>
          </p:nvSpPr>
          <p:spPr>
            <a:xfrm>
              <a:off x="7635257" y="2765583"/>
              <a:ext cx="9525" cy="9525"/>
            </a:xfrm>
            <a:custGeom>
              <a:avLst/>
              <a:gdLst>
                <a:gd name="connsiteX0" fmla="*/ 11413 w 9525"/>
                <a:gd name="connsiteY0" fmla="*/ 7144 h 9525"/>
                <a:gd name="connsiteX1" fmla="*/ 11413 w 9525"/>
                <a:gd name="connsiteY1" fmla="*/ 7144 h 9525"/>
              </a:gdLst>
              <a:ahLst/>
              <a:cxnLst>
                <a:cxn ang="0">
                  <a:pos x="connsiteX0" y="connsiteY0"/>
                </a:cxn>
                <a:cxn ang="0">
                  <a:pos x="connsiteX1" y="connsiteY1"/>
                </a:cxn>
              </a:cxnLst>
              <a:rect l="l" t="t" r="r" b="b"/>
              <a:pathLst>
                <a:path w="9525" h="9525">
                  <a:moveTo>
                    <a:pt x="11413" y="7144"/>
                  </a:moveTo>
                  <a:cubicBezTo>
                    <a:pt x="9509" y="7144"/>
                    <a:pt x="2841" y="10954"/>
                    <a:pt x="11413" y="7144"/>
                  </a:cubicBezTo>
                  <a:close/>
                </a:path>
              </a:pathLst>
            </a:custGeom>
            <a:grpFill/>
            <a:ln w="9525" cap="flat">
              <a:no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xmlns="" id="{79713FDE-932B-49C3-A7A9-24D4559DC119}"/>
                </a:ext>
              </a:extLst>
            </p:cNvPr>
            <p:cNvSpPr/>
            <p:nvPr/>
          </p:nvSpPr>
          <p:spPr>
            <a:xfrm>
              <a:off x="7587013" y="2768441"/>
              <a:ext cx="57150" cy="19050"/>
            </a:xfrm>
            <a:custGeom>
              <a:avLst/>
              <a:gdLst>
                <a:gd name="connsiteX0" fmla="*/ 7270 w 57150"/>
                <a:gd name="connsiteY0" fmla="*/ 14764 h 19050"/>
                <a:gd name="connsiteX1" fmla="*/ 51085 w 57150"/>
                <a:gd name="connsiteY1" fmla="*/ 7144 h 19050"/>
                <a:gd name="connsiteX2" fmla="*/ 7270 w 57150"/>
                <a:gd name="connsiteY2" fmla="*/ 14764 h 19050"/>
              </a:gdLst>
              <a:ahLst/>
              <a:cxnLst>
                <a:cxn ang="0">
                  <a:pos x="connsiteX0" y="connsiteY0"/>
                </a:cxn>
                <a:cxn ang="0">
                  <a:pos x="connsiteX1" y="connsiteY1"/>
                </a:cxn>
                <a:cxn ang="0">
                  <a:pos x="connsiteX2" y="connsiteY2"/>
                </a:cxn>
              </a:cxnLst>
              <a:rect l="l" t="t" r="r" b="b"/>
              <a:pathLst>
                <a:path w="57150" h="19050">
                  <a:moveTo>
                    <a:pt x="7270" y="14764"/>
                  </a:moveTo>
                  <a:cubicBezTo>
                    <a:pt x="8222" y="15716"/>
                    <a:pt x="53943" y="27146"/>
                    <a:pt x="51085" y="7144"/>
                  </a:cubicBezTo>
                  <a:cubicBezTo>
                    <a:pt x="51085" y="7144"/>
                    <a:pt x="4412" y="12859"/>
                    <a:pt x="7270" y="14764"/>
                  </a:cubicBezTo>
                  <a:close/>
                </a:path>
              </a:pathLst>
            </a:custGeom>
            <a:grpFill/>
            <a:ln w="9525" cap="flat">
              <a:no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xmlns="" id="{638626FB-298D-4C5A-AF27-030D119A678D}"/>
                </a:ext>
              </a:extLst>
            </p:cNvPr>
            <p:cNvSpPr/>
            <p:nvPr/>
          </p:nvSpPr>
          <p:spPr>
            <a:xfrm>
              <a:off x="7619524" y="276748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7144" y="9049"/>
                    <a:pt x="7144" y="8096"/>
                    <a:pt x="8096" y="7144"/>
                  </a:cubicBezTo>
                  <a:close/>
                </a:path>
              </a:pathLst>
            </a:custGeom>
            <a:grpFill/>
            <a:ln w="9525" cap="flat">
              <a:no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xmlns="" id="{AA50F77F-DD0C-4EA8-9EF4-352770424DA5}"/>
                </a:ext>
              </a:extLst>
            </p:cNvPr>
            <p:cNvSpPr/>
            <p:nvPr/>
          </p:nvSpPr>
          <p:spPr>
            <a:xfrm>
              <a:off x="7555964" y="2764909"/>
              <a:ext cx="28575" cy="9525"/>
            </a:xfrm>
            <a:custGeom>
              <a:avLst/>
              <a:gdLst>
                <a:gd name="connsiteX0" fmla="*/ 25936 w 28575"/>
                <a:gd name="connsiteY0" fmla="*/ 9723 h 9525"/>
                <a:gd name="connsiteX1" fmla="*/ 25936 w 28575"/>
                <a:gd name="connsiteY1" fmla="*/ 9723 h 9525"/>
              </a:gdLst>
              <a:ahLst/>
              <a:cxnLst>
                <a:cxn ang="0">
                  <a:pos x="connsiteX0" y="connsiteY0"/>
                </a:cxn>
                <a:cxn ang="0">
                  <a:pos x="connsiteX1" y="connsiteY1"/>
                </a:cxn>
              </a:cxnLst>
              <a:rect l="l" t="t" r="r" b="b"/>
              <a:pathLst>
                <a:path w="28575" h="9525">
                  <a:moveTo>
                    <a:pt x="25936" y="9723"/>
                  </a:moveTo>
                  <a:cubicBezTo>
                    <a:pt x="13554" y="1151"/>
                    <a:pt x="-9306" y="17343"/>
                    <a:pt x="25936" y="9723"/>
                  </a:cubicBezTo>
                  <a:close/>
                </a:path>
              </a:pathLst>
            </a:custGeom>
            <a:grpFill/>
            <a:ln w="9525" cap="flat">
              <a:no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xmlns="" id="{F03A2275-6BDA-4F7D-A9CD-676BF31DDEB4}"/>
                </a:ext>
              </a:extLst>
            </p:cNvPr>
            <p:cNvSpPr/>
            <p:nvPr/>
          </p:nvSpPr>
          <p:spPr>
            <a:xfrm>
              <a:off x="7583435" y="276653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12859"/>
                    <a:pt x="7990" y="8096"/>
                    <a:pt x="7990" y="7144"/>
                  </a:cubicBezTo>
                  <a:close/>
                </a:path>
              </a:pathLst>
            </a:custGeom>
            <a:grpFill/>
            <a:ln w="9525" cap="flat">
              <a:no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xmlns="" id="{8C6A30C9-0FB8-4A1B-87DA-20437440B5CB}"/>
                </a:ext>
              </a:extLst>
            </p:cNvPr>
            <p:cNvSpPr/>
            <p:nvPr/>
          </p:nvSpPr>
          <p:spPr>
            <a:xfrm>
              <a:off x="7579846" y="2774855"/>
              <a:ext cx="9525" cy="9525"/>
            </a:xfrm>
            <a:custGeom>
              <a:avLst/>
              <a:gdLst>
                <a:gd name="connsiteX0" fmla="*/ 7769 w 9525"/>
                <a:gd name="connsiteY0" fmla="*/ 10255 h 9525"/>
                <a:gd name="connsiteX1" fmla="*/ 8722 w 9525"/>
                <a:gd name="connsiteY1" fmla="*/ 7397 h 9525"/>
                <a:gd name="connsiteX2" fmla="*/ 7769 w 9525"/>
                <a:gd name="connsiteY2" fmla="*/ 10255 h 9525"/>
              </a:gdLst>
              <a:ahLst/>
              <a:cxnLst>
                <a:cxn ang="0">
                  <a:pos x="connsiteX0" y="connsiteY0"/>
                </a:cxn>
                <a:cxn ang="0">
                  <a:pos x="connsiteX1" y="connsiteY1"/>
                </a:cxn>
                <a:cxn ang="0">
                  <a:pos x="connsiteX2" y="connsiteY2"/>
                </a:cxn>
              </a:cxnLst>
              <a:rect l="l" t="t" r="r" b="b"/>
              <a:pathLst>
                <a:path w="9525" h="9525">
                  <a:moveTo>
                    <a:pt x="7769" y="10255"/>
                  </a:moveTo>
                  <a:cubicBezTo>
                    <a:pt x="7769" y="9302"/>
                    <a:pt x="8722" y="8350"/>
                    <a:pt x="8722" y="7397"/>
                  </a:cubicBezTo>
                  <a:cubicBezTo>
                    <a:pt x="6817" y="6445"/>
                    <a:pt x="6817" y="8350"/>
                    <a:pt x="7769" y="10255"/>
                  </a:cubicBezTo>
                  <a:close/>
                </a:path>
              </a:pathLst>
            </a:custGeom>
            <a:grpFill/>
            <a:ln w="9525" cap="flat">
              <a:no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xmlns="" id="{09503099-7203-4ED8-BFD8-E55A226F5406}"/>
                </a:ext>
              </a:extLst>
            </p:cNvPr>
            <p:cNvSpPr/>
            <p:nvPr/>
          </p:nvSpPr>
          <p:spPr>
            <a:xfrm>
              <a:off x="7557713" y="2760821"/>
              <a:ext cx="9525" cy="9525"/>
            </a:xfrm>
            <a:custGeom>
              <a:avLst/>
              <a:gdLst>
                <a:gd name="connsiteX0" fmla="*/ 8947 w 9525"/>
                <a:gd name="connsiteY0" fmla="*/ 7144 h 9525"/>
                <a:gd name="connsiteX1" fmla="*/ 8947 w 9525"/>
                <a:gd name="connsiteY1" fmla="*/ 7144 h 9525"/>
              </a:gdLst>
              <a:ahLst/>
              <a:cxnLst>
                <a:cxn ang="0">
                  <a:pos x="connsiteX0" y="connsiteY0"/>
                </a:cxn>
                <a:cxn ang="0">
                  <a:pos x="connsiteX1" y="connsiteY1"/>
                </a:cxn>
              </a:cxnLst>
              <a:rect l="l" t="t" r="r" b="b"/>
              <a:pathLst>
                <a:path w="9525" h="9525">
                  <a:moveTo>
                    <a:pt x="8947" y="7144"/>
                  </a:moveTo>
                  <a:cubicBezTo>
                    <a:pt x="6090" y="9049"/>
                    <a:pt x="7042" y="9049"/>
                    <a:pt x="8947" y="7144"/>
                  </a:cubicBezTo>
                  <a:close/>
                </a:path>
              </a:pathLst>
            </a:custGeom>
            <a:grpFill/>
            <a:ln w="9525" cap="flat">
              <a:noFill/>
              <a:prstDash val="solid"/>
              <a:miter/>
            </a:ln>
          </p:spPr>
          <p:txBody>
            <a:bodyPr rtlCol="0" anchor="ctr"/>
            <a:lstStyle/>
            <a:p>
              <a:endParaRPr lang="en-US"/>
            </a:p>
          </p:txBody>
        </p:sp>
        <p:sp>
          <p:nvSpPr>
            <p:cNvPr id="416" name="Freeform: Shape 415">
              <a:extLst>
                <a:ext uri="{FF2B5EF4-FFF2-40B4-BE49-F238E27FC236}">
                  <a16:creationId xmlns:a16="http://schemas.microsoft.com/office/drawing/2014/main" xmlns="" id="{2A96C0DA-065B-46EF-98D0-D3E987902FD2}"/>
                </a:ext>
              </a:extLst>
            </p:cNvPr>
            <p:cNvSpPr/>
            <p:nvPr/>
          </p:nvSpPr>
          <p:spPr>
            <a:xfrm>
              <a:off x="7539514" y="2766530"/>
              <a:ext cx="19050" cy="19050"/>
            </a:xfrm>
            <a:custGeom>
              <a:avLst/>
              <a:gdLst>
                <a:gd name="connsiteX0" fmla="*/ 7144 w 19050"/>
                <a:gd name="connsiteY0" fmla="*/ 12864 h 19050"/>
                <a:gd name="connsiteX1" fmla="*/ 7144 w 19050"/>
                <a:gd name="connsiteY1" fmla="*/ 12864 h 19050"/>
              </a:gdLst>
              <a:ahLst/>
              <a:cxnLst>
                <a:cxn ang="0">
                  <a:pos x="connsiteX0" y="connsiteY0"/>
                </a:cxn>
                <a:cxn ang="0">
                  <a:pos x="connsiteX1" y="connsiteY1"/>
                </a:cxn>
              </a:cxnLst>
              <a:rect l="l" t="t" r="r" b="b"/>
              <a:pathLst>
                <a:path w="19050" h="19050">
                  <a:moveTo>
                    <a:pt x="7144" y="12864"/>
                  </a:moveTo>
                  <a:cubicBezTo>
                    <a:pt x="25241" y="13817"/>
                    <a:pt x="14764" y="-471"/>
                    <a:pt x="7144" y="12864"/>
                  </a:cubicBezTo>
                  <a:close/>
                </a:path>
              </a:pathLst>
            </a:custGeom>
            <a:grpFill/>
            <a:ln w="9525" cap="flat">
              <a:noFill/>
              <a:prstDash val="solid"/>
              <a:miter/>
            </a:ln>
          </p:spPr>
          <p:txBody>
            <a:bodyPr rtlCol="0" anchor="ctr"/>
            <a:lstStyle/>
            <a:p>
              <a:endParaRPr lang="en-US"/>
            </a:p>
          </p:txBody>
        </p:sp>
        <p:sp>
          <p:nvSpPr>
            <p:cNvPr id="417" name="Freeform: Shape 416">
              <a:extLst>
                <a:ext uri="{FF2B5EF4-FFF2-40B4-BE49-F238E27FC236}">
                  <a16:creationId xmlns:a16="http://schemas.microsoft.com/office/drawing/2014/main" xmlns="" id="{68729FF4-775C-485E-BA65-C11D7464F2DC}"/>
                </a:ext>
              </a:extLst>
            </p:cNvPr>
            <p:cNvSpPr/>
            <p:nvPr/>
          </p:nvSpPr>
          <p:spPr>
            <a:xfrm>
              <a:off x="7459504" y="2743613"/>
              <a:ext cx="76200" cy="28575"/>
            </a:xfrm>
            <a:custGeom>
              <a:avLst/>
              <a:gdLst>
                <a:gd name="connsiteX0" fmla="*/ 77629 w 76200"/>
                <a:gd name="connsiteY0" fmla="*/ 20541 h 28575"/>
                <a:gd name="connsiteX1" fmla="*/ 7144 w 76200"/>
                <a:gd name="connsiteY1" fmla="*/ 8159 h 28575"/>
                <a:gd name="connsiteX2" fmla="*/ 77629 w 76200"/>
                <a:gd name="connsiteY2" fmla="*/ 20541 h 28575"/>
              </a:gdLst>
              <a:ahLst/>
              <a:cxnLst>
                <a:cxn ang="0">
                  <a:pos x="connsiteX0" y="connsiteY0"/>
                </a:cxn>
                <a:cxn ang="0">
                  <a:pos x="connsiteX1" y="connsiteY1"/>
                </a:cxn>
                <a:cxn ang="0">
                  <a:pos x="connsiteX2" y="connsiteY2"/>
                </a:cxn>
              </a:cxnLst>
              <a:rect l="l" t="t" r="r" b="b"/>
              <a:pathLst>
                <a:path w="76200" h="28575">
                  <a:moveTo>
                    <a:pt x="77629" y="20541"/>
                  </a:moveTo>
                  <a:cubicBezTo>
                    <a:pt x="61436" y="16731"/>
                    <a:pt x="26194" y="3396"/>
                    <a:pt x="7144" y="8159"/>
                  </a:cubicBezTo>
                  <a:cubicBezTo>
                    <a:pt x="52864" y="18636"/>
                    <a:pt x="73819" y="32924"/>
                    <a:pt x="77629" y="20541"/>
                  </a:cubicBezTo>
                  <a:close/>
                </a:path>
              </a:pathLst>
            </a:custGeom>
            <a:grpFill/>
            <a:ln w="9525" cap="flat">
              <a:noFill/>
              <a:prstDash val="solid"/>
              <a:miter/>
            </a:ln>
          </p:spPr>
          <p:txBody>
            <a:bodyPr rtlCol="0" anchor="ctr"/>
            <a:lstStyle/>
            <a:p>
              <a:endParaRPr lang="en-US"/>
            </a:p>
          </p:txBody>
        </p:sp>
        <p:sp>
          <p:nvSpPr>
            <p:cNvPr id="418" name="Freeform: Shape 417">
              <a:extLst>
                <a:ext uri="{FF2B5EF4-FFF2-40B4-BE49-F238E27FC236}">
                  <a16:creationId xmlns:a16="http://schemas.microsoft.com/office/drawing/2014/main" xmlns="" id="{75A419F8-EBFE-48E4-ADDD-C7C58054ABA7}"/>
                </a:ext>
              </a:extLst>
            </p:cNvPr>
            <p:cNvSpPr/>
            <p:nvPr/>
          </p:nvSpPr>
          <p:spPr>
            <a:xfrm>
              <a:off x="7533799" y="27684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19" name="Freeform: Shape 418">
              <a:extLst>
                <a:ext uri="{FF2B5EF4-FFF2-40B4-BE49-F238E27FC236}">
                  <a16:creationId xmlns:a16="http://schemas.microsoft.com/office/drawing/2014/main" xmlns="" id="{B71823FF-3395-48E1-AEC7-592F8FC15115}"/>
                </a:ext>
              </a:extLst>
            </p:cNvPr>
            <p:cNvSpPr/>
            <p:nvPr/>
          </p:nvSpPr>
          <p:spPr>
            <a:xfrm>
              <a:off x="7458157" y="2744628"/>
              <a:ext cx="9525" cy="9525"/>
            </a:xfrm>
            <a:custGeom>
              <a:avLst/>
              <a:gdLst>
                <a:gd name="connsiteX0" fmla="*/ 8491 w 9525"/>
                <a:gd name="connsiteY0" fmla="*/ 7144 h 9525"/>
                <a:gd name="connsiteX1" fmla="*/ 7538 w 9525"/>
                <a:gd name="connsiteY1" fmla="*/ 7144 h 9525"/>
                <a:gd name="connsiteX2" fmla="*/ 8491 w 9525"/>
                <a:gd name="connsiteY2" fmla="*/ 7144 h 9525"/>
              </a:gdLst>
              <a:ahLst/>
              <a:cxnLst>
                <a:cxn ang="0">
                  <a:pos x="connsiteX0" y="connsiteY0"/>
                </a:cxn>
                <a:cxn ang="0">
                  <a:pos x="connsiteX1" y="connsiteY1"/>
                </a:cxn>
                <a:cxn ang="0">
                  <a:pos x="connsiteX2" y="connsiteY2"/>
                </a:cxn>
              </a:cxnLst>
              <a:rect l="l" t="t" r="r" b="b"/>
              <a:pathLst>
                <a:path w="9525" h="9525">
                  <a:moveTo>
                    <a:pt x="8491" y="7144"/>
                  </a:moveTo>
                  <a:cubicBezTo>
                    <a:pt x="8491" y="7144"/>
                    <a:pt x="7538" y="7144"/>
                    <a:pt x="7538" y="7144"/>
                  </a:cubicBezTo>
                  <a:cubicBezTo>
                    <a:pt x="6586" y="8096"/>
                    <a:pt x="7538" y="8096"/>
                    <a:pt x="8491" y="7144"/>
                  </a:cubicBezTo>
                  <a:close/>
                </a:path>
              </a:pathLst>
            </a:custGeom>
            <a:grpFill/>
            <a:ln w="9525" cap="flat">
              <a:no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xmlns="" id="{6C2CC0BA-9850-45DE-979B-831D52B526CA}"/>
                </a:ext>
              </a:extLst>
            </p:cNvPr>
            <p:cNvSpPr/>
            <p:nvPr/>
          </p:nvSpPr>
          <p:spPr>
            <a:xfrm>
              <a:off x="7540466" y="27674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xmlns="" id="{0727176D-4543-49C5-8B7D-8CFC1FAEA989}"/>
                </a:ext>
              </a:extLst>
            </p:cNvPr>
            <p:cNvSpPr/>
            <p:nvPr/>
          </p:nvSpPr>
          <p:spPr>
            <a:xfrm>
              <a:off x="7542767" y="275891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1" y="8096"/>
                    <a:pt x="5795" y="9049"/>
                    <a:pt x="8653" y="7144"/>
                  </a:cubicBezTo>
                  <a:close/>
                </a:path>
              </a:pathLst>
            </a:custGeom>
            <a:grpFill/>
            <a:ln w="9525" cap="flat">
              <a:no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xmlns="" id="{7F732547-4B4D-4587-A42F-886BEC4182DD}"/>
                </a:ext>
              </a:extLst>
            </p:cNvPr>
            <p:cNvSpPr/>
            <p:nvPr/>
          </p:nvSpPr>
          <p:spPr>
            <a:xfrm>
              <a:off x="7447121" y="273700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423" name="Freeform: Shape 422">
              <a:extLst>
                <a:ext uri="{FF2B5EF4-FFF2-40B4-BE49-F238E27FC236}">
                  <a16:creationId xmlns:a16="http://schemas.microsoft.com/office/drawing/2014/main" xmlns="" id="{BA0678B3-B658-43DA-9981-4A141894B497}"/>
                </a:ext>
              </a:extLst>
            </p:cNvPr>
            <p:cNvSpPr/>
            <p:nvPr/>
          </p:nvSpPr>
          <p:spPr>
            <a:xfrm>
              <a:off x="7410926" y="27293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24" name="Freeform: Shape 423">
              <a:extLst>
                <a:ext uri="{FF2B5EF4-FFF2-40B4-BE49-F238E27FC236}">
                  <a16:creationId xmlns:a16="http://schemas.microsoft.com/office/drawing/2014/main" xmlns="" id="{4C70D7CA-117A-4236-A479-1A30B1EE40A0}"/>
                </a:ext>
              </a:extLst>
            </p:cNvPr>
            <p:cNvSpPr/>
            <p:nvPr/>
          </p:nvSpPr>
          <p:spPr>
            <a:xfrm>
              <a:off x="7321391" y="2717570"/>
              <a:ext cx="142875" cy="38100"/>
            </a:xfrm>
            <a:custGeom>
              <a:avLst/>
              <a:gdLst>
                <a:gd name="connsiteX0" fmla="*/ 7144 w 142875"/>
                <a:gd name="connsiteY0" fmla="*/ 7532 h 38100"/>
                <a:gd name="connsiteX1" fmla="*/ 140494 w 142875"/>
                <a:gd name="connsiteY1" fmla="*/ 27534 h 38100"/>
                <a:gd name="connsiteX2" fmla="*/ 7144 w 142875"/>
                <a:gd name="connsiteY2" fmla="*/ 7532 h 38100"/>
              </a:gdLst>
              <a:ahLst/>
              <a:cxnLst>
                <a:cxn ang="0">
                  <a:pos x="connsiteX0" y="connsiteY0"/>
                </a:cxn>
                <a:cxn ang="0">
                  <a:pos x="connsiteX1" y="connsiteY1"/>
                </a:cxn>
                <a:cxn ang="0">
                  <a:pos x="connsiteX2" y="connsiteY2"/>
                </a:cxn>
              </a:cxnLst>
              <a:rect l="l" t="t" r="r" b="b"/>
              <a:pathLst>
                <a:path w="142875" h="38100">
                  <a:moveTo>
                    <a:pt x="7144" y="7532"/>
                  </a:moveTo>
                  <a:cubicBezTo>
                    <a:pt x="22384" y="2769"/>
                    <a:pt x="138589" y="43727"/>
                    <a:pt x="140494" y="27534"/>
                  </a:cubicBezTo>
                  <a:cubicBezTo>
                    <a:pt x="130969" y="30392"/>
                    <a:pt x="10001" y="18962"/>
                    <a:pt x="7144" y="7532"/>
                  </a:cubicBezTo>
                  <a:close/>
                </a:path>
              </a:pathLst>
            </a:custGeom>
            <a:grpFill/>
            <a:ln w="9525" cap="flat">
              <a:no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xmlns="" id="{97A54995-3CA6-44BF-AE29-EC5B61241B50}"/>
                </a:ext>
              </a:extLst>
            </p:cNvPr>
            <p:cNvSpPr/>
            <p:nvPr/>
          </p:nvSpPr>
          <p:spPr>
            <a:xfrm>
              <a:off x="7358327" y="2721017"/>
              <a:ext cx="9525" cy="9525"/>
            </a:xfrm>
            <a:custGeom>
              <a:avLst/>
              <a:gdLst>
                <a:gd name="connsiteX0" fmla="*/ 9260 w 9525"/>
                <a:gd name="connsiteY0" fmla="*/ 10752 h 9525"/>
                <a:gd name="connsiteX1" fmla="*/ 9260 w 9525"/>
                <a:gd name="connsiteY1" fmla="*/ 10752 h 9525"/>
              </a:gdLst>
              <a:ahLst/>
              <a:cxnLst>
                <a:cxn ang="0">
                  <a:pos x="connsiteX0" y="connsiteY0"/>
                </a:cxn>
                <a:cxn ang="0">
                  <a:pos x="connsiteX1" y="connsiteY1"/>
                </a:cxn>
              </a:cxnLst>
              <a:rect l="l" t="t" r="r" b="b"/>
              <a:pathLst>
                <a:path w="9525" h="9525">
                  <a:moveTo>
                    <a:pt x="9260" y="10752"/>
                  </a:moveTo>
                  <a:cubicBezTo>
                    <a:pt x="4498" y="3132"/>
                    <a:pt x="9260" y="9800"/>
                    <a:pt x="9260" y="10752"/>
                  </a:cubicBezTo>
                  <a:close/>
                </a:path>
              </a:pathLst>
            </a:custGeom>
            <a:grpFill/>
            <a:ln w="9525" cap="flat">
              <a:no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xmlns="" id="{E3FC1436-3B67-45BF-89F6-2F53483284A8}"/>
                </a:ext>
              </a:extLst>
            </p:cNvPr>
            <p:cNvSpPr/>
            <p:nvPr/>
          </p:nvSpPr>
          <p:spPr>
            <a:xfrm>
              <a:off x="7357030" y="2723673"/>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8096"/>
                    <a:pt x="7701" y="8096"/>
                    <a:pt x="8653" y="7144"/>
                  </a:cubicBezTo>
                  <a:close/>
                </a:path>
              </a:pathLst>
            </a:custGeom>
            <a:grpFill/>
            <a:ln w="9525" cap="flat">
              <a:noFill/>
              <a:prstDash val="solid"/>
              <a:miter/>
            </a:ln>
          </p:spPr>
          <p:txBody>
            <a:bodyPr rtlCol="0" anchor="ctr"/>
            <a:lstStyle/>
            <a:p>
              <a:endParaRPr lang="en-US"/>
            </a:p>
          </p:txBody>
        </p:sp>
        <p:sp>
          <p:nvSpPr>
            <p:cNvPr id="427" name="Freeform: Shape 426">
              <a:extLst>
                <a:ext uri="{FF2B5EF4-FFF2-40B4-BE49-F238E27FC236}">
                  <a16:creationId xmlns:a16="http://schemas.microsoft.com/office/drawing/2014/main" xmlns="" id="{D9235C63-3B5A-47F6-B77F-0C6E966648C1}"/>
                </a:ext>
              </a:extLst>
            </p:cNvPr>
            <p:cNvSpPr/>
            <p:nvPr/>
          </p:nvSpPr>
          <p:spPr>
            <a:xfrm>
              <a:off x="7310914" y="2716582"/>
              <a:ext cx="9525" cy="9525"/>
            </a:xfrm>
            <a:custGeom>
              <a:avLst/>
              <a:gdLst>
                <a:gd name="connsiteX0" fmla="*/ 9049 w 9525"/>
                <a:gd name="connsiteY0" fmla="*/ 7567 h 9525"/>
                <a:gd name="connsiteX1" fmla="*/ 7144 w 9525"/>
                <a:gd name="connsiteY1" fmla="*/ 7567 h 9525"/>
                <a:gd name="connsiteX2" fmla="*/ 9049 w 9525"/>
                <a:gd name="connsiteY2" fmla="*/ 7567 h 9525"/>
              </a:gdLst>
              <a:ahLst/>
              <a:cxnLst>
                <a:cxn ang="0">
                  <a:pos x="connsiteX0" y="connsiteY0"/>
                </a:cxn>
                <a:cxn ang="0">
                  <a:pos x="connsiteX1" y="connsiteY1"/>
                </a:cxn>
                <a:cxn ang="0">
                  <a:pos x="connsiteX2" y="connsiteY2"/>
                </a:cxn>
              </a:cxnLst>
              <a:rect l="l" t="t" r="r" b="b"/>
              <a:pathLst>
                <a:path w="9525" h="9525">
                  <a:moveTo>
                    <a:pt x="9049" y="7567"/>
                  </a:moveTo>
                  <a:cubicBezTo>
                    <a:pt x="9049" y="7567"/>
                    <a:pt x="8096" y="6615"/>
                    <a:pt x="7144" y="7567"/>
                  </a:cubicBezTo>
                  <a:cubicBezTo>
                    <a:pt x="7144" y="8520"/>
                    <a:pt x="8096" y="8520"/>
                    <a:pt x="9049" y="7567"/>
                  </a:cubicBezTo>
                  <a:close/>
                </a:path>
              </a:pathLst>
            </a:custGeom>
            <a:grpFill/>
            <a:ln w="9525" cap="flat">
              <a:noFill/>
              <a:prstDash val="solid"/>
              <a:miter/>
            </a:ln>
          </p:spPr>
          <p:txBody>
            <a:bodyPr rtlCol="0" anchor="ctr"/>
            <a:lstStyle/>
            <a:p>
              <a:endParaRPr lang="en-US"/>
            </a:p>
          </p:txBody>
        </p:sp>
        <p:sp>
          <p:nvSpPr>
            <p:cNvPr id="428" name="Freeform: Shape 427">
              <a:extLst>
                <a:ext uri="{FF2B5EF4-FFF2-40B4-BE49-F238E27FC236}">
                  <a16:creationId xmlns:a16="http://schemas.microsoft.com/office/drawing/2014/main" xmlns="" id="{76121466-1675-472E-9871-862FF1C65D7C}"/>
                </a:ext>
              </a:extLst>
            </p:cNvPr>
            <p:cNvSpPr/>
            <p:nvPr/>
          </p:nvSpPr>
          <p:spPr>
            <a:xfrm>
              <a:off x="7309961" y="27189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8096"/>
                    <a:pt x="8096" y="8096"/>
                    <a:pt x="7144" y="7144"/>
                  </a:cubicBezTo>
                  <a:close/>
                </a:path>
              </a:pathLst>
            </a:custGeom>
            <a:grpFill/>
            <a:ln w="9525" cap="flat">
              <a:noFill/>
              <a:prstDash val="solid"/>
              <a:miter/>
            </a:ln>
          </p:spPr>
          <p:txBody>
            <a:bodyPr rtlCol="0" anchor="ctr"/>
            <a:lstStyle/>
            <a:p>
              <a:endParaRPr lang="en-US"/>
            </a:p>
          </p:txBody>
        </p:sp>
        <p:sp>
          <p:nvSpPr>
            <p:cNvPr id="429" name="Freeform: Shape 428">
              <a:extLst>
                <a:ext uri="{FF2B5EF4-FFF2-40B4-BE49-F238E27FC236}">
                  <a16:creationId xmlns:a16="http://schemas.microsoft.com/office/drawing/2014/main" xmlns="" id="{DEDE7D1B-47DE-4CFD-ACFF-E86E2E973EDD}"/>
                </a:ext>
              </a:extLst>
            </p:cNvPr>
            <p:cNvSpPr/>
            <p:nvPr/>
          </p:nvSpPr>
          <p:spPr>
            <a:xfrm>
              <a:off x="7244223" y="2714148"/>
              <a:ext cx="76200" cy="19050"/>
            </a:xfrm>
            <a:custGeom>
              <a:avLst/>
              <a:gdLst>
                <a:gd name="connsiteX0" fmla="*/ 7159 w 76200"/>
                <a:gd name="connsiteY0" fmla="*/ 7144 h 19050"/>
                <a:gd name="connsiteX1" fmla="*/ 71930 w 76200"/>
                <a:gd name="connsiteY1" fmla="*/ 13811 h 19050"/>
                <a:gd name="connsiteX2" fmla="*/ 63357 w 76200"/>
                <a:gd name="connsiteY2" fmla="*/ 15716 h 19050"/>
                <a:gd name="connsiteX3" fmla="*/ 7159 w 76200"/>
                <a:gd name="connsiteY3" fmla="*/ 7144 h 19050"/>
              </a:gdLst>
              <a:ahLst/>
              <a:cxnLst>
                <a:cxn ang="0">
                  <a:pos x="connsiteX0" y="connsiteY0"/>
                </a:cxn>
                <a:cxn ang="0">
                  <a:pos x="connsiteX1" y="connsiteY1"/>
                </a:cxn>
                <a:cxn ang="0">
                  <a:pos x="connsiteX2" y="connsiteY2"/>
                </a:cxn>
                <a:cxn ang="0">
                  <a:pos x="connsiteX3" y="connsiteY3"/>
                </a:cxn>
              </a:cxnLst>
              <a:rect l="l" t="t" r="r" b="b"/>
              <a:pathLst>
                <a:path w="76200" h="19050">
                  <a:moveTo>
                    <a:pt x="7159" y="7144"/>
                  </a:moveTo>
                  <a:cubicBezTo>
                    <a:pt x="6207" y="7144"/>
                    <a:pt x="49070" y="18574"/>
                    <a:pt x="71930" y="13811"/>
                  </a:cubicBezTo>
                  <a:cubicBezTo>
                    <a:pt x="62405" y="14764"/>
                    <a:pt x="59547" y="14764"/>
                    <a:pt x="63357" y="15716"/>
                  </a:cubicBezTo>
                  <a:cubicBezTo>
                    <a:pt x="67167" y="8096"/>
                    <a:pt x="7159" y="10954"/>
                    <a:pt x="7159" y="7144"/>
                  </a:cubicBezTo>
                  <a:close/>
                </a:path>
              </a:pathLst>
            </a:custGeom>
            <a:grpFill/>
            <a:ln w="9525" cap="flat">
              <a:noFill/>
              <a:prstDash val="solid"/>
              <a:miter/>
            </a:ln>
          </p:spPr>
          <p:txBody>
            <a:bodyPr rtlCol="0" anchor="ctr"/>
            <a:lstStyle/>
            <a:p>
              <a:endParaRPr lang="en-US"/>
            </a:p>
          </p:txBody>
        </p:sp>
        <p:sp>
          <p:nvSpPr>
            <p:cNvPr id="430" name="Freeform: Shape 429">
              <a:extLst>
                <a:ext uri="{FF2B5EF4-FFF2-40B4-BE49-F238E27FC236}">
                  <a16:creationId xmlns:a16="http://schemas.microsoft.com/office/drawing/2014/main" xmlns="" id="{1CE1D9D2-368D-4A04-A64A-E16DE05EA345}"/>
                </a:ext>
              </a:extLst>
            </p:cNvPr>
            <p:cNvSpPr/>
            <p:nvPr/>
          </p:nvSpPr>
          <p:spPr>
            <a:xfrm>
              <a:off x="7228026" y="2715792"/>
              <a:ext cx="9525" cy="9525"/>
            </a:xfrm>
            <a:custGeom>
              <a:avLst/>
              <a:gdLst>
                <a:gd name="connsiteX0" fmla="*/ 9069 w 9525"/>
                <a:gd name="connsiteY0" fmla="*/ 9310 h 9525"/>
                <a:gd name="connsiteX1" fmla="*/ 9069 w 9525"/>
                <a:gd name="connsiteY1" fmla="*/ 9310 h 9525"/>
              </a:gdLst>
              <a:ahLst/>
              <a:cxnLst>
                <a:cxn ang="0">
                  <a:pos x="connsiteX0" y="connsiteY0"/>
                </a:cxn>
                <a:cxn ang="0">
                  <a:pos x="connsiteX1" y="connsiteY1"/>
                </a:cxn>
              </a:cxnLst>
              <a:rect l="l" t="t" r="r" b="b"/>
              <a:pathLst>
                <a:path w="9525" h="9525">
                  <a:moveTo>
                    <a:pt x="9069" y="9310"/>
                  </a:moveTo>
                  <a:cubicBezTo>
                    <a:pt x="8117" y="3595"/>
                    <a:pt x="5259" y="11215"/>
                    <a:pt x="9069" y="9310"/>
                  </a:cubicBezTo>
                  <a:close/>
                </a:path>
              </a:pathLst>
            </a:custGeom>
            <a:grpFill/>
            <a:ln w="9525" cap="flat">
              <a:noFill/>
              <a:prstDash val="solid"/>
              <a:miter/>
            </a:ln>
          </p:spPr>
          <p:txBody>
            <a:bodyPr rtlCol="0" anchor="ctr"/>
            <a:lstStyle/>
            <a:p>
              <a:endParaRPr lang="en-US"/>
            </a:p>
          </p:txBody>
        </p:sp>
        <p:sp>
          <p:nvSpPr>
            <p:cNvPr id="431" name="Freeform: Shape 430">
              <a:extLst>
                <a:ext uri="{FF2B5EF4-FFF2-40B4-BE49-F238E27FC236}">
                  <a16:creationId xmlns:a16="http://schemas.microsoft.com/office/drawing/2014/main" xmlns="" id="{9E4C8067-7A00-4C7B-B0F7-75CDCD9EB403}"/>
                </a:ext>
              </a:extLst>
            </p:cNvPr>
            <p:cNvSpPr/>
            <p:nvPr/>
          </p:nvSpPr>
          <p:spPr>
            <a:xfrm>
              <a:off x="7203281" y="2708309"/>
              <a:ext cx="19050" cy="19050"/>
            </a:xfrm>
            <a:custGeom>
              <a:avLst/>
              <a:gdLst>
                <a:gd name="connsiteX0" fmla="*/ 7144 w 19050"/>
                <a:gd name="connsiteY0" fmla="*/ 13935 h 19050"/>
                <a:gd name="connsiteX1" fmla="*/ 7144 w 19050"/>
                <a:gd name="connsiteY1" fmla="*/ 13935 h 19050"/>
              </a:gdLst>
              <a:ahLst/>
              <a:cxnLst>
                <a:cxn ang="0">
                  <a:pos x="connsiteX0" y="connsiteY0"/>
                </a:cxn>
                <a:cxn ang="0">
                  <a:pos x="connsiteX1" y="connsiteY1"/>
                </a:cxn>
              </a:cxnLst>
              <a:rect l="l" t="t" r="r" b="b"/>
              <a:pathLst>
                <a:path w="19050" h="19050">
                  <a:moveTo>
                    <a:pt x="7144" y="13935"/>
                  </a:moveTo>
                  <a:cubicBezTo>
                    <a:pt x="20479" y="-2257"/>
                    <a:pt x="12859" y="15840"/>
                    <a:pt x="7144" y="13935"/>
                  </a:cubicBezTo>
                  <a:close/>
                </a:path>
              </a:pathLst>
            </a:custGeom>
            <a:grpFill/>
            <a:ln w="9525" cap="flat">
              <a:noFill/>
              <a:prstDash val="solid"/>
              <a:miter/>
            </a:ln>
          </p:spPr>
          <p:txBody>
            <a:bodyPr rtlCol="0" anchor="ctr"/>
            <a:lstStyle/>
            <a:p>
              <a:endParaRPr lang="en-US"/>
            </a:p>
          </p:txBody>
        </p:sp>
        <p:sp>
          <p:nvSpPr>
            <p:cNvPr id="432" name="Freeform: Shape 431">
              <a:extLst>
                <a:ext uri="{FF2B5EF4-FFF2-40B4-BE49-F238E27FC236}">
                  <a16:creationId xmlns:a16="http://schemas.microsoft.com/office/drawing/2014/main" xmlns="" id="{8DD3A520-07FA-46F7-A3E6-F2B435D6FE78}"/>
                </a:ext>
              </a:extLst>
            </p:cNvPr>
            <p:cNvSpPr/>
            <p:nvPr/>
          </p:nvSpPr>
          <p:spPr>
            <a:xfrm>
              <a:off x="7200424" y="2717641"/>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7144" y="5556"/>
                    <a:pt x="7144" y="8414"/>
                  </a:cubicBezTo>
                  <a:close/>
                </a:path>
              </a:pathLst>
            </a:custGeom>
            <a:grpFill/>
            <a:ln w="9525" cap="flat">
              <a:noFill/>
              <a:prstDash val="solid"/>
              <a:miter/>
            </a:ln>
          </p:spPr>
          <p:txBody>
            <a:bodyPr rtlCol="0" anchor="ctr"/>
            <a:lstStyle/>
            <a:p>
              <a:endParaRPr lang="en-US"/>
            </a:p>
          </p:txBody>
        </p:sp>
        <p:sp>
          <p:nvSpPr>
            <p:cNvPr id="433" name="Freeform: Shape 432">
              <a:extLst>
                <a:ext uri="{FF2B5EF4-FFF2-40B4-BE49-F238E27FC236}">
                  <a16:creationId xmlns:a16="http://schemas.microsoft.com/office/drawing/2014/main" xmlns="" id="{20401309-8F6A-48B2-992E-34226AB2F3DF}"/>
                </a:ext>
              </a:extLst>
            </p:cNvPr>
            <p:cNvSpPr/>
            <p:nvPr/>
          </p:nvSpPr>
          <p:spPr>
            <a:xfrm>
              <a:off x="7243286" y="24045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9049"/>
                    <a:pt x="11906" y="12859"/>
                    <a:pt x="7144" y="7144"/>
                  </a:cubicBezTo>
                  <a:close/>
                </a:path>
              </a:pathLst>
            </a:custGeom>
            <a:grpFill/>
            <a:ln w="9525" cap="flat">
              <a:no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xmlns="" id="{06254EE8-82A4-4220-A0E1-FA8B6BE49701}"/>
                </a:ext>
              </a:extLst>
            </p:cNvPr>
            <p:cNvSpPr/>
            <p:nvPr/>
          </p:nvSpPr>
          <p:spPr>
            <a:xfrm>
              <a:off x="7237571" y="2412612"/>
              <a:ext cx="19050" cy="19050"/>
            </a:xfrm>
            <a:custGeom>
              <a:avLst/>
              <a:gdLst>
                <a:gd name="connsiteX0" fmla="*/ 7144 w 19050"/>
                <a:gd name="connsiteY0" fmla="*/ 14358 h 19050"/>
                <a:gd name="connsiteX1" fmla="*/ 7144 w 19050"/>
                <a:gd name="connsiteY1" fmla="*/ 14358 h 19050"/>
              </a:gdLst>
              <a:ahLst/>
              <a:cxnLst>
                <a:cxn ang="0">
                  <a:pos x="connsiteX0" y="connsiteY0"/>
                </a:cxn>
                <a:cxn ang="0">
                  <a:pos x="connsiteX1" y="connsiteY1"/>
                </a:cxn>
              </a:cxnLst>
              <a:rect l="l" t="t" r="r" b="b"/>
              <a:pathLst>
                <a:path w="19050" h="19050">
                  <a:moveTo>
                    <a:pt x="7144" y="14358"/>
                  </a:moveTo>
                  <a:cubicBezTo>
                    <a:pt x="18574" y="2928"/>
                    <a:pt x="14764" y="6738"/>
                    <a:pt x="7144" y="14358"/>
                  </a:cubicBezTo>
                  <a:close/>
                </a:path>
              </a:pathLst>
            </a:custGeom>
            <a:grpFill/>
            <a:ln w="9525" cap="flat">
              <a:noFill/>
              <a:prstDash val="solid"/>
              <a:miter/>
            </a:ln>
          </p:spPr>
          <p:txBody>
            <a:bodyPr rtlCol="0" anchor="ctr"/>
            <a:lstStyle/>
            <a:p>
              <a:endParaRPr lang="en-US"/>
            </a:p>
          </p:txBody>
        </p:sp>
        <p:sp>
          <p:nvSpPr>
            <p:cNvPr id="435" name="Freeform: Shape 434">
              <a:extLst>
                <a:ext uri="{FF2B5EF4-FFF2-40B4-BE49-F238E27FC236}">
                  <a16:creationId xmlns:a16="http://schemas.microsoft.com/office/drawing/2014/main" xmlns="" id="{4BF64791-F57C-4B83-9875-8A61D5095187}"/>
                </a:ext>
              </a:extLst>
            </p:cNvPr>
            <p:cNvSpPr/>
            <p:nvPr/>
          </p:nvSpPr>
          <p:spPr>
            <a:xfrm>
              <a:off x="7242334" y="2422683"/>
              <a:ext cx="19050" cy="9525"/>
            </a:xfrm>
            <a:custGeom>
              <a:avLst/>
              <a:gdLst>
                <a:gd name="connsiteX0" fmla="*/ 11906 w 19050"/>
                <a:gd name="connsiteY0" fmla="*/ 7144 h 9525"/>
                <a:gd name="connsiteX1" fmla="*/ 7144 w 19050"/>
                <a:gd name="connsiteY1" fmla="*/ 7144 h 9525"/>
                <a:gd name="connsiteX2" fmla="*/ 11906 w 19050"/>
                <a:gd name="connsiteY2" fmla="*/ 7144 h 9525"/>
              </a:gdLst>
              <a:ahLst/>
              <a:cxnLst>
                <a:cxn ang="0">
                  <a:pos x="connsiteX0" y="connsiteY0"/>
                </a:cxn>
                <a:cxn ang="0">
                  <a:pos x="connsiteX1" y="connsiteY1"/>
                </a:cxn>
                <a:cxn ang="0">
                  <a:pos x="connsiteX2" y="connsiteY2"/>
                </a:cxn>
              </a:cxnLst>
              <a:rect l="l" t="t" r="r" b="b"/>
              <a:pathLst>
                <a:path w="19050" h="9525">
                  <a:moveTo>
                    <a:pt x="11906" y="7144"/>
                  </a:moveTo>
                  <a:cubicBezTo>
                    <a:pt x="10001" y="7144"/>
                    <a:pt x="9049" y="7144"/>
                    <a:pt x="7144" y="7144"/>
                  </a:cubicBezTo>
                  <a:cubicBezTo>
                    <a:pt x="9049" y="7144"/>
                    <a:pt x="11906" y="9049"/>
                    <a:pt x="11906" y="7144"/>
                  </a:cubicBezTo>
                  <a:close/>
                </a:path>
              </a:pathLst>
            </a:custGeom>
            <a:grpFill/>
            <a:ln w="9525" cap="flat">
              <a:noFill/>
              <a:prstDash val="solid"/>
              <a:miter/>
            </a:ln>
          </p:spPr>
          <p:txBody>
            <a:bodyPr rtlCol="0" anchor="ctr"/>
            <a:lstStyle/>
            <a:p>
              <a:endParaRPr lang="en-US"/>
            </a:p>
          </p:txBody>
        </p:sp>
        <p:sp>
          <p:nvSpPr>
            <p:cNvPr id="436" name="Freeform: Shape 435">
              <a:extLst>
                <a:ext uri="{FF2B5EF4-FFF2-40B4-BE49-F238E27FC236}">
                  <a16:creationId xmlns:a16="http://schemas.microsoft.com/office/drawing/2014/main" xmlns="" id="{2353BF1F-1B20-4BDD-B125-3401DFCA8841}"/>
                </a:ext>
              </a:extLst>
            </p:cNvPr>
            <p:cNvSpPr/>
            <p:nvPr/>
          </p:nvSpPr>
          <p:spPr>
            <a:xfrm>
              <a:off x="7248578" y="242554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12859"/>
                    <a:pt x="7567" y="7144"/>
                  </a:cubicBezTo>
                  <a:close/>
                </a:path>
              </a:pathLst>
            </a:custGeom>
            <a:grpFill/>
            <a:ln w="9525" cap="flat">
              <a:noFill/>
              <a:prstDash val="solid"/>
              <a:miter/>
            </a:ln>
          </p:spPr>
          <p:txBody>
            <a:bodyPr rtlCol="0" anchor="ctr"/>
            <a:lstStyle/>
            <a:p>
              <a:endParaRPr lang="en-US"/>
            </a:p>
          </p:txBody>
        </p:sp>
        <p:sp>
          <p:nvSpPr>
            <p:cNvPr id="437" name="Freeform: Shape 436">
              <a:extLst>
                <a:ext uri="{FF2B5EF4-FFF2-40B4-BE49-F238E27FC236}">
                  <a16:creationId xmlns:a16="http://schemas.microsoft.com/office/drawing/2014/main" xmlns="" id="{4310EABE-8736-4744-A7DC-7C35D245E848}"/>
                </a:ext>
              </a:extLst>
            </p:cNvPr>
            <p:cNvSpPr/>
            <p:nvPr/>
          </p:nvSpPr>
          <p:spPr>
            <a:xfrm>
              <a:off x="7249954" y="2437923"/>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8096" y="8096"/>
                  </a:cubicBezTo>
                  <a:cubicBezTo>
                    <a:pt x="9049" y="8096"/>
                    <a:pt x="8096" y="7144"/>
                    <a:pt x="7144" y="7144"/>
                  </a:cubicBezTo>
                  <a:close/>
                </a:path>
              </a:pathLst>
            </a:custGeom>
            <a:grpFill/>
            <a:ln w="9525" cap="flat">
              <a:noFill/>
              <a:prstDash val="solid"/>
              <a:miter/>
            </a:ln>
          </p:spPr>
          <p:txBody>
            <a:bodyPr rtlCol="0" anchor="ctr"/>
            <a:lstStyle/>
            <a:p>
              <a:endParaRPr lang="en-US"/>
            </a:p>
          </p:txBody>
        </p:sp>
        <p:sp>
          <p:nvSpPr>
            <p:cNvPr id="438" name="Freeform: Shape 437">
              <a:extLst>
                <a:ext uri="{FF2B5EF4-FFF2-40B4-BE49-F238E27FC236}">
                  <a16:creationId xmlns:a16="http://schemas.microsoft.com/office/drawing/2014/main" xmlns="" id="{0928C392-0BA4-4DD4-97E3-7EAD9B87FD51}"/>
                </a:ext>
              </a:extLst>
            </p:cNvPr>
            <p:cNvSpPr/>
            <p:nvPr/>
          </p:nvSpPr>
          <p:spPr>
            <a:xfrm>
              <a:off x="7241416" y="2432577"/>
              <a:ext cx="19050" cy="19050"/>
            </a:xfrm>
            <a:custGeom>
              <a:avLst/>
              <a:gdLst>
                <a:gd name="connsiteX0" fmla="*/ 17586 w 19050"/>
                <a:gd name="connsiteY0" fmla="*/ 18205 h 19050"/>
                <a:gd name="connsiteX1" fmla="*/ 17586 w 19050"/>
                <a:gd name="connsiteY1" fmla="*/ 18205 h 19050"/>
              </a:gdLst>
              <a:ahLst/>
              <a:cxnLst>
                <a:cxn ang="0">
                  <a:pos x="connsiteX0" y="connsiteY0"/>
                </a:cxn>
                <a:cxn ang="0">
                  <a:pos x="connsiteX1" y="connsiteY1"/>
                </a:cxn>
              </a:cxnLst>
              <a:rect l="l" t="t" r="r" b="b"/>
              <a:pathLst>
                <a:path w="19050" h="19050">
                  <a:moveTo>
                    <a:pt x="17586" y="18205"/>
                  </a:moveTo>
                  <a:cubicBezTo>
                    <a:pt x="22349" y="14395"/>
                    <a:pt x="-8131" y="-4655"/>
                    <a:pt x="17586" y="18205"/>
                  </a:cubicBezTo>
                  <a:close/>
                </a:path>
              </a:pathLst>
            </a:custGeom>
            <a:grpFill/>
            <a:ln w="9525" cap="flat">
              <a:noFill/>
              <a:prstDash val="solid"/>
              <a:miter/>
            </a:ln>
          </p:spPr>
          <p:txBody>
            <a:bodyPr rtlCol="0" anchor="ctr"/>
            <a:lstStyle/>
            <a:p>
              <a:endParaRPr lang="en-US"/>
            </a:p>
          </p:txBody>
        </p:sp>
        <p:sp>
          <p:nvSpPr>
            <p:cNvPr id="439" name="Freeform: Shape 438">
              <a:extLst>
                <a:ext uri="{FF2B5EF4-FFF2-40B4-BE49-F238E27FC236}">
                  <a16:creationId xmlns:a16="http://schemas.microsoft.com/office/drawing/2014/main" xmlns="" id="{3D5066C2-8E2E-499B-B39F-AE203B991264}"/>
                </a:ext>
              </a:extLst>
            </p:cNvPr>
            <p:cNvSpPr/>
            <p:nvPr/>
          </p:nvSpPr>
          <p:spPr>
            <a:xfrm>
              <a:off x="7249530" y="2436018"/>
              <a:ext cx="9525" cy="9525"/>
            </a:xfrm>
            <a:custGeom>
              <a:avLst/>
              <a:gdLst>
                <a:gd name="connsiteX0" fmla="*/ 7567 w 9525"/>
                <a:gd name="connsiteY0" fmla="*/ 9049 h 9525"/>
                <a:gd name="connsiteX1" fmla="*/ 7567 w 9525"/>
                <a:gd name="connsiteY1" fmla="*/ 7144 h 9525"/>
                <a:gd name="connsiteX2" fmla="*/ 7567 w 9525"/>
                <a:gd name="connsiteY2" fmla="*/ 9049 h 9525"/>
              </a:gdLst>
              <a:ahLst/>
              <a:cxnLst>
                <a:cxn ang="0">
                  <a:pos x="connsiteX0" y="connsiteY0"/>
                </a:cxn>
                <a:cxn ang="0">
                  <a:pos x="connsiteX1" y="connsiteY1"/>
                </a:cxn>
                <a:cxn ang="0">
                  <a:pos x="connsiteX2" y="connsiteY2"/>
                </a:cxn>
              </a:cxnLst>
              <a:rect l="l" t="t" r="r" b="b"/>
              <a:pathLst>
                <a:path w="9525" h="9525">
                  <a:moveTo>
                    <a:pt x="7567" y="9049"/>
                  </a:moveTo>
                  <a:cubicBezTo>
                    <a:pt x="7567" y="8096"/>
                    <a:pt x="7567" y="8096"/>
                    <a:pt x="7567" y="7144"/>
                  </a:cubicBezTo>
                  <a:cubicBezTo>
                    <a:pt x="6615" y="8096"/>
                    <a:pt x="7567" y="8096"/>
                    <a:pt x="7567" y="9049"/>
                  </a:cubicBezTo>
                  <a:close/>
                </a:path>
              </a:pathLst>
            </a:custGeom>
            <a:grpFill/>
            <a:ln w="9525" cap="flat">
              <a:no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xmlns="" id="{C130FDB3-0967-4835-B891-47E39F01D9D4}"/>
                </a:ext>
              </a:extLst>
            </p:cNvPr>
            <p:cNvSpPr/>
            <p:nvPr/>
          </p:nvSpPr>
          <p:spPr>
            <a:xfrm>
              <a:off x="7247609" y="2429747"/>
              <a:ext cx="9525" cy="9525"/>
            </a:xfrm>
            <a:custGeom>
              <a:avLst/>
              <a:gdLst>
                <a:gd name="connsiteX0" fmla="*/ 9488 w 9525"/>
                <a:gd name="connsiteY0" fmla="*/ 8653 h 9525"/>
                <a:gd name="connsiteX1" fmla="*/ 9488 w 9525"/>
                <a:gd name="connsiteY1" fmla="*/ 8653 h 9525"/>
              </a:gdLst>
              <a:ahLst/>
              <a:cxnLst>
                <a:cxn ang="0">
                  <a:pos x="connsiteX0" y="connsiteY0"/>
                </a:cxn>
                <a:cxn ang="0">
                  <a:pos x="connsiteX1" y="connsiteY1"/>
                </a:cxn>
              </a:cxnLst>
              <a:rect l="l" t="t" r="r" b="b"/>
              <a:pathLst>
                <a:path w="9525" h="9525">
                  <a:moveTo>
                    <a:pt x="9488" y="8653"/>
                  </a:moveTo>
                  <a:cubicBezTo>
                    <a:pt x="8536" y="7700"/>
                    <a:pt x="4726" y="5795"/>
                    <a:pt x="9488" y="8653"/>
                  </a:cubicBezTo>
                  <a:close/>
                </a:path>
              </a:pathLst>
            </a:custGeom>
            <a:grpFill/>
            <a:ln w="9525" cap="flat">
              <a:no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xmlns="" id="{548E22A3-6CC1-4583-970F-C62405B4A4C1}"/>
                </a:ext>
              </a:extLst>
            </p:cNvPr>
            <p:cNvSpPr/>
            <p:nvPr/>
          </p:nvSpPr>
          <p:spPr>
            <a:xfrm>
              <a:off x="7243756" y="2454006"/>
              <a:ext cx="19050" cy="9525"/>
            </a:xfrm>
            <a:custGeom>
              <a:avLst/>
              <a:gdLst>
                <a:gd name="connsiteX0" fmla="*/ 16199 w 19050"/>
                <a:gd name="connsiteY0" fmla="*/ 7253 h 9525"/>
                <a:gd name="connsiteX1" fmla="*/ 16199 w 19050"/>
                <a:gd name="connsiteY1" fmla="*/ 7253 h 9525"/>
              </a:gdLst>
              <a:ahLst/>
              <a:cxnLst>
                <a:cxn ang="0">
                  <a:pos x="connsiteX0" y="connsiteY0"/>
                </a:cxn>
                <a:cxn ang="0">
                  <a:pos x="connsiteX1" y="connsiteY1"/>
                </a:cxn>
              </a:cxnLst>
              <a:rect l="l" t="t" r="r" b="b"/>
              <a:pathLst>
                <a:path w="19050" h="9525">
                  <a:moveTo>
                    <a:pt x="16199" y="7253"/>
                  </a:moveTo>
                  <a:cubicBezTo>
                    <a:pt x="-946" y="6301"/>
                    <a:pt x="10484" y="12016"/>
                    <a:pt x="16199" y="7253"/>
                  </a:cubicBezTo>
                  <a:close/>
                </a:path>
              </a:pathLst>
            </a:custGeom>
            <a:grpFill/>
            <a:ln w="9525" cap="flat">
              <a:no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xmlns="" id="{ECC8F7E1-2A00-4C38-9970-8888C7F243D4}"/>
                </a:ext>
              </a:extLst>
            </p:cNvPr>
            <p:cNvSpPr/>
            <p:nvPr/>
          </p:nvSpPr>
          <p:spPr>
            <a:xfrm>
              <a:off x="7239476" y="2463641"/>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8096" y="8096"/>
                  </a:cubicBezTo>
                  <a:cubicBezTo>
                    <a:pt x="8096" y="8096"/>
                    <a:pt x="7144" y="7144"/>
                    <a:pt x="7144" y="7144"/>
                  </a:cubicBezTo>
                  <a:close/>
                </a:path>
              </a:pathLst>
            </a:custGeom>
            <a:grpFill/>
            <a:ln w="9525" cap="flat">
              <a:noFill/>
              <a:prstDash val="solid"/>
              <a:miter/>
            </a:ln>
          </p:spPr>
          <p:txBody>
            <a:bodyPr rtlCol="0" anchor="ctr"/>
            <a:lstStyle/>
            <a:p>
              <a:endParaRPr lang="en-US"/>
            </a:p>
          </p:txBody>
        </p:sp>
        <p:sp>
          <p:nvSpPr>
            <p:cNvPr id="443" name="Freeform: Shape 442">
              <a:extLst>
                <a:ext uri="{FF2B5EF4-FFF2-40B4-BE49-F238E27FC236}">
                  <a16:creationId xmlns:a16="http://schemas.microsoft.com/office/drawing/2014/main" xmlns="" id="{12B18AC3-E049-4691-A60F-78B09B5B4AD0}"/>
                </a:ext>
              </a:extLst>
            </p:cNvPr>
            <p:cNvSpPr/>
            <p:nvPr/>
          </p:nvSpPr>
          <p:spPr>
            <a:xfrm>
              <a:off x="7240503" y="2468143"/>
              <a:ext cx="19050" cy="28575"/>
            </a:xfrm>
            <a:custGeom>
              <a:avLst/>
              <a:gdLst>
                <a:gd name="connsiteX0" fmla="*/ 19452 w 19050"/>
                <a:gd name="connsiteY0" fmla="*/ 24549 h 28575"/>
                <a:gd name="connsiteX1" fmla="*/ 19452 w 19050"/>
                <a:gd name="connsiteY1" fmla="*/ 24549 h 28575"/>
              </a:gdLst>
              <a:ahLst/>
              <a:cxnLst>
                <a:cxn ang="0">
                  <a:pos x="connsiteX0" y="connsiteY0"/>
                </a:cxn>
                <a:cxn ang="0">
                  <a:pos x="connsiteX1" y="connsiteY1"/>
                </a:cxn>
              </a:cxnLst>
              <a:rect l="l" t="t" r="r" b="b"/>
              <a:pathLst>
                <a:path w="19050" h="28575">
                  <a:moveTo>
                    <a:pt x="19452" y="24549"/>
                  </a:moveTo>
                  <a:cubicBezTo>
                    <a:pt x="7069" y="-4026"/>
                    <a:pt x="-551" y="7404"/>
                    <a:pt x="19452" y="24549"/>
                  </a:cubicBezTo>
                  <a:close/>
                </a:path>
              </a:pathLst>
            </a:custGeom>
            <a:grpFill/>
            <a:ln w="9525" cap="flat">
              <a:noFill/>
              <a:prstDash val="solid"/>
              <a:miter/>
            </a:ln>
          </p:spPr>
          <p:txBody>
            <a:bodyPr rtlCol="0" anchor="ctr"/>
            <a:lstStyle/>
            <a:p>
              <a:endParaRPr lang="en-US"/>
            </a:p>
          </p:txBody>
        </p:sp>
        <p:sp>
          <p:nvSpPr>
            <p:cNvPr id="444" name="Freeform: Shape 443">
              <a:extLst>
                <a:ext uri="{FF2B5EF4-FFF2-40B4-BE49-F238E27FC236}">
                  <a16:creationId xmlns:a16="http://schemas.microsoft.com/office/drawing/2014/main" xmlns="" id="{4D5BD8BC-7CBE-4F58-BEBD-C3C835E5917A}"/>
                </a:ext>
              </a:extLst>
            </p:cNvPr>
            <p:cNvSpPr/>
            <p:nvPr/>
          </p:nvSpPr>
          <p:spPr>
            <a:xfrm>
              <a:off x="7244930" y="2487344"/>
              <a:ext cx="9525" cy="9525"/>
            </a:xfrm>
            <a:custGeom>
              <a:avLst/>
              <a:gdLst>
                <a:gd name="connsiteX0" fmla="*/ 9310 w 9525"/>
                <a:gd name="connsiteY0" fmla="*/ 7253 h 9525"/>
                <a:gd name="connsiteX1" fmla="*/ 9310 w 9525"/>
                <a:gd name="connsiteY1" fmla="*/ 7253 h 9525"/>
              </a:gdLst>
              <a:ahLst/>
              <a:cxnLst>
                <a:cxn ang="0">
                  <a:pos x="connsiteX0" y="connsiteY0"/>
                </a:cxn>
                <a:cxn ang="0">
                  <a:pos x="connsiteX1" y="connsiteY1"/>
                </a:cxn>
              </a:cxnLst>
              <a:rect l="l" t="t" r="r" b="b"/>
              <a:pathLst>
                <a:path w="9525" h="9525">
                  <a:moveTo>
                    <a:pt x="9310" y="7253"/>
                  </a:moveTo>
                  <a:cubicBezTo>
                    <a:pt x="3595" y="12016"/>
                    <a:pt x="11215" y="6301"/>
                    <a:pt x="9310" y="7253"/>
                  </a:cubicBezTo>
                  <a:close/>
                </a:path>
              </a:pathLst>
            </a:custGeom>
            <a:grpFill/>
            <a:ln w="9525" cap="flat">
              <a:noFill/>
              <a:prstDash val="solid"/>
              <a:miter/>
            </a:ln>
          </p:spPr>
          <p:txBody>
            <a:bodyPr rtlCol="0" anchor="ctr"/>
            <a:lstStyle/>
            <a:p>
              <a:endParaRPr lang="en-US"/>
            </a:p>
          </p:txBody>
        </p:sp>
        <p:sp>
          <p:nvSpPr>
            <p:cNvPr id="445" name="Freeform: Shape 444">
              <a:extLst>
                <a:ext uri="{FF2B5EF4-FFF2-40B4-BE49-F238E27FC236}">
                  <a16:creationId xmlns:a16="http://schemas.microsoft.com/office/drawing/2014/main" xmlns="" id="{DB40658B-B703-4B6C-BEBF-591AC5178438}"/>
                </a:ext>
              </a:extLst>
            </p:cNvPr>
            <p:cNvSpPr/>
            <p:nvPr/>
          </p:nvSpPr>
          <p:spPr>
            <a:xfrm>
              <a:off x="7256601" y="2496978"/>
              <a:ext cx="9525" cy="19050"/>
            </a:xfrm>
            <a:custGeom>
              <a:avLst/>
              <a:gdLst>
                <a:gd name="connsiteX0" fmla="*/ 9068 w 9525"/>
                <a:gd name="connsiteY0" fmla="*/ 7144 h 19050"/>
                <a:gd name="connsiteX1" fmla="*/ 9068 w 9525"/>
                <a:gd name="connsiteY1" fmla="*/ 7144 h 19050"/>
              </a:gdLst>
              <a:ahLst/>
              <a:cxnLst>
                <a:cxn ang="0">
                  <a:pos x="connsiteX0" y="connsiteY0"/>
                </a:cxn>
                <a:cxn ang="0">
                  <a:pos x="connsiteX1" y="connsiteY1"/>
                </a:cxn>
              </a:cxnLst>
              <a:rect l="l" t="t" r="r" b="b"/>
              <a:pathLst>
                <a:path w="9525" h="19050">
                  <a:moveTo>
                    <a:pt x="9068" y="7144"/>
                  </a:moveTo>
                  <a:cubicBezTo>
                    <a:pt x="2401" y="16669"/>
                    <a:pt x="15736" y="19526"/>
                    <a:pt x="9068" y="7144"/>
                  </a:cubicBezTo>
                  <a:close/>
                </a:path>
              </a:pathLst>
            </a:custGeom>
            <a:grpFill/>
            <a:ln w="9525" cap="flat">
              <a:noFill/>
              <a:prstDash val="solid"/>
              <a:miter/>
            </a:ln>
          </p:spPr>
          <p:txBody>
            <a:bodyPr rtlCol="0" anchor="ctr"/>
            <a:lstStyle/>
            <a:p>
              <a:endParaRPr lang="en-US"/>
            </a:p>
          </p:txBody>
        </p:sp>
        <p:sp>
          <p:nvSpPr>
            <p:cNvPr id="446" name="Freeform: Shape 445">
              <a:extLst>
                <a:ext uri="{FF2B5EF4-FFF2-40B4-BE49-F238E27FC236}">
                  <a16:creationId xmlns:a16="http://schemas.microsoft.com/office/drawing/2014/main" xmlns="" id="{D9FB729C-A1BC-4F00-9356-4EF56F9FFFC2}"/>
                </a:ext>
              </a:extLst>
            </p:cNvPr>
            <p:cNvSpPr/>
            <p:nvPr/>
          </p:nvSpPr>
          <p:spPr>
            <a:xfrm>
              <a:off x="7254716" y="2487453"/>
              <a:ext cx="9525" cy="9525"/>
            </a:xfrm>
            <a:custGeom>
              <a:avLst/>
              <a:gdLst>
                <a:gd name="connsiteX0" fmla="*/ 7144 w 9525"/>
                <a:gd name="connsiteY0" fmla="*/ 7144 h 9525"/>
                <a:gd name="connsiteX1" fmla="*/ 7144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9049"/>
                    <a:pt x="8096" y="10001"/>
                    <a:pt x="7144" y="10001"/>
                  </a:cubicBezTo>
                  <a:cubicBezTo>
                    <a:pt x="8096" y="9049"/>
                    <a:pt x="9049" y="8096"/>
                    <a:pt x="7144" y="7144"/>
                  </a:cubicBezTo>
                  <a:close/>
                </a:path>
              </a:pathLst>
            </a:custGeom>
            <a:grpFill/>
            <a:ln w="9525" cap="flat">
              <a:noFill/>
              <a:prstDash val="solid"/>
              <a:miter/>
            </a:ln>
          </p:spPr>
          <p:txBody>
            <a:bodyPr rtlCol="0" anchor="ctr"/>
            <a:lstStyle/>
            <a:p>
              <a:endParaRPr lang="en-US"/>
            </a:p>
          </p:txBody>
        </p:sp>
        <p:sp>
          <p:nvSpPr>
            <p:cNvPr id="447" name="Freeform: Shape 446">
              <a:extLst>
                <a:ext uri="{FF2B5EF4-FFF2-40B4-BE49-F238E27FC236}">
                  <a16:creationId xmlns:a16="http://schemas.microsoft.com/office/drawing/2014/main" xmlns="" id="{03C66CEA-66B6-49F0-B7A0-751E4290C81C}"/>
                </a:ext>
              </a:extLst>
            </p:cNvPr>
            <p:cNvSpPr/>
            <p:nvPr/>
          </p:nvSpPr>
          <p:spPr>
            <a:xfrm>
              <a:off x="7258526" y="2513171"/>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8096"/>
                    <a:pt x="7144" y="8096"/>
                    <a:pt x="7144" y="7144"/>
                  </a:cubicBezTo>
                  <a:cubicBezTo>
                    <a:pt x="7144" y="7144"/>
                    <a:pt x="7144" y="8096"/>
                    <a:pt x="8096" y="9049"/>
                  </a:cubicBezTo>
                  <a:close/>
                </a:path>
              </a:pathLst>
            </a:custGeom>
            <a:grpFill/>
            <a:ln w="9525" cap="flat">
              <a:no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xmlns="" id="{B488AA0A-6CBF-4E3B-8971-AC838C131786}"/>
                </a:ext>
              </a:extLst>
            </p:cNvPr>
            <p:cNvSpPr/>
            <p:nvPr/>
          </p:nvSpPr>
          <p:spPr>
            <a:xfrm>
              <a:off x="7262336" y="2508324"/>
              <a:ext cx="9525" cy="9525"/>
            </a:xfrm>
            <a:custGeom>
              <a:avLst/>
              <a:gdLst>
                <a:gd name="connsiteX0" fmla="*/ 7144 w 9525"/>
                <a:gd name="connsiteY0" fmla="*/ 7228 h 9525"/>
                <a:gd name="connsiteX1" fmla="*/ 7144 w 9525"/>
                <a:gd name="connsiteY1" fmla="*/ 7228 h 9525"/>
              </a:gdLst>
              <a:ahLst/>
              <a:cxnLst>
                <a:cxn ang="0">
                  <a:pos x="connsiteX0" y="connsiteY0"/>
                </a:cxn>
                <a:cxn ang="0">
                  <a:pos x="connsiteX1" y="connsiteY1"/>
                </a:cxn>
              </a:cxnLst>
              <a:rect l="l" t="t" r="r" b="b"/>
              <a:pathLst>
                <a:path w="9525" h="9525">
                  <a:moveTo>
                    <a:pt x="7144" y="7228"/>
                  </a:moveTo>
                  <a:cubicBezTo>
                    <a:pt x="14764" y="13895"/>
                    <a:pt x="8096" y="6275"/>
                    <a:pt x="7144" y="7228"/>
                  </a:cubicBezTo>
                  <a:close/>
                </a:path>
              </a:pathLst>
            </a:custGeom>
            <a:grpFill/>
            <a:ln w="9525" cap="flat">
              <a:no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xmlns="" id="{318D195B-5270-45B3-BE82-0B95A4CF0CC5}"/>
                </a:ext>
              </a:extLst>
            </p:cNvPr>
            <p:cNvSpPr/>
            <p:nvPr/>
          </p:nvSpPr>
          <p:spPr>
            <a:xfrm>
              <a:off x="7261384" y="2515076"/>
              <a:ext cx="152400" cy="38100"/>
            </a:xfrm>
            <a:custGeom>
              <a:avLst/>
              <a:gdLst>
                <a:gd name="connsiteX0" fmla="*/ 150019 w 152400"/>
                <a:gd name="connsiteY0" fmla="*/ 31909 h 38100"/>
                <a:gd name="connsiteX1" fmla="*/ 10954 w 152400"/>
                <a:gd name="connsiteY1" fmla="*/ 7144 h 38100"/>
                <a:gd name="connsiteX2" fmla="*/ 7144 w 152400"/>
                <a:gd name="connsiteY2" fmla="*/ 12859 h 38100"/>
                <a:gd name="connsiteX3" fmla="*/ 150019 w 1524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152400" h="38100">
                  <a:moveTo>
                    <a:pt x="150019" y="31909"/>
                  </a:moveTo>
                  <a:cubicBezTo>
                    <a:pt x="146209" y="3334"/>
                    <a:pt x="30004" y="34766"/>
                    <a:pt x="10954" y="7144"/>
                  </a:cubicBezTo>
                  <a:cubicBezTo>
                    <a:pt x="15716" y="15716"/>
                    <a:pt x="13811" y="17621"/>
                    <a:pt x="7144" y="12859"/>
                  </a:cubicBezTo>
                  <a:cubicBezTo>
                    <a:pt x="26194" y="42386"/>
                    <a:pt x="148114" y="31909"/>
                    <a:pt x="150019" y="31909"/>
                  </a:cubicBezTo>
                  <a:close/>
                </a:path>
              </a:pathLst>
            </a:custGeom>
            <a:grpFill/>
            <a:ln w="9525" cap="flat">
              <a:no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xmlns="" id="{A12BC676-EC01-4498-9ADB-DCF201C15112}"/>
                </a:ext>
              </a:extLst>
            </p:cNvPr>
            <p:cNvSpPr/>
            <p:nvPr/>
          </p:nvSpPr>
          <p:spPr>
            <a:xfrm>
              <a:off x="7386983" y="2541746"/>
              <a:ext cx="9525" cy="9525"/>
            </a:xfrm>
            <a:custGeom>
              <a:avLst/>
              <a:gdLst>
                <a:gd name="connsiteX0" fmla="*/ 8227 w 9525"/>
                <a:gd name="connsiteY0" fmla="*/ 7144 h 9525"/>
                <a:gd name="connsiteX1" fmla="*/ 8227 w 9525"/>
                <a:gd name="connsiteY1" fmla="*/ 7144 h 9525"/>
              </a:gdLst>
              <a:ahLst/>
              <a:cxnLst>
                <a:cxn ang="0">
                  <a:pos x="connsiteX0" y="connsiteY0"/>
                </a:cxn>
                <a:cxn ang="0">
                  <a:pos x="connsiteX1" y="connsiteY1"/>
                </a:cxn>
              </a:cxnLst>
              <a:rect l="l" t="t" r="r" b="b"/>
              <a:pathLst>
                <a:path w="9525" h="9525">
                  <a:moveTo>
                    <a:pt x="8227" y="7144"/>
                  </a:moveTo>
                  <a:cubicBezTo>
                    <a:pt x="5369" y="10954"/>
                    <a:pt x="9179" y="9049"/>
                    <a:pt x="8227" y="7144"/>
                  </a:cubicBezTo>
                  <a:close/>
                </a:path>
              </a:pathLst>
            </a:custGeom>
            <a:grpFill/>
            <a:ln w="9525" cap="flat">
              <a:noFill/>
              <a:prstDash val="solid"/>
              <a:miter/>
            </a:ln>
          </p:spPr>
          <p:txBody>
            <a:bodyPr rtlCol="0" anchor="ctr"/>
            <a:lstStyle/>
            <a:p>
              <a:endParaRPr lang="en-US"/>
            </a:p>
          </p:txBody>
        </p:sp>
        <p:sp>
          <p:nvSpPr>
            <p:cNvPr id="451" name="Freeform: Shape 450">
              <a:extLst>
                <a:ext uri="{FF2B5EF4-FFF2-40B4-BE49-F238E27FC236}">
                  <a16:creationId xmlns:a16="http://schemas.microsoft.com/office/drawing/2014/main" xmlns="" id="{DE74DCB2-2964-4536-AA09-36CA20665E77}"/>
                </a:ext>
              </a:extLst>
            </p:cNvPr>
            <p:cNvSpPr/>
            <p:nvPr/>
          </p:nvSpPr>
          <p:spPr>
            <a:xfrm>
              <a:off x="7404259" y="25398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52" name="Freeform: Shape 451">
              <a:extLst>
                <a:ext uri="{FF2B5EF4-FFF2-40B4-BE49-F238E27FC236}">
                  <a16:creationId xmlns:a16="http://schemas.microsoft.com/office/drawing/2014/main" xmlns="" id="{4A65BFC1-0816-4C4F-8D9E-AE2757EA8548}"/>
                </a:ext>
              </a:extLst>
            </p:cNvPr>
            <p:cNvSpPr/>
            <p:nvPr/>
          </p:nvSpPr>
          <p:spPr>
            <a:xfrm>
              <a:off x="7371874" y="25284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8096"/>
                    <a:pt x="7144" y="7144"/>
                  </a:cubicBezTo>
                  <a:close/>
                </a:path>
              </a:pathLst>
            </a:custGeom>
            <a:grpFill/>
            <a:ln w="9525" cap="flat">
              <a:noFill/>
              <a:prstDash val="solid"/>
              <a:miter/>
            </a:ln>
          </p:spPr>
          <p:txBody>
            <a:bodyPr rtlCol="0" anchor="ctr"/>
            <a:lstStyle/>
            <a:p>
              <a:endParaRPr lang="en-US"/>
            </a:p>
          </p:txBody>
        </p:sp>
        <p:sp>
          <p:nvSpPr>
            <p:cNvPr id="453" name="Freeform: Shape 452">
              <a:extLst>
                <a:ext uri="{FF2B5EF4-FFF2-40B4-BE49-F238E27FC236}">
                  <a16:creationId xmlns:a16="http://schemas.microsoft.com/office/drawing/2014/main" xmlns="" id="{C6ED1504-C5BF-4CF0-964D-87B0AD283A78}"/>
                </a:ext>
              </a:extLst>
            </p:cNvPr>
            <p:cNvSpPr/>
            <p:nvPr/>
          </p:nvSpPr>
          <p:spPr>
            <a:xfrm>
              <a:off x="7364254" y="2538888"/>
              <a:ext cx="9525" cy="9525"/>
            </a:xfrm>
            <a:custGeom>
              <a:avLst/>
              <a:gdLst>
                <a:gd name="connsiteX0" fmla="*/ 10954 w 9525"/>
                <a:gd name="connsiteY0" fmla="*/ 10954 h 9525"/>
                <a:gd name="connsiteX1" fmla="*/ 7144 w 9525"/>
                <a:gd name="connsiteY1" fmla="*/ 7144 h 9525"/>
                <a:gd name="connsiteX2" fmla="*/ 10954 w 9525"/>
                <a:gd name="connsiteY2" fmla="*/ 10954 h 9525"/>
              </a:gdLst>
              <a:ahLst/>
              <a:cxnLst>
                <a:cxn ang="0">
                  <a:pos x="connsiteX0" y="connsiteY0"/>
                </a:cxn>
                <a:cxn ang="0">
                  <a:pos x="connsiteX1" y="connsiteY1"/>
                </a:cxn>
                <a:cxn ang="0">
                  <a:pos x="connsiteX2" y="connsiteY2"/>
                </a:cxn>
              </a:cxnLst>
              <a:rect l="l" t="t" r="r" b="b"/>
              <a:pathLst>
                <a:path w="9525" h="9525">
                  <a:moveTo>
                    <a:pt x="10954" y="10954"/>
                  </a:moveTo>
                  <a:cubicBezTo>
                    <a:pt x="10001" y="10001"/>
                    <a:pt x="8096" y="9049"/>
                    <a:pt x="7144" y="7144"/>
                  </a:cubicBezTo>
                  <a:cubicBezTo>
                    <a:pt x="7144" y="9049"/>
                    <a:pt x="7144" y="10001"/>
                    <a:pt x="10954" y="10954"/>
                  </a:cubicBezTo>
                  <a:close/>
                </a:path>
              </a:pathLst>
            </a:custGeom>
            <a:grpFill/>
            <a:ln w="9525" cap="flat">
              <a:noFill/>
              <a:prstDash val="solid"/>
              <a:miter/>
            </a:ln>
          </p:spPr>
          <p:txBody>
            <a:bodyPr rtlCol="0" anchor="ctr"/>
            <a:lstStyle/>
            <a:p>
              <a:endParaRPr lang="en-US"/>
            </a:p>
          </p:txBody>
        </p:sp>
        <p:sp>
          <p:nvSpPr>
            <p:cNvPr id="454" name="Freeform: Shape 453">
              <a:extLst>
                <a:ext uri="{FF2B5EF4-FFF2-40B4-BE49-F238E27FC236}">
                  <a16:creationId xmlns:a16="http://schemas.microsoft.com/office/drawing/2014/main" xmlns="" id="{B46C5867-706B-4420-A9AC-79A2518A4E39}"/>
                </a:ext>
              </a:extLst>
            </p:cNvPr>
            <p:cNvSpPr/>
            <p:nvPr/>
          </p:nvSpPr>
          <p:spPr>
            <a:xfrm>
              <a:off x="7332821" y="2538888"/>
              <a:ext cx="9525" cy="9525"/>
            </a:xfrm>
            <a:custGeom>
              <a:avLst/>
              <a:gdLst>
                <a:gd name="connsiteX0" fmla="*/ 8096 w 9525"/>
                <a:gd name="connsiteY0" fmla="*/ 7144 h 9525"/>
                <a:gd name="connsiteX1" fmla="*/ 7144 w 9525"/>
                <a:gd name="connsiteY1" fmla="*/ 10001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8096"/>
                    <a:pt x="7144" y="9049"/>
                    <a:pt x="7144" y="10001"/>
                  </a:cubicBezTo>
                  <a:cubicBezTo>
                    <a:pt x="9049" y="10001"/>
                    <a:pt x="10001" y="9049"/>
                    <a:pt x="8096" y="7144"/>
                  </a:cubicBezTo>
                  <a:close/>
                </a:path>
              </a:pathLst>
            </a:custGeom>
            <a:grpFill/>
            <a:ln w="9525" cap="flat">
              <a:noFill/>
              <a:prstDash val="solid"/>
              <a:miter/>
            </a:ln>
          </p:spPr>
          <p:txBody>
            <a:bodyPr rtlCol="0" anchor="ctr"/>
            <a:lstStyle/>
            <a:p>
              <a:endParaRPr lang="en-US"/>
            </a:p>
          </p:txBody>
        </p:sp>
        <p:sp>
          <p:nvSpPr>
            <p:cNvPr id="455" name="Freeform: Shape 454">
              <a:extLst>
                <a:ext uri="{FF2B5EF4-FFF2-40B4-BE49-F238E27FC236}">
                  <a16:creationId xmlns:a16="http://schemas.microsoft.com/office/drawing/2014/main" xmlns="" id="{C2C6AEBC-118C-4330-A49B-AD9E1C6255F6}"/>
                </a:ext>
              </a:extLst>
            </p:cNvPr>
            <p:cNvSpPr/>
            <p:nvPr/>
          </p:nvSpPr>
          <p:spPr>
            <a:xfrm>
              <a:off x="7394734" y="2540773"/>
              <a:ext cx="19050" cy="9525"/>
            </a:xfrm>
            <a:custGeom>
              <a:avLst/>
              <a:gdLst>
                <a:gd name="connsiteX0" fmla="*/ 7144 w 19050"/>
                <a:gd name="connsiteY0" fmla="*/ 9069 h 9525"/>
                <a:gd name="connsiteX1" fmla="*/ 7144 w 19050"/>
                <a:gd name="connsiteY1" fmla="*/ 9069 h 9525"/>
              </a:gdLst>
              <a:ahLst/>
              <a:cxnLst>
                <a:cxn ang="0">
                  <a:pos x="connsiteX0" y="connsiteY0"/>
                </a:cxn>
                <a:cxn ang="0">
                  <a:pos x="connsiteX1" y="connsiteY1"/>
                </a:cxn>
              </a:cxnLst>
              <a:rect l="l" t="t" r="r" b="b"/>
              <a:pathLst>
                <a:path w="19050" h="9525">
                  <a:moveTo>
                    <a:pt x="7144" y="9069"/>
                  </a:moveTo>
                  <a:cubicBezTo>
                    <a:pt x="9049" y="8117"/>
                    <a:pt x="20479" y="5259"/>
                    <a:pt x="7144" y="9069"/>
                  </a:cubicBezTo>
                  <a:close/>
                </a:path>
              </a:pathLst>
            </a:custGeom>
            <a:grpFill/>
            <a:ln w="9525" cap="flat">
              <a:noFill/>
              <a:prstDash val="solid"/>
              <a:miter/>
            </a:ln>
          </p:spPr>
          <p:txBody>
            <a:bodyPr rtlCol="0" anchor="ctr"/>
            <a:lstStyle/>
            <a:p>
              <a:endParaRPr lang="en-US"/>
            </a:p>
          </p:txBody>
        </p:sp>
        <p:sp>
          <p:nvSpPr>
            <p:cNvPr id="456" name="Freeform: Shape 455">
              <a:extLst>
                <a:ext uri="{FF2B5EF4-FFF2-40B4-BE49-F238E27FC236}">
                  <a16:creationId xmlns:a16="http://schemas.microsoft.com/office/drawing/2014/main" xmlns="" id="{42292277-685C-461C-AC3A-42AE91D43870}"/>
                </a:ext>
              </a:extLst>
            </p:cNvPr>
            <p:cNvSpPr/>
            <p:nvPr/>
          </p:nvSpPr>
          <p:spPr>
            <a:xfrm>
              <a:off x="7408069" y="2522854"/>
              <a:ext cx="85725" cy="19050"/>
            </a:xfrm>
            <a:custGeom>
              <a:avLst/>
              <a:gdLst>
                <a:gd name="connsiteX0" fmla="*/ 79534 w 85725"/>
                <a:gd name="connsiteY0" fmla="*/ 10796 h 19050"/>
                <a:gd name="connsiteX1" fmla="*/ 7144 w 85725"/>
                <a:gd name="connsiteY1" fmla="*/ 18416 h 19050"/>
                <a:gd name="connsiteX2" fmla="*/ 79534 w 85725"/>
                <a:gd name="connsiteY2" fmla="*/ 10796 h 19050"/>
              </a:gdLst>
              <a:ahLst/>
              <a:cxnLst>
                <a:cxn ang="0">
                  <a:pos x="connsiteX0" y="connsiteY0"/>
                </a:cxn>
                <a:cxn ang="0">
                  <a:pos x="connsiteX1" y="connsiteY1"/>
                </a:cxn>
                <a:cxn ang="0">
                  <a:pos x="connsiteX2" y="connsiteY2"/>
                </a:cxn>
              </a:cxnLst>
              <a:rect l="l" t="t" r="r" b="b"/>
              <a:pathLst>
                <a:path w="85725" h="19050">
                  <a:moveTo>
                    <a:pt x="79534" y="10796"/>
                  </a:moveTo>
                  <a:cubicBezTo>
                    <a:pt x="69056" y="-634"/>
                    <a:pt x="14764" y="18416"/>
                    <a:pt x="7144" y="18416"/>
                  </a:cubicBezTo>
                  <a:cubicBezTo>
                    <a:pt x="35719" y="25083"/>
                    <a:pt x="77629" y="9843"/>
                    <a:pt x="79534" y="10796"/>
                  </a:cubicBezTo>
                  <a:close/>
                </a:path>
              </a:pathLst>
            </a:custGeom>
            <a:grpFill/>
            <a:ln w="9525" cap="flat">
              <a:noFill/>
              <a:prstDash val="solid"/>
              <a:miter/>
            </a:ln>
          </p:spPr>
          <p:txBody>
            <a:bodyPr rtlCol="0" anchor="ctr"/>
            <a:lstStyle/>
            <a:p>
              <a:endParaRPr lang="en-US"/>
            </a:p>
          </p:txBody>
        </p:sp>
        <p:sp>
          <p:nvSpPr>
            <p:cNvPr id="457" name="Freeform: Shape 456">
              <a:extLst>
                <a:ext uri="{FF2B5EF4-FFF2-40B4-BE49-F238E27FC236}">
                  <a16:creationId xmlns:a16="http://schemas.microsoft.com/office/drawing/2014/main" xmlns="" id="{E5111CAB-6654-4DD3-8267-68B90209889E}"/>
                </a:ext>
              </a:extLst>
            </p:cNvPr>
            <p:cNvSpPr/>
            <p:nvPr/>
          </p:nvSpPr>
          <p:spPr>
            <a:xfrm>
              <a:off x="7428071" y="253698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9049" y="7144"/>
                  </a:lnTo>
                  <a:cubicBezTo>
                    <a:pt x="8096" y="8096"/>
                    <a:pt x="7144" y="8096"/>
                    <a:pt x="7144" y="9049"/>
                  </a:cubicBezTo>
                  <a:close/>
                </a:path>
              </a:pathLst>
            </a:custGeom>
            <a:grpFill/>
            <a:ln w="9525" cap="flat">
              <a:noFill/>
              <a:prstDash val="solid"/>
              <a:miter/>
            </a:ln>
          </p:spPr>
          <p:txBody>
            <a:bodyPr rtlCol="0" anchor="ctr"/>
            <a:lstStyle/>
            <a:p>
              <a:endParaRPr lang="en-US"/>
            </a:p>
          </p:txBody>
        </p:sp>
        <p:sp>
          <p:nvSpPr>
            <p:cNvPr id="458" name="Freeform: Shape 457">
              <a:extLst>
                <a:ext uri="{FF2B5EF4-FFF2-40B4-BE49-F238E27FC236}">
                  <a16:creationId xmlns:a16="http://schemas.microsoft.com/office/drawing/2014/main" xmlns="" id="{7908E810-D005-4441-9C51-75289EBBE03A}"/>
                </a:ext>
              </a:extLst>
            </p:cNvPr>
            <p:cNvSpPr/>
            <p:nvPr/>
          </p:nvSpPr>
          <p:spPr>
            <a:xfrm>
              <a:off x="7493552" y="2522696"/>
              <a:ext cx="57150" cy="19050"/>
            </a:xfrm>
            <a:custGeom>
              <a:avLst/>
              <a:gdLst>
                <a:gd name="connsiteX0" fmla="*/ 17863 w 57150"/>
                <a:gd name="connsiteY0" fmla="*/ 16669 h 19050"/>
                <a:gd name="connsiteX1" fmla="*/ 52153 w 57150"/>
                <a:gd name="connsiteY1" fmla="*/ 7144 h 19050"/>
                <a:gd name="connsiteX2" fmla="*/ 10243 w 57150"/>
                <a:gd name="connsiteY2" fmla="*/ 8096 h 19050"/>
                <a:gd name="connsiteX3" fmla="*/ 17863 w 57150"/>
                <a:gd name="connsiteY3" fmla="*/ 16669 h 19050"/>
              </a:gdLst>
              <a:ahLst/>
              <a:cxnLst>
                <a:cxn ang="0">
                  <a:pos x="connsiteX0" y="connsiteY0"/>
                </a:cxn>
                <a:cxn ang="0">
                  <a:pos x="connsiteX1" y="connsiteY1"/>
                </a:cxn>
                <a:cxn ang="0">
                  <a:pos x="connsiteX2" y="connsiteY2"/>
                </a:cxn>
                <a:cxn ang="0">
                  <a:pos x="connsiteX3" y="connsiteY3"/>
                </a:cxn>
              </a:cxnLst>
              <a:rect l="l" t="t" r="r" b="b"/>
              <a:pathLst>
                <a:path w="57150" h="19050">
                  <a:moveTo>
                    <a:pt x="17863" y="16669"/>
                  </a:moveTo>
                  <a:cubicBezTo>
                    <a:pt x="28341" y="19526"/>
                    <a:pt x="38818" y="9049"/>
                    <a:pt x="52153" y="7144"/>
                  </a:cubicBezTo>
                  <a:cubicBezTo>
                    <a:pt x="60725" y="10001"/>
                    <a:pt x="8338" y="8096"/>
                    <a:pt x="10243" y="8096"/>
                  </a:cubicBezTo>
                  <a:cubicBezTo>
                    <a:pt x="6433" y="22384"/>
                    <a:pt x="3575" y="19526"/>
                    <a:pt x="17863" y="16669"/>
                  </a:cubicBezTo>
                  <a:close/>
                </a:path>
              </a:pathLst>
            </a:custGeom>
            <a:grpFill/>
            <a:ln w="9525" cap="flat">
              <a:noFill/>
              <a:prstDash val="solid"/>
              <a:miter/>
            </a:ln>
          </p:spPr>
          <p:txBody>
            <a:bodyPr rtlCol="0" anchor="ctr"/>
            <a:lstStyle/>
            <a:p>
              <a:endParaRPr lang="en-US"/>
            </a:p>
          </p:txBody>
        </p:sp>
        <p:sp>
          <p:nvSpPr>
            <p:cNvPr id="459" name="Freeform: Shape 458">
              <a:extLst>
                <a:ext uri="{FF2B5EF4-FFF2-40B4-BE49-F238E27FC236}">
                  <a16:creationId xmlns:a16="http://schemas.microsoft.com/office/drawing/2014/main" xmlns="" id="{AE4B3061-2F3A-41BA-B990-7B847B2E8EA3}"/>
                </a:ext>
              </a:extLst>
            </p:cNvPr>
            <p:cNvSpPr/>
            <p:nvPr/>
          </p:nvSpPr>
          <p:spPr>
            <a:xfrm>
              <a:off x="7488079" y="2532844"/>
              <a:ext cx="9525" cy="9525"/>
            </a:xfrm>
            <a:custGeom>
              <a:avLst/>
              <a:gdLst>
                <a:gd name="connsiteX0" fmla="*/ 7144 w 9525"/>
                <a:gd name="connsiteY0" fmla="*/ 10330 h 9525"/>
                <a:gd name="connsiteX1" fmla="*/ 7144 w 9525"/>
                <a:gd name="connsiteY1" fmla="*/ 10330 h 9525"/>
              </a:gdLst>
              <a:ahLst/>
              <a:cxnLst>
                <a:cxn ang="0">
                  <a:pos x="connsiteX0" y="connsiteY0"/>
                </a:cxn>
                <a:cxn ang="0">
                  <a:pos x="connsiteX1" y="connsiteY1"/>
                </a:cxn>
              </a:cxnLst>
              <a:rect l="l" t="t" r="r" b="b"/>
              <a:pathLst>
                <a:path w="9525" h="9525">
                  <a:moveTo>
                    <a:pt x="7144" y="10330"/>
                  </a:moveTo>
                  <a:cubicBezTo>
                    <a:pt x="9049" y="3663"/>
                    <a:pt x="8096" y="9378"/>
                    <a:pt x="7144" y="10330"/>
                  </a:cubicBezTo>
                  <a:close/>
                </a:path>
              </a:pathLst>
            </a:custGeom>
            <a:grpFill/>
            <a:ln w="9525" cap="flat">
              <a:noFill/>
              <a:prstDash val="solid"/>
              <a:miter/>
            </a:ln>
          </p:spPr>
          <p:txBody>
            <a:bodyPr rtlCol="0" anchor="ctr"/>
            <a:lstStyle/>
            <a:p>
              <a:endParaRPr lang="en-US"/>
            </a:p>
          </p:txBody>
        </p:sp>
        <p:sp>
          <p:nvSpPr>
            <p:cNvPr id="460" name="Freeform: Shape 459">
              <a:extLst>
                <a:ext uri="{FF2B5EF4-FFF2-40B4-BE49-F238E27FC236}">
                  <a16:creationId xmlns:a16="http://schemas.microsoft.com/office/drawing/2014/main" xmlns="" id="{F99FABEC-0ABF-486F-AEAE-5CE02B10D1D0}"/>
                </a:ext>
              </a:extLst>
            </p:cNvPr>
            <p:cNvSpPr/>
            <p:nvPr/>
          </p:nvSpPr>
          <p:spPr>
            <a:xfrm>
              <a:off x="7489984" y="2522696"/>
              <a:ext cx="9525" cy="9525"/>
            </a:xfrm>
            <a:custGeom>
              <a:avLst/>
              <a:gdLst>
                <a:gd name="connsiteX0" fmla="*/ 8096 w 9525"/>
                <a:gd name="connsiteY0" fmla="*/ 7144 h 9525"/>
                <a:gd name="connsiteX1" fmla="*/ 7144 w 9525"/>
                <a:gd name="connsiteY1" fmla="*/ 10001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9049"/>
                    <a:pt x="7144" y="10001"/>
                  </a:cubicBezTo>
                  <a:cubicBezTo>
                    <a:pt x="10954" y="11906"/>
                    <a:pt x="10954" y="10001"/>
                    <a:pt x="8096" y="7144"/>
                  </a:cubicBezTo>
                  <a:close/>
                </a:path>
              </a:pathLst>
            </a:custGeom>
            <a:grpFill/>
            <a:ln w="9525" cap="flat">
              <a:noFill/>
              <a:prstDash val="solid"/>
              <a:miter/>
            </a:ln>
          </p:spPr>
          <p:txBody>
            <a:bodyPr rtlCol="0" anchor="ctr"/>
            <a:lstStyle/>
            <a:p>
              <a:endParaRPr lang="en-US"/>
            </a:p>
          </p:txBody>
        </p:sp>
        <p:sp>
          <p:nvSpPr>
            <p:cNvPr id="461" name="Freeform: Shape 460">
              <a:extLst>
                <a:ext uri="{FF2B5EF4-FFF2-40B4-BE49-F238E27FC236}">
                  <a16:creationId xmlns:a16="http://schemas.microsoft.com/office/drawing/2014/main" xmlns="" id="{797A7923-249E-447D-BABF-578B28EC7F4B}"/>
                </a:ext>
              </a:extLst>
            </p:cNvPr>
            <p:cNvSpPr/>
            <p:nvPr/>
          </p:nvSpPr>
          <p:spPr>
            <a:xfrm>
              <a:off x="7530941" y="2534105"/>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13811" y="5259"/>
                    <a:pt x="9049" y="8117"/>
                    <a:pt x="7144" y="9069"/>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xmlns="" id="{57688957-A9E3-4A6F-A90D-81C082F98B1A}"/>
                </a:ext>
              </a:extLst>
            </p:cNvPr>
            <p:cNvSpPr/>
            <p:nvPr/>
          </p:nvSpPr>
          <p:spPr>
            <a:xfrm>
              <a:off x="7545641" y="2520791"/>
              <a:ext cx="28575" cy="19050"/>
            </a:xfrm>
            <a:custGeom>
              <a:avLst/>
              <a:gdLst>
                <a:gd name="connsiteX0" fmla="*/ 21971 w 28575"/>
                <a:gd name="connsiteY0" fmla="*/ 7144 h 19050"/>
                <a:gd name="connsiteX1" fmla="*/ 21971 w 28575"/>
                <a:gd name="connsiteY1" fmla="*/ 7144 h 19050"/>
              </a:gdLst>
              <a:ahLst/>
              <a:cxnLst>
                <a:cxn ang="0">
                  <a:pos x="connsiteX0" y="connsiteY0"/>
                </a:cxn>
                <a:cxn ang="0">
                  <a:pos x="connsiteX1" y="connsiteY1"/>
                </a:cxn>
              </a:cxnLst>
              <a:rect l="l" t="t" r="r" b="b"/>
              <a:pathLst>
                <a:path w="28575" h="19050">
                  <a:moveTo>
                    <a:pt x="21971" y="7144"/>
                  </a:moveTo>
                  <a:cubicBezTo>
                    <a:pt x="-6604" y="10001"/>
                    <a:pt x="13399" y="21431"/>
                    <a:pt x="21971" y="714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xmlns="" id="{446BB9F5-856B-4888-9EBD-50976CA2DCF4}"/>
                </a:ext>
              </a:extLst>
            </p:cNvPr>
            <p:cNvSpPr/>
            <p:nvPr/>
          </p:nvSpPr>
          <p:spPr>
            <a:xfrm>
              <a:off x="7562778" y="2488406"/>
              <a:ext cx="114300" cy="57150"/>
            </a:xfrm>
            <a:custGeom>
              <a:avLst/>
              <a:gdLst>
                <a:gd name="connsiteX0" fmla="*/ 24837 w 114300"/>
                <a:gd name="connsiteY0" fmla="*/ 51911 h 57150"/>
                <a:gd name="connsiteX1" fmla="*/ 109610 w 114300"/>
                <a:gd name="connsiteY1" fmla="*/ 52864 h 57150"/>
                <a:gd name="connsiteX2" fmla="*/ 83892 w 114300"/>
                <a:gd name="connsiteY2" fmla="*/ 7144 h 57150"/>
                <a:gd name="connsiteX3" fmla="*/ 98180 w 114300"/>
                <a:gd name="connsiteY3" fmla="*/ 47149 h 57150"/>
                <a:gd name="connsiteX4" fmla="*/ 97228 w 114300"/>
                <a:gd name="connsiteY4" fmla="*/ 47149 h 57150"/>
                <a:gd name="connsiteX5" fmla="*/ 13407 w 114300"/>
                <a:gd name="connsiteY5" fmla="*/ 42386 h 57150"/>
                <a:gd name="connsiteX6" fmla="*/ 24837 w 114300"/>
                <a:gd name="connsiteY6" fmla="*/ 51911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57150">
                  <a:moveTo>
                    <a:pt x="24837" y="51911"/>
                  </a:moveTo>
                  <a:cubicBezTo>
                    <a:pt x="54365" y="52864"/>
                    <a:pt x="65795" y="50006"/>
                    <a:pt x="109610" y="52864"/>
                  </a:cubicBezTo>
                  <a:cubicBezTo>
                    <a:pt x="111515" y="50959"/>
                    <a:pt x="87703" y="10954"/>
                    <a:pt x="83892" y="7144"/>
                  </a:cubicBezTo>
                  <a:cubicBezTo>
                    <a:pt x="85797" y="10954"/>
                    <a:pt x="88655" y="37624"/>
                    <a:pt x="98180" y="47149"/>
                  </a:cubicBezTo>
                  <a:cubicBezTo>
                    <a:pt x="87703" y="40481"/>
                    <a:pt x="87703" y="40481"/>
                    <a:pt x="97228" y="47149"/>
                  </a:cubicBezTo>
                  <a:cubicBezTo>
                    <a:pt x="89607" y="50006"/>
                    <a:pt x="12455" y="42386"/>
                    <a:pt x="13407" y="42386"/>
                  </a:cubicBezTo>
                  <a:cubicBezTo>
                    <a:pt x="-5643" y="54769"/>
                    <a:pt x="24837" y="51911"/>
                    <a:pt x="24837" y="51911"/>
                  </a:cubicBezTo>
                  <a:close/>
                </a:path>
              </a:pathLst>
            </a:custGeom>
            <a:grpFill/>
            <a:ln w="9525" cap="flat">
              <a:noFill/>
              <a:prstDash val="solid"/>
              <a:miter/>
            </a:ln>
          </p:spPr>
          <p:txBody>
            <a:bodyPr rtlCol="0" anchor="ctr"/>
            <a:lstStyle/>
            <a:p>
              <a:endParaRPr lang="en-US"/>
            </a:p>
          </p:txBody>
        </p:sp>
        <p:sp>
          <p:nvSpPr>
            <p:cNvPr id="464" name="Freeform: Shape 463">
              <a:extLst>
                <a:ext uri="{FF2B5EF4-FFF2-40B4-BE49-F238E27FC236}">
                  <a16:creationId xmlns:a16="http://schemas.microsoft.com/office/drawing/2014/main" xmlns="" id="{66A01FAA-0567-4EA3-8BAC-5942BEFE02A3}"/>
                </a:ext>
              </a:extLst>
            </p:cNvPr>
            <p:cNvSpPr/>
            <p:nvPr/>
          </p:nvSpPr>
          <p:spPr>
            <a:xfrm>
              <a:off x="7569994" y="252269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8096"/>
                    <a:pt x="7144" y="8096"/>
                  </a:cubicBez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465" name="Freeform: Shape 464">
              <a:extLst>
                <a:ext uri="{FF2B5EF4-FFF2-40B4-BE49-F238E27FC236}">
                  <a16:creationId xmlns:a16="http://schemas.microsoft.com/office/drawing/2014/main" xmlns="" id="{E58976A3-B86F-4AA1-8585-2BD70BFF93FD}"/>
                </a:ext>
              </a:extLst>
            </p:cNvPr>
            <p:cNvSpPr/>
            <p:nvPr/>
          </p:nvSpPr>
          <p:spPr>
            <a:xfrm>
              <a:off x="7638488" y="2487453"/>
              <a:ext cx="9525" cy="9525"/>
            </a:xfrm>
            <a:custGeom>
              <a:avLst/>
              <a:gdLst>
                <a:gd name="connsiteX0" fmla="*/ 9135 w 9525"/>
                <a:gd name="connsiteY0" fmla="*/ 9049 h 9525"/>
                <a:gd name="connsiteX1" fmla="*/ 8182 w 9525"/>
                <a:gd name="connsiteY1" fmla="*/ 7144 h 9525"/>
                <a:gd name="connsiteX2" fmla="*/ 9135 w 9525"/>
                <a:gd name="connsiteY2" fmla="*/ 9049 h 9525"/>
              </a:gdLst>
              <a:ahLst/>
              <a:cxnLst>
                <a:cxn ang="0">
                  <a:pos x="connsiteX0" y="connsiteY0"/>
                </a:cxn>
                <a:cxn ang="0">
                  <a:pos x="connsiteX1" y="connsiteY1"/>
                </a:cxn>
                <a:cxn ang="0">
                  <a:pos x="connsiteX2" y="connsiteY2"/>
                </a:cxn>
              </a:cxnLst>
              <a:rect l="l" t="t" r="r" b="b"/>
              <a:pathLst>
                <a:path w="9525" h="9525">
                  <a:moveTo>
                    <a:pt x="9135" y="9049"/>
                  </a:moveTo>
                  <a:cubicBezTo>
                    <a:pt x="9135" y="8096"/>
                    <a:pt x="8182" y="8096"/>
                    <a:pt x="8182" y="7144"/>
                  </a:cubicBezTo>
                  <a:cubicBezTo>
                    <a:pt x="6277" y="7144"/>
                    <a:pt x="7230" y="7144"/>
                    <a:pt x="9135" y="9049"/>
                  </a:cubicBezTo>
                  <a:close/>
                </a:path>
              </a:pathLst>
            </a:custGeom>
            <a:grpFill/>
            <a:ln w="9525" cap="flat">
              <a:noFill/>
              <a:prstDash val="solid"/>
              <a:miter/>
            </a:ln>
          </p:spPr>
          <p:txBody>
            <a:bodyPr rtlCol="0" anchor="ctr"/>
            <a:lstStyle/>
            <a:p>
              <a:endParaRPr lang="en-US"/>
            </a:p>
          </p:txBody>
        </p:sp>
        <p:sp>
          <p:nvSpPr>
            <p:cNvPr id="466" name="Freeform: Shape 465">
              <a:extLst>
                <a:ext uri="{FF2B5EF4-FFF2-40B4-BE49-F238E27FC236}">
                  <a16:creationId xmlns:a16="http://schemas.microsoft.com/office/drawing/2014/main" xmlns="" id="{674C7934-7227-457C-804B-942DBAD56E67}"/>
                </a:ext>
              </a:extLst>
            </p:cNvPr>
            <p:cNvSpPr/>
            <p:nvPr/>
          </p:nvSpPr>
          <p:spPr>
            <a:xfrm>
              <a:off x="7560469" y="252555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67" name="Freeform: Shape 466">
              <a:extLst>
                <a:ext uri="{FF2B5EF4-FFF2-40B4-BE49-F238E27FC236}">
                  <a16:creationId xmlns:a16="http://schemas.microsoft.com/office/drawing/2014/main" xmlns="" id="{9D37B59F-10C5-4B92-AEE7-F93C0D0D17A6}"/>
                </a:ext>
              </a:extLst>
            </p:cNvPr>
            <p:cNvSpPr/>
            <p:nvPr/>
          </p:nvSpPr>
          <p:spPr>
            <a:xfrm>
              <a:off x="7555706" y="253370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001" y="7567"/>
                    <a:pt x="10954" y="6615"/>
                    <a:pt x="7144" y="7567"/>
                  </a:cubicBezTo>
                  <a:close/>
                </a:path>
              </a:pathLst>
            </a:custGeom>
            <a:grpFill/>
            <a:ln w="9525" cap="flat">
              <a:noFill/>
              <a:prstDash val="solid"/>
              <a:miter/>
            </a:ln>
          </p:spPr>
          <p:txBody>
            <a:bodyPr rtlCol="0" anchor="ctr"/>
            <a:lstStyle/>
            <a:p>
              <a:endParaRPr lang="en-US"/>
            </a:p>
          </p:txBody>
        </p:sp>
        <p:sp>
          <p:nvSpPr>
            <p:cNvPr id="468" name="Freeform: Shape 467">
              <a:extLst>
                <a:ext uri="{FF2B5EF4-FFF2-40B4-BE49-F238E27FC236}">
                  <a16:creationId xmlns:a16="http://schemas.microsoft.com/office/drawing/2014/main" xmlns="" id="{7F5E2AC9-D374-4EB3-9BFE-1247B0148A5E}"/>
                </a:ext>
              </a:extLst>
            </p:cNvPr>
            <p:cNvSpPr/>
            <p:nvPr/>
          </p:nvSpPr>
          <p:spPr>
            <a:xfrm>
              <a:off x="7630001" y="2467451"/>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8096"/>
                  </a:lnTo>
                  <a:cubicBezTo>
                    <a:pt x="8096" y="8096"/>
                    <a:pt x="8096" y="7144"/>
                    <a:pt x="9049" y="7144"/>
                  </a:cubicBezTo>
                  <a:close/>
                </a:path>
              </a:pathLst>
            </a:custGeom>
            <a:grpFill/>
            <a:ln w="9525" cap="flat">
              <a:noFill/>
              <a:prstDash val="solid"/>
              <a:miter/>
            </a:ln>
          </p:spPr>
          <p:txBody>
            <a:bodyPr rtlCol="0" anchor="ctr"/>
            <a:lstStyle/>
            <a:p>
              <a:endParaRPr lang="en-US"/>
            </a:p>
          </p:txBody>
        </p:sp>
        <p:sp>
          <p:nvSpPr>
            <p:cNvPr id="469" name="Freeform: Shape 468">
              <a:extLst>
                <a:ext uri="{FF2B5EF4-FFF2-40B4-BE49-F238E27FC236}">
                  <a16:creationId xmlns:a16="http://schemas.microsoft.com/office/drawing/2014/main" xmlns="" id="{7977F7E4-FACE-4E7F-BBD9-EDFA2BCA1A56}"/>
                </a:ext>
              </a:extLst>
            </p:cNvPr>
            <p:cNvSpPr/>
            <p:nvPr/>
          </p:nvSpPr>
          <p:spPr>
            <a:xfrm>
              <a:off x="7606189" y="2411253"/>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9049"/>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470" name="Freeform: Shape 469">
              <a:extLst>
                <a:ext uri="{FF2B5EF4-FFF2-40B4-BE49-F238E27FC236}">
                  <a16:creationId xmlns:a16="http://schemas.microsoft.com/office/drawing/2014/main" xmlns="" id="{FCAEE83E-F828-4F09-BF6C-202533DBEA41}"/>
                </a:ext>
              </a:extLst>
            </p:cNvPr>
            <p:cNvSpPr/>
            <p:nvPr/>
          </p:nvSpPr>
          <p:spPr>
            <a:xfrm>
              <a:off x="7444760" y="2389178"/>
              <a:ext cx="219075" cy="104775"/>
            </a:xfrm>
            <a:custGeom>
              <a:avLst/>
              <a:gdLst>
                <a:gd name="connsiteX0" fmla="*/ 15220 w 219075"/>
                <a:gd name="connsiteY0" fmla="*/ 17789 h 104775"/>
                <a:gd name="connsiteX1" fmla="*/ 128568 w 219075"/>
                <a:gd name="connsiteY1" fmla="*/ 15884 h 104775"/>
                <a:gd name="connsiteX2" fmla="*/ 180003 w 219075"/>
                <a:gd name="connsiteY2" fmla="*/ 58746 h 104775"/>
                <a:gd name="connsiteX3" fmla="*/ 164763 w 219075"/>
                <a:gd name="connsiteY3" fmla="*/ 54936 h 104775"/>
                <a:gd name="connsiteX4" fmla="*/ 196195 w 219075"/>
                <a:gd name="connsiteY4" fmla="*/ 104466 h 104775"/>
                <a:gd name="connsiteX5" fmla="*/ 15220 w 219075"/>
                <a:gd name="connsiteY5" fmla="*/ 1778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 h="104775">
                  <a:moveTo>
                    <a:pt x="15220" y="17789"/>
                  </a:moveTo>
                  <a:cubicBezTo>
                    <a:pt x="-27642" y="30171"/>
                    <a:pt x="113328" y="18741"/>
                    <a:pt x="128568" y="15884"/>
                  </a:cubicBezTo>
                  <a:cubicBezTo>
                    <a:pt x="131425" y="21599"/>
                    <a:pt x="160000" y="30171"/>
                    <a:pt x="180003" y="58746"/>
                  </a:cubicBezTo>
                  <a:cubicBezTo>
                    <a:pt x="175240" y="64461"/>
                    <a:pt x="170478" y="62556"/>
                    <a:pt x="164763" y="54936"/>
                  </a:cubicBezTo>
                  <a:cubicBezTo>
                    <a:pt x="178098" y="65414"/>
                    <a:pt x="173335" y="93989"/>
                    <a:pt x="196195" y="104466"/>
                  </a:cubicBezTo>
                  <a:cubicBezTo>
                    <a:pt x="287635" y="82559"/>
                    <a:pt x="-16212" y="-26979"/>
                    <a:pt x="15220" y="17789"/>
                  </a:cubicBezTo>
                  <a:close/>
                </a:path>
              </a:pathLst>
            </a:custGeom>
            <a:grpFill/>
            <a:ln w="9525" cap="flat">
              <a:noFill/>
              <a:prstDash val="solid"/>
              <a:miter/>
            </a:ln>
          </p:spPr>
          <p:txBody>
            <a:bodyPr rtlCol="0" anchor="ctr"/>
            <a:lstStyle/>
            <a:p>
              <a:endParaRPr lang="en-US"/>
            </a:p>
          </p:txBody>
        </p:sp>
        <p:sp>
          <p:nvSpPr>
            <p:cNvPr id="471" name="Freeform: Shape 470">
              <a:extLst>
                <a:ext uri="{FF2B5EF4-FFF2-40B4-BE49-F238E27FC236}">
                  <a16:creationId xmlns:a16="http://schemas.microsoft.com/office/drawing/2014/main" xmlns="" id="{E9BE1B58-3DF6-4141-94DA-A78144A73567}"/>
                </a:ext>
              </a:extLst>
            </p:cNvPr>
            <p:cNvSpPr/>
            <p:nvPr/>
          </p:nvSpPr>
          <p:spPr>
            <a:xfrm>
              <a:off x="7514106" y="2398431"/>
              <a:ext cx="9525" cy="9525"/>
            </a:xfrm>
            <a:custGeom>
              <a:avLst/>
              <a:gdLst>
                <a:gd name="connsiteX0" fmla="*/ 11597 w 9525"/>
                <a:gd name="connsiteY0" fmla="*/ 9488 h 9525"/>
                <a:gd name="connsiteX1" fmla="*/ 11597 w 9525"/>
                <a:gd name="connsiteY1" fmla="*/ 9488 h 9525"/>
              </a:gdLst>
              <a:ahLst/>
              <a:cxnLst>
                <a:cxn ang="0">
                  <a:pos x="connsiteX0" y="connsiteY0"/>
                </a:cxn>
                <a:cxn ang="0">
                  <a:pos x="connsiteX1" y="connsiteY1"/>
                </a:cxn>
              </a:cxnLst>
              <a:rect l="l" t="t" r="r" b="b"/>
              <a:pathLst>
                <a:path w="9525" h="9525">
                  <a:moveTo>
                    <a:pt x="11597" y="9488"/>
                  </a:moveTo>
                  <a:cubicBezTo>
                    <a:pt x="2072" y="4726"/>
                    <a:pt x="10644" y="8536"/>
                    <a:pt x="11597" y="9488"/>
                  </a:cubicBezTo>
                  <a:close/>
                </a:path>
              </a:pathLst>
            </a:custGeom>
            <a:grpFill/>
            <a:ln w="9525" cap="flat">
              <a:noFill/>
              <a:prstDash val="solid"/>
              <a:miter/>
            </a:ln>
          </p:spPr>
          <p:txBody>
            <a:bodyPr rtlCol="0" anchor="ctr"/>
            <a:lstStyle/>
            <a:p>
              <a:endParaRPr lang="en-US"/>
            </a:p>
          </p:txBody>
        </p:sp>
        <p:sp>
          <p:nvSpPr>
            <p:cNvPr id="472" name="Freeform: Shape 471">
              <a:extLst>
                <a:ext uri="{FF2B5EF4-FFF2-40B4-BE49-F238E27FC236}">
                  <a16:creationId xmlns:a16="http://schemas.microsoft.com/office/drawing/2014/main" xmlns="" id="{3B71E43E-F837-4208-AE83-0053D0223A7F}"/>
                </a:ext>
              </a:extLst>
            </p:cNvPr>
            <p:cNvSpPr/>
            <p:nvPr/>
          </p:nvSpPr>
          <p:spPr>
            <a:xfrm>
              <a:off x="7512823" y="240077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5259" y="8096"/>
                    <a:pt x="8117" y="8096"/>
                    <a:pt x="9069" y="7144"/>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xmlns="" id="{8696D818-76F6-4822-8233-39C8150CB540}"/>
                </a:ext>
              </a:extLst>
            </p:cNvPr>
            <p:cNvSpPr/>
            <p:nvPr/>
          </p:nvSpPr>
          <p:spPr>
            <a:xfrm>
              <a:off x="7434739" y="2400352"/>
              <a:ext cx="9525" cy="9525"/>
            </a:xfrm>
            <a:custGeom>
              <a:avLst/>
              <a:gdLst>
                <a:gd name="connsiteX0" fmla="*/ 10954 w 9525"/>
                <a:gd name="connsiteY0" fmla="*/ 7567 h 9525"/>
                <a:gd name="connsiteX1" fmla="*/ 7144 w 9525"/>
                <a:gd name="connsiteY1" fmla="*/ 7567 h 9525"/>
                <a:gd name="connsiteX2" fmla="*/ 10954 w 9525"/>
                <a:gd name="connsiteY2" fmla="*/ 7567 h 9525"/>
              </a:gdLst>
              <a:ahLst/>
              <a:cxnLst>
                <a:cxn ang="0">
                  <a:pos x="connsiteX0" y="connsiteY0"/>
                </a:cxn>
                <a:cxn ang="0">
                  <a:pos x="connsiteX1" y="connsiteY1"/>
                </a:cxn>
                <a:cxn ang="0">
                  <a:pos x="connsiteX2" y="connsiteY2"/>
                </a:cxn>
              </a:cxnLst>
              <a:rect l="l" t="t" r="r" b="b"/>
              <a:pathLst>
                <a:path w="9525" h="9525">
                  <a:moveTo>
                    <a:pt x="10954" y="7567"/>
                  </a:moveTo>
                  <a:cubicBezTo>
                    <a:pt x="10001" y="7567"/>
                    <a:pt x="8096" y="6615"/>
                    <a:pt x="7144" y="7567"/>
                  </a:cubicBezTo>
                  <a:cubicBezTo>
                    <a:pt x="8096" y="8520"/>
                    <a:pt x="10001" y="8520"/>
                    <a:pt x="10954" y="7567"/>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xmlns="" id="{E321385B-5668-4FD5-B01F-034A02F050C3}"/>
                </a:ext>
              </a:extLst>
            </p:cNvPr>
            <p:cNvSpPr/>
            <p:nvPr/>
          </p:nvSpPr>
          <p:spPr>
            <a:xfrm>
              <a:off x="7433786" y="24026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8096"/>
                    <a:pt x="10001" y="8096"/>
                    <a:pt x="7144" y="7144"/>
                  </a:cubicBezTo>
                  <a:close/>
                </a:path>
              </a:pathLst>
            </a:custGeom>
            <a:grpFill/>
            <a:ln w="9525" cap="flat">
              <a:noFill/>
              <a:prstDash val="solid"/>
              <a:miter/>
            </a:ln>
          </p:spPr>
          <p:txBody>
            <a:bodyPr rtlCol="0" anchor="ctr"/>
            <a:lstStyle/>
            <a:p>
              <a:endParaRPr lang="en-US"/>
            </a:p>
          </p:txBody>
        </p:sp>
        <p:sp>
          <p:nvSpPr>
            <p:cNvPr id="475" name="Freeform: Shape 474">
              <a:extLst>
                <a:ext uri="{FF2B5EF4-FFF2-40B4-BE49-F238E27FC236}">
                  <a16:creationId xmlns:a16="http://schemas.microsoft.com/office/drawing/2014/main" xmlns="" id="{9B90ED57-AA8E-4835-9630-B88691153B77}"/>
                </a:ext>
              </a:extLst>
            </p:cNvPr>
            <p:cNvSpPr/>
            <p:nvPr/>
          </p:nvSpPr>
          <p:spPr>
            <a:xfrm>
              <a:off x="7324311" y="2404586"/>
              <a:ext cx="114300" cy="9525"/>
            </a:xfrm>
            <a:custGeom>
              <a:avLst/>
              <a:gdLst>
                <a:gd name="connsiteX0" fmla="*/ 8034 w 114300"/>
                <a:gd name="connsiteY0" fmla="*/ 10001 h 9525"/>
                <a:gd name="connsiteX1" fmla="*/ 115667 w 114300"/>
                <a:gd name="connsiteY1" fmla="*/ 7144 h 9525"/>
                <a:gd name="connsiteX2" fmla="*/ 102332 w 114300"/>
                <a:gd name="connsiteY2" fmla="*/ 10001 h 9525"/>
                <a:gd name="connsiteX3" fmla="*/ 8034 w 114300"/>
                <a:gd name="connsiteY3" fmla="*/ 10001 h 9525"/>
              </a:gdLst>
              <a:ahLst/>
              <a:cxnLst>
                <a:cxn ang="0">
                  <a:pos x="connsiteX0" y="connsiteY0"/>
                </a:cxn>
                <a:cxn ang="0">
                  <a:pos x="connsiteX1" y="connsiteY1"/>
                </a:cxn>
                <a:cxn ang="0">
                  <a:pos x="connsiteX2" y="connsiteY2"/>
                </a:cxn>
                <a:cxn ang="0">
                  <a:pos x="connsiteX3" y="connsiteY3"/>
                </a:cxn>
              </a:cxnLst>
              <a:rect l="l" t="t" r="r" b="b"/>
              <a:pathLst>
                <a:path w="114300" h="9525">
                  <a:moveTo>
                    <a:pt x="8034" y="10001"/>
                  </a:moveTo>
                  <a:cubicBezTo>
                    <a:pt x="-2443" y="8096"/>
                    <a:pt x="82329" y="15716"/>
                    <a:pt x="115667" y="7144"/>
                  </a:cubicBezTo>
                  <a:cubicBezTo>
                    <a:pt x="100427" y="9049"/>
                    <a:pt x="96617" y="10001"/>
                    <a:pt x="102332" y="10001"/>
                  </a:cubicBezTo>
                  <a:cubicBezTo>
                    <a:pt x="106142" y="4286"/>
                    <a:pt x="8987" y="12859"/>
                    <a:pt x="8034" y="10001"/>
                  </a:cubicBezTo>
                  <a:close/>
                </a:path>
              </a:pathLst>
            </a:custGeom>
            <a:grpFill/>
            <a:ln w="9525" cap="flat">
              <a:noFill/>
              <a:prstDash val="solid"/>
              <a:miter/>
            </a:ln>
          </p:spPr>
          <p:txBody>
            <a:bodyPr rtlCol="0" anchor="ctr"/>
            <a:lstStyle/>
            <a:p>
              <a:endParaRPr lang="en-US"/>
            </a:p>
          </p:txBody>
        </p:sp>
        <p:sp>
          <p:nvSpPr>
            <p:cNvPr id="476" name="Freeform: Shape 475">
              <a:extLst>
                <a:ext uri="{FF2B5EF4-FFF2-40B4-BE49-F238E27FC236}">
                  <a16:creationId xmlns:a16="http://schemas.microsoft.com/office/drawing/2014/main" xmlns="" id="{53230EE6-2616-4080-90B6-CC76190C8C53}"/>
                </a:ext>
              </a:extLst>
            </p:cNvPr>
            <p:cNvSpPr/>
            <p:nvPr/>
          </p:nvSpPr>
          <p:spPr>
            <a:xfrm>
              <a:off x="7299762" y="2411676"/>
              <a:ext cx="9525" cy="9525"/>
            </a:xfrm>
            <a:custGeom>
              <a:avLst/>
              <a:gdLst>
                <a:gd name="connsiteX0" fmla="*/ 9723 w 9525"/>
                <a:gd name="connsiteY0" fmla="*/ 8627 h 9525"/>
                <a:gd name="connsiteX1" fmla="*/ 9723 w 9525"/>
                <a:gd name="connsiteY1" fmla="*/ 8627 h 9525"/>
              </a:gdLst>
              <a:ahLst/>
              <a:cxnLst>
                <a:cxn ang="0">
                  <a:pos x="connsiteX0" y="connsiteY0"/>
                </a:cxn>
                <a:cxn ang="0">
                  <a:pos x="connsiteX1" y="connsiteY1"/>
                </a:cxn>
              </a:cxnLst>
              <a:rect l="l" t="t" r="r" b="b"/>
              <a:pathLst>
                <a:path w="9525" h="9525">
                  <a:moveTo>
                    <a:pt x="9723" y="8627"/>
                  </a:moveTo>
                  <a:cubicBezTo>
                    <a:pt x="17343" y="3864"/>
                    <a:pt x="1151" y="12436"/>
                    <a:pt x="9723" y="8627"/>
                  </a:cubicBezTo>
                  <a:close/>
                </a:path>
              </a:pathLst>
            </a:custGeom>
            <a:grpFill/>
            <a:ln w="9525" cap="flat">
              <a:noFill/>
              <a:prstDash val="solid"/>
              <a:miter/>
            </a:ln>
          </p:spPr>
          <p:txBody>
            <a:bodyPr rtlCol="0" anchor="ctr"/>
            <a:lstStyle/>
            <a:p>
              <a:endParaRPr lang="en-US"/>
            </a:p>
          </p:txBody>
        </p:sp>
        <p:sp>
          <p:nvSpPr>
            <p:cNvPr id="477" name="Freeform: Shape 476">
              <a:extLst>
                <a:ext uri="{FF2B5EF4-FFF2-40B4-BE49-F238E27FC236}">
                  <a16:creationId xmlns:a16="http://schemas.microsoft.com/office/drawing/2014/main" xmlns="" id="{9581D6C1-6ED3-43FF-B00E-20694C82DBAF}"/>
                </a:ext>
              </a:extLst>
            </p:cNvPr>
            <p:cNvSpPr/>
            <p:nvPr/>
          </p:nvSpPr>
          <p:spPr>
            <a:xfrm>
              <a:off x="7236648" y="2408006"/>
              <a:ext cx="66675" cy="19050"/>
            </a:xfrm>
            <a:custGeom>
              <a:avLst/>
              <a:gdLst>
                <a:gd name="connsiteX0" fmla="*/ 27117 w 66675"/>
                <a:gd name="connsiteY0" fmla="*/ 12296 h 19050"/>
                <a:gd name="connsiteX1" fmla="*/ 67121 w 66675"/>
                <a:gd name="connsiteY1" fmla="*/ 10391 h 19050"/>
                <a:gd name="connsiteX2" fmla="*/ 60454 w 66675"/>
                <a:gd name="connsiteY2" fmla="*/ 8486 h 19050"/>
                <a:gd name="connsiteX3" fmla="*/ 27117 w 66675"/>
                <a:gd name="connsiteY3" fmla="*/ 12296 h 19050"/>
              </a:gdLst>
              <a:ahLst/>
              <a:cxnLst>
                <a:cxn ang="0">
                  <a:pos x="connsiteX0" y="connsiteY0"/>
                </a:cxn>
                <a:cxn ang="0">
                  <a:pos x="connsiteX1" y="connsiteY1"/>
                </a:cxn>
                <a:cxn ang="0">
                  <a:pos x="connsiteX2" y="connsiteY2"/>
                </a:cxn>
                <a:cxn ang="0">
                  <a:pos x="connsiteX3" y="connsiteY3"/>
                </a:cxn>
              </a:cxnLst>
              <a:rect l="l" t="t" r="r" b="b"/>
              <a:pathLst>
                <a:path w="66675" h="19050">
                  <a:moveTo>
                    <a:pt x="27117" y="12296"/>
                  </a:moveTo>
                  <a:cubicBezTo>
                    <a:pt x="15687" y="22774"/>
                    <a:pt x="68074" y="13249"/>
                    <a:pt x="67121" y="10391"/>
                  </a:cubicBezTo>
                  <a:cubicBezTo>
                    <a:pt x="68074" y="12296"/>
                    <a:pt x="60454" y="7534"/>
                    <a:pt x="60454" y="8486"/>
                  </a:cubicBezTo>
                  <a:cubicBezTo>
                    <a:pt x="55692" y="5629"/>
                    <a:pt x="-30986" y="7534"/>
                    <a:pt x="27117" y="12296"/>
                  </a:cubicBezTo>
                  <a:close/>
                </a:path>
              </a:pathLst>
            </a:custGeom>
            <a:grpFill/>
            <a:ln w="9525" cap="flat">
              <a:noFill/>
              <a:prstDash val="solid"/>
              <a:miter/>
            </a:ln>
          </p:spPr>
          <p:txBody>
            <a:bodyPr rtlCol="0" anchor="ctr"/>
            <a:lstStyle/>
            <a:p>
              <a:endParaRPr lang="en-US"/>
            </a:p>
          </p:txBody>
        </p:sp>
        <p:sp>
          <p:nvSpPr>
            <p:cNvPr id="478" name="Freeform: Shape 477">
              <a:extLst>
                <a:ext uri="{FF2B5EF4-FFF2-40B4-BE49-F238E27FC236}">
                  <a16:creationId xmlns:a16="http://schemas.microsoft.com/office/drawing/2014/main" xmlns="" id="{5418CE03-C045-4198-81E9-5833E791B9C2}"/>
                </a:ext>
              </a:extLst>
            </p:cNvPr>
            <p:cNvSpPr/>
            <p:nvPr/>
          </p:nvSpPr>
          <p:spPr>
            <a:xfrm>
              <a:off x="7254441" y="2415698"/>
              <a:ext cx="9525" cy="9525"/>
            </a:xfrm>
            <a:custGeom>
              <a:avLst/>
              <a:gdLst>
                <a:gd name="connsiteX0" fmla="*/ 7419 w 9525"/>
                <a:gd name="connsiteY0" fmla="*/ 8414 h 9525"/>
                <a:gd name="connsiteX1" fmla="*/ 7419 w 9525"/>
                <a:gd name="connsiteY1" fmla="*/ 8414 h 9525"/>
              </a:gdLst>
              <a:ahLst/>
              <a:cxnLst>
                <a:cxn ang="0">
                  <a:pos x="connsiteX0" y="connsiteY0"/>
                </a:cxn>
                <a:cxn ang="0">
                  <a:pos x="connsiteX1" y="connsiteY1"/>
                </a:cxn>
              </a:cxnLst>
              <a:rect l="l" t="t" r="r" b="b"/>
              <a:pathLst>
                <a:path w="9525" h="9525">
                  <a:moveTo>
                    <a:pt x="7419" y="8414"/>
                  </a:moveTo>
                  <a:cubicBezTo>
                    <a:pt x="8371" y="8414"/>
                    <a:pt x="6466" y="5556"/>
                    <a:pt x="7419" y="8414"/>
                  </a:cubicBezTo>
                  <a:close/>
                </a:path>
              </a:pathLst>
            </a:custGeom>
            <a:grpFill/>
            <a:ln w="9525" cap="flat">
              <a:noFill/>
              <a:prstDash val="solid"/>
              <a:miter/>
            </a:ln>
          </p:spPr>
          <p:txBody>
            <a:bodyPr rtlCol="0" anchor="ctr"/>
            <a:lstStyle/>
            <a:p>
              <a:endParaRPr lang="en-US"/>
            </a:p>
          </p:txBody>
        </p:sp>
        <p:sp>
          <p:nvSpPr>
            <p:cNvPr id="479" name="Freeform: Shape 478">
              <a:extLst>
                <a:ext uri="{FF2B5EF4-FFF2-40B4-BE49-F238E27FC236}">
                  <a16:creationId xmlns:a16="http://schemas.microsoft.com/office/drawing/2014/main" xmlns="" id="{1AAAAB9C-2460-4522-99A2-158C25A5E261}"/>
                </a:ext>
              </a:extLst>
            </p:cNvPr>
            <p:cNvSpPr/>
            <p:nvPr/>
          </p:nvSpPr>
          <p:spPr>
            <a:xfrm>
              <a:off x="7598131" y="2441792"/>
              <a:ext cx="19050" cy="9525"/>
            </a:xfrm>
            <a:custGeom>
              <a:avLst/>
              <a:gdLst>
                <a:gd name="connsiteX0" fmla="*/ 7581 w 19050"/>
                <a:gd name="connsiteY0" fmla="*/ 11847 h 9525"/>
                <a:gd name="connsiteX1" fmla="*/ 7581 w 19050"/>
                <a:gd name="connsiteY1" fmla="*/ 11847 h 9525"/>
              </a:gdLst>
              <a:ahLst/>
              <a:cxnLst>
                <a:cxn ang="0">
                  <a:pos x="connsiteX0" y="connsiteY0"/>
                </a:cxn>
                <a:cxn ang="0">
                  <a:pos x="connsiteX1" y="connsiteY1"/>
                </a:cxn>
              </a:cxnLst>
              <a:rect l="l" t="t" r="r" b="b"/>
              <a:pathLst>
                <a:path w="19050" h="9525">
                  <a:moveTo>
                    <a:pt x="7581" y="11847"/>
                  </a:moveTo>
                  <a:cubicBezTo>
                    <a:pt x="26631" y="4227"/>
                    <a:pt x="3771" y="7085"/>
                    <a:pt x="7581" y="11847"/>
                  </a:cubicBezTo>
                  <a:close/>
                </a:path>
              </a:pathLst>
            </a:custGeom>
            <a:grpFill/>
            <a:ln w="9525" cap="flat">
              <a:noFill/>
              <a:prstDash val="solid"/>
              <a:miter/>
            </a:ln>
          </p:spPr>
          <p:txBody>
            <a:bodyPr rtlCol="0" anchor="ctr"/>
            <a:lstStyle/>
            <a:p>
              <a:endParaRPr lang="en-US"/>
            </a:p>
          </p:txBody>
        </p:sp>
        <p:sp>
          <p:nvSpPr>
            <p:cNvPr id="480" name="Freeform: Shape 479">
              <a:extLst>
                <a:ext uri="{FF2B5EF4-FFF2-40B4-BE49-F238E27FC236}">
                  <a16:creationId xmlns:a16="http://schemas.microsoft.com/office/drawing/2014/main" xmlns="" id="{FBC6755E-8944-4AE4-9FA2-D0B2DEA31CBB}"/>
                </a:ext>
              </a:extLst>
            </p:cNvPr>
            <p:cNvSpPr/>
            <p:nvPr/>
          </p:nvSpPr>
          <p:spPr>
            <a:xfrm>
              <a:off x="7593489" y="2435066"/>
              <a:ext cx="9525" cy="19050"/>
            </a:xfrm>
            <a:custGeom>
              <a:avLst/>
              <a:gdLst>
                <a:gd name="connsiteX0" fmla="*/ 8414 w 9525"/>
                <a:gd name="connsiteY0" fmla="*/ 7144 h 19050"/>
                <a:gd name="connsiteX1" fmla="*/ 8414 w 9525"/>
                <a:gd name="connsiteY1" fmla="*/ 7144 h 19050"/>
              </a:gdLst>
              <a:ahLst/>
              <a:cxnLst>
                <a:cxn ang="0">
                  <a:pos x="connsiteX0" y="connsiteY0"/>
                </a:cxn>
                <a:cxn ang="0">
                  <a:pos x="connsiteX1" y="connsiteY1"/>
                </a:cxn>
              </a:cxnLst>
              <a:rect l="l" t="t" r="r" b="b"/>
              <a:pathLst>
                <a:path w="9525" h="19050">
                  <a:moveTo>
                    <a:pt x="8414" y="7144"/>
                  </a:moveTo>
                  <a:cubicBezTo>
                    <a:pt x="5556" y="35719"/>
                    <a:pt x="8414" y="7144"/>
                    <a:pt x="8414" y="7144"/>
                  </a:cubicBezTo>
                  <a:close/>
                </a:path>
              </a:pathLst>
            </a:custGeom>
            <a:grpFill/>
            <a:ln w="9525" cap="flat">
              <a:noFill/>
              <a:prstDash val="solid"/>
              <a:miter/>
            </a:ln>
          </p:spPr>
          <p:txBody>
            <a:bodyPr rtlCol="0" anchor="ctr"/>
            <a:lstStyle/>
            <a:p>
              <a:endParaRPr lang="en-US"/>
            </a:p>
          </p:txBody>
        </p:sp>
        <p:sp>
          <p:nvSpPr>
            <p:cNvPr id="481" name="Freeform: Shape 480">
              <a:extLst>
                <a:ext uri="{FF2B5EF4-FFF2-40B4-BE49-F238E27FC236}">
                  <a16:creationId xmlns:a16="http://schemas.microsoft.com/office/drawing/2014/main" xmlns="" id="{BDB182C8-2A67-485D-93DA-3815E425B583}"/>
                </a:ext>
              </a:extLst>
            </p:cNvPr>
            <p:cNvSpPr/>
            <p:nvPr/>
          </p:nvSpPr>
          <p:spPr>
            <a:xfrm>
              <a:off x="7597616" y="24464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482" name="Freeform: Shape 481">
              <a:extLst>
                <a:ext uri="{FF2B5EF4-FFF2-40B4-BE49-F238E27FC236}">
                  <a16:creationId xmlns:a16="http://schemas.microsoft.com/office/drawing/2014/main" xmlns="" id="{D2E835C8-0533-47CA-B34C-96B00D6A2FF6}"/>
                </a:ext>
              </a:extLst>
            </p:cNvPr>
            <p:cNvSpPr/>
            <p:nvPr/>
          </p:nvSpPr>
          <p:spPr>
            <a:xfrm>
              <a:off x="7389264" y="2494943"/>
              <a:ext cx="19050" cy="9525"/>
            </a:xfrm>
            <a:custGeom>
              <a:avLst/>
              <a:gdLst>
                <a:gd name="connsiteX0" fmla="*/ 8804 w 19050"/>
                <a:gd name="connsiteY0" fmla="*/ 8227 h 9525"/>
                <a:gd name="connsiteX1" fmla="*/ 8804 w 19050"/>
                <a:gd name="connsiteY1" fmla="*/ 8227 h 9525"/>
              </a:gdLst>
              <a:ahLst/>
              <a:cxnLst>
                <a:cxn ang="0">
                  <a:pos x="connsiteX0" y="connsiteY0"/>
                </a:cxn>
                <a:cxn ang="0">
                  <a:pos x="connsiteX1" y="connsiteY1"/>
                </a:cxn>
              </a:cxnLst>
              <a:rect l="l" t="t" r="r" b="b"/>
              <a:pathLst>
                <a:path w="19050" h="9525">
                  <a:moveTo>
                    <a:pt x="8804" y="8227"/>
                  </a:moveTo>
                  <a:cubicBezTo>
                    <a:pt x="23091" y="5369"/>
                    <a:pt x="1184" y="9179"/>
                    <a:pt x="8804" y="8227"/>
                  </a:cubicBezTo>
                  <a:close/>
                </a:path>
              </a:pathLst>
            </a:custGeom>
            <a:grpFill/>
            <a:ln w="9525" cap="flat">
              <a:noFill/>
              <a:prstDash val="solid"/>
              <a:miter/>
            </a:ln>
          </p:spPr>
          <p:txBody>
            <a:bodyPr rtlCol="0" anchor="ctr"/>
            <a:lstStyle/>
            <a:p>
              <a:endParaRPr lang="en-US"/>
            </a:p>
          </p:txBody>
        </p:sp>
        <p:sp>
          <p:nvSpPr>
            <p:cNvPr id="483" name="Freeform: Shape 482">
              <a:extLst>
                <a:ext uri="{FF2B5EF4-FFF2-40B4-BE49-F238E27FC236}">
                  <a16:creationId xmlns:a16="http://schemas.microsoft.com/office/drawing/2014/main" xmlns="" id="{DA4AC031-9B0B-489E-894D-3CD77598E715}"/>
                </a:ext>
              </a:extLst>
            </p:cNvPr>
            <p:cNvSpPr/>
            <p:nvPr/>
          </p:nvSpPr>
          <p:spPr>
            <a:xfrm>
              <a:off x="7255669" y="248745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8096"/>
                    <a:pt x="8096" y="8096"/>
                    <a:pt x="8096" y="7144"/>
                  </a:cubicBezTo>
                  <a:cubicBezTo>
                    <a:pt x="8096" y="8096"/>
                    <a:pt x="7144" y="8096"/>
                    <a:pt x="7144" y="9049"/>
                  </a:cubicBezTo>
                  <a:close/>
                </a:path>
              </a:pathLst>
            </a:custGeom>
            <a:grpFill/>
            <a:ln w="9525" cap="flat">
              <a:noFill/>
              <a:prstDash val="solid"/>
              <a:miter/>
            </a:ln>
          </p:spPr>
          <p:txBody>
            <a:bodyPr rtlCol="0" anchor="ctr"/>
            <a:lstStyle/>
            <a:p>
              <a:endParaRPr lang="en-US"/>
            </a:p>
          </p:txBody>
        </p:sp>
        <p:sp>
          <p:nvSpPr>
            <p:cNvPr id="484" name="Freeform: Shape 483">
              <a:extLst>
                <a:ext uri="{FF2B5EF4-FFF2-40B4-BE49-F238E27FC236}">
                  <a16:creationId xmlns:a16="http://schemas.microsoft.com/office/drawing/2014/main" xmlns="" id="{B2B55ED1-52CD-4621-B962-56CF769952AA}"/>
                </a:ext>
              </a:extLst>
            </p:cNvPr>
            <p:cNvSpPr/>
            <p:nvPr/>
          </p:nvSpPr>
          <p:spPr>
            <a:xfrm>
              <a:off x="7386161" y="2503646"/>
              <a:ext cx="9525" cy="9525"/>
            </a:xfrm>
            <a:custGeom>
              <a:avLst/>
              <a:gdLst>
                <a:gd name="connsiteX0" fmla="*/ 8096 w 9525"/>
                <a:gd name="connsiteY0" fmla="*/ 7144 h 9525"/>
                <a:gd name="connsiteX1" fmla="*/ 7144 w 9525"/>
                <a:gd name="connsiteY1" fmla="*/ 1095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10954"/>
                  </a:lnTo>
                  <a:cubicBezTo>
                    <a:pt x="7144" y="10001"/>
                    <a:pt x="7144" y="9049"/>
                    <a:pt x="8096" y="7144"/>
                  </a:cubicBezTo>
                  <a:close/>
                </a:path>
              </a:pathLst>
            </a:custGeom>
            <a:grpFill/>
            <a:ln w="9525" cap="flat">
              <a:noFill/>
              <a:prstDash val="solid"/>
              <a:miter/>
            </a:ln>
          </p:spPr>
          <p:txBody>
            <a:bodyPr rtlCol="0" anchor="ctr"/>
            <a:lstStyle/>
            <a:p>
              <a:endParaRPr lang="en-US"/>
            </a:p>
          </p:txBody>
        </p:sp>
        <p:sp>
          <p:nvSpPr>
            <p:cNvPr id="485" name="Freeform: Shape 484">
              <a:extLst>
                <a:ext uri="{FF2B5EF4-FFF2-40B4-BE49-F238E27FC236}">
                  <a16:creationId xmlns:a16="http://schemas.microsoft.com/office/drawing/2014/main" xmlns="" id="{CF785E58-A3B2-4DB4-AF8F-36AEE56470BC}"/>
                </a:ext>
              </a:extLst>
            </p:cNvPr>
            <p:cNvSpPr/>
            <p:nvPr/>
          </p:nvSpPr>
          <p:spPr>
            <a:xfrm>
              <a:off x="7394840" y="2442285"/>
              <a:ext cx="9525" cy="9525"/>
            </a:xfrm>
            <a:custGeom>
              <a:avLst/>
              <a:gdLst>
                <a:gd name="connsiteX0" fmla="*/ 7990 w 9525"/>
                <a:gd name="connsiteY0" fmla="*/ 7545 h 9525"/>
                <a:gd name="connsiteX1" fmla="*/ 7990 w 9525"/>
                <a:gd name="connsiteY1" fmla="*/ 7545 h 9525"/>
              </a:gdLst>
              <a:ahLst/>
              <a:cxnLst>
                <a:cxn ang="0">
                  <a:pos x="connsiteX0" y="connsiteY0"/>
                </a:cxn>
                <a:cxn ang="0">
                  <a:pos x="connsiteX1" y="connsiteY1"/>
                </a:cxn>
              </a:cxnLst>
              <a:rect l="l" t="t" r="r" b="b"/>
              <a:pathLst>
                <a:path w="9525" h="9525">
                  <a:moveTo>
                    <a:pt x="7990" y="7545"/>
                  </a:moveTo>
                  <a:cubicBezTo>
                    <a:pt x="7990" y="5640"/>
                    <a:pt x="6085" y="11355"/>
                    <a:pt x="7990" y="7545"/>
                  </a:cubicBezTo>
                  <a:close/>
                </a:path>
              </a:pathLst>
            </a:custGeom>
            <a:grpFill/>
            <a:ln w="9525" cap="flat">
              <a:noFill/>
              <a:prstDash val="solid"/>
              <a:miter/>
            </a:ln>
          </p:spPr>
          <p:txBody>
            <a:bodyPr rtlCol="0" anchor="ctr"/>
            <a:lstStyle/>
            <a:p>
              <a:endParaRPr lang="en-US"/>
            </a:p>
          </p:txBody>
        </p:sp>
        <p:sp>
          <p:nvSpPr>
            <p:cNvPr id="486" name="Freeform: Shape 485">
              <a:extLst>
                <a:ext uri="{FF2B5EF4-FFF2-40B4-BE49-F238E27FC236}">
                  <a16:creationId xmlns:a16="http://schemas.microsoft.com/office/drawing/2014/main" xmlns="" id="{CEC915F8-5286-44DC-865F-7CE255F68B9D}"/>
                </a:ext>
              </a:extLst>
            </p:cNvPr>
            <p:cNvSpPr/>
            <p:nvPr/>
          </p:nvSpPr>
          <p:spPr>
            <a:xfrm>
              <a:off x="7356634" y="25188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87" name="Freeform: Shape 486">
              <a:extLst>
                <a:ext uri="{FF2B5EF4-FFF2-40B4-BE49-F238E27FC236}">
                  <a16:creationId xmlns:a16="http://schemas.microsoft.com/office/drawing/2014/main" xmlns="" id="{AAFF7C18-5CF2-4A25-87D6-820ECF506228}"/>
                </a:ext>
              </a:extLst>
            </p:cNvPr>
            <p:cNvSpPr/>
            <p:nvPr/>
          </p:nvSpPr>
          <p:spPr>
            <a:xfrm>
              <a:off x="7408063" y="2419826"/>
              <a:ext cx="19050" cy="19050"/>
            </a:xfrm>
            <a:custGeom>
              <a:avLst/>
              <a:gdLst>
                <a:gd name="connsiteX0" fmla="*/ 12865 w 19050"/>
                <a:gd name="connsiteY0" fmla="*/ 7144 h 19050"/>
                <a:gd name="connsiteX1" fmla="*/ 12865 w 19050"/>
                <a:gd name="connsiteY1" fmla="*/ 7144 h 19050"/>
              </a:gdLst>
              <a:ahLst/>
              <a:cxnLst>
                <a:cxn ang="0">
                  <a:pos x="connsiteX0" y="connsiteY0"/>
                </a:cxn>
                <a:cxn ang="0">
                  <a:pos x="connsiteX1" y="connsiteY1"/>
                </a:cxn>
              </a:cxnLst>
              <a:rect l="l" t="t" r="r" b="b"/>
              <a:pathLst>
                <a:path w="19050" h="19050">
                  <a:moveTo>
                    <a:pt x="12865" y="7144"/>
                  </a:moveTo>
                  <a:cubicBezTo>
                    <a:pt x="11912" y="9049"/>
                    <a:pt x="482" y="29051"/>
                    <a:pt x="12865" y="7144"/>
                  </a:cubicBezTo>
                  <a:close/>
                </a:path>
              </a:pathLst>
            </a:custGeom>
            <a:grpFill/>
            <a:ln w="9525" cap="flat">
              <a:noFill/>
              <a:prstDash val="solid"/>
              <a:miter/>
            </a:ln>
          </p:spPr>
          <p:txBody>
            <a:bodyPr rtlCol="0" anchor="ctr"/>
            <a:lstStyle/>
            <a:p>
              <a:endParaRPr lang="en-US"/>
            </a:p>
          </p:txBody>
        </p:sp>
        <p:sp>
          <p:nvSpPr>
            <p:cNvPr id="488" name="Freeform: Shape 487">
              <a:extLst>
                <a:ext uri="{FF2B5EF4-FFF2-40B4-BE49-F238E27FC236}">
                  <a16:creationId xmlns:a16="http://schemas.microsoft.com/office/drawing/2014/main" xmlns="" id="{AF4230FA-8D31-4A7A-8038-2C03276901E7}"/>
                </a:ext>
              </a:extLst>
            </p:cNvPr>
            <p:cNvSpPr/>
            <p:nvPr/>
          </p:nvSpPr>
          <p:spPr>
            <a:xfrm>
              <a:off x="7296626" y="24588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489" name="Freeform: Shape 488">
              <a:extLst>
                <a:ext uri="{FF2B5EF4-FFF2-40B4-BE49-F238E27FC236}">
                  <a16:creationId xmlns:a16="http://schemas.microsoft.com/office/drawing/2014/main" xmlns="" id="{5A5C00F1-C219-4963-8B7A-CA0F6566D74E}"/>
                </a:ext>
              </a:extLst>
            </p:cNvPr>
            <p:cNvSpPr/>
            <p:nvPr/>
          </p:nvSpPr>
          <p:spPr>
            <a:xfrm>
              <a:off x="7296626" y="245697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8096" y="7144"/>
                    <a:pt x="7144" y="7144"/>
                  </a:cubicBezTo>
                  <a:close/>
                </a:path>
              </a:pathLst>
            </a:custGeom>
            <a:grpFill/>
            <a:ln w="9525" cap="flat">
              <a:noFill/>
              <a:prstDash val="solid"/>
              <a:miter/>
            </a:ln>
          </p:spPr>
          <p:txBody>
            <a:bodyPr rtlCol="0" anchor="ctr"/>
            <a:lstStyle/>
            <a:p>
              <a:endParaRPr lang="en-US"/>
            </a:p>
          </p:txBody>
        </p:sp>
        <p:sp>
          <p:nvSpPr>
            <p:cNvPr id="490" name="Freeform: Shape 489">
              <a:extLst>
                <a:ext uri="{FF2B5EF4-FFF2-40B4-BE49-F238E27FC236}">
                  <a16:creationId xmlns:a16="http://schemas.microsoft.com/office/drawing/2014/main" xmlns="" id="{D27E7670-5CD6-4874-A591-95A8FFAB1023}"/>
                </a:ext>
              </a:extLst>
            </p:cNvPr>
            <p:cNvSpPr/>
            <p:nvPr/>
          </p:nvSpPr>
          <p:spPr>
            <a:xfrm>
              <a:off x="7387114" y="24998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6669"/>
                    <a:pt x="8096" y="8096"/>
                    <a:pt x="7144" y="7144"/>
                  </a:cubicBezTo>
                  <a:close/>
                </a:path>
              </a:pathLst>
            </a:custGeom>
            <a:grpFill/>
            <a:ln w="9525" cap="flat">
              <a:noFill/>
              <a:prstDash val="solid"/>
              <a:miter/>
            </a:ln>
          </p:spPr>
          <p:txBody>
            <a:bodyPr rtlCol="0" anchor="ctr"/>
            <a:lstStyle/>
            <a:p>
              <a:endParaRPr lang="en-US"/>
            </a:p>
          </p:txBody>
        </p:sp>
        <p:sp>
          <p:nvSpPr>
            <p:cNvPr id="491" name="Freeform: Shape 490">
              <a:extLst>
                <a:ext uri="{FF2B5EF4-FFF2-40B4-BE49-F238E27FC236}">
                  <a16:creationId xmlns:a16="http://schemas.microsoft.com/office/drawing/2014/main" xmlns="" id="{D7763EC7-D1D1-4E5E-8EB9-2F42FEC7EB4C}"/>
                </a:ext>
              </a:extLst>
            </p:cNvPr>
            <p:cNvSpPr/>
            <p:nvPr/>
          </p:nvSpPr>
          <p:spPr>
            <a:xfrm>
              <a:off x="7389971" y="2484972"/>
              <a:ext cx="9525" cy="9525"/>
            </a:xfrm>
            <a:custGeom>
              <a:avLst/>
              <a:gdLst>
                <a:gd name="connsiteX0" fmla="*/ 7144 w 9525"/>
                <a:gd name="connsiteY0" fmla="*/ 10577 h 9525"/>
                <a:gd name="connsiteX1" fmla="*/ 7144 w 9525"/>
                <a:gd name="connsiteY1" fmla="*/ 10577 h 9525"/>
              </a:gdLst>
              <a:ahLst/>
              <a:cxnLst>
                <a:cxn ang="0">
                  <a:pos x="connsiteX0" y="connsiteY0"/>
                </a:cxn>
                <a:cxn ang="0">
                  <a:pos x="connsiteX1" y="connsiteY1"/>
                </a:cxn>
              </a:cxnLst>
              <a:rect l="l" t="t" r="r" b="b"/>
              <a:pathLst>
                <a:path w="9525" h="9525">
                  <a:moveTo>
                    <a:pt x="7144" y="10577"/>
                  </a:moveTo>
                  <a:cubicBezTo>
                    <a:pt x="10001" y="8672"/>
                    <a:pt x="11906" y="3910"/>
                    <a:pt x="7144" y="10577"/>
                  </a:cubicBezTo>
                  <a:close/>
                </a:path>
              </a:pathLst>
            </a:custGeom>
            <a:grpFill/>
            <a:ln w="9525" cap="flat">
              <a:noFill/>
              <a:prstDash val="solid"/>
              <a:miter/>
            </a:ln>
          </p:spPr>
          <p:txBody>
            <a:bodyPr rtlCol="0" anchor="ctr"/>
            <a:lstStyle/>
            <a:p>
              <a:endParaRPr lang="en-US"/>
            </a:p>
          </p:txBody>
        </p:sp>
        <p:sp>
          <p:nvSpPr>
            <p:cNvPr id="492" name="Freeform: Shape 491">
              <a:extLst>
                <a:ext uri="{FF2B5EF4-FFF2-40B4-BE49-F238E27FC236}">
                  <a16:creationId xmlns:a16="http://schemas.microsoft.com/office/drawing/2014/main" xmlns="" id="{E3CA08F7-0DC0-45EA-9E86-4E6BCA671834}"/>
                </a:ext>
              </a:extLst>
            </p:cNvPr>
            <p:cNvSpPr/>
            <p:nvPr/>
          </p:nvSpPr>
          <p:spPr>
            <a:xfrm>
              <a:off x="7358022" y="2521743"/>
              <a:ext cx="38100" cy="9525"/>
            </a:xfrm>
            <a:custGeom>
              <a:avLst/>
              <a:gdLst>
                <a:gd name="connsiteX0" fmla="*/ 9566 w 38100"/>
                <a:gd name="connsiteY0" fmla="*/ 7144 h 9525"/>
                <a:gd name="connsiteX1" fmla="*/ 9566 w 38100"/>
                <a:gd name="connsiteY1" fmla="*/ 7144 h 9525"/>
              </a:gdLst>
              <a:ahLst/>
              <a:cxnLst>
                <a:cxn ang="0">
                  <a:pos x="connsiteX0" y="connsiteY0"/>
                </a:cxn>
                <a:cxn ang="0">
                  <a:pos x="connsiteX1" y="connsiteY1"/>
                </a:cxn>
              </a:cxnLst>
              <a:rect l="l" t="t" r="r" b="b"/>
              <a:pathLst>
                <a:path w="38100" h="9525">
                  <a:moveTo>
                    <a:pt x="9566" y="7144"/>
                  </a:moveTo>
                  <a:cubicBezTo>
                    <a:pt x="-6627" y="10001"/>
                    <a:pt x="65763" y="10954"/>
                    <a:pt x="9566" y="7144"/>
                  </a:cubicBezTo>
                  <a:close/>
                </a:path>
              </a:pathLst>
            </a:custGeom>
            <a:grpFill/>
            <a:ln w="9525" cap="flat">
              <a:noFill/>
              <a:prstDash val="solid"/>
              <a:miter/>
            </a:ln>
          </p:spPr>
          <p:txBody>
            <a:bodyPr rtlCol="0" anchor="ctr"/>
            <a:lstStyle/>
            <a:p>
              <a:endParaRPr lang="en-US"/>
            </a:p>
          </p:txBody>
        </p:sp>
        <p:sp>
          <p:nvSpPr>
            <p:cNvPr id="493" name="Freeform: Shape 492">
              <a:extLst>
                <a:ext uri="{FF2B5EF4-FFF2-40B4-BE49-F238E27FC236}">
                  <a16:creationId xmlns:a16="http://schemas.microsoft.com/office/drawing/2014/main" xmlns="" id="{D64FCC17-C3FA-4DBA-9F5F-F50F7E58F417}"/>
                </a:ext>
              </a:extLst>
            </p:cNvPr>
            <p:cNvSpPr/>
            <p:nvPr/>
          </p:nvSpPr>
          <p:spPr>
            <a:xfrm>
              <a:off x="7372826" y="250893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6615"/>
                    <a:pt x="7144" y="7567"/>
                  </a:cubicBezTo>
                  <a:cubicBezTo>
                    <a:pt x="7144" y="7567"/>
                    <a:pt x="7144" y="7567"/>
                    <a:pt x="7144" y="7567"/>
                  </a:cubicBezTo>
                  <a:close/>
                </a:path>
              </a:pathLst>
            </a:custGeom>
            <a:grpFill/>
            <a:ln w="9525" cap="flat">
              <a:noFill/>
              <a:prstDash val="solid"/>
              <a:miter/>
            </a:ln>
          </p:spPr>
          <p:txBody>
            <a:bodyPr rtlCol="0" anchor="ctr"/>
            <a:lstStyle/>
            <a:p>
              <a:endParaRPr lang="en-US"/>
            </a:p>
          </p:txBody>
        </p:sp>
        <p:sp>
          <p:nvSpPr>
            <p:cNvPr id="494" name="Freeform: Shape 493">
              <a:extLst>
                <a:ext uri="{FF2B5EF4-FFF2-40B4-BE49-F238E27FC236}">
                  <a16:creationId xmlns:a16="http://schemas.microsoft.com/office/drawing/2014/main" xmlns="" id="{BA4F13B1-0694-4EB1-B652-847CE7149EBF}"/>
                </a:ext>
              </a:extLst>
            </p:cNvPr>
            <p:cNvSpPr/>
            <p:nvPr/>
          </p:nvSpPr>
          <p:spPr>
            <a:xfrm>
              <a:off x="7365206" y="251436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495" name="Freeform: Shape 494">
              <a:extLst>
                <a:ext uri="{FF2B5EF4-FFF2-40B4-BE49-F238E27FC236}">
                  <a16:creationId xmlns:a16="http://schemas.microsoft.com/office/drawing/2014/main" xmlns="" id="{37FA484B-9E24-4152-A351-BBD22EA9A14B}"/>
                </a:ext>
              </a:extLst>
            </p:cNvPr>
            <p:cNvSpPr/>
            <p:nvPr/>
          </p:nvSpPr>
          <p:spPr>
            <a:xfrm>
              <a:off x="7386161" y="2488723"/>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9049" y="3969"/>
                    <a:pt x="7144" y="9684"/>
                    <a:pt x="7144" y="9684"/>
                  </a:cubicBezTo>
                  <a:close/>
                </a:path>
              </a:pathLst>
            </a:custGeom>
            <a:grpFill/>
            <a:ln w="9525" cap="flat">
              <a:noFill/>
              <a:prstDash val="solid"/>
              <a:miter/>
            </a:ln>
          </p:spPr>
          <p:txBody>
            <a:bodyPr rtlCol="0" anchor="ctr"/>
            <a:lstStyle/>
            <a:p>
              <a:endParaRPr lang="en-US"/>
            </a:p>
          </p:txBody>
        </p:sp>
        <p:sp>
          <p:nvSpPr>
            <p:cNvPr id="496" name="Freeform: Shape 495">
              <a:extLst>
                <a:ext uri="{FF2B5EF4-FFF2-40B4-BE49-F238E27FC236}">
                  <a16:creationId xmlns:a16="http://schemas.microsoft.com/office/drawing/2014/main" xmlns="" id="{B8CDC33E-C61C-44D2-95D9-19C4ACDCF6D6}"/>
                </a:ext>
              </a:extLst>
            </p:cNvPr>
            <p:cNvSpPr/>
            <p:nvPr/>
          </p:nvSpPr>
          <p:spPr>
            <a:xfrm>
              <a:off x="7387114" y="24979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954"/>
                    <a:pt x="7144" y="8096"/>
                    <a:pt x="7144" y="7144"/>
                  </a:cubicBezTo>
                  <a:close/>
                </a:path>
              </a:pathLst>
            </a:custGeom>
            <a:grpFill/>
            <a:ln w="9525" cap="flat">
              <a:noFill/>
              <a:prstDash val="solid"/>
              <a:miter/>
            </a:ln>
          </p:spPr>
          <p:txBody>
            <a:bodyPr rtlCol="0" anchor="ctr"/>
            <a:lstStyle/>
            <a:p>
              <a:endParaRPr lang="en-US"/>
            </a:p>
          </p:txBody>
        </p:sp>
        <p:sp>
          <p:nvSpPr>
            <p:cNvPr id="497" name="Freeform: Shape 496">
              <a:extLst>
                <a:ext uri="{FF2B5EF4-FFF2-40B4-BE49-F238E27FC236}">
                  <a16:creationId xmlns:a16="http://schemas.microsoft.com/office/drawing/2014/main" xmlns="" id="{EC40D927-BACC-4DE3-91DA-F77C14C0D419}"/>
                </a:ext>
              </a:extLst>
            </p:cNvPr>
            <p:cNvSpPr/>
            <p:nvPr/>
          </p:nvSpPr>
          <p:spPr>
            <a:xfrm>
              <a:off x="7341394" y="24884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98" name="Freeform: Shape 497">
              <a:extLst>
                <a:ext uri="{FF2B5EF4-FFF2-40B4-BE49-F238E27FC236}">
                  <a16:creationId xmlns:a16="http://schemas.microsoft.com/office/drawing/2014/main" xmlns="" id="{D60A07D5-E9C9-424D-AE9F-5842D60D5E75}"/>
                </a:ext>
              </a:extLst>
            </p:cNvPr>
            <p:cNvSpPr/>
            <p:nvPr/>
          </p:nvSpPr>
          <p:spPr>
            <a:xfrm>
              <a:off x="7355681" y="2506955"/>
              <a:ext cx="28575" cy="19050"/>
            </a:xfrm>
            <a:custGeom>
              <a:avLst/>
              <a:gdLst>
                <a:gd name="connsiteX0" fmla="*/ 7144 w 28575"/>
                <a:gd name="connsiteY0" fmla="*/ 15264 h 19050"/>
                <a:gd name="connsiteX1" fmla="*/ 7144 w 28575"/>
                <a:gd name="connsiteY1" fmla="*/ 15264 h 19050"/>
              </a:gdLst>
              <a:ahLst/>
              <a:cxnLst>
                <a:cxn ang="0">
                  <a:pos x="connsiteX0" y="connsiteY0"/>
                </a:cxn>
                <a:cxn ang="0">
                  <a:pos x="connsiteX1" y="connsiteY1"/>
                </a:cxn>
              </a:cxnLst>
              <a:rect l="l" t="t" r="r" b="b"/>
              <a:pathLst>
                <a:path w="28575" h="19050">
                  <a:moveTo>
                    <a:pt x="7144" y="15264"/>
                  </a:moveTo>
                  <a:cubicBezTo>
                    <a:pt x="26194" y="11454"/>
                    <a:pt x="26194" y="-928"/>
                    <a:pt x="7144" y="15264"/>
                  </a:cubicBezTo>
                  <a:close/>
                </a:path>
              </a:pathLst>
            </a:custGeom>
            <a:grpFill/>
            <a:ln w="9525" cap="flat">
              <a:noFill/>
              <a:prstDash val="solid"/>
              <a:miter/>
            </a:ln>
          </p:spPr>
          <p:txBody>
            <a:bodyPr rtlCol="0" anchor="ctr"/>
            <a:lstStyle/>
            <a:p>
              <a:endParaRPr lang="en-US"/>
            </a:p>
          </p:txBody>
        </p:sp>
        <p:sp>
          <p:nvSpPr>
            <p:cNvPr id="499" name="Freeform: Shape 498">
              <a:extLst>
                <a:ext uri="{FF2B5EF4-FFF2-40B4-BE49-F238E27FC236}">
                  <a16:creationId xmlns:a16="http://schemas.microsoft.com/office/drawing/2014/main" xmlns="" id="{AFF76391-EDEC-46FB-BBC5-D04CB9BB4ECB}"/>
                </a:ext>
              </a:extLst>
            </p:cNvPr>
            <p:cNvSpPr/>
            <p:nvPr/>
          </p:nvSpPr>
          <p:spPr>
            <a:xfrm>
              <a:off x="7383304" y="24922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lnTo>
                    <a:pt x="7144" y="7144"/>
                  </a:lnTo>
                  <a:close/>
                </a:path>
              </a:pathLst>
            </a:custGeom>
            <a:grpFill/>
            <a:ln w="9525" cap="flat">
              <a:noFill/>
              <a:prstDash val="solid"/>
              <a:miter/>
            </a:ln>
          </p:spPr>
          <p:txBody>
            <a:bodyPr rtlCol="0" anchor="ctr"/>
            <a:lstStyle/>
            <a:p>
              <a:endParaRPr lang="en-US"/>
            </a:p>
          </p:txBody>
        </p:sp>
        <p:sp>
          <p:nvSpPr>
            <p:cNvPr id="500" name="Freeform: Shape 499">
              <a:extLst>
                <a:ext uri="{FF2B5EF4-FFF2-40B4-BE49-F238E27FC236}">
                  <a16:creationId xmlns:a16="http://schemas.microsoft.com/office/drawing/2014/main" xmlns="" id="{89BD7E13-B0CF-415D-9546-0E2BB05A64BE}"/>
                </a:ext>
              </a:extLst>
            </p:cNvPr>
            <p:cNvSpPr/>
            <p:nvPr/>
          </p:nvSpPr>
          <p:spPr>
            <a:xfrm>
              <a:off x="7385716" y="2518669"/>
              <a:ext cx="28575" cy="19050"/>
            </a:xfrm>
            <a:custGeom>
              <a:avLst/>
              <a:gdLst>
                <a:gd name="connsiteX0" fmla="*/ 26640 w 28575"/>
                <a:gd name="connsiteY0" fmla="*/ 11170 h 19050"/>
                <a:gd name="connsiteX1" fmla="*/ 7590 w 28575"/>
                <a:gd name="connsiteY1" fmla="*/ 8313 h 19050"/>
                <a:gd name="connsiteX2" fmla="*/ 26640 w 28575"/>
                <a:gd name="connsiteY2" fmla="*/ 11170 h 19050"/>
                <a:gd name="connsiteX3" fmla="*/ 24734 w 28575"/>
                <a:gd name="connsiteY3" fmla="*/ 13075 h 19050"/>
                <a:gd name="connsiteX4" fmla="*/ 23782 w 28575"/>
                <a:gd name="connsiteY4" fmla="*/ 12123 h 19050"/>
                <a:gd name="connsiteX5" fmla="*/ 24734 w 28575"/>
                <a:gd name="connsiteY5" fmla="*/ 13075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19050">
                  <a:moveTo>
                    <a:pt x="26640" y="11170"/>
                  </a:moveTo>
                  <a:cubicBezTo>
                    <a:pt x="9494" y="11170"/>
                    <a:pt x="5684" y="20695"/>
                    <a:pt x="7590" y="8313"/>
                  </a:cubicBezTo>
                  <a:cubicBezTo>
                    <a:pt x="13304" y="9265"/>
                    <a:pt x="26640" y="3550"/>
                    <a:pt x="26640" y="11170"/>
                  </a:cubicBezTo>
                  <a:close/>
                  <a:moveTo>
                    <a:pt x="24734" y="13075"/>
                  </a:moveTo>
                  <a:lnTo>
                    <a:pt x="23782" y="12123"/>
                  </a:lnTo>
                  <a:cubicBezTo>
                    <a:pt x="23782" y="13075"/>
                    <a:pt x="24734" y="13075"/>
                    <a:pt x="24734" y="13075"/>
                  </a:cubicBezTo>
                  <a:close/>
                </a:path>
              </a:pathLst>
            </a:custGeom>
            <a:grpFill/>
            <a:ln w="9525" cap="flat">
              <a:noFill/>
              <a:prstDash val="solid"/>
              <a:miter/>
            </a:ln>
          </p:spPr>
          <p:txBody>
            <a:bodyPr rtlCol="0" anchor="ctr"/>
            <a:lstStyle/>
            <a:p>
              <a:endParaRPr lang="en-US"/>
            </a:p>
          </p:txBody>
        </p:sp>
        <p:sp>
          <p:nvSpPr>
            <p:cNvPr id="501" name="Freeform: Shape 500">
              <a:extLst>
                <a:ext uri="{FF2B5EF4-FFF2-40B4-BE49-F238E27FC236}">
                  <a16:creationId xmlns:a16="http://schemas.microsoft.com/office/drawing/2014/main" xmlns="" id="{ED644F8C-E61A-4804-830C-B5D7912EF221}"/>
                </a:ext>
              </a:extLst>
            </p:cNvPr>
            <p:cNvSpPr/>
            <p:nvPr/>
          </p:nvSpPr>
          <p:spPr>
            <a:xfrm>
              <a:off x="7573804" y="24360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02" name="Freeform: Shape 501">
              <a:extLst>
                <a:ext uri="{FF2B5EF4-FFF2-40B4-BE49-F238E27FC236}">
                  <a16:creationId xmlns:a16="http://schemas.microsoft.com/office/drawing/2014/main" xmlns="" id="{60413C4C-DF4A-45CE-B84E-B72E2B7643C2}"/>
                </a:ext>
              </a:extLst>
            </p:cNvPr>
            <p:cNvSpPr/>
            <p:nvPr/>
          </p:nvSpPr>
          <p:spPr>
            <a:xfrm>
              <a:off x="7452836" y="244459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503" name="Freeform: Shape 502">
              <a:extLst>
                <a:ext uri="{FF2B5EF4-FFF2-40B4-BE49-F238E27FC236}">
                  <a16:creationId xmlns:a16="http://schemas.microsoft.com/office/drawing/2014/main" xmlns="" id="{7349DEA5-297E-44A1-AC8C-FB8A646597F6}"/>
                </a:ext>
              </a:extLst>
            </p:cNvPr>
            <p:cNvSpPr/>
            <p:nvPr/>
          </p:nvSpPr>
          <p:spPr>
            <a:xfrm>
              <a:off x="7468076" y="242077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8096"/>
                    <a:pt x="8096" y="8096"/>
                    <a:pt x="7144" y="9049"/>
                  </a:cubicBezTo>
                  <a:close/>
                </a:path>
              </a:pathLst>
            </a:custGeom>
            <a:grpFill/>
            <a:ln w="9525" cap="flat">
              <a:noFill/>
              <a:prstDash val="solid"/>
              <a:miter/>
            </a:ln>
          </p:spPr>
          <p:txBody>
            <a:bodyPr rtlCol="0" anchor="ctr"/>
            <a:lstStyle/>
            <a:p>
              <a:endParaRPr lang="en-US"/>
            </a:p>
          </p:txBody>
        </p:sp>
        <p:sp>
          <p:nvSpPr>
            <p:cNvPr id="504" name="Freeform: Shape 503">
              <a:extLst>
                <a:ext uri="{FF2B5EF4-FFF2-40B4-BE49-F238E27FC236}">
                  <a16:creationId xmlns:a16="http://schemas.microsoft.com/office/drawing/2014/main" xmlns="" id="{36C5E1FA-955D-4EF1-B3F5-A7D1D81659E9}"/>
                </a:ext>
              </a:extLst>
            </p:cNvPr>
            <p:cNvSpPr/>
            <p:nvPr/>
          </p:nvSpPr>
          <p:spPr>
            <a:xfrm>
              <a:off x="7562903" y="243601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505" name="Freeform: Shape 504">
              <a:extLst>
                <a:ext uri="{FF2B5EF4-FFF2-40B4-BE49-F238E27FC236}">
                  <a16:creationId xmlns:a16="http://schemas.microsoft.com/office/drawing/2014/main" xmlns="" id="{C207329B-6009-4D05-B52D-58BD90219D7A}"/>
                </a:ext>
              </a:extLst>
            </p:cNvPr>
            <p:cNvSpPr/>
            <p:nvPr/>
          </p:nvSpPr>
          <p:spPr>
            <a:xfrm>
              <a:off x="7502366" y="2434113"/>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8096" y="8096"/>
                  </a:cubicBez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506" name="Freeform: Shape 505">
              <a:extLst>
                <a:ext uri="{FF2B5EF4-FFF2-40B4-BE49-F238E27FC236}">
                  <a16:creationId xmlns:a16="http://schemas.microsoft.com/office/drawing/2014/main" xmlns="" id="{D3B0E3B7-0F42-499E-BCC2-959685AE7501}"/>
                </a:ext>
              </a:extLst>
            </p:cNvPr>
            <p:cNvSpPr/>
            <p:nvPr/>
          </p:nvSpPr>
          <p:spPr>
            <a:xfrm>
              <a:off x="7468076" y="242321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grpFill/>
            <a:ln w="9525" cap="flat">
              <a:noFill/>
              <a:prstDash val="solid"/>
              <a:miter/>
            </a:ln>
          </p:spPr>
          <p:txBody>
            <a:bodyPr rtlCol="0" anchor="ctr"/>
            <a:lstStyle/>
            <a:p>
              <a:endParaRPr lang="en-US"/>
            </a:p>
          </p:txBody>
        </p:sp>
        <p:sp>
          <p:nvSpPr>
            <p:cNvPr id="507" name="Freeform: Shape 506">
              <a:extLst>
                <a:ext uri="{FF2B5EF4-FFF2-40B4-BE49-F238E27FC236}">
                  <a16:creationId xmlns:a16="http://schemas.microsoft.com/office/drawing/2014/main" xmlns="" id="{7F86404D-A987-477D-B328-C9F58A844C39}"/>
                </a:ext>
              </a:extLst>
            </p:cNvPr>
            <p:cNvSpPr/>
            <p:nvPr/>
          </p:nvSpPr>
          <p:spPr>
            <a:xfrm>
              <a:off x="7445216" y="24255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508" name="Freeform: Shape 507">
              <a:extLst>
                <a:ext uri="{FF2B5EF4-FFF2-40B4-BE49-F238E27FC236}">
                  <a16:creationId xmlns:a16="http://schemas.microsoft.com/office/drawing/2014/main" xmlns="" id="{DD9B3887-6E5B-4C34-BE28-0F7CFA29678A}"/>
                </a:ext>
              </a:extLst>
            </p:cNvPr>
            <p:cNvSpPr/>
            <p:nvPr/>
          </p:nvSpPr>
          <p:spPr>
            <a:xfrm>
              <a:off x="7446698" y="244459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lnTo>
                    <a:pt x="7567" y="7144"/>
                  </a:lnTo>
                  <a:close/>
                </a:path>
              </a:pathLst>
            </a:custGeom>
            <a:grpFill/>
            <a:ln w="9525" cap="flat">
              <a:noFill/>
              <a:prstDash val="solid"/>
              <a:miter/>
            </a:ln>
          </p:spPr>
          <p:txBody>
            <a:bodyPr rtlCol="0" anchor="ctr"/>
            <a:lstStyle/>
            <a:p>
              <a:endParaRPr lang="en-US"/>
            </a:p>
          </p:txBody>
        </p:sp>
        <p:sp>
          <p:nvSpPr>
            <p:cNvPr id="509" name="Freeform: Shape 508">
              <a:extLst>
                <a:ext uri="{FF2B5EF4-FFF2-40B4-BE49-F238E27FC236}">
                  <a16:creationId xmlns:a16="http://schemas.microsoft.com/office/drawing/2014/main" xmlns="" id="{0F65CC33-11A8-469C-B805-C09B1E3C904F}"/>
                </a:ext>
              </a:extLst>
            </p:cNvPr>
            <p:cNvSpPr/>
            <p:nvPr/>
          </p:nvSpPr>
          <p:spPr>
            <a:xfrm>
              <a:off x="7420451" y="243220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510" name="Freeform: Shape 509">
              <a:extLst>
                <a:ext uri="{FF2B5EF4-FFF2-40B4-BE49-F238E27FC236}">
                  <a16:creationId xmlns:a16="http://schemas.microsoft.com/office/drawing/2014/main" xmlns="" id="{999B29B8-19EA-4DA2-A568-6E82FF91C956}"/>
                </a:ext>
              </a:extLst>
            </p:cNvPr>
            <p:cNvSpPr/>
            <p:nvPr/>
          </p:nvSpPr>
          <p:spPr>
            <a:xfrm>
              <a:off x="7444264" y="24398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511" name="Freeform: Shape 510">
              <a:extLst>
                <a:ext uri="{FF2B5EF4-FFF2-40B4-BE49-F238E27FC236}">
                  <a16:creationId xmlns:a16="http://schemas.microsoft.com/office/drawing/2014/main" xmlns="" id="{14252505-0099-42FB-9784-F79CC42E3F05}"/>
                </a:ext>
              </a:extLst>
            </p:cNvPr>
            <p:cNvSpPr/>
            <p:nvPr/>
          </p:nvSpPr>
          <p:spPr>
            <a:xfrm>
              <a:off x="7581001" y="245506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9049"/>
                    <a:pt x="7567" y="7144"/>
                  </a:cubicBezTo>
                  <a:close/>
                </a:path>
              </a:pathLst>
            </a:custGeom>
            <a:grpFill/>
            <a:ln w="9525" cap="flat">
              <a:noFill/>
              <a:prstDash val="solid"/>
              <a:miter/>
            </a:ln>
          </p:spPr>
          <p:txBody>
            <a:bodyPr rtlCol="0" anchor="ctr"/>
            <a:lstStyle/>
            <a:p>
              <a:endParaRPr lang="en-US"/>
            </a:p>
          </p:txBody>
        </p:sp>
        <p:sp>
          <p:nvSpPr>
            <p:cNvPr id="512" name="Freeform: Shape 511">
              <a:extLst>
                <a:ext uri="{FF2B5EF4-FFF2-40B4-BE49-F238E27FC236}">
                  <a16:creationId xmlns:a16="http://schemas.microsoft.com/office/drawing/2014/main" xmlns="" id="{7D794CE7-D147-42E3-9E09-F1A33DDACFFF}"/>
                </a:ext>
              </a:extLst>
            </p:cNvPr>
            <p:cNvSpPr/>
            <p:nvPr/>
          </p:nvSpPr>
          <p:spPr>
            <a:xfrm>
              <a:off x="7584281" y="244459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8096"/>
                    <a:pt x="7144" y="8096"/>
                  </a:cubicBezTo>
                  <a:close/>
                </a:path>
              </a:pathLst>
            </a:custGeom>
            <a:grpFill/>
            <a:ln w="9525" cap="flat">
              <a:noFill/>
              <a:prstDash val="solid"/>
              <a:miter/>
            </a:ln>
          </p:spPr>
          <p:txBody>
            <a:bodyPr rtlCol="0" anchor="ctr"/>
            <a:lstStyle/>
            <a:p>
              <a:endParaRPr lang="en-US"/>
            </a:p>
          </p:txBody>
        </p:sp>
        <p:sp>
          <p:nvSpPr>
            <p:cNvPr id="513" name="Freeform: Shape 512">
              <a:extLst>
                <a:ext uri="{FF2B5EF4-FFF2-40B4-BE49-F238E27FC236}">
                  <a16:creationId xmlns:a16="http://schemas.microsoft.com/office/drawing/2014/main" xmlns="" id="{03884BAB-DC43-4C8B-B1B8-D927E64C0869}"/>
                </a:ext>
              </a:extLst>
            </p:cNvPr>
            <p:cNvSpPr/>
            <p:nvPr/>
          </p:nvSpPr>
          <p:spPr>
            <a:xfrm>
              <a:off x="7518559" y="2442160"/>
              <a:ext cx="9525" cy="9525"/>
            </a:xfrm>
            <a:custGeom>
              <a:avLst/>
              <a:gdLst>
                <a:gd name="connsiteX0" fmla="*/ 7144 w 9525"/>
                <a:gd name="connsiteY0" fmla="*/ 7670 h 9525"/>
                <a:gd name="connsiteX1" fmla="*/ 8096 w 9525"/>
                <a:gd name="connsiteY1" fmla="*/ 10527 h 9525"/>
                <a:gd name="connsiteX2" fmla="*/ 7144 w 9525"/>
                <a:gd name="connsiteY2" fmla="*/ 7670 h 9525"/>
              </a:gdLst>
              <a:ahLst/>
              <a:cxnLst>
                <a:cxn ang="0">
                  <a:pos x="connsiteX0" y="connsiteY0"/>
                </a:cxn>
                <a:cxn ang="0">
                  <a:pos x="connsiteX1" y="connsiteY1"/>
                </a:cxn>
                <a:cxn ang="0">
                  <a:pos x="connsiteX2" y="connsiteY2"/>
                </a:cxn>
              </a:cxnLst>
              <a:rect l="l" t="t" r="r" b="b"/>
              <a:pathLst>
                <a:path w="9525" h="9525">
                  <a:moveTo>
                    <a:pt x="7144" y="7670"/>
                  </a:moveTo>
                  <a:cubicBezTo>
                    <a:pt x="7144" y="8622"/>
                    <a:pt x="8096" y="9575"/>
                    <a:pt x="8096" y="10527"/>
                  </a:cubicBezTo>
                  <a:cubicBezTo>
                    <a:pt x="9049" y="9575"/>
                    <a:pt x="8096" y="5765"/>
                    <a:pt x="7144" y="7670"/>
                  </a:cubicBezTo>
                  <a:close/>
                </a:path>
              </a:pathLst>
            </a:custGeom>
            <a:grpFill/>
            <a:ln w="9525" cap="flat">
              <a:noFill/>
              <a:prstDash val="solid"/>
              <a:miter/>
            </a:ln>
          </p:spPr>
          <p:txBody>
            <a:bodyPr rtlCol="0" anchor="ctr"/>
            <a:lstStyle/>
            <a:p>
              <a:endParaRPr lang="en-US"/>
            </a:p>
          </p:txBody>
        </p:sp>
        <p:sp>
          <p:nvSpPr>
            <p:cNvPr id="514" name="Freeform: Shape 513">
              <a:extLst>
                <a:ext uri="{FF2B5EF4-FFF2-40B4-BE49-F238E27FC236}">
                  <a16:creationId xmlns:a16="http://schemas.microsoft.com/office/drawing/2014/main" xmlns="" id="{A331F8F7-CA21-406C-8D8F-960BABE14F35}"/>
                </a:ext>
              </a:extLst>
            </p:cNvPr>
            <p:cNvSpPr/>
            <p:nvPr/>
          </p:nvSpPr>
          <p:spPr>
            <a:xfrm>
              <a:off x="7576661" y="249316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7144"/>
                    <a:pt x="8096" y="7144"/>
                  </a:cubicBezTo>
                  <a:cubicBezTo>
                    <a:pt x="7144" y="8096"/>
                    <a:pt x="7144" y="9049"/>
                    <a:pt x="7144" y="9049"/>
                  </a:cubicBezTo>
                  <a:close/>
                </a:path>
              </a:pathLst>
            </a:custGeom>
            <a:grpFill/>
            <a:ln w="9525" cap="flat">
              <a:noFill/>
              <a:prstDash val="solid"/>
              <a:miter/>
            </a:ln>
          </p:spPr>
          <p:txBody>
            <a:bodyPr rtlCol="0" anchor="ctr"/>
            <a:lstStyle/>
            <a:p>
              <a:endParaRPr lang="en-US"/>
            </a:p>
          </p:txBody>
        </p:sp>
        <p:sp>
          <p:nvSpPr>
            <p:cNvPr id="515" name="Freeform: Shape 514">
              <a:extLst>
                <a:ext uri="{FF2B5EF4-FFF2-40B4-BE49-F238E27FC236}">
                  <a16:creationId xmlns:a16="http://schemas.microsoft.com/office/drawing/2014/main" xmlns="" id="{F794D562-E023-421B-9962-41F634AE7C05}"/>
                </a:ext>
              </a:extLst>
            </p:cNvPr>
            <p:cNvSpPr/>
            <p:nvPr/>
          </p:nvSpPr>
          <p:spPr>
            <a:xfrm>
              <a:off x="7576661" y="249126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8096"/>
                    <a:pt x="7144" y="9049"/>
                    <a:pt x="7144" y="9049"/>
                  </a:cubicBezTo>
                  <a:close/>
                </a:path>
              </a:pathLst>
            </a:custGeom>
            <a:grpFill/>
            <a:ln w="9525" cap="flat">
              <a:noFill/>
              <a:prstDash val="solid"/>
              <a:miter/>
            </a:ln>
          </p:spPr>
          <p:txBody>
            <a:bodyPr rtlCol="0" anchor="ctr"/>
            <a:lstStyle/>
            <a:p>
              <a:endParaRPr lang="en-US"/>
            </a:p>
          </p:txBody>
        </p:sp>
        <p:sp>
          <p:nvSpPr>
            <p:cNvPr id="516" name="Freeform: Shape 515">
              <a:extLst>
                <a:ext uri="{FF2B5EF4-FFF2-40B4-BE49-F238E27FC236}">
                  <a16:creationId xmlns:a16="http://schemas.microsoft.com/office/drawing/2014/main" xmlns="" id="{1F4F3992-A23B-465D-9CC3-61EC70EAF9BC}"/>
                </a:ext>
              </a:extLst>
            </p:cNvPr>
            <p:cNvSpPr/>
            <p:nvPr/>
          </p:nvSpPr>
          <p:spPr>
            <a:xfrm>
              <a:off x="7519088" y="2496264"/>
              <a:ext cx="9525" cy="9525"/>
            </a:xfrm>
            <a:custGeom>
              <a:avLst/>
              <a:gdLst>
                <a:gd name="connsiteX0" fmla="*/ 7567 w 9525"/>
                <a:gd name="connsiteY0" fmla="*/ 7858 h 9525"/>
                <a:gd name="connsiteX1" fmla="*/ 7567 w 9525"/>
                <a:gd name="connsiteY1" fmla="*/ 7858 h 9525"/>
                <a:gd name="connsiteX2" fmla="*/ 7567 w 9525"/>
                <a:gd name="connsiteY2" fmla="*/ 7858 h 9525"/>
              </a:gdLst>
              <a:ahLst/>
              <a:cxnLst>
                <a:cxn ang="0">
                  <a:pos x="connsiteX0" y="connsiteY0"/>
                </a:cxn>
                <a:cxn ang="0">
                  <a:pos x="connsiteX1" y="connsiteY1"/>
                </a:cxn>
                <a:cxn ang="0">
                  <a:pos x="connsiteX2" y="connsiteY2"/>
                </a:cxn>
              </a:cxnLst>
              <a:rect l="l" t="t" r="r" b="b"/>
              <a:pathLst>
                <a:path w="9525" h="9525">
                  <a:moveTo>
                    <a:pt x="7567" y="7858"/>
                  </a:moveTo>
                  <a:cubicBezTo>
                    <a:pt x="7567" y="6906"/>
                    <a:pt x="6615" y="6906"/>
                    <a:pt x="7567" y="7858"/>
                  </a:cubicBezTo>
                  <a:cubicBezTo>
                    <a:pt x="6615" y="7858"/>
                    <a:pt x="7567" y="7858"/>
                    <a:pt x="7567" y="7858"/>
                  </a:cubicBezTo>
                  <a:close/>
                </a:path>
              </a:pathLst>
            </a:custGeom>
            <a:grpFill/>
            <a:ln w="9525" cap="flat">
              <a:noFill/>
              <a:prstDash val="solid"/>
              <a:miter/>
            </a:ln>
          </p:spPr>
          <p:txBody>
            <a:bodyPr rtlCol="0" anchor="ctr"/>
            <a:lstStyle/>
            <a:p>
              <a:endParaRPr lang="en-US"/>
            </a:p>
          </p:txBody>
        </p:sp>
        <p:sp>
          <p:nvSpPr>
            <p:cNvPr id="517" name="Freeform: Shape 516">
              <a:extLst>
                <a:ext uri="{FF2B5EF4-FFF2-40B4-BE49-F238E27FC236}">
                  <a16:creationId xmlns:a16="http://schemas.microsoft.com/office/drawing/2014/main" xmlns="" id="{0D7CD9BA-B039-475E-A917-8E526B4495FE}"/>
                </a:ext>
              </a:extLst>
            </p:cNvPr>
            <p:cNvSpPr/>
            <p:nvPr/>
          </p:nvSpPr>
          <p:spPr>
            <a:xfrm>
              <a:off x="7585722" y="2430169"/>
              <a:ext cx="9525" cy="28575"/>
            </a:xfrm>
            <a:custGeom>
              <a:avLst/>
              <a:gdLst>
                <a:gd name="connsiteX0" fmla="*/ 7608 w 9525"/>
                <a:gd name="connsiteY0" fmla="*/ 23471 h 28575"/>
                <a:gd name="connsiteX1" fmla="*/ 7608 w 9525"/>
                <a:gd name="connsiteY1" fmla="*/ 23471 h 28575"/>
              </a:gdLst>
              <a:ahLst/>
              <a:cxnLst>
                <a:cxn ang="0">
                  <a:pos x="connsiteX0" y="connsiteY0"/>
                </a:cxn>
                <a:cxn ang="0">
                  <a:pos x="connsiteX1" y="connsiteY1"/>
                </a:cxn>
              </a:cxnLst>
              <a:rect l="l" t="t" r="r" b="b"/>
              <a:pathLst>
                <a:path w="9525" h="28575">
                  <a:moveTo>
                    <a:pt x="7608" y="23471"/>
                  </a:moveTo>
                  <a:cubicBezTo>
                    <a:pt x="10465" y="-6057"/>
                    <a:pt x="5703" y="11088"/>
                    <a:pt x="7608" y="23471"/>
                  </a:cubicBezTo>
                  <a:close/>
                </a:path>
              </a:pathLst>
            </a:custGeom>
            <a:grpFill/>
            <a:ln w="9525" cap="flat">
              <a:noFill/>
              <a:prstDash val="solid"/>
              <a:miter/>
            </a:ln>
          </p:spPr>
          <p:txBody>
            <a:bodyPr rtlCol="0" anchor="ctr"/>
            <a:lstStyle/>
            <a:p>
              <a:endParaRPr lang="en-US"/>
            </a:p>
          </p:txBody>
        </p:sp>
        <p:sp>
          <p:nvSpPr>
            <p:cNvPr id="518" name="Freeform: Shape 517">
              <a:extLst>
                <a:ext uri="{FF2B5EF4-FFF2-40B4-BE49-F238E27FC236}">
                  <a16:creationId xmlns:a16="http://schemas.microsoft.com/office/drawing/2014/main" xmlns="" id="{BCE4288C-6874-428E-9545-EF23307A5B54}"/>
                </a:ext>
              </a:extLst>
            </p:cNvPr>
            <p:cNvSpPr/>
            <p:nvPr/>
          </p:nvSpPr>
          <p:spPr>
            <a:xfrm>
              <a:off x="7582376" y="248226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grpFill/>
            <a:ln w="9525" cap="flat">
              <a:noFill/>
              <a:prstDash val="solid"/>
              <a:miter/>
            </a:ln>
          </p:spPr>
          <p:txBody>
            <a:bodyPr rtlCol="0" anchor="ctr"/>
            <a:lstStyle/>
            <a:p>
              <a:endParaRPr lang="en-US"/>
            </a:p>
          </p:txBody>
        </p:sp>
        <p:sp>
          <p:nvSpPr>
            <p:cNvPr id="519" name="Freeform: Shape 518">
              <a:extLst>
                <a:ext uri="{FF2B5EF4-FFF2-40B4-BE49-F238E27FC236}">
                  <a16:creationId xmlns:a16="http://schemas.microsoft.com/office/drawing/2014/main" xmlns="" id="{9D65D35E-6B82-4B05-83C1-B7A051980A13}"/>
                </a:ext>
              </a:extLst>
            </p:cNvPr>
            <p:cNvSpPr/>
            <p:nvPr/>
          </p:nvSpPr>
          <p:spPr>
            <a:xfrm>
              <a:off x="7421404" y="251602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520" name="Freeform: Shape 519">
              <a:extLst>
                <a:ext uri="{FF2B5EF4-FFF2-40B4-BE49-F238E27FC236}">
                  <a16:creationId xmlns:a16="http://schemas.microsoft.com/office/drawing/2014/main" xmlns="" id="{14D7DA7E-CA87-449C-83C2-AE5897EEC658}"/>
                </a:ext>
              </a:extLst>
            </p:cNvPr>
            <p:cNvSpPr/>
            <p:nvPr/>
          </p:nvSpPr>
          <p:spPr>
            <a:xfrm>
              <a:off x="7580471" y="24626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521" name="Freeform: Shape 520">
              <a:extLst>
                <a:ext uri="{FF2B5EF4-FFF2-40B4-BE49-F238E27FC236}">
                  <a16:creationId xmlns:a16="http://schemas.microsoft.com/office/drawing/2014/main" xmlns="" id="{495B0D20-C04E-4B06-8F02-0782D44AD442}"/>
                </a:ext>
              </a:extLst>
            </p:cNvPr>
            <p:cNvSpPr/>
            <p:nvPr/>
          </p:nvSpPr>
          <p:spPr>
            <a:xfrm>
              <a:off x="7429976" y="25160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522" name="Freeform: Shape 521">
              <a:extLst>
                <a:ext uri="{FF2B5EF4-FFF2-40B4-BE49-F238E27FC236}">
                  <a16:creationId xmlns:a16="http://schemas.microsoft.com/office/drawing/2014/main" xmlns="" id="{BF16ADF4-A695-4D50-8784-FBCD5AFA94A4}"/>
                </a:ext>
              </a:extLst>
            </p:cNvPr>
            <p:cNvSpPr/>
            <p:nvPr/>
          </p:nvSpPr>
          <p:spPr>
            <a:xfrm>
              <a:off x="7430929" y="242649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23" name="Freeform: Shape 522">
              <a:extLst>
                <a:ext uri="{FF2B5EF4-FFF2-40B4-BE49-F238E27FC236}">
                  <a16:creationId xmlns:a16="http://schemas.microsoft.com/office/drawing/2014/main" xmlns="" id="{F5450C3C-5A2E-418E-B5A9-7A04008C3600}"/>
                </a:ext>
              </a:extLst>
            </p:cNvPr>
            <p:cNvSpPr/>
            <p:nvPr/>
          </p:nvSpPr>
          <p:spPr>
            <a:xfrm>
              <a:off x="7429976" y="25160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524" name="Freeform: Shape 523">
              <a:extLst>
                <a:ext uri="{FF2B5EF4-FFF2-40B4-BE49-F238E27FC236}">
                  <a16:creationId xmlns:a16="http://schemas.microsoft.com/office/drawing/2014/main" xmlns="" id="{0CBA7698-5062-460E-98A8-B09989B6D170}"/>
                </a:ext>
              </a:extLst>
            </p:cNvPr>
            <p:cNvSpPr/>
            <p:nvPr/>
          </p:nvSpPr>
          <p:spPr>
            <a:xfrm>
              <a:off x="7470934" y="2498883"/>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525" name="Freeform: Shape 524">
              <a:extLst>
                <a:ext uri="{FF2B5EF4-FFF2-40B4-BE49-F238E27FC236}">
                  <a16:creationId xmlns:a16="http://schemas.microsoft.com/office/drawing/2014/main" xmlns="" id="{A771278B-79F4-4F6F-ADC9-99620F067776}"/>
                </a:ext>
              </a:extLst>
            </p:cNvPr>
            <p:cNvSpPr/>
            <p:nvPr/>
          </p:nvSpPr>
          <p:spPr>
            <a:xfrm>
              <a:off x="7462361" y="24941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526" name="Freeform: Shape 525">
              <a:extLst>
                <a:ext uri="{FF2B5EF4-FFF2-40B4-BE49-F238E27FC236}">
                  <a16:creationId xmlns:a16="http://schemas.microsoft.com/office/drawing/2014/main" xmlns="" id="{5CDA3E53-60F0-49EA-8740-A5CE5F82C2F0}"/>
                </a:ext>
              </a:extLst>
            </p:cNvPr>
            <p:cNvSpPr/>
            <p:nvPr/>
          </p:nvSpPr>
          <p:spPr>
            <a:xfrm>
              <a:off x="7514034" y="242458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cubicBezTo>
                    <a:pt x="6906" y="7144"/>
                    <a:pt x="7858" y="7144"/>
                    <a:pt x="7858" y="7144"/>
                  </a:cubicBezTo>
                  <a:close/>
                </a:path>
              </a:pathLst>
            </a:custGeom>
            <a:grpFill/>
            <a:ln w="9525" cap="flat">
              <a:noFill/>
              <a:prstDash val="solid"/>
              <a:miter/>
            </a:ln>
          </p:spPr>
          <p:txBody>
            <a:bodyPr rtlCol="0" anchor="ctr"/>
            <a:lstStyle/>
            <a:p>
              <a:endParaRPr lang="en-US"/>
            </a:p>
          </p:txBody>
        </p:sp>
        <p:sp>
          <p:nvSpPr>
            <p:cNvPr id="527" name="Freeform: Shape 526">
              <a:extLst>
                <a:ext uri="{FF2B5EF4-FFF2-40B4-BE49-F238E27FC236}">
                  <a16:creationId xmlns:a16="http://schemas.microsoft.com/office/drawing/2014/main" xmlns="" id="{D95D07F3-133A-4CC7-8BE6-C0063CCCA944}"/>
                </a:ext>
              </a:extLst>
            </p:cNvPr>
            <p:cNvSpPr/>
            <p:nvPr/>
          </p:nvSpPr>
          <p:spPr>
            <a:xfrm>
              <a:off x="7429976" y="2516981"/>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9049"/>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528" name="Freeform: Shape 527">
              <a:extLst>
                <a:ext uri="{FF2B5EF4-FFF2-40B4-BE49-F238E27FC236}">
                  <a16:creationId xmlns:a16="http://schemas.microsoft.com/office/drawing/2014/main" xmlns="" id="{086C44FD-9707-4FB9-8A8F-108440B525D4}"/>
                </a:ext>
              </a:extLst>
            </p:cNvPr>
            <p:cNvSpPr/>
            <p:nvPr/>
          </p:nvSpPr>
          <p:spPr>
            <a:xfrm>
              <a:off x="7481411" y="24779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529" name="Freeform: Shape 528">
              <a:extLst>
                <a:ext uri="{FF2B5EF4-FFF2-40B4-BE49-F238E27FC236}">
                  <a16:creationId xmlns:a16="http://schemas.microsoft.com/office/drawing/2014/main" xmlns="" id="{2F330BC7-0270-4BC3-A40E-93007A06202E}"/>
                </a:ext>
              </a:extLst>
            </p:cNvPr>
            <p:cNvSpPr/>
            <p:nvPr/>
          </p:nvSpPr>
          <p:spPr>
            <a:xfrm>
              <a:off x="7484297" y="2471605"/>
              <a:ext cx="9525" cy="19050"/>
            </a:xfrm>
            <a:custGeom>
              <a:avLst/>
              <a:gdLst>
                <a:gd name="connsiteX0" fmla="*/ 9020 w 9525"/>
                <a:gd name="connsiteY0" fmla="*/ 16325 h 19050"/>
                <a:gd name="connsiteX1" fmla="*/ 9020 w 9525"/>
                <a:gd name="connsiteY1" fmla="*/ 16325 h 19050"/>
              </a:gdLst>
              <a:ahLst/>
              <a:cxnLst>
                <a:cxn ang="0">
                  <a:pos x="connsiteX0" y="connsiteY0"/>
                </a:cxn>
                <a:cxn ang="0">
                  <a:pos x="connsiteX1" y="connsiteY1"/>
                </a:cxn>
              </a:cxnLst>
              <a:rect l="l" t="t" r="r" b="b"/>
              <a:pathLst>
                <a:path w="9525" h="19050">
                  <a:moveTo>
                    <a:pt x="9020" y="16325"/>
                  </a:moveTo>
                  <a:cubicBezTo>
                    <a:pt x="12830" y="-6535"/>
                    <a:pt x="3305" y="21087"/>
                    <a:pt x="9020" y="16325"/>
                  </a:cubicBezTo>
                  <a:close/>
                </a:path>
              </a:pathLst>
            </a:custGeom>
            <a:grpFill/>
            <a:ln w="9525" cap="flat">
              <a:noFill/>
              <a:prstDash val="solid"/>
              <a:miter/>
            </a:ln>
          </p:spPr>
          <p:txBody>
            <a:bodyPr rtlCol="0" anchor="ctr"/>
            <a:lstStyle/>
            <a:p>
              <a:endParaRPr lang="en-US"/>
            </a:p>
          </p:txBody>
        </p:sp>
        <p:sp>
          <p:nvSpPr>
            <p:cNvPr id="530" name="Freeform: Shape 529">
              <a:extLst>
                <a:ext uri="{FF2B5EF4-FFF2-40B4-BE49-F238E27FC236}">
                  <a16:creationId xmlns:a16="http://schemas.microsoft.com/office/drawing/2014/main" xmlns="" id="{6E9482A2-29A7-454C-85E5-7DA005588191}"/>
                </a:ext>
              </a:extLst>
            </p:cNvPr>
            <p:cNvSpPr/>
            <p:nvPr/>
          </p:nvSpPr>
          <p:spPr>
            <a:xfrm>
              <a:off x="7485751" y="2481738"/>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8096"/>
                    <a:pt x="7567" y="8096"/>
                  </a:cubicBezTo>
                  <a:cubicBezTo>
                    <a:pt x="6615" y="8096"/>
                    <a:pt x="7567" y="8096"/>
                    <a:pt x="7567" y="7144"/>
                  </a:cubicBezTo>
                  <a:close/>
                </a:path>
              </a:pathLst>
            </a:custGeom>
            <a:grpFill/>
            <a:ln w="9525" cap="flat">
              <a:noFill/>
              <a:prstDash val="solid"/>
              <a:miter/>
            </a:ln>
          </p:spPr>
          <p:txBody>
            <a:bodyPr rtlCol="0" anchor="ctr"/>
            <a:lstStyle/>
            <a:p>
              <a:endParaRPr lang="en-US"/>
            </a:p>
          </p:txBody>
        </p:sp>
        <p:sp>
          <p:nvSpPr>
            <p:cNvPr id="531" name="Freeform: Shape 530">
              <a:extLst>
                <a:ext uri="{FF2B5EF4-FFF2-40B4-BE49-F238E27FC236}">
                  <a16:creationId xmlns:a16="http://schemas.microsoft.com/office/drawing/2014/main" xmlns="" id="{455D90A7-53EB-4157-B06A-B09430B99830}"/>
                </a:ext>
              </a:extLst>
            </p:cNvPr>
            <p:cNvSpPr/>
            <p:nvPr/>
          </p:nvSpPr>
          <p:spPr>
            <a:xfrm>
              <a:off x="7501414" y="2486739"/>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7144" y="6906"/>
                    <a:pt x="7144" y="7858"/>
                  </a:cubicBez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532" name="Freeform: Shape 531">
              <a:extLst>
                <a:ext uri="{FF2B5EF4-FFF2-40B4-BE49-F238E27FC236}">
                  <a16:creationId xmlns:a16="http://schemas.microsoft.com/office/drawing/2014/main" xmlns="" id="{D36C8E6C-9D3A-4FF1-A206-85F3A7E6CDFB}"/>
                </a:ext>
              </a:extLst>
            </p:cNvPr>
            <p:cNvSpPr/>
            <p:nvPr/>
          </p:nvSpPr>
          <p:spPr>
            <a:xfrm>
              <a:off x="7394734" y="248554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10001" y="8096"/>
                    <a:pt x="7144" y="7144"/>
                  </a:cubicBezTo>
                  <a:close/>
                </a:path>
              </a:pathLst>
            </a:custGeom>
            <a:grpFill/>
            <a:ln w="9525" cap="flat">
              <a:noFill/>
              <a:prstDash val="solid"/>
              <a:miter/>
            </a:ln>
          </p:spPr>
          <p:txBody>
            <a:bodyPr rtlCol="0" anchor="ctr"/>
            <a:lstStyle/>
            <a:p>
              <a:endParaRPr lang="en-US"/>
            </a:p>
          </p:txBody>
        </p:sp>
        <p:sp>
          <p:nvSpPr>
            <p:cNvPr id="533" name="Freeform: Shape 532">
              <a:extLst>
                <a:ext uri="{FF2B5EF4-FFF2-40B4-BE49-F238E27FC236}">
                  <a16:creationId xmlns:a16="http://schemas.microsoft.com/office/drawing/2014/main" xmlns="" id="{495C8725-D6E4-46B9-A291-FF663C140C45}"/>
                </a:ext>
              </a:extLst>
            </p:cNvPr>
            <p:cNvSpPr/>
            <p:nvPr/>
          </p:nvSpPr>
          <p:spPr>
            <a:xfrm>
              <a:off x="7536233" y="2463366"/>
              <a:ext cx="9525" cy="9525"/>
            </a:xfrm>
            <a:custGeom>
              <a:avLst/>
              <a:gdLst>
                <a:gd name="connsiteX0" fmla="*/ 7567 w 9525"/>
                <a:gd name="connsiteY0" fmla="*/ 7419 h 9525"/>
                <a:gd name="connsiteX1" fmla="*/ 7567 w 9525"/>
                <a:gd name="connsiteY1" fmla="*/ 7419 h 9525"/>
              </a:gdLst>
              <a:ahLst/>
              <a:cxnLst>
                <a:cxn ang="0">
                  <a:pos x="connsiteX0" y="connsiteY0"/>
                </a:cxn>
                <a:cxn ang="0">
                  <a:pos x="connsiteX1" y="connsiteY1"/>
                </a:cxn>
              </a:cxnLst>
              <a:rect l="l" t="t" r="r" b="b"/>
              <a:pathLst>
                <a:path w="9525" h="9525">
                  <a:moveTo>
                    <a:pt x="7567" y="7419"/>
                  </a:moveTo>
                  <a:cubicBezTo>
                    <a:pt x="6615" y="6466"/>
                    <a:pt x="7567" y="8371"/>
                    <a:pt x="7567" y="7419"/>
                  </a:cubicBezTo>
                  <a:close/>
                </a:path>
              </a:pathLst>
            </a:custGeom>
            <a:grpFill/>
            <a:ln w="9525" cap="flat">
              <a:noFill/>
              <a:prstDash val="solid"/>
              <a:miter/>
            </a:ln>
          </p:spPr>
          <p:txBody>
            <a:bodyPr rtlCol="0" anchor="ctr"/>
            <a:lstStyle/>
            <a:p>
              <a:endParaRPr lang="en-US"/>
            </a:p>
          </p:txBody>
        </p:sp>
        <p:sp>
          <p:nvSpPr>
            <p:cNvPr id="534" name="Freeform: Shape 533">
              <a:extLst>
                <a:ext uri="{FF2B5EF4-FFF2-40B4-BE49-F238E27FC236}">
                  <a16:creationId xmlns:a16="http://schemas.microsoft.com/office/drawing/2014/main" xmlns="" id="{915C717F-040D-462A-A302-8C444AB00697}"/>
                </a:ext>
              </a:extLst>
            </p:cNvPr>
            <p:cNvSpPr/>
            <p:nvPr/>
          </p:nvSpPr>
          <p:spPr>
            <a:xfrm>
              <a:off x="7487126" y="2471261"/>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9049"/>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535" name="Freeform: Shape 534">
              <a:extLst>
                <a:ext uri="{FF2B5EF4-FFF2-40B4-BE49-F238E27FC236}">
                  <a16:creationId xmlns:a16="http://schemas.microsoft.com/office/drawing/2014/main" xmlns="" id="{83F90A75-A133-4DB3-B6CF-FA1A23D42BFE}"/>
                </a:ext>
              </a:extLst>
            </p:cNvPr>
            <p:cNvSpPr/>
            <p:nvPr/>
          </p:nvSpPr>
          <p:spPr>
            <a:xfrm>
              <a:off x="7538561" y="24712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11906"/>
                    <a:pt x="9049" y="9049"/>
                    <a:pt x="7144" y="7144"/>
                  </a:cubicBezTo>
                  <a:close/>
                </a:path>
              </a:pathLst>
            </a:custGeom>
            <a:grpFill/>
            <a:ln w="9525" cap="flat">
              <a:noFill/>
              <a:prstDash val="solid"/>
              <a:miter/>
            </a:ln>
          </p:spPr>
          <p:txBody>
            <a:bodyPr rtlCol="0" anchor="ctr"/>
            <a:lstStyle/>
            <a:p>
              <a:endParaRPr lang="en-US"/>
            </a:p>
          </p:txBody>
        </p:sp>
        <p:sp>
          <p:nvSpPr>
            <p:cNvPr id="536" name="Freeform: Shape 535">
              <a:extLst>
                <a:ext uri="{FF2B5EF4-FFF2-40B4-BE49-F238E27FC236}">
                  <a16:creationId xmlns:a16="http://schemas.microsoft.com/office/drawing/2014/main" xmlns="" id="{3DC24FCA-BD8E-46AE-8596-8975604D9AEA}"/>
                </a:ext>
              </a:extLst>
            </p:cNvPr>
            <p:cNvSpPr/>
            <p:nvPr/>
          </p:nvSpPr>
          <p:spPr>
            <a:xfrm>
              <a:off x="7540466" y="24722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537" name="Freeform: Shape 536">
              <a:extLst>
                <a:ext uri="{FF2B5EF4-FFF2-40B4-BE49-F238E27FC236}">
                  <a16:creationId xmlns:a16="http://schemas.microsoft.com/office/drawing/2014/main" xmlns="" id="{E2F5C8C1-AFEC-40A3-890D-32916C65A452}"/>
                </a:ext>
              </a:extLst>
            </p:cNvPr>
            <p:cNvSpPr/>
            <p:nvPr/>
          </p:nvSpPr>
          <p:spPr>
            <a:xfrm>
              <a:off x="7246144" y="2403977"/>
              <a:ext cx="352425" cy="133350"/>
            </a:xfrm>
            <a:custGeom>
              <a:avLst/>
              <a:gdLst>
                <a:gd name="connsiteX0" fmla="*/ 154781 w 352425"/>
                <a:gd name="connsiteY0" fmla="*/ 87762 h 133350"/>
                <a:gd name="connsiteX1" fmla="*/ 7144 w 352425"/>
                <a:gd name="connsiteY1" fmla="*/ 94430 h 133350"/>
                <a:gd name="connsiteX2" fmla="*/ 164306 w 352425"/>
                <a:gd name="connsiteY2" fmla="*/ 36327 h 133350"/>
                <a:gd name="connsiteX3" fmla="*/ 141446 w 352425"/>
                <a:gd name="connsiteY3" fmla="*/ 43947 h 133350"/>
                <a:gd name="connsiteX4" fmla="*/ 190976 w 352425"/>
                <a:gd name="connsiteY4" fmla="*/ 47757 h 133350"/>
                <a:gd name="connsiteX5" fmla="*/ 219551 w 352425"/>
                <a:gd name="connsiteY5" fmla="*/ 37280 h 133350"/>
                <a:gd name="connsiteX6" fmla="*/ 204311 w 352425"/>
                <a:gd name="connsiteY6" fmla="*/ 26802 h 133350"/>
                <a:gd name="connsiteX7" fmla="*/ 222409 w 352425"/>
                <a:gd name="connsiteY7" fmla="*/ 58235 h 133350"/>
                <a:gd name="connsiteX8" fmla="*/ 221456 w 352425"/>
                <a:gd name="connsiteY8" fmla="*/ 50615 h 133350"/>
                <a:gd name="connsiteX9" fmla="*/ 233839 w 352425"/>
                <a:gd name="connsiteY9" fmla="*/ 26802 h 133350"/>
                <a:gd name="connsiteX10" fmla="*/ 228124 w 352425"/>
                <a:gd name="connsiteY10" fmla="*/ 46805 h 133350"/>
                <a:gd name="connsiteX11" fmla="*/ 243364 w 352425"/>
                <a:gd name="connsiteY11" fmla="*/ 26802 h 133350"/>
                <a:gd name="connsiteX12" fmla="*/ 241459 w 352425"/>
                <a:gd name="connsiteY12" fmla="*/ 52520 h 133350"/>
                <a:gd name="connsiteX13" fmla="*/ 265271 w 352425"/>
                <a:gd name="connsiteY13" fmla="*/ 40137 h 133350"/>
                <a:gd name="connsiteX14" fmla="*/ 272891 w 352425"/>
                <a:gd name="connsiteY14" fmla="*/ 28707 h 133350"/>
                <a:gd name="connsiteX15" fmla="*/ 319564 w 352425"/>
                <a:gd name="connsiteY15" fmla="*/ 36327 h 133350"/>
                <a:gd name="connsiteX16" fmla="*/ 319564 w 352425"/>
                <a:gd name="connsiteY16" fmla="*/ 26802 h 133350"/>
                <a:gd name="connsiteX17" fmla="*/ 325279 w 352425"/>
                <a:gd name="connsiteY17" fmla="*/ 30612 h 133350"/>
                <a:gd name="connsiteX18" fmla="*/ 348139 w 352425"/>
                <a:gd name="connsiteY18" fmla="*/ 79190 h 133350"/>
                <a:gd name="connsiteX19" fmla="*/ 227171 w 352425"/>
                <a:gd name="connsiteY19" fmla="*/ 121100 h 133350"/>
                <a:gd name="connsiteX20" fmla="*/ 228124 w 352425"/>
                <a:gd name="connsiteY20" fmla="*/ 88715 h 133350"/>
                <a:gd name="connsiteX21" fmla="*/ 173831 w 352425"/>
                <a:gd name="connsiteY21" fmla="*/ 126815 h 133350"/>
                <a:gd name="connsiteX22" fmla="*/ 154781 w 352425"/>
                <a:gd name="connsiteY22" fmla="*/ 87762 h 133350"/>
                <a:gd name="connsiteX23" fmla="*/ 20479 w 352425"/>
                <a:gd name="connsiteY23" fmla="*/ 85857 h 133350"/>
                <a:gd name="connsiteX24" fmla="*/ 20479 w 352425"/>
                <a:gd name="connsiteY24" fmla="*/ 83952 h 133350"/>
                <a:gd name="connsiteX25" fmla="*/ 20479 w 352425"/>
                <a:gd name="connsiteY25" fmla="*/ 85857 h 133350"/>
                <a:gd name="connsiteX26" fmla="*/ 194786 w 352425"/>
                <a:gd name="connsiteY26" fmla="*/ 70617 h 133350"/>
                <a:gd name="connsiteX27" fmla="*/ 194786 w 352425"/>
                <a:gd name="connsiteY27" fmla="*/ 70617 h 133350"/>
                <a:gd name="connsiteX28" fmla="*/ 196691 w 352425"/>
                <a:gd name="connsiteY28" fmla="*/ 86810 h 133350"/>
                <a:gd name="connsiteX29" fmla="*/ 196691 w 352425"/>
                <a:gd name="connsiteY29" fmla="*/ 86810 h 133350"/>
                <a:gd name="connsiteX30" fmla="*/ 198596 w 352425"/>
                <a:gd name="connsiteY30" fmla="*/ 82047 h 133350"/>
                <a:gd name="connsiteX31" fmla="*/ 198596 w 352425"/>
                <a:gd name="connsiteY31" fmla="*/ 82047 h 133350"/>
                <a:gd name="connsiteX32" fmla="*/ 198596 w 352425"/>
                <a:gd name="connsiteY32" fmla="*/ 82047 h 133350"/>
                <a:gd name="connsiteX33" fmla="*/ 168116 w 352425"/>
                <a:gd name="connsiteY33" fmla="*/ 80142 h 133350"/>
                <a:gd name="connsiteX34" fmla="*/ 168116 w 352425"/>
                <a:gd name="connsiteY34" fmla="*/ 80142 h 133350"/>
                <a:gd name="connsiteX35" fmla="*/ 170974 w 352425"/>
                <a:gd name="connsiteY35" fmla="*/ 84905 h 133350"/>
                <a:gd name="connsiteX36" fmla="*/ 170974 w 352425"/>
                <a:gd name="connsiteY36" fmla="*/ 84905 h 133350"/>
                <a:gd name="connsiteX37" fmla="*/ 181451 w 352425"/>
                <a:gd name="connsiteY37" fmla="*/ 96335 h 133350"/>
                <a:gd name="connsiteX38" fmla="*/ 181451 w 352425"/>
                <a:gd name="connsiteY38" fmla="*/ 96335 h 133350"/>
                <a:gd name="connsiteX39" fmla="*/ 315754 w 352425"/>
                <a:gd name="connsiteY39" fmla="*/ 72522 h 133350"/>
                <a:gd name="connsiteX40" fmla="*/ 315754 w 352425"/>
                <a:gd name="connsiteY40" fmla="*/ 72522 h 133350"/>
                <a:gd name="connsiteX41" fmla="*/ 290036 w 352425"/>
                <a:gd name="connsiteY41" fmla="*/ 66807 h 133350"/>
                <a:gd name="connsiteX42" fmla="*/ 290036 w 352425"/>
                <a:gd name="connsiteY42" fmla="*/ 66807 h 133350"/>
                <a:gd name="connsiteX43" fmla="*/ 224314 w 352425"/>
                <a:gd name="connsiteY43" fmla="*/ 68712 h 133350"/>
                <a:gd name="connsiteX44" fmla="*/ 224314 w 352425"/>
                <a:gd name="connsiteY44" fmla="*/ 68712 h 133350"/>
                <a:gd name="connsiteX45" fmla="*/ 216694 w 352425"/>
                <a:gd name="connsiteY45" fmla="*/ 73475 h 133350"/>
                <a:gd name="connsiteX46" fmla="*/ 216694 w 352425"/>
                <a:gd name="connsiteY46" fmla="*/ 73475 h 133350"/>
                <a:gd name="connsiteX47" fmla="*/ 175736 w 352425"/>
                <a:gd name="connsiteY47" fmla="*/ 40137 h 133350"/>
                <a:gd name="connsiteX48" fmla="*/ 175736 w 352425"/>
                <a:gd name="connsiteY48" fmla="*/ 40137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2425" h="133350">
                  <a:moveTo>
                    <a:pt x="154781" y="87762"/>
                  </a:moveTo>
                  <a:cubicBezTo>
                    <a:pt x="137636" y="94430"/>
                    <a:pt x="19526" y="101097"/>
                    <a:pt x="7144" y="94430"/>
                  </a:cubicBezTo>
                  <a:cubicBezTo>
                    <a:pt x="53816" y="35375"/>
                    <a:pt x="123349" y="93477"/>
                    <a:pt x="164306" y="36327"/>
                  </a:cubicBezTo>
                  <a:cubicBezTo>
                    <a:pt x="175736" y="20135"/>
                    <a:pt x="144304" y="42042"/>
                    <a:pt x="141446" y="43947"/>
                  </a:cubicBezTo>
                  <a:cubicBezTo>
                    <a:pt x="144304" y="-15108"/>
                    <a:pt x="170974" y="64902"/>
                    <a:pt x="190976" y="47757"/>
                  </a:cubicBezTo>
                  <a:cubicBezTo>
                    <a:pt x="191929" y="68712"/>
                    <a:pt x="190976" y="-44635"/>
                    <a:pt x="219551" y="37280"/>
                  </a:cubicBezTo>
                  <a:cubicBezTo>
                    <a:pt x="219551" y="37280"/>
                    <a:pt x="200501" y="28707"/>
                    <a:pt x="204311" y="26802"/>
                  </a:cubicBezTo>
                  <a:cubicBezTo>
                    <a:pt x="195739" y="51567"/>
                    <a:pt x="201454" y="62045"/>
                    <a:pt x="222409" y="58235"/>
                  </a:cubicBezTo>
                  <a:cubicBezTo>
                    <a:pt x="217646" y="62045"/>
                    <a:pt x="250984" y="22040"/>
                    <a:pt x="221456" y="50615"/>
                  </a:cubicBezTo>
                  <a:cubicBezTo>
                    <a:pt x="228124" y="38232"/>
                    <a:pt x="209074" y="34422"/>
                    <a:pt x="233839" y="26802"/>
                  </a:cubicBezTo>
                  <a:cubicBezTo>
                    <a:pt x="231934" y="40137"/>
                    <a:pt x="234791" y="37280"/>
                    <a:pt x="228124" y="46805"/>
                  </a:cubicBezTo>
                  <a:cubicBezTo>
                    <a:pt x="236696" y="42042"/>
                    <a:pt x="242411" y="35375"/>
                    <a:pt x="243364" y="26802"/>
                  </a:cubicBezTo>
                  <a:cubicBezTo>
                    <a:pt x="243364" y="21087"/>
                    <a:pt x="238601" y="51567"/>
                    <a:pt x="241459" y="52520"/>
                  </a:cubicBezTo>
                  <a:cubicBezTo>
                    <a:pt x="239554" y="42042"/>
                    <a:pt x="251936" y="11562"/>
                    <a:pt x="265271" y="40137"/>
                  </a:cubicBezTo>
                  <a:cubicBezTo>
                    <a:pt x="267176" y="41090"/>
                    <a:pt x="250031" y="37280"/>
                    <a:pt x="272891" y="28707"/>
                  </a:cubicBezTo>
                  <a:cubicBezTo>
                    <a:pt x="249079" y="71570"/>
                    <a:pt x="320516" y="21087"/>
                    <a:pt x="319564" y="36327"/>
                  </a:cubicBezTo>
                  <a:cubicBezTo>
                    <a:pt x="286226" y="24897"/>
                    <a:pt x="346234" y="79190"/>
                    <a:pt x="319564" y="26802"/>
                  </a:cubicBezTo>
                  <a:cubicBezTo>
                    <a:pt x="333851" y="21087"/>
                    <a:pt x="312896" y="78237"/>
                    <a:pt x="325279" y="30612"/>
                  </a:cubicBezTo>
                  <a:cubicBezTo>
                    <a:pt x="385286" y="62045"/>
                    <a:pt x="290036" y="61092"/>
                    <a:pt x="348139" y="79190"/>
                  </a:cubicBezTo>
                  <a:cubicBezTo>
                    <a:pt x="343376" y="101097"/>
                    <a:pt x="229076" y="121100"/>
                    <a:pt x="227171" y="121100"/>
                  </a:cubicBezTo>
                  <a:cubicBezTo>
                    <a:pt x="235744" y="113480"/>
                    <a:pt x="235744" y="103002"/>
                    <a:pt x="228124" y="88715"/>
                  </a:cubicBezTo>
                  <a:cubicBezTo>
                    <a:pt x="210979" y="130625"/>
                    <a:pt x="185261" y="93477"/>
                    <a:pt x="173831" y="126815"/>
                  </a:cubicBezTo>
                  <a:cubicBezTo>
                    <a:pt x="175736" y="117290"/>
                    <a:pt x="181451" y="106812"/>
                    <a:pt x="154781" y="87762"/>
                  </a:cubicBezTo>
                  <a:close/>
                  <a:moveTo>
                    <a:pt x="20479" y="85857"/>
                  </a:moveTo>
                  <a:cubicBezTo>
                    <a:pt x="20479" y="85857"/>
                    <a:pt x="20479" y="84905"/>
                    <a:pt x="20479" y="83952"/>
                  </a:cubicBezTo>
                  <a:cubicBezTo>
                    <a:pt x="21431" y="84905"/>
                    <a:pt x="21431" y="85857"/>
                    <a:pt x="20479" y="85857"/>
                  </a:cubicBezTo>
                  <a:close/>
                  <a:moveTo>
                    <a:pt x="194786" y="70617"/>
                  </a:moveTo>
                  <a:cubicBezTo>
                    <a:pt x="191929" y="70617"/>
                    <a:pt x="177641" y="103002"/>
                    <a:pt x="194786" y="70617"/>
                  </a:cubicBezTo>
                  <a:close/>
                  <a:moveTo>
                    <a:pt x="196691" y="86810"/>
                  </a:moveTo>
                  <a:cubicBezTo>
                    <a:pt x="197644" y="87762"/>
                    <a:pt x="197644" y="80142"/>
                    <a:pt x="196691" y="86810"/>
                  </a:cubicBezTo>
                  <a:close/>
                  <a:moveTo>
                    <a:pt x="198596" y="82047"/>
                  </a:moveTo>
                  <a:cubicBezTo>
                    <a:pt x="197644" y="82047"/>
                    <a:pt x="197644" y="82047"/>
                    <a:pt x="198596" y="82047"/>
                  </a:cubicBezTo>
                  <a:lnTo>
                    <a:pt x="198596" y="82047"/>
                  </a:lnTo>
                  <a:close/>
                  <a:moveTo>
                    <a:pt x="168116" y="80142"/>
                  </a:moveTo>
                  <a:cubicBezTo>
                    <a:pt x="167164" y="79190"/>
                    <a:pt x="166211" y="80142"/>
                    <a:pt x="168116" y="80142"/>
                  </a:cubicBezTo>
                  <a:close/>
                  <a:moveTo>
                    <a:pt x="170974" y="84905"/>
                  </a:moveTo>
                  <a:cubicBezTo>
                    <a:pt x="170974" y="76332"/>
                    <a:pt x="170021" y="83000"/>
                    <a:pt x="170974" y="84905"/>
                  </a:cubicBezTo>
                  <a:close/>
                  <a:moveTo>
                    <a:pt x="181451" y="96335"/>
                  </a:moveTo>
                  <a:cubicBezTo>
                    <a:pt x="185261" y="70617"/>
                    <a:pt x="182404" y="94430"/>
                    <a:pt x="181451" y="96335"/>
                  </a:cubicBezTo>
                  <a:close/>
                  <a:moveTo>
                    <a:pt x="315754" y="72522"/>
                  </a:moveTo>
                  <a:cubicBezTo>
                    <a:pt x="314801" y="67760"/>
                    <a:pt x="310991" y="81095"/>
                    <a:pt x="315754" y="72522"/>
                  </a:cubicBezTo>
                  <a:close/>
                  <a:moveTo>
                    <a:pt x="290036" y="66807"/>
                  </a:moveTo>
                  <a:cubicBezTo>
                    <a:pt x="262414" y="114432"/>
                    <a:pt x="327184" y="61092"/>
                    <a:pt x="290036" y="66807"/>
                  </a:cubicBezTo>
                  <a:close/>
                  <a:moveTo>
                    <a:pt x="224314" y="68712"/>
                  </a:moveTo>
                  <a:cubicBezTo>
                    <a:pt x="247174" y="178250"/>
                    <a:pt x="304324" y="12515"/>
                    <a:pt x="224314" y="68712"/>
                  </a:cubicBezTo>
                  <a:close/>
                  <a:moveTo>
                    <a:pt x="216694" y="73475"/>
                  </a:moveTo>
                  <a:cubicBezTo>
                    <a:pt x="182404" y="120147"/>
                    <a:pt x="216694" y="67760"/>
                    <a:pt x="216694" y="73475"/>
                  </a:cubicBezTo>
                  <a:close/>
                  <a:moveTo>
                    <a:pt x="175736" y="40137"/>
                  </a:moveTo>
                  <a:cubicBezTo>
                    <a:pt x="175736" y="40137"/>
                    <a:pt x="175736" y="40137"/>
                    <a:pt x="175736" y="40137"/>
                  </a:cubicBezTo>
                  <a:close/>
                </a:path>
              </a:pathLst>
            </a:custGeom>
            <a:grpFill/>
            <a:ln w="9525" cap="flat">
              <a:noFill/>
              <a:prstDash val="solid"/>
              <a:miter/>
            </a:ln>
          </p:spPr>
          <p:txBody>
            <a:bodyPr rtlCol="0" anchor="ctr"/>
            <a:lstStyle/>
            <a:p>
              <a:endParaRPr lang="en-US"/>
            </a:p>
          </p:txBody>
        </p:sp>
        <p:sp>
          <p:nvSpPr>
            <p:cNvPr id="538" name="Freeform: Shape 537">
              <a:extLst>
                <a:ext uri="{FF2B5EF4-FFF2-40B4-BE49-F238E27FC236}">
                  <a16:creationId xmlns:a16="http://schemas.microsoft.com/office/drawing/2014/main" xmlns="" id="{138483B0-F4B5-4DAF-A387-B11C8209B207}"/>
                </a:ext>
              </a:extLst>
            </p:cNvPr>
            <p:cNvSpPr/>
            <p:nvPr/>
          </p:nvSpPr>
          <p:spPr>
            <a:xfrm>
              <a:off x="7582182" y="2451258"/>
              <a:ext cx="9525" cy="9525"/>
            </a:xfrm>
            <a:custGeom>
              <a:avLst/>
              <a:gdLst>
                <a:gd name="connsiteX0" fmla="*/ 7338 w 9525"/>
                <a:gd name="connsiteY0" fmla="*/ 10954 h 9525"/>
                <a:gd name="connsiteX1" fmla="*/ 9243 w 9525"/>
                <a:gd name="connsiteY1" fmla="*/ 7144 h 9525"/>
                <a:gd name="connsiteX2" fmla="*/ 7338 w 9525"/>
                <a:gd name="connsiteY2" fmla="*/ 10954 h 9525"/>
              </a:gdLst>
              <a:ahLst/>
              <a:cxnLst>
                <a:cxn ang="0">
                  <a:pos x="connsiteX0" y="connsiteY0"/>
                </a:cxn>
                <a:cxn ang="0">
                  <a:pos x="connsiteX1" y="connsiteY1"/>
                </a:cxn>
                <a:cxn ang="0">
                  <a:pos x="connsiteX2" y="connsiteY2"/>
                </a:cxn>
              </a:cxnLst>
              <a:rect l="l" t="t" r="r" b="b"/>
              <a:pathLst>
                <a:path w="9525" h="9525">
                  <a:moveTo>
                    <a:pt x="7338" y="10954"/>
                  </a:moveTo>
                  <a:cubicBezTo>
                    <a:pt x="8291" y="10001"/>
                    <a:pt x="9243" y="10001"/>
                    <a:pt x="9243" y="7144"/>
                  </a:cubicBezTo>
                  <a:cubicBezTo>
                    <a:pt x="9243" y="10954"/>
                    <a:pt x="6386" y="8096"/>
                    <a:pt x="7338" y="10954"/>
                  </a:cubicBezTo>
                  <a:close/>
                </a:path>
              </a:pathLst>
            </a:custGeom>
            <a:grpFill/>
            <a:ln w="9525" cap="flat">
              <a:noFill/>
              <a:prstDash val="solid"/>
              <a:miter/>
            </a:ln>
          </p:spPr>
          <p:txBody>
            <a:bodyPr rtlCol="0" anchor="ctr"/>
            <a:lstStyle/>
            <a:p>
              <a:endParaRPr lang="en-US"/>
            </a:p>
          </p:txBody>
        </p:sp>
        <p:sp>
          <p:nvSpPr>
            <p:cNvPr id="539" name="Freeform: Shape 538">
              <a:extLst>
                <a:ext uri="{FF2B5EF4-FFF2-40B4-BE49-F238E27FC236}">
                  <a16:creationId xmlns:a16="http://schemas.microsoft.com/office/drawing/2014/main" xmlns="" id="{D1E6C09D-AE0A-44F0-8D86-F0F098516851}"/>
                </a:ext>
              </a:extLst>
            </p:cNvPr>
            <p:cNvSpPr/>
            <p:nvPr/>
          </p:nvSpPr>
          <p:spPr>
            <a:xfrm>
              <a:off x="7583858" y="2456679"/>
              <a:ext cx="9525" cy="9525"/>
            </a:xfrm>
            <a:custGeom>
              <a:avLst/>
              <a:gdLst>
                <a:gd name="connsiteX0" fmla="*/ 7567 w 9525"/>
                <a:gd name="connsiteY0" fmla="*/ 9343 h 9525"/>
                <a:gd name="connsiteX1" fmla="*/ 7567 w 9525"/>
                <a:gd name="connsiteY1" fmla="*/ 9343 h 9525"/>
              </a:gdLst>
              <a:ahLst/>
              <a:cxnLst>
                <a:cxn ang="0">
                  <a:pos x="connsiteX0" y="connsiteY0"/>
                </a:cxn>
                <a:cxn ang="0">
                  <a:pos x="connsiteX1" y="connsiteY1"/>
                </a:cxn>
              </a:cxnLst>
              <a:rect l="l" t="t" r="r" b="b"/>
              <a:pathLst>
                <a:path w="9525" h="9525">
                  <a:moveTo>
                    <a:pt x="7567" y="9343"/>
                  </a:moveTo>
                  <a:cubicBezTo>
                    <a:pt x="7567" y="5533"/>
                    <a:pt x="6615" y="7438"/>
                    <a:pt x="7567" y="9343"/>
                  </a:cubicBezTo>
                  <a:close/>
                </a:path>
              </a:pathLst>
            </a:custGeom>
            <a:grpFill/>
            <a:ln w="9525" cap="flat">
              <a:noFill/>
              <a:prstDash val="solid"/>
              <a:miter/>
            </a:ln>
          </p:spPr>
          <p:txBody>
            <a:bodyPr rtlCol="0" anchor="ctr"/>
            <a:lstStyle/>
            <a:p>
              <a:endParaRPr lang="en-US"/>
            </a:p>
          </p:txBody>
        </p:sp>
        <p:sp>
          <p:nvSpPr>
            <p:cNvPr id="540" name="Freeform: Shape 539">
              <a:extLst>
                <a:ext uri="{FF2B5EF4-FFF2-40B4-BE49-F238E27FC236}">
                  <a16:creationId xmlns:a16="http://schemas.microsoft.com/office/drawing/2014/main" xmlns="" id="{6E1AF6AB-3299-4206-A871-CC78DEE9BCDC}"/>
                </a:ext>
              </a:extLst>
            </p:cNvPr>
            <p:cNvSpPr/>
            <p:nvPr/>
          </p:nvSpPr>
          <p:spPr>
            <a:xfrm>
              <a:off x="7585033" y="2479784"/>
              <a:ext cx="9525" cy="9525"/>
            </a:xfrm>
            <a:custGeom>
              <a:avLst/>
              <a:gdLst>
                <a:gd name="connsiteX0" fmla="*/ 7344 w 9525"/>
                <a:gd name="connsiteY0" fmla="*/ 8146 h 9525"/>
                <a:gd name="connsiteX1" fmla="*/ 7344 w 9525"/>
                <a:gd name="connsiteY1" fmla="*/ 8146 h 9525"/>
              </a:gdLst>
              <a:ahLst/>
              <a:cxnLst>
                <a:cxn ang="0">
                  <a:pos x="connsiteX0" y="connsiteY0"/>
                </a:cxn>
                <a:cxn ang="0">
                  <a:pos x="connsiteX1" y="connsiteY1"/>
                </a:cxn>
              </a:cxnLst>
              <a:rect l="l" t="t" r="r" b="b"/>
              <a:pathLst>
                <a:path w="9525" h="9525">
                  <a:moveTo>
                    <a:pt x="7344" y="8146"/>
                  </a:moveTo>
                  <a:cubicBezTo>
                    <a:pt x="9249" y="3383"/>
                    <a:pt x="6392" y="17671"/>
                    <a:pt x="7344" y="8146"/>
                  </a:cubicBezTo>
                  <a:close/>
                </a:path>
              </a:pathLst>
            </a:custGeom>
            <a:grpFill/>
            <a:ln w="9525" cap="flat">
              <a:noFill/>
              <a:prstDash val="solid"/>
              <a:miter/>
            </a:ln>
          </p:spPr>
          <p:txBody>
            <a:bodyPr rtlCol="0" anchor="ctr"/>
            <a:lstStyle/>
            <a:p>
              <a:endParaRPr lang="en-US"/>
            </a:p>
          </p:txBody>
        </p:sp>
        <p:sp>
          <p:nvSpPr>
            <p:cNvPr id="541" name="Freeform: Shape 540">
              <a:extLst>
                <a:ext uri="{FF2B5EF4-FFF2-40B4-BE49-F238E27FC236}">
                  <a16:creationId xmlns:a16="http://schemas.microsoft.com/office/drawing/2014/main" xmlns="" id="{B2BCA9A6-C23A-4C60-9EB5-31E17BD05155}"/>
                </a:ext>
              </a:extLst>
            </p:cNvPr>
            <p:cNvSpPr/>
            <p:nvPr/>
          </p:nvSpPr>
          <p:spPr>
            <a:xfrm>
              <a:off x="7583329" y="2489064"/>
              <a:ext cx="9525" cy="9525"/>
            </a:xfrm>
            <a:custGeom>
              <a:avLst/>
              <a:gdLst>
                <a:gd name="connsiteX0" fmla="*/ 7144 w 9525"/>
                <a:gd name="connsiteY0" fmla="*/ 9343 h 9525"/>
                <a:gd name="connsiteX1" fmla="*/ 7144 w 9525"/>
                <a:gd name="connsiteY1" fmla="*/ 9343 h 9525"/>
              </a:gdLst>
              <a:ahLst/>
              <a:cxnLst>
                <a:cxn ang="0">
                  <a:pos x="connsiteX0" y="connsiteY0"/>
                </a:cxn>
                <a:cxn ang="0">
                  <a:pos x="connsiteX1" y="connsiteY1"/>
                </a:cxn>
              </a:cxnLst>
              <a:rect l="l" t="t" r="r" b="b"/>
              <a:pathLst>
                <a:path w="9525" h="9525">
                  <a:moveTo>
                    <a:pt x="7144" y="9343"/>
                  </a:moveTo>
                  <a:cubicBezTo>
                    <a:pt x="10001" y="5533"/>
                    <a:pt x="8096" y="7439"/>
                    <a:pt x="7144" y="9343"/>
                  </a:cubicBezTo>
                  <a:close/>
                </a:path>
              </a:pathLst>
            </a:custGeom>
            <a:grpFill/>
            <a:ln w="9525" cap="flat">
              <a:noFill/>
              <a:prstDash val="solid"/>
              <a:miter/>
            </a:ln>
          </p:spPr>
          <p:txBody>
            <a:bodyPr rtlCol="0" anchor="ctr"/>
            <a:lstStyle/>
            <a:p>
              <a:endParaRPr lang="en-US"/>
            </a:p>
          </p:txBody>
        </p:sp>
        <p:sp>
          <p:nvSpPr>
            <p:cNvPr id="542" name="Freeform: Shape 541">
              <a:extLst>
                <a:ext uri="{FF2B5EF4-FFF2-40B4-BE49-F238E27FC236}">
                  <a16:creationId xmlns:a16="http://schemas.microsoft.com/office/drawing/2014/main" xmlns="" id="{0060319E-81F5-4186-906C-2C6FD00121DE}"/>
                </a:ext>
              </a:extLst>
            </p:cNvPr>
            <p:cNvSpPr/>
            <p:nvPr/>
          </p:nvSpPr>
          <p:spPr>
            <a:xfrm>
              <a:off x="7549039" y="2422398"/>
              <a:ext cx="9525" cy="9525"/>
            </a:xfrm>
            <a:custGeom>
              <a:avLst/>
              <a:gdLst>
                <a:gd name="connsiteX0" fmla="*/ 9049 w 9525"/>
                <a:gd name="connsiteY0" fmla="*/ 8381 h 9525"/>
                <a:gd name="connsiteX1" fmla="*/ 7144 w 9525"/>
                <a:gd name="connsiteY1" fmla="*/ 9334 h 9525"/>
                <a:gd name="connsiteX2" fmla="*/ 9049 w 9525"/>
                <a:gd name="connsiteY2" fmla="*/ 8381 h 9525"/>
              </a:gdLst>
              <a:ahLst/>
              <a:cxnLst>
                <a:cxn ang="0">
                  <a:pos x="connsiteX0" y="connsiteY0"/>
                </a:cxn>
                <a:cxn ang="0">
                  <a:pos x="connsiteX1" y="connsiteY1"/>
                </a:cxn>
                <a:cxn ang="0">
                  <a:pos x="connsiteX2" y="connsiteY2"/>
                </a:cxn>
              </a:cxnLst>
              <a:rect l="l" t="t" r="r" b="b"/>
              <a:pathLst>
                <a:path w="9525" h="9525">
                  <a:moveTo>
                    <a:pt x="9049" y="8381"/>
                  </a:moveTo>
                  <a:cubicBezTo>
                    <a:pt x="9049" y="5524"/>
                    <a:pt x="8096" y="8381"/>
                    <a:pt x="7144" y="9334"/>
                  </a:cubicBezTo>
                  <a:cubicBezTo>
                    <a:pt x="8096" y="9334"/>
                    <a:pt x="9049" y="9334"/>
                    <a:pt x="9049" y="8381"/>
                  </a:cubicBezTo>
                  <a:close/>
                </a:path>
              </a:pathLst>
            </a:custGeom>
            <a:grpFill/>
            <a:ln w="9525" cap="flat">
              <a:noFill/>
              <a:prstDash val="solid"/>
              <a:miter/>
            </a:ln>
          </p:spPr>
          <p:txBody>
            <a:bodyPr rtlCol="0" anchor="ctr"/>
            <a:lstStyle/>
            <a:p>
              <a:endParaRPr lang="en-US"/>
            </a:p>
          </p:txBody>
        </p:sp>
        <p:sp>
          <p:nvSpPr>
            <p:cNvPr id="543" name="Freeform: Shape 542">
              <a:extLst>
                <a:ext uri="{FF2B5EF4-FFF2-40B4-BE49-F238E27FC236}">
                  <a16:creationId xmlns:a16="http://schemas.microsoft.com/office/drawing/2014/main" xmlns="" id="{0DFF086F-57EF-4A1D-A0C7-514A41BC2C30}"/>
                </a:ext>
              </a:extLst>
            </p:cNvPr>
            <p:cNvSpPr/>
            <p:nvPr/>
          </p:nvSpPr>
          <p:spPr>
            <a:xfrm>
              <a:off x="7279481" y="2432208"/>
              <a:ext cx="19050" cy="9525"/>
            </a:xfrm>
            <a:custGeom>
              <a:avLst/>
              <a:gdLst>
                <a:gd name="connsiteX0" fmla="*/ 17621 w 19050"/>
                <a:gd name="connsiteY0" fmla="*/ 7144 h 9525"/>
                <a:gd name="connsiteX1" fmla="*/ 7144 w 19050"/>
                <a:gd name="connsiteY1" fmla="*/ 10001 h 9525"/>
                <a:gd name="connsiteX2" fmla="*/ 17621 w 19050"/>
                <a:gd name="connsiteY2" fmla="*/ 7144 h 9525"/>
              </a:gdLst>
              <a:ahLst/>
              <a:cxnLst>
                <a:cxn ang="0">
                  <a:pos x="connsiteX0" y="connsiteY0"/>
                </a:cxn>
                <a:cxn ang="0">
                  <a:pos x="connsiteX1" y="connsiteY1"/>
                </a:cxn>
                <a:cxn ang="0">
                  <a:pos x="connsiteX2" y="connsiteY2"/>
                </a:cxn>
              </a:cxnLst>
              <a:rect l="l" t="t" r="r" b="b"/>
              <a:pathLst>
                <a:path w="19050" h="9525">
                  <a:moveTo>
                    <a:pt x="17621" y="7144"/>
                  </a:moveTo>
                  <a:lnTo>
                    <a:pt x="7144" y="10001"/>
                  </a:lnTo>
                  <a:cubicBezTo>
                    <a:pt x="10954" y="8096"/>
                    <a:pt x="13811" y="8096"/>
                    <a:pt x="17621" y="7144"/>
                  </a:cubicBezTo>
                  <a:close/>
                </a:path>
              </a:pathLst>
            </a:custGeom>
            <a:grpFill/>
            <a:ln w="9525" cap="flat">
              <a:noFill/>
              <a:prstDash val="solid"/>
              <a:miter/>
            </a:ln>
          </p:spPr>
          <p:txBody>
            <a:bodyPr rtlCol="0" anchor="ctr"/>
            <a:lstStyle/>
            <a:p>
              <a:endParaRPr lang="en-US"/>
            </a:p>
          </p:txBody>
        </p:sp>
        <p:sp>
          <p:nvSpPr>
            <p:cNvPr id="544" name="Freeform: Shape 543">
              <a:extLst>
                <a:ext uri="{FF2B5EF4-FFF2-40B4-BE49-F238E27FC236}">
                  <a16:creationId xmlns:a16="http://schemas.microsoft.com/office/drawing/2014/main" xmlns="" id="{002C823F-A918-4019-AAA9-4EE57A4BA1D2}"/>
                </a:ext>
              </a:extLst>
            </p:cNvPr>
            <p:cNvSpPr/>
            <p:nvPr/>
          </p:nvSpPr>
          <p:spPr>
            <a:xfrm>
              <a:off x="7517606" y="2436340"/>
              <a:ext cx="19050" cy="19050"/>
            </a:xfrm>
            <a:custGeom>
              <a:avLst/>
              <a:gdLst>
                <a:gd name="connsiteX0" fmla="*/ 7144 w 19050"/>
                <a:gd name="connsiteY0" fmla="*/ 14442 h 19050"/>
                <a:gd name="connsiteX1" fmla="*/ 7144 w 19050"/>
                <a:gd name="connsiteY1" fmla="*/ 14442 h 19050"/>
              </a:gdLst>
              <a:ahLst/>
              <a:cxnLst>
                <a:cxn ang="0">
                  <a:pos x="connsiteX0" y="connsiteY0"/>
                </a:cxn>
                <a:cxn ang="0">
                  <a:pos x="connsiteX1" y="connsiteY1"/>
                </a:cxn>
              </a:cxnLst>
              <a:rect l="l" t="t" r="r" b="b"/>
              <a:pathLst>
                <a:path w="19050" h="19050">
                  <a:moveTo>
                    <a:pt x="7144" y="14442"/>
                  </a:moveTo>
                  <a:cubicBezTo>
                    <a:pt x="17621" y="2059"/>
                    <a:pt x="9049" y="7774"/>
                    <a:pt x="7144" y="14442"/>
                  </a:cubicBezTo>
                  <a:close/>
                </a:path>
              </a:pathLst>
            </a:custGeom>
            <a:grpFill/>
            <a:ln w="9525" cap="flat">
              <a:noFill/>
              <a:prstDash val="solid"/>
              <a:miter/>
            </a:ln>
          </p:spPr>
          <p:txBody>
            <a:bodyPr rtlCol="0" anchor="ctr"/>
            <a:lstStyle/>
            <a:p>
              <a:endParaRPr lang="en-US"/>
            </a:p>
          </p:txBody>
        </p:sp>
        <p:sp>
          <p:nvSpPr>
            <p:cNvPr id="545" name="Freeform: Shape 544">
              <a:extLst>
                <a:ext uri="{FF2B5EF4-FFF2-40B4-BE49-F238E27FC236}">
                  <a16:creationId xmlns:a16="http://schemas.microsoft.com/office/drawing/2014/main" xmlns="" id="{015D52E3-C15A-419B-9053-1B93DE7DF526}"/>
                </a:ext>
              </a:extLst>
            </p:cNvPr>
            <p:cNvSpPr/>
            <p:nvPr/>
          </p:nvSpPr>
          <p:spPr>
            <a:xfrm>
              <a:off x="7515701" y="2423636"/>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0954" y="22384"/>
                    <a:pt x="7144" y="13811"/>
                    <a:pt x="7144" y="7144"/>
                  </a:cubicBezTo>
                  <a:close/>
                </a:path>
              </a:pathLst>
            </a:custGeom>
            <a:grpFill/>
            <a:ln w="9525" cap="flat">
              <a:noFill/>
              <a:prstDash val="solid"/>
              <a:miter/>
            </a:ln>
          </p:spPr>
          <p:txBody>
            <a:bodyPr rtlCol="0" anchor="ctr"/>
            <a:lstStyle/>
            <a:p>
              <a:endParaRPr lang="en-US"/>
            </a:p>
          </p:txBody>
        </p:sp>
        <p:sp>
          <p:nvSpPr>
            <p:cNvPr id="546" name="Freeform: Shape 545">
              <a:extLst>
                <a:ext uri="{FF2B5EF4-FFF2-40B4-BE49-F238E27FC236}">
                  <a16:creationId xmlns:a16="http://schemas.microsoft.com/office/drawing/2014/main" xmlns="" id="{E609B678-FFDE-4E27-ABA8-C4E2DC054FAF}"/>
                </a:ext>
              </a:extLst>
            </p:cNvPr>
            <p:cNvSpPr/>
            <p:nvPr/>
          </p:nvSpPr>
          <p:spPr>
            <a:xfrm>
              <a:off x="7538138" y="249888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2859"/>
                    <a:pt x="7567" y="8096"/>
                    <a:pt x="7567" y="7144"/>
                  </a:cubicBezTo>
                  <a:close/>
                </a:path>
              </a:pathLst>
            </a:custGeom>
            <a:grpFill/>
            <a:ln w="9525" cap="flat">
              <a:noFill/>
              <a:prstDash val="solid"/>
              <a:miter/>
            </a:ln>
          </p:spPr>
          <p:txBody>
            <a:bodyPr rtlCol="0" anchor="ctr"/>
            <a:lstStyle/>
            <a:p>
              <a:endParaRPr lang="en-US"/>
            </a:p>
          </p:txBody>
        </p:sp>
        <p:sp>
          <p:nvSpPr>
            <p:cNvPr id="547" name="Freeform: Shape 546">
              <a:extLst>
                <a:ext uri="{FF2B5EF4-FFF2-40B4-BE49-F238E27FC236}">
                  <a16:creationId xmlns:a16="http://schemas.microsoft.com/office/drawing/2014/main" xmlns="" id="{5E5FCDF9-DFCD-4176-9442-935C8ECBC336}"/>
                </a:ext>
              </a:extLst>
            </p:cNvPr>
            <p:cNvSpPr/>
            <p:nvPr/>
          </p:nvSpPr>
          <p:spPr>
            <a:xfrm>
              <a:off x="7502762" y="2427006"/>
              <a:ext cx="9525" cy="9525"/>
            </a:xfrm>
            <a:custGeom>
              <a:avLst/>
              <a:gdLst>
                <a:gd name="connsiteX0" fmla="*/ 8653 w 9525"/>
                <a:gd name="connsiteY0" fmla="*/ 9488 h 9525"/>
                <a:gd name="connsiteX1" fmla="*/ 8653 w 9525"/>
                <a:gd name="connsiteY1" fmla="*/ 9488 h 9525"/>
              </a:gdLst>
              <a:ahLst/>
              <a:cxnLst>
                <a:cxn ang="0">
                  <a:pos x="connsiteX0" y="connsiteY0"/>
                </a:cxn>
                <a:cxn ang="0">
                  <a:pos x="connsiteX1" y="connsiteY1"/>
                </a:cxn>
              </a:cxnLst>
              <a:rect l="l" t="t" r="r" b="b"/>
              <a:pathLst>
                <a:path w="9525" h="9525">
                  <a:moveTo>
                    <a:pt x="8653" y="9488"/>
                  </a:moveTo>
                  <a:cubicBezTo>
                    <a:pt x="7700" y="8536"/>
                    <a:pt x="5795" y="4726"/>
                    <a:pt x="8653" y="9488"/>
                  </a:cubicBezTo>
                  <a:close/>
                </a:path>
              </a:pathLst>
            </a:custGeom>
            <a:grpFill/>
            <a:ln w="9525" cap="flat">
              <a:noFill/>
              <a:prstDash val="solid"/>
              <a:miter/>
            </a:ln>
          </p:spPr>
          <p:txBody>
            <a:bodyPr rtlCol="0" anchor="ctr"/>
            <a:lstStyle/>
            <a:p>
              <a:endParaRPr lang="en-US"/>
            </a:p>
          </p:txBody>
        </p:sp>
        <p:sp>
          <p:nvSpPr>
            <p:cNvPr id="548" name="Freeform: Shape 547">
              <a:extLst>
                <a:ext uri="{FF2B5EF4-FFF2-40B4-BE49-F238E27FC236}">
                  <a16:creationId xmlns:a16="http://schemas.microsoft.com/office/drawing/2014/main" xmlns="" id="{31830980-5B69-43C0-AC40-43ED12252B82}"/>
                </a:ext>
              </a:extLst>
            </p:cNvPr>
            <p:cNvSpPr/>
            <p:nvPr/>
          </p:nvSpPr>
          <p:spPr>
            <a:xfrm>
              <a:off x="7504271" y="242744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lnTo>
                    <a:pt x="7144" y="7144"/>
                  </a:lnTo>
                  <a:close/>
                </a:path>
              </a:pathLst>
            </a:custGeom>
            <a:grpFill/>
            <a:ln w="9525" cap="flat">
              <a:noFill/>
              <a:prstDash val="solid"/>
              <a:miter/>
            </a:ln>
          </p:spPr>
          <p:txBody>
            <a:bodyPr rtlCol="0" anchor="ctr"/>
            <a:lstStyle/>
            <a:p>
              <a:endParaRPr lang="en-US"/>
            </a:p>
          </p:txBody>
        </p:sp>
        <p:sp>
          <p:nvSpPr>
            <p:cNvPr id="549" name="Freeform: Shape 548">
              <a:extLst>
                <a:ext uri="{FF2B5EF4-FFF2-40B4-BE49-F238E27FC236}">
                  <a16:creationId xmlns:a16="http://schemas.microsoft.com/office/drawing/2014/main" xmlns="" id="{7E4FF519-BEAA-4DC2-911B-B49149B84DF7}"/>
                </a:ext>
              </a:extLst>
            </p:cNvPr>
            <p:cNvSpPr/>
            <p:nvPr/>
          </p:nvSpPr>
          <p:spPr>
            <a:xfrm>
              <a:off x="7538561" y="25084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001" y="7144"/>
                    <a:pt x="7144" y="7144"/>
                  </a:cubicBezTo>
                  <a:close/>
                </a:path>
              </a:pathLst>
            </a:custGeom>
            <a:grpFill/>
            <a:ln w="9525" cap="flat">
              <a:noFill/>
              <a:prstDash val="solid"/>
              <a:miter/>
            </a:ln>
          </p:spPr>
          <p:txBody>
            <a:bodyPr rtlCol="0" anchor="ctr"/>
            <a:lstStyle/>
            <a:p>
              <a:endParaRPr lang="en-US"/>
            </a:p>
          </p:txBody>
        </p:sp>
        <p:sp>
          <p:nvSpPr>
            <p:cNvPr id="550" name="Freeform: Shape 549">
              <a:extLst>
                <a:ext uri="{FF2B5EF4-FFF2-40B4-BE49-F238E27FC236}">
                  <a16:creationId xmlns:a16="http://schemas.microsoft.com/office/drawing/2014/main" xmlns="" id="{0311C67B-EEEB-49B2-A419-795137B19529}"/>
                </a:ext>
              </a:extLst>
            </p:cNvPr>
            <p:cNvSpPr/>
            <p:nvPr/>
          </p:nvSpPr>
          <p:spPr>
            <a:xfrm>
              <a:off x="7524007" y="2483491"/>
              <a:ext cx="9525" cy="9525"/>
            </a:xfrm>
            <a:custGeom>
              <a:avLst/>
              <a:gdLst>
                <a:gd name="connsiteX0" fmla="*/ 7410 w 9525"/>
                <a:gd name="connsiteY0" fmla="*/ 9201 h 9525"/>
                <a:gd name="connsiteX1" fmla="*/ 8363 w 9525"/>
                <a:gd name="connsiteY1" fmla="*/ 7296 h 9525"/>
                <a:gd name="connsiteX2" fmla="*/ 7410 w 9525"/>
                <a:gd name="connsiteY2" fmla="*/ 9201 h 9525"/>
              </a:gdLst>
              <a:ahLst/>
              <a:cxnLst>
                <a:cxn ang="0">
                  <a:pos x="connsiteX0" y="connsiteY0"/>
                </a:cxn>
                <a:cxn ang="0">
                  <a:pos x="connsiteX1" y="connsiteY1"/>
                </a:cxn>
                <a:cxn ang="0">
                  <a:pos x="connsiteX2" y="connsiteY2"/>
                </a:cxn>
              </a:cxnLst>
              <a:rect l="l" t="t" r="r" b="b"/>
              <a:pathLst>
                <a:path w="9525" h="9525">
                  <a:moveTo>
                    <a:pt x="7410" y="9201"/>
                  </a:moveTo>
                  <a:lnTo>
                    <a:pt x="8363" y="7296"/>
                  </a:lnTo>
                  <a:cubicBezTo>
                    <a:pt x="8363" y="7296"/>
                    <a:pt x="6458" y="6344"/>
                    <a:pt x="7410" y="9201"/>
                  </a:cubicBezTo>
                  <a:close/>
                </a:path>
              </a:pathLst>
            </a:custGeom>
            <a:grpFill/>
            <a:ln w="9525" cap="flat">
              <a:noFill/>
              <a:prstDash val="solid"/>
              <a:miter/>
            </a:ln>
          </p:spPr>
          <p:txBody>
            <a:bodyPr rtlCol="0" anchor="ctr"/>
            <a:lstStyle/>
            <a:p>
              <a:endParaRPr lang="en-US"/>
            </a:p>
          </p:txBody>
        </p:sp>
        <p:sp>
          <p:nvSpPr>
            <p:cNvPr id="551" name="Freeform: Shape 550">
              <a:extLst>
                <a:ext uri="{FF2B5EF4-FFF2-40B4-BE49-F238E27FC236}">
                  <a16:creationId xmlns:a16="http://schemas.microsoft.com/office/drawing/2014/main" xmlns="" id="{334E79A6-4C24-46B1-9905-914B96639E22}"/>
                </a:ext>
              </a:extLst>
            </p:cNvPr>
            <p:cNvSpPr/>
            <p:nvPr/>
          </p:nvSpPr>
          <p:spPr>
            <a:xfrm>
              <a:off x="7494599" y="242839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11906"/>
                    <a:pt x="7291" y="9049"/>
                    <a:pt x="8244" y="7144"/>
                  </a:cubicBezTo>
                  <a:close/>
                </a:path>
              </a:pathLst>
            </a:custGeom>
            <a:grpFill/>
            <a:ln w="9525" cap="flat">
              <a:noFill/>
              <a:prstDash val="solid"/>
              <a:miter/>
            </a:ln>
          </p:spPr>
          <p:txBody>
            <a:bodyPr rtlCol="0" anchor="ctr"/>
            <a:lstStyle/>
            <a:p>
              <a:endParaRPr lang="en-US"/>
            </a:p>
          </p:txBody>
        </p:sp>
        <p:sp>
          <p:nvSpPr>
            <p:cNvPr id="552" name="Freeform: Shape 551">
              <a:extLst>
                <a:ext uri="{FF2B5EF4-FFF2-40B4-BE49-F238E27FC236}">
                  <a16:creationId xmlns:a16="http://schemas.microsoft.com/office/drawing/2014/main" xmlns="" id="{FE51BB9B-74DA-49CF-B7AD-EB47D0E7BBF2}"/>
                </a:ext>
              </a:extLst>
            </p:cNvPr>
            <p:cNvSpPr/>
            <p:nvPr/>
          </p:nvSpPr>
          <p:spPr>
            <a:xfrm>
              <a:off x="7516935" y="2498883"/>
              <a:ext cx="9525" cy="9525"/>
            </a:xfrm>
            <a:custGeom>
              <a:avLst/>
              <a:gdLst>
                <a:gd name="connsiteX0" fmla="*/ 7815 w 9525"/>
                <a:gd name="connsiteY0" fmla="*/ 7144 h 9525"/>
                <a:gd name="connsiteX1" fmla="*/ 7815 w 9525"/>
                <a:gd name="connsiteY1" fmla="*/ 10954 h 9525"/>
                <a:gd name="connsiteX2" fmla="*/ 7815 w 9525"/>
                <a:gd name="connsiteY2" fmla="*/ 7144 h 9525"/>
              </a:gdLst>
              <a:ahLst/>
              <a:cxnLst>
                <a:cxn ang="0">
                  <a:pos x="connsiteX0" y="connsiteY0"/>
                </a:cxn>
                <a:cxn ang="0">
                  <a:pos x="connsiteX1" y="connsiteY1"/>
                </a:cxn>
                <a:cxn ang="0">
                  <a:pos x="connsiteX2" y="connsiteY2"/>
                </a:cxn>
              </a:cxnLst>
              <a:rect l="l" t="t" r="r" b="b"/>
              <a:pathLst>
                <a:path w="9525" h="9525">
                  <a:moveTo>
                    <a:pt x="7815" y="7144"/>
                  </a:moveTo>
                  <a:cubicBezTo>
                    <a:pt x="8767" y="10954"/>
                    <a:pt x="5909" y="8096"/>
                    <a:pt x="7815" y="10954"/>
                  </a:cubicBezTo>
                  <a:cubicBezTo>
                    <a:pt x="8767" y="10954"/>
                    <a:pt x="8767" y="9049"/>
                    <a:pt x="7815" y="7144"/>
                  </a:cubicBezTo>
                  <a:close/>
                </a:path>
              </a:pathLst>
            </a:custGeom>
            <a:grpFill/>
            <a:ln w="9525" cap="flat">
              <a:noFill/>
              <a:prstDash val="solid"/>
              <a:miter/>
            </a:ln>
          </p:spPr>
          <p:txBody>
            <a:bodyPr rtlCol="0" anchor="ctr"/>
            <a:lstStyle/>
            <a:p>
              <a:endParaRPr lang="en-US"/>
            </a:p>
          </p:txBody>
        </p:sp>
        <p:sp>
          <p:nvSpPr>
            <p:cNvPr id="553" name="Freeform: Shape 552">
              <a:extLst>
                <a:ext uri="{FF2B5EF4-FFF2-40B4-BE49-F238E27FC236}">
                  <a16:creationId xmlns:a16="http://schemas.microsoft.com/office/drawing/2014/main" xmlns="" id="{A4403A65-A0DA-4BE6-8012-FD64DB8C1664}"/>
                </a:ext>
              </a:extLst>
            </p:cNvPr>
            <p:cNvSpPr/>
            <p:nvPr/>
          </p:nvSpPr>
          <p:spPr>
            <a:xfrm>
              <a:off x="7497842" y="2476976"/>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8096"/>
                    <a:pt x="7858" y="7144"/>
                  </a:cubicBezTo>
                  <a:cubicBezTo>
                    <a:pt x="6906" y="8096"/>
                    <a:pt x="6906" y="8096"/>
                    <a:pt x="7858" y="7144"/>
                  </a:cubicBezTo>
                  <a:close/>
                </a:path>
              </a:pathLst>
            </a:custGeom>
            <a:grpFill/>
            <a:ln w="9525" cap="flat">
              <a:noFill/>
              <a:prstDash val="solid"/>
              <a:miter/>
            </a:ln>
          </p:spPr>
          <p:txBody>
            <a:bodyPr rtlCol="0" anchor="ctr"/>
            <a:lstStyle/>
            <a:p>
              <a:endParaRPr lang="en-US"/>
            </a:p>
          </p:txBody>
        </p:sp>
        <p:sp>
          <p:nvSpPr>
            <p:cNvPr id="554" name="Freeform: Shape 553">
              <a:extLst>
                <a:ext uri="{FF2B5EF4-FFF2-40B4-BE49-F238E27FC236}">
                  <a16:creationId xmlns:a16="http://schemas.microsoft.com/office/drawing/2014/main" xmlns="" id="{B7800809-CFD1-4E87-8BB2-44F2E189EE43}"/>
                </a:ext>
              </a:extLst>
            </p:cNvPr>
            <p:cNvSpPr/>
            <p:nvPr/>
          </p:nvSpPr>
          <p:spPr>
            <a:xfrm>
              <a:off x="7498556" y="2476552"/>
              <a:ext cx="9525" cy="9525"/>
            </a:xfrm>
            <a:custGeom>
              <a:avLst/>
              <a:gdLst>
                <a:gd name="connsiteX0" fmla="*/ 7144 w 9525"/>
                <a:gd name="connsiteY0" fmla="*/ 7567 h 9525"/>
                <a:gd name="connsiteX1" fmla="*/ 9049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8096" y="8520"/>
                    <a:pt x="9049" y="7567"/>
                  </a:cubicBez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555" name="Freeform: Shape 554">
              <a:extLst>
                <a:ext uri="{FF2B5EF4-FFF2-40B4-BE49-F238E27FC236}">
                  <a16:creationId xmlns:a16="http://schemas.microsoft.com/office/drawing/2014/main" xmlns="" id="{582767DE-85A5-44F9-935A-8C054C0AD02D}"/>
                </a:ext>
              </a:extLst>
            </p:cNvPr>
            <p:cNvSpPr/>
            <p:nvPr/>
          </p:nvSpPr>
          <p:spPr>
            <a:xfrm>
              <a:off x="7491688" y="2476368"/>
              <a:ext cx="9525" cy="9525"/>
            </a:xfrm>
            <a:custGeom>
              <a:avLst/>
              <a:gdLst>
                <a:gd name="connsiteX0" fmla="*/ 7344 w 9525"/>
                <a:gd name="connsiteY0" fmla="*/ 9657 h 9525"/>
                <a:gd name="connsiteX1" fmla="*/ 7344 w 9525"/>
                <a:gd name="connsiteY1" fmla="*/ 9657 h 9525"/>
              </a:gdLst>
              <a:ahLst/>
              <a:cxnLst>
                <a:cxn ang="0">
                  <a:pos x="connsiteX0" y="connsiteY0"/>
                </a:cxn>
                <a:cxn ang="0">
                  <a:pos x="connsiteX1" y="connsiteY1"/>
                </a:cxn>
              </a:cxnLst>
              <a:rect l="l" t="t" r="r" b="b"/>
              <a:pathLst>
                <a:path w="9525" h="9525">
                  <a:moveTo>
                    <a:pt x="7344" y="9657"/>
                  </a:moveTo>
                  <a:cubicBezTo>
                    <a:pt x="9249" y="5847"/>
                    <a:pt x="6392" y="6799"/>
                    <a:pt x="7344" y="9657"/>
                  </a:cubicBezTo>
                  <a:close/>
                </a:path>
              </a:pathLst>
            </a:custGeom>
            <a:grpFill/>
            <a:ln w="9525" cap="flat">
              <a:noFill/>
              <a:prstDash val="solid"/>
              <a:miter/>
            </a:ln>
          </p:spPr>
          <p:txBody>
            <a:bodyPr rtlCol="0" anchor="ctr"/>
            <a:lstStyle/>
            <a:p>
              <a:endParaRPr lang="en-US"/>
            </a:p>
          </p:txBody>
        </p:sp>
        <p:sp>
          <p:nvSpPr>
            <p:cNvPr id="556" name="Freeform: Shape 555">
              <a:extLst>
                <a:ext uri="{FF2B5EF4-FFF2-40B4-BE49-F238E27FC236}">
                  <a16:creationId xmlns:a16="http://schemas.microsoft.com/office/drawing/2014/main" xmlns="" id="{7D2CD8B2-1446-400E-B76D-4826E0058807}"/>
                </a:ext>
              </a:extLst>
            </p:cNvPr>
            <p:cNvSpPr/>
            <p:nvPr/>
          </p:nvSpPr>
          <p:spPr>
            <a:xfrm>
              <a:off x="7462361" y="2420683"/>
              <a:ext cx="9525" cy="9525"/>
            </a:xfrm>
            <a:custGeom>
              <a:avLst/>
              <a:gdLst>
                <a:gd name="connsiteX0" fmla="*/ 7144 w 9525"/>
                <a:gd name="connsiteY0" fmla="*/ 7239 h 9525"/>
                <a:gd name="connsiteX1" fmla="*/ 7144 w 9525"/>
                <a:gd name="connsiteY1" fmla="*/ 7239 h 9525"/>
              </a:gdLst>
              <a:ahLst/>
              <a:cxnLst>
                <a:cxn ang="0">
                  <a:pos x="connsiteX0" y="connsiteY0"/>
                </a:cxn>
                <a:cxn ang="0">
                  <a:pos x="connsiteX1" y="connsiteY1"/>
                </a:cxn>
              </a:cxnLst>
              <a:rect l="l" t="t" r="r" b="b"/>
              <a:pathLst>
                <a:path w="9525" h="9525">
                  <a:moveTo>
                    <a:pt x="7144" y="7239"/>
                  </a:moveTo>
                  <a:cubicBezTo>
                    <a:pt x="15716" y="12954"/>
                    <a:pt x="9049" y="6286"/>
                    <a:pt x="7144" y="7239"/>
                  </a:cubicBezTo>
                  <a:close/>
                </a:path>
              </a:pathLst>
            </a:custGeom>
            <a:grpFill/>
            <a:ln w="9525" cap="flat">
              <a:noFill/>
              <a:prstDash val="solid"/>
              <a:miter/>
            </a:ln>
          </p:spPr>
          <p:txBody>
            <a:bodyPr rtlCol="0" anchor="ctr"/>
            <a:lstStyle/>
            <a:p>
              <a:endParaRPr lang="en-US"/>
            </a:p>
          </p:txBody>
        </p:sp>
        <p:sp>
          <p:nvSpPr>
            <p:cNvPr id="557" name="Freeform: Shape 556">
              <a:extLst>
                <a:ext uri="{FF2B5EF4-FFF2-40B4-BE49-F238E27FC236}">
                  <a16:creationId xmlns:a16="http://schemas.microsoft.com/office/drawing/2014/main" xmlns="" id="{563A763E-2E2D-46A8-9A09-2EA882CB764F}"/>
                </a:ext>
              </a:extLst>
            </p:cNvPr>
            <p:cNvSpPr/>
            <p:nvPr/>
          </p:nvSpPr>
          <p:spPr>
            <a:xfrm>
              <a:off x="7467124" y="242006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7144" y="6906"/>
                    <a:pt x="7144" y="7858"/>
                  </a:cubicBez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558" name="Freeform: Shape 557">
              <a:extLst>
                <a:ext uri="{FF2B5EF4-FFF2-40B4-BE49-F238E27FC236}">
                  <a16:creationId xmlns:a16="http://schemas.microsoft.com/office/drawing/2014/main" xmlns="" id="{FDD3C529-F9F4-40CB-945C-F0220EAA58A6}"/>
                </a:ext>
              </a:extLst>
            </p:cNvPr>
            <p:cNvSpPr/>
            <p:nvPr/>
          </p:nvSpPr>
          <p:spPr>
            <a:xfrm>
              <a:off x="7502895" y="2508408"/>
              <a:ext cx="9525" cy="19050"/>
            </a:xfrm>
            <a:custGeom>
              <a:avLst/>
              <a:gdLst>
                <a:gd name="connsiteX0" fmla="*/ 7567 w 9525"/>
                <a:gd name="connsiteY0" fmla="*/ 7144 h 19050"/>
                <a:gd name="connsiteX1" fmla="*/ 7567 w 9525"/>
                <a:gd name="connsiteY1" fmla="*/ 7144 h 19050"/>
              </a:gdLst>
              <a:ahLst/>
              <a:cxnLst>
                <a:cxn ang="0">
                  <a:pos x="connsiteX0" y="connsiteY0"/>
                </a:cxn>
                <a:cxn ang="0">
                  <a:pos x="connsiteX1" y="connsiteY1"/>
                </a:cxn>
              </a:cxnLst>
              <a:rect l="l" t="t" r="r" b="b"/>
              <a:pathLst>
                <a:path w="9525" h="19050">
                  <a:moveTo>
                    <a:pt x="7567" y="7144"/>
                  </a:moveTo>
                  <a:cubicBezTo>
                    <a:pt x="6615" y="17621"/>
                    <a:pt x="7567" y="8096"/>
                    <a:pt x="7567" y="7144"/>
                  </a:cubicBezTo>
                  <a:close/>
                </a:path>
              </a:pathLst>
            </a:custGeom>
            <a:grpFill/>
            <a:ln w="9525" cap="flat">
              <a:noFill/>
              <a:prstDash val="solid"/>
              <a:miter/>
            </a:ln>
          </p:spPr>
          <p:txBody>
            <a:bodyPr rtlCol="0" anchor="ctr"/>
            <a:lstStyle/>
            <a:p>
              <a:endParaRPr lang="en-US"/>
            </a:p>
          </p:txBody>
        </p:sp>
        <p:sp>
          <p:nvSpPr>
            <p:cNvPr id="559" name="Freeform: Shape 558">
              <a:extLst>
                <a:ext uri="{FF2B5EF4-FFF2-40B4-BE49-F238E27FC236}">
                  <a16:creationId xmlns:a16="http://schemas.microsoft.com/office/drawing/2014/main" xmlns="" id="{D30BA5D1-8E35-4CED-9F84-F4F76DE2B2E6}"/>
                </a:ext>
              </a:extLst>
            </p:cNvPr>
            <p:cNvSpPr/>
            <p:nvPr/>
          </p:nvSpPr>
          <p:spPr>
            <a:xfrm>
              <a:off x="7459237" y="2418873"/>
              <a:ext cx="9525" cy="9525"/>
            </a:xfrm>
            <a:custGeom>
              <a:avLst/>
              <a:gdLst>
                <a:gd name="connsiteX0" fmla="*/ 7410 w 9525"/>
                <a:gd name="connsiteY0" fmla="*/ 8096 h 9525"/>
                <a:gd name="connsiteX1" fmla="*/ 8363 w 9525"/>
                <a:gd name="connsiteY1" fmla="*/ 9049 h 9525"/>
                <a:gd name="connsiteX2" fmla="*/ 7410 w 9525"/>
                <a:gd name="connsiteY2" fmla="*/ 8096 h 9525"/>
              </a:gdLst>
              <a:ahLst/>
              <a:cxnLst>
                <a:cxn ang="0">
                  <a:pos x="connsiteX0" y="connsiteY0"/>
                </a:cxn>
                <a:cxn ang="0">
                  <a:pos x="connsiteX1" y="connsiteY1"/>
                </a:cxn>
                <a:cxn ang="0">
                  <a:pos x="connsiteX2" y="connsiteY2"/>
                </a:cxn>
              </a:cxnLst>
              <a:rect l="l" t="t" r="r" b="b"/>
              <a:pathLst>
                <a:path w="9525" h="9525">
                  <a:moveTo>
                    <a:pt x="7410" y="8096"/>
                  </a:moveTo>
                  <a:cubicBezTo>
                    <a:pt x="7410" y="8096"/>
                    <a:pt x="8363" y="8096"/>
                    <a:pt x="8363" y="9049"/>
                  </a:cubicBezTo>
                  <a:cubicBezTo>
                    <a:pt x="8363" y="6191"/>
                    <a:pt x="6458" y="7144"/>
                    <a:pt x="7410" y="8096"/>
                  </a:cubicBezTo>
                  <a:close/>
                </a:path>
              </a:pathLst>
            </a:custGeom>
            <a:grpFill/>
            <a:ln w="9525" cap="flat">
              <a:noFill/>
              <a:prstDash val="solid"/>
              <a:miter/>
            </a:ln>
          </p:spPr>
          <p:txBody>
            <a:bodyPr rtlCol="0" anchor="ctr"/>
            <a:lstStyle/>
            <a:p>
              <a:endParaRPr lang="en-US"/>
            </a:p>
          </p:txBody>
        </p:sp>
        <p:sp>
          <p:nvSpPr>
            <p:cNvPr id="560" name="Freeform: Shape 559">
              <a:extLst>
                <a:ext uri="{FF2B5EF4-FFF2-40B4-BE49-F238E27FC236}">
                  <a16:creationId xmlns:a16="http://schemas.microsoft.com/office/drawing/2014/main" xmlns="" id="{95E6C192-A302-462A-A238-55E2A12B919D}"/>
                </a:ext>
              </a:extLst>
            </p:cNvPr>
            <p:cNvSpPr/>
            <p:nvPr/>
          </p:nvSpPr>
          <p:spPr>
            <a:xfrm>
              <a:off x="7469981" y="2472223"/>
              <a:ext cx="9525" cy="9525"/>
            </a:xfrm>
            <a:custGeom>
              <a:avLst/>
              <a:gdLst>
                <a:gd name="connsiteX0" fmla="*/ 7144 w 9525"/>
                <a:gd name="connsiteY0" fmla="*/ 9039 h 9525"/>
                <a:gd name="connsiteX1" fmla="*/ 9049 w 9525"/>
                <a:gd name="connsiteY1" fmla="*/ 9991 h 9525"/>
                <a:gd name="connsiteX2" fmla="*/ 7144 w 9525"/>
                <a:gd name="connsiteY2" fmla="*/ 9039 h 9525"/>
              </a:gdLst>
              <a:ahLst/>
              <a:cxnLst>
                <a:cxn ang="0">
                  <a:pos x="connsiteX0" y="connsiteY0"/>
                </a:cxn>
                <a:cxn ang="0">
                  <a:pos x="connsiteX1" y="connsiteY1"/>
                </a:cxn>
                <a:cxn ang="0">
                  <a:pos x="connsiteX2" y="connsiteY2"/>
                </a:cxn>
              </a:cxnLst>
              <a:rect l="l" t="t" r="r" b="b"/>
              <a:pathLst>
                <a:path w="9525" h="9525">
                  <a:moveTo>
                    <a:pt x="7144" y="9039"/>
                  </a:moveTo>
                  <a:cubicBezTo>
                    <a:pt x="7144" y="10944"/>
                    <a:pt x="9049" y="9991"/>
                    <a:pt x="9049" y="9991"/>
                  </a:cubicBezTo>
                  <a:cubicBezTo>
                    <a:pt x="9049" y="9991"/>
                    <a:pt x="8096" y="4276"/>
                    <a:pt x="7144" y="9039"/>
                  </a:cubicBezTo>
                  <a:close/>
                </a:path>
              </a:pathLst>
            </a:custGeom>
            <a:grpFill/>
            <a:ln w="9525" cap="flat">
              <a:noFill/>
              <a:prstDash val="solid"/>
              <a:miter/>
            </a:ln>
          </p:spPr>
          <p:txBody>
            <a:bodyPr rtlCol="0" anchor="ctr"/>
            <a:lstStyle/>
            <a:p>
              <a:endParaRPr lang="en-US"/>
            </a:p>
          </p:txBody>
        </p:sp>
        <p:sp>
          <p:nvSpPr>
            <p:cNvPr id="561" name="Freeform: Shape 560">
              <a:extLst>
                <a:ext uri="{FF2B5EF4-FFF2-40B4-BE49-F238E27FC236}">
                  <a16:creationId xmlns:a16="http://schemas.microsoft.com/office/drawing/2014/main" xmlns="" id="{2209B501-CC3C-4831-9EDD-0E5D796A750B}"/>
                </a:ext>
              </a:extLst>
            </p:cNvPr>
            <p:cNvSpPr/>
            <p:nvPr/>
          </p:nvSpPr>
          <p:spPr>
            <a:xfrm>
              <a:off x="7454741" y="2430814"/>
              <a:ext cx="9525" cy="19050"/>
            </a:xfrm>
            <a:custGeom>
              <a:avLst/>
              <a:gdLst>
                <a:gd name="connsiteX0" fmla="*/ 7144 w 9525"/>
                <a:gd name="connsiteY0" fmla="*/ 7585 h 19050"/>
                <a:gd name="connsiteX1" fmla="*/ 8096 w 9525"/>
                <a:gd name="connsiteY1" fmla="*/ 12348 h 19050"/>
                <a:gd name="connsiteX2" fmla="*/ 7144 w 9525"/>
                <a:gd name="connsiteY2" fmla="*/ 7585 h 19050"/>
              </a:gdLst>
              <a:ahLst/>
              <a:cxnLst>
                <a:cxn ang="0">
                  <a:pos x="connsiteX0" y="connsiteY0"/>
                </a:cxn>
                <a:cxn ang="0">
                  <a:pos x="connsiteX1" y="connsiteY1"/>
                </a:cxn>
                <a:cxn ang="0">
                  <a:pos x="connsiteX2" y="connsiteY2"/>
                </a:cxn>
              </a:cxnLst>
              <a:rect l="l" t="t" r="r" b="b"/>
              <a:pathLst>
                <a:path w="9525" h="19050">
                  <a:moveTo>
                    <a:pt x="7144" y="7585"/>
                  </a:moveTo>
                  <a:cubicBezTo>
                    <a:pt x="7144" y="7585"/>
                    <a:pt x="8096" y="9490"/>
                    <a:pt x="8096" y="12348"/>
                  </a:cubicBezTo>
                  <a:cubicBezTo>
                    <a:pt x="8096" y="10443"/>
                    <a:pt x="9049" y="5680"/>
                    <a:pt x="7144" y="7585"/>
                  </a:cubicBezTo>
                  <a:close/>
                </a:path>
              </a:pathLst>
            </a:custGeom>
            <a:grpFill/>
            <a:ln w="9525" cap="flat">
              <a:noFill/>
              <a:prstDash val="solid"/>
              <a:miter/>
            </a:ln>
          </p:spPr>
          <p:txBody>
            <a:bodyPr rtlCol="0" anchor="ctr"/>
            <a:lstStyle/>
            <a:p>
              <a:endParaRPr lang="en-US"/>
            </a:p>
          </p:txBody>
        </p:sp>
        <p:sp>
          <p:nvSpPr>
            <p:cNvPr id="562" name="Freeform: Shape 561">
              <a:extLst>
                <a:ext uri="{FF2B5EF4-FFF2-40B4-BE49-F238E27FC236}">
                  <a16:creationId xmlns:a16="http://schemas.microsoft.com/office/drawing/2014/main" xmlns="" id="{6DC067A5-1538-4EF0-961E-CF91779AB220}"/>
                </a:ext>
              </a:extLst>
            </p:cNvPr>
            <p:cNvSpPr/>
            <p:nvPr/>
          </p:nvSpPr>
          <p:spPr>
            <a:xfrm>
              <a:off x="7466995" y="2473166"/>
              <a:ext cx="9525" cy="9525"/>
            </a:xfrm>
            <a:custGeom>
              <a:avLst/>
              <a:gdLst>
                <a:gd name="connsiteX0" fmla="*/ 7273 w 9525"/>
                <a:gd name="connsiteY0" fmla="*/ 7144 h 9525"/>
                <a:gd name="connsiteX1" fmla="*/ 7273 w 9525"/>
                <a:gd name="connsiteY1" fmla="*/ 7144 h 9525"/>
              </a:gdLst>
              <a:ahLst/>
              <a:cxnLst>
                <a:cxn ang="0">
                  <a:pos x="connsiteX0" y="connsiteY0"/>
                </a:cxn>
                <a:cxn ang="0">
                  <a:pos x="connsiteX1" y="connsiteY1"/>
                </a:cxn>
              </a:cxnLst>
              <a:rect l="l" t="t" r="r" b="b"/>
              <a:pathLst>
                <a:path w="9525" h="9525">
                  <a:moveTo>
                    <a:pt x="7273" y="7144"/>
                  </a:moveTo>
                  <a:cubicBezTo>
                    <a:pt x="6320" y="7144"/>
                    <a:pt x="11083" y="7144"/>
                    <a:pt x="7273" y="7144"/>
                  </a:cubicBezTo>
                  <a:close/>
                </a:path>
              </a:pathLst>
            </a:custGeom>
            <a:grpFill/>
            <a:ln w="9525" cap="flat">
              <a:noFill/>
              <a:prstDash val="solid"/>
              <a:miter/>
            </a:ln>
          </p:spPr>
          <p:txBody>
            <a:bodyPr rtlCol="0" anchor="ctr"/>
            <a:lstStyle/>
            <a:p>
              <a:endParaRPr lang="en-US"/>
            </a:p>
          </p:txBody>
        </p:sp>
        <p:sp>
          <p:nvSpPr>
            <p:cNvPr id="563" name="Freeform: Shape 562">
              <a:extLst>
                <a:ext uri="{FF2B5EF4-FFF2-40B4-BE49-F238E27FC236}">
                  <a16:creationId xmlns:a16="http://schemas.microsoft.com/office/drawing/2014/main" xmlns="" id="{0422F0D4-8BE9-416A-86AD-B5D03067C615}"/>
                </a:ext>
              </a:extLst>
            </p:cNvPr>
            <p:cNvSpPr/>
            <p:nvPr/>
          </p:nvSpPr>
          <p:spPr>
            <a:xfrm>
              <a:off x="7474744" y="2505406"/>
              <a:ext cx="9525" cy="19050"/>
            </a:xfrm>
            <a:custGeom>
              <a:avLst/>
              <a:gdLst>
                <a:gd name="connsiteX0" fmla="*/ 7144 w 9525"/>
                <a:gd name="connsiteY0" fmla="*/ 15861 h 19050"/>
                <a:gd name="connsiteX1" fmla="*/ 7144 w 9525"/>
                <a:gd name="connsiteY1" fmla="*/ 15861 h 19050"/>
              </a:gdLst>
              <a:ahLst/>
              <a:cxnLst>
                <a:cxn ang="0">
                  <a:pos x="connsiteX0" y="connsiteY0"/>
                </a:cxn>
                <a:cxn ang="0">
                  <a:pos x="connsiteX1" y="connsiteY1"/>
                </a:cxn>
              </a:cxnLst>
              <a:rect l="l" t="t" r="r" b="b"/>
              <a:pathLst>
                <a:path w="9525" h="19050">
                  <a:moveTo>
                    <a:pt x="7144" y="15861"/>
                  </a:moveTo>
                  <a:cubicBezTo>
                    <a:pt x="8096" y="13003"/>
                    <a:pt x="8096" y="-2237"/>
                    <a:pt x="7144" y="15861"/>
                  </a:cubicBezTo>
                  <a:close/>
                </a:path>
              </a:pathLst>
            </a:custGeom>
            <a:grpFill/>
            <a:ln w="9525" cap="flat">
              <a:noFill/>
              <a:prstDash val="solid"/>
              <a:miter/>
            </a:ln>
          </p:spPr>
          <p:txBody>
            <a:bodyPr rtlCol="0" anchor="ctr"/>
            <a:lstStyle/>
            <a:p>
              <a:endParaRPr lang="en-US"/>
            </a:p>
          </p:txBody>
        </p:sp>
        <p:sp>
          <p:nvSpPr>
            <p:cNvPr id="564" name="Freeform: Shape 563">
              <a:extLst>
                <a:ext uri="{FF2B5EF4-FFF2-40B4-BE49-F238E27FC236}">
                  <a16:creationId xmlns:a16="http://schemas.microsoft.com/office/drawing/2014/main" xmlns="" id="{252332B8-6D40-458D-BD7D-FA45D342BB1F}"/>
                </a:ext>
              </a:extLst>
            </p:cNvPr>
            <p:cNvSpPr/>
            <p:nvPr/>
          </p:nvSpPr>
          <p:spPr>
            <a:xfrm>
              <a:off x="7471886" y="25074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65" name="Freeform: Shape 564">
              <a:extLst>
                <a:ext uri="{FF2B5EF4-FFF2-40B4-BE49-F238E27FC236}">
                  <a16:creationId xmlns:a16="http://schemas.microsoft.com/office/drawing/2014/main" xmlns="" id="{F9D271A3-19B2-43F7-89F9-F29E556222CD}"/>
                </a:ext>
              </a:extLst>
            </p:cNvPr>
            <p:cNvSpPr/>
            <p:nvPr/>
          </p:nvSpPr>
          <p:spPr>
            <a:xfrm>
              <a:off x="7449026" y="2486501"/>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566" name="Freeform: Shape 565">
              <a:extLst>
                <a:ext uri="{FF2B5EF4-FFF2-40B4-BE49-F238E27FC236}">
                  <a16:creationId xmlns:a16="http://schemas.microsoft.com/office/drawing/2014/main" xmlns="" id="{0E8F4DCB-5483-499A-B72D-CD4D27E47208}"/>
                </a:ext>
              </a:extLst>
            </p:cNvPr>
            <p:cNvSpPr/>
            <p:nvPr/>
          </p:nvSpPr>
          <p:spPr>
            <a:xfrm>
              <a:off x="7462925" y="2506018"/>
              <a:ext cx="9525" cy="19050"/>
            </a:xfrm>
            <a:custGeom>
              <a:avLst/>
              <a:gdLst>
                <a:gd name="connsiteX0" fmla="*/ 8485 w 9525"/>
                <a:gd name="connsiteY0" fmla="*/ 11439 h 19050"/>
                <a:gd name="connsiteX1" fmla="*/ 8485 w 9525"/>
                <a:gd name="connsiteY1" fmla="*/ 11439 h 19050"/>
              </a:gdLst>
              <a:ahLst/>
              <a:cxnLst>
                <a:cxn ang="0">
                  <a:pos x="connsiteX0" y="connsiteY0"/>
                </a:cxn>
                <a:cxn ang="0">
                  <a:pos x="connsiteX1" y="connsiteY1"/>
                </a:cxn>
              </a:cxnLst>
              <a:rect l="l" t="t" r="r" b="b"/>
              <a:pathLst>
                <a:path w="9525" h="19050">
                  <a:moveTo>
                    <a:pt x="8485" y="11439"/>
                  </a:moveTo>
                  <a:cubicBezTo>
                    <a:pt x="4675" y="-1896"/>
                    <a:pt x="10390" y="20964"/>
                    <a:pt x="8485" y="11439"/>
                  </a:cubicBezTo>
                  <a:close/>
                </a:path>
              </a:pathLst>
            </a:custGeom>
            <a:grpFill/>
            <a:ln w="9525" cap="flat">
              <a:noFill/>
              <a:prstDash val="solid"/>
              <a:miter/>
            </a:ln>
          </p:spPr>
          <p:txBody>
            <a:bodyPr rtlCol="0" anchor="ctr"/>
            <a:lstStyle/>
            <a:p>
              <a:endParaRPr lang="en-US"/>
            </a:p>
          </p:txBody>
        </p:sp>
        <p:sp>
          <p:nvSpPr>
            <p:cNvPr id="567" name="Freeform: Shape 566">
              <a:extLst>
                <a:ext uri="{FF2B5EF4-FFF2-40B4-BE49-F238E27FC236}">
                  <a16:creationId xmlns:a16="http://schemas.microsoft.com/office/drawing/2014/main" xmlns="" id="{95D58A6E-1421-462D-851B-A541CADE4597}"/>
                </a:ext>
              </a:extLst>
            </p:cNvPr>
            <p:cNvSpPr/>
            <p:nvPr/>
          </p:nvSpPr>
          <p:spPr>
            <a:xfrm>
              <a:off x="7433786" y="2418635"/>
              <a:ext cx="9525" cy="9525"/>
            </a:xfrm>
            <a:custGeom>
              <a:avLst/>
              <a:gdLst>
                <a:gd name="connsiteX0" fmla="*/ 7144 w 9525"/>
                <a:gd name="connsiteY0" fmla="*/ 9287 h 9525"/>
                <a:gd name="connsiteX1" fmla="*/ 7144 w 9525"/>
                <a:gd name="connsiteY1" fmla="*/ 9287 h 9525"/>
              </a:gdLst>
              <a:ahLst/>
              <a:cxnLst>
                <a:cxn ang="0">
                  <a:pos x="connsiteX0" y="connsiteY0"/>
                </a:cxn>
                <a:cxn ang="0">
                  <a:pos x="connsiteX1" y="connsiteY1"/>
                </a:cxn>
              </a:cxnLst>
              <a:rect l="l" t="t" r="r" b="b"/>
              <a:pathLst>
                <a:path w="9525" h="9525">
                  <a:moveTo>
                    <a:pt x="7144" y="9287"/>
                  </a:moveTo>
                  <a:cubicBezTo>
                    <a:pt x="8096" y="6429"/>
                    <a:pt x="8096" y="6429"/>
                    <a:pt x="7144" y="9287"/>
                  </a:cubicBezTo>
                  <a:close/>
                </a:path>
              </a:pathLst>
            </a:custGeom>
            <a:grpFill/>
            <a:ln w="9525" cap="flat">
              <a:noFill/>
              <a:prstDash val="solid"/>
              <a:miter/>
            </a:ln>
          </p:spPr>
          <p:txBody>
            <a:bodyPr rtlCol="0" anchor="ctr"/>
            <a:lstStyle/>
            <a:p>
              <a:endParaRPr lang="en-US"/>
            </a:p>
          </p:txBody>
        </p:sp>
        <p:sp>
          <p:nvSpPr>
            <p:cNvPr id="568" name="Freeform: Shape 567">
              <a:extLst>
                <a:ext uri="{FF2B5EF4-FFF2-40B4-BE49-F238E27FC236}">
                  <a16:creationId xmlns:a16="http://schemas.microsoft.com/office/drawing/2014/main" xmlns="" id="{3CF6E978-E6A3-4E28-B48C-5B2F13638534}"/>
                </a:ext>
              </a:extLst>
            </p:cNvPr>
            <p:cNvSpPr/>
            <p:nvPr/>
          </p:nvSpPr>
          <p:spPr>
            <a:xfrm>
              <a:off x="7433786" y="241887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69" name="Freeform: Shape 568">
              <a:extLst>
                <a:ext uri="{FF2B5EF4-FFF2-40B4-BE49-F238E27FC236}">
                  <a16:creationId xmlns:a16="http://schemas.microsoft.com/office/drawing/2014/main" xmlns="" id="{929092D0-582C-4097-8F4C-4EB1A2C7EA4C}"/>
                </a:ext>
              </a:extLst>
            </p:cNvPr>
            <p:cNvSpPr/>
            <p:nvPr/>
          </p:nvSpPr>
          <p:spPr>
            <a:xfrm>
              <a:off x="7452836" y="2482691"/>
              <a:ext cx="9525" cy="9525"/>
            </a:xfrm>
            <a:custGeom>
              <a:avLst/>
              <a:gdLst>
                <a:gd name="connsiteX0" fmla="*/ 7144 w 9525"/>
                <a:gd name="connsiteY0" fmla="*/ 9049 h 9525"/>
                <a:gd name="connsiteX1" fmla="*/ 9049 w 9525"/>
                <a:gd name="connsiteY1" fmla="*/ 8096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8096" y="9049"/>
                    <a:pt x="9049" y="8096"/>
                  </a:cubicBezTo>
                  <a:cubicBezTo>
                    <a:pt x="9049" y="7144"/>
                    <a:pt x="7144" y="6191"/>
                    <a:pt x="7144" y="9049"/>
                  </a:cubicBezTo>
                  <a:close/>
                </a:path>
              </a:pathLst>
            </a:custGeom>
            <a:grpFill/>
            <a:ln w="9525" cap="flat">
              <a:noFill/>
              <a:prstDash val="solid"/>
              <a:miter/>
            </a:ln>
          </p:spPr>
          <p:txBody>
            <a:bodyPr rtlCol="0" anchor="ctr"/>
            <a:lstStyle/>
            <a:p>
              <a:endParaRPr lang="en-US"/>
            </a:p>
          </p:txBody>
        </p:sp>
        <p:sp>
          <p:nvSpPr>
            <p:cNvPr id="570" name="Freeform: Shape 569">
              <a:extLst>
                <a:ext uri="{FF2B5EF4-FFF2-40B4-BE49-F238E27FC236}">
                  <a16:creationId xmlns:a16="http://schemas.microsoft.com/office/drawing/2014/main" xmlns="" id="{900CB207-087E-47CE-8AD4-BCDE0764DC8E}"/>
                </a:ext>
              </a:extLst>
            </p:cNvPr>
            <p:cNvSpPr/>
            <p:nvPr/>
          </p:nvSpPr>
          <p:spPr>
            <a:xfrm>
              <a:off x="7428071" y="2427128"/>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10001" y="5556"/>
                    <a:pt x="7144" y="8414"/>
                    <a:pt x="7144" y="8414"/>
                  </a:cubicBezTo>
                  <a:close/>
                </a:path>
              </a:pathLst>
            </a:custGeom>
            <a:grpFill/>
            <a:ln w="9525" cap="flat">
              <a:noFill/>
              <a:prstDash val="solid"/>
              <a:miter/>
            </a:ln>
          </p:spPr>
          <p:txBody>
            <a:bodyPr rtlCol="0" anchor="ctr"/>
            <a:lstStyle/>
            <a:p>
              <a:endParaRPr lang="en-US"/>
            </a:p>
          </p:txBody>
        </p:sp>
        <p:sp>
          <p:nvSpPr>
            <p:cNvPr id="571" name="Freeform: Shape 570">
              <a:extLst>
                <a:ext uri="{FF2B5EF4-FFF2-40B4-BE49-F238E27FC236}">
                  <a16:creationId xmlns:a16="http://schemas.microsoft.com/office/drawing/2014/main" xmlns="" id="{DA69FF0B-5E17-4AF4-A8B3-599499B1957D}"/>
                </a:ext>
              </a:extLst>
            </p:cNvPr>
            <p:cNvSpPr/>
            <p:nvPr/>
          </p:nvSpPr>
          <p:spPr>
            <a:xfrm>
              <a:off x="7418699" y="2420314"/>
              <a:ext cx="9525" cy="9525"/>
            </a:xfrm>
            <a:custGeom>
              <a:avLst/>
              <a:gdLst>
                <a:gd name="connsiteX0" fmla="*/ 8896 w 9525"/>
                <a:gd name="connsiteY0" fmla="*/ 7608 h 9525"/>
                <a:gd name="connsiteX1" fmla="*/ 8896 w 9525"/>
                <a:gd name="connsiteY1" fmla="*/ 7608 h 9525"/>
              </a:gdLst>
              <a:ahLst/>
              <a:cxnLst>
                <a:cxn ang="0">
                  <a:pos x="connsiteX0" y="connsiteY0"/>
                </a:cxn>
                <a:cxn ang="0">
                  <a:pos x="connsiteX1" y="connsiteY1"/>
                </a:cxn>
              </a:cxnLst>
              <a:rect l="l" t="t" r="r" b="b"/>
              <a:pathLst>
                <a:path w="9525" h="9525">
                  <a:moveTo>
                    <a:pt x="8896" y="7608"/>
                  </a:moveTo>
                  <a:cubicBezTo>
                    <a:pt x="10801" y="5703"/>
                    <a:pt x="4133" y="10465"/>
                    <a:pt x="8896" y="7608"/>
                  </a:cubicBezTo>
                  <a:close/>
                </a:path>
              </a:pathLst>
            </a:custGeom>
            <a:grpFill/>
            <a:ln w="9525" cap="flat">
              <a:noFill/>
              <a:prstDash val="solid"/>
              <a:miter/>
            </a:ln>
          </p:spPr>
          <p:txBody>
            <a:bodyPr rtlCol="0" anchor="ctr"/>
            <a:lstStyle/>
            <a:p>
              <a:endParaRPr lang="en-US"/>
            </a:p>
          </p:txBody>
        </p:sp>
        <p:sp>
          <p:nvSpPr>
            <p:cNvPr id="572" name="Freeform: Shape 571">
              <a:extLst>
                <a:ext uri="{FF2B5EF4-FFF2-40B4-BE49-F238E27FC236}">
                  <a16:creationId xmlns:a16="http://schemas.microsoft.com/office/drawing/2014/main" xmlns="" id="{DADB0F6F-1CDD-4FB8-9D68-45BE9B9943AF}"/>
                </a:ext>
              </a:extLst>
            </p:cNvPr>
            <p:cNvSpPr/>
            <p:nvPr/>
          </p:nvSpPr>
          <p:spPr>
            <a:xfrm>
              <a:off x="7431881" y="2512853"/>
              <a:ext cx="9525" cy="19050"/>
            </a:xfrm>
            <a:custGeom>
              <a:avLst/>
              <a:gdLst>
                <a:gd name="connsiteX0" fmla="*/ 7144 w 9525"/>
                <a:gd name="connsiteY0" fmla="*/ 12224 h 19050"/>
                <a:gd name="connsiteX1" fmla="*/ 7144 w 9525"/>
                <a:gd name="connsiteY1" fmla="*/ 12224 h 19050"/>
              </a:gdLst>
              <a:ahLst/>
              <a:cxnLst>
                <a:cxn ang="0">
                  <a:pos x="connsiteX0" y="connsiteY0"/>
                </a:cxn>
                <a:cxn ang="0">
                  <a:pos x="connsiteX1" y="connsiteY1"/>
                </a:cxn>
              </a:cxnLst>
              <a:rect l="l" t="t" r="r" b="b"/>
              <a:pathLst>
                <a:path w="9525" h="19050">
                  <a:moveTo>
                    <a:pt x="7144" y="12224"/>
                  </a:moveTo>
                  <a:cubicBezTo>
                    <a:pt x="7144" y="12224"/>
                    <a:pt x="9049" y="794"/>
                    <a:pt x="7144" y="12224"/>
                  </a:cubicBezTo>
                  <a:close/>
                </a:path>
              </a:pathLst>
            </a:custGeom>
            <a:grpFill/>
            <a:ln w="9525" cap="flat">
              <a:noFill/>
              <a:prstDash val="solid"/>
              <a:miter/>
            </a:ln>
          </p:spPr>
          <p:txBody>
            <a:bodyPr rtlCol="0" anchor="ctr"/>
            <a:lstStyle/>
            <a:p>
              <a:endParaRPr lang="en-US"/>
            </a:p>
          </p:txBody>
        </p:sp>
        <p:sp>
          <p:nvSpPr>
            <p:cNvPr id="573" name="Freeform: Shape 572">
              <a:extLst>
                <a:ext uri="{FF2B5EF4-FFF2-40B4-BE49-F238E27FC236}">
                  <a16:creationId xmlns:a16="http://schemas.microsoft.com/office/drawing/2014/main" xmlns="" id="{DC51E39C-1E6E-404A-BA15-A48AC31698DF}"/>
                </a:ext>
              </a:extLst>
            </p:cNvPr>
            <p:cNvSpPr/>
            <p:nvPr/>
          </p:nvSpPr>
          <p:spPr>
            <a:xfrm>
              <a:off x="7364254" y="2424146"/>
              <a:ext cx="9525" cy="9525"/>
            </a:xfrm>
            <a:custGeom>
              <a:avLst/>
              <a:gdLst>
                <a:gd name="connsiteX0" fmla="*/ 7144 w 9525"/>
                <a:gd name="connsiteY0" fmla="*/ 10443 h 9525"/>
                <a:gd name="connsiteX1" fmla="*/ 7144 w 9525"/>
                <a:gd name="connsiteY1" fmla="*/ 10443 h 9525"/>
              </a:gdLst>
              <a:ahLst/>
              <a:cxnLst>
                <a:cxn ang="0">
                  <a:pos x="connsiteX0" y="connsiteY0"/>
                </a:cxn>
                <a:cxn ang="0">
                  <a:pos x="connsiteX1" y="connsiteY1"/>
                </a:cxn>
              </a:cxnLst>
              <a:rect l="l" t="t" r="r" b="b"/>
              <a:pathLst>
                <a:path w="9525" h="9525">
                  <a:moveTo>
                    <a:pt x="7144" y="10443"/>
                  </a:moveTo>
                  <a:cubicBezTo>
                    <a:pt x="9049" y="4728"/>
                    <a:pt x="7144" y="7586"/>
                    <a:pt x="7144" y="10443"/>
                  </a:cubicBezTo>
                  <a:close/>
                </a:path>
              </a:pathLst>
            </a:custGeom>
            <a:grpFill/>
            <a:ln w="9525" cap="flat">
              <a:noFill/>
              <a:prstDash val="solid"/>
              <a:miter/>
            </a:ln>
          </p:spPr>
          <p:txBody>
            <a:bodyPr rtlCol="0" anchor="ctr"/>
            <a:lstStyle/>
            <a:p>
              <a:endParaRPr lang="en-US"/>
            </a:p>
          </p:txBody>
        </p:sp>
        <p:sp>
          <p:nvSpPr>
            <p:cNvPr id="574" name="Freeform: Shape 573">
              <a:extLst>
                <a:ext uri="{FF2B5EF4-FFF2-40B4-BE49-F238E27FC236}">
                  <a16:creationId xmlns:a16="http://schemas.microsoft.com/office/drawing/2014/main" xmlns="" id="{B1DF6320-2719-4BBE-B772-BDB8A206D6D3}"/>
                </a:ext>
              </a:extLst>
            </p:cNvPr>
            <p:cNvSpPr/>
            <p:nvPr/>
          </p:nvSpPr>
          <p:spPr>
            <a:xfrm>
              <a:off x="7371874" y="243411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75" name="Freeform: Shape 574">
              <a:extLst>
                <a:ext uri="{FF2B5EF4-FFF2-40B4-BE49-F238E27FC236}">
                  <a16:creationId xmlns:a16="http://schemas.microsoft.com/office/drawing/2014/main" xmlns="" id="{70887775-4FB7-4E8E-A540-78567A2FCA3A}"/>
                </a:ext>
              </a:extLst>
            </p:cNvPr>
            <p:cNvSpPr/>
            <p:nvPr/>
          </p:nvSpPr>
          <p:spPr>
            <a:xfrm>
              <a:off x="7333774" y="2421016"/>
              <a:ext cx="9525" cy="9525"/>
            </a:xfrm>
            <a:custGeom>
              <a:avLst/>
              <a:gdLst>
                <a:gd name="connsiteX0" fmla="*/ 7144 w 9525"/>
                <a:gd name="connsiteY0" fmla="*/ 7858 h 9525"/>
                <a:gd name="connsiteX1" fmla="*/ 9049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9049" y="7858"/>
                  </a:lnTo>
                  <a:cubicBezTo>
                    <a:pt x="8096" y="6906"/>
                    <a:pt x="7144" y="6906"/>
                    <a:pt x="7144" y="7858"/>
                  </a:cubicBezTo>
                  <a:close/>
                </a:path>
              </a:pathLst>
            </a:custGeom>
            <a:grpFill/>
            <a:ln w="9525" cap="flat">
              <a:noFill/>
              <a:prstDash val="solid"/>
              <a:miter/>
            </a:ln>
          </p:spPr>
          <p:txBody>
            <a:bodyPr rtlCol="0" anchor="ctr"/>
            <a:lstStyle/>
            <a:p>
              <a:endParaRPr lang="en-US"/>
            </a:p>
          </p:txBody>
        </p:sp>
        <p:sp>
          <p:nvSpPr>
            <p:cNvPr id="576" name="Freeform: Shape 575">
              <a:extLst>
                <a:ext uri="{FF2B5EF4-FFF2-40B4-BE49-F238E27FC236}">
                  <a16:creationId xmlns:a16="http://schemas.microsoft.com/office/drawing/2014/main" xmlns="" id="{22E0B499-7BCE-4E28-9306-EDDF1AEA6042}"/>
                </a:ext>
              </a:extLst>
            </p:cNvPr>
            <p:cNvSpPr/>
            <p:nvPr/>
          </p:nvSpPr>
          <p:spPr>
            <a:xfrm>
              <a:off x="7377568" y="2420737"/>
              <a:ext cx="9525" cy="9525"/>
            </a:xfrm>
            <a:custGeom>
              <a:avLst/>
              <a:gdLst>
                <a:gd name="connsiteX0" fmla="*/ 9069 w 9525"/>
                <a:gd name="connsiteY0" fmla="*/ 10995 h 9525"/>
                <a:gd name="connsiteX1" fmla="*/ 9069 w 9525"/>
                <a:gd name="connsiteY1" fmla="*/ 10995 h 9525"/>
              </a:gdLst>
              <a:ahLst/>
              <a:cxnLst>
                <a:cxn ang="0">
                  <a:pos x="connsiteX0" y="connsiteY0"/>
                </a:cxn>
                <a:cxn ang="0">
                  <a:pos x="connsiteX1" y="connsiteY1"/>
                </a:cxn>
              </a:cxnLst>
              <a:rect l="l" t="t" r="r" b="b"/>
              <a:pathLst>
                <a:path w="9525" h="9525">
                  <a:moveTo>
                    <a:pt x="9069" y="10995"/>
                  </a:moveTo>
                  <a:cubicBezTo>
                    <a:pt x="5259" y="3375"/>
                    <a:pt x="8117" y="9090"/>
                    <a:pt x="9069" y="10995"/>
                  </a:cubicBezTo>
                  <a:close/>
                </a:path>
              </a:pathLst>
            </a:custGeom>
            <a:grpFill/>
            <a:ln w="9525" cap="flat">
              <a:noFill/>
              <a:prstDash val="solid"/>
              <a:miter/>
            </a:ln>
          </p:spPr>
          <p:txBody>
            <a:bodyPr rtlCol="0" anchor="ctr"/>
            <a:lstStyle/>
            <a:p>
              <a:endParaRPr lang="en-US"/>
            </a:p>
          </p:txBody>
        </p:sp>
        <p:sp>
          <p:nvSpPr>
            <p:cNvPr id="577" name="Freeform: Shape 576">
              <a:extLst>
                <a:ext uri="{FF2B5EF4-FFF2-40B4-BE49-F238E27FC236}">
                  <a16:creationId xmlns:a16="http://schemas.microsoft.com/office/drawing/2014/main" xmlns="" id="{B6E6A8D0-5039-4ABC-AE1C-BF89AA7AFE4E}"/>
                </a:ext>
              </a:extLst>
            </p:cNvPr>
            <p:cNvSpPr/>
            <p:nvPr/>
          </p:nvSpPr>
          <p:spPr>
            <a:xfrm>
              <a:off x="7375483" y="2417921"/>
              <a:ext cx="9525" cy="9525"/>
            </a:xfrm>
            <a:custGeom>
              <a:avLst/>
              <a:gdLst>
                <a:gd name="connsiteX0" fmla="*/ 7344 w 9525"/>
                <a:gd name="connsiteY0" fmla="*/ 7144 h 9525"/>
                <a:gd name="connsiteX1" fmla="*/ 7344 w 9525"/>
                <a:gd name="connsiteY1" fmla="*/ 7144 h 9525"/>
              </a:gdLst>
              <a:ahLst/>
              <a:cxnLst>
                <a:cxn ang="0">
                  <a:pos x="connsiteX0" y="connsiteY0"/>
                </a:cxn>
                <a:cxn ang="0">
                  <a:pos x="connsiteX1" y="connsiteY1"/>
                </a:cxn>
              </a:cxnLst>
              <a:rect l="l" t="t" r="r" b="b"/>
              <a:pathLst>
                <a:path w="9525" h="9525">
                  <a:moveTo>
                    <a:pt x="7344" y="7144"/>
                  </a:moveTo>
                  <a:cubicBezTo>
                    <a:pt x="6392" y="13811"/>
                    <a:pt x="9249" y="8096"/>
                    <a:pt x="7344" y="7144"/>
                  </a:cubicBezTo>
                  <a:close/>
                </a:path>
              </a:pathLst>
            </a:custGeom>
            <a:grpFill/>
            <a:ln w="9525" cap="flat">
              <a:noFill/>
              <a:prstDash val="solid"/>
              <a:miter/>
            </a:ln>
          </p:spPr>
          <p:txBody>
            <a:bodyPr rtlCol="0" anchor="ctr"/>
            <a:lstStyle/>
            <a:p>
              <a:endParaRPr lang="en-US"/>
            </a:p>
          </p:txBody>
        </p:sp>
        <p:sp>
          <p:nvSpPr>
            <p:cNvPr id="578" name="Freeform: Shape 577">
              <a:extLst>
                <a:ext uri="{FF2B5EF4-FFF2-40B4-BE49-F238E27FC236}">
                  <a16:creationId xmlns:a16="http://schemas.microsoft.com/office/drawing/2014/main" xmlns="" id="{8E5F2924-7410-4270-BD4F-54606CA23B1B}"/>
                </a:ext>
              </a:extLst>
            </p:cNvPr>
            <p:cNvSpPr/>
            <p:nvPr/>
          </p:nvSpPr>
          <p:spPr>
            <a:xfrm>
              <a:off x="7374711" y="2500788"/>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9049"/>
                    <a:pt x="9069" y="7144"/>
                  </a:cubicBezTo>
                  <a:close/>
                </a:path>
              </a:pathLst>
            </a:custGeom>
            <a:grpFill/>
            <a:ln w="9525" cap="flat">
              <a:noFill/>
              <a:prstDash val="solid"/>
              <a:miter/>
            </a:ln>
          </p:spPr>
          <p:txBody>
            <a:bodyPr rtlCol="0" anchor="ctr"/>
            <a:lstStyle/>
            <a:p>
              <a:endParaRPr lang="en-US"/>
            </a:p>
          </p:txBody>
        </p:sp>
        <p:sp>
          <p:nvSpPr>
            <p:cNvPr id="579" name="Freeform: Shape 578">
              <a:extLst>
                <a:ext uri="{FF2B5EF4-FFF2-40B4-BE49-F238E27FC236}">
                  <a16:creationId xmlns:a16="http://schemas.microsoft.com/office/drawing/2014/main" xmlns="" id="{14FDC4FB-AC4A-4FDE-BAFA-DFCB2670C03E}"/>
                </a:ext>
              </a:extLst>
            </p:cNvPr>
            <p:cNvSpPr/>
            <p:nvPr/>
          </p:nvSpPr>
          <p:spPr>
            <a:xfrm>
              <a:off x="7367111" y="2492745"/>
              <a:ext cx="9525" cy="9525"/>
            </a:xfrm>
            <a:custGeom>
              <a:avLst/>
              <a:gdLst>
                <a:gd name="connsiteX0" fmla="*/ 7144 w 9525"/>
                <a:gd name="connsiteY0" fmla="*/ 7567 h 9525"/>
                <a:gd name="connsiteX1" fmla="*/ 10001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9472"/>
                    <a:pt x="9049" y="8520"/>
                    <a:pt x="10001" y="7567"/>
                  </a:cubicBezTo>
                  <a:cubicBezTo>
                    <a:pt x="8096" y="7567"/>
                    <a:pt x="8096" y="6615"/>
                    <a:pt x="7144" y="7567"/>
                  </a:cubicBezTo>
                  <a:close/>
                </a:path>
              </a:pathLst>
            </a:custGeom>
            <a:grpFill/>
            <a:ln w="9525" cap="flat">
              <a:noFill/>
              <a:prstDash val="solid"/>
              <a:miter/>
            </a:ln>
          </p:spPr>
          <p:txBody>
            <a:bodyPr rtlCol="0" anchor="ctr"/>
            <a:lstStyle/>
            <a:p>
              <a:endParaRPr lang="en-US"/>
            </a:p>
          </p:txBody>
        </p:sp>
        <p:sp>
          <p:nvSpPr>
            <p:cNvPr id="580" name="Freeform: Shape 579">
              <a:extLst>
                <a:ext uri="{FF2B5EF4-FFF2-40B4-BE49-F238E27FC236}">
                  <a16:creationId xmlns:a16="http://schemas.microsoft.com/office/drawing/2014/main" xmlns="" id="{D5CBEC64-D664-4AF2-89D6-457B83B37AC3}"/>
                </a:ext>
              </a:extLst>
            </p:cNvPr>
            <p:cNvSpPr/>
            <p:nvPr/>
          </p:nvSpPr>
          <p:spPr>
            <a:xfrm>
              <a:off x="7367507" y="251888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8096"/>
                    <a:pt x="5796" y="10001"/>
                    <a:pt x="8653" y="7144"/>
                  </a:cubicBezTo>
                  <a:close/>
                </a:path>
              </a:pathLst>
            </a:custGeom>
            <a:grpFill/>
            <a:ln w="9525" cap="flat">
              <a:noFill/>
              <a:prstDash val="solid"/>
              <a:miter/>
            </a:ln>
          </p:spPr>
          <p:txBody>
            <a:bodyPr rtlCol="0" anchor="ctr"/>
            <a:lstStyle/>
            <a:p>
              <a:endParaRPr lang="en-US"/>
            </a:p>
          </p:txBody>
        </p:sp>
        <p:sp>
          <p:nvSpPr>
            <p:cNvPr id="581" name="Freeform: Shape 580">
              <a:extLst>
                <a:ext uri="{FF2B5EF4-FFF2-40B4-BE49-F238E27FC236}">
                  <a16:creationId xmlns:a16="http://schemas.microsoft.com/office/drawing/2014/main" xmlns="" id="{F38EE161-04E0-4E91-AC33-4A23A9DFA41D}"/>
                </a:ext>
              </a:extLst>
            </p:cNvPr>
            <p:cNvSpPr/>
            <p:nvPr/>
          </p:nvSpPr>
          <p:spPr>
            <a:xfrm>
              <a:off x="7321920" y="243697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8096"/>
                    <a:pt x="7567" y="7144"/>
                    <a:pt x="7567" y="7144"/>
                  </a:cubicBezTo>
                  <a:close/>
                </a:path>
              </a:pathLst>
            </a:custGeom>
            <a:grpFill/>
            <a:ln w="9525" cap="flat">
              <a:noFill/>
              <a:prstDash val="solid"/>
              <a:miter/>
            </a:ln>
          </p:spPr>
          <p:txBody>
            <a:bodyPr rtlCol="0" anchor="ctr"/>
            <a:lstStyle/>
            <a:p>
              <a:endParaRPr lang="en-US"/>
            </a:p>
          </p:txBody>
        </p:sp>
        <p:sp>
          <p:nvSpPr>
            <p:cNvPr id="582" name="Freeform: Shape 581">
              <a:extLst>
                <a:ext uri="{FF2B5EF4-FFF2-40B4-BE49-F238E27FC236}">
                  <a16:creationId xmlns:a16="http://schemas.microsoft.com/office/drawing/2014/main" xmlns="" id="{FA9E1208-026F-447A-A7A2-D2F24BE66359}"/>
                </a:ext>
              </a:extLst>
            </p:cNvPr>
            <p:cNvSpPr/>
            <p:nvPr/>
          </p:nvSpPr>
          <p:spPr>
            <a:xfrm>
              <a:off x="7312819" y="2422230"/>
              <a:ext cx="28575" cy="19050"/>
            </a:xfrm>
            <a:custGeom>
              <a:avLst/>
              <a:gdLst>
                <a:gd name="connsiteX0" fmla="*/ 29051 w 28575"/>
                <a:gd name="connsiteY0" fmla="*/ 18074 h 19050"/>
                <a:gd name="connsiteX1" fmla="*/ 7144 w 28575"/>
                <a:gd name="connsiteY1" fmla="*/ 19979 h 19050"/>
                <a:gd name="connsiteX2" fmla="*/ 29051 w 28575"/>
                <a:gd name="connsiteY2" fmla="*/ 18074 h 19050"/>
              </a:gdLst>
              <a:ahLst/>
              <a:cxnLst>
                <a:cxn ang="0">
                  <a:pos x="connsiteX0" y="connsiteY0"/>
                </a:cxn>
                <a:cxn ang="0">
                  <a:pos x="connsiteX1" y="connsiteY1"/>
                </a:cxn>
                <a:cxn ang="0">
                  <a:pos x="connsiteX2" y="connsiteY2"/>
                </a:cxn>
              </a:cxnLst>
              <a:rect l="l" t="t" r="r" b="b"/>
              <a:pathLst>
                <a:path w="28575" h="19050">
                  <a:moveTo>
                    <a:pt x="29051" y="18074"/>
                  </a:moveTo>
                  <a:cubicBezTo>
                    <a:pt x="28099" y="16169"/>
                    <a:pt x="17621" y="-6691"/>
                    <a:pt x="7144" y="19979"/>
                  </a:cubicBezTo>
                  <a:cubicBezTo>
                    <a:pt x="13811" y="19979"/>
                    <a:pt x="26194" y="20932"/>
                    <a:pt x="29051" y="18074"/>
                  </a:cubicBezTo>
                  <a:close/>
                </a:path>
              </a:pathLst>
            </a:custGeom>
            <a:grpFill/>
            <a:ln w="9525" cap="flat">
              <a:noFill/>
              <a:prstDash val="solid"/>
              <a:miter/>
            </a:ln>
          </p:spPr>
          <p:txBody>
            <a:bodyPr rtlCol="0" anchor="ctr"/>
            <a:lstStyle/>
            <a:p>
              <a:endParaRPr lang="en-US"/>
            </a:p>
          </p:txBody>
        </p:sp>
        <p:sp>
          <p:nvSpPr>
            <p:cNvPr id="583" name="Freeform: Shape 582">
              <a:extLst>
                <a:ext uri="{FF2B5EF4-FFF2-40B4-BE49-F238E27FC236}">
                  <a16:creationId xmlns:a16="http://schemas.microsoft.com/office/drawing/2014/main" xmlns="" id="{B1EA15F2-449B-40F0-9562-1687936D5D98}"/>
                </a:ext>
              </a:extLst>
            </p:cNvPr>
            <p:cNvSpPr/>
            <p:nvPr/>
          </p:nvSpPr>
          <p:spPr>
            <a:xfrm>
              <a:off x="7290911" y="24360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84" name="Freeform: Shape 583">
              <a:extLst>
                <a:ext uri="{FF2B5EF4-FFF2-40B4-BE49-F238E27FC236}">
                  <a16:creationId xmlns:a16="http://schemas.microsoft.com/office/drawing/2014/main" xmlns="" id="{0F421927-C9B8-4B0D-AE06-200D80FCE5BD}"/>
                </a:ext>
              </a:extLst>
            </p:cNvPr>
            <p:cNvSpPr/>
            <p:nvPr/>
          </p:nvSpPr>
          <p:spPr>
            <a:xfrm>
              <a:off x="7292102" y="2432028"/>
              <a:ext cx="9525" cy="19050"/>
            </a:xfrm>
            <a:custGeom>
              <a:avLst/>
              <a:gdLst>
                <a:gd name="connsiteX0" fmla="*/ 7858 w 9525"/>
                <a:gd name="connsiteY0" fmla="*/ 12086 h 19050"/>
                <a:gd name="connsiteX1" fmla="*/ 7858 w 9525"/>
                <a:gd name="connsiteY1" fmla="*/ 12086 h 19050"/>
              </a:gdLst>
              <a:ahLst/>
              <a:cxnLst>
                <a:cxn ang="0">
                  <a:pos x="connsiteX0" y="connsiteY0"/>
                </a:cxn>
                <a:cxn ang="0">
                  <a:pos x="connsiteX1" y="connsiteY1"/>
                </a:cxn>
              </a:cxnLst>
              <a:rect l="l" t="t" r="r" b="b"/>
              <a:pathLst>
                <a:path w="9525" h="19050">
                  <a:moveTo>
                    <a:pt x="7858" y="12086"/>
                  </a:moveTo>
                  <a:cubicBezTo>
                    <a:pt x="6906" y="2561"/>
                    <a:pt x="6906" y="9229"/>
                    <a:pt x="7858" y="12086"/>
                  </a:cubicBezTo>
                  <a:close/>
                </a:path>
              </a:pathLst>
            </a:custGeom>
            <a:grpFill/>
            <a:ln w="9525" cap="flat">
              <a:noFill/>
              <a:prstDash val="solid"/>
              <a:miter/>
            </a:ln>
          </p:spPr>
          <p:txBody>
            <a:bodyPr rtlCol="0" anchor="ctr"/>
            <a:lstStyle/>
            <a:p>
              <a:endParaRPr lang="en-US"/>
            </a:p>
          </p:txBody>
        </p:sp>
        <p:sp>
          <p:nvSpPr>
            <p:cNvPr id="585" name="Freeform: Shape 584">
              <a:extLst>
                <a:ext uri="{FF2B5EF4-FFF2-40B4-BE49-F238E27FC236}">
                  <a16:creationId xmlns:a16="http://schemas.microsoft.com/office/drawing/2014/main" xmlns="" id="{600E6BB9-C199-41AE-B8CD-68DD07417314}"/>
                </a:ext>
              </a:extLst>
            </p:cNvPr>
            <p:cNvSpPr/>
            <p:nvPr/>
          </p:nvSpPr>
          <p:spPr>
            <a:xfrm>
              <a:off x="7295379" y="2428398"/>
              <a:ext cx="9525" cy="19050"/>
            </a:xfrm>
            <a:custGeom>
              <a:avLst/>
              <a:gdLst>
                <a:gd name="connsiteX0" fmla="*/ 9343 w 9525"/>
                <a:gd name="connsiteY0" fmla="*/ 7144 h 19050"/>
                <a:gd name="connsiteX1" fmla="*/ 9343 w 9525"/>
                <a:gd name="connsiteY1" fmla="*/ 7144 h 19050"/>
              </a:gdLst>
              <a:ahLst/>
              <a:cxnLst>
                <a:cxn ang="0">
                  <a:pos x="connsiteX0" y="connsiteY0"/>
                </a:cxn>
                <a:cxn ang="0">
                  <a:pos x="connsiteX1" y="connsiteY1"/>
                </a:cxn>
              </a:cxnLst>
              <a:rect l="l" t="t" r="r" b="b"/>
              <a:pathLst>
                <a:path w="9525" h="19050">
                  <a:moveTo>
                    <a:pt x="9343" y="7144"/>
                  </a:moveTo>
                  <a:cubicBezTo>
                    <a:pt x="7439" y="8096"/>
                    <a:pt x="5533" y="28099"/>
                    <a:pt x="9343" y="7144"/>
                  </a:cubicBezTo>
                  <a:close/>
                </a:path>
              </a:pathLst>
            </a:custGeom>
            <a:grpFill/>
            <a:ln w="9525" cap="flat">
              <a:noFill/>
              <a:prstDash val="solid"/>
              <a:miter/>
            </a:ln>
          </p:spPr>
          <p:txBody>
            <a:bodyPr rtlCol="0" anchor="ctr"/>
            <a:lstStyle/>
            <a:p>
              <a:endParaRPr lang="en-US"/>
            </a:p>
          </p:txBody>
        </p:sp>
        <p:sp>
          <p:nvSpPr>
            <p:cNvPr id="586" name="Freeform: Shape 585">
              <a:extLst>
                <a:ext uri="{FF2B5EF4-FFF2-40B4-BE49-F238E27FC236}">
                  <a16:creationId xmlns:a16="http://schemas.microsoft.com/office/drawing/2014/main" xmlns="" id="{B94CAAF2-08F7-4374-8536-CFD427C298BB}"/>
                </a:ext>
              </a:extLst>
            </p:cNvPr>
            <p:cNvSpPr/>
            <p:nvPr/>
          </p:nvSpPr>
          <p:spPr>
            <a:xfrm>
              <a:off x="7309961" y="24303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9049"/>
                    <a:pt x="7144" y="11906"/>
                    <a:pt x="7144" y="7144"/>
                  </a:cubicBezTo>
                  <a:close/>
                </a:path>
              </a:pathLst>
            </a:custGeom>
            <a:grpFill/>
            <a:ln w="9525" cap="flat">
              <a:noFill/>
              <a:prstDash val="solid"/>
              <a:miter/>
            </a:ln>
          </p:spPr>
          <p:txBody>
            <a:bodyPr rtlCol="0" anchor="ctr"/>
            <a:lstStyle/>
            <a:p>
              <a:endParaRPr lang="en-US"/>
            </a:p>
          </p:txBody>
        </p:sp>
        <p:sp>
          <p:nvSpPr>
            <p:cNvPr id="587" name="Freeform: Shape 586">
              <a:extLst>
                <a:ext uri="{FF2B5EF4-FFF2-40B4-BE49-F238E27FC236}">
                  <a16:creationId xmlns:a16="http://schemas.microsoft.com/office/drawing/2014/main" xmlns="" id="{F93C2788-3CD8-40FD-92E3-C0ABF648C40C}"/>
                </a:ext>
              </a:extLst>
            </p:cNvPr>
            <p:cNvSpPr/>
            <p:nvPr/>
          </p:nvSpPr>
          <p:spPr>
            <a:xfrm>
              <a:off x="7307508" y="2432124"/>
              <a:ext cx="9525" cy="9525"/>
            </a:xfrm>
            <a:custGeom>
              <a:avLst/>
              <a:gdLst>
                <a:gd name="connsiteX0" fmla="*/ 8644 w 9525"/>
                <a:gd name="connsiteY0" fmla="*/ 7228 h 9525"/>
                <a:gd name="connsiteX1" fmla="*/ 8644 w 9525"/>
                <a:gd name="connsiteY1" fmla="*/ 7228 h 9525"/>
              </a:gdLst>
              <a:ahLst/>
              <a:cxnLst>
                <a:cxn ang="0">
                  <a:pos x="connsiteX0" y="connsiteY0"/>
                </a:cxn>
                <a:cxn ang="0">
                  <a:pos x="connsiteX1" y="connsiteY1"/>
                </a:cxn>
              </a:cxnLst>
              <a:rect l="l" t="t" r="r" b="b"/>
              <a:pathLst>
                <a:path w="9525" h="9525">
                  <a:moveTo>
                    <a:pt x="8644" y="7228"/>
                  </a:moveTo>
                  <a:cubicBezTo>
                    <a:pt x="9597" y="6275"/>
                    <a:pt x="4834" y="13895"/>
                    <a:pt x="8644" y="7228"/>
                  </a:cubicBezTo>
                  <a:close/>
                </a:path>
              </a:pathLst>
            </a:custGeom>
            <a:grpFill/>
            <a:ln w="9525" cap="flat">
              <a:noFill/>
              <a:prstDash val="solid"/>
              <a:miter/>
            </a:ln>
          </p:spPr>
          <p:txBody>
            <a:bodyPr rtlCol="0" anchor="ctr"/>
            <a:lstStyle/>
            <a:p>
              <a:endParaRPr lang="en-US"/>
            </a:p>
          </p:txBody>
        </p:sp>
        <p:sp>
          <p:nvSpPr>
            <p:cNvPr id="588" name="Freeform: Shape 587">
              <a:extLst>
                <a:ext uri="{FF2B5EF4-FFF2-40B4-BE49-F238E27FC236}">
                  <a16:creationId xmlns:a16="http://schemas.microsoft.com/office/drawing/2014/main" xmlns="" id="{63CD8F10-0AE6-4055-8CF6-E24DF6CC7772}"/>
                </a:ext>
              </a:extLst>
            </p:cNvPr>
            <p:cNvSpPr/>
            <p:nvPr/>
          </p:nvSpPr>
          <p:spPr>
            <a:xfrm>
              <a:off x="7303294" y="2429351"/>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8096" y="7144"/>
                    <a:pt x="7144" y="7144"/>
                  </a:cubicBezTo>
                  <a:lnTo>
                    <a:pt x="9049" y="8096"/>
                  </a:lnTo>
                  <a:close/>
                </a:path>
              </a:pathLst>
            </a:custGeom>
            <a:grpFill/>
            <a:ln w="9525" cap="flat">
              <a:noFill/>
              <a:prstDash val="solid"/>
              <a:miter/>
            </a:ln>
          </p:spPr>
          <p:txBody>
            <a:bodyPr rtlCol="0" anchor="ctr"/>
            <a:lstStyle/>
            <a:p>
              <a:endParaRPr lang="en-US"/>
            </a:p>
          </p:txBody>
        </p:sp>
        <p:sp>
          <p:nvSpPr>
            <p:cNvPr id="589" name="Freeform: Shape 588">
              <a:extLst>
                <a:ext uri="{FF2B5EF4-FFF2-40B4-BE49-F238E27FC236}">
                  <a16:creationId xmlns:a16="http://schemas.microsoft.com/office/drawing/2014/main" xmlns="" id="{6926210D-F86D-4C52-8513-1612507B861E}"/>
                </a:ext>
              </a:extLst>
            </p:cNvPr>
            <p:cNvSpPr/>
            <p:nvPr/>
          </p:nvSpPr>
          <p:spPr>
            <a:xfrm>
              <a:off x="7304881" y="2430409"/>
              <a:ext cx="9525" cy="9525"/>
            </a:xfrm>
            <a:custGeom>
              <a:avLst/>
              <a:gdLst>
                <a:gd name="connsiteX0" fmla="*/ 8414 w 9525"/>
                <a:gd name="connsiteY0" fmla="*/ 7990 h 9525"/>
                <a:gd name="connsiteX1" fmla="*/ 8414 w 9525"/>
                <a:gd name="connsiteY1" fmla="*/ 7990 h 9525"/>
              </a:gdLst>
              <a:ahLst/>
              <a:cxnLst>
                <a:cxn ang="0">
                  <a:pos x="connsiteX0" y="connsiteY0"/>
                </a:cxn>
                <a:cxn ang="0">
                  <a:pos x="connsiteX1" y="connsiteY1"/>
                </a:cxn>
              </a:cxnLst>
              <a:rect l="l" t="t" r="r" b="b"/>
              <a:pathLst>
                <a:path w="9525" h="9525">
                  <a:moveTo>
                    <a:pt x="8414" y="7990"/>
                  </a:moveTo>
                  <a:cubicBezTo>
                    <a:pt x="8414" y="7990"/>
                    <a:pt x="5556" y="6085"/>
                    <a:pt x="8414" y="7990"/>
                  </a:cubicBezTo>
                  <a:close/>
                </a:path>
              </a:pathLst>
            </a:custGeom>
            <a:grpFill/>
            <a:ln w="9525" cap="flat">
              <a:noFill/>
              <a:prstDash val="solid"/>
              <a:miter/>
            </a:ln>
          </p:spPr>
          <p:txBody>
            <a:bodyPr rtlCol="0" anchor="ctr"/>
            <a:lstStyle/>
            <a:p>
              <a:endParaRPr lang="en-US"/>
            </a:p>
          </p:txBody>
        </p:sp>
        <p:sp>
          <p:nvSpPr>
            <p:cNvPr id="590" name="Freeform: Shape 589">
              <a:extLst>
                <a:ext uri="{FF2B5EF4-FFF2-40B4-BE49-F238E27FC236}">
                  <a16:creationId xmlns:a16="http://schemas.microsoft.com/office/drawing/2014/main" xmlns="" id="{A4F928FA-E70C-4EF6-8761-BC2F3E8DCA8A}"/>
                </a:ext>
              </a:extLst>
            </p:cNvPr>
            <p:cNvSpPr/>
            <p:nvPr/>
          </p:nvSpPr>
          <p:spPr>
            <a:xfrm>
              <a:off x="7307210" y="2426709"/>
              <a:ext cx="9525" cy="19050"/>
            </a:xfrm>
            <a:custGeom>
              <a:avLst/>
              <a:gdLst>
                <a:gd name="connsiteX0" fmla="*/ 7990 w 9525"/>
                <a:gd name="connsiteY0" fmla="*/ 12643 h 19050"/>
                <a:gd name="connsiteX1" fmla="*/ 7990 w 9525"/>
                <a:gd name="connsiteY1" fmla="*/ 12643 h 19050"/>
              </a:gdLst>
              <a:ahLst/>
              <a:cxnLst>
                <a:cxn ang="0">
                  <a:pos x="connsiteX0" y="connsiteY0"/>
                </a:cxn>
                <a:cxn ang="0">
                  <a:pos x="connsiteX1" y="connsiteY1"/>
                </a:cxn>
              </a:cxnLst>
              <a:rect l="l" t="t" r="r" b="b"/>
              <a:pathLst>
                <a:path w="9525" h="19050">
                  <a:moveTo>
                    <a:pt x="7990" y="12643"/>
                  </a:moveTo>
                  <a:cubicBezTo>
                    <a:pt x="7990" y="3118"/>
                    <a:pt x="6085" y="7881"/>
                    <a:pt x="7990" y="12643"/>
                  </a:cubicBezTo>
                  <a:close/>
                </a:path>
              </a:pathLst>
            </a:custGeom>
            <a:grpFill/>
            <a:ln w="9525" cap="flat">
              <a:noFill/>
              <a:prstDash val="solid"/>
              <a:miter/>
            </a:ln>
          </p:spPr>
          <p:txBody>
            <a:bodyPr rtlCol="0" anchor="ctr"/>
            <a:lstStyle/>
            <a:p>
              <a:endParaRPr lang="en-US"/>
            </a:p>
          </p:txBody>
        </p:sp>
        <p:sp>
          <p:nvSpPr>
            <p:cNvPr id="591" name="Freeform: Shape 590">
              <a:extLst>
                <a:ext uri="{FF2B5EF4-FFF2-40B4-BE49-F238E27FC236}">
                  <a16:creationId xmlns:a16="http://schemas.microsoft.com/office/drawing/2014/main" xmlns="" id="{F29DBAC5-9AA1-49B2-A4CF-F63690AD92C2}"/>
                </a:ext>
              </a:extLst>
            </p:cNvPr>
            <p:cNvSpPr/>
            <p:nvPr/>
          </p:nvSpPr>
          <p:spPr>
            <a:xfrm>
              <a:off x="7356486" y="2514123"/>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10954"/>
                    <a:pt x="7291" y="8096"/>
                    <a:pt x="8244" y="7144"/>
                  </a:cubicBezTo>
                  <a:close/>
                </a:path>
              </a:pathLst>
            </a:custGeom>
            <a:grpFill/>
            <a:ln w="9525" cap="flat">
              <a:noFill/>
              <a:prstDash val="solid"/>
              <a:miter/>
            </a:ln>
          </p:spPr>
          <p:txBody>
            <a:bodyPr rtlCol="0" anchor="ctr"/>
            <a:lstStyle/>
            <a:p>
              <a:endParaRPr lang="en-US"/>
            </a:p>
          </p:txBody>
        </p:sp>
        <p:sp>
          <p:nvSpPr>
            <p:cNvPr id="592" name="Freeform: Shape 591">
              <a:extLst>
                <a:ext uri="{FF2B5EF4-FFF2-40B4-BE49-F238E27FC236}">
                  <a16:creationId xmlns:a16="http://schemas.microsoft.com/office/drawing/2014/main" xmlns="" id="{69F7AD43-7D18-43F7-8668-FA339C6D0B81}"/>
                </a:ext>
              </a:extLst>
            </p:cNvPr>
            <p:cNvSpPr/>
            <p:nvPr/>
          </p:nvSpPr>
          <p:spPr>
            <a:xfrm>
              <a:off x="7349014" y="2511266"/>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8096"/>
                    <a:pt x="7144" y="9049"/>
                  </a:cubicBezTo>
                  <a:cubicBezTo>
                    <a:pt x="8096" y="8096"/>
                    <a:pt x="8096" y="8096"/>
                    <a:pt x="8096" y="7144"/>
                  </a:cubicBezTo>
                  <a:close/>
                </a:path>
              </a:pathLst>
            </a:custGeom>
            <a:grpFill/>
            <a:ln w="9525" cap="flat">
              <a:noFill/>
              <a:prstDash val="solid"/>
              <a:miter/>
            </a:ln>
          </p:spPr>
          <p:txBody>
            <a:bodyPr rtlCol="0" anchor="ctr"/>
            <a:lstStyle/>
            <a:p>
              <a:endParaRPr lang="en-US"/>
            </a:p>
          </p:txBody>
        </p:sp>
        <p:sp>
          <p:nvSpPr>
            <p:cNvPr id="593" name="Freeform: Shape 592">
              <a:extLst>
                <a:ext uri="{FF2B5EF4-FFF2-40B4-BE49-F238E27FC236}">
                  <a16:creationId xmlns:a16="http://schemas.microsoft.com/office/drawing/2014/main" xmlns="" id="{E0216DD7-A2C9-4E64-A4C7-45DED34B65E1}"/>
                </a:ext>
              </a:extLst>
            </p:cNvPr>
            <p:cNvSpPr/>
            <p:nvPr/>
          </p:nvSpPr>
          <p:spPr>
            <a:xfrm>
              <a:off x="7342751" y="2515142"/>
              <a:ext cx="9525" cy="28575"/>
            </a:xfrm>
            <a:custGeom>
              <a:avLst/>
              <a:gdLst>
                <a:gd name="connsiteX0" fmla="*/ 8644 w 9525"/>
                <a:gd name="connsiteY0" fmla="*/ 24223 h 28575"/>
                <a:gd name="connsiteX1" fmla="*/ 8644 w 9525"/>
                <a:gd name="connsiteY1" fmla="*/ 24223 h 28575"/>
              </a:gdLst>
              <a:ahLst/>
              <a:cxnLst>
                <a:cxn ang="0">
                  <a:pos x="connsiteX0" y="connsiteY0"/>
                </a:cxn>
                <a:cxn ang="0">
                  <a:pos x="connsiteX1" y="connsiteY1"/>
                </a:cxn>
              </a:cxnLst>
              <a:rect l="l" t="t" r="r" b="b"/>
              <a:pathLst>
                <a:path w="9525" h="28575">
                  <a:moveTo>
                    <a:pt x="8644" y="24223"/>
                  </a:moveTo>
                  <a:cubicBezTo>
                    <a:pt x="4834" y="16603"/>
                    <a:pt x="9597" y="-10067"/>
                    <a:pt x="8644" y="24223"/>
                  </a:cubicBezTo>
                  <a:close/>
                </a:path>
              </a:pathLst>
            </a:custGeom>
            <a:grpFill/>
            <a:ln w="9525" cap="flat">
              <a:noFill/>
              <a:prstDash val="solid"/>
              <a:miter/>
            </a:ln>
          </p:spPr>
          <p:txBody>
            <a:bodyPr rtlCol="0" anchor="ctr"/>
            <a:lstStyle/>
            <a:p>
              <a:endParaRPr lang="en-US"/>
            </a:p>
          </p:txBody>
        </p:sp>
        <p:sp>
          <p:nvSpPr>
            <p:cNvPr id="594" name="Freeform: Shape 593">
              <a:extLst>
                <a:ext uri="{FF2B5EF4-FFF2-40B4-BE49-F238E27FC236}">
                  <a16:creationId xmlns:a16="http://schemas.microsoft.com/office/drawing/2014/main" xmlns="" id="{6C916F1E-E126-46FC-A9BC-ACD081A36F9A}"/>
                </a:ext>
              </a:extLst>
            </p:cNvPr>
            <p:cNvSpPr/>
            <p:nvPr/>
          </p:nvSpPr>
          <p:spPr>
            <a:xfrm>
              <a:off x="7347109" y="2538233"/>
              <a:ext cx="9525" cy="9525"/>
            </a:xfrm>
            <a:custGeom>
              <a:avLst/>
              <a:gdLst>
                <a:gd name="connsiteX0" fmla="*/ 7144 w 9525"/>
                <a:gd name="connsiteY0" fmla="*/ 8751 h 9525"/>
                <a:gd name="connsiteX1" fmla="*/ 8096 w 9525"/>
                <a:gd name="connsiteY1" fmla="*/ 7799 h 9525"/>
                <a:gd name="connsiteX2" fmla="*/ 7144 w 9525"/>
                <a:gd name="connsiteY2" fmla="*/ 8751 h 9525"/>
              </a:gdLst>
              <a:ahLst/>
              <a:cxnLst>
                <a:cxn ang="0">
                  <a:pos x="connsiteX0" y="connsiteY0"/>
                </a:cxn>
                <a:cxn ang="0">
                  <a:pos x="connsiteX1" y="connsiteY1"/>
                </a:cxn>
                <a:cxn ang="0">
                  <a:pos x="connsiteX2" y="connsiteY2"/>
                </a:cxn>
              </a:cxnLst>
              <a:rect l="l" t="t" r="r" b="b"/>
              <a:pathLst>
                <a:path w="9525" h="9525">
                  <a:moveTo>
                    <a:pt x="7144" y="8751"/>
                  </a:moveTo>
                  <a:cubicBezTo>
                    <a:pt x="8096" y="8751"/>
                    <a:pt x="8096" y="8751"/>
                    <a:pt x="8096" y="7799"/>
                  </a:cubicBezTo>
                  <a:cubicBezTo>
                    <a:pt x="8096" y="5894"/>
                    <a:pt x="7144" y="8751"/>
                    <a:pt x="7144" y="8751"/>
                  </a:cubicBezTo>
                  <a:close/>
                </a:path>
              </a:pathLst>
            </a:custGeom>
            <a:grpFill/>
            <a:ln w="9525" cap="flat">
              <a:noFill/>
              <a:prstDash val="solid"/>
              <a:miter/>
            </a:ln>
          </p:spPr>
          <p:txBody>
            <a:bodyPr rtlCol="0" anchor="ctr"/>
            <a:lstStyle/>
            <a:p>
              <a:endParaRPr lang="en-US"/>
            </a:p>
          </p:txBody>
        </p:sp>
        <p:sp>
          <p:nvSpPr>
            <p:cNvPr id="595" name="Freeform: Shape 594">
              <a:extLst>
                <a:ext uri="{FF2B5EF4-FFF2-40B4-BE49-F238E27FC236}">
                  <a16:creationId xmlns:a16="http://schemas.microsoft.com/office/drawing/2014/main" xmlns="" id="{AAF86D6D-B203-43A2-83C0-E75846E02573}"/>
                </a:ext>
              </a:extLst>
            </p:cNvPr>
            <p:cNvSpPr/>
            <p:nvPr/>
          </p:nvSpPr>
          <p:spPr>
            <a:xfrm>
              <a:off x="7329540" y="248459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5716"/>
                    <a:pt x="7567" y="10001"/>
                    <a:pt x="7567" y="7144"/>
                  </a:cubicBezTo>
                  <a:close/>
                </a:path>
              </a:pathLst>
            </a:custGeom>
            <a:grpFill/>
            <a:ln w="9525" cap="flat">
              <a:noFill/>
              <a:prstDash val="solid"/>
              <a:miter/>
            </a:ln>
          </p:spPr>
          <p:txBody>
            <a:bodyPr rtlCol="0" anchor="ctr"/>
            <a:lstStyle/>
            <a:p>
              <a:endParaRPr lang="en-US"/>
            </a:p>
          </p:txBody>
        </p:sp>
        <p:sp>
          <p:nvSpPr>
            <p:cNvPr id="596" name="Freeform: Shape 595">
              <a:extLst>
                <a:ext uri="{FF2B5EF4-FFF2-40B4-BE49-F238E27FC236}">
                  <a16:creationId xmlns:a16="http://schemas.microsoft.com/office/drawing/2014/main" xmlns="" id="{B87ED2CB-8ED7-4979-ABA8-953FE2D6CF9A}"/>
                </a:ext>
              </a:extLst>
            </p:cNvPr>
            <p:cNvSpPr/>
            <p:nvPr/>
          </p:nvSpPr>
          <p:spPr>
            <a:xfrm>
              <a:off x="7331154" y="248745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8096"/>
                    <a:pt x="6906" y="7144"/>
                    <a:pt x="7858" y="7144"/>
                  </a:cubicBezTo>
                  <a:close/>
                </a:path>
              </a:pathLst>
            </a:custGeom>
            <a:grpFill/>
            <a:ln w="9525" cap="flat">
              <a:noFill/>
              <a:prstDash val="solid"/>
              <a:miter/>
            </a:ln>
          </p:spPr>
          <p:txBody>
            <a:bodyPr rtlCol="0" anchor="ctr"/>
            <a:lstStyle/>
            <a:p>
              <a:endParaRPr lang="en-US"/>
            </a:p>
          </p:txBody>
        </p:sp>
        <p:sp>
          <p:nvSpPr>
            <p:cNvPr id="597" name="Freeform: Shape 596">
              <a:extLst>
                <a:ext uri="{FF2B5EF4-FFF2-40B4-BE49-F238E27FC236}">
                  <a16:creationId xmlns:a16="http://schemas.microsoft.com/office/drawing/2014/main" xmlns="" id="{C67F7AA4-7589-4441-82A8-7A1184B26676}"/>
                </a:ext>
              </a:extLst>
            </p:cNvPr>
            <p:cNvSpPr/>
            <p:nvPr/>
          </p:nvSpPr>
          <p:spPr>
            <a:xfrm>
              <a:off x="7329964" y="24845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98" name="Freeform: Shape 597">
              <a:extLst>
                <a:ext uri="{FF2B5EF4-FFF2-40B4-BE49-F238E27FC236}">
                  <a16:creationId xmlns:a16="http://schemas.microsoft.com/office/drawing/2014/main" xmlns="" id="{CE684E4D-64D8-4BD7-858C-25BEA337DCE7}"/>
                </a:ext>
              </a:extLst>
            </p:cNvPr>
            <p:cNvSpPr/>
            <p:nvPr/>
          </p:nvSpPr>
          <p:spPr>
            <a:xfrm>
              <a:off x="7299484" y="2427298"/>
              <a:ext cx="9525" cy="9525"/>
            </a:xfrm>
            <a:custGeom>
              <a:avLst/>
              <a:gdLst>
                <a:gd name="connsiteX0" fmla="*/ 8096 w 9525"/>
                <a:gd name="connsiteY0" fmla="*/ 8244 h 9525"/>
                <a:gd name="connsiteX1" fmla="*/ 7144 w 9525"/>
                <a:gd name="connsiteY1" fmla="*/ 8244 h 9525"/>
                <a:gd name="connsiteX2" fmla="*/ 8096 w 9525"/>
                <a:gd name="connsiteY2" fmla="*/ 8244 h 9525"/>
              </a:gdLst>
              <a:ahLst/>
              <a:cxnLst>
                <a:cxn ang="0">
                  <a:pos x="connsiteX0" y="connsiteY0"/>
                </a:cxn>
                <a:cxn ang="0">
                  <a:pos x="connsiteX1" y="connsiteY1"/>
                </a:cxn>
                <a:cxn ang="0">
                  <a:pos x="connsiteX2" y="connsiteY2"/>
                </a:cxn>
              </a:cxnLst>
              <a:rect l="l" t="t" r="r" b="b"/>
              <a:pathLst>
                <a:path w="9525" h="9525">
                  <a:moveTo>
                    <a:pt x="8096" y="8244"/>
                  </a:moveTo>
                  <a:cubicBezTo>
                    <a:pt x="8096" y="6339"/>
                    <a:pt x="7144" y="7291"/>
                    <a:pt x="7144" y="8244"/>
                  </a:cubicBezTo>
                  <a:cubicBezTo>
                    <a:pt x="7144" y="8244"/>
                    <a:pt x="7144" y="9196"/>
                    <a:pt x="8096" y="8244"/>
                  </a:cubicBezTo>
                  <a:close/>
                </a:path>
              </a:pathLst>
            </a:custGeom>
            <a:grpFill/>
            <a:ln w="9525" cap="flat">
              <a:noFill/>
              <a:prstDash val="solid"/>
              <a:miter/>
            </a:ln>
          </p:spPr>
          <p:txBody>
            <a:bodyPr rtlCol="0" anchor="ctr"/>
            <a:lstStyle/>
            <a:p>
              <a:endParaRPr lang="en-US"/>
            </a:p>
          </p:txBody>
        </p:sp>
        <p:sp>
          <p:nvSpPr>
            <p:cNvPr id="599" name="Freeform: Shape 598">
              <a:extLst>
                <a:ext uri="{FF2B5EF4-FFF2-40B4-BE49-F238E27FC236}">
                  <a16:creationId xmlns:a16="http://schemas.microsoft.com/office/drawing/2014/main" xmlns="" id="{B65CBE22-745C-4221-9FDD-9FC7BF0FE765}"/>
                </a:ext>
              </a:extLst>
            </p:cNvPr>
            <p:cNvSpPr/>
            <p:nvPr/>
          </p:nvSpPr>
          <p:spPr>
            <a:xfrm>
              <a:off x="7265194" y="2435066"/>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lnTo>
                    <a:pt x="7144" y="7144"/>
                  </a:lnTo>
                  <a:cubicBezTo>
                    <a:pt x="8096" y="8096"/>
                    <a:pt x="8096" y="8096"/>
                    <a:pt x="8096" y="9049"/>
                  </a:cubicBezTo>
                  <a:close/>
                </a:path>
              </a:pathLst>
            </a:custGeom>
            <a:grpFill/>
            <a:ln w="9525" cap="flat">
              <a:noFill/>
              <a:prstDash val="solid"/>
              <a:miter/>
            </a:ln>
          </p:spPr>
          <p:txBody>
            <a:bodyPr rtlCol="0" anchor="ctr"/>
            <a:lstStyle/>
            <a:p>
              <a:endParaRPr lang="en-US"/>
            </a:p>
          </p:txBody>
        </p:sp>
        <p:sp>
          <p:nvSpPr>
            <p:cNvPr id="600" name="Freeform: Shape 599">
              <a:extLst>
                <a:ext uri="{FF2B5EF4-FFF2-40B4-BE49-F238E27FC236}">
                  <a16:creationId xmlns:a16="http://schemas.microsoft.com/office/drawing/2014/main" xmlns="" id="{8D464300-0639-4F6A-8BC0-1E228BEE0AF1}"/>
                </a:ext>
              </a:extLst>
            </p:cNvPr>
            <p:cNvSpPr/>
            <p:nvPr/>
          </p:nvSpPr>
          <p:spPr>
            <a:xfrm>
              <a:off x="7253764" y="249126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8096"/>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601" name="Freeform: Shape 600">
              <a:extLst>
                <a:ext uri="{FF2B5EF4-FFF2-40B4-BE49-F238E27FC236}">
                  <a16:creationId xmlns:a16="http://schemas.microsoft.com/office/drawing/2014/main" xmlns="" id="{B08433D4-0D11-464C-AE80-14DF63DB0E93}"/>
                </a:ext>
              </a:extLst>
            </p:cNvPr>
            <p:cNvSpPr/>
            <p:nvPr/>
          </p:nvSpPr>
          <p:spPr>
            <a:xfrm>
              <a:off x="7253049" y="2492216"/>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10001"/>
                    <a:pt x="6906" y="10001"/>
                    <a:pt x="7858" y="7144"/>
                  </a:cubicBezTo>
                  <a:close/>
                </a:path>
              </a:pathLst>
            </a:custGeom>
            <a:grpFill/>
            <a:ln w="9525" cap="flat">
              <a:noFill/>
              <a:prstDash val="solid"/>
              <a:miter/>
            </a:ln>
          </p:spPr>
          <p:txBody>
            <a:bodyPr rtlCol="0" anchor="ctr"/>
            <a:lstStyle/>
            <a:p>
              <a:endParaRPr lang="en-US"/>
            </a:p>
          </p:txBody>
        </p:sp>
        <p:sp>
          <p:nvSpPr>
            <p:cNvPr id="602" name="Freeform: Shape 601">
              <a:extLst>
                <a:ext uri="{FF2B5EF4-FFF2-40B4-BE49-F238E27FC236}">
                  <a16:creationId xmlns:a16="http://schemas.microsoft.com/office/drawing/2014/main" xmlns="" id="{D63BD5C5-4366-4FB9-BBCC-E255904C8A10}"/>
                </a:ext>
              </a:extLst>
            </p:cNvPr>
            <p:cNvSpPr/>
            <p:nvPr/>
          </p:nvSpPr>
          <p:spPr>
            <a:xfrm>
              <a:off x="6925021" y="1983471"/>
              <a:ext cx="9525" cy="9525"/>
            </a:xfrm>
            <a:custGeom>
              <a:avLst/>
              <a:gdLst>
                <a:gd name="connsiteX0" fmla="*/ 8227 w 9525"/>
                <a:gd name="connsiteY0" fmla="*/ 7253 h 9525"/>
                <a:gd name="connsiteX1" fmla="*/ 8227 w 9525"/>
                <a:gd name="connsiteY1" fmla="*/ 7253 h 9525"/>
              </a:gdLst>
              <a:ahLst/>
              <a:cxnLst>
                <a:cxn ang="0">
                  <a:pos x="connsiteX0" y="connsiteY0"/>
                </a:cxn>
                <a:cxn ang="0">
                  <a:pos x="connsiteX1" y="connsiteY1"/>
                </a:cxn>
              </a:cxnLst>
              <a:rect l="l" t="t" r="r" b="b"/>
              <a:pathLst>
                <a:path w="9525" h="9525">
                  <a:moveTo>
                    <a:pt x="8227" y="7253"/>
                  </a:moveTo>
                  <a:cubicBezTo>
                    <a:pt x="9179" y="6301"/>
                    <a:pt x="5369" y="12016"/>
                    <a:pt x="8227" y="7253"/>
                  </a:cubicBezTo>
                  <a:close/>
                </a:path>
              </a:pathLst>
            </a:custGeom>
            <a:grpFill/>
            <a:ln w="9525" cap="flat">
              <a:noFill/>
              <a:prstDash val="solid"/>
              <a:miter/>
            </a:ln>
          </p:spPr>
          <p:txBody>
            <a:bodyPr rtlCol="0" anchor="ctr"/>
            <a:lstStyle/>
            <a:p>
              <a:endParaRPr lang="en-US"/>
            </a:p>
          </p:txBody>
        </p:sp>
        <p:sp>
          <p:nvSpPr>
            <p:cNvPr id="603" name="Freeform: Shape 602">
              <a:extLst>
                <a:ext uri="{FF2B5EF4-FFF2-40B4-BE49-F238E27FC236}">
                  <a16:creationId xmlns:a16="http://schemas.microsoft.com/office/drawing/2014/main" xmlns="" id="{2D58EB16-4A96-48C3-A096-F61DC733C688}"/>
                </a:ext>
              </a:extLst>
            </p:cNvPr>
            <p:cNvSpPr/>
            <p:nvPr/>
          </p:nvSpPr>
          <p:spPr>
            <a:xfrm>
              <a:off x="6918484" y="1975008"/>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8574" y="26194"/>
                    <a:pt x="10001" y="11906"/>
                    <a:pt x="7144" y="7144"/>
                  </a:cubicBezTo>
                  <a:close/>
                </a:path>
              </a:pathLst>
            </a:custGeom>
            <a:grpFill/>
            <a:ln w="9525" cap="flat">
              <a:noFill/>
              <a:prstDash val="solid"/>
              <a:miter/>
            </a:ln>
          </p:spPr>
          <p:txBody>
            <a:bodyPr rtlCol="0" anchor="ctr"/>
            <a:lstStyle/>
            <a:p>
              <a:endParaRPr lang="en-US"/>
            </a:p>
          </p:txBody>
        </p:sp>
        <p:sp>
          <p:nvSpPr>
            <p:cNvPr id="604" name="Freeform: Shape 603">
              <a:extLst>
                <a:ext uri="{FF2B5EF4-FFF2-40B4-BE49-F238E27FC236}">
                  <a16:creationId xmlns:a16="http://schemas.microsoft.com/office/drawing/2014/main" xmlns="" id="{36849752-C12C-4692-B995-4F297E51AD3E}"/>
                </a:ext>
              </a:extLst>
            </p:cNvPr>
            <p:cNvSpPr/>
            <p:nvPr/>
          </p:nvSpPr>
          <p:spPr>
            <a:xfrm>
              <a:off x="6919436" y="1979771"/>
              <a:ext cx="9525" cy="9525"/>
            </a:xfrm>
            <a:custGeom>
              <a:avLst/>
              <a:gdLst>
                <a:gd name="connsiteX0" fmla="*/ 8096 w 9525"/>
                <a:gd name="connsiteY0" fmla="*/ 10954 h 9525"/>
                <a:gd name="connsiteX1" fmla="*/ 7144 w 9525"/>
                <a:gd name="connsiteY1" fmla="*/ 7144 h 9525"/>
                <a:gd name="connsiteX2" fmla="*/ 8096 w 9525"/>
                <a:gd name="connsiteY2" fmla="*/ 10954 h 9525"/>
              </a:gdLst>
              <a:ahLst/>
              <a:cxnLst>
                <a:cxn ang="0">
                  <a:pos x="connsiteX0" y="connsiteY0"/>
                </a:cxn>
                <a:cxn ang="0">
                  <a:pos x="connsiteX1" y="connsiteY1"/>
                </a:cxn>
                <a:cxn ang="0">
                  <a:pos x="connsiteX2" y="connsiteY2"/>
                </a:cxn>
              </a:cxnLst>
              <a:rect l="l" t="t" r="r" b="b"/>
              <a:pathLst>
                <a:path w="9525" h="9525">
                  <a:moveTo>
                    <a:pt x="8096" y="10954"/>
                  </a:moveTo>
                  <a:cubicBezTo>
                    <a:pt x="8096" y="9049"/>
                    <a:pt x="7144" y="8096"/>
                    <a:pt x="7144" y="7144"/>
                  </a:cubicBezTo>
                  <a:cubicBezTo>
                    <a:pt x="7144" y="8096"/>
                    <a:pt x="7144" y="10001"/>
                    <a:pt x="8096" y="10954"/>
                  </a:cubicBezTo>
                  <a:close/>
                </a:path>
              </a:pathLst>
            </a:custGeom>
            <a:grpFill/>
            <a:ln w="9525" cap="flat">
              <a:noFill/>
              <a:prstDash val="solid"/>
              <a:miter/>
            </a:ln>
          </p:spPr>
          <p:txBody>
            <a:bodyPr rtlCol="0" anchor="ctr"/>
            <a:lstStyle/>
            <a:p>
              <a:endParaRPr lang="en-US"/>
            </a:p>
          </p:txBody>
        </p:sp>
        <p:sp>
          <p:nvSpPr>
            <p:cNvPr id="605" name="Freeform: Shape 604">
              <a:extLst>
                <a:ext uri="{FF2B5EF4-FFF2-40B4-BE49-F238E27FC236}">
                  <a16:creationId xmlns:a16="http://schemas.microsoft.com/office/drawing/2014/main" xmlns="" id="{E2C2708F-C059-41B3-83C9-15D797BE31D7}"/>
                </a:ext>
              </a:extLst>
            </p:cNvPr>
            <p:cNvSpPr/>
            <p:nvPr/>
          </p:nvSpPr>
          <p:spPr>
            <a:xfrm>
              <a:off x="6918166" y="1984533"/>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5556" y="7144"/>
                    <a:pt x="8414" y="7144"/>
                    <a:pt x="8414" y="7144"/>
                  </a:cubicBezTo>
                  <a:close/>
                </a:path>
              </a:pathLst>
            </a:custGeom>
            <a:grpFill/>
            <a:ln w="9525" cap="flat">
              <a:noFill/>
              <a:prstDash val="solid"/>
              <a:miter/>
            </a:ln>
          </p:spPr>
          <p:txBody>
            <a:bodyPr rtlCol="0" anchor="ctr"/>
            <a:lstStyle/>
            <a:p>
              <a:endParaRPr lang="en-US"/>
            </a:p>
          </p:txBody>
        </p:sp>
        <p:sp>
          <p:nvSpPr>
            <p:cNvPr id="606" name="Freeform: Shape 605">
              <a:extLst>
                <a:ext uri="{FF2B5EF4-FFF2-40B4-BE49-F238E27FC236}">
                  <a16:creationId xmlns:a16="http://schemas.microsoft.com/office/drawing/2014/main" xmlns="" id="{0DB0769B-5504-4B98-9890-E391C7FEFD40}"/>
                </a:ext>
              </a:extLst>
            </p:cNvPr>
            <p:cNvSpPr/>
            <p:nvPr/>
          </p:nvSpPr>
          <p:spPr>
            <a:xfrm>
              <a:off x="6916579" y="19864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607" name="Freeform: Shape 606">
              <a:extLst>
                <a:ext uri="{FF2B5EF4-FFF2-40B4-BE49-F238E27FC236}">
                  <a16:creationId xmlns:a16="http://schemas.microsoft.com/office/drawing/2014/main" xmlns="" id="{2C713997-F1DB-4F0F-810F-5773A83FB2A7}"/>
                </a:ext>
              </a:extLst>
            </p:cNvPr>
            <p:cNvSpPr/>
            <p:nvPr/>
          </p:nvSpPr>
          <p:spPr>
            <a:xfrm>
              <a:off x="6913332" y="1977218"/>
              <a:ext cx="9525" cy="19050"/>
            </a:xfrm>
            <a:custGeom>
              <a:avLst/>
              <a:gdLst>
                <a:gd name="connsiteX0" fmla="*/ 8485 w 9525"/>
                <a:gd name="connsiteY0" fmla="*/ 17316 h 19050"/>
                <a:gd name="connsiteX1" fmla="*/ 8485 w 9525"/>
                <a:gd name="connsiteY1" fmla="*/ 17316 h 19050"/>
              </a:gdLst>
              <a:ahLst/>
              <a:cxnLst>
                <a:cxn ang="0">
                  <a:pos x="connsiteX0" y="connsiteY0"/>
                </a:cxn>
                <a:cxn ang="0">
                  <a:pos x="connsiteX1" y="connsiteY1"/>
                </a:cxn>
              </a:cxnLst>
              <a:rect l="l" t="t" r="r" b="b"/>
              <a:pathLst>
                <a:path w="9525" h="19050">
                  <a:moveTo>
                    <a:pt x="8485" y="17316"/>
                  </a:moveTo>
                  <a:cubicBezTo>
                    <a:pt x="10390" y="19221"/>
                    <a:pt x="4675" y="-6496"/>
                    <a:pt x="8485" y="17316"/>
                  </a:cubicBezTo>
                  <a:close/>
                </a:path>
              </a:pathLst>
            </a:custGeom>
            <a:grpFill/>
            <a:ln w="9525" cap="flat">
              <a:noFill/>
              <a:prstDash val="solid"/>
              <a:miter/>
            </a:ln>
          </p:spPr>
          <p:txBody>
            <a:bodyPr rtlCol="0" anchor="ctr"/>
            <a:lstStyle/>
            <a:p>
              <a:endParaRPr lang="en-US"/>
            </a:p>
          </p:txBody>
        </p:sp>
        <p:sp>
          <p:nvSpPr>
            <p:cNvPr id="608" name="Freeform: Shape 607">
              <a:extLst>
                <a:ext uri="{FF2B5EF4-FFF2-40B4-BE49-F238E27FC236}">
                  <a16:creationId xmlns:a16="http://schemas.microsoft.com/office/drawing/2014/main" xmlns="" id="{A4A5F527-A61F-4B7A-A28D-B91083E3F3D2}"/>
                </a:ext>
              </a:extLst>
            </p:cNvPr>
            <p:cNvSpPr/>
            <p:nvPr/>
          </p:nvSpPr>
          <p:spPr>
            <a:xfrm>
              <a:off x="6916579" y="1985338"/>
              <a:ext cx="9525" cy="9525"/>
            </a:xfrm>
            <a:custGeom>
              <a:avLst/>
              <a:gdLst>
                <a:gd name="connsiteX0" fmla="*/ 7144 w 9525"/>
                <a:gd name="connsiteY0" fmla="*/ 8244 h 9525"/>
                <a:gd name="connsiteX1" fmla="*/ 7144 w 9525"/>
                <a:gd name="connsiteY1" fmla="*/ 8244 h 9525"/>
                <a:gd name="connsiteX2" fmla="*/ 7144 w 9525"/>
                <a:gd name="connsiteY2" fmla="*/ 8244 h 9525"/>
              </a:gdLst>
              <a:ahLst/>
              <a:cxnLst>
                <a:cxn ang="0">
                  <a:pos x="connsiteX0" y="connsiteY0"/>
                </a:cxn>
                <a:cxn ang="0">
                  <a:pos x="connsiteX1" y="connsiteY1"/>
                </a:cxn>
                <a:cxn ang="0">
                  <a:pos x="connsiteX2" y="connsiteY2"/>
                </a:cxn>
              </a:cxnLst>
              <a:rect l="l" t="t" r="r" b="b"/>
              <a:pathLst>
                <a:path w="9525" h="9525">
                  <a:moveTo>
                    <a:pt x="7144" y="8244"/>
                  </a:moveTo>
                  <a:cubicBezTo>
                    <a:pt x="7144" y="7291"/>
                    <a:pt x="7144" y="7291"/>
                    <a:pt x="7144" y="8244"/>
                  </a:cubicBezTo>
                  <a:cubicBezTo>
                    <a:pt x="7144" y="6339"/>
                    <a:pt x="7144" y="7291"/>
                    <a:pt x="7144" y="8244"/>
                  </a:cubicBezTo>
                  <a:close/>
                </a:path>
              </a:pathLst>
            </a:custGeom>
            <a:grpFill/>
            <a:ln w="9525" cap="flat">
              <a:noFill/>
              <a:prstDash val="solid"/>
              <a:miter/>
            </a:ln>
          </p:spPr>
          <p:txBody>
            <a:bodyPr rtlCol="0" anchor="ctr"/>
            <a:lstStyle/>
            <a:p>
              <a:endParaRPr lang="en-US"/>
            </a:p>
          </p:txBody>
        </p:sp>
        <p:sp>
          <p:nvSpPr>
            <p:cNvPr id="609" name="Freeform: Shape 608">
              <a:extLst>
                <a:ext uri="{FF2B5EF4-FFF2-40B4-BE49-F238E27FC236}">
                  <a16:creationId xmlns:a16="http://schemas.microsoft.com/office/drawing/2014/main" xmlns="" id="{060D8F14-9E21-471E-818F-3D96F9E14632}"/>
                </a:ext>
              </a:extLst>
            </p:cNvPr>
            <p:cNvSpPr/>
            <p:nvPr/>
          </p:nvSpPr>
          <p:spPr>
            <a:xfrm>
              <a:off x="6917637" y="1982721"/>
              <a:ext cx="9525" cy="9525"/>
            </a:xfrm>
            <a:custGeom>
              <a:avLst/>
              <a:gdLst>
                <a:gd name="connsiteX0" fmla="*/ 7990 w 9525"/>
                <a:gd name="connsiteY0" fmla="*/ 9909 h 9525"/>
                <a:gd name="connsiteX1" fmla="*/ 7990 w 9525"/>
                <a:gd name="connsiteY1" fmla="*/ 9909 h 9525"/>
              </a:gdLst>
              <a:ahLst/>
              <a:cxnLst>
                <a:cxn ang="0">
                  <a:pos x="connsiteX0" y="connsiteY0"/>
                </a:cxn>
                <a:cxn ang="0">
                  <a:pos x="connsiteX1" y="connsiteY1"/>
                </a:cxn>
              </a:cxnLst>
              <a:rect l="l" t="t" r="r" b="b"/>
              <a:pathLst>
                <a:path w="9525" h="9525">
                  <a:moveTo>
                    <a:pt x="7990" y="9909"/>
                  </a:moveTo>
                  <a:cubicBezTo>
                    <a:pt x="7990" y="8956"/>
                    <a:pt x="6085" y="4194"/>
                    <a:pt x="7990" y="9909"/>
                  </a:cubicBezTo>
                  <a:close/>
                </a:path>
              </a:pathLst>
            </a:custGeom>
            <a:grpFill/>
            <a:ln w="9525" cap="flat">
              <a:noFill/>
              <a:prstDash val="solid"/>
              <a:miter/>
            </a:ln>
          </p:spPr>
          <p:txBody>
            <a:bodyPr rtlCol="0" anchor="ctr"/>
            <a:lstStyle/>
            <a:p>
              <a:endParaRPr lang="en-US"/>
            </a:p>
          </p:txBody>
        </p:sp>
        <p:sp>
          <p:nvSpPr>
            <p:cNvPr id="610" name="Freeform: Shape 609">
              <a:extLst>
                <a:ext uri="{FF2B5EF4-FFF2-40B4-BE49-F238E27FC236}">
                  <a16:creationId xmlns:a16="http://schemas.microsoft.com/office/drawing/2014/main" xmlns="" id="{D57ECA77-6443-42D0-8D03-2C5183F82BE1}"/>
                </a:ext>
              </a:extLst>
            </p:cNvPr>
            <p:cNvSpPr/>
            <p:nvPr/>
          </p:nvSpPr>
          <p:spPr>
            <a:xfrm>
              <a:off x="6906865" y="1981421"/>
              <a:ext cx="19050" cy="19050"/>
            </a:xfrm>
            <a:custGeom>
              <a:avLst/>
              <a:gdLst>
                <a:gd name="connsiteX0" fmla="*/ 13047 w 19050"/>
                <a:gd name="connsiteY0" fmla="*/ 15018 h 19050"/>
                <a:gd name="connsiteX1" fmla="*/ 13047 w 19050"/>
                <a:gd name="connsiteY1" fmla="*/ 15018 h 19050"/>
              </a:gdLst>
              <a:ahLst/>
              <a:cxnLst>
                <a:cxn ang="0">
                  <a:pos x="connsiteX0" y="connsiteY0"/>
                </a:cxn>
                <a:cxn ang="0">
                  <a:pos x="connsiteX1" y="connsiteY1"/>
                </a:cxn>
              </a:cxnLst>
              <a:rect l="l" t="t" r="r" b="b"/>
              <a:pathLst>
                <a:path w="19050" h="19050">
                  <a:moveTo>
                    <a:pt x="13047" y="15018"/>
                  </a:moveTo>
                  <a:cubicBezTo>
                    <a:pt x="8285" y="5493"/>
                    <a:pt x="2570" y="3588"/>
                    <a:pt x="13047" y="15018"/>
                  </a:cubicBezTo>
                  <a:close/>
                </a:path>
              </a:pathLst>
            </a:custGeom>
            <a:grpFill/>
            <a:ln w="9525" cap="flat">
              <a:noFill/>
              <a:prstDash val="solid"/>
              <a:miter/>
            </a:ln>
          </p:spPr>
          <p:txBody>
            <a:bodyPr rtlCol="0" anchor="ctr"/>
            <a:lstStyle/>
            <a:p>
              <a:endParaRPr lang="en-US"/>
            </a:p>
          </p:txBody>
        </p:sp>
        <p:sp>
          <p:nvSpPr>
            <p:cNvPr id="611" name="Freeform: Shape 610">
              <a:extLst>
                <a:ext uri="{FF2B5EF4-FFF2-40B4-BE49-F238E27FC236}">
                  <a16:creationId xmlns:a16="http://schemas.microsoft.com/office/drawing/2014/main" xmlns="" id="{5A790FE2-03B9-4985-97B3-7796BAC75AD1}"/>
                </a:ext>
              </a:extLst>
            </p:cNvPr>
            <p:cNvSpPr/>
            <p:nvPr/>
          </p:nvSpPr>
          <p:spPr>
            <a:xfrm>
              <a:off x="6903244" y="197786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8096"/>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612" name="Freeform: Shape 611">
              <a:extLst>
                <a:ext uri="{FF2B5EF4-FFF2-40B4-BE49-F238E27FC236}">
                  <a16:creationId xmlns:a16="http://schemas.microsoft.com/office/drawing/2014/main" xmlns="" id="{C42FE64C-4965-4B60-9D9C-E0207F50FB2A}"/>
                </a:ext>
              </a:extLst>
            </p:cNvPr>
            <p:cNvSpPr/>
            <p:nvPr/>
          </p:nvSpPr>
          <p:spPr>
            <a:xfrm>
              <a:off x="6901890" y="1982374"/>
              <a:ext cx="9525" cy="19050"/>
            </a:xfrm>
            <a:custGeom>
              <a:avLst/>
              <a:gdLst>
                <a:gd name="connsiteX0" fmla="*/ 7544 w 9525"/>
                <a:gd name="connsiteY0" fmla="*/ 15018 h 19050"/>
                <a:gd name="connsiteX1" fmla="*/ 7544 w 9525"/>
                <a:gd name="connsiteY1" fmla="*/ 15018 h 19050"/>
              </a:gdLst>
              <a:ahLst/>
              <a:cxnLst>
                <a:cxn ang="0">
                  <a:pos x="connsiteX0" y="connsiteY0"/>
                </a:cxn>
                <a:cxn ang="0">
                  <a:pos x="connsiteX1" y="connsiteY1"/>
                </a:cxn>
              </a:cxnLst>
              <a:rect l="l" t="t" r="r" b="b"/>
              <a:pathLst>
                <a:path w="9525" h="19050">
                  <a:moveTo>
                    <a:pt x="7544" y="15018"/>
                  </a:moveTo>
                  <a:cubicBezTo>
                    <a:pt x="11354" y="5493"/>
                    <a:pt x="5640" y="3588"/>
                    <a:pt x="7544" y="15018"/>
                  </a:cubicBezTo>
                  <a:close/>
                </a:path>
              </a:pathLst>
            </a:custGeom>
            <a:grpFill/>
            <a:ln w="9525" cap="flat">
              <a:noFill/>
              <a:prstDash val="solid"/>
              <a:miter/>
            </a:ln>
          </p:spPr>
          <p:txBody>
            <a:bodyPr rtlCol="0" anchor="ctr"/>
            <a:lstStyle/>
            <a:p>
              <a:endParaRPr lang="en-US"/>
            </a:p>
          </p:txBody>
        </p:sp>
        <p:sp>
          <p:nvSpPr>
            <p:cNvPr id="613" name="Freeform: Shape 612">
              <a:extLst>
                <a:ext uri="{FF2B5EF4-FFF2-40B4-BE49-F238E27FC236}">
                  <a16:creationId xmlns:a16="http://schemas.microsoft.com/office/drawing/2014/main" xmlns="" id="{7EF07AB3-2E1C-49A0-A527-8C2F982C20DB}"/>
                </a:ext>
              </a:extLst>
            </p:cNvPr>
            <p:cNvSpPr/>
            <p:nvPr/>
          </p:nvSpPr>
          <p:spPr>
            <a:xfrm>
              <a:off x="6896729" y="1982926"/>
              <a:ext cx="9525" cy="9525"/>
            </a:xfrm>
            <a:custGeom>
              <a:avLst/>
              <a:gdLst>
                <a:gd name="connsiteX0" fmla="*/ 8896 w 9525"/>
                <a:gd name="connsiteY0" fmla="*/ 8751 h 9525"/>
                <a:gd name="connsiteX1" fmla="*/ 8896 w 9525"/>
                <a:gd name="connsiteY1" fmla="*/ 8751 h 9525"/>
              </a:gdLst>
              <a:ahLst/>
              <a:cxnLst>
                <a:cxn ang="0">
                  <a:pos x="connsiteX0" y="connsiteY0"/>
                </a:cxn>
                <a:cxn ang="0">
                  <a:pos x="connsiteX1" y="connsiteY1"/>
                </a:cxn>
              </a:cxnLst>
              <a:rect l="l" t="t" r="r" b="b"/>
              <a:pathLst>
                <a:path w="9525" h="9525">
                  <a:moveTo>
                    <a:pt x="8896" y="8751"/>
                  </a:moveTo>
                  <a:cubicBezTo>
                    <a:pt x="4133" y="3989"/>
                    <a:pt x="10801" y="11608"/>
                    <a:pt x="8896" y="8751"/>
                  </a:cubicBezTo>
                  <a:close/>
                </a:path>
              </a:pathLst>
            </a:custGeom>
            <a:grpFill/>
            <a:ln w="9525" cap="flat">
              <a:noFill/>
              <a:prstDash val="solid"/>
              <a:miter/>
            </a:ln>
          </p:spPr>
          <p:txBody>
            <a:bodyPr rtlCol="0" anchor="ctr"/>
            <a:lstStyle/>
            <a:p>
              <a:endParaRPr lang="en-US"/>
            </a:p>
          </p:txBody>
        </p:sp>
        <p:sp>
          <p:nvSpPr>
            <p:cNvPr id="614" name="Freeform: Shape 613">
              <a:extLst>
                <a:ext uri="{FF2B5EF4-FFF2-40B4-BE49-F238E27FC236}">
                  <a16:creationId xmlns:a16="http://schemas.microsoft.com/office/drawing/2014/main" xmlns="" id="{CFD539CD-AFB3-408C-976B-8E1A6F9CDC98}"/>
                </a:ext>
              </a:extLst>
            </p:cNvPr>
            <p:cNvSpPr/>
            <p:nvPr/>
          </p:nvSpPr>
          <p:spPr>
            <a:xfrm>
              <a:off x="6895088" y="1987602"/>
              <a:ext cx="19050" cy="19050"/>
            </a:xfrm>
            <a:custGeom>
              <a:avLst/>
              <a:gdLst>
                <a:gd name="connsiteX0" fmla="*/ 12442 w 19050"/>
                <a:gd name="connsiteY0" fmla="*/ 12647 h 19050"/>
                <a:gd name="connsiteX1" fmla="*/ 12442 w 19050"/>
                <a:gd name="connsiteY1" fmla="*/ 12647 h 19050"/>
              </a:gdLst>
              <a:ahLst/>
              <a:cxnLst>
                <a:cxn ang="0">
                  <a:pos x="connsiteX0" y="connsiteY0"/>
                </a:cxn>
                <a:cxn ang="0">
                  <a:pos x="connsiteX1" y="connsiteY1"/>
                </a:cxn>
              </a:cxnLst>
              <a:rect l="l" t="t" r="r" b="b"/>
              <a:pathLst>
                <a:path w="19050" h="19050">
                  <a:moveTo>
                    <a:pt x="12442" y="12647"/>
                  </a:moveTo>
                  <a:cubicBezTo>
                    <a:pt x="1012" y="265"/>
                    <a:pt x="11490" y="12647"/>
                    <a:pt x="12442" y="12647"/>
                  </a:cubicBezTo>
                  <a:close/>
                </a:path>
              </a:pathLst>
            </a:custGeom>
            <a:grpFill/>
            <a:ln w="9525" cap="flat">
              <a:noFill/>
              <a:prstDash val="solid"/>
              <a:miter/>
            </a:ln>
          </p:spPr>
          <p:txBody>
            <a:bodyPr rtlCol="0" anchor="ctr"/>
            <a:lstStyle/>
            <a:p>
              <a:endParaRPr lang="en-US"/>
            </a:p>
          </p:txBody>
        </p:sp>
        <p:sp>
          <p:nvSpPr>
            <p:cNvPr id="615" name="Freeform: Shape 614">
              <a:extLst>
                <a:ext uri="{FF2B5EF4-FFF2-40B4-BE49-F238E27FC236}">
                  <a16:creationId xmlns:a16="http://schemas.microsoft.com/office/drawing/2014/main" xmlns="" id="{BC2111CB-EF17-4E80-8662-20E91B65AA9E}"/>
                </a:ext>
              </a:extLst>
            </p:cNvPr>
            <p:cNvSpPr/>
            <p:nvPr/>
          </p:nvSpPr>
          <p:spPr>
            <a:xfrm>
              <a:off x="6901339" y="1991201"/>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8096"/>
                    <a:pt x="7144" y="7144"/>
                  </a:cubicBezTo>
                  <a:cubicBezTo>
                    <a:pt x="8096" y="8096"/>
                    <a:pt x="9049" y="9049"/>
                    <a:pt x="8096" y="7144"/>
                  </a:cubicBezTo>
                  <a:close/>
                </a:path>
              </a:pathLst>
            </a:custGeom>
            <a:grpFill/>
            <a:ln w="9525" cap="flat">
              <a:noFill/>
              <a:prstDash val="solid"/>
              <a:miter/>
            </a:ln>
          </p:spPr>
          <p:txBody>
            <a:bodyPr rtlCol="0" anchor="ctr"/>
            <a:lstStyle/>
            <a:p>
              <a:endParaRPr lang="en-US"/>
            </a:p>
          </p:txBody>
        </p:sp>
        <p:sp>
          <p:nvSpPr>
            <p:cNvPr id="616" name="Freeform: Shape 615">
              <a:extLst>
                <a:ext uri="{FF2B5EF4-FFF2-40B4-BE49-F238E27FC236}">
                  <a16:creationId xmlns:a16="http://schemas.microsoft.com/office/drawing/2014/main" xmlns="" id="{1F0D9602-1647-4536-B2FE-145AD60797F7}"/>
                </a:ext>
              </a:extLst>
            </p:cNvPr>
            <p:cNvSpPr/>
            <p:nvPr/>
          </p:nvSpPr>
          <p:spPr>
            <a:xfrm>
              <a:off x="6891814" y="19892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617" name="Freeform: Shape 616">
              <a:extLst>
                <a:ext uri="{FF2B5EF4-FFF2-40B4-BE49-F238E27FC236}">
                  <a16:creationId xmlns:a16="http://schemas.microsoft.com/office/drawing/2014/main" xmlns="" id="{86D7418D-09EB-4E5B-80D1-1875CA18B141}"/>
                </a:ext>
              </a:extLst>
            </p:cNvPr>
            <p:cNvSpPr/>
            <p:nvPr/>
          </p:nvSpPr>
          <p:spPr>
            <a:xfrm>
              <a:off x="6896301" y="1994058"/>
              <a:ext cx="9525" cy="9525"/>
            </a:xfrm>
            <a:custGeom>
              <a:avLst/>
              <a:gdLst>
                <a:gd name="connsiteX0" fmla="*/ 7419 w 9525"/>
                <a:gd name="connsiteY0" fmla="*/ 7144 h 9525"/>
                <a:gd name="connsiteX1" fmla="*/ 7419 w 9525"/>
                <a:gd name="connsiteY1" fmla="*/ 7144 h 9525"/>
              </a:gdLst>
              <a:ahLst/>
              <a:cxnLst>
                <a:cxn ang="0">
                  <a:pos x="connsiteX0" y="connsiteY0"/>
                </a:cxn>
                <a:cxn ang="0">
                  <a:pos x="connsiteX1" y="connsiteY1"/>
                </a:cxn>
              </a:cxnLst>
              <a:rect l="l" t="t" r="r" b="b"/>
              <a:pathLst>
                <a:path w="9525" h="9525">
                  <a:moveTo>
                    <a:pt x="7419" y="7144"/>
                  </a:moveTo>
                  <a:cubicBezTo>
                    <a:pt x="6466" y="9049"/>
                    <a:pt x="8371" y="9049"/>
                    <a:pt x="7419" y="7144"/>
                  </a:cubicBezTo>
                  <a:close/>
                </a:path>
              </a:pathLst>
            </a:custGeom>
            <a:grpFill/>
            <a:ln w="9525" cap="flat">
              <a:noFill/>
              <a:prstDash val="solid"/>
              <a:miter/>
            </a:ln>
          </p:spPr>
          <p:txBody>
            <a:bodyPr rtlCol="0" anchor="ctr"/>
            <a:lstStyle/>
            <a:p>
              <a:endParaRPr lang="en-US"/>
            </a:p>
          </p:txBody>
        </p:sp>
        <p:sp>
          <p:nvSpPr>
            <p:cNvPr id="618" name="Freeform: Shape 617">
              <a:extLst>
                <a:ext uri="{FF2B5EF4-FFF2-40B4-BE49-F238E27FC236}">
                  <a16:creationId xmlns:a16="http://schemas.microsoft.com/office/drawing/2014/main" xmlns="" id="{BBED9627-CB43-4A5E-9DEE-33C3BC7B980F}"/>
                </a:ext>
              </a:extLst>
            </p:cNvPr>
            <p:cNvSpPr/>
            <p:nvPr/>
          </p:nvSpPr>
          <p:spPr>
            <a:xfrm>
              <a:off x="6859429" y="1988343"/>
              <a:ext cx="47625" cy="47625"/>
            </a:xfrm>
            <a:custGeom>
              <a:avLst/>
              <a:gdLst>
                <a:gd name="connsiteX0" fmla="*/ 7144 w 47625"/>
                <a:gd name="connsiteY0" fmla="*/ 38576 h 47625"/>
                <a:gd name="connsiteX1" fmla="*/ 36671 w 47625"/>
                <a:gd name="connsiteY1" fmla="*/ 12859 h 47625"/>
                <a:gd name="connsiteX2" fmla="*/ 36671 w 47625"/>
                <a:gd name="connsiteY2" fmla="*/ 7144 h 47625"/>
                <a:gd name="connsiteX3" fmla="*/ 7144 w 47625"/>
                <a:gd name="connsiteY3" fmla="*/ 38576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38576"/>
                  </a:moveTo>
                  <a:cubicBezTo>
                    <a:pt x="23336" y="50959"/>
                    <a:pt x="38576" y="20479"/>
                    <a:pt x="36671" y="12859"/>
                  </a:cubicBezTo>
                  <a:cubicBezTo>
                    <a:pt x="47149" y="26194"/>
                    <a:pt x="38576" y="9049"/>
                    <a:pt x="36671" y="7144"/>
                  </a:cubicBezTo>
                  <a:cubicBezTo>
                    <a:pt x="21431" y="9049"/>
                    <a:pt x="12859" y="36671"/>
                    <a:pt x="7144" y="38576"/>
                  </a:cubicBezTo>
                  <a:close/>
                </a:path>
              </a:pathLst>
            </a:custGeom>
            <a:grpFill/>
            <a:ln w="9525" cap="flat">
              <a:noFill/>
              <a:prstDash val="solid"/>
              <a:miter/>
            </a:ln>
          </p:spPr>
          <p:txBody>
            <a:bodyPr rtlCol="0" anchor="ctr"/>
            <a:lstStyle/>
            <a:p>
              <a:endParaRPr lang="en-US"/>
            </a:p>
          </p:txBody>
        </p:sp>
        <p:sp>
          <p:nvSpPr>
            <p:cNvPr id="619" name="Freeform: Shape 618">
              <a:extLst>
                <a:ext uri="{FF2B5EF4-FFF2-40B4-BE49-F238E27FC236}">
                  <a16:creationId xmlns:a16="http://schemas.microsoft.com/office/drawing/2014/main" xmlns="" id="{AC430ECE-8BFA-49D0-B33F-2F079511B3D4}"/>
                </a:ext>
              </a:extLst>
            </p:cNvPr>
            <p:cNvSpPr/>
            <p:nvPr/>
          </p:nvSpPr>
          <p:spPr>
            <a:xfrm>
              <a:off x="6859281" y="2013504"/>
              <a:ext cx="9525" cy="9525"/>
            </a:xfrm>
            <a:custGeom>
              <a:avLst/>
              <a:gdLst>
                <a:gd name="connsiteX0" fmla="*/ 8244 w 9525"/>
                <a:gd name="connsiteY0" fmla="*/ 8653 h 9525"/>
                <a:gd name="connsiteX1" fmla="*/ 8244 w 9525"/>
                <a:gd name="connsiteY1" fmla="*/ 8653 h 9525"/>
              </a:gdLst>
              <a:ahLst/>
              <a:cxnLst>
                <a:cxn ang="0">
                  <a:pos x="connsiteX0" y="connsiteY0"/>
                </a:cxn>
                <a:cxn ang="0">
                  <a:pos x="connsiteX1" y="connsiteY1"/>
                </a:cxn>
              </a:cxnLst>
              <a:rect l="l" t="t" r="r" b="b"/>
              <a:pathLst>
                <a:path w="9525" h="9525">
                  <a:moveTo>
                    <a:pt x="8244" y="8653"/>
                  </a:moveTo>
                  <a:cubicBezTo>
                    <a:pt x="6339" y="5795"/>
                    <a:pt x="7291" y="7700"/>
                    <a:pt x="8244" y="8653"/>
                  </a:cubicBezTo>
                  <a:close/>
                </a:path>
              </a:pathLst>
            </a:custGeom>
            <a:grpFill/>
            <a:ln w="9525" cap="flat">
              <a:noFill/>
              <a:prstDash val="solid"/>
              <a:miter/>
            </a:ln>
          </p:spPr>
          <p:txBody>
            <a:bodyPr rtlCol="0" anchor="ctr"/>
            <a:lstStyle/>
            <a:p>
              <a:endParaRPr lang="en-US"/>
            </a:p>
          </p:txBody>
        </p:sp>
        <p:sp>
          <p:nvSpPr>
            <p:cNvPr id="620" name="Freeform: Shape 619">
              <a:extLst>
                <a:ext uri="{FF2B5EF4-FFF2-40B4-BE49-F238E27FC236}">
                  <a16:creationId xmlns:a16="http://schemas.microsoft.com/office/drawing/2014/main" xmlns="" id="{246B4188-A5DA-4566-BF36-C5D7644CFEE0}"/>
                </a:ext>
              </a:extLst>
            </p:cNvPr>
            <p:cNvSpPr/>
            <p:nvPr/>
          </p:nvSpPr>
          <p:spPr>
            <a:xfrm>
              <a:off x="6859005" y="201977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621" name="Freeform: Shape 620">
              <a:extLst>
                <a:ext uri="{FF2B5EF4-FFF2-40B4-BE49-F238E27FC236}">
                  <a16:creationId xmlns:a16="http://schemas.microsoft.com/office/drawing/2014/main" xmlns="" id="{3EE88676-5430-4DE0-A745-399D4E0DF857}"/>
                </a:ext>
              </a:extLst>
            </p:cNvPr>
            <p:cNvSpPr/>
            <p:nvPr/>
          </p:nvSpPr>
          <p:spPr>
            <a:xfrm>
              <a:off x="6873569" y="2019776"/>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grpFill/>
            <a:ln w="9525" cap="flat">
              <a:noFill/>
              <a:prstDash val="solid"/>
              <a:miter/>
            </a:ln>
          </p:spPr>
          <p:txBody>
            <a:bodyPr rtlCol="0" anchor="ctr"/>
            <a:lstStyle/>
            <a:p>
              <a:endParaRPr lang="en-US"/>
            </a:p>
          </p:txBody>
        </p:sp>
        <p:sp>
          <p:nvSpPr>
            <p:cNvPr id="622" name="Freeform: Shape 621">
              <a:extLst>
                <a:ext uri="{FF2B5EF4-FFF2-40B4-BE49-F238E27FC236}">
                  <a16:creationId xmlns:a16="http://schemas.microsoft.com/office/drawing/2014/main" xmlns="" id="{21EFD2C9-CF9E-449F-869A-E3AB1B591C58}"/>
                </a:ext>
              </a:extLst>
            </p:cNvPr>
            <p:cNvSpPr/>
            <p:nvPr/>
          </p:nvSpPr>
          <p:spPr>
            <a:xfrm>
              <a:off x="6864191" y="2008904"/>
              <a:ext cx="9525" cy="9525"/>
            </a:xfrm>
            <a:custGeom>
              <a:avLst/>
              <a:gdLst>
                <a:gd name="connsiteX0" fmla="*/ 7144 w 9525"/>
                <a:gd name="connsiteY0" fmla="*/ 7538 h 9525"/>
                <a:gd name="connsiteX1" fmla="*/ 10954 w 9525"/>
                <a:gd name="connsiteY1" fmla="*/ 8491 h 9525"/>
                <a:gd name="connsiteX2" fmla="*/ 7144 w 9525"/>
                <a:gd name="connsiteY2" fmla="*/ 7538 h 9525"/>
              </a:gdLst>
              <a:ahLst/>
              <a:cxnLst>
                <a:cxn ang="0">
                  <a:pos x="connsiteX0" y="connsiteY0"/>
                </a:cxn>
                <a:cxn ang="0">
                  <a:pos x="connsiteX1" y="connsiteY1"/>
                </a:cxn>
                <a:cxn ang="0">
                  <a:pos x="connsiteX2" y="connsiteY2"/>
                </a:cxn>
              </a:cxnLst>
              <a:rect l="l" t="t" r="r" b="b"/>
              <a:pathLst>
                <a:path w="9525" h="9525">
                  <a:moveTo>
                    <a:pt x="7144" y="7538"/>
                  </a:moveTo>
                  <a:cubicBezTo>
                    <a:pt x="8096" y="8491"/>
                    <a:pt x="9049" y="8491"/>
                    <a:pt x="10954" y="8491"/>
                  </a:cubicBezTo>
                  <a:cubicBezTo>
                    <a:pt x="9049" y="7538"/>
                    <a:pt x="8096" y="6586"/>
                    <a:pt x="7144" y="7538"/>
                  </a:cubicBezTo>
                  <a:close/>
                </a:path>
              </a:pathLst>
            </a:custGeom>
            <a:grpFill/>
            <a:ln w="9525" cap="flat">
              <a:noFill/>
              <a:prstDash val="solid"/>
              <a:miter/>
            </a:ln>
          </p:spPr>
          <p:txBody>
            <a:bodyPr rtlCol="0" anchor="ctr"/>
            <a:lstStyle/>
            <a:p>
              <a:endParaRPr lang="en-US"/>
            </a:p>
          </p:txBody>
        </p:sp>
        <p:sp>
          <p:nvSpPr>
            <p:cNvPr id="623" name="Freeform: Shape 622">
              <a:extLst>
                <a:ext uri="{FF2B5EF4-FFF2-40B4-BE49-F238E27FC236}">
                  <a16:creationId xmlns:a16="http://schemas.microsoft.com/office/drawing/2014/main" xmlns="" id="{AD274963-CB5A-4C0F-BA1D-2479699D40CE}"/>
                </a:ext>
              </a:extLst>
            </p:cNvPr>
            <p:cNvSpPr/>
            <p:nvPr/>
          </p:nvSpPr>
          <p:spPr>
            <a:xfrm>
              <a:off x="6871811" y="2001678"/>
              <a:ext cx="9525" cy="9525"/>
            </a:xfrm>
            <a:custGeom>
              <a:avLst/>
              <a:gdLst>
                <a:gd name="connsiteX0" fmla="*/ 9049 w 9525"/>
                <a:gd name="connsiteY0" fmla="*/ 9049 h 9525"/>
                <a:gd name="connsiteX1" fmla="*/ 7144 w 9525"/>
                <a:gd name="connsiteY1" fmla="*/ 7144 h 9525"/>
                <a:gd name="connsiteX2" fmla="*/ 9049 w 9525"/>
                <a:gd name="connsiteY2" fmla="*/ 9049 h 9525"/>
              </a:gdLst>
              <a:ahLst/>
              <a:cxnLst>
                <a:cxn ang="0">
                  <a:pos x="connsiteX0" y="connsiteY0"/>
                </a:cxn>
                <a:cxn ang="0">
                  <a:pos x="connsiteX1" y="connsiteY1"/>
                </a:cxn>
                <a:cxn ang="0">
                  <a:pos x="connsiteX2" y="connsiteY2"/>
                </a:cxn>
              </a:cxnLst>
              <a:rect l="l" t="t" r="r" b="b"/>
              <a:pathLst>
                <a:path w="9525" h="9525">
                  <a:moveTo>
                    <a:pt x="9049" y="9049"/>
                  </a:moveTo>
                  <a:cubicBezTo>
                    <a:pt x="9049" y="8096"/>
                    <a:pt x="8096" y="8096"/>
                    <a:pt x="7144" y="7144"/>
                  </a:cubicBezTo>
                  <a:cubicBezTo>
                    <a:pt x="7144" y="7144"/>
                    <a:pt x="8096" y="8096"/>
                    <a:pt x="9049" y="9049"/>
                  </a:cubicBezTo>
                  <a:close/>
                </a:path>
              </a:pathLst>
            </a:custGeom>
            <a:grpFill/>
            <a:ln w="9525" cap="flat">
              <a:noFill/>
              <a:prstDash val="solid"/>
              <a:miter/>
            </a:ln>
          </p:spPr>
          <p:txBody>
            <a:bodyPr rtlCol="0" anchor="ctr"/>
            <a:lstStyle/>
            <a:p>
              <a:endParaRPr lang="en-US"/>
            </a:p>
          </p:txBody>
        </p:sp>
        <p:sp>
          <p:nvSpPr>
            <p:cNvPr id="624" name="Freeform: Shape 623">
              <a:extLst>
                <a:ext uri="{FF2B5EF4-FFF2-40B4-BE49-F238E27FC236}">
                  <a16:creationId xmlns:a16="http://schemas.microsoft.com/office/drawing/2014/main" xmlns="" id="{C2231D3F-2C46-445A-B54A-668EA5CF2E92}"/>
                </a:ext>
              </a:extLst>
            </p:cNvPr>
            <p:cNvSpPr/>
            <p:nvPr/>
          </p:nvSpPr>
          <p:spPr>
            <a:xfrm>
              <a:off x="6858476" y="20159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12859"/>
                    <a:pt x="7144" y="7144"/>
                  </a:cubicBezTo>
                  <a:close/>
                </a:path>
              </a:pathLst>
            </a:custGeom>
            <a:grpFill/>
            <a:ln w="9525" cap="flat">
              <a:noFill/>
              <a:prstDash val="solid"/>
              <a:miter/>
            </a:ln>
          </p:spPr>
          <p:txBody>
            <a:bodyPr rtlCol="0" anchor="ctr"/>
            <a:lstStyle/>
            <a:p>
              <a:endParaRPr lang="en-US"/>
            </a:p>
          </p:txBody>
        </p:sp>
        <p:sp>
          <p:nvSpPr>
            <p:cNvPr id="625" name="Freeform: Shape 624">
              <a:extLst>
                <a:ext uri="{FF2B5EF4-FFF2-40B4-BE49-F238E27FC236}">
                  <a16:creationId xmlns:a16="http://schemas.microsoft.com/office/drawing/2014/main" xmlns="" id="{38E7C2D0-E1F5-414F-9865-455555FA7DD1}"/>
                </a:ext>
              </a:extLst>
            </p:cNvPr>
            <p:cNvSpPr/>
            <p:nvPr/>
          </p:nvSpPr>
          <p:spPr>
            <a:xfrm>
              <a:off x="6852076" y="2021681"/>
              <a:ext cx="28575" cy="38100"/>
            </a:xfrm>
            <a:custGeom>
              <a:avLst/>
              <a:gdLst>
                <a:gd name="connsiteX0" fmla="*/ 11639 w 28575"/>
                <a:gd name="connsiteY0" fmla="*/ 31909 h 38100"/>
                <a:gd name="connsiteX1" fmla="*/ 22117 w 28575"/>
                <a:gd name="connsiteY1" fmla="*/ 18574 h 38100"/>
                <a:gd name="connsiteX2" fmla="*/ 14496 w 28575"/>
                <a:gd name="connsiteY2" fmla="*/ 7144 h 38100"/>
                <a:gd name="connsiteX3" fmla="*/ 12592 w 28575"/>
                <a:gd name="connsiteY3" fmla="*/ 10001 h 38100"/>
                <a:gd name="connsiteX4" fmla="*/ 10686 w 28575"/>
                <a:gd name="connsiteY4" fmla="*/ 10954 h 38100"/>
                <a:gd name="connsiteX5" fmla="*/ 11639 w 28575"/>
                <a:gd name="connsiteY5" fmla="*/ 31909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38100">
                  <a:moveTo>
                    <a:pt x="11639" y="31909"/>
                  </a:moveTo>
                  <a:cubicBezTo>
                    <a:pt x="17354" y="33814"/>
                    <a:pt x="8781" y="12859"/>
                    <a:pt x="22117" y="18574"/>
                  </a:cubicBezTo>
                  <a:cubicBezTo>
                    <a:pt x="24021" y="11906"/>
                    <a:pt x="18306" y="10001"/>
                    <a:pt x="14496" y="7144"/>
                  </a:cubicBezTo>
                  <a:cubicBezTo>
                    <a:pt x="16401" y="11906"/>
                    <a:pt x="16401" y="12859"/>
                    <a:pt x="12592" y="10001"/>
                  </a:cubicBezTo>
                  <a:cubicBezTo>
                    <a:pt x="14496" y="12859"/>
                    <a:pt x="14496" y="12859"/>
                    <a:pt x="10686" y="10954"/>
                  </a:cubicBezTo>
                  <a:cubicBezTo>
                    <a:pt x="10686" y="10001"/>
                    <a:pt x="2114" y="34766"/>
                    <a:pt x="11639" y="31909"/>
                  </a:cubicBezTo>
                  <a:close/>
                </a:path>
              </a:pathLst>
            </a:custGeom>
            <a:grpFill/>
            <a:ln w="9525" cap="flat">
              <a:noFill/>
              <a:prstDash val="solid"/>
              <a:miter/>
            </a:ln>
          </p:spPr>
          <p:txBody>
            <a:bodyPr rtlCol="0" anchor="ctr"/>
            <a:lstStyle/>
            <a:p>
              <a:endParaRPr lang="en-US"/>
            </a:p>
          </p:txBody>
        </p:sp>
        <p:sp>
          <p:nvSpPr>
            <p:cNvPr id="626" name="Freeform: Shape 625">
              <a:extLst>
                <a:ext uri="{FF2B5EF4-FFF2-40B4-BE49-F238E27FC236}">
                  <a16:creationId xmlns:a16="http://schemas.microsoft.com/office/drawing/2014/main" xmlns="" id="{DC363281-6997-4DCC-B090-CBEFFDEB2CE1}"/>
                </a:ext>
              </a:extLst>
            </p:cNvPr>
            <p:cNvSpPr/>
            <p:nvPr/>
          </p:nvSpPr>
          <p:spPr>
            <a:xfrm>
              <a:off x="6854666" y="2025491"/>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9049"/>
                  </a:lnTo>
                  <a:cubicBezTo>
                    <a:pt x="8096" y="9049"/>
                    <a:pt x="8096" y="8096"/>
                    <a:pt x="7144" y="7144"/>
                  </a:cubicBezTo>
                  <a:close/>
                </a:path>
              </a:pathLst>
            </a:custGeom>
            <a:grpFill/>
            <a:ln w="9525" cap="flat">
              <a:noFill/>
              <a:prstDash val="solid"/>
              <a:miter/>
            </a:ln>
          </p:spPr>
          <p:txBody>
            <a:bodyPr rtlCol="0" anchor="ctr"/>
            <a:lstStyle/>
            <a:p>
              <a:endParaRPr lang="en-US"/>
            </a:p>
          </p:txBody>
        </p:sp>
        <p:sp>
          <p:nvSpPr>
            <p:cNvPr id="627" name="Freeform: Shape 626">
              <a:extLst>
                <a:ext uri="{FF2B5EF4-FFF2-40B4-BE49-F238E27FC236}">
                  <a16:creationId xmlns:a16="http://schemas.microsoft.com/office/drawing/2014/main" xmlns="" id="{537BB3B0-93A1-4232-B262-2A7A23AD80A1}"/>
                </a:ext>
              </a:extLst>
            </p:cNvPr>
            <p:cNvSpPr/>
            <p:nvPr/>
          </p:nvSpPr>
          <p:spPr>
            <a:xfrm>
              <a:off x="6845141" y="2042588"/>
              <a:ext cx="19050" cy="28575"/>
            </a:xfrm>
            <a:custGeom>
              <a:avLst/>
              <a:gdLst>
                <a:gd name="connsiteX0" fmla="*/ 9049 w 19050"/>
                <a:gd name="connsiteY0" fmla="*/ 12907 h 28575"/>
                <a:gd name="connsiteX1" fmla="*/ 7144 w 19050"/>
                <a:gd name="connsiteY1" fmla="*/ 23384 h 28575"/>
                <a:gd name="connsiteX2" fmla="*/ 9049 w 19050"/>
                <a:gd name="connsiteY2" fmla="*/ 12907 h 28575"/>
              </a:gdLst>
              <a:ahLst/>
              <a:cxnLst>
                <a:cxn ang="0">
                  <a:pos x="connsiteX0" y="connsiteY0"/>
                </a:cxn>
                <a:cxn ang="0">
                  <a:pos x="connsiteX1" y="connsiteY1"/>
                </a:cxn>
                <a:cxn ang="0">
                  <a:pos x="connsiteX2" y="connsiteY2"/>
                </a:cxn>
              </a:cxnLst>
              <a:rect l="l" t="t" r="r" b="b"/>
              <a:pathLst>
                <a:path w="19050" h="28575">
                  <a:moveTo>
                    <a:pt x="9049" y="12907"/>
                  </a:moveTo>
                  <a:cubicBezTo>
                    <a:pt x="8096" y="12907"/>
                    <a:pt x="8096" y="24337"/>
                    <a:pt x="7144" y="23384"/>
                  </a:cubicBezTo>
                  <a:cubicBezTo>
                    <a:pt x="23336" y="25289"/>
                    <a:pt x="6191" y="-5191"/>
                    <a:pt x="9049" y="12907"/>
                  </a:cubicBezTo>
                  <a:close/>
                </a:path>
              </a:pathLst>
            </a:custGeom>
            <a:grpFill/>
            <a:ln w="9525" cap="flat">
              <a:noFill/>
              <a:prstDash val="solid"/>
              <a:miter/>
            </a:ln>
          </p:spPr>
          <p:txBody>
            <a:bodyPr rtlCol="0" anchor="ctr"/>
            <a:lstStyle/>
            <a:p>
              <a:endParaRPr lang="en-US"/>
            </a:p>
          </p:txBody>
        </p:sp>
        <p:sp>
          <p:nvSpPr>
            <p:cNvPr id="628" name="Freeform: Shape 627">
              <a:extLst>
                <a:ext uri="{FF2B5EF4-FFF2-40B4-BE49-F238E27FC236}">
                  <a16:creationId xmlns:a16="http://schemas.microsoft.com/office/drawing/2014/main" xmlns="" id="{E71C1CB0-D5B9-47FB-9817-AF94E00070D1}"/>
                </a:ext>
              </a:extLst>
            </p:cNvPr>
            <p:cNvSpPr/>
            <p:nvPr/>
          </p:nvSpPr>
          <p:spPr>
            <a:xfrm>
              <a:off x="6847046" y="20435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1906" y="10954"/>
                    <a:pt x="8096" y="7144"/>
                    <a:pt x="7144" y="7144"/>
                  </a:cubicBezTo>
                  <a:close/>
                </a:path>
              </a:pathLst>
            </a:custGeom>
            <a:grpFill/>
            <a:ln w="9525" cap="flat">
              <a:noFill/>
              <a:prstDash val="solid"/>
              <a:miter/>
            </a:ln>
          </p:spPr>
          <p:txBody>
            <a:bodyPr rtlCol="0" anchor="ctr"/>
            <a:lstStyle/>
            <a:p>
              <a:endParaRPr lang="en-US"/>
            </a:p>
          </p:txBody>
        </p:sp>
        <p:sp>
          <p:nvSpPr>
            <p:cNvPr id="629" name="Freeform: Shape 628">
              <a:extLst>
                <a:ext uri="{FF2B5EF4-FFF2-40B4-BE49-F238E27FC236}">
                  <a16:creationId xmlns:a16="http://schemas.microsoft.com/office/drawing/2014/main" xmlns="" id="{876EA239-CED2-4ECC-955D-70148B3EE94D}"/>
                </a:ext>
              </a:extLst>
            </p:cNvPr>
            <p:cNvSpPr/>
            <p:nvPr/>
          </p:nvSpPr>
          <p:spPr>
            <a:xfrm>
              <a:off x="6854413" y="2049303"/>
              <a:ext cx="9525" cy="9525"/>
            </a:xfrm>
            <a:custGeom>
              <a:avLst/>
              <a:gdLst>
                <a:gd name="connsiteX0" fmla="*/ 10255 w 9525"/>
                <a:gd name="connsiteY0" fmla="*/ 9049 h 9525"/>
                <a:gd name="connsiteX1" fmla="*/ 7397 w 9525"/>
                <a:gd name="connsiteY1" fmla="*/ 7144 h 9525"/>
                <a:gd name="connsiteX2" fmla="*/ 10255 w 9525"/>
                <a:gd name="connsiteY2" fmla="*/ 9049 h 9525"/>
              </a:gdLst>
              <a:ahLst/>
              <a:cxnLst>
                <a:cxn ang="0">
                  <a:pos x="connsiteX0" y="connsiteY0"/>
                </a:cxn>
                <a:cxn ang="0">
                  <a:pos x="connsiteX1" y="connsiteY1"/>
                </a:cxn>
                <a:cxn ang="0">
                  <a:pos x="connsiteX2" y="connsiteY2"/>
                </a:cxn>
              </a:cxnLst>
              <a:rect l="l" t="t" r="r" b="b"/>
              <a:pathLst>
                <a:path w="9525" h="9525">
                  <a:moveTo>
                    <a:pt x="10255" y="9049"/>
                  </a:moveTo>
                  <a:cubicBezTo>
                    <a:pt x="9302" y="8096"/>
                    <a:pt x="9302" y="8096"/>
                    <a:pt x="7397" y="7144"/>
                  </a:cubicBezTo>
                  <a:cubicBezTo>
                    <a:pt x="6445" y="7144"/>
                    <a:pt x="8350" y="8096"/>
                    <a:pt x="10255" y="9049"/>
                  </a:cubicBezTo>
                  <a:close/>
                </a:path>
              </a:pathLst>
            </a:custGeom>
            <a:grpFill/>
            <a:ln w="9525" cap="flat">
              <a:noFill/>
              <a:prstDash val="solid"/>
              <a:miter/>
            </a:ln>
          </p:spPr>
          <p:txBody>
            <a:bodyPr rtlCol="0" anchor="ctr"/>
            <a:lstStyle/>
            <a:p>
              <a:endParaRPr lang="en-US"/>
            </a:p>
          </p:txBody>
        </p:sp>
        <p:sp>
          <p:nvSpPr>
            <p:cNvPr id="630" name="Freeform: Shape 629">
              <a:extLst>
                <a:ext uri="{FF2B5EF4-FFF2-40B4-BE49-F238E27FC236}">
                  <a16:creationId xmlns:a16="http://schemas.microsoft.com/office/drawing/2014/main" xmlns="" id="{B06F2B65-D717-49B4-9958-A6973833D1F3}"/>
                </a:ext>
              </a:extLst>
            </p:cNvPr>
            <p:cNvSpPr/>
            <p:nvPr/>
          </p:nvSpPr>
          <p:spPr>
            <a:xfrm>
              <a:off x="6840379" y="20540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9049" y="10001"/>
                    <a:pt x="7144" y="7144"/>
                  </a:cubicBezTo>
                  <a:close/>
                </a:path>
              </a:pathLst>
            </a:custGeom>
            <a:grpFill/>
            <a:ln w="9525" cap="flat">
              <a:noFill/>
              <a:prstDash val="solid"/>
              <a:miter/>
            </a:ln>
          </p:spPr>
          <p:txBody>
            <a:bodyPr rtlCol="0" anchor="ctr"/>
            <a:lstStyle/>
            <a:p>
              <a:endParaRPr lang="en-US"/>
            </a:p>
          </p:txBody>
        </p:sp>
        <p:sp>
          <p:nvSpPr>
            <p:cNvPr id="631" name="Freeform: Shape 630">
              <a:extLst>
                <a:ext uri="{FF2B5EF4-FFF2-40B4-BE49-F238E27FC236}">
                  <a16:creationId xmlns:a16="http://schemas.microsoft.com/office/drawing/2014/main" xmlns="" id="{8D24D6FD-7217-432F-BC55-B9702E051A68}"/>
                </a:ext>
              </a:extLst>
            </p:cNvPr>
            <p:cNvSpPr/>
            <p:nvPr/>
          </p:nvSpPr>
          <p:spPr>
            <a:xfrm>
              <a:off x="6844690" y="2061767"/>
              <a:ext cx="9525" cy="19050"/>
            </a:xfrm>
            <a:custGeom>
              <a:avLst/>
              <a:gdLst>
                <a:gd name="connsiteX0" fmla="*/ 11405 w 9525"/>
                <a:gd name="connsiteY0" fmla="*/ 14683 h 19050"/>
                <a:gd name="connsiteX1" fmla="*/ 11405 w 9525"/>
                <a:gd name="connsiteY1" fmla="*/ 14683 h 19050"/>
              </a:gdLst>
              <a:ahLst/>
              <a:cxnLst>
                <a:cxn ang="0">
                  <a:pos x="connsiteX0" y="connsiteY0"/>
                </a:cxn>
                <a:cxn ang="0">
                  <a:pos x="connsiteX1" y="connsiteY1"/>
                </a:cxn>
              </a:cxnLst>
              <a:rect l="l" t="t" r="r" b="b"/>
              <a:pathLst>
                <a:path w="9525" h="19050">
                  <a:moveTo>
                    <a:pt x="11405" y="14683"/>
                  </a:moveTo>
                  <a:cubicBezTo>
                    <a:pt x="13310" y="3253"/>
                    <a:pt x="928" y="6110"/>
                    <a:pt x="11405" y="14683"/>
                  </a:cubicBezTo>
                  <a:close/>
                </a:path>
              </a:pathLst>
            </a:custGeom>
            <a:grpFill/>
            <a:ln w="9525" cap="flat">
              <a:noFill/>
              <a:prstDash val="solid"/>
              <a:miter/>
            </a:ln>
          </p:spPr>
          <p:txBody>
            <a:bodyPr rtlCol="0" anchor="ctr"/>
            <a:lstStyle/>
            <a:p>
              <a:endParaRPr lang="en-US"/>
            </a:p>
          </p:txBody>
        </p:sp>
        <p:sp>
          <p:nvSpPr>
            <p:cNvPr id="632" name="Freeform: Shape 631">
              <a:extLst>
                <a:ext uri="{FF2B5EF4-FFF2-40B4-BE49-F238E27FC236}">
                  <a16:creationId xmlns:a16="http://schemas.microsoft.com/office/drawing/2014/main" xmlns="" id="{221EBA23-162C-4171-B001-4C734B9FFFE0}"/>
                </a:ext>
              </a:extLst>
            </p:cNvPr>
            <p:cNvSpPr/>
            <p:nvPr/>
          </p:nvSpPr>
          <p:spPr>
            <a:xfrm>
              <a:off x="6820376" y="2068353"/>
              <a:ext cx="28575" cy="47625"/>
            </a:xfrm>
            <a:custGeom>
              <a:avLst/>
              <a:gdLst>
                <a:gd name="connsiteX0" fmla="*/ 22384 w 28575"/>
                <a:gd name="connsiteY0" fmla="*/ 7144 h 47625"/>
                <a:gd name="connsiteX1" fmla="*/ 7144 w 28575"/>
                <a:gd name="connsiteY1" fmla="*/ 34766 h 47625"/>
                <a:gd name="connsiteX2" fmla="*/ 11906 w 28575"/>
                <a:gd name="connsiteY2" fmla="*/ 41434 h 47625"/>
                <a:gd name="connsiteX3" fmla="*/ 22384 w 28575"/>
                <a:gd name="connsiteY3" fmla="*/ 7144 h 47625"/>
              </a:gdLst>
              <a:ahLst/>
              <a:cxnLst>
                <a:cxn ang="0">
                  <a:pos x="connsiteX0" y="connsiteY0"/>
                </a:cxn>
                <a:cxn ang="0">
                  <a:pos x="connsiteX1" y="connsiteY1"/>
                </a:cxn>
                <a:cxn ang="0">
                  <a:pos x="connsiteX2" y="connsiteY2"/>
                </a:cxn>
                <a:cxn ang="0">
                  <a:pos x="connsiteX3" y="connsiteY3"/>
                </a:cxn>
              </a:cxnLst>
              <a:rect l="l" t="t" r="r" b="b"/>
              <a:pathLst>
                <a:path w="28575" h="47625">
                  <a:moveTo>
                    <a:pt x="22384" y="7144"/>
                  </a:moveTo>
                  <a:cubicBezTo>
                    <a:pt x="20479" y="10001"/>
                    <a:pt x="13811" y="37624"/>
                    <a:pt x="7144" y="34766"/>
                  </a:cubicBezTo>
                  <a:cubicBezTo>
                    <a:pt x="13811" y="36671"/>
                    <a:pt x="15716" y="39529"/>
                    <a:pt x="11906" y="41434"/>
                  </a:cubicBezTo>
                  <a:cubicBezTo>
                    <a:pt x="19526" y="17621"/>
                    <a:pt x="33814" y="14764"/>
                    <a:pt x="22384" y="7144"/>
                  </a:cubicBezTo>
                  <a:close/>
                </a:path>
              </a:pathLst>
            </a:custGeom>
            <a:grpFill/>
            <a:ln w="9525" cap="flat">
              <a:noFill/>
              <a:prstDash val="solid"/>
              <a:miter/>
            </a:ln>
          </p:spPr>
          <p:txBody>
            <a:bodyPr rtlCol="0" anchor="ctr"/>
            <a:lstStyle/>
            <a:p>
              <a:endParaRPr lang="en-US"/>
            </a:p>
          </p:txBody>
        </p:sp>
        <p:sp>
          <p:nvSpPr>
            <p:cNvPr id="633" name="Freeform: Shape 632">
              <a:extLst>
                <a:ext uri="{FF2B5EF4-FFF2-40B4-BE49-F238E27FC236}">
                  <a16:creationId xmlns:a16="http://schemas.microsoft.com/office/drawing/2014/main" xmlns="" id="{69FCF586-3EFD-4EAA-B171-2C8AD076C47E}"/>
                </a:ext>
              </a:extLst>
            </p:cNvPr>
            <p:cNvSpPr/>
            <p:nvPr/>
          </p:nvSpPr>
          <p:spPr>
            <a:xfrm>
              <a:off x="6845379" y="2070496"/>
              <a:ext cx="9525" cy="9525"/>
            </a:xfrm>
            <a:custGeom>
              <a:avLst/>
              <a:gdLst>
                <a:gd name="connsiteX0" fmla="*/ 7858 w 9525"/>
                <a:gd name="connsiteY0" fmla="*/ 7858 h 9525"/>
                <a:gd name="connsiteX1" fmla="*/ 7858 w 9525"/>
                <a:gd name="connsiteY1" fmla="*/ 7858 h 9525"/>
                <a:gd name="connsiteX2" fmla="*/ 7858 w 9525"/>
                <a:gd name="connsiteY2" fmla="*/ 7858 h 9525"/>
              </a:gdLst>
              <a:ahLst/>
              <a:cxnLst>
                <a:cxn ang="0">
                  <a:pos x="connsiteX0" y="connsiteY0"/>
                </a:cxn>
                <a:cxn ang="0">
                  <a:pos x="connsiteX1" y="connsiteY1"/>
                </a:cxn>
                <a:cxn ang="0">
                  <a:pos x="connsiteX2" y="connsiteY2"/>
                </a:cxn>
              </a:cxnLst>
              <a:rect l="l" t="t" r="r" b="b"/>
              <a:pathLst>
                <a:path w="9525" h="9525">
                  <a:moveTo>
                    <a:pt x="7858" y="7858"/>
                  </a:moveTo>
                  <a:cubicBezTo>
                    <a:pt x="7858" y="6906"/>
                    <a:pt x="6906" y="6906"/>
                    <a:pt x="7858" y="7858"/>
                  </a:cubicBezTo>
                  <a:cubicBezTo>
                    <a:pt x="6906" y="6906"/>
                    <a:pt x="6906" y="6906"/>
                    <a:pt x="7858" y="7858"/>
                  </a:cubicBezTo>
                  <a:close/>
                </a:path>
              </a:pathLst>
            </a:custGeom>
            <a:grpFill/>
            <a:ln w="9525" cap="flat">
              <a:noFill/>
              <a:prstDash val="solid"/>
              <a:miter/>
            </a:ln>
          </p:spPr>
          <p:txBody>
            <a:bodyPr rtlCol="0" anchor="ctr"/>
            <a:lstStyle/>
            <a:p>
              <a:endParaRPr lang="en-US"/>
            </a:p>
          </p:txBody>
        </p:sp>
        <p:sp>
          <p:nvSpPr>
            <p:cNvPr id="634" name="Freeform: Shape 633">
              <a:extLst>
                <a:ext uri="{FF2B5EF4-FFF2-40B4-BE49-F238E27FC236}">
                  <a16:creationId xmlns:a16="http://schemas.microsoft.com/office/drawing/2014/main" xmlns="" id="{E2701315-B2E9-44F7-97FC-716FFBBCC1D6}"/>
                </a:ext>
              </a:extLst>
            </p:cNvPr>
            <p:cNvSpPr/>
            <p:nvPr/>
          </p:nvSpPr>
          <p:spPr>
            <a:xfrm>
              <a:off x="6824186" y="21026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8096" y="8096"/>
                    <a:pt x="7144" y="8096"/>
                    <a:pt x="7144" y="7144"/>
                  </a:cubicBezTo>
                  <a:close/>
                </a:path>
              </a:pathLst>
            </a:custGeom>
            <a:grpFill/>
            <a:ln w="9525" cap="flat">
              <a:noFill/>
              <a:prstDash val="solid"/>
              <a:miter/>
            </a:ln>
          </p:spPr>
          <p:txBody>
            <a:bodyPr rtlCol="0" anchor="ctr"/>
            <a:lstStyle/>
            <a:p>
              <a:endParaRPr lang="en-US"/>
            </a:p>
          </p:txBody>
        </p:sp>
        <p:sp>
          <p:nvSpPr>
            <p:cNvPr id="635" name="Freeform: Shape 634">
              <a:extLst>
                <a:ext uri="{FF2B5EF4-FFF2-40B4-BE49-F238E27FC236}">
                  <a16:creationId xmlns:a16="http://schemas.microsoft.com/office/drawing/2014/main" xmlns="" id="{549EACFA-CE43-489B-A235-5FD728672484}"/>
                </a:ext>
              </a:extLst>
            </p:cNvPr>
            <p:cNvSpPr/>
            <p:nvPr/>
          </p:nvSpPr>
          <p:spPr>
            <a:xfrm>
              <a:off x="6845141" y="206740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636" name="Freeform: Shape 635">
              <a:extLst>
                <a:ext uri="{FF2B5EF4-FFF2-40B4-BE49-F238E27FC236}">
                  <a16:creationId xmlns:a16="http://schemas.microsoft.com/office/drawing/2014/main" xmlns="" id="{08AB19DB-4C64-4342-8DE3-5AF2CEE102F3}"/>
                </a:ext>
              </a:extLst>
            </p:cNvPr>
            <p:cNvSpPr/>
            <p:nvPr/>
          </p:nvSpPr>
          <p:spPr>
            <a:xfrm>
              <a:off x="6837521" y="20616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10001"/>
                    <a:pt x="7144" y="7144"/>
                  </a:cubicBezTo>
                  <a:close/>
                </a:path>
              </a:pathLst>
            </a:custGeom>
            <a:grpFill/>
            <a:ln w="9525" cap="flat">
              <a:noFill/>
              <a:prstDash val="solid"/>
              <a:miter/>
            </a:ln>
          </p:spPr>
          <p:txBody>
            <a:bodyPr rtlCol="0" anchor="ctr"/>
            <a:lstStyle/>
            <a:p>
              <a:endParaRPr lang="en-US"/>
            </a:p>
          </p:txBody>
        </p:sp>
        <p:sp>
          <p:nvSpPr>
            <p:cNvPr id="637" name="Freeform: Shape 636">
              <a:extLst>
                <a:ext uri="{FF2B5EF4-FFF2-40B4-BE49-F238E27FC236}">
                  <a16:creationId xmlns:a16="http://schemas.microsoft.com/office/drawing/2014/main" xmlns="" id="{7989BBD7-407C-4F27-9BFF-95E54D5C8867}"/>
                </a:ext>
              </a:extLst>
            </p:cNvPr>
            <p:cNvSpPr/>
            <p:nvPr/>
          </p:nvSpPr>
          <p:spPr>
            <a:xfrm>
              <a:off x="6817519" y="2108358"/>
              <a:ext cx="9525" cy="9525"/>
            </a:xfrm>
            <a:custGeom>
              <a:avLst/>
              <a:gdLst>
                <a:gd name="connsiteX0" fmla="*/ 7144 w 9525"/>
                <a:gd name="connsiteY0" fmla="*/ 7144 h 9525"/>
                <a:gd name="connsiteX1" fmla="*/ 9049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8096"/>
                  </a:ln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638" name="Freeform: Shape 637">
              <a:extLst>
                <a:ext uri="{FF2B5EF4-FFF2-40B4-BE49-F238E27FC236}">
                  <a16:creationId xmlns:a16="http://schemas.microsoft.com/office/drawing/2014/main" xmlns="" id="{3AD654FB-393C-4622-A598-9B706BE3CD0A}"/>
                </a:ext>
              </a:extLst>
            </p:cNvPr>
            <p:cNvSpPr/>
            <p:nvPr/>
          </p:nvSpPr>
          <p:spPr>
            <a:xfrm>
              <a:off x="6812042" y="2126456"/>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639" name="Freeform: Shape 638">
              <a:extLst>
                <a:ext uri="{FF2B5EF4-FFF2-40B4-BE49-F238E27FC236}">
                  <a16:creationId xmlns:a16="http://schemas.microsoft.com/office/drawing/2014/main" xmlns="" id="{DAE300A7-CA54-446B-A058-789D95593478}"/>
                </a:ext>
              </a:extLst>
            </p:cNvPr>
            <p:cNvSpPr/>
            <p:nvPr/>
          </p:nvSpPr>
          <p:spPr>
            <a:xfrm>
              <a:off x="6810851" y="2103596"/>
              <a:ext cx="28575" cy="85725"/>
            </a:xfrm>
            <a:custGeom>
              <a:avLst/>
              <a:gdLst>
                <a:gd name="connsiteX0" fmla="*/ 8096 w 28575"/>
                <a:gd name="connsiteY0" fmla="*/ 74771 h 85725"/>
                <a:gd name="connsiteX1" fmla="*/ 7144 w 28575"/>
                <a:gd name="connsiteY1" fmla="*/ 40481 h 85725"/>
                <a:gd name="connsiteX2" fmla="*/ 10954 w 28575"/>
                <a:gd name="connsiteY2" fmla="*/ 20479 h 85725"/>
                <a:gd name="connsiteX3" fmla="*/ 13811 w 28575"/>
                <a:gd name="connsiteY3" fmla="*/ 7144 h 85725"/>
                <a:gd name="connsiteX4" fmla="*/ 23336 w 28575"/>
                <a:gd name="connsiteY4" fmla="*/ 14764 h 85725"/>
                <a:gd name="connsiteX5" fmla="*/ 8096 w 28575"/>
                <a:gd name="connsiteY5" fmla="*/ 74771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85725">
                  <a:moveTo>
                    <a:pt x="8096" y="74771"/>
                  </a:moveTo>
                  <a:cubicBezTo>
                    <a:pt x="28099" y="95726"/>
                    <a:pt x="10001" y="45244"/>
                    <a:pt x="7144" y="40481"/>
                  </a:cubicBezTo>
                  <a:cubicBezTo>
                    <a:pt x="30004" y="39529"/>
                    <a:pt x="13811" y="36671"/>
                    <a:pt x="10954" y="20479"/>
                  </a:cubicBezTo>
                  <a:cubicBezTo>
                    <a:pt x="18574" y="19526"/>
                    <a:pt x="35719" y="11906"/>
                    <a:pt x="13811" y="7144"/>
                  </a:cubicBezTo>
                  <a:cubicBezTo>
                    <a:pt x="17621" y="11906"/>
                    <a:pt x="18574" y="14764"/>
                    <a:pt x="23336" y="14764"/>
                  </a:cubicBezTo>
                  <a:cubicBezTo>
                    <a:pt x="5239" y="476"/>
                    <a:pt x="11906" y="73819"/>
                    <a:pt x="8096" y="74771"/>
                  </a:cubicBezTo>
                  <a:close/>
                </a:path>
              </a:pathLst>
            </a:custGeom>
            <a:grpFill/>
            <a:ln w="9525" cap="flat">
              <a:noFill/>
              <a:prstDash val="solid"/>
              <a:miter/>
            </a:ln>
          </p:spPr>
          <p:txBody>
            <a:bodyPr rtlCol="0" anchor="ctr"/>
            <a:lstStyle/>
            <a:p>
              <a:endParaRPr lang="en-US"/>
            </a:p>
          </p:txBody>
        </p:sp>
        <p:sp>
          <p:nvSpPr>
            <p:cNvPr id="640" name="Freeform: Shape 639">
              <a:extLst>
                <a:ext uri="{FF2B5EF4-FFF2-40B4-BE49-F238E27FC236}">
                  <a16:creationId xmlns:a16="http://schemas.microsoft.com/office/drawing/2014/main" xmlns="" id="{F7801435-53B1-42EE-B39C-0E13395932DC}"/>
                </a:ext>
              </a:extLst>
            </p:cNvPr>
            <p:cNvSpPr/>
            <p:nvPr/>
          </p:nvSpPr>
          <p:spPr>
            <a:xfrm>
              <a:off x="6809793" y="2152173"/>
              <a:ext cx="9525" cy="9525"/>
            </a:xfrm>
            <a:custGeom>
              <a:avLst/>
              <a:gdLst>
                <a:gd name="connsiteX0" fmla="*/ 10107 w 9525"/>
                <a:gd name="connsiteY0" fmla="*/ 7144 h 9525"/>
                <a:gd name="connsiteX1" fmla="*/ 10107 w 9525"/>
                <a:gd name="connsiteY1" fmla="*/ 7144 h 9525"/>
              </a:gdLst>
              <a:ahLst/>
              <a:cxnLst>
                <a:cxn ang="0">
                  <a:pos x="connsiteX0" y="connsiteY0"/>
                </a:cxn>
                <a:cxn ang="0">
                  <a:pos x="connsiteX1" y="connsiteY1"/>
                </a:cxn>
              </a:cxnLst>
              <a:rect l="l" t="t" r="r" b="b"/>
              <a:pathLst>
                <a:path w="9525" h="9525">
                  <a:moveTo>
                    <a:pt x="10107" y="7144"/>
                  </a:moveTo>
                  <a:cubicBezTo>
                    <a:pt x="3440" y="10001"/>
                    <a:pt x="10107" y="7144"/>
                    <a:pt x="10107" y="7144"/>
                  </a:cubicBezTo>
                  <a:close/>
                </a:path>
              </a:pathLst>
            </a:custGeom>
            <a:grpFill/>
            <a:ln w="9525" cap="flat">
              <a:noFill/>
              <a:prstDash val="solid"/>
              <a:miter/>
            </a:ln>
          </p:spPr>
          <p:txBody>
            <a:bodyPr rtlCol="0" anchor="ctr"/>
            <a:lstStyle/>
            <a:p>
              <a:endParaRPr lang="en-US"/>
            </a:p>
          </p:txBody>
        </p:sp>
        <p:sp>
          <p:nvSpPr>
            <p:cNvPr id="641" name="Freeform: Shape 640">
              <a:extLst>
                <a:ext uri="{FF2B5EF4-FFF2-40B4-BE49-F238E27FC236}">
                  <a16:creationId xmlns:a16="http://schemas.microsoft.com/office/drawing/2014/main" xmlns="" id="{92BEF0DB-1A31-4AB5-8356-57981B1A27F0}"/>
                </a:ext>
              </a:extLst>
            </p:cNvPr>
            <p:cNvSpPr/>
            <p:nvPr/>
          </p:nvSpPr>
          <p:spPr>
            <a:xfrm>
              <a:off x="6812756" y="21531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642" name="Freeform: Shape 641">
              <a:extLst>
                <a:ext uri="{FF2B5EF4-FFF2-40B4-BE49-F238E27FC236}">
                  <a16:creationId xmlns:a16="http://schemas.microsoft.com/office/drawing/2014/main" xmlns="" id="{DD036D2D-57FA-4EA4-A1E6-68ADB6C49E5C}"/>
                </a:ext>
              </a:extLst>
            </p:cNvPr>
            <p:cNvSpPr/>
            <p:nvPr/>
          </p:nvSpPr>
          <p:spPr>
            <a:xfrm>
              <a:off x="6812333" y="2175986"/>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8096"/>
                    <a:pt x="7567" y="8096"/>
                  </a:cubicBezTo>
                  <a:cubicBezTo>
                    <a:pt x="8520" y="8096"/>
                    <a:pt x="8520" y="7144"/>
                    <a:pt x="7567" y="7144"/>
                  </a:cubicBezTo>
                  <a:close/>
                </a:path>
              </a:pathLst>
            </a:custGeom>
            <a:grpFill/>
            <a:ln w="9525" cap="flat">
              <a:noFill/>
              <a:prstDash val="solid"/>
              <a:miter/>
            </a:ln>
          </p:spPr>
          <p:txBody>
            <a:bodyPr rtlCol="0" anchor="ctr"/>
            <a:lstStyle/>
            <a:p>
              <a:endParaRPr lang="en-US"/>
            </a:p>
          </p:txBody>
        </p:sp>
        <p:sp>
          <p:nvSpPr>
            <p:cNvPr id="643" name="Freeform: Shape 642">
              <a:extLst>
                <a:ext uri="{FF2B5EF4-FFF2-40B4-BE49-F238E27FC236}">
                  <a16:creationId xmlns:a16="http://schemas.microsoft.com/office/drawing/2014/main" xmlns="" id="{EBE2487F-025A-45CD-A85F-887834E5EE55}"/>
                </a:ext>
              </a:extLst>
            </p:cNvPr>
            <p:cNvSpPr/>
            <p:nvPr/>
          </p:nvSpPr>
          <p:spPr>
            <a:xfrm>
              <a:off x="6814661" y="217651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9049" y="6615"/>
                    <a:pt x="7144" y="7567"/>
                    <a:pt x="7144" y="7567"/>
                  </a:cubicBezTo>
                  <a:close/>
                </a:path>
              </a:pathLst>
            </a:custGeom>
            <a:grpFill/>
            <a:ln w="9525" cap="flat">
              <a:noFill/>
              <a:prstDash val="solid"/>
              <a:miter/>
            </a:ln>
          </p:spPr>
          <p:txBody>
            <a:bodyPr rtlCol="0" anchor="ctr"/>
            <a:lstStyle/>
            <a:p>
              <a:endParaRPr lang="en-US"/>
            </a:p>
          </p:txBody>
        </p:sp>
        <p:sp>
          <p:nvSpPr>
            <p:cNvPr id="644" name="Freeform: Shape 643">
              <a:extLst>
                <a:ext uri="{FF2B5EF4-FFF2-40B4-BE49-F238E27FC236}">
                  <a16:creationId xmlns:a16="http://schemas.microsoft.com/office/drawing/2014/main" xmlns="" id="{A73949C8-87DB-4B3B-B5E9-D0ED24F64E47}"/>
                </a:ext>
              </a:extLst>
            </p:cNvPr>
            <p:cNvSpPr/>
            <p:nvPr/>
          </p:nvSpPr>
          <p:spPr>
            <a:xfrm>
              <a:off x="6812756" y="2177891"/>
              <a:ext cx="19050" cy="38100"/>
            </a:xfrm>
            <a:custGeom>
              <a:avLst/>
              <a:gdLst>
                <a:gd name="connsiteX0" fmla="*/ 14764 w 19050"/>
                <a:gd name="connsiteY0" fmla="*/ 38576 h 38100"/>
                <a:gd name="connsiteX1" fmla="*/ 10954 w 19050"/>
                <a:gd name="connsiteY1" fmla="*/ 7144 h 38100"/>
                <a:gd name="connsiteX2" fmla="*/ 13811 w 19050"/>
                <a:gd name="connsiteY2" fmla="*/ 10954 h 38100"/>
                <a:gd name="connsiteX3" fmla="*/ 7144 w 19050"/>
                <a:gd name="connsiteY3" fmla="*/ 15716 h 38100"/>
                <a:gd name="connsiteX4" fmla="*/ 14764 w 19050"/>
                <a:gd name="connsiteY4" fmla="*/ 3857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8100">
                  <a:moveTo>
                    <a:pt x="14764" y="38576"/>
                  </a:moveTo>
                  <a:cubicBezTo>
                    <a:pt x="14764" y="34766"/>
                    <a:pt x="22384" y="20479"/>
                    <a:pt x="10954" y="7144"/>
                  </a:cubicBezTo>
                  <a:cubicBezTo>
                    <a:pt x="12859" y="11906"/>
                    <a:pt x="13811" y="12859"/>
                    <a:pt x="13811" y="10954"/>
                  </a:cubicBezTo>
                  <a:cubicBezTo>
                    <a:pt x="18574" y="11906"/>
                    <a:pt x="8096" y="15716"/>
                    <a:pt x="7144" y="15716"/>
                  </a:cubicBezTo>
                  <a:cubicBezTo>
                    <a:pt x="20479" y="10954"/>
                    <a:pt x="11906" y="38576"/>
                    <a:pt x="14764" y="38576"/>
                  </a:cubicBezTo>
                  <a:close/>
                </a:path>
              </a:pathLst>
            </a:custGeom>
            <a:grpFill/>
            <a:ln w="9525" cap="flat">
              <a:noFill/>
              <a:prstDash val="solid"/>
              <a:miter/>
            </a:ln>
          </p:spPr>
          <p:txBody>
            <a:bodyPr rtlCol="0" anchor="ctr"/>
            <a:lstStyle/>
            <a:p>
              <a:endParaRPr lang="en-US"/>
            </a:p>
          </p:txBody>
        </p:sp>
        <p:sp>
          <p:nvSpPr>
            <p:cNvPr id="645" name="Freeform: Shape 644">
              <a:extLst>
                <a:ext uri="{FF2B5EF4-FFF2-40B4-BE49-F238E27FC236}">
                  <a16:creationId xmlns:a16="http://schemas.microsoft.com/office/drawing/2014/main" xmlns="" id="{33B99506-6754-4B69-9C74-82E460A4FC1C}"/>
                </a:ext>
              </a:extLst>
            </p:cNvPr>
            <p:cNvSpPr/>
            <p:nvPr/>
          </p:nvSpPr>
          <p:spPr>
            <a:xfrm>
              <a:off x="6822608" y="2215590"/>
              <a:ext cx="19050" cy="9525"/>
            </a:xfrm>
            <a:custGeom>
              <a:avLst/>
              <a:gdLst>
                <a:gd name="connsiteX0" fmla="*/ 10627 w 19050"/>
                <a:gd name="connsiteY0" fmla="*/ 7545 h 9525"/>
                <a:gd name="connsiteX1" fmla="*/ 10627 w 19050"/>
                <a:gd name="connsiteY1" fmla="*/ 7545 h 9525"/>
              </a:gdLst>
              <a:ahLst/>
              <a:cxnLst>
                <a:cxn ang="0">
                  <a:pos x="connsiteX0" y="connsiteY0"/>
                </a:cxn>
                <a:cxn ang="0">
                  <a:pos x="connsiteX1" y="connsiteY1"/>
                </a:cxn>
              </a:cxnLst>
              <a:rect l="l" t="t" r="r" b="b"/>
              <a:pathLst>
                <a:path w="19050" h="9525">
                  <a:moveTo>
                    <a:pt x="10627" y="7545"/>
                  </a:moveTo>
                  <a:cubicBezTo>
                    <a:pt x="149" y="5640"/>
                    <a:pt x="17295" y="11355"/>
                    <a:pt x="10627" y="7545"/>
                  </a:cubicBezTo>
                  <a:close/>
                </a:path>
              </a:pathLst>
            </a:custGeom>
            <a:grpFill/>
            <a:ln w="9525" cap="flat">
              <a:noFill/>
              <a:prstDash val="solid"/>
              <a:miter/>
            </a:ln>
          </p:spPr>
          <p:txBody>
            <a:bodyPr rtlCol="0" anchor="ctr"/>
            <a:lstStyle/>
            <a:p>
              <a:endParaRPr lang="en-US"/>
            </a:p>
          </p:txBody>
        </p:sp>
        <p:sp>
          <p:nvSpPr>
            <p:cNvPr id="646" name="Freeform: Shape 645">
              <a:extLst>
                <a:ext uri="{FF2B5EF4-FFF2-40B4-BE49-F238E27FC236}">
                  <a16:creationId xmlns:a16="http://schemas.microsoft.com/office/drawing/2014/main" xmlns="" id="{2F5D5AD1-F9EE-4F23-AE0E-78F9BD0526A7}"/>
                </a:ext>
              </a:extLst>
            </p:cNvPr>
            <p:cNvSpPr/>
            <p:nvPr/>
          </p:nvSpPr>
          <p:spPr>
            <a:xfrm>
              <a:off x="6821329" y="2222552"/>
              <a:ext cx="19050" cy="19050"/>
            </a:xfrm>
            <a:custGeom>
              <a:avLst/>
              <a:gdLst>
                <a:gd name="connsiteX0" fmla="*/ 12859 w 19050"/>
                <a:gd name="connsiteY0" fmla="*/ 13917 h 19050"/>
                <a:gd name="connsiteX1" fmla="*/ 7144 w 19050"/>
                <a:gd name="connsiteY1" fmla="*/ 11060 h 19050"/>
                <a:gd name="connsiteX2" fmla="*/ 12859 w 19050"/>
                <a:gd name="connsiteY2" fmla="*/ 13917 h 19050"/>
              </a:gdLst>
              <a:ahLst/>
              <a:cxnLst>
                <a:cxn ang="0">
                  <a:pos x="connsiteX0" y="connsiteY0"/>
                </a:cxn>
                <a:cxn ang="0">
                  <a:pos x="connsiteX1" y="connsiteY1"/>
                </a:cxn>
                <a:cxn ang="0">
                  <a:pos x="connsiteX2" y="connsiteY2"/>
                </a:cxn>
              </a:cxnLst>
              <a:rect l="l" t="t" r="r" b="b"/>
              <a:pathLst>
                <a:path w="19050" h="19050">
                  <a:moveTo>
                    <a:pt x="12859" y="13917"/>
                  </a:moveTo>
                  <a:cubicBezTo>
                    <a:pt x="-1429" y="10107"/>
                    <a:pt x="27146" y="2487"/>
                    <a:pt x="7144" y="11060"/>
                  </a:cubicBezTo>
                  <a:cubicBezTo>
                    <a:pt x="10954" y="17727"/>
                    <a:pt x="10954" y="23442"/>
                    <a:pt x="12859" y="13917"/>
                  </a:cubicBezTo>
                  <a:close/>
                </a:path>
              </a:pathLst>
            </a:custGeom>
            <a:grpFill/>
            <a:ln w="9525" cap="flat">
              <a:noFill/>
              <a:prstDash val="solid"/>
              <a:miter/>
            </a:ln>
          </p:spPr>
          <p:txBody>
            <a:bodyPr rtlCol="0" anchor="ctr"/>
            <a:lstStyle/>
            <a:p>
              <a:endParaRPr lang="en-US"/>
            </a:p>
          </p:txBody>
        </p:sp>
        <p:sp>
          <p:nvSpPr>
            <p:cNvPr id="647" name="Freeform: Shape 646">
              <a:extLst>
                <a:ext uri="{FF2B5EF4-FFF2-40B4-BE49-F238E27FC236}">
                  <a16:creationId xmlns:a16="http://schemas.microsoft.com/office/drawing/2014/main" xmlns="" id="{9279F550-1DFA-48A8-B83C-9681C4013791}"/>
                </a:ext>
              </a:extLst>
            </p:cNvPr>
            <p:cNvSpPr/>
            <p:nvPr/>
          </p:nvSpPr>
          <p:spPr>
            <a:xfrm>
              <a:off x="6830007" y="2229855"/>
              <a:ext cx="9525" cy="9525"/>
            </a:xfrm>
            <a:custGeom>
              <a:avLst/>
              <a:gdLst>
                <a:gd name="connsiteX0" fmla="*/ 7990 w 9525"/>
                <a:gd name="connsiteY0" fmla="*/ 7567 h 9525"/>
                <a:gd name="connsiteX1" fmla="*/ 7990 w 9525"/>
                <a:gd name="connsiteY1" fmla="*/ 7567 h 9525"/>
              </a:gdLst>
              <a:ahLst/>
              <a:cxnLst>
                <a:cxn ang="0">
                  <a:pos x="connsiteX0" y="connsiteY0"/>
                </a:cxn>
                <a:cxn ang="0">
                  <a:pos x="connsiteX1" y="connsiteY1"/>
                </a:cxn>
              </a:cxnLst>
              <a:rect l="l" t="t" r="r" b="b"/>
              <a:pathLst>
                <a:path w="9525" h="9525">
                  <a:moveTo>
                    <a:pt x="7990" y="7567"/>
                  </a:moveTo>
                  <a:cubicBezTo>
                    <a:pt x="7990" y="6615"/>
                    <a:pt x="6086" y="7567"/>
                    <a:pt x="7990" y="7567"/>
                  </a:cubicBezTo>
                  <a:close/>
                </a:path>
              </a:pathLst>
            </a:custGeom>
            <a:grpFill/>
            <a:ln w="9525" cap="flat">
              <a:noFill/>
              <a:prstDash val="solid"/>
              <a:miter/>
            </a:ln>
          </p:spPr>
          <p:txBody>
            <a:bodyPr rtlCol="0" anchor="ctr"/>
            <a:lstStyle/>
            <a:p>
              <a:endParaRPr lang="en-US"/>
            </a:p>
          </p:txBody>
        </p:sp>
      </p:grpSp>
      <p:grpSp>
        <p:nvGrpSpPr>
          <p:cNvPr id="648" name="Group 647">
            <a:extLst>
              <a:ext uri="{FF2B5EF4-FFF2-40B4-BE49-F238E27FC236}">
                <a16:creationId xmlns:a16="http://schemas.microsoft.com/office/drawing/2014/main" xmlns="" id="{4F3646D5-0988-4369-8988-00D85B874C60}"/>
              </a:ext>
            </a:extLst>
          </p:cNvPr>
          <p:cNvGrpSpPr/>
          <p:nvPr userDrawn="1"/>
        </p:nvGrpSpPr>
        <p:grpSpPr>
          <a:xfrm flipH="1">
            <a:off x="844972" y="4636278"/>
            <a:ext cx="270931" cy="344010"/>
            <a:chOff x="6843236" y="157160"/>
            <a:chExt cx="947072" cy="1202528"/>
          </a:xfrm>
          <a:solidFill>
            <a:schemeClr val="accent2"/>
          </a:solidFill>
        </p:grpSpPr>
        <p:sp>
          <p:nvSpPr>
            <p:cNvPr id="649" name="Freeform: Shape 648">
              <a:extLst>
                <a:ext uri="{FF2B5EF4-FFF2-40B4-BE49-F238E27FC236}">
                  <a16:creationId xmlns:a16="http://schemas.microsoft.com/office/drawing/2014/main" xmlns="" id="{BC0B6B41-1F7E-443A-B3C7-D4E2C74C0438}"/>
                </a:ext>
              </a:extLst>
            </p:cNvPr>
            <p:cNvSpPr/>
            <p:nvPr/>
          </p:nvSpPr>
          <p:spPr>
            <a:xfrm>
              <a:off x="7263183" y="188542"/>
              <a:ext cx="19050" cy="9525"/>
            </a:xfrm>
            <a:custGeom>
              <a:avLst/>
              <a:gdLst>
                <a:gd name="connsiteX0" fmla="*/ 13917 w 19050"/>
                <a:gd name="connsiteY0" fmla="*/ 10530 h 9525"/>
                <a:gd name="connsiteX1" fmla="*/ 13917 w 19050"/>
                <a:gd name="connsiteY1" fmla="*/ 10530 h 9525"/>
              </a:gdLst>
              <a:ahLst/>
              <a:cxnLst>
                <a:cxn ang="0">
                  <a:pos x="connsiteX0" y="connsiteY0"/>
                </a:cxn>
                <a:cxn ang="0">
                  <a:pos x="connsiteX1" y="connsiteY1"/>
                </a:cxn>
              </a:cxnLst>
              <a:rect l="l" t="t" r="r" b="b"/>
              <a:pathLst>
                <a:path w="19050" h="9525">
                  <a:moveTo>
                    <a:pt x="13917" y="10530"/>
                  </a:moveTo>
                  <a:cubicBezTo>
                    <a:pt x="13917" y="10530"/>
                    <a:pt x="-1323" y="2910"/>
                    <a:pt x="13917" y="10530"/>
                  </a:cubicBezTo>
                  <a:close/>
                </a:path>
              </a:pathLst>
            </a:custGeom>
            <a:grpFill/>
            <a:ln w="9525" cap="flat">
              <a:noFill/>
              <a:prstDash val="solid"/>
              <a:miter/>
            </a:ln>
          </p:spPr>
          <p:txBody>
            <a:bodyPr rtlCol="0" anchor="ctr"/>
            <a:lstStyle/>
            <a:p>
              <a:endParaRPr lang="en-US"/>
            </a:p>
          </p:txBody>
        </p:sp>
        <p:sp>
          <p:nvSpPr>
            <p:cNvPr id="650" name="Freeform: Shape 649">
              <a:extLst>
                <a:ext uri="{FF2B5EF4-FFF2-40B4-BE49-F238E27FC236}">
                  <a16:creationId xmlns:a16="http://schemas.microsoft.com/office/drawing/2014/main" xmlns="" id="{38EFEE21-31CE-461D-AA24-D9A341EEAE2F}"/>
                </a:ext>
              </a:extLst>
            </p:cNvPr>
            <p:cNvSpPr/>
            <p:nvPr/>
          </p:nvSpPr>
          <p:spPr>
            <a:xfrm>
              <a:off x="7235250" y="171185"/>
              <a:ext cx="19050" cy="19050"/>
            </a:xfrm>
            <a:custGeom>
              <a:avLst/>
              <a:gdLst>
                <a:gd name="connsiteX0" fmla="*/ 15180 w 19050"/>
                <a:gd name="connsiteY0" fmla="*/ 12647 h 19050"/>
                <a:gd name="connsiteX1" fmla="*/ 15180 w 19050"/>
                <a:gd name="connsiteY1" fmla="*/ 12647 h 19050"/>
              </a:gdLst>
              <a:ahLst/>
              <a:cxnLst>
                <a:cxn ang="0">
                  <a:pos x="connsiteX0" y="connsiteY0"/>
                </a:cxn>
                <a:cxn ang="0">
                  <a:pos x="connsiteX1" y="connsiteY1"/>
                </a:cxn>
              </a:cxnLst>
              <a:rect l="l" t="t" r="r" b="b"/>
              <a:pathLst>
                <a:path w="19050" h="19050">
                  <a:moveTo>
                    <a:pt x="15180" y="12647"/>
                  </a:moveTo>
                  <a:cubicBezTo>
                    <a:pt x="-8632" y="12647"/>
                    <a:pt x="29468" y="265"/>
                    <a:pt x="15180" y="12647"/>
                  </a:cubicBezTo>
                  <a:close/>
                </a:path>
              </a:pathLst>
            </a:custGeom>
            <a:grpFill/>
            <a:ln w="9525" cap="flat">
              <a:noFill/>
              <a:prstDash val="solid"/>
              <a:miter/>
            </a:ln>
          </p:spPr>
          <p:txBody>
            <a:bodyPr rtlCol="0" anchor="ctr"/>
            <a:lstStyle/>
            <a:p>
              <a:endParaRPr lang="en-US"/>
            </a:p>
          </p:txBody>
        </p:sp>
        <p:sp>
          <p:nvSpPr>
            <p:cNvPr id="651" name="Freeform: Shape 650">
              <a:extLst>
                <a:ext uri="{FF2B5EF4-FFF2-40B4-BE49-F238E27FC236}">
                  <a16:creationId xmlns:a16="http://schemas.microsoft.com/office/drawing/2014/main" xmlns="" id="{857FB5D4-54F9-44AF-B3CA-88E9DE39E332}"/>
                </a:ext>
              </a:extLst>
            </p:cNvPr>
            <p:cNvSpPr/>
            <p:nvPr/>
          </p:nvSpPr>
          <p:spPr>
            <a:xfrm>
              <a:off x="7409021" y="559593"/>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lnTo>
                    <a:pt x="7144" y="7144"/>
                  </a:lnTo>
                  <a:cubicBezTo>
                    <a:pt x="7144" y="8096"/>
                    <a:pt x="7144" y="9049"/>
                    <a:pt x="7144" y="10001"/>
                  </a:cubicBezTo>
                  <a:close/>
                </a:path>
              </a:pathLst>
            </a:custGeom>
            <a:grpFill/>
            <a:ln w="9525" cap="flat">
              <a:noFill/>
              <a:prstDash val="solid"/>
              <a:miter/>
            </a:ln>
          </p:spPr>
          <p:txBody>
            <a:bodyPr rtlCol="0" anchor="ctr"/>
            <a:lstStyle/>
            <a:p>
              <a:endParaRPr lang="en-US"/>
            </a:p>
          </p:txBody>
        </p:sp>
        <p:sp>
          <p:nvSpPr>
            <p:cNvPr id="652" name="Freeform: Shape 651">
              <a:extLst>
                <a:ext uri="{FF2B5EF4-FFF2-40B4-BE49-F238E27FC236}">
                  <a16:creationId xmlns:a16="http://schemas.microsoft.com/office/drawing/2014/main" xmlns="" id="{15680CA0-F9D5-4139-86BA-0C4A8D1181C5}"/>
                </a:ext>
              </a:extLst>
            </p:cNvPr>
            <p:cNvSpPr/>
            <p:nvPr/>
          </p:nvSpPr>
          <p:spPr>
            <a:xfrm>
              <a:off x="7597616" y="751284"/>
              <a:ext cx="9525" cy="9525"/>
            </a:xfrm>
            <a:custGeom>
              <a:avLst/>
              <a:gdLst>
                <a:gd name="connsiteX0" fmla="*/ 10001 w 9525"/>
                <a:gd name="connsiteY0" fmla="*/ 7858 h 9525"/>
                <a:gd name="connsiteX1" fmla="*/ 7144 w 9525"/>
                <a:gd name="connsiteY1" fmla="*/ 7858 h 9525"/>
                <a:gd name="connsiteX2" fmla="*/ 10001 w 9525"/>
                <a:gd name="connsiteY2" fmla="*/ 7858 h 9525"/>
              </a:gdLst>
              <a:ahLst/>
              <a:cxnLst>
                <a:cxn ang="0">
                  <a:pos x="connsiteX0" y="connsiteY0"/>
                </a:cxn>
                <a:cxn ang="0">
                  <a:pos x="connsiteX1" y="connsiteY1"/>
                </a:cxn>
                <a:cxn ang="0">
                  <a:pos x="connsiteX2" y="connsiteY2"/>
                </a:cxn>
              </a:cxnLst>
              <a:rect l="l" t="t" r="r" b="b"/>
              <a:pathLst>
                <a:path w="9525" h="9525">
                  <a:moveTo>
                    <a:pt x="10001" y="7858"/>
                  </a:moveTo>
                  <a:cubicBezTo>
                    <a:pt x="8096" y="6906"/>
                    <a:pt x="7144" y="6906"/>
                    <a:pt x="7144" y="7858"/>
                  </a:cubicBezTo>
                  <a:cubicBezTo>
                    <a:pt x="9049" y="8811"/>
                    <a:pt x="10954" y="8811"/>
                    <a:pt x="10001" y="7858"/>
                  </a:cubicBezTo>
                  <a:close/>
                </a:path>
              </a:pathLst>
            </a:custGeom>
            <a:grpFill/>
            <a:ln w="9525" cap="flat">
              <a:noFill/>
              <a:prstDash val="solid"/>
              <a:miter/>
            </a:ln>
          </p:spPr>
          <p:txBody>
            <a:bodyPr rtlCol="0" anchor="ctr"/>
            <a:lstStyle/>
            <a:p>
              <a:endParaRPr lang="en-US"/>
            </a:p>
          </p:txBody>
        </p:sp>
        <p:sp>
          <p:nvSpPr>
            <p:cNvPr id="653" name="Freeform: Shape 652">
              <a:extLst>
                <a:ext uri="{FF2B5EF4-FFF2-40B4-BE49-F238E27FC236}">
                  <a16:creationId xmlns:a16="http://schemas.microsoft.com/office/drawing/2014/main" xmlns="" id="{9810851D-E59B-473F-BC43-8AAA4D52109D}"/>
                </a:ext>
              </a:extLst>
            </p:cNvPr>
            <p:cNvSpPr/>
            <p:nvPr/>
          </p:nvSpPr>
          <p:spPr>
            <a:xfrm>
              <a:off x="7640479" y="771048"/>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8096"/>
                    <a:pt x="8096" y="7144"/>
                    <a:pt x="7144" y="7144"/>
                  </a:cubicBezTo>
                  <a:cubicBezTo>
                    <a:pt x="8096" y="7144"/>
                    <a:pt x="9049" y="8096"/>
                    <a:pt x="10001" y="8096"/>
                  </a:cubicBezTo>
                  <a:close/>
                </a:path>
              </a:pathLst>
            </a:custGeom>
            <a:grpFill/>
            <a:ln w="9525" cap="flat">
              <a:noFill/>
              <a:prstDash val="solid"/>
              <a:miter/>
            </a:ln>
          </p:spPr>
          <p:txBody>
            <a:bodyPr rtlCol="0" anchor="ctr"/>
            <a:lstStyle/>
            <a:p>
              <a:endParaRPr lang="en-US"/>
            </a:p>
          </p:txBody>
        </p:sp>
        <p:sp>
          <p:nvSpPr>
            <p:cNvPr id="654" name="Freeform: Shape 653">
              <a:extLst>
                <a:ext uri="{FF2B5EF4-FFF2-40B4-BE49-F238E27FC236}">
                  <a16:creationId xmlns:a16="http://schemas.microsoft.com/office/drawing/2014/main" xmlns="" id="{659CAFCE-FCCE-4F0B-9664-1986E4978B00}"/>
                </a:ext>
              </a:extLst>
            </p:cNvPr>
            <p:cNvSpPr/>
            <p:nvPr/>
          </p:nvSpPr>
          <p:spPr>
            <a:xfrm>
              <a:off x="7408069" y="562451"/>
              <a:ext cx="9525" cy="19050"/>
            </a:xfrm>
            <a:custGeom>
              <a:avLst/>
              <a:gdLst>
                <a:gd name="connsiteX0" fmla="*/ 8096 w 9525"/>
                <a:gd name="connsiteY0" fmla="*/ 7144 h 19050"/>
                <a:gd name="connsiteX1" fmla="*/ 7144 w 9525"/>
                <a:gd name="connsiteY1" fmla="*/ 14764 h 19050"/>
                <a:gd name="connsiteX2" fmla="*/ 8096 w 9525"/>
                <a:gd name="connsiteY2" fmla="*/ 7144 h 19050"/>
              </a:gdLst>
              <a:ahLst/>
              <a:cxnLst>
                <a:cxn ang="0">
                  <a:pos x="connsiteX0" y="connsiteY0"/>
                </a:cxn>
                <a:cxn ang="0">
                  <a:pos x="connsiteX1" y="connsiteY1"/>
                </a:cxn>
                <a:cxn ang="0">
                  <a:pos x="connsiteX2" y="connsiteY2"/>
                </a:cxn>
              </a:cxnLst>
              <a:rect l="l" t="t" r="r" b="b"/>
              <a:pathLst>
                <a:path w="9525" h="19050">
                  <a:moveTo>
                    <a:pt x="8096" y="7144"/>
                  </a:moveTo>
                  <a:lnTo>
                    <a:pt x="7144" y="14764"/>
                  </a:lnTo>
                  <a:cubicBezTo>
                    <a:pt x="8096" y="14764"/>
                    <a:pt x="8096" y="10954"/>
                    <a:pt x="8096" y="7144"/>
                  </a:cubicBezTo>
                  <a:close/>
                </a:path>
              </a:pathLst>
            </a:custGeom>
            <a:grpFill/>
            <a:ln w="9525" cap="flat">
              <a:noFill/>
              <a:prstDash val="solid"/>
              <a:miter/>
            </a:ln>
          </p:spPr>
          <p:txBody>
            <a:bodyPr rtlCol="0" anchor="ctr"/>
            <a:lstStyle/>
            <a:p>
              <a:endParaRPr lang="en-US"/>
            </a:p>
          </p:txBody>
        </p:sp>
        <p:sp>
          <p:nvSpPr>
            <p:cNvPr id="655" name="Freeform: Shape 654">
              <a:extLst>
                <a:ext uri="{FF2B5EF4-FFF2-40B4-BE49-F238E27FC236}">
                  <a16:creationId xmlns:a16="http://schemas.microsoft.com/office/drawing/2014/main" xmlns="" id="{5449434C-7AF6-4DEF-B8AA-EB895771EDEB}"/>
                </a:ext>
              </a:extLst>
            </p:cNvPr>
            <p:cNvSpPr/>
            <p:nvPr/>
          </p:nvSpPr>
          <p:spPr>
            <a:xfrm>
              <a:off x="7282648" y="164306"/>
              <a:ext cx="9525" cy="9525"/>
            </a:xfrm>
            <a:custGeom>
              <a:avLst/>
              <a:gdLst>
                <a:gd name="connsiteX0" fmla="*/ 11597 w 9525"/>
                <a:gd name="connsiteY0" fmla="*/ 7144 h 9525"/>
                <a:gd name="connsiteX1" fmla="*/ 11597 w 9525"/>
                <a:gd name="connsiteY1" fmla="*/ 7144 h 9525"/>
              </a:gdLst>
              <a:ahLst/>
              <a:cxnLst>
                <a:cxn ang="0">
                  <a:pos x="connsiteX0" y="connsiteY0"/>
                </a:cxn>
                <a:cxn ang="0">
                  <a:pos x="connsiteX1" y="connsiteY1"/>
                </a:cxn>
              </a:cxnLst>
              <a:rect l="l" t="t" r="r" b="b"/>
              <a:pathLst>
                <a:path w="9525" h="9525">
                  <a:moveTo>
                    <a:pt x="11597" y="7144"/>
                  </a:moveTo>
                  <a:cubicBezTo>
                    <a:pt x="2072" y="8096"/>
                    <a:pt x="10644" y="9049"/>
                    <a:pt x="11597" y="7144"/>
                  </a:cubicBezTo>
                  <a:close/>
                </a:path>
              </a:pathLst>
            </a:custGeom>
            <a:grpFill/>
            <a:ln w="9525" cap="flat">
              <a:noFill/>
              <a:prstDash val="solid"/>
              <a:miter/>
            </a:ln>
          </p:spPr>
          <p:txBody>
            <a:bodyPr rtlCol="0" anchor="ctr"/>
            <a:lstStyle/>
            <a:p>
              <a:endParaRPr lang="en-US"/>
            </a:p>
          </p:txBody>
        </p:sp>
        <p:sp>
          <p:nvSpPr>
            <p:cNvPr id="656" name="Freeform: Shape 655">
              <a:extLst>
                <a:ext uri="{FF2B5EF4-FFF2-40B4-BE49-F238E27FC236}">
                  <a16:creationId xmlns:a16="http://schemas.microsoft.com/office/drawing/2014/main" xmlns="" id="{70073711-32FD-4830-BDE5-26AD3566357F}"/>
                </a:ext>
              </a:extLst>
            </p:cNvPr>
            <p:cNvSpPr/>
            <p:nvPr/>
          </p:nvSpPr>
          <p:spPr>
            <a:xfrm>
              <a:off x="7404111" y="435841"/>
              <a:ext cx="9525" cy="9525"/>
            </a:xfrm>
            <a:custGeom>
              <a:avLst/>
              <a:gdLst>
                <a:gd name="connsiteX0" fmla="*/ 8244 w 9525"/>
                <a:gd name="connsiteY0" fmla="*/ 11833 h 9525"/>
                <a:gd name="connsiteX1" fmla="*/ 8244 w 9525"/>
                <a:gd name="connsiteY1" fmla="*/ 11833 h 9525"/>
              </a:gdLst>
              <a:ahLst/>
              <a:cxnLst>
                <a:cxn ang="0">
                  <a:pos x="connsiteX0" y="connsiteY0"/>
                </a:cxn>
                <a:cxn ang="0">
                  <a:pos x="connsiteX1" y="connsiteY1"/>
                </a:cxn>
              </a:cxnLst>
              <a:rect l="l" t="t" r="r" b="b"/>
              <a:pathLst>
                <a:path w="9525" h="9525">
                  <a:moveTo>
                    <a:pt x="8244" y="11833"/>
                  </a:moveTo>
                  <a:cubicBezTo>
                    <a:pt x="7291" y="9928"/>
                    <a:pt x="6339" y="2308"/>
                    <a:pt x="8244" y="11833"/>
                  </a:cubicBezTo>
                  <a:close/>
                </a:path>
              </a:pathLst>
            </a:custGeom>
            <a:grpFill/>
            <a:ln w="9525" cap="flat">
              <a:noFill/>
              <a:prstDash val="solid"/>
              <a:miter/>
            </a:ln>
          </p:spPr>
          <p:txBody>
            <a:bodyPr rtlCol="0" anchor="ctr"/>
            <a:lstStyle/>
            <a:p>
              <a:endParaRPr lang="en-US"/>
            </a:p>
          </p:txBody>
        </p:sp>
        <p:sp>
          <p:nvSpPr>
            <p:cNvPr id="657" name="Freeform: Shape 656">
              <a:extLst>
                <a:ext uri="{FF2B5EF4-FFF2-40B4-BE49-F238E27FC236}">
                  <a16:creationId xmlns:a16="http://schemas.microsoft.com/office/drawing/2014/main" xmlns="" id="{5FE2453B-FDC7-4F4E-867D-D03425B90DD3}"/>
                </a:ext>
              </a:extLst>
            </p:cNvPr>
            <p:cNvSpPr/>
            <p:nvPr/>
          </p:nvSpPr>
          <p:spPr>
            <a:xfrm>
              <a:off x="7409503" y="215636"/>
              <a:ext cx="9525" cy="19050"/>
            </a:xfrm>
            <a:custGeom>
              <a:avLst/>
              <a:gdLst>
                <a:gd name="connsiteX0" fmla="*/ 7615 w 9525"/>
                <a:gd name="connsiteY0" fmla="*/ 8201 h 19050"/>
                <a:gd name="connsiteX1" fmla="*/ 7615 w 9525"/>
                <a:gd name="connsiteY1" fmla="*/ 8201 h 19050"/>
              </a:gdLst>
              <a:ahLst/>
              <a:cxnLst>
                <a:cxn ang="0">
                  <a:pos x="connsiteX0" y="connsiteY0"/>
                </a:cxn>
                <a:cxn ang="0">
                  <a:pos x="connsiteX1" y="connsiteY1"/>
                </a:cxn>
              </a:cxnLst>
              <a:rect l="l" t="t" r="r" b="b"/>
              <a:pathLst>
                <a:path w="9525" h="19050">
                  <a:moveTo>
                    <a:pt x="7615" y="8201"/>
                  </a:moveTo>
                  <a:cubicBezTo>
                    <a:pt x="4757" y="22488"/>
                    <a:pt x="16187" y="2486"/>
                    <a:pt x="7615" y="8201"/>
                  </a:cubicBezTo>
                  <a:close/>
                </a:path>
              </a:pathLst>
            </a:custGeom>
            <a:grpFill/>
            <a:ln w="9525" cap="flat">
              <a:noFill/>
              <a:prstDash val="solid"/>
              <a:miter/>
            </a:ln>
          </p:spPr>
          <p:txBody>
            <a:bodyPr rtlCol="0" anchor="ctr"/>
            <a:lstStyle/>
            <a:p>
              <a:endParaRPr lang="en-US"/>
            </a:p>
          </p:txBody>
        </p:sp>
        <p:sp>
          <p:nvSpPr>
            <p:cNvPr id="658" name="Freeform: Shape 657">
              <a:extLst>
                <a:ext uri="{FF2B5EF4-FFF2-40B4-BE49-F238E27FC236}">
                  <a16:creationId xmlns:a16="http://schemas.microsoft.com/office/drawing/2014/main" xmlns="" id="{16FCCEA4-0CAC-4213-9B60-DE290C170050}"/>
                </a:ext>
              </a:extLst>
            </p:cNvPr>
            <p:cNvSpPr/>
            <p:nvPr/>
          </p:nvSpPr>
          <p:spPr>
            <a:xfrm>
              <a:off x="7305199" y="175736"/>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8096" y="7144"/>
                    <a:pt x="9049" y="7144"/>
                    <a:pt x="10001" y="7144"/>
                  </a:cubicBezTo>
                  <a:close/>
                </a:path>
              </a:pathLst>
            </a:custGeom>
            <a:grpFill/>
            <a:ln w="9525" cap="flat">
              <a:noFill/>
              <a:prstDash val="solid"/>
              <a:miter/>
            </a:ln>
          </p:spPr>
          <p:txBody>
            <a:bodyPr rtlCol="0" anchor="ctr"/>
            <a:lstStyle/>
            <a:p>
              <a:endParaRPr lang="en-US"/>
            </a:p>
          </p:txBody>
        </p:sp>
        <p:sp>
          <p:nvSpPr>
            <p:cNvPr id="659" name="Freeform: Shape 658">
              <a:extLst>
                <a:ext uri="{FF2B5EF4-FFF2-40B4-BE49-F238E27FC236}">
                  <a16:creationId xmlns:a16="http://schemas.microsoft.com/office/drawing/2014/main" xmlns="" id="{09FC34F6-39D3-4874-BB3C-91BD5CD53C8B}"/>
                </a:ext>
              </a:extLst>
            </p:cNvPr>
            <p:cNvSpPr/>
            <p:nvPr/>
          </p:nvSpPr>
          <p:spPr>
            <a:xfrm>
              <a:off x="7402354" y="50720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8096"/>
                  </a:cubicBez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660" name="Freeform: Shape 659">
              <a:extLst>
                <a:ext uri="{FF2B5EF4-FFF2-40B4-BE49-F238E27FC236}">
                  <a16:creationId xmlns:a16="http://schemas.microsoft.com/office/drawing/2014/main" xmlns="" id="{C25B0B08-95AB-4A5C-8E82-ADD5644FBDF4}"/>
                </a:ext>
              </a:extLst>
            </p:cNvPr>
            <p:cNvSpPr/>
            <p:nvPr/>
          </p:nvSpPr>
          <p:spPr>
            <a:xfrm>
              <a:off x="7208996" y="4024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661" name="Freeform: Shape 660">
              <a:extLst>
                <a:ext uri="{FF2B5EF4-FFF2-40B4-BE49-F238E27FC236}">
                  <a16:creationId xmlns:a16="http://schemas.microsoft.com/office/drawing/2014/main" xmlns="" id="{218FD484-0034-4DF7-B29F-B7737FABDD15}"/>
                </a:ext>
              </a:extLst>
            </p:cNvPr>
            <p:cNvSpPr/>
            <p:nvPr/>
          </p:nvSpPr>
          <p:spPr>
            <a:xfrm>
              <a:off x="7228999" y="1662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9049"/>
                    <a:pt x="9049" y="11906"/>
                    <a:pt x="7144" y="7144"/>
                  </a:cubicBezTo>
                  <a:close/>
                </a:path>
              </a:pathLst>
            </a:custGeom>
            <a:grpFill/>
            <a:ln w="9525" cap="flat">
              <a:noFill/>
              <a:prstDash val="solid"/>
              <a:miter/>
            </a:ln>
          </p:spPr>
          <p:txBody>
            <a:bodyPr rtlCol="0" anchor="ctr"/>
            <a:lstStyle/>
            <a:p>
              <a:endParaRPr lang="en-US"/>
            </a:p>
          </p:txBody>
        </p:sp>
        <p:sp>
          <p:nvSpPr>
            <p:cNvPr id="662" name="Freeform: Shape 661">
              <a:extLst>
                <a:ext uri="{FF2B5EF4-FFF2-40B4-BE49-F238E27FC236}">
                  <a16:creationId xmlns:a16="http://schemas.microsoft.com/office/drawing/2014/main" xmlns="" id="{5AD167D9-6AEE-4DBB-9D76-76C120A37A18}"/>
                </a:ext>
              </a:extLst>
            </p:cNvPr>
            <p:cNvSpPr/>
            <p:nvPr/>
          </p:nvSpPr>
          <p:spPr>
            <a:xfrm>
              <a:off x="7710113" y="815392"/>
              <a:ext cx="9525" cy="9525"/>
            </a:xfrm>
            <a:custGeom>
              <a:avLst/>
              <a:gdLst>
                <a:gd name="connsiteX0" fmla="*/ 8947 w 9525"/>
                <a:gd name="connsiteY0" fmla="*/ 7567 h 9525"/>
                <a:gd name="connsiteX1" fmla="*/ 8947 w 9525"/>
                <a:gd name="connsiteY1" fmla="*/ 7567 h 9525"/>
                <a:gd name="connsiteX2" fmla="*/ 8947 w 9525"/>
                <a:gd name="connsiteY2" fmla="*/ 7567 h 9525"/>
              </a:gdLst>
              <a:ahLst/>
              <a:cxnLst>
                <a:cxn ang="0">
                  <a:pos x="connsiteX0" y="connsiteY0"/>
                </a:cxn>
                <a:cxn ang="0">
                  <a:pos x="connsiteX1" y="connsiteY1"/>
                </a:cxn>
                <a:cxn ang="0">
                  <a:pos x="connsiteX2" y="connsiteY2"/>
                </a:cxn>
              </a:cxnLst>
              <a:rect l="l" t="t" r="r" b="b"/>
              <a:pathLst>
                <a:path w="9525" h="9525">
                  <a:moveTo>
                    <a:pt x="8947" y="7567"/>
                  </a:moveTo>
                  <a:cubicBezTo>
                    <a:pt x="7995" y="7567"/>
                    <a:pt x="7995" y="7567"/>
                    <a:pt x="8947" y="7567"/>
                  </a:cubicBezTo>
                  <a:cubicBezTo>
                    <a:pt x="6090" y="6615"/>
                    <a:pt x="7042" y="7567"/>
                    <a:pt x="8947" y="7567"/>
                  </a:cubicBezTo>
                  <a:close/>
                </a:path>
              </a:pathLst>
            </a:custGeom>
            <a:grpFill/>
            <a:ln w="9525" cap="flat">
              <a:noFill/>
              <a:prstDash val="solid"/>
              <a:miter/>
            </a:ln>
          </p:spPr>
          <p:txBody>
            <a:bodyPr rtlCol="0" anchor="ctr"/>
            <a:lstStyle/>
            <a:p>
              <a:endParaRPr lang="en-US"/>
            </a:p>
          </p:txBody>
        </p:sp>
        <p:sp>
          <p:nvSpPr>
            <p:cNvPr id="663" name="Freeform: Shape 662">
              <a:extLst>
                <a:ext uri="{FF2B5EF4-FFF2-40B4-BE49-F238E27FC236}">
                  <a16:creationId xmlns:a16="http://schemas.microsoft.com/office/drawing/2014/main" xmlns="" id="{9C846068-5946-4B2F-B7B2-F255B5DC4F11}"/>
                </a:ext>
              </a:extLst>
            </p:cNvPr>
            <p:cNvSpPr/>
            <p:nvPr/>
          </p:nvSpPr>
          <p:spPr>
            <a:xfrm>
              <a:off x="7269956" y="1302044"/>
              <a:ext cx="38100" cy="19050"/>
            </a:xfrm>
            <a:custGeom>
              <a:avLst/>
              <a:gdLst>
                <a:gd name="connsiteX0" fmla="*/ 7144 w 38100"/>
                <a:gd name="connsiteY0" fmla="*/ 12405 h 19050"/>
                <a:gd name="connsiteX1" fmla="*/ 38576 w 38100"/>
                <a:gd name="connsiteY1" fmla="*/ 7643 h 19050"/>
                <a:gd name="connsiteX2" fmla="*/ 7144 w 38100"/>
                <a:gd name="connsiteY2" fmla="*/ 12405 h 19050"/>
              </a:gdLst>
              <a:ahLst/>
              <a:cxnLst>
                <a:cxn ang="0">
                  <a:pos x="connsiteX0" y="connsiteY0"/>
                </a:cxn>
                <a:cxn ang="0">
                  <a:pos x="connsiteX1" y="connsiteY1"/>
                </a:cxn>
                <a:cxn ang="0">
                  <a:pos x="connsiteX2" y="connsiteY2"/>
                </a:cxn>
              </a:cxnLst>
              <a:rect l="l" t="t" r="r" b="b"/>
              <a:pathLst>
                <a:path w="38100" h="19050">
                  <a:moveTo>
                    <a:pt x="7144" y="12405"/>
                  </a:moveTo>
                  <a:cubicBezTo>
                    <a:pt x="15716" y="15263"/>
                    <a:pt x="25241" y="4785"/>
                    <a:pt x="38576" y="7643"/>
                  </a:cubicBezTo>
                  <a:cubicBezTo>
                    <a:pt x="36671" y="6690"/>
                    <a:pt x="17621" y="14310"/>
                    <a:pt x="7144" y="12405"/>
                  </a:cubicBezTo>
                  <a:close/>
                </a:path>
              </a:pathLst>
            </a:custGeom>
            <a:grpFill/>
            <a:ln w="9525" cap="flat">
              <a:noFill/>
              <a:prstDash val="solid"/>
              <a:miter/>
            </a:ln>
          </p:spPr>
          <p:txBody>
            <a:bodyPr rtlCol="0" anchor="ctr"/>
            <a:lstStyle/>
            <a:p>
              <a:endParaRPr lang="en-US"/>
            </a:p>
          </p:txBody>
        </p:sp>
        <p:sp>
          <p:nvSpPr>
            <p:cNvPr id="664" name="Freeform: Shape 663">
              <a:extLst>
                <a:ext uri="{FF2B5EF4-FFF2-40B4-BE49-F238E27FC236}">
                  <a16:creationId xmlns:a16="http://schemas.microsoft.com/office/drawing/2014/main" xmlns="" id="{A327B83D-0F58-4659-9921-25F2DA1F81FA}"/>
                </a:ext>
              </a:extLst>
            </p:cNvPr>
            <p:cNvSpPr/>
            <p:nvPr/>
          </p:nvSpPr>
          <p:spPr>
            <a:xfrm>
              <a:off x="7289006" y="164544"/>
              <a:ext cx="9525" cy="9525"/>
            </a:xfrm>
            <a:custGeom>
              <a:avLst/>
              <a:gdLst>
                <a:gd name="connsiteX0" fmla="*/ 7144 w 9525"/>
                <a:gd name="connsiteY0" fmla="*/ 7858 h 9525"/>
                <a:gd name="connsiteX1" fmla="*/ 1095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10954" y="7858"/>
                  </a:lnTo>
                  <a:cubicBezTo>
                    <a:pt x="10001" y="6906"/>
                    <a:pt x="8096" y="6906"/>
                    <a:pt x="7144" y="7858"/>
                  </a:cubicBezTo>
                  <a:close/>
                </a:path>
              </a:pathLst>
            </a:custGeom>
            <a:grpFill/>
            <a:ln w="9525" cap="flat">
              <a:noFill/>
              <a:prstDash val="solid"/>
              <a:miter/>
            </a:ln>
          </p:spPr>
          <p:txBody>
            <a:bodyPr rtlCol="0" anchor="ctr"/>
            <a:lstStyle/>
            <a:p>
              <a:endParaRPr lang="en-US"/>
            </a:p>
          </p:txBody>
        </p:sp>
        <p:sp>
          <p:nvSpPr>
            <p:cNvPr id="665" name="Freeform: Shape 664">
              <a:extLst>
                <a:ext uri="{FF2B5EF4-FFF2-40B4-BE49-F238E27FC236}">
                  <a16:creationId xmlns:a16="http://schemas.microsoft.com/office/drawing/2014/main" xmlns="" id="{4D4BA6E0-ABB6-45B9-8E18-3974258170F5}"/>
                </a:ext>
              </a:extLst>
            </p:cNvPr>
            <p:cNvSpPr/>
            <p:nvPr/>
          </p:nvSpPr>
          <p:spPr>
            <a:xfrm>
              <a:off x="7300436" y="13025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8096"/>
                    <a:pt x="7144" y="7144"/>
                  </a:cubicBezTo>
                  <a:close/>
                </a:path>
              </a:pathLst>
            </a:custGeom>
            <a:grpFill/>
            <a:ln w="9525" cap="flat">
              <a:noFill/>
              <a:prstDash val="solid"/>
              <a:miter/>
            </a:ln>
          </p:spPr>
          <p:txBody>
            <a:bodyPr rtlCol="0" anchor="ctr"/>
            <a:lstStyle/>
            <a:p>
              <a:endParaRPr lang="en-US"/>
            </a:p>
          </p:txBody>
        </p:sp>
        <p:sp>
          <p:nvSpPr>
            <p:cNvPr id="666" name="Freeform: Shape 665">
              <a:extLst>
                <a:ext uri="{FF2B5EF4-FFF2-40B4-BE49-F238E27FC236}">
                  <a16:creationId xmlns:a16="http://schemas.microsoft.com/office/drawing/2014/main" xmlns="" id="{385C257F-5F9B-4217-AE3F-ED3AFD53C2D6}"/>
                </a:ext>
              </a:extLst>
            </p:cNvPr>
            <p:cNvSpPr/>
            <p:nvPr/>
          </p:nvSpPr>
          <p:spPr>
            <a:xfrm>
              <a:off x="7754779" y="98631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8096" y="8096"/>
                    <a:pt x="9049" y="7144"/>
                  </a:cubicBezTo>
                  <a:cubicBezTo>
                    <a:pt x="9049" y="7144"/>
                    <a:pt x="8096" y="7144"/>
                    <a:pt x="7144" y="9049"/>
                  </a:cubicBezTo>
                  <a:close/>
                </a:path>
              </a:pathLst>
            </a:custGeom>
            <a:grpFill/>
            <a:ln w="9525" cap="flat">
              <a:noFill/>
              <a:prstDash val="solid"/>
              <a:miter/>
            </a:ln>
          </p:spPr>
          <p:txBody>
            <a:bodyPr rtlCol="0" anchor="ctr"/>
            <a:lstStyle/>
            <a:p>
              <a:endParaRPr lang="en-US"/>
            </a:p>
          </p:txBody>
        </p:sp>
        <p:sp>
          <p:nvSpPr>
            <p:cNvPr id="667" name="Freeform: Shape 666">
              <a:extLst>
                <a:ext uri="{FF2B5EF4-FFF2-40B4-BE49-F238E27FC236}">
                  <a16:creationId xmlns:a16="http://schemas.microsoft.com/office/drawing/2014/main" xmlns="" id="{E04F0FF3-06F9-4186-8967-DA3C436F41AA}"/>
                </a:ext>
              </a:extLst>
            </p:cNvPr>
            <p:cNvSpPr/>
            <p:nvPr/>
          </p:nvSpPr>
          <p:spPr>
            <a:xfrm>
              <a:off x="7744301" y="849153"/>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10001"/>
                  </a:lnTo>
                  <a:cubicBezTo>
                    <a:pt x="8096" y="9049"/>
                    <a:pt x="8096" y="8096"/>
                    <a:pt x="7144" y="7144"/>
                  </a:cubicBezTo>
                  <a:close/>
                </a:path>
              </a:pathLst>
            </a:custGeom>
            <a:grpFill/>
            <a:ln w="9525" cap="flat">
              <a:noFill/>
              <a:prstDash val="solid"/>
              <a:miter/>
            </a:ln>
          </p:spPr>
          <p:txBody>
            <a:bodyPr rtlCol="0" anchor="ctr"/>
            <a:lstStyle/>
            <a:p>
              <a:endParaRPr lang="en-US"/>
            </a:p>
          </p:txBody>
        </p:sp>
        <p:sp>
          <p:nvSpPr>
            <p:cNvPr id="668" name="Freeform: Shape 667">
              <a:extLst>
                <a:ext uri="{FF2B5EF4-FFF2-40B4-BE49-F238E27FC236}">
                  <a16:creationId xmlns:a16="http://schemas.microsoft.com/office/drawing/2014/main" xmlns="" id="{D233EF4F-4514-4E29-9862-69162F23B26C}"/>
                </a:ext>
              </a:extLst>
            </p:cNvPr>
            <p:cNvSpPr/>
            <p:nvPr/>
          </p:nvSpPr>
          <p:spPr>
            <a:xfrm>
              <a:off x="7735932" y="1060466"/>
              <a:ext cx="9525" cy="19050"/>
            </a:xfrm>
            <a:custGeom>
              <a:avLst/>
              <a:gdLst>
                <a:gd name="connsiteX0" fmla="*/ 10751 w 9525"/>
                <a:gd name="connsiteY0" fmla="*/ 7286 h 19050"/>
                <a:gd name="connsiteX1" fmla="*/ 10751 w 9525"/>
                <a:gd name="connsiteY1" fmla="*/ 7286 h 19050"/>
              </a:gdLst>
              <a:ahLst/>
              <a:cxnLst>
                <a:cxn ang="0">
                  <a:pos x="connsiteX0" y="connsiteY0"/>
                </a:cxn>
                <a:cxn ang="0">
                  <a:pos x="connsiteX1" y="connsiteY1"/>
                </a:cxn>
              </a:cxnLst>
              <a:rect l="l" t="t" r="r" b="b"/>
              <a:pathLst>
                <a:path w="9525" h="19050">
                  <a:moveTo>
                    <a:pt x="10751" y="7286"/>
                  </a:moveTo>
                  <a:cubicBezTo>
                    <a:pt x="2178" y="23479"/>
                    <a:pt x="11703" y="5381"/>
                    <a:pt x="10751" y="7286"/>
                  </a:cubicBezTo>
                  <a:close/>
                </a:path>
              </a:pathLst>
            </a:custGeom>
            <a:grpFill/>
            <a:ln w="9525" cap="flat">
              <a:noFill/>
              <a:prstDash val="solid"/>
              <a:miter/>
            </a:ln>
          </p:spPr>
          <p:txBody>
            <a:bodyPr rtlCol="0" anchor="ctr"/>
            <a:lstStyle/>
            <a:p>
              <a:endParaRPr lang="en-US"/>
            </a:p>
          </p:txBody>
        </p:sp>
        <p:sp>
          <p:nvSpPr>
            <p:cNvPr id="669" name="Freeform: Shape 668">
              <a:extLst>
                <a:ext uri="{FF2B5EF4-FFF2-40B4-BE49-F238E27FC236}">
                  <a16:creationId xmlns:a16="http://schemas.microsoft.com/office/drawing/2014/main" xmlns="" id="{26C7CF03-CE26-4D43-B449-B2BF5A79F1BD}"/>
                </a:ext>
              </a:extLst>
            </p:cNvPr>
            <p:cNvSpPr/>
            <p:nvPr/>
          </p:nvSpPr>
          <p:spPr>
            <a:xfrm>
              <a:off x="7703344" y="1127177"/>
              <a:ext cx="9525" cy="9525"/>
            </a:xfrm>
            <a:custGeom>
              <a:avLst/>
              <a:gdLst>
                <a:gd name="connsiteX0" fmla="*/ 7144 w 9525"/>
                <a:gd name="connsiteY0" fmla="*/ 10107 h 9525"/>
                <a:gd name="connsiteX1" fmla="*/ 7144 w 9525"/>
                <a:gd name="connsiteY1" fmla="*/ 10107 h 9525"/>
              </a:gdLst>
              <a:ahLst/>
              <a:cxnLst>
                <a:cxn ang="0">
                  <a:pos x="connsiteX0" y="connsiteY0"/>
                </a:cxn>
                <a:cxn ang="0">
                  <a:pos x="connsiteX1" y="connsiteY1"/>
                </a:cxn>
              </a:cxnLst>
              <a:rect l="l" t="t" r="r" b="b"/>
              <a:pathLst>
                <a:path w="9525" h="9525">
                  <a:moveTo>
                    <a:pt x="7144" y="10107"/>
                  </a:moveTo>
                  <a:cubicBezTo>
                    <a:pt x="8096" y="10107"/>
                    <a:pt x="12859" y="3440"/>
                    <a:pt x="7144" y="10107"/>
                  </a:cubicBezTo>
                  <a:close/>
                </a:path>
              </a:pathLst>
            </a:custGeom>
            <a:grpFill/>
            <a:ln w="9525" cap="flat">
              <a:noFill/>
              <a:prstDash val="solid"/>
              <a:miter/>
            </a:ln>
          </p:spPr>
          <p:txBody>
            <a:bodyPr rtlCol="0" anchor="ctr"/>
            <a:lstStyle/>
            <a:p>
              <a:endParaRPr lang="en-US"/>
            </a:p>
          </p:txBody>
        </p:sp>
        <p:sp>
          <p:nvSpPr>
            <p:cNvPr id="670" name="Freeform: Shape 669">
              <a:extLst>
                <a:ext uri="{FF2B5EF4-FFF2-40B4-BE49-F238E27FC236}">
                  <a16:creationId xmlns:a16="http://schemas.microsoft.com/office/drawing/2014/main" xmlns="" id="{74AB9752-3191-4696-8A87-AC4E5E3AC278}"/>
                </a:ext>
              </a:extLst>
            </p:cNvPr>
            <p:cNvSpPr/>
            <p:nvPr/>
          </p:nvSpPr>
          <p:spPr>
            <a:xfrm>
              <a:off x="7190899" y="638077"/>
              <a:ext cx="9525" cy="19050"/>
            </a:xfrm>
            <a:custGeom>
              <a:avLst/>
              <a:gdLst>
                <a:gd name="connsiteX0" fmla="*/ 7144 w 9525"/>
                <a:gd name="connsiteY0" fmla="*/ 14385 h 19050"/>
                <a:gd name="connsiteX1" fmla="*/ 10001 w 9525"/>
                <a:gd name="connsiteY1" fmla="*/ 10575 h 19050"/>
                <a:gd name="connsiteX2" fmla="*/ 7144 w 9525"/>
                <a:gd name="connsiteY2" fmla="*/ 14385 h 19050"/>
              </a:gdLst>
              <a:ahLst/>
              <a:cxnLst>
                <a:cxn ang="0">
                  <a:pos x="connsiteX0" y="connsiteY0"/>
                </a:cxn>
                <a:cxn ang="0">
                  <a:pos x="connsiteX1" y="connsiteY1"/>
                </a:cxn>
                <a:cxn ang="0">
                  <a:pos x="connsiteX2" y="connsiteY2"/>
                </a:cxn>
              </a:cxnLst>
              <a:rect l="l" t="t" r="r" b="b"/>
              <a:pathLst>
                <a:path w="9525" h="19050">
                  <a:moveTo>
                    <a:pt x="7144" y="14385"/>
                  </a:moveTo>
                  <a:cubicBezTo>
                    <a:pt x="8096" y="12480"/>
                    <a:pt x="9049" y="11528"/>
                    <a:pt x="10001" y="10575"/>
                  </a:cubicBezTo>
                  <a:cubicBezTo>
                    <a:pt x="8096" y="11528"/>
                    <a:pt x="8096" y="98"/>
                    <a:pt x="7144" y="14385"/>
                  </a:cubicBezTo>
                  <a:close/>
                </a:path>
              </a:pathLst>
            </a:custGeom>
            <a:grpFill/>
            <a:ln w="9525" cap="flat">
              <a:noFill/>
              <a:prstDash val="solid"/>
              <a:miter/>
            </a:ln>
          </p:spPr>
          <p:txBody>
            <a:bodyPr rtlCol="0" anchor="ctr"/>
            <a:lstStyle/>
            <a:p>
              <a:endParaRPr lang="en-US"/>
            </a:p>
          </p:txBody>
        </p:sp>
        <p:sp>
          <p:nvSpPr>
            <p:cNvPr id="671" name="Freeform: Shape 670">
              <a:extLst>
                <a:ext uri="{FF2B5EF4-FFF2-40B4-BE49-F238E27FC236}">
                  <a16:creationId xmlns:a16="http://schemas.microsoft.com/office/drawing/2014/main" xmlns="" id="{AEC43DF6-07DA-43F6-BE0B-DAC07D5B1489}"/>
                </a:ext>
              </a:extLst>
            </p:cNvPr>
            <p:cNvSpPr/>
            <p:nvPr/>
          </p:nvSpPr>
          <p:spPr>
            <a:xfrm>
              <a:off x="7287101" y="164094"/>
              <a:ext cx="9525" cy="9525"/>
            </a:xfrm>
            <a:custGeom>
              <a:avLst/>
              <a:gdLst>
                <a:gd name="connsiteX0" fmla="*/ 7144 w 9525"/>
                <a:gd name="connsiteY0" fmla="*/ 9260 h 9525"/>
                <a:gd name="connsiteX1" fmla="*/ 7144 w 9525"/>
                <a:gd name="connsiteY1" fmla="*/ 9260 h 9525"/>
              </a:gdLst>
              <a:ahLst/>
              <a:cxnLst>
                <a:cxn ang="0">
                  <a:pos x="connsiteX0" y="connsiteY0"/>
                </a:cxn>
                <a:cxn ang="0">
                  <a:pos x="connsiteX1" y="connsiteY1"/>
                </a:cxn>
              </a:cxnLst>
              <a:rect l="l" t="t" r="r" b="b"/>
              <a:pathLst>
                <a:path w="9525" h="9525">
                  <a:moveTo>
                    <a:pt x="7144" y="9260"/>
                  </a:moveTo>
                  <a:cubicBezTo>
                    <a:pt x="10001" y="4498"/>
                    <a:pt x="8096" y="9260"/>
                    <a:pt x="7144" y="9260"/>
                  </a:cubicBezTo>
                  <a:close/>
                </a:path>
              </a:pathLst>
            </a:custGeom>
            <a:grpFill/>
            <a:ln w="9525" cap="flat">
              <a:noFill/>
              <a:prstDash val="solid"/>
              <a:miter/>
            </a:ln>
          </p:spPr>
          <p:txBody>
            <a:bodyPr rtlCol="0" anchor="ctr"/>
            <a:lstStyle/>
            <a:p>
              <a:endParaRPr lang="en-US"/>
            </a:p>
          </p:txBody>
        </p:sp>
        <p:sp>
          <p:nvSpPr>
            <p:cNvPr id="672" name="Freeform: Shape 671">
              <a:extLst>
                <a:ext uri="{FF2B5EF4-FFF2-40B4-BE49-F238E27FC236}">
                  <a16:creationId xmlns:a16="http://schemas.microsoft.com/office/drawing/2014/main" xmlns="" id="{7ABD79FC-ECA9-4680-989D-05F5EDE51F59}"/>
                </a:ext>
              </a:extLst>
            </p:cNvPr>
            <p:cNvSpPr/>
            <p:nvPr/>
          </p:nvSpPr>
          <p:spPr>
            <a:xfrm>
              <a:off x="7752874" y="1072038"/>
              <a:ext cx="19050" cy="19050"/>
            </a:xfrm>
            <a:custGeom>
              <a:avLst/>
              <a:gdLst>
                <a:gd name="connsiteX0" fmla="*/ 12859 w 19050"/>
                <a:gd name="connsiteY0" fmla="*/ 7144 h 19050"/>
                <a:gd name="connsiteX1" fmla="*/ 7144 w 19050"/>
                <a:gd name="connsiteY1" fmla="*/ 18574 h 19050"/>
                <a:gd name="connsiteX2" fmla="*/ 12859 w 19050"/>
                <a:gd name="connsiteY2" fmla="*/ 7144 h 19050"/>
              </a:gdLst>
              <a:ahLst/>
              <a:cxnLst>
                <a:cxn ang="0">
                  <a:pos x="connsiteX0" y="connsiteY0"/>
                </a:cxn>
                <a:cxn ang="0">
                  <a:pos x="connsiteX1" y="connsiteY1"/>
                </a:cxn>
                <a:cxn ang="0">
                  <a:pos x="connsiteX2" y="connsiteY2"/>
                </a:cxn>
              </a:cxnLst>
              <a:rect l="l" t="t" r="r" b="b"/>
              <a:pathLst>
                <a:path w="19050" h="19050">
                  <a:moveTo>
                    <a:pt x="12859" y="7144"/>
                  </a:moveTo>
                  <a:lnTo>
                    <a:pt x="7144" y="18574"/>
                  </a:lnTo>
                  <a:cubicBezTo>
                    <a:pt x="9049" y="15716"/>
                    <a:pt x="10954" y="11906"/>
                    <a:pt x="12859" y="7144"/>
                  </a:cubicBezTo>
                  <a:close/>
                </a:path>
              </a:pathLst>
            </a:custGeom>
            <a:grpFill/>
            <a:ln w="9525" cap="flat">
              <a:noFill/>
              <a:prstDash val="solid"/>
              <a:miter/>
            </a:ln>
          </p:spPr>
          <p:txBody>
            <a:bodyPr rtlCol="0" anchor="ctr"/>
            <a:lstStyle/>
            <a:p>
              <a:endParaRPr lang="en-US"/>
            </a:p>
          </p:txBody>
        </p:sp>
        <p:sp>
          <p:nvSpPr>
            <p:cNvPr id="673" name="Freeform: Shape 672">
              <a:extLst>
                <a:ext uri="{FF2B5EF4-FFF2-40B4-BE49-F238E27FC236}">
                  <a16:creationId xmlns:a16="http://schemas.microsoft.com/office/drawing/2014/main" xmlns="" id="{5F8D06C3-7E24-4DD9-B4DF-8793A479D0A3}"/>
                </a:ext>
              </a:extLst>
            </p:cNvPr>
            <p:cNvSpPr/>
            <p:nvPr/>
          </p:nvSpPr>
          <p:spPr>
            <a:xfrm>
              <a:off x="6852999" y="1048226"/>
              <a:ext cx="9525" cy="9525"/>
            </a:xfrm>
            <a:custGeom>
              <a:avLst/>
              <a:gdLst>
                <a:gd name="connsiteX0" fmla="*/ 7858 w 9525"/>
                <a:gd name="connsiteY0" fmla="*/ 10001 h 9525"/>
                <a:gd name="connsiteX1" fmla="*/ 7858 w 9525"/>
                <a:gd name="connsiteY1" fmla="*/ 7144 h 9525"/>
                <a:gd name="connsiteX2" fmla="*/ 7858 w 9525"/>
                <a:gd name="connsiteY2" fmla="*/ 10001 h 9525"/>
              </a:gdLst>
              <a:ahLst/>
              <a:cxnLst>
                <a:cxn ang="0">
                  <a:pos x="connsiteX0" y="connsiteY0"/>
                </a:cxn>
                <a:cxn ang="0">
                  <a:pos x="connsiteX1" y="connsiteY1"/>
                </a:cxn>
                <a:cxn ang="0">
                  <a:pos x="connsiteX2" y="connsiteY2"/>
                </a:cxn>
              </a:cxnLst>
              <a:rect l="l" t="t" r="r" b="b"/>
              <a:pathLst>
                <a:path w="9525" h="9525">
                  <a:moveTo>
                    <a:pt x="7858" y="10001"/>
                  </a:moveTo>
                  <a:lnTo>
                    <a:pt x="7858" y="7144"/>
                  </a:lnTo>
                  <a:cubicBezTo>
                    <a:pt x="6906" y="8096"/>
                    <a:pt x="6906" y="9049"/>
                    <a:pt x="7858" y="10001"/>
                  </a:cubicBezTo>
                  <a:close/>
                </a:path>
              </a:pathLst>
            </a:custGeom>
            <a:grpFill/>
            <a:ln w="9525" cap="flat">
              <a:noFill/>
              <a:prstDash val="solid"/>
              <a:miter/>
            </a:ln>
          </p:spPr>
          <p:txBody>
            <a:bodyPr rtlCol="0" anchor="ctr"/>
            <a:lstStyle/>
            <a:p>
              <a:endParaRPr lang="en-US"/>
            </a:p>
          </p:txBody>
        </p:sp>
        <p:sp>
          <p:nvSpPr>
            <p:cNvPr id="674" name="Freeform: Shape 673">
              <a:extLst>
                <a:ext uri="{FF2B5EF4-FFF2-40B4-BE49-F238E27FC236}">
                  <a16:creationId xmlns:a16="http://schemas.microsoft.com/office/drawing/2014/main" xmlns="" id="{C743D0C6-316A-48B1-9F8A-11C71244E910}"/>
                </a:ext>
              </a:extLst>
            </p:cNvPr>
            <p:cNvSpPr/>
            <p:nvPr/>
          </p:nvSpPr>
          <p:spPr>
            <a:xfrm>
              <a:off x="7729162" y="1119663"/>
              <a:ext cx="19050" cy="19050"/>
            </a:xfrm>
            <a:custGeom>
              <a:avLst/>
              <a:gdLst>
                <a:gd name="connsiteX0" fmla="*/ 13711 w 19050"/>
                <a:gd name="connsiteY0" fmla="*/ 7144 h 19050"/>
                <a:gd name="connsiteX1" fmla="*/ 13711 w 19050"/>
                <a:gd name="connsiteY1" fmla="*/ 7144 h 19050"/>
              </a:gdLst>
              <a:ahLst/>
              <a:cxnLst>
                <a:cxn ang="0">
                  <a:pos x="connsiteX0" y="connsiteY0"/>
                </a:cxn>
                <a:cxn ang="0">
                  <a:pos x="connsiteX1" y="connsiteY1"/>
                </a:cxn>
              </a:cxnLst>
              <a:rect l="l" t="t" r="r" b="b"/>
              <a:pathLst>
                <a:path w="19050" h="19050">
                  <a:moveTo>
                    <a:pt x="13711" y="7144"/>
                  </a:moveTo>
                  <a:cubicBezTo>
                    <a:pt x="12758" y="8096"/>
                    <a:pt x="-577" y="24289"/>
                    <a:pt x="13711" y="7144"/>
                  </a:cubicBezTo>
                  <a:close/>
                </a:path>
              </a:pathLst>
            </a:custGeom>
            <a:grpFill/>
            <a:ln w="9525" cap="flat">
              <a:noFill/>
              <a:prstDash val="solid"/>
              <a:miter/>
            </a:ln>
          </p:spPr>
          <p:txBody>
            <a:bodyPr rtlCol="0" anchor="ctr"/>
            <a:lstStyle/>
            <a:p>
              <a:endParaRPr lang="en-US"/>
            </a:p>
          </p:txBody>
        </p:sp>
        <p:sp>
          <p:nvSpPr>
            <p:cNvPr id="675" name="Freeform: Shape 674">
              <a:extLst>
                <a:ext uri="{FF2B5EF4-FFF2-40B4-BE49-F238E27FC236}">
                  <a16:creationId xmlns:a16="http://schemas.microsoft.com/office/drawing/2014/main" xmlns="" id="{4171E47E-DAE3-4C3E-B673-7F32B22EDA62}"/>
                </a:ext>
              </a:extLst>
            </p:cNvPr>
            <p:cNvSpPr/>
            <p:nvPr/>
          </p:nvSpPr>
          <p:spPr>
            <a:xfrm>
              <a:off x="7193756" y="6415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676" name="Freeform: Shape 675">
              <a:extLst>
                <a:ext uri="{FF2B5EF4-FFF2-40B4-BE49-F238E27FC236}">
                  <a16:creationId xmlns:a16="http://schemas.microsoft.com/office/drawing/2014/main" xmlns="" id="{EB89D2DE-4F5C-4382-B049-9519BC174E64}"/>
                </a:ext>
              </a:extLst>
            </p:cNvPr>
            <p:cNvSpPr/>
            <p:nvPr/>
          </p:nvSpPr>
          <p:spPr>
            <a:xfrm>
              <a:off x="6847333" y="157160"/>
              <a:ext cx="942975" cy="1181100"/>
            </a:xfrm>
            <a:custGeom>
              <a:avLst/>
              <a:gdLst>
                <a:gd name="connsiteX0" fmla="*/ 353567 w 942975"/>
                <a:gd name="connsiteY0" fmla="*/ 407672 h 1181100"/>
                <a:gd name="connsiteX1" fmla="*/ 358330 w 942975"/>
                <a:gd name="connsiteY1" fmla="*/ 501970 h 1181100"/>
                <a:gd name="connsiteX2" fmla="*/ 353567 w 942975"/>
                <a:gd name="connsiteY2" fmla="*/ 524830 h 1181100"/>
                <a:gd name="connsiteX3" fmla="*/ 353567 w 942975"/>
                <a:gd name="connsiteY3" fmla="*/ 504827 h 1181100"/>
                <a:gd name="connsiteX4" fmla="*/ 46862 w 942975"/>
                <a:gd name="connsiteY4" fmla="*/ 678182 h 1181100"/>
                <a:gd name="connsiteX5" fmla="*/ 71627 w 942975"/>
                <a:gd name="connsiteY5" fmla="*/ 1047752 h 1181100"/>
                <a:gd name="connsiteX6" fmla="*/ 940307 w 942975"/>
                <a:gd name="connsiteY6" fmla="*/ 779147 h 1181100"/>
                <a:gd name="connsiteX7" fmla="*/ 945070 w 942975"/>
                <a:gd name="connsiteY7" fmla="*/ 806770 h 1181100"/>
                <a:gd name="connsiteX8" fmla="*/ 941260 w 942975"/>
                <a:gd name="connsiteY8" fmla="*/ 748667 h 1181100"/>
                <a:gd name="connsiteX9" fmla="*/ 920305 w 942975"/>
                <a:gd name="connsiteY9" fmla="*/ 685802 h 1181100"/>
                <a:gd name="connsiteX10" fmla="*/ 757427 w 942975"/>
                <a:gd name="connsiteY10" fmla="*/ 584837 h 1181100"/>
                <a:gd name="connsiteX11" fmla="*/ 598360 w 942975"/>
                <a:gd name="connsiteY11" fmla="*/ 542927 h 1181100"/>
                <a:gd name="connsiteX12" fmla="*/ 578357 w 942975"/>
                <a:gd name="connsiteY12" fmla="*/ 308612 h 1181100"/>
                <a:gd name="connsiteX13" fmla="*/ 579310 w 942975"/>
                <a:gd name="connsiteY13" fmla="*/ 41912 h 1181100"/>
                <a:gd name="connsiteX14" fmla="*/ 399287 w 942975"/>
                <a:gd name="connsiteY14" fmla="*/ 18100 h 1181100"/>
                <a:gd name="connsiteX15" fmla="*/ 571690 w 942975"/>
                <a:gd name="connsiteY15" fmla="*/ 336235 h 1181100"/>
                <a:gd name="connsiteX16" fmla="*/ 566927 w 942975"/>
                <a:gd name="connsiteY16" fmla="*/ 406720 h 1181100"/>
                <a:gd name="connsiteX17" fmla="*/ 579310 w 942975"/>
                <a:gd name="connsiteY17" fmla="*/ 528640 h 1181100"/>
                <a:gd name="connsiteX18" fmla="*/ 576452 w 942975"/>
                <a:gd name="connsiteY18" fmla="*/ 520067 h 1181100"/>
                <a:gd name="connsiteX19" fmla="*/ 657415 w 942975"/>
                <a:gd name="connsiteY19" fmla="*/ 570550 h 1181100"/>
                <a:gd name="connsiteX20" fmla="*/ 750760 w 942975"/>
                <a:gd name="connsiteY20" fmla="*/ 601030 h 1181100"/>
                <a:gd name="connsiteX21" fmla="*/ 874585 w 942975"/>
                <a:gd name="connsiteY21" fmla="*/ 662942 h 1181100"/>
                <a:gd name="connsiteX22" fmla="*/ 919352 w 942975"/>
                <a:gd name="connsiteY22" fmla="*/ 762955 h 1181100"/>
                <a:gd name="connsiteX23" fmla="*/ 914590 w 942975"/>
                <a:gd name="connsiteY23" fmla="*/ 742000 h 1181100"/>
                <a:gd name="connsiteX24" fmla="*/ 916495 w 942975"/>
                <a:gd name="connsiteY24" fmla="*/ 738190 h 1181100"/>
                <a:gd name="connsiteX25" fmla="*/ 919352 w 942975"/>
                <a:gd name="connsiteY25" fmla="*/ 809627 h 1181100"/>
                <a:gd name="connsiteX26" fmla="*/ 645985 w 942975"/>
                <a:gd name="connsiteY26" fmla="*/ 1147765 h 1181100"/>
                <a:gd name="connsiteX27" fmla="*/ 656462 w 942975"/>
                <a:gd name="connsiteY27" fmla="*/ 1139192 h 1181100"/>
                <a:gd name="connsiteX28" fmla="*/ 64007 w 942975"/>
                <a:gd name="connsiteY28" fmla="*/ 1002985 h 1181100"/>
                <a:gd name="connsiteX29" fmla="*/ 53530 w 942975"/>
                <a:gd name="connsiteY29" fmla="*/ 722950 h 1181100"/>
                <a:gd name="connsiteX30" fmla="*/ 173545 w 942975"/>
                <a:gd name="connsiteY30" fmla="*/ 591505 h 1181100"/>
                <a:gd name="connsiteX31" fmla="*/ 240220 w 942975"/>
                <a:gd name="connsiteY31" fmla="*/ 566740 h 1181100"/>
                <a:gd name="connsiteX32" fmla="*/ 220217 w 942975"/>
                <a:gd name="connsiteY32" fmla="*/ 573407 h 1181100"/>
                <a:gd name="connsiteX33" fmla="*/ 316420 w 942975"/>
                <a:gd name="connsiteY33" fmla="*/ 552452 h 1181100"/>
                <a:gd name="connsiteX34" fmla="*/ 388810 w 942975"/>
                <a:gd name="connsiteY34" fmla="*/ 15242 h 1181100"/>
                <a:gd name="connsiteX35" fmla="*/ 378332 w 942975"/>
                <a:gd name="connsiteY35" fmla="*/ 14290 h 1181100"/>
                <a:gd name="connsiteX36" fmla="*/ 353567 w 942975"/>
                <a:gd name="connsiteY36" fmla="*/ 407672 h 1181100"/>
                <a:gd name="connsiteX37" fmla="*/ 202120 w 942975"/>
                <a:gd name="connsiteY37" fmla="*/ 565787 h 1181100"/>
                <a:gd name="connsiteX38" fmla="*/ 202120 w 942975"/>
                <a:gd name="connsiteY38" fmla="*/ 565787 h 1181100"/>
                <a:gd name="connsiteX39" fmla="*/ 179260 w 942975"/>
                <a:gd name="connsiteY39" fmla="*/ 574360 h 1181100"/>
                <a:gd name="connsiteX40" fmla="*/ 179260 w 942975"/>
                <a:gd name="connsiteY40" fmla="*/ 574360 h 1181100"/>
                <a:gd name="connsiteX41" fmla="*/ 233552 w 942975"/>
                <a:gd name="connsiteY41" fmla="*/ 576265 h 1181100"/>
                <a:gd name="connsiteX42" fmla="*/ 233552 w 942975"/>
                <a:gd name="connsiteY42" fmla="*/ 576265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42975" h="1181100">
                  <a:moveTo>
                    <a:pt x="353567" y="407672"/>
                  </a:moveTo>
                  <a:cubicBezTo>
                    <a:pt x="352615" y="423865"/>
                    <a:pt x="362140" y="499112"/>
                    <a:pt x="358330" y="501970"/>
                  </a:cubicBezTo>
                  <a:cubicBezTo>
                    <a:pt x="360235" y="483872"/>
                    <a:pt x="358330" y="518162"/>
                    <a:pt x="353567" y="524830"/>
                  </a:cubicBezTo>
                  <a:cubicBezTo>
                    <a:pt x="349757" y="524830"/>
                    <a:pt x="353567" y="505780"/>
                    <a:pt x="353567" y="504827"/>
                  </a:cubicBezTo>
                  <a:cubicBezTo>
                    <a:pt x="304990" y="580075"/>
                    <a:pt x="112585" y="556262"/>
                    <a:pt x="46862" y="678182"/>
                  </a:cubicBezTo>
                  <a:cubicBezTo>
                    <a:pt x="-20765" y="803912"/>
                    <a:pt x="4952" y="970600"/>
                    <a:pt x="71627" y="1047752"/>
                  </a:cubicBezTo>
                  <a:cubicBezTo>
                    <a:pt x="291655" y="1300165"/>
                    <a:pt x="968882" y="1193485"/>
                    <a:pt x="940307" y="779147"/>
                  </a:cubicBezTo>
                  <a:cubicBezTo>
                    <a:pt x="942212" y="788672"/>
                    <a:pt x="943165" y="797245"/>
                    <a:pt x="945070" y="806770"/>
                  </a:cubicBezTo>
                  <a:cubicBezTo>
                    <a:pt x="927925" y="744857"/>
                    <a:pt x="926973" y="725807"/>
                    <a:pt x="941260" y="748667"/>
                  </a:cubicBezTo>
                  <a:cubicBezTo>
                    <a:pt x="907923" y="686755"/>
                    <a:pt x="900302" y="665800"/>
                    <a:pt x="920305" y="685802"/>
                  </a:cubicBezTo>
                  <a:cubicBezTo>
                    <a:pt x="891730" y="637225"/>
                    <a:pt x="804100" y="595315"/>
                    <a:pt x="757427" y="584837"/>
                  </a:cubicBezTo>
                  <a:cubicBezTo>
                    <a:pt x="764095" y="585790"/>
                    <a:pt x="616457" y="561977"/>
                    <a:pt x="598360" y="542927"/>
                  </a:cubicBezTo>
                  <a:cubicBezTo>
                    <a:pt x="600265" y="483872"/>
                    <a:pt x="575500" y="384812"/>
                    <a:pt x="578357" y="308612"/>
                  </a:cubicBezTo>
                  <a:cubicBezTo>
                    <a:pt x="571690" y="267655"/>
                    <a:pt x="607885" y="78107"/>
                    <a:pt x="579310" y="41912"/>
                  </a:cubicBezTo>
                  <a:cubicBezTo>
                    <a:pt x="565023" y="23815"/>
                    <a:pt x="427862" y="-10475"/>
                    <a:pt x="399287" y="18100"/>
                  </a:cubicBezTo>
                  <a:cubicBezTo>
                    <a:pt x="569785" y="35245"/>
                    <a:pt x="553592" y="147640"/>
                    <a:pt x="571690" y="336235"/>
                  </a:cubicBezTo>
                  <a:cubicBezTo>
                    <a:pt x="558355" y="341950"/>
                    <a:pt x="565975" y="366715"/>
                    <a:pt x="566927" y="406720"/>
                  </a:cubicBezTo>
                  <a:cubicBezTo>
                    <a:pt x="567880" y="448630"/>
                    <a:pt x="578357" y="487682"/>
                    <a:pt x="579310" y="528640"/>
                  </a:cubicBezTo>
                  <a:cubicBezTo>
                    <a:pt x="577405" y="525782"/>
                    <a:pt x="576452" y="522925"/>
                    <a:pt x="576452" y="520067"/>
                  </a:cubicBezTo>
                  <a:cubicBezTo>
                    <a:pt x="580262" y="567692"/>
                    <a:pt x="625982" y="577217"/>
                    <a:pt x="657415" y="570550"/>
                  </a:cubicBezTo>
                  <a:cubicBezTo>
                    <a:pt x="673607" y="575312"/>
                    <a:pt x="762190" y="608650"/>
                    <a:pt x="750760" y="601030"/>
                  </a:cubicBezTo>
                  <a:cubicBezTo>
                    <a:pt x="774573" y="607697"/>
                    <a:pt x="878395" y="649607"/>
                    <a:pt x="874585" y="662942"/>
                  </a:cubicBezTo>
                  <a:cubicBezTo>
                    <a:pt x="885062" y="673420"/>
                    <a:pt x="901255" y="713425"/>
                    <a:pt x="919352" y="762955"/>
                  </a:cubicBezTo>
                  <a:cubicBezTo>
                    <a:pt x="918400" y="756287"/>
                    <a:pt x="916495" y="748667"/>
                    <a:pt x="914590" y="742000"/>
                  </a:cubicBezTo>
                  <a:cubicBezTo>
                    <a:pt x="921257" y="750572"/>
                    <a:pt x="920305" y="770575"/>
                    <a:pt x="916495" y="738190"/>
                  </a:cubicBezTo>
                  <a:cubicBezTo>
                    <a:pt x="923162" y="751525"/>
                    <a:pt x="919352" y="811532"/>
                    <a:pt x="919352" y="809627"/>
                  </a:cubicBezTo>
                  <a:cubicBezTo>
                    <a:pt x="1005077" y="923927"/>
                    <a:pt x="699325" y="1129667"/>
                    <a:pt x="645985" y="1147765"/>
                  </a:cubicBezTo>
                  <a:cubicBezTo>
                    <a:pt x="703135" y="1106807"/>
                    <a:pt x="639317" y="1142050"/>
                    <a:pt x="656462" y="1139192"/>
                  </a:cubicBezTo>
                  <a:cubicBezTo>
                    <a:pt x="547877" y="1240157"/>
                    <a:pt x="131635" y="1117285"/>
                    <a:pt x="64007" y="1002985"/>
                  </a:cubicBezTo>
                  <a:cubicBezTo>
                    <a:pt x="17335" y="924880"/>
                    <a:pt x="25907" y="801055"/>
                    <a:pt x="53530" y="722950"/>
                  </a:cubicBezTo>
                  <a:cubicBezTo>
                    <a:pt x="76390" y="657227"/>
                    <a:pt x="174498" y="590552"/>
                    <a:pt x="173545" y="591505"/>
                  </a:cubicBezTo>
                  <a:cubicBezTo>
                    <a:pt x="177355" y="599125"/>
                    <a:pt x="234505" y="566740"/>
                    <a:pt x="240220" y="566740"/>
                  </a:cubicBezTo>
                  <a:cubicBezTo>
                    <a:pt x="237362" y="566740"/>
                    <a:pt x="219265" y="573407"/>
                    <a:pt x="220217" y="573407"/>
                  </a:cubicBezTo>
                  <a:cubicBezTo>
                    <a:pt x="243077" y="557215"/>
                    <a:pt x="317373" y="551500"/>
                    <a:pt x="316420" y="552452"/>
                  </a:cubicBezTo>
                  <a:cubicBezTo>
                    <a:pt x="449770" y="510542"/>
                    <a:pt x="340232" y="126685"/>
                    <a:pt x="388810" y="15242"/>
                  </a:cubicBezTo>
                  <a:cubicBezTo>
                    <a:pt x="386905" y="35245"/>
                    <a:pt x="386905" y="11432"/>
                    <a:pt x="378332" y="14290"/>
                  </a:cubicBezTo>
                  <a:cubicBezTo>
                    <a:pt x="364045" y="20005"/>
                    <a:pt x="361187" y="383860"/>
                    <a:pt x="353567" y="407672"/>
                  </a:cubicBezTo>
                  <a:close/>
                  <a:moveTo>
                    <a:pt x="202120" y="565787"/>
                  </a:moveTo>
                  <a:cubicBezTo>
                    <a:pt x="204977" y="564835"/>
                    <a:pt x="214502" y="560072"/>
                    <a:pt x="202120" y="565787"/>
                  </a:cubicBezTo>
                  <a:close/>
                  <a:moveTo>
                    <a:pt x="179260" y="574360"/>
                  </a:moveTo>
                  <a:cubicBezTo>
                    <a:pt x="195452" y="567692"/>
                    <a:pt x="188785" y="572455"/>
                    <a:pt x="179260" y="574360"/>
                  </a:cubicBezTo>
                  <a:close/>
                  <a:moveTo>
                    <a:pt x="233552" y="576265"/>
                  </a:moveTo>
                  <a:cubicBezTo>
                    <a:pt x="218312" y="582932"/>
                    <a:pt x="239267" y="570550"/>
                    <a:pt x="233552" y="576265"/>
                  </a:cubicBezTo>
                  <a:close/>
                </a:path>
              </a:pathLst>
            </a:custGeom>
            <a:grpFill/>
            <a:ln w="9525" cap="flat">
              <a:noFill/>
              <a:prstDash val="solid"/>
              <a:miter/>
            </a:ln>
          </p:spPr>
          <p:txBody>
            <a:bodyPr rtlCol="0" anchor="ctr"/>
            <a:lstStyle/>
            <a:p>
              <a:endParaRPr lang="en-US"/>
            </a:p>
          </p:txBody>
        </p:sp>
        <p:sp>
          <p:nvSpPr>
            <p:cNvPr id="677" name="Freeform: Shape 676">
              <a:extLst>
                <a:ext uri="{FF2B5EF4-FFF2-40B4-BE49-F238E27FC236}">
                  <a16:creationId xmlns:a16="http://schemas.microsoft.com/office/drawing/2014/main" xmlns="" id="{601FC9AC-BCE8-4990-BD57-882F49E32611}"/>
                </a:ext>
              </a:extLst>
            </p:cNvPr>
            <p:cNvSpPr/>
            <p:nvPr/>
          </p:nvSpPr>
          <p:spPr>
            <a:xfrm>
              <a:off x="7076473" y="720016"/>
              <a:ext cx="9525" cy="9525"/>
            </a:xfrm>
            <a:custGeom>
              <a:avLst/>
              <a:gdLst>
                <a:gd name="connsiteX0" fmla="*/ 9174 w 9525"/>
                <a:gd name="connsiteY0" fmla="*/ 7694 h 9525"/>
                <a:gd name="connsiteX1" fmla="*/ 9174 w 9525"/>
                <a:gd name="connsiteY1" fmla="*/ 7694 h 9525"/>
              </a:gdLst>
              <a:ahLst/>
              <a:cxnLst>
                <a:cxn ang="0">
                  <a:pos x="connsiteX0" y="connsiteY0"/>
                </a:cxn>
                <a:cxn ang="0">
                  <a:pos x="connsiteX1" y="connsiteY1"/>
                </a:cxn>
              </a:cxnLst>
              <a:rect l="l" t="t" r="r" b="b"/>
              <a:pathLst>
                <a:path w="9525" h="9525">
                  <a:moveTo>
                    <a:pt x="9174" y="7694"/>
                  </a:moveTo>
                  <a:cubicBezTo>
                    <a:pt x="14889" y="5789"/>
                    <a:pt x="2507" y="9599"/>
                    <a:pt x="9174" y="7694"/>
                  </a:cubicBezTo>
                  <a:close/>
                </a:path>
              </a:pathLst>
            </a:custGeom>
            <a:grpFill/>
            <a:ln w="9525" cap="flat">
              <a:noFill/>
              <a:prstDash val="solid"/>
              <a:miter/>
            </a:ln>
          </p:spPr>
          <p:txBody>
            <a:bodyPr rtlCol="0" anchor="ctr"/>
            <a:lstStyle/>
            <a:p>
              <a:endParaRPr lang="en-US"/>
            </a:p>
          </p:txBody>
        </p:sp>
        <p:sp>
          <p:nvSpPr>
            <p:cNvPr id="678" name="Freeform: Shape 677">
              <a:extLst>
                <a:ext uri="{FF2B5EF4-FFF2-40B4-BE49-F238E27FC236}">
                  <a16:creationId xmlns:a16="http://schemas.microsoft.com/office/drawing/2014/main" xmlns="" id="{DF5A0D59-084D-44D9-BD30-E7EDE59F8CEE}"/>
                </a:ext>
              </a:extLst>
            </p:cNvPr>
            <p:cNvSpPr/>
            <p:nvPr/>
          </p:nvSpPr>
          <p:spPr>
            <a:xfrm>
              <a:off x="7408598" y="558366"/>
              <a:ext cx="9525" cy="9525"/>
            </a:xfrm>
            <a:custGeom>
              <a:avLst/>
              <a:gdLst>
                <a:gd name="connsiteX0" fmla="*/ 7567 w 9525"/>
                <a:gd name="connsiteY0" fmla="*/ 7419 h 9525"/>
                <a:gd name="connsiteX1" fmla="*/ 7567 w 9525"/>
                <a:gd name="connsiteY1" fmla="*/ 7419 h 9525"/>
              </a:gdLst>
              <a:ahLst/>
              <a:cxnLst>
                <a:cxn ang="0">
                  <a:pos x="connsiteX0" y="connsiteY0"/>
                </a:cxn>
                <a:cxn ang="0">
                  <a:pos x="connsiteX1" y="connsiteY1"/>
                </a:cxn>
              </a:cxnLst>
              <a:rect l="l" t="t" r="r" b="b"/>
              <a:pathLst>
                <a:path w="9525" h="9525">
                  <a:moveTo>
                    <a:pt x="7567" y="7419"/>
                  </a:moveTo>
                  <a:cubicBezTo>
                    <a:pt x="6615" y="8371"/>
                    <a:pt x="7567" y="6466"/>
                    <a:pt x="7567" y="7419"/>
                  </a:cubicBezTo>
                  <a:close/>
                </a:path>
              </a:pathLst>
            </a:custGeom>
            <a:grpFill/>
            <a:ln w="9525" cap="flat">
              <a:noFill/>
              <a:prstDash val="solid"/>
              <a:miter/>
            </a:ln>
          </p:spPr>
          <p:txBody>
            <a:bodyPr rtlCol="0" anchor="ctr"/>
            <a:lstStyle/>
            <a:p>
              <a:endParaRPr lang="en-US"/>
            </a:p>
          </p:txBody>
        </p:sp>
        <p:sp>
          <p:nvSpPr>
            <p:cNvPr id="679" name="Freeform: Shape 678">
              <a:extLst>
                <a:ext uri="{FF2B5EF4-FFF2-40B4-BE49-F238E27FC236}">
                  <a16:creationId xmlns:a16="http://schemas.microsoft.com/office/drawing/2014/main" xmlns="" id="{CAC482CE-0366-4B7E-81D9-EC87FDF48B56}"/>
                </a:ext>
              </a:extLst>
            </p:cNvPr>
            <p:cNvSpPr/>
            <p:nvPr/>
          </p:nvSpPr>
          <p:spPr>
            <a:xfrm>
              <a:off x="6851809" y="1021873"/>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7144" y="9684"/>
                    <a:pt x="9049" y="3969"/>
                    <a:pt x="7144" y="9684"/>
                  </a:cubicBezTo>
                  <a:close/>
                </a:path>
              </a:pathLst>
            </a:custGeom>
            <a:grpFill/>
            <a:ln w="9525" cap="flat">
              <a:noFill/>
              <a:prstDash val="solid"/>
              <a:miter/>
            </a:ln>
          </p:spPr>
          <p:txBody>
            <a:bodyPr rtlCol="0" anchor="ctr"/>
            <a:lstStyle/>
            <a:p>
              <a:endParaRPr lang="en-US"/>
            </a:p>
          </p:txBody>
        </p:sp>
        <p:sp>
          <p:nvSpPr>
            <p:cNvPr id="680" name="Freeform: Shape 679">
              <a:extLst>
                <a:ext uri="{FF2B5EF4-FFF2-40B4-BE49-F238E27FC236}">
                  <a16:creationId xmlns:a16="http://schemas.microsoft.com/office/drawing/2014/main" xmlns="" id="{9CA12BD4-E621-4F3E-9308-ECCF73E88608}"/>
                </a:ext>
              </a:extLst>
            </p:cNvPr>
            <p:cNvSpPr/>
            <p:nvPr/>
          </p:nvSpPr>
          <p:spPr>
            <a:xfrm>
              <a:off x="7418546" y="42624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9049"/>
                    <a:pt x="8096" y="8096"/>
                    <a:pt x="8096" y="7144"/>
                  </a:cubicBezTo>
                  <a:cubicBezTo>
                    <a:pt x="8096" y="7144"/>
                    <a:pt x="7144" y="8096"/>
                    <a:pt x="7144" y="9049"/>
                  </a:cubicBezTo>
                  <a:close/>
                </a:path>
              </a:pathLst>
            </a:custGeom>
            <a:grpFill/>
            <a:ln w="9525" cap="flat">
              <a:noFill/>
              <a:prstDash val="solid"/>
              <a:miter/>
            </a:ln>
          </p:spPr>
          <p:txBody>
            <a:bodyPr rtlCol="0" anchor="ctr"/>
            <a:lstStyle/>
            <a:p>
              <a:endParaRPr lang="en-US"/>
            </a:p>
          </p:txBody>
        </p:sp>
        <p:sp>
          <p:nvSpPr>
            <p:cNvPr id="681" name="Freeform: Shape 680">
              <a:extLst>
                <a:ext uri="{FF2B5EF4-FFF2-40B4-BE49-F238E27FC236}">
                  <a16:creationId xmlns:a16="http://schemas.microsoft.com/office/drawing/2014/main" xmlns="" id="{2105697F-18BE-4740-A537-F7D5C1ED59B7}"/>
                </a:ext>
              </a:extLst>
            </p:cNvPr>
            <p:cNvSpPr/>
            <p:nvPr/>
          </p:nvSpPr>
          <p:spPr>
            <a:xfrm>
              <a:off x="7421404" y="234791"/>
              <a:ext cx="9525" cy="19050"/>
            </a:xfrm>
            <a:custGeom>
              <a:avLst/>
              <a:gdLst>
                <a:gd name="connsiteX0" fmla="*/ 7144 w 9525"/>
                <a:gd name="connsiteY0" fmla="*/ 14764 h 19050"/>
                <a:gd name="connsiteX1" fmla="*/ 9049 w 9525"/>
                <a:gd name="connsiteY1" fmla="*/ 7144 h 19050"/>
                <a:gd name="connsiteX2" fmla="*/ 7144 w 9525"/>
                <a:gd name="connsiteY2" fmla="*/ 14764 h 19050"/>
              </a:gdLst>
              <a:ahLst/>
              <a:cxnLst>
                <a:cxn ang="0">
                  <a:pos x="connsiteX0" y="connsiteY0"/>
                </a:cxn>
                <a:cxn ang="0">
                  <a:pos x="connsiteX1" y="connsiteY1"/>
                </a:cxn>
                <a:cxn ang="0">
                  <a:pos x="connsiteX2" y="connsiteY2"/>
                </a:cxn>
              </a:cxnLst>
              <a:rect l="l" t="t" r="r" b="b"/>
              <a:pathLst>
                <a:path w="9525" h="19050">
                  <a:moveTo>
                    <a:pt x="7144" y="14764"/>
                  </a:moveTo>
                  <a:lnTo>
                    <a:pt x="9049" y="7144"/>
                  </a:lnTo>
                  <a:cubicBezTo>
                    <a:pt x="8096" y="10954"/>
                    <a:pt x="7144" y="12859"/>
                    <a:pt x="7144" y="14764"/>
                  </a:cubicBezTo>
                  <a:close/>
                </a:path>
              </a:pathLst>
            </a:custGeom>
            <a:grpFill/>
            <a:ln w="9525" cap="flat">
              <a:noFill/>
              <a:prstDash val="solid"/>
              <a:miter/>
            </a:ln>
          </p:spPr>
          <p:txBody>
            <a:bodyPr rtlCol="0" anchor="ctr"/>
            <a:lstStyle/>
            <a:p>
              <a:endParaRPr lang="en-US"/>
            </a:p>
          </p:txBody>
        </p:sp>
        <p:sp>
          <p:nvSpPr>
            <p:cNvPr id="682" name="Freeform: Shape 681">
              <a:extLst>
                <a:ext uri="{FF2B5EF4-FFF2-40B4-BE49-F238E27FC236}">
                  <a16:creationId xmlns:a16="http://schemas.microsoft.com/office/drawing/2014/main" xmlns="" id="{1632308D-D437-4A31-AFEA-338415E75D32}"/>
                </a:ext>
              </a:extLst>
            </p:cNvPr>
            <p:cNvSpPr/>
            <p:nvPr/>
          </p:nvSpPr>
          <p:spPr>
            <a:xfrm>
              <a:off x="7425849" y="197749"/>
              <a:ext cx="9525" cy="9525"/>
            </a:xfrm>
            <a:custGeom>
              <a:avLst/>
              <a:gdLst>
                <a:gd name="connsiteX0" fmla="*/ 8414 w 9525"/>
                <a:gd name="connsiteY0" fmla="*/ 7990 h 9525"/>
                <a:gd name="connsiteX1" fmla="*/ 8414 w 9525"/>
                <a:gd name="connsiteY1" fmla="*/ 7990 h 9525"/>
              </a:gdLst>
              <a:ahLst/>
              <a:cxnLst>
                <a:cxn ang="0">
                  <a:pos x="connsiteX0" y="connsiteY0"/>
                </a:cxn>
                <a:cxn ang="0">
                  <a:pos x="connsiteX1" y="connsiteY1"/>
                </a:cxn>
              </a:cxnLst>
              <a:rect l="l" t="t" r="r" b="b"/>
              <a:pathLst>
                <a:path w="9525" h="9525">
                  <a:moveTo>
                    <a:pt x="8414" y="7990"/>
                  </a:moveTo>
                  <a:cubicBezTo>
                    <a:pt x="8414" y="7990"/>
                    <a:pt x="5556" y="6085"/>
                    <a:pt x="8414" y="7990"/>
                  </a:cubicBezTo>
                  <a:close/>
                </a:path>
              </a:pathLst>
            </a:custGeom>
            <a:grpFill/>
            <a:ln w="9525" cap="flat">
              <a:noFill/>
              <a:prstDash val="solid"/>
              <a:miter/>
            </a:ln>
          </p:spPr>
          <p:txBody>
            <a:bodyPr rtlCol="0" anchor="ctr"/>
            <a:lstStyle/>
            <a:p>
              <a:endParaRPr lang="en-US"/>
            </a:p>
          </p:txBody>
        </p:sp>
        <p:sp>
          <p:nvSpPr>
            <p:cNvPr id="683" name="Freeform: Shape 682">
              <a:extLst>
                <a:ext uri="{FF2B5EF4-FFF2-40B4-BE49-F238E27FC236}">
                  <a16:creationId xmlns:a16="http://schemas.microsoft.com/office/drawing/2014/main" xmlns="" id="{093D0B34-9133-4E70-9259-89CAE28D6CC0}"/>
                </a:ext>
              </a:extLst>
            </p:cNvPr>
            <p:cNvSpPr/>
            <p:nvPr/>
          </p:nvSpPr>
          <p:spPr>
            <a:xfrm>
              <a:off x="7759541" y="837723"/>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8096" y="9049"/>
                  </a:cubicBezTo>
                  <a:cubicBezTo>
                    <a:pt x="10954" y="11906"/>
                    <a:pt x="9049" y="10001"/>
                    <a:pt x="7144" y="7144"/>
                  </a:cubicBezTo>
                  <a:close/>
                </a:path>
              </a:pathLst>
            </a:custGeom>
            <a:grpFill/>
            <a:ln w="9525" cap="flat">
              <a:noFill/>
              <a:prstDash val="solid"/>
              <a:miter/>
            </a:ln>
          </p:spPr>
          <p:txBody>
            <a:bodyPr rtlCol="0" anchor="ctr"/>
            <a:lstStyle/>
            <a:p>
              <a:endParaRPr lang="en-US"/>
            </a:p>
          </p:txBody>
        </p:sp>
        <p:sp>
          <p:nvSpPr>
            <p:cNvPr id="684" name="Freeform: Shape 683">
              <a:extLst>
                <a:ext uri="{FF2B5EF4-FFF2-40B4-BE49-F238E27FC236}">
                  <a16:creationId xmlns:a16="http://schemas.microsoft.com/office/drawing/2014/main" xmlns="" id="{04D81739-B824-4B29-88AC-A910E51E59D0}"/>
                </a:ext>
              </a:extLst>
            </p:cNvPr>
            <p:cNvSpPr/>
            <p:nvPr/>
          </p:nvSpPr>
          <p:spPr>
            <a:xfrm>
              <a:off x="7543324" y="723337"/>
              <a:ext cx="19050" cy="9525"/>
            </a:xfrm>
            <a:custGeom>
              <a:avLst/>
              <a:gdLst>
                <a:gd name="connsiteX0" fmla="*/ 7144 w 19050"/>
                <a:gd name="connsiteY0" fmla="*/ 8182 h 9525"/>
                <a:gd name="connsiteX1" fmla="*/ 13811 w 19050"/>
                <a:gd name="connsiteY1" fmla="*/ 9135 h 9525"/>
                <a:gd name="connsiteX2" fmla="*/ 7144 w 19050"/>
                <a:gd name="connsiteY2" fmla="*/ 8182 h 9525"/>
              </a:gdLst>
              <a:ahLst/>
              <a:cxnLst>
                <a:cxn ang="0">
                  <a:pos x="connsiteX0" y="connsiteY0"/>
                </a:cxn>
                <a:cxn ang="0">
                  <a:pos x="connsiteX1" y="connsiteY1"/>
                </a:cxn>
                <a:cxn ang="0">
                  <a:pos x="connsiteX2" y="connsiteY2"/>
                </a:cxn>
              </a:cxnLst>
              <a:rect l="l" t="t" r="r" b="b"/>
              <a:pathLst>
                <a:path w="19050" h="9525">
                  <a:moveTo>
                    <a:pt x="7144" y="8182"/>
                  </a:moveTo>
                  <a:cubicBezTo>
                    <a:pt x="9049" y="8182"/>
                    <a:pt x="11906" y="8182"/>
                    <a:pt x="13811" y="9135"/>
                  </a:cubicBezTo>
                  <a:cubicBezTo>
                    <a:pt x="10954" y="7230"/>
                    <a:pt x="8096" y="6277"/>
                    <a:pt x="7144" y="8182"/>
                  </a:cubicBezTo>
                  <a:close/>
                </a:path>
              </a:pathLst>
            </a:custGeom>
            <a:grpFill/>
            <a:ln w="9525" cap="flat">
              <a:noFill/>
              <a:prstDash val="solid"/>
              <a:miter/>
            </a:ln>
          </p:spPr>
          <p:txBody>
            <a:bodyPr rtlCol="0" anchor="ctr"/>
            <a:lstStyle/>
            <a:p>
              <a:endParaRPr lang="en-US"/>
            </a:p>
          </p:txBody>
        </p:sp>
        <p:sp>
          <p:nvSpPr>
            <p:cNvPr id="685" name="Freeform: Shape 684">
              <a:extLst>
                <a:ext uri="{FF2B5EF4-FFF2-40B4-BE49-F238E27FC236}">
                  <a16:creationId xmlns:a16="http://schemas.microsoft.com/office/drawing/2014/main" xmlns="" id="{DB0902E5-582D-4866-BD0F-7CA946625DFC}"/>
                </a:ext>
              </a:extLst>
            </p:cNvPr>
            <p:cNvSpPr/>
            <p:nvPr/>
          </p:nvSpPr>
          <p:spPr>
            <a:xfrm>
              <a:off x="7759118" y="107108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10001"/>
                    <a:pt x="7567" y="7144"/>
                  </a:cubicBezTo>
                  <a:close/>
                </a:path>
              </a:pathLst>
            </a:custGeom>
            <a:grpFill/>
            <a:ln w="9525" cap="flat">
              <a:noFill/>
              <a:prstDash val="solid"/>
              <a:miter/>
            </a:ln>
          </p:spPr>
          <p:txBody>
            <a:bodyPr rtlCol="0" anchor="ctr"/>
            <a:lstStyle/>
            <a:p>
              <a:endParaRPr lang="en-US"/>
            </a:p>
          </p:txBody>
        </p:sp>
        <p:sp>
          <p:nvSpPr>
            <p:cNvPr id="686" name="Freeform: Shape 685">
              <a:extLst>
                <a:ext uri="{FF2B5EF4-FFF2-40B4-BE49-F238E27FC236}">
                  <a16:creationId xmlns:a16="http://schemas.microsoft.com/office/drawing/2014/main" xmlns="" id="{82ABACDD-F662-47B2-990B-96B8A9454D18}"/>
                </a:ext>
              </a:extLst>
            </p:cNvPr>
            <p:cNvSpPr/>
            <p:nvPr/>
          </p:nvSpPr>
          <p:spPr>
            <a:xfrm>
              <a:off x="7550944" y="725328"/>
              <a:ext cx="57150" cy="19050"/>
            </a:xfrm>
            <a:custGeom>
              <a:avLst/>
              <a:gdLst>
                <a:gd name="connsiteX0" fmla="*/ 52864 w 57150"/>
                <a:gd name="connsiteY0" fmla="*/ 20479 h 19050"/>
                <a:gd name="connsiteX1" fmla="*/ 7144 w 57150"/>
                <a:gd name="connsiteY1" fmla="*/ 7144 h 19050"/>
                <a:gd name="connsiteX2" fmla="*/ 52864 w 57150"/>
                <a:gd name="connsiteY2" fmla="*/ 20479 h 19050"/>
              </a:gdLst>
              <a:ahLst/>
              <a:cxnLst>
                <a:cxn ang="0">
                  <a:pos x="connsiteX0" y="connsiteY0"/>
                </a:cxn>
                <a:cxn ang="0">
                  <a:pos x="connsiteX1" y="connsiteY1"/>
                </a:cxn>
                <a:cxn ang="0">
                  <a:pos x="connsiteX2" y="connsiteY2"/>
                </a:cxn>
              </a:cxnLst>
              <a:rect l="l" t="t" r="r" b="b"/>
              <a:pathLst>
                <a:path w="57150" h="19050">
                  <a:moveTo>
                    <a:pt x="52864" y="20479"/>
                  </a:moveTo>
                  <a:cubicBezTo>
                    <a:pt x="50006" y="18574"/>
                    <a:pt x="10001" y="7144"/>
                    <a:pt x="7144" y="7144"/>
                  </a:cubicBezTo>
                  <a:cubicBezTo>
                    <a:pt x="9049" y="8096"/>
                    <a:pt x="49054" y="19526"/>
                    <a:pt x="52864" y="20479"/>
                  </a:cubicBezTo>
                  <a:close/>
                </a:path>
              </a:pathLst>
            </a:custGeom>
            <a:grpFill/>
            <a:ln w="9525" cap="flat">
              <a:noFill/>
              <a:prstDash val="solid"/>
              <a:miter/>
            </a:ln>
          </p:spPr>
          <p:txBody>
            <a:bodyPr rtlCol="0" anchor="ctr"/>
            <a:lstStyle/>
            <a:p>
              <a:endParaRPr lang="en-US"/>
            </a:p>
          </p:txBody>
        </p:sp>
        <p:sp>
          <p:nvSpPr>
            <p:cNvPr id="687" name="Freeform: Shape 686">
              <a:extLst>
                <a:ext uri="{FF2B5EF4-FFF2-40B4-BE49-F238E27FC236}">
                  <a16:creationId xmlns:a16="http://schemas.microsoft.com/office/drawing/2014/main" xmlns="" id="{99CCFF2D-7805-4147-8E36-494D999D2666}"/>
                </a:ext>
              </a:extLst>
            </p:cNvPr>
            <p:cNvSpPr/>
            <p:nvPr/>
          </p:nvSpPr>
          <p:spPr>
            <a:xfrm>
              <a:off x="7246123" y="16430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8096"/>
                    <a:pt x="5259" y="8096"/>
                    <a:pt x="9069" y="7144"/>
                  </a:cubicBezTo>
                  <a:close/>
                </a:path>
              </a:pathLst>
            </a:custGeom>
            <a:grpFill/>
            <a:ln w="9525" cap="flat">
              <a:noFill/>
              <a:prstDash val="solid"/>
              <a:miter/>
            </a:ln>
          </p:spPr>
          <p:txBody>
            <a:bodyPr rtlCol="0" anchor="ctr"/>
            <a:lstStyle/>
            <a:p>
              <a:endParaRPr lang="en-US"/>
            </a:p>
          </p:txBody>
        </p:sp>
        <p:sp>
          <p:nvSpPr>
            <p:cNvPr id="688" name="Freeform: Shape 687">
              <a:extLst>
                <a:ext uri="{FF2B5EF4-FFF2-40B4-BE49-F238E27FC236}">
                  <a16:creationId xmlns:a16="http://schemas.microsoft.com/office/drawing/2014/main" xmlns="" id="{1C3703E1-FAE6-4F6A-A46E-87DDE853CE39}"/>
                </a:ext>
              </a:extLst>
            </p:cNvPr>
            <p:cNvSpPr/>
            <p:nvPr/>
          </p:nvSpPr>
          <p:spPr>
            <a:xfrm>
              <a:off x="7244239" y="16525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7144"/>
                  </a:lnTo>
                  <a:cubicBezTo>
                    <a:pt x="7144" y="7144"/>
                    <a:pt x="8096" y="7144"/>
                    <a:pt x="9049" y="7144"/>
                  </a:cubicBezTo>
                  <a:close/>
                </a:path>
              </a:pathLst>
            </a:custGeom>
            <a:grpFill/>
            <a:ln w="9525" cap="flat">
              <a:noFill/>
              <a:prstDash val="solid"/>
              <a:miter/>
            </a:ln>
          </p:spPr>
          <p:txBody>
            <a:bodyPr rtlCol="0" anchor="ctr"/>
            <a:lstStyle/>
            <a:p>
              <a:endParaRPr lang="en-US"/>
            </a:p>
          </p:txBody>
        </p:sp>
        <p:sp>
          <p:nvSpPr>
            <p:cNvPr id="689" name="Freeform: Shape 688">
              <a:extLst>
                <a:ext uri="{FF2B5EF4-FFF2-40B4-BE49-F238E27FC236}">
                  <a16:creationId xmlns:a16="http://schemas.microsoft.com/office/drawing/2014/main" xmlns="" id="{A14A5595-84A6-4209-AC6D-A5285414DE92}"/>
                </a:ext>
              </a:extLst>
            </p:cNvPr>
            <p:cNvSpPr/>
            <p:nvPr/>
          </p:nvSpPr>
          <p:spPr>
            <a:xfrm>
              <a:off x="7238524" y="165258"/>
              <a:ext cx="19050" cy="9525"/>
            </a:xfrm>
            <a:custGeom>
              <a:avLst/>
              <a:gdLst>
                <a:gd name="connsiteX0" fmla="*/ 7144 w 19050"/>
                <a:gd name="connsiteY0" fmla="*/ 8096 h 9525"/>
                <a:gd name="connsiteX1" fmla="*/ 11906 w 19050"/>
                <a:gd name="connsiteY1" fmla="*/ 7144 h 9525"/>
                <a:gd name="connsiteX2" fmla="*/ 7144 w 19050"/>
                <a:gd name="connsiteY2" fmla="*/ 8096 h 9525"/>
              </a:gdLst>
              <a:ahLst/>
              <a:cxnLst>
                <a:cxn ang="0">
                  <a:pos x="connsiteX0" y="connsiteY0"/>
                </a:cxn>
                <a:cxn ang="0">
                  <a:pos x="connsiteX1" y="connsiteY1"/>
                </a:cxn>
                <a:cxn ang="0">
                  <a:pos x="connsiteX2" y="connsiteY2"/>
                </a:cxn>
              </a:cxnLst>
              <a:rect l="l" t="t" r="r" b="b"/>
              <a:pathLst>
                <a:path w="19050" h="9525">
                  <a:moveTo>
                    <a:pt x="7144" y="8096"/>
                  </a:moveTo>
                  <a:lnTo>
                    <a:pt x="11906" y="7144"/>
                  </a:lnTo>
                  <a:cubicBezTo>
                    <a:pt x="10954" y="7144"/>
                    <a:pt x="8096" y="7144"/>
                    <a:pt x="7144" y="8096"/>
                  </a:cubicBezTo>
                  <a:close/>
                </a:path>
              </a:pathLst>
            </a:custGeom>
            <a:grpFill/>
            <a:ln w="9525" cap="flat">
              <a:noFill/>
              <a:prstDash val="solid"/>
              <a:miter/>
            </a:ln>
          </p:spPr>
          <p:txBody>
            <a:bodyPr rtlCol="0" anchor="ctr"/>
            <a:lstStyle/>
            <a:p>
              <a:endParaRPr lang="en-US"/>
            </a:p>
          </p:txBody>
        </p:sp>
        <p:sp>
          <p:nvSpPr>
            <p:cNvPr id="690" name="Freeform: Shape 689">
              <a:extLst>
                <a:ext uri="{FF2B5EF4-FFF2-40B4-BE49-F238E27FC236}">
                  <a16:creationId xmlns:a16="http://schemas.microsoft.com/office/drawing/2014/main" xmlns="" id="{43BD6FDC-9FFE-4A4A-B744-F20C501AABE8}"/>
                </a:ext>
              </a:extLst>
            </p:cNvPr>
            <p:cNvSpPr/>
            <p:nvPr/>
          </p:nvSpPr>
          <p:spPr>
            <a:xfrm>
              <a:off x="7306151" y="16430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691" name="Freeform: Shape 690">
              <a:extLst>
                <a:ext uri="{FF2B5EF4-FFF2-40B4-BE49-F238E27FC236}">
                  <a16:creationId xmlns:a16="http://schemas.microsoft.com/office/drawing/2014/main" xmlns="" id="{2038596F-CEF5-4393-9DCC-608BCE54B62D}"/>
                </a:ext>
              </a:extLst>
            </p:cNvPr>
            <p:cNvSpPr/>
            <p:nvPr/>
          </p:nvSpPr>
          <p:spPr>
            <a:xfrm>
              <a:off x="7303610" y="163459"/>
              <a:ext cx="28575" cy="9525"/>
            </a:xfrm>
            <a:custGeom>
              <a:avLst/>
              <a:gdLst>
                <a:gd name="connsiteX0" fmla="*/ 26830 w 28575"/>
                <a:gd name="connsiteY0" fmla="*/ 7990 h 9525"/>
                <a:gd name="connsiteX1" fmla="*/ 26830 w 28575"/>
                <a:gd name="connsiteY1" fmla="*/ 7990 h 9525"/>
              </a:gdLst>
              <a:ahLst/>
              <a:cxnLst>
                <a:cxn ang="0">
                  <a:pos x="connsiteX0" y="connsiteY0"/>
                </a:cxn>
                <a:cxn ang="0">
                  <a:pos x="connsiteX1" y="connsiteY1"/>
                </a:cxn>
              </a:cxnLst>
              <a:rect l="l" t="t" r="r" b="b"/>
              <a:pathLst>
                <a:path w="28575" h="9525">
                  <a:moveTo>
                    <a:pt x="26830" y="7990"/>
                  </a:moveTo>
                  <a:cubicBezTo>
                    <a:pt x="-17937" y="6085"/>
                    <a:pt x="27783" y="7990"/>
                    <a:pt x="26830" y="7990"/>
                  </a:cubicBezTo>
                  <a:close/>
                </a:path>
              </a:pathLst>
            </a:custGeom>
            <a:grpFill/>
            <a:ln w="9525" cap="flat">
              <a:noFill/>
              <a:prstDash val="solid"/>
              <a:miter/>
            </a:ln>
          </p:spPr>
          <p:txBody>
            <a:bodyPr rtlCol="0" anchor="ctr"/>
            <a:lstStyle/>
            <a:p>
              <a:endParaRPr lang="en-US"/>
            </a:p>
          </p:txBody>
        </p:sp>
        <p:sp>
          <p:nvSpPr>
            <p:cNvPr id="692" name="Freeform: Shape 691">
              <a:extLst>
                <a:ext uri="{FF2B5EF4-FFF2-40B4-BE49-F238E27FC236}">
                  <a16:creationId xmlns:a16="http://schemas.microsoft.com/office/drawing/2014/main" xmlns="" id="{5D4FAD11-4B2A-45C0-8664-565137D19FFD}"/>
                </a:ext>
              </a:extLst>
            </p:cNvPr>
            <p:cNvSpPr/>
            <p:nvPr/>
          </p:nvSpPr>
          <p:spPr>
            <a:xfrm>
              <a:off x="7382827" y="176413"/>
              <a:ext cx="19050" cy="9525"/>
            </a:xfrm>
            <a:custGeom>
              <a:avLst/>
              <a:gdLst>
                <a:gd name="connsiteX0" fmla="*/ 20003 w 19050"/>
                <a:gd name="connsiteY0" fmla="*/ 7419 h 9525"/>
                <a:gd name="connsiteX1" fmla="*/ 20003 w 19050"/>
                <a:gd name="connsiteY1" fmla="*/ 7419 h 9525"/>
              </a:gdLst>
              <a:ahLst/>
              <a:cxnLst>
                <a:cxn ang="0">
                  <a:pos x="connsiteX0" y="connsiteY0"/>
                </a:cxn>
                <a:cxn ang="0">
                  <a:pos x="connsiteX1" y="connsiteY1"/>
                </a:cxn>
              </a:cxnLst>
              <a:rect l="l" t="t" r="r" b="b"/>
              <a:pathLst>
                <a:path w="19050" h="9525">
                  <a:moveTo>
                    <a:pt x="20003" y="7419"/>
                  </a:moveTo>
                  <a:cubicBezTo>
                    <a:pt x="2857" y="8371"/>
                    <a:pt x="2857" y="6466"/>
                    <a:pt x="20003" y="7419"/>
                  </a:cubicBezTo>
                  <a:close/>
                </a:path>
              </a:pathLst>
            </a:custGeom>
            <a:grpFill/>
            <a:ln w="9525" cap="flat">
              <a:noFill/>
              <a:prstDash val="solid"/>
              <a:miter/>
            </a:ln>
          </p:spPr>
          <p:txBody>
            <a:bodyPr rtlCol="0" anchor="ctr"/>
            <a:lstStyle/>
            <a:p>
              <a:endParaRPr lang="en-US"/>
            </a:p>
          </p:txBody>
        </p:sp>
        <p:sp>
          <p:nvSpPr>
            <p:cNvPr id="693" name="Freeform: Shape 692">
              <a:extLst>
                <a:ext uri="{FF2B5EF4-FFF2-40B4-BE49-F238E27FC236}">
                  <a16:creationId xmlns:a16="http://schemas.microsoft.com/office/drawing/2014/main" xmlns="" id="{02399857-0885-4846-AC71-864D9F6A7A23}"/>
                </a:ext>
              </a:extLst>
            </p:cNvPr>
            <p:cNvSpPr/>
            <p:nvPr/>
          </p:nvSpPr>
          <p:spPr>
            <a:xfrm>
              <a:off x="7410926" y="199972"/>
              <a:ext cx="9525" cy="19050"/>
            </a:xfrm>
            <a:custGeom>
              <a:avLst/>
              <a:gdLst>
                <a:gd name="connsiteX0" fmla="*/ 9049 w 9525"/>
                <a:gd name="connsiteY0" fmla="*/ 10530 h 19050"/>
                <a:gd name="connsiteX1" fmla="*/ 7144 w 9525"/>
                <a:gd name="connsiteY1" fmla="*/ 10530 h 19050"/>
                <a:gd name="connsiteX2" fmla="*/ 9049 w 9525"/>
                <a:gd name="connsiteY2" fmla="*/ 10530 h 19050"/>
              </a:gdLst>
              <a:ahLst/>
              <a:cxnLst>
                <a:cxn ang="0">
                  <a:pos x="connsiteX0" y="connsiteY0"/>
                </a:cxn>
                <a:cxn ang="0">
                  <a:pos x="connsiteX1" y="connsiteY1"/>
                </a:cxn>
                <a:cxn ang="0">
                  <a:pos x="connsiteX2" y="connsiteY2"/>
                </a:cxn>
              </a:cxnLst>
              <a:rect l="l" t="t" r="r" b="b"/>
              <a:pathLst>
                <a:path w="9525" h="19050">
                  <a:moveTo>
                    <a:pt x="9049" y="10530"/>
                  </a:moveTo>
                  <a:cubicBezTo>
                    <a:pt x="9049" y="2910"/>
                    <a:pt x="7144" y="10530"/>
                    <a:pt x="7144" y="10530"/>
                  </a:cubicBezTo>
                  <a:cubicBezTo>
                    <a:pt x="7144" y="15293"/>
                    <a:pt x="7144" y="16245"/>
                    <a:pt x="9049" y="10530"/>
                  </a:cubicBezTo>
                  <a:close/>
                </a:path>
              </a:pathLst>
            </a:custGeom>
            <a:grpFill/>
            <a:ln w="9525" cap="flat">
              <a:noFill/>
              <a:prstDash val="solid"/>
              <a:miter/>
            </a:ln>
          </p:spPr>
          <p:txBody>
            <a:bodyPr rtlCol="0" anchor="ctr"/>
            <a:lstStyle/>
            <a:p>
              <a:endParaRPr lang="en-US"/>
            </a:p>
          </p:txBody>
        </p:sp>
        <p:sp>
          <p:nvSpPr>
            <p:cNvPr id="694" name="Freeform: Shape 693">
              <a:extLst>
                <a:ext uri="{FF2B5EF4-FFF2-40B4-BE49-F238E27FC236}">
                  <a16:creationId xmlns:a16="http://schemas.microsoft.com/office/drawing/2014/main" xmlns="" id="{467675B8-FB86-4A41-B2BC-A5468ED64B1D}"/>
                </a:ext>
              </a:extLst>
            </p:cNvPr>
            <p:cNvSpPr/>
            <p:nvPr/>
          </p:nvSpPr>
          <p:spPr>
            <a:xfrm>
              <a:off x="7414736" y="66151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8096" y="12859"/>
                    <a:pt x="8096" y="7144"/>
                    <a:pt x="10001" y="7144"/>
                  </a:cubicBezTo>
                  <a:close/>
                </a:path>
              </a:pathLst>
            </a:custGeom>
            <a:grpFill/>
            <a:ln w="9525" cap="flat">
              <a:noFill/>
              <a:prstDash val="solid"/>
              <a:miter/>
            </a:ln>
          </p:spPr>
          <p:txBody>
            <a:bodyPr rtlCol="0" anchor="ctr"/>
            <a:lstStyle/>
            <a:p>
              <a:endParaRPr lang="en-US"/>
            </a:p>
          </p:txBody>
        </p:sp>
        <p:sp>
          <p:nvSpPr>
            <p:cNvPr id="695" name="Freeform: Shape 694">
              <a:extLst>
                <a:ext uri="{FF2B5EF4-FFF2-40B4-BE49-F238E27FC236}">
                  <a16:creationId xmlns:a16="http://schemas.microsoft.com/office/drawing/2014/main" xmlns="" id="{4C6B291A-312F-497E-ADBD-876E0ACB5464}"/>
                </a:ext>
              </a:extLst>
            </p:cNvPr>
            <p:cNvSpPr/>
            <p:nvPr/>
          </p:nvSpPr>
          <p:spPr>
            <a:xfrm>
              <a:off x="7448806" y="697004"/>
              <a:ext cx="19050" cy="9525"/>
            </a:xfrm>
            <a:custGeom>
              <a:avLst/>
              <a:gdLst>
                <a:gd name="connsiteX0" fmla="*/ 15936 w 19050"/>
                <a:gd name="connsiteY0" fmla="*/ 9750 h 9525"/>
                <a:gd name="connsiteX1" fmla="*/ 15936 w 19050"/>
                <a:gd name="connsiteY1" fmla="*/ 9750 h 9525"/>
              </a:gdLst>
              <a:ahLst/>
              <a:cxnLst>
                <a:cxn ang="0">
                  <a:pos x="connsiteX0" y="connsiteY0"/>
                </a:cxn>
                <a:cxn ang="0">
                  <a:pos x="connsiteX1" y="connsiteY1"/>
                </a:cxn>
              </a:cxnLst>
              <a:rect l="l" t="t" r="r" b="b"/>
              <a:pathLst>
                <a:path w="19050" h="9525">
                  <a:moveTo>
                    <a:pt x="15936" y="9750"/>
                  </a:moveTo>
                  <a:cubicBezTo>
                    <a:pt x="11174" y="7845"/>
                    <a:pt x="-1209" y="4988"/>
                    <a:pt x="15936" y="9750"/>
                  </a:cubicBezTo>
                  <a:close/>
                </a:path>
              </a:pathLst>
            </a:custGeom>
            <a:grpFill/>
            <a:ln w="9525" cap="flat">
              <a:noFill/>
              <a:prstDash val="solid"/>
              <a:miter/>
            </a:ln>
          </p:spPr>
          <p:txBody>
            <a:bodyPr rtlCol="0" anchor="ctr"/>
            <a:lstStyle/>
            <a:p>
              <a:endParaRPr lang="en-US"/>
            </a:p>
          </p:txBody>
        </p:sp>
        <p:sp>
          <p:nvSpPr>
            <p:cNvPr id="696" name="Freeform: Shape 695">
              <a:extLst>
                <a:ext uri="{FF2B5EF4-FFF2-40B4-BE49-F238E27FC236}">
                  <a16:creationId xmlns:a16="http://schemas.microsoft.com/office/drawing/2014/main" xmlns="" id="{1A1B85AB-5A61-4EFD-ABB7-683A6D4B909C}"/>
                </a:ext>
              </a:extLst>
            </p:cNvPr>
            <p:cNvSpPr/>
            <p:nvPr/>
          </p:nvSpPr>
          <p:spPr>
            <a:xfrm>
              <a:off x="7487270" y="724976"/>
              <a:ext cx="19050" cy="9525"/>
            </a:xfrm>
            <a:custGeom>
              <a:avLst/>
              <a:gdLst>
                <a:gd name="connsiteX0" fmla="*/ 8905 w 19050"/>
                <a:gd name="connsiteY0" fmla="*/ 7496 h 9525"/>
                <a:gd name="connsiteX1" fmla="*/ 8905 w 19050"/>
                <a:gd name="connsiteY1" fmla="*/ 7496 h 9525"/>
              </a:gdLst>
              <a:ahLst/>
              <a:cxnLst>
                <a:cxn ang="0">
                  <a:pos x="connsiteX0" y="connsiteY0"/>
                </a:cxn>
                <a:cxn ang="0">
                  <a:pos x="connsiteX1" y="connsiteY1"/>
                </a:cxn>
              </a:cxnLst>
              <a:rect l="l" t="t" r="r" b="b"/>
              <a:pathLst>
                <a:path w="19050" h="9525">
                  <a:moveTo>
                    <a:pt x="8905" y="7496"/>
                  </a:moveTo>
                  <a:cubicBezTo>
                    <a:pt x="-620" y="5591"/>
                    <a:pt x="32718" y="12259"/>
                    <a:pt x="8905" y="7496"/>
                  </a:cubicBezTo>
                  <a:close/>
                </a:path>
              </a:pathLst>
            </a:custGeom>
            <a:grpFill/>
            <a:ln w="9525" cap="flat">
              <a:noFill/>
              <a:prstDash val="solid"/>
              <a:miter/>
            </a:ln>
          </p:spPr>
          <p:txBody>
            <a:bodyPr rtlCol="0" anchor="ctr"/>
            <a:lstStyle/>
            <a:p>
              <a:endParaRPr lang="en-US"/>
            </a:p>
          </p:txBody>
        </p:sp>
        <p:sp>
          <p:nvSpPr>
            <p:cNvPr id="697" name="Freeform: Shape 696">
              <a:extLst>
                <a:ext uri="{FF2B5EF4-FFF2-40B4-BE49-F238E27FC236}">
                  <a16:creationId xmlns:a16="http://schemas.microsoft.com/office/drawing/2014/main" xmlns="" id="{6AF47AA6-2A69-4579-AC3C-9DF6C1FC5894}"/>
                </a:ext>
              </a:extLst>
            </p:cNvPr>
            <p:cNvSpPr/>
            <p:nvPr/>
          </p:nvSpPr>
          <p:spPr>
            <a:xfrm>
              <a:off x="7708106" y="1113759"/>
              <a:ext cx="9525" cy="9525"/>
            </a:xfrm>
            <a:custGeom>
              <a:avLst/>
              <a:gdLst>
                <a:gd name="connsiteX0" fmla="*/ 7144 w 9525"/>
                <a:gd name="connsiteY0" fmla="*/ 11143 h 9525"/>
                <a:gd name="connsiteX1" fmla="*/ 10954 w 9525"/>
                <a:gd name="connsiteY1" fmla="*/ 11143 h 9525"/>
                <a:gd name="connsiteX2" fmla="*/ 7144 w 9525"/>
                <a:gd name="connsiteY2" fmla="*/ 11143 h 9525"/>
              </a:gdLst>
              <a:ahLst/>
              <a:cxnLst>
                <a:cxn ang="0">
                  <a:pos x="connsiteX0" y="connsiteY0"/>
                </a:cxn>
                <a:cxn ang="0">
                  <a:pos x="connsiteX1" y="connsiteY1"/>
                </a:cxn>
                <a:cxn ang="0">
                  <a:pos x="connsiteX2" y="connsiteY2"/>
                </a:cxn>
              </a:cxnLst>
              <a:rect l="l" t="t" r="r" b="b"/>
              <a:pathLst>
                <a:path w="9525" h="9525">
                  <a:moveTo>
                    <a:pt x="7144" y="11143"/>
                  </a:moveTo>
                  <a:lnTo>
                    <a:pt x="10954" y="11143"/>
                  </a:lnTo>
                  <a:cubicBezTo>
                    <a:pt x="12859" y="7333"/>
                    <a:pt x="10001" y="4476"/>
                    <a:pt x="7144" y="11143"/>
                  </a:cubicBezTo>
                  <a:close/>
                </a:path>
              </a:pathLst>
            </a:custGeom>
            <a:grpFill/>
            <a:ln w="9525" cap="flat">
              <a:noFill/>
              <a:prstDash val="solid"/>
              <a:miter/>
            </a:ln>
          </p:spPr>
          <p:txBody>
            <a:bodyPr rtlCol="0" anchor="ctr"/>
            <a:lstStyle/>
            <a:p>
              <a:endParaRPr lang="en-US"/>
            </a:p>
          </p:txBody>
        </p:sp>
        <p:sp>
          <p:nvSpPr>
            <p:cNvPr id="698" name="Freeform: Shape 697">
              <a:extLst>
                <a:ext uri="{FF2B5EF4-FFF2-40B4-BE49-F238E27FC236}">
                  <a16:creationId xmlns:a16="http://schemas.microsoft.com/office/drawing/2014/main" xmlns="" id="{9680F079-610A-4EE6-9321-B9CF70256402}"/>
                </a:ext>
              </a:extLst>
            </p:cNvPr>
            <p:cNvSpPr/>
            <p:nvPr/>
          </p:nvSpPr>
          <p:spPr>
            <a:xfrm>
              <a:off x="7529036" y="1274921"/>
              <a:ext cx="19050" cy="19050"/>
            </a:xfrm>
            <a:custGeom>
              <a:avLst/>
              <a:gdLst>
                <a:gd name="connsiteX0" fmla="*/ 19526 w 19050"/>
                <a:gd name="connsiteY0" fmla="*/ 7144 h 19050"/>
                <a:gd name="connsiteX1" fmla="*/ 7144 w 19050"/>
                <a:gd name="connsiteY1" fmla="*/ 11906 h 19050"/>
                <a:gd name="connsiteX2" fmla="*/ 19526 w 19050"/>
                <a:gd name="connsiteY2" fmla="*/ 7144 h 19050"/>
              </a:gdLst>
              <a:ahLst/>
              <a:cxnLst>
                <a:cxn ang="0">
                  <a:pos x="connsiteX0" y="connsiteY0"/>
                </a:cxn>
                <a:cxn ang="0">
                  <a:pos x="connsiteX1" y="connsiteY1"/>
                </a:cxn>
                <a:cxn ang="0">
                  <a:pos x="connsiteX2" y="connsiteY2"/>
                </a:cxn>
              </a:cxnLst>
              <a:rect l="l" t="t" r="r" b="b"/>
              <a:pathLst>
                <a:path w="19050" h="19050">
                  <a:moveTo>
                    <a:pt x="19526" y="7144"/>
                  </a:moveTo>
                  <a:cubicBezTo>
                    <a:pt x="16669" y="7144"/>
                    <a:pt x="10001" y="9049"/>
                    <a:pt x="7144" y="11906"/>
                  </a:cubicBezTo>
                  <a:cubicBezTo>
                    <a:pt x="11906" y="10001"/>
                    <a:pt x="16669" y="8096"/>
                    <a:pt x="19526" y="7144"/>
                  </a:cubicBezTo>
                  <a:close/>
                </a:path>
              </a:pathLst>
            </a:custGeom>
            <a:grpFill/>
            <a:ln w="9525" cap="flat">
              <a:noFill/>
              <a:prstDash val="solid"/>
              <a:miter/>
            </a:ln>
          </p:spPr>
          <p:txBody>
            <a:bodyPr rtlCol="0" anchor="ctr"/>
            <a:lstStyle/>
            <a:p>
              <a:endParaRPr lang="en-US"/>
            </a:p>
          </p:txBody>
        </p:sp>
        <p:sp>
          <p:nvSpPr>
            <p:cNvPr id="699" name="Freeform: Shape 698">
              <a:extLst>
                <a:ext uri="{FF2B5EF4-FFF2-40B4-BE49-F238E27FC236}">
                  <a16:creationId xmlns:a16="http://schemas.microsoft.com/office/drawing/2014/main" xmlns="" id="{35E13680-CC7D-4BEE-BDC0-89931FAFC2A6}"/>
                </a:ext>
              </a:extLst>
            </p:cNvPr>
            <p:cNvSpPr/>
            <p:nvPr/>
          </p:nvSpPr>
          <p:spPr>
            <a:xfrm>
              <a:off x="6879322" y="1084639"/>
              <a:ext cx="19050" cy="9525"/>
            </a:xfrm>
            <a:custGeom>
              <a:avLst/>
              <a:gdLst>
                <a:gd name="connsiteX0" fmla="*/ 9158 w 19050"/>
                <a:gd name="connsiteY0" fmla="*/ 7878 h 9525"/>
                <a:gd name="connsiteX1" fmla="*/ 9158 w 19050"/>
                <a:gd name="connsiteY1" fmla="*/ 7878 h 9525"/>
              </a:gdLst>
              <a:ahLst/>
              <a:cxnLst>
                <a:cxn ang="0">
                  <a:pos x="connsiteX0" y="connsiteY0"/>
                </a:cxn>
                <a:cxn ang="0">
                  <a:pos x="connsiteX1" y="connsiteY1"/>
                </a:cxn>
              </a:cxnLst>
              <a:rect l="l" t="t" r="r" b="b"/>
              <a:pathLst>
                <a:path w="19050" h="9525">
                  <a:moveTo>
                    <a:pt x="9158" y="7878"/>
                  </a:moveTo>
                  <a:cubicBezTo>
                    <a:pt x="18683" y="11688"/>
                    <a:pt x="1538" y="5021"/>
                    <a:pt x="9158" y="7878"/>
                  </a:cubicBezTo>
                  <a:close/>
                </a:path>
              </a:pathLst>
            </a:custGeom>
            <a:grpFill/>
            <a:ln w="9525" cap="flat">
              <a:noFill/>
              <a:prstDash val="solid"/>
              <a:miter/>
            </a:ln>
          </p:spPr>
          <p:txBody>
            <a:bodyPr rtlCol="0" anchor="ctr"/>
            <a:lstStyle/>
            <a:p>
              <a:endParaRPr lang="en-US"/>
            </a:p>
          </p:txBody>
        </p:sp>
        <p:sp>
          <p:nvSpPr>
            <p:cNvPr id="700" name="Freeform: Shape 699">
              <a:extLst>
                <a:ext uri="{FF2B5EF4-FFF2-40B4-BE49-F238E27FC236}">
                  <a16:creationId xmlns:a16="http://schemas.microsoft.com/office/drawing/2014/main" xmlns="" id="{83A24C1A-069C-4F95-AB2A-7FD90BD1A992}"/>
                </a:ext>
              </a:extLst>
            </p:cNvPr>
            <p:cNvSpPr/>
            <p:nvPr/>
          </p:nvSpPr>
          <p:spPr>
            <a:xfrm>
              <a:off x="7459504" y="197855"/>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8096" y="5027"/>
                    <a:pt x="7144" y="8837"/>
                    <a:pt x="7144" y="8837"/>
                  </a:cubicBezTo>
                  <a:close/>
                </a:path>
              </a:pathLst>
            </a:custGeom>
            <a:grpFill/>
            <a:ln w="9525" cap="flat">
              <a:noFill/>
              <a:prstDash val="solid"/>
              <a:miter/>
            </a:ln>
          </p:spPr>
          <p:txBody>
            <a:bodyPr rtlCol="0" anchor="ctr"/>
            <a:lstStyle/>
            <a:p>
              <a:endParaRPr lang="en-US"/>
            </a:p>
          </p:txBody>
        </p:sp>
        <p:sp>
          <p:nvSpPr>
            <p:cNvPr id="701" name="Freeform: Shape 700">
              <a:extLst>
                <a:ext uri="{FF2B5EF4-FFF2-40B4-BE49-F238E27FC236}">
                  <a16:creationId xmlns:a16="http://schemas.microsoft.com/office/drawing/2014/main" xmlns="" id="{AE1742DA-DBC0-4B76-944A-57FF8C2E326A}"/>
                </a:ext>
              </a:extLst>
            </p:cNvPr>
            <p:cNvSpPr/>
            <p:nvPr/>
          </p:nvSpPr>
          <p:spPr>
            <a:xfrm>
              <a:off x="7455254" y="192881"/>
              <a:ext cx="9525" cy="19050"/>
            </a:xfrm>
            <a:custGeom>
              <a:avLst/>
              <a:gdLst>
                <a:gd name="connsiteX0" fmla="*/ 9488 w 9525"/>
                <a:gd name="connsiteY0" fmla="*/ 7144 h 19050"/>
                <a:gd name="connsiteX1" fmla="*/ 9488 w 9525"/>
                <a:gd name="connsiteY1" fmla="*/ 7144 h 19050"/>
              </a:gdLst>
              <a:ahLst/>
              <a:cxnLst>
                <a:cxn ang="0">
                  <a:pos x="connsiteX0" y="connsiteY0"/>
                </a:cxn>
                <a:cxn ang="0">
                  <a:pos x="connsiteX1" y="connsiteY1"/>
                </a:cxn>
              </a:cxnLst>
              <a:rect l="l" t="t" r="r" b="b"/>
              <a:pathLst>
                <a:path w="9525" h="19050">
                  <a:moveTo>
                    <a:pt x="9488" y="7144"/>
                  </a:moveTo>
                  <a:cubicBezTo>
                    <a:pt x="4726" y="15716"/>
                    <a:pt x="8536" y="11906"/>
                    <a:pt x="9488" y="7144"/>
                  </a:cubicBezTo>
                  <a:close/>
                </a:path>
              </a:pathLst>
            </a:custGeom>
            <a:grpFill/>
            <a:ln w="9525" cap="flat">
              <a:noFill/>
              <a:prstDash val="solid"/>
              <a:miter/>
            </a:ln>
          </p:spPr>
          <p:txBody>
            <a:bodyPr rtlCol="0" anchor="ctr"/>
            <a:lstStyle/>
            <a:p>
              <a:endParaRPr lang="en-US"/>
            </a:p>
          </p:txBody>
        </p:sp>
        <p:sp>
          <p:nvSpPr>
            <p:cNvPr id="702" name="Freeform: Shape 701">
              <a:extLst>
                <a:ext uri="{FF2B5EF4-FFF2-40B4-BE49-F238E27FC236}">
                  <a16:creationId xmlns:a16="http://schemas.microsoft.com/office/drawing/2014/main" xmlns="" id="{9010F611-C7D0-4091-B72D-46ABCC0FE7E3}"/>
                </a:ext>
              </a:extLst>
            </p:cNvPr>
            <p:cNvSpPr/>
            <p:nvPr/>
          </p:nvSpPr>
          <p:spPr>
            <a:xfrm>
              <a:off x="7415689" y="1814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703" name="Freeform: Shape 702">
              <a:extLst>
                <a:ext uri="{FF2B5EF4-FFF2-40B4-BE49-F238E27FC236}">
                  <a16:creationId xmlns:a16="http://schemas.microsoft.com/office/drawing/2014/main" xmlns="" id="{459E210F-9A93-4B0E-B3AA-E2641947763A}"/>
                </a:ext>
              </a:extLst>
            </p:cNvPr>
            <p:cNvSpPr/>
            <p:nvPr/>
          </p:nvSpPr>
          <p:spPr>
            <a:xfrm>
              <a:off x="7389019" y="1766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704" name="Freeform: Shape 703">
              <a:extLst>
                <a:ext uri="{FF2B5EF4-FFF2-40B4-BE49-F238E27FC236}">
                  <a16:creationId xmlns:a16="http://schemas.microsoft.com/office/drawing/2014/main" xmlns="" id="{A6320669-8615-4A7E-A6F4-CAFD5861547E}"/>
                </a:ext>
              </a:extLst>
            </p:cNvPr>
            <p:cNvSpPr/>
            <p:nvPr/>
          </p:nvSpPr>
          <p:spPr>
            <a:xfrm>
              <a:off x="7385209" y="1728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05" name="Freeform: Shape 704">
              <a:extLst>
                <a:ext uri="{FF2B5EF4-FFF2-40B4-BE49-F238E27FC236}">
                  <a16:creationId xmlns:a16="http://schemas.microsoft.com/office/drawing/2014/main" xmlns="" id="{D5D1A7E8-C8F7-4944-B60D-CE372212A10F}"/>
                </a:ext>
              </a:extLst>
            </p:cNvPr>
            <p:cNvSpPr/>
            <p:nvPr/>
          </p:nvSpPr>
          <p:spPr>
            <a:xfrm>
              <a:off x="7414736" y="18049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8096" y="8096"/>
                    <a:pt x="8096" y="8096"/>
                  </a:cubicBezTo>
                  <a:close/>
                </a:path>
              </a:pathLst>
            </a:custGeom>
            <a:grpFill/>
            <a:ln w="9525" cap="flat">
              <a:noFill/>
              <a:prstDash val="solid"/>
              <a:miter/>
            </a:ln>
          </p:spPr>
          <p:txBody>
            <a:bodyPr rtlCol="0" anchor="ctr"/>
            <a:lstStyle/>
            <a:p>
              <a:endParaRPr lang="en-US"/>
            </a:p>
          </p:txBody>
        </p:sp>
        <p:sp>
          <p:nvSpPr>
            <p:cNvPr id="706" name="Freeform: Shape 705">
              <a:extLst>
                <a:ext uri="{FF2B5EF4-FFF2-40B4-BE49-F238E27FC236}">
                  <a16:creationId xmlns:a16="http://schemas.microsoft.com/office/drawing/2014/main" xmlns="" id="{DBEE0D55-3815-4F2A-AA8F-6C0035DBFEF2}"/>
                </a:ext>
              </a:extLst>
            </p:cNvPr>
            <p:cNvSpPr/>
            <p:nvPr/>
          </p:nvSpPr>
          <p:spPr>
            <a:xfrm>
              <a:off x="7449979" y="19912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8096" y="7567"/>
                    <a:pt x="8096" y="6615"/>
                    <a:pt x="7144" y="7567"/>
                  </a:cubicBezTo>
                  <a:close/>
                </a:path>
              </a:pathLst>
            </a:custGeom>
            <a:grpFill/>
            <a:ln w="9525" cap="flat">
              <a:noFill/>
              <a:prstDash val="solid"/>
              <a:miter/>
            </a:ln>
          </p:spPr>
          <p:txBody>
            <a:bodyPr rtlCol="0" anchor="ctr"/>
            <a:lstStyle/>
            <a:p>
              <a:endParaRPr lang="en-US"/>
            </a:p>
          </p:txBody>
        </p:sp>
        <p:sp>
          <p:nvSpPr>
            <p:cNvPr id="707" name="Freeform: Shape 706">
              <a:extLst>
                <a:ext uri="{FF2B5EF4-FFF2-40B4-BE49-F238E27FC236}">
                  <a16:creationId xmlns:a16="http://schemas.microsoft.com/office/drawing/2014/main" xmlns="" id="{8088A572-C462-4BC7-B4DC-5EDBAFDACB86}"/>
                </a:ext>
              </a:extLst>
            </p:cNvPr>
            <p:cNvSpPr/>
            <p:nvPr/>
          </p:nvSpPr>
          <p:spPr>
            <a:xfrm>
              <a:off x="7427119" y="179228"/>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9049" y="5556"/>
                    <a:pt x="7144" y="8414"/>
                  </a:cubicBezTo>
                  <a:close/>
                </a:path>
              </a:pathLst>
            </a:custGeom>
            <a:grpFill/>
            <a:ln w="9525" cap="flat">
              <a:noFill/>
              <a:prstDash val="solid"/>
              <a:miter/>
            </a:ln>
          </p:spPr>
          <p:txBody>
            <a:bodyPr rtlCol="0" anchor="ctr"/>
            <a:lstStyle/>
            <a:p>
              <a:endParaRPr lang="en-US"/>
            </a:p>
          </p:txBody>
        </p:sp>
        <p:sp>
          <p:nvSpPr>
            <p:cNvPr id="708" name="Freeform: Shape 707">
              <a:extLst>
                <a:ext uri="{FF2B5EF4-FFF2-40B4-BE49-F238E27FC236}">
                  <a16:creationId xmlns:a16="http://schemas.microsoft.com/office/drawing/2014/main" xmlns="" id="{B4EEC4D3-9BB7-430A-B831-568C857C88F5}"/>
                </a:ext>
              </a:extLst>
            </p:cNvPr>
            <p:cNvSpPr/>
            <p:nvPr/>
          </p:nvSpPr>
          <p:spPr>
            <a:xfrm>
              <a:off x="7436220" y="18145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13811"/>
                    <a:pt x="7567" y="7144"/>
                  </a:cubicBezTo>
                  <a:close/>
                </a:path>
              </a:pathLst>
            </a:custGeom>
            <a:grpFill/>
            <a:ln w="9525" cap="flat">
              <a:noFill/>
              <a:prstDash val="solid"/>
              <a:miter/>
            </a:ln>
          </p:spPr>
          <p:txBody>
            <a:bodyPr rtlCol="0" anchor="ctr"/>
            <a:lstStyle/>
            <a:p>
              <a:endParaRPr lang="en-US"/>
            </a:p>
          </p:txBody>
        </p:sp>
        <p:sp>
          <p:nvSpPr>
            <p:cNvPr id="709" name="Freeform: Shape 708">
              <a:extLst>
                <a:ext uri="{FF2B5EF4-FFF2-40B4-BE49-F238E27FC236}">
                  <a16:creationId xmlns:a16="http://schemas.microsoft.com/office/drawing/2014/main" xmlns="" id="{A0BE4888-EF3F-4906-B4F6-1F6398993B2E}"/>
                </a:ext>
              </a:extLst>
            </p:cNvPr>
            <p:cNvSpPr/>
            <p:nvPr/>
          </p:nvSpPr>
          <p:spPr>
            <a:xfrm>
              <a:off x="7449979" y="1881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710" name="Freeform: Shape 709">
              <a:extLst>
                <a:ext uri="{FF2B5EF4-FFF2-40B4-BE49-F238E27FC236}">
                  <a16:creationId xmlns:a16="http://schemas.microsoft.com/office/drawing/2014/main" xmlns="" id="{91704A19-9400-4441-AE69-7662823DB52B}"/>
                </a:ext>
              </a:extLst>
            </p:cNvPr>
            <p:cNvSpPr/>
            <p:nvPr/>
          </p:nvSpPr>
          <p:spPr>
            <a:xfrm>
              <a:off x="7421404" y="178593"/>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711" name="Freeform: Shape 710">
              <a:extLst>
                <a:ext uri="{FF2B5EF4-FFF2-40B4-BE49-F238E27FC236}">
                  <a16:creationId xmlns:a16="http://schemas.microsoft.com/office/drawing/2014/main" xmlns="" id="{D0CF565E-5536-412D-ABDF-E55C9144F339}"/>
                </a:ext>
              </a:extLst>
            </p:cNvPr>
            <p:cNvSpPr/>
            <p:nvPr/>
          </p:nvSpPr>
          <p:spPr>
            <a:xfrm>
              <a:off x="7171849" y="1957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12" name="Freeform: Shape 711">
              <a:extLst>
                <a:ext uri="{FF2B5EF4-FFF2-40B4-BE49-F238E27FC236}">
                  <a16:creationId xmlns:a16="http://schemas.microsoft.com/office/drawing/2014/main" xmlns="" id="{F0FE3557-658C-44C4-926D-5166DB33F749}"/>
                </a:ext>
              </a:extLst>
            </p:cNvPr>
            <p:cNvSpPr/>
            <p:nvPr/>
          </p:nvSpPr>
          <p:spPr>
            <a:xfrm>
              <a:off x="7160419" y="18071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713" name="Freeform: Shape 712">
              <a:extLst>
                <a:ext uri="{FF2B5EF4-FFF2-40B4-BE49-F238E27FC236}">
                  <a16:creationId xmlns:a16="http://schemas.microsoft.com/office/drawing/2014/main" xmlns="" id="{A7C0B374-99C2-4154-8EE9-7AA73E6E7127}"/>
                </a:ext>
              </a:extLst>
            </p:cNvPr>
            <p:cNvSpPr/>
            <p:nvPr/>
          </p:nvSpPr>
          <p:spPr>
            <a:xfrm>
              <a:off x="7377589" y="16835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714" name="Freeform: Shape 713">
              <a:extLst>
                <a:ext uri="{FF2B5EF4-FFF2-40B4-BE49-F238E27FC236}">
                  <a16:creationId xmlns:a16="http://schemas.microsoft.com/office/drawing/2014/main" xmlns="" id="{0F7A042F-21E3-4956-8703-B1BBAF75FF2E}"/>
                </a:ext>
              </a:extLst>
            </p:cNvPr>
            <p:cNvSpPr/>
            <p:nvPr/>
          </p:nvSpPr>
          <p:spPr>
            <a:xfrm>
              <a:off x="7299766" y="166211"/>
              <a:ext cx="9525" cy="19050"/>
            </a:xfrm>
            <a:custGeom>
              <a:avLst/>
              <a:gdLst>
                <a:gd name="connsiteX0" fmla="*/ 7815 w 9525"/>
                <a:gd name="connsiteY0" fmla="*/ 7144 h 19050"/>
                <a:gd name="connsiteX1" fmla="*/ 7815 w 9525"/>
                <a:gd name="connsiteY1" fmla="*/ 12859 h 19050"/>
                <a:gd name="connsiteX2" fmla="*/ 7815 w 9525"/>
                <a:gd name="connsiteY2" fmla="*/ 7144 h 19050"/>
              </a:gdLst>
              <a:ahLst/>
              <a:cxnLst>
                <a:cxn ang="0">
                  <a:pos x="connsiteX0" y="connsiteY0"/>
                </a:cxn>
                <a:cxn ang="0">
                  <a:pos x="connsiteX1" y="connsiteY1"/>
                </a:cxn>
                <a:cxn ang="0">
                  <a:pos x="connsiteX2" y="connsiteY2"/>
                </a:cxn>
              </a:cxnLst>
              <a:rect l="l" t="t" r="r" b="b"/>
              <a:pathLst>
                <a:path w="9525" h="19050">
                  <a:moveTo>
                    <a:pt x="7815" y="7144"/>
                  </a:moveTo>
                  <a:cubicBezTo>
                    <a:pt x="8767" y="10001"/>
                    <a:pt x="5909" y="10001"/>
                    <a:pt x="7815" y="12859"/>
                  </a:cubicBezTo>
                  <a:cubicBezTo>
                    <a:pt x="7815" y="12859"/>
                    <a:pt x="8767" y="9049"/>
                    <a:pt x="7815" y="7144"/>
                  </a:cubicBezTo>
                  <a:close/>
                </a:path>
              </a:pathLst>
            </a:custGeom>
            <a:grpFill/>
            <a:ln w="9525" cap="flat">
              <a:noFill/>
              <a:prstDash val="solid"/>
              <a:miter/>
            </a:ln>
          </p:spPr>
          <p:txBody>
            <a:bodyPr rtlCol="0" anchor="ctr"/>
            <a:lstStyle/>
            <a:p>
              <a:endParaRPr lang="en-US"/>
            </a:p>
          </p:txBody>
        </p:sp>
        <p:sp>
          <p:nvSpPr>
            <p:cNvPr id="715" name="Freeform: Shape 714">
              <a:extLst>
                <a:ext uri="{FF2B5EF4-FFF2-40B4-BE49-F238E27FC236}">
                  <a16:creationId xmlns:a16="http://schemas.microsoft.com/office/drawing/2014/main" xmlns="" id="{B14B329B-CC32-4F2D-BB28-0246B53C2356}"/>
                </a:ext>
              </a:extLst>
            </p:cNvPr>
            <p:cNvSpPr/>
            <p:nvPr/>
          </p:nvSpPr>
          <p:spPr>
            <a:xfrm>
              <a:off x="7449979" y="1995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16" name="Freeform: Shape 715">
              <a:extLst>
                <a:ext uri="{FF2B5EF4-FFF2-40B4-BE49-F238E27FC236}">
                  <a16:creationId xmlns:a16="http://schemas.microsoft.com/office/drawing/2014/main" xmlns="" id="{B9C08DE0-B2CA-4179-9A6E-3430CE5157F0}"/>
                </a:ext>
              </a:extLst>
            </p:cNvPr>
            <p:cNvSpPr/>
            <p:nvPr/>
          </p:nvSpPr>
          <p:spPr>
            <a:xfrm>
              <a:off x="7300436" y="17287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17" name="Freeform: Shape 716">
              <a:extLst>
                <a:ext uri="{FF2B5EF4-FFF2-40B4-BE49-F238E27FC236}">
                  <a16:creationId xmlns:a16="http://schemas.microsoft.com/office/drawing/2014/main" xmlns="" id="{AE4C03CB-25AA-40DC-98F8-F0428D20F60F}"/>
                </a:ext>
              </a:extLst>
            </p:cNvPr>
            <p:cNvSpPr/>
            <p:nvPr/>
          </p:nvSpPr>
          <p:spPr>
            <a:xfrm>
              <a:off x="7357586" y="169068"/>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718" name="Freeform: Shape 717">
              <a:extLst>
                <a:ext uri="{FF2B5EF4-FFF2-40B4-BE49-F238E27FC236}">
                  <a16:creationId xmlns:a16="http://schemas.microsoft.com/office/drawing/2014/main" xmlns="" id="{67068892-5EA7-4A47-BB44-86B48FF53338}"/>
                </a:ext>
              </a:extLst>
            </p:cNvPr>
            <p:cNvSpPr/>
            <p:nvPr/>
          </p:nvSpPr>
          <p:spPr>
            <a:xfrm>
              <a:off x="7371874" y="1738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19" name="Freeform: Shape 718">
              <a:extLst>
                <a:ext uri="{FF2B5EF4-FFF2-40B4-BE49-F238E27FC236}">
                  <a16:creationId xmlns:a16="http://schemas.microsoft.com/office/drawing/2014/main" xmlns="" id="{DAEB6C44-1658-49BB-9E5A-9BCFCD57A5A5}"/>
                </a:ext>
              </a:extLst>
            </p:cNvPr>
            <p:cNvSpPr/>
            <p:nvPr/>
          </p:nvSpPr>
          <p:spPr>
            <a:xfrm>
              <a:off x="7349691" y="171376"/>
              <a:ext cx="9525" cy="9525"/>
            </a:xfrm>
            <a:custGeom>
              <a:avLst/>
              <a:gdLst>
                <a:gd name="connsiteX0" fmla="*/ 7419 w 9525"/>
                <a:gd name="connsiteY0" fmla="*/ 7694 h 9525"/>
                <a:gd name="connsiteX1" fmla="*/ 7419 w 9525"/>
                <a:gd name="connsiteY1" fmla="*/ 7694 h 9525"/>
              </a:gdLst>
              <a:ahLst/>
              <a:cxnLst>
                <a:cxn ang="0">
                  <a:pos x="connsiteX0" y="connsiteY0"/>
                </a:cxn>
                <a:cxn ang="0">
                  <a:pos x="connsiteX1" y="connsiteY1"/>
                </a:cxn>
              </a:cxnLst>
              <a:rect l="l" t="t" r="r" b="b"/>
              <a:pathLst>
                <a:path w="9525" h="9525">
                  <a:moveTo>
                    <a:pt x="7419" y="7694"/>
                  </a:moveTo>
                  <a:cubicBezTo>
                    <a:pt x="6466" y="5789"/>
                    <a:pt x="8371" y="9599"/>
                    <a:pt x="7419" y="7694"/>
                  </a:cubicBezTo>
                  <a:close/>
                </a:path>
              </a:pathLst>
            </a:custGeom>
            <a:grpFill/>
            <a:ln w="9525" cap="flat">
              <a:noFill/>
              <a:prstDash val="solid"/>
              <a:miter/>
            </a:ln>
          </p:spPr>
          <p:txBody>
            <a:bodyPr rtlCol="0" anchor="ctr"/>
            <a:lstStyle/>
            <a:p>
              <a:endParaRPr lang="en-US"/>
            </a:p>
          </p:txBody>
        </p:sp>
        <p:sp>
          <p:nvSpPr>
            <p:cNvPr id="720" name="Freeform: Shape 719">
              <a:extLst>
                <a:ext uri="{FF2B5EF4-FFF2-40B4-BE49-F238E27FC236}">
                  <a16:creationId xmlns:a16="http://schemas.microsoft.com/office/drawing/2014/main" xmlns="" id="{0B987E61-8072-4AAD-BDED-317785C4C82D}"/>
                </a:ext>
              </a:extLst>
            </p:cNvPr>
            <p:cNvSpPr/>
            <p:nvPr/>
          </p:nvSpPr>
          <p:spPr>
            <a:xfrm>
              <a:off x="7342346" y="1719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8096"/>
                    <a:pt x="7144" y="7144"/>
                  </a:cubicBezTo>
                  <a:close/>
                </a:path>
              </a:pathLst>
            </a:custGeom>
            <a:grpFill/>
            <a:ln w="9525" cap="flat">
              <a:noFill/>
              <a:prstDash val="solid"/>
              <a:miter/>
            </a:ln>
          </p:spPr>
          <p:txBody>
            <a:bodyPr rtlCol="0" anchor="ctr"/>
            <a:lstStyle/>
            <a:p>
              <a:endParaRPr lang="en-US"/>
            </a:p>
          </p:txBody>
        </p:sp>
        <p:sp>
          <p:nvSpPr>
            <p:cNvPr id="721" name="Freeform: Shape 720">
              <a:extLst>
                <a:ext uri="{FF2B5EF4-FFF2-40B4-BE49-F238E27FC236}">
                  <a16:creationId xmlns:a16="http://schemas.microsoft.com/office/drawing/2014/main" xmlns="" id="{3BA196E6-B740-4E9B-8CAE-DBD3B2E0DA63}"/>
                </a:ext>
              </a:extLst>
            </p:cNvPr>
            <p:cNvSpPr/>
            <p:nvPr/>
          </p:nvSpPr>
          <p:spPr>
            <a:xfrm>
              <a:off x="7193518" y="190023"/>
              <a:ext cx="9525" cy="9525"/>
            </a:xfrm>
            <a:custGeom>
              <a:avLst/>
              <a:gdLst>
                <a:gd name="connsiteX0" fmla="*/ 8334 w 9525"/>
                <a:gd name="connsiteY0" fmla="*/ 10001 h 9525"/>
                <a:gd name="connsiteX1" fmla="*/ 7382 w 9525"/>
                <a:gd name="connsiteY1" fmla="*/ 7144 h 9525"/>
                <a:gd name="connsiteX2" fmla="*/ 8334 w 9525"/>
                <a:gd name="connsiteY2" fmla="*/ 10001 h 9525"/>
              </a:gdLst>
              <a:ahLst/>
              <a:cxnLst>
                <a:cxn ang="0">
                  <a:pos x="connsiteX0" y="connsiteY0"/>
                </a:cxn>
                <a:cxn ang="0">
                  <a:pos x="connsiteX1" y="connsiteY1"/>
                </a:cxn>
                <a:cxn ang="0">
                  <a:pos x="connsiteX2" y="connsiteY2"/>
                </a:cxn>
              </a:cxnLst>
              <a:rect l="l" t="t" r="r" b="b"/>
              <a:pathLst>
                <a:path w="9525" h="9525">
                  <a:moveTo>
                    <a:pt x="8334" y="10001"/>
                  </a:moveTo>
                  <a:cubicBezTo>
                    <a:pt x="8334" y="9049"/>
                    <a:pt x="8334" y="8096"/>
                    <a:pt x="7382" y="7144"/>
                  </a:cubicBezTo>
                  <a:cubicBezTo>
                    <a:pt x="7382" y="9049"/>
                    <a:pt x="6429" y="10001"/>
                    <a:pt x="8334" y="10001"/>
                  </a:cubicBezTo>
                  <a:close/>
                </a:path>
              </a:pathLst>
            </a:custGeom>
            <a:grpFill/>
            <a:ln w="9525" cap="flat">
              <a:noFill/>
              <a:prstDash val="solid"/>
              <a:miter/>
            </a:ln>
          </p:spPr>
          <p:txBody>
            <a:bodyPr rtlCol="0" anchor="ctr"/>
            <a:lstStyle/>
            <a:p>
              <a:endParaRPr lang="en-US"/>
            </a:p>
          </p:txBody>
        </p:sp>
        <p:sp>
          <p:nvSpPr>
            <p:cNvPr id="722" name="Freeform: Shape 721">
              <a:extLst>
                <a:ext uri="{FF2B5EF4-FFF2-40B4-BE49-F238E27FC236}">
                  <a16:creationId xmlns:a16="http://schemas.microsoft.com/office/drawing/2014/main" xmlns="" id="{EA1170A2-E0B1-41DB-9701-35DAF46AD3E5}"/>
                </a:ext>
              </a:extLst>
            </p:cNvPr>
            <p:cNvSpPr/>
            <p:nvPr/>
          </p:nvSpPr>
          <p:spPr>
            <a:xfrm>
              <a:off x="7449979" y="1985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001"/>
                    <a:pt x="7144" y="7144"/>
                    <a:pt x="7144" y="7144"/>
                  </a:cubicBezTo>
                  <a:close/>
                </a:path>
              </a:pathLst>
            </a:custGeom>
            <a:grpFill/>
            <a:ln w="9525" cap="flat">
              <a:noFill/>
              <a:prstDash val="solid"/>
              <a:miter/>
            </a:ln>
          </p:spPr>
          <p:txBody>
            <a:bodyPr rtlCol="0" anchor="ctr"/>
            <a:lstStyle/>
            <a:p>
              <a:endParaRPr lang="en-US"/>
            </a:p>
          </p:txBody>
        </p:sp>
        <p:sp>
          <p:nvSpPr>
            <p:cNvPr id="723" name="Freeform: Shape 722">
              <a:extLst>
                <a:ext uri="{FF2B5EF4-FFF2-40B4-BE49-F238E27FC236}">
                  <a16:creationId xmlns:a16="http://schemas.microsoft.com/office/drawing/2014/main" xmlns="" id="{22622044-9C63-428B-BCBF-DECDF4D388B7}"/>
                </a:ext>
              </a:extLst>
            </p:cNvPr>
            <p:cNvSpPr/>
            <p:nvPr/>
          </p:nvSpPr>
          <p:spPr>
            <a:xfrm>
              <a:off x="7347109" y="193833"/>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8096" y="8096"/>
                    <a:pt x="8096" y="8096"/>
                  </a:cubicBezTo>
                  <a:close/>
                </a:path>
              </a:pathLst>
            </a:custGeom>
            <a:grpFill/>
            <a:ln w="9525" cap="flat">
              <a:noFill/>
              <a:prstDash val="solid"/>
              <a:miter/>
            </a:ln>
          </p:spPr>
          <p:txBody>
            <a:bodyPr rtlCol="0" anchor="ctr"/>
            <a:lstStyle/>
            <a:p>
              <a:endParaRPr lang="en-US"/>
            </a:p>
          </p:txBody>
        </p:sp>
        <p:sp>
          <p:nvSpPr>
            <p:cNvPr id="724" name="Freeform: Shape 723">
              <a:extLst>
                <a:ext uri="{FF2B5EF4-FFF2-40B4-BE49-F238E27FC236}">
                  <a16:creationId xmlns:a16="http://schemas.microsoft.com/office/drawing/2014/main" xmlns="" id="{412CFC69-23D6-4CE2-B64A-28FE09F073C4}"/>
                </a:ext>
              </a:extLst>
            </p:cNvPr>
            <p:cNvSpPr/>
            <p:nvPr/>
          </p:nvSpPr>
          <p:spPr>
            <a:xfrm>
              <a:off x="7249001" y="1900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25" name="Freeform: Shape 724">
              <a:extLst>
                <a:ext uri="{FF2B5EF4-FFF2-40B4-BE49-F238E27FC236}">
                  <a16:creationId xmlns:a16="http://schemas.microsoft.com/office/drawing/2014/main" xmlns="" id="{D57B4E8D-5389-458F-8033-0246CDE7DBBA}"/>
                </a:ext>
              </a:extLst>
            </p:cNvPr>
            <p:cNvSpPr/>
            <p:nvPr/>
          </p:nvSpPr>
          <p:spPr>
            <a:xfrm>
              <a:off x="7343299" y="192982"/>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7144" y="6090"/>
                    <a:pt x="7144" y="7042"/>
                    <a:pt x="7144" y="8947"/>
                  </a:cubicBezTo>
                  <a:close/>
                </a:path>
              </a:pathLst>
            </a:custGeom>
            <a:grpFill/>
            <a:ln w="9525" cap="flat">
              <a:noFill/>
              <a:prstDash val="solid"/>
              <a:miter/>
            </a:ln>
          </p:spPr>
          <p:txBody>
            <a:bodyPr rtlCol="0" anchor="ctr"/>
            <a:lstStyle/>
            <a:p>
              <a:endParaRPr lang="en-US"/>
            </a:p>
          </p:txBody>
        </p:sp>
        <p:sp>
          <p:nvSpPr>
            <p:cNvPr id="726" name="Freeform: Shape 725">
              <a:extLst>
                <a:ext uri="{FF2B5EF4-FFF2-40B4-BE49-F238E27FC236}">
                  <a16:creationId xmlns:a16="http://schemas.microsoft.com/office/drawing/2014/main" xmlns="" id="{38F153D3-9845-4F08-B2CB-03779AB92488}"/>
                </a:ext>
              </a:extLst>
            </p:cNvPr>
            <p:cNvSpPr/>
            <p:nvPr/>
          </p:nvSpPr>
          <p:spPr>
            <a:xfrm>
              <a:off x="7193756" y="1900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727" name="Freeform: Shape 726">
              <a:extLst>
                <a:ext uri="{FF2B5EF4-FFF2-40B4-BE49-F238E27FC236}">
                  <a16:creationId xmlns:a16="http://schemas.microsoft.com/office/drawing/2014/main" xmlns="" id="{2C565A6C-6578-44CF-859F-C418387F662B}"/>
                </a:ext>
              </a:extLst>
            </p:cNvPr>
            <p:cNvSpPr/>
            <p:nvPr/>
          </p:nvSpPr>
          <p:spPr>
            <a:xfrm>
              <a:off x="7160309" y="163353"/>
              <a:ext cx="304800" cy="47625"/>
            </a:xfrm>
            <a:custGeom>
              <a:avLst/>
              <a:gdLst>
                <a:gd name="connsiteX0" fmla="*/ 32972 w 304800"/>
                <a:gd name="connsiteY0" fmla="*/ 41434 h 47625"/>
                <a:gd name="connsiteX1" fmla="*/ 42497 w 304800"/>
                <a:gd name="connsiteY1" fmla="*/ 38576 h 47625"/>
                <a:gd name="connsiteX2" fmla="*/ 220614 w 304800"/>
                <a:gd name="connsiteY2" fmla="*/ 28099 h 47625"/>
                <a:gd name="connsiteX3" fmla="*/ 297766 w 304800"/>
                <a:gd name="connsiteY3" fmla="*/ 42386 h 47625"/>
                <a:gd name="connsiteX4" fmla="*/ 299672 w 304800"/>
                <a:gd name="connsiteY4" fmla="*/ 42386 h 47625"/>
                <a:gd name="connsiteX5" fmla="*/ 301576 w 304800"/>
                <a:gd name="connsiteY5" fmla="*/ 40481 h 47625"/>
                <a:gd name="connsiteX6" fmla="*/ 301576 w 304800"/>
                <a:gd name="connsiteY6" fmla="*/ 37624 h 47625"/>
                <a:gd name="connsiteX7" fmla="*/ 263476 w 304800"/>
                <a:gd name="connsiteY7" fmla="*/ 25241 h 47625"/>
                <a:gd name="connsiteX8" fmla="*/ 236807 w 304800"/>
                <a:gd name="connsiteY8" fmla="*/ 24289 h 47625"/>
                <a:gd name="connsiteX9" fmla="*/ 228234 w 304800"/>
                <a:gd name="connsiteY9" fmla="*/ 10001 h 47625"/>
                <a:gd name="connsiteX10" fmla="*/ 62499 w 304800"/>
                <a:gd name="connsiteY10" fmla="*/ 7144 h 47625"/>
                <a:gd name="connsiteX11" fmla="*/ 55832 w 304800"/>
                <a:gd name="connsiteY11" fmla="*/ 10001 h 47625"/>
                <a:gd name="connsiteX12" fmla="*/ 55832 w 304800"/>
                <a:gd name="connsiteY12" fmla="*/ 19526 h 47625"/>
                <a:gd name="connsiteX13" fmla="*/ 8207 w 304800"/>
                <a:gd name="connsiteY13" fmla="*/ 15716 h 47625"/>
                <a:gd name="connsiteX14" fmla="*/ 9159 w 304800"/>
                <a:gd name="connsiteY14" fmla="*/ 37624 h 47625"/>
                <a:gd name="connsiteX15" fmla="*/ 10111 w 304800"/>
                <a:gd name="connsiteY15" fmla="*/ 36671 h 47625"/>
                <a:gd name="connsiteX16" fmla="*/ 12016 w 304800"/>
                <a:gd name="connsiteY16" fmla="*/ 37624 h 47625"/>
                <a:gd name="connsiteX17" fmla="*/ 32972 w 304800"/>
                <a:gd name="connsiteY17" fmla="*/ 41434 h 47625"/>
                <a:gd name="connsiteX18" fmla="*/ 59641 w 304800"/>
                <a:gd name="connsiteY18" fmla="*/ 30956 h 47625"/>
                <a:gd name="connsiteX19" fmla="*/ 59641 w 304800"/>
                <a:gd name="connsiteY19" fmla="*/ 30956 h 47625"/>
                <a:gd name="connsiteX20" fmla="*/ 61547 w 304800"/>
                <a:gd name="connsiteY20" fmla="*/ 30956 h 47625"/>
                <a:gd name="connsiteX21" fmla="*/ 61547 w 304800"/>
                <a:gd name="connsiteY21" fmla="*/ 30956 h 47625"/>
                <a:gd name="connsiteX22" fmla="*/ 55832 w 304800"/>
                <a:gd name="connsiteY22" fmla="*/ 10954 h 47625"/>
                <a:gd name="connsiteX23" fmla="*/ 55832 w 304800"/>
                <a:gd name="connsiteY23" fmla="*/ 1095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4800" h="47625">
                  <a:moveTo>
                    <a:pt x="32972" y="41434"/>
                  </a:moveTo>
                  <a:cubicBezTo>
                    <a:pt x="42497" y="41434"/>
                    <a:pt x="37734" y="17621"/>
                    <a:pt x="42497" y="38576"/>
                  </a:cubicBezTo>
                  <a:cubicBezTo>
                    <a:pt x="37734" y="36671"/>
                    <a:pt x="218709" y="39529"/>
                    <a:pt x="220614" y="28099"/>
                  </a:cubicBezTo>
                  <a:cubicBezTo>
                    <a:pt x="218709" y="35719"/>
                    <a:pt x="300624" y="35719"/>
                    <a:pt x="297766" y="42386"/>
                  </a:cubicBezTo>
                  <a:cubicBezTo>
                    <a:pt x="300624" y="37624"/>
                    <a:pt x="301576" y="37624"/>
                    <a:pt x="299672" y="42386"/>
                  </a:cubicBezTo>
                  <a:cubicBezTo>
                    <a:pt x="297766" y="44291"/>
                    <a:pt x="307291" y="32861"/>
                    <a:pt x="301576" y="40481"/>
                  </a:cubicBezTo>
                  <a:cubicBezTo>
                    <a:pt x="300624" y="39529"/>
                    <a:pt x="300624" y="38576"/>
                    <a:pt x="301576" y="37624"/>
                  </a:cubicBezTo>
                  <a:cubicBezTo>
                    <a:pt x="302529" y="25241"/>
                    <a:pt x="263476" y="25241"/>
                    <a:pt x="263476" y="25241"/>
                  </a:cubicBezTo>
                  <a:cubicBezTo>
                    <a:pt x="247284" y="18574"/>
                    <a:pt x="247284" y="15716"/>
                    <a:pt x="236807" y="24289"/>
                  </a:cubicBezTo>
                  <a:cubicBezTo>
                    <a:pt x="232997" y="22384"/>
                    <a:pt x="232997" y="16669"/>
                    <a:pt x="228234" y="10001"/>
                  </a:cubicBezTo>
                  <a:cubicBezTo>
                    <a:pt x="227282" y="10954"/>
                    <a:pt x="61547" y="9049"/>
                    <a:pt x="62499" y="7144"/>
                  </a:cubicBezTo>
                  <a:cubicBezTo>
                    <a:pt x="58689" y="16669"/>
                    <a:pt x="60594" y="10001"/>
                    <a:pt x="55832" y="10001"/>
                  </a:cubicBezTo>
                  <a:cubicBezTo>
                    <a:pt x="56784" y="19526"/>
                    <a:pt x="57736" y="9049"/>
                    <a:pt x="55832" y="19526"/>
                  </a:cubicBezTo>
                  <a:cubicBezTo>
                    <a:pt x="54879" y="14764"/>
                    <a:pt x="12969" y="16669"/>
                    <a:pt x="8207" y="15716"/>
                  </a:cubicBezTo>
                  <a:cubicBezTo>
                    <a:pt x="5349" y="18574"/>
                    <a:pt x="9159" y="37624"/>
                    <a:pt x="9159" y="37624"/>
                  </a:cubicBezTo>
                  <a:cubicBezTo>
                    <a:pt x="10111" y="37624"/>
                    <a:pt x="12016" y="33814"/>
                    <a:pt x="10111" y="36671"/>
                  </a:cubicBezTo>
                  <a:cubicBezTo>
                    <a:pt x="11064" y="34766"/>
                    <a:pt x="12016" y="34766"/>
                    <a:pt x="12016" y="37624"/>
                  </a:cubicBezTo>
                  <a:cubicBezTo>
                    <a:pt x="19636" y="34766"/>
                    <a:pt x="28209" y="40481"/>
                    <a:pt x="32972" y="41434"/>
                  </a:cubicBezTo>
                  <a:close/>
                  <a:moveTo>
                    <a:pt x="59641" y="30956"/>
                  </a:moveTo>
                  <a:cubicBezTo>
                    <a:pt x="59641" y="30956"/>
                    <a:pt x="58689" y="31909"/>
                    <a:pt x="59641" y="30956"/>
                  </a:cubicBezTo>
                  <a:close/>
                  <a:moveTo>
                    <a:pt x="61547" y="30956"/>
                  </a:moveTo>
                  <a:cubicBezTo>
                    <a:pt x="60594" y="30004"/>
                    <a:pt x="59641" y="27146"/>
                    <a:pt x="61547" y="30956"/>
                  </a:cubicBezTo>
                  <a:close/>
                  <a:moveTo>
                    <a:pt x="55832" y="10954"/>
                  </a:moveTo>
                  <a:cubicBezTo>
                    <a:pt x="56784" y="10954"/>
                    <a:pt x="55832" y="14764"/>
                    <a:pt x="55832" y="10954"/>
                  </a:cubicBezTo>
                  <a:close/>
                </a:path>
              </a:pathLst>
            </a:custGeom>
            <a:grpFill/>
            <a:ln w="9525" cap="flat">
              <a:noFill/>
              <a:prstDash val="solid"/>
              <a:miter/>
            </a:ln>
          </p:spPr>
          <p:txBody>
            <a:bodyPr rtlCol="0" anchor="ctr"/>
            <a:lstStyle/>
            <a:p>
              <a:endParaRPr lang="en-US"/>
            </a:p>
          </p:txBody>
        </p:sp>
        <p:sp>
          <p:nvSpPr>
            <p:cNvPr id="728" name="Freeform: Shape 727">
              <a:extLst>
                <a:ext uri="{FF2B5EF4-FFF2-40B4-BE49-F238E27FC236}">
                  <a16:creationId xmlns:a16="http://schemas.microsoft.com/office/drawing/2014/main" xmlns="" id="{2262E627-3013-4082-9409-155D9EE4A787}"/>
                </a:ext>
              </a:extLst>
            </p:cNvPr>
            <p:cNvSpPr/>
            <p:nvPr/>
          </p:nvSpPr>
          <p:spPr>
            <a:xfrm>
              <a:off x="7208573" y="17097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8096"/>
                    <a:pt x="7567" y="9049"/>
                    <a:pt x="7567" y="7144"/>
                  </a:cubicBezTo>
                  <a:close/>
                </a:path>
              </a:pathLst>
            </a:custGeom>
            <a:grpFill/>
            <a:ln w="9525" cap="flat">
              <a:noFill/>
              <a:prstDash val="solid"/>
              <a:miter/>
            </a:ln>
          </p:spPr>
          <p:txBody>
            <a:bodyPr rtlCol="0" anchor="ctr"/>
            <a:lstStyle/>
            <a:p>
              <a:endParaRPr lang="en-US"/>
            </a:p>
          </p:txBody>
        </p:sp>
        <p:sp>
          <p:nvSpPr>
            <p:cNvPr id="729" name="Freeform: Shape 728">
              <a:extLst>
                <a:ext uri="{FF2B5EF4-FFF2-40B4-BE49-F238E27FC236}">
                  <a16:creationId xmlns:a16="http://schemas.microsoft.com/office/drawing/2014/main" xmlns="" id="{340D2997-2C4A-4264-A640-7C0F489513F2}"/>
                </a:ext>
              </a:extLst>
            </p:cNvPr>
            <p:cNvSpPr/>
            <p:nvPr/>
          </p:nvSpPr>
          <p:spPr>
            <a:xfrm>
              <a:off x="7415689" y="1824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730" name="Freeform: Shape 729">
              <a:extLst>
                <a:ext uri="{FF2B5EF4-FFF2-40B4-BE49-F238E27FC236}">
                  <a16:creationId xmlns:a16="http://schemas.microsoft.com/office/drawing/2014/main" xmlns="" id="{65D995DF-302D-4C1E-A7E0-A583EB3BED17}"/>
                </a:ext>
              </a:extLst>
            </p:cNvPr>
            <p:cNvSpPr/>
            <p:nvPr/>
          </p:nvSpPr>
          <p:spPr>
            <a:xfrm>
              <a:off x="7246144" y="19055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731" name="Freeform: Shape 730">
              <a:extLst>
                <a:ext uri="{FF2B5EF4-FFF2-40B4-BE49-F238E27FC236}">
                  <a16:creationId xmlns:a16="http://schemas.microsoft.com/office/drawing/2014/main" xmlns="" id="{BADDDCB9-2715-4439-8AC4-A58A15C7A581}"/>
                </a:ext>
              </a:extLst>
            </p:cNvPr>
            <p:cNvSpPr/>
            <p:nvPr/>
          </p:nvSpPr>
          <p:spPr>
            <a:xfrm>
              <a:off x="7427119" y="1938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32" name="Freeform: Shape 731">
              <a:extLst>
                <a:ext uri="{FF2B5EF4-FFF2-40B4-BE49-F238E27FC236}">
                  <a16:creationId xmlns:a16="http://schemas.microsoft.com/office/drawing/2014/main" xmlns="" id="{053274A5-D293-4E3C-9B12-408D70AE2B89}"/>
                </a:ext>
              </a:extLst>
            </p:cNvPr>
            <p:cNvSpPr/>
            <p:nvPr/>
          </p:nvSpPr>
          <p:spPr>
            <a:xfrm>
              <a:off x="7431881" y="194786"/>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8096"/>
                  </a:ln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733" name="Freeform: Shape 732">
              <a:extLst>
                <a:ext uri="{FF2B5EF4-FFF2-40B4-BE49-F238E27FC236}">
                  <a16:creationId xmlns:a16="http://schemas.microsoft.com/office/drawing/2014/main" xmlns="" id="{592C4350-10C1-49B1-9B5E-9EA51BAAD79B}"/>
                </a:ext>
              </a:extLst>
            </p:cNvPr>
            <p:cNvSpPr/>
            <p:nvPr/>
          </p:nvSpPr>
          <p:spPr>
            <a:xfrm>
              <a:off x="7436644" y="195421"/>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7144" y="8414"/>
                    <a:pt x="7144" y="5556"/>
                    <a:pt x="7144" y="8414"/>
                  </a:cubicBezTo>
                  <a:close/>
                </a:path>
              </a:pathLst>
            </a:custGeom>
            <a:grpFill/>
            <a:ln w="9525" cap="flat">
              <a:noFill/>
              <a:prstDash val="solid"/>
              <a:miter/>
            </a:ln>
          </p:spPr>
          <p:txBody>
            <a:bodyPr rtlCol="0" anchor="ctr"/>
            <a:lstStyle/>
            <a:p>
              <a:endParaRPr lang="en-US"/>
            </a:p>
          </p:txBody>
        </p:sp>
        <p:sp>
          <p:nvSpPr>
            <p:cNvPr id="734" name="Freeform: Shape 733">
              <a:extLst>
                <a:ext uri="{FF2B5EF4-FFF2-40B4-BE49-F238E27FC236}">
                  <a16:creationId xmlns:a16="http://schemas.microsoft.com/office/drawing/2014/main" xmlns="" id="{5B1BFF90-207A-4BAD-8C1C-6ECEBC351829}"/>
                </a:ext>
              </a:extLst>
            </p:cNvPr>
            <p:cNvSpPr/>
            <p:nvPr/>
          </p:nvSpPr>
          <p:spPr>
            <a:xfrm>
              <a:off x="7370207" y="19288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7858" y="7144"/>
                    <a:pt x="6906" y="7144"/>
                    <a:pt x="7858" y="7144"/>
                  </a:cubicBezTo>
                  <a:cubicBezTo>
                    <a:pt x="6906" y="8096"/>
                    <a:pt x="6906" y="8096"/>
                    <a:pt x="7858" y="7144"/>
                  </a:cubicBezTo>
                  <a:close/>
                </a:path>
              </a:pathLst>
            </a:custGeom>
            <a:grpFill/>
            <a:ln w="9525" cap="flat">
              <a:noFill/>
              <a:prstDash val="solid"/>
              <a:miter/>
            </a:ln>
          </p:spPr>
          <p:txBody>
            <a:bodyPr rtlCol="0" anchor="ctr"/>
            <a:lstStyle/>
            <a:p>
              <a:endParaRPr lang="en-US"/>
            </a:p>
          </p:txBody>
        </p:sp>
        <p:sp>
          <p:nvSpPr>
            <p:cNvPr id="735" name="Freeform: Shape 734">
              <a:extLst>
                <a:ext uri="{FF2B5EF4-FFF2-40B4-BE49-F238E27FC236}">
                  <a16:creationId xmlns:a16="http://schemas.microsoft.com/office/drawing/2014/main" xmlns="" id="{7398F21A-935C-459F-8F19-DE2EDA3DED3F}"/>
                </a:ext>
              </a:extLst>
            </p:cNvPr>
            <p:cNvSpPr/>
            <p:nvPr/>
          </p:nvSpPr>
          <p:spPr>
            <a:xfrm>
              <a:off x="7389971" y="18811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8096"/>
                    <a:pt x="7144" y="8096"/>
                  </a:cubicBezTo>
                  <a:cubicBezTo>
                    <a:pt x="7144" y="9049"/>
                    <a:pt x="8096" y="9049"/>
                    <a:pt x="8096" y="7144"/>
                  </a:cubicBezTo>
                  <a:close/>
                </a:path>
              </a:pathLst>
            </a:custGeom>
            <a:grpFill/>
            <a:ln w="9525" cap="flat">
              <a:noFill/>
              <a:prstDash val="solid"/>
              <a:miter/>
            </a:ln>
          </p:spPr>
          <p:txBody>
            <a:bodyPr rtlCol="0" anchor="ctr"/>
            <a:lstStyle/>
            <a:p>
              <a:endParaRPr lang="en-US"/>
            </a:p>
          </p:txBody>
        </p:sp>
        <p:sp>
          <p:nvSpPr>
            <p:cNvPr id="736" name="Freeform: Shape 735">
              <a:extLst>
                <a:ext uri="{FF2B5EF4-FFF2-40B4-BE49-F238E27FC236}">
                  <a16:creationId xmlns:a16="http://schemas.microsoft.com/office/drawing/2014/main" xmlns="" id="{9B795438-A6E9-4A8D-B576-9E140D5C84FE}"/>
                </a:ext>
              </a:extLst>
            </p:cNvPr>
            <p:cNvSpPr/>
            <p:nvPr/>
          </p:nvSpPr>
          <p:spPr>
            <a:xfrm>
              <a:off x="7348590" y="19478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737" name="Freeform: Shape 736">
              <a:extLst>
                <a:ext uri="{FF2B5EF4-FFF2-40B4-BE49-F238E27FC236}">
                  <a16:creationId xmlns:a16="http://schemas.microsoft.com/office/drawing/2014/main" xmlns="" id="{0C6E9E32-AF32-41C0-A90E-B5F46EFCB09A}"/>
                </a:ext>
              </a:extLst>
            </p:cNvPr>
            <p:cNvSpPr/>
            <p:nvPr/>
          </p:nvSpPr>
          <p:spPr>
            <a:xfrm>
              <a:off x="7389019" y="1890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738" name="Freeform: Shape 737">
              <a:extLst>
                <a:ext uri="{FF2B5EF4-FFF2-40B4-BE49-F238E27FC236}">
                  <a16:creationId xmlns:a16="http://schemas.microsoft.com/office/drawing/2014/main" xmlns="" id="{85F1DEB6-DBB7-4923-AAD2-585A0697EE57}"/>
                </a:ext>
              </a:extLst>
            </p:cNvPr>
            <p:cNvSpPr/>
            <p:nvPr/>
          </p:nvSpPr>
          <p:spPr>
            <a:xfrm>
              <a:off x="7453789" y="20050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7144"/>
                    <a:pt x="7144" y="7144"/>
                  </a:cubicBezTo>
                  <a:close/>
                </a:path>
              </a:pathLst>
            </a:custGeom>
            <a:grpFill/>
            <a:ln w="9525" cap="flat">
              <a:noFill/>
              <a:prstDash val="solid"/>
              <a:miter/>
            </a:ln>
          </p:spPr>
          <p:txBody>
            <a:bodyPr rtlCol="0" anchor="ctr"/>
            <a:lstStyle/>
            <a:p>
              <a:endParaRPr lang="en-US"/>
            </a:p>
          </p:txBody>
        </p:sp>
        <p:sp>
          <p:nvSpPr>
            <p:cNvPr id="739" name="Freeform: Shape 738">
              <a:extLst>
                <a:ext uri="{FF2B5EF4-FFF2-40B4-BE49-F238E27FC236}">
                  <a16:creationId xmlns:a16="http://schemas.microsoft.com/office/drawing/2014/main" xmlns="" id="{E25317D8-4798-4CE1-A019-31086D32B64D}"/>
                </a:ext>
              </a:extLst>
            </p:cNvPr>
            <p:cNvSpPr/>
            <p:nvPr/>
          </p:nvSpPr>
          <p:spPr>
            <a:xfrm>
              <a:off x="7453789" y="2005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40" name="Freeform: Shape 739">
              <a:extLst>
                <a:ext uri="{FF2B5EF4-FFF2-40B4-BE49-F238E27FC236}">
                  <a16:creationId xmlns:a16="http://schemas.microsoft.com/office/drawing/2014/main" xmlns="" id="{4E0464E0-3F63-4A20-8708-DCFB3E862934}"/>
                </a:ext>
              </a:extLst>
            </p:cNvPr>
            <p:cNvSpPr/>
            <p:nvPr/>
          </p:nvSpPr>
          <p:spPr>
            <a:xfrm>
              <a:off x="7454741" y="1995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741" name="Freeform: Shape 740">
              <a:extLst>
                <a:ext uri="{FF2B5EF4-FFF2-40B4-BE49-F238E27FC236}">
                  <a16:creationId xmlns:a16="http://schemas.microsoft.com/office/drawing/2014/main" xmlns="" id="{F788E41F-3CF2-4E8E-8709-5A2BD0A92950}"/>
                </a:ext>
              </a:extLst>
            </p:cNvPr>
            <p:cNvSpPr/>
            <p:nvPr/>
          </p:nvSpPr>
          <p:spPr>
            <a:xfrm>
              <a:off x="7448312" y="198596"/>
              <a:ext cx="9525" cy="9525"/>
            </a:xfrm>
            <a:custGeom>
              <a:avLst/>
              <a:gdLst>
                <a:gd name="connsiteX0" fmla="*/ 7858 w 9525"/>
                <a:gd name="connsiteY0" fmla="*/ 7144 h 9525"/>
                <a:gd name="connsiteX1" fmla="*/ 7858 w 9525"/>
                <a:gd name="connsiteY1" fmla="*/ 8096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8096"/>
                  </a:lnTo>
                  <a:cubicBezTo>
                    <a:pt x="6906" y="8096"/>
                    <a:pt x="6906" y="8096"/>
                    <a:pt x="7858" y="7144"/>
                  </a:cubicBezTo>
                  <a:close/>
                </a:path>
              </a:pathLst>
            </a:custGeom>
            <a:grpFill/>
            <a:ln w="9525" cap="flat">
              <a:noFill/>
              <a:prstDash val="solid"/>
              <a:miter/>
            </a:ln>
          </p:spPr>
          <p:txBody>
            <a:bodyPr rtlCol="0" anchor="ctr"/>
            <a:lstStyle/>
            <a:p>
              <a:endParaRPr lang="en-US"/>
            </a:p>
          </p:txBody>
        </p:sp>
        <p:sp>
          <p:nvSpPr>
            <p:cNvPr id="742" name="Freeform: Shape 741">
              <a:extLst>
                <a:ext uri="{FF2B5EF4-FFF2-40B4-BE49-F238E27FC236}">
                  <a16:creationId xmlns:a16="http://schemas.microsoft.com/office/drawing/2014/main" xmlns="" id="{FA6D2FE3-9E57-4B5F-8141-0D2D3515A8EF}"/>
                </a:ext>
              </a:extLst>
            </p:cNvPr>
            <p:cNvSpPr/>
            <p:nvPr/>
          </p:nvSpPr>
          <p:spPr>
            <a:xfrm>
              <a:off x="7447121" y="1985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954" y="10954"/>
                    <a:pt x="7144" y="8096"/>
                    <a:pt x="7144" y="7144"/>
                  </a:cubicBezTo>
                  <a:close/>
                </a:path>
              </a:pathLst>
            </a:custGeom>
            <a:grpFill/>
            <a:ln w="9525" cap="flat">
              <a:noFill/>
              <a:prstDash val="solid"/>
              <a:miter/>
            </a:ln>
          </p:spPr>
          <p:txBody>
            <a:bodyPr rtlCol="0" anchor="ctr"/>
            <a:lstStyle/>
            <a:p>
              <a:endParaRPr lang="en-US"/>
            </a:p>
          </p:txBody>
        </p:sp>
        <p:sp>
          <p:nvSpPr>
            <p:cNvPr id="743" name="Freeform: Shape 742">
              <a:extLst>
                <a:ext uri="{FF2B5EF4-FFF2-40B4-BE49-F238E27FC236}">
                  <a16:creationId xmlns:a16="http://schemas.microsoft.com/office/drawing/2014/main" xmlns="" id="{400D427A-EA37-4B14-8D91-9E89593B8430}"/>
                </a:ext>
              </a:extLst>
            </p:cNvPr>
            <p:cNvSpPr/>
            <p:nvPr/>
          </p:nvSpPr>
          <p:spPr>
            <a:xfrm>
              <a:off x="7441406" y="18483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954" y="6615"/>
                    <a:pt x="8096" y="7567"/>
                    <a:pt x="7144" y="7567"/>
                  </a:cubicBezTo>
                  <a:close/>
                </a:path>
              </a:pathLst>
            </a:custGeom>
            <a:grpFill/>
            <a:ln w="9525" cap="flat">
              <a:noFill/>
              <a:prstDash val="solid"/>
              <a:miter/>
            </a:ln>
          </p:spPr>
          <p:txBody>
            <a:bodyPr rtlCol="0" anchor="ctr"/>
            <a:lstStyle/>
            <a:p>
              <a:endParaRPr lang="en-US"/>
            </a:p>
          </p:txBody>
        </p:sp>
        <p:sp>
          <p:nvSpPr>
            <p:cNvPr id="744" name="Freeform: Shape 743">
              <a:extLst>
                <a:ext uri="{FF2B5EF4-FFF2-40B4-BE49-F238E27FC236}">
                  <a16:creationId xmlns:a16="http://schemas.microsoft.com/office/drawing/2014/main" xmlns="" id="{46FEFB98-88E3-4C44-999C-3BF4263DDC51}"/>
                </a:ext>
              </a:extLst>
            </p:cNvPr>
            <p:cNvSpPr/>
            <p:nvPr/>
          </p:nvSpPr>
          <p:spPr>
            <a:xfrm>
              <a:off x="7437596" y="180498"/>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7144" y="7144"/>
                    <a:pt x="7144" y="7144"/>
                  </a:cubicBezTo>
                  <a:cubicBezTo>
                    <a:pt x="7144" y="8096"/>
                    <a:pt x="7144" y="8096"/>
                    <a:pt x="7144" y="9049"/>
                  </a:cubicBezTo>
                  <a:close/>
                </a:path>
              </a:pathLst>
            </a:custGeom>
            <a:grpFill/>
            <a:ln w="9525" cap="flat">
              <a:noFill/>
              <a:prstDash val="solid"/>
              <a:miter/>
            </a:ln>
          </p:spPr>
          <p:txBody>
            <a:bodyPr rtlCol="0" anchor="ctr"/>
            <a:lstStyle/>
            <a:p>
              <a:endParaRPr lang="en-US"/>
            </a:p>
          </p:txBody>
        </p:sp>
        <p:sp>
          <p:nvSpPr>
            <p:cNvPr id="745" name="Freeform: Shape 744">
              <a:extLst>
                <a:ext uri="{FF2B5EF4-FFF2-40B4-BE49-F238E27FC236}">
                  <a16:creationId xmlns:a16="http://schemas.microsoft.com/office/drawing/2014/main" xmlns="" id="{65A2C406-7788-41C1-A003-A687B3E75560}"/>
                </a:ext>
              </a:extLst>
            </p:cNvPr>
            <p:cNvSpPr/>
            <p:nvPr/>
          </p:nvSpPr>
          <p:spPr>
            <a:xfrm>
              <a:off x="7406164" y="175736"/>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lnTo>
                    <a:pt x="7144" y="7144"/>
                  </a:lnTo>
                  <a:cubicBezTo>
                    <a:pt x="7144" y="8096"/>
                    <a:pt x="7144" y="9049"/>
                    <a:pt x="7144" y="10001"/>
                  </a:cubicBezTo>
                  <a:close/>
                </a:path>
              </a:pathLst>
            </a:custGeom>
            <a:grpFill/>
            <a:ln w="9525" cap="flat">
              <a:noFill/>
              <a:prstDash val="solid"/>
              <a:miter/>
            </a:ln>
          </p:spPr>
          <p:txBody>
            <a:bodyPr rtlCol="0" anchor="ctr"/>
            <a:lstStyle/>
            <a:p>
              <a:endParaRPr lang="en-US"/>
            </a:p>
          </p:txBody>
        </p:sp>
        <p:sp>
          <p:nvSpPr>
            <p:cNvPr id="746" name="Freeform: Shape 745">
              <a:extLst>
                <a:ext uri="{FF2B5EF4-FFF2-40B4-BE49-F238E27FC236}">
                  <a16:creationId xmlns:a16="http://schemas.microsoft.com/office/drawing/2014/main" xmlns="" id="{FE3C3630-E70B-44D4-801A-2DF2E5ADDC07}"/>
                </a:ext>
              </a:extLst>
            </p:cNvPr>
            <p:cNvSpPr/>
            <p:nvPr/>
          </p:nvSpPr>
          <p:spPr>
            <a:xfrm>
              <a:off x="7398544" y="191728"/>
              <a:ext cx="9525" cy="9525"/>
            </a:xfrm>
            <a:custGeom>
              <a:avLst/>
              <a:gdLst>
                <a:gd name="connsiteX0" fmla="*/ 7144 w 9525"/>
                <a:gd name="connsiteY0" fmla="*/ 7344 h 9525"/>
                <a:gd name="connsiteX1" fmla="*/ 7144 w 9525"/>
                <a:gd name="connsiteY1" fmla="*/ 7344 h 9525"/>
              </a:gdLst>
              <a:ahLst/>
              <a:cxnLst>
                <a:cxn ang="0">
                  <a:pos x="connsiteX0" y="connsiteY0"/>
                </a:cxn>
                <a:cxn ang="0">
                  <a:pos x="connsiteX1" y="connsiteY1"/>
                </a:cxn>
              </a:cxnLst>
              <a:rect l="l" t="t" r="r" b="b"/>
              <a:pathLst>
                <a:path w="9525" h="9525">
                  <a:moveTo>
                    <a:pt x="7144" y="7344"/>
                  </a:moveTo>
                  <a:cubicBezTo>
                    <a:pt x="10001" y="9249"/>
                    <a:pt x="7144" y="6392"/>
                    <a:pt x="7144" y="7344"/>
                  </a:cubicBezTo>
                  <a:close/>
                </a:path>
              </a:pathLst>
            </a:custGeom>
            <a:grpFill/>
            <a:ln w="9525" cap="flat">
              <a:noFill/>
              <a:prstDash val="solid"/>
              <a:miter/>
            </a:ln>
          </p:spPr>
          <p:txBody>
            <a:bodyPr rtlCol="0" anchor="ctr"/>
            <a:lstStyle/>
            <a:p>
              <a:endParaRPr lang="en-US"/>
            </a:p>
          </p:txBody>
        </p:sp>
        <p:sp>
          <p:nvSpPr>
            <p:cNvPr id="747" name="Freeform: Shape 746">
              <a:extLst>
                <a:ext uri="{FF2B5EF4-FFF2-40B4-BE49-F238E27FC236}">
                  <a16:creationId xmlns:a16="http://schemas.microsoft.com/office/drawing/2014/main" xmlns="" id="{379BEFE2-8673-434E-A498-C1C0D4E0C6CA}"/>
                </a:ext>
              </a:extLst>
            </p:cNvPr>
            <p:cNvSpPr/>
            <p:nvPr/>
          </p:nvSpPr>
          <p:spPr>
            <a:xfrm>
              <a:off x="7396508" y="172603"/>
              <a:ext cx="9525" cy="9525"/>
            </a:xfrm>
            <a:custGeom>
              <a:avLst/>
              <a:gdLst>
                <a:gd name="connsiteX0" fmla="*/ 8227 w 9525"/>
                <a:gd name="connsiteY0" fmla="*/ 7419 h 9525"/>
                <a:gd name="connsiteX1" fmla="*/ 8227 w 9525"/>
                <a:gd name="connsiteY1" fmla="*/ 7419 h 9525"/>
              </a:gdLst>
              <a:ahLst/>
              <a:cxnLst>
                <a:cxn ang="0">
                  <a:pos x="connsiteX0" y="connsiteY0"/>
                </a:cxn>
                <a:cxn ang="0">
                  <a:pos x="connsiteX1" y="connsiteY1"/>
                </a:cxn>
              </a:cxnLst>
              <a:rect l="l" t="t" r="r" b="b"/>
              <a:pathLst>
                <a:path w="9525" h="9525">
                  <a:moveTo>
                    <a:pt x="8227" y="7419"/>
                  </a:moveTo>
                  <a:cubicBezTo>
                    <a:pt x="9179" y="6466"/>
                    <a:pt x="5369" y="8371"/>
                    <a:pt x="8227" y="7419"/>
                  </a:cubicBezTo>
                  <a:close/>
                </a:path>
              </a:pathLst>
            </a:custGeom>
            <a:grpFill/>
            <a:ln w="9525" cap="flat">
              <a:noFill/>
              <a:prstDash val="solid"/>
              <a:miter/>
            </a:ln>
          </p:spPr>
          <p:txBody>
            <a:bodyPr rtlCol="0" anchor="ctr"/>
            <a:lstStyle/>
            <a:p>
              <a:endParaRPr lang="en-US"/>
            </a:p>
          </p:txBody>
        </p:sp>
        <p:sp>
          <p:nvSpPr>
            <p:cNvPr id="748" name="Freeform: Shape 747">
              <a:extLst>
                <a:ext uri="{FF2B5EF4-FFF2-40B4-BE49-F238E27FC236}">
                  <a16:creationId xmlns:a16="http://schemas.microsoft.com/office/drawing/2014/main" xmlns="" id="{B470AE7F-2D7D-400E-86A7-85C626770A11}"/>
                </a:ext>
              </a:extLst>
            </p:cNvPr>
            <p:cNvSpPr/>
            <p:nvPr/>
          </p:nvSpPr>
          <p:spPr>
            <a:xfrm>
              <a:off x="7344251" y="168915"/>
              <a:ext cx="9525" cy="9525"/>
            </a:xfrm>
            <a:custGeom>
              <a:avLst/>
              <a:gdLst>
                <a:gd name="connsiteX0" fmla="*/ 7144 w 9525"/>
                <a:gd name="connsiteY0" fmla="*/ 7297 h 9525"/>
                <a:gd name="connsiteX1" fmla="*/ 7144 w 9525"/>
                <a:gd name="connsiteY1" fmla="*/ 10154 h 9525"/>
                <a:gd name="connsiteX2" fmla="*/ 7144 w 9525"/>
                <a:gd name="connsiteY2" fmla="*/ 7297 h 9525"/>
              </a:gdLst>
              <a:ahLst/>
              <a:cxnLst>
                <a:cxn ang="0">
                  <a:pos x="connsiteX0" y="connsiteY0"/>
                </a:cxn>
                <a:cxn ang="0">
                  <a:pos x="connsiteX1" y="connsiteY1"/>
                </a:cxn>
                <a:cxn ang="0">
                  <a:pos x="connsiteX2" y="connsiteY2"/>
                </a:cxn>
              </a:cxnLst>
              <a:rect l="l" t="t" r="r" b="b"/>
              <a:pathLst>
                <a:path w="9525" h="9525">
                  <a:moveTo>
                    <a:pt x="7144" y="7297"/>
                  </a:moveTo>
                  <a:lnTo>
                    <a:pt x="7144" y="10154"/>
                  </a:lnTo>
                  <a:cubicBezTo>
                    <a:pt x="7144" y="10154"/>
                    <a:pt x="7144" y="6344"/>
                    <a:pt x="7144" y="7297"/>
                  </a:cubicBezTo>
                  <a:close/>
                </a:path>
              </a:pathLst>
            </a:custGeom>
            <a:grpFill/>
            <a:ln w="9525" cap="flat">
              <a:noFill/>
              <a:prstDash val="solid"/>
              <a:miter/>
            </a:ln>
          </p:spPr>
          <p:txBody>
            <a:bodyPr rtlCol="0" anchor="ctr"/>
            <a:lstStyle/>
            <a:p>
              <a:endParaRPr lang="en-US"/>
            </a:p>
          </p:txBody>
        </p:sp>
        <p:sp>
          <p:nvSpPr>
            <p:cNvPr id="749" name="Freeform: Shape 748">
              <a:extLst>
                <a:ext uri="{FF2B5EF4-FFF2-40B4-BE49-F238E27FC236}">
                  <a16:creationId xmlns:a16="http://schemas.microsoft.com/office/drawing/2014/main" xmlns="" id="{1B178F65-DC87-43B5-9FC0-6CA8F3F312AA}"/>
                </a:ext>
              </a:extLst>
            </p:cNvPr>
            <p:cNvSpPr/>
            <p:nvPr/>
          </p:nvSpPr>
          <p:spPr>
            <a:xfrm>
              <a:off x="7319486" y="169935"/>
              <a:ext cx="9525" cy="9525"/>
            </a:xfrm>
            <a:custGeom>
              <a:avLst/>
              <a:gdLst>
                <a:gd name="connsiteX0" fmla="*/ 8096 w 9525"/>
                <a:gd name="connsiteY0" fmla="*/ 9135 h 9525"/>
                <a:gd name="connsiteX1" fmla="*/ 7144 w 9525"/>
                <a:gd name="connsiteY1" fmla="*/ 8182 h 9525"/>
                <a:gd name="connsiteX2" fmla="*/ 8096 w 9525"/>
                <a:gd name="connsiteY2" fmla="*/ 9135 h 9525"/>
              </a:gdLst>
              <a:ahLst/>
              <a:cxnLst>
                <a:cxn ang="0">
                  <a:pos x="connsiteX0" y="connsiteY0"/>
                </a:cxn>
                <a:cxn ang="0">
                  <a:pos x="connsiteX1" y="connsiteY1"/>
                </a:cxn>
                <a:cxn ang="0">
                  <a:pos x="connsiteX2" y="connsiteY2"/>
                </a:cxn>
              </a:cxnLst>
              <a:rect l="l" t="t" r="r" b="b"/>
              <a:pathLst>
                <a:path w="9525" h="9525">
                  <a:moveTo>
                    <a:pt x="8096" y="9135"/>
                  </a:moveTo>
                  <a:cubicBezTo>
                    <a:pt x="8096" y="7230"/>
                    <a:pt x="7144" y="6277"/>
                    <a:pt x="7144" y="8182"/>
                  </a:cubicBezTo>
                  <a:cubicBezTo>
                    <a:pt x="8096" y="8182"/>
                    <a:pt x="8096" y="9135"/>
                    <a:pt x="8096" y="9135"/>
                  </a:cubicBezTo>
                  <a:close/>
                </a:path>
              </a:pathLst>
            </a:custGeom>
            <a:grpFill/>
            <a:ln w="9525" cap="flat">
              <a:noFill/>
              <a:prstDash val="solid"/>
              <a:miter/>
            </a:ln>
          </p:spPr>
          <p:txBody>
            <a:bodyPr rtlCol="0" anchor="ctr"/>
            <a:lstStyle/>
            <a:p>
              <a:endParaRPr lang="en-US"/>
            </a:p>
          </p:txBody>
        </p:sp>
        <p:sp>
          <p:nvSpPr>
            <p:cNvPr id="750" name="Freeform: Shape 749">
              <a:extLst>
                <a:ext uri="{FF2B5EF4-FFF2-40B4-BE49-F238E27FC236}">
                  <a16:creationId xmlns:a16="http://schemas.microsoft.com/office/drawing/2014/main" xmlns="" id="{681155CF-8869-409A-89E4-0A9BC38E2217}"/>
                </a:ext>
              </a:extLst>
            </p:cNvPr>
            <p:cNvSpPr/>
            <p:nvPr/>
          </p:nvSpPr>
          <p:spPr>
            <a:xfrm>
              <a:off x="7251859" y="164175"/>
              <a:ext cx="9525" cy="9525"/>
            </a:xfrm>
            <a:custGeom>
              <a:avLst/>
              <a:gdLst>
                <a:gd name="connsiteX0" fmla="*/ 7144 w 9525"/>
                <a:gd name="connsiteY0" fmla="*/ 8227 h 9525"/>
                <a:gd name="connsiteX1" fmla="*/ 7144 w 9525"/>
                <a:gd name="connsiteY1" fmla="*/ 8227 h 9525"/>
              </a:gdLst>
              <a:ahLst/>
              <a:cxnLst>
                <a:cxn ang="0">
                  <a:pos x="connsiteX0" y="connsiteY0"/>
                </a:cxn>
                <a:cxn ang="0">
                  <a:pos x="connsiteX1" y="connsiteY1"/>
                </a:cxn>
              </a:cxnLst>
              <a:rect l="l" t="t" r="r" b="b"/>
              <a:pathLst>
                <a:path w="9525" h="9525">
                  <a:moveTo>
                    <a:pt x="7144" y="8227"/>
                  </a:moveTo>
                  <a:cubicBezTo>
                    <a:pt x="7144" y="5369"/>
                    <a:pt x="7144" y="9179"/>
                    <a:pt x="7144" y="8227"/>
                  </a:cubicBezTo>
                  <a:close/>
                </a:path>
              </a:pathLst>
            </a:custGeom>
            <a:grpFill/>
            <a:ln w="9525" cap="flat">
              <a:noFill/>
              <a:prstDash val="solid"/>
              <a:miter/>
            </a:ln>
          </p:spPr>
          <p:txBody>
            <a:bodyPr rtlCol="0" anchor="ctr"/>
            <a:lstStyle/>
            <a:p>
              <a:endParaRPr lang="en-US"/>
            </a:p>
          </p:txBody>
        </p:sp>
        <p:sp>
          <p:nvSpPr>
            <p:cNvPr id="751" name="Freeform: Shape 750">
              <a:extLst>
                <a:ext uri="{FF2B5EF4-FFF2-40B4-BE49-F238E27FC236}">
                  <a16:creationId xmlns:a16="http://schemas.microsoft.com/office/drawing/2014/main" xmlns="" id="{E57AB052-777C-4C70-8EDE-837C5F7D9C63}"/>
                </a:ext>
              </a:extLst>
            </p:cNvPr>
            <p:cNvSpPr/>
            <p:nvPr/>
          </p:nvSpPr>
          <p:spPr>
            <a:xfrm>
              <a:off x="7710418" y="974916"/>
              <a:ext cx="28575" cy="19050"/>
            </a:xfrm>
            <a:custGeom>
              <a:avLst/>
              <a:gdLst>
                <a:gd name="connsiteX0" fmla="*/ 7689 w 28575"/>
                <a:gd name="connsiteY0" fmla="*/ 15683 h 19050"/>
                <a:gd name="connsiteX1" fmla="*/ 7689 w 28575"/>
                <a:gd name="connsiteY1" fmla="*/ 15683 h 19050"/>
              </a:gdLst>
              <a:ahLst/>
              <a:cxnLst>
                <a:cxn ang="0">
                  <a:pos x="connsiteX0" y="connsiteY0"/>
                </a:cxn>
                <a:cxn ang="0">
                  <a:pos x="connsiteX1" y="connsiteY1"/>
                </a:cxn>
              </a:cxnLst>
              <a:rect l="l" t="t" r="r" b="b"/>
              <a:pathLst>
                <a:path w="28575" h="19050">
                  <a:moveTo>
                    <a:pt x="7689" y="15683"/>
                  </a:moveTo>
                  <a:cubicBezTo>
                    <a:pt x="43884" y="-1462"/>
                    <a:pt x="1974" y="11873"/>
                    <a:pt x="7689" y="15683"/>
                  </a:cubicBezTo>
                  <a:close/>
                </a:path>
              </a:pathLst>
            </a:custGeom>
            <a:grpFill/>
            <a:ln w="9525" cap="flat">
              <a:noFill/>
              <a:prstDash val="solid"/>
              <a:miter/>
            </a:ln>
          </p:spPr>
          <p:txBody>
            <a:bodyPr rtlCol="0" anchor="ctr"/>
            <a:lstStyle/>
            <a:p>
              <a:endParaRPr lang="en-US"/>
            </a:p>
          </p:txBody>
        </p:sp>
        <p:sp>
          <p:nvSpPr>
            <p:cNvPr id="752" name="Freeform: Shape 751">
              <a:extLst>
                <a:ext uri="{FF2B5EF4-FFF2-40B4-BE49-F238E27FC236}">
                  <a16:creationId xmlns:a16="http://schemas.microsoft.com/office/drawing/2014/main" xmlns="" id="{3E609035-7B2D-479B-9757-43CF1283BAC7}"/>
                </a:ext>
              </a:extLst>
            </p:cNvPr>
            <p:cNvSpPr/>
            <p:nvPr/>
          </p:nvSpPr>
          <p:spPr>
            <a:xfrm>
              <a:off x="7695677" y="936184"/>
              <a:ext cx="19050" cy="28575"/>
            </a:xfrm>
            <a:custGeom>
              <a:avLst/>
              <a:gdLst>
                <a:gd name="connsiteX0" fmla="*/ 12905 w 19050"/>
                <a:gd name="connsiteY0" fmla="*/ 11553 h 28575"/>
                <a:gd name="connsiteX1" fmla="*/ 18620 w 19050"/>
                <a:gd name="connsiteY1" fmla="*/ 30603 h 28575"/>
                <a:gd name="connsiteX2" fmla="*/ 12905 w 19050"/>
                <a:gd name="connsiteY2" fmla="*/ 11553 h 28575"/>
              </a:gdLst>
              <a:ahLst/>
              <a:cxnLst>
                <a:cxn ang="0">
                  <a:pos x="connsiteX0" y="connsiteY0"/>
                </a:cxn>
                <a:cxn ang="0">
                  <a:pos x="connsiteX1" y="connsiteY1"/>
                </a:cxn>
                <a:cxn ang="0">
                  <a:pos x="connsiteX2" y="connsiteY2"/>
                </a:cxn>
              </a:cxnLst>
              <a:rect l="l" t="t" r="r" b="b"/>
              <a:pathLst>
                <a:path w="19050" h="28575">
                  <a:moveTo>
                    <a:pt x="12905" y="11553"/>
                  </a:moveTo>
                  <a:cubicBezTo>
                    <a:pt x="12905" y="40128"/>
                    <a:pt x="-3287" y="10601"/>
                    <a:pt x="18620" y="30603"/>
                  </a:cubicBezTo>
                  <a:cubicBezTo>
                    <a:pt x="30050" y="18221"/>
                    <a:pt x="-4240" y="-1782"/>
                    <a:pt x="12905" y="11553"/>
                  </a:cubicBezTo>
                  <a:close/>
                </a:path>
              </a:pathLst>
            </a:custGeom>
            <a:grpFill/>
            <a:ln w="9525" cap="flat">
              <a:noFill/>
              <a:prstDash val="solid"/>
              <a:miter/>
            </a:ln>
          </p:spPr>
          <p:txBody>
            <a:bodyPr rtlCol="0" anchor="ctr"/>
            <a:lstStyle/>
            <a:p>
              <a:endParaRPr lang="en-US"/>
            </a:p>
          </p:txBody>
        </p:sp>
        <p:sp>
          <p:nvSpPr>
            <p:cNvPr id="753" name="Freeform: Shape 752">
              <a:extLst>
                <a:ext uri="{FF2B5EF4-FFF2-40B4-BE49-F238E27FC236}">
                  <a16:creationId xmlns:a16="http://schemas.microsoft.com/office/drawing/2014/main" xmlns="" id="{49F179DF-BDE3-404B-9C1A-309AF09674A9}"/>
                </a:ext>
              </a:extLst>
            </p:cNvPr>
            <p:cNvSpPr/>
            <p:nvPr/>
          </p:nvSpPr>
          <p:spPr>
            <a:xfrm>
              <a:off x="7709059" y="9539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754" name="Freeform: Shape 753">
              <a:extLst>
                <a:ext uri="{FF2B5EF4-FFF2-40B4-BE49-F238E27FC236}">
                  <a16:creationId xmlns:a16="http://schemas.microsoft.com/office/drawing/2014/main" xmlns="" id="{4C9FB26A-394F-4A59-8716-B77C833A5427}"/>
                </a:ext>
              </a:extLst>
            </p:cNvPr>
            <p:cNvSpPr/>
            <p:nvPr/>
          </p:nvSpPr>
          <p:spPr>
            <a:xfrm>
              <a:off x="7191389" y="1085809"/>
              <a:ext cx="19050" cy="9525"/>
            </a:xfrm>
            <a:custGeom>
              <a:avLst/>
              <a:gdLst>
                <a:gd name="connsiteX0" fmla="*/ 10464 w 19050"/>
                <a:gd name="connsiteY0" fmla="*/ 9566 h 9525"/>
                <a:gd name="connsiteX1" fmla="*/ 10464 w 19050"/>
                <a:gd name="connsiteY1" fmla="*/ 9566 h 9525"/>
              </a:gdLst>
              <a:ahLst/>
              <a:cxnLst>
                <a:cxn ang="0">
                  <a:pos x="connsiteX0" y="connsiteY0"/>
                </a:cxn>
                <a:cxn ang="0">
                  <a:pos x="connsiteX1" y="connsiteY1"/>
                </a:cxn>
              </a:cxnLst>
              <a:rect l="l" t="t" r="r" b="b"/>
              <a:pathLst>
                <a:path w="19050" h="9525">
                  <a:moveTo>
                    <a:pt x="10464" y="9566"/>
                  </a:moveTo>
                  <a:cubicBezTo>
                    <a:pt x="39039" y="2898"/>
                    <a:pt x="-4776" y="12423"/>
                    <a:pt x="10464" y="9566"/>
                  </a:cubicBezTo>
                  <a:close/>
                </a:path>
              </a:pathLst>
            </a:custGeom>
            <a:grpFill/>
            <a:ln w="9525" cap="flat">
              <a:noFill/>
              <a:prstDash val="solid"/>
              <a:miter/>
            </a:ln>
          </p:spPr>
          <p:txBody>
            <a:bodyPr rtlCol="0" anchor="ctr"/>
            <a:lstStyle/>
            <a:p>
              <a:endParaRPr lang="en-US"/>
            </a:p>
          </p:txBody>
        </p:sp>
        <p:sp>
          <p:nvSpPr>
            <p:cNvPr id="755" name="Freeform: Shape 754">
              <a:extLst>
                <a:ext uri="{FF2B5EF4-FFF2-40B4-BE49-F238E27FC236}">
                  <a16:creationId xmlns:a16="http://schemas.microsoft.com/office/drawing/2014/main" xmlns="" id="{8B097C0B-6E27-4BD9-9C74-45AFEA374460}"/>
                </a:ext>
              </a:extLst>
            </p:cNvPr>
            <p:cNvSpPr/>
            <p:nvPr/>
          </p:nvSpPr>
          <p:spPr>
            <a:xfrm>
              <a:off x="6890861" y="1076801"/>
              <a:ext cx="9525" cy="9525"/>
            </a:xfrm>
            <a:custGeom>
              <a:avLst/>
              <a:gdLst>
                <a:gd name="connsiteX0" fmla="*/ 7144 w 9525"/>
                <a:gd name="connsiteY0" fmla="*/ 9049 h 9525"/>
                <a:gd name="connsiteX1" fmla="*/ 10001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9049" y="9049"/>
                    <a:pt x="10001" y="8096"/>
                    <a:pt x="10001" y="7144"/>
                  </a:cubicBezTo>
                  <a:cubicBezTo>
                    <a:pt x="9049" y="7144"/>
                    <a:pt x="8096" y="8096"/>
                    <a:pt x="7144" y="9049"/>
                  </a:cubicBezTo>
                  <a:close/>
                </a:path>
              </a:pathLst>
            </a:custGeom>
            <a:grpFill/>
            <a:ln w="9525" cap="flat">
              <a:noFill/>
              <a:prstDash val="solid"/>
              <a:miter/>
            </a:ln>
          </p:spPr>
          <p:txBody>
            <a:bodyPr rtlCol="0" anchor="ctr"/>
            <a:lstStyle/>
            <a:p>
              <a:endParaRPr lang="en-US"/>
            </a:p>
          </p:txBody>
        </p:sp>
        <p:sp>
          <p:nvSpPr>
            <p:cNvPr id="756" name="Freeform: Shape 755">
              <a:extLst>
                <a:ext uri="{FF2B5EF4-FFF2-40B4-BE49-F238E27FC236}">
                  <a16:creationId xmlns:a16="http://schemas.microsoft.com/office/drawing/2014/main" xmlns="" id="{1A54344F-3C29-487A-8FE4-95289EC6CF78}"/>
                </a:ext>
              </a:extLst>
            </p:cNvPr>
            <p:cNvSpPr/>
            <p:nvPr/>
          </p:nvSpPr>
          <p:spPr>
            <a:xfrm>
              <a:off x="7185184" y="1099661"/>
              <a:ext cx="9525" cy="19050"/>
            </a:xfrm>
            <a:custGeom>
              <a:avLst/>
              <a:gdLst>
                <a:gd name="connsiteX0" fmla="*/ 9049 w 9525"/>
                <a:gd name="connsiteY0" fmla="*/ 7144 h 19050"/>
                <a:gd name="connsiteX1" fmla="*/ 7144 w 9525"/>
                <a:gd name="connsiteY1" fmla="*/ 12859 h 19050"/>
                <a:gd name="connsiteX2" fmla="*/ 9049 w 9525"/>
                <a:gd name="connsiteY2" fmla="*/ 7144 h 19050"/>
              </a:gdLst>
              <a:ahLst/>
              <a:cxnLst>
                <a:cxn ang="0">
                  <a:pos x="connsiteX0" y="connsiteY0"/>
                </a:cxn>
                <a:cxn ang="0">
                  <a:pos x="connsiteX1" y="connsiteY1"/>
                </a:cxn>
                <a:cxn ang="0">
                  <a:pos x="connsiteX2" y="connsiteY2"/>
                </a:cxn>
              </a:cxnLst>
              <a:rect l="l" t="t" r="r" b="b"/>
              <a:pathLst>
                <a:path w="9525" h="19050">
                  <a:moveTo>
                    <a:pt x="9049" y="7144"/>
                  </a:moveTo>
                  <a:lnTo>
                    <a:pt x="7144" y="12859"/>
                  </a:lnTo>
                  <a:cubicBezTo>
                    <a:pt x="7144" y="10954"/>
                    <a:pt x="8096" y="9049"/>
                    <a:pt x="9049" y="7144"/>
                  </a:cubicBezTo>
                  <a:close/>
                </a:path>
              </a:pathLst>
            </a:custGeom>
            <a:grpFill/>
            <a:ln w="9525" cap="flat">
              <a:noFill/>
              <a:prstDash val="solid"/>
              <a:miter/>
            </a:ln>
          </p:spPr>
          <p:txBody>
            <a:bodyPr rtlCol="0" anchor="ctr"/>
            <a:lstStyle/>
            <a:p>
              <a:endParaRPr lang="en-US"/>
            </a:p>
          </p:txBody>
        </p:sp>
        <p:sp>
          <p:nvSpPr>
            <p:cNvPr id="757" name="Freeform: Shape 756">
              <a:extLst>
                <a:ext uri="{FF2B5EF4-FFF2-40B4-BE49-F238E27FC236}">
                  <a16:creationId xmlns:a16="http://schemas.microsoft.com/office/drawing/2014/main" xmlns="" id="{CDA1671A-AB41-4D6C-A89B-F40E31DDEF50}"/>
                </a:ext>
              </a:extLst>
            </p:cNvPr>
            <p:cNvSpPr/>
            <p:nvPr/>
          </p:nvSpPr>
          <p:spPr>
            <a:xfrm>
              <a:off x="7195344" y="987866"/>
              <a:ext cx="9525" cy="9525"/>
            </a:xfrm>
            <a:custGeom>
              <a:avLst/>
              <a:gdLst>
                <a:gd name="connsiteX0" fmla="*/ 8414 w 9525"/>
                <a:gd name="connsiteY0" fmla="*/ 7496 h 9525"/>
                <a:gd name="connsiteX1" fmla="*/ 8414 w 9525"/>
                <a:gd name="connsiteY1" fmla="*/ 7496 h 9525"/>
              </a:gdLst>
              <a:ahLst/>
              <a:cxnLst>
                <a:cxn ang="0">
                  <a:pos x="connsiteX0" y="connsiteY0"/>
                </a:cxn>
                <a:cxn ang="0">
                  <a:pos x="connsiteX1" y="connsiteY1"/>
                </a:cxn>
              </a:cxnLst>
              <a:rect l="l" t="t" r="r" b="b"/>
              <a:pathLst>
                <a:path w="9525" h="9525">
                  <a:moveTo>
                    <a:pt x="8414" y="7496"/>
                  </a:moveTo>
                  <a:cubicBezTo>
                    <a:pt x="8414" y="5591"/>
                    <a:pt x="5556" y="12259"/>
                    <a:pt x="8414" y="7496"/>
                  </a:cubicBezTo>
                  <a:close/>
                </a:path>
              </a:pathLst>
            </a:custGeom>
            <a:grpFill/>
            <a:ln w="9525" cap="flat">
              <a:noFill/>
              <a:prstDash val="solid"/>
              <a:miter/>
            </a:ln>
          </p:spPr>
          <p:txBody>
            <a:bodyPr rtlCol="0" anchor="ctr"/>
            <a:lstStyle/>
            <a:p>
              <a:endParaRPr lang="en-US"/>
            </a:p>
          </p:txBody>
        </p:sp>
        <p:sp>
          <p:nvSpPr>
            <p:cNvPr id="758" name="Freeform: Shape 757">
              <a:extLst>
                <a:ext uri="{FF2B5EF4-FFF2-40B4-BE49-F238E27FC236}">
                  <a16:creationId xmlns:a16="http://schemas.microsoft.com/office/drawing/2014/main" xmlns="" id="{A696AB92-4857-456D-9373-F92209477F84}"/>
                </a:ext>
              </a:extLst>
            </p:cNvPr>
            <p:cNvSpPr/>
            <p:nvPr/>
          </p:nvSpPr>
          <p:spPr>
            <a:xfrm>
              <a:off x="7123271" y="11272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759" name="Freeform: Shape 758">
              <a:extLst>
                <a:ext uri="{FF2B5EF4-FFF2-40B4-BE49-F238E27FC236}">
                  <a16:creationId xmlns:a16="http://schemas.microsoft.com/office/drawing/2014/main" xmlns="" id="{7273B6E8-7A33-4DBA-B98D-A4F11070748D}"/>
                </a:ext>
              </a:extLst>
            </p:cNvPr>
            <p:cNvSpPr/>
            <p:nvPr/>
          </p:nvSpPr>
          <p:spPr>
            <a:xfrm>
              <a:off x="7221830" y="952976"/>
              <a:ext cx="19050" cy="19050"/>
            </a:xfrm>
            <a:custGeom>
              <a:avLst/>
              <a:gdLst>
                <a:gd name="connsiteX0" fmla="*/ 18123 w 19050"/>
                <a:gd name="connsiteY0" fmla="*/ 7144 h 19050"/>
                <a:gd name="connsiteX1" fmla="*/ 18123 w 19050"/>
                <a:gd name="connsiteY1" fmla="*/ 7144 h 19050"/>
              </a:gdLst>
              <a:ahLst/>
              <a:cxnLst>
                <a:cxn ang="0">
                  <a:pos x="connsiteX0" y="connsiteY0"/>
                </a:cxn>
                <a:cxn ang="0">
                  <a:pos x="connsiteX1" y="connsiteY1"/>
                </a:cxn>
              </a:cxnLst>
              <a:rect l="l" t="t" r="r" b="b"/>
              <a:pathLst>
                <a:path w="19050" h="19050">
                  <a:moveTo>
                    <a:pt x="18123" y="7144"/>
                  </a:moveTo>
                  <a:cubicBezTo>
                    <a:pt x="11455" y="14764"/>
                    <a:pt x="-2833" y="34766"/>
                    <a:pt x="18123" y="7144"/>
                  </a:cubicBezTo>
                  <a:close/>
                </a:path>
              </a:pathLst>
            </a:custGeom>
            <a:grpFill/>
            <a:ln w="9525" cap="flat">
              <a:noFill/>
              <a:prstDash val="solid"/>
              <a:miter/>
            </a:ln>
          </p:spPr>
          <p:txBody>
            <a:bodyPr rtlCol="0" anchor="ctr"/>
            <a:lstStyle/>
            <a:p>
              <a:endParaRPr lang="en-US"/>
            </a:p>
          </p:txBody>
        </p:sp>
        <p:sp>
          <p:nvSpPr>
            <p:cNvPr id="760" name="Freeform: Shape 759">
              <a:extLst>
                <a:ext uri="{FF2B5EF4-FFF2-40B4-BE49-F238E27FC236}">
                  <a16:creationId xmlns:a16="http://schemas.microsoft.com/office/drawing/2014/main" xmlns="" id="{4AF724D1-C836-4345-A474-9CA0423755DA}"/>
                </a:ext>
              </a:extLst>
            </p:cNvPr>
            <p:cNvSpPr/>
            <p:nvPr/>
          </p:nvSpPr>
          <p:spPr>
            <a:xfrm>
              <a:off x="6986111" y="10539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61" name="Freeform: Shape 760">
              <a:extLst>
                <a:ext uri="{FF2B5EF4-FFF2-40B4-BE49-F238E27FC236}">
                  <a16:creationId xmlns:a16="http://schemas.microsoft.com/office/drawing/2014/main" xmlns="" id="{B0060E6C-7DE1-4820-973B-3CCC53142093}"/>
                </a:ext>
              </a:extLst>
            </p:cNvPr>
            <p:cNvSpPr/>
            <p:nvPr/>
          </p:nvSpPr>
          <p:spPr>
            <a:xfrm>
              <a:off x="6986111" y="105108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9049"/>
                    <a:pt x="9049" y="8096"/>
                    <a:pt x="7144" y="7144"/>
                  </a:cubicBezTo>
                  <a:close/>
                </a:path>
              </a:pathLst>
            </a:custGeom>
            <a:grpFill/>
            <a:ln w="9525" cap="flat">
              <a:noFill/>
              <a:prstDash val="solid"/>
              <a:miter/>
            </a:ln>
          </p:spPr>
          <p:txBody>
            <a:bodyPr rtlCol="0" anchor="ctr"/>
            <a:lstStyle/>
            <a:p>
              <a:endParaRPr lang="en-US"/>
            </a:p>
          </p:txBody>
        </p:sp>
        <p:sp>
          <p:nvSpPr>
            <p:cNvPr id="762" name="Freeform: Shape 761">
              <a:extLst>
                <a:ext uri="{FF2B5EF4-FFF2-40B4-BE49-F238E27FC236}">
                  <a16:creationId xmlns:a16="http://schemas.microsoft.com/office/drawing/2014/main" xmlns="" id="{FCBA984B-CF2D-4DFA-A17C-AB925869A5E5}"/>
                </a:ext>
              </a:extLst>
            </p:cNvPr>
            <p:cNvSpPr/>
            <p:nvPr/>
          </p:nvSpPr>
          <p:spPr>
            <a:xfrm>
              <a:off x="7187089" y="1094898"/>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8096" y="18574"/>
                    <a:pt x="8096" y="7144"/>
                    <a:pt x="7144" y="7144"/>
                  </a:cubicBezTo>
                  <a:close/>
                </a:path>
              </a:pathLst>
            </a:custGeom>
            <a:grpFill/>
            <a:ln w="9525" cap="flat">
              <a:noFill/>
              <a:prstDash val="solid"/>
              <a:miter/>
            </a:ln>
          </p:spPr>
          <p:txBody>
            <a:bodyPr rtlCol="0" anchor="ctr"/>
            <a:lstStyle/>
            <a:p>
              <a:endParaRPr lang="en-US"/>
            </a:p>
          </p:txBody>
        </p:sp>
        <p:sp>
          <p:nvSpPr>
            <p:cNvPr id="763" name="Freeform: Shape 762">
              <a:extLst>
                <a:ext uri="{FF2B5EF4-FFF2-40B4-BE49-F238E27FC236}">
                  <a16:creationId xmlns:a16="http://schemas.microsoft.com/office/drawing/2014/main" xmlns="" id="{B4E7C107-FCC7-482D-A620-4CEE448A0FD0}"/>
                </a:ext>
              </a:extLst>
            </p:cNvPr>
            <p:cNvSpPr/>
            <p:nvPr/>
          </p:nvSpPr>
          <p:spPr>
            <a:xfrm>
              <a:off x="7189946" y="1073493"/>
              <a:ext cx="19050" cy="19050"/>
            </a:xfrm>
            <a:custGeom>
              <a:avLst/>
              <a:gdLst>
                <a:gd name="connsiteX0" fmla="*/ 7144 w 19050"/>
                <a:gd name="connsiteY0" fmla="*/ 12356 h 19050"/>
                <a:gd name="connsiteX1" fmla="*/ 7144 w 19050"/>
                <a:gd name="connsiteY1" fmla="*/ 12356 h 19050"/>
              </a:gdLst>
              <a:ahLst/>
              <a:cxnLst>
                <a:cxn ang="0">
                  <a:pos x="connsiteX0" y="connsiteY0"/>
                </a:cxn>
                <a:cxn ang="0">
                  <a:pos x="connsiteX1" y="connsiteY1"/>
                </a:cxn>
              </a:cxnLst>
              <a:rect l="l" t="t" r="r" b="b"/>
              <a:pathLst>
                <a:path w="19050" h="19050">
                  <a:moveTo>
                    <a:pt x="7144" y="12356"/>
                  </a:moveTo>
                  <a:cubicBezTo>
                    <a:pt x="14764" y="8546"/>
                    <a:pt x="16669" y="2831"/>
                    <a:pt x="7144" y="12356"/>
                  </a:cubicBezTo>
                  <a:close/>
                </a:path>
              </a:pathLst>
            </a:custGeom>
            <a:grpFill/>
            <a:ln w="9525" cap="flat">
              <a:noFill/>
              <a:prstDash val="solid"/>
              <a:miter/>
            </a:ln>
          </p:spPr>
          <p:txBody>
            <a:bodyPr rtlCol="0" anchor="ctr"/>
            <a:lstStyle/>
            <a:p>
              <a:endParaRPr lang="en-US"/>
            </a:p>
          </p:txBody>
        </p:sp>
        <p:sp>
          <p:nvSpPr>
            <p:cNvPr id="764" name="Freeform: Shape 763">
              <a:extLst>
                <a:ext uri="{FF2B5EF4-FFF2-40B4-BE49-F238E27FC236}">
                  <a16:creationId xmlns:a16="http://schemas.microsoft.com/office/drawing/2014/main" xmlns="" id="{9DBECD6E-2989-4DBA-A16F-7C822DAC7CCC}"/>
                </a:ext>
              </a:extLst>
            </p:cNvPr>
            <p:cNvSpPr/>
            <p:nvPr/>
          </p:nvSpPr>
          <p:spPr>
            <a:xfrm>
              <a:off x="7101364" y="1094898"/>
              <a:ext cx="95250" cy="66675"/>
            </a:xfrm>
            <a:custGeom>
              <a:avLst/>
              <a:gdLst>
                <a:gd name="connsiteX0" fmla="*/ 38576 w 95250"/>
                <a:gd name="connsiteY0" fmla="*/ 43339 h 66675"/>
                <a:gd name="connsiteX1" fmla="*/ 30004 w 95250"/>
                <a:gd name="connsiteY1" fmla="*/ 57626 h 66675"/>
                <a:gd name="connsiteX2" fmla="*/ 7144 w 95250"/>
                <a:gd name="connsiteY2" fmla="*/ 62389 h 66675"/>
                <a:gd name="connsiteX3" fmla="*/ 90964 w 95250"/>
                <a:gd name="connsiteY3" fmla="*/ 18574 h 66675"/>
                <a:gd name="connsiteX4" fmla="*/ 88106 w 95250"/>
                <a:gd name="connsiteY4" fmla="*/ 9049 h 66675"/>
                <a:gd name="connsiteX5" fmla="*/ 78581 w 95250"/>
                <a:gd name="connsiteY5" fmla="*/ 7144 h 66675"/>
                <a:gd name="connsiteX6" fmla="*/ 38576 w 95250"/>
                <a:gd name="connsiteY6" fmla="*/ 4333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66675">
                  <a:moveTo>
                    <a:pt x="38576" y="43339"/>
                  </a:moveTo>
                  <a:cubicBezTo>
                    <a:pt x="45244" y="41434"/>
                    <a:pt x="17621" y="51911"/>
                    <a:pt x="30004" y="57626"/>
                  </a:cubicBezTo>
                  <a:cubicBezTo>
                    <a:pt x="28099" y="55721"/>
                    <a:pt x="21431" y="35719"/>
                    <a:pt x="7144" y="62389"/>
                  </a:cubicBezTo>
                  <a:cubicBezTo>
                    <a:pt x="8096" y="81439"/>
                    <a:pt x="71914" y="48101"/>
                    <a:pt x="90964" y="18574"/>
                  </a:cubicBezTo>
                  <a:cubicBezTo>
                    <a:pt x="87154" y="24289"/>
                    <a:pt x="86201" y="20479"/>
                    <a:pt x="88106" y="9049"/>
                  </a:cubicBezTo>
                  <a:cubicBezTo>
                    <a:pt x="83344" y="22384"/>
                    <a:pt x="80486" y="21431"/>
                    <a:pt x="78581" y="7144"/>
                  </a:cubicBezTo>
                  <a:cubicBezTo>
                    <a:pt x="42386" y="33814"/>
                    <a:pt x="47149" y="33814"/>
                    <a:pt x="38576" y="43339"/>
                  </a:cubicBezTo>
                  <a:close/>
                </a:path>
              </a:pathLst>
            </a:custGeom>
            <a:grpFill/>
            <a:ln w="9525" cap="flat">
              <a:noFill/>
              <a:prstDash val="solid"/>
              <a:miter/>
            </a:ln>
          </p:spPr>
          <p:txBody>
            <a:bodyPr rtlCol="0" anchor="ctr"/>
            <a:lstStyle/>
            <a:p>
              <a:endParaRPr lang="en-US"/>
            </a:p>
          </p:txBody>
        </p:sp>
        <p:sp>
          <p:nvSpPr>
            <p:cNvPr id="765" name="Freeform: Shape 764">
              <a:extLst>
                <a:ext uri="{FF2B5EF4-FFF2-40B4-BE49-F238E27FC236}">
                  <a16:creationId xmlns:a16="http://schemas.microsoft.com/office/drawing/2014/main" xmlns="" id="{3D2EABCF-1723-42B9-ABFF-FC7CC6F418A2}"/>
                </a:ext>
              </a:extLst>
            </p:cNvPr>
            <p:cNvSpPr/>
            <p:nvPr/>
          </p:nvSpPr>
          <p:spPr>
            <a:xfrm>
              <a:off x="7156609" y="111013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8096"/>
                    <a:pt x="7144" y="7144"/>
                    <a:pt x="7144" y="7144"/>
                  </a:cubicBezTo>
                  <a:cubicBezTo>
                    <a:pt x="7144" y="8096"/>
                    <a:pt x="7144" y="8096"/>
                    <a:pt x="8096" y="8096"/>
                  </a:cubicBezTo>
                  <a:close/>
                </a:path>
              </a:pathLst>
            </a:custGeom>
            <a:grpFill/>
            <a:ln w="9525" cap="flat">
              <a:noFill/>
              <a:prstDash val="solid"/>
              <a:miter/>
            </a:ln>
          </p:spPr>
          <p:txBody>
            <a:bodyPr rtlCol="0" anchor="ctr"/>
            <a:lstStyle/>
            <a:p>
              <a:endParaRPr lang="en-US"/>
            </a:p>
          </p:txBody>
        </p:sp>
        <p:sp>
          <p:nvSpPr>
            <p:cNvPr id="766" name="Freeform: Shape 765">
              <a:extLst>
                <a:ext uri="{FF2B5EF4-FFF2-40B4-BE49-F238E27FC236}">
                  <a16:creationId xmlns:a16="http://schemas.microsoft.com/office/drawing/2014/main" xmlns="" id="{ABB1DCDA-8628-431D-B737-D0BF87E0416A}"/>
                </a:ext>
              </a:extLst>
            </p:cNvPr>
            <p:cNvSpPr/>
            <p:nvPr/>
          </p:nvSpPr>
          <p:spPr>
            <a:xfrm>
              <a:off x="7140522" y="1119663"/>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7144"/>
                    <a:pt x="7990" y="7144"/>
                  </a:cubicBezTo>
                  <a:close/>
                </a:path>
              </a:pathLst>
            </a:custGeom>
            <a:grpFill/>
            <a:ln w="9525" cap="flat">
              <a:noFill/>
              <a:prstDash val="solid"/>
              <a:miter/>
            </a:ln>
          </p:spPr>
          <p:txBody>
            <a:bodyPr rtlCol="0" anchor="ctr"/>
            <a:lstStyle/>
            <a:p>
              <a:endParaRPr lang="en-US"/>
            </a:p>
          </p:txBody>
        </p:sp>
        <p:sp>
          <p:nvSpPr>
            <p:cNvPr id="767" name="Freeform: Shape 766">
              <a:extLst>
                <a:ext uri="{FF2B5EF4-FFF2-40B4-BE49-F238E27FC236}">
                  <a16:creationId xmlns:a16="http://schemas.microsoft.com/office/drawing/2014/main" xmlns="" id="{7AD58FB4-6135-41B8-82E5-535D717A56B0}"/>
                </a:ext>
              </a:extLst>
            </p:cNvPr>
            <p:cNvSpPr/>
            <p:nvPr/>
          </p:nvSpPr>
          <p:spPr>
            <a:xfrm>
              <a:off x="7183279" y="1079968"/>
              <a:ext cx="9525" cy="9525"/>
            </a:xfrm>
            <a:custGeom>
              <a:avLst/>
              <a:gdLst>
                <a:gd name="connsiteX0" fmla="*/ 7144 w 9525"/>
                <a:gd name="connsiteY0" fmla="*/ 11597 h 9525"/>
                <a:gd name="connsiteX1" fmla="*/ 7144 w 9525"/>
                <a:gd name="connsiteY1" fmla="*/ 11597 h 9525"/>
              </a:gdLst>
              <a:ahLst/>
              <a:cxnLst>
                <a:cxn ang="0">
                  <a:pos x="connsiteX0" y="connsiteY0"/>
                </a:cxn>
                <a:cxn ang="0">
                  <a:pos x="connsiteX1" y="connsiteY1"/>
                </a:cxn>
              </a:cxnLst>
              <a:rect l="l" t="t" r="r" b="b"/>
              <a:pathLst>
                <a:path w="9525" h="9525">
                  <a:moveTo>
                    <a:pt x="7144" y="11597"/>
                  </a:moveTo>
                  <a:cubicBezTo>
                    <a:pt x="10001" y="2072"/>
                    <a:pt x="7144" y="10644"/>
                    <a:pt x="7144" y="11597"/>
                  </a:cubicBezTo>
                  <a:close/>
                </a:path>
              </a:pathLst>
            </a:custGeom>
            <a:grpFill/>
            <a:ln w="9525" cap="flat">
              <a:noFill/>
              <a:prstDash val="solid"/>
              <a:miter/>
            </a:ln>
          </p:spPr>
          <p:txBody>
            <a:bodyPr rtlCol="0" anchor="ctr"/>
            <a:lstStyle/>
            <a:p>
              <a:endParaRPr lang="en-US"/>
            </a:p>
          </p:txBody>
        </p:sp>
        <p:sp>
          <p:nvSpPr>
            <p:cNvPr id="768" name="Freeform: Shape 767">
              <a:extLst>
                <a:ext uri="{FF2B5EF4-FFF2-40B4-BE49-F238E27FC236}">
                  <a16:creationId xmlns:a16="http://schemas.microsoft.com/office/drawing/2014/main" xmlns="" id="{ACC33EB0-E9F8-4C2B-9FEB-1ACF0CC51E74}"/>
                </a:ext>
              </a:extLst>
            </p:cNvPr>
            <p:cNvSpPr/>
            <p:nvPr/>
          </p:nvSpPr>
          <p:spPr>
            <a:xfrm>
              <a:off x="7187089" y="10929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1906"/>
                    <a:pt x="7144" y="7144"/>
                    <a:pt x="7144" y="7144"/>
                  </a:cubicBezTo>
                  <a:close/>
                </a:path>
              </a:pathLst>
            </a:custGeom>
            <a:grpFill/>
            <a:ln w="9525" cap="flat">
              <a:noFill/>
              <a:prstDash val="solid"/>
              <a:miter/>
            </a:ln>
          </p:spPr>
          <p:txBody>
            <a:bodyPr rtlCol="0" anchor="ctr"/>
            <a:lstStyle/>
            <a:p>
              <a:endParaRPr lang="en-US"/>
            </a:p>
          </p:txBody>
        </p:sp>
        <p:sp>
          <p:nvSpPr>
            <p:cNvPr id="769" name="Freeform: Shape 768">
              <a:extLst>
                <a:ext uri="{FF2B5EF4-FFF2-40B4-BE49-F238E27FC236}">
                  <a16:creationId xmlns:a16="http://schemas.microsoft.com/office/drawing/2014/main" xmlns="" id="{0D063D62-2DA1-46CE-8B19-D5B8120E60E4}"/>
                </a:ext>
              </a:extLst>
            </p:cNvPr>
            <p:cNvSpPr/>
            <p:nvPr/>
          </p:nvSpPr>
          <p:spPr>
            <a:xfrm>
              <a:off x="7083266" y="109108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8096" y="8096"/>
                    <a:pt x="8096" y="7144"/>
                  </a:cubicBezTo>
                  <a:close/>
                </a:path>
              </a:pathLst>
            </a:custGeom>
            <a:grpFill/>
            <a:ln w="9525" cap="flat">
              <a:noFill/>
              <a:prstDash val="solid"/>
              <a:miter/>
            </a:ln>
          </p:spPr>
          <p:txBody>
            <a:bodyPr rtlCol="0" anchor="ctr"/>
            <a:lstStyle/>
            <a:p>
              <a:endParaRPr lang="en-US"/>
            </a:p>
          </p:txBody>
        </p:sp>
        <p:sp>
          <p:nvSpPr>
            <p:cNvPr id="770" name="Freeform: Shape 769">
              <a:extLst>
                <a:ext uri="{FF2B5EF4-FFF2-40B4-BE49-F238E27FC236}">
                  <a16:creationId xmlns:a16="http://schemas.microsoft.com/office/drawing/2014/main" xmlns="" id="{DA31ED0D-FCA7-4BDC-BC5B-0348C1AC25E1}"/>
                </a:ext>
              </a:extLst>
            </p:cNvPr>
            <p:cNvSpPr/>
            <p:nvPr/>
          </p:nvSpPr>
          <p:spPr>
            <a:xfrm>
              <a:off x="7117711" y="1101262"/>
              <a:ext cx="47625" cy="28575"/>
            </a:xfrm>
            <a:custGeom>
              <a:avLst/>
              <a:gdLst>
                <a:gd name="connsiteX0" fmla="*/ 8894 w 47625"/>
                <a:gd name="connsiteY0" fmla="*/ 30307 h 28575"/>
                <a:gd name="connsiteX1" fmla="*/ 46041 w 47625"/>
                <a:gd name="connsiteY1" fmla="*/ 16972 h 28575"/>
                <a:gd name="connsiteX2" fmla="*/ 43184 w 47625"/>
                <a:gd name="connsiteY2" fmla="*/ 10305 h 28575"/>
                <a:gd name="connsiteX3" fmla="*/ 8894 w 47625"/>
                <a:gd name="connsiteY3" fmla="*/ 30307 h 28575"/>
              </a:gdLst>
              <a:ahLst/>
              <a:cxnLst>
                <a:cxn ang="0">
                  <a:pos x="connsiteX0" y="connsiteY0"/>
                </a:cxn>
                <a:cxn ang="0">
                  <a:pos x="connsiteX1" y="connsiteY1"/>
                </a:cxn>
                <a:cxn ang="0">
                  <a:pos x="connsiteX2" y="connsiteY2"/>
                </a:cxn>
                <a:cxn ang="0">
                  <a:pos x="connsiteX3" y="connsiteY3"/>
                </a:cxn>
              </a:cxnLst>
              <a:rect l="l" t="t" r="r" b="b"/>
              <a:pathLst>
                <a:path w="47625" h="28575">
                  <a:moveTo>
                    <a:pt x="8894" y="30307"/>
                  </a:moveTo>
                  <a:cubicBezTo>
                    <a:pt x="14609" y="28402"/>
                    <a:pt x="37469" y="11257"/>
                    <a:pt x="46041" y="16972"/>
                  </a:cubicBezTo>
                  <a:cubicBezTo>
                    <a:pt x="43184" y="15067"/>
                    <a:pt x="42231" y="12210"/>
                    <a:pt x="43184" y="10305"/>
                  </a:cubicBezTo>
                  <a:cubicBezTo>
                    <a:pt x="25086" y="-3983"/>
                    <a:pt x="321" y="35070"/>
                    <a:pt x="8894" y="30307"/>
                  </a:cubicBezTo>
                  <a:close/>
                </a:path>
              </a:pathLst>
            </a:custGeom>
            <a:grpFill/>
            <a:ln w="9525" cap="flat">
              <a:noFill/>
              <a:prstDash val="solid"/>
              <a:miter/>
            </a:ln>
          </p:spPr>
          <p:txBody>
            <a:bodyPr rtlCol="0" anchor="ctr"/>
            <a:lstStyle/>
            <a:p>
              <a:endParaRPr lang="en-US"/>
            </a:p>
          </p:txBody>
        </p:sp>
        <p:sp>
          <p:nvSpPr>
            <p:cNvPr id="771" name="Freeform: Shape 770">
              <a:extLst>
                <a:ext uri="{FF2B5EF4-FFF2-40B4-BE49-F238E27FC236}">
                  <a16:creationId xmlns:a16="http://schemas.microsoft.com/office/drawing/2014/main" xmlns="" id="{95943735-5A5D-4599-A97C-F4585B1D3A9F}"/>
                </a:ext>
              </a:extLst>
            </p:cNvPr>
            <p:cNvSpPr/>
            <p:nvPr/>
          </p:nvSpPr>
          <p:spPr>
            <a:xfrm>
              <a:off x="7176611" y="108537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72" name="Freeform: Shape 771">
              <a:extLst>
                <a:ext uri="{FF2B5EF4-FFF2-40B4-BE49-F238E27FC236}">
                  <a16:creationId xmlns:a16="http://schemas.microsoft.com/office/drawing/2014/main" xmlns="" id="{B976CAF0-2FC3-4624-BD79-59E133D90D7B}"/>
                </a:ext>
              </a:extLst>
            </p:cNvPr>
            <p:cNvSpPr/>
            <p:nvPr/>
          </p:nvSpPr>
          <p:spPr>
            <a:xfrm>
              <a:off x="7184231" y="1098708"/>
              <a:ext cx="57150" cy="38100"/>
            </a:xfrm>
            <a:custGeom>
              <a:avLst/>
              <a:gdLst>
                <a:gd name="connsiteX0" fmla="*/ 53816 w 57150"/>
                <a:gd name="connsiteY0" fmla="*/ 28099 h 38100"/>
                <a:gd name="connsiteX1" fmla="*/ 7144 w 57150"/>
                <a:gd name="connsiteY1" fmla="*/ 39529 h 38100"/>
                <a:gd name="connsiteX2" fmla="*/ 10954 w 57150"/>
                <a:gd name="connsiteY2" fmla="*/ 24289 h 38100"/>
                <a:gd name="connsiteX3" fmla="*/ 35719 w 57150"/>
                <a:gd name="connsiteY3" fmla="*/ 7144 h 38100"/>
                <a:gd name="connsiteX4" fmla="*/ 53816 w 57150"/>
                <a:gd name="connsiteY4" fmla="*/ 28099 h 38100"/>
                <a:gd name="connsiteX5" fmla="*/ 49054 w 57150"/>
                <a:gd name="connsiteY5" fmla="*/ 30956 h 38100"/>
                <a:gd name="connsiteX6" fmla="*/ 46196 w 57150"/>
                <a:gd name="connsiteY6" fmla="*/ 30004 h 38100"/>
                <a:gd name="connsiteX7" fmla="*/ 49054 w 57150"/>
                <a:gd name="connsiteY7" fmla="*/ 3095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38100">
                  <a:moveTo>
                    <a:pt x="53816" y="28099"/>
                  </a:moveTo>
                  <a:cubicBezTo>
                    <a:pt x="41434" y="30956"/>
                    <a:pt x="28099" y="42386"/>
                    <a:pt x="7144" y="39529"/>
                  </a:cubicBezTo>
                  <a:cubicBezTo>
                    <a:pt x="7144" y="37624"/>
                    <a:pt x="13811" y="24289"/>
                    <a:pt x="10954" y="24289"/>
                  </a:cubicBezTo>
                  <a:cubicBezTo>
                    <a:pt x="22384" y="49054"/>
                    <a:pt x="16669" y="19526"/>
                    <a:pt x="35719" y="7144"/>
                  </a:cubicBezTo>
                  <a:cubicBezTo>
                    <a:pt x="30956" y="43339"/>
                    <a:pt x="53816" y="24289"/>
                    <a:pt x="53816" y="28099"/>
                  </a:cubicBezTo>
                  <a:close/>
                  <a:moveTo>
                    <a:pt x="49054" y="30956"/>
                  </a:moveTo>
                  <a:lnTo>
                    <a:pt x="46196" y="30004"/>
                  </a:lnTo>
                  <a:cubicBezTo>
                    <a:pt x="47149" y="31909"/>
                    <a:pt x="48101" y="31909"/>
                    <a:pt x="49054" y="30956"/>
                  </a:cubicBezTo>
                  <a:close/>
                </a:path>
              </a:pathLst>
            </a:custGeom>
            <a:grpFill/>
            <a:ln w="9525" cap="flat">
              <a:noFill/>
              <a:prstDash val="solid"/>
              <a:miter/>
            </a:ln>
          </p:spPr>
          <p:txBody>
            <a:bodyPr rtlCol="0" anchor="ctr"/>
            <a:lstStyle/>
            <a:p>
              <a:endParaRPr lang="en-US"/>
            </a:p>
          </p:txBody>
        </p:sp>
        <p:sp>
          <p:nvSpPr>
            <p:cNvPr id="773" name="Freeform: Shape 772">
              <a:extLst>
                <a:ext uri="{FF2B5EF4-FFF2-40B4-BE49-F238E27FC236}">
                  <a16:creationId xmlns:a16="http://schemas.microsoft.com/office/drawing/2014/main" xmlns="" id="{0D76597C-48F4-4F99-B5DF-5C4E0D12986B}"/>
                </a:ext>
              </a:extLst>
            </p:cNvPr>
            <p:cNvSpPr/>
            <p:nvPr/>
          </p:nvSpPr>
          <p:spPr>
            <a:xfrm>
              <a:off x="7660481" y="94630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8096"/>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774" name="Freeform: Shape 773">
              <a:extLst>
                <a:ext uri="{FF2B5EF4-FFF2-40B4-BE49-F238E27FC236}">
                  <a16:creationId xmlns:a16="http://schemas.microsoft.com/office/drawing/2014/main" xmlns="" id="{CF1B1C8F-2EAB-4D4F-80FC-FFA95F08AB59}"/>
                </a:ext>
              </a:extLst>
            </p:cNvPr>
            <p:cNvSpPr/>
            <p:nvPr/>
          </p:nvSpPr>
          <p:spPr>
            <a:xfrm>
              <a:off x="7327106" y="975836"/>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775" name="Freeform: Shape 774">
              <a:extLst>
                <a:ext uri="{FF2B5EF4-FFF2-40B4-BE49-F238E27FC236}">
                  <a16:creationId xmlns:a16="http://schemas.microsoft.com/office/drawing/2014/main" xmlns="" id="{B64C7F32-D4D1-4B09-8039-C12E7FF3583E}"/>
                </a:ext>
              </a:extLst>
            </p:cNvPr>
            <p:cNvSpPr/>
            <p:nvPr/>
          </p:nvSpPr>
          <p:spPr>
            <a:xfrm>
              <a:off x="7362349" y="941172"/>
              <a:ext cx="9525" cy="9525"/>
            </a:xfrm>
            <a:custGeom>
              <a:avLst/>
              <a:gdLst>
                <a:gd name="connsiteX0" fmla="*/ 7144 w 9525"/>
                <a:gd name="connsiteY0" fmla="*/ 9422 h 9525"/>
                <a:gd name="connsiteX1" fmla="*/ 9049 w 9525"/>
                <a:gd name="connsiteY1" fmla="*/ 7517 h 9525"/>
                <a:gd name="connsiteX2" fmla="*/ 7144 w 9525"/>
                <a:gd name="connsiteY2" fmla="*/ 9422 h 9525"/>
              </a:gdLst>
              <a:ahLst/>
              <a:cxnLst>
                <a:cxn ang="0">
                  <a:pos x="connsiteX0" y="connsiteY0"/>
                </a:cxn>
                <a:cxn ang="0">
                  <a:pos x="connsiteX1" y="connsiteY1"/>
                </a:cxn>
                <a:cxn ang="0">
                  <a:pos x="connsiteX2" y="connsiteY2"/>
                </a:cxn>
              </a:cxnLst>
              <a:rect l="l" t="t" r="r" b="b"/>
              <a:pathLst>
                <a:path w="9525" h="9525">
                  <a:moveTo>
                    <a:pt x="7144" y="9422"/>
                  </a:moveTo>
                  <a:lnTo>
                    <a:pt x="9049" y="7517"/>
                  </a:lnTo>
                  <a:cubicBezTo>
                    <a:pt x="8096" y="6565"/>
                    <a:pt x="7144" y="7517"/>
                    <a:pt x="7144" y="9422"/>
                  </a:cubicBezTo>
                  <a:close/>
                </a:path>
              </a:pathLst>
            </a:custGeom>
            <a:grpFill/>
            <a:ln w="9525" cap="flat">
              <a:noFill/>
              <a:prstDash val="solid"/>
              <a:miter/>
            </a:ln>
          </p:spPr>
          <p:txBody>
            <a:bodyPr rtlCol="0" anchor="ctr"/>
            <a:lstStyle/>
            <a:p>
              <a:endParaRPr lang="en-US"/>
            </a:p>
          </p:txBody>
        </p:sp>
        <p:sp>
          <p:nvSpPr>
            <p:cNvPr id="776" name="Freeform: Shape 775">
              <a:extLst>
                <a:ext uri="{FF2B5EF4-FFF2-40B4-BE49-F238E27FC236}">
                  <a16:creationId xmlns:a16="http://schemas.microsoft.com/office/drawing/2014/main" xmlns="" id="{319CD144-7C6D-4D8F-B96A-754C1E76CC25}"/>
                </a:ext>
              </a:extLst>
            </p:cNvPr>
            <p:cNvSpPr/>
            <p:nvPr/>
          </p:nvSpPr>
          <p:spPr>
            <a:xfrm>
              <a:off x="7639103" y="94821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grpFill/>
            <a:ln w="9525" cap="flat">
              <a:noFill/>
              <a:prstDash val="solid"/>
              <a:miter/>
            </a:ln>
          </p:spPr>
          <p:txBody>
            <a:bodyPr rtlCol="0" anchor="ctr"/>
            <a:lstStyle/>
            <a:p>
              <a:endParaRPr lang="en-US"/>
            </a:p>
          </p:txBody>
        </p:sp>
        <p:sp>
          <p:nvSpPr>
            <p:cNvPr id="777" name="Freeform: Shape 776">
              <a:extLst>
                <a:ext uri="{FF2B5EF4-FFF2-40B4-BE49-F238E27FC236}">
                  <a16:creationId xmlns:a16="http://schemas.microsoft.com/office/drawing/2014/main" xmlns="" id="{FCCA25E2-420E-4638-B44F-C9E450BA2125}"/>
                </a:ext>
              </a:extLst>
            </p:cNvPr>
            <p:cNvSpPr/>
            <p:nvPr/>
          </p:nvSpPr>
          <p:spPr>
            <a:xfrm>
              <a:off x="7474744" y="943451"/>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9049" y="9049"/>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778" name="Freeform: Shape 777">
              <a:extLst>
                <a:ext uri="{FF2B5EF4-FFF2-40B4-BE49-F238E27FC236}">
                  <a16:creationId xmlns:a16="http://schemas.microsoft.com/office/drawing/2014/main" xmlns="" id="{53B6F233-1DD8-42F1-92A4-5BEF02DD3B65}"/>
                </a:ext>
              </a:extLst>
            </p:cNvPr>
            <p:cNvSpPr/>
            <p:nvPr/>
          </p:nvSpPr>
          <p:spPr>
            <a:xfrm>
              <a:off x="7361396" y="94302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grpFill/>
            <a:ln w="9525" cap="flat">
              <a:noFill/>
              <a:prstDash val="solid"/>
              <a:miter/>
            </a:ln>
          </p:spPr>
          <p:txBody>
            <a:bodyPr rtlCol="0" anchor="ctr"/>
            <a:lstStyle/>
            <a:p>
              <a:endParaRPr lang="en-US"/>
            </a:p>
          </p:txBody>
        </p:sp>
        <p:sp>
          <p:nvSpPr>
            <p:cNvPr id="779" name="Freeform: Shape 778">
              <a:extLst>
                <a:ext uri="{FF2B5EF4-FFF2-40B4-BE49-F238E27FC236}">
                  <a16:creationId xmlns:a16="http://schemas.microsoft.com/office/drawing/2014/main" xmlns="" id="{EA9F2E1D-71E2-4168-BC99-12F8981EE140}"/>
                </a:ext>
              </a:extLst>
            </p:cNvPr>
            <p:cNvSpPr/>
            <p:nvPr/>
          </p:nvSpPr>
          <p:spPr>
            <a:xfrm>
              <a:off x="7306151" y="95297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8096"/>
                  </a:cubicBezTo>
                  <a:cubicBezTo>
                    <a:pt x="7144" y="8096"/>
                    <a:pt x="8096" y="8096"/>
                    <a:pt x="8096" y="7144"/>
                  </a:cubicBezTo>
                  <a:close/>
                </a:path>
              </a:pathLst>
            </a:custGeom>
            <a:grpFill/>
            <a:ln w="9525" cap="flat">
              <a:noFill/>
              <a:prstDash val="solid"/>
              <a:miter/>
            </a:ln>
          </p:spPr>
          <p:txBody>
            <a:bodyPr rtlCol="0" anchor="ctr"/>
            <a:lstStyle/>
            <a:p>
              <a:endParaRPr lang="en-US"/>
            </a:p>
          </p:txBody>
        </p:sp>
        <p:sp>
          <p:nvSpPr>
            <p:cNvPr id="780" name="Freeform: Shape 779">
              <a:extLst>
                <a:ext uri="{FF2B5EF4-FFF2-40B4-BE49-F238E27FC236}">
                  <a16:creationId xmlns:a16="http://schemas.microsoft.com/office/drawing/2014/main" xmlns="" id="{6C8CDA0E-1B7F-460A-B3CE-6DB7F489BE48}"/>
                </a:ext>
              </a:extLst>
            </p:cNvPr>
            <p:cNvSpPr/>
            <p:nvPr/>
          </p:nvSpPr>
          <p:spPr>
            <a:xfrm>
              <a:off x="7310914" y="97678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8096"/>
                  </a:cubicBezTo>
                  <a:lnTo>
                    <a:pt x="8096" y="7144"/>
                  </a:lnTo>
                  <a:close/>
                </a:path>
              </a:pathLst>
            </a:custGeom>
            <a:grpFill/>
            <a:ln w="9525" cap="flat">
              <a:noFill/>
              <a:prstDash val="solid"/>
              <a:miter/>
            </a:ln>
          </p:spPr>
          <p:txBody>
            <a:bodyPr rtlCol="0" anchor="ctr"/>
            <a:lstStyle/>
            <a:p>
              <a:endParaRPr lang="en-US"/>
            </a:p>
          </p:txBody>
        </p:sp>
        <p:sp>
          <p:nvSpPr>
            <p:cNvPr id="781" name="Freeform: Shape 780">
              <a:extLst>
                <a:ext uri="{FF2B5EF4-FFF2-40B4-BE49-F238E27FC236}">
                  <a16:creationId xmlns:a16="http://schemas.microsoft.com/office/drawing/2014/main" xmlns="" id="{3CE68C7A-185A-4A34-A51A-2B583301B5FB}"/>
                </a:ext>
              </a:extLst>
            </p:cNvPr>
            <p:cNvSpPr/>
            <p:nvPr/>
          </p:nvSpPr>
          <p:spPr>
            <a:xfrm>
              <a:off x="7249001" y="9682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9049"/>
                  </a:lnTo>
                  <a:cubicBezTo>
                    <a:pt x="8096" y="8096"/>
                    <a:pt x="9049" y="7144"/>
                    <a:pt x="9049" y="7144"/>
                  </a:cubicBezTo>
                  <a:close/>
                </a:path>
              </a:pathLst>
            </a:custGeom>
            <a:grpFill/>
            <a:ln w="9525" cap="flat">
              <a:noFill/>
              <a:prstDash val="solid"/>
              <a:miter/>
            </a:ln>
          </p:spPr>
          <p:txBody>
            <a:bodyPr rtlCol="0" anchor="ctr"/>
            <a:lstStyle/>
            <a:p>
              <a:endParaRPr lang="en-US"/>
            </a:p>
          </p:txBody>
        </p:sp>
        <p:sp>
          <p:nvSpPr>
            <p:cNvPr id="782" name="Freeform: Shape 781">
              <a:extLst>
                <a:ext uri="{FF2B5EF4-FFF2-40B4-BE49-F238E27FC236}">
                  <a16:creationId xmlns:a16="http://schemas.microsoft.com/office/drawing/2014/main" xmlns="" id="{FB7682D5-F952-46E8-9BD1-8A534AA30C2E}"/>
                </a:ext>
              </a:extLst>
            </p:cNvPr>
            <p:cNvSpPr/>
            <p:nvPr/>
          </p:nvSpPr>
          <p:spPr>
            <a:xfrm>
              <a:off x="7305199" y="97202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7144" y="8096"/>
                    <a:pt x="8096" y="8096"/>
                    <a:pt x="7144" y="7144"/>
                  </a:cubicBezTo>
                  <a:close/>
                </a:path>
              </a:pathLst>
            </a:custGeom>
            <a:grpFill/>
            <a:ln w="9525" cap="flat">
              <a:noFill/>
              <a:prstDash val="solid"/>
              <a:miter/>
            </a:ln>
          </p:spPr>
          <p:txBody>
            <a:bodyPr rtlCol="0" anchor="ctr"/>
            <a:lstStyle/>
            <a:p>
              <a:endParaRPr lang="en-US"/>
            </a:p>
          </p:txBody>
        </p:sp>
        <p:sp>
          <p:nvSpPr>
            <p:cNvPr id="783" name="Freeform: Shape 782">
              <a:extLst>
                <a:ext uri="{FF2B5EF4-FFF2-40B4-BE49-F238E27FC236}">
                  <a16:creationId xmlns:a16="http://schemas.microsoft.com/office/drawing/2014/main" xmlns="" id="{0E7D18A5-0642-44AD-BD95-E0F448E90858}"/>
                </a:ext>
              </a:extLst>
            </p:cNvPr>
            <p:cNvSpPr/>
            <p:nvPr/>
          </p:nvSpPr>
          <p:spPr>
            <a:xfrm>
              <a:off x="7677626" y="97012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10001"/>
                    <a:pt x="7144" y="7144"/>
                  </a:cubicBezTo>
                  <a:close/>
                </a:path>
              </a:pathLst>
            </a:custGeom>
            <a:grpFill/>
            <a:ln w="9525" cap="flat">
              <a:noFill/>
              <a:prstDash val="solid"/>
              <a:miter/>
            </a:ln>
          </p:spPr>
          <p:txBody>
            <a:bodyPr rtlCol="0" anchor="ctr"/>
            <a:lstStyle/>
            <a:p>
              <a:endParaRPr lang="en-US"/>
            </a:p>
          </p:txBody>
        </p:sp>
        <p:sp>
          <p:nvSpPr>
            <p:cNvPr id="784" name="Freeform: Shape 783">
              <a:extLst>
                <a:ext uri="{FF2B5EF4-FFF2-40B4-BE49-F238E27FC236}">
                  <a16:creationId xmlns:a16="http://schemas.microsoft.com/office/drawing/2014/main" xmlns="" id="{9A37342B-4E0A-4376-A96B-9A3CD732E316}"/>
                </a:ext>
              </a:extLst>
            </p:cNvPr>
            <p:cNvSpPr/>
            <p:nvPr/>
          </p:nvSpPr>
          <p:spPr>
            <a:xfrm>
              <a:off x="7682389" y="955833"/>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9049" y="7144"/>
                  </a:lnTo>
                  <a:cubicBezTo>
                    <a:pt x="8096" y="8096"/>
                    <a:pt x="7144" y="8096"/>
                    <a:pt x="7144" y="8096"/>
                  </a:cubicBezTo>
                  <a:close/>
                </a:path>
              </a:pathLst>
            </a:custGeom>
            <a:grpFill/>
            <a:ln w="9525" cap="flat">
              <a:noFill/>
              <a:prstDash val="solid"/>
              <a:miter/>
            </a:ln>
          </p:spPr>
          <p:txBody>
            <a:bodyPr rtlCol="0" anchor="ctr"/>
            <a:lstStyle/>
            <a:p>
              <a:endParaRPr lang="en-US"/>
            </a:p>
          </p:txBody>
        </p:sp>
        <p:sp>
          <p:nvSpPr>
            <p:cNvPr id="785" name="Freeform: Shape 784">
              <a:extLst>
                <a:ext uri="{FF2B5EF4-FFF2-40B4-BE49-F238E27FC236}">
                  <a16:creationId xmlns:a16="http://schemas.microsoft.com/office/drawing/2014/main" xmlns="" id="{0E72A33A-1F43-4915-8F3D-1B27AB685957}"/>
                </a:ext>
              </a:extLst>
            </p:cNvPr>
            <p:cNvSpPr/>
            <p:nvPr/>
          </p:nvSpPr>
          <p:spPr>
            <a:xfrm>
              <a:off x="7546181" y="962562"/>
              <a:ext cx="9525" cy="9525"/>
            </a:xfrm>
            <a:custGeom>
              <a:avLst/>
              <a:gdLst>
                <a:gd name="connsiteX0" fmla="*/ 7144 w 9525"/>
                <a:gd name="connsiteY0" fmla="*/ 8035 h 9525"/>
                <a:gd name="connsiteX1" fmla="*/ 9049 w 9525"/>
                <a:gd name="connsiteY1" fmla="*/ 11845 h 9525"/>
                <a:gd name="connsiteX2" fmla="*/ 7144 w 9525"/>
                <a:gd name="connsiteY2" fmla="*/ 8035 h 9525"/>
              </a:gdLst>
              <a:ahLst/>
              <a:cxnLst>
                <a:cxn ang="0">
                  <a:pos x="connsiteX0" y="connsiteY0"/>
                </a:cxn>
                <a:cxn ang="0">
                  <a:pos x="connsiteX1" y="connsiteY1"/>
                </a:cxn>
                <a:cxn ang="0">
                  <a:pos x="connsiteX2" y="connsiteY2"/>
                </a:cxn>
              </a:cxnLst>
              <a:rect l="l" t="t" r="r" b="b"/>
              <a:pathLst>
                <a:path w="9525" h="9525">
                  <a:moveTo>
                    <a:pt x="7144" y="8035"/>
                  </a:moveTo>
                  <a:cubicBezTo>
                    <a:pt x="8096" y="8987"/>
                    <a:pt x="10001" y="10892"/>
                    <a:pt x="9049" y="11845"/>
                  </a:cubicBezTo>
                  <a:cubicBezTo>
                    <a:pt x="10001" y="9940"/>
                    <a:pt x="10001" y="5177"/>
                    <a:pt x="7144" y="8035"/>
                  </a:cubicBezTo>
                  <a:close/>
                </a:path>
              </a:pathLst>
            </a:custGeom>
            <a:grpFill/>
            <a:ln w="9525" cap="flat">
              <a:noFill/>
              <a:prstDash val="solid"/>
              <a:miter/>
            </a:ln>
          </p:spPr>
          <p:txBody>
            <a:bodyPr rtlCol="0" anchor="ctr"/>
            <a:lstStyle/>
            <a:p>
              <a:endParaRPr lang="en-US"/>
            </a:p>
          </p:txBody>
        </p:sp>
        <p:sp>
          <p:nvSpPr>
            <p:cNvPr id="786" name="Freeform: Shape 785">
              <a:extLst>
                <a:ext uri="{FF2B5EF4-FFF2-40B4-BE49-F238E27FC236}">
                  <a16:creationId xmlns:a16="http://schemas.microsoft.com/office/drawing/2014/main" xmlns="" id="{9AA4E2EB-C777-458F-855B-9ADA37EC36D8}"/>
                </a:ext>
              </a:extLst>
            </p:cNvPr>
            <p:cNvSpPr/>
            <p:nvPr/>
          </p:nvSpPr>
          <p:spPr>
            <a:xfrm>
              <a:off x="7672864" y="1051083"/>
              <a:ext cx="9525" cy="9525"/>
            </a:xfrm>
            <a:custGeom>
              <a:avLst/>
              <a:gdLst>
                <a:gd name="connsiteX0" fmla="*/ 7144 w 9525"/>
                <a:gd name="connsiteY0" fmla="*/ 10001 h 9525"/>
                <a:gd name="connsiteX1" fmla="*/ 8096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7144" y="9049"/>
                    <a:pt x="8096" y="8096"/>
                    <a:pt x="8096" y="7144"/>
                  </a:cubicBezTo>
                  <a:cubicBezTo>
                    <a:pt x="8096" y="8096"/>
                    <a:pt x="7144" y="9049"/>
                    <a:pt x="7144" y="10001"/>
                  </a:cubicBezTo>
                  <a:close/>
                </a:path>
              </a:pathLst>
            </a:custGeom>
            <a:grpFill/>
            <a:ln w="9525" cap="flat">
              <a:noFill/>
              <a:prstDash val="solid"/>
              <a:miter/>
            </a:ln>
          </p:spPr>
          <p:txBody>
            <a:bodyPr rtlCol="0" anchor="ctr"/>
            <a:lstStyle/>
            <a:p>
              <a:endParaRPr lang="en-US"/>
            </a:p>
          </p:txBody>
        </p:sp>
        <p:sp>
          <p:nvSpPr>
            <p:cNvPr id="787" name="Freeform: Shape 786">
              <a:extLst>
                <a:ext uri="{FF2B5EF4-FFF2-40B4-BE49-F238E27FC236}">
                  <a16:creationId xmlns:a16="http://schemas.microsoft.com/office/drawing/2014/main" xmlns="" id="{9A453440-392F-424A-B21E-4D8965D992DC}"/>
                </a:ext>
              </a:extLst>
            </p:cNvPr>
            <p:cNvSpPr/>
            <p:nvPr/>
          </p:nvSpPr>
          <p:spPr>
            <a:xfrm>
              <a:off x="7673816" y="104917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7144"/>
                    <a:pt x="8096" y="8096"/>
                    <a:pt x="7144" y="9049"/>
                  </a:cubicBezTo>
                  <a:close/>
                </a:path>
              </a:pathLst>
            </a:custGeom>
            <a:grpFill/>
            <a:ln w="9525" cap="flat">
              <a:noFill/>
              <a:prstDash val="solid"/>
              <a:miter/>
            </a:ln>
          </p:spPr>
          <p:txBody>
            <a:bodyPr rtlCol="0" anchor="ctr"/>
            <a:lstStyle/>
            <a:p>
              <a:endParaRPr lang="en-US"/>
            </a:p>
          </p:txBody>
        </p:sp>
        <p:sp>
          <p:nvSpPr>
            <p:cNvPr id="788" name="Freeform: Shape 787">
              <a:extLst>
                <a:ext uri="{FF2B5EF4-FFF2-40B4-BE49-F238E27FC236}">
                  <a16:creationId xmlns:a16="http://schemas.microsoft.com/office/drawing/2014/main" xmlns="" id="{8B814CCC-DC66-4FC5-9B5B-76D22F3EB38D}"/>
                </a:ext>
              </a:extLst>
            </p:cNvPr>
            <p:cNvSpPr/>
            <p:nvPr/>
          </p:nvSpPr>
          <p:spPr>
            <a:xfrm>
              <a:off x="7538561" y="106346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7144"/>
                    <a:pt x="7144" y="7144"/>
                    <a:pt x="7144" y="7144"/>
                  </a:cubicBezTo>
                  <a:cubicBezTo>
                    <a:pt x="8096" y="8096"/>
                    <a:pt x="8096" y="8096"/>
                    <a:pt x="8096" y="8096"/>
                  </a:cubicBezTo>
                  <a:close/>
                </a:path>
              </a:pathLst>
            </a:custGeom>
            <a:grpFill/>
            <a:ln w="9525" cap="flat">
              <a:noFill/>
              <a:prstDash val="solid"/>
              <a:miter/>
            </a:ln>
          </p:spPr>
          <p:txBody>
            <a:bodyPr rtlCol="0" anchor="ctr"/>
            <a:lstStyle/>
            <a:p>
              <a:endParaRPr lang="en-US"/>
            </a:p>
          </p:txBody>
        </p:sp>
        <p:sp>
          <p:nvSpPr>
            <p:cNvPr id="789" name="Freeform: Shape 788">
              <a:extLst>
                <a:ext uri="{FF2B5EF4-FFF2-40B4-BE49-F238E27FC236}">
                  <a16:creationId xmlns:a16="http://schemas.microsoft.com/office/drawing/2014/main" xmlns="" id="{0B9B94CC-B643-44CF-A2D4-A6BDDCBA3E83}"/>
                </a:ext>
              </a:extLst>
            </p:cNvPr>
            <p:cNvSpPr/>
            <p:nvPr/>
          </p:nvSpPr>
          <p:spPr>
            <a:xfrm>
              <a:off x="7679789" y="929163"/>
              <a:ext cx="19050" cy="38100"/>
            </a:xfrm>
            <a:custGeom>
              <a:avLst/>
              <a:gdLst>
                <a:gd name="connsiteX0" fmla="*/ 13553 w 19050"/>
                <a:gd name="connsiteY0" fmla="*/ 35719 h 38100"/>
                <a:gd name="connsiteX1" fmla="*/ 18316 w 19050"/>
                <a:gd name="connsiteY1" fmla="*/ 7144 h 38100"/>
                <a:gd name="connsiteX2" fmla="*/ 13553 w 19050"/>
                <a:gd name="connsiteY2" fmla="*/ 35719 h 38100"/>
              </a:gdLst>
              <a:ahLst/>
              <a:cxnLst>
                <a:cxn ang="0">
                  <a:pos x="connsiteX0" y="connsiteY0"/>
                </a:cxn>
                <a:cxn ang="0">
                  <a:pos x="connsiteX1" y="connsiteY1"/>
                </a:cxn>
                <a:cxn ang="0">
                  <a:pos x="connsiteX2" y="connsiteY2"/>
                </a:cxn>
              </a:cxnLst>
              <a:rect l="l" t="t" r="r" b="b"/>
              <a:pathLst>
                <a:path w="19050" h="38100">
                  <a:moveTo>
                    <a:pt x="13553" y="35719"/>
                  </a:moveTo>
                  <a:cubicBezTo>
                    <a:pt x="14506" y="27146"/>
                    <a:pt x="25936" y="11906"/>
                    <a:pt x="18316" y="7144"/>
                  </a:cubicBezTo>
                  <a:cubicBezTo>
                    <a:pt x="-1687" y="15716"/>
                    <a:pt x="10696" y="27146"/>
                    <a:pt x="13553" y="35719"/>
                  </a:cubicBezTo>
                  <a:close/>
                </a:path>
              </a:pathLst>
            </a:custGeom>
            <a:grpFill/>
            <a:ln w="9525" cap="flat">
              <a:noFill/>
              <a:prstDash val="solid"/>
              <a:miter/>
            </a:ln>
          </p:spPr>
          <p:txBody>
            <a:bodyPr rtlCol="0" anchor="ctr"/>
            <a:lstStyle/>
            <a:p>
              <a:endParaRPr lang="en-US"/>
            </a:p>
          </p:txBody>
        </p:sp>
        <p:sp>
          <p:nvSpPr>
            <p:cNvPr id="790" name="Freeform: Shape 789">
              <a:extLst>
                <a:ext uri="{FF2B5EF4-FFF2-40B4-BE49-F238E27FC236}">
                  <a16:creationId xmlns:a16="http://schemas.microsoft.com/office/drawing/2014/main" xmlns="" id="{4ECAE63D-8525-4832-9B4B-9EF5843C56A4}"/>
                </a:ext>
              </a:extLst>
            </p:cNvPr>
            <p:cNvSpPr/>
            <p:nvPr/>
          </p:nvSpPr>
          <p:spPr>
            <a:xfrm>
              <a:off x="7686199" y="103446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grpFill/>
            <a:ln w="9525" cap="flat">
              <a:noFill/>
              <a:prstDash val="solid"/>
              <a:miter/>
            </a:ln>
          </p:spPr>
          <p:txBody>
            <a:bodyPr rtlCol="0" anchor="ctr"/>
            <a:lstStyle/>
            <a:p>
              <a:endParaRPr lang="en-US"/>
            </a:p>
          </p:txBody>
        </p:sp>
        <p:sp>
          <p:nvSpPr>
            <p:cNvPr id="791" name="Freeform: Shape 790">
              <a:extLst>
                <a:ext uri="{FF2B5EF4-FFF2-40B4-BE49-F238E27FC236}">
                  <a16:creationId xmlns:a16="http://schemas.microsoft.com/office/drawing/2014/main" xmlns="" id="{CA634068-5AB9-42EA-AF09-699910F3C9EF}"/>
                </a:ext>
              </a:extLst>
            </p:cNvPr>
            <p:cNvSpPr/>
            <p:nvPr/>
          </p:nvSpPr>
          <p:spPr>
            <a:xfrm>
              <a:off x="7265194" y="1107281"/>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792" name="Freeform: Shape 791">
              <a:extLst>
                <a:ext uri="{FF2B5EF4-FFF2-40B4-BE49-F238E27FC236}">
                  <a16:creationId xmlns:a16="http://schemas.microsoft.com/office/drawing/2014/main" xmlns="" id="{9CDC5003-8C0A-43D3-ABF3-33912A94398F}"/>
                </a:ext>
              </a:extLst>
            </p:cNvPr>
            <p:cNvSpPr/>
            <p:nvPr/>
          </p:nvSpPr>
          <p:spPr>
            <a:xfrm>
              <a:off x="7677626" y="98059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93" name="Freeform: Shape 792">
              <a:extLst>
                <a:ext uri="{FF2B5EF4-FFF2-40B4-BE49-F238E27FC236}">
                  <a16:creationId xmlns:a16="http://schemas.microsoft.com/office/drawing/2014/main" xmlns="" id="{9BE2987D-7CF8-45FD-9B95-1385C99FE9D0}"/>
                </a:ext>
              </a:extLst>
            </p:cNvPr>
            <p:cNvSpPr/>
            <p:nvPr/>
          </p:nvSpPr>
          <p:spPr>
            <a:xfrm>
              <a:off x="7283291"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94" name="Freeform: Shape 793">
              <a:extLst>
                <a:ext uri="{FF2B5EF4-FFF2-40B4-BE49-F238E27FC236}">
                  <a16:creationId xmlns:a16="http://schemas.microsoft.com/office/drawing/2014/main" xmlns="" id="{C47FD27D-FB92-43BF-85F9-406E9248BCE7}"/>
                </a:ext>
              </a:extLst>
            </p:cNvPr>
            <p:cNvSpPr/>
            <p:nvPr/>
          </p:nvSpPr>
          <p:spPr>
            <a:xfrm>
              <a:off x="7272814" y="9577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95" name="Freeform: Shape 794">
              <a:extLst>
                <a:ext uri="{FF2B5EF4-FFF2-40B4-BE49-F238E27FC236}">
                  <a16:creationId xmlns:a16="http://schemas.microsoft.com/office/drawing/2014/main" xmlns="" id="{ACC26871-DE7A-4E76-ABA2-545CB60BA036}"/>
                </a:ext>
              </a:extLst>
            </p:cNvPr>
            <p:cNvSpPr/>
            <p:nvPr/>
          </p:nvSpPr>
          <p:spPr>
            <a:xfrm>
              <a:off x="7283291"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96" name="Freeform: Shape 795">
              <a:extLst>
                <a:ext uri="{FF2B5EF4-FFF2-40B4-BE49-F238E27FC236}">
                  <a16:creationId xmlns:a16="http://schemas.microsoft.com/office/drawing/2014/main" xmlns="" id="{54E04102-21FA-4A50-8ED2-A37F920F882A}"/>
                </a:ext>
              </a:extLst>
            </p:cNvPr>
            <p:cNvSpPr/>
            <p:nvPr/>
          </p:nvSpPr>
          <p:spPr>
            <a:xfrm>
              <a:off x="7399496" y="1061561"/>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9049"/>
                    <a:pt x="8096" y="8096"/>
                    <a:pt x="7144" y="7144"/>
                  </a:cubicBezTo>
                  <a:cubicBezTo>
                    <a:pt x="7144" y="8096"/>
                    <a:pt x="7144" y="8096"/>
                    <a:pt x="8096" y="9049"/>
                  </a:cubicBezTo>
                  <a:close/>
                </a:path>
              </a:pathLst>
            </a:custGeom>
            <a:grpFill/>
            <a:ln w="9525" cap="flat">
              <a:noFill/>
              <a:prstDash val="solid"/>
              <a:miter/>
            </a:ln>
          </p:spPr>
          <p:txBody>
            <a:bodyPr rtlCol="0" anchor="ctr"/>
            <a:lstStyle/>
            <a:p>
              <a:endParaRPr lang="en-US"/>
            </a:p>
          </p:txBody>
        </p:sp>
        <p:sp>
          <p:nvSpPr>
            <p:cNvPr id="797" name="Freeform: Shape 796">
              <a:extLst>
                <a:ext uri="{FF2B5EF4-FFF2-40B4-BE49-F238E27FC236}">
                  <a16:creationId xmlns:a16="http://schemas.microsoft.com/office/drawing/2014/main" xmlns="" id="{A9E15873-4A65-4572-B496-AA8B6B47FF95}"/>
                </a:ext>
              </a:extLst>
            </p:cNvPr>
            <p:cNvSpPr/>
            <p:nvPr/>
          </p:nvSpPr>
          <p:spPr>
            <a:xfrm>
              <a:off x="7381637" y="105775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lnTo>
                    <a:pt x="7858" y="7144"/>
                  </a:lnTo>
                  <a:close/>
                </a:path>
              </a:pathLst>
            </a:custGeom>
            <a:grpFill/>
            <a:ln w="9525" cap="flat">
              <a:noFill/>
              <a:prstDash val="solid"/>
              <a:miter/>
            </a:ln>
          </p:spPr>
          <p:txBody>
            <a:bodyPr rtlCol="0" anchor="ctr"/>
            <a:lstStyle/>
            <a:p>
              <a:endParaRPr lang="en-US"/>
            </a:p>
          </p:txBody>
        </p:sp>
        <p:sp>
          <p:nvSpPr>
            <p:cNvPr id="798" name="Freeform: Shape 797">
              <a:extLst>
                <a:ext uri="{FF2B5EF4-FFF2-40B4-BE49-F238E27FC236}">
                  <a16:creationId xmlns:a16="http://schemas.microsoft.com/office/drawing/2014/main" xmlns="" id="{8FAE8C77-7C60-4B70-A796-BC15B2E09E3B}"/>
                </a:ext>
              </a:extLst>
            </p:cNvPr>
            <p:cNvSpPr/>
            <p:nvPr/>
          </p:nvSpPr>
          <p:spPr>
            <a:xfrm>
              <a:off x="7537609" y="938688"/>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7144" y="7144"/>
                    <a:pt x="7144" y="8096"/>
                  </a:cubicBezTo>
                  <a:cubicBezTo>
                    <a:pt x="7144" y="8096"/>
                    <a:pt x="8096" y="8096"/>
                    <a:pt x="9049" y="7144"/>
                  </a:cubicBezTo>
                  <a:close/>
                </a:path>
              </a:pathLst>
            </a:custGeom>
            <a:grpFill/>
            <a:ln w="9525" cap="flat">
              <a:noFill/>
              <a:prstDash val="solid"/>
              <a:miter/>
            </a:ln>
          </p:spPr>
          <p:txBody>
            <a:bodyPr rtlCol="0" anchor="ctr"/>
            <a:lstStyle/>
            <a:p>
              <a:endParaRPr lang="en-US"/>
            </a:p>
          </p:txBody>
        </p:sp>
        <p:sp>
          <p:nvSpPr>
            <p:cNvPr id="799" name="Freeform: Shape 798">
              <a:extLst>
                <a:ext uri="{FF2B5EF4-FFF2-40B4-BE49-F238E27FC236}">
                  <a16:creationId xmlns:a16="http://schemas.microsoft.com/office/drawing/2014/main" xmlns="" id="{37B30984-7A85-465D-93FA-F6A0545EC851}"/>
                </a:ext>
              </a:extLst>
            </p:cNvPr>
            <p:cNvSpPr/>
            <p:nvPr/>
          </p:nvSpPr>
          <p:spPr>
            <a:xfrm>
              <a:off x="7282339" y="110632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9049"/>
                  </a:cubicBezTo>
                  <a:cubicBezTo>
                    <a:pt x="7144" y="8096"/>
                    <a:pt x="8096" y="7144"/>
                    <a:pt x="8096" y="7144"/>
                  </a:cubicBezTo>
                  <a:close/>
                </a:path>
              </a:pathLst>
            </a:custGeom>
            <a:grpFill/>
            <a:ln w="9525" cap="flat">
              <a:noFill/>
              <a:prstDash val="solid"/>
              <a:miter/>
            </a:ln>
          </p:spPr>
          <p:txBody>
            <a:bodyPr rtlCol="0" anchor="ctr"/>
            <a:lstStyle/>
            <a:p>
              <a:endParaRPr lang="en-US"/>
            </a:p>
          </p:txBody>
        </p:sp>
        <p:sp>
          <p:nvSpPr>
            <p:cNvPr id="800" name="Freeform: Shape 799">
              <a:extLst>
                <a:ext uri="{FF2B5EF4-FFF2-40B4-BE49-F238E27FC236}">
                  <a16:creationId xmlns:a16="http://schemas.microsoft.com/office/drawing/2014/main" xmlns="" id="{2FE729B2-F16C-4AB4-9ADA-C391AE855145}"/>
                </a:ext>
              </a:extLst>
            </p:cNvPr>
            <p:cNvSpPr/>
            <p:nvPr/>
          </p:nvSpPr>
          <p:spPr>
            <a:xfrm>
              <a:off x="7422594" y="1032986"/>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8096"/>
                    <a:pt x="6906" y="8096"/>
                    <a:pt x="7858" y="7144"/>
                  </a:cubicBezTo>
                  <a:close/>
                </a:path>
              </a:pathLst>
            </a:custGeom>
            <a:grpFill/>
            <a:ln w="9525" cap="flat">
              <a:noFill/>
              <a:prstDash val="solid"/>
              <a:miter/>
            </a:ln>
          </p:spPr>
          <p:txBody>
            <a:bodyPr rtlCol="0" anchor="ctr"/>
            <a:lstStyle/>
            <a:p>
              <a:endParaRPr lang="en-US"/>
            </a:p>
          </p:txBody>
        </p:sp>
        <p:sp>
          <p:nvSpPr>
            <p:cNvPr id="801" name="Freeform: Shape 800">
              <a:extLst>
                <a:ext uri="{FF2B5EF4-FFF2-40B4-BE49-F238E27FC236}">
                  <a16:creationId xmlns:a16="http://schemas.microsoft.com/office/drawing/2014/main" xmlns="" id="{C0B39135-58DD-43A2-A28A-5C53923E31C9}"/>
                </a:ext>
              </a:extLst>
            </p:cNvPr>
            <p:cNvSpPr/>
            <p:nvPr/>
          </p:nvSpPr>
          <p:spPr>
            <a:xfrm>
              <a:off x="7425192" y="1022754"/>
              <a:ext cx="19050" cy="28575"/>
            </a:xfrm>
            <a:custGeom>
              <a:avLst/>
              <a:gdLst>
                <a:gd name="connsiteX0" fmla="*/ 14786 w 19050"/>
                <a:gd name="connsiteY0" fmla="*/ 20233 h 28575"/>
                <a:gd name="connsiteX1" fmla="*/ 14786 w 19050"/>
                <a:gd name="connsiteY1" fmla="*/ 20233 h 28575"/>
              </a:gdLst>
              <a:ahLst/>
              <a:cxnLst>
                <a:cxn ang="0">
                  <a:pos x="connsiteX0" y="connsiteY0"/>
                </a:cxn>
                <a:cxn ang="0">
                  <a:pos x="connsiteX1" y="connsiteY1"/>
                </a:cxn>
              </a:cxnLst>
              <a:rect l="l" t="t" r="r" b="b"/>
              <a:pathLst>
                <a:path w="19050" h="28575">
                  <a:moveTo>
                    <a:pt x="14786" y="20233"/>
                  </a:moveTo>
                  <a:cubicBezTo>
                    <a:pt x="26216" y="-15009"/>
                    <a:pt x="-7122" y="33568"/>
                    <a:pt x="14786" y="20233"/>
                  </a:cubicBezTo>
                  <a:close/>
                </a:path>
              </a:pathLst>
            </a:custGeom>
            <a:grpFill/>
            <a:ln w="9525" cap="flat">
              <a:noFill/>
              <a:prstDash val="solid"/>
              <a:miter/>
            </a:ln>
          </p:spPr>
          <p:txBody>
            <a:bodyPr rtlCol="0" anchor="ctr"/>
            <a:lstStyle/>
            <a:p>
              <a:endParaRPr lang="en-US"/>
            </a:p>
          </p:txBody>
        </p:sp>
        <p:sp>
          <p:nvSpPr>
            <p:cNvPr id="802" name="Freeform: Shape 801">
              <a:extLst>
                <a:ext uri="{FF2B5EF4-FFF2-40B4-BE49-F238E27FC236}">
                  <a16:creationId xmlns:a16="http://schemas.microsoft.com/office/drawing/2014/main" xmlns="" id="{88B0D180-5D43-4383-A1A5-530FE63F3A5F}"/>
                </a:ext>
              </a:extLst>
            </p:cNvPr>
            <p:cNvSpPr/>
            <p:nvPr/>
          </p:nvSpPr>
          <p:spPr>
            <a:xfrm>
              <a:off x="7430929" y="103774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9049"/>
                  </a:cubicBezTo>
                  <a:cubicBezTo>
                    <a:pt x="8096" y="8096"/>
                    <a:pt x="8096" y="8096"/>
                    <a:pt x="8096" y="7144"/>
                  </a:cubicBezTo>
                  <a:close/>
                </a:path>
              </a:pathLst>
            </a:custGeom>
            <a:grpFill/>
            <a:ln w="9525" cap="flat">
              <a:noFill/>
              <a:prstDash val="solid"/>
              <a:miter/>
            </a:ln>
          </p:spPr>
          <p:txBody>
            <a:bodyPr rtlCol="0" anchor="ctr"/>
            <a:lstStyle/>
            <a:p>
              <a:endParaRPr lang="en-US"/>
            </a:p>
          </p:txBody>
        </p:sp>
        <p:sp>
          <p:nvSpPr>
            <p:cNvPr id="803" name="Freeform: Shape 802">
              <a:extLst>
                <a:ext uri="{FF2B5EF4-FFF2-40B4-BE49-F238E27FC236}">
                  <a16:creationId xmlns:a16="http://schemas.microsoft.com/office/drawing/2014/main" xmlns="" id="{3B27B388-8090-49F5-9D3F-7241CD2F0D6A}"/>
                </a:ext>
              </a:extLst>
            </p:cNvPr>
            <p:cNvSpPr/>
            <p:nvPr/>
          </p:nvSpPr>
          <p:spPr>
            <a:xfrm>
              <a:off x="7464266" y="1041558"/>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8096" y="7144"/>
                    <a:pt x="8096" y="7144"/>
                  </a:cubicBezTo>
                  <a:cubicBezTo>
                    <a:pt x="8096" y="8096"/>
                    <a:pt x="8096" y="8096"/>
                    <a:pt x="7144" y="8096"/>
                  </a:cubicBezTo>
                  <a:close/>
                </a:path>
              </a:pathLst>
            </a:custGeom>
            <a:grpFill/>
            <a:ln w="9525" cap="flat">
              <a:noFill/>
              <a:prstDash val="solid"/>
              <a:miter/>
            </a:ln>
          </p:spPr>
          <p:txBody>
            <a:bodyPr rtlCol="0" anchor="ctr"/>
            <a:lstStyle/>
            <a:p>
              <a:endParaRPr lang="en-US"/>
            </a:p>
          </p:txBody>
        </p:sp>
        <p:sp>
          <p:nvSpPr>
            <p:cNvPr id="804" name="Freeform: Shape 803">
              <a:extLst>
                <a:ext uri="{FF2B5EF4-FFF2-40B4-BE49-F238E27FC236}">
                  <a16:creationId xmlns:a16="http://schemas.microsoft.com/office/drawing/2014/main" xmlns="" id="{03AF11F2-FE0D-4556-BD48-6A47B4982CAF}"/>
                </a:ext>
              </a:extLst>
            </p:cNvPr>
            <p:cNvSpPr/>
            <p:nvPr/>
          </p:nvSpPr>
          <p:spPr>
            <a:xfrm>
              <a:off x="7201376" y="10739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14764" y="7144"/>
                    <a:pt x="7144" y="7144"/>
                  </a:cubicBezTo>
                  <a:close/>
                </a:path>
              </a:pathLst>
            </a:custGeom>
            <a:grpFill/>
            <a:ln w="9525" cap="flat">
              <a:noFill/>
              <a:prstDash val="solid"/>
              <a:miter/>
            </a:ln>
          </p:spPr>
          <p:txBody>
            <a:bodyPr rtlCol="0" anchor="ctr"/>
            <a:lstStyle/>
            <a:p>
              <a:endParaRPr lang="en-US"/>
            </a:p>
          </p:txBody>
        </p:sp>
        <p:sp>
          <p:nvSpPr>
            <p:cNvPr id="805" name="Freeform: Shape 804">
              <a:extLst>
                <a:ext uri="{FF2B5EF4-FFF2-40B4-BE49-F238E27FC236}">
                  <a16:creationId xmlns:a16="http://schemas.microsoft.com/office/drawing/2014/main" xmlns="" id="{DDE3A3A7-FCB3-45B4-B3A8-85B179C39848}"/>
                </a:ext>
              </a:extLst>
            </p:cNvPr>
            <p:cNvSpPr/>
            <p:nvPr/>
          </p:nvSpPr>
          <p:spPr>
            <a:xfrm>
              <a:off x="7581525" y="989171"/>
              <a:ext cx="9525" cy="9525"/>
            </a:xfrm>
            <a:custGeom>
              <a:avLst/>
              <a:gdLst>
                <a:gd name="connsiteX0" fmla="*/ 8947 w 9525"/>
                <a:gd name="connsiteY0" fmla="*/ 7144 h 9525"/>
                <a:gd name="connsiteX1" fmla="*/ 8947 w 9525"/>
                <a:gd name="connsiteY1" fmla="*/ 7144 h 9525"/>
              </a:gdLst>
              <a:ahLst/>
              <a:cxnLst>
                <a:cxn ang="0">
                  <a:pos x="connsiteX0" y="connsiteY0"/>
                </a:cxn>
                <a:cxn ang="0">
                  <a:pos x="connsiteX1" y="connsiteY1"/>
                </a:cxn>
              </a:cxnLst>
              <a:rect l="l" t="t" r="r" b="b"/>
              <a:pathLst>
                <a:path w="9525" h="9525">
                  <a:moveTo>
                    <a:pt x="8947" y="7144"/>
                  </a:moveTo>
                  <a:cubicBezTo>
                    <a:pt x="6090" y="7144"/>
                    <a:pt x="7042" y="9049"/>
                    <a:pt x="8947" y="7144"/>
                  </a:cubicBezTo>
                  <a:close/>
                </a:path>
              </a:pathLst>
            </a:custGeom>
            <a:grpFill/>
            <a:ln w="9525" cap="flat">
              <a:noFill/>
              <a:prstDash val="solid"/>
              <a:miter/>
            </a:ln>
          </p:spPr>
          <p:txBody>
            <a:bodyPr rtlCol="0" anchor="ctr"/>
            <a:lstStyle/>
            <a:p>
              <a:endParaRPr lang="en-US"/>
            </a:p>
          </p:txBody>
        </p:sp>
        <p:sp>
          <p:nvSpPr>
            <p:cNvPr id="806" name="Freeform: Shape 805">
              <a:extLst>
                <a:ext uri="{FF2B5EF4-FFF2-40B4-BE49-F238E27FC236}">
                  <a16:creationId xmlns:a16="http://schemas.microsoft.com/office/drawing/2014/main" xmlns="" id="{E92115D2-B5AA-42F5-A315-52094EC5F115}"/>
                </a:ext>
              </a:extLst>
            </p:cNvPr>
            <p:cNvSpPr/>
            <p:nvPr/>
          </p:nvSpPr>
          <p:spPr>
            <a:xfrm>
              <a:off x="7434739" y="102250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8096"/>
                    <a:pt x="7144" y="9049"/>
                    <a:pt x="7144" y="9049"/>
                  </a:cubicBezTo>
                  <a:cubicBezTo>
                    <a:pt x="7144" y="9049"/>
                    <a:pt x="8096" y="8096"/>
                    <a:pt x="8096" y="7144"/>
                  </a:cubicBezTo>
                  <a:close/>
                </a:path>
              </a:pathLst>
            </a:custGeom>
            <a:grpFill/>
            <a:ln w="9525" cap="flat">
              <a:noFill/>
              <a:prstDash val="solid"/>
              <a:miter/>
            </a:ln>
          </p:spPr>
          <p:txBody>
            <a:bodyPr rtlCol="0" anchor="ctr"/>
            <a:lstStyle/>
            <a:p>
              <a:endParaRPr lang="en-US"/>
            </a:p>
          </p:txBody>
        </p:sp>
        <p:sp>
          <p:nvSpPr>
            <p:cNvPr id="807" name="Freeform: Shape 806">
              <a:extLst>
                <a:ext uri="{FF2B5EF4-FFF2-40B4-BE49-F238E27FC236}">
                  <a16:creationId xmlns:a16="http://schemas.microsoft.com/office/drawing/2014/main" xmlns="" id="{E275DAA4-117E-4AEB-A4E6-A94597EE91E5}"/>
                </a:ext>
              </a:extLst>
            </p:cNvPr>
            <p:cNvSpPr/>
            <p:nvPr/>
          </p:nvSpPr>
          <p:spPr>
            <a:xfrm>
              <a:off x="7585234" y="10282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10954"/>
                    <a:pt x="13811" y="11906"/>
                    <a:pt x="7144" y="7144"/>
                  </a:cubicBezTo>
                  <a:close/>
                </a:path>
              </a:pathLst>
            </a:custGeom>
            <a:grpFill/>
            <a:ln w="9525" cap="flat">
              <a:noFill/>
              <a:prstDash val="solid"/>
              <a:miter/>
            </a:ln>
          </p:spPr>
          <p:txBody>
            <a:bodyPr rtlCol="0" anchor="ctr"/>
            <a:lstStyle/>
            <a:p>
              <a:endParaRPr lang="en-US"/>
            </a:p>
          </p:txBody>
        </p:sp>
        <p:sp>
          <p:nvSpPr>
            <p:cNvPr id="808" name="Freeform: Shape 807">
              <a:extLst>
                <a:ext uri="{FF2B5EF4-FFF2-40B4-BE49-F238E27FC236}">
                  <a16:creationId xmlns:a16="http://schemas.microsoft.com/office/drawing/2014/main" xmlns="" id="{93863E2B-513D-45C5-8393-B9D6DA79CD87}"/>
                </a:ext>
              </a:extLst>
            </p:cNvPr>
            <p:cNvSpPr/>
            <p:nvPr/>
          </p:nvSpPr>
          <p:spPr>
            <a:xfrm>
              <a:off x="7590949" y="10291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809" name="Freeform: Shape 808">
              <a:extLst>
                <a:ext uri="{FF2B5EF4-FFF2-40B4-BE49-F238E27FC236}">
                  <a16:creationId xmlns:a16="http://schemas.microsoft.com/office/drawing/2014/main" xmlns="" id="{BDDF95AE-8FE6-4196-8AE9-F7173381A86F}"/>
                </a:ext>
              </a:extLst>
            </p:cNvPr>
            <p:cNvSpPr/>
            <p:nvPr/>
          </p:nvSpPr>
          <p:spPr>
            <a:xfrm>
              <a:off x="6870859" y="924791"/>
              <a:ext cx="828675" cy="209550"/>
            </a:xfrm>
            <a:custGeom>
              <a:avLst/>
              <a:gdLst>
                <a:gd name="connsiteX0" fmla="*/ 334804 w 828675"/>
                <a:gd name="connsiteY0" fmla="*/ 154391 h 209550"/>
                <a:gd name="connsiteX1" fmla="*/ 305276 w 828675"/>
                <a:gd name="connsiteY1" fmla="*/ 162011 h 209550"/>
                <a:gd name="connsiteX2" fmla="*/ 302419 w 828675"/>
                <a:gd name="connsiteY2" fmla="*/ 172489 h 209550"/>
                <a:gd name="connsiteX3" fmla="*/ 286226 w 828675"/>
                <a:gd name="connsiteY3" fmla="*/ 153439 h 209550"/>
                <a:gd name="connsiteX4" fmla="*/ 248126 w 828675"/>
                <a:gd name="connsiteY4" fmla="*/ 163916 h 209550"/>
                <a:gd name="connsiteX5" fmla="*/ 251936 w 828675"/>
                <a:gd name="connsiteY5" fmla="*/ 179156 h 209550"/>
                <a:gd name="connsiteX6" fmla="*/ 184309 w 828675"/>
                <a:gd name="connsiteY6" fmla="*/ 180109 h 209550"/>
                <a:gd name="connsiteX7" fmla="*/ 182404 w 828675"/>
                <a:gd name="connsiteY7" fmla="*/ 160106 h 209550"/>
                <a:gd name="connsiteX8" fmla="*/ 7144 w 828675"/>
                <a:gd name="connsiteY8" fmla="*/ 158201 h 209550"/>
                <a:gd name="connsiteX9" fmla="*/ 17621 w 828675"/>
                <a:gd name="connsiteY9" fmla="*/ 135341 h 209550"/>
                <a:gd name="connsiteX10" fmla="*/ 121444 w 828675"/>
                <a:gd name="connsiteY10" fmla="*/ 127721 h 209550"/>
                <a:gd name="connsiteX11" fmla="*/ 108109 w 828675"/>
                <a:gd name="connsiteY11" fmla="*/ 144866 h 209550"/>
                <a:gd name="connsiteX12" fmla="*/ 121444 w 828675"/>
                <a:gd name="connsiteY12" fmla="*/ 142961 h 209550"/>
                <a:gd name="connsiteX13" fmla="*/ 123349 w 828675"/>
                <a:gd name="connsiteY13" fmla="*/ 127721 h 209550"/>
                <a:gd name="connsiteX14" fmla="*/ 186214 w 828675"/>
                <a:gd name="connsiteY14" fmla="*/ 133436 h 209550"/>
                <a:gd name="connsiteX15" fmla="*/ 225266 w 828675"/>
                <a:gd name="connsiteY15" fmla="*/ 114386 h 209550"/>
                <a:gd name="connsiteX16" fmla="*/ 220504 w 828675"/>
                <a:gd name="connsiteY16" fmla="*/ 136294 h 209550"/>
                <a:gd name="connsiteX17" fmla="*/ 342424 w 828675"/>
                <a:gd name="connsiteY17" fmla="*/ 58189 h 209550"/>
                <a:gd name="connsiteX18" fmla="*/ 326231 w 828675"/>
                <a:gd name="connsiteY18" fmla="*/ 42949 h 209550"/>
                <a:gd name="connsiteX19" fmla="*/ 298609 w 828675"/>
                <a:gd name="connsiteY19" fmla="*/ 71524 h 209550"/>
                <a:gd name="connsiteX20" fmla="*/ 283369 w 828675"/>
                <a:gd name="connsiteY20" fmla="*/ 70571 h 209550"/>
                <a:gd name="connsiteX21" fmla="*/ 289084 w 828675"/>
                <a:gd name="connsiteY21" fmla="*/ 58189 h 209550"/>
                <a:gd name="connsiteX22" fmla="*/ 304324 w 828675"/>
                <a:gd name="connsiteY22" fmla="*/ 60094 h 209550"/>
                <a:gd name="connsiteX23" fmla="*/ 353854 w 828675"/>
                <a:gd name="connsiteY23" fmla="*/ 33424 h 209550"/>
                <a:gd name="connsiteX24" fmla="*/ 357664 w 828675"/>
                <a:gd name="connsiteY24" fmla="*/ 39139 h 209550"/>
                <a:gd name="connsiteX25" fmla="*/ 350996 w 828675"/>
                <a:gd name="connsiteY25" fmla="*/ 63904 h 209550"/>
                <a:gd name="connsiteX26" fmla="*/ 352901 w 828675"/>
                <a:gd name="connsiteY26" fmla="*/ 70571 h 209550"/>
                <a:gd name="connsiteX27" fmla="*/ 373856 w 828675"/>
                <a:gd name="connsiteY27" fmla="*/ 47711 h 209550"/>
                <a:gd name="connsiteX28" fmla="*/ 385286 w 828675"/>
                <a:gd name="connsiteY28" fmla="*/ 70571 h 209550"/>
                <a:gd name="connsiteX29" fmla="*/ 409099 w 828675"/>
                <a:gd name="connsiteY29" fmla="*/ 35329 h 209550"/>
                <a:gd name="connsiteX30" fmla="*/ 387191 w 828675"/>
                <a:gd name="connsiteY30" fmla="*/ 48664 h 209550"/>
                <a:gd name="connsiteX31" fmla="*/ 383381 w 828675"/>
                <a:gd name="connsiteY31" fmla="*/ 46759 h 209550"/>
                <a:gd name="connsiteX32" fmla="*/ 385286 w 828675"/>
                <a:gd name="connsiteY32" fmla="*/ 30566 h 209550"/>
                <a:gd name="connsiteX33" fmla="*/ 476726 w 828675"/>
                <a:gd name="connsiteY33" fmla="*/ 28661 h 209550"/>
                <a:gd name="connsiteX34" fmla="*/ 449104 w 828675"/>
                <a:gd name="connsiteY34" fmla="*/ 44854 h 209550"/>
                <a:gd name="connsiteX35" fmla="*/ 453866 w 828675"/>
                <a:gd name="connsiteY35" fmla="*/ 27709 h 209550"/>
                <a:gd name="connsiteX36" fmla="*/ 437674 w 828675"/>
                <a:gd name="connsiteY36" fmla="*/ 29614 h 209550"/>
                <a:gd name="connsiteX37" fmla="*/ 444341 w 828675"/>
                <a:gd name="connsiteY37" fmla="*/ 69619 h 209550"/>
                <a:gd name="connsiteX38" fmla="*/ 453866 w 828675"/>
                <a:gd name="connsiteY38" fmla="*/ 54379 h 209550"/>
                <a:gd name="connsiteX39" fmla="*/ 489109 w 828675"/>
                <a:gd name="connsiteY39" fmla="*/ 37234 h 209550"/>
                <a:gd name="connsiteX40" fmla="*/ 478631 w 828675"/>
                <a:gd name="connsiteY40" fmla="*/ 57236 h 209550"/>
                <a:gd name="connsiteX41" fmla="*/ 471964 w 828675"/>
                <a:gd name="connsiteY41" fmla="*/ 50569 h 209550"/>
                <a:gd name="connsiteX42" fmla="*/ 475774 w 828675"/>
                <a:gd name="connsiteY42" fmla="*/ 41996 h 209550"/>
                <a:gd name="connsiteX43" fmla="*/ 476726 w 828675"/>
                <a:gd name="connsiteY43" fmla="*/ 31519 h 209550"/>
                <a:gd name="connsiteX44" fmla="*/ 543401 w 828675"/>
                <a:gd name="connsiteY44" fmla="*/ 12469 h 209550"/>
                <a:gd name="connsiteX45" fmla="*/ 496729 w 828675"/>
                <a:gd name="connsiteY45" fmla="*/ 38186 h 209550"/>
                <a:gd name="connsiteX46" fmla="*/ 544354 w 828675"/>
                <a:gd name="connsiteY46" fmla="*/ 20089 h 209550"/>
                <a:gd name="connsiteX47" fmla="*/ 533876 w 828675"/>
                <a:gd name="connsiteY47" fmla="*/ 34376 h 209550"/>
                <a:gd name="connsiteX48" fmla="*/ 492919 w 828675"/>
                <a:gd name="connsiteY48" fmla="*/ 49616 h 209550"/>
                <a:gd name="connsiteX49" fmla="*/ 564356 w 828675"/>
                <a:gd name="connsiteY49" fmla="*/ 8659 h 209550"/>
                <a:gd name="connsiteX50" fmla="*/ 576739 w 828675"/>
                <a:gd name="connsiteY50" fmla="*/ 12469 h 209550"/>
                <a:gd name="connsiteX51" fmla="*/ 552926 w 828675"/>
                <a:gd name="connsiteY51" fmla="*/ 18184 h 209550"/>
                <a:gd name="connsiteX52" fmla="*/ 556736 w 828675"/>
                <a:gd name="connsiteY52" fmla="*/ 43901 h 209550"/>
                <a:gd name="connsiteX53" fmla="*/ 583406 w 828675"/>
                <a:gd name="connsiteY53" fmla="*/ 25804 h 209550"/>
                <a:gd name="connsiteX54" fmla="*/ 584359 w 828675"/>
                <a:gd name="connsiteY54" fmla="*/ 7706 h 209550"/>
                <a:gd name="connsiteX55" fmla="*/ 611981 w 828675"/>
                <a:gd name="connsiteY55" fmla="*/ 24851 h 209550"/>
                <a:gd name="connsiteX56" fmla="*/ 608171 w 828675"/>
                <a:gd name="connsiteY56" fmla="*/ 18184 h 209550"/>
                <a:gd name="connsiteX57" fmla="*/ 582454 w 828675"/>
                <a:gd name="connsiteY57" fmla="*/ 28661 h 209550"/>
                <a:gd name="connsiteX58" fmla="*/ 618649 w 828675"/>
                <a:gd name="connsiteY58" fmla="*/ 35329 h 209550"/>
                <a:gd name="connsiteX59" fmla="*/ 619601 w 828675"/>
                <a:gd name="connsiteY59" fmla="*/ 15326 h 209550"/>
                <a:gd name="connsiteX60" fmla="*/ 673894 w 828675"/>
                <a:gd name="connsiteY60" fmla="*/ 21994 h 209550"/>
                <a:gd name="connsiteX61" fmla="*/ 663416 w 828675"/>
                <a:gd name="connsiteY61" fmla="*/ 45806 h 209550"/>
                <a:gd name="connsiteX62" fmla="*/ 703421 w 828675"/>
                <a:gd name="connsiteY62" fmla="*/ 20089 h 209550"/>
                <a:gd name="connsiteX63" fmla="*/ 763429 w 828675"/>
                <a:gd name="connsiteY63" fmla="*/ 26756 h 209550"/>
                <a:gd name="connsiteX64" fmla="*/ 743426 w 828675"/>
                <a:gd name="connsiteY64" fmla="*/ 26756 h 209550"/>
                <a:gd name="connsiteX65" fmla="*/ 743426 w 828675"/>
                <a:gd name="connsiteY65" fmla="*/ 42949 h 209550"/>
                <a:gd name="connsiteX66" fmla="*/ 752951 w 828675"/>
                <a:gd name="connsiteY66" fmla="*/ 45806 h 209550"/>
                <a:gd name="connsiteX67" fmla="*/ 763429 w 828675"/>
                <a:gd name="connsiteY67" fmla="*/ 14374 h 209550"/>
                <a:gd name="connsiteX68" fmla="*/ 770096 w 828675"/>
                <a:gd name="connsiteY68" fmla="*/ 45806 h 209550"/>
                <a:gd name="connsiteX69" fmla="*/ 775811 w 828675"/>
                <a:gd name="connsiteY69" fmla="*/ 21041 h 209550"/>
                <a:gd name="connsiteX70" fmla="*/ 775811 w 828675"/>
                <a:gd name="connsiteY70" fmla="*/ 31519 h 209550"/>
                <a:gd name="connsiteX71" fmla="*/ 818674 w 828675"/>
                <a:gd name="connsiteY71" fmla="*/ 40091 h 209550"/>
                <a:gd name="connsiteX72" fmla="*/ 821531 w 828675"/>
                <a:gd name="connsiteY72" fmla="*/ 43901 h 209550"/>
                <a:gd name="connsiteX73" fmla="*/ 770096 w 828675"/>
                <a:gd name="connsiteY73" fmla="*/ 121054 h 209550"/>
                <a:gd name="connsiteX74" fmla="*/ 820579 w 828675"/>
                <a:gd name="connsiteY74" fmla="*/ 105814 h 209550"/>
                <a:gd name="connsiteX75" fmla="*/ 830104 w 828675"/>
                <a:gd name="connsiteY75" fmla="*/ 105814 h 209550"/>
                <a:gd name="connsiteX76" fmla="*/ 824389 w 828675"/>
                <a:gd name="connsiteY76" fmla="*/ 119149 h 209550"/>
                <a:gd name="connsiteX77" fmla="*/ 762476 w 828675"/>
                <a:gd name="connsiteY77" fmla="*/ 139151 h 209550"/>
                <a:gd name="connsiteX78" fmla="*/ 724376 w 828675"/>
                <a:gd name="connsiteY78" fmla="*/ 160106 h 209550"/>
                <a:gd name="connsiteX79" fmla="*/ 718661 w 828675"/>
                <a:gd name="connsiteY79" fmla="*/ 138199 h 209550"/>
                <a:gd name="connsiteX80" fmla="*/ 676751 w 828675"/>
                <a:gd name="connsiteY80" fmla="*/ 161059 h 209550"/>
                <a:gd name="connsiteX81" fmla="*/ 682466 w 828675"/>
                <a:gd name="connsiteY81" fmla="*/ 141056 h 209550"/>
                <a:gd name="connsiteX82" fmla="*/ 684371 w 828675"/>
                <a:gd name="connsiteY82" fmla="*/ 136294 h 209550"/>
                <a:gd name="connsiteX83" fmla="*/ 538639 w 828675"/>
                <a:gd name="connsiteY83" fmla="*/ 138199 h 209550"/>
                <a:gd name="connsiteX84" fmla="*/ 532924 w 828675"/>
                <a:gd name="connsiteY84" fmla="*/ 143914 h 209550"/>
                <a:gd name="connsiteX85" fmla="*/ 525304 w 828675"/>
                <a:gd name="connsiteY85" fmla="*/ 168679 h 209550"/>
                <a:gd name="connsiteX86" fmla="*/ 531019 w 828675"/>
                <a:gd name="connsiteY86" fmla="*/ 163916 h 209550"/>
                <a:gd name="connsiteX87" fmla="*/ 517684 w 828675"/>
                <a:gd name="connsiteY87" fmla="*/ 151534 h 209550"/>
                <a:gd name="connsiteX88" fmla="*/ 527209 w 828675"/>
                <a:gd name="connsiteY88" fmla="*/ 124864 h 209550"/>
                <a:gd name="connsiteX89" fmla="*/ 513874 w 828675"/>
                <a:gd name="connsiteY89" fmla="*/ 133436 h 209550"/>
                <a:gd name="connsiteX90" fmla="*/ 518636 w 828675"/>
                <a:gd name="connsiteY90" fmla="*/ 155344 h 209550"/>
                <a:gd name="connsiteX91" fmla="*/ 413861 w 828675"/>
                <a:gd name="connsiteY91" fmla="*/ 189634 h 209550"/>
                <a:gd name="connsiteX92" fmla="*/ 416719 w 828675"/>
                <a:gd name="connsiteY92" fmla="*/ 180109 h 209550"/>
                <a:gd name="connsiteX93" fmla="*/ 395764 w 828675"/>
                <a:gd name="connsiteY93" fmla="*/ 171536 h 209550"/>
                <a:gd name="connsiteX94" fmla="*/ 386239 w 828675"/>
                <a:gd name="connsiteY94" fmla="*/ 197254 h 209550"/>
                <a:gd name="connsiteX95" fmla="*/ 382429 w 828675"/>
                <a:gd name="connsiteY95" fmla="*/ 199159 h 209550"/>
                <a:gd name="connsiteX96" fmla="*/ 389096 w 828675"/>
                <a:gd name="connsiteY96" fmla="*/ 167726 h 209550"/>
                <a:gd name="connsiteX97" fmla="*/ 368141 w 828675"/>
                <a:gd name="connsiteY97" fmla="*/ 204874 h 209550"/>
                <a:gd name="connsiteX98" fmla="*/ 348139 w 828675"/>
                <a:gd name="connsiteY98" fmla="*/ 143914 h 209550"/>
                <a:gd name="connsiteX99" fmla="*/ 348139 w 828675"/>
                <a:gd name="connsiteY99" fmla="*/ 153439 h 209550"/>
                <a:gd name="connsiteX100" fmla="*/ 355759 w 828675"/>
                <a:gd name="connsiteY100" fmla="*/ 139151 h 209550"/>
                <a:gd name="connsiteX101" fmla="*/ 334804 w 828675"/>
                <a:gd name="connsiteY101" fmla="*/ 154391 h 209550"/>
                <a:gd name="connsiteX102" fmla="*/ 38576 w 828675"/>
                <a:gd name="connsiteY102" fmla="*/ 154391 h 209550"/>
                <a:gd name="connsiteX103" fmla="*/ 39529 w 828675"/>
                <a:gd name="connsiteY103" fmla="*/ 152486 h 209550"/>
                <a:gd name="connsiteX104" fmla="*/ 38576 w 828675"/>
                <a:gd name="connsiteY104" fmla="*/ 154391 h 209550"/>
                <a:gd name="connsiteX105" fmla="*/ 420529 w 828675"/>
                <a:gd name="connsiteY105" fmla="*/ 122959 h 209550"/>
                <a:gd name="connsiteX106" fmla="*/ 404336 w 828675"/>
                <a:gd name="connsiteY106" fmla="*/ 144866 h 209550"/>
                <a:gd name="connsiteX107" fmla="*/ 420529 w 828675"/>
                <a:gd name="connsiteY107" fmla="*/ 122959 h 209550"/>
                <a:gd name="connsiteX108" fmla="*/ 427196 w 828675"/>
                <a:gd name="connsiteY108" fmla="*/ 142961 h 209550"/>
                <a:gd name="connsiteX109" fmla="*/ 427196 w 828675"/>
                <a:gd name="connsiteY109" fmla="*/ 142961 h 209550"/>
                <a:gd name="connsiteX110" fmla="*/ 430054 w 828675"/>
                <a:gd name="connsiteY110" fmla="*/ 136294 h 209550"/>
                <a:gd name="connsiteX111" fmla="*/ 430054 w 828675"/>
                <a:gd name="connsiteY111" fmla="*/ 136294 h 209550"/>
                <a:gd name="connsiteX112" fmla="*/ 430054 w 828675"/>
                <a:gd name="connsiteY112" fmla="*/ 136294 h 209550"/>
                <a:gd name="connsiteX113" fmla="*/ 362426 w 828675"/>
                <a:gd name="connsiteY113" fmla="*/ 141056 h 209550"/>
                <a:gd name="connsiteX114" fmla="*/ 362426 w 828675"/>
                <a:gd name="connsiteY114" fmla="*/ 141056 h 209550"/>
                <a:gd name="connsiteX115" fmla="*/ 370046 w 828675"/>
                <a:gd name="connsiteY115" fmla="*/ 146771 h 209550"/>
                <a:gd name="connsiteX116" fmla="*/ 370046 w 828675"/>
                <a:gd name="connsiteY116" fmla="*/ 146771 h 209550"/>
                <a:gd name="connsiteX117" fmla="*/ 394811 w 828675"/>
                <a:gd name="connsiteY117" fmla="*/ 159154 h 209550"/>
                <a:gd name="connsiteX118" fmla="*/ 394811 w 828675"/>
                <a:gd name="connsiteY118" fmla="*/ 159154 h 209550"/>
                <a:gd name="connsiteX119" fmla="*/ 757714 w 828675"/>
                <a:gd name="connsiteY119" fmla="*/ 105814 h 209550"/>
                <a:gd name="connsiteX120" fmla="*/ 757714 w 828675"/>
                <a:gd name="connsiteY120" fmla="*/ 105814 h 209550"/>
                <a:gd name="connsiteX121" fmla="*/ 701516 w 828675"/>
                <a:gd name="connsiteY121" fmla="*/ 101051 h 209550"/>
                <a:gd name="connsiteX122" fmla="*/ 687229 w 828675"/>
                <a:gd name="connsiteY122" fmla="*/ 131531 h 209550"/>
                <a:gd name="connsiteX123" fmla="*/ 682466 w 828675"/>
                <a:gd name="connsiteY123" fmla="*/ 132484 h 209550"/>
                <a:gd name="connsiteX124" fmla="*/ 696754 w 828675"/>
                <a:gd name="connsiteY124" fmla="*/ 111529 h 209550"/>
                <a:gd name="connsiteX125" fmla="*/ 730091 w 828675"/>
                <a:gd name="connsiteY125" fmla="*/ 129626 h 209550"/>
                <a:gd name="connsiteX126" fmla="*/ 701516 w 828675"/>
                <a:gd name="connsiteY126" fmla="*/ 101051 h 209550"/>
                <a:gd name="connsiteX127" fmla="*/ 519589 w 828675"/>
                <a:gd name="connsiteY127" fmla="*/ 102004 h 209550"/>
                <a:gd name="connsiteX128" fmla="*/ 558641 w 828675"/>
                <a:gd name="connsiteY128" fmla="*/ 116291 h 209550"/>
                <a:gd name="connsiteX129" fmla="*/ 562451 w 828675"/>
                <a:gd name="connsiteY129" fmla="*/ 129626 h 209550"/>
                <a:gd name="connsiteX130" fmla="*/ 543401 w 828675"/>
                <a:gd name="connsiteY130" fmla="*/ 130579 h 209550"/>
                <a:gd name="connsiteX131" fmla="*/ 557689 w 828675"/>
                <a:gd name="connsiteY131" fmla="*/ 158201 h 209550"/>
                <a:gd name="connsiteX132" fmla="*/ 571976 w 828675"/>
                <a:gd name="connsiteY132" fmla="*/ 148676 h 209550"/>
                <a:gd name="connsiteX133" fmla="*/ 558641 w 828675"/>
                <a:gd name="connsiteY133" fmla="*/ 140104 h 209550"/>
                <a:gd name="connsiteX134" fmla="*/ 598646 w 828675"/>
                <a:gd name="connsiteY134" fmla="*/ 115339 h 209550"/>
                <a:gd name="connsiteX135" fmla="*/ 599599 w 828675"/>
                <a:gd name="connsiteY135" fmla="*/ 126769 h 209550"/>
                <a:gd name="connsiteX136" fmla="*/ 598646 w 828675"/>
                <a:gd name="connsiteY136" fmla="*/ 105814 h 209550"/>
                <a:gd name="connsiteX137" fmla="*/ 670084 w 828675"/>
                <a:gd name="connsiteY137" fmla="*/ 114386 h 209550"/>
                <a:gd name="connsiteX138" fmla="*/ 671036 w 828675"/>
                <a:gd name="connsiteY138" fmla="*/ 105814 h 209550"/>
                <a:gd name="connsiteX139" fmla="*/ 583406 w 828675"/>
                <a:gd name="connsiteY139" fmla="*/ 110576 h 209550"/>
                <a:gd name="connsiteX140" fmla="*/ 579596 w 828675"/>
                <a:gd name="connsiteY140" fmla="*/ 61999 h 209550"/>
                <a:gd name="connsiteX141" fmla="*/ 519589 w 828675"/>
                <a:gd name="connsiteY141" fmla="*/ 102004 h 209550"/>
                <a:gd name="connsiteX142" fmla="*/ 471011 w 828675"/>
                <a:gd name="connsiteY142" fmla="*/ 120101 h 209550"/>
                <a:gd name="connsiteX143" fmla="*/ 435769 w 828675"/>
                <a:gd name="connsiteY143" fmla="*/ 136294 h 209550"/>
                <a:gd name="connsiteX144" fmla="*/ 431959 w 828675"/>
                <a:gd name="connsiteY144" fmla="*/ 153439 h 209550"/>
                <a:gd name="connsiteX145" fmla="*/ 471011 w 828675"/>
                <a:gd name="connsiteY145" fmla="*/ 120101 h 209550"/>
                <a:gd name="connsiteX146" fmla="*/ 373856 w 828675"/>
                <a:gd name="connsiteY146" fmla="*/ 58189 h 209550"/>
                <a:gd name="connsiteX147" fmla="*/ 373856 w 828675"/>
                <a:gd name="connsiteY147" fmla="*/ 58189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828675" h="209550">
                  <a:moveTo>
                    <a:pt x="334804" y="154391"/>
                  </a:moveTo>
                  <a:cubicBezTo>
                    <a:pt x="333851" y="155344"/>
                    <a:pt x="301466" y="166774"/>
                    <a:pt x="305276" y="162011"/>
                  </a:cubicBezTo>
                  <a:cubicBezTo>
                    <a:pt x="311944" y="160106"/>
                    <a:pt x="310991" y="162964"/>
                    <a:pt x="302419" y="172489"/>
                  </a:cubicBezTo>
                  <a:cubicBezTo>
                    <a:pt x="305276" y="175346"/>
                    <a:pt x="290989" y="152486"/>
                    <a:pt x="286226" y="153439"/>
                  </a:cubicBezTo>
                  <a:cubicBezTo>
                    <a:pt x="302419" y="178204"/>
                    <a:pt x="238601" y="165821"/>
                    <a:pt x="248126" y="163916"/>
                  </a:cubicBezTo>
                  <a:cubicBezTo>
                    <a:pt x="245269" y="183919"/>
                    <a:pt x="237649" y="166774"/>
                    <a:pt x="251936" y="179156"/>
                  </a:cubicBezTo>
                  <a:cubicBezTo>
                    <a:pt x="233839" y="166774"/>
                    <a:pt x="191929" y="167726"/>
                    <a:pt x="184309" y="180109"/>
                  </a:cubicBezTo>
                  <a:cubicBezTo>
                    <a:pt x="180499" y="170584"/>
                    <a:pt x="178594" y="169631"/>
                    <a:pt x="182404" y="160106"/>
                  </a:cubicBezTo>
                  <a:cubicBezTo>
                    <a:pt x="166211" y="148676"/>
                    <a:pt x="41434" y="180109"/>
                    <a:pt x="7144" y="158201"/>
                  </a:cubicBezTo>
                  <a:cubicBezTo>
                    <a:pt x="12859" y="150581"/>
                    <a:pt x="37624" y="132484"/>
                    <a:pt x="17621" y="135341"/>
                  </a:cubicBezTo>
                  <a:cubicBezTo>
                    <a:pt x="40481" y="111529"/>
                    <a:pt x="86201" y="142961"/>
                    <a:pt x="121444" y="127721"/>
                  </a:cubicBezTo>
                  <a:cubicBezTo>
                    <a:pt x="121444" y="129626"/>
                    <a:pt x="109061" y="142961"/>
                    <a:pt x="108109" y="144866"/>
                  </a:cubicBezTo>
                  <a:cubicBezTo>
                    <a:pt x="114776" y="136294"/>
                    <a:pt x="119539" y="136294"/>
                    <a:pt x="121444" y="142961"/>
                  </a:cubicBezTo>
                  <a:cubicBezTo>
                    <a:pt x="134779" y="136294"/>
                    <a:pt x="123349" y="132484"/>
                    <a:pt x="123349" y="127721"/>
                  </a:cubicBezTo>
                  <a:cubicBezTo>
                    <a:pt x="139541" y="129626"/>
                    <a:pt x="197644" y="125816"/>
                    <a:pt x="186214" y="133436"/>
                  </a:cubicBezTo>
                  <a:cubicBezTo>
                    <a:pt x="184309" y="133436"/>
                    <a:pt x="225266" y="114386"/>
                    <a:pt x="225266" y="114386"/>
                  </a:cubicBezTo>
                  <a:cubicBezTo>
                    <a:pt x="230029" y="120101"/>
                    <a:pt x="212884" y="137246"/>
                    <a:pt x="220504" y="136294"/>
                  </a:cubicBezTo>
                  <a:cubicBezTo>
                    <a:pt x="270034" y="107719"/>
                    <a:pt x="301466" y="93431"/>
                    <a:pt x="342424" y="58189"/>
                  </a:cubicBezTo>
                  <a:cubicBezTo>
                    <a:pt x="344329" y="68666"/>
                    <a:pt x="330041" y="41996"/>
                    <a:pt x="326231" y="42949"/>
                  </a:cubicBezTo>
                  <a:cubicBezTo>
                    <a:pt x="317659" y="54379"/>
                    <a:pt x="314801" y="56284"/>
                    <a:pt x="298609" y="71524"/>
                  </a:cubicBezTo>
                  <a:cubicBezTo>
                    <a:pt x="296704" y="57236"/>
                    <a:pt x="291941" y="56284"/>
                    <a:pt x="283369" y="70571"/>
                  </a:cubicBezTo>
                  <a:cubicBezTo>
                    <a:pt x="293846" y="65809"/>
                    <a:pt x="295751" y="61999"/>
                    <a:pt x="289084" y="58189"/>
                  </a:cubicBezTo>
                  <a:cubicBezTo>
                    <a:pt x="295751" y="52474"/>
                    <a:pt x="300514" y="53426"/>
                    <a:pt x="304324" y="60094"/>
                  </a:cubicBezTo>
                  <a:cubicBezTo>
                    <a:pt x="302419" y="14374"/>
                    <a:pt x="348139" y="61999"/>
                    <a:pt x="353854" y="33424"/>
                  </a:cubicBezTo>
                  <a:cubicBezTo>
                    <a:pt x="350044" y="39139"/>
                    <a:pt x="351949" y="41044"/>
                    <a:pt x="357664" y="39139"/>
                  </a:cubicBezTo>
                  <a:cubicBezTo>
                    <a:pt x="357664" y="41996"/>
                    <a:pt x="351949" y="60094"/>
                    <a:pt x="350996" y="63904"/>
                  </a:cubicBezTo>
                  <a:cubicBezTo>
                    <a:pt x="348139" y="59141"/>
                    <a:pt x="350996" y="68666"/>
                    <a:pt x="352901" y="70571"/>
                  </a:cubicBezTo>
                  <a:cubicBezTo>
                    <a:pt x="354806" y="69619"/>
                    <a:pt x="372904" y="48664"/>
                    <a:pt x="373856" y="47711"/>
                  </a:cubicBezTo>
                  <a:cubicBezTo>
                    <a:pt x="378619" y="47711"/>
                    <a:pt x="385286" y="69619"/>
                    <a:pt x="385286" y="70571"/>
                  </a:cubicBezTo>
                  <a:cubicBezTo>
                    <a:pt x="396716" y="53426"/>
                    <a:pt x="415766" y="64856"/>
                    <a:pt x="409099" y="35329"/>
                  </a:cubicBezTo>
                  <a:cubicBezTo>
                    <a:pt x="397669" y="41996"/>
                    <a:pt x="399574" y="53426"/>
                    <a:pt x="387191" y="48664"/>
                  </a:cubicBezTo>
                  <a:cubicBezTo>
                    <a:pt x="399574" y="28661"/>
                    <a:pt x="380524" y="45806"/>
                    <a:pt x="383381" y="46759"/>
                  </a:cubicBezTo>
                  <a:cubicBezTo>
                    <a:pt x="383381" y="43901"/>
                    <a:pt x="386239" y="31519"/>
                    <a:pt x="385286" y="30566"/>
                  </a:cubicBezTo>
                  <a:cubicBezTo>
                    <a:pt x="421481" y="32471"/>
                    <a:pt x="427196" y="23899"/>
                    <a:pt x="476726" y="28661"/>
                  </a:cubicBezTo>
                  <a:cubicBezTo>
                    <a:pt x="478631" y="26756"/>
                    <a:pt x="451009" y="45806"/>
                    <a:pt x="449104" y="44854"/>
                  </a:cubicBezTo>
                  <a:cubicBezTo>
                    <a:pt x="451961" y="39139"/>
                    <a:pt x="453866" y="33424"/>
                    <a:pt x="453866" y="27709"/>
                  </a:cubicBezTo>
                  <a:cubicBezTo>
                    <a:pt x="447199" y="41996"/>
                    <a:pt x="444341" y="29614"/>
                    <a:pt x="437674" y="29614"/>
                  </a:cubicBezTo>
                  <a:cubicBezTo>
                    <a:pt x="446246" y="41996"/>
                    <a:pt x="440531" y="44854"/>
                    <a:pt x="444341" y="69619"/>
                  </a:cubicBezTo>
                  <a:cubicBezTo>
                    <a:pt x="445294" y="67714"/>
                    <a:pt x="458629" y="58189"/>
                    <a:pt x="453866" y="54379"/>
                  </a:cubicBezTo>
                  <a:cubicBezTo>
                    <a:pt x="455771" y="55331"/>
                    <a:pt x="515779" y="77239"/>
                    <a:pt x="489109" y="37234"/>
                  </a:cubicBezTo>
                  <a:cubicBezTo>
                    <a:pt x="490061" y="46759"/>
                    <a:pt x="486251" y="53426"/>
                    <a:pt x="478631" y="57236"/>
                  </a:cubicBezTo>
                  <a:cubicBezTo>
                    <a:pt x="481489" y="51521"/>
                    <a:pt x="479584" y="49616"/>
                    <a:pt x="471964" y="50569"/>
                  </a:cubicBezTo>
                  <a:cubicBezTo>
                    <a:pt x="479584" y="46759"/>
                    <a:pt x="481489" y="43901"/>
                    <a:pt x="475774" y="41996"/>
                  </a:cubicBezTo>
                  <a:cubicBezTo>
                    <a:pt x="491014" y="15326"/>
                    <a:pt x="474821" y="70571"/>
                    <a:pt x="476726" y="31519"/>
                  </a:cubicBezTo>
                  <a:cubicBezTo>
                    <a:pt x="475774" y="33424"/>
                    <a:pt x="544354" y="11516"/>
                    <a:pt x="543401" y="12469"/>
                  </a:cubicBezTo>
                  <a:cubicBezTo>
                    <a:pt x="544354" y="7706"/>
                    <a:pt x="495776" y="40091"/>
                    <a:pt x="496729" y="38186"/>
                  </a:cubicBezTo>
                  <a:cubicBezTo>
                    <a:pt x="511016" y="18184"/>
                    <a:pt x="538639" y="21041"/>
                    <a:pt x="544354" y="20089"/>
                  </a:cubicBezTo>
                  <a:cubicBezTo>
                    <a:pt x="547211" y="24851"/>
                    <a:pt x="539591" y="35329"/>
                    <a:pt x="533876" y="34376"/>
                  </a:cubicBezTo>
                  <a:cubicBezTo>
                    <a:pt x="538639" y="27709"/>
                    <a:pt x="502444" y="40091"/>
                    <a:pt x="492919" y="49616"/>
                  </a:cubicBezTo>
                  <a:cubicBezTo>
                    <a:pt x="522446" y="54379"/>
                    <a:pt x="548164" y="-2771"/>
                    <a:pt x="564356" y="8659"/>
                  </a:cubicBezTo>
                  <a:cubicBezTo>
                    <a:pt x="564356" y="7706"/>
                    <a:pt x="569119" y="16279"/>
                    <a:pt x="576739" y="12469"/>
                  </a:cubicBezTo>
                  <a:cubicBezTo>
                    <a:pt x="577691" y="25804"/>
                    <a:pt x="552926" y="6754"/>
                    <a:pt x="552926" y="18184"/>
                  </a:cubicBezTo>
                  <a:cubicBezTo>
                    <a:pt x="551974" y="11516"/>
                    <a:pt x="571024" y="45806"/>
                    <a:pt x="556736" y="43901"/>
                  </a:cubicBezTo>
                  <a:cubicBezTo>
                    <a:pt x="550069" y="18184"/>
                    <a:pt x="584359" y="25804"/>
                    <a:pt x="583406" y="25804"/>
                  </a:cubicBezTo>
                  <a:cubicBezTo>
                    <a:pt x="584359" y="16279"/>
                    <a:pt x="575786" y="16279"/>
                    <a:pt x="584359" y="7706"/>
                  </a:cubicBezTo>
                  <a:cubicBezTo>
                    <a:pt x="591026" y="7706"/>
                    <a:pt x="601504" y="9611"/>
                    <a:pt x="611981" y="24851"/>
                  </a:cubicBezTo>
                  <a:cubicBezTo>
                    <a:pt x="599599" y="28661"/>
                    <a:pt x="598646" y="25804"/>
                    <a:pt x="608171" y="18184"/>
                  </a:cubicBezTo>
                  <a:cubicBezTo>
                    <a:pt x="605314" y="8659"/>
                    <a:pt x="582454" y="20089"/>
                    <a:pt x="582454" y="28661"/>
                  </a:cubicBezTo>
                  <a:cubicBezTo>
                    <a:pt x="582454" y="28661"/>
                    <a:pt x="615791" y="33424"/>
                    <a:pt x="618649" y="35329"/>
                  </a:cubicBezTo>
                  <a:cubicBezTo>
                    <a:pt x="618649" y="33424"/>
                    <a:pt x="621506" y="15326"/>
                    <a:pt x="619601" y="15326"/>
                  </a:cubicBezTo>
                  <a:cubicBezTo>
                    <a:pt x="614839" y="24851"/>
                    <a:pt x="673894" y="21994"/>
                    <a:pt x="673894" y="21994"/>
                  </a:cubicBezTo>
                  <a:cubicBezTo>
                    <a:pt x="671036" y="23899"/>
                    <a:pt x="661511" y="44854"/>
                    <a:pt x="663416" y="45806"/>
                  </a:cubicBezTo>
                  <a:cubicBezTo>
                    <a:pt x="671989" y="58189"/>
                    <a:pt x="697706" y="37234"/>
                    <a:pt x="703421" y="20089"/>
                  </a:cubicBezTo>
                  <a:cubicBezTo>
                    <a:pt x="705326" y="25804"/>
                    <a:pt x="764381" y="16279"/>
                    <a:pt x="763429" y="26756"/>
                  </a:cubicBezTo>
                  <a:cubicBezTo>
                    <a:pt x="749141" y="24851"/>
                    <a:pt x="756761" y="31519"/>
                    <a:pt x="743426" y="26756"/>
                  </a:cubicBezTo>
                  <a:cubicBezTo>
                    <a:pt x="750094" y="29614"/>
                    <a:pt x="750094" y="35329"/>
                    <a:pt x="743426" y="42949"/>
                  </a:cubicBezTo>
                  <a:cubicBezTo>
                    <a:pt x="750094" y="42949"/>
                    <a:pt x="762476" y="31519"/>
                    <a:pt x="752951" y="45806"/>
                  </a:cubicBezTo>
                  <a:cubicBezTo>
                    <a:pt x="758666" y="43901"/>
                    <a:pt x="776764" y="24851"/>
                    <a:pt x="763429" y="14374"/>
                  </a:cubicBezTo>
                  <a:cubicBezTo>
                    <a:pt x="782479" y="7706"/>
                    <a:pt x="755809" y="45806"/>
                    <a:pt x="770096" y="45806"/>
                  </a:cubicBezTo>
                  <a:cubicBezTo>
                    <a:pt x="770096" y="45806"/>
                    <a:pt x="802481" y="16279"/>
                    <a:pt x="775811" y="21041"/>
                  </a:cubicBezTo>
                  <a:cubicBezTo>
                    <a:pt x="774859" y="29614"/>
                    <a:pt x="777716" y="28661"/>
                    <a:pt x="775811" y="31519"/>
                  </a:cubicBezTo>
                  <a:cubicBezTo>
                    <a:pt x="769144" y="32471"/>
                    <a:pt x="821531" y="38186"/>
                    <a:pt x="818674" y="40091"/>
                  </a:cubicBezTo>
                  <a:cubicBezTo>
                    <a:pt x="816769" y="41996"/>
                    <a:pt x="818674" y="42949"/>
                    <a:pt x="821531" y="43901"/>
                  </a:cubicBezTo>
                  <a:cubicBezTo>
                    <a:pt x="813911" y="65809"/>
                    <a:pt x="797719" y="91526"/>
                    <a:pt x="770096" y="121054"/>
                  </a:cubicBezTo>
                  <a:cubicBezTo>
                    <a:pt x="772001" y="122959"/>
                    <a:pt x="821531" y="104861"/>
                    <a:pt x="820579" y="105814"/>
                  </a:cubicBezTo>
                  <a:cubicBezTo>
                    <a:pt x="812959" y="105814"/>
                    <a:pt x="816769" y="105814"/>
                    <a:pt x="830104" y="105814"/>
                  </a:cubicBezTo>
                  <a:cubicBezTo>
                    <a:pt x="828199" y="116291"/>
                    <a:pt x="810101" y="108671"/>
                    <a:pt x="824389" y="119149"/>
                  </a:cubicBezTo>
                  <a:cubicBezTo>
                    <a:pt x="814864" y="150581"/>
                    <a:pt x="766286" y="138199"/>
                    <a:pt x="762476" y="139151"/>
                  </a:cubicBezTo>
                  <a:cubicBezTo>
                    <a:pt x="751046" y="141056"/>
                    <a:pt x="757714" y="178204"/>
                    <a:pt x="724376" y="160106"/>
                  </a:cubicBezTo>
                  <a:cubicBezTo>
                    <a:pt x="735806" y="162011"/>
                    <a:pt x="721519" y="142009"/>
                    <a:pt x="718661" y="138199"/>
                  </a:cubicBezTo>
                  <a:cubicBezTo>
                    <a:pt x="718661" y="138199"/>
                    <a:pt x="681514" y="150581"/>
                    <a:pt x="676751" y="161059"/>
                  </a:cubicBezTo>
                  <a:cubicBezTo>
                    <a:pt x="672941" y="152486"/>
                    <a:pt x="674846" y="145819"/>
                    <a:pt x="682466" y="141056"/>
                  </a:cubicBezTo>
                  <a:cubicBezTo>
                    <a:pt x="685324" y="152486"/>
                    <a:pt x="686276" y="150581"/>
                    <a:pt x="684371" y="136294"/>
                  </a:cubicBezTo>
                  <a:cubicBezTo>
                    <a:pt x="659606" y="143914"/>
                    <a:pt x="552926" y="196301"/>
                    <a:pt x="538639" y="138199"/>
                  </a:cubicBezTo>
                  <a:cubicBezTo>
                    <a:pt x="538639" y="142961"/>
                    <a:pt x="536734" y="144866"/>
                    <a:pt x="532924" y="143914"/>
                  </a:cubicBezTo>
                  <a:cubicBezTo>
                    <a:pt x="542449" y="152486"/>
                    <a:pt x="539591" y="160106"/>
                    <a:pt x="525304" y="168679"/>
                  </a:cubicBezTo>
                  <a:cubicBezTo>
                    <a:pt x="523399" y="162964"/>
                    <a:pt x="524351" y="161059"/>
                    <a:pt x="531019" y="163916"/>
                  </a:cubicBezTo>
                  <a:cubicBezTo>
                    <a:pt x="526256" y="146771"/>
                    <a:pt x="521494" y="153439"/>
                    <a:pt x="517684" y="151534"/>
                  </a:cubicBezTo>
                  <a:cubicBezTo>
                    <a:pt x="517684" y="141056"/>
                    <a:pt x="520541" y="132484"/>
                    <a:pt x="527209" y="124864"/>
                  </a:cubicBezTo>
                  <a:cubicBezTo>
                    <a:pt x="520541" y="138199"/>
                    <a:pt x="515779" y="141056"/>
                    <a:pt x="513874" y="133436"/>
                  </a:cubicBezTo>
                  <a:cubicBezTo>
                    <a:pt x="510064" y="137246"/>
                    <a:pt x="483394" y="177251"/>
                    <a:pt x="518636" y="155344"/>
                  </a:cubicBezTo>
                  <a:cubicBezTo>
                    <a:pt x="509111" y="172489"/>
                    <a:pt x="422434" y="188681"/>
                    <a:pt x="413861" y="189634"/>
                  </a:cubicBezTo>
                  <a:cubicBezTo>
                    <a:pt x="401479" y="181061"/>
                    <a:pt x="411956" y="187729"/>
                    <a:pt x="416719" y="180109"/>
                  </a:cubicBezTo>
                  <a:cubicBezTo>
                    <a:pt x="411004" y="182966"/>
                    <a:pt x="394811" y="171536"/>
                    <a:pt x="395764" y="171536"/>
                  </a:cubicBezTo>
                  <a:cubicBezTo>
                    <a:pt x="407194" y="166774"/>
                    <a:pt x="383381" y="202969"/>
                    <a:pt x="386239" y="197254"/>
                  </a:cubicBezTo>
                  <a:cubicBezTo>
                    <a:pt x="387191" y="189634"/>
                    <a:pt x="386239" y="190586"/>
                    <a:pt x="382429" y="199159"/>
                  </a:cubicBezTo>
                  <a:cubicBezTo>
                    <a:pt x="388144" y="179156"/>
                    <a:pt x="388144" y="183919"/>
                    <a:pt x="389096" y="167726"/>
                  </a:cubicBezTo>
                  <a:cubicBezTo>
                    <a:pt x="382429" y="163916"/>
                    <a:pt x="365284" y="205826"/>
                    <a:pt x="368141" y="204874"/>
                  </a:cubicBezTo>
                  <a:cubicBezTo>
                    <a:pt x="375761" y="153439"/>
                    <a:pt x="354806" y="167726"/>
                    <a:pt x="348139" y="143914"/>
                  </a:cubicBezTo>
                  <a:cubicBezTo>
                    <a:pt x="354806" y="143914"/>
                    <a:pt x="354806" y="147724"/>
                    <a:pt x="348139" y="153439"/>
                  </a:cubicBezTo>
                  <a:cubicBezTo>
                    <a:pt x="396716" y="129626"/>
                    <a:pt x="340519" y="154391"/>
                    <a:pt x="355759" y="139151"/>
                  </a:cubicBezTo>
                  <a:cubicBezTo>
                    <a:pt x="337661" y="138199"/>
                    <a:pt x="341471" y="143914"/>
                    <a:pt x="334804" y="154391"/>
                  </a:cubicBezTo>
                  <a:close/>
                  <a:moveTo>
                    <a:pt x="38576" y="154391"/>
                  </a:moveTo>
                  <a:cubicBezTo>
                    <a:pt x="38576" y="153439"/>
                    <a:pt x="39529" y="153439"/>
                    <a:pt x="39529" y="152486"/>
                  </a:cubicBezTo>
                  <a:cubicBezTo>
                    <a:pt x="39529" y="153439"/>
                    <a:pt x="39529" y="154391"/>
                    <a:pt x="38576" y="154391"/>
                  </a:cubicBezTo>
                  <a:close/>
                  <a:moveTo>
                    <a:pt x="420529" y="122959"/>
                  </a:moveTo>
                  <a:cubicBezTo>
                    <a:pt x="398621" y="122006"/>
                    <a:pt x="403384" y="129626"/>
                    <a:pt x="404336" y="144866"/>
                  </a:cubicBezTo>
                  <a:cubicBezTo>
                    <a:pt x="420529" y="152486"/>
                    <a:pt x="430054" y="110576"/>
                    <a:pt x="420529" y="122959"/>
                  </a:cubicBezTo>
                  <a:close/>
                  <a:moveTo>
                    <a:pt x="427196" y="142961"/>
                  </a:moveTo>
                  <a:cubicBezTo>
                    <a:pt x="431006" y="143914"/>
                    <a:pt x="428149" y="133436"/>
                    <a:pt x="427196" y="142961"/>
                  </a:cubicBezTo>
                  <a:close/>
                  <a:moveTo>
                    <a:pt x="430054" y="136294"/>
                  </a:moveTo>
                  <a:cubicBezTo>
                    <a:pt x="429101" y="136294"/>
                    <a:pt x="429101" y="136294"/>
                    <a:pt x="430054" y="136294"/>
                  </a:cubicBezTo>
                  <a:lnTo>
                    <a:pt x="430054" y="136294"/>
                  </a:lnTo>
                  <a:close/>
                  <a:moveTo>
                    <a:pt x="362426" y="141056"/>
                  </a:moveTo>
                  <a:cubicBezTo>
                    <a:pt x="364331" y="140104"/>
                    <a:pt x="355759" y="142009"/>
                    <a:pt x="362426" y="141056"/>
                  </a:cubicBezTo>
                  <a:close/>
                  <a:moveTo>
                    <a:pt x="370046" y="146771"/>
                  </a:moveTo>
                  <a:cubicBezTo>
                    <a:pt x="368141" y="136294"/>
                    <a:pt x="369094" y="144866"/>
                    <a:pt x="370046" y="146771"/>
                  </a:cubicBezTo>
                  <a:close/>
                  <a:moveTo>
                    <a:pt x="394811" y="159154"/>
                  </a:moveTo>
                  <a:cubicBezTo>
                    <a:pt x="399574" y="122006"/>
                    <a:pt x="392906" y="162011"/>
                    <a:pt x="394811" y="159154"/>
                  </a:cubicBezTo>
                  <a:close/>
                  <a:moveTo>
                    <a:pt x="757714" y="105814"/>
                  </a:moveTo>
                  <a:cubicBezTo>
                    <a:pt x="751046" y="88669"/>
                    <a:pt x="734854" y="128674"/>
                    <a:pt x="757714" y="105814"/>
                  </a:cubicBezTo>
                  <a:close/>
                  <a:moveTo>
                    <a:pt x="701516" y="101051"/>
                  </a:moveTo>
                  <a:cubicBezTo>
                    <a:pt x="686276" y="116291"/>
                    <a:pt x="671989" y="113434"/>
                    <a:pt x="687229" y="131531"/>
                  </a:cubicBezTo>
                  <a:cubicBezTo>
                    <a:pt x="686276" y="125816"/>
                    <a:pt x="684371" y="125816"/>
                    <a:pt x="682466" y="132484"/>
                  </a:cubicBezTo>
                  <a:cubicBezTo>
                    <a:pt x="685324" y="138199"/>
                    <a:pt x="706279" y="120101"/>
                    <a:pt x="696754" y="111529"/>
                  </a:cubicBezTo>
                  <a:cubicBezTo>
                    <a:pt x="706279" y="99146"/>
                    <a:pt x="722471" y="128674"/>
                    <a:pt x="730091" y="129626"/>
                  </a:cubicBezTo>
                  <a:cubicBezTo>
                    <a:pt x="740569" y="116291"/>
                    <a:pt x="728186" y="98194"/>
                    <a:pt x="701516" y="101051"/>
                  </a:cubicBezTo>
                  <a:close/>
                  <a:moveTo>
                    <a:pt x="519589" y="102004"/>
                  </a:moveTo>
                  <a:cubicBezTo>
                    <a:pt x="537686" y="150581"/>
                    <a:pt x="539591" y="101051"/>
                    <a:pt x="558641" y="116291"/>
                  </a:cubicBezTo>
                  <a:cubicBezTo>
                    <a:pt x="548164" y="131531"/>
                    <a:pt x="551974" y="129626"/>
                    <a:pt x="562451" y="129626"/>
                  </a:cubicBezTo>
                  <a:cubicBezTo>
                    <a:pt x="548164" y="152486"/>
                    <a:pt x="563404" y="117244"/>
                    <a:pt x="543401" y="130579"/>
                  </a:cubicBezTo>
                  <a:cubicBezTo>
                    <a:pt x="544354" y="134389"/>
                    <a:pt x="557689" y="159154"/>
                    <a:pt x="557689" y="158201"/>
                  </a:cubicBezTo>
                  <a:cubicBezTo>
                    <a:pt x="557689" y="158201"/>
                    <a:pt x="571976" y="148676"/>
                    <a:pt x="571976" y="148676"/>
                  </a:cubicBezTo>
                  <a:cubicBezTo>
                    <a:pt x="571976" y="146771"/>
                    <a:pt x="557689" y="150581"/>
                    <a:pt x="558641" y="140104"/>
                  </a:cubicBezTo>
                  <a:cubicBezTo>
                    <a:pt x="573881" y="129626"/>
                    <a:pt x="591026" y="122006"/>
                    <a:pt x="598646" y="115339"/>
                  </a:cubicBezTo>
                  <a:cubicBezTo>
                    <a:pt x="593884" y="134389"/>
                    <a:pt x="597694" y="118196"/>
                    <a:pt x="599599" y="126769"/>
                  </a:cubicBezTo>
                  <a:cubicBezTo>
                    <a:pt x="639604" y="85811"/>
                    <a:pt x="670084" y="175346"/>
                    <a:pt x="598646" y="105814"/>
                  </a:cubicBezTo>
                  <a:cubicBezTo>
                    <a:pt x="609124" y="102004"/>
                    <a:pt x="664369" y="122006"/>
                    <a:pt x="670084" y="114386"/>
                  </a:cubicBezTo>
                  <a:cubicBezTo>
                    <a:pt x="671036" y="111529"/>
                    <a:pt x="671036" y="108671"/>
                    <a:pt x="671036" y="105814"/>
                  </a:cubicBezTo>
                  <a:cubicBezTo>
                    <a:pt x="629126" y="99146"/>
                    <a:pt x="611981" y="95336"/>
                    <a:pt x="583406" y="110576"/>
                  </a:cubicBezTo>
                  <a:cubicBezTo>
                    <a:pt x="584359" y="111529"/>
                    <a:pt x="581501" y="61999"/>
                    <a:pt x="579596" y="61999"/>
                  </a:cubicBezTo>
                  <a:cubicBezTo>
                    <a:pt x="580549" y="64856"/>
                    <a:pt x="523399" y="99146"/>
                    <a:pt x="519589" y="102004"/>
                  </a:cubicBezTo>
                  <a:close/>
                  <a:moveTo>
                    <a:pt x="471011" y="120101"/>
                  </a:moveTo>
                  <a:cubicBezTo>
                    <a:pt x="451009" y="128674"/>
                    <a:pt x="461486" y="150581"/>
                    <a:pt x="435769" y="136294"/>
                  </a:cubicBezTo>
                  <a:cubicBezTo>
                    <a:pt x="439579" y="141056"/>
                    <a:pt x="431959" y="152486"/>
                    <a:pt x="431959" y="153439"/>
                  </a:cubicBezTo>
                  <a:cubicBezTo>
                    <a:pt x="457676" y="160106"/>
                    <a:pt x="475774" y="143914"/>
                    <a:pt x="471011" y="120101"/>
                  </a:cubicBezTo>
                  <a:close/>
                  <a:moveTo>
                    <a:pt x="373856" y="58189"/>
                  </a:moveTo>
                  <a:cubicBezTo>
                    <a:pt x="372904" y="58189"/>
                    <a:pt x="373856" y="58189"/>
                    <a:pt x="373856" y="58189"/>
                  </a:cubicBezTo>
                  <a:close/>
                </a:path>
              </a:pathLst>
            </a:custGeom>
            <a:grpFill/>
            <a:ln w="9525" cap="flat">
              <a:noFill/>
              <a:prstDash val="solid"/>
              <a:miter/>
            </a:ln>
          </p:spPr>
          <p:txBody>
            <a:bodyPr rtlCol="0" anchor="ctr"/>
            <a:lstStyle/>
            <a:p>
              <a:endParaRPr lang="en-US"/>
            </a:p>
          </p:txBody>
        </p:sp>
        <p:sp>
          <p:nvSpPr>
            <p:cNvPr id="810" name="Freeform: Shape 809">
              <a:extLst>
                <a:ext uri="{FF2B5EF4-FFF2-40B4-BE49-F238E27FC236}">
                  <a16:creationId xmlns:a16="http://schemas.microsoft.com/office/drawing/2014/main" xmlns="" id="{E5184B02-46A8-4D10-8EC0-04D96CC9D813}"/>
                </a:ext>
              </a:extLst>
            </p:cNvPr>
            <p:cNvSpPr/>
            <p:nvPr/>
          </p:nvSpPr>
          <p:spPr>
            <a:xfrm>
              <a:off x="7680092" y="965358"/>
              <a:ext cx="9525" cy="19050"/>
            </a:xfrm>
            <a:custGeom>
              <a:avLst/>
              <a:gdLst>
                <a:gd name="connsiteX0" fmla="*/ 7535 w 9525"/>
                <a:gd name="connsiteY0" fmla="*/ 12859 h 19050"/>
                <a:gd name="connsiteX1" fmla="*/ 10393 w 9525"/>
                <a:gd name="connsiteY1" fmla="*/ 7144 h 19050"/>
                <a:gd name="connsiteX2" fmla="*/ 7535 w 9525"/>
                <a:gd name="connsiteY2" fmla="*/ 12859 h 19050"/>
              </a:gdLst>
              <a:ahLst/>
              <a:cxnLst>
                <a:cxn ang="0">
                  <a:pos x="connsiteX0" y="connsiteY0"/>
                </a:cxn>
                <a:cxn ang="0">
                  <a:pos x="connsiteX1" y="connsiteY1"/>
                </a:cxn>
                <a:cxn ang="0">
                  <a:pos x="connsiteX2" y="connsiteY2"/>
                </a:cxn>
              </a:cxnLst>
              <a:rect l="l" t="t" r="r" b="b"/>
              <a:pathLst>
                <a:path w="9525" h="19050">
                  <a:moveTo>
                    <a:pt x="7535" y="12859"/>
                  </a:moveTo>
                  <a:cubicBezTo>
                    <a:pt x="8488" y="10954"/>
                    <a:pt x="11345" y="10954"/>
                    <a:pt x="10393" y="7144"/>
                  </a:cubicBezTo>
                  <a:cubicBezTo>
                    <a:pt x="11345" y="10954"/>
                    <a:pt x="5630" y="8096"/>
                    <a:pt x="7535" y="12859"/>
                  </a:cubicBezTo>
                  <a:close/>
                </a:path>
              </a:pathLst>
            </a:custGeom>
            <a:grpFill/>
            <a:ln w="9525" cap="flat">
              <a:noFill/>
              <a:prstDash val="solid"/>
              <a:miter/>
            </a:ln>
          </p:spPr>
          <p:txBody>
            <a:bodyPr rtlCol="0" anchor="ctr"/>
            <a:lstStyle/>
            <a:p>
              <a:endParaRPr lang="en-US"/>
            </a:p>
          </p:txBody>
        </p:sp>
        <p:sp>
          <p:nvSpPr>
            <p:cNvPr id="811" name="Freeform: Shape 810">
              <a:extLst>
                <a:ext uri="{FF2B5EF4-FFF2-40B4-BE49-F238E27FC236}">
                  <a16:creationId xmlns:a16="http://schemas.microsoft.com/office/drawing/2014/main" xmlns="" id="{129F2AC7-6360-4922-8776-4F3470F4D8C1}"/>
                </a:ext>
              </a:extLst>
            </p:cNvPr>
            <p:cNvSpPr/>
            <p:nvPr/>
          </p:nvSpPr>
          <p:spPr>
            <a:xfrm>
              <a:off x="7683870" y="971982"/>
              <a:ext cx="9525" cy="9525"/>
            </a:xfrm>
            <a:custGeom>
              <a:avLst/>
              <a:gdLst>
                <a:gd name="connsiteX0" fmla="*/ 7567 w 9525"/>
                <a:gd name="connsiteY0" fmla="*/ 10045 h 9525"/>
                <a:gd name="connsiteX1" fmla="*/ 7567 w 9525"/>
                <a:gd name="connsiteY1" fmla="*/ 10045 h 9525"/>
              </a:gdLst>
              <a:ahLst/>
              <a:cxnLst>
                <a:cxn ang="0">
                  <a:pos x="connsiteX0" y="connsiteY0"/>
                </a:cxn>
                <a:cxn ang="0">
                  <a:pos x="connsiteX1" y="connsiteY1"/>
                </a:cxn>
              </a:cxnLst>
              <a:rect l="l" t="t" r="r" b="b"/>
              <a:pathLst>
                <a:path w="9525" h="9525">
                  <a:moveTo>
                    <a:pt x="7567" y="10045"/>
                  </a:moveTo>
                  <a:cubicBezTo>
                    <a:pt x="7567" y="5282"/>
                    <a:pt x="6615" y="7187"/>
                    <a:pt x="7567" y="10045"/>
                  </a:cubicBezTo>
                  <a:close/>
                </a:path>
              </a:pathLst>
            </a:custGeom>
            <a:grpFill/>
            <a:ln w="9525" cap="flat">
              <a:noFill/>
              <a:prstDash val="solid"/>
              <a:miter/>
            </a:ln>
          </p:spPr>
          <p:txBody>
            <a:bodyPr rtlCol="0" anchor="ctr"/>
            <a:lstStyle/>
            <a:p>
              <a:endParaRPr lang="en-US"/>
            </a:p>
          </p:txBody>
        </p:sp>
        <p:sp>
          <p:nvSpPr>
            <p:cNvPr id="812" name="Freeform: Shape 811">
              <a:extLst>
                <a:ext uri="{FF2B5EF4-FFF2-40B4-BE49-F238E27FC236}">
                  <a16:creationId xmlns:a16="http://schemas.microsoft.com/office/drawing/2014/main" xmlns="" id="{B9F86077-22FA-40D3-AA4A-5319108358B2}"/>
                </a:ext>
              </a:extLst>
            </p:cNvPr>
            <p:cNvSpPr/>
            <p:nvPr/>
          </p:nvSpPr>
          <p:spPr>
            <a:xfrm>
              <a:off x="7691914" y="1029908"/>
              <a:ext cx="9525" cy="19050"/>
            </a:xfrm>
            <a:custGeom>
              <a:avLst/>
              <a:gdLst>
                <a:gd name="connsiteX0" fmla="*/ 7144 w 9525"/>
                <a:gd name="connsiteY0" fmla="*/ 9269 h 19050"/>
                <a:gd name="connsiteX1" fmla="*/ 7144 w 9525"/>
                <a:gd name="connsiteY1" fmla="*/ 9269 h 19050"/>
              </a:gdLst>
              <a:ahLst/>
              <a:cxnLst>
                <a:cxn ang="0">
                  <a:pos x="connsiteX0" y="connsiteY0"/>
                </a:cxn>
                <a:cxn ang="0">
                  <a:pos x="connsiteX1" y="connsiteY1"/>
                </a:cxn>
              </a:cxnLst>
              <a:rect l="l" t="t" r="r" b="b"/>
              <a:pathLst>
                <a:path w="9525" h="19050">
                  <a:moveTo>
                    <a:pt x="7144" y="9269"/>
                  </a:moveTo>
                  <a:cubicBezTo>
                    <a:pt x="10001" y="697"/>
                    <a:pt x="8096" y="21652"/>
                    <a:pt x="7144" y="9269"/>
                  </a:cubicBezTo>
                  <a:close/>
                </a:path>
              </a:pathLst>
            </a:custGeom>
            <a:grpFill/>
            <a:ln w="9525" cap="flat">
              <a:noFill/>
              <a:prstDash val="solid"/>
              <a:miter/>
            </a:ln>
          </p:spPr>
          <p:txBody>
            <a:bodyPr rtlCol="0" anchor="ctr"/>
            <a:lstStyle/>
            <a:p>
              <a:endParaRPr lang="en-US"/>
            </a:p>
          </p:txBody>
        </p:sp>
        <p:sp>
          <p:nvSpPr>
            <p:cNvPr id="813" name="Freeform: Shape 812">
              <a:extLst>
                <a:ext uri="{FF2B5EF4-FFF2-40B4-BE49-F238E27FC236}">
                  <a16:creationId xmlns:a16="http://schemas.microsoft.com/office/drawing/2014/main" xmlns="" id="{38AAC76A-EEED-44BF-8555-0CCB503B490A}"/>
                </a:ext>
              </a:extLst>
            </p:cNvPr>
            <p:cNvSpPr/>
            <p:nvPr/>
          </p:nvSpPr>
          <p:spPr>
            <a:xfrm>
              <a:off x="7690961" y="1042182"/>
              <a:ext cx="9525" cy="9525"/>
            </a:xfrm>
            <a:custGeom>
              <a:avLst/>
              <a:gdLst>
                <a:gd name="connsiteX0" fmla="*/ 7144 w 9525"/>
                <a:gd name="connsiteY0" fmla="*/ 10330 h 9525"/>
                <a:gd name="connsiteX1" fmla="*/ 7144 w 9525"/>
                <a:gd name="connsiteY1" fmla="*/ 10330 h 9525"/>
              </a:gdLst>
              <a:ahLst/>
              <a:cxnLst>
                <a:cxn ang="0">
                  <a:pos x="connsiteX0" y="connsiteY0"/>
                </a:cxn>
                <a:cxn ang="0">
                  <a:pos x="connsiteX1" y="connsiteY1"/>
                </a:cxn>
              </a:cxnLst>
              <a:rect l="l" t="t" r="r" b="b"/>
              <a:pathLst>
                <a:path w="9525" h="9525">
                  <a:moveTo>
                    <a:pt x="7144" y="10330"/>
                  </a:moveTo>
                  <a:cubicBezTo>
                    <a:pt x="12859" y="3663"/>
                    <a:pt x="8096" y="9378"/>
                    <a:pt x="7144" y="10330"/>
                  </a:cubicBezTo>
                  <a:close/>
                </a:path>
              </a:pathLst>
            </a:custGeom>
            <a:grpFill/>
            <a:ln w="9525" cap="flat">
              <a:noFill/>
              <a:prstDash val="solid"/>
              <a:miter/>
            </a:ln>
          </p:spPr>
          <p:txBody>
            <a:bodyPr rtlCol="0" anchor="ctr"/>
            <a:lstStyle/>
            <a:p>
              <a:endParaRPr lang="en-US"/>
            </a:p>
          </p:txBody>
        </p:sp>
        <p:sp>
          <p:nvSpPr>
            <p:cNvPr id="814" name="Freeform: Shape 813">
              <a:extLst>
                <a:ext uri="{FF2B5EF4-FFF2-40B4-BE49-F238E27FC236}">
                  <a16:creationId xmlns:a16="http://schemas.microsoft.com/office/drawing/2014/main" xmlns="" id="{C8E2DB66-7C53-418F-880A-EA4323988AA5}"/>
                </a:ext>
              </a:extLst>
            </p:cNvPr>
            <p:cNvSpPr/>
            <p:nvPr/>
          </p:nvSpPr>
          <p:spPr>
            <a:xfrm>
              <a:off x="7612856" y="932688"/>
              <a:ext cx="9525" cy="9525"/>
            </a:xfrm>
            <a:custGeom>
              <a:avLst/>
              <a:gdLst>
                <a:gd name="connsiteX0" fmla="*/ 10001 w 9525"/>
                <a:gd name="connsiteY0" fmla="*/ 8381 h 9525"/>
                <a:gd name="connsiteX1" fmla="*/ 7144 w 9525"/>
                <a:gd name="connsiteY1" fmla="*/ 9334 h 9525"/>
                <a:gd name="connsiteX2" fmla="*/ 10001 w 9525"/>
                <a:gd name="connsiteY2" fmla="*/ 8381 h 9525"/>
              </a:gdLst>
              <a:ahLst/>
              <a:cxnLst>
                <a:cxn ang="0">
                  <a:pos x="connsiteX0" y="connsiteY0"/>
                </a:cxn>
                <a:cxn ang="0">
                  <a:pos x="connsiteX1" y="connsiteY1"/>
                </a:cxn>
                <a:cxn ang="0">
                  <a:pos x="connsiteX2" y="connsiteY2"/>
                </a:cxn>
              </a:cxnLst>
              <a:rect l="l" t="t" r="r" b="b"/>
              <a:pathLst>
                <a:path w="9525" h="9525">
                  <a:moveTo>
                    <a:pt x="10001" y="8381"/>
                  </a:moveTo>
                  <a:cubicBezTo>
                    <a:pt x="9049" y="5524"/>
                    <a:pt x="8096" y="8381"/>
                    <a:pt x="7144" y="9334"/>
                  </a:cubicBezTo>
                  <a:cubicBezTo>
                    <a:pt x="7144" y="9334"/>
                    <a:pt x="9049" y="10286"/>
                    <a:pt x="10001" y="8381"/>
                  </a:cubicBezTo>
                  <a:close/>
                </a:path>
              </a:pathLst>
            </a:custGeom>
            <a:grpFill/>
            <a:ln w="9525" cap="flat">
              <a:noFill/>
              <a:prstDash val="solid"/>
              <a:miter/>
            </a:ln>
          </p:spPr>
          <p:txBody>
            <a:bodyPr rtlCol="0" anchor="ctr"/>
            <a:lstStyle/>
            <a:p>
              <a:endParaRPr lang="en-US"/>
            </a:p>
          </p:txBody>
        </p:sp>
        <p:sp>
          <p:nvSpPr>
            <p:cNvPr id="815" name="Freeform: Shape 814">
              <a:extLst>
                <a:ext uri="{FF2B5EF4-FFF2-40B4-BE49-F238E27FC236}">
                  <a16:creationId xmlns:a16="http://schemas.microsoft.com/office/drawing/2014/main" xmlns="" id="{39B15569-AE16-4D05-9173-7B4CDBA4A3F6}"/>
                </a:ext>
              </a:extLst>
            </p:cNvPr>
            <p:cNvSpPr/>
            <p:nvPr/>
          </p:nvSpPr>
          <p:spPr>
            <a:xfrm>
              <a:off x="6955771" y="1016793"/>
              <a:ext cx="28575" cy="9525"/>
            </a:xfrm>
            <a:custGeom>
              <a:avLst/>
              <a:gdLst>
                <a:gd name="connsiteX0" fmla="*/ 28911 w 28575"/>
                <a:gd name="connsiteY0" fmla="*/ 7144 h 9525"/>
                <a:gd name="connsiteX1" fmla="*/ 28911 w 28575"/>
                <a:gd name="connsiteY1" fmla="*/ 7144 h 9525"/>
              </a:gdLst>
              <a:ahLst/>
              <a:cxnLst>
                <a:cxn ang="0">
                  <a:pos x="connsiteX0" y="connsiteY0"/>
                </a:cxn>
                <a:cxn ang="0">
                  <a:pos x="connsiteX1" y="connsiteY1"/>
                </a:cxn>
              </a:cxnLst>
              <a:rect l="l" t="t" r="r" b="b"/>
              <a:pathLst>
                <a:path w="28575" h="9525">
                  <a:moveTo>
                    <a:pt x="28911" y="7144"/>
                  </a:moveTo>
                  <a:cubicBezTo>
                    <a:pt x="19386" y="7144"/>
                    <a:pt x="-14903" y="10954"/>
                    <a:pt x="28911" y="7144"/>
                  </a:cubicBezTo>
                  <a:close/>
                </a:path>
              </a:pathLst>
            </a:custGeom>
            <a:grpFill/>
            <a:ln w="9525" cap="flat">
              <a:noFill/>
              <a:prstDash val="solid"/>
              <a:miter/>
            </a:ln>
          </p:spPr>
          <p:txBody>
            <a:bodyPr rtlCol="0" anchor="ctr"/>
            <a:lstStyle/>
            <a:p>
              <a:endParaRPr lang="en-US"/>
            </a:p>
          </p:txBody>
        </p:sp>
        <p:sp>
          <p:nvSpPr>
            <p:cNvPr id="816" name="Freeform: Shape 815">
              <a:extLst>
                <a:ext uri="{FF2B5EF4-FFF2-40B4-BE49-F238E27FC236}">
                  <a16:creationId xmlns:a16="http://schemas.microsoft.com/office/drawing/2014/main" xmlns="" id="{FF2BAD92-263D-4068-AB7D-5EAB7E220E84}"/>
                </a:ext>
              </a:extLst>
            </p:cNvPr>
            <p:cNvSpPr/>
            <p:nvPr/>
          </p:nvSpPr>
          <p:spPr>
            <a:xfrm>
              <a:off x="7543324" y="954936"/>
              <a:ext cx="19050" cy="19050"/>
            </a:xfrm>
            <a:custGeom>
              <a:avLst/>
              <a:gdLst>
                <a:gd name="connsiteX0" fmla="*/ 7144 w 19050"/>
                <a:gd name="connsiteY0" fmla="*/ 16613 h 19050"/>
                <a:gd name="connsiteX1" fmla="*/ 7144 w 19050"/>
                <a:gd name="connsiteY1" fmla="*/ 16613 h 19050"/>
              </a:gdLst>
              <a:ahLst/>
              <a:cxnLst>
                <a:cxn ang="0">
                  <a:pos x="connsiteX0" y="connsiteY0"/>
                </a:cxn>
                <a:cxn ang="0">
                  <a:pos x="connsiteX1" y="connsiteY1"/>
                </a:cxn>
              </a:cxnLst>
              <a:rect l="l" t="t" r="r" b="b"/>
              <a:pathLst>
                <a:path w="19050" h="19050">
                  <a:moveTo>
                    <a:pt x="7144" y="16613"/>
                  </a:moveTo>
                  <a:cubicBezTo>
                    <a:pt x="34766" y="-1484"/>
                    <a:pt x="10954" y="10898"/>
                    <a:pt x="7144" y="16613"/>
                  </a:cubicBezTo>
                  <a:close/>
                </a:path>
              </a:pathLst>
            </a:custGeom>
            <a:grpFill/>
            <a:ln w="9525" cap="flat">
              <a:noFill/>
              <a:prstDash val="solid"/>
              <a:miter/>
            </a:ln>
          </p:spPr>
          <p:txBody>
            <a:bodyPr rtlCol="0" anchor="ctr"/>
            <a:lstStyle/>
            <a:p>
              <a:endParaRPr lang="en-US"/>
            </a:p>
          </p:txBody>
        </p:sp>
        <p:sp>
          <p:nvSpPr>
            <p:cNvPr id="817" name="Freeform: Shape 816">
              <a:extLst>
                <a:ext uri="{FF2B5EF4-FFF2-40B4-BE49-F238E27FC236}">
                  <a16:creationId xmlns:a16="http://schemas.microsoft.com/office/drawing/2014/main" xmlns="" id="{113C107E-7E64-4D13-9C6B-BE1F1F14C03C}"/>
                </a:ext>
              </a:extLst>
            </p:cNvPr>
            <p:cNvSpPr/>
            <p:nvPr/>
          </p:nvSpPr>
          <p:spPr>
            <a:xfrm>
              <a:off x="7542242" y="938688"/>
              <a:ext cx="9525" cy="19050"/>
            </a:xfrm>
            <a:custGeom>
              <a:avLst/>
              <a:gdLst>
                <a:gd name="connsiteX0" fmla="*/ 7273 w 9525"/>
                <a:gd name="connsiteY0" fmla="*/ 7144 h 19050"/>
                <a:gd name="connsiteX1" fmla="*/ 7273 w 9525"/>
                <a:gd name="connsiteY1" fmla="*/ 7144 h 19050"/>
              </a:gdLst>
              <a:ahLst/>
              <a:cxnLst>
                <a:cxn ang="0">
                  <a:pos x="connsiteX0" y="connsiteY0"/>
                </a:cxn>
                <a:cxn ang="0">
                  <a:pos x="connsiteX1" y="connsiteY1"/>
                </a:cxn>
              </a:cxnLst>
              <a:rect l="l" t="t" r="r" b="b"/>
              <a:pathLst>
                <a:path w="9525" h="19050">
                  <a:moveTo>
                    <a:pt x="7273" y="7144"/>
                  </a:moveTo>
                  <a:cubicBezTo>
                    <a:pt x="11083" y="21431"/>
                    <a:pt x="6320" y="18574"/>
                    <a:pt x="7273" y="7144"/>
                  </a:cubicBezTo>
                  <a:close/>
                </a:path>
              </a:pathLst>
            </a:custGeom>
            <a:grpFill/>
            <a:ln w="9525" cap="flat">
              <a:noFill/>
              <a:prstDash val="solid"/>
              <a:miter/>
            </a:ln>
          </p:spPr>
          <p:txBody>
            <a:bodyPr rtlCol="0" anchor="ctr"/>
            <a:lstStyle/>
            <a:p>
              <a:endParaRPr lang="en-US"/>
            </a:p>
          </p:txBody>
        </p:sp>
        <p:sp>
          <p:nvSpPr>
            <p:cNvPr id="818" name="Freeform: Shape 817">
              <a:extLst>
                <a:ext uri="{FF2B5EF4-FFF2-40B4-BE49-F238E27FC236}">
                  <a16:creationId xmlns:a16="http://schemas.microsoft.com/office/drawing/2014/main" xmlns="" id="{A8D2C831-8831-49EC-8260-3CA61FAC9C44}"/>
                </a:ext>
              </a:extLst>
            </p:cNvPr>
            <p:cNvSpPr/>
            <p:nvPr/>
          </p:nvSpPr>
          <p:spPr>
            <a:xfrm>
              <a:off x="7580867" y="1065371"/>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14764"/>
                    <a:pt x="7701" y="9049"/>
                    <a:pt x="8653" y="7144"/>
                  </a:cubicBezTo>
                  <a:close/>
                </a:path>
              </a:pathLst>
            </a:custGeom>
            <a:grpFill/>
            <a:ln w="9525" cap="flat">
              <a:noFill/>
              <a:prstDash val="solid"/>
              <a:miter/>
            </a:ln>
          </p:spPr>
          <p:txBody>
            <a:bodyPr rtlCol="0" anchor="ctr"/>
            <a:lstStyle/>
            <a:p>
              <a:endParaRPr lang="en-US"/>
            </a:p>
          </p:txBody>
        </p:sp>
        <p:sp>
          <p:nvSpPr>
            <p:cNvPr id="819" name="Freeform: Shape 818">
              <a:extLst>
                <a:ext uri="{FF2B5EF4-FFF2-40B4-BE49-F238E27FC236}">
                  <a16:creationId xmlns:a16="http://schemas.microsoft.com/office/drawing/2014/main" xmlns="" id="{F5824086-711B-4C17-BE02-9087325DC142}"/>
                </a:ext>
              </a:extLst>
            </p:cNvPr>
            <p:cNvSpPr/>
            <p:nvPr/>
          </p:nvSpPr>
          <p:spPr>
            <a:xfrm>
              <a:off x="7476209" y="933175"/>
              <a:ext cx="9525" cy="9525"/>
            </a:xfrm>
            <a:custGeom>
              <a:avLst/>
              <a:gdLst>
                <a:gd name="connsiteX0" fmla="*/ 9488 w 9525"/>
                <a:gd name="connsiteY0" fmla="*/ 10752 h 9525"/>
                <a:gd name="connsiteX1" fmla="*/ 9488 w 9525"/>
                <a:gd name="connsiteY1" fmla="*/ 10752 h 9525"/>
              </a:gdLst>
              <a:ahLst/>
              <a:cxnLst>
                <a:cxn ang="0">
                  <a:pos x="connsiteX0" y="connsiteY0"/>
                </a:cxn>
                <a:cxn ang="0">
                  <a:pos x="connsiteX1" y="connsiteY1"/>
                </a:cxn>
              </a:cxnLst>
              <a:rect l="l" t="t" r="r" b="b"/>
              <a:pathLst>
                <a:path w="9525" h="9525">
                  <a:moveTo>
                    <a:pt x="9488" y="10752"/>
                  </a:moveTo>
                  <a:cubicBezTo>
                    <a:pt x="8536" y="9800"/>
                    <a:pt x="4726" y="3132"/>
                    <a:pt x="9488" y="10752"/>
                  </a:cubicBezTo>
                  <a:close/>
                </a:path>
              </a:pathLst>
            </a:custGeom>
            <a:grpFill/>
            <a:ln w="9525" cap="flat">
              <a:noFill/>
              <a:prstDash val="solid"/>
              <a:miter/>
            </a:ln>
          </p:spPr>
          <p:txBody>
            <a:bodyPr rtlCol="0" anchor="ctr"/>
            <a:lstStyle/>
            <a:p>
              <a:endParaRPr lang="en-US"/>
            </a:p>
          </p:txBody>
        </p:sp>
        <p:sp>
          <p:nvSpPr>
            <p:cNvPr id="820" name="Freeform: Shape 819">
              <a:extLst>
                <a:ext uri="{FF2B5EF4-FFF2-40B4-BE49-F238E27FC236}">
                  <a16:creationId xmlns:a16="http://schemas.microsoft.com/office/drawing/2014/main" xmlns="" id="{20E622CF-9C92-4D70-8CCA-24F937311CDF}"/>
                </a:ext>
              </a:extLst>
            </p:cNvPr>
            <p:cNvSpPr/>
            <p:nvPr/>
          </p:nvSpPr>
          <p:spPr>
            <a:xfrm>
              <a:off x="7478554" y="933926"/>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lnTo>
                    <a:pt x="8096" y="7144"/>
                  </a:lnTo>
                  <a:close/>
                </a:path>
              </a:pathLst>
            </a:custGeom>
            <a:grpFill/>
            <a:ln w="9525" cap="flat">
              <a:noFill/>
              <a:prstDash val="solid"/>
              <a:miter/>
            </a:ln>
          </p:spPr>
          <p:txBody>
            <a:bodyPr rtlCol="0" anchor="ctr"/>
            <a:lstStyle/>
            <a:p>
              <a:endParaRPr lang="en-US"/>
            </a:p>
          </p:txBody>
        </p:sp>
        <p:sp>
          <p:nvSpPr>
            <p:cNvPr id="821" name="Freeform: Shape 820">
              <a:extLst>
                <a:ext uri="{FF2B5EF4-FFF2-40B4-BE49-F238E27FC236}">
                  <a16:creationId xmlns:a16="http://schemas.microsoft.com/office/drawing/2014/main" xmlns="" id="{EE791029-30AD-4C9B-8045-30DFB74CF2BA}"/>
                </a:ext>
              </a:extLst>
            </p:cNvPr>
            <p:cNvSpPr/>
            <p:nvPr/>
          </p:nvSpPr>
          <p:spPr>
            <a:xfrm>
              <a:off x="7581424" y="107828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001" y="7567"/>
                    <a:pt x="14764" y="6615"/>
                    <a:pt x="7144" y="7567"/>
                  </a:cubicBezTo>
                  <a:close/>
                </a:path>
              </a:pathLst>
            </a:custGeom>
            <a:grpFill/>
            <a:ln w="9525" cap="flat">
              <a:noFill/>
              <a:prstDash val="solid"/>
              <a:miter/>
            </a:ln>
          </p:spPr>
          <p:txBody>
            <a:bodyPr rtlCol="0" anchor="ctr"/>
            <a:lstStyle/>
            <a:p>
              <a:endParaRPr lang="en-US"/>
            </a:p>
          </p:txBody>
        </p:sp>
        <p:sp>
          <p:nvSpPr>
            <p:cNvPr id="822" name="Freeform: Shape 821">
              <a:extLst>
                <a:ext uri="{FF2B5EF4-FFF2-40B4-BE49-F238E27FC236}">
                  <a16:creationId xmlns:a16="http://schemas.microsoft.com/office/drawing/2014/main" xmlns="" id="{4BFB028C-633A-4E23-8901-EC17B73EDC99}"/>
                </a:ext>
              </a:extLst>
            </p:cNvPr>
            <p:cNvSpPr/>
            <p:nvPr/>
          </p:nvSpPr>
          <p:spPr>
            <a:xfrm>
              <a:off x="7552315" y="1046176"/>
              <a:ext cx="9525" cy="9525"/>
            </a:xfrm>
            <a:custGeom>
              <a:avLst/>
              <a:gdLst>
                <a:gd name="connsiteX0" fmla="*/ 7677 w 9525"/>
                <a:gd name="connsiteY0" fmla="*/ 9193 h 9525"/>
                <a:gd name="connsiteX1" fmla="*/ 9582 w 9525"/>
                <a:gd name="connsiteY1" fmla="*/ 7288 h 9525"/>
                <a:gd name="connsiteX2" fmla="*/ 7677 w 9525"/>
                <a:gd name="connsiteY2" fmla="*/ 9193 h 9525"/>
              </a:gdLst>
              <a:ahLst/>
              <a:cxnLst>
                <a:cxn ang="0">
                  <a:pos x="connsiteX0" y="connsiteY0"/>
                </a:cxn>
                <a:cxn ang="0">
                  <a:pos x="connsiteX1" y="connsiteY1"/>
                </a:cxn>
                <a:cxn ang="0">
                  <a:pos x="connsiteX2" y="connsiteY2"/>
                </a:cxn>
              </a:cxnLst>
              <a:rect l="l" t="t" r="r" b="b"/>
              <a:pathLst>
                <a:path w="9525" h="9525">
                  <a:moveTo>
                    <a:pt x="7677" y="9193"/>
                  </a:moveTo>
                  <a:lnTo>
                    <a:pt x="9582" y="7288"/>
                  </a:lnTo>
                  <a:cubicBezTo>
                    <a:pt x="9582" y="8241"/>
                    <a:pt x="5772" y="5383"/>
                    <a:pt x="7677" y="9193"/>
                  </a:cubicBezTo>
                  <a:close/>
                </a:path>
              </a:pathLst>
            </a:custGeom>
            <a:grpFill/>
            <a:ln w="9525" cap="flat">
              <a:noFill/>
              <a:prstDash val="solid"/>
              <a:miter/>
            </a:ln>
          </p:spPr>
          <p:txBody>
            <a:bodyPr rtlCol="0" anchor="ctr"/>
            <a:lstStyle/>
            <a:p>
              <a:endParaRPr lang="en-US"/>
            </a:p>
          </p:txBody>
        </p:sp>
        <p:sp>
          <p:nvSpPr>
            <p:cNvPr id="823" name="Freeform: Shape 822">
              <a:extLst>
                <a:ext uri="{FF2B5EF4-FFF2-40B4-BE49-F238E27FC236}">
                  <a16:creationId xmlns:a16="http://schemas.microsoft.com/office/drawing/2014/main" xmlns="" id="{4DF3B06D-0DF4-43DF-BE63-507A26B73B0E}"/>
                </a:ext>
              </a:extLst>
            </p:cNvPr>
            <p:cNvSpPr/>
            <p:nvPr/>
          </p:nvSpPr>
          <p:spPr>
            <a:xfrm>
              <a:off x="7456738" y="936783"/>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4194" y="13811"/>
                    <a:pt x="8956" y="8096"/>
                    <a:pt x="9909" y="7144"/>
                  </a:cubicBezTo>
                  <a:close/>
                </a:path>
              </a:pathLst>
            </a:custGeom>
            <a:grpFill/>
            <a:ln w="9525" cap="flat">
              <a:noFill/>
              <a:prstDash val="solid"/>
              <a:miter/>
            </a:ln>
          </p:spPr>
          <p:txBody>
            <a:bodyPr rtlCol="0" anchor="ctr"/>
            <a:lstStyle/>
            <a:p>
              <a:endParaRPr lang="en-US"/>
            </a:p>
          </p:txBody>
        </p:sp>
        <p:sp>
          <p:nvSpPr>
            <p:cNvPr id="824" name="Freeform: Shape 823">
              <a:extLst>
                <a:ext uri="{FF2B5EF4-FFF2-40B4-BE49-F238E27FC236}">
                  <a16:creationId xmlns:a16="http://schemas.microsoft.com/office/drawing/2014/main" xmlns="" id="{D5E6B6D6-AEF1-4237-B3AB-81848B8C8F3E}"/>
                </a:ext>
              </a:extLst>
            </p:cNvPr>
            <p:cNvSpPr/>
            <p:nvPr/>
          </p:nvSpPr>
          <p:spPr>
            <a:xfrm>
              <a:off x="7533553" y="1068228"/>
              <a:ext cx="9525" cy="19050"/>
            </a:xfrm>
            <a:custGeom>
              <a:avLst/>
              <a:gdLst>
                <a:gd name="connsiteX0" fmla="*/ 9294 w 9525"/>
                <a:gd name="connsiteY0" fmla="*/ 7144 h 19050"/>
                <a:gd name="connsiteX1" fmla="*/ 8342 w 9525"/>
                <a:gd name="connsiteY1" fmla="*/ 12859 h 19050"/>
                <a:gd name="connsiteX2" fmla="*/ 9294 w 9525"/>
                <a:gd name="connsiteY2" fmla="*/ 7144 h 19050"/>
              </a:gdLst>
              <a:ahLst/>
              <a:cxnLst>
                <a:cxn ang="0">
                  <a:pos x="connsiteX0" y="connsiteY0"/>
                </a:cxn>
                <a:cxn ang="0">
                  <a:pos x="connsiteX1" y="connsiteY1"/>
                </a:cxn>
                <a:cxn ang="0">
                  <a:pos x="connsiteX2" y="connsiteY2"/>
                </a:cxn>
              </a:cxnLst>
              <a:rect l="l" t="t" r="r" b="b"/>
              <a:pathLst>
                <a:path w="9525" h="19050">
                  <a:moveTo>
                    <a:pt x="9294" y="7144"/>
                  </a:moveTo>
                  <a:cubicBezTo>
                    <a:pt x="11199" y="11906"/>
                    <a:pt x="4532" y="9049"/>
                    <a:pt x="8342" y="12859"/>
                  </a:cubicBezTo>
                  <a:cubicBezTo>
                    <a:pt x="12152" y="11906"/>
                    <a:pt x="10247" y="9049"/>
                    <a:pt x="9294" y="7144"/>
                  </a:cubicBezTo>
                  <a:close/>
                </a:path>
              </a:pathLst>
            </a:custGeom>
            <a:grpFill/>
            <a:ln w="9525" cap="flat">
              <a:noFill/>
              <a:prstDash val="solid"/>
              <a:miter/>
            </a:ln>
          </p:spPr>
          <p:txBody>
            <a:bodyPr rtlCol="0" anchor="ctr"/>
            <a:lstStyle/>
            <a:p>
              <a:endParaRPr lang="en-US"/>
            </a:p>
          </p:txBody>
        </p:sp>
        <p:sp>
          <p:nvSpPr>
            <p:cNvPr id="825" name="Freeform: Shape 824">
              <a:extLst>
                <a:ext uri="{FF2B5EF4-FFF2-40B4-BE49-F238E27FC236}">
                  <a16:creationId xmlns:a16="http://schemas.microsoft.com/office/drawing/2014/main" xmlns="" id="{2D85E760-0386-4242-AFCD-7B3131FD2ECB}"/>
                </a:ext>
              </a:extLst>
            </p:cNvPr>
            <p:cNvSpPr/>
            <p:nvPr/>
          </p:nvSpPr>
          <p:spPr>
            <a:xfrm>
              <a:off x="7458551" y="103012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8096"/>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826" name="Freeform: Shape 825">
              <a:extLst>
                <a:ext uri="{FF2B5EF4-FFF2-40B4-BE49-F238E27FC236}">
                  <a16:creationId xmlns:a16="http://schemas.microsoft.com/office/drawing/2014/main" xmlns="" id="{6C1E4A39-3F46-45EE-AB6E-CF2EA88B0950}"/>
                </a:ext>
              </a:extLst>
            </p:cNvPr>
            <p:cNvSpPr/>
            <p:nvPr/>
          </p:nvSpPr>
          <p:spPr>
            <a:xfrm>
              <a:off x="7459504" y="1029028"/>
              <a:ext cx="9525" cy="9525"/>
            </a:xfrm>
            <a:custGeom>
              <a:avLst/>
              <a:gdLst>
                <a:gd name="connsiteX0" fmla="*/ 7144 w 9525"/>
                <a:gd name="connsiteY0" fmla="*/ 8244 h 9525"/>
                <a:gd name="connsiteX1" fmla="*/ 10954 w 9525"/>
                <a:gd name="connsiteY1" fmla="*/ 8244 h 9525"/>
                <a:gd name="connsiteX2" fmla="*/ 7144 w 9525"/>
                <a:gd name="connsiteY2" fmla="*/ 8244 h 9525"/>
              </a:gdLst>
              <a:ahLst/>
              <a:cxnLst>
                <a:cxn ang="0">
                  <a:pos x="connsiteX0" y="connsiteY0"/>
                </a:cxn>
                <a:cxn ang="0">
                  <a:pos x="connsiteX1" y="connsiteY1"/>
                </a:cxn>
                <a:cxn ang="0">
                  <a:pos x="connsiteX2" y="connsiteY2"/>
                </a:cxn>
              </a:cxnLst>
              <a:rect l="l" t="t" r="r" b="b"/>
              <a:pathLst>
                <a:path w="9525" h="9525">
                  <a:moveTo>
                    <a:pt x="7144" y="8244"/>
                  </a:moveTo>
                  <a:cubicBezTo>
                    <a:pt x="8096" y="8244"/>
                    <a:pt x="10001" y="10149"/>
                    <a:pt x="10954" y="8244"/>
                  </a:cubicBezTo>
                  <a:cubicBezTo>
                    <a:pt x="9049" y="6339"/>
                    <a:pt x="8096" y="7291"/>
                    <a:pt x="7144" y="8244"/>
                  </a:cubicBezTo>
                  <a:close/>
                </a:path>
              </a:pathLst>
            </a:custGeom>
            <a:grpFill/>
            <a:ln w="9525" cap="flat">
              <a:noFill/>
              <a:prstDash val="solid"/>
              <a:miter/>
            </a:ln>
          </p:spPr>
          <p:txBody>
            <a:bodyPr rtlCol="0" anchor="ctr"/>
            <a:lstStyle/>
            <a:p>
              <a:endParaRPr lang="en-US"/>
            </a:p>
          </p:txBody>
        </p:sp>
        <p:sp>
          <p:nvSpPr>
            <p:cNvPr id="827" name="Freeform: Shape 826">
              <a:extLst>
                <a:ext uri="{FF2B5EF4-FFF2-40B4-BE49-F238E27FC236}">
                  <a16:creationId xmlns:a16="http://schemas.microsoft.com/office/drawing/2014/main" xmlns="" id="{CB87CC51-0E44-4D3E-ACCB-6B48B6D60E2C}"/>
                </a:ext>
              </a:extLst>
            </p:cNvPr>
            <p:cNvSpPr/>
            <p:nvPr/>
          </p:nvSpPr>
          <p:spPr>
            <a:xfrm>
              <a:off x="7445121" y="1029686"/>
              <a:ext cx="9525" cy="9525"/>
            </a:xfrm>
            <a:custGeom>
              <a:avLst/>
              <a:gdLst>
                <a:gd name="connsiteX0" fmla="*/ 7239 w 9525"/>
                <a:gd name="connsiteY0" fmla="*/ 10443 h 9525"/>
                <a:gd name="connsiteX1" fmla="*/ 7239 w 9525"/>
                <a:gd name="connsiteY1" fmla="*/ 10443 h 9525"/>
              </a:gdLst>
              <a:ahLst/>
              <a:cxnLst>
                <a:cxn ang="0">
                  <a:pos x="connsiteX0" y="connsiteY0"/>
                </a:cxn>
                <a:cxn ang="0">
                  <a:pos x="connsiteX1" y="connsiteY1"/>
                </a:cxn>
              </a:cxnLst>
              <a:rect l="l" t="t" r="r" b="b"/>
              <a:pathLst>
                <a:path w="9525" h="9525">
                  <a:moveTo>
                    <a:pt x="7239" y="10443"/>
                  </a:moveTo>
                  <a:cubicBezTo>
                    <a:pt x="12954" y="4728"/>
                    <a:pt x="6286" y="7586"/>
                    <a:pt x="7239" y="10443"/>
                  </a:cubicBezTo>
                  <a:close/>
                </a:path>
              </a:pathLst>
            </a:custGeom>
            <a:grpFill/>
            <a:ln w="9525" cap="flat">
              <a:noFill/>
              <a:prstDash val="solid"/>
              <a:miter/>
            </a:ln>
          </p:spPr>
          <p:txBody>
            <a:bodyPr rtlCol="0" anchor="ctr"/>
            <a:lstStyle/>
            <a:p>
              <a:endParaRPr lang="en-US"/>
            </a:p>
          </p:txBody>
        </p:sp>
        <p:sp>
          <p:nvSpPr>
            <p:cNvPr id="828" name="Freeform: Shape 827">
              <a:extLst>
                <a:ext uri="{FF2B5EF4-FFF2-40B4-BE49-F238E27FC236}">
                  <a16:creationId xmlns:a16="http://schemas.microsoft.com/office/drawing/2014/main" xmlns="" id="{D81BC30D-D4E3-48A0-A71B-A872CEFBC249}"/>
                </a:ext>
              </a:extLst>
            </p:cNvPr>
            <p:cNvSpPr/>
            <p:nvPr/>
          </p:nvSpPr>
          <p:spPr>
            <a:xfrm>
              <a:off x="7347109" y="940446"/>
              <a:ext cx="19050" cy="9525"/>
            </a:xfrm>
            <a:custGeom>
              <a:avLst/>
              <a:gdLst>
                <a:gd name="connsiteX0" fmla="*/ 7144 w 19050"/>
                <a:gd name="connsiteY0" fmla="*/ 8244 h 9525"/>
                <a:gd name="connsiteX1" fmla="*/ 7144 w 19050"/>
                <a:gd name="connsiteY1" fmla="*/ 8244 h 9525"/>
              </a:gdLst>
              <a:ahLst/>
              <a:cxnLst>
                <a:cxn ang="0">
                  <a:pos x="connsiteX0" y="connsiteY0"/>
                </a:cxn>
                <a:cxn ang="0">
                  <a:pos x="connsiteX1" y="connsiteY1"/>
                </a:cxn>
              </a:cxnLst>
              <a:rect l="l" t="t" r="r" b="b"/>
              <a:pathLst>
                <a:path w="19050" h="9525">
                  <a:moveTo>
                    <a:pt x="7144" y="8244"/>
                  </a:moveTo>
                  <a:cubicBezTo>
                    <a:pt x="21431" y="12054"/>
                    <a:pt x="17621" y="4434"/>
                    <a:pt x="7144" y="8244"/>
                  </a:cubicBezTo>
                  <a:close/>
                </a:path>
              </a:pathLst>
            </a:custGeom>
            <a:grpFill/>
            <a:ln w="9525" cap="flat">
              <a:noFill/>
              <a:prstDash val="solid"/>
              <a:miter/>
            </a:ln>
          </p:spPr>
          <p:txBody>
            <a:bodyPr rtlCol="0" anchor="ctr"/>
            <a:lstStyle/>
            <a:p>
              <a:endParaRPr lang="en-US"/>
            </a:p>
          </p:txBody>
        </p:sp>
        <p:sp>
          <p:nvSpPr>
            <p:cNvPr id="829" name="Freeform: Shape 828">
              <a:extLst>
                <a:ext uri="{FF2B5EF4-FFF2-40B4-BE49-F238E27FC236}">
                  <a16:creationId xmlns:a16="http://schemas.microsoft.com/office/drawing/2014/main" xmlns="" id="{EA5BBCDA-8997-492F-A3A5-1D446BA85F5C}"/>
                </a:ext>
              </a:extLst>
            </p:cNvPr>
            <p:cNvSpPr/>
            <p:nvPr/>
          </p:nvSpPr>
          <p:spPr>
            <a:xfrm>
              <a:off x="7358539" y="938688"/>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9049" y="7144"/>
                  </a:cubicBezTo>
                  <a:cubicBezTo>
                    <a:pt x="8096" y="8096"/>
                    <a:pt x="7144" y="8096"/>
                    <a:pt x="7144" y="8096"/>
                  </a:cubicBezTo>
                  <a:close/>
                </a:path>
              </a:pathLst>
            </a:custGeom>
            <a:grpFill/>
            <a:ln w="9525" cap="flat">
              <a:noFill/>
              <a:prstDash val="solid"/>
              <a:miter/>
            </a:ln>
          </p:spPr>
          <p:txBody>
            <a:bodyPr rtlCol="0" anchor="ctr"/>
            <a:lstStyle/>
            <a:p>
              <a:endParaRPr lang="en-US"/>
            </a:p>
          </p:txBody>
        </p:sp>
        <p:sp>
          <p:nvSpPr>
            <p:cNvPr id="830" name="Freeform: Shape 829">
              <a:extLst>
                <a:ext uri="{FF2B5EF4-FFF2-40B4-BE49-F238E27FC236}">
                  <a16:creationId xmlns:a16="http://schemas.microsoft.com/office/drawing/2014/main" xmlns="" id="{BF0AF1CE-E380-4070-B1BB-220F72DDB1F3}"/>
                </a:ext>
              </a:extLst>
            </p:cNvPr>
            <p:cNvSpPr/>
            <p:nvPr/>
          </p:nvSpPr>
          <p:spPr>
            <a:xfrm>
              <a:off x="7501625" y="1081563"/>
              <a:ext cx="9525" cy="19050"/>
            </a:xfrm>
            <a:custGeom>
              <a:avLst/>
              <a:gdLst>
                <a:gd name="connsiteX0" fmla="*/ 8837 w 9525"/>
                <a:gd name="connsiteY0" fmla="*/ 7144 h 19050"/>
                <a:gd name="connsiteX1" fmla="*/ 8837 w 9525"/>
                <a:gd name="connsiteY1" fmla="*/ 7144 h 19050"/>
              </a:gdLst>
              <a:ahLst/>
              <a:cxnLst>
                <a:cxn ang="0">
                  <a:pos x="connsiteX0" y="connsiteY0"/>
                </a:cxn>
                <a:cxn ang="0">
                  <a:pos x="connsiteX1" y="connsiteY1"/>
                </a:cxn>
              </a:cxnLst>
              <a:rect l="l" t="t" r="r" b="b"/>
              <a:pathLst>
                <a:path w="9525" h="19050">
                  <a:moveTo>
                    <a:pt x="8837" y="7144"/>
                  </a:moveTo>
                  <a:cubicBezTo>
                    <a:pt x="5027" y="20479"/>
                    <a:pt x="8837" y="9049"/>
                    <a:pt x="8837" y="7144"/>
                  </a:cubicBezTo>
                  <a:close/>
                </a:path>
              </a:pathLst>
            </a:custGeom>
            <a:grpFill/>
            <a:ln w="9525" cap="flat">
              <a:noFill/>
              <a:prstDash val="solid"/>
              <a:miter/>
            </a:ln>
          </p:spPr>
          <p:txBody>
            <a:bodyPr rtlCol="0" anchor="ctr"/>
            <a:lstStyle/>
            <a:p>
              <a:endParaRPr lang="en-US"/>
            </a:p>
          </p:txBody>
        </p:sp>
        <p:sp>
          <p:nvSpPr>
            <p:cNvPr id="831" name="Freeform: Shape 830">
              <a:extLst>
                <a:ext uri="{FF2B5EF4-FFF2-40B4-BE49-F238E27FC236}">
                  <a16:creationId xmlns:a16="http://schemas.microsoft.com/office/drawing/2014/main" xmlns="" id="{05511A29-75FC-41BB-8E9A-3A7485845F3C}"/>
                </a:ext>
              </a:extLst>
            </p:cNvPr>
            <p:cNvSpPr/>
            <p:nvPr/>
          </p:nvSpPr>
          <p:spPr>
            <a:xfrm>
              <a:off x="7340288" y="939565"/>
              <a:ext cx="9525" cy="9525"/>
            </a:xfrm>
            <a:custGeom>
              <a:avLst/>
              <a:gdLst>
                <a:gd name="connsiteX0" fmla="*/ 7297 w 9525"/>
                <a:gd name="connsiteY0" fmla="*/ 8172 h 9525"/>
                <a:gd name="connsiteX1" fmla="*/ 10154 w 9525"/>
                <a:gd name="connsiteY1" fmla="*/ 9125 h 9525"/>
                <a:gd name="connsiteX2" fmla="*/ 7297 w 9525"/>
                <a:gd name="connsiteY2" fmla="*/ 8172 h 9525"/>
              </a:gdLst>
              <a:ahLst/>
              <a:cxnLst>
                <a:cxn ang="0">
                  <a:pos x="connsiteX0" y="connsiteY0"/>
                </a:cxn>
                <a:cxn ang="0">
                  <a:pos x="connsiteX1" y="connsiteY1"/>
                </a:cxn>
                <a:cxn ang="0">
                  <a:pos x="connsiteX2" y="connsiteY2"/>
                </a:cxn>
              </a:cxnLst>
              <a:rect l="l" t="t" r="r" b="b"/>
              <a:pathLst>
                <a:path w="9525" h="9525">
                  <a:moveTo>
                    <a:pt x="7297" y="8172"/>
                  </a:moveTo>
                  <a:cubicBezTo>
                    <a:pt x="8249" y="8172"/>
                    <a:pt x="9202" y="8172"/>
                    <a:pt x="10154" y="9125"/>
                  </a:cubicBezTo>
                  <a:cubicBezTo>
                    <a:pt x="10154" y="5315"/>
                    <a:pt x="6344" y="8172"/>
                    <a:pt x="7297" y="8172"/>
                  </a:cubicBezTo>
                  <a:close/>
                </a:path>
              </a:pathLst>
            </a:custGeom>
            <a:grpFill/>
            <a:ln w="9525" cap="flat">
              <a:noFill/>
              <a:prstDash val="solid"/>
              <a:miter/>
            </a:ln>
          </p:spPr>
          <p:txBody>
            <a:bodyPr rtlCol="0" anchor="ctr"/>
            <a:lstStyle/>
            <a:p>
              <a:endParaRPr lang="en-US"/>
            </a:p>
          </p:txBody>
        </p:sp>
        <p:sp>
          <p:nvSpPr>
            <p:cNvPr id="832" name="Freeform: Shape 831">
              <a:extLst>
                <a:ext uri="{FF2B5EF4-FFF2-40B4-BE49-F238E27FC236}">
                  <a16:creationId xmlns:a16="http://schemas.microsoft.com/office/drawing/2014/main" xmlns="" id="{79875EB2-2B3D-478E-A9CF-3E31B823468D}"/>
                </a:ext>
              </a:extLst>
            </p:cNvPr>
            <p:cNvSpPr/>
            <p:nvPr/>
          </p:nvSpPr>
          <p:spPr>
            <a:xfrm>
              <a:off x="7398544" y="1026861"/>
              <a:ext cx="19050" cy="9525"/>
            </a:xfrm>
            <a:custGeom>
              <a:avLst/>
              <a:gdLst>
                <a:gd name="connsiteX0" fmla="*/ 7144 w 19050"/>
                <a:gd name="connsiteY0" fmla="*/ 9458 h 9525"/>
                <a:gd name="connsiteX1" fmla="*/ 11906 w 19050"/>
                <a:gd name="connsiteY1" fmla="*/ 10411 h 9525"/>
                <a:gd name="connsiteX2" fmla="*/ 7144 w 19050"/>
                <a:gd name="connsiteY2" fmla="*/ 9458 h 9525"/>
              </a:gdLst>
              <a:ahLst/>
              <a:cxnLst>
                <a:cxn ang="0">
                  <a:pos x="connsiteX0" y="connsiteY0"/>
                </a:cxn>
                <a:cxn ang="0">
                  <a:pos x="connsiteX1" y="connsiteY1"/>
                </a:cxn>
                <a:cxn ang="0">
                  <a:pos x="connsiteX2" y="connsiteY2"/>
                </a:cxn>
              </a:cxnLst>
              <a:rect l="l" t="t" r="r" b="b"/>
              <a:pathLst>
                <a:path w="19050" h="9525">
                  <a:moveTo>
                    <a:pt x="7144" y="9458"/>
                  </a:moveTo>
                  <a:cubicBezTo>
                    <a:pt x="8096" y="11363"/>
                    <a:pt x="10001" y="10411"/>
                    <a:pt x="11906" y="10411"/>
                  </a:cubicBezTo>
                  <a:cubicBezTo>
                    <a:pt x="10001" y="10411"/>
                    <a:pt x="8096" y="3743"/>
                    <a:pt x="7144" y="9458"/>
                  </a:cubicBezTo>
                  <a:close/>
                </a:path>
              </a:pathLst>
            </a:custGeom>
            <a:grpFill/>
            <a:ln w="9525" cap="flat">
              <a:noFill/>
              <a:prstDash val="solid"/>
              <a:miter/>
            </a:ln>
          </p:spPr>
          <p:txBody>
            <a:bodyPr rtlCol="0" anchor="ctr"/>
            <a:lstStyle/>
            <a:p>
              <a:endParaRPr lang="en-US"/>
            </a:p>
          </p:txBody>
        </p:sp>
        <p:sp>
          <p:nvSpPr>
            <p:cNvPr id="833" name="Freeform: Shape 832">
              <a:extLst>
                <a:ext uri="{FF2B5EF4-FFF2-40B4-BE49-F238E27FC236}">
                  <a16:creationId xmlns:a16="http://schemas.microsoft.com/office/drawing/2014/main" xmlns="" id="{3A630964-C1B1-4959-AD43-E84F97139BEC}"/>
                </a:ext>
              </a:extLst>
            </p:cNvPr>
            <p:cNvSpPr/>
            <p:nvPr/>
          </p:nvSpPr>
          <p:spPr>
            <a:xfrm>
              <a:off x="7329964" y="956592"/>
              <a:ext cx="9525" cy="19050"/>
            </a:xfrm>
            <a:custGeom>
              <a:avLst/>
              <a:gdLst>
                <a:gd name="connsiteX0" fmla="*/ 7144 w 9525"/>
                <a:gd name="connsiteY0" fmla="*/ 8290 h 19050"/>
                <a:gd name="connsiteX1" fmla="*/ 9049 w 9525"/>
                <a:gd name="connsiteY1" fmla="*/ 14005 h 19050"/>
                <a:gd name="connsiteX2" fmla="*/ 7144 w 9525"/>
                <a:gd name="connsiteY2" fmla="*/ 8290 h 19050"/>
              </a:gdLst>
              <a:ahLst/>
              <a:cxnLst>
                <a:cxn ang="0">
                  <a:pos x="connsiteX0" y="connsiteY0"/>
                </a:cxn>
                <a:cxn ang="0">
                  <a:pos x="connsiteX1" y="connsiteY1"/>
                </a:cxn>
                <a:cxn ang="0">
                  <a:pos x="connsiteX2" y="connsiteY2"/>
                </a:cxn>
              </a:cxnLst>
              <a:rect l="l" t="t" r="r" b="b"/>
              <a:pathLst>
                <a:path w="9525" h="19050">
                  <a:moveTo>
                    <a:pt x="7144" y="8290"/>
                  </a:moveTo>
                  <a:cubicBezTo>
                    <a:pt x="8096" y="8290"/>
                    <a:pt x="9049" y="11148"/>
                    <a:pt x="9049" y="14005"/>
                  </a:cubicBezTo>
                  <a:cubicBezTo>
                    <a:pt x="10001" y="11148"/>
                    <a:pt x="10954" y="4480"/>
                    <a:pt x="7144" y="8290"/>
                  </a:cubicBezTo>
                  <a:close/>
                </a:path>
              </a:pathLst>
            </a:custGeom>
            <a:grpFill/>
            <a:ln w="9525" cap="flat">
              <a:noFill/>
              <a:prstDash val="solid"/>
              <a:miter/>
            </a:ln>
          </p:spPr>
          <p:txBody>
            <a:bodyPr rtlCol="0" anchor="ctr"/>
            <a:lstStyle/>
            <a:p>
              <a:endParaRPr lang="en-US"/>
            </a:p>
          </p:txBody>
        </p:sp>
        <p:sp>
          <p:nvSpPr>
            <p:cNvPr id="834" name="Freeform: Shape 833">
              <a:extLst>
                <a:ext uri="{FF2B5EF4-FFF2-40B4-BE49-F238E27FC236}">
                  <a16:creationId xmlns:a16="http://schemas.microsoft.com/office/drawing/2014/main" xmlns="" id="{1753CDAE-2D3C-46B4-97C8-530DFD6A5472}"/>
                </a:ext>
              </a:extLst>
            </p:cNvPr>
            <p:cNvSpPr/>
            <p:nvPr/>
          </p:nvSpPr>
          <p:spPr>
            <a:xfrm>
              <a:off x="7390924" y="1028329"/>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15716" y="6085"/>
                    <a:pt x="7144" y="7990"/>
                  </a:cubicBezTo>
                  <a:close/>
                </a:path>
              </a:pathLst>
            </a:custGeom>
            <a:grpFill/>
            <a:ln w="9525" cap="flat">
              <a:noFill/>
              <a:prstDash val="solid"/>
              <a:miter/>
            </a:ln>
          </p:spPr>
          <p:txBody>
            <a:bodyPr rtlCol="0" anchor="ctr"/>
            <a:lstStyle/>
            <a:p>
              <a:endParaRPr lang="en-US"/>
            </a:p>
          </p:txBody>
        </p:sp>
        <p:sp>
          <p:nvSpPr>
            <p:cNvPr id="835" name="Freeform: Shape 834">
              <a:extLst>
                <a:ext uri="{FF2B5EF4-FFF2-40B4-BE49-F238E27FC236}">
                  <a16:creationId xmlns:a16="http://schemas.microsoft.com/office/drawing/2014/main" xmlns="" id="{8963D405-E160-42F0-AF50-4722C92FF195}"/>
                </a:ext>
              </a:extLst>
            </p:cNvPr>
            <p:cNvSpPr/>
            <p:nvPr/>
          </p:nvSpPr>
          <p:spPr>
            <a:xfrm>
              <a:off x="7407519" y="1069159"/>
              <a:ext cx="9525" cy="19050"/>
            </a:xfrm>
            <a:custGeom>
              <a:avLst/>
              <a:gdLst>
                <a:gd name="connsiteX0" fmla="*/ 7694 w 9525"/>
                <a:gd name="connsiteY0" fmla="*/ 20500 h 19050"/>
                <a:gd name="connsiteX1" fmla="*/ 7694 w 9525"/>
                <a:gd name="connsiteY1" fmla="*/ 20500 h 19050"/>
              </a:gdLst>
              <a:ahLst/>
              <a:cxnLst>
                <a:cxn ang="0">
                  <a:pos x="connsiteX0" y="connsiteY0"/>
                </a:cxn>
                <a:cxn ang="0">
                  <a:pos x="connsiteX1" y="connsiteY1"/>
                </a:cxn>
              </a:cxnLst>
              <a:rect l="l" t="t" r="r" b="b"/>
              <a:pathLst>
                <a:path w="9525" h="19050">
                  <a:moveTo>
                    <a:pt x="7694" y="20500"/>
                  </a:moveTo>
                  <a:cubicBezTo>
                    <a:pt x="5789" y="23358"/>
                    <a:pt x="9599" y="-10932"/>
                    <a:pt x="7694" y="20500"/>
                  </a:cubicBezTo>
                  <a:close/>
                </a:path>
              </a:pathLst>
            </a:custGeom>
            <a:grpFill/>
            <a:ln w="9525" cap="flat">
              <a:noFill/>
              <a:prstDash val="solid"/>
              <a:miter/>
            </a:ln>
          </p:spPr>
          <p:txBody>
            <a:bodyPr rtlCol="0" anchor="ctr"/>
            <a:lstStyle/>
            <a:p>
              <a:endParaRPr lang="en-US"/>
            </a:p>
          </p:txBody>
        </p:sp>
        <p:sp>
          <p:nvSpPr>
            <p:cNvPr id="836" name="Freeform: Shape 835">
              <a:extLst>
                <a:ext uri="{FF2B5EF4-FFF2-40B4-BE49-F238E27FC236}">
                  <a16:creationId xmlns:a16="http://schemas.microsoft.com/office/drawing/2014/main" xmlns="" id="{6EA5D71E-3491-4F4E-9B3F-0ADCF8B9E227}"/>
                </a:ext>
              </a:extLst>
            </p:cNvPr>
            <p:cNvSpPr/>
            <p:nvPr/>
          </p:nvSpPr>
          <p:spPr>
            <a:xfrm>
              <a:off x="7400449" y="1073943"/>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8096" y="7144"/>
                    <a:pt x="9049" y="7144"/>
                    <a:pt x="9049" y="7144"/>
                  </a:cubicBezTo>
                  <a:close/>
                </a:path>
              </a:pathLst>
            </a:custGeom>
            <a:grpFill/>
            <a:ln w="9525" cap="flat">
              <a:noFill/>
              <a:prstDash val="solid"/>
              <a:miter/>
            </a:ln>
          </p:spPr>
          <p:txBody>
            <a:bodyPr rtlCol="0" anchor="ctr"/>
            <a:lstStyle/>
            <a:p>
              <a:endParaRPr lang="en-US"/>
            </a:p>
          </p:txBody>
        </p:sp>
        <p:sp>
          <p:nvSpPr>
            <p:cNvPr id="837" name="Freeform: Shape 836">
              <a:extLst>
                <a:ext uri="{FF2B5EF4-FFF2-40B4-BE49-F238E27FC236}">
                  <a16:creationId xmlns:a16="http://schemas.microsoft.com/office/drawing/2014/main" xmlns="" id="{ED6D8CE9-457D-4795-996C-BD522D447AFB}"/>
                </a:ext>
              </a:extLst>
            </p:cNvPr>
            <p:cNvSpPr/>
            <p:nvPr/>
          </p:nvSpPr>
          <p:spPr>
            <a:xfrm>
              <a:off x="7319486" y="106060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8096" y="8096"/>
                    <a:pt x="8096" y="7144"/>
                  </a:cubicBezTo>
                  <a:cubicBezTo>
                    <a:pt x="7144" y="8096"/>
                    <a:pt x="7144" y="8096"/>
                    <a:pt x="7144" y="9049"/>
                  </a:cubicBezTo>
                  <a:close/>
                </a:path>
              </a:pathLst>
            </a:custGeom>
            <a:grpFill/>
            <a:ln w="9525" cap="flat">
              <a:noFill/>
              <a:prstDash val="solid"/>
              <a:miter/>
            </a:ln>
          </p:spPr>
          <p:txBody>
            <a:bodyPr rtlCol="0" anchor="ctr"/>
            <a:lstStyle/>
            <a:p>
              <a:endParaRPr lang="en-US"/>
            </a:p>
          </p:txBody>
        </p:sp>
        <p:sp>
          <p:nvSpPr>
            <p:cNvPr id="838" name="Freeform: Shape 837">
              <a:extLst>
                <a:ext uri="{FF2B5EF4-FFF2-40B4-BE49-F238E27FC236}">
                  <a16:creationId xmlns:a16="http://schemas.microsoft.com/office/drawing/2014/main" xmlns="" id="{A6EEC68B-8984-4F8C-AB8C-31CA202B5A99}"/>
                </a:ext>
              </a:extLst>
            </p:cNvPr>
            <p:cNvSpPr/>
            <p:nvPr/>
          </p:nvSpPr>
          <p:spPr>
            <a:xfrm>
              <a:off x="7383867" y="1077738"/>
              <a:ext cx="9525" cy="9525"/>
            </a:xfrm>
            <a:custGeom>
              <a:avLst/>
              <a:gdLst>
                <a:gd name="connsiteX0" fmla="*/ 8485 w 9525"/>
                <a:gd name="connsiteY0" fmla="*/ 9064 h 9525"/>
                <a:gd name="connsiteX1" fmla="*/ 8485 w 9525"/>
                <a:gd name="connsiteY1" fmla="*/ 9064 h 9525"/>
              </a:gdLst>
              <a:ahLst/>
              <a:cxnLst>
                <a:cxn ang="0">
                  <a:pos x="connsiteX0" y="connsiteY0"/>
                </a:cxn>
                <a:cxn ang="0">
                  <a:pos x="connsiteX1" y="connsiteY1"/>
                </a:cxn>
              </a:cxnLst>
              <a:rect l="l" t="t" r="r" b="b"/>
              <a:pathLst>
                <a:path w="9525" h="9525">
                  <a:moveTo>
                    <a:pt x="8485" y="9064"/>
                  </a:moveTo>
                  <a:cubicBezTo>
                    <a:pt x="4675" y="4302"/>
                    <a:pt x="10390" y="10017"/>
                    <a:pt x="8485" y="9064"/>
                  </a:cubicBezTo>
                  <a:close/>
                </a:path>
              </a:pathLst>
            </a:custGeom>
            <a:grpFill/>
            <a:ln w="9525" cap="flat">
              <a:noFill/>
              <a:prstDash val="solid"/>
              <a:miter/>
            </a:ln>
          </p:spPr>
          <p:txBody>
            <a:bodyPr rtlCol="0" anchor="ctr"/>
            <a:lstStyle/>
            <a:p>
              <a:endParaRPr lang="en-US"/>
            </a:p>
          </p:txBody>
        </p:sp>
        <p:sp>
          <p:nvSpPr>
            <p:cNvPr id="839" name="Freeform: Shape 838">
              <a:extLst>
                <a:ext uri="{FF2B5EF4-FFF2-40B4-BE49-F238E27FC236}">
                  <a16:creationId xmlns:a16="http://schemas.microsoft.com/office/drawing/2014/main" xmlns="" id="{889F2A37-207C-42A6-ADD2-CCB0155EAD52}"/>
                </a:ext>
              </a:extLst>
            </p:cNvPr>
            <p:cNvSpPr/>
            <p:nvPr/>
          </p:nvSpPr>
          <p:spPr>
            <a:xfrm>
              <a:off x="7280434" y="946511"/>
              <a:ext cx="9525" cy="9525"/>
            </a:xfrm>
            <a:custGeom>
              <a:avLst/>
              <a:gdLst>
                <a:gd name="connsiteX0" fmla="*/ 7144 w 9525"/>
                <a:gd name="connsiteY0" fmla="*/ 10751 h 9525"/>
                <a:gd name="connsiteX1" fmla="*/ 7144 w 9525"/>
                <a:gd name="connsiteY1" fmla="*/ 10751 h 9525"/>
              </a:gdLst>
              <a:ahLst/>
              <a:cxnLst>
                <a:cxn ang="0">
                  <a:pos x="connsiteX0" y="connsiteY0"/>
                </a:cxn>
                <a:cxn ang="0">
                  <a:pos x="connsiteX1" y="connsiteY1"/>
                </a:cxn>
              </a:cxnLst>
              <a:rect l="l" t="t" r="r" b="b"/>
              <a:pathLst>
                <a:path w="9525" h="9525">
                  <a:moveTo>
                    <a:pt x="7144" y="10751"/>
                  </a:moveTo>
                  <a:cubicBezTo>
                    <a:pt x="8096" y="5036"/>
                    <a:pt x="8096" y="6941"/>
                    <a:pt x="7144" y="10751"/>
                  </a:cubicBezTo>
                  <a:close/>
                </a:path>
              </a:pathLst>
            </a:custGeom>
            <a:grpFill/>
            <a:ln w="9525" cap="flat">
              <a:noFill/>
              <a:prstDash val="solid"/>
              <a:miter/>
            </a:ln>
          </p:spPr>
          <p:txBody>
            <a:bodyPr rtlCol="0" anchor="ctr"/>
            <a:lstStyle/>
            <a:p>
              <a:endParaRPr lang="en-US"/>
            </a:p>
          </p:txBody>
        </p:sp>
        <p:sp>
          <p:nvSpPr>
            <p:cNvPr id="840" name="Freeform: Shape 839">
              <a:extLst>
                <a:ext uri="{FF2B5EF4-FFF2-40B4-BE49-F238E27FC236}">
                  <a16:creationId xmlns:a16="http://schemas.microsoft.com/office/drawing/2014/main" xmlns="" id="{A39380BB-D432-4E5E-B0DB-FBDAADD7D68F}"/>
                </a:ext>
              </a:extLst>
            </p:cNvPr>
            <p:cNvSpPr/>
            <p:nvPr/>
          </p:nvSpPr>
          <p:spPr>
            <a:xfrm>
              <a:off x="7278529" y="9463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841" name="Freeform: Shape 840">
              <a:extLst>
                <a:ext uri="{FF2B5EF4-FFF2-40B4-BE49-F238E27FC236}">
                  <a16:creationId xmlns:a16="http://schemas.microsoft.com/office/drawing/2014/main" xmlns="" id="{89E018A8-AC61-43C6-85BA-6D3BB773113E}"/>
                </a:ext>
              </a:extLst>
            </p:cNvPr>
            <p:cNvSpPr/>
            <p:nvPr/>
          </p:nvSpPr>
          <p:spPr>
            <a:xfrm>
              <a:off x="7328059" y="1055846"/>
              <a:ext cx="9525" cy="9525"/>
            </a:xfrm>
            <a:custGeom>
              <a:avLst/>
              <a:gdLst>
                <a:gd name="connsiteX0" fmla="*/ 7144 w 9525"/>
                <a:gd name="connsiteY0" fmla="*/ 9049 h 9525"/>
                <a:gd name="connsiteX1" fmla="*/ 10954 w 9525"/>
                <a:gd name="connsiteY1" fmla="*/ 8096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9049" y="9049"/>
                    <a:pt x="10001" y="9049"/>
                    <a:pt x="10954" y="8096"/>
                  </a:cubicBezTo>
                  <a:cubicBezTo>
                    <a:pt x="10954" y="7144"/>
                    <a:pt x="7144" y="6191"/>
                    <a:pt x="7144" y="9049"/>
                  </a:cubicBezTo>
                  <a:close/>
                </a:path>
              </a:pathLst>
            </a:custGeom>
            <a:grpFill/>
            <a:ln w="9525" cap="flat">
              <a:noFill/>
              <a:prstDash val="solid"/>
              <a:miter/>
            </a:ln>
          </p:spPr>
          <p:txBody>
            <a:bodyPr rtlCol="0" anchor="ctr"/>
            <a:lstStyle/>
            <a:p>
              <a:endParaRPr lang="en-US"/>
            </a:p>
          </p:txBody>
        </p:sp>
        <p:sp>
          <p:nvSpPr>
            <p:cNvPr id="842" name="Freeform: Shape 841">
              <a:extLst>
                <a:ext uri="{FF2B5EF4-FFF2-40B4-BE49-F238E27FC236}">
                  <a16:creationId xmlns:a16="http://schemas.microsoft.com/office/drawing/2014/main" xmlns="" id="{F4D00CF1-FA95-4918-845F-F145B53E3103}"/>
                </a:ext>
              </a:extLst>
            </p:cNvPr>
            <p:cNvSpPr/>
            <p:nvPr/>
          </p:nvSpPr>
          <p:spPr>
            <a:xfrm>
              <a:off x="7266146" y="959008"/>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15716" y="3969"/>
                    <a:pt x="7144" y="9684"/>
                    <a:pt x="7144" y="9684"/>
                  </a:cubicBezTo>
                  <a:close/>
                </a:path>
              </a:pathLst>
            </a:custGeom>
            <a:grpFill/>
            <a:ln w="9525" cap="flat">
              <a:noFill/>
              <a:prstDash val="solid"/>
              <a:miter/>
            </a:ln>
          </p:spPr>
          <p:txBody>
            <a:bodyPr rtlCol="0" anchor="ctr"/>
            <a:lstStyle/>
            <a:p>
              <a:endParaRPr lang="en-US"/>
            </a:p>
          </p:txBody>
        </p:sp>
        <p:sp>
          <p:nvSpPr>
            <p:cNvPr id="843" name="Freeform: Shape 842">
              <a:extLst>
                <a:ext uri="{FF2B5EF4-FFF2-40B4-BE49-F238E27FC236}">
                  <a16:creationId xmlns:a16="http://schemas.microsoft.com/office/drawing/2014/main" xmlns="" id="{6D056001-FF52-4FEF-998B-AD8A39759CD8}"/>
                </a:ext>
              </a:extLst>
            </p:cNvPr>
            <p:cNvSpPr/>
            <p:nvPr/>
          </p:nvSpPr>
          <p:spPr>
            <a:xfrm>
              <a:off x="7244864" y="952023"/>
              <a:ext cx="9525" cy="9525"/>
            </a:xfrm>
            <a:custGeom>
              <a:avLst/>
              <a:gdLst>
                <a:gd name="connsiteX0" fmla="*/ 10329 w 9525"/>
                <a:gd name="connsiteY0" fmla="*/ 7144 h 9525"/>
                <a:gd name="connsiteX1" fmla="*/ 10329 w 9525"/>
                <a:gd name="connsiteY1" fmla="*/ 7144 h 9525"/>
              </a:gdLst>
              <a:ahLst/>
              <a:cxnLst>
                <a:cxn ang="0">
                  <a:pos x="connsiteX0" y="connsiteY0"/>
                </a:cxn>
                <a:cxn ang="0">
                  <a:pos x="connsiteX1" y="connsiteY1"/>
                </a:cxn>
              </a:cxnLst>
              <a:rect l="l" t="t" r="r" b="b"/>
              <a:pathLst>
                <a:path w="9525" h="9525">
                  <a:moveTo>
                    <a:pt x="10329" y="7144"/>
                  </a:moveTo>
                  <a:cubicBezTo>
                    <a:pt x="11281" y="7144"/>
                    <a:pt x="2708" y="11906"/>
                    <a:pt x="10329" y="7144"/>
                  </a:cubicBezTo>
                  <a:close/>
                </a:path>
              </a:pathLst>
            </a:custGeom>
            <a:grpFill/>
            <a:ln w="9525" cap="flat">
              <a:noFill/>
              <a:prstDash val="solid"/>
              <a:miter/>
            </a:ln>
          </p:spPr>
          <p:txBody>
            <a:bodyPr rtlCol="0" anchor="ctr"/>
            <a:lstStyle/>
            <a:p>
              <a:endParaRPr lang="en-US"/>
            </a:p>
          </p:txBody>
        </p:sp>
        <p:sp>
          <p:nvSpPr>
            <p:cNvPr id="844" name="Freeform: Shape 843">
              <a:extLst>
                <a:ext uri="{FF2B5EF4-FFF2-40B4-BE49-F238E27FC236}">
                  <a16:creationId xmlns:a16="http://schemas.microsoft.com/office/drawing/2014/main" xmlns="" id="{77BBE46C-AC77-4821-9125-D926D7E0D5A5}"/>
                </a:ext>
              </a:extLst>
            </p:cNvPr>
            <p:cNvSpPr/>
            <p:nvPr/>
          </p:nvSpPr>
          <p:spPr>
            <a:xfrm>
              <a:off x="7286149" y="1100084"/>
              <a:ext cx="9525" cy="19050"/>
            </a:xfrm>
            <a:custGeom>
              <a:avLst/>
              <a:gdLst>
                <a:gd name="connsiteX0" fmla="*/ 7144 w 9525"/>
                <a:gd name="connsiteY0" fmla="*/ 14340 h 19050"/>
                <a:gd name="connsiteX1" fmla="*/ 7144 w 9525"/>
                <a:gd name="connsiteY1" fmla="*/ 14340 h 19050"/>
              </a:gdLst>
              <a:ahLst/>
              <a:cxnLst>
                <a:cxn ang="0">
                  <a:pos x="connsiteX0" y="connsiteY0"/>
                </a:cxn>
                <a:cxn ang="0">
                  <a:pos x="connsiteX1" y="connsiteY1"/>
                </a:cxn>
              </a:cxnLst>
              <a:rect l="l" t="t" r="r" b="b"/>
              <a:pathLst>
                <a:path w="9525" h="19050">
                  <a:moveTo>
                    <a:pt x="7144" y="14340"/>
                  </a:moveTo>
                  <a:cubicBezTo>
                    <a:pt x="7144" y="14340"/>
                    <a:pt x="10001" y="-1852"/>
                    <a:pt x="7144" y="14340"/>
                  </a:cubicBezTo>
                  <a:close/>
                </a:path>
              </a:pathLst>
            </a:custGeom>
            <a:grpFill/>
            <a:ln w="9525" cap="flat">
              <a:noFill/>
              <a:prstDash val="solid"/>
              <a:miter/>
            </a:ln>
          </p:spPr>
          <p:txBody>
            <a:bodyPr rtlCol="0" anchor="ctr"/>
            <a:lstStyle/>
            <a:p>
              <a:endParaRPr lang="en-US"/>
            </a:p>
          </p:txBody>
        </p:sp>
        <p:sp>
          <p:nvSpPr>
            <p:cNvPr id="845" name="Freeform: Shape 844">
              <a:extLst>
                <a:ext uri="{FF2B5EF4-FFF2-40B4-BE49-F238E27FC236}">
                  <a16:creationId xmlns:a16="http://schemas.microsoft.com/office/drawing/2014/main" xmlns="" id="{A29DFCD5-C669-4DA7-A224-D40AC5FA5582}"/>
                </a:ext>
              </a:extLst>
            </p:cNvPr>
            <p:cNvSpPr/>
            <p:nvPr/>
          </p:nvSpPr>
          <p:spPr>
            <a:xfrm>
              <a:off x="7064216" y="961548"/>
              <a:ext cx="95250" cy="76200"/>
            </a:xfrm>
            <a:custGeom>
              <a:avLst/>
              <a:gdLst>
                <a:gd name="connsiteX0" fmla="*/ 69056 w 95250"/>
                <a:gd name="connsiteY0" fmla="*/ 22384 h 76200"/>
                <a:gd name="connsiteX1" fmla="*/ 85249 w 95250"/>
                <a:gd name="connsiteY1" fmla="*/ 28099 h 76200"/>
                <a:gd name="connsiteX2" fmla="*/ 90964 w 95250"/>
                <a:gd name="connsiteY2" fmla="*/ 10001 h 76200"/>
                <a:gd name="connsiteX3" fmla="*/ 90011 w 95250"/>
                <a:gd name="connsiteY3" fmla="*/ 7144 h 76200"/>
                <a:gd name="connsiteX4" fmla="*/ 7144 w 95250"/>
                <a:gd name="connsiteY4" fmla="*/ 20479 h 76200"/>
                <a:gd name="connsiteX5" fmla="*/ 13811 w 95250"/>
                <a:gd name="connsiteY5" fmla="*/ 69056 h 76200"/>
                <a:gd name="connsiteX6" fmla="*/ 69056 w 95250"/>
                <a:gd name="connsiteY6" fmla="*/ 2238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76200">
                  <a:moveTo>
                    <a:pt x="69056" y="22384"/>
                  </a:moveTo>
                  <a:cubicBezTo>
                    <a:pt x="69056" y="22384"/>
                    <a:pt x="77629" y="29051"/>
                    <a:pt x="85249" y="28099"/>
                  </a:cubicBezTo>
                  <a:cubicBezTo>
                    <a:pt x="78581" y="26194"/>
                    <a:pt x="88106" y="15716"/>
                    <a:pt x="90964" y="10001"/>
                  </a:cubicBezTo>
                  <a:cubicBezTo>
                    <a:pt x="90011" y="10001"/>
                    <a:pt x="89059" y="9049"/>
                    <a:pt x="90011" y="7144"/>
                  </a:cubicBezTo>
                  <a:cubicBezTo>
                    <a:pt x="73819" y="18574"/>
                    <a:pt x="34766" y="16669"/>
                    <a:pt x="7144" y="20479"/>
                  </a:cubicBezTo>
                  <a:cubicBezTo>
                    <a:pt x="20479" y="24289"/>
                    <a:pt x="13811" y="61436"/>
                    <a:pt x="13811" y="69056"/>
                  </a:cubicBezTo>
                  <a:cubicBezTo>
                    <a:pt x="25241" y="76676"/>
                    <a:pt x="71914" y="31909"/>
                    <a:pt x="69056" y="22384"/>
                  </a:cubicBezTo>
                  <a:close/>
                </a:path>
              </a:pathLst>
            </a:custGeom>
            <a:grpFill/>
            <a:ln w="9525" cap="flat">
              <a:noFill/>
              <a:prstDash val="solid"/>
              <a:miter/>
            </a:ln>
          </p:spPr>
          <p:txBody>
            <a:bodyPr rtlCol="0" anchor="ctr"/>
            <a:lstStyle/>
            <a:p>
              <a:endParaRPr lang="en-US"/>
            </a:p>
          </p:txBody>
        </p:sp>
        <p:sp>
          <p:nvSpPr>
            <p:cNvPr id="846" name="Freeform: Shape 845">
              <a:extLst>
                <a:ext uri="{FF2B5EF4-FFF2-40B4-BE49-F238E27FC236}">
                  <a16:creationId xmlns:a16="http://schemas.microsoft.com/office/drawing/2014/main" xmlns="" id="{8057F3E3-1F28-4576-A3A9-5DFBDCA18187}"/>
                </a:ext>
              </a:extLst>
            </p:cNvPr>
            <p:cNvSpPr/>
            <p:nvPr/>
          </p:nvSpPr>
          <p:spPr>
            <a:xfrm>
              <a:off x="7141369" y="982741"/>
              <a:ext cx="9525" cy="9525"/>
            </a:xfrm>
            <a:custGeom>
              <a:avLst/>
              <a:gdLst>
                <a:gd name="connsiteX0" fmla="*/ 7144 w 9525"/>
                <a:gd name="connsiteY0" fmla="*/ 7858 h 9525"/>
                <a:gd name="connsiteX1" fmla="*/ 9049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9049" y="7858"/>
                  </a:cubicBezTo>
                  <a:cubicBezTo>
                    <a:pt x="9049" y="6906"/>
                    <a:pt x="8096" y="6906"/>
                    <a:pt x="7144" y="7858"/>
                  </a:cubicBezTo>
                  <a:close/>
                </a:path>
              </a:pathLst>
            </a:custGeom>
            <a:grpFill/>
            <a:ln w="9525" cap="flat">
              <a:noFill/>
              <a:prstDash val="solid"/>
              <a:miter/>
            </a:ln>
          </p:spPr>
          <p:txBody>
            <a:bodyPr rtlCol="0" anchor="ctr"/>
            <a:lstStyle/>
            <a:p>
              <a:endParaRPr lang="en-US"/>
            </a:p>
          </p:txBody>
        </p:sp>
        <p:sp>
          <p:nvSpPr>
            <p:cNvPr id="847" name="Freeform: Shape 846">
              <a:extLst>
                <a:ext uri="{FF2B5EF4-FFF2-40B4-BE49-F238E27FC236}">
                  <a16:creationId xmlns:a16="http://schemas.microsoft.com/office/drawing/2014/main" xmlns="" id="{6EB28436-278C-47B0-B231-68A928E346D1}"/>
                </a:ext>
              </a:extLst>
            </p:cNvPr>
            <p:cNvSpPr/>
            <p:nvPr/>
          </p:nvSpPr>
          <p:spPr>
            <a:xfrm>
              <a:off x="7059454" y="975121"/>
              <a:ext cx="9525" cy="9525"/>
            </a:xfrm>
            <a:custGeom>
              <a:avLst/>
              <a:gdLst>
                <a:gd name="connsiteX0" fmla="*/ 7144 w 9525"/>
                <a:gd name="connsiteY0" fmla="*/ 7858 h 9525"/>
                <a:gd name="connsiteX1" fmla="*/ 10001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10001" y="7858"/>
                  </a:lnTo>
                  <a:cubicBezTo>
                    <a:pt x="10001" y="6906"/>
                    <a:pt x="9049" y="6906"/>
                    <a:pt x="7144" y="7858"/>
                  </a:cubicBezTo>
                  <a:close/>
                </a:path>
              </a:pathLst>
            </a:custGeom>
            <a:grpFill/>
            <a:ln w="9525" cap="flat">
              <a:noFill/>
              <a:prstDash val="solid"/>
              <a:miter/>
            </a:ln>
          </p:spPr>
          <p:txBody>
            <a:bodyPr rtlCol="0" anchor="ctr"/>
            <a:lstStyle/>
            <a:p>
              <a:endParaRPr lang="en-US"/>
            </a:p>
          </p:txBody>
        </p:sp>
        <p:sp>
          <p:nvSpPr>
            <p:cNvPr id="848" name="Freeform: Shape 847">
              <a:extLst>
                <a:ext uri="{FF2B5EF4-FFF2-40B4-BE49-F238E27FC236}">
                  <a16:creationId xmlns:a16="http://schemas.microsoft.com/office/drawing/2014/main" xmlns="" id="{351E527B-C654-47F4-B4F1-EED53EEA81FB}"/>
                </a:ext>
              </a:extLst>
            </p:cNvPr>
            <p:cNvSpPr/>
            <p:nvPr/>
          </p:nvSpPr>
          <p:spPr>
            <a:xfrm>
              <a:off x="7152911" y="964882"/>
              <a:ext cx="9525" cy="9525"/>
            </a:xfrm>
            <a:custGeom>
              <a:avLst/>
              <a:gdLst>
                <a:gd name="connsiteX0" fmla="*/ 11794 w 9525"/>
                <a:gd name="connsiteY0" fmla="*/ 11430 h 9525"/>
                <a:gd name="connsiteX1" fmla="*/ 11794 w 9525"/>
                <a:gd name="connsiteY1" fmla="*/ 11430 h 9525"/>
              </a:gdLst>
              <a:ahLst/>
              <a:cxnLst>
                <a:cxn ang="0">
                  <a:pos x="connsiteX0" y="connsiteY0"/>
                </a:cxn>
                <a:cxn ang="0">
                  <a:pos x="connsiteX1" y="connsiteY1"/>
                </a:cxn>
              </a:cxnLst>
              <a:rect l="l" t="t" r="r" b="b"/>
              <a:pathLst>
                <a:path w="9525" h="9525">
                  <a:moveTo>
                    <a:pt x="11794" y="11430"/>
                  </a:moveTo>
                  <a:cubicBezTo>
                    <a:pt x="6079" y="5715"/>
                    <a:pt x="5126" y="5715"/>
                    <a:pt x="11794" y="11430"/>
                  </a:cubicBezTo>
                  <a:close/>
                </a:path>
              </a:pathLst>
            </a:custGeom>
            <a:grpFill/>
            <a:ln w="9525" cap="flat">
              <a:noFill/>
              <a:prstDash val="solid"/>
              <a:miter/>
            </a:ln>
          </p:spPr>
          <p:txBody>
            <a:bodyPr rtlCol="0" anchor="ctr"/>
            <a:lstStyle/>
            <a:p>
              <a:endParaRPr lang="en-US"/>
            </a:p>
          </p:txBody>
        </p:sp>
        <p:sp>
          <p:nvSpPr>
            <p:cNvPr id="849" name="Freeform: Shape 848">
              <a:extLst>
                <a:ext uri="{FF2B5EF4-FFF2-40B4-BE49-F238E27FC236}">
                  <a16:creationId xmlns:a16="http://schemas.microsoft.com/office/drawing/2014/main" xmlns="" id="{0701F5D7-2158-4650-8E0C-B4D409946D36}"/>
                </a:ext>
              </a:extLst>
            </p:cNvPr>
            <p:cNvSpPr/>
            <p:nvPr/>
          </p:nvSpPr>
          <p:spPr>
            <a:xfrm>
              <a:off x="7148832" y="960596"/>
              <a:ext cx="9525" cy="9525"/>
            </a:xfrm>
            <a:custGeom>
              <a:avLst/>
              <a:gdLst>
                <a:gd name="connsiteX0" fmla="*/ 7301 w 9525"/>
                <a:gd name="connsiteY0" fmla="*/ 7144 h 9525"/>
                <a:gd name="connsiteX1" fmla="*/ 7301 w 9525"/>
                <a:gd name="connsiteY1" fmla="*/ 7144 h 9525"/>
              </a:gdLst>
              <a:ahLst/>
              <a:cxnLst>
                <a:cxn ang="0">
                  <a:pos x="connsiteX0" y="connsiteY0"/>
                </a:cxn>
                <a:cxn ang="0">
                  <a:pos x="connsiteX1" y="connsiteY1"/>
                </a:cxn>
              </a:cxnLst>
              <a:rect l="l" t="t" r="r" b="b"/>
              <a:pathLst>
                <a:path w="9525" h="9525">
                  <a:moveTo>
                    <a:pt x="7301" y="7144"/>
                  </a:moveTo>
                  <a:cubicBezTo>
                    <a:pt x="6348" y="16669"/>
                    <a:pt x="10158" y="9049"/>
                    <a:pt x="7301" y="7144"/>
                  </a:cubicBezTo>
                  <a:close/>
                </a:path>
              </a:pathLst>
            </a:custGeom>
            <a:grpFill/>
            <a:ln w="9525" cap="flat">
              <a:noFill/>
              <a:prstDash val="solid"/>
              <a:miter/>
            </a:ln>
          </p:spPr>
          <p:txBody>
            <a:bodyPr rtlCol="0" anchor="ctr"/>
            <a:lstStyle/>
            <a:p>
              <a:endParaRPr lang="en-US"/>
            </a:p>
          </p:txBody>
        </p:sp>
        <p:sp>
          <p:nvSpPr>
            <p:cNvPr id="850" name="Freeform: Shape 849">
              <a:extLst>
                <a:ext uri="{FF2B5EF4-FFF2-40B4-BE49-F238E27FC236}">
                  <a16:creationId xmlns:a16="http://schemas.microsoft.com/office/drawing/2014/main" xmlns="" id="{BE356560-3553-424B-9074-EA59D2115AAE}"/>
                </a:ext>
              </a:extLst>
            </p:cNvPr>
            <p:cNvSpPr/>
            <p:nvPr/>
          </p:nvSpPr>
          <p:spPr>
            <a:xfrm>
              <a:off x="7159425" y="1098708"/>
              <a:ext cx="9525" cy="9525"/>
            </a:xfrm>
            <a:custGeom>
              <a:avLst/>
              <a:gdLst>
                <a:gd name="connsiteX0" fmla="*/ 10995 w 9525"/>
                <a:gd name="connsiteY0" fmla="*/ 7144 h 9525"/>
                <a:gd name="connsiteX1" fmla="*/ 10995 w 9525"/>
                <a:gd name="connsiteY1" fmla="*/ 7144 h 9525"/>
              </a:gdLst>
              <a:ahLst/>
              <a:cxnLst>
                <a:cxn ang="0">
                  <a:pos x="connsiteX0" y="connsiteY0"/>
                </a:cxn>
                <a:cxn ang="0">
                  <a:pos x="connsiteX1" y="connsiteY1"/>
                </a:cxn>
              </a:cxnLst>
              <a:rect l="l" t="t" r="r" b="b"/>
              <a:pathLst>
                <a:path w="9525" h="9525">
                  <a:moveTo>
                    <a:pt x="10995" y="7144"/>
                  </a:moveTo>
                  <a:cubicBezTo>
                    <a:pt x="9090" y="7144"/>
                    <a:pt x="3375" y="10954"/>
                    <a:pt x="10995" y="7144"/>
                  </a:cubicBezTo>
                  <a:close/>
                </a:path>
              </a:pathLst>
            </a:custGeom>
            <a:grpFill/>
            <a:ln w="9525" cap="flat">
              <a:noFill/>
              <a:prstDash val="solid"/>
              <a:miter/>
            </a:ln>
          </p:spPr>
          <p:txBody>
            <a:bodyPr rtlCol="0" anchor="ctr"/>
            <a:lstStyle/>
            <a:p>
              <a:endParaRPr lang="en-US"/>
            </a:p>
          </p:txBody>
        </p:sp>
        <p:sp>
          <p:nvSpPr>
            <p:cNvPr id="851" name="Freeform: Shape 850">
              <a:extLst>
                <a:ext uri="{FF2B5EF4-FFF2-40B4-BE49-F238E27FC236}">
                  <a16:creationId xmlns:a16="http://schemas.microsoft.com/office/drawing/2014/main" xmlns="" id="{154A6F9F-6931-4596-8B96-3CC130D7D41F}"/>
                </a:ext>
              </a:extLst>
            </p:cNvPr>
            <p:cNvSpPr/>
            <p:nvPr/>
          </p:nvSpPr>
          <p:spPr>
            <a:xfrm>
              <a:off x="7141369" y="1091088"/>
              <a:ext cx="19050" cy="9525"/>
            </a:xfrm>
            <a:custGeom>
              <a:avLst/>
              <a:gdLst>
                <a:gd name="connsiteX0" fmla="*/ 7144 w 19050"/>
                <a:gd name="connsiteY0" fmla="*/ 8096 h 9525"/>
                <a:gd name="connsiteX1" fmla="*/ 12859 w 19050"/>
                <a:gd name="connsiteY1" fmla="*/ 7144 h 9525"/>
                <a:gd name="connsiteX2" fmla="*/ 7144 w 19050"/>
                <a:gd name="connsiteY2" fmla="*/ 8096 h 9525"/>
              </a:gdLst>
              <a:ahLst/>
              <a:cxnLst>
                <a:cxn ang="0">
                  <a:pos x="connsiteX0" y="connsiteY0"/>
                </a:cxn>
                <a:cxn ang="0">
                  <a:pos x="connsiteX1" y="connsiteY1"/>
                </a:cxn>
                <a:cxn ang="0">
                  <a:pos x="connsiteX2" y="connsiteY2"/>
                </a:cxn>
              </a:cxnLst>
              <a:rect l="l" t="t" r="r" b="b"/>
              <a:pathLst>
                <a:path w="19050" h="9525">
                  <a:moveTo>
                    <a:pt x="7144" y="8096"/>
                  </a:moveTo>
                  <a:cubicBezTo>
                    <a:pt x="9049" y="10954"/>
                    <a:pt x="11906" y="8096"/>
                    <a:pt x="12859" y="7144"/>
                  </a:cubicBezTo>
                  <a:cubicBezTo>
                    <a:pt x="9049" y="8096"/>
                    <a:pt x="10954" y="6191"/>
                    <a:pt x="7144" y="8096"/>
                  </a:cubicBezTo>
                  <a:close/>
                </a:path>
              </a:pathLst>
            </a:custGeom>
            <a:grpFill/>
            <a:ln w="9525" cap="flat">
              <a:noFill/>
              <a:prstDash val="solid"/>
              <a:miter/>
            </a:ln>
          </p:spPr>
          <p:txBody>
            <a:bodyPr rtlCol="0" anchor="ctr"/>
            <a:lstStyle/>
            <a:p>
              <a:endParaRPr lang="en-US"/>
            </a:p>
          </p:txBody>
        </p:sp>
        <p:sp>
          <p:nvSpPr>
            <p:cNvPr id="852" name="Freeform: Shape 851">
              <a:extLst>
                <a:ext uri="{FF2B5EF4-FFF2-40B4-BE49-F238E27FC236}">
                  <a16:creationId xmlns:a16="http://schemas.microsoft.com/office/drawing/2014/main" xmlns="" id="{9661D50B-29EB-4D89-9FA3-E32DFADB9AF9}"/>
                </a:ext>
              </a:extLst>
            </p:cNvPr>
            <p:cNvSpPr/>
            <p:nvPr/>
          </p:nvSpPr>
          <p:spPr>
            <a:xfrm>
              <a:off x="7146717" y="1124426"/>
              <a:ext cx="9525" cy="9525"/>
            </a:xfrm>
            <a:custGeom>
              <a:avLst/>
              <a:gdLst>
                <a:gd name="connsiteX0" fmla="*/ 10368 w 9525"/>
                <a:gd name="connsiteY0" fmla="*/ 7144 h 9525"/>
                <a:gd name="connsiteX1" fmla="*/ 10368 w 9525"/>
                <a:gd name="connsiteY1" fmla="*/ 7144 h 9525"/>
              </a:gdLst>
              <a:ahLst/>
              <a:cxnLst>
                <a:cxn ang="0">
                  <a:pos x="connsiteX0" y="connsiteY0"/>
                </a:cxn>
                <a:cxn ang="0">
                  <a:pos x="connsiteX1" y="connsiteY1"/>
                </a:cxn>
              </a:cxnLst>
              <a:rect l="l" t="t" r="r" b="b"/>
              <a:pathLst>
                <a:path w="9525" h="9525">
                  <a:moveTo>
                    <a:pt x="10368" y="7144"/>
                  </a:moveTo>
                  <a:cubicBezTo>
                    <a:pt x="6558" y="10001"/>
                    <a:pt x="5606" y="10954"/>
                    <a:pt x="10368" y="7144"/>
                  </a:cubicBezTo>
                  <a:close/>
                </a:path>
              </a:pathLst>
            </a:custGeom>
            <a:grpFill/>
            <a:ln w="9525" cap="flat">
              <a:noFill/>
              <a:prstDash val="solid"/>
              <a:miter/>
            </a:ln>
          </p:spPr>
          <p:txBody>
            <a:bodyPr rtlCol="0" anchor="ctr"/>
            <a:lstStyle/>
            <a:p>
              <a:endParaRPr lang="en-US"/>
            </a:p>
          </p:txBody>
        </p:sp>
        <p:sp>
          <p:nvSpPr>
            <p:cNvPr id="853" name="Freeform: Shape 852">
              <a:extLst>
                <a:ext uri="{FF2B5EF4-FFF2-40B4-BE49-F238E27FC236}">
                  <a16:creationId xmlns:a16="http://schemas.microsoft.com/office/drawing/2014/main" xmlns="" id="{7A2B1E94-304E-487F-88A7-DD3D906EB61E}"/>
                </a:ext>
              </a:extLst>
            </p:cNvPr>
            <p:cNvSpPr/>
            <p:nvPr/>
          </p:nvSpPr>
          <p:spPr>
            <a:xfrm>
              <a:off x="7036594" y="102631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7144"/>
                  </a:lnTo>
                  <a:cubicBezTo>
                    <a:pt x="8096" y="8096"/>
                    <a:pt x="8096" y="7144"/>
                    <a:pt x="9049" y="7144"/>
                  </a:cubicBezTo>
                  <a:close/>
                </a:path>
              </a:pathLst>
            </a:custGeom>
            <a:grpFill/>
            <a:ln w="9525" cap="flat">
              <a:noFill/>
              <a:prstDash val="solid"/>
              <a:miter/>
            </a:ln>
          </p:spPr>
          <p:txBody>
            <a:bodyPr rtlCol="0" anchor="ctr"/>
            <a:lstStyle/>
            <a:p>
              <a:endParaRPr lang="en-US"/>
            </a:p>
          </p:txBody>
        </p:sp>
        <p:sp>
          <p:nvSpPr>
            <p:cNvPr id="854" name="Freeform: Shape 853">
              <a:extLst>
                <a:ext uri="{FF2B5EF4-FFF2-40B4-BE49-F238E27FC236}">
                  <a16:creationId xmlns:a16="http://schemas.microsoft.com/office/drawing/2014/main" xmlns="" id="{5B315129-E263-4F81-B7E0-244A0FA06843}"/>
                </a:ext>
              </a:extLst>
            </p:cNvPr>
            <p:cNvSpPr/>
            <p:nvPr/>
          </p:nvSpPr>
          <p:spPr>
            <a:xfrm>
              <a:off x="7021354" y="976980"/>
              <a:ext cx="57150" cy="57150"/>
            </a:xfrm>
            <a:custGeom>
              <a:avLst/>
              <a:gdLst>
                <a:gd name="connsiteX0" fmla="*/ 50006 w 57150"/>
                <a:gd name="connsiteY0" fmla="*/ 49814 h 57150"/>
                <a:gd name="connsiteX1" fmla="*/ 7144 w 57150"/>
                <a:gd name="connsiteY1" fmla="*/ 53624 h 57150"/>
                <a:gd name="connsiteX2" fmla="*/ 20479 w 57150"/>
                <a:gd name="connsiteY2" fmla="*/ 53624 h 57150"/>
                <a:gd name="connsiteX3" fmla="*/ 33814 w 57150"/>
                <a:gd name="connsiteY3" fmla="*/ 15524 h 57150"/>
                <a:gd name="connsiteX4" fmla="*/ 50006 w 57150"/>
                <a:gd name="connsiteY4" fmla="*/ 4981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0006" y="49814"/>
                  </a:moveTo>
                  <a:cubicBezTo>
                    <a:pt x="16669" y="26002"/>
                    <a:pt x="56674" y="-34958"/>
                    <a:pt x="7144" y="53624"/>
                  </a:cubicBezTo>
                  <a:cubicBezTo>
                    <a:pt x="15716" y="46957"/>
                    <a:pt x="20479" y="46957"/>
                    <a:pt x="20479" y="53624"/>
                  </a:cubicBezTo>
                  <a:cubicBezTo>
                    <a:pt x="20479" y="53624"/>
                    <a:pt x="24289" y="-2573"/>
                    <a:pt x="33814" y="15524"/>
                  </a:cubicBezTo>
                  <a:cubicBezTo>
                    <a:pt x="14764" y="25049"/>
                    <a:pt x="25241" y="68864"/>
                    <a:pt x="50006" y="49814"/>
                  </a:cubicBezTo>
                  <a:close/>
                </a:path>
              </a:pathLst>
            </a:custGeom>
            <a:grpFill/>
            <a:ln w="9525" cap="flat">
              <a:noFill/>
              <a:prstDash val="solid"/>
              <a:miter/>
            </a:ln>
          </p:spPr>
          <p:txBody>
            <a:bodyPr rtlCol="0" anchor="ctr"/>
            <a:lstStyle/>
            <a:p>
              <a:endParaRPr lang="en-US"/>
            </a:p>
          </p:txBody>
        </p:sp>
        <p:sp>
          <p:nvSpPr>
            <p:cNvPr id="855" name="Freeform: Shape 854">
              <a:extLst>
                <a:ext uri="{FF2B5EF4-FFF2-40B4-BE49-F238E27FC236}">
                  <a16:creationId xmlns:a16="http://schemas.microsoft.com/office/drawing/2014/main" xmlns="" id="{AEE0AAC0-A2C9-481B-875B-D2F0781670CF}"/>
                </a:ext>
              </a:extLst>
            </p:cNvPr>
            <p:cNvSpPr/>
            <p:nvPr/>
          </p:nvSpPr>
          <p:spPr>
            <a:xfrm>
              <a:off x="6977539" y="10225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856" name="Freeform: Shape 855">
              <a:extLst>
                <a:ext uri="{FF2B5EF4-FFF2-40B4-BE49-F238E27FC236}">
                  <a16:creationId xmlns:a16="http://schemas.microsoft.com/office/drawing/2014/main" xmlns="" id="{C62D0EC9-FBD3-4CA1-A7B2-7B3632B86B42}"/>
                </a:ext>
              </a:extLst>
            </p:cNvPr>
            <p:cNvSpPr/>
            <p:nvPr/>
          </p:nvSpPr>
          <p:spPr>
            <a:xfrm>
              <a:off x="6980396" y="1017266"/>
              <a:ext cx="9525" cy="19050"/>
            </a:xfrm>
            <a:custGeom>
              <a:avLst/>
              <a:gdLst>
                <a:gd name="connsiteX0" fmla="*/ 7144 w 9525"/>
                <a:gd name="connsiteY0" fmla="*/ 13339 h 19050"/>
                <a:gd name="connsiteX1" fmla="*/ 7144 w 9525"/>
                <a:gd name="connsiteY1" fmla="*/ 13339 h 19050"/>
              </a:gdLst>
              <a:ahLst/>
              <a:cxnLst>
                <a:cxn ang="0">
                  <a:pos x="connsiteX0" y="connsiteY0"/>
                </a:cxn>
                <a:cxn ang="0">
                  <a:pos x="connsiteX1" y="connsiteY1"/>
                </a:cxn>
              </a:cxnLst>
              <a:rect l="l" t="t" r="r" b="b"/>
              <a:pathLst>
                <a:path w="9525" h="19050">
                  <a:moveTo>
                    <a:pt x="7144" y="13339"/>
                  </a:moveTo>
                  <a:cubicBezTo>
                    <a:pt x="7144" y="956"/>
                    <a:pt x="7144" y="10481"/>
                    <a:pt x="7144" y="13339"/>
                  </a:cubicBezTo>
                  <a:close/>
                </a:path>
              </a:pathLst>
            </a:custGeom>
            <a:grpFill/>
            <a:ln w="9525" cap="flat">
              <a:noFill/>
              <a:prstDash val="solid"/>
              <a:miter/>
            </a:ln>
          </p:spPr>
          <p:txBody>
            <a:bodyPr rtlCol="0" anchor="ctr"/>
            <a:lstStyle/>
            <a:p>
              <a:endParaRPr lang="en-US"/>
            </a:p>
          </p:txBody>
        </p:sp>
        <p:sp>
          <p:nvSpPr>
            <p:cNvPr id="857" name="Freeform: Shape 856">
              <a:extLst>
                <a:ext uri="{FF2B5EF4-FFF2-40B4-BE49-F238E27FC236}">
                  <a16:creationId xmlns:a16="http://schemas.microsoft.com/office/drawing/2014/main" xmlns="" id="{A548B94A-06CF-44ED-BC09-E69D9FD37936}"/>
                </a:ext>
              </a:extLst>
            </p:cNvPr>
            <p:cNvSpPr/>
            <p:nvPr/>
          </p:nvSpPr>
          <p:spPr>
            <a:xfrm>
              <a:off x="6986069" y="984408"/>
              <a:ext cx="19050" cy="19050"/>
            </a:xfrm>
            <a:custGeom>
              <a:avLst/>
              <a:gdLst>
                <a:gd name="connsiteX0" fmla="*/ 11948 w 19050"/>
                <a:gd name="connsiteY0" fmla="*/ 7144 h 19050"/>
                <a:gd name="connsiteX1" fmla="*/ 11948 w 19050"/>
                <a:gd name="connsiteY1" fmla="*/ 7144 h 19050"/>
              </a:gdLst>
              <a:ahLst/>
              <a:cxnLst>
                <a:cxn ang="0">
                  <a:pos x="connsiteX0" y="connsiteY0"/>
                </a:cxn>
                <a:cxn ang="0">
                  <a:pos x="connsiteX1" y="connsiteY1"/>
                </a:cxn>
              </a:cxnLst>
              <a:rect l="l" t="t" r="r" b="b"/>
              <a:pathLst>
                <a:path w="19050" h="19050">
                  <a:moveTo>
                    <a:pt x="11948" y="7144"/>
                  </a:moveTo>
                  <a:cubicBezTo>
                    <a:pt x="8138" y="9049"/>
                    <a:pt x="3375" y="34766"/>
                    <a:pt x="11948" y="7144"/>
                  </a:cubicBezTo>
                  <a:close/>
                </a:path>
              </a:pathLst>
            </a:custGeom>
            <a:grpFill/>
            <a:ln w="9525" cap="flat">
              <a:noFill/>
              <a:prstDash val="solid"/>
              <a:miter/>
            </a:ln>
          </p:spPr>
          <p:txBody>
            <a:bodyPr rtlCol="0" anchor="ctr"/>
            <a:lstStyle/>
            <a:p>
              <a:endParaRPr lang="en-US"/>
            </a:p>
          </p:txBody>
        </p:sp>
        <p:sp>
          <p:nvSpPr>
            <p:cNvPr id="858" name="Freeform: Shape 857">
              <a:extLst>
                <a:ext uri="{FF2B5EF4-FFF2-40B4-BE49-F238E27FC236}">
                  <a16:creationId xmlns:a16="http://schemas.microsoft.com/office/drawing/2014/main" xmlns="" id="{08247976-CC1D-428E-8E78-D3BF78BBA0D5}"/>
                </a:ext>
              </a:extLst>
            </p:cNvPr>
            <p:cNvSpPr/>
            <p:nvPr/>
          </p:nvSpPr>
          <p:spPr>
            <a:xfrm>
              <a:off x="7013734" y="9891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001"/>
                    <a:pt x="8096" y="12859"/>
                    <a:pt x="7144" y="7144"/>
                  </a:cubicBezTo>
                  <a:close/>
                </a:path>
              </a:pathLst>
            </a:custGeom>
            <a:grpFill/>
            <a:ln w="9525" cap="flat">
              <a:noFill/>
              <a:prstDash val="solid"/>
              <a:miter/>
            </a:ln>
          </p:spPr>
          <p:txBody>
            <a:bodyPr rtlCol="0" anchor="ctr"/>
            <a:lstStyle/>
            <a:p>
              <a:endParaRPr lang="en-US"/>
            </a:p>
          </p:txBody>
        </p:sp>
        <p:sp>
          <p:nvSpPr>
            <p:cNvPr id="859" name="Freeform: Shape 858">
              <a:extLst>
                <a:ext uri="{FF2B5EF4-FFF2-40B4-BE49-F238E27FC236}">
                  <a16:creationId xmlns:a16="http://schemas.microsoft.com/office/drawing/2014/main" xmlns="" id="{5EB015A6-7D03-485B-84C3-A1B8020DFD5F}"/>
                </a:ext>
              </a:extLst>
            </p:cNvPr>
            <p:cNvSpPr/>
            <p:nvPr/>
          </p:nvSpPr>
          <p:spPr>
            <a:xfrm>
              <a:off x="7010241" y="1019651"/>
              <a:ext cx="9525" cy="9525"/>
            </a:xfrm>
            <a:custGeom>
              <a:avLst/>
              <a:gdLst>
                <a:gd name="connsiteX0" fmla="*/ 9684 w 9525"/>
                <a:gd name="connsiteY0" fmla="*/ 7144 h 9525"/>
                <a:gd name="connsiteX1" fmla="*/ 9684 w 9525"/>
                <a:gd name="connsiteY1" fmla="*/ 7144 h 9525"/>
              </a:gdLst>
              <a:ahLst/>
              <a:cxnLst>
                <a:cxn ang="0">
                  <a:pos x="connsiteX0" y="connsiteY0"/>
                </a:cxn>
                <a:cxn ang="0">
                  <a:pos x="connsiteX1" y="connsiteY1"/>
                </a:cxn>
              </a:cxnLst>
              <a:rect l="l" t="t" r="r" b="b"/>
              <a:pathLst>
                <a:path w="9525" h="9525">
                  <a:moveTo>
                    <a:pt x="9684" y="7144"/>
                  </a:moveTo>
                  <a:cubicBezTo>
                    <a:pt x="9684" y="7144"/>
                    <a:pt x="3969" y="14764"/>
                    <a:pt x="9684" y="7144"/>
                  </a:cubicBezTo>
                  <a:close/>
                </a:path>
              </a:pathLst>
            </a:custGeom>
            <a:grpFill/>
            <a:ln w="9525" cap="flat">
              <a:noFill/>
              <a:prstDash val="solid"/>
              <a:miter/>
            </a:ln>
          </p:spPr>
          <p:txBody>
            <a:bodyPr rtlCol="0" anchor="ctr"/>
            <a:lstStyle/>
            <a:p>
              <a:endParaRPr lang="en-US"/>
            </a:p>
          </p:txBody>
        </p:sp>
        <p:sp>
          <p:nvSpPr>
            <p:cNvPr id="860" name="Freeform: Shape 859">
              <a:extLst>
                <a:ext uri="{FF2B5EF4-FFF2-40B4-BE49-F238E27FC236}">
                  <a16:creationId xmlns:a16="http://schemas.microsoft.com/office/drawing/2014/main" xmlns="" id="{5BF12F9A-AB0D-464B-A44A-EECC528C8767}"/>
                </a:ext>
              </a:extLst>
            </p:cNvPr>
            <p:cNvSpPr/>
            <p:nvPr/>
          </p:nvSpPr>
          <p:spPr>
            <a:xfrm>
              <a:off x="7002304" y="988218"/>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7144"/>
                    <a:pt x="8096" y="7144"/>
                    <a:pt x="7144" y="7144"/>
                  </a:cubicBezTo>
                  <a:lnTo>
                    <a:pt x="10001" y="8096"/>
                  </a:lnTo>
                  <a:close/>
                </a:path>
              </a:pathLst>
            </a:custGeom>
            <a:grpFill/>
            <a:ln w="9525" cap="flat">
              <a:noFill/>
              <a:prstDash val="solid"/>
              <a:miter/>
            </a:ln>
          </p:spPr>
          <p:txBody>
            <a:bodyPr rtlCol="0" anchor="ctr"/>
            <a:lstStyle/>
            <a:p>
              <a:endParaRPr lang="en-US"/>
            </a:p>
          </p:txBody>
        </p:sp>
        <p:sp>
          <p:nvSpPr>
            <p:cNvPr id="861" name="Freeform: Shape 860">
              <a:extLst>
                <a:ext uri="{FF2B5EF4-FFF2-40B4-BE49-F238E27FC236}">
                  <a16:creationId xmlns:a16="http://schemas.microsoft.com/office/drawing/2014/main" xmlns="" id="{13961D9C-78AB-4FEC-B7D3-F5F6A0057B51}"/>
                </a:ext>
              </a:extLst>
            </p:cNvPr>
            <p:cNvSpPr/>
            <p:nvPr/>
          </p:nvSpPr>
          <p:spPr>
            <a:xfrm>
              <a:off x="7005253" y="1017005"/>
              <a:ext cx="9525" cy="9525"/>
            </a:xfrm>
            <a:custGeom>
              <a:avLst/>
              <a:gdLst>
                <a:gd name="connsiteX0" fmla="*/ 9909 w 9525"/>
                <a:gd name="connsiteY0" fmla="*/ 8837 h 9525"/>
                <a:gd name="connsiteX1" fmla="*/ 9909 w 9525"/>
                <a:gd name="connsiteY1" fmla="*/ 8837 h 9525"/>
              </a:gdLst>
              <a:ahLst/>
              <a:cxnLst>
                <a:cxn ang="0">
                  <a:pos x="connsiteX0" y="connsiteY0"/>
                </a:cxn>
                <a:cxn ang="0">
                  <a:pos x="connsiteX1" y="connsiteY1"/>
                </a:cxn>
              </a:cxnLst>
              <a:rect l="l" t="t" r="r" b="b"/>
              <a:pathLst>
                <a:path w="9525" h="9525">
                  <a:moveTo>
                    <a:pt x="9909" y="8837"/>
                  </a:moveTo>
                  <a:cubicBezTo>
                    <a:pt x="8956" y="8837"/>
                    <a:pt x="4194" y="5027"/>
                    <a:pt x="9909" y="8837"/>
                  </a:cubicBezTo>
                  <a:close/>
                </a:path>
              </a:pathLst>
            </a:custGeom>
            <a:grpFill/>
            <a:ln w="9525" cap="flat">
              <a:noFill/>
              <a:prstDash val="solid"/>
              <a:miter/>
            </a:ln>
          </p:spPr>
          <p:txBody>
            <a:bodyPr rtlCol="0" anchor="ctr"/>
            <a:lstStyle/>
            <a:p>
              <a:endParaRPr lang="en-US"/>
            </a:p>
          </p:txBody>
        </p:sp>
        <p:sp>
          <p:nvSpPr>
            <p:cNvPr id="862" name="Freeform: Shape 861">
              <a:extLst>
                <a:ext uri="{FF2B5EF4-FFF2-40B4-BE49-F238E27FC236}">
                  <a16:creationId xmlns:a16="http://schemas.microsoft.com/office/drawing/2014/main" xmlns="" id="{69EAF25E-6B75-49BD-9533-7396C823EDED}"/>
                </a:ext>
              </a:extLst>
            </p:cNvPr>
            <p:cNvSpPr/>
            <p:nvPr/>
          </p:nvSpPr>
          <p:spPr>
            <a:xfrm>
              <a:off x="7008532" y="978375"/>
              <a:ext cx="9525" cy="47625"/>
            </a:xfrm>
            <a:custGeom>
              <a:avLst/>
              <a:gdLst>
                <a:gd name="connsiteX0" fmla="*/ 9488 w 9525"/>
                <a:gd name="connsiteY0" fmla="*/ 48420 h 47625"/>
                <a:gd name="connsiteX1" fmla="*/ 9488 w 9525"/>
                <a:gd name="connsiteY1" fmla="*/ 48420 h 47625"/>
              </a:gdLst>
              <a:ahLst/>
              <a:cxnLst>
                <a:cxn ang="0">
                  <a:pos x="connsiteX0" y="connsiteY0"/>
                </a:cxn>
                <a:cxn ang="0">
                  <a:pos x="connsiteX1" y="connsiteY1"/>
                </a:cxn>
              </a:cxnLst>
              <a:rect l="l" t="t" r="r" b="b"/>
              <a:pathLst>
                <a:path w="9525" h="47625">
                  <a:moveTo>
                    <a:pt x="9488" y="48420"/>
                  </a:moveTo>
                  <a:cubicBezTo>
                    <a:pt x="4726" y="-43973"/>
                    <a:pt x="8536" y="47467"/>
                    <a:pt x="9488" y="48420"/>
                  </a:cubicBezTo>
                  <a:close/>
                </a:path>
              </a:pathLst>
            </a:custGeom>
            <a:grpFill/>
            <a:ln w="9525" cap="flat">
              <a:noFill/>
              <a:prstDash val="solid"/>
              <a:miter/>
            </a:ln>
          </p:spPr>
          <p:txBody>
            <a:bodyPr rtlCol="0" anchor="ctr"/>
            <a:lstStyle/>
            <a:p>
              <a:endParaRPr lang="en-US"/>
            </a:p>
          </p:txBody>
        </p:sp>
        <p:sp>
          <p:nvSpPr>
            <p:cNvPr id="863" name="Freeform: Shape 862">
              <a:extLst>
                <a:ext uri="{FF2B5EF4-FFF2-40B4-BE49-F238E27FC236}">
                  <a16:creationId xmlns:a16="http://schemas.microsoft.com/office/drawing/2014/main" xmlns="" id="{AA459D0C-E5C5-45F8-82E7-D4DBE77EB373}"/>
                </a:ext>
              </a:extLst>
            </p:cNvPr>
            <p:cNvSpPr/>
            <p:nvPr/>
          </p:nvSpPr>
          <p:spPr>
            <a:xfrm>
              <a:off x="7122411" y="1121568"/>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4194" y="13811"/>
                    <a:pt x="8957" y="8096"/>
                    <a:pt x="9909" y="7144"/>
                  </a:cubicBezTo>
                  <a:close/>
                </a:path>
              </a:pathLst>
            </a:custGeom>
            <a:grpFill/>
            <a:ln w="9525" cap="flat">
              <a:noFill/>
              <a:prstDash val="solid"/>
              <a:miter/>
            </a:ln>
          </p:spPr>
          <p:txBody>
            <a:bodyPr rtlCol="0" anchor="ctr"/>
            <a:lstStyle/>
            <a:p>
              <a:endParaRPr lang="en-US"/>
            </a:p>
          </p:txBody>
        </p:sp>
        <p:sp>
          <p:nvSpPr>
            <p:cNvPr id="864" name="Freeform: Shape 863">
              <a:extLst>
                <a:ext uri="{FF2B5EF4-FFF2-40B4-BE49-F238E27FC236}">
                  <a16:creationId xmlns:a16="http://schemas.microsoft.com/office/drawing/2014/main" xmlns="" id="{727ADEEF-5BA6-4A9E-AF73-5A4FC2AFEC20}"/>
                </a:ext>
              </a:extLst>
            </p:cNvPr>
            <p:cNvSpPr/>
            <p:nvPr/>
          </p:nvSpPr>
          <p:spPr>
            <a:xfrm>
              <a:off x="7105174" y="1119663"/>
              <a:ext cx="9525" cy="9525"/>
            </a:xfrm>
            <a:custGeom>
              <a:avLst/>
              <a:gdLst>
                <a:gd name="connsiteX0" fmla="*/ 9049 w 9525"/>
                <a:gd name="connsiteY0" fmla="*/ 7144 h 9525"/>
                <a:gd name="connsiteX1" fmla="*/ 7144 w 9525"/>
                <a:gd name="connsiteY1" fmla="*/ 10001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8096"/>
                    <a:pt x="8096" y="9049"/>
                    <a:pt x="7144" y="10001"/>
                  </a:cubicBezTo>
                  <a:cubicBezTo>
                    <a:pt x="8096" y="9049"/>
                    <a:pt x="8096" y="8096"/>
                    <a:pt x="9049" y="7144"/>
                  </a:cubicBezTo>
                  <a:close/>
                </a:path>
              </a:pathLst>
            </a:custGeom>
            <a:grpFill/>
            <a:ln w="9525" cap="flat">
              <a:noFill/>
              <a:prstDash val="solid"/>
              <a:miter/>
            </a:ln>
          </p:spPr>
          <p:txBody>
            <a:bodyPr rtlCol="0" anchor="ctr"/>
            <a:lstStyle/>
            <a:p>
              <a:endParaRPr lang="en-US"/>
            </a:p>
          </p:txBody>
        </p:sp>
        <p:sp>
          <p:nvSpPr>
            <p:cNvPr id="865" name="Freeform: Shape 864">
              <a:extLst>
                <a:ext uri="{FF2B5EF4-FFF2-40B4-BE49-F238E27FC236}">
                  <a16:creationId xmlns:a16="http://schemas.microsoft.com/office/drawing/2014/main" xmlns="" id="{D910AF25-4B61-4B25-9A72-D7FEA5DC3A3F}"/>
                </a:ext>
              </a:extLst>
            </p:cNvPr>
            <p:cNvSpPr/>
            <p:nvPr/>
          </p:nvSpPr>
          <p:spPr>
            <a:xfrm>
              <a:off x="7089099" y="1121568"/>
              <a:ext cx="28575" cy="38100"/>
            </a:xfrm>
            <a:custGeom>
              <a:avLst/>
              <a:gdLst>
                <a:gd name="connsiteX0" fmla="*/ 14645 w 28575"/>
                <a:gd name="connsiteY0" fmla="*/ 34766 h 38100"/>
                <a:gd name="connsiteX1" fmla="*/ 23218 w 28575"/>
                <a:gd name="connsiteY1" fmla="*/ 7144 h 38100"/>
                <a:gd name="connsiteX2" fmla="*/ 14645 w 28575"/>
                <a:gd name="connsiteY2" fmla="*/ 34766 h 38100"/>
              </a:gdLst>
              <a:ahLst/>
              <a:cxnLst>
                <a:cxn ang="0">
                  <a:pos x="connsiteX0" y="connsiteY0"/>
                </a:cxn>
                <a:cxn ang="0">
                  <a:pos x="connsiteX1" y="connsiteY1"/>
                </a:cxn>
                <a:cxn ang="0">
                  <a:pos x="connsiteX2" y="connsiteY2"/>
                </a:cxn>
              </a:cxnLst>
              <a:rect l="l" t="t" r="r" b="b"/>
              <a:pathLst>
                <a:path w="28575" h="38100">
                  <a:moveTo>
                    <a:pt x="14645" y="34766"/>
                  </a:moveTo>
                  <a:cubicBezTo>
                    <a:pt x="9883" y="30004"/>
                    <a:pt x="17503" y="17621"/>
                    <a:pt x="23218" y="7144"/>
                  </a:cubicBezTo>
                  <a:cubicBezTo>
                    <a:pt x="-6309" y="29051"/>
                    <a:pt x="13693" y="25241"/>
                    <a:pt x="14645" y="34766"/>
                  </a:cubicBezTo>
                  <a:close/>
                </a:path>
              </a:pathLst>
            </a:custGeom>
            <a:grpFill/>
            <a:ln w="9525" cap="flat">
              <a:noFill/>
              <a:prstDash val="solid"/>
              <a:miter/>
            </a:ln>
          </p:spPr>
          <p:txBody>
            <a:bodyPr rtlCol="0" anchor="ctr"/>
            <a:lstStyle/>
            <a:p>
              <a:endParaRPr lang="en-US"/>
            </a:p>
          </p:txBody>
        </p:sp>
        <p:sp>
          <p:nvSpPr>
            <p:cNvPr id="866" name="Freeform: Shape 865">
              <a:extLst>
                <a:ext uri="{FF2B5EF4-FFF2-40B4-BE49-F238E27FC236}">
                  <a16:creationId xmlns:a16="http://schemas.microsoft.com/office/drawing/2014/main" xmlns="" id="{E210D099-3E59-4721-8111-F3B25C6F99FF}"/>
                </a:ext>
              </a:extLst>
            </p:cNvPr>
            <p:cNvSpPr/>
            <p:nvPr/>
          </p:nvSpPr>
          <p:spPr>
            <a:xfrm>
              <a:off x="7103269" y="1156103"/>
              <a:ext cx="9525" cy="9525"/>
            </a:xfrm>
            <a:custGeom>
              <a:avLst/>
              <a:gdLst>
                <a:gd name="connsiteX0" fmla="*/ 7144 w 9525"/>
                <a:gd name="connsiteY0" fmla="*/ 9756 h 9525"/>
                <a:gd name="connsiteX1" fmla="*/ 10001 w 9525"/>
                <a:gd name="connsiteY1" fmla="*/ 8804 h 9525"/>
                <a:gd name="connsiteX2" fmla="*/ 7144 w 9525"/>
                <a:gd name="connsiteY2" fmla="*/ 9756 h 9525"/>
              </a:gdLst>
              <a:ahLst/>
              <a:cxnLst>
                <a:cxn ang="0">
                  <a:pos x="connsiteX0" y="connsiteY0"/>
                </a:cxn>
                <a:cxn ang="0">
                  <a:pos x="connsiteX1" y="connsiteY1"/>
                </a:cxn>
                <a:cxn ang="0">
                  <a:pos x="connsiteX2" y="connsiteY2"/>
                </a:cxn>
              </a:cxnLst>
              <a:rect l="l" t="t" r="r" b="b"/>
              <a:pathLst>
                <a:path w="9525" h="9525">
                  <a:moveTo>
                    <a:pt x="7144" y="9756"/>
                  </a:moveTo>
                  <a:cubicBezTo>
                    <a:pt x="9049" y="9756"/>
                    <a:pt x="9049" y="9756"/>
                    <a:pt x="10001" y="8804"/>
                  </a:cubicBezTo>
                  <a:cubicBezTo>
                    <a:pt x="10001" y="4994"/>
                    <a:pt x="9049" y="8804"/>
                    <a:pt x="7144" y="9756"/>
                  </a:cubicBezTo>
                  <a:close/>
                </a:path>
              </a:pathLst>
            </a:custGeom>
            <a:grpFill/>
            <a:ln w="9525" cap="flat">
              <a:noFill/>
              <a:prstDash val="solid"/>
              <a:miter/>
            </a:ln>
          </p:spPr>
          <p:txBody>
            <a:bodyPr rtlCol="0" anchor="ctr"/>
            <a:lstStyle/>
            <a:p>
              <a:endParaRPr lang="en-US"/>
            </a:p>
          </p:txBody>
        </p:sp>
        <p:sp>
          <p:nvSpPr>
            <p:cNvPr id="867" name="Freeform: Shape 866">
              <a:extLst>
                <a:ext uri="{FF2B5EF4-FFF2-40B4-BE49-F238E27FC236}">
                  <a16:creationId xmlns:a16="http://schemas.microsoft.com/office/drawing/2014/main" xmlns="" id="{59EA3483-B051-4ABA-897E-50E35919F8C4}"/>
                </a:ext>
              </a:extLst>
            </p:cNvPr>
            <p:cNvSpPr/>
            <p:nvPr/>
          </p:nvSpPr>
          <p:spPr>
            <a:xfrm>
              <a:off x="7057830" y="1089183"/>
              <a:ext cx="9525" cy="19050"/>
            </a:xfrm>
            <a:custGeom>
              <a:avLst/>
              <a:gdLst>
                <a:gd name="connsiteX0" fmla="*/ 7814 w 9525"/>
                <a:gd name="connsiteY0" fmla="*/ 7144 h 19050"/>
                <a:gd name="connsiteX1" fmla="*/ 7814 w 9525"/>
                <a:gd name="connsiteY1" fmla="*/ 7144 h 19050"/>
              </a:gdLst>
              <a:ahLst/>
              <a:cxnLst>
                <a:cxn ang="0">
                  <a:pos x="connsiteX0" y="connsiteY0"/>
                </a:cxn>
                <a:cxn ang="0">
                  <a:pos x="connsiteX1" y="connsiteY1"/>
                </a:cxn>
              </a:cxnLst>
              <a:rect l="l" t="t" r="r" b="b"/>
              <a:pathLst>
                <a:path w="9525" h="19050">
                  <a:moveTo>
                    <a:pt x="7814" y="7144"/>
                  </a:moveTo>
                  <a:cubicBezTo>
                    <a:pt x="5910" y="17621"/>
                    <a:pt x="8767" y="10954"/>
                    <a:pt x="7814" y="7144"/>
                  </a:cubicBezTo>
                  <a:close/>
                </a:path>
              </a:pathLst>
            </a:custGeom>
            <a:grpFill/>
            <a:ln w="9525" cap="flat">
              <a:noFill/>
              <a:prstDash val="solid"/>
              <a:miter/>
            </a:ln>
          </p:spPr>
          <p:txBody>
            <a:bodyPr rtlCol="0" anchor="ctr"/>
            <a:lstStyle/>
            <a:p>
              <a:endParaRPr lang="en-US"/>
            </a:p>
          </p:txBody>
        </p:sp>
        <p:sp>
          <p:nvSpPr>
            <p:cNvPr id="868" name="Freeform: Shape 867">
              <a:extLst>
                <a:ext uri="{FF2B5EF4-FFF2-40B4-BE49-F238E27FC236}">
                  <a16:creationId xmlns:a16="http://schemas.microsoft.com/office/drawing/2014/main" xmlns="" id="{E445664F-A48F-46BE-AACC-F6326892CB2A}"/>
                </a:ext>
              </a:extLst>
            </p:cNvPr>
            <p:cNvSpPr/>
            <p:nvPr/>
          </p:nvSpPr>
          <p:spPr>
            <a:xfrm>
              <a:off x="7060406" y="1092041"/>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8096"/>
                  </a:lnTo>
                  <a:cubicBezTo>
                    <a:pt x="7144" y="8096"/>
                    <a:pt x="8096" y="8096"/>
                    <a:pt x="9049" y="7144"/>
                  </a:cubicBezTo>
                  <a:close/>
                </a:path>
              </a:pathLst>
            </a:custGeom>
            <a:grpFill/>
            <a:ln w="9525" cap="flat">
              <a:noFill/>
              <a:prstDash val="solid"/>
              <a:miter/>
            </a:ln>
          </p:spPr>
          <p:txBody>
            <a:bodyPr rtlCol="0" anchor="ctr"/>
            <a:lstStyle/>
            <a:p>
              <a:endParaRPr lang="en-US"/>
            </a:p>
          </p:txBody>
        </p:sp>
        <p:sp>
          <p:nvSpPr>
            <p:cNvPr id="869" name="Freeform: Shape 868">
              <a:extLst>
                <a:ext uri="{FF2B5EF4-FFF2-40B4-BE49-F238E27FC236}">
                  <a16:creationId xmlns:a16="http://schemas.microsoft.com/office/drawing/2014/main" xmlns="" id="{76BEA2E3-A175-4B10-80D3-117CF807B4FB}"/>
                </a:ext>
              </a:extLst>
            </p:cNvPr>
            <p:cNvSpPr/>
            <p:nvPr/>
          </p:nvSpPr>
          <p:spPr>
            <a:xfrm>
              <a:off x="7057549" y="10882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870" name="Freeform: Shape 869">
              <a:extLst>
                <a:ext uri="{FF2B5EF4-FFF2-40B4-BE49-F238E27FC236}">
                  <a16:creationId xmlns:a16="http://schemas.microsoft.com/office/drawing/2014/main" xmlns="" id="{512CD8D6-4571-4F62-93F2-96D58AF22750}"/>
                </a:ext>
              </a:extLst>
            </p:cNvPr>
            <p:cNvSpPr/>
            <p:nvPr/>
          </p:nvSpPr>
          <p:spPr>
            <a:xfrm>
              <a:off x="6993731" y="984739"/>
              <a:ext cx="9525" cy="9525"/>
            </a:xfrm>
            <a:custGeom>
              <a:avLst/>
              <a:gdLst>
                <a:gd name="connsiteX0" fmla="*/ 10001 w 9525"/>
                <a:gd name="connsiteY0" fmla="*/ 8718 h 9525"/>
                <a:gd name="connsiteX1" fmla="*/ 7144 w 9525"/>
                <a:gd name="connsiteY1" fmla="*/ 7766 h 9525"/>
                <a:gd name="connsiteX2" fmla="*/ 10001 w 9525"/>
                <a:gd name="connsiteY2" fmla="*/ 8718 h 9525"/>
              </a:gdLst>
              <a:ahLst/>
              <a:cxnLst>
                <a:cxn ang="0">
                  <a:pos x="connsiteX0" y="connsiteY0"/>
                </a:cxn>
                <a:cxn ang="0">
                  <a:pos x="connsiteX1" y="connsiteY1"/>
                </a:cxn>
                <a:cxn ang="0">
                  <a:pos x="connsiteX2" y="connsiteY2"/>
                </a:cxn>
              </a:cxnLst>
              <a:rect l="l" t="t" r="r" b="b"/>
              <a:pathLst>
                <a:path w="9525" h="9525">
                  <a:moveTo>
                    <a:pt x="10001" y="8718"/>
                  </a:moveTo>
                  <a:cubicBezTo>
                    <a:pt x="10001" y="5861"/>
                    <a:pt x="8096" y="7766"/>
                    <a:pt x="7144" y="7766"/>
                  </a:cubicBezTo>
                  <a:cubicBezTo>
                    <a:pt x="8096" y="7766"/>
                    <a:pt x="9049" y="8718"/>
                    <a:pt x="10001" y="8718"/>
                  </a:cubicBezTo>
                  <a:close/>
                </a:path>
              </a:pathLst>
            </a:custGeom>
            <a:grpFill/>
            <a:ln w="9525" cap="flat">
              <a:noFill/>
              <a:prstDash val="solid"/>
              <a:miter/>
            </a:ln>
          </p:spPr>
          <p:txBody>
            <a:bodyPr rtlCol="0" anchor="ctr"/>
            <a:lstStyle/>
            <a:p>
              <a:endParaRPr lang="en-US"/>
            </a:p>
          </p:txBody>
        </p:sp>
        <p:sp>
          <p:nvSpPr>
            <p:cNvPr id="871" name="Freeform: Shape 870">
              <a:extLst>
                <a:ext uri="{FF2B5EF4-FFF2-40B4-BE49-F238E27FC236}">
                  <a16:creationId xmlns:a16="http://schemas.microsoft.com/office/drawing/2014/main" xmlns="" id="{72FB209A-D825-4DD6-9B8C-EF2AC4E99FC2}"/>
                </a:ext>
              </a:extLst>
            </p:cNvPr>
            <p:cNvSpPr/>
            <p:nvPr/>
          </p:nvSpPr>
          <p:spPr>
            <a:xfrm>
              <a:off x="6928009" y="1012031"/>
              <a:ext cx="9525" cy="9525"/>
            </a:xfrm>
            <a:custGeom>
              <a:avLst/>
              <a:gdLst>
                <a:gd name="connsiteX0" fmla="*/ 8096 w 9525"/>
                <a:gd name="connsiteY0" fmla="*/ 10001 h 9525"/>
                <a:gd name="connsiteX1" fmla="*/ 7144 w 9525"/>
                <a:gd name="connsiteY1" fmla="*/ 7144 h 9525"/>
                <a:gd name="connsiteX2" fmla="*/ 8096 w 9525"/>
                <a:gd name="connsiteY2" fmla="*/ 10001 h 9525"/>
              </a:gdLst>
              <a:ahLst/>
              <a:cxnLst>
                <a:cxn ang="0">
                  <a:pos x="connsiteX0" y="connsiteY0"/>
                </a:cxn>
                <a:cxn ang="0">
                  <a:pos x="connsiteX1" y="connsiteY1"/>
                </a:cxn>
                <a:cxn ang="0">
                  <a:pos x="connsiteX2" y="connsiteY2"/>
                </a:cxn>
              </a:cxnLst>
              <a:rect l="l" t="t" r="r" b="b"/>
              <a:pathLst>
                <a:path w="9525" h="9525">
                  <a:moveTo>
                    <a:pt x="8096" y="10001"/>
                  </a:moveTo>
                  <a:lnTo>
                    <a:pt x="7144" y="7144"/>
                  </a:lnTo>
                  <a:cubicBezTo>
                    <a:pt x="7144" y="9049"/>
                    <a:pt x="7144" y="10001"/>
                    <a:pt x="8096" y="10001"/>
                  </a:cubicBezTo>
                  <a:close/>
                </a:path>
              </a:pathLst>
            </a:custGeom>
            <a:grpFill/>
            <a:ln w="9525" cap="flat">
              <a:noFill/>
              <a:prstDash val="solid"/>
              <a:miter/>
            </a:ln>
          </p:spPr>
          <p:txBody>
            <a:bodyPr rtlCol="0" anchor="ctr"/>
            <a:lstStyle/>
            <a:p>
              <a:endParaRPr lang="en-US"/>
            </a:p>
          </p:txBody>
        </p:sp>
        <p:sp>
          <p:nvSpPr>
            <p:cNvPr id="872" name="Freeform: Shape 871">
              <a:extLst>
                <a:ext uri="{FF2B5EF4-FFF2-40B4-BE49-F238E27FC236}">
                  <a16:creationId xmlns:a16="http://schemas.microsoft.com/office/drawing/2014/main" xmlns="" id="{470BF3F8-7828-417F-98C9-821E71E0DF02}"/>
                </a:ext>
              </a:extLst>
            </p:cNvPr>
            <p:cNvSpPr/>
            <p:nvPr/>
          </p:nvSpPr>
          <p:spPr>
            <a:xfrm>
              <a:off x="6886099" y="107965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8096"/>
                  </a:cubicBezTo>
                  <a:cubicBezTo>
                    <a:pt x="7144" y="8096"/>
                    <a:pt x="8096" y="8096"/>
                    <a:pt x="8096" y="7144"/>
                  </a:cubicBezTo>
                  <a:close/>
                </a:path>
              </a:pathLst>
            </a:custGeom>
            <a:grpFill/>
            <a:ln w="9525" cap="flat">
              <a:noFill/>
              <a:prstDash val="solid"/>
              <a:miter/>
            </a:ln>
          </p:spPr>
          <p:txBody>
            <a:bodyPr rtlCol="0" anchor="ctr"/>
            <a:lstStyle/>
            <a:p>
              <a:endParaRPr lang="en-US"/>
            </a:p>
          </p:txBody>
        </p:sp>
        <p:sp>
          <p:nvSpPr>
            <p:cNvPr id="873" name="Freeform: Shape 872">
              <a:extLst>
                <a:ext uri="{FF2B5EF4-FFF2-40B4-BE49-F238E27FC236}">
                  <a16:creationId xmlns:a16="http://schemas.microsoft.com/office/drawing/2014/main" xmlns="" id="{BACC9D3C-0C0D-487B-933F-66B5D50DA344}"/>
                </a:ext>
              </a:extLst>
            </p:cNvPr>
            <p:cNvSpPr/>
            <p:nvPr/>
          </p:nvSpPr>
          <p:spPr>
            <a:xfrm>
              <a:off x="6882490" y="1080611"/>
              <a:ext cx="9525" cy="9525"/>
            </a:xfrm>
            <a:custGeom>
              <a:avLst/>
              <a:gdLst>
                <a:gd name="connsiteX0" fmla="*/ 10752 w 9525"/>
                <a:gd name="connsiteY0" fmla="*/ 7144 h 9525"/>
                <a:gd name="connsiteX1" fmla="*/ 10752 w 9525"/>
                <a:gd name="connsiteY1" fmla="*/ 7144 h 9525"/>
              </a:gdLst>
              <a:ahLst/>
              <a:cxnLst>
                <a:cxn ang="0">
                  <a:pos x="connsiteX0" y="connsiteY0"/>
                </a:cxn>
                <a:cxn ang="0">
                  <a:pos x="connsiteX1" y="connsiteY1"/>
                </a:cxn>
              </a:cxnLst>
              <a:rect l="l" t="t" r="r" b="b"/>
              <a:pathLst>
                <a:path w="9525" h="9525">
                  <a:moveTo>
                    <a:pt x="10752" y="7144"/>
                  </a:moveTo>
                  <a:cubicBezTo>
                    <a:pt x="3132" y="15716"/>
                    <a:pt x="9800" y="9049"/>
                    <a:pt x="10752" y="7144"/>
                  </a:cubicBezTo>
                  <a:close/>
                </a:path>
              </a:pathLst>
            </a:custGeom>
            <a:grpFill/>
            <a:ln w="9525" cap="flat">
              <a:noFill/>
              <a:prstDash val="solid"/>
              <a:miter/>
            </a:ln>
          </p:spPr>
          <p:txBody>
            <a:bodyPr rtlCol="0" anchor="ctr"/>
            <a:lstStyle/>
            <a:p>
              <a:endParaRPr lang="en-US"/>
            </a:p>
          </p:txBody>
        </p:sp>
        <p:sp>
          <p:nvSpPr>
            <p:cNvPr id="874" name="Freeform: Shape 873">
              <a:extLst>
                <a:ext uri="{FF2B5EF4-FFF2-40B4-BE49-F238E27FC236}">
                  <a16:creationId xmlns:a16="http://schemas.microsoft.com/office/drawing/2014/main" xmlns="" id="{E61B71C8-13FE-48D7-8167-CAB9E9860D88}"/>
                </a:ext>
              </a:extLst>
            </p:cNvPr>
            <p:cNvSpPr/>
            <p:nvPr/>
          </p:nvSpPr>
          <p:spPr>
            <a:xfrm>
              <a:off x="6890374" y="1037748"/>
              <a:ext cx="19050" cy="38100"/>
            </a:xfrm>
            <a:custGeom>
              <a:avLst/>
              <a:gdLst>
                <a:gd name="connsiteX0" fmla="*/ 19061 w 19050"/>
                <a:gd name="connsiteY0" fmla="*/ 31909 h 38100"/>
                <a:gd name="connsiteX1" fmla="*/ 7631 w 19050"/>
                <a:gd name="connsiteY1" fmla="*/ 7144 h 38100"/>
                <a:gd name="connsiteX2" fmla="*/ 19061 w 19050"/>
                <a:gd name="connsiteY2" fmla="*/ 31909 h 38100"/>
              </a:gdLst>
              <a:ahLst/>
              <a:cxnLst>
                <a:cxn ang="0">
                  <a:pos x="connsiteX0" y="connsiteY0"/>
                </a:cxn>
                <a:cxn ang="0">
                  <a:pos x="connsiteX1" y="connsiteY1"/>
                </a:cxn>
                <a:cxn ang="0">
                  <a:pos x="connsiteX2" y="connsiteY2"/>
                </a:cxn>
              </a:cxnLst>
              <a:rect l="l" t="t" r="r" b="b"/>
              <a:pathLst>
                <a:path w="19050" h="38100">
                  <a:moveTo>
                    <a:pt x="19061" y="31909"/>
                  </a:moveTo>
                  <a:cubicBezTo>
                    <a:pt x="16204" y="24289"/>
                    <a:pt x="20014" y="9049"/>
                    <a:pt x="7631" y="7144"/>
                  </a:cubicBezTo>
                  <a:cubicBezTo>
                    <a:pt x="4774" y="15716"/>
                    <a:pt x="15251" y="40481"/>
                    <a:pt x="19061" y="31909"/>
                  </a:cubicBezTo>
                  <a:close/>
                </a:path>
              </a:pathLst>
            </a:custGeom>
            <a:grpFill/>
            <a:ln w="9525" cap="flat">
              <a:noFill/>
              <a:prstDash val="solid"/>
              <a:miter/>
            </a:ln>
          </p:spPr>
          <p:txBody>
            <a:bodyPr rtlCol="0" anchor="ctr"/>
            <a:lstStyle/>
            <a:p>
              <a:endParaRPr lang="en-US"/>
            </a:p>
          </p:txBody>
        </p:sp>
        <p:sp>
          <p:nvSpPr>
            <p:cNvPr id="875" name="Freeform: Shape 874">
              <a:extLst>
                <a:ext uri="{FF2B5EF4-FFF2-40B4-BE49-F238E27FC236}">
                  <a16:creationId xmlns:a16="http://schemas.microsoft.com/office/drawing/2014/main" xmlns="" id="{665DBE87-DEEC-48C1-A461-F871E8117C95}"/>
                </a:ext>
              </a:extLst>
            </p:cNvPr>
            <p:cNvSpPr/>
            <p:nvPr/>
          </p:nvSpPr>
          <p:spPr>
            <a:xfrm>
              <a:off x="6884822" y="1062738"/>
              <a:ext cx="38100" cy="28575"/>
            </a:xfrm>
            <a:custGeom>
              <a:avLst/>
              <a:gdLst>
                <a:gd name="connsiteX0" fmla="*/ 11278 w 38100"/>
                <a:gd name="connsiteY0" fmla="*/ 18349 h 28575"/>
                <a:gd name="connsiteX1" fmla="*/ 24613 w 38100"/>
                <a:gd name="connsiteY1" fmla="*/ 8824 h 28575"/>
                <a:gd name="connsiteX2" fmla="*/ 11278 w 38100"/>
                <a:gd name="connsiteY2" fmla="*/ 18349 h 28575"/>
              </a:gdLst>
              <a:ahLst/>
              <a:cxnLst>
                <a:cxn ang="0">
                  <a:pos x="connsiteX0" y="connsiteY0"/>
                </a:cxn>
                <a:cxn ang="0">
                  <a:pos x="connsiteX1" y="connsiteY1"/>
                </a:cxn>
                <a:cxn ang="0">
                  <a:pos x="connsiteX2" y="connsiteY2"/>
                </a:cxn>
              </a:cxnLst>
              <a:rect l="l" t="t" r="r" b="b"/>
              <a:pathLst>
                <a:path w="38100" h="28575">
                  <a:moveTo>
                    <a:pt x="11278" y="18349"/>
                  </a:moveTo>
                  <a:cubicBezTo>
                    <a:pt x="20803" y="17397"/>
                    <a:pt x="44615" y="48829"/>
                    <a:pt x="24613" y="8824"/>
                  </a:cubicBezTo>
                  <a:cubicBezTo>
                    <a:pt x="20803" y="-1653"/>
                    <a:pt x="-2057" y="41209"/>
                    <a:pt x="11278" y="18349"/>
                  </a:cubicBezTo>
                  <a:close/>
                </a:path>
              </a:pathLst>
            </a:custGeom>
            <a:grpFill/>
            <a:ln w="9525" cap="flat">
              <a:noFill/>
              <a:prstDash val="solid"/>
              <a:miter/>
            </a:ln>
          </p:spPr>
          <p:txBody>
            <a:bodyPr rtlCol="0" anchor="ctr"/>
            <a:lstStyle/>
            <a:p>
              <a:endParaRPr lang="en-US"/>
            </a:p>
          </p:txBody>
        </p:sp>
        <p:sp>
          <p:nvSpPr>
            <p:cNvPr id="876" name="Freeform: Shape 875">
              <a:extLst>
                <a:ext uri="{FF2B5EF4-FFF2-40B4-BE49-F238E27FC236}">
                  <a16:creationId xmlns:a16="http://schemas.microsoft.com/office/drawing/2014/main" xmlns="" id="{44005970-FF4B-472E-AC1D-53C465050A9F}"/>
                </a:ext>
              </a:extLst>
            </p:cNvPr>
            <p:cNvSpPr/>
            <p:nvPr/>
          </p:nvSpPr>
          <p:spPr>
            <a:xfrm>
              <a:off x="6902291" y="10653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877" name="Freeform: Shape 876">
              <a:extLst>
                <a:ext uri="{FF2B5EF4-FFF2-40B4-BE49-F238E27FC236}">
                  <a16:creationId xmlns:a16="http://schemas.microsoft.com/office/drawing/2014/main" xmlns="" id="{FBFD9862-C08D-4FAF-9734-53520D466C8F}"/>
                </a:ext>
              </a:extLst>
            </p:cNvPr>
            <p:cNvSpPr/>
            <p:nvPr/>
          </p:nvSpPr>
          <p:spPr>
            <a:xfrm>
              <a:off x="7413964" y="1218257"/>
              <a:ext cx="28575" cy="19050"/>
            </a:xfrm>
            <a:custGeom>
              <a:avLst/>
              <a:gdLst>
                <a:gd name="connsiteX0" fmla="*/ 7916 w 28575"/>
                <a:gd name="connsiteY0" fmla="*/ 13325 h 19050"/>
                <a:gd name="connsiteX1" fmla="*/ 7916 w 28575"/>
                <a:gd name="connsiteY1" fmla="*/ 13325 h 19050"/>
              </a:gdLst>
              <a:ahLst/>
              <a:cxnLst>
                <a:cxn ang="0">
                  <a:pos x="connsiteX0" y="connsiteY0"/>
                </a:cxn>
                <a:cxn ang="0">
                  <a:pos x="connsiteX1" y="connsiteY1"/>
                </a:cxn>
              </a:cxnLst>
              <a:rect l="l" t="t" r="r" b="b"/>
              <a:pathLst>
                <a:path w="28575" h="19050">
                  <a:moveTo>
                    <a:pt x="7916" y="13325"/>
                  </a:moveTo>
                  <a:cubicBezTo>
                    <a:pt x="296" y="16183"/>
                    <a:pt x="52683" y="-1915"/>
                    <a:pt x="7916" y="13325"/>
                  </a:cubicBezTo>
                  <a:close/>
                </a:path>
              </a:pathLst>
            </a:custGeom>
            <a:grpFill/>
            <a:ln w="9525" cap="flat">
              <a:noFill/>
              <a:prstDash val="solid"/>
              <a:miter/>
            </a:ln>
          </p:spPr>
          <p:txBody>
            <a:bodyPr rtlCol="0" anchor="ctr"/>
            <a:lstStyle/>
            <a:p>
              <a:endParaRPr lang="en-US"/>
            </a:p>
          </p:txBody>
        </p:sp>
        <p:sp>
          <p:nvSpPr>
            <p:cNvPr id="878" name="Freeform: Shape 877">
              <a:extLst>
                <a:ext uri="{FF2B5EF4-FFF2-40B4-BE49-F238E27FC236}">
                  <a16:creationId xmlns:a16="http://schemas.microsoft.com/office/drawing/2014/main" xmlns="" id="{B72E2ADD-FFB5-48BC-9511-24DB7A814AAA}"/>
                </a:ext>
              </a:extLst>
            </p:cNvPr>
            <p:cNvSpPr/>
            <p:nvPr/>
          </p:nvSpPr>
          <p:spPr>
            <a:xfrm>
              <a:off x="7701439" y="966311"/>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10001"/>
                    <a:pt x="7144" y="10001"/>
                    <a:pt x="8096" y="10001"/>
                  </a:cubicBezTo>
                  <a:cubicBezTo>
                    <a:pt x="8096" y="10001"/>
                    <a:pt x="7144" y="9049"/>
                    <a:pt x="7144" y="7144"/>
                  </a:cubicBezTo>
                  <a:close/>
                </a:path>
              </a:pathLst>
            </a:custGeom>
            <a:grpFill/>
            <a:ln w="9525" cap="flat">
              <a:noFill/>
              <a:prstDash val="solid"/>
              <a:miter/>
            </a:ln>
          </p:spPr>
          <p:txBody>
            <a:bodyPr rtlCol="0" anchor="ctr"/>
            <a:lstStyle/>
            <a:p>
              <a:endParaRPr lang="en-US"/>
            </a:p>
          </p:txBody>
        </p:sp>
        <p:sp>
          <p:nvSpPr>
            <p:cNvPr id="879" name="Freeform: Shape 878">
              <a:extLst>
                <a:ext uri="{FF2B5EF4-FFF2-40B4-BE49-F238E27FC236}">
                  <a16:creationId xmlns:a16="http://schemas.microsoft.com/office/drawing/2014/main" xmlns="" id="{24B69873-3F17-4D7F-A943-C34255AB8BCD}"/>
                </a:ext>
              </a:extLst>
            </p:cNvPr>
            <p:cNvSpPr/>
            <p:nvPr/>
          </p:nvSpPr>
          <p:spPr>
            <a:xfrm>
              <a:off x="7458551" y="1216818"/>
              <a:ext cx="9525" cy="19050"/>
            </a:xfrm>
            <a:custGeom>
              <a:avLst/>
              <a:gdLst>
                <a:gd name="connsiteX0" fmla="*/ 7144 w 9525"/>
                <a:gd name="connsiteY0" fmla="*/ 12859 h 19050"/>
                <a:gd name="connsiteX1" fmla="*/ 9049 w 9525"/>
                <a:gd name="connsiteY1" fmla="*/ 7144 h 19050"/>
                <a:gd name="connsiteX2" fmla="*/ 7144 w 9525"/>
                <a:gd name="connsiteY2" fmla="*/ 12859 h 19050"/>
              </a:gdLst>
              <a:ahLst/>
              <a:cxnLst>
                <a:cxn ang="0">
                  <a:pos x="connsiteX0" y="connsiteY0"/>
                </a:cxn>
                <a:cxn ang="0">
                  <a:pos x="connsiteX1" y="connsiteY1"/>
                </a:cxn>
                <a:cxn ang="0">
                  <a:pos x="connsiteX2" y="connsiteY2"/>
                </a:cxn>
              </a:cxnLst>
              <a:rect l="l" t="t" r="r" b="b"/>
              <a:pathLst>
                <a:path w="9525" h="19050">
                  <a:moveTo>
                    <a:pt x="7144" y="12859"/>
                  </a:moveTo>
                  <a:lnTo>
                    <a:pt x="9049" y="7144"/>
                  </a:lnTo>
                  <a:cubicBezTo>
                    <a:pt x="8096" y="8096"/>
                    <a:pt x="7144" y="10001"/>
                    <a:pt x="7144" y="12859"/>
                  </a:cubicBezTo>
                  <a:close/>
                </a:path>
              </a:pathLst>
            </a:custGeom>
            <a:grpFill/>
            <a:ln w="9525" cap="flat">
              <a:noFill/>
              <a:prstDash val="solid"/>
              <a:miter/>
            </a:ln>
          </p:spPr>
          <p:txBody>
            <a:bodyPr rtlCol="0" anchor="ctr"/>
            <a:lstStyle/>
            <a:p>
              <a:endParaRPr lang="en-US"/>
            </a:p>
          </p:txBody>
        </p:sp>
        <p:sp>
          <p:nvSpPr>
            <p:cNvPr id="880" name="Freeform: Shape 879">
              <a:extLst>
                <a:ext uri="{FF2B5EF4-FFF2-40B4-BE49-F238E27FC236}">
                  <a16:creationId xmlns:a16="http://schemas.microsoft.com/office/drawing/2014/main" xmlns="" id="{2A4F09FE-F71D-4490-A0CE-A4F13F005804}"/>
                </a:ext>
              </a:extLst>
            </p:cNvPr>
            <p:cNvSpPr/>
            <p:nvPr/>
          </p:nvSpPr>
          <p:spPr>
            <a:xfrm>
              <a:off x="7455694" y="1305293"/>
              <a:ext cx="9525" cy="9525"/>
            </a:xfrm>
            <a:custGeom>
              <a:avLst/>
              <a:gdLst>
                <a:gd name="connsiteX0" fmla="*/ 7144 w 9525"/>
                <a:gd name="connsiteY0" fmla="*/ 9156 h 9525"/>
                <a:gd name="connsiteX1" fmla="*/ 7144 w 9525"/>
                <a:gd name="connsiteY1" fmla="*/ 9156 h 9525"/>
              </a:gdLst>
              <a:ahLst/>
              <a:cxnLst>
                <a:cxn ang="0">
                  <a:pos x="connsiteX0" y="connsiteY0"/>
                </a:cxn>
                <a:cxn ang="0">
                  <a:pos x="connsiteX1" y="connsiteY1"/>
                </a:cxn>
              </a:cxnLst>
              <a:rect l="l" t="t" r="r" b="b"/>
              <a:pathLst>
                <a:path w="9525" h="9525">
                  <a:moveTo>
                    <a:pt x="7144" y="9156"/>
                  </a:moveTo>
                  <a:cubicBezTo>
                    <a:pt x="7144" y="12014"/>
                    <a:pt x="10001" y="3441"/>
                    <a:pt x="7144" y="9156"/>
                  </a:cubicBezTo>
                  <a:close/>
                </a:path>
              </a:pathLst>
            </a:custGeom>
            <a:grpFill/>
            <a:ln w="9525" cap="flat">
              <a:noFill/>
              <a:prstDash val="solid"/>
              <a:miter/>
            </a:ln>
          </p:spPr>
          <p:txBody>
            <a:bodyPr rtlCol="0" anchor="ctr"/>
            <a:lstStyle/>
            <a:p>
              <a:endParaRPr lang="en-US"/>
            </a:p>
          </p:txBody>
        </p:sp>
        <p:sp>
          <p:nvSpPr>
            <p:cNvPr id="881" name="Freeform: Shape 880">
              <a:extLst>
                <a:ext uri="{FF2B5EF4-FFF2-40B4-BE49-F238E27FC236}">
                  <a16:creationId xmlns:a16="http://schemas.microsoft.com/office/drawing/2014/main" xmlns="" id="{FD2A62EA-0E9E-4E62-92C0-85388A07591E}"/>
                </a:ext>
              </a:extLst>
            </p:cNvPr>
            <p:cNvSpPr/>
            <p:nvPr/>
          </p:nvSpPr>
          <p:spPr>
            <a:xfrm>
              <a:off x="7515701" y="117419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6906"/>
                    <a:pt x="8096" y="6906"/>
                    <a:pt x="7144" y="7858"/>
                  </a:cubicBez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882" name="Freeform: Shape 881">
              <a:extLst>
                <a:ext uri="{FF2B5EF4-FFF2-40B4-BE49-F238E27FC236}">
                  <a16:creationId xmlns:a16="http://schemas.microsoft.com/office/drawing/2014/main" xmlns="" id="{8A87B40E-580F-4129-A30F-987A28F015CA}"/>
                </a:ext>
              </a:extLst>
            </p:cNvPr>
            <p:cNvSpPr/>
            <p:nvPr/>
          </p:nvSpPr>
          <p:spPr>
            <a:xfrm>
              <a:off x="7369016" y="1322132"/>
              <a:ext cx="28575" cy="28575"/>
            </a:xfrm>
            <a:custGeom>
              <a:avLst/>
              <a:gdLst>
                <a:gd name="connsiteX0" fmla="*/ 7144 w 28575"/>
                <a:gd name="connsiteY0" fmla="*/ 21845 h 28575"/>
                <a:gd name="connsiteX1" fmla="*/ 7144 w 28575"/>
                <a:gd name="connsiteY1" fmla="*/ 21845 h 28575"/>
              </a:gdLst>
              <a:ahLst/>
              <a:cxnLst>
                <a:cxn ang="0">
                  <a:pos x="connsiteX0" y="connsiteY0"/>
                </a:cxn>
                <a:cxn ang="0">
                  <a:pos x="connsiteX1" y="connsiteY1"/>
                </a:cxn>
              </a:cxnLst>
              <a:rect l="l" t="t" r="r" b="b"/>
              <a:pathLst>
                <a:path w="28575" h="28575">
                  <a:moveTo>
                    <a:pt x="7144" y="21845"/>
                  </a:moveTo>
                  <a:cubicBezTo>
                    <a:pt x="19526" y="9463"/>
                    <a:pt x="33814" y="-3872"/>
                    <a:pt x="7144" y="21845"/>
                  </a:cubicBezTo>
                  <a:close/>
                </a:path>
              </a:pathLst>
            </a:custGeom>
            <a:grpFill/>
            <a:ln w="9525" cap="flat">
              <a:noFill/>
              <a:prstDash val="solid"/>
              <a:miter/>
            </a:ln>
          </p:spPr>
          <p:txBody>
            <a:bodyPr rtlCol="0" anchor="ctr"/>
            <a:lstStyle/>
            <a:p>
              <a:endParaRPr lang="en-US"/>
            </a:p>
          </p:txBody>
        </p:sp>
        <p:sp>
          <p:nvSpPr>
            <p:cNvPr id="883" name="Freeform: Shape 882">
              <a:extLst>
                <a:ext uri="{FF2B5EF4-FFF2-40B4-BE49-F238E27FC236}">
                  <a16:creationId xmlns:a16="http://schemas.microsoft.com/office/drawing/2014/main" xmlns="" id="{98CEF4B9-F28A-436C-BC81-8095D21B2BC6}"/>
                </a:ext>
              </a:extLst>
            </p:cNvPr>
            <p:cNvSpPr/>
            <p:nvPr/>
          </p:nvSpPr>
          <p:spPr>
            <a:xfrm>
              <a:off x="7681436" y="11149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884" name="Freeform: Shape 883">
              <a:extLst>
                <a:ext uri="{FF2B5EF4-FFF2-40B4-BE49-F238E27FC236}">
                  <a16:creationId xmlns:a16="http://schemas.microsoft.com/office/drawing/2014/main" xmlns="" id="{D0DE38B4-C4C9-49F7-B8CC-09CA17E7CC18}"/>
                </a:ext>
              </a:extLst>
            </p:cNvPr>
            <p:cNvSpPr/>
            <p:nvPr/>
          </p:nvSpPr>
          <p:spPr>
            <a:xfrm>
              <a:off x="7681436" y="1114901"/>
              <a:ext cx="9525" cy="9525"/>
            </a:xfrm>
            <a:custGeom>
              <a:avLst/>
              <a:gdLst>
                <a:gd name="connsiteX0" fmla="*/ 9049 w 9525"/>
                <a:gd name="connsiteY0" fmla="*/ 9049 h 9525"/>
                <a:gd name="connsiteX1" fmla="*/ 7144 w 9525"/>
                <a:gd name="connsiteY1" fmla="*/ 7144 h 9525"/>
                <a:gd name="connsiteX2" fmla="*/ 9049 w 9525"/>
                <a:gd name="connsiteY2" fmla="*/ 9049 h 9525"/>
              </a:gdLst>
              <a:ahLst/>
              <a:cxnLst>
                <a:cxn ang="0">
                  <a:pos x="connsiteX0" y="connsiteY0"/>
                </a:cxn>
                <a:cxn ang="0">
                  <a:pos x="connsiteX1" y="connsiteY1"/>
                </a:cxn>
                <a:cxn ang="0">
                  <a:pos x="connsiteX2" y="connsiteY2"/>
                </a:cxn>
              </a:cxnLst>
              <a:rect l="l" t="t" r="r" b="b"/>
              <a:pathLst>
                <a:path w="9525" h="9525">
                  <a:moveTo>
                    <a:pt x="9049" y="9049"/>
                  </a:moveTo>
                  <a:lnTo>
                    <a:pt x="7144" y="7144"/>
                  </a:lnTo>
                  <a:cubicBezTo>
                    <a:pt x="8096" y="9049"/>
                    <a:pt x="8096" y="10954"/>
                    <a:pt x="9049" y="9049"/>
                  </a:cubicBezTo>
                  <a:close/>
                </a:path>
              </a:pathLst>
            </a:custGeom>
            <a:grpFill/>
            <a:ln w="9525" cap="flat">
              <a:noFill/>
              <a:prstDash val="solid"/>
              <a:miter/>
            </a:ln>
          </p:spPr>
          <p:txBody>
            <a:bodyPr rtlCol="0" anchor="ctr"/>
            <a:lstStyle/>
            <a:p>
              <a:endParaRPr lang="en-US"/>
            </a:p>
          </p:txBody>
        </p:sp>
        <p:sp>
          <p:nvSpPr>
            <p:cNvPr id="885" name="Freeform: Shape 884">
              <a:extLst>
                <a:ext uri="{FF2B5EF4-FFF2-40B4-BE49-F238E27FC236}">
                  <a16:creationId xmlns:a16="http://schemas.microsoft.com/office/drawing/2014/main" xmlns="" id="{3AB6A290-872F-4BFC-A241-756F9FF7A4E9}"/>
                </a:ext>
              </a:extLst>
            </p:cNvPr>
            <p:cNvSpPr/>
            <p:nvPr/>
          </p:nvSpPr>
          <p:spPr>
            <a:xfrm>
              <a:off x="7457705" y="1222216"/>
              <a:ext cx="9525" cy="19050"/>
            </a:xfrm>
            <a:custGeom>
              <a:avLst/>
              <a:gdLst>
                <a:gd name="connsiteX0" fmla="*/ 7990 w 9525"/>
                <a:gd name="connsiteY0" fmla="*/ 12224 h 19050"/>
                <a:gd name="connsiteX1" fmla="*/ 7990 w 9525"/>
                <a:gd name="connsiteY1" fmla="*/ 12224 h 19050"/>
              </a:gdLst>
              <a:ahLst/>
              <a:cxnLst>
                <a:cxn ang="0">
                  <a:pos x="connsiteX0" y="connsiteY0"/>
                </a:cxn>
                <a:cxn ang="0">
                  <a:pos x="connsiteX1" y="connsiteY1"/>
                </a:cxn>
              </a:cxnLst>
              <a:rect l="l" t="t" r="r" b="b"/>
              <a:pathLst>
                <a:path w="9525" h="19050">
                  <a:moveTo>
                    <a:pt x="7990" y="12224"/>
                  </a:moveTo>
                  <a:cubicBezTo>
                    <a:pt x="6086" y="794"/>
                    <a:pt x="7990" y="12224"/>
                    <a:pt x="7990" y="12224"/>
                  </a:cubicBezTo>
                  <a:close/>
                </a:path>
              </a:pathLst>
            </a:custGeom>
            <a:grpFill/>
            <a:ln w="9525" cap="flat">
              <a:noFill/>
              <a:prstDash val="solid"/>
              <a:miter/>
            </a:ln>
          </p:spPr>
          <p:txBody>
            <a:bodyPr rtlCol="0" anchor="ctr"/>
            <a:lstStyle/>
            <a:p>
              <a:endParaRPr lang="en-US"/>
            </a:p>
          </p:txBody>
        </p:sp>
        <p:sp>
          <p:nvSpPr>
            <p:cNvPr id="886" name="Freeform: Shape 885">
              <a:extLst>
                <a:ext uri="{FF2B5EF4-FFF2-40B4-BE49-F238E27FC236}">
                  <a16:creationId xmlns:a16="http://schemas.microsoft.com/office/drawing/2014/main" xmlns="" id="{D617DBA6-9B82-4F80-A420-0238163E5A05}"/>
                </a:ext>
              </a:extLst>
            </p:cNvPr>
            <p:cNvSpPr/>
            <p:nvPr/>
          </p:nvSpPr>
          <p:spPr>
            <a:xfrm>
              <a:off x="7450770" y="1243488"/>
              <a:ext cx="19050" cy="19050"/>
            </a:xfrm>
            <a:custGeom>
              <a:avLst/>
              <a:gdLst>
                <a:gd name="connsiteX0" fmla="*/ 13972 w 19050"/>
                <a:gd name="connsiteY0" fmla="*/ 7144 h 19050"/>
                <a:gd name="connsiteX1" fmla="*/ 13972 w 19050"/>
                <a:gd name="connsiteY1" fmla="*/ 7144 h 19050"/>
              </a:gdLst>
              <a:ahLst/>
              <a:cxnLst>
                <a:cxn ang="0">
                  <a:pos x="connsiteX0" y="connsiteY0"/>
                </a:cxn>
                <a:cxn ang="0">
                  <a:pos x="connsiteX1" y="connsiteY1"/>
                </a:cxn>
              </a:cxnLst>
              <a:rect l="l" t="t" r="r" b="b"/>
              <a:pathLst>
                <a:path w="19050" h="19050">
                  <a:moveTo>
                    <a:pt x="13972" y="7144"/>
                  </a:moveTo>
                  <a:cubicBezTo>
                    <a:pt x="6352" y="12859"/>
                    <a:pt x="3495" y="19526"/>
                    <a:pt x="13972" y="7144"/>
                  </a:cubicBezTo>
                  <a:close/>
                </a:path>
              </a:pathLst>
            </a:custGeom>
            <a:grpFill/>
            <a:ln w="9525" cap="flat">
              <a:noFill/>
              <a:prstDash val="solid"/>
              <a:miter/>
            </a:ln>
          </p:spPr>
          <p:txBody>
            <a:bodyPr rtlCol="0" anchor="ctr"/>
            <a:lstStyle/>
            <a:p>
              <a:endParaRPr lang="en-US"/>
            </a:p>
          </p:txBody>
        </p:sp>
        <p:sp>
          <p:nvSpPr>
            <p:cNvPr id="887" name="Freeform: Shape 886">
              <a:extLst>
                <a:ext uri="{FF2B5EF4-FFF2-40B4-BE49-F238E27FC236}">
                  <a16:creationId xmlns:a16="http://schemas.microsoft.com/office/drawing/2014/main" xmlns="" id="{BDF548B2-E454-42EA-9A28-ABFB3CC4BC8D}"/>
                </a:ext>
              </a:extLst>
            </p:cNvPr>
            <p:cNvSpPr/>
            <p:nvPr/>
          </p:nvSpPr>
          <p:spPr>
            <a:xfrm>
              <a:off x="7459504" y="1142507"/>
              <a:ext cx="76200" cy="95250"/>
            </a:xfrm>
            <a:custGeom>
              <a:avLst/>
              <a:gdLst>
                <a:gd name="connsiteX0" fmla="*/ 53816 w 76200"/>
                <a:gd name="connsiteY0" fmla="*/ 40498 h 95250"/>
                <a:gd name="connsiteX1" fmla="*/ 55721 w 76200"/>
                <a:gd name="connsiteY1" fmla="*/ 24305 h 95250"/>
                <a:gd name="connsiteX2" fmla="*/ 60484 w 76200"/>
                <a:gd name="connsiteY2" fmla="*/ 7160 h 95250"/>
                <a:gd name="connsiteX3" fmla="*/ 7144 w 76200"/>
                <a:gd name="connsiteY3" fmla="*/ 80503 h 95250"/>
                <a:gd name="connsiteX4" fmla="*/ 11906 w 76200"/>
                <a:gd name="connsiteY4" fmla="*/ 89075 h 95250"/>
                <a:gd name="connsiteX5" fmla="*/ 22384 w 76200"/>
                <a:gd name="connsiteY5" fmla="*/ 88123 h 95250"/>
                <a:gd name="connsiteX6" fmla="*/ 53816 w 76200"/>
                <a:gd name="connsiteY6" fmla="*/ 4049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95250">
                  <a:moveTo>
                    <a:pt x="53816" y="40498"/>
                  </a:moveTo>
                  <a:cubicBezTo>
                    <a:pt x="47149" y="45260"/>
                    <a:pt x="70961" y="24305"/>
                    <a:pt x="55721" y="24305"/>
                  </a:cubicBezTo>
                  <a:cubicBezTo>
                    <a:pt x="64294" y="30020"/>
                    <a:pt x="79534" y="23353"/>
                    <a:pt x="60484" y="7160"/>
                  </a:cubicBezTo>
                  <a:cubicBezTo>
                    <a:pt x="59531" y="6208"/>
                    <a:pt x="20479" y="47165"/>
                    <a:pt x="7144" y="80503"/>
                  </a:cubicBezTo>
                  <a:cubicBezTo>
                    <a:pt x="10001" y="74788"/>
                    <a:pt x="11906" y="77645"/>
                    <a:pt x="11906" y="89075"/>
                  </a:cubicBezTo>
                  <a:cubicBezTo>
                    <a:pt x="13811" y="74788"/>
                    <a:pt x="17621" y="74788"/>
                    <a:pt x="22384" y="88123"/>
                  </a:cubicBezTo>
                  <a:cubicBezTo>
                    <a:pt x="51911" y="60500"/>
                    <a:pt x="50006" y="47165"/>
                    <a:pt x="53816" y="40498"/>
                  </a:cubicBezTo>
                  <a:close/>
                </a:path>
              </a:pathLst>
            </a:custGeom>
            <a:grpFill/>
            <a:ln w="9525" cap="flat">
              <a:noFill/>
              <a:prstDash val="solid"/>
              <a:miter/>
            </a:ln>
          </p:spPr>
          <p:txBody>
            <a:bodyPr rtlCol="0" anchor="ctr"/>
            <a:lstStyle/>
            <a:p>
              <a:endParaRPr lang="en-US"/>
            </a:p>
          </p:txBody>
        </p:sp>
        <p:sp>
          <p:nvSpPr>
            <p:cNvPr id="888" name="Freeform: Shape 887">
              <a:extLst>
                <a:ext uri="{FF2B5EF4-FFF2-40B4-BE49-F238E27FC236}">
                  <a16:creationId xmlns:a16="http://schemas.microsoft.com/office/drawing/2014/main" xmlns="" id="{BFF94C6A-56BD-42AC-9477-EACA57748042}"/>
                </a:ext>
              </a:extLst>
            </p:cNvPr>
            <p:cNvSpPr/>
            <p:nvPr/>
          </p:nvSpPr>
          <p:spPr>
            <a:xfrm>
              <a:off x="7488079" y="120253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889" name="Freeform: Shape 888">
              <a:extLst>
                <a:ext uri="{FF2B5EF4-FFF2-40B4-BE49-F238E27FC236}">
                  <a16:creationId xmlns:a16="http://schemas.microsoft.com/office/drawing/2014/main" xmlns="" id="{7EA934F9-1A9F-4C1C-B5CF-D67A2DC387B7}"/>
                </a:ext>
              </a:extLst>
            </p:cNvPr>
            <p:cNvSpPr/>
            <p:nvPr/>
          </p:nvSpPr>
          <p:spPr>
            <a:xfrm>
              <a:off x="7501414" y="118877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8096" y="7567"/>
                    <a:pt x="10001" y="6615"/>
                    <a:pt x="7144" y="7567"/>
                  </a:cubicBezTo>
                  <a:close/>
                </a:path>
              </a:pathLst>
            </a:custGeom>
            <a:grpFill/>
            <a:ln w="9525" cap="flat">
              <a:noFill/>
              <a:prstDash val="solid"/>
              <a:miter/>
            </a:ln>
          </p:spPr>
          <p:txBody>
            <a:bodyPr rtlCol="0" anchor="ctr"/>
            <a:lstStyle/>
            <a:p>
              <a:endParaRPr lang="en-US"/>
            </a:p>
          </p:txBody>
        </p:sp>
        <p:sp>
          <p:nvSpPr>
            <p:cNvPr id="890" name="Freeform: Shape 889">
              <a:extLst>
                <a:ext uri="{FF2B5EF4-FFF2-40B4-BE49-F238E27FC236}">
                  <a16:creationId xmlns:a16="http://schemas.microsoft.com/office/drawing/2014/main" xmlns="" id="{8462C88E-3FC7-4D8A-A0C7-7AC6C69294F4}"/>
                </a:ext>
              </a:extLst>
            </p:cNvPr>
            <p:cNvSpPr/>
            <p:nvPr/>
          </p:nvSpPr>
          <p:spPr>
            <a:xfrm>
              <a:off x="7463949" y="1236821"/>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5556" y="16669"/>
                    <a:pt x="8414" y="7144"/>
                    <a:pt x="8414" y="7144"/>
                  </a:cubicBezTo>
                  <a:close/>
                </a:path>
              </a:pathLst>
            </a:custGeom>
            <a:grpFill/>
            <a:ln w="9525" cap="flat">
              <a:noFill/>
              <a:prstDash val="solid"/>
              <a:miter/>
            </a:ln>
          </p:spPr>
          <p:txBody>
            <a:bodyPr rtlCol="0" anchor="ctr"/>
            <a:lstStyle/>
            <a:p>
              <a:endParaRPr lang="en-US"/>
            </a:p>
          </p:txBody>
        </p:sp>
        <p:sp>
          <p:nvSpPr>
            <p:cNvPr id="891" name="Freeform: Shape 890">
              <a:extLst>
                <a:ext uri="{FF2B5EF4-FFF2-40B4-BE49-F238E27FC236}">
                  <a16:creationId xmlns:a16="http://schemas.microsoft.com/office/drawing/2014/main" xmlns="" id="{C661FDB5-88B7-42E5-82BC-AA0373D84D23}"/>
                </a:ext>
              </a:extLst>
            </p:cNvPr>
            <p:cNvSpPr/>
            <p:nvPr/>
          </p:nvSpPr>
          <p:spPr>
            <a:xfrm>
              <a:off x="7459080" y="1227084"/>
              <a:ext cx="9525" cy="9525"/>
            </a:xfrm>
            <a:custGeom>
              <a:avLst/>
              <a:gdLst>
                <a:gd name="connsiteX0" fmla="*/ 7567 w 9525"/>
                <a:gd name="connsiteY0" fmla="*/ 9260 h 9525"/>
                <a:gd name="connsiteX1" fmla="*/ 7567 w 9525"/>
                <a:gd name="connsiteY1" fmla="*/ 9260 h 9525"/>
              </a:gdLst>
              <a:ahLst/>
              <a:cxnLst>
                <a:cxn ang="0">
                  <a:pos x="connsiteX0" y="connsiteY0"/>
                </a:cxn>
                <a:cxn ang="0">
                  <a:pos x="connsiteX1" y="connsiteY1"/>
                </a:cxn>
              </a:cxnLst>
              <a:rect l="l" t="t" r="r" b="b"/>
              <a:pathLst>
                <a:path w="9525" h="9525">
                  <a:moveTo>
                    <a:pt x="7567" y="9260"/>
                  </a:moveTo>
                  <a:cubicBezTo>
                    <a:pt x="6615" y="4498"/>
                    <a:pt x="7567" y="9260"/>
                    <a:pt x="7567" y="9260"/>
                  </a:cubicBezTo>
                  <a:close/>
                </a:path>
              </a:pathLst>
            </a:custGeom>
            <a:grpFill/>
            <a:ln w="9525" cap="flat">
              <a:noFill/>
              <a:prstDash val="solid"/>
              <a:miter/>
            </a:ln>
          </p:spPr>
          <p:txBody>
            <a:bodyPr rtlCol="0" anchor="ctr"/>
            <a:lstStyle/>
            <a:p>
              <a:endParaRPr lang="en-US"/>
            </a:p>
          </p:txBody>
        </p:sp>
        <p:sp>
          <p:nvSpPr>
            <p:cNvPr id="892" name="Freeform: Shape 891">
              <a:extLst>
                <a:ext uri="{FF2B5EF4-FFF2-40B4-BE49-F238E27FC236}">
                  <a16:creationId xmlns:a16="http://schemas.microsoft.com/office/drawing/2014/main" xmlns="" id="{30EBA07E-139B-49B2-952C-0082DB5F7978}"/>
                </a:ext>
              </a:extLst>
            </p:cNvPr>
            <p:cNvSpPr/>
            <p:nvPr/>
          </p:nvSpPr>
          <p:spPr>
            <a:xfrm>
              <a:off x="7570946" y="1183481"/>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7144" y="7144"/>
                  </a:lnTo>
                  <a:cubicBezTo>
                    <a:pt x="7144" y="8096"/>
                    <a:pt x="7144" y="9049"/>
                    <a:pt x="7144" y="9049"/>
                  </a:cubicBezTo>
                  <a:close/>
                </a:path>
              </a:pathLst>
            </a:custGeom>
            <a:grpFill/>
            <a:ln w="9525" cap="flat">
              <a:noFill/>
              <a:prstDash val="solid"/>
              <a:miter/>
            </a:ln>
          </p:spPr>
          <p:txBody>
            <a:bodyPr rtlCol="0" anchor="ctr"/>
            <a:lstStyle/>
            <a:p>
              <a:endParaRPr lang="en-US"/>
            </a:p>
          </p:txBody>
        </p:sp>
        <p:sp>
          <p:nvSpPr>
            <p:cNvPr id="893" name="Freeform: Shape 892">
              <a:extLst>
                <a:ext uri="{FF2B5EF4-FFF2-40B4-BE49-F238E27FC236}">
                  <a16:creationId xmlns:a16="http://schemas.microsoft.com/office/drawing/2014/main" xmlns="" id="{25CFB2E8-4DC0-4106-BA0A-74B10A058C8E}"/>
                </a:ext>
              </a:extLst>
            </p:cNvPr>
            <p:cNvSpPr/>
            <p:nvPr/>
          </p:nvSpPr>
          <p:spPr>
            <a:xfrm>
              <a:off x="7489031" y="1174843"/>
              <a:ext cx="47625" cy="47625"/>
            </a:xfrm>
            <a:custGeom>
              <a:avLst/>
              <a:gdLst>
                <a:gd name="connsiteX0" fmla="*/ 39529 w 47625"/>
                <a:gd name="connsiteY0" fmla="*/ 8162 h 47625"/>
                <a:gd name="connsiteX1" fmla="*/ 7144 w 47625"/>
                <a:gd name="connsiteY1" fmla="*/ 35784 h 47625"/>
                <a:gd name="connsiteX2" fmla="*/ 11906 w 47625"/>
                <a:gd name="connsiteY2" fmla="*/ 41499 h 47625"/>
                <a:gd name="connsiteX3" fmla="*/ 39529 w 47625"/>
                <a:gd name="connsiteY3" fmla="*/ 8162 h 47625"/>
              </a:gdLst>
              <a:ahLst/>
              <a:cxnLst>
                <a:cxn ang="0">
                  <a:pos x="connsiteX0" y="connsiteY0"/>
                </a:cxn>
                <a:cxn ang="0">
                  <a:pos x="connsiteX1" y="connsiteY1"/>
                </a:cxn>
                <a:cxn ang="0">
                  <a:pos x="connsiteX2" y="connsiteY2"/>
                </a:cxn>
                <a:cxn ang="0">
                  <a:pos x="connsiteX3" y="connsiteY3"/>
                </a:cxn>
              </a:cxnLst>
              <a:rect l="l" t="t" r="r" b="b"/>
              <a:pathLst>
                <a:path w="47625" h="47625">
                  <a:moveTo>
                    <a:pt x="39529" y="8162"/>
                  </a:moveTo>
                  <a:cubicBezTo>
                    <a:pt x="34766" y="11972"/>
                    <a:pt x="19526" y="37689"/>
                    <a:pt x="7144" y="35784"/>
                  </a:cubicBezTo>
                  <a:cubicBezTo>
                    <a:pt x="10954" y="36737"/>
                    <a:pt x="12859" y="38642"/>
                    <a:pt x="11906" y="41499"/>
                  </a:cubicBezTo>
                  <a:cubicBezTo>
                    <a:pt x="35719" y="48167"/>
                    <a:pt x="46196" y="-411"/>
                    <a:pt x="39529" y="8162"/>
                  </a:cubicBezTo>
                  <a:close/>
                </a:path>
              </a:pathLst>
            </a:custGeom>
            <a:grpFill/>
            <a:ln w="9525" cap="flat">
              <a:noFill/>
              <a:prstDash val="solid"/>
              <a:miter/>
            </a:ln>
          </p:spPr>
          <p:txBody>
            <a:bodyPr rtlCol="0" anchor="ctr"/>
            <a:lstStyle/>
            <a:p>
              <a:endParaRPr lang="en-US"/>
            </a:p>
          </p:txBody>
        </p:sp>
        <p:sp>
          <p:nvSpPr>
            <p:cNvPr id="894" name="Freeform: Shape 893">
              <a:extLst>
                <a:ext uri="{FF2B5EF4-FFF2-40B4-BE49-F238E27FC236}">
                  <a16:creationId xmlns:a16="http://schemas.microsoft.com/office/drawing/2014/main" xmlns="" id="{DBD9B751-8A4A-4140-B0FB-C4EEB0343F57}"/>
                </a:ext>
              </a:extLst>
            </p:cNvPr>
            <p:cNvSpPr/>
            <p:nvPr/>
          </p:nvSpPr>
          <p:spPr>
            <a:xfrm>
              <a:off x="7471886" y="123354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8096" y="6615"/>
                    <a:pt x="7144" y="7567"/>
                  </a:cubicBezTo>
                  <a:cubicBezTo>
                    <a:pt x="8096" y="6615"/>
                    <a:pt x="8096" y="7567"/>
                    <a:pt x="7144" y="7567"/>
                  </a:cubicBezTo>
                  <a:close/>
                </a:path>
              </a:pathLst>
            </a:custGeom>
            <a:grpFill/>
            <a:ln w="9525" cap="flat">
              <a:noFill/>
              <a:prstDash val="solid"/>
              <a:miter/>
            </a:ln>
          </p:spPr>
          <p:txBody>
            <a:bodyPr rtlCol="0" anchor="ctr"/>
            <a:lstStyle/>
            <a:p>
              <a:endParaRPr lang="en-US"/>
            </a:p>
          </p:txBody>
        </p:sp>
        <p:sp>
          <p:nvSpPr>
            <p:cNvPr id="895" name="Freeform: Shape 894">
              <a:extLst>
                <a:ext uri="{FF2B5EF4-FFF2-40B4-BE49-F238E27FC236}">
                  <a16:creationId xmlns:a16="http://schemas.microsoft.com/office/drawing/2014/main" xmlns="" id="{F6A55A43-0913-422A-84CC-ACAC3AE737AA}"/>
                </a:ext>
              </a:extLst>
            </p:cNvPr>
            <p:cNvSpPr/>
            <p:nvPr/>
          </p:nvSpPr>
          <p:spPr>
            <a:xfrm>
              <a:off x="7370921" y="1179671"/>
              <a:ext cx="57150" cy="47625"/>
            </a:xfrm>
            <a:custGeom>
              <a:avLst/>
              <a:gdLst>
                <a:gd name="connsiteX0" fmla="*/ 7144 w 57150"/>
                <a:gd name="connsiteY0" fmla="*/ 25241 h 47625"/>
                <a:gd name="connsiteX1" fmla="*/ 55721 w 57150"/>
                <a:gd name="connsiteY1" fmla="*/ 7144 h 47625"/>
                <a:gd name="connsiteX2" fmla="*/ 53816 w 57150"/>
                <a:gd name="connsiteY2" fmla="*/ 22384 h 47625"/>
                <a:gd name="connsiteX3" fmla="*/ 29051 w 57150"/>
                <a:gd name="connsiteY3" fmla="*/ 43339 h 47625"/>
                <a:gd name="connsiteX4" fmla="*/ 7144 w 57150"/>
                <a:gd name="connsiteY4" fmla="*/ 25241 h 47625"/>
                <a:gd name="connsiteX5" fmla="*/ 11906 w 57150"/>
                <a:gd name="connsiteY5" fmla="*/ 22384 h 47625"/>
                <a:gd name="connsiteX6" fmla="*/ 15716 w 57150"/>
                <a:gd name="connsiteY6" fmla="*/ 22384 h 47625"/>
                <a:gd name="connsiteX7" fmla="*/ 11906 w 57150"/>
                <a:gd name="connsiteY7" fmla="*/ 2238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7625">
                  <a:moveTo>
                    <a:pt x="7144" y="25241"/>
                  </a:moveTo>
                  <a:cubicBezTo>
                    <a:pt x="20479" y="19526"/>
                    <a:pt x="34766" y="10001"/>
                    <a:pt x="55721" y="7144"/>
                  </a:cubicBezTo>
                  <a:cubicBezTo>
                    <a:pt x="56674" y="9049"/>
                    <a:pt x="51911" y="23336"/>
                    <a:pt x="53816" y="22384"/>
                  </a:cubicBezTo>
                  <a:cubicBezTo>
                    <a:pt x="37624" y="-476"/>
                    <a:pt x="47149" y="29051"/>
                    <a:pt x="29051" y="43339"/>
                  </a:cubicBezTo>
                  <a:cubicBezTo>
                    <a:pt x="30956" y="9049"/>
                    <a:pt x="8096" y="29051"/>
                    <a:pt x="7144" y="25241"/>
                  </a:cubicBezTo>
                  <a:close/>
                  <a:moveTo>
                    <a:pt x="11906" y="22384"/>
                  </a:moveTo>
                  <a:lnTo>
                    <a:pt x="15716" y="22384"/>
                  </a:lnTo>
                  <a:cubicBezTo>
                    <a:pt x="14764" y="21431"/>
                    <a:pt x="12859" y="21431"/>
                    <a:pt x="11906" y="22384"/>
                  </a:cubicBezTo>
                  <a:close/>
                </a:path>
              </a:pathLst>
            </a:custGeom>
            <a:grpFill/>
            <a:ln w="9525" cap="flat">
              <a:noFill/>
              <a:prstDash val="solid"/>
              <a:miter/>
            </a:ln>
          </p:spPr>
          <p:txBody>
            <a:bodyPr rtlCol="0" anchor="ctr"/>
            <a:lstStyle/>
            <a:p>
              <a:endParaRPr lang="en-US"/>
            </a:p>
          </p:txBody>
        </p:sp>
        <p:sp>
          <p:nvSpPr>
            <p:cNvPr id="896" name="Freeform: Shape 895">
              <a:extLst>
                <a:ext uri="{FF2B5EF4-FFF2-40B4-BE49-F238E27FC236}">
                  <a16:creationId xmlns:a16="http://schemas.microsoft.com/office/drawing/2014/main" xmlns="" id="{C52D2D0F-90FF-488C-A079-EB90A3872A79}"/>
                </a:ext>
              </a:extLst>
            </p:cNvPr>
            <p:cNvSpPr/>
            <p:nvPr/>
          </p:nvSpPr>
          <p:spPr>
            <a:xfrm>
              <a:off x="6901339" y="1130141"/>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7144" y="7144"/>
                  </a:cubicBezTo>
                  <a:cubicBezTo>
                    <a:pt x="7144" y="8096"/>
                    <a:pt x="7144" y="9049"/>
                    <a:pt x="7144" y="9049"/>
                  </a:cubicBezTo>
                  <a:close/>
                </a:path>
              </a:pathLst>
            </a:custGeom>
            <a:grpFill/>
            <a:ln w="9525" cap="flat">
              <a:noFill/>
              <a:prstDash val="solid"/>
              <a:miter/>
            </a:ln>
          </p:spPr>
          <p:txBody>
            <a:bodyPr rtlCol="0" anchor="ctr"/>
            <a:lstStyle/>
            <a:p>
              <a:endParaRPr lang="en-US"/>
            </a:p>
          </p:txBody>
        </p:sp>
        <p:sp>
          <p:nvSpPr>
            <p:cNvPr id="897" name="Freeform: Shape 896">
              <a:extLst>
                <a:ext uri="{FF2B5EF4-FFF2-40B4-BE49-F238E27FC236}">
                  <a16:creationId xmlns:a16="http://schemas.microsoft.com/office/drawing/2014/main" xmlns="" id="{6296BDC5-A24E-4826-9031-DE205289C2A9}"/>
                </a:ext>
              </a:extLst>
            </p:cNvPr>
            <p:cNvSpPr/>
            <p:nvPr/>
          </p:nvSpPr>
          <p:spPr>
            <a:xfrm>
              <a:off x="7207091" y="131587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7144"/>
                  </a:lnTo>
                  <a:cubicBezTo>
                    <a:pt x="7144" y="7144"/>
                    <a:pt x="8096" y="7144"/>
                    <a:pt x="9049" y="7144"/>
                  </a:cubicBezTo>
                  <a:close/>
                </a:path>
              </a:pathLst>
            </a:custGeom>
            <a:grpFill/>
            <a:ln w="9525" cap="flat">
              <a:noFill/>
              <a:prstDash val="solid"/>
              <a:miter/>
            </a:ln>
          </p:spPr>
          <p:txBody>
            <a:bodyPr rtlCol="0" anchor="ctr"/>
            <a:lstStyle/>
            <a:p>
              <a:endParaRPr lang="en-US"/>
            </a:p>
          </p:txBody>
        </p:sp>
        <p:sp>
          <p:nvSpPr>
            <p:cNvPr id="898" name="Freeform: Shape 897">
              <a:extLst>
                <a:ext uri="{FF2B5EF4-FFF2-40B4-BE49-F238E27FC236}">
                  <a16:creationId xmlns:a16="http://schemas.microsoft.com/office/drawing/2014/main" xmlns="" id="{04AAB8A2-C59C-4F37-A13A-A35D9EAB2795}"/>
                </a:ext>
              </a:extLst>
            </p:cNvPr>
            <p:cNvSpPr/>
            <p:nvPr/>
          </p:nvSpPr>
          <p:spPr>
            <a:xfrm>
              <a:off x="7149941" y="1338738"/>
              <a:ext cx="9525" cy="9525"/>
            </a:xfrm>
            <a:custGeom>
              <a:avLst/>
              <a:gdLst>
                <a:gd name="connsiteX0" fmla="*/ 10954 w 9525"/>
                <a:gd name="connsiteY0" fmla="*/ 7144 h 9525"/>
                <a:gd name="connsiteX1" fmla="*/ 7144 w 9525"/>
                <a:gd name="connsiteY1" fmla="*/ 9049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lnTo>
                    <a:pt x="7144" y="9049"/>
                  </a:lnTo>
                  <a:cubicBezTo>
                    <a:pt x="8096" y="9049"/>
                    <a:pt x="10001" y="8096"/>
                    <a:pt x="10954" y="7144"/>
                  </a:cubicBezTo>
                  <a:close/>
                </a:path>
              </a:pathLst>
            </a:custGeom>
            <a:grpFill/>
            <a:ln w="9525" cap="flat">
              <a:noFill/>
              <a:prstDash val="solid"/>
              <a:miter/>
            </a:ln>
          </p:spPr>
          <p:txBody>
            <a:bodyPr rtlCol="0" anchor="ctr"/>
            <a:lstStyle/>
            <a:p>
              <a:endParaRPr lang="en-US"/>
            </a:p>
          </p:txBody>
        </p:sp>
        <p:sp>
          <p:nvSpPr>
            <p:cNvPr id="899" name="Freeform: Shape 898">
              <a:extLst>
                <a:ext uri="{FF2B5EF4-FFF2-40B4-BE49-F238E27FC236}">
                  <a16:creationId xmlns:a16="http://schemas.microsoft.com/office/drawing/2014/main" xmlns="" id="{CAF469F2-2C36-4C9E-96B1-363F9095AF2C}"/>
                </a:ext>
              </a:extLst>
            </p:cNvPr>
            <p:cNvSpPr/>
            <p:nvPr/>
          </p:nvSpPr>
          <p:spPr>
            <a:xfrm>
              <a:off x="6911816" y="116157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9049"/>
                    <a:pt x="7144" y="7144"/>
                  </a:cubicBezTo>
                  <a:close/>
                </a:path>
              </a:pathLst>
            </a:custGeom>
            <a:grpFill/>
            <a:ln w="9525" cap="flat">
              <a:noFill/>
              <a:prstDash val="solid"/>
              <a:miter/>
            </a:ln>
          </p:spPr>
          <p:txBody>
            <a:bodyPr rtlCol="0" anchor="ctr"/>
            <a:lstStyle/>
            <a:p>
              <a:endParaRPr lang="en-US"/>
            </a:p>
          </p:txBody>
        </p:sp>
        <p:sp>
          <p:nvSpPr>
            <p:cNvPr id="900" name="Freeform: Shape 899">
              <a:extLst>
                <a:ext uri="{FF2B5EF4-FFF2-40B4-BE49-F238E27FC236}">
                  <a16:creationId xmlns:a16="http://schemas.microsoft.com/office/drawing/2014/main" xmlns="" id="{1CE06608-AB3D-4048-846B-D21BC1EA14E8}"/>
                </a:ext>
              </a:extLst>
            </p:cNvPr>
            <p:cNvSpPr/>
            <p:nvPr/>
          </p:nvSpPr>
          <p:spPr>
            <a:xfrm>
              <a:off x="7048976" y="1291113"/>
              <a:ext cx="9525" cy="9525"/>
            </a:xfrm>
            <a:custGeom>
              <a:avLst/>
              <a:gdLst>
                <a:gd name="connsiteX0" fmla="*/ 8096 w 9525"/>
                <a:gd name="connsiteY0" fmla="*/ 10001 h 9525"/>
                <a:gd name="connsiteX1" fmla="*/ 7144 w 9525"/>
                <a:gd name="connsiteY1" fmla="*/ 7144 h 9525"/>
                <a:gd name="connsiteX2" fmla="*/ 8096 w 9525"/>
                <a:gd name="connsiteY2" fmla="*/ 10001 h 9525"/>
              </a:gdLst>
              <a:ahLst/>
              <a:cxnLst>
                <a:cxn ang="0">
                  <a:pos x="connsiteX0" y="connsiteY0"/>
                </a:cxn>
                <a:cxn ang="0">
                  <a:pos x="connsiteX1" y="connsiteY1"/>
                </a:cxn>
                <a:cxn ang="0">
                  <a:pos x="connsiteX2" y="connsiteY2"/>
                </a:cxn>
              </a:cxnLst>
              <a:rect l="l" t="t" r="r" b="b"/>
              <a:pathLst>
                <a:path w="9525" h="9525">
                  <a:moveTo>
                    <a:pt x="8096" y="10001"/>
                  </a:moveTo>
                  <a:cubicBezTo>
                    <a:pt x="8096" y="9049"/>
                    <a:pt x="7144" y="8096"/>
                    <a:pt x="7144" y="7144"/>
                  </a:cubicBezTo>
                  <a:cubicBezTo>
                    <a:pt x="7144" y="8096"/>
                    <a:pt x="7144" y="9049"/>
                    <a:pt x="8096" y="10001"/>
                  </a:cubicBezTo>
                  <a:close/>
                </a:path>
              </a:pathLst>
            </a:custGeom>
            <a:grpFill/>
            <a:ln w="9525" cap="flat">
              <a:noFill/>
              <a:prstDash val="solid"/>
              <a:miter/>
            </a:ln>
          </p:spPr>
          <p:txBody>
            <a:bodyPr rtlCol="0" anchor="ctr"/>
            <a:lstStyle/>
            <a:p>
              <a:endParaRPr lang="en-US"/>
            </a:p>
          </p:txBody>
        </p:sp>
        <p:sp>
          <p:nvSpPr>
            <p:cNvPr id="901" name="Freeform: Shape 900">
              <a:extLst>
                <a:ext uri="{FF2B5EF4-FFF2-40B4-BE49-F238E27FC236}">
                  <a16:creationId xmlns:a16="http://schemas.microsoft.com/office/drawing/2014/main" xmlns="" id="{6D743C93-2FF0-4805-9BB9-896AF9BF17B6}"/>
                </a:ext>
              </a:extLst>
            </p:cNvPr>
            <p:cNvSpPr/>
            <p:nvPr/>
          </p:nvSpPr>
          <p:spPr>
            <a:xfrm>
              <a:off x="7153604" y="133873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grpFill/>
            <a:ln w="9525" cap="flat">
              <a:noFill/>
              <a:prstDash val="solid"/>
              <a:miter/>
            </a:ln>
          </p:spPr>
          <p:txBody>
            <a:bodyPr rtlCol="0" anchor="ctr"/>
            <a:lstStyle/>
            <a:p>
              <a:endParaRPr lang="en-US"/>
            </a:p>
          </p:txBody>
        </p:sp>
        <p:sp>
          <p:nvSpPr>
            <p:cNvPr id="902" name="Freeform: Shape 901">
              <a:extLst>
                <a:ext uri="{FF2B5EF4-FFF2-40B4-BE49-F238E27FC236}">
                  <a16:creationId xmlns:a16="http://schemas.microsoft.com/office/drawing/2014/main" xmlns="" id="{46ED2535-E773-4744-8B09-979EE0AA86D1}"/>
                </a:ext>
              </a:extLst>
            </p:cNvPr>
            <p:cNvSpPr/>
            <p:nvPr/>
          </p:nvSpPr>
          <p:spPr>
            <a:xfrm>
              <a:off x="7230904" y="1341596"/>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9049" y="7144"/>
                  </a:cubicBezTo>
                  <a:cubicBezTo>
                    <a:pt x="8096" y="7144"/>
                    <a:pt x="7144" y="8096"/>
                    <a:pt x="7144" y="8096"/>
                  </a:cubicBezTo>
                  <a:close/>
                </a:path>
              </a:pathLst>
            </a:custGeom>
            <a:grpFill/>
            <a:ln w="9525" cap="flat">
              <a:noFill/>
              <a:prstDash val="solid"/>
              <a:miter/>
            </a:ln>
          </p:spPr>
          <p:txBody>
            <a:bodyPr rtlCol="0" anchor="ctr"/>
            <a:lstStyle/>
            <a:p>
              <a:endParaRPr lang="en-US"/>
            </a:p>
          </p:txBody>
        </p:sp>
        <p:sp>
          <p:nvSpPr>
            <p:cNvPr id="903" name="Freeform: Shape 902">
              <a:extLst>
                <a:ext uri="{FF2B5EF4-FFF2-40B4-BE49-F238E27FC236}">
                  <a16:creationId xmlns:a16="http://schemas.microsoft.com/office/drawing/2014/main" xmlns="" id="{ADD842C4-EE4D-4CDC-A45A-9B5AB34B567E}"/>
                </a:ext>
              </a:extLst>
            </p:cNvPr>
            <p:cNvSpPr/>
            <p:nvPr/>
          </p:nvSpPr>
          <p:spPr>
            <a:xfrm>
              <a:off x="7228046" y="1316831"/>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9049" y="7144"/>
                  </a:cubicBezTo>
                  <a:lnTo>
                    <a:pt x="7144" y="8096"/>
                  </a:lnTo>
                  <a:close/>
                </a:path>
              </a:pathLst>
            </a:custGeom>
            <a:grpFill/>
            <a:ln w="9525" cap="flat">
              <a:noFill/>
              <a:prstDash val="solid"/>
              <a:miter/>
            </a:ln>
          </p:spPr>
          <p:txBody>
            <a:bodyPr rtlCol="0" anchor="ctr"/>
            <a:lstStyle/>
            <a:p>
              <a:endParaRPr lang="en-US"/>
            </a:p>
          </p:txBody>
        </p:sp>
        <p:sp>
          <p:nvSpPr>
            <p:cNvPr id="904" name="Freeform: Shape 903">
              <a:extLst>
                <a:ext uri="{FF2B5EF4-FFF2-40B4-BE49-F238E27FC236}">
                  <a16:creationId xmlns:a16="http://schemas.microsoft.com/office/drawing/2014/main" xmlns="" id="{78291934-DA7E-4D33-B7A2-781C76BC968F}"/>
                </a:ext>
              </a:extLst>
            </p:cNvPr>
            <p:cNvSpPr/>
            <p:nvPr/>
          </p:nvSpPr>
          <p:spPr>
            <a:xfrm>
              <a:off x="7343299" y="1320641"/>
              <a:ext cx="9525" cy="9525"/>
            </a:xfrm>
            <a:custGeom>
              <a:avLst/>
              <a:gdLst>
                <a:gd name="connsiteX0" fmla="*/ 7144 w 9525"/>
                <a:gd name="connsiteY0" fmla="*/ 9049 h 9525"/>
                <a:gd name="connsiteX1" fmla="*/ 10001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10001" y="7144"/>
                  </a:lnTo>
                  <a:cubicBezTo>
                    <a:pt x="9049" y="8096"/>
                    <a:pt x="8096" y="8096"/>
                    <a:pt x="7144" y="9049"/>
                  </a:cubicBezTo>
                  <a:close/>
                </a:path>
              </a:pathLst>
            </a:custGeom>
            <a:grpFill/>
            <a:ln w="9525" cap="flat">
              <a:noFill/>
              <a:prstDash val="solid"/>
              <a:miter/>
            </a:ln>
          </p:spPr>
          <p:txBody>
            <a:bodyPr rtlCol="0" anchor="ctr"/>
            <a:lstStyle/>
            <a:p>
              <a:endParaRPr lang="en-US"/>
            </a:p>
          </p:txBody>
        </p:sp>
        <p:sp>
          <p:nvSpPr>
            <p:cNvPr id="905" name="Freeform: Shape 904">
              <a:extLst>
                <a:ext uri="{FF2B5EF4-FFF2-40B4-BE49-F238E27FC236}">
                  <a16:creationId xmlns:a16="http://schemas.microsoft.com/office/drawing/2014/main" xmlns="" id="{B9262365-DE32-42E5-9B15-CCFC205B0ACA}"/>
                </a:ext>
              </a:extLst>
            </p:cNvPr>
            <p:cNvSpPr/>
            <p:nvPr/>
          </p:nvSpPr>
          <p:spPr>
            <a:xfrm>
              <a:off x="7236619" y="132254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8096" y="7144"/>
                  </a:cubicBezTo>
                  <a:cubicBezTo>
                    <a:pt x="7144" y="7144"/>
                    <a:pt x="7144" y="8096"/>
                    <a:pt x="7144" y="8096"/>
                  </a:cubicBezTo>
                  <a:close/>
                </a:path>
              </a:pathLst>
            </a:custGeom>
            <a:grpFill/>
            <a:ln w="9525" cap="flat">
              <a:noFill/>
              <a:prstDash val="solid"/>
              <a:miter/>
            </a:ln>
          </p:spPr>
          <p:txBody>
            <a:bodyPr rtlCol="0" anchor="ctr"/>
            <a:lstStyle/>
            <a:p>
              <a:endParaRPr lang="en-US"/>
            </a:p>
          </p:txBody>
        </p:sp>
        <p:sp>
          <p:nvSpPr>
            <p:cNvPr id="906" name="Freeform: Shape 905">
              <a:extLst>
                <a:ext uri="{FF2B5EF4-FFF2-40B4-BE49-F238E27FC236}">
                  <a16:creationId xmlns:a16="http://schemas.microsoft.com/office/drawing/2014/main" xmlns="" id="{0D76776A-3306-48AF-864F-2A4E4464D777}"/>
                </a:ext>
              </a:extLst>
            </p:cNvPr>
            <p:cNvSpPr/>
            <p:nvPr/>
          </p:nvSpPr>
          <p:spPr>
            <a:xfrm>
              <a:off x="6921341" y="11063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grpFill/>
            <a:ln w="9525" cap="flat">
              <a:noFill/>
              <a:prstDash val="solid"/>
              <a:miter/>
            </a:ln>
          </p:spPr>
          <p:txBody>
            <a:bodyPr rtlCol="0" anchor="ctr"/>
            <a:lstStyle/>
            <a:p>
              <a:endParaRPr lang="en-US"/>
            </a:p>
          </p:txBody>
        </p:sp>
        <p:sp>
          <p:nvSpPr>
            <p:cNvPr id="907" name="Freeform: Shape 906">
              <a:extLst>
                <a:ext uri="{FF2B5EF4-FFF2-40B4-BE49-F238E27FC236}">
                  <a16:creationId xmlns:a16="http://schemas.microsoft.com/office/drawing/2014/main" xmlns="" id="{8AA78B15-DF8E-4506-94D3-D63581F9F8DF}"/>
                </a:ext>
              </a:extLst>
            </p:cNvPr>
            <p:cNvSpPr/>
            <p:nvPr/>
          </p:nvSpPr>
          <p:spPr>
            <a:xfrm>
              <a:off x="6906101" y="1098708"/>
              <a:ext cx="9525" cy="9525"/>
            </a:xfrm>
            <a:custGeom>
              <a:avLst/>
              <a:gdLst>
                <a:gd name="connsiteX0" fmla="*/ 8096 w 9525"/>
                <a:gd name="connsiteY0" fmla="*/ 10001 h 9525"/>
                <a:gd name="connsiteX1" fmla="*/ 7144 w 9525"/>
                <a:gd name="connsiteY1" fmla="*/ 7144 h 9525"/>
                <a:gd name="connsiteX2" fmla="*/ 8096 w 9525"/>
                <a:gd name="connsiteY2" fmla="*/ 10001 h 9525"/>
              </a:gdLst>
              <a:ahLst/>
              <a:cxnLst>
                <a:cxn ang="0">
                  <a:pos x="connsiteX0" y="connsiteY0"/>
                </a:cxn>
                <a:cxn ang="0">
                  <a:pos x="connsiteX1" y="connsiteY1"/>
                </a:cxn>
                <a:cxn ang="0">
                  <a:pos x="connsiteX2" y="connsiteY2"/>
                </a:cxn>
              </a:cxnLst>
              <a:rect l="l" t="t" r="r" b="b"/>
              <a:pathLst>
                <a:path w="9525" h="9525">
                  <a:moveTo>
                    <a:pt x="8096" y="10001"/>
                  </a:moveTo>
                  <a:lnTo>
                    <a:pt x="7144" y="7144"/>
                  </a:lnTo>
                  <a:cubicBezTo>
                    <a:pt x="7144" y="8096"/>
                    <a:pt x="7144" y="9049"/>
                    <a:pt x="8096" y="10001"/>
                  </a:cubicBezTo>
                  <a:close/>
                </a:path>
              </a:pathLst>
            </a:custGeom>
            <a:grpFill/>
            <a:ln w="9525" cap="flat">
              <a:noFill/>
              <a:prstDash val="solid"/>
              <a:miter/>
            </a:ln>
          </p:spPr>
          <p:txBody>
            <a:bodyPr rtlCol="0" anchor="ctr"/>
            <a:lstStyle/>
            <a:p>
              <a:endParaRPr lang="en-US"/>
            </a:p>
          </p:txBody>
        </p:sp>
        <p:sp>
          <p:nvSpPr>
            <p:cNvPr id="908" name="Freeform: Shape 907">
              <a:extLst>
                <a:ext uri="{FF2B5EF4-FFF2-40B4-BE49-F238E27FC236}">
                  <a16:creationId xmlns:a16="http://schemas.microsoft.com/office/drawing/2014/main" xmlns="" id="{837B458D-0F46-4B14-A3B3-24A344C33AE6}"/>
                </a:ext>
              </a:extLst>
            </p:cNvPr>
            <p:cNvSpPr/>
            <p:nvPr/>
          </p:nvSpPr>
          <p:spPr>
            <a:xfrm>
              <a:off x="7008677" y="1256823"/>
              <a:ext cx="9525" cy="19050"/>
            </a:xfrm>
            <a:custGeom>
              <a:avLst/>
              <a:gdLst>
                <a:gd name="connsiteX0" fmla="*/ 9343 w 9525"/>
                <a:gd name="connsiteY0" fmla="*/ 11906 h 19050"/>
                <a:gd name="connsiteX1" fmla="*/ 9343 w 9525"/>
                <a:gd name="connsiteY1" fmla="*/ 7144 h 19050"/>
                <a:gd name="connsiteX2" fmla="*/ 9343 w 9525"/>
                <a:gd name="connsiteY2" fmla="*/ 11906 h 19050"/>
              </a:gdLst>
              <a:ahLst/>
              <a:cxnLst>
                <a:cxn ang="0">
                  <a:pos x="connsiteX0" y="connsiteY0"/>
                </a:cxn>
                <a:cxn ang="0">
                  <a:pos x="connsiteX1" y="connsiteY1"/>
                </a:cxn>
                <a:cxn ang="0">
                  <a:pos x="connsiteX2" y="connsiteY2"/>
                </a:cxn>
              </a:cxnLst>
              <a:rect l="l" t="t" r="r" b="b"/>
              <a:pathLst>
                <a:path w="9525" h="19050">
                  <a:moveTo>
                    <a:pt x="9343" y="11906"/>
                  </a:moveTo>
                  <a:cubicBezTo>
                    <a:pt x="9343" y="10001"/>
                    <a:pt x="8391" y="8096"/>
                    <a:pt x="9343" y="7144"/>
                  </a:cubicBezTo>
                  <a:cubicBezTo>
                    <a:pt x="7439" y="8096"/>
                    <a:pt x="5533" y="11906"/>
                    <a:pt x="9343" y="11906"/>
                  </a:cubicBezTo>
                  <a:close/>
                </a:path>
              </a:pathLst>
            </a:custGeom>
            <a:grpFill/>
            <a:ln w="9525" cap="flat">
              <a:noFill/>
              <a:prstDash val="solid"/>
              <a:miter/>
            </a:ln>
          </p:spPr>
          <p:txBody>
            <a:bodyPr rtlCol="0" anchor="ctr"/>
            <a:lstStyle/>
            <a:p>
              <a:endParaRPr lang="en-US"/>
            </a:p>
          </p:txBody>
        </p:sp>
        <p:sp>
          <p:nvSpPr>
            <p:cNvPr id="909" name="Freeform: Shape 908">
              <a:extLst>
                <a:ext uri="{FF2B5EF4-FFF2-40B4-BE49-F238E27FC236}">
                  <a16:creationId xmlns:a16="http://schemas.microsoft.com/office/drawing/2014/main" xmlns="" id="{6A04374B-2CD1-498B-B824-FDB10C61FE95}"/>
                </a:ext>
              </a:extLst>
            </p:cNvPr>
            <p:cNvSpPr/>
            <p:nvPr/>
          </p:nvSpPr>
          <p:spPr>
            <a:xfrm>
              <a:off x="6973729" y="110537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8096"/>
                    <a:pt x="8096" y="8096"/>
                    <a:pt x="7144" y="7144"/>
                  </a:cubicBezTo>
                  <a:cubicBezTo>
                    <a:pt x="8096" y="8096"/>
                    <a:pt x="9049" y="8096"/>
                    <a:pt x="10001" y="8096"/>
                  </a:cubicBezTo>
                  <a:close/>
                </a:path>
              </a:pathLst>
            </a:custGeom>
            <a:grpFill/>
            <a:ln w="9525" cap="flat">
              <a:noFill/>
              <a:prstDash val="solid"/>
              <a:miter/>
            </a:ln>
          </p:spPr>
          <p:txBody>
            <a:bodyPr rtlCol="0" anchor="ctr"/>
            <a:lstStyle/>
            <a:p>
              <a:endParaRPr lang="en-US"/>
            </a:p>
          </p:txBody>
        </p:sp>
        <p:sp>
          <p:nvSpPr>
            <p:cNvPr id="910" name="Freeform: Shape 909">
              <a:extLst>
                <a:ext uri="{FF2B5EF4-FFF2-40B4-BE49-F238E27FC236}">
                  <a16:creationId xmlns:a16="http://schemas.microsoft.com/office/drawing/2014/main" xmlns="" id="{1976F938-392F-45EA-9506-DB092AD0E6E6}"/>
                </a:ext>
              </a:extLst>
            </p:cNvPr>
            <p:cNvSpPr/>
            <p:nvPr/>
          </p:nvSpPr>
          <p:spPr>
            <a:xfrm>
              <a:off x="6970871" y="1104423"/>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lnTo>
                    <a:pt x="7144" y="7144"/>
                  </a:lnTo>
                  <a:cubicBezTo>
                    <a:pt x="8096" y="8096"/>
                    <a:pt x="9049" y="8096"/>
                    <a:pt x="9049" y="8096"/>
                  </a:cubicBezTo>
                  <a:close/>
                </a:path>
              </a:pathLst>
            </a:custGeom>
            <a:grpFill/>
            <a:ln w="9525" cap="flat">
              <a:noFill/>
              <a:prstDash val="solid"/>
              <a:miter/>
            </a:ln>
          </p:spPr>
          <p:txBody>
            <a:bodyPr rtlCol="0" anchor="ctr"/>
            <a:lstStyle/>
            <a:p>
              <a:endParaRPr lang="en-US"/>
            </a:p>
          </p:txBody>
        </p:sp>
        <p:sp>
          <p:nvSpPr>
            <p:cNvPr id="911" name="Freeform: Shape 910">
              <a:extLst>
                <a:ext uri="{FF2B5EF4-FFF2-40B4-BE49-F238E27FC236}">
                  <a16:creationId xmlns:a16="http://schemas.microsoft.com/office/drawing/2014/main" xmlns="" id="{DBF2079B-84AF-4B66-8F4D-1818B1BD48AB}"/>
                </a:ext>
              </a:extLst>
            </p:cNvPr>
            <p:cNvSpPr/>
            <p:nvPr/>
          </p:nvSpPr>
          <p:spPr>
            <a:xfrm>
              <a:off x="7060406" y="1206341"/>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912" name="Freeform: Shape 911">
              <a:extLst>
                <a:ext uri="{FF2B5EF4-FFF2-40B4-BE49-F238E27FC236}">
                  <a16:creationId xmlns:a16="http://schemas.microsoft.com/office/drawing/2014/main" xmlns="" id="{4F8D223B-364A-49F7-987B-0CE1153CBD95}"/>
                </a:ext>
              </a:extLst>
            </p:cNvPr>
            <p:cNvSpPr/>
            <p:nvPr/>
          </p:nvSpPr>
          <p:spPr>
            <a:xfrm>
              <a:off x="6877526" y="1085792"/>
              <a:ext cx="38100" cy="28575"/>
            </a:xfrm>
            <a:custGeom>
              <a:avLst/>
              <a:gdLst>
                <a:gd name="connsiteX0" fmla="*/ 36671 w 38100"/>
                <a:gd name="connsiteY0" fmla="*/ 17203 h 28575"/>
                <a:gd name="connsiteX1" fmla="*/ 7144 w 38100"/>
                <a:gd name="connsiteY1" fmla="*/ 10535 h 28575"/>
                <a:gd name="connsiteX2" fmla="*/ 36671 w 38100"/>
                <a:gd name="connsiteY2" fmla="*/ 17203 h 28575"/>
              </a:gdLst>
              <a:ahLst/>
              <a:cxnLst>
                <a:cxn ang="0">
                  <a:pos x="connsiteX0" y="connsiteY0"/>
                </a:cxn>
                <a:cxn ang="0">
                  <a:pos x="connsiteX1" y="connsiteY1"/>
                </a:cxn>
                <a:cxn ang="0">
                  <a:pos x="connsiteX2" y="connsiteY2"/>
                </a:cxn>
              </a:cxnLst>
              <a:rect l="l" t="t" r="r" b="b"/>
              <a:pathLst>
                <a:path w="38100" h="28575">
                  <a:moveTo>
                    <a:pt x="36671" y="17203"/>
                  </a:moveTo>
                  <a:cubicBezTo>
                    <a:pt x="29051" y="17203"/>
                    <a:pt x="10954" y="58"/>
                    <a:pt x="7144" y="10535"/>
                  </a:cubicBezTo>
                  <a:cubicBezTo>
                    <a:pt x="17621" y="37205"/>
                    <a:pt x="28099" y="21013"/>
                    <a:pt x="36671" y="17203"/>
                  </a:cubicBezTo>
                  <a:close/>
                </a:path>
              </a:pathLst>
            </a:custGeom>
            <a:grpFill/>
            <a:ln w="9525" cap="flat">
              <a:noFill/>
              <a:prstDash val="solid"/>
              <a:miter/>
            </a:ln>
          </p:spPr>
          <p:txBody>
            <a:bodyPr rtlCol="0" anchor="ctr"/>
            <a:lstStyle/>
            <a:p>
              <a:endParaRPr lang="en-US"/>
            </a:p>
          </p:txBody>
        </p:sp>
        <p:sp>
          <p:nvSpPr>
            <p:cNvPr id="913" name="Freeform: Shape 912">
              <a:extLst>
                <a:ext uri="{FF2B5EF4-FFF2-40B4-BE49-F238E27FC236}">
                  <a16:creationId xmlns:a16="http://schemas.microsoft.com/office/drawing/2014/main" xmlns="" id="{E14C8A6A-90FB-482F-A85B-AF79425DD6E5}"/>
                </a:ext>
              </a:extLst>
            </p:cNvPr>
            <p:cNvSpPr/>
            <p:nvPr/>
          </p:nvSpPr>
          <p:spPr>
            <a:xfrm>
              <a:off x="6955208" y="1093522"/>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grpFill/>
            <a:ln w="9525" cap="flat">
              <a:noFill/>
              <a:prstDash val="solid"/>
              <a:miter/>
            </a:ln>
          </p:spPr>
          <p:txBody>
            <a:bodyPr rtlCol="0" anchor="ctr"/>
            <a:lstStyle/>
            <a:p>
              <a:endParaRPr lang="en-US"/>
            </a:p>
          </p:txBody>
        </p:sp>
        <p:sp>
          <p:nvSpPr>
            <p:cNvPr id="914" name="Freeform: Shape 913">
              <a:extLst>
                <a:ext uri="{FF2B5EF4-FFF2-40B4-BE49-F238E27FC236}">
                  <a16:creationId xmlns:a16="http://schemas.microsoft.com/office/drawing/2014/main" xmlns="" id="{99DAB7BF-F25D-44D3-8564-5D1EA86DD7FC}"/>
                </a:ext>
              </a:extLst>
            </p:cNvPr>
            <p:cNvSpPr/>
            <p:nvPr/>
          </p:nvSpPr>
          <p:spPr>
            <a:xfrm>
              <a:off x="7332821" y="120919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7144" y="8096"/>
                    <a:pt x="7144" y="9049"/>
                    <a:pt x="7144" y="9049"/>
                  </a:cubicBezTo>
                  <a:close/>
                </a:path>
              </a:pathLst>
            </a:custGeom>
            <a:grpFill/>
            <a:ln w="9525" cap="flat">
              <a:noFill/>
              <a:prstDash val="solid"/>
              <a:miter/>
            </a:ln>
          </p:spPr>
          <p:txBody>
            <a:bodyPr rtlCol="0" anchor="ctr"/>
            <a:lstStyle/>
            <a:p>
              <a:endParaRPr lang="en-US"/>
            </a:p>
          </p:txBody>
        </p:sp>
        <p:sp>
          <p:nvSpPr>
            <p:cNvPr id="915" name="Freeform: Shape 914">
              <a:extLst>
                <a:ext uri="{FF2B5EF4-FFF2-40B4-BE49-F238E27FC236}">
                  <a16:creationId xmlns:a16="http://schemas.microsoft.com/office/drawing/2014/main" xmlns="" id="{F161B54D-14CC-4104-97A8-2F84222FFEE0}"/>
                </a:ext>
              </a:extLst>
            </p:cNvPr>
            <p:cNvSpPr/>
            <p:nvPr/>
          </p:nvSpPr>
          <p:spPr>
            <a:xfrm>
              <a:off x="6930866"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916" name="Freeform: Shape 915">
              <a:extLst>
                <a:ext uri="{FF2B5EF4-FFF2-40B4-BE49-F238E27FC236}">
                  <a16:creationId xmlns:a16="http://schemas.microsoft.com/office/drawing/2014/main" xmlns="" id="{FAC94DD4-45BE-48DA-B4C1-E613EFE29AA3}"/>
                </a:ext>
              </a:extLst>
            </p:cNvPr>
            <p:cNvSpPr/>
            <p:nvPr/>
          </p:nvSpPr>
          <p:spPr>
            <a:xfrm>
              <a:off x="7280434" y="12225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917" name="Freeform: Shape 916">
              <a:extLst>
                <a:ext uri="{FF2B5EF4-FFF2-40B4-BE49-F238E27FC236}">
                  <a16:creationId xmlns:a16="http://schemas.microsoft.com/office/drawing/2014/main" xmlns="" id="{7618743B-52D7-4999-8672-986FA06AA9ED}"/>
                </a:ext>
              </a:extLst>
            </p:cNvPr>
            <p:cNvSpPr/>
            <p:nvPr/>
          </p:nvSpPr>
          <p:spPr>
            <a:xfrm>
              <a:off x="7310914" y="13311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918" name="Freeform: Shape 917">
              <a:extLst>
                <a:ext uri="{FF2B5EF4-FFF2-40B4-BE49-F238E27FC236}">
                  <a16:creationId xmlns:a16="http://schemas.microsoft.com/office/drawing/2014/main" xmlns="" id="{C858C076-77CB-463E-9800-A9F41A1AB945}"/>
                </a:ext>
              </a:extLst>
            </p:cNvPr>
            <p:cNvSpPr/>
            <p:nvPr/>
          </p:nvSpPr>
          <p:spPr>
            <a:xfrm>
              <a:off x="7280434" y="122277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919" name="Freeform: Shape 918">
              <a:extLst>
                <a:ext uri="{FF2B5EF4-FFF2-40B4-BE49-F238E27FC236}">
                  <a16:creationId xmlns:a16="http://schemas.microsoft.com/office/drawing/2014/main" xmlns="" id="{95B1AEFB-75A9-4D07-8BF4-582D921CDC06}"/>
                </a:ext>
              </a:extLst>
            </p:cNvPr>
            <p:cNvSpPr/>
            <p:nvPr/>
          </p:nvSpPr>
          <p:spPr>
            <a:xfrm>
              <a:off x="7175659" y="1238726"/>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8096" y="9049"/>
                  </a:cubicBezTo>
                  <a:cubicBezTo>
                    <a:pt x="8096" y="9049"/>
                    <a:pt x="8096" y="8096"/>
                    <a:pt x="7144" y="7144"/>
                  </a:cubicBezTo>
                  <a:close/>
                </a:path>
              </a:pathLst>
            </a:custGeom>
            <a:grpFill/>
            <a:ln w="9525" cap="flat">
              <a:noFill/>
              <a:prstDash val="solid"/>
              <a:miter/>
            </a:ln>
          </p:spPr>
          <p:txBody>
            <a:bodyPr rtlCol="0" anchor="ctr"/>
            <a:lstStyle/>
            <a:p>
              <a:endParaRPr lang="en-US"/>
            </a:p>
          </p:txBody>
        </p:sp>
        <p:sp>
          <p:nvSpPr>
            <p:cNvPr id="920" name="Freeform: Shape 919">
              <a:extLst>
                <a:ext uri="{FF2B5EF4-FFF2-40B4-BE49-F238E27FC236}">
                  <a16:creationId xmlns:a16="http://schemas.microsoft.com/office/drawing/2014/main" xmlns="" id="{C4FBB272-7586-4C96-B1CF-BA2ECE70F29D}"/>
                </a:ext>
              </a:extLst>
            </p:cNvPr>
            <p:cNvSpPr/>
            <p:nvPr/>
          </p:nvSpPr>
          <p:spPr>
            <a:xfrm>
              <a:off x="7195661" y="12492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lnTo>
                    <a:pt x="7144" y="7144"/>
                  </a:lnTo>
                  <a:close/>
                </a:path>
              </a:pathLst>
            </a:custGeom>
            <a:grpFill/>
            <a:ln w="9525" cap="flat">
              <a:noFill/>
              <a:prstDash val="solid"/>
              <a:miter/>
            </a:ln>
          </p:spPr>
          <p:txBody>
            <a:bodyPr rtlCol="0" anchor="ctr"/>
            <a:lstStyle/>
            <a:p>
              <a:endParaRPr lang="en-US"/>
            </a:p>
          </p:txBody>
        </p:sp>
        <p:sp>
          <p:nvSpPr>
            <p:cNvPr id="921" name="Freeform: Shape 920">
              <a:extLst>
                <a:ext uri="{FF2B5EF4-FFF2-40B4-BE49-F238E27FC236}">
                  <a16:creationId xmlns:a16="http://schemas.microsoft.com/office/drawing/2014/main" xmlns="" id="{2634A2A5-65EE-4317-BD28-68F0BC0B2C14}"/>
                </a:ext>
              </a:extLst>
            </p:cNvPr>
            <p:cNvSpPr/>
            <p:nvPr/>
          </p:nvSpPr>
          <p:spPr>
            <a:xfrm>
              <a:off x="7005161" y="1286351"/>
              <a:ext cx="9525" cy="9525"/>
            </a:xfrm>
            <a:custGeom>
              <a:avLst/>
              <a:gdLst>
                <a:gd name="connsiteX0" fmla="*/ 7144 w 9525"/>
                <a:gd name="connsiteY0" fmla="*/ 7144 h 9525"/>
                <a:gd name="connsiteX1" fmla="*/ 10001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10001" y="8096"/>
                  </a:cubicBez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922" name="Freeform: Shape 921">
              <a:extLst>
                <a:ext uri="{FF2B5EF4-FFF2-40B4-BE49-F238E27FC236}">
                  <a16:creationId xmlns:a16="http://schemas.microsoft.com/office/drawing/2014/main" xmlns="" id="{967DE6A4-973C-44AA-B6C4-50AEA462AF81}"/>
                </a:ext>
              </a:extLst>
            </p:cNvPr>
            <p:cNvSpPr/>
            <p:nvPr/>
          </p:nvSpPr>
          <p:spPr>
            <a:xfrm>
              <a:off x="7280434" y="122062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8096" y="7144"/>
                  </a:cubicBezTo>
                  <a:cubicBezTo>
                    <a:pt x="7144" y="7144"/>
                    <a:pt x="7144" y="8096"/>
                    <a:pt x="7144" y="9049"/>
                  </a:cubicBezTo>
                  <a:close/>
                </a:path>
              </a:pathLst>
            </a:custGeom>
            <a:grpFill/>
            <a:ln w="9525" cap="flat">
              <a:noFill/>
              <a:prstDash val="solid"/>
              <a:miter/>
            </a:ln>
          </p:spPr>
          <p:txBody>
            <a:bodyPr rtlCol="0" anchor="ctr"/>
            <a:lstStyle/>
            <a:p>
              <a:endParaRPr lang="en-US"/>
            </a:p>
          </p:txBody>
        </p:sp>
        <p:sp>
          <p:nvSpPr>
            <p:cNvPr id="923" name="Freeform: Shape 922">
              <a:extLst>
                <a:ext uri="{FF2B5EF4-FFF2-40B4-BE49-F238E27FC236}">
                  <a16:creationId xmlns:a16="http://schemas.microsoft.com/office/drawing/2014/main" xmlns="" id="{8F95F1CA-66EA-48FC-96C8-A358CABBA863}"/>
                </a:ext>
              </a:extLst>
            </p:cNvPr>
            <p:cNvSpPr/>
            <p:nvPr/>
          </p:nvSpPr>
          <p:spPr>
            <a:xfrm>
              <a:off x="7139464" y="126087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924" name="Freeform: Shape 923">
              <a:extLst>
                <a:ext uri="{FF2B5EF4-FFF2-40B4-BE49-F238E27FC236}">
                  <a16:creationId xmlns:a16="http://schemas.microsoft.com/office/drawing/2014/main" xmlns="" id="{990E4547-A714-4D04-AA7D-FAC02E04EE68}"/>
                </a:ext>
              </a:extLst>
            </p:cNvPr>
            <p:cNvSpPr/>
            <p:nvPr/>
          </p:nvSpPr>
          <p:spPr>
            <a:xfrm>
              <a:off x="7122528" y="1255231"/>
              <a:ext cx="28575" cy="19050"/>
            </a:xfrm>
            <a:custGeom>
              <a:avLst/>
              <a:gdLst>
                <a:gd name="connsiteX0" fmla="*/ 14554 w 28575"/>
                <a:gd name="connsiteY0" fmla="*/ 7784 h 19050"/>
                <a:gd name="connsiteX1" fmla="*/ 14554 w 28575"/>
                <a:gd name="connsiteY1" fmla="*/ 7784 h 19050"/>
              </a:gdLst>
              <a:ahLst/>
              <a:cxnLst>
                <a:cxn ang="0">
                  <a:pos x="connsiteX0" y="connsiteY0"/>
                </a:cxn>
                <a:cxn ang="0">
                  <a:pos x="connsiteX1" y="connsiteY1"/>
                </a:cxn>
              </a:cxnLst>
              <a:rect l="l" t="t" r="r" b="b"/>
              <a:pathLst>
                <a:path w="28575" h="19050">
                  <a:moveTo>
                    <a:pt x="14554" y="7784"/>
                  </a:moveTo>
                  <a:cubicBezTo>
                    <a:pt x="-13069" y="37311"/>
                    <a:pt x="47891" y="2069"/>
                    <a:pt x="14554" y="7784"/>
                  </a:cubicBezTo>
                  <a:close/>
                </a:path>
              </a:pathLst>
            </a:custGeom>
            <a:grpFill/>
            <a:ln w="9525" cap="flat">
              <a:noFill/>
              <a:prstDash val="solid"/>
              <a:miter/>
            </a:ln>
          </p:spPr>
          <p:txBody>
            <a:bodyPr rtlCol="0" anchor="ctr"/>
            <a:lstStyle/>
            <a:p>
              <a:endParaRPr lang="en-US"/>
            </a:p>
          </p:txBody>
        </p:sp>
        <p:sp>
          <p:nvSpPr>
            <p:cNvPr id="925" name="Freeform: Shape 924">
              <a:extLst>
                <a:ext uri="{FF2B5EF4-FFF2-40B4-BE49-F238E27FC236}">
                  <a16:creationId xmlns:a16="http://schemas.microsoft.com/office/drawing/2014/main" xmlns="" id="{406D5F2E-A1B5-4D0A-A18F-9DA680B02823}"/>
                </a:ext>
              </a:extLst>
            </p:cNvPr>
            <p:cNvSpPr/>
            <p:nvPr/>
          </p:nvSpPr>
          <p:spPr>
            <a:xfrm>
              <a:off x="7130891" y="1253013"/>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7144"/>
                    <a:pt x="9049" y="7144"/>
                  </a:cubicBezTo>
                  <a:cubicBezTo>
                    <a:pt x="8096" y="7144"/>
                    <a:pt x="7144" y="7144"/>
                    <a:pt x="7144" y="8096"/>
                  </a:cubicBezTo>
                  <a:close/>
                </a:path>
              </a:pathLst>
            </a:custGeom>
            <a:grpFill/>
            <a:ln w="9525" cap="flat">
              <a:noFill/>
              <a:prstDash val="solid"/>
              <a:miter/>
            </a:ln>
          </p:spPr>
          <p:txBody>
            <a:bodyPr rtlCol="0" anchor="ctr"/>
            <a:lstStyle/>
            <a:p>
              <a:endParaRPr lang="en-US"/>
            </a:p>
          </p:txBody>
        </p:sp>
        <p:sp>
          <p:nvSpPr>
            <p:cNvPr id="926" name="Freeform: Shape 925">
              <a:extLst>
                <a:ext uri="{FF2B5EF4-FFF2-40B4-BE49-F238E27FC236}">
                  <a16:creationId xmlns:a16="http://schemas.microsoft.com/office/drawing/2014/main" xmlns="" id="{B3F1D940-2C39-4C09-9DF8-EC54F6C120D5}"/>
                </a:ext>
              </a:extLst>
            </p:cNvPr>
            <p:cNvSpPr/>
            <p:nvPr/>
          </p:nvSpPr>
          <p:spPr>
            <a:xfrm>
              <a:off x="7093744" y="123586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7144" y="7144"/>
                    <a:pt x="8096" y="7144"/>
                    <a:pt x="9049" y="7144"/>
                  </a:cubicBezTo>
                  <a:close/>
                </a:path>
              </a:pathLst>
            </a:custGeom>
            <a:grpFill/>
            <a:ln w="9525" cap="flat">
              <a:noFill/>
              <a:prstDash val="solid"/>
              <a:miter/>
            </a:ln>
          </p:spPr>
          <p:txBody>
            <a:bodyPr rtlCol="0" anchor="ctr"/>
            <a:lstStyle/>
            <a:p>
              <a:endParaRPr lang="en-US"/>
            </a:p>
          </p:txBody>
        </p:sp>
        <p:sp>
          <p:nvSpPr>
            <p:cNvPr id="927" name="Freeform: Shape 926">
              <a:extLst>
                <a:ext uri="{FF2B5EF4-FFF2-40B4-BE49-F238E27FC236}">
                  <a16:creationId xmlns:a16="http://schemas.microsoft.com/office/drawing/2014/main" xmlns="" id="{303D3558-D6BD-441F-8608-A7B08636AF3C}"/>
                </a:ext>
              </a:extLst>
            </p:cNvPr>
            <p:cNvSpPr/>
            <p:nvPr/>
          </p:nvSpPr>
          <p:spPr>
            <a:xfrm>
              <a:off x="7404259" y="1240356"/>
              <a:ext cx="9525" cy="9525"/>
            </a:xfrm>
            <a:custGeom>
              <a:avLst/>
              <a:gdLst>
                <a:gd name="connsiteX0" fmla="*/ 10954 w 9525"/>
                <a:gd name="connsiteY0" fmla="*/ 7419 h 9525"/>
                <a:gd name="connsiteX1" fmla="*/ 10954 w 9525"/>
                <a:gd name="connsiteY1" fmla="*/ 7419 h 9525"/>
              </a:gdLst>
              <a:ahLst/>
              <a:cxnLst>
                <a:cxn ang="0">
                  <a:pos x="connsiteX0" y="connsiteY0"/>
                </a:cxn>
                <a:cxn ang="0">
                  <a:pos x="connsiteX1" y="connsiteY1"/>
                </a:cxn>
              </a:cxnLst>
              <a:rect l="l" t="t" r="r" b="b"/>
              <a:pathLst>
                <a:path w="9525" h="9525">
                  <a:moveTo>
                    <a:pt x="10954" y="7419"/>
                  </a:moveTo>
                  <a:cubicBezTo>
                    <a:pt x="10954" y="6466"/>
                    <a:pt x="2381" y="8371"/>
                    <a:pt x="10954" y="7419"/>
                  </a:cubicBezTo>
                  <a:close/>
                </a:path>
              </a:pathLst>
            </a:custGeom>
            <a:grpFill/>
            <a:ln w="9525" cap="flat">
              <a:noFill/>
              <a:prstDash val="solid"/>
              <a:miter/>
            </a:ln>
          </p:spPr>
          <p:txBody>
            <a:bodyPr rtlCol="0" anchor="ctr"/>
            <a:lstStyle/>
            <a:p>
              <a:endParaRPr lang="en-US"/>
            </a:p>
          </p:txBody>
        </p:sp>
        <p:sp>
          <p:nvSpPr>
            <p:cNvPr id="928" name="Freeform: Shape 927">
              <a:extLst>
                <a:ext uri="{FF2B5EF4-FFF2-40B4-BE49-F238E27FC236}">
                  <a16:creationId xmlns:a16="http://schemas.microsoft.com/office/drawing/2014/main" xmlns="" id="{7BD3A956-A5F9-4256-8546-E41BF6E8FB5B}"/>
                </a:ext>
              </a:extLst>
            </p:cNvPr>
            <p:cNvSpPr/>
            <p:nvPr/>
          </p:nvSpPr>
          <p:spPr>
            <a:xfrm>
              <a:off x="6989921" y="121015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10001"/>
                    <a:pt x="10001" y="8096"/>
                    <a:pt x="7144" y="7144"/>
                  </a:cubicBezTo>
                  <a:close/>
                </a:path>
              </a:pathLst>
            </a:custGeom>
            <a:grpFill/>
            <a:ln w="9525" cap="flat">
              <a:noFill/>
              <a:prstDash val="solid"/>
              <a:miter/>
            </a:ln>
          </p:spPr>
          <p:txBody>
            <a:bodyPr rtlCol="0" anchor="ctr"/>
            <a:lstStyle/>
            <a:p>
              <a:endParaRPr lang="en-US"/>
            </a:p>
          </p:txBody>
        </p:sp>
        <p:sp>
          <p:nvSpPr>
            <p:cNvPr id="929" name="Freeform: Shape 928">
              <a:extLst>
                <a:ext uri="{FF2B5EF4-FFF2-40B4-BE49-F238E27FC236}">
                  <a16:creationId xmlns:a16="http://schemas.microsoft.com/office/drawing/2014/main" xmlns="" id="{FB943B8E-85C3-4B6B-BC00-6383AA1356FD}"/>
                </a:ext>
              </a:extLst>
            </p:cNvPr>
            <p:cNvSpPr/>
            <p:nvPr/>
          </p:nvSpPr>
          <p:spPr>
            <a:xfrm>
              <a:off x="7121366" y="126444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9049" y="8096"/>
                    <a:pt x="9049" y="7144"/>
                  </a:cubicBezTo>
                  <a:cubicBezTo>
                    <a:pt x="8096" y="8096"/>
                    <a:pt x="7144" y="8096"/>
                    <a:pt x="7144" y="9049"/>
                  </a:cubicBezTo>
                  <a:close/>
                </a:path>
              </a:pathLst>
            </a:custGeom>
            <a:grpFill/>
            <a:ln w="9525" cap="flat">
              <a:noFill/>
              <a:prstDash val="solid"/>
              <a:miter/>
            </a:ln>
          </p:spPr>
          <p:txBody>
            <a:bodyPr rtlCol="0" anchor="ctr"/>
            <a:lstStyle/>
            <a:p>
              <a:endParaRPr lang="en-US"/>
            </a:p>
          </p:txBody>
        </p:sp>
        <p:sp>
          <p:nvSpPr>
            <p:cNvPr id="930" name="Freeform: Shape 929">
              <a:extLst>
                <a:ext uri="{FF2B5EF4-FFF2-40B4-BE49-F238E27FC236}">
                  <a16:creationId xmlns:a16="http://schemas.microsoft.com/office/drawing/2014/main" xmlns="" id="{F35C2C72-67C0-4195-A6EE-318B695B685C}"/>
                </a:ext>
              </a:extLst>
            </p:cNvPr>
            <p:cNvSpPr/>
            <p:nvPr/>
          </p:nvSpPr>
          <p:spPr>
            <a:xfrm>
              <a:off x="6995319" y="1196220"/>
              <a:ext cx="9525" cy="19050"/>
            </a:xfrm>
            <a:custGeom>
              <a:avLst/>
              <a:gdLst>
                <a:gd name="connsiteX0" fmla="*/ 8414 w 9525"/>
                <a:gd name="connsiteY0" fmla="*/ 13455 h 19050"/>
                <a:gd name="connsiteX1" fmla="*/ 8414 w 9525"/>
                <a:gd name="connsiteY1" fmla="*/ 13455 h 19050"/>
              </a:gdLst>
              <a:ahLst/>
              <a:cxnLst>
                <a:cxn ang="0">
                  <a:pos x="connsiteX0" y="connsiteY0"/>
                </a:cxn>
                <a:cxn ang="0">
                  <a:pos x="connsiteX1" y="connsiteY1"/>
                </a:cxn>
              </a:cxnLst>
              <a:rect l="l" t="t" r="r" b="b"/>
              <a:pathLst>
                <a:path w="9525" h="19050">
                  <a:moveTo>
                    <a:pt x="8414" y="13455"/>
                  </a:moveTo>
                  <a:cubicBezTo>
                    <a:pt x="8414" y="8692"/>
                    <a:pt x="5556" y="2025"/>
                    <a:pt x="8414" y="13455"/>
                  </a:cubicBezTo>
                  <a:close/>
                </a:path>
              </a:pathLst>
            </a:custGeom>
            <a:grpFill/>
            <a:ln w="9525" cap="flat">
              <a:noFill/>
              <a:prstDash val="solid"/>
              <a:miter/>
            </a:ln>
          </p:spPr>
          <p:txBody>
            <a:bodyPr rtlCol="0" anchor="ctr"/>
            <a:lstStyle/>
            <a:p>
              <a:endParaRPr lang="en-US"/>
            </a:p>
          </p:txBody>
        </p:sp>
        <p:sp>
          <p:nvSpPr>
            <p:cNvPr id="931" name="Freeform: Shape 930">
              <a:extLst>
                <a:ext uri="{FF2B5EF4-FFF2-40B4-BE49-F238E27FC236}">
                  <a16:creationId xmlns:a16="http://schemas.microsoft.com/office/drawing/2014/main" xmlns="" id="{35A576C3-7409-4F61-94AB-6E6169C52B71}"/>
                </a:ext>
              </a:extLst>
            </p:cNvPr>
            <p:cNvSpPr/>
            <p:nvPr/>
          </p:nvSpPr>
          <p:spPr>
            <a:xfrm>
              <a:off x="6992779" y="11968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932" name="Freeform: Shape 931">
              <a:extLst>
                <a:ext uri="{FF2B5EF4-FFF2-40B4-BE49-F238E27FC236}">
                  <a16:creationId xmlns:a16="http://schemas.microsoft.com/office/drawing/2014/main" xmlns="" id="{5CDD4FBB-2FBD-4886-B48B-0B7D370F49B6}"/>
                </a:ext>
              </a:extLst>
            </p:cNvPr>
            <p:cNvSpPr/>
            <p:nvPr/>
          </p:nvSpPr>
          <p:spPr>
            <a:xfrm>
              <a:off x="6894395" y="959638"/>
              <a:ext cx="847725" cy="400050"/>
            </a:xfrm>
            <a:custGeom>
              <a:avLst/>
              <a:gdLst>
                <a:gd name="connsiteX0" fmla="*/ 561775 w 847725"/>
                <a:gd name="connsiteY0" fmla="*/ 299566 h 400050"/>
                <a:gd name="connsiteX1" fmla="*/ 596065 w 847725"/>
                <a:gd name="connsiteY1" fmla="*/ 285279 h 400050"/>
                <a:gd name="connsiteX2" fmla="*/ 597017 w 847725"/>
                <a:gd name="connsiteY2" fmla="*/ 274801 h 400050"/>
                <a:gd name="connsiteX3" fmla="*/ 620830 w 847725"/>
                <a:gd name="connsiteY3" fmla="*/ 287184 h 400050"/>
                <a:gd name="connsiteX4" fmla="*/ 660835 w 847725"/>
                <a:gd name="connsiteY4" fmla="*/ 259561 h 400050"/>
                <a:gd name="connsiteX5" fmla="*/ 650357 w 847725"/>
                <a:gd name="connsiteY5" fmla="*/ 248131 h 400050"/>
                <a:gd name="connsiteX6" fmla="*/ 729415 w 847725"/>
                <a:gd name="connsiteY6" fmla="*/ 214794 h 400050"/>
                <a:gd name="connsiteX7" fmla="*/ 824665 w 847725"/>
                <a:gd name="connsiteY7" fmla="*/ 19531 h 400050"/>
                <a:gd name="connsiteX8" fmla="*/ 844667 w 847725"/>
                <a:gd name="connsiteY8" fmla="*/ 35724 h 400050"/>
                <a:gd name="connsiteX9" fmla="*/ 804662 w 847725"/>
                <a:gd name="connsiteY9" fmla="*/ 166216 h 400050"/>
                <a:gd name="connsiteX10" fmla="*/ 797042 w 847725"/>
                <a:gd name="connsiteY10" fmla="*/ 143356 h 400050"/>
                <a:gd name="connsiteX11" fmla="*/ 789422 w 847725"/>
                <a:gd name="connsiteY11" fmla="*/ 174789 h 400050"/>
                <a:gd name="connsiteX12" fmla="*/ 802757 w 847725"/>
                <a:gd name="connsiteY12" fmla="*/ 169074 h 400050"/>
                <a:gd name="connsiteX13" fmla="*/ 751322 w 847725"/>
                <a:gd name="connsiteY13" fmla="*/ 248131 h 400050"/>
                <a:gd name="connsiteX14" fmla="*/ 742750 w 847725"/>
                <a:gd name="connsiteY14" fmla="*/ 237654 h 400050"/>
                <a:gd name="connsiteX15" fmla="*/ 709412 w 847725"/>
                <a:gd name="connsiteY15" fmla="*/ 289089 h 400050"/>
                <a:gd name="connsiteX16" fmla="*/ 703697 w 847725"/>
                <a:gd name="connsiteY16" fmla="*/ 265276 h 400050"/>
                <a:gd name="connsiteX17" fmla="*/ 702745 w 847725"/>
                <a:gd name="connsiteY17" fmla="*/ 270991 h 400050"/>
                <a:gd name="connsiteX18" fmla="*/ 565585 w 847725"/>
                <a:gd name="connsiteY18" fmla="*/ 369099 h 400050"/>
                <a:gd name="connsiteX19" fmla="*/ 552250 w 847725"/>
                <a:gd name="connsiteY19" fmla="*/ 380529 h 400050"/>
                <a:gd name="connsiteX20" fmla="*/ 574157 w 847725"/>
                <a:gd name="connsiteY20" fmla="*/ 379576 h 400050"/>
                <a:gd name="connsiteX21" fmla="*/ 614162 w 847725"/>
                <a:gd name="connsiteY21" fmla="*/ 344334 h 400050"/>
                <a:gd name="connsiteX22" fmla="*/ 635117 w 847725"/>
                <a:gd name="connsiteY22" fmla="*/ 339571 h 400050"/>
                <a:gd name="connsiteX23" fmla="*/ 629402 w 847725"/>
                <a:gd name="connsiteY23" fmla="*/ 354811 h 400050"/>
                <a:gd name="connsiteX24" fmla="*/ 607495 w 847725"/>
                <a:gd name="connsiteY24" fmla="*/ 358621 h 400050"/>
                <a:gd name="connsiteX25" fmla="*/ 620830 w 847725"/>
                <a:gd name="connsiteY25" fmla="*/ 363384 h 400050"/>
                <a:gd name="connsiteX26" fmla="*/ 500815 w 847725"/>
                <a:gd name="connsiteY26" fmla="*/ 386244 h 400050"/>
                <a:gd name="connsiteX27" fmla="*/ 495100 w 847725"/>
                <a:gd name="connsiteY27" fmla="*/ 380529 h 400050"/>
                <a:gd name="connsiteX28" fmla="*/ 540820 w 847725"/>
                <a:gd name="connsiteY28" fmla="*/ 364336 h 400050"/>
                <a:gd name="connsiteX29" fmla="*/ 544630 w 847725"/>
                <a:gd name="connsiteY29" fmla="*/ 362431 h 400050"/>
                <a:gd name="connsiteX30" fmla="*/ 463667 w 847725"/>
                <a:gd name="connsiteY30" fmla="*/ 363384 h 400050"/>
                <a:gd name="connsiteX31" fmla="*/ 457952 w 847725"/>
                <a:gd name="connsiteY31" fmla="*/ 348144 h 400050"/>
                <a:gd name="connsiteX32" fmla="*/ 418900 w 847725"/>
                <a:gd name="connsiteY32" fmla="*/ 379576 h 400050"/>
                <a:gd name="connsiteX33" fmla="*/ 457952 w 847725"/>
                <a:gd name="connsiteY33" fmla="*/ 371956 h 400050"/>
                <a:gd name="connsiteX34" fmla="*/ 454142 w 847725"/>
                <a:gd name="connsiteY34" fmla="*/ 388149 h 400050"/>
                <a:gd name="connsiteX35" fmla="*/ 293170 w 847725"/>
                <a:gd name="connsiteY35" fmla="*/ 388149 h 400050"/>
                <a:gd name="connsiteX36" fmla="*/ 335080 w 847725"/>
                <a:gd name="connsiteY36" fmla="*/ 377671 h 400050"/>
                <a:gd name="connsiteX37" fmla="*/ 324602 w 847725"/>
                <a:gd name="connsiteY37" fmla="*/ 393864 h 400050"/>
                <a:gd name="connsiteX38" fmla="*/ 347462 w 847725"/>
                <a:gd name="connsiteY38" fmla="*/ 394816 h 400050"/>
                <a:gd name="connsiteX39" fmla="*/ 346510 w 847725"/>
                <a:gd name="connsiteY39" fmla="*/ 354811 h 400050"/>
                <a:gd name="connsiteX40" fmla="*/ 280787 w 847725"/>
                <a:gd name="connsiteY40" fmla="*/ 376719 h 400050"/>
                <a:gd name="connsiteX41" fmla="*/ 299837 w 847725"/>
                <a:gd name="connsiteY41" fmla="*/ 359574 h 400050"/>
                <a:gd name="connsiteX42" fmla="*/ 306505 w 847725"/>
                <a:gd name="connsiteY42" fmla="*/ 367194 h 400050"/>
                <a:gd name="connsiteX43" fmla="*/ 295075 w 847725"/>
                <a:gd name="connsiteY43" fmla="*/ 384339 h 400050"/>
                <a:gd name="connsiteX44" fmla="*/ 252212 w 847725"/>
                <a:gd name="connsiteY44" fmla="*/ 385291 h 400050"/>
                <a:gd name="connsiteX45" fmla="*/ 247449 w 847725"/>
                <a:gd name="connsiteY45" fmla="*/ 383386 h 400050"/>
                <a:gd name="connsiteX46" fmla="*/ 271262 w 847725"/>
                <a:gd name="connsiteY46" fmla="*/ 373861 h 400050"/>
                <a:gd name="connsiteX47" fmla="*/ 248402 w 847725"/>
                <a:gd name="connsiteY47" fmla="*/ 375766 h 400050"/>
                <a:gd name="connsiteX48" fmla="*/ 266500 w 847725"/>
                <a:gd name="connsiteY48" fmla="*/ 365289 h 400050"/>
                <a:gd name="connsiteX49" fmla="*/ 278882 w 847725"/>
                <a:gd name="connsiteY49" fmla="*/ 363384 h 400050"/>
                <a:gd name="connsiteX50" fmla="*/ 202682 w 847725"/>
                <a:gd name="connsiteY50" fmla="*/ 371004 h 400050"/>
                <a:gd name="connsiteX51" fmla="*/ 236972 w 847725"/>
                <a:gd name="connsiteY51" fmla="*/ 375766 h 400050"/>
                <a:gd name="connsiteX52" fmla="*/ 223637 w 847725"/>
                <a:gd name="connsiteY52" fmla="*/ 367194 h 400050"/>
                <a:gd name="connsiteX53" fmla="*/ 240782 w 847725"/>
                <a:gd name="connsiteY53" fmla="*/ 350049 h 400050"/>
                <a:gd name="connsiteX54" fmla="*/ 235067 w 847725"/>
                <a:gd name="connsiteY54" fmla="*/ 359574 h 400050"/>
                <a:gd name="connsiteX55" fmla="*/ 190299 w 847725"/>
                <a:gd name="connsiteY55" fmla="*/ 372909 h 400050"/>
                <a:gd name="connsiteX56" fmla="*/ 160772 w 847725"/>
                <a:gd name="connsiteY56" fmla="*/ 342429 h 400050"/>
                <a:gd name="connsiteX57" fmla="*/ 199824 w 847725"/>
                <a:gd name="connsiteY57" fmla="*/ 354811 h 400050"/>
                <a:gd name="connsiteX58" fmla="*/ 144580 w 847725"/>
                <a:gd name="connsiteY58" fmla="*/ 345286 h 400050"/>
                <a:gd name="connsiteX59" fmla="*/ 117910 w 847725"/>
                <a:gd name="connsiteY59" fmla="*/ 335761 h 400050"/>
                <a:gd name="connsiteX60" fmla="*/ 145532 w 847725"/>
                <a:gd name="connsiteY60" fmla="*/ 331951 h 400050"/>
                <a:gd name="connsiteX61" fmla="*/ 78857 w 847725"/>
                <a:gd name="connsiteY61" fmla="*/ 310044 h 400050"/>
                <a:gd name="connsiteX62" fmla="*/ 24565 w 847725"/>
                <a:gd name="connsiteY62" fmla="*/ 230034 h 400050"/>
                <a:gd name="connsiteX63" fmla="*/ 40757 w 847725"/>
                <a:gd name="connsiteY63" fmla="*/ 258609 h 400050"/>
                <a:gd name="connsiteX64" fmla="*/ 55045 w 847725"/>
                <a:gd name="connsiteY64" fmla="*/ 250989 h 400050"/>
                <a:gd name="connsiteX65" fmla="*/ 37899 w 847725"/>
                <a:gd name="connsiteY65" fmla="*/ 239559 h 400050"/>
                <a:gd name="connsiteX66" fmla="*/ 12182 w 847725"/>
                <a:gd name="connsiteY66" fmla="*/ 234796 h 400050"/>
                <a:gd name="connsiteX67" fmla="*/ 38852 w 847725"/>
                <a:gd name="connsiteY67" fmla="*/ 215746 h 400050"/>
                <a:gd name="connsiteX68" fmla="*/ 13135 w 847725"/>
                <a:gd name="connsiteY68" fmla="*/ 194791 h 400050"/>
                <a:gd name="connsiteX69" fmla="*/ 20755 w 847725"/>
                <a:gd name="connsiteY69" fmla="*/ 214794 h 400050"/>
                <a:gd name="connsiteX70" fmla="*/ 21707 w 847725"/>
                <a:gd name="connsiteY70" fmla="*/ 211936 h 400050"/>
                <a:gd name="connsiteX71" fmla="*/ 16945 w 847725"/>
                <a:gd name="connsiteY71" fmla="*/ 150976 h 400050"/>
                <a:gd name="connsiteX72" fmla="*/ 20755 w 847725"/>
                <a:gd name="connsiteY72" fmla="*/ 146214 h 400050"/>
                <a:gd name="connsiteX73" fmla="*/ 40757 w 847725"/>
                <a:gd name="connsiteY73" fmla="*/ 154786 h 400050"/>
                <a:gd name="connsiteX74" fmla="*/ 72190 w 847725"/>
                <a:gd name="connsiteY74" fmla="*/ 194791 h 400050"/>
                <a:gd name="connsiteX75" fmla="*/ 82667 w 847725"/>
                <a:gd name="connsiteY75" fmla="*/ 199554 h 400050"/>
                <a:gd name="connsiteX76" fmla="*/ 62665 w 847725"/>
                <a:gd name="connsiteY76" fmla="*/ 159549 h 400050"/>
                <a:gd name="connsiteX77" fmla="*/ 54092 w 847725"/>
                <a:gd name="connsiteY77" fmla="*/ 146214 h 400050"/>
                <a:gd name="connsiteX78" fmla="*/ 53140 w 847725"/>
                <a:gd name="connsiteY78" fmla="*/ 134784 h 400050"/>
                <a:gd name="connsiteX79" fmla="*/ 67427 w 847725"/>
                <a:gd name="connsiteY79" fmla="*/ 141451 h 400050"/>
                <a:gd name="connsiteX80" fmla="*/ 103622 w 847725"/>
                <a:gd name="connsiteY80" fmla="*/ 199554 h 400050"/>
                <a:gd name="connsiteX81" fmla="*/ 141722 w 847725"/>
                <a:gd name="connsiteY81" fmla="*/ 215746 h 400050"/>
                <a:gd name="connsiteX82" fmla="*/ 130292 w 847725"/>
                <a:gd name="connsiteY82" fmla="*/ 234796 h 400050"/>
                <a:gd name="connsiteX83" fmla="*/ 178870 w 847725"/>
                <a:gd name="connsiteY83" fmla="*/ 243369 h 400050"/>
                <a:gd name="connsiteX84" fmla="*/ 162677 w 847725"/>
                <a:gd name="connsiteY84" fmla="*/ 257656 h 400050"/>
                <a:gd name="connsiteX85" fmla="*/ 157915 w 847725"/>
                <a:gd name="connsiteY85" fmla="*/ 259561 h 400050"/>
                <a:gd name="connsiteX86" fmla="*/ 282692 w 847725"/>
                <a:gd name="connsiteY86" fmla="*/ 294804 h 400050"/>
                <a:gd name="connsiteX87" fmla="*/ 291265 w 847725"/>
                <a:gd name="connsiteY87" fmla="*/ 290994 h 400050"/>
                <a:gd name="connsiteX88" fmla="*/ 306505 w 847725"/>
                <a:gd name="connsiteY88" fmla="*/ 269086 h 400050"/>
                <a:gd name="connsiteX89" fmla="*/ 299837 w 847725"/>
                <a:gd name="connsiteY89" fmla="*/ 271944 h 400050"/>
                <a:gd name="connsiteX90" fmla="*/ 312220 w 847725"/>
                <a:gd name="connsiteY90" fmla="*/ 287184 h 400050"/>
                <a:gd name="connsiteX91" fmla="*/ 294122 w 847725"/>
                <a:gd name="connsiteY91" fmla="*/ 310996 h 400050"/>
                <a:gd name="connsiteX92" fmla="*/ 312220 w 847725"/>
                <a:gd name="connsiteY92" fmla="*/ 306234 h 400050"/>
                <a:gd name="connsiteX93" fmla="*/ 335080 w 847725"/>
                <a:gd name="connsiteY93" fmla="*/ 286231 h 400050"/>
                <a:gd name="connsiteX94" fmla="*/ 312220 w 847725"/>
                <a:gd name="connsiteY94" fmla="*/ 284326 h 400050"/>
                <a:gd name="connsiteX95" fmla="*/ 398897 w 847725"/>
                <a:gd name="connsiteY95" fmla="*/ 270991 h 400050"/>
                <a:gd name="connsiteX96" fmla="*/ 395087 w 847725"/>
                <a:gd name="connsiteY96" fmla="*/ 280516 h 400050"/>
                <a:gd name="connsiteX97" fmla="*/ 452237 w 847725"/>
                <a:gd name="connsiteY97" fmla="*/ 279564 h 400050"/>
                <a:gd name="connsiteX98" fmla="*/ 464620 w 847725"/>
                <a:gd name="connsiteY98" fmla="*/ 253846 h 400050"/>
                <a:gd name="connsiteX99" fmla="*/ 468430 w 847725"/>
                <a:gd name="connsiteY99" fmla="*/ 251941 h 400050"/>
                <a:gd name="connsiteX100" fmla="*/ 457952 w 847725"/>
                <a:gd name="connsiteY100" fmla="*/ 270991 h 400050"/>
                <a:gd name="connsiteX101" fmla="*/ 459857 w 847725"/>
                <a:gd name="connsiteY101" fmla="*/ 283374 h 400050"/>
                <a:gd name="connsiteX102" fmla="*/ 483670 w 847725"/>
                <a:gd name="connsiteY102" fmla="*/ 245274 h 400050"/>
                <a:gd name="connsiteX103" fmla="*/ 510340 w 847725"/>
                <a:gd name="connsiteY103" fmla="*/ 304329 h 400050"/>
                <a:gd name="connsiteX104" fmla="*/ 509387 w 847725"/>
                <a:gd name="connsiteY104" fmla="*/ 294804 h 400050"/>
                <a:gd name="connsiteX105" fmla="*/ 500815 w 847725"/>
                <a:gd name="connsiteY105" fmla="*/ 310044 h 400050"/>
                <a:gd name="connsiteX106" fmla="*/ 561775 w 847725"/>
                <a:gd name="connsiteY106" fmla="*/ 299566 h 400050"/>
                <a:gd name="connsiteX107" fmla="*/ 816092 w 847725"/>
                <a:gd name="connsiteY107" fmla="*/ 28104 h 400050"/>
                <a:gd name="connsiteX108" fmla="*/ 817997 w 847725"/>
                <a:gd name="connsiteY108" fmla="*/ 30009 h 400050"/>
                <a:gd name="connsiteX109" fmla="*/ 816092 w 847725"/>
                <a:gd name="connsiteY109" fmla="*/ 28104 h 400050"/>
                <a:gd name="connsiteX110" fmla="*/ 383657 w 847725"/>
                <a:gd name="connsiteY110" fmla="*/ 334809 h 400050"/>
                <a:gd name="connsiteX111" fmla="*/ 438902 w 847725"/>
                <a:gd name="connsiteY111" fmla="*/ 304329 h 400050"/>
                <a:gd name="connsiteX112" fmla="*/ 383657 w 847725"/>
                <a:gd name="connsiteY112" fmla="*/ 334809 h 400050"/>
                <a:gd name="connsiteX113" fmla="*/ 377942 w 847725"/>
                <a:gd name="connsiteY113" fmla="*/ 313854 h 400050"/>
                <a:gd name="connsiteX114" fmla="*/ 377942 w 847725"/>
                <a:gd name="connsiteY114" fmla="*/ 313854 h 400050"/>
                <a:gd name="connsiteX115" fmla="*/ 374132 w 847725"/>
                <a:gd name="connsiteY115" fmla="*/ 320521 h 400050"/>
                <a:gd name="connsiteX116" fmla="*/ 375085 w 847725"/>
                <a:gd name="connsiteY116" fmla="*/ 321474 h 400050"/>
                <a:gd name="connsiteX117" fmla="*/ 374132 w 847725"/>
                <a:gd name="connsiteY117" fmla="*/ 320521 h 400050"/>
                <a:gd name="connsiteX118" fmla="*/ 491290 w 847725"/>
                <a:gd name="connsiteY118" fmla="*/ 306234 h 400050"/>
                <a:gd name="connsiteX119" fmla="*/ 491290 w 847725"/>
                <a:gd name="connsiteY119" fmla="*/ 306234 h 400050"/>
                <a:gd name="connsiteX120" fmla="*/ 481765 w 847725"/>
                <a:gd name="connsiteY120" fmla="*/ 301471 h 400050"/>
                <a:gd name="connsiteX121" fmla="*/ 481765 w 847725"/>
                <a:gd name="connsiteY121" fmla="*/ 301471 h 400050"/>
                <a:gd name="connsiteX122" fmla="*/ 452237 w 847725"/>
                <a:gd name="connsiteY122" fmla="*/ 290041 h 400050"/>
                <a:gd name="connsiteX123" fmla="*/ 452237 w 847725"/>
                <a:gd name="connsiteY123" fmla="*/ 290041 h 400050"/>
                <a:gd name="connsiteX124" fmla="*/ 77905 w 847725"/>
                <a:gd name="connsiteY124" fmla="*/ 215746 h 400050"/>
                <a:gd name="connsiteX125" fmla="*/ 77905 w 847725"/>
                <a:gd name="connsiteY125" fmla="*/ 215746 h 400050"/>
                <a:gd name="connsiteX126" fmla="*/ 121720 w 847725"/>
                <a:gd name="connsiteY126" fmla="*/ 272896 h 400050"/>
                <a:gd name="connsiteX127" fmla="*/ 156010 w 847725"/>
                <a:gd name="connsiteY127" fmla="*/ 259561 h 400050"/>
                <a:gd name="connsiteX128" fmla="*/ 161724 w 847725"/>
                <a:gd name="connsiteY128" fmla="*/ 261466 h 400050"/>
                <a:gd name="connsiteX129" fmla="*/ 135055 w 847725"/>
                <a:gd name="connsiteY129" fmla="*/ 268134 h 400050"/>
                <a:gd name="connsiteX130" fmla="*/ 119815 w 847725"/>
                <a:gd name="connsiteY130" fmla="*/ 229081 h 400050"/>
                <a:gd name="connsiteX131" fmla="*/ 96002 w 847725"/>
                <a:gd name="connsiteY131" fmla="*/ 244321 h 400050"/>
                <a:gd name="connsiteX132" fmla="*/ 121720 w 847725"/>
                <a:gd name="connsiteY132" fmla="*/ 272896 h 400050"/>
                <a:gd name="connsiteX133" fmla="*/ 296980 w 847725"/>
                <a:gd name="connsiteY133" fmla="*/ 333856 h 400050"/>
                <a:gd name="connsiteX134" fmla="*/ 253165 w 847725"/>
                <a:gd name="connsiteY134" fmla="*/ 309091 h 400050"/>
                <a:gd name="connsiteX135" fmla="*/ 253165 w 847725"/>
                <a:gd name="connsiteY135" fmla="*/ 294804 h 400050"/>
                <a:gd name="connsiteX136" fmla="*/ 275072 w 847725"/>
                <a:gd name="connsiteY136" fmla="*/ 299566 h 400050"/>
                <a:gd name="connsiteX137" fmla="*/ 267452 w 847725"/>
                <a:gd name="connsiteY137" fmla="*/ 269086 h 400050"/>
                <a:gd name="connsiteX138" fmla="*/ 249355 w 847725"/>
                <a:gd name="connsiteY138" fmla="*/ 273849 h 400050"/>
                <a:gd name="connsiteX139" fmla="*/ 261737 w 847725"/>
                <a:gd name="connsiteY139" fmla="*/ 286231 h 400050"/>
                <a:gd name="connsiteX140" fmla="*/ 206492 w 847725"/>
                <a:gd name="connsiteY140" fmla="*/ 294804 h 400050"/>
                <a:gd name="connsiteX141" fmla="*/ 210302 w 847725"/>
                <a:gd name="connsiteY141" fmla="*/ 283374 h 400050"/>
                <a:gd name="connsiteX142" fmla="*/ 156010 w 847725"/>
                <a:gd name="connsiteY142" fmla="*/ 292899 h 400050"/>
                <a:gd name="connsiteX143" fmla="*/ 221732 w 847725"/>
                <a:gd name="connsiteY143" fmla="*/ 306234 h 400050"/>
                <a:gd name="connsiteX144" fmla="*/ 218874 w 847725"/>
                <a:gd name="connsiteY144" fmla="*/ 326236 h 400050"/>
                <a:gd name="connsiteX145" fmla="*/ 252212 w 847725"/>
                <a:gd name="connsiteY145" fmla="*/ 335761 h 400050"/>
                <a:gd name="connsiteX146" fmla="*/ 296980 w 847725"/>
                <a:gd name="connsiteY146" fmla="*/ 333856 h 400050"/>
                <a:gd name="connsiteX147" fmla="*/ 319840 w 847725"/>
                <a:gd name="connsiteY147" fmla="*/ 329094 h 400050"/>
                <a:gd name="connsiteX148" fmla="*/ 367465 w 847725"/>
                <a:gd name="connsiteY148" fmla="*/ 319569 h 400050"/>
                <a:gd name="connsiteX149" fmla="*/ 373180 w 847725"/>
                <a:gd name="connsiteY149" fmla="*/ 310044 h 400050"/>
                <a:gd name="connsiteX150" fmla="*/ 375085 w 847725"/>
                <a:gd name="connsiteY150" fmla="*/ 302424 h 400050"/>
                <a:gd name="connsiteX151" fmla="*/ 319840 w 847725"/>
                <a:gd name="connsiteY151" fmla="*/ 329094 h 400050"/>
                <a:gd name="connsiteX152" fmla="*/ 475097 w 847725"/>
                <a:gd name="connsiteY152" fmla="*/ 361479 h 400050"/>
                <a:gd name="connsiteX153" fmla="*/ 475097 w 847725"/>
                <a:gd name="connsiteY153" fmla="*/ 36147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847725" h="400050">
                  <a:moveTo>
                    <a:pt x="561775" y="299566"/>
                  </a:moveTo>
                  <a:cubicBezTo>
                    <a:pt x="565585" y="298614"/>
                    <a:pt x="597970" y="282421"/>
                    <a:pt x="596065" y="285279"/>
                  </a:cubicBezTo>
                  <a:cubicBezTo>
                    <a:pt x="588445" y="289089"/>
                    <a:pt x="589397" y="285279"/>
                    <a:pt x="597017" y="274801"/>
                  </a:cubicBezTo>
                  <a:cubicBezTo>
                    <a:pt x="591302" y="271944"/>
                    <a:pt x="614162" y="290994"/>
                    <a:pt x="620830" y="287184"/>
                  </a:cubicBezTo>
                  <a:cubicBezTo>
                    <a:pt x="597017" y="270991"/>
                    <a:pt x="668455" y="253846"/>
                    <a:pt x="660835" y="259561"/>
                  </a:cubicBezTo>
                  <a:cubicBezTo>
                    <a:pt x="656072" y="238606"/>
                    <a:pt x="669407" y="251941"/>
                    <a:pt x="650357" y="248131"/>
                  </a:cubicBezTo>
                  <a:cubicBezTo>
                    <a:pt x="694172" y="254799"/>
                    <a:pt x="717032" y="182409"/>
                    <a:pt x="729415" y="214794"/>
                  </a:cubicBezTo>
                  <a:cubicBezTo>
                    <a:pt x="677980" y="230034"/>
                    <a:pt x="888482" y="-54764"/>
                    <a:pt x="824665" y="19531"/>
                  </a:cubicBezTo>
                  <a:cubicBezTo>
                    <a:pt x="832285" y="27151"/>
                    <a:pt x="840857" y="60489"/>
                    <a:pt x="844667" y="35724"/>
                  </a:cubicBezTo>
                  <a:cubicBezTo>
                    <a:pt x="860860" y="67156"/>
                    <a:pt x="813235" y="126211"/>
                    <a:pt x="804662" y="166216"/>
                  </a:cubicBezTo>
                  <a:cubicBezTo>
                    <a:pt x="804662" y="166216"/>
                    <a:pt x="797995" y="144309"/>
                    <a:pt x="797042" y="143356"/>
                  </a:cubicBezTo>
                  <a:cubicBezTo>
                    <a:pt x="789422" y="150976"/>
                    <a:pt x="794185" y="164311"/>
                    <a:pt x="789422" y="174789"/>
                  </a:cubicBezTo>
                  <a:cubicBezTo>
                    <a:pt x="794185" y="173836"/>
                    <a:pt x="799900" y="167169"/>
                    <a:pt x="802757" y="169074"/>
                  </a:cubicBezTo>
                  <a:cubicBezTo>
                    <a:pt x="790375" y="187171"/>
                    <a:pt x="748465" y="220509"/>
                    <a:pt x="751322" y="248131"/>
                  </a:cubicBezTo>
                  <a:cubicBezTo>
                    <a:pt x="756085" y="249084"/>
                    <a:pt x="741797" y="240511"/>
                    <a:pt x="742750" y="237654"/>
                  </a:cubicBezTo>
                  <a:cubicBezTo>
                    <a:pt x="744655" y="235749"/>
                    <a:pt x="709412" y="289089"/>
                    <a:pt x="709412" y="289089"/>
                  </a:cubicBezTo>
                  <a:cubicBezTo>
                    <a:pt x="698935" y="288136"/>
                    <a:pt x="717032" y="255751"/>
                    <a:pt x="703697" y="265276"/>
                  </a:cubicBezTo>
                  <a:cubicBezTo>
                    <a:pt x="700840" y="270991"/>
                    <a:pt x="700840" y="272896"/>
                    <a:pt x="702745" y="270991"/>
                  </a:cubicBezTo>
                  <a:cubicBezTo>
                    <a:pt x="686552" y="321474"/>
                    <a:pt x="582730" y="353859"/>
                    <a:pt x="565585" y="369099"/>
                  </a:cubicBezTo>
                  <a:cubicBezTo>
                    <a:pt x="566537" y="366241"/>
                    <a:pt x="603685" y="331951"/>
                    <a:pt x="552250" y="380529"/>
                  </a:cubicBezTo>
                  <a:cubicBezTo>
                    <a:pt x="579872" y="384339"/>
                    <a:pt x="587492" y="384339"/>
                    <a:pt x="574157" y="379576"/>
                  </a:cubicBezTo>
                  <a:cubicBezTo>
                    <a:pt x="584635" y="370051"/>
                    <a:pt x="597017" y="360526"/>
                    <a:pt x="614162" y="344334"/>
                  </a:cubicBezTo>
                  <a:cubicBezTo>
                    <a:pt x="635117" y="353859"/>
                    <a:pt x="597017" y="359574"/>
                    <a:pt x="635117" y="339571"/>
                  </a:cubicBezTo>
                  <a:cubicBezTo>
                    <a:pt x="621782" y="349096"/>
                    <a:pt x="619877" y="353859"/>
                    <a:pt x="629402" y="354811"/>
                  </a:cubicBezTo>
                  <a:cubicBezTo>
                    <a:pt x="622735" y="362431"/>
                    <a:pt x="615115" y="364336"/>
                    <a:pt x="607495" y="358621"/>
                  </a:cubicBezTo>
                  <a:cubicBezTo>
                    <a:pt x="606542" y="369099"/>
                    <a:pt x="610352" y="370051"/>
                    <a:pt x="620830" y="363384"/>
                  </a:cubicBezTo>
                  <a:cubicBezTo>
                    <a:pt x="597970" y="368146"/>
                    <a:pt x="500815" y="385291"/>
                    <a:pt x="500815" y="386244"/>
                  </a:cubicBezTo>
                  <a:cubicBezTo>
                    <a:pt x="505577" y="379576"/>
                    <a:pt x="503672" y="377671"/>
                    <a:pt x="495100" y="380529"/>
                  </a:cubicBezTo>
                  <a:cubicBezTo>
                    <a:pt x="495100" y="379576"/>
                    <a:pt x="540820" y="368146"/>
                    <a:pt x="540820" y="364336"/>
                  </a:cubicBezTo>
                  <a:cubicBezTo>
                    <a:pt x="540820" y="367194"/>
                    <a:pt x="542725" y="367194"/>
                    <a:pt x="544630" y="362431"/>
                  </a:cubicBezTo>
                  <a:cubicBezTo>
                    <a:pt x="545582" y="357669"/>
                    <a:pt x="457000" y="380529"/>
                    <a:pt x="463667" y="363384"/>
                  </a:cubicBezTo>
                  <a:cubicBezTo>
                    <a:pt x="463667" y="362431"/>
                    <a:pt x="456047" y="374814"/>
                    <a:pt x="457952" y="348144"/>
                  </a:cubicBezTo>
                  <a:cubicBezTo>
                    <a:pt x="436997" y="360526"/>
                    <a:pt x="424615" y="353859"/>
                    <a:pt x="418900" y="379576"/>
                  </a:cubicBezTo>
                  <a:cubicBezTo>
                    <a:pt x="426520" y="367194"/>
                    <a:pt x="457000" y="371956"/>
                    <a:pt x="457952" y="371956"/>
                  </a:cubicBezTo>
                  <a:cubicBezTo>
                    <a:pt x="457000" y="375766"/>
                    <a:pt x="452237" y="388149"/>
                    <a:pt x="454142" y="388149"/>
                  </a:cubicBezTo>
                  <a:cubicBezTo>
                    <a:pt x="408422" y="378624"/>
                    <a:pt x="357940" y="393864"/>
                    <a:pt x="293170" y="388149"/>
                  </a:cubicBezTo>
                  <a:cubicBezTo>
                    <a:pt x="293170" y="388149"/>
                    <a:pt x="329365" y="376719"/>
                    <a:pt x="335080" y="377671"/>
                  </a:cubicBezTo>
                  <a:cubicBezTo>
                    <a:pt x="330317" y="382434"/>
                    <a:pt x="326507" y="387196"/>
                    <a:pt x="324602" y="393864"/>
                  </a:cubicBezTo>
                  <a:cubicBezTo>
                    <a:pt x="334127" y="383386"/>
                    <a:pt x="339842" y="391959"/>
                    <a:pt x="347462" y="394816"/>
                  </a:cubicBezTo>
                  <a:cubicBezTo>
                    <a:pt x="338890" y="381481"/>
                    <a:pt x="345557" y="383386"/>
                    <a:pt x="346510" y="354811"/>
                  </a:cubicBezTo>
                  <a:cubicBezTo>
                    <a:pt x="340795" y="361479"/>
                    <a:pt x="265547" y="349096"/>
                    <a:pt x="280787" y="376719"/>
                  </a:cubicBezTo>
                  <a:cubicBezTo>
                    <a:pt x="283645" y="367194"/>
                    <a:pt x="290312" y="361479"/>
                    <a:pt x="299837" y="359574"/>
                  </a:cubicBezTo>
                  <a:cubicBezTo>
                    <a:pt x="294122" y="365289"/>
                    <a:pt x="296980" y="367194"/>
                    <a:pt x="306505" y="367194"/>
                  </a:cubicBezTo>
                  <a:cubicBezTo>
                    <a:pt x="289360" y="389101"/>
                    <a:pt x="301742" y="364336"/>
                    <a:pt x="295075" y="384339"/>
                  </a:cubicBezTo>
                  <a:cubicBezTo>
                    <a:pt x="298885" y="381481"/>
                    <a:pt x="250307" y="385291"/>
                    <a:pt x="252212" y="385291"/>
                  </a:cubicBezTo>
                  <a:cubicBezTo>
                    <a:pt x="254117" y="381481"/>
                    <a:pt x="252212" y="380529"/>
                    <a:pt x="247449" y="383386"/>
                  </a:cubicBezTo>
                  <a:cubicBezTo>
                    <a:pt x="243640" y="389101"/>
                    <a:pt x="274120" y="371004"/>
                    <a:pt x="271262" y="373861"/>
                  </a:cubicBezTo>
                  <a:cubicBezTo>
                    <a:pt x="261737" y="379576"/>
                    <a:pt x="251260" y="380529"/>
                    <a:pt x="248402" y="375766"/>
                  </a:cubicBezTo>
                  <a:cubicBezTo>
                    <a:pt x="244592" y="368146"/>
                    <a:pt x="263642" y="364336"/>
                    <a:pt x="266500" y="365289"/>
                  </a:cubicBezTo>
                  <a:cubicBezTo>
                    <a:pt x="258880" y="370051"/>
                    <a:pt x="262690" y="369099"/>
                    <a:pt x="278882" y="363384"/>
                  </a:cubicBezTo>
                  <a:cubicBezTo>
                    <a:pt x="261737" y="357669"/>
                    <a:pt x="216970" y="370051"/>
                    <a:pt x="202682" y="371004"/>
                  </a:cubicBezTo>
                  <a:cubicBezTo>
                    <a:pt x="207445" y="357669"/>
                    <a:pt x="232210" y="386244"/>
                    <a:pt x="236972" y="375766"/>
                  </a:cubicBezTo>
                  <a:cubicBezTo>
                    <a:pt x="236020" y="368146"/>
                    <a:pt x="231257" y="365289"/>
                    <a:pt x="223637" y="367194"/>
                  </a:cubicBezTo>
                  <a:cubicBezTo>
                    <a:pt x="236020" y="371004"/>
                    <a:pt x="241735" y="365289"/>
                    <a:pt x="240782" y="350049"/>
                  </a:cubicBezTo>
                  <a:cubicBezTo>
                    <a:pt x="235067" y="351001"/>
                    <a:pt x="233162" y="353859"/>
                    <a:pt x="235067" y="359574"/>
                  </a:cubicBezTo>
                  <a:cubicBezTo>
                    <a:pt x="211255" y="378624"/>
                    <a:pt x="208397" y="359574"/>
                    <a:pt x="190299" y="372909"/>
                  </a:cubicBezTo>
                  <a:cubicBezTo>
                    <a:pt x="180774" y="370051"/>
                    <a:pt x="165535" y="360526"/>
                    <a:pt x="160772" y="342429"/>
                  </a:cubicBezTo>
                  <a:cubicBezTo>
                    <a:pt x="150295" y="332904"/>
                    <a:pt x="188395" y="384339"/>
                    <a:pt x="199824" y="354811"/>
                  </a:cubicBezTo>
                  <a:cubicBezTo>
                    <a:pt x="196967" y="325284"/>
                    <a:pt x="125530" y="341476"/>
                    <a:pt x="144580" y="345286"/>
                  </a:cubicBezTo>
                  <a:cubicBezTo>
                    <a:pt x="148390" y="343381"/>
                    <a:pt x="123624" y="339571"/>
                    <a:pt x="117910" y="335761"/>
                  </a:cubicBezTo>
                  <a:cubicBezTo>
                    <a:pt x="113147" y="334809"/>
                    <a:pt x="148390" y="330999"/>
                    <a:pt x="145532" y="331951"/>
                  </a:cubicBezTo>
                  <a:cubicBezTo>
                    <a:pt x="151247" y="303376"/>
                    <a:pt x="92192" y="306234"/>
                    <a:pt x="78857" y="310044"/>
                  </a:cubicBezTo>
                  <a:cubicBezTo>
                    <a:pt x="75047" y="322426"/>
                    <a:pt x="16945" y="231939"/>
                    <a:pt x="24565" y="230034"/>
                  </a:cubicBezTo>
                  <a:cubicBezTo>
                    <a:pt x="32185" y="253846"/>
                    <a:pt x="32185" y="236701"/>
                    <a:pt x="40757" y="258609"/>
                  </a:cubicBezTo>
                  <a:cubicBezTo>
                    <a:pt x="32185" y="262419"/>
                    <a:pt x="55997" y="245274"/>
                    <a:pt x="55045" y="250989"/>
                  </a:cubicBezTo>
                  <a:cubicBezTo>
                    <a:pt x="47424" y="250036"/>
                    <a:pt x="41710" y="246226"/>
                    <a:pt x="37899" y="239559"/>
                  </a:cubicBezTo>
                  <a:cubicBezTo>
                    <a:pt x="77905" y="241464"/>
                    <a:pt x="13135" y="220509"/>
                    <a:pt x="12182" y="234796"/>
                  </a:cubicBezTo>
                  <a:cubicBezTo>
                    <a:pt x="-9726" y="204316"/>
                    <a:pt x="47424" y="237654"/>
                    <a:pt x="38852" y="215746"/>
                  </a:cubicBezTo>
                  <a:cubicBezTo>
                    <a:pt x="28374" y="210031"/>
                    <a:pt x="26470" y="199554"/>
                    <a:pt x="13135" y="194791"/>
                  </a:cubicBezTo>
                  <a:cubicBezTo>
                    <a:pt x="5515" y="210031"/>
                    <a:pt x="7420" y="216699"/>
                    <a:pt x="20755" y="214794"/>
                  </a:cubicBezTo>
                  <a:cubicBezTo>
                    <a:pt x="15992" y="209079"/>
                    <a:pt x="16945" y="208126"/>
                    <a:pt x="21707" y="211936"/>
                  </a:cubicBezTo>
                  <a:cubicBezTo>
                    <a:pt x="17897" y="204316"/>
                    <a:pt x="23612" y="163359"/>
                    <a:pt x="16945" y="150976"/>
                  </a:cubicBezTo>
                  <a:cubicBezTo>
                    <a:pt x="18849" y="152881"/>
                    <a:pt x="19802" y="151929"/>
                    <a:pt x="20755" y="146214"/>
                  </a:cubicBezTo>
                  <a:cubicBezTo>
                    <a:pt x="29327" y="150024"/>
                    <a:pt x="46472" y="158596"/>
                    <a:pt x="40757" y="154786"/>
                  </a:cubicBezTo>
                  <a:cubicBezTo>
                    <a:pt x="37899" y="150024"/>
                    <a:pt x="71237" y="209079"/>
                    <a:pt x="72190" y="194791"/>
                  </a:cubicBezTo>
                  <a:cubicBezTo>
                    <a:pt x="68380" y="195744"/>
                    <a:pt x="72190" y="197649"/>
                    <a:pt x="82667" y="199554"/>
                  </a:cubicBezTo>
                  <a:cubicBezTo>
                    <a:pt x="79810" y="204316"/>
                    <a:pt x="50282" y="141451"/>
                    <a:pt x="62665" y="159549"/>
                  </a:cubicBezTo>
                  <a:cubicBezTo>
                    <a:pt x="75047" y="156691"/>
                    <a:pt x="53140" y="145261"/>
                    <a:pt x="54092" y="146214"/>
                  </a:cubicBezTo>
                  <a:cubicBezTo>
                    <a:pt x="55045" y="154786"/>
                    <a:pt x="55045" y="150976"/>
                    <a:pt x="53140" y="134784"/>
                  </a:cubicBezTo>
                  <a:cubicBezTo>
                    <a:pt x="75047" y="139546"/>
                    <a:pt x="51235" y="147166"/>
                    <a:pt x="67427" y="141451"/>
                  </a:cubicBezTo>
                  <a:cubicBezTo>
                    <a:pt x="97907" y="150024"/>
                    <a:pt x="96955" y="192886"/>
                    <a:pt x="103622" y="199554"/>
                  </a:cubicBezTo>
                  <a:cubicBezTo>
                    <a:pt x="110290" y="209079"/>
                    <a:pt x="133149" y="184314"/>
                    <a:pt x="141722" y="215746"/>
                  </a:cubicBezTo>
                  <a:cubicBezTo>
                    <a:pt x="136007" y="206221"/>
                    <a:pt x="130292" y="230986"/>
                    <a:pt x="130292" y="234796"/>
                  </a:cubicBezTo>
                  <a:cubicBezTo>
                    <a:pt x="130292" y="234796"/>
                    <a:pt x="167440" y="250989"/>
                    <a:pt x="178870" y="243369"/>
                  </a:cubicBezTo>
                  <a:cubicBezTo>
                    <a:pt x="176965" y="252894"/>
                    <a:pt x="172202" y="257656"/>
                    <a:pt x="162677" y="257656"/>
                  </a:cubicBezTo>
                  <a:cubicBezTo>
                    <a:pt x="166487" y="247179"/>
                    <a:pt x="164582" y="247179"/>
                    <a:pt x="157915" y="259561"/>
                  </a:cubicBezTo>
                  <a:cubicBezTo>
                    <a:pt x="188395" y="270039"/>
                    <a:pt x="280787" y="238606"/>
                    <a:pt x="282692" y="294804"/>
                  </a:cubicBezTo>
                  <a:cubicBezTo>
                    <a:pt x="284597" y="290041"/>
                    <a:pt x="287455" y="289089"/>
                    <a:pt x="291265" y="290994"/>
                  </a:cubicBezTo>
                  <a:cubicBezTo>
                    <a:pt x="281740" y="283374"/>
                    <a:pt x="296980" y="268134"/>
                    <a:pt x="306505" y="269086"/>
                  </a:cubicBezTo>
                  <a:cubicBezTo>
                    <a:pt x="307457" y="275754"/>
                    <a:pt x="305552" y="276706"/>
                    <a:pt x="299837" y="271944"/>
                  </a:cubicBezTo>
                  <a:cubicBezTo>
                    <a:pt x="300790" y="288136"/>
                    <a:pt x="302695" y="286231"/>
                    <a:pt x="312220" y="287184"/>
                  </a:cubicBezTo>
                  <a:cubicBezTo>
                    <a:pt x="310315" y="297661"/>
                    <a:pt x="303647" y="305281"/>
                    <a:pt x="294122" y="310996"/>
                  </a:cubicBezTo>
                  <a:cubicBezTo>
                    <a:pt x="305552" y="298614"/>
                    <a:pt x="311267" y="297661"/>
                    <a:pt x="312220" y="306234"/>
                  </a:cubicBezTo>
                  <a:cubicBezTo>
                    <a:pt x="315077" y="304329"/>
                    <a:pt x="333175" y="288136"/>
                    <a:pt x="335080" y="286231"/>
                  </a:cubicBezTo>
                  <a:cubicBezTo>
                    <a:pt x="327460" y="286231"/>
                    <a:pt x="319840" y="285279"/>
                    <a:pt x="312220" y="284326"/>
                  </a:cubicBezTo>
                  <a:cubicBezTo>
                    <a:pt x="328412" y="269086"/>
                    <a:pt x="387467" y="271944"/>
                    <a:pt x="398897" y="270991"/>
                  </a:cubicBezTo>
                  <a:cubicBezTo>
                    <a:pt x="412232" y="280516"/>
                    <a:pt x="401755" y="272896"/>
                    <a:pt x="395087" y="280516"/>
                  </a:cubicBezTo>
                  <a:cubicBezTo>
                    <a:pt x="400802" y="277659"/>
                    <a:pt x="452237" y="279564"/>
                    <a:pt x="452237" y="279564"/>
                  </a:cubicBezTo>
                  <a:cubicBezTo>
                    <a:pt x="438902" y="284326"/>
                    <a:pt x="467477" y="248131"/>
                    <a:pt x="464620" y="253846"/>
                  </a:cubicBezTo>
                  <a:cubicBezTo>
                    <a:pt x="463667" y="261466"/>
                    <a:pt x="464620" y="260514"/>
                    <a:pt x="468430" y="251941"/>
                  </a:cubicBezTo>
                  <a:cubicBezTo>
                    <a:pt x="471287" y="263371"/>
                    <a:pt x="467477" y="270039"/>
                    <a:pt x="457952" y="270991"/>
                  </a:cubicBezTo>
                  <a:cubicBezTo>
                    <a:pt x="464620" y="272896"/>
                    <a:pt x="465572" y="277659"/>
                    <a:pt x="459857" y="283374"/>
                  </a:cubicBezTo>
                  <a:cubicBezTo>
                    <a:pt x="473192" y="289089"/>
                    <a:pt x="479860" y="246226"/>
                    <a:pt x="483670" y="245274"/>
                  </a:cubicBezTo>
                  <a:cubicBezTo>
                    <a:pt x="477955" y="303376"/>
                    <a:pt x="499862" y="279564"/>
                    <a:pt x="510340" y="304329"/>
                  </a:cubicBezTo>
                  <a:cubicBezTo>
                    <a:pt x="502720" y="305281"/>
                    <a:pt x="501767" y="302424"/>
                    <a:pt x="509387" y="294804"/>
                  </a:cubicBezTo>
                  <a:cubicBezTo>
                    <a:pt x="448427" y="326236"/>
                    <a:pt x="520817" y="291946"/>
                    <a:pt x="500815" y="310044"/>
                  </a:cubicBezTo>
                  <a:cubicBezTo>
                    <a:pt x="523675" y="307186"/>
                    <a:pt x="552250" y="313854"/>
                    <a:pt x="561775" y="299566"/>
                  </a:cubicBezTo>
                  <a:close/>
                  <a:moveTo>
                    <a:pt x="816092" y="28104"/>
                  </a:moveTo>
                  <a:cubicBezTo>
                    <a:pt x="816092" y="29056"/>
                    <a:pt x="817045" y="29056"/>
                    <a:pt x="817997" y="30009"/>
                  </a:cubicBezTo>
                  <a:cubicBezTo>
                    <a:pt x="817045" y="30009"/>
                    <a:pt x="816092" y="30009"/>
                    <a:pt x="816092" y="28104"/>
                  </a:cubicBezTo>
                  <a:close/>
                  <a:moveTo>
                    <a:pt x="383657" y="334809"/>
                  </a:moveTo>
                  <a:cubicBezTo>
                    <a:pt x="409375" y="337666"/>
                    <a:pt x="437950" y="319569"/>
                    <a:pt x="438902" y="304329"/>
                  </a:cubicBezTo>
                  <a:cubicBezTo>
                    <a:pt x="420805" y="295756"/>
                    <a:pt x="371275" y="346239"/>
                    <a:pt x="383657" y="334809"/>
                  </a:cubicBezTo>
                  <a:close/>
                  <a:moveTo>
                    <a:pt x="377942" y="313854"/>
                  </a:moveTo>
                  <a:cubicBezTo>
                    <a:pt x="373180" y="312901"/>
                    <a:pt x="376037" y="323379"/>
                    <a:pt x="377942" y="313854"/>
                  </a:cubicBezTo>
                  <a:close/>
                  <a:moveTo>
                    <a:pt x="374132" y="320521"/>
                  </a:moveTo>
                  <a:cubicBezTo>
                    <a:pt x="375085" y="320521"/>
                    <a:pt x="375085" y="320521"/>
                    <a:pt x="375085" y="321474"/>
                  </a:cubicBezTo>
                  <a:lnTo>
                    <a:pt x="374132" y="320521"/>
                  </a:lnTo>
                  <a:close/>
                  <a:moveTo>
                    <a:pt x="491290" y="306234"/>
                  </a:moveTo>
                  <a:cubicBezTo>
                    <a:pt x="488432" y="307186"/>
                    <a:pt x="498910" y="304329"/>
                    <a:pt x="491290" y="306234"/>
                  </a:cubicBezTo>
                  <a:close/>
                  <a:moveTo>
                    <a:pt x="481765" y="301471"/>
                  </a:moveTo>
                  <a:cubicBezTo>
                    <a:pt x="483670" y="311949"/>
                    <a:pt x="483670" y="303376"/>
                    <a:pt x="481765" y="301471"/>
                  </a:cubicBezTo>
                  <a:close/>
                  <a:moveTo>
                    <a:pt x="452237" y="290041"/>
                  </a:moveTo>
                  <a:cubicBezTo>
                    <a:pt x="443665" y="329094"/>
                    <a:pt x="456047" y="283374"/>
                    <a:pt x="452237" y="290041"/>
                  </a:cubicBezTo>
                  <a:close/>
                  <a:moveTo>
                    <a:pt x="77905" y="215746"/>
                  </a:moveTo>
                  <a:cubicBezTo>
                    <a:pt x="65522" y="231939"/>
                    <a:pt x="118862" y="231939"/>
                    <a:pt x="77905" y="215746"/>
                  </a:cubicBezTo>
                  <a:close/>
                  <a:moveTo>
                    <a:pt x="121720" y="272896"/>
                  </a:moveTo>
                  <a:cubicBezTo>
                    <a:pt x="148390" y="273849"/>
                    <a:pt x="158867" y="285279"/>
                    <a:pt x="156010" y="259561"/>
                  </a:cubicBezTo>
                  <a:cubicBezTo>
                    <a:pt x="154105" y="265276"/>
                    <a:pt x="156010" y="266229"/>
                    <a:pt x="161724" y="261466"/>
                  </a:cubicBezTo>
                  <a:cubicBezTo>
                    <a:pt x="162677" y="254799"/>
                    <a:pt x="131245" y="255751"/>
                    <a:pt x="135055" y="268134"/>
                  </a:cubicBezTo>
                  <a:cubicBezTo>
                    <a:pt x="114099" y="270991"/>
                    <a:pt x="123624" y="235749"/>
                    <a:pt x="119815" y="229081"/>
                  </a:cubicBezTo>
                  <a:cubicBezTo>
                    <a:pt x="101717" y="229081"/>
                    <a:pt x="120767" y="240511"/>
                    <a:pt x="96002" y="244321"/>
                  </a:cubicBezTo>
                  <a:cubicBezTo>
                    <a:pt x="106480" y="255751"/>
                    <a:pt x="107432" y="264324"/>
                    <a:pt x="121720" y="272896"/>
                  </a:cubicBezTo>
                  <a:close/>
                  <a:moveTo>
                    <a:pt x="296980" y="333856"/>
                  </a:moveTo>
                  <a:cubicBezTo>
                    <a:pt x="287455" y="284326"/>
                    <a:pt x="270310" y="329094"/>
                    <a:pt x="253165" y="309091"/>
                  </a:cubicBezTo>
                  <a:cubicBezTo>
                    <a:pt x="271262" y="297661"/>
                    <a:pt x="264595" y="297661"/>
                    <a:pt x="253165" y="294804"/>
                  </a:cubicBezTo>
                  <a:cubicBezTo>
                    <a:pt x="268405" y="275754"/>
                    <a:pt x="256974" y="305281"/>
                    <a:pt x="275072" y="299566"/>
                  </a:cubicBezTo>
                  <a:cubicBezTo>
                    <a:pt x="275072" y="296709"/>
                    <a:pt x="265547" y="266229"/>
                    <a:pt x="267452" y="269086"/>
                  </a:cubicBezTo>
                  <a:cubicBezTo>
                    <a:pt x="267452" y="269086"/>
                    <a:pt x="249355" y="273849"/>
                    <a:pt x="249355" y="273849"/>
                  </a:cubicBezTo>
                  <a:cubicBezTo>
                    <a:pt x="249355" y="274801"/>
                    <a:pt x="265547" y="277659"/>
                    <a:pt x="261737" y="286231"/>
                  </a:cubicBezTo>
                  <a:cubicBezTo>
                    <a:pt x="240782" y="290041"/>
                    <a:pt x="217922" y="290994"/>
                    <a:pt x="206492" y="294804"/>
                  </a:cubicBezTo>
                  <a:cubicBezTo>
                    <a:pt x="220780" y="279564"/>
                    <a:pt x="208397" y="293851"/>
                    <a:pt x="210302" y="283374"/>
                  </a:cubicBezTo>
                  <a:cubicBezTo>
                    <a:pt x="223637" y="293851"/>
                    <a:pt x="158867" y="291946"/>
                    <a:pt x="156010" y="292899"/>
                  </a:cubicBezTo>
                  <a:cubicBezTo>
                    <a:pt x="200777" y="324331"/>
                    <a:pt x="184585" y="303376"/>
                    <a:pt x="221732" y="306234"/>
                  </a:cubicBezTo>
                  <a:cubicBezTo>
                    <a:pt x="221732" y="305281"/>
                    <a:pt x="216970" y="326236"/>
                    <a:pt x="218874" y="326236"/>
                  </a:cubicBezTo>
                  <a:cubicBezTo>
                    <a:pt x="228399" y="307186"/>
                    <a:pt x="267452" y="335761"/>
                    <a:pt x="252212" y="335761"/>
                  </a:cubicBezTo>
                  <a:cubicBezTo>
                    <a:pt x="251260" y="333856"/>
                    <a:pt x="288407" y="334809"/>
                    <a:pt x="296980" y="333856"/>
                  </a:cubicBezTo>
                  <a:close/>
                  <a:moveTo>
                    <a:pt x="319840" y="329094"/>
                  </a:moveTo>
                  <a:cubicBezTo>
                    <a:pt x="345557" y="324331"/>
                    <a:pt x="338890" y="302424"/>
                    <a:pt x="367465" y="319569"/>
                  </a:cubicBezTo>
                  <a:cubicBezTo>
                    <a:pt x="364607" y="315759"/>
                    <a:pt x="370322" y="310044"/>
                    <a:pt x="373180" y="310044"/>
                  </a:cubicBezTo>
                  <a:cubicBezTo>
                    <a:pt x="367465" y="305281"/>
                    <a:pt x="368417" y="303376"/>
                    <a:pt x="375085" y="302424"/>
                  </a:cubicBezTo>
                  <a:cubicBezTo>
                    <a:pt x="344605" y="293851"/>
                    <a:pt x="317935" y="303376"/>
                    <a:pt x="319840" y="329094"/>
                  </a:cubicBezTo>
                  <a:close/>
                  <a:moveTo>
                    <a:pt x="475097" y="361479"/>
                  </a:moveTo>
                  <a:cubicBezTo>
                    <a:pt x="476050" y="361479"/>
                    <a:pt x="475097" y="361479"/>
                    <a:pt x="475097" y="361479"/>
                  </a:cubicBezTo>
                  <a:close/>
                </a:path>
              </a:pathLst>
            </a:custGeom>
            <a:grpFill/>
            <a:ln w="9525" cap="flat">
              <a:noFill/>
              <a:prstDash val="solid"/>
              <a:miter/>
            </a:ln>
          </p:spPr>
          <p:txBody>
            <a:bodyPr rtlCol="0" anchor="ctr"/>
            <a:lstStyle/>
            <a:p>
              <a:endParaRPr lang="en-US"/>
            </a:p>
          </p:txBody>
        </p:sp>
        <p:sp>
          <p:nvSpPr>
            <p:cNvPr id="933" name="Freeform: Shape 932">
              <a:extLst>
                <a:ext uri="{FF2B5EF4-FFF2-40B4-BE49-F238E27FC236}">
                  <a16:creationId xmlns:a16="http://schemas.microsoft.com/office/drawing/2014/main" xmlns="" id="{0A5D3892-EFFE-4C91-836C-F821417162FD}"/>
                </a:ext>
              </a:extLst>
            </p:cNvPr>
            <p:cNvSpPr/>
            <p:nvPr/>
          </p:nvSpPr>
          <p:spPr>
            <a:xfrm>
              <a:off x="6914674" y="1098557"/>
              <a:ext cx="19050" cy="19050"/>
            </a:xfrm>
            <a:custGeom>
              <a:avLst/>
              <a:gdLst>
                <a:gd name="connsiteX0" fmla="*/ 13811 w 19050"/>
                <a:gd name="connsiteY0" fmla="*/ 11105 h 19050"/>
                <a:gd name="connsiteX1" fmla="*/ 7144 w 19050"/>
                <a:gd name="connsiteY1" fmla="*/ 7295 h 19050"/>
                <a:gd name="connsiteX2" fmla="*/ 13811 w 19050"/>
                <a:gd name="connsiteY2" fmla="*/ 11105 h 19050"/>
              </a:gdLst>
              <a:ahLst/>
              <a:cxnLst>
                <a:cxn ang="0">
                  <a:pos x="connsiteX0" y="connsiteY0"/>
                </a:cxn>
                <a:cxn ang="0">
                  <a:pos x="connsiteX1" y="connsiteY1"/>
                </a:cxn>
                <a:cxn ang="0">
                  <a:pos x="connsiteX2" y="connsiteY2"/>
                </a:cxn>
              </a:cxnLst>
              <a:rect l="l" t="t" r="r" b="b"/>
              <a:pathLst>
                <a:path w="19050" h="19050">
                  <a:moveTo>
                    <a:pt x="13811" y="11105"/>
                  </a:moveTo>
                  <a:cubicBezTo>
                    <a:pt x="11906" y="10153"/>
                    <a:pt x="10954" y="6343"/>
                    <a:pt x="7144" y="7295"/>
                  </a:cubicBezTo>
                  <a:cubicBezTo>
                    <a:pt x="10954" y="7295"/>
                    <a:pt x="9049" y="14915"/>
                    <a:pt x="13811" y="11105"/>
                  </a:cubicBezTo>
                  <a:close/>
                </a:path>
              </a:pathLst>
            </a:custGeom>
            <a:grpFill/>
            <a:ln w="9525" cap="flat">
              <a:noFill/>
              <a:prstDash val="solid"/>
              <a:miter/>
            </a:ln>
          </p:spPr>
          <p:txBody>
            <a:bodyPr rtlCol="0" anchor="ctr"/>
            <a:lstStyle/>
            <a:p>
              <a:endParaRPr lang="en-US"/>
            </a:p>
          </p:txBody>
        </p:sp>
        <p:sp>
          <p:nvSpPr>
            <p:cNvPr id="934" name="Freeform: Shape 933">
              <a:extLst>
                <a:ext uri="{FF2B5EF4-FFF2-40B4-BE49-F238E27FC236}">
                  <a16:creationId xmlns:a16="http://schemas.microsoft.com/office/drawing/2014/main" xmlns="" id="{DE89CAEA-728F-4AC7-845D-EE218989977A}"/>
                </a:ext>
              </a:extLst>
            </p:cNvPr>
            <p:cNvSpPr/>
            <p:nvPr/>
          </p:nvSpPr>
          <p:spPr>
            <a:xfrm>
              <a:off x="6921341" y="1097481"/>
              <a:ext cx="9525" cy="9525"/>
            </a:xfrm>
            <a:custGeom>
              <a:avLst/>
              <a:gdLst>
                <a:gd name="connsiteX0" fmla="*/ 10001 w 9525"/>
                <a:gd name="connsiteY0" fmla="*/ 7419 h 9525"/>
                <a:gd name="connsiteX1" fmla="*/ 10001 w 9525"/>
                <a:gd name="connsiteY1" fmla="*/ 7419 h 9525"/>
              </a:gdLst>
              <a:ahLst/>
              <a:cxnLst>
                <a:cxn ang="0">
                  <a:pos x="connsiteX0" y="connsiteY0"/>
                </a:cxn>
                <a:cxn ang="0">
                  <a:pos x="connsiteX1" y="connsiteY1"/>
                </a:cxn>
              </a:cxnLst>
              <a:rect l="l" t="t" r="r" b="b"/>
              <a:pathLst>
                <a:path w="9525" h="9525">
                  <a:moveTo>
                    <a:pt x="10001" y="7419"/>
                  </a:moveTo>
                  <a:cubicBezTo>
                    <a:pt x="6191" y="6466"/>
                    <a:pt x="6191" y="8371"/>
                    <a:pt x="10001" y="7419"/>
                  </a:cubicBezTo>
                  <a:close/>
                </a:path>
              </a:pathLst>
            </a:custGeom>
            <a:grpFill/>
            <a:ln w="9525" cap="flat">
              <a:noFill/>
              <a:prstDash val="solid"/>
              <a:miter/>
            </a:ln>
          </p:spPr>
          <p:txBody>
            <a:bodyPr rtlCol="0" anchor="ctr"/>
            <a:lstStyle/>
            <a:p>
              <a:endParaRPr lang="en-US"/>
            </a:p>
          </p:txBody>
        </p:sp>
        <p:sp>
          <p:nvSpPr>
            <p:cNvPr id="935" name="Freeform: Shape 934">
              <a:extLst>
                <a:ext uri="{FF2B5EF4-FFF2-40B4-BE49-F238E27FC236}">
                  <a16:creationId xmlns:a16="http://schemas.microsoft.com/office/drawing/2014/main" xmlns="" id="{8894CCB2-54E9-4AFF-A9F1-7E782E6E93E0}"/>
                </a:ext>
              </a:extLst>
            </p:cNvPr>
            <p:cNvSpPr/>
            <p:nvPr/>
          </p:nvSpPr>
          <p:spPr>
            <a:xfrm>
              <a:off x="6949665" y="1084672"/>
              <a:ext cx="19050" cy="9525"/>
            </a:xfrm>
            <a:custGeom>
              <a:avLst/>
              <a:gdLst>
                <a:gd name="connsiteX0" fmla="*/ 10253 w 19050"/>
                <a:gd name="connsiteY0" fmla="*/ 9750 h 9525"/>
                <a:gd name="connsiteX1" fmla="*/ 10253 w 19050"/>
                <a:gd name="connsiteY1" fmla="*/ 9750 h 9525"/>
              </a:gdLst>
              <a:ahLst/>
              <a:cxnLst>
                <a:cxn ang="0">
                  <a:pos x="connsiteX0" y="connsiteY0"/>
                </a:cxn>
                <a:cxn ang="0">
                  <a:pos x="connsiteX1" y="connsiteY1"/>
                </a:cxn>
              </a:cxnLst>
              <a:rect l="l" t="t" r="r" b="b"/>
              <a:pathLst>
                <a:path w="19050" h="9525">
                  <a:moveTo>
                    <a:pt x="10253" y="9750"/>
                  </a:moveTo>
                  <a:cubicBezTo>
                    <a:pt x="-1177" y="4988"/>
                    <a:pt x="23588" y="7845"/>
                    <a:pt x="10253" y="9750"/>
                  </a:cubicBezTo>
                  <a:close/>
                </a:path>
              </a:pathLst>
            </a:custGeom>
            <a:grpFill/>
            <a:ln w="9525" cap="flat">
              <a:noFill/>
              <a:prstDash val="solid"/>
              <a:miter/>
            </a:ln>
          </p:spPr>
          <p:txBody>
            <a:bodyPr rtlCol="0" anchor="ctr"/>
            <a:lstStyle/>
            <a:p>
              <a:endParaRPr lang="en-US"/>
            </a:p>
          </p:txBody>
        </p:sp>
        <p:sp>
          <p:nvSpPr>
            <p:cNvPr id="936" name="Freeform: Shape 935">
              <a:extLst>
                <a:ext uri="{FF2B5EF4-FFF2-40B4-BE49-F238E27FC236}">
                  <a16:creationId xmlns:a16="http://schemas.microsoft.com/office/drawing/2014/main" xmlns="" id="{07361FF8-A345-4334-B678-4A703F4E1B27}"/>
                </a:ext>
              </a:extLst>
            </p:cNvPr>
            <p:cNvSpPr/>
            <p:nvPr/>
          </p:nvSpPr>
          <p:spPr>
            <a:xfrm>
              <a:off x="6962500" y="1085044"/>
              <a:ext cx="9525" cy="9525"/>
            </a:xfrm>
            <a:custGeom>
              <a:avLst/>
              <a:gdLst>
                <a:gd name="connsiteX0" fmla="*/ 10752 w 9525"/>
                <a:gd name="connsiteY0" fmla="*/ 10330 h 9525"/>
                <a:gd name="connsiteX1" fmla="*/ 10752 w 9525"/>
                <a:gd name="connsiteY1" fmla="*/ 10330 h 9525"/>
              </a:gdLst>
              <a:ahLst/>
              <a:cxnLst>
                <a:cxn ang="0">
                  <a:pos x="connsiteX0" y="connsiteY0"/>
                </a:cxn>
                <a:cxn ang="0">
                  <a:pos x="connsiteX1" y="connsiteY1"/>
                </a:cxn>
              </a:cxnLst>
              <a:rect l="l" t="t" r="r" b="b"/>
              <a:pathLst>
                <a:path w="9525" h="9525">
                  <a:moveTo>
                    <a:pt x="10752" y="10330"/>
                  </a:moveTo>
                  <a:cubicBezTo>
                    <a:pt x="3132" y="3663"/>
                    <a:pt x="9800" y="9378"/>
                    <a:pt x="10752" y="10330"/>
                  </a:cubicBezTo>
                  <a:close/>
                </a:path>
              </a:pathLst>
            </a:custGeom>
            <a:grpFill/>
            <a:ln w="9525" cap="flat">
              <a:noFill/>
              <a:prstDash val="solid"/>
              <a:miter/>
            </a:ln>
          </p:spPr>
          <p:txBody>
            <a:bodyPr rtlCol="0" anchor="ctr"/>
            <a:lstStyle/>
            <a:p>
              <a:endParaRPr lang="en-US"/>
            </a:p>
          </p:txBody>
        </p:sp>
        <p:sp>
          <p:nvSpPr>
            <p:cNvPr id="937" name="Freeform: Shape 936">
              <a:extLst>
                <a:ext uri="{FF2B5EF4-FFF2-40B4-BE49-F238E27FC236}">
                  <a16:creationId xmlns:a16="http://schemas.microsoft.com/office/drawing/2014/main" xmlns="" id="{6E5CEBFE-4A0A-4041-9D5C-E499BE2BA3E3}"/>
                </a:ext>
              </a:extLst>
            </p:cNvPr>
            <p:cNvSpPr/>
            <p:nvPr/>
          </p:nvSpPr>
          <p:spPr>
            <a:xfrm>
              <a:off x="6912830" y="1201578"/>
              <a:ext cx="9525" cy="9525"/>
            </a:xfrm>
            <a:custGeom>
              <a:avLst/>
              <a:gdLst>
                <a:gd name="connsiteX0" fmla="*/ 8035 w 9525"/>
                <a:gd name="connsiteY0" fmla="*/ 7144 h 9525"/>
                <a:gd name="connsiteX1" fmla="*/ 11845 w 9525"/>
                <a:gd name="connsiteY1" fmla="*/ 10954 h 9525"/>
                <a:gd name="connsiteX2" fmla="*/ 8035 w 9525"/>
                <a:gd name="connsiteY2" fmla="*/ 7144 h 9525"/>
              </a:gdLst>
              <a:ahLst/>
              <a:cxnLst>
                <a:cxn ang="0">
                  <a:pos x="connsiteX0" y="connsiteY0"/>
                </a:cxn>
                <a:cxn ang="0">
                  <a:pos x="connsiteX1" y="connsiteY1"/>
                </a:cxn>
                <a:cxn ang="0">
                  <a:pos x="connsiteX2" y="connsiteY2"/>
                </a:cxn>
              </a:cxnLst>
              <a:rect l="l" t="t" r="r" b="b"/>
              <a:pathLst>
                <a:path w="9525" h="9525">
                  <a:moveTo>
                    <a:pt x="8035" y="7144"/>
                  </a:moveTo>
                  <a:cubicBezTo>
                    <a:pt x="5177" y="9049"/>
                    <a:pt x="9940" y="10001"/>
                    <a:pt x="11845" y="10954"/>
                  </a:cubicBezTo>
                  <a:cubicBezTo>
                    <a:pt x="11845" y="10001"/>
                    <a:pt x="10892" y="8096"/>
                    <a:pt x="8035" y="7144"/>
                  </a:cubicBezTo>
                  <a:close/>
                </a:path>
              </a:pathLst>
            </a:custGeom>
            <a:grpFill/>
            <a:ln w="9525" cap="flat">
              <a:noFill/>
              <a:prstDash val="solid"/>
              <a:miter/>
            </a:ln>
          </p:spPr>
          <p:txBody>
            <a:bodyPr rtlCol="0" anchor="ctr"/>
            <a:lstStyle/>
            <a:p>
              <a:endParaRPr lang="en-US"/>
            </a:p>
          </p:txBody>
        </p:sp>
        <p:sp>
          <p:nvSpPr>
            <p:cNvPr id="938" name="Freeform: Shape 937">
              <a:extLst>
                <a:ext uri="{FF2B5EF4-FFF2-40B4-BE49-F238E27FC236}">
                  <a16:creationId xmlns:a16="http://schemas.microsoft.com/office/drawing/2014/main" xmlns="" id="{9B89ECCD-3AE5-493F-834B-C2A23C312BF6}"/>
                </a:ext>
              </a:extLst>
            </p:cNvPr>
            <p:cNvSpPr/>
            <p:nvPr/>
          </p:nvSpPr>
          <p:spPr>
            <a:xfrm>
              <a:off x="7722394" y="1087632"/>
              <a:ext cx="19050" cy="38100"/>
            </a:xfrm>
            <a:custGeom>
              <a:avLst/>
              <a:gdLst>
                <a:gd name="connsiteX0" fmla="*/ 7144 w 19050"/>
                <a:gd name="connsiteY0" fmla="*/ 38222 h 38100"/>
                <a:gd name="connsiteX1" fmla="*/ 7144 w 19050"/>
                <a:gd name="connsiteY1" fmla="*/ 38222 h 38100"/>
              </a:gdLst>
              <a:ahLst/>
              <a:cxnLst>
                <a:cxn ang="0">
                  <a:pos x="connsiteX0" y="connsiteY0"/>
                </a:cxn>
                <a:cxn ang="0">
                  <a:pos x="connsiteX1" y="connsiteY1"/>
                </a:cxn>
              </a:cxnLst>
              <a:rect l="l" t="t" r="r" b="b"/>
              <a:pathLst>
                <a:path w="19050" h="38100">
                  <a:moveTo>
                    <a:pt x="7144" y="38222"/>
                  </a:moveTo>
                  <a:cubicBezTo>
                    <a:pt x="11906" y="26792"/>
                    <a:pt x="33814" y="-25595"/>
                    <a:pt x="7144" y="38222"/>
                  </a:cubicBezTo>
                  <a:close/>
                </a:path>
              </a:pathLst>
            </a:custGeom>
            <a:grpFill/>
            <a:ln w="9525" cap="flat">
              <a:noFill/>
              <a:prstDash val="solid"/>
              <a:miter/>
            </a:ln>
          </p:spPr>
          <p:txBody>
            <a:bodyPr rtlCol="0" anchor="ctr"/>
            <a:lstStyle/>
            <a:p>
              <a:endParaRPr lang="en-US"/>
            </a:p>
          </p:txBody>
        </p:sp>
        <p:sp>
          <p:nvSpPr>
            <p:cNvPr id="939" name="Freeform: Shape 938">
              <a:extLst>
                <a:ext uri="{FF2B5EF4-FFF2-40B4-BE49-F238E27FC236}">
                  <a16:creationId xmlns:a16="http://schemas.microsoft.com/office/drawing/2014/main" xmlns="" id="{541902A5-5424-4817-A0A0-EFACBF3B5A2A}"/>
                </a:ext>
              </a:extLst>
            </p:cNvPr>
            <p:cNvSpPr/>
            <p:nvPr/>
          </p:nvSpPr>
          <p:spPr>
            <a:xfrm>
              <a:off x="6992884" y="1258305"/>
              <a:ext cx="28575" cy="9525"/>
            </a:xfrm>
            <a:custGeom>
              <a:avLst/>
              <a:gdLst>
                <a:gd name="connsiteX0" fmla="*/ 30850 w 28575"/>
                <a:gd name="connsiteY0" fmla="*/ 11377 h 9525"/>
                <a:gd name="connsiteX1" fmla="*/ 30850 w 28575"/>
                <a:gd name="connsiteY1" fmla="*/ 11377 h 9525"/>
              </a:gdLst>
              <a:ahLst/>
              <a:cxnLst>
                <a:cxn ang="0">
                  <a:pos x="connsiteX0" y="connsiteY0"/>
                </a:cxn>
                <a:cxn ang="0">
                  <a:pos x="connsiteX1" y="connsiteY1"/>
                </a:cxn>
              </a:cxnLst>
              <a:rect l="l" t="t" r="r" b="b"/>
              <a:pathLst>
                <a:path w="28575" h="9525">
                  <a:moveTo>
                    <a:pt x="30850" y="11377"/>
                  </a:moveTo>
                  <a:cubicBezTo>
                    <a:pt x="-22490" y="1852"/>
                    <a:pt x="30850" y="11377"/>
                    <a:pt x="30850" y="11377"/>
                  </a:cubicBezTo>
                  <a:close/>
                </a:path>
              </a:pathLst>
            </a:custGeom>
            <a:grpFill/>
            <a:ln w="9525" cap="flat">
              <a:noFill/>
              <a:prstDash val="solid"/>
              <a:miter/>
            </a:ln>
          </p:spPr>
          <p:txBody>
            <a:bodyPr rtlCol="0" anchor="ctr"/>
            <a:lstStyle/>
            <a:p>
              <a:endParaRPr lang="en-US"/>
            </a:p>
          </p:txBody>
        </p:sp>
        <p:sp>
          <p:nvSpPr>
            <p:cNvPr id="940" name="Freeform: Shape 939">
              <a:extLst>
                <a:ext uri="{FF2B5EF4-FFF2-40B4-BE49-F238E27FC236}">
                  <a16:creationId xmlns:a16="http://schemas.microsoft.com/office/drawing/2014/main" xmlns="" id="{B375632A-CEC0-4C1B-823A-D5CEC986E0B7}"/>
                </a:ext>
              </a:extLst>
            </p:cNvPr>
            <p:cNvSpPr/>
            <p:nvPr/>
          </p:nvSpPr>
          <p:spPr>
            <a:xfrm>
              <a:off x="7001351" y="1275513"/>
              <a:ext cx="19050" cy="19050"/>
            </a:xfrm>
            <a:custGeom>
              <a:avLst/>
              <a:gdLst>
                <a:gd name="connsiteX0" fmla="*/ 7144 w 19050"/>
                <a:gd name="connsiteY0" fmla="*/ 16077 h 19050"/>
                <a:gd name="connsiteX1" fmla="*/ 7144 w 19050"/>
                <a:gd name="connsiteY1" fmla="*/ 16077 h 19050"/>
              </a:gdLst>
              <a:ahLst/>
              <a:cxnLst>
                <a:cxn ang="0">
                  <a:pos x="connsiteX0" y="connsiteY0"/>
                </a:cxn>
                <a:cxn ang="0">
                  <a:pos x="connsiteX1" y="connsiteY1"/>
                </a:cxn>
              </a:cxnLst>
              <a:rect l="l" t="t" r="r" b="b"/>
              <a:pathLst>
                <a:path w="19050" h="19050">
                  <a:moveTo>
                    <a:pt x="7144" y="16077"/>
                  </a:moveTo>
                  <a:cubicBezTo>
                    <a:pt x="10001" y="4647"/>
                    <a:pt x="17621" y="3695"/>
                    <a:pt x="7144" y="16077"/>
                  </a:cubicBezTo>
                  <a:close/>
                </a:path>
              </a:pathLst>
            </a:custGeom>
            <a:grpFill/>
            <a:ln w="9525" cap="flat">
              <a:noFill/>
              <a:prstDash val="solid"/>
              <a:miter/>
            </a:ln>
          </p:spPr>
          <p:txBody>
            <a:bodyPr rtlCol="0" anchor="ctr"/>
            <a:lstStyle/>
            <a:p>
              <a:endParaRPr lang="en-US"/>
            </a:p>
          </p:txBody>
        </p:sp>
        <p:sp>
          <p:nvSpPr>
            <p:cNvPr id="941" name="Freeform: Shape 940">
              <a:extLst>
                <a:ext uri="{FF2B5EF4-FFF2-40B4-BE49-F238E27FC236}">
                  <a16:creationId xmlns:a16="http://schemas.microsoft.com/office/drawing/2014/main" xmlns="" id="{60AE167A-C89A-48CE-BDC2-B87194A73214}"/>
                </a:ext>
              </a:extLst>
            </p:cNvPr>
            <p:cNvSpPr/>
            <p:nvPr/>
          </p:nvSpPr>
          <p:spPr>
            <a:xfrm>
              <a:off x="7026116" y="1176793"/>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13811" y="5259"/>
                    <a:pt x="8096" y="8117"/>
                    <a:pt x="7144" y="9069"/>
                  </a:cubicBezTo>
                  <a:close/>
                </a:path>
              </a:pathLst>
            </a:custGeom>
            <a:grpFill/>
            <a:ln w="9525" cap="flat">
              <a:noFill/>
              <a:prstDash val="solid"/>
              <a:miter/>
            </a:ln>
          </p:spPr>
          <p:txBody>
            <a:bodyPr rtlCol="0" anchor="ctr"/>
            <a:lstStyle/>
            <a:p>
              <a:endParaRPr lang="en-US"/>
            </a:p>
          </p:txBody>
        </p:sp>
        <p:sp>
          <p:nvSpPr>
            <p:cNvPr id="942" name="Freeform: Shape 941">
              <a:extLst>
                <a:ext uri="{FF2B5EF4-FFF2-40B4-BE49-F238E27FC236}">
                  <a16:creationId xmlns:a16="http://schemas.microsoft.com/office/drawing/2014/main" xmlns="" id="{02395CBD-A331-4E69-A499-8EFEBD9BF19D}"/>
                </a:ext>
              </a:extLst>
            </p:cNvPr>
            <p:cNvSpPr/>
            <p:nvPr/>
          </p:nvSpPr>
          <p:spPr>
            <a:xfrm>
              <a:off x="7042309" y="1296828"/>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7144" y="7144"/>
                    <a:pt x="9049" y="18574"/>
                    <a:pt x="7144" y="7144"/>
                  </a:cubicBezTo>
                  <a:close/>
                </a:path>
              </a:pathLst>
            </a:custGeom>
            <a:grpFill/>
            <a:ln w="9525" cap="flat">
              <a:noFill/>
              <a:prstDash val="solid"/>
              <a:miter/>
            </a:ln>
          </p:spPr>
          <p:txBody>
            <a:bodyPr rtlCol="0" anchor="ctr"/>
            <a:lstStyle/>
            <a:p>
              <a:endParaRPr lang="en-US"/>
            </a:p>
          </p:txBody>
        </p:sp>
        <p:sp>
          <p:nvSpPr>
            <p:cNvPr id="943" name="Freeform: Shape 942">
              <a:extLst>
                <a:ext uri="{FF2B5EF4-FFF2-40B4-BE49-F238E27FC236}">
                  <a16:creationId xmlns:a16="http://schemas.microsoft.com/office/drawing/2014/main" xmlns="" id="{EFA29290-BC85-47F0-90D2-D132636678E6}"/>
                </a:ext>
              </a:extLst>
            </p:cNvPr>
            <p:cNvSpPr/>
            <p:nvPr/>
          </p:nvSpPr>
          <p:spPr>
            <a:xfrm>
              <a:off x="7039451" y="1297781"/>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9049" y="7144"/>
                  </a:lnTo>
                  <a:lnTo>
                    <a:pt x="7144" y="8096"/>
                  </a:lnTo>
                  <a:close/>
                </a:path>
              </a:pathLst>
            </a:custGeom>
            <a:grpFill/>
            <a:ln w="9525" cap="flat">
              <a:noFill/>
              <a:prstDash val="solid"/>
              <a:miter/>
            </a:ln>
          </p:spPr>
          <p:txBody>
            <a:bodyPr rtlCol="0" anchor="ctr"/>
            <a:lstStyle/>
            <a:p>
              <a:endParaRPr lang="en-US"/>
            </a:p>
          </p:txBody>
        </p:sp>
        <p:sp>
          <p:nvSpPr>
            <p:cNvPr id="944" name="Freeform: Shape 943">
              <a:extLst>
                <a:ext uri="{FF2B5EF4-FFF2-40B4-BE49-F238E27FC236}">
                  <a16:creationId xmlns:a16="http://schemas.microsoft.com/office/drawing/2014/main" xmlns="" id="{D7D646F7-3754-405C-87B8-7F3B4A526BFE}"/>
                </a:ext>
              </a:extLst>
            </p:cNvPr>
            <p:cNvSpPr/>
            <p:nvPr/>
          </p:nvSpPr>
          <p:spPr>
            <a:xfrm>
              <a:off x="7032623" y="1167268"/>
              <a:ext cx="9525" cy="9525"/>
            </a:xfrm>
            <a:custGeom>
              <a:avLst/>
              <a:gdLst>
                <a:gd name="connsiteX0" fmla="*/ 10162 w 9525"/>
                <a:gd name="connsiteY0" fmla="*/ 9069 h 9525"/>
                <a:gd name="connsiteX1" fmla="*/ 10162 w 9525"/>
                <a:gd name="connsiteY1" fmla="*/ 9069 h 9525"/>
              </a:gdLst>
              <a:ahLst/>
              <a:cxnLst>
                <a:cxn ang="0">
                  <a:pos x="connsiteX0" y="connsiteY0"/>
                </a:cxn>
                <a:cxn ang="0">
                  <a:pos x="connsiteX1" y="connsiteY1"/>
                </a:cxn>
              </a:cxnLst>
              <a:rect l="l" t="t" r="r" b="b"/>
              <a:pathLst>
                <a:path w="9525" h="9525">
                  <a:moveTo>
                    <a:pt x="10162" y="9069"/>
                  </a:moveTo>
                  <a:cubicBezTo>
                    <a:pt x="8257" y="8117"/>
                    <a:pt x="4447" y="5259"/>
                    <a:pt x="10162" y="9069"/>
                  </a:cubicBezTo>
                  <a:close/>
                </a:path>
              </a:pathLst>
            </a:custGeom>
            <a:grpFill/>
            <a:ln w="9525" cap="flat">
              <a:noFill/>
              <a:prstDash val="solid"/>
              <a:miter/>
            </a:ln>
          </p:spPr>
          <p:txBody>
            <a:bodyPr rtlCol="0" anchor="ctr"/>
            <a:lstStyle/>
            <a:p>
              <a:endParaRPr lang="en-US"/>
            </a:p>
          </p:txBody>
        </p:sp>
        <p:sp>
          <p:nvSpPr>
            <p:cNvPr id="945" name="Freeform: Shape 944">
              <a:extLst>
                <a:ext uri="{FF2B5EF4-FFF2-40B4-BE49-F238E27FC236}">
                  <a16:creationId xmlns:a16="http://schemas.microsoft.com/office/drawing/2014/main" xmlns="" id="{D5EDC369-71A4-4578-9D5C-DAE6D6C2730E}"/>
                </a:ext>
              </a:extLst>
            </p:cNvPr>
            <p:cNvSpPr/>
            <p:nvPr/>
          </p:nvSpPr>
          <p:spPr>
            <a:xfrm>
              <a:off x="7035641" y="1211103"/>
              <a:ext cx="9525" cy="9525"/>
            </a:xfrm>
            <a:custGeom>
              <a:avLst/>
              <a:gdLst>
                <a:gd name="connsiteX0" fmla="*/ 10954 w 9525"/>
                <a:gd name="connsiteY0" fmla="*/ 7144 h 9525"/>
                <a:gd name="connsiteX1" fmla="*/ 7144 w 9525"/>
                <a:gd name="connsiteY1" fmla="*/ 7144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lnTo>
                    <a:pt x="7144" y="7144"/>
                  </a:lnTo>
                  <a:cubicBezTo>
                    <a:pt x="8096" y="7144"/>
                    <a:pt x="10001" y="11906"/>
                    <a:pt x="10954" y="7144"/>
                  </a:cubicBezTo>
                  <a:close/>
                </a:path>
              </a:pathLst>
            </a:custGeom>
            <a:grpFill/>
            <a:ln w="9525" cap="flat">
              <a:noFill/>
              <a:prstDash val="solid"/>
              <a:miter/>
            </a:ln>
          </p:spPr>
          <p:txBody>
            <a:bodyPr rtlCol="0" anchor="ctr"/>
            <a:lstStyle/>
            <a:p>
              <a:endParaRPr lang="en-US"/>
            </a:p>
          </p:txBody>
        </p:sp>
        <p:sp>
          <p:nvSpPr>
            <p:cNvPr id="946" name="Freeform: Shape 945">
              <a:extLst>
                <a:ext uri="{FF2B5EF4-FFF2-40B4-BE49-F238E27FC236}">
                  <a16:creationId xmlns:a16="http://schemas.microsoft.com/office/drawing/2014/main" xmlns="" id="{9AAB1B6D-65F2-4078-9870-34CF83ADD7E7}"/>
                </a:ext>
              </a:extLst>
            </p:cNvPr>
            <p:cNvSpPr/>
            <p:nvPr/>
          </p:nvSpPr>
          <p:spPr>
            <a:xfrm>
              <a:off x="7067074" y="1306988"/>
              <a:ext cx="19050" cy="9525"/>
            </a:xfrm>
            <a:custGeom>
              <a:avLst/>
              <a:gdLst>
                <a:gd name="connsiteX0" fmla="*/ 7144 w 19050"/>
                <a:gd name="connsiteY0" fmla="*/ 8414 h 9525"/>
                <a:gd name="connsiteX1" fmla="*/ 7144 w 19050"/>
                <a:gd name="connsiteY1" fmla="*/ 8414 h 9525"/>
              </a:gdLst>
              <a:ahLst/>
              <a:cxnLst>
                <a:cxn ang="0">
                  <a:pos x="connsiteX0" y="connsiteY0"/>
                </a:cxn>
                <a:cxn ang="0">
                  <a:pos x="connsiteX1" y="connsiteY1"/>
                </a:cxn>
              </a:cxnLst>
              <a:rect l="l" t="t" r="r" b="b"/>
              <a:pathLst>
                <a:path w="19050" h="9525">
                  <a:moveTo>
                    <a:pt x="7144" y="8414"/>
                  </a:moveTo>
                  <a:cubicBezTo>
                    <a:pt x="19526" y="5556"/>
                    <a:pt x="7144" y="8414"/>
                    <a:pt x="7144" y="8414"/>
                  </a:cubicBezTo>
                  <a:close/>
                </a:path>
              </a:pathLst>
            </a:custGeom>
            <a:grpFill/>
            <a:ln w="9525" cap="flat">
              <a:noFill/>
              <a:prstDash val="solid"/>
              <a:miter/>
            </a:ln>
          </p:spPr>
          <p:txBody>
            <a:bodyPr rtlCol="0" anchor="ctr"/>
            <a:lstStyle/>
            <a:p>
              <a:endParaRPr lang="en-US"/>
            </a:p>
          </p:txBody>
        </p:sp>
        <p:sp>
          <p:nvSpPr>
            <p:cNvPr id="947" name="Freeform: Shape 946">
              <a:extLst>
                <a:ext uri="{FF2B5EF4-FFF2-40B4-BE49-F238E27FC236}">
                  <a16:creationId xmlns:a16="http://schemas.microsoft.com/office/drawing/2014/main" xmlns="" id="{45225558-FA69-4977-8D82-0A94B9A82176}"/>
                </a:ext>
              </a:extLst>
            </p:cNvPr>
            <p:cNvSpPr/>
            <p:nvPr/>
          </p:nvSpPr>
          <p:spPr>
            <a:xfrm>
              <a:off x="7066121" y="1200439"/>
              <a:ext cx="9525" cy="19050"/>
            </a:xfrm>
            <a:custGeom>
              <a:avLst/>
              <a:gdLst>
                <a:gd name="connsiteX0" fmla="*/ 7144 w 9525"/>
                <a:gd name="connsiteY0" fmla="*/ 12093 h 19050"/>
                <a:gd name="connsiteX1" fmla="*/ 10954 w 9525"/>
                <a:gd name="connsiteY1" fmla="*/ 7331 h 19050"/>
                <a:gd name="connsiteX2" fmla="*/ 7144 w 9525"/>
                <a:gd name="connsiteY2" fmla="*/ 12093 h 19050"/>
              </a:gdLst>
              <a:ahLst/>
              <a:cxnLst>
                <a:cxn ang="0">
                  <a:pos x="connsiteX0" y="connsiteY0"/>
                </a:cxn>
                <a:cxn ang="0">
                  <a:pos x="connsiteX1" y="connsiteY1"/>
                </a:cxn>
                <a:cxn ang="0">
                  <a:pos x="connsiteX2" y="connsiteY2"/>
                </a:cxn>
              </a:cxnLst>
              <a:rect l="l" t="t" r="r" b="b"/>
              <a:pathLst>
                <a:path w="9525" h="19050">
                  <a:moveTo>
                    <a:pt x="7144" y="12093"/>
                  </a:moveTo>
                  <a:cubicBezTo>
                    <a:pt x="7144" y="7331"/>
                    <a:pt x="12859" y="13046"/>
                    <a:pt x="10954" y="7331"/>
                  </a:cubicBezTo>
                  <a:cubicBezTo>
                    <a:pt x="7144" y="6378"/>
                    <a:pt x="8096" y="9236"/>
                    <a:pt x="7144" y="12093"/>
                  </a:cubicBezTo>
                  <a:close/>
                </a:path>
              </a:pathLst>
            </a:custGeom>
            <a:grpFill/>
            <a:ln w="9525" cap="flat">
              <a:noFill/>
              <a:prstDash val="solid"/>
              <a:miter/>
            </a:ln>
          </p:spPr>
          <p:txBody>
            <a:bodyPr rtlCol="0" anchor="ctr"/>
            <a:lstStyle/>
            <a:p>
              <a:endParaRPr lang="en-US"/>
            </a:p>
          </p:txBody>
        </p:sp>
        <p:sp>
          <p:nvSpPr>
            <p:cNvPr id="948" name="Freeform: Shape 947">
              <a:extLst>
                <a:ext uri="{FF2B5EF4-FFF2-40B4-BE49-F238E27FC236}">
                  <a16:creationId xmlns:a16="http://schemas.microsoft.com/office/drawing/2014/main" xmlns="" id="{1014E445-186D-4121-8997-4637169BAF56}"/>
                </a:ext>
              </a:extLst>
            </p:cNvPr>
            <p:cNvSpPr/>
            <p:nvPr/>
          </p:nvSpPr>
          <p:spPr>
            <a:xfrm>
              <a:off x="7095649" y="1249441"/>
              <a:ext cx="9525" cy="9525"/>
            </a:xfrm>
            <a:custGeom>
              <a:avLst/>
              <a:gdLst>
                <a:gd name="connsiteX0" fmla="*/ 7144 w 9525"/>
                <a:gd name="connsiteY0" fmla="*/ 7858 h 9525"/>
                <a:gd name="connsiteX1" fmla="*/ 9049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9049" y="7858"/>
                  </a:cubicBez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949" name="Freeform: Shape 948">
              <a:extLst>
                <a:ext uri="{FF2B5EF4-FFF2-40B4-BE49-F238E27FC236}">
                  <a16:creationId xmlns:a16="http://schemas.microsoft.com/office/drawing/2014/main" xmlns="" id="{34ABB8F2-9F38-422D-84FE-1990EAF861B3}"/>
                </a:ext>
              </a:extLst>
            </p:cNvPr>
            <p:cNvSpPr/>
            <p:nvPr/>
          </p:nvSpPr>
          <p:spPr>
            <a:xfrm>
              <a:off x="7091839" y="1248056"/>
              <a:ext cx="9525" cy="9525"/>
            </a:xfrm>
            <a:custGeom>
              <a:avLst/>
              <a:gdLst>
                <a:gd name="connsiteX0" fmla="*/ 10954 w 9525"/>
                <a:gd name="connsiteY0" fmla="*/ 9243 h 9525"/>
                <a:gd name="connsiteX1" fmla="*/ 7144 w 9525"/>
                <a:gd name="connsiteY1" fmla="*/ 7338 h 9525"/>
                <a:gd name="connsiteX2" fmla="*/ 10954 w 9525"/>
                <a:gd name="connsiteY2" fmla="*/ 9243 h 9525"/>
              </a:gdLst>
              <a:ahLst/>
              <a:cxnLst>
                <a:cxn ang="0">
                  <a:pos x="connsiteX0" y="connsiteY0"/>
                </a:cxn>
                <a:cxn ang="0">
                  <a:pos x="connsiteX1" y="connsiteY1"/>
                </a:cxn>
                <a:cxn ang="0">
                  <a:pos x="connsiteX2" y="connsiteY2"/>
                </a:cxn>
              </a:cxnLst>
              <a:rect l="l" t="t" r="r" b="b"/>
              <a:pathLst>
                <a:path w="9525" h="9525">
                  <a:moveTo>
                    <a:pt x="10954" y="9243"/>
                  </a:moveTo>
                  <a:cubicBezTo>
                    <a:pt x="9049" y="9243"/>
                    <a:pt x="8096" y="6386"/>
                    <a:pt x="7144" y="7338"/>
                  </a:cubicBezTo>
                  <a:cubicBezTo>
                    <a:pt x="8096" y="10196"/>
                    <a:pt x="9049" y="9243"/>
                    <a:pt x="10954" y="9243"/>
                  </a:cubicBezTo>
                  <a:close/>
                </a:path>
              </a:pathLst>
            </a:custGeom>
            <a:grpFill/>
            <a:ln w="9525" cap="flat">
              <a:noFill/>
              <a:prstDash val="solid"/>
              <a:miter/>
            </a:ln>
          </p:spPr>
          <p:txBody>
            <a:bodyPr rtlCol="0" anchor="ctr"/>
            <a:lstStyle/>
            <a:p>
              <a:endParaRPr lang="en-US"/>
            </a:p>
          </p:txBody>
        </p:sp>
        <p:sp>
          <p:nvSpPr>
            <p:cNvPr id="950" name="Freeform: Shape 949">
              <a:extLst>
                <a:ext uri="{FF2B5EF4-FFF2-40B4-BE49-F238E27FC236}">
                  <a16:creationId xmlns:a16="http://schemas.microsoft.com/office/drawing/2014/main" xmlns="" id="{CF178884-7DF2-4CB0-AA03-6245609AC3D8}"/>
                </a:ext>
              </a:extLst>
            </p:cNvPr>
            <p:cNvSpPr/>
            <p:nvPr/>
          </p:nvSpPr>
          <p:spPr>
            <a:xfrm>
              <a:off x="7109513" y="1253013"/>
              <a:ext cx="9525" cy="9525"/>
            </a:xfrm>
            <a:custGeom>
              <a:avLst/>
              <a:gdLst>
                <a:gd name="connsiteX0" fmla="*/ 11377 w 9525"/>
                <a:gd name="connsiteY0" fmla="*/ 7144 h 9525"/>
                <a:gd name="connsiteX1" fmla="*/ 11377 w 9525"/>
                <a:gd name="connsiteY1" fmla="*/ 7144 h 9525"/>
              </a:gdLst>
              <a:ahLst/>
              <a:cxnLst>
                <a:cxn ang="0">
                  <a:pos x="connsiteX0" y="connsiteY0"/>
                </a:cxn>
                <a:cxn ang="0">
                  <a:pos x="connsiteX1" y="connsiteY1"/>
                </a:cxn>
              </a:cxnLst>
              <a:rect l="l" t="t" r="r" b="b"/>
              <a:pathLst>
                <a:path w="9525" h="9525">
                  <a:moveTo>
                    <a:pt x="11377" y="7144"/>
                  </a:moveTo>
                  <a:cubicBezTo>
                    <a:pt x="1852" y="10954"/>
                    <a:pt x="11377" y="10001"/>
                    <a:pt x="11377" y="7144"/>
                  </a:cubicBezTo>
                  <a:close/>
                </a:path>
              </a:pathLst>
            </a:custGeom>
            <a:grpFill/>
            <a:ln w="9525" cap="flat">
              <a:noFill/>
              <a:prstDash val="solid"/>
              <a:miter/>
            </a:ln>
          </p:spPr>
          <p:txBody>
            <a:bodyPr rtlCol="0" anchor="ctr"/>
            <a:lstStyle/>
            <a:p>
              <a:endParaRPr lang="en-US"/>
            </a:p>
          </p:txBody>
        </p:sp>
        <p:sp>
          <p:nvSpPr>
            <p:cNvPr id="951" name="Freeform: Shape 950">
              <a:extLst>
                <a:ext uri="{FF2B5EF4-FFF2-40B4-BE49-F238E27FC236}">
                  <a16:creationId xmlns:a16="http://schemas.microsoft.com/office/drawing/2014/main" xmlns="" id="{B4BB1FAA-547D-48E6-B54B-FA62B0A1EF48}"/>
                </a:ext>
              </a:extLst>
            </p:cNvPr>
            <p:cNvSpPr/>
            <p:nvPr/>
          </p:nvSpPr>
          <p:spPr>
            <a:xfrm>
              <a:off x="7160478" y="1342112"/>
              <a:ext cx="19050" cy="9525"/>
            </a:xfrm>
            <a:custGeom>
              <a:avLst/>
              <a:gdLst>
                <a:gd name="connsiteX0" fmla="*/ 20420 w 19050"/>
                <a:gd name="connsiteY0" fmla="*/ 9485 h 9525"/>
                <a:gd name="connsiteX1" fmla="*/ 20420 w 19050"/>
                <a:gd name="connsiteY1" fmla="*/ 9485 h 9525"/>
              </a:gdLst>
              <a:ahLst/>
              <a:cxnLst>
                <a:cxn ang="0">
                  <a:pos x="connsiteX0" y="connsiteY0"/>
                </a:cxn>
                <a:cxn ang="0">
                  <a:pos x="connsiteX1" y="connsiteY1"/>
                </a:cxn>
              </a:cxnLst>
              <a:rect l="l" t="t" r="r" b="b"/>
              <a:pathLst>
                <a:path w="19050" h="9525">
                  <a:moveTo>
                    <a:pt x="20420" y="9485"/>
                  </a:moveTo>
                  <a:cubicBezTo>
                    <a:pt x="5179" y="3770"/>
                    <a:pt x="417" y="10437"/>
                    <a:pt x="20420" y="9485"/>
                  </a:cubicBezTo>
                  <a:close/>
                </a:path>
              </a:pathLst>
            </a:custGeom>
            <a:grpFill/>
            <a:ln w="9525" cap="flat">
              <a:noFill/>
              <a:prstDash val="solid"/>
              <a:miter/>
            </a:ln>
          </p:spPr>
          <p:txBody>
            <a:bodyPr rtlCol="0" anchor="ctr"/>
            <a:lstStyle/>
            <a:p>
              <a:endParaRPr lang="en-US"/>
            </a:p>
          </p:txBody>
        </p:sp>
        <p:sp>
          <p:nvSpPr>
            <p:cNvPr id="952" name="Freeform: Shape 951">
              <a:extLst>
                <a:ext uri="{FF2B5EF4-FFF2-40B4-BE49-F238E27FC236}">
                  <a16:creationId xmlns:a16="http://schemas.microsoft.com/office/drawing/2014/main" xmlns="" id="{F76048CC-FE67-46FF-B77C-98534BC63D07}"/>
                </a:ext>
              </a:extLst>
            </p:cNvPr>
            <p:cNvSpPr/>
            <p:nvPr/>
          </p:nvSpPr>
          <p:spPr>
            <a:xfrm>
              <a:off x="7155656" y="1343501"/>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8096" y="7144"/>
                    <a:pt x="9049" y="7144"/>
                    <a:pt x="9049" y="7144"/>
                  </a:cubicBezTo>
                  <a:close/>
                </a:path>
              </a:pathLst>
            </a:custGeom>
            <a:grpFill/>
            <a:ln w="9525" cap="flat">
              <a:noFill/>
              <a:prstDash val="solid"/>
              <a:miter/>
            </a:ln>
          </p:spPr>
          <p:txBody>
            <a:bodyPr rtlCol="0" anchor="ctr"/>
            <a:lstStyle/>
            <a:p>
              <a:endParaRPr lang="en-US"/>
            </a:p>
          </p:txBody>
        </p:sp>
        <p:sp>
          <p:nvSpPr>
            <p:cNvPr id="953" name="Freeform: Shape 952">
              <a:extLst>
                <a:ext uri="{FF2B5EF4-FFF2-40B4-BE49-F238E27FC236}">
                  <a16:creationId xmlns:a16="http://schemas.microsoft.com/office/drawing/2014/main" xmlns="" id="{331F9C5D-71D1-41B8-A044-3802777DC885}"/>
                </a:ext>
              </a:extLst>
            </p:cNvPr>
            <p:cNvSpPr/>
            <p:nvPr/>
          </p:nvSpPr>
          <p:spPr>
            <a:xfrm>
              <a:off x="7104221" y="1203668"/>
              <a:ext cx="9525" cy="19050"/>
            </a:xfrm>
            <a:custGeom>
              <a:avLst/>
              <a:gdLst>
                <a:gd name="connsiteX0" fmla="*/ 7144 w 9525"/>
                <a:gd name="connsiteY0" fmla="*/ 12674 h 19050"/>
                <a:gd name="connsiteX1" fmla="*/ 7144 w 9525"/>
                <a:gd name="connsiteY1" fmla="*/ 12674 h 19050"/>
              </a:gdLst>
              <a:ahLst/>
              <a:cxnLst>
                <a:cxn ang="0">
                  <a:pos x="connsiteX0" y="connsiteY0"/>
                </a:cxn>
                <a:cxn ang="0">
                  <a:pos x="connsiteX1" y="connsiteY1"/>
                </a:cxn>
              </a:cxnLst>
              <a:rect l="l" t="t" r="r" b="b"/>
              <a:pathLst>
                <a:path w="9525" h="19050">
                  <a:moveTo>
                    <a:pt x="7144" y="12674"/>
                  </a:moveTo>
                  <a:cubicBezTo>
                    <a:pt x="16669" y="1244"/>
                    <a:pt x="9049" y="10769"/>
                    <a:pt x="7144" y="12674"/>
                  </a:cubicBezTo>
                  <a:close/>
                </a:path>
              </a:pathLst>
            </a:custGeom>
            <a:grpFill/>
            <a:ln w="9525" cap="flat">
              <a:noFill/>
              <a:prstDash val="solid"/>
              <a:miter/>
            </a:ln>
          </p:spPr>
          <p:txBody>
            <a:bodyPr rtlCol="0" anchor="ctr"/>
            <a:lstStyle/>
            <a:p>
              <a:endParaRPr lang="en-US"/>
            </a:p>
          </p:txBody>
        </p:sp>
        <p:sp>
          <p:nvSpPr>
            <p:cNvPr id="954" name="Freeform: Shape 953">
              <a:extLst>
                <a:ext uri="{FF2B5EF4-FFF2-40B4-BE49-F238E27FC236}">
                  <a16:creationId xmlns:a16="http://schemas.microsoft.com/office/drawing/2014/main" xmlns="" id="{49733937-7AD5-48D2-9647-C8783D0987B2}"/>
                </a:ext>
              </a:extLst>
            </p:cNvPr>
            <p:cNvSpPr/>
            <p:nvPr/>
          </p:nvSpPr>
          <p:spPr>
            <a:xfrm>
              <a:off x="7178409" y="1345406"/>
              <a:ext cx="9525" cy="9525"/>
            </a:xfrm>
            <a:custGeom>
              <a:avLst/>
              <a:gdLst>
                <a:gd name="connsiteX0" fmla="*/ 11061 w 9525"/>
                <a:gd name="connsiteY0" fmla="*/ 9049 h 9525"/>
                <a:gd name="connsiteX1" fmla="*/ 7251 w 9525"/>
                <a:gd name="connsiteY1" fmla="*/ 7144 h 9525"/>
                <a:gd name="connsiteX2" fmla="*/ 11061 w 9525"/>
                <a:gd name="connsiteY2" fmla="*/ 9049 h 9525"/>
              </a:gdLst>
              <a:ahLst/>
              <a:cxnLst>
                <a:cxn ang="0">
                  <a:pos x="connsiteX0" y="connsiteY0"/>
                </a:cxn>
                <a:cxn ang="0">
                  <a:pos x="connsiteX1" y="connsiteY1"/>
                </a:cxn>
                <a:cxn ang="0">
                  <a:pos x="connsiteX2" y="connsiteY2"/>
                </a:cxn>
              </a:cxnLst>
              <a:rect l="l" t="t" r="r" b="b"/>
              <a:pathLst>
                <a:path w="9525" h="9525">
                  <a:moveTo>
                    <a:pt x="11061" y="9049"/>
                  </a:moveTo>
                  <a:cubicBezTo>
                    <a:pt x="10109" y="9049"/>
                    <a:pt x="8204" y="9049"/>
                    <a:pt x="7251" y="7144"/>
                  </a:cubicBezTo>
                  <a:cubicBezTo>
                    <a:pt x="6299" y="10954"/>
                    <a:pt x="12014" y="10001"/>
                    <a:pt x="11061" y="9049"/>
                  </a:cubicBezTo>
                  <a:close/>
                </a:path>
              </a:pathLst>
            </a:custGeom>
            <a:grpFill/>
            <a:ln w="9525" cap="flat">
              <a:noFill/>
              <a:prstDash val="solid"/>
              <a:miter/>
            </a:ln>
          </p:spPr>
          <p:txBody>
            <a:bodyPr rtlCol="0" anchor="ctr"/>
            <a:lstStyle/>
            <a:p>
              <a:endParaRPr lang="en-US"/>
            </a:p>
          </p:txBody>
        </p:sp>
        <p:sp>
          <p:nvSpPr>
            <p:cNvPr id="955" name="Freeform: Shape 954">
              <a:extLst>
                <a:ext uri="{FF2B5EF4-FFF2-40B4-BE49-F238E27FC236}">
                  <a16:creationId xmlns:a16="http://schemas.microsoft.com/office/drawing/2014/main" xmlns="" id="{0C7F0D23-28B5-4324-A306-9695BF8D60E1}"/>
                </a:ext>
              </a:extLst>
            </p:cNvPr>
            <p:cNvSpPr/>
            <p:nvPr/>
          </p:nvSpPr>
          <p:spPr>
            <a:xfrm>
              <a:off x="7162324" y="1270158"/>
              <a:ext cx="19050" cy="9525"/>
            </a:xfrm>
            <a:custGeom>
              <a:avLst/>
              <a:gdLst>
                <a:gd name="connsiteX0" fmla="*/ 12859 w 19050"/>
                <a:gd name="connsiteY0" fmla="*/ 10001 h 9525"/>
                <a:gd name="connsiteX1" fmla="*/ 7144 w 19050"/>
                <a:gd name="connsiteY1" fmla="*/ 7144 h 9525"/>
                <a:gd name="connsiteX2" fmla="*/ 12859 w 19050"/>
                <a:gd name="connsiteY2" fmla="*/ 10001 h 9525"/>
              </a:gdLst>
              <a:ahLst/>
              <a:cxnLst>
                <a:cxn ang="0">
                  <a:pos x="connsiteX0" y="connsiteY0"/>
                </a:cxn>
                <a:cxn ang="0">
                  <a:pos x="connsiteX1" y="connsiteY1"/>
                </a:cxn>
                <a:cxn ang="0">
                  <a:pos x="connsiteX2" y="connsiteY2"/>
                </a:cxn>
              </a:cxnLst>
              <a:rect l="l" t="t" r="r" b="b"/>
              <a:pathLst>
                <a:path w="19050" h="9525">
                  <a:moveTo>
                    <a:pt x="12859" y="10001"/>
                  </a:moveTo>
                  <a:cubicBezTo>
                    <a:pt x="12859" y="8096"/>
                    <a:pt x="9049" y="9049"/>
                    <a:pt x="7144" y="7144"/>
                  </a:cubicBezTo>
                  <a:cubicBezTo>
                    <a:pt x="10001" y="8096"/>
                    <a:pt x="10954" y="14764"/>
                    <a:pt x="12859" y="10001"/>
                  </a:cubicBezTo>
                  <a:close/>
                </a:path>
              </a:pathLst>
            </a:custGeom>
            <a:grpFill/>
            <a:ln w="9525" cap="flat">
              <a:noFill/>
              <a:prstDash val="solid"/>
              <a:miter/>
            </a:ln>
          </p:spPr>
          <p:txBody>
            <a:bodyPr rtlCol="0" anchor="ctr"/>
            <a:lstStyle/>
            <a:p>
              <a:endParaRPr lang="en-US"/>
            </a:p>
          </p:txBody>
        </p:sp>
        <p:sp>
          <p:nvSpPr>
            <p:cNvPr id="956" name="Freeform: Shape 955">
              <a:extLst>
                <a:ext uri="{FF2B5EF4-FFF2-40B4-BE49-F238E27FC236}">
                  <a16:creationId xmlns:a16="http://schemas.microsoft.com/office/drawing/2014/main" xmlns="" id="{563671DA-D0BD-4A4A-B549-68A706EBC5C7}"/>
                </a:ext>
              </a:extLst>
            </p:cNvPr>
            <p:cNvSpPr/>
            <p:nvPr/>
          </p:nvSpPr>
          <p:spPr>
            <a:xfrm>
              <a:off x="7196959" y="1328261"/>
              <a:ext cx="9525" cy="19050"/>
            </a:xfrm>
            <a:custGeom>
              <a:avLst/>
              <a:gdLst>
                <a:gd name="connsiteX0" fmla="*/ 10609 w 9525"/>
                <a:gd name="connsiteY0" fmla="*/ 12859 h 19050"/>
                <a:gd name="connsiteX1" fmla="*/ 8704 w 9525"/>
                <a:gd name="connsiteY1" fmla="*/ 7144 h 19050"/>
                <a:gd name="connsiteX2" fmla="*/ 10609 w 9525"/>
                <a:gd name="connsiteY2" fmla="*/ 12859 h 19050"/>
              </a:gdLst>
              <a:ahLst/>
              <a:cxnLst>
                <a:cxn ang="0">
                  <a:pos x="connsiteX0" y="connsiteY0"/>
                </a:cxn>
                <a:cxn ang="0">
                  <a:pos x="connsiteX1" y="connsiteY1"/>
                </a:cxn>
                <a:cxn ang="0">
                  <a:pos x="connsiteX2" y="connsiteY2"/>
                </a:cxn>
              </a:cxnLst>
              <a:rect l="l" t="t" r="r" b="b"/>
              <a:pathLst>
                <a:path w="9525" h="19050">
                  <a:moveTo>
                    <a:pt x="10609" y="12859"/>
                  </a:moveTo>
                  <a:cubicBezTo>
                    <a:pt x="9656" y="12859"/>
                    <a:pt x="7751" y="10001"/>
                    <a:pt x="8704" y="7144"/>
                  </a:cubicBezTo>
                  <a:cubicBezTo>
                    <a:pt x="7751" y="8096"/>
                    <a:pt x="4894" y="14764"/>
                    <a:pt x="10609" y="12859"/>
                  </a:cubicBezTo>
                  <a:close/>
                </a:path>
              </a:pathLst>
            </a:custGeom>
            <a:grpFill/>
            <a:ln w="9525" cap="flat">
              <a:noFill/>
              <a:prstDash val="solid"/>
              <a:miter/>
            </a:ln>
          </p:spPr>
          <p:txBody>
            <a:bodyPr rtlCol="0" anchor="ctr"/>
            <a:lstStyle/>
            <a:p>
              <a:endParaRPr lang="en-US"/>
            </a:p>
          </p:txBody>
        </p:sp>
        <p:sp>
          <p:nvSpPr>
            <p:cNvPr id="957" name="Freeform: Shape 956">
              <a:extLst>
                <a:ext uri="{FF2B5EF4-FFF2-40B4-BE49-F238E27FC236}">
                  <a16:creationId xmlns:a16="http://schemas.microsoft.com/office/drawing/2014/main" xmlns="" id="{95EA1931-C03C-4BCB-AED3-87EE8A6C5748}"/>
                </a:ext>
              </a:extLst>
            </p:cNvPr>
            <p:cNvSpPr/>
            <p:nvPr/>
          </p:nvSpPr>
          <p:spPr>
            <a:xfrm>
              <a:off x="7173218" y="1274497"/>
              <a:ext cx="19050" cy="9525"/>
            </a:xfrm>
            <a:custGeom>
              <a:avLst/>
              <a:gdLst>
                <a:gd name="connsiteX0" fmla="*/ 12442 w 19050"/>
                <a:gd name="connsiteY0" fmla="*/ 7567 h 9525"/>
                <a:gd name="connsiteX1" fmla="*/ 12442 w 19050"/>
                <a:gd name="connsiteY1" fmla="*/ 7567 h 9525"/>
              </a:gdLst>
              <a:ahLst/>
              <a:cxnLst>
                <a:cxn ang="0">
                  <a:pos x="connsiteX0" y="connsiteY0"/>
                </a:cxn>
                <a:cxn ang="0">
                  <a:pos x="connsiteX1" y="connsiteY1"/>
                </a:cxn>
              </a:cxnLst>
              <a:rect l="l" t="t" r="r" b="b"/>
              <a:pathLst>
                <a:path w="19050" h="9525">
                  <a:moveTo>
                    <a:pt x="12442" y="7567"/>
                  </a:moveTo>
                  <a:cubicBezTo>
                    <a:pt x="11489" y="7567"/>
                    <a:pt x="1012" y="6615"/>
                    <a:pt x="12442" y="7567"/>
                  </a:cubicBezTo>
                  <a:close/>
                </a:path>
              </a:pathLst>
            </a:custGeom>
            <a:grpFill/>
            <a:ln w="9525" cap="flat">
              <a:noFill/>
              <a:prstDash val="solid"/>
              <a:miter/>
            </a:ln>
          </p:spPr>
          <p:txBody>
            <a:bodyPr rtlCol="0" anchor="ctr"/>
            <a:lstStyle/>
            <a:p>
              <a:endParaRPr lang="en-US"/>
            </a:p>
          </p:txBody>
        </p:sp>
        <p:sp>
          <p:nvSpPr>
            <p:cNvPr id="958" name="Freeform: Shape 957">
              <a:extLst>
                <a:ext uri="{FF2B5EF4-FFF2-40B4-BE49-F238E27FC236}">
                  <a16:creationId xmlns:a16="http://schemas.microsoft.com/office/drawing/2014/main" xmlns="" id="{4E3C38E0-8A87-4403-9396-509AB8FADBA5}"/>
                </a:ext>
              </a:extLst>
            </p:cNvPr>
            <p:cNvSpPr/>
            <p:nvPr/>
          </p:nvSpPr>
          <p:spPr>
            <a:xfrm>
              <a:off x="7168086" y="1218415"/>
              <a:ext cx="9525" cy="19050"/>
            </a:xfrm>
            <a:custGeom>
              <a:avLst/>
              <a:gdLst>
                <a:gd name="connsiteX0" fmla="*/ 10906 w 9525"/>
                <a:gd name="connsiteY0" fmla="*/ 7452 h 19050"/>
                <a:gd name="connsiteX1" fmla="*/ 10906 w 9525"/>
                <a:gd name="connsiteY1" fmla="*/ 7452 h 19050"/>
              </a:gdLst>
              <a:ahLst/>
              <a:cxnLst>
                <a:cxn ang="0">
                  <a:pos x="connsiteX0" y="connsiteY0"/>
                </a:cxn>
                <a:cxn ang="0">
                  <a:pos x="connsiteX1" y="connsiteY1"/>
                </a:cxn>
              </a:cxnLst>
              <a:rect l="l" t="t" r="r" b="b"/>
              <a:pathLst>
                <a:path w="9525" h="19050">
                  <a:moveTo>
                    <a:pt x="10906" y="7452"/>
                  </a:moveTo>
                  <a:cubicBezTo>
                    <a:pt x="15669" y="3642"/>
                    <a:pt x="429" y="36979"/>
                    <a:pt x="10906" y="7452"/>
                  </a:cubicBezTo>
                  <a:close/>
                </a:path>
              </a:pathLst>
            </a:custGeom>
            <a:grpFill/>
            <a:ln w="9525" cap="flat">
              <a:noFill/>
              <a:prstDash val="solid"/>
              <a:miter/>
            </a:ln>
          </p:spPr>
          <p:txBody>
            <a:bodyPr rtlCol="0" anchor="ctr"/>
            <a:lstStyle/>
            <a:p>
              <a:endParaRPr lang="en-US"/>
            </a:p>
          </p:txBody>
        </p:sp>
        <p:sp>
          <p:nvSpPr>
            <p:cNvPr id="959" name="Freeform: Shape 958">
              <a:extLst>
                <a:ext uri="{FF2B5EF4-FFF2-40B4-BE49-F238E27FC236}">
                  <a16:creationId xmlns:a16="http://schemas.microsoft.com/office/drawing/2014/main" xmlns="" id="{9200FEF2-4E9B-405F-925B-6ADF106B0C7A}"/>
                </a:ext>
              </a:extLst>
            </p:cNvPr>
            <p:cNvSpPr/>
            <p:nvPr/>
          </p:nvSpPr>
          <p:spPr>
            <a:xfrm>
              <a:off x="7175659" y="1228248"/>
              <a:ext cx="9525" cy="9525"/>
            </a:xfrm>
            <a:custGeom>
              <a:avLst/>
              <a:gdLst>
                <a:gd name="connsiteX0" fmla="*/ 7144 w 9525"/>
                <a:gd name="connsiteY0" fmla="*/ 7144 h 9525"/>
                <a:gd name="connsiteX1" fmla="*/ 9049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9049" y="8096"/>
                  </a:cubicBez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960" name="Freeform: Shape 959">
              <a:extLst>
                <a:ext uri="{FF2B5EF4-FFF2-40B4-BE49-F238E27FC236}">
                  <a16:creationId xmlns:a16="http://schemas.microsoft.com/office/drawing/2014/main" xmlns="" id="{E029420E-13A0-4D43-8177-3FEDF1D36B08}"/>
                </a:ext>
              </a:extLst>
            </p:cNvPr>
            <p:cNvSpPr/>
            <p:nvPr/>
          </p:nvSpPr>
          <p:spPr>
            <a:xfrm>
              <a:off x="7228999" y="1260633"/>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8096"/>
                    <a:pt x="7144" y="8096"/>
                  </a:cubicBezTo>
                  <a:cubicBezTo>
                    <a:pt x="8096" y="8096"/>
                    <a:pt x="8096" y="8096"/>
                    <a:pt x="9049" y="7144"/>
                  </a:cubicBezTo>
                  <a:close/>
                </a:path>
              </a:pathLst>
            </a:custGeom>
            <a:grpFill/>
            <a:ln w="9525" cap="flat">
              <a:noFill/>
              <a:prstDash val="solid"/>
              <a:miter/>
            </a:ln>
          </p:spPr>
          <p:txBody>
            <a:bodyPr rtlCol="0" anchor="ctr"/>
            <a:lstStyle/>
            <a:p>
              <a:endParaRPr lang="en-US"/>
            </a:p>
          </p:txBody>
        </p:sp>
        <p:sp>
          <p:nvSpPr>
            <p:cNvPr id="961" name="Freeform: Shape 960">
              <a:extLst>
                <a:ext uri="{FF2B5EF4-FFF2-40B4-BE49-F238E27FC236}">
                  <a16:creationId xmlns:a16="http://schemas.microsoft.com/office/drawing/2014/main" xmlns="" id="{22750FAF-8350-42BB-BCE8-0B23FD81FAFD}"/>
                </a:ext>
              </a:extLst>
            </p:cNvPr>
            <p:cNvSpPr/>
            <p:nvPr/>
          </p:nvSpPr>
          <p:spPr>
            <a:xfrm>
              <a:off x="7197409" y="1227167"/>
              <a:ext cx="9525" cy="9525"/>
            </a:xfrm>
            <a:custGeom>
              <a:avLst/>
              <a:gdLst>
                <a:gd name="connsiteX0" fmla="*/ 7301 w 9525"/>
                <a:gd name="connsiteY0" fmla="*/ 7273 h 9525"/>
                <a:gd name="connsiteX1" fmla="*/ 7301 w 9525"/>
                <a:gd name="connsiteY1" fmla="*/ 7273 h 9525"/>
              </a:gdLst>
              <a:ahLst/>
              <a:cxnLst>
                <a:cxn ang="0">
                  <a:pos x="connsiteX0" y="connsiteY0"/>
                </a:cxn>
                <a:cxn ang="0">
                  <a:pos x="connsiteX1" y="connsiteY1"/>
                </a:cxn>
              </a:cxnLst>
              <a:rect l="l" t="t" r="r" b="b"/>
              <a:pathLst>
                <a:path w="9525" h="9525">
                  <a:moveTo>
                    <a:pt x="7301" y="7273"/>
                  </a:moveTo>
                  <a:cubicBezTo>
                    <a:pt x="6348" y="6320"/>
                    <a:pt x="10158" y="11083"/>
                    <a:pt x="7301" y="7273"/>
                  </a:cubicBezTo>
                  <a:close/>
                </a:path>
              </a:pathLst>
            </a:custGeom>
            <a:grpFill/>
            <a:ln w="9525" cap="flat">
              <a:noFill/>
              <a:prstDash val="solid"/>
              <a:miter/>
            </a:ln>
          </p:spPr>
          <p:txBody>
            <a:bodyPr rtlCol="0" anchor="ctr"/>
            <a:lstStyle/>
            <a:p>
              <a:endParaRPr lang="en-US"/>
            </a:p>
          </p:txBody>
        </p:sp>
        <p:sp>
          <p:nvSpPr>
            <p:cNvPr id="962" name="Freeform: Shape 961">
              <a:extLst>
                <a:ext uri="{FF2B5EF4-FFF2-40B4-BE49-F238E27FC236}">
                  <a16:creationId xmlns:a16="http://schemas.microsoft.com/office/drawing/2014/main" xmlns="" id="{88B5FF44-AB75-454C-B3E3-8032D5997B65}"/>
                </a:ext>
              </a:extLst>
            </p:cNvPr>
            <p:cNvSpPr/>
            <p:nvPr/>
          </p:nvSpPr>
          <p:spPr>
            <a:xfrm>
              <a:off x="7297975" y="1338738"/>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13811"/>
                    <a:pt x="7700" y="9049"/>
                    <a:pt x="8653" y="7144"/>
                  </a:cubicBezTo>
                  <a:close/>
                </a:path>
              </a:pathLst>
            </a:custGeom>
            <a:grpFill/>
            <a:ln w="9525" cap="flat">
              <a:noFill/>
              <a:prstDash val="solid"/>
              <a:miter/>
            </a:ln>
          </p:spPr>
          <p:txBody>
            <a:bodyPr rtlCol="0" anchor="ctr"/>
            <a:lstStyle/>
            <a:p>
              <a:endParaRPr lang="en-US"/>
            </a:p>
          </p:txBody>
        </p:sp>
        <p:sp>
          <p:nvSpPr>
            <p:cNvPr id="963" name="Freeform: Shape 962">
              <a:extLst>
                <a:ext uri="{FF2B5EF4-FFF2-40B4-BE49-F238E27FC236}">
                  <a16:creationId xmlns:a16="http://schemas.microsoft.com/office/drawing/2014/main" xmlns="" id="{B0ADB9D2-BEE9-4011-ABEE-33A3E0D71270}"/>
                </a:ext>
              </a:extLst>
            </p:cNvPr>
            <p:cNvSpPr/>
            <p:nvPr/>
          </p:nvSpPr>
          <p:spPr>
            <a:xfrm>
              <a:off x="7300674" y="134254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964" name="Freeform: Shape 963">
              <a:extLst>
                <a:ext uri="{FF2B5EF4-FFF2-40B4-BE49-F238E27FC236}">
                  <a16:creationId xmlns:a16="http://schemas.microsoft.com/office/drawing/2014/main" xmlns="" id="{4962BE17-930C-4460-91F2-3DB9E6AE670C}"/>
                </a:ext>
              </a:extLst>
            </p:cNvPr>
            <p:cNvSpPr/>
            <p:nvPr/>
          </p:nvSpPr>
          <p:spPr>
            <a:xfrm>
              <a:off x="7212806" y="1262865"/>
              <a:ext cx="19050" cy="9525"/>
            </a:xfrm>
            <a:custGeom>
              <a:avLst/>
              <a:gdLst>
                <a:gd name="connsiteX0" fmla="*/ 12859 w 19050"/>
                <a:gd name="connsiteY0" fmla="*/ 7769 h 9525"/>
                <a:gd name="connsiteX1" fmla="*/ 7144 w 19050"/>
                <a:gd name="connsiteY1" fmla="*/ 8722 h 9525"/>
                <a:gd name="connsiteX2" fmla="*/ 12859 w 19050"/>
                <a:gd name="connsiteY2" fmla="*/ 7769 h 9525"/>
              </a:gdLst>
              <a:ahLst/>
              <a:cxnLst>
                <a:cxn ang="0">
                  <a:pos x="connsiteX0" y="connsiteY0"/>
                </a:cxn>
                <a:cxn ang="0">
                  <a:pos x="connsiteX1" y="connsiteY1"/>
                </a:cxn>
                <a:cxn ang="0">
                  <a:pos x="connsiteX2" y="connsiteY2"/>
                </a:cxn>
              </a:cxnLst>
              <a:rect l="l" t="t" r="r" b="b"/>
              <a:pathLst>
                <a:path w="19050" h="9525">
                  <a:moveTo>
                    <a:pt x="12859" y="7769"/>
                  </a:moveTo>
                  <a:cubicBezTo>
                    <a:pt x="10954" y="6817"/>
                    <a:pt x="9049" y="6817"/>
                    <a:pt x="7144" y="8722"/>
                  </a:cubicBezTo>
                  <a:cubicBezTo>
                    <a:pt x="8096" y="9674"/>
                    <a:pt x="13811" y="10627"/>
                    <a:pt x="12859" y="7769"/>
                  </a:cubicBezTo>
                  <a:close/>
                </a:path>
              </a:pathLst>
            </a:custGeom>
            <a:grpFill/>
            <a:ln w="9525" cap="flat">
              <a:noFill/>
              <a:prstDash val="solid"/>
              <a:miter/>
            </a:ln>
          </p:spPr>
          <p:txBody>
            <a:bodyPr rtlCol="0" anchor="ctr"/>
            <a:lstStyle/>
            <a:p>
              <a:endParaRPr lang="en-US"/>
            </a:p>
          </p:txBody>
        </p:sp>
        <p:sp>
          <p:nvSpPr>
            <p:cNvPr id="965" name="Freeform: Shape 964">
              <a:extLst>
                <a:ext uri="{FF2B5EF4-FFF2-40B4-BE49-F238E27FC236}">
                  <a16:creationId xmlns:a16="http://schemas.microsoft.com/office/drawing/2014/main" xmlns="" id="{F914C8CD-3A08-4766-A309-08F638C1C515}"/>
                </a:ext>
              </a:extLst>
            </p:cNvPr>
            <p:cNvSpPr/>
            <p:nvPr/>
          </p:nvSpPr>
          <p:spPr>
            <a:xfrm>
              <a:off x="7315465" y="1328261"/>
              <a:ext cx="19050" cy="9525"/>
            </a:xfrm>
            <a:custGeom>
              <a:avLst/>
              <a:gdLst>
                <a:gd name="connsiteX0" fmla="*/ 13070 w 19050"/>
                <a:gd name="connsiteY0" fmla="*/ 7144 h 9525"/>
                <a:gd name="connsiteX1" fmla="*/ 13070 w 19050"/>
                <a:gd name="connsiteY1" fmla="*/ 7144 h 9525"/>
              </a:gdLst>
              <a:ahLst/>
              <a:cxnLst>
                <a:cxn ang="0">
                  <a:pos x="connsiteX0" y="connsiteY0"/>
                </a:cxn>
                <a:cxn ang="0">
                  <a:pos x="connsiteX1" y="connsiteY1"/>
                </a:cxn>
              </a:cxnLst>
              <a:rect l="l" t="t" r="r" b="b"/>
              <a:pathLst>
                <a:path w="19050" h="9525">
                  <a:moveTo>
                    <a:pt x="13070" y="7144"/>
                  </a:moveTo>
                  <a:cubicBezTo>
                    <a:pt x="-265" y="11906"/>
                    <a:pt x="13070" y="7144"/>
                    <a:pt x="13070" y="7144"/>
                  </a:cubicBezTo>
                  <a:close/>
                </a:path>
              </a:pathLst>
            </a:custGeom>
            <a:grpFill/>
            <a:ln w="9525" cap="flat">
              <a:noFill/>
              <a:prstDash val="solid"/>
              <a:miter/>
            </a:ln>
          </p:spPr>
          <p:txBody>
            <a:bodyPr rtlCol="0" anchor="ctr"/>
            <a:lstStyle/>
            <a:p>
              <a:endParaRPr lang="en-US"/>
            </a:p>
          </p:txBody>
        </p:sp>
        <p:sp>
          <p:nvSpPr>
            <p:cNvPr id="966" name="Freeform: Shape 965">
              <a:extLst>
                <a:ext uri="{FF2B5EF4-FFF2-40B4-BE49-F238E27FC236}">
                  <a16:creationId xmlns:a16="http://schemas.microsoft.com/office/drawing/2014/main" xmlns="" id="{0067B596-7ADA-47D2-A2B9-94449040AF7C}"/>
                </a:ext>
              </a:extLst>
            </p:cNvPr>
            <p:cNvSpPr/>
            <p:nvPr/>
          </p:nvSpPr>
          <p:spPr>
            <a:xfrm>
              <a:off x="7345204" y="1336394"/>
              <a:ext cx="19050" cy="9525"/>
            </a:xfrm>
            <a:custGeom>
              <a:avLst/>
              <a:gdLst>
                <a:gd name="connsiteX0" fmla="*/ 7144 w 19050"/>
                <a:gd name="connsiteY0" fmla="*/ 9488 h 9525"/>
                <a:gd name="connsiteX1" fmla="*/ 7144 w 19050"/>
                <a:gd name="connsiteY1" fmla="*/ 9488 h 9525"/>
              </a:gdLst>
              <a:ahLst/>
              <a:cxnLst>
                <a:cxn ang="0">
                  <a:pos x="connsiteX0" y="connsiteY0"/>
                </a:cxn>
                <a:cxn ang="0">
                  <a:pos x="connsiteX1" y="connsiteY1"/>
                </a:cxn>
              </a:cxnLst>
              <a:rect l="l" t="t" r="r" b="b"/>
              <a:pathLst>
                <a:path w="19050" h="9525">
                  <a:moveTo>
                    <a:pt x="7144" y="9488"/>
                  </a:moveTo>
                  <a:cubicBezTo>
                    <a:pt x="9049" y="8536"/>
                    <a:pt x="17621" y="4726"/>
                    <a:pt x="7144" y="9488"/>
                  </a:cubicBezTo>
                  <a:close/>
                </a:path>
              </a:pathLst>
            </a:custGeom>
            <a:grpFill/>
            <a:ln w="9525" cap="flat">
              <a:noFill/>
              <a:prstDash val="solid"/>
              <a:miter/>
            </a:ln>
          </p:spPr>
          <p:txBody>
            <a:bodyPr rtlCol="0" anchor="ctr"/>
            <a:lstStyle/>
            <a:p>
              <a:endParaRPr lang="en-US"/>
            </a:p>
          </p:txBody>
        </p:sp>
        <p:sp>
          <p:nvSpPr>
            <p:cNvPr id="967" name="Freeform: Shape 966">
              <a:extLst>
                <a:ext uri="{FF2B5EF4-FFF2-40B4-BE49-F238E27FC236}">
                  <a16:creationId xmlns:a16="http://schemas.microsoft.com/office/drawing/2014/main" xmlns="" id="{8CC08D87-6865-4145-99C0-EA47F91A4458}"/>
                </a:ext>
              </a:extLst>
            </p:cNvPr>
            <p:cNvSpPr/>
            <p:nvPr/>
          </p:nvSpPr>
          <p:spPr>
            <a:xfrm>
              <a:off x="7274279" y="1220628"/>
              <a:ext cx="9525" cy="19050"/>
            </a:xfrm>
            <a:custGeom>
              <a:avLst/>
              <a:gdLst>
                <a:gd name="connsiteX0" fmla="*/ 9488 w 9525"/>
                <a:gd name="connsiteY0" fmla="*/ 7144 h 19050"/>
                <a:gd name="connsiteX1" fmla="*/ 9488 w 9525"/>
                <a:gd name="connsiteY1" fmla="*/ 7144 h 19050"/>
              </a:gdLst>
              <a:ahLst/>
              <a:cxnLst>
                <a:cxn ang="0">
                  <a:pos x="connsiteX0" y="connsiteY0"/>
                </a:cxn>
                <a:cxn ang="0">
                  <a:pos x="connsiteX1" y="connsiteY1"/>
                </a:cxn>
              </a:cxnLst>
              <a:rect l="l" t="t" r="r" b="b"/>
              <a:pathLst>
                <a:path w="9525" h="19050">
                  <a:moveTo>
                    <a:pt x="9488" y="7144"/>
                  </a:moveTo>
                  <a:cubicBezTo>
                    <a:pt x="8536" y="7144"/>
                    <a:pt x="4726" y="23336"/>
                    <a:pt x="9488" y="7144"/>
                  </a:cubicBezTo>
                  <a:close/>
                </a:path>
              </a:pathLst>
            </a:custGeom>
            <a:grpFill/>
            <a:ln w="9525" cap="flat">
              <a:noFill/>
              <a:prstDash val="solid"/>
              <a:miter/>
            </a:ln>
          </p:spPr>
          <p:txBody>
            <a:bodyPr rtlCol="0" anchor="ctr"/>
            <a:lstStyle/>
            <a:p>
              <a:endParaRPr lang="en-US"/>
            </a:p>
          </p:txBody>
        </p:sp>
        <p:sp>
          <p:nvSpPr>
            <p:cNvPr id="968" name="Freeform: Shape 967">
              <a:extLst>
                <a:ext uri="{FF2B5EF4-FFF2-40B4-BE49-F238E27FC236}">
                  <a16:creationId xmlns:a16="http://schemas.microsoft.com/office/drawing/2014/main" xmlns="" id="{94E0B572-7E1F-4007-803B-11524E96CD8B}"/>
                </a:ext>
              </a:extLst>
            </p:cNvPr>
            <p:cNvSpPr/>
            <p:nvPr/>
          </p:nvSpPr>
          <p:spPr>
            <a:xfrm>
              <a:off x="7529036" y="1231106"/>
              <a:ext cx="123825" cy="95250"/>
            </a:xfrm>
            <a:custGeom>
              <a:avLst/>
              <a:gdLst>
                <a:gd name="connsiteX0" fmla="*/ 34766 w 123825"/>
                <a:gd name="connsiteY0" fmla="*/ 67151 h 95250"/>
                <a:gd name="connsiteX1" fmla="*/ 26194 w 123825"/>
                <a:gd name="connsiteY1" fmla="*/ 57626 h 95250"/>
                <a:gd name="connsiteX2" fmla="*/ 7144 w 123825"/>
                <a:gd name="connsiteY2" fmla="*/ 90964 h 95250"/>
                <a:gd name="connsiteX3" fmla="*/ 9049 w 123825"/>
                <a:gd name="connsiteY3" fmla="*/ 92869 h 95250"/>
                <a:gd name="connsiteX4" fmla="*/ 121444 w 123825"/>
                <a:gd name="connsiteY4" fmla="*/ 16669 h 95250"/>
                <a:gd name="connsiteX5" fmla="*/ 101441 w 123825"/>
                <a:gd name="connsiteY5" fmla="*/ 7144 h 95250"/>
                <a:gd name="connsiteX6" fmla="*/ 34766 w 123825"/>
                <a:gd name="connsiteY6" fmla="*/ 6715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95250">
                  <a:moveTo>
                    <a:pt x="34766" y="67151"/>
                  </a:moveTo>
                  <a:cubicBezTo>
                    <a:pt x="34766" y="59531"/>
                    <a:pt x="12859" y="89059"/>
                    <a:pt x="26194" y="57626"/>
                  </a:cubicBezTo>
                  <a:cubicBezTo>
                    <a:pt x="11906" y="62389"/>
                    <a:pt x="10001" y="77629"/>
                    <a:pt x="7144" y="90964"/>
                  </a:cubicBezTo>
                  <a:cubicBezTo>
                    <a:pt x="8096" y="90011"/>
                    <a:pt x="9049" y="90964"/>
                    <a:pt x="9049" y="92869"/>
                  </a:cubicBezTo>
                  <a:cubicBezTo>
                    <a:pt x="39529" y="65246"/>
                    <a:pt x="78581" y="55721"/>
                    <a:pt x="121444" y="16669"/>
                  </a:cubicBezTo>
                  <a:cubicBezTo>
                    <a:pt x="103346" y="27146"/>
                    <a:pt x="106204" y="13811"/>
                    <a:pt x="101441" y="7144"/>
                  </a:cubicBezTo>
                  <a:cubicBezTo>
                    <a:pt x="79534" y="12859"/>
                    <a:pt x="30956" y="63341"/>
                    <a:pt x="34766" y="67151"/>
                  </a:cubicBezTo>
                  <a:close/>
                </a:path>
              </a:pathLst>
            </a:custGeom>
            <a:grpFill/>
            <a:ln w="9525" cap="flat">
              <a:noFill/>
              <a:prstDash val="solid"/>
              <a:miter/>
            </a:ln>
          </p:spPr>
          <p:txBody>
            <a:bodyPr rtlCol="0" anchor="ctr"/>
            <a:lstStyle/>
            <a:p>
              <a:endParaRPr lang="en-US"/>
            </a:p>
          </p:txBody>
        </p:sp>
        <p:sp>
          <p:nvSpPr>
            <p:cNvPr id="969" name="Freeform: Shape 968">
              <a:extLst>
                <a:ext uri="{FF2B5EF4-FFF2-40B4-BE49-F238E27FC236}">
                  <a16:creationId xmlns:a16="http://schemas.microsoft.com/office/drawing/2014/main" xmlns="" id="{0649E32B-8C23-4FC4-A246-160FD9A9CD24}"/>
                </a:ext>
              </a:extLst>
            </p:cNvPr>
            <p:cNvSpPr/>
            <p:nvPr/>
          </p:nvSpPr>
          <p:spPr>
            <a:xfrm>
              <a:off x="7529989" y="1293018"/>
              <a:ext cx="9525" cy="9525"/>
            </a:xfrm>
            <a:custGeom>
              <a:avLst/>
              <a:gdLst>
                <a:gd name="connsiteX0" fmla="*/ 10001 w 9525"/>
                <a:gd name="connsiteY0" fmla="*/ 7144 h 9525"/>
                <a:gd name="connsiteX1" fmla="*/ 7144 w 9525"/>
                <a:gd name="connsiteY1" fmla="*/ 8096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7144"/>
                    <a:pt x="7144" y="8096"/>
                  </a:cubicBezTo>
                  <a:cubicBezTo>
                    <a:pt x="8096" y="8096"/>
                    <a:pt x="9049" y="8096"/>
                    <a:pt x="10001" y="7144"/>
                  </a:cubicBezTo>
                  <a:close/>
                </a:path>
              </a:pathLst>
            </a:custGeom>
            <a:grpFill/>
            <a:ln w="9525" cap="flat">
              <a:noFill/>
              <a:prstDash val="solid"/>
              <a:miter/>
            </a:ln>
          </p:spPr>
          <p:txBody>
            <a:bodyPr rtlCol="0" anchor="ctr"/>
            <a:lstStyle/>
            <a:p>
              <a:endParaRPr lang="en-US"/>
            </a:p>
          </p:txBody>
        </p:sp>
        <p:sp>
          <p:nvSpPr>
            <p:cNvPr id="970" name="Freeform: Shape 969">
              <a:extLst>
                <a:ext uri="{FF2B5EF4-FFF2-40B4-BE49-F238E27FC236}">
                  <a16:creationId xmlns:a16="http://schemas.microsoft.com/office/drawing/2014/main" xmlns="" id="{02A6347E-F9E7-49BA-AA65-EC51ECA02BBE}"/>
                </a:ext>
              </a:extLst>
            </p:cNvPr>
            <p:cNvSpPr/>
            <p:nvPr/>
          </p:nvSpPr>
          <p:spPr>
            <a:xfrm>
              <a:off x="7644289" y="1235868"/>
              <a:ext cx="9525" cy="9525"/>
            </a:xfrm>
            <a:custGeom>
              <a:avLst/>
              <a:gdLst>
                <a:gd name="connsiteX0" fmla="*/ 10954 w 9525"/>
                <a:gd name="connsiteY0" fmla="*/ 7144 h 9525"/>
                <a:gd name="connsiteX1" fmla="*/ 7144 w 9525"/>
                <a:gd name="connsiteY1" fmla="*/ 10954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lnTo>
                    <a:pt x="7144" y="10954"/>
                  </a:lnTo>
                  <a:cubicBezTo>
                    <a:pt x="8096" y="10001"/>
                    <a:pt x="9049" y="9049"/>
                    <a:pt x="10954" y="7144"/>
                  </a:cubicBezTo>
                  <a:close/>
                </a:path>
              </a:pathLst>
            </a:custGeom>
            <a:grpFill/>
            <a:ln w="9525" cap="flat">
              <a:noFill/>
              <a:prstDash val="solid"/>
              <a:miter/>
            </a:ln>
          </p:spPr>
          <p:txBody>
            <a:bodyPr rtlCol="0" anchor="ctr"/>
            <a:lstStyle/>
            <a:p>
              <a:endParaRPr lang="en-US"/>
            </a:p>
          </p:txBody>
        </p:sp>
        <p:sp>
          <p:nvSpPr>
            <p:cNvPr id="971" name="Freeform: Shape 970">
              <a:extLst>
                <a:ext uri="{FF2B5EF4-FFF2-40B4-BE49-F238E27FC236}">
                  <a16:creationId xmlns:a16="http://schemas.microsoft.com/office/drawing/2014/main" xmlns="" id="{47FB0A4E-7409-4B5C-B21C-87C9D88EC906}"/>
                </a:ext>
              </a:extLst>
            </p:cNvPr>
            <p:cNvSpPr/>
            <p:nvPr/>
          </p:nvSpPr>
          <p:spPr>
            <a:xfrm>
              <a:off x="7513796" y="1313973"/>
              <a:ext cx="19050" cy="9525"/>
            </a:xfrm>
            <a:custGeom>
              <a:avLst/>
              <a:gdLst>
                <a:gd name="connsiteX0" fmla="*/ 7144 w 19050"/>
                <a:gd name="connsiteY0" fmla="*/ 7144 h 9525"/>
                <a:gd name="connsiteX1" fmla="*/ 7144 w 19050"/>
                <a:gd name="connsiteY1" fmla="*/ 7144 h 9525"/>
              </a:gdLst>
              <a:ahLst/>
              <a:cxnLst>
                <a:cxn ang="0">
                  <a:pos x="connsiteX0" y="connsiteY0"/>
                </a:cxn>
                <a:cxn ang="0">
                  <a:pos x="connsiteX1" y="connsiteY1"/>
                </a:cxn>
              </a:cxnLst>
              <a:rect l="l" t="t" r="r" b="b"/>
              <a:pathLst>
                <a:path w="19050" h="9525">
                  <a:moveTo>
                    <a:pt x="7144" y="7144"/>
                  </a:moveTo>
                  <a:cubicBezTo>
                    <a:pt x="8096" y="8096"/>
                    <a:pt x="25241" y="11906"/>
                    <a:pt x="7144" y="7144"/>
                  </a:cubicBezTo>
                  <a:close/>
                </a:path>
              </a:pathLst>
            </a:custGeom>
            <a:grpFill/>
            <a:ln w="9525" cap="flat">
              <a:noFill/>
              <a:prstDash val="solid"/>
              <a:miter/>
            </a:ln>
          </p:spPr>
          <p:txBody>
            <a:bodyPr rtlCol="0" anchor="ctr"/>
            <a:lstStyle/>
            <a:p>
              <a:endParaRPr lang="en-US"/>
            </a:p>
          </p:txBody>
        </p:sp>
        <p:sp>
          <p:nvSpPr>
            <p:cNvPr id="972" name="Freeform: Shape 971">
              <a:extLst>
                <a:ext uri="{FF2B5EF4-FFF2-40B4-BE49-F238E27FC236}">
                  <a16:creationId xmlns:a16="http://schemas.microsoft.com/office/drawing/2014/main" xmlns="" id="{6C3E75B0-EBD1-4270-B0E3-4AEEF86CA0CF}"/>
                </a:ext>
              </a:extLst>
            </p:cNvPr>
            <p:cNvSpPr/>
            <p:nvPr/>
          </p:nvSpPr>
          <p:spPr>
            <a:xfrm>
              <a:off x="7525065" y="1314079"/>
              <a:ext cx="9525" cy="9525"/>
            </a:xfrm>
            <a:custGeom>
              <a:avLst/>
              <a:gdLst>
                <a:gd name="connsiteX0" fmla="*/ 10162 w 9525"/>
                <a:gd name="connsiteY0" fmla="*/ 11800 h 9525"/>
                <a:gd name="connsiteX1" fmla="*/ 10162 w 9525"/>
                <a:gd name="connsiteY1" fmla="*/ 11800 h 9525"/>
              </a:gdLst>
              <a:ahLst/>
              <a:cxnLst>
                <a:cxn ang="0">
                  <a:pos x="connsiteX0" y="connsiteY0"/>
                </a:cxn>
                <a:cxn ang="0">
                  <a:pos x="connsiteX1" y="connsiteY1"/>
                </a:cxn>
              </a:cxnLst>
              <a:rect l="l" t="t" r="r" b="b"/>
              <a:pathLst>
                <a:path w="9525" h="9525">
                  <a:moveTo>
                    <a:pt x="10162" y="11800"/>
                  </a:moveTo>
                  <a:cubicBezTo>
                    <a:pt x="8257" y="1323"/>
                    <a:pt x="4447" y="11800"/>
                    <a:pt x="10162" y="11800"/>
                  </a:cubicBezTo>
                  <a:close/>
                </a:path>
              </a:pathLst>
            </a:custGeom>
            <a:grpFill/>
            <a:ln w="9525" cap="flat">
              <a:noFill/>
              <a:prstDash val="solid"/>
              <a:miter/>
            </a:ln>
          </p:spPr>
          <p:txBody>
            <a:bodyPr rtlCol="0" anchor="ctr"/>
            <a:lstStyle/>
            <a:p>
              <a:endParaRPr lang="en-US"/>
            </a:p>
          </p:txBody>
        </p:sp>
        <p:sp>
          <p:nvSpPr>
            <p:cNvPr id="973" name="Freeform: Shape 972">
              <a:extLst>
                <a:ext uri="{FF2B5EF4-FFF2-40B4-BE49-F238E27FC236}">
                  <a16:creationId xmlns:a16="http://schemas.microsoft.com/office/drawing/2014/main" xmlns="" id="{F25D5865-803F-4587-A926-DB11C1ACDD45}"/>
                </a:ext>
              </a:extLst>
            </p:cNvPr>
            <p:cNvSpPr/>
            <p:nvPr/>
          </p:nvSpPr>
          <p:spPr>
            <a:xfrm>
              <a:off x="7485221" y="1214053"/>
              <a:ext cx="9525" cy="9525"/>
            </a:xfrm>
            <a:custGeom>
              <a:avLst/>
              <a:gdLst>
                <a:gd name="connsiteX0" fmla="*/ 7144 w 9525"/>
                <a:gd name="connsiteY0" fmla="*/ 9909 h 9525"/>
                <a:gd name="connsiteX1" fmla="*/ 7144 w 9525"/>
                <a:gd name="connsiteY1" fmla="*/ 9909 h 9525"/>
              </a:gdLst>
              <a:ahLst/>
              <a:cxnLst>
                <a:cxn ang="0">
                  <a:pos x="connsiteX0" y="connsiteY0"/>
                </a:cxn>
                <a:cxn ang="0">
                  <a:pos x="connsiteX1" y="connsiteY1"/>
                </a:cxn>
              </a:cxnLst>
              <a:rect l="l" t="t" r="r" b="b"/>
              <a:pathLst>
                <a:path w="9525" h="9525">
                  <a:moveTo>
                    <a:pt x="7144" y="9909"/>
                  </a:moveTo>
                  <a:cubicBezTo>
                    <a:pt x="9049" y="8956"/>
                    <a:pt x="13811" y="4194"/>
                    <a:pt x="7144" y="9909"/>
                  </a:cubicBezTo>
                  <a:close/>
                </a:path>
              </a:pathLst>
            </a:custGeom>
            <a:grpFill/>
            <a:ln w="9525" cap="flat">
              <a:noFill/>
              <a:prstDash val="solid"/>
              <a:miter/>
            </a:ln>
          </p:spPr>
          <p:txBody>
            <a:bodyPr rtlCol="0" anchor="ctr"/>
            <a:lstStyle/>
            <a:p>
              <a:endParaRPr lang="en-US"/>
            </a:p>
          </p:txBody>
        </p:sp>
        <p:sp>
          <p:nvSpPr>
            <p:cNvPr id="974" name="Freeform: Shape 973">
              <a:extLst>
                <a:ext uri="{FF2B5EF4-FFF2-40B4-BE49-F238E27FC236}">
                  <a16:creationId xmlns:a16="http://schemas.microsoft.com/office/drawing/2014/main" xmlns="" id="{A296B573-E0D1-496E-B259-12246FF9C410}"/>
                </a:ext>
              </a:extLst>
            </p:cNvPr>
            <p:cNvSpPr/>
            <p:nvPr/>
          </p:nvSpPr>
          <p:spPr>
            <a:xfrm>
              <a:off x="7505224" y="1215340"/>
              <a:ext cx="19050" cy="9525"/>
            </a:xfrm>
            <a:custGeom>
              <a:avLst/>
              <a:gdLst>
                <a:gd name="connsiteX0" fmla="*/ 12859 w 19050"/>
                <a:gd name="connsiteY0" fmla="*/ 7670 h 9525"/>
                <a:gd name="connsiteX1" fmla="*/ 7144 w 19050"/>
                <a:gd name="connsiteY1" fmla="*/ 10527 h 9525"/>
                <a:gd name="connsiteX2" fmla="*/ 12859 w 19050"/>
                <a:gd name="connsiteY2" fmla="*/ 7670 h 9525"/>
              </a:gdLst>
              <a:ahLst/>
              <a:cxnLst>
                <a:cxn ang="0">
                  <a:pos x="connsiteX0" y="connsiteY0"/>
                </a:cxn>
                <a:cxn ang="0">
                  <a:pos x="connsiteX1" y="connsiteY1"/>
                </a:cxn>
                <a:cxn ang="0">
                  <a:pos x="connsiteX2" y="connsiteY2"/>
                </a:cxn>
              </a:cxnLst>
              <a:rect l="l" t="t" r="r" b="b"/>
              <a:pathLst>
                <a:path w="19050" h="9525">
                  <a:moveTo>
                    <a:pt x="12859" y="7670"/>
                  </a:moveTo>
                  <a:cubicBezTo>
                    <a:pt x="10001" y="5765"/>
                    <a:pt x="8096" y="9575"/>
                    <a:pt x="7144" y="10527"/>
                  </a:cubicBezTo>
                  <a:cubicBezTo>
                    <a:pt x="10954" y="8622"/>
                    <a:pt x="10001" y="10527"/>
                    <a:pt x="12859" y="7670"/>
                  </a:cubicBezTo>
                  <a:close/>
                </a:path>
              </a:pathLst>
            </a:custGeom>
            <a:grpFill/>
            <a:ln w="9525" cap="flat">
              <a:noFill/>
              <a:prstDash val="solid"/>
              <a:miter/>
            </a:ln>
          </p:spPr>
          <p:txBody>
            <a:bodyPr rtlCol="0" anchor="ctr"/>
            <a:lstStyle/>
            <a:p>
              <a:endParaRPr lang="en-US"/>
            </a:p>
          </p:txBody>
        </p:sp>
        <p:sp>
          <p:nvSpPr>
            <p:cNvPr id="975" name="Freeform: Shape 974">
              <a:extLst>
                <a:ext uri="{FF2B5EF4-FFF2-40B4-BE49-F238E27FC236}">
                  <a16:creationId xmlns:a16="http://schemas.microsoft.com/office/drawing/2014/main" xmlns="" id="{A9F99402-077E-4C28-A968-F5A078ED9C6F}"/>
                </a:ext>
              </a:extLst>
            </p:cNvPr>
            <p:cNvSpPr/>
            <p:nvPr/>
          </p:nvSpPr>
          <p:spPr>
            <a:xfrm>
              <a:off x="7491889" y="1184066"/>
              <a:ext cx="9525" cy="9525"/>
            </a:xfrm>
            <a:custGeom>
              <a:avLst/>
              <a:gdLst>
                <a:gd name="connsiteX0" fmla="*/ 7144 w 9525"/>
                <a:gd name="connsiteY0" fmla="*/ 10368 h 9525"/>
                <a:gd name="connsiteX1" fmla="*/ 7144 w 9525"/>
                <a:gd name="connsiteY1" fmla="*/ 10368 h 9525"/>
              </a:gdLst>
              <a:ahLst/>
              <a:cxnLst>
                <a:cxn ang="0">
                  <a:pos x="connsiteX0" y="connsiteY0"/>
                </a:cxn>
                <a:cxn ang="0">
                  <a:pos x="connsiteX1" y="connsiteY1"/>
                </a:cxn>
              </a:cxnLst>
              <a:rect l="l" t="t" r="r" b="b"/>
              <a:pathLst>
                <a:path w="9525" h="9525">
                  <a:moveTo>
                    <a:pt x="7144" y="10368"/>
                  </a:moveTo>
                  <a:cubicBezTo>
                    <a:pt x="10001" y="6558"/>
                    <a:pt x="10001" y="5606"/>
                    <a:pt x="7144" y="10368"/>
                  </a:cubicBezTo>
                  <a:close/>
                </a:path>
              </a:pathLst>
            </a:custGeom>
            <a:grpFill/>
            <a:ln w="9525" cap="flat">
              <a:noFill/>
              <a:prstDash val="solid"/>
              <a:miter/>
            </a:ln>
          </p:spPr>
          <p:txBody>
            <a:bodyPr rtlCol="0" anchor="ctr"/>
            <a:lstStyle/>
            <a:p>
              <a:endParaRPr lang="en-US"/>
            </a:p>
          </p:txBody>
        </p:sp>
        <p:sp>
          <p:nvSpPr>
            <p:cNvPr id="976" name="Freeform: Shape 975">
              <a:extLst>
                <a:ext uri="{FF2B5EF4-FFF2-40B4-BE49-F238E27FC236}">
                  <a16:creationId xmlns:a16="http://schemas.microsoft.com/office/drawing/2014/main" xmlns="" id="{4D41D84C-FE2B-465D-BC68-B421F952330F}"/>
                </a:ext>
              </a:extLst>
            </p:cNvPr>
            <p:cNvSpPr/>
            <p:nvPr/>
          </p:nvSpPr>
          <p:spPr>
            <a:xfrm>
              <a:off x="7658576" y="119205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8096"/>
                    <a:pt x="7144" y="9049"/>
                    <a:pt x="7144" y="9049"/>
                  </a:cubicBezTo>
                  <a:close/>
                </a:path>
              </a:pathLst>
            </a:custGeom>
            <a:grpFill/>
            <a:ln w="9525" cap="flat">
              <a:noFill/>
              <a:prstDash val="solid"/>
              <a:miter/>
            </a:ln>
          </p:spPr>
          <p:txBody>
            <a:bodyPr rtlCol="0" anchor="ctr"/>
            <a:lstStyle/>
            <a:p>
              <a:endParaRPr lang="en-US"/>
            </a:p>
          </p:txBody>
        </p:sp>
        <p:sp>
          <p:nvSpPr>
            <p:cNvPr id="977" name="Freeform: Shape 976">
              <a:extLst>
                <a:ext uri="{FF2B5EF4-FFF2-40B4-BE49-F238E27FC236}">
                  <a16:creationId xmlns:a16="http://schemas.microsoft.com/office/drawing/2014/main" xmlns="" id="{60C31FF8-0443-4BE1-9538-9E9DCEA42D27}"/>
                </a:ext>
              </a:extLst>
            </p:cNvPr>
            <p:cNvSpPr/>
            <p:nvPr/>
          </p:nvSpPr>
          <p:spPr>
            <a:xfrm>
              <a:off x="7632859" y="1174908"/>
              <a:ext cx="57150" cy="66675"/>
            </a:xfrm>
            <a:custGeom>
              <a:avLst/>
              <a:gdLst>
                <a:gd name="connsiteX0" fmla="*/ 7144 w 57150"/>
                <a:gd name="connsiteY0" fmla="*/ 59531 h 66675"/>
                <a:gd name="connsiteX1" fmla="*/ 52864 w 57150"/>
                <a:gd name="connsiteY1" fmla="*/ 7144 h 66675"/>
                <a:gd name="connsiteX2" fmla="*/ 39529 w 57150"/>
                <a:gd name="connsiteY2" fmla="*/ 23336 h 66675"/>
                <a:gd name="connsiteX3" fmla="*/ 30956 w 57150"/>
                <a:gd name="connsiteY3" fmla="*/ 46196 h 66675"/>
                <a:gd name="connsiteX4" fmla="*/ 33814 w 57150"/>
                <a:gd name="connsiteY4" fmla="*/ 26194 h 66675"/>
                <a:gd name="connsiteX5" fmla="*/ 7144 w 57150"/>
                <a:gd name="connsiteY5" fmla="*/ 5953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66675">
                  <a:moveTo>
                    <a:pt x="7144" y="59531"/>
                  </a:moveTo>
                  <a:cubicBezTo>
                    <a:pt x="9049" y="58579"/>
                    <a:pt x="60484" y="55721"/>
                    <a:pt x="52864" y="7144"/>
                  </a:cubicBezTo>
                  <a:cubicBezTo>
                    <a:pt x="51911" y="23336"/>
                    <a:pt x="47149" y="29051"/>
                    <a:pt x="39529" y="23336"/>
                  </a:cubicBezTo>
                  <a:cubicBezTo>
                    <a:pt x="41434" y="25241"/>
                    <a:pt x="57626" y="50006"/>
                    <a:pt x="30956" y="46196"/>
                  </a:cubicBezTo>
                  <a:cubicBezTo>
                    <a:pt x="40481" y="37624"/>
                    <a:pt x="41434" y="30956"/>
                    <a:pt x="33814" y="26194"/>
                  </a:cubicBezTo>
                  <a:cubicBezTo>
                    <a:pt x="24289" y="37624"/>
                    <a:pt x="15716" y="49054"/>
                    <a:pt x="7144" y="59531"/>
                  </a:cubicBezTo>
                  <a:close/>
                </a:path>
              </a:pathLst>
            </a:custGeom>
            <a:grpFill/>
            <a:ln w="9525" cap="flat">
              <a:noFill/>
              <a:prstDash val="solid"/>
              <a:miter/>
            </a:ln>
          </p:spPr>
          <p:txBody>
            <a:bodyPr rtlCol="0" anchor="ctr"/>
            <a:lstStyle/>
            <a:p>
              <a:endParaRPr lang="en-US"/>
            </a:p>
          </p:txBody>
        </p:sp>
        <p:sp>
          <p:nvSpPr>
            <p:cNvPr id="978" name="Freeform: Shape 977">
              <a:extLst>
                <a:ext uri="{FF2B5EF4-FFF2-40B4-BE49-F238E27FC236}">
                  <a16:creationId xmlns:a16="http://schemas.microsoft.com/office/drawing/2014/main" xmlns="" id="{3C156A89-1436-4494-B0E5-3B3B0BB6D7FD}"/>
                </a:ext>
              </a:extLst>
            </p:cNvPr>
            <p:cNvSpPr/>
            <p:nvPr/>
          </p:nvSpPr>
          <p:spPr>
            <a:xfrm>
              <a:off x="7715726" y="111733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8096" y="7567"/>
                    <a:pt x="8096" y="6615"/>
                    <a:pt x="7144" y="7567"/>
                  </a:cubicBezTo>
                  <a:close/>
                </a:path>
              </a:pathLst>
            </a:custGeom>
            <a:grpFill/>
            <a:ln w="9525" cap="flat">
              <a:noFill/>
              <a:prstDash val="solid"/>
              <a:miter/>
            </a:ln>
          </p:spPr>
          <p:txBody>
            <a:bodyPr rtlCol="0" anchor="ctr"/>
            <a:lstStyle/>
            <a:p>
              <a:endParaRPr lang="en-US"/>
            </a:p>
          </p:txBody>
        </p:sp>
        <p:sp>
          <p:nvSpPr>
            <p:cNvPr id="979" name="Freeform: Shape 978">
              <a:extLst>
                <a:ext uri="{FF2B5EF4-FFF2-40B4-BE49-F238E27FC236}">
                  <a16:creationId xmlns:a16="http://schemas.microsoft.com/office/drawing/2014/main" xmlns="" id="{1CF6A66B-FFE6-4F75-80B8-012DA5C49822}"/>
                </a:ext>
              </a:extLst>
            </p:cNvPr>
            <p:cNvSpPr/>
            <p:nvPr/>
          </p:nvSpPr>
          <p:spPr>
            <a:xfrm>
              <a:off x="7712869" y="1120616"/>
              <a:ext cx="19050" cy="9525"/>
            </a:xfrm>
            <a:custGeom>
              <a:avLst/>
              <a:gdLst>
                <a:gd name="connsiteX0" fmla="*/ 7144 w 19050"/>
                <a:gd name="connsiteY0" fmla="*/ 7144 h 9525"/>
                <a:gd name="connsiteX1" fmla="*/ 7144 w 19050"/>
                <a:gd name="connsiteY1" fmla="*/ 7144 h 9525"/>
              </a:gdLst>
              <a:ahLst/>
              <a:cxnLst>
                <a:cxn ang="0">
                  <a:pos x="connsiteX0" y="connsiteY0"/>
                </a:cxn>
                <a:cxn ang="0">
                  <a:pos x="connsiteX1" y="connsiteY1"/>
                </a:cxn>
              </a:cxnLst>
              <a:rect l="l" t="t" r="r" b="b"/>
              <a:pathLst>
                <a:path w="19050" h="9525">
                  <a:moveTo>
                    <a:pt x="7144" y="7144"/>
                  </a:moveTo>
                  <a:cubicBezTo>
                    <a:pt x="17621" y="10954"/>
                    <a:pt x="11906" y="9049"/>
                    <a:pt x="7144" y="7144"/>
                  </a:cubicBezTo>
                  <a:close/>
                </a:path>
              </a:pathLst>
            </a:custGeom>
            <a:grpFill/>
            <a:ln w="9525" cap="flat">
              <a:noFill/>
              <a:prstDash val="solid"/>
              <a:miter/>
            </a:ln>
          </p:spPr>
          <p:txBody>
            <a:bodyPr rtlCol="0" anchor="ctr"/>
            <a:lstStyle/>
            <a:p>
              <a:endParaRPr lang="en-US"/>
            </a:p>
          </p:txBody>
        </p:sp>
        <p:sp>
          <p:nvSpPr>
            <p:cNvPr id="980" name="Freeform: Shape 979">
              <a:extLst>
                <a:ext uri="{FF2B5EF4-FFF2-40B4-BE49-F238E27FC236}">
                  <a16:creationId xmlns:a16="http://schemas.microsoft.com/office/drawing/2014/main" xmlns="" id="{CD9DCCCE-6D21-431F-AD47-92F322CAAB4C}"/>
                </a:ext>
              </a:extLst>
            </p:cNvPr>
            <p:cNvSpPr/>
            <p:nvPr/>
          </p:nvSpPr>
          <p:spPr>
            <a:xfrm>
              <a:off x="7707467" y="1127410"/>
              <a:ext cx="19050" cy="19050"/>
            </a:xfrm>
            <a:custGeom>
              <a:avLst/>
              <a:gdLst>
                <a:gd name="connsiteX0" fmla="*/ 15403 w 19050"/>
                <a:gd name="connsiteY0" fmla="*/ 18447 h 19050"/>
                <a:gd name="connsiteX1" fmla="*/ 15403 w 19050"/>
                <a:gd name="connsiteY1" fmla="*/ 18447 h 19050"/>
              </a:gdLst>
              <a:ahLst/>
              <a:cxnLst>
                <a:cxn ang="0">
                  <a:pos x="connsiteX0" y="connsiteY0"/>
                </a:cxn>
                <a:cxn ang="0">
                  <a:pos x="connsiteX1" y="connsiteY1"/>
                </a:cxn>
              </a:cxnLst>
              <a:rect l="l" t="t" r="r" b="b"/>
              <a:pathLst>
                <a:path w="19050" h="19050">
                  <a:moveTo>
                    <a:pt x="15403" y="18447"/>
                  </a:moveTo>
                  <a:cubicBezTo>
                    <a:pt x="16355" y="13685"/>
                    <a:pt x="-3647" y="-4413"/>
                    <a:pt x="15403" y="18447"/>
                  </a:cubicBezTo>
                  <a:close/>
                </a:path>
              </a:pathLst>
            </a:custGeom>
            <a:grpFill/>
            <a:ln w="9525" cap="flat">
              <a:noFill/>
              <a:prstDash val="solid"/>
              <a:miter/>
            </a:ln>
          </p:spPr>
          <p:txBody>
            <a:bodyPr rtlCol="0" anchor="ctr"/>
            <a:lstStyle/>
            <a:p>
              <a:endParaRPr lang="en-US"/>
            </a:p>
          </p:txBody>
        </p:sp>
        <p:sp>
          <p:nvSpPr>
            <p:cNvPr id="981" name="Freeform: Shape 980">
              <a:extLst>
                <a:ext uri="{FF2B5EF4-FFF2-40B4-BE49-F238E27FC236}">
                  <a16:creationId xmlns:a16="http://schemas.microsoft.com/office/drawing/2014/main" xmlns="" id="{39E9DBA4-E8AB-45E8-B933-AB0CBF1A0220}"/>
                </a:ext>
              </a:extLst>
            </p:cNvPr>
            <p:cNvSpPr/>
            <p:nvPr/>
          </p:nvSpPr>
          <p:spPr>
            <a:xfrm>
              <a:off x="7687402" y="1167684"/>
              <a:ext cx="9525" cy="9525"/>
            </a:xfrm>
            <a:custGeom>
              <a:avLst/>
              <a:gdLst>
                <a:gd name="connsiteX0" fmla="*/ 9750 w 9525"/>
                <a:gd name="connsiteY0" fmla="*/ 8653 h 9525"/>
                <a:gd name="connsiteX1" fmla="*/ 9750 w 9525"/>
                <a:gd name="connsiteY1" fmla="*/ 8653 h 9525"/>
              </a:gdLst>
              <a:ahLst/>
              <a:cxnLst>
                <a:cxn ang="0">
                  <a:pos x="connsiteX0" y="connsiteY0"/>
                </a:cxn>
                <a:cxn ang="0">
                  <a:pos x="connsiteX1" y="connsiteY1"/>
                </a:cxn>
              </a:cxnLst>
              <a:rect l="l" t="t" r="r" b="b"/>
              <a:pathLst>
                <a:path w="9525" h="9525">
                  <a:moveTo>
                    <a:pt x="9750" y="8653"/>
                  </a:moveTo>
                  <a:cubicBezTo>
                    <a:pt x="7845" y="7700"/>
                    <a:pt x="4988" y="5795"/>
                    <a:pt x="9750" y="8653"/>
                  </a:cubicBezTo>
                  <a:close/>
                </a:path>
              </a:pathLst>
            </a:custGeom>
            <a:grpFill/>
            <a:ln w="9525" cap="flat">
              <a:noFill/>
              <a:prstDash val="solid"/>
              <a:miter/>
            </a:ln>
          </p:spPr>
          <p:txBody>
            <a:bodyPr rtlCol="0" anchor="ctr"/>
            <a:lstStyle/>
            <a:p>
              <a:endParaRPr lang="en-US"/>
            </a:p>
          </p:txBody>
        </p:sp>
        <p:sp>
          <p:nvSpPr>
            <p:cNvPr id="982" name="Freeform: Shape 981">
              <a:extLst>
                <a:ext uri="{FF2B5EF4-FFF2-40B4-BE49-F238E27FC236}">
                  <a16:creationId xmlns:a16="http://schemas.microsoft.com/office/drawing/2014/main" xmlns="" id="{E30F6AB8-29C2-4407-8509-7D2EB1ED5DA2}"/>
                </a:ext>
              </a:extLst>
            </p:cNvPr>
            <p:cNvSpPr/>
            <p:nvPr/>
          </p:nvSpPr>
          <p:spPr>
            <a:xfrm>
              <a:off x="7689056" y="1162889"/>
              <a:ext cx="9525" cy="9525"/>
            </a:xfrm>
            <a:custGeom>
              <a:avLst/>
              <a:gdLst>
                <a:gd name="connsiteX0" fmla="*/ 7144 w 9525"/>
                <a:gd name="connsiteY0" fmla="*/ 11543 h 9525"/>
                <a:gd name="connsiteX1" fmla="*/ 7144 w 9525"/>
                <a:gd name="connsiteY1" fmla="*/ 11543 h 9525"/>
              </a:gdLst>
              <a:ahLst/>
              <a:cxnLst>
                <a:cxn ang="0">
                  <a:pos x="connsiteX0" y="connsiteY0"/>
                </a:cxn>
                <a:cxn ang="0">
                  <a:pos x="connsiteX1" y="connsiteY1"/>
                </a:cxn>
              </a:cxnLst>
              <a:rect l="l" t="t" r="r" b="b"/>
              <a:pathLst>
                <a:path w="9525" h="9525">
                  <a:moveTo>
                    <a:pt x="7144" y="11543"/>
                  </a:moveTo>
                  <a:cubicBezTo>
                    <a:pt x="7144" y="7733"/>
                    <a:pt x="8096" y="3923"/>
                    <a:pt x="7144" y="11543"/>
                  </a:cubicBezTo>
                  <a:close/>
                </a:path>
              </a:pathLst>
            </a:custGeom>
            <a:grpFill/>
            <a:ln w="9525" cap="flat">
              <a:noFill/>
              <a:prstDash val="solid"/>
              <a:miter/>
            </a:ln>
          </p:spPr>
          <p:txBody>
            <a:bodyPr rtlCol="0" anchor="ctr"/>
            <a:lstStyle/>
            <a:p>
              <a:endParaRPr lang="en-US"/>
            </a:p>
          </p:txBody>
        </p:sp>
        <p:sp>
          <p:nvSpPr>
            <p:cNvPr id="983" name="Freeform: Shape 982">
              <a:extLst>
                <a:ext uri="{FF2B5EF4-FFF2-40B4-BE49-F238E27FC236}">
                  <a16:creationId xmlns:a16="http://schemas.microsoft.com/office/drawing/2014/main" xmlns="" id="{6481E052-8869-49DA-B1A8-57148E271F4D}"/>
                </a:ext>
              </a:extLst>
            </p:cNvPr>
            <p:cNvSpPr/>
            <p:nvPr/>
          </p:nvSpPr>
          <p:spPr>
            <a:xfrm>
              <a:off x="7698581" y="1153953"/>
              <a:ext cx="9525" cy="9525"/>
            </a:xfrm>
            <a:custGeom>
              <a:avLst/>
              <a:gdLst>
                <a:gd name="connsiteX0" fmla="*/ 7144 w 9525"/>
                <a:gd name="connsiteY0" fmla="*/ 10954 h 9525"/>
                <a:gd name="connsiteX1" fmla="*/ 10954 w 9525"/>
                <a:gd name="connsiteY1" fmla="*/ 7144 h 9525"/>
                <a:gd name="connsiteX2" fmla="*/ 7144 w 9525"/>
                <a:gd name="connsiteY2" fmla="*/ 10954 h 9525"/>
              </a:gdLst>
              <a:ahLst/>
              <a:cxnLst>
                <a:cxn ang="0">
                  <a:pos x="connsiteX0" y="connsiteY0"/>
                </a:cxn>
                <a:cxn ang="0">
                  <a:pos x="connsiteX1" y="connsiteY1"/>
                </a:cxn>
                <a:cxn ang="0">
                  <a:pos x="connsiteX2" y="connsiteY2"/>
                </a:cxn>
              </a:cxnLst>
              <a:rect l="l" t="t" r="r" b="b"/>
              <a:pathLst>
                <a:path w="9525" h="9525">
                  <a:moveTo>
                    <a:pt x="7144" y="10954"/>
                  </a:moveTo>
                  <a:cubicBezTo>
                    <a:pt x="8096" y="10001"/>
                    <a:pt x="10001" y="9049"/>
                    <a:pt x="10954" y="7144"/>
                  </a:cubicBezTo>
                  <a:lnTo>
                    <a:pt x="7144" y="10954"/>
                  </a:lnTo>
                  <a:close/>
                </a:path>
              </a:pathLst>
            </a:custGeom>
            <a:grpFill/>
            <a:ln w="9525" cap="flat">
              <a:noFill/>
              <a:prstDash val="solid"/>
              <a:miter/>
            </a:ln>
          </p:spPr>
          <p:txBody>
            <a:bodyPr rtlCol="0" anchor="ctr"/>
            <a:lstStyle/>
            <a:p>
              <a:endParaRPr lang="en-US"/>
            </a:p>
          </p:txBody>
        </p:sp>
        <p:sp>
          <p:nvSpPr>
            <p:cNvPr id="984" name="Freeform: Shape 983">
              <a:extLst>
                <a:ext uri="{FF2B5EF4-FFF2-40B4-BE49-F238E27FC236}">
                  <a16:creationId xmlns:a16="http://schemas.microsoft.com/office/drawing/2014/main" xmlns="" id="{3160EF07-1346-4794-9140-CF3BBF6BD866}"/>
                </a:ext>
              </a:extLst>
            </p:cNvPr>
            <p:cNvSpPr/>
            <p:nvPr/>
          </p:nvSpPr>
          <p:spPr>
            <a:xfrm>
              <a:off x="7695724" y="1157128"/>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7144" y="9684"/>
                    <a:pt x="15716" y="3969"/>
                    <a:pt x="7144" y="9684"/>
                  </a:cubicBezTo>
                  <a:close/>
                </a:path>
              </a:pathLst>
            </a:custGeom>
            <a:grpFill/>
            <a:ln w="9525" cap="flat">
              <a:noFill/>
              <a:prstDash val="solid"/>
              <a:miter/>
            </a:ln>
          </p:spPr>
          <p:txBody>
            <a:bodyPr rtlCol="0" anchor="ctr"/>
            <a:lstStyle/>
            <a:p>
              <a:endParaRPr lang="en-US"/>
            </a:p>
          </p:txBody>
        </p:sp>
        <p:sp>
          <p:nvSpPr>
            <p:cNvPr id="985" name="Freeform: Shape 984">
              <a:extLst>
                <a:ext uri="{FF2B5EF4-FFF2-40B4-BE49-F238E27FC236}">
                  <a16:creationId xmlns:a16="http://schemas.microsoft.com/office/drawing/2014/main" xmlns="" id="{CBE15B09-85C2-483D-BC50-511BD82FAC66}"/>
                </a:ext>
              </a:extLst>
            </p:cNvPr>
            <p:cNvSpPr/>
            <p:nvPr/>
          </p:nvSpPr>
          <p:spPr>
            <a:xfrm>
              <a:off x="7691914" y="1162823"/>
              <a:ext cx="19050" cy="9525"/>
            </a:xfrm>
            <a:custGeom>
              <a:avLst/>
              <a:gdLst>
                <a:gd name="connsiteX0" fmla="*/ 7144 w 19050"/>
                <a:gd name="connsiteY0" fmla="*/ 8751 h 9525"/>
                <a:gd name="connsiteX1" fmla="*/ 7144 w 19050"/>
                <a:gd name="connsiteY1" fmla="*/ 8751 h 9525"/>
              </a:gdLst>
              <a:ahLst/>
              <a:cxnLst>
                <a:cxn ang="0">
                  <a:pos x="connsiteX0" y="connsiteY0"/>
                </a:cxn>
                <a:cxn ang="0">
                  <a:pos x="connsiteX1" y="connsiteY1"/>
                </a:cxn>
              </a:cxnLst>
              <a:rect l="l" t="t" r="r" b="b"/>
              <a:pathLst>
                <a:path w="19050" h="9525">
                  <a:moveTo>
                    <a:pt x="7144" y="8751"/>
                  </a:moveTo>
                  <a:cubicBezTo>
                    <a:pt x="12859" y="11609"/>
                    <a:pt x="21431" y="3989"/>
                    <a:pt x="7144" y="8751"/>
                  </a:cubicBezTo>
                  <a:close/>
                </a:path>
              </a:pathLst>
            </a:custGeom>
            <a:grpFill/>
            <a:ln w="9525" cap="flat">
              <a:noFill/>
              <a:prstDash val="solid"/>
              <a:miter/>
            </a:ln>
          </p:spPr>
          <p:txBody>
            <a:bodyPr rtlCol="0" anchor="ctr"/>
            <a:lstStyle/>
            <a:p>
              <a:endParaRPr lang="en-US"/>
            </a:p>
          </p:txBody>
        </p:sp>
        <p:sp>
          <p:nvSpPr>
            <p:cNvPr id="986" name="Freeform: Shape 985">
              <a:extLst>
                <a:ext uri="{FF2B5EF4-FFF2-40B4-BE49-F238E27FC236}">
                  <a16:creationId xmlns:a16="http://schemas.microsoft.com/office/drawing/2014/main" xmlns="" id="{6764434A-A273-4D9A-AB17-A31E8518EBCE}"/>
                </a:ext>
              </a:extLst>
            </p:cNvPr>
            <p:cNvSpPr/>
            <p:nvPr/>
          </p:nvSpPr>
          <p:spPr>
            <a:xfrm>
              <a:off x="7517606" y="1176886"/>
              <a:ext cx="9525" cy="9525"/>
            </a:xfrm>
            <a:custGeom>
              <a:avLst/>
              <a:gdLst>
                <a:gd name="connsiteX0" fmla="*/ 7144 w 9525"/>
                <a:gd name="connsiteY0" fmla="*/ 11833 h 9525"/>
                <a:gd name="connsiteX1" fmla="*/ 7144 w 9525"/>
                <a:gd name="connsiteY1" fmla="*/ 11833 h 9525"/>
              </a:gdLst>
              <a:ahLst/>
              <a:cxnLst>
                <a:cxn ang="0">
                  <a:pos x="connsiteX0" y="connsiteY0"/>
                </a:cxn>
                <a:cxn ang="0">
                  <a:pos x="connsiteX1" y="connsiteY1"/>
                </a:cxn>
              </a:cxnLst>
              <a:rect l="l" t="t" r="r" b="b"/>
              <a:pathLst>
                <a:path w="9525" h="9525">
                  <a:moveTo>
                    <a:pt x="7144" y="11833"/>
                  </a:moveTo>
                  <a:cubicBezTo>
                    <a:pt x="9049" y="2308"/>
                    <a:pt x="7144" y="9928"/>
                    <a:pt x="7144" y="11833"/>
                  </a:cubicBezTo>
                  <a:close/>
                </a:path>
              </a:pathLst>
            </a:custGeom>
            <a:grpFill/>
            <a:ln w="9525" cap="flat">
              <a:noFill/>
              <a:prstDash val="solid"/>
              <a:miter/>
            </a:ln>
          </p:spPr>
          <p:txBody>
            <a:bodyPr rtlCol="0" anchor="ctr"/>
            <a:lstStyle/>
            <a:p>
              <a:endParaRPr lang="en-US"/>
            </a:p>
          </p:txBody>
        </p:sp>
        <p:sp>
          <p:nvSpPr>
            <p:cNvPr id="987" name="Freeform: Shape 986">
              <a:extLst>
                <a:ext uri="{FF2B5EF4-FFF2-40B4-BE49-F238E27FC236}">
                  <a16:creationId xmlns:a16="http://schemas.microsoft.com/office/drawing/2014/main" xmlns="" id="{8BB19824-C096-40E7-9344-81C458A661C9}"/>
                </a:ext>
              </a:extLst>
            </p:cNvPr>
            <p:cNvSpPr/>
            <p:nvPr/>
          </p:nvSpPr>
          <p:spPr>
            <a:xfrm>
              <a:off x="7534751" y="1171098"/>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7144" y="9049"/>
                    <a:pt x="7144" y="8096"/>
                    <a:pt x="7144" y="7144"/>
                  </a:cubicBezTo>
                  <a:cubicBezTo>
                    <a:pt x="7144" y="8096"/>
                    <a:pt x="7144" y="9049"/>
                    <a:pt x="7144" y="10001"/>
                  </a:cubicBezTo>
                  <a:close/>
                </a:path>
              </a:pathLst>
            </a:custGeom>
            <a:grpFill/>
            <a:ln w="9525" cap="flat">
              <a:noFill/>
              <a:prstDash val="solid"/>
              <a:miter/>
            </a:ln>
          </p:spPr>
          <p:txBody>
            <a:bodyPr rtlCol="0" anchor="ctr"/>
            <a:lstStyle/>
            <a:p>
              <a:endParaRPr lang="en-US"/>
            </a:p>
          </p:txBody>
        </p:sp>
        <p:sp>
          <p:nvSpPr>
            <p:cNvPr id="988" name="Freeform: Shape 987">
              <a:extLst>
                <a:ext uri="{FF2B5EF4-FFF2-40B4-BE49-F238E27FC236}">
                  <a16:creationId xmlns:a16="http://schemas.microsoft.com/office/drawing/2014/main" xmlns="" id="{49D31495-AF79-4278-A6D8-21ED62C10928}"/>
                </a:ext>
              </a:extLst>
            </p:cNvPr>
            <p:cNvSpPr/>
            <p:nvPr/>
          </p:nvSpPr>
          <p:spPr>
            <a:xfrm>
              <a:off x="7529036" y="1143476"/>
              <a:ext cx="19050" cy="38100"/>
            </a:xfrm>
            <a:custGeom>
              <a:avLst/>
              <a:gdLst>
                <a:gd name="connsiteX0" fmla="*/ 7144 w 19050"/>
                <a:gd name="connsiteY0" fmla="*/ 7144 h 38100"/>
                <a:gd name="connsiteX1" fmla="*/ 13811 w 19050"/>
                <a:gd name="connsiteY1" fmla="*/ 34766 h 38100"/>
                <a:gd name="connsiteX2" fmla="*/ 7144 w 19050"/>
                <a:gd name="connsiteY2" fmla="*/ 7144 h 38100"/>
              </a:gdLst>
              <a:ahLst/>
              <a:cxnLst>
                <a:cxn ang="0">
                  <a:pos x="connsiteX0" y="connsiteY0"/>
                </a:cxn>
                <a:cxn ang="0">
                  <a:pos x="connsiteX1" y="connsiteY1"/>
                </a:cxn>
                <a:cxn ang="0">
                  <a:pos x="connsiteX2" y="connsiteY2"/>
                </a:cxn>
              </a:cxnLst>
              <a:rect l="l" t="t" r="r" b="b"/>
              <a:pathLst>
                <a:path w="19050" h="38100">
                  <a:moveTo>
                    <a:pt x="7144" y="7144"/>
                  </a:moveTo>
                  <a:cubicBezTo>
                    <a:pt x="13811" y="9049"/>
                    <a:pt x="13811" y="23336"/>
                    <a:pt x="13811" y="34766"/>
                  </a:cubicBezTo>
                  <a:cubicBezTo>
                    <a:pt x="25241" y="10954"/>
                    <a:pt x="10954" y="13811"/>
                    <a:pt x="7144" y="7144"/>
                  </a:cubicBezTo>
                  <a:close/>
                </a:path>
              </a:pathLst>
            </a:custGeom>
            <a:grpFill/>
            <a:ln w="9525" cap="flat">
              <a:noFill/>
              <a:prstDash val="solid"/>
              <a:miter/>
            </a:ln>
          </p:spPr>
          <p:txBody>
            <a:bodyPr rtlCol="0" anchor="ctr"/>
            <a:lstStyle/>
            <a:p>
              <a:endParaRPr lang="en-US"/>
            </a:p>
          </p:txBody>
        </p:sp>
        <p:sp>
          <p:nvSpPr>
            <p:cNvPr id="989" name="Freeform: Shape 988">
              <a:extLst>
                <a:ext uri="{FF2B5EF4-FFF2-40B4-BE49-F238E27FC236}">
                  <a16:creationId xmlns:a16="http://schemas.microsoft.com/office/drawing/2014/main" xmlns="" id="{78AE40B7-BB50-4CD1-B133-C2BE04709FC0}"/>
                </a:ext>
              </a:extLst>
            </p:cNvPr>
            <p:cNvSpPr/>
            <p:nvPr/>
          </p:nvSpPr>
          <p:spPr>
            <a:xfrm>
              <a:off x="7516654" y="1138713"/>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7144" y="7144"/>
                    <a:pt x="7144" y="8096"/>
                    <a:pt x="7144" y="9049"/>
                  </a:cubicBezTo>
                  <a:cubicBezTo>
                    <a:pt x="9049" y="11906"/>
                    <a:pt x="8096" y="8096"/>
                    <a:pt x="9049" y="7144"/>
                  </a:cubicBezTo>
                  <a:close/>
                </a:path>
              </a:pathLst>
            </a:custGeom>
            <a:grpFill/>
            <a:ln w="9525" cap="flat">
              <a:noFill/>
              <a:prstDash val="solid"/>
              <a:miter/>
            </a:ln>
          </p:spPr>
          <p:txBody>
            <a:bodyPr rtlCol="0" anchor="ctr"/>
            <a:lstStyle/>
            <a:p>
              <a:endParaRPr lang="en-US"/>
            </a:p>
          </p:txBody>
        </p:sp>
        <p:sp>
          <p:nvSpPr>
            <p:cNvPr id="990" name="Freeform: Shape 989">
              <a:extLst>
                <a:ext uri="{FF2B5EF4-FFF2-40B4-BE49-F238E27FC236}">
                  <a16:creationId xmlns:a16="http://schemas.microsoft.com/office/drawing/2014/main" xmlns="" id="{8EE9DE69-03FD-45DD-93D8-DB933FC1C334}"/>
                </a:ext>
              </a:extLst>
            </p:cNvPr>
            <p:cNvSpPr/>
            <p:nvPr/>
          </p:nvSpPr>
          <p:spPr>
            <a:xfrm>
              <a:off x="7593057" y="1163019"/>
              <a:ext cx="9525" cy="9525"/>
            </a:xfrm>
            <a:custGeom>
              <a:avLst/>
              <a:gdLst>
                <a:gd name="connsiteX0" fmla="*/ 10751 w 9525"/>
                <a:gd name="connsiteY0" fmla="*/ 11413 h 9525"/>
                <a:gd name="connsiteX1" fmla="*/ 10751 w 9525"/>
                <a:gd name="connsiteY1" fmla="*/ 11413 h 9525"/>
              </a:gdLst>
              <a:ahLst/>
              <a:cxnLst>
                <a:cxn ang="0">
                  <a:pos x="connsiteX0" y="connsiteY0"/>
                </a:cxn>
                <a:cxn ang="0">
                  <a:pos x="connsiteX1" y="connsiteY1"/>
                </a:cxn>
              </a:cxnLst>
              <a:rect l="l" t="t" r="r" b="b"/>
              <a:pathLst>
                <a:path w="9525" h="9525">
                  <a:moveTo>
                    <a:pt x="10751" y="11413"/>
                  </a:moveTo>
                  <a:cubicBezTo>
                    <a:pt x="5036" y="2841"/>
                    <a:pt x="6941" y="9508"/>
                    <a:pt x="10751" y="11413"/>
                  </a:cubicBezTo>
                  <a:close/>
                </a:path>
              </a:pathLst>
            </a:custGeom>
            <a:grpFill/>
            <a:ln w="9525" cap="flat">
              <a:noFill/>
              <a:prstDash val="solid"/>
              <a:miter/>
            </a:ln>
          </p:spPr>
          <p:txBody>
            <a:bodyPr rtlCol="0" anchor="ctr"/>
            <a:lstStyle/>
            <a:p>
              <a:endParaRPr lang="en-US"/>
            </a:p>
          </p:txBody>
        </p:sp>
        <p:sp>
          <p:nvSpPr>
            <p:cNvPr id="991" name="Freeform: Shape 990">
              <a:extLst>
                <a:ext uri="{FF2B5EF4-FFF2-40B4-BE49-F238E27FC236}">
                  <a16:creationId xmlns:a16="http://schemas.microsoft.com/office/drawing/2014/main" xmlns="" id="{9CC23C66-1382-4663-AE0F-C6E71B35F895}"/>
                </a:ext>
              </a:extLst>
            </p:cNvPr>
            <p:cNvSpPr/>
            <p:nvPr/>
          </p:nvSpPr>
          <p:spPr>
            <a:xfrm>
              <a:off x="7590949" y="116728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7144"/>
                    <a:pt x="7144" y="7144"/>
                    <a:pt x="7144" y="9049"/>
                  </a:cubicBezTo>
                  <a:close/>
                </a:path>
              </a:pathLst>
            </a:custGeom>
            <a:grpFill/>
            <a:ln w="9525" cap="flat">
              <a:noFill/>
              <a:prstDash val="solid"/>
              <a:miter/>
            </a:ln>
          </p:spPr>
          <p:txBody>
            <a:bodyPr rtlCol="0" anchor="ctr"/>
            <a:lstStyle/>
            <a:p>
              <a:endParaRPr lang="en-US"/>
            </a:p>
          </p:txBody>
        </p:sp>
        <p:sp>
          <p:nvSpPr>
            <p:cNvPr id="992" name="Freeform: Shape 991">
              <a:extLst>
                <a:ext uri="{FF2B5EF4-FFF2-40B4-BE49-F238E27FC236}">
                  <a16:creationId xmlns:a16="http://schemas.microsoft.com/office/drawing/2014/main" xmlns="" id="{8AAA6F7F-8F73-49A0-8BB3-7E41F6AEE6AA}"/>
                </a:ext>
              </a:extLst>
            </p:cNvPr>
            <p:cNvSpPr/>
            <p:nvPr/>
          </p:nvSpPr>
          <p:spPr>
            <a:xfrm>
              <a:off x="7596902" y="116824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993" name="Freeform: Shape 992">
              <a:extLst>
                <a:ext uri="{FF2B5EF4-FFF2-40B4-BE49-F238E27FC236}">
                  <a16:creationId xmlns:a16="http://schemas.microsoft.com/office/drawing/2014/main" xmlns="" id="{736DDA6F-D3A3-400F-9167-135B7991EE41}"/>
                </a:ext>
              </a:extLst>
            </p:cNvPr>
            <p:cNvSpPr/>
            <p:nvPr/>
          </p:nvSpPr>
          <p:spPr>
            <a:xfrm>
              <a:off x="7710011" y="1143476"/>
              <a:ext cx="9525" cy="9525"/>
            </a:xfrm>
            <a:custGeom>
              <a:avLst/>
              <a:gdLst>
                <a:gd name="connsiteX0" fmla="*/ 7144 w 9525"/>
                <a:gd name="connsiteY0" fmla="*/ 10001 h 9525"/>
                <a:gd name="connsiteX1" fmla="*/ 10001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9049" y="11906"/>
                    <a:pt x="10001" y="8096"/>
                    <a:pt x="10001" y="7144"/>
                  </a:cubicBezTo>
                  <a:cubicBezTo>
                    <a:pt x="8096" y="7144"/>
                    <a:pt x="7144" y="8096"/>
                    <a:pt x="7144" y="10001"/>
                  </a:cubicBezTo>
                  <a:close/>
                </a:path>
              </a:pathLst>
            </a:custGeom>
            <a:grpFill/>
            <a:ln w="9525" cap="flat">
              <a:noFill/>
              <a:prstDash val="solid"/>
              <a:miter/>
            </a:ln>
          </p:spPr>
          <p:txBody>
            <a:bodyPr rtlCol="0" anchor="ctr"/>
            <a:lstStyle/>
            <a:p>
              <a:endParaRPr lang="en-US"/>
            </a:p>
          </p:txBody>
        </p:sp>
        <p:sp>
          <p:nvSpPr>
            <p:cNvPr id="994" name="Freeform: Shape 993">
              <a:extLst>
                <a:ext uri="{FF2B5EF4-FFF2-40B4-BE49-F238E27FC236}">
                  <a16:creationId xmlns:a16="http://schemas.microsoft.com/office/drawing/2014/main" xmlns="" id="{FEF13EFA-A214-4226-9408-358878BEEF29}"/>
                </a:ext>
              </a:extLst>
            </p:cNvPr>
            <p:cNvSpPr/>
            <p:nvPr/>
          </p:nvSpPr>
          <p:spPr>
            <a:xfrm>
              <a:off x="7750969" y="1052036"/>
              <a:ext cx="9525" cy="9525"/>
            </a:xfrm>
            <a:custGeom>
              <a:avLst/>
              <a:gdLst>
                <a:gd name="connsiteX0" fmla="*/ 7144 w 9525"/>
                <a:gd name="connsiteY0" fmla="*/ 8096 h 9525"/>
                <a:gd name="connsiteX1" fmla="*/ 10001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10001" y="7144"/>
                  </a:lnTo>
                  <a:cubicBezTo>
                    <a:pt x="8096" y="7144"/>
                    <a:pt x="8096" y="7144"/>
                    <a:pt x="7144" y="8096"/>
                  </a:cubicBezTo>
                  <a:close/>
                </a:path>
              </a:pathLst>
            </a:custGeom>
            <a:grpFill/>
            <a:ln w="9525" cap="flat">
              <a:noFill/>
              <a:prstDash val="solid"/>
              <a:miter/>
            </a:ln>
          </p:spPr>
          <p:txBody>
            <a:bodyPr rtlCol="0" anchor="ctr"/>
            <a:lstStyle/>
            <a:p>
              <a:endParaRPr lang="en-US"/>
            </a:p>
          </p:txBody>
        </p:sp>
        <p:sp>
          <p:nvSpPr>
            <p:cNvPr id="995" name="Freeform: Shape 994">
              <a:extLst>
                <a:ext uri="{FF2B5EF4-FFF2-40B4-BE49-F238E27FC236}">
                  <a16:creationId xmlns:a16="http://schemas.microsoft.com/office/drawing/2014/main" xmlns="" id="{8D24D5C3-CAB3-417D-AA77-A357DC6994FA}"/>
                </a:ext>
              </a:extLst>
            </p:cNvPr>
            <p:cNvSpPr/>
            <p:nvPr/>
          </p:nvSpPr>
          <p:spPr>
            <a:xfrm>
              <a:off x="7700486" y="96059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8096"/>
                    <a:pt x="7144" y="7144"/>
                    <a:pt x="7144" y="7144"/>
                  </a:cubicBezTo>
                  <a:cubicBezTo>
                    <a:pt x="7144" y="7144"/>
                    <a:pt x="7144" y="8096"/>
                    <a:pt x="8096" y="8096"/>
                  </a:cubicBezTo>
                  <a:close/>
                </a:path>
              </a:pathLst>
            </a:custGeom>
            <a:grpFill/>
            <a:ln w="9525" cap="flat">
              <a:noFill/>
              <a:prstDash val="solid"/>
              <a:miter/>
            </a:ln>
          </p:spPr>
          <p:txBody>
            <a:bodyPr rtlCol="0" anchor="ctr"/>
            <a:lstStyle/>
            <a:p>
              <a:endParaRPr lang="en-US"/>
            </a:p>
          </p:txBody>
        </p:sp>
        <p:sp>
          <p:nvSpPr>
            <p:cNvPr id="996" name="Freeform: Shape 995">
              <a:extLst>
                <a:ext uri="{FF2B5EF4-FFF2-40B4-BE49-F238E27FC236}">
                  <a16:creationId xmlns:a16="http://schemas.microsoft.com/office/drawing/2014/main" xmlns="" id="{F4B3DC50-03B6-4A40-9302-56558D3B4F45}"/>
                </a:ext>
              </a:extLst>
            </p:cNvPr>
            <p:cNvSpPr/>
            <p:nvPr/>
          </p:nvSpPr>
          <p:spPr>
            <a:xfrm>
              <a:off x="7696676" y="954246"/>
              <a:ext cx="9525" cy="19050"/>
            </a:xfrm>
            <a:custGeom>
              <a:avLst/>
              <a:gdLst>
                <a:gd name="connsiteX0" fmla="*/ 10954 w 9525"/>
                <a:gd name="connsiteY0" fmla="*/ 13494 h 19050"/>
                <a:gd name="connsiteX1" fmla="*/ 10954 w 9525"/>
                <a:gd name="connsiteY1" fmla="*/ 13494 h 19050"/>
              </a:gdLst>
              <a:ahLst/>
              <a:cxnLst>
                <a:cxn ang="0">
                  <a:pos x="connsiteX0" y="connsiteY0"/>
                </a:cxn>
                <a:cxn ang="0">
                  <a:pos x="connsiteX1" y="connsiteY1"/>
                </a:cxn>
              </a:cxnLst>
              <a:rect l="l" t="t" r="r" b="b"/>
              <a:pathLst>
                <a:path w="9525" h="19050">
                  <a:moveTo>
                    <a:pt x="10954" y="13494"/>
                  </a:moveTo>
                  <a:cubicBezTo>
                    <a:pt x="2381" y="-794"/>
                    <a:pt x="10954" y="13494"/>
                    <a:pt x="10954" y="13494"/>
                  </a:cubicBezTo>
                  <a:close/>
                </a:path>
              </a:pathLst>
            </a:custGeom>
            <a:grpFill/>
            <a:ln w="9525" cap="flat">
              <a:noFill/>
              <a:prstDash val="solid"/>
              <a:miter/>
            </a:ln>
          </p:spPr>
          <p:txBody>
            <a:bodyPr rtlCol="0" anchor="ctr"/>
            <a:lstStyle/>
            <a:p>
              <a:endParaRPr lang="en-US"/>
            </a:p>
          </p:txBody>
        </p:sp>
        <p:sp>
          <p:nvSpPr>
            <p:cNvPr id="997" name="Freeform: Shape 996">
              <a:extLst>
                <a:ext uri="{FF2B5EF4-FFF2-40B4-BE49-F238E27FC236}">
                  <a16:creationId xmlns:a16="http://schemas.microsoft.com/office/drawing/2014/main" xmlns="" id="{072C33C2-30C6-44EC-8907-1C015430F702}"/>
                </a:ext>
              </a:extLst>
            </p:cNvPr>
            <p:cNvSpPr/>
            <p:nvPr/>
          </p:nvSpPr>
          <p:spPr>
            <a:xfrm>
              <a:off x="7580573" y="1056872"/>
              <a:ext cx="19050" cy="19050"/>
            </a:xfrm>
            <a:custGeom>
              <a:avLst/>
              <a:gdLst>
                <a:gd name="connsiteX0" fmla="*/ 8947 w 19050"/>
                <a:gd name="connsiteY0" fmla="*/ 17547 h 19050"/>
                <a:gd name="connsiteX1" fmla="*/ 8947 w 19050"/>
                <a:gd name="connsiteY1" fmla="*/ 17547 h 19050"/>
              </a:gdLst>
              <a:ahLst/>
              <a:cxnLst>
                <a:cxn ang="0">
                  <a:pos x="connsiteX0" y="connsiteY0"/>
                </a:cxn>
                <a:cxn ang="0">
                  <a:pos x="connsiteX1" y="connsiteY1"/>
                </a:cxn>
              </a:cxnLst>
              <a:rect l="l" t="t" r="r" b="b"/>
              <a:pathLst>
                <a:path w="19050" h="19050">
                  <a:moveTo>
                    <a:pt x="8947" y="17547"/>
                  </a:moveTo>
                  <a:cubicBezTo>
                    <a:pt x="26092" y="-4360"/>
                    <a:pt x="375" y="14690"/>
                    <a:pt x="8947" y="17547"/>
                  </a:cubicBezTo>
                  <a:close/>
                </a:path>
              </a:pathLst>
            </a:custGeom>
            <a:grpFill/>
            <a:ln w="9525" cap="flat">
              <a:noFill/>
              <a:prstDash val="solid"/>
              <a:miter/>
            </a:ln>
          </p:spPr>
          <p:txBody>
            <a:bodyPr rtlCol="0" anchor="ctr"/>
            <a:lstStyle/>
            <a:p>
              <a:endParaRPr lang="en-US"/>
            </a:p>
          </p:txBody>
        </p:sp>
        <p:sp>
          <p:nvSpPr>
            <p:cNvPr id="998" name="Freeform: Shape 997">
              <a:extLst>
                <a:ext uri="{FF2B5EF4-FFF2-40B4-BE49-F238E27FC236}">
                  <a16:creationId xmlns:a16="http://schemas.microsoft.com/office/drawing/2014/main" xmlns="" id="{3B020B52-72A6-4B4C-9EA9-154C8C3AB46E}"/>
                </a:ext>
              </a:extLst>
            </p:cNvPr>
            <p:cNvSpPr/>
            <p:nvPr/>
          </p:nvSpPr>
          <p:spPr>
            <a:xfrm>
              <a:off x="7566636" y="1053048"/>
              <a:ext cx="28575" cy="28575"/>
            </a:xfrm>
            <a:custGeom>
              <a:avLst/>
              <a:gdLst>
                <a:gd name="connsiteX0" fmla="*/ 12407 w 28575"/>
                <a:gd name="connsiteY0" fmla="*/ 10894 h 28575"/>
                <a:gd name="connsiteX1" fmla="*/ 22884 w 28575"/>
                <a:gd name="connsiteY1" fmla="*/ 28039 h 28575"/>
                <a:gd name="connsiteX2" fmla="*/ 12407 w 28575"/>
                <a:gd name="connsiteY2" fmla="*/ 10894 h 28575"/>
              </a:gdLst>
              <a:ahLst/>
              <a:cxnLst>
                <a:cxn ang="0">
                  <a:pos x="connsiteX0" y="connsiteY0"/>
                </a:cxn>
                <a:cxn ang="0">
                  <a:pos x="connsiteX1" y="connsiteY1"/>
                </a:cxn>
                <a:cxn ang="0">
                  <a:pos x="connsiteX2" y="connsiteY2"/>
                </a:cxn>
              </a:cxnLst>
              <a:rect l="l" t="t" r="r" b="b"/>
              <a:pathLst>
                <a:path w="28575" h="28575">
                  <a:moveTo>
                    <a:pt x="12407" y="10894"/>
                  </a:moveTo>
                  <a:cubicBezTo>
                    <a:pt x="20979" y="31849"/>
                    <a:pt x="7644" y="16609"/>
                    <a:pt x="22884" y="28039"/>
                  </a:cubicBezTo>
                  <a:cubicBezTo>
                    <a:pt x="25742" y="13752"/>
                    <a:pt x="-4738" y="417"/>
                    <a:pt x="12407" y="10894"/>
                  </a:cubicBezTo>
                  <a:close/>
                </a:path>
              </a:pathLst>
            </a:custGeom>
            <a:grpFill/>
            <a:ln w="9525" cap="flat">
              <a:noFill/>
              <a:prstDash val="solid"/>
              <a:miter/>
            </a:ln>
          </p:spPr>
          <p:txBody>
            <a:bodyPr rtlCol="0" anchor="ctr"/>
            <a:lstStyle/>
            <a:p>
              <a:endParaRPr lang="en-US"/>
            </a:p>
          </p:txBody>
        </p:sp>
        <p:sp>
          <p:nvSpPr>
            <p:cNvPr id="999" name="Freeform: Shape 998">
              <a:extLst>
                <a:ext uri="{FF2B5EF4-FFF2-40B4-BE49-F238E27FC236}">
                  <a16:creationId xmlns:a16="http://schemas.microsoft.com/office/drawing/2014/main" xmlns="" id="{77C7D88B-00B5-48A5-AF60-E1208E1586BB}"/>
                </a:ext>
              </a:extLst>
            </p:cNvPr>
            <p:cNvSpPr/>
            <p:nvPr/>
          </p:nvSpPr>
          <p:spPr>
            <a:xfrm>
              <a:off x="7581424" y="10672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000" name="Freeform: Shape 999">
              <a:extLst>
                <a:ext uri="{FF2B5EF4-FFF2-40B4-BE49-F238E27FC236}">
                  <a16:creationId xmlns:a16="http://schemas.microsoft.com/office/drawing/2014/main" xmlns="" id="{792160CA-F1F3-479E-BB18-9593C32C7921}"/>
                </a:ext>
              </a:extLst>
            </p:cNvPr>
            <p:cNvSpPr/>
            <p:nvPr/>
          </p:nvSpPr>
          <p:spPr>
            <a:xfrm>
              <a:off x="7230917" y="1195848"/>
              <a:ext cx="19050" cy="9525"/>
            </a:xfrm>
            <a:custGeom>
              <a:avLst/>
              <a:gdLst>
                <a:gd name="connsiteX0" fmla="*/ 9988 w 19050"/>
                <a:gd name="connsiteY0" fmla="*/ 9064 h 9525"/>
                <a:gd name="connsiteX1" fmla="*/ 9988 w 19050"/>
                <a:gd name="connsiteY1" fmla="*/ 9064 h 9525"/>
              </a:gdLst>
              <a:ahLst/>
              <a:cxnLst>
                <a:cxn ang="0">
                  <a:pos x="connsiteX0" y="connsiteY0"/>
                </a:cxn>
                <a:cxn ang="0">
                  <a:pos x="connsiteX1" y="connsiteY1"/>
                </a:cxn>
              </a:cxnLst>
              <a:rect l="l" t="t" r="r" b="b"/>
              <a:pathLst>
                <a:path w="19050" h="9525">
                  <a:moveTo>
                    <a:pt x="9988" y="9064"/>
                  </a:moveTo>
                  <a:cubicBezTo>
                    <a:pt x="30943" y="4302"/>
                    <a:pt x="-2394" y="10017"/>
                    <a:pt x="9988" y="9064"/>
                  </a:cubicBezTo>
                  <a:close/>
                </a:path>
              </a:pathLst>
            </a:custGeom>
            <a:grpFill/>
            <a:ln w="9525" cap="flat">
              <a:noFill/>
              <a:prstDash val="solid"/>
              <a:miter/>
            </a:ln>
          </p:spPr>
          <p:txBody>
            <a:bodyPr rtlCol="0" anchor="ctr"/>
            <a:lstStyle/>
            <a:p>
              <a:endParaRPr lang="en-US"/>
            </a:p>
          </p:txBody>
        </p:sp>
        <p:sp>
          <p:nvSpPr>
            <p:cNvPr id="1001" name="Freeform: Shape 1000">
              <a:extLst>
                <a:ext uri="{FF2B5EF4-FFF2-40B4-BE49-F238E27FC236}">
                  <a16:creationId xmlns:a16="http://schemas.microsoft.com/office/drawing/2014/main" xmlns="" id="{0F60EE31-72AE-4824-9A06-766FC75B2FD1}"/>
                </a:ext>
              </a:extLst>
            </p:cNvPr>
            <p:cNvSpPr/>
            <p:nvPr/>
          </p:nvSpPr>
          <p:spPr>
            <a:xfrm>
              <a:off x="7031831" y="116538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8096"/>
                    <a:pt x="9049" y="8096"/>
                    <a:pt x="9049" y="7144"/>
                  </a:cubicBezTo>
                  <a:cubicBezTo>
                    <a:pt x="8096" y="7144"/>
                    <a:pt x="7144" y="8096"/>
                    <a:pt x="7144" y="9049"/>
                  </a:cubicBezTo>
                  <a:close/>
                </a:path>
              </a:pathLst>
            </a:custGeom>
            <a:grpFill/>
            <a:ln w="9525" cap="flat">
              <a:noFill/>
              <a:prstDash val="solid"/>
              <a:miter/>
            </a:ln>
          </p:spPr>
          <p:txBody>
            <a:bodyPr rtlCol="0" anchor="ctr"/>
            <a:lstStyle/>
            <a:p>
              <a:endParaRPr lang="en-US"/>
            </a:p>
          </p:txBody>
        </p:sp>
        <p:sp>
          <p:nvSpPr>
            <p:cNvPr id="1002" name="Freeform: Shape 1001">
              <a:extLst>
                <a:ext uri="{FF2B5EF4-FFF2-40B4-BE49-F238E27FC236}">
                  <a16:creationId xmlns:a16="http://schemas.microsoft.com/office/drawing/2014/main" xmlns="" id="{8A7F9ED2-F306-48DF-B6EA-0656841FDD42}"/>
                </a:ext>
              </a:extLst>
            </p:cNvPr>
            <p:cNvSpPr/>
            <p:nvPr/>
          </p:nvSpPr>
          <p:spPr>
            <a:xfrm>
              <a:off x="7225189" y="1207293"/>
              <a:ext cx="9525" cy="19050"/>
            </a:xfrm>
            <a:custGeom>
              <a:avLst/>
              <a:gdLst>
                <a:gd name="connsiteX0" fmla="*/ 9049 w 9525"/>
                <a:gd name="connsiteY0" fmla="*/ 7144 h 19050"/>
                <a:gd name="connsiteX1" fmla="*/ 7144 w 9525"/>
                <a:gd name="connsiteY1" fmla="*/ 12859 h 19050"/>
                <a:gd name="connsiteX2" fmla="*/ 9049 w 9525"/>
                <a:gd name="connsiteY2" fmla="*/ 7144 h 19050"/>
              </a:gdLst>
              <a:ahLst/>
              <a:cxnLst>
                <a:cxn ang="0">
                  <a:pos x="connsiteX0" y="connsiteY0"/>
                </a:cxn>
                <a:cxn ang="0">
                  <a:pos x="connsiteX1" y="connsiteY1"/>
                </a:cxn>
                <a:cxn ang="0">
                  <a:pos x="connsiteX2" y="connsiteY2"/>
                </a:cxn>
              </a:cxnLst>
              <a:rect l="l" t="t" r="r" b="b"/>
              <a:pathLst>
                <a:path w="9525" h="19050">
                  <a:moveTo>
                    <a:pt x="9049" y="7144"/>
                  </a:moveTo>
                  <a:lnTo>
                    <a:pt x="7144" y="12859"/>
                  </a:lnTo>
                  <a:cubicBezTo>
                    <a:pt x="8096" y="10954"/>
                    <a:pt x="9049" y="9049"/>
                    <a:pt x="9049" y="7144"/>
                  </a:cubicBezTo>
                  <a:close/>
                </a:path>
              </a:pathLst>
            </a:custGeom>
            <a:grpFill/>
            <a:ln w="9525" cap="flat">
              <a:noFill/>
              <a:prstDash val="solid"/>
              <a:miter/>
            </a:ln>
          </p:spPr>
          <p:txBody>
            <a:bodyPr rtlCol="0" anchor="ctr"/>
            <a:lstStyle/>
            <a:p>
              <a:endParaRPr lang="en-US"/>
            </a:p>
          </p:txBody>
        </p:sp>
        <p:sp>
          <p:nvSpPr>
            <p:cNvPr id="1003" name="Freeform: Shape 1002">
              <a:extLst>
                <a:ext uri="{FF2B5EF4-FFF2-40B4-BE49-F238E27FC236}">
                  <a16:creationId xmlns:a16="http://schemas.microsoft.com/office/drawing/2014/main" xmlns="" id="{041F3CEC-9986-4770-88AD-A1DC344F3A3D}"/>
                </a:ext>
              </a:extLst>
            </p:cNvPr>
            <p:cNvSpPr/>
            <p:nvPr/>
          </p:nvSpPr>
          <p:spPr>
            <a:xfrm>
              <a:off x="7239159" y="1125669"/>
              <a:ext cx="9525" cy="9525"/>
            </a:xfrm>
            <a:custGeom>
              <a:avLst/>
              <a:gdLst>
                <a:gd name="connsiteX0" fmla="*/ 8414 w 9525"/>
                <a:gd name="connsiteY0" fmla="*/ 7805 h 9525"/>
                <a:gd name="connsiteX1" fmla="*/ 8414 w 9525"/>
                <a:gd name="connsiteY1" fmla="*/ 7805 h 9525"/>
              </a:gdLst>
              <a:ahLst/>
              <a:cxnLst>
                <a:cxn ang="0">
                  <a:pos x="connsiteX0" y="connsiteY0"/>
                </a:cxn>
                <a:cxn ang="0">
                  <a:pos x="connsiteX1" y="connsiteY1"/>
                </a:cxn>
              </a:cxnLst>
              <a:rect l="l" t="t" r="r" b="b"/>
              <a:pathLst>
                <a:path w="9525" h="9525">
                  <a:moveTo>
                    <a:pt x="8414" y="7805"/>
                  </a:moveTo>
                  <a:cubicBezTo>
                    <a:pt x="8414" y="4948"/>
                    <a:pt x="5556" y="12568"/>
                    <a:pt x="8414" y="7805"/>
                  </a:cubicBezTo>
                  <a:close/>
                </a:path>
              </a:pathLst>
            </a:custGeom>
            <a:grpFill/>
            <a:ln w="9525" cap="flat">
              <a:noFill/>
              <a:prstDash val="solid"/>
              <a:miter/>
            </a:ln>
          </p:spPr>
          <p:txBody>
            <a:bodyPr rtlCol="0" anchor="ctr"/>
            <a:lstStyle/>
            <a:p>
              <a:endParaRPr lang="en-US"/>
            </a:p>
          </p:txBody>
        </p:sp>
        <p:sp>
          <p:nvSpPr>
            <p:cNvPr id="1004" name="Freeform: Shape 1003">
              <a:extLst>
                <a:ext uri="{FF2B5EF4-FFF2-40B4-BE49-F238E27FC236}">
                  <a16:creationId xmlns:a16="http://schemas.microsoft.com/office/drawing/2014/main" xmlns="" id="{DF969692-E2C2-4190-B26B-418BB2E3C920}"/>
                </a:ext>
              </a:extLst>
            </p:cNvPr>
            <p:cNvSpPr/>
            <p:nvPr/>
          </p:nvSpPr>
          <p:spPr>
            <a:xfrm>
              <a:off x="7179469" y="12263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005" name="Freeform: Shape 1004">
              <a:extLst>
                <a:ext uri="{FF2B5EF4-FFF2-40B4-BE49-F238E27FC236}">
                  <a16:creationId xmlns:a16="http://schemas.microsoft.com/office/drawing/2014/main" xmlns="" id="{F1143975-A658-4464-A27E-CF103BD7E31F}"/>
                </a:ext>
              </a:extLst>
            </p:cNvPr>
            <p:cNvSpPr/>
            <p:nvPr/>
          </p:nvSpPr>
          <p:spPr>
            <a:xfrm>
              <a:off x="7255541" y="1094898"/>
              <a:ext cx="19050" cy="19050"/>
            </a:xfrm>
            <a:custGeom>
              <a:avLst/>
              <a:gdLst>
                <a:gd name="connsiteX0" fmla="*/ 13939 w 19050"/>
                <a:gd name="connsiteY0" fmla="*/ 7144 h 19050"/>
                <a:gd name="connsiteX1" fmla="*/ 13939 w 19050"/>
                <a:gd name="connsiteY1" fmla="*/ 7144 h 19050"/>
              </a:gdLst>
              <a:ahLst/>
              <a:cxnLst>
                <a:cxn ang="0">
                  <a:pos x="connsiteX0" y="connsiteY0"/>
                </a:cxn>
                <a:cxn ang="0">
                  <a:pos x="connsiteX1" y="connsiteY1"/>
                </a:cxn>
              </a:cxnLst>
              <a:rect l="l" t="t" r="r" b="b"/>
              <a:pathLst>
                <a:path w="19050" h="19050">
                  <a:moveTo>
                    <a:pt x="13939" y="7144"/>
                  </a:moveTo>
                  <a:cubicBezTo>
                    <a:pt x="12034" y="10001"/>
                    <a:pt x="-349" y="37624"/>
                    <a:pt x="13939" y="7144"/>
                  </a:cubicBezTo>
                  <a:close/>
                </a:path>
              </a:pathLst>
            </a:custGeom>
            <a:grpFill/>
            <a:ln w="9525" cap="flat">
              <a:noFill/>
              <a:prstDash val="solid"/>
              <a:miter/>
            </a:ln>
          </p:spPr>
          <p:txBody>
            <a:bodyPr rtlCol="0" anchor="ctr"/>
            <a:lstStyle/>
            <a:p>
              <a:endParaRPr lang="en-US"/>
            </a:p>
          </p:txBody>
        </p:sp>
        <p:sp>
          <p:nvSpPr>
            <p:cNvPr id="1006" name="Freeform: Shape 1005">
              <a:extLst>
                <a:ext uri="{FF2B5EF4-FFF2-40B4-BE49-F238E27FC236}">
                  <a16:creationId xmlns:a16="http://schemas.microsoft.com/office/drawing/2014/main" xmlns="" id="{5CCEF2B0-5F0E-4E34-962C-299074A0BA26}"/>
                </a:ext>
              </a:extLst>
            </p:cNvPr>
            <p:cNvSpPr/>
            <p:nvPr/>
          </p:nvSpPr>
          <p:spPr>
            <a:xfrm>
              <a:off x="7097554" y="11368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007" name="Freeform: Shape 1006">
              <a:extLst>
                <a:ext uri="{FF2B5EF4-FFF2-40B4-BE49-F238E27FC236}">
                  <a16:creationId xmlns:a16="http://schemas.microsoft.com/office/drawing/2014/main" xmlns="" id="{581FE8DD-02A0-4BD9-B4EE-F9F5C2CB0B1A}"/>
                </a:ext>
              </a:extLst>
            </p:cNvPr>
            <p:cNvSpPr/>
            <p:nvPr/>
          </p:nvSpPr>
          <p:spPr>
            <a:xfrm>
              <a:off x="7097554" y="1133951"/>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8096" y="9049"/>
                    <a:pt x="9049" y="8096"/>
                    <a:pt x="8096" y="7144"/>
                  </a:cubicBezTo>
                  <a:close/>
                </a:path>
              </a:pathLst>
            </a:custGeom>
            <a:grpFill/>
            <a:ln w="9525" cap="flat">
              <a:noFill/>
              <a:prstDash val="solid"/>
              <a:miter/>
            </a:ln>
          </p:spPr>
          <p:txBody>
            <a:bodyPr rtlCol="0" anchor="ctr"/>
            <a:lstStyle/>
            <a:p>
              <a:endParaRPr lang="en-US"/>
            </a:p>
          </p:txBody>
        </p:sp>
        <p:sp>
          <p:nvSpPr>
            <p:cNvPr id="1008" name="Freeform: Shape 1007">
              <a:extLst>
                <a:ext uri="{FF2B5EF4-FFF2-40B4-BE49-F238E27FC236}">
                  <a16:creationId xmlns:a16="http://schemas.microsoft.com/office/drawing/2014/main" xmlns="" id="{746A776F-A929-4322-94B5-6D0DDD0B4023}"/>
                </a:ext>
              </a:extLst>
            </p:cNvPr>
            <p:cNvSpPr/>
            <p:nvPr/>
          </p:nvSpPr>
          <p:spPr>
            <a:xfrm>
              <a:off x="7227623" y="1203483"/>
              <a:ext cx="9525" cy="19050"/>
            </a:xfrm>
            <a:custGeom>
              <a:avLst/>
              <a:gdLst>
                <a:gd name="connsiteX0" fmla="*/ 7567 w 9525"/>
                <a:gd name="connsiteY0" fmla="*/ 7144 h 19050"/>
                <a:gd name="connsiteX1" fmla="*/ 7567 w 9525"/>
                <a:gd name="connsiteY1" fmla="*/ 7144 h 19050"/>
              </a:gdLst>
              <a:ahLst/>
              <a:cxnLst>
                <a:cxn ang="0">
                  <a:pos x="connsiteX0" y="connsiteY0"/>
                </a:cxn>
                <a:cxn ang="0">
                  <a:pos x="connsiteX1" y="connsiteY1"/>
                </a:cxn>
              </a:cxnLst>
              <a:rect l="l" t="t" r="r" b="b"/>
              <a:pathLst>
                <a:path w="9525" h="19050">
                  <a:moveTo>
                    <a:pt x="7567" y="7144"/>
                  </a:moveTo>
                  <a:cubicBezTo>
                    <a:pt x="6615" y="18574"/>
                    <a:pt x="7567" y="7144"/>
                    <a:pt x="7567" y="7144"/>
                  </a:cubicBezTo>
                  <a:close/>
                </a:path>
              </a:pathLst>
            </a:custGeom>
            <a:grpFill/>
            <a:ln w="9525" cap="flat">
              <a:noFill/>
              <a:prstDash val="solid"/>
              <a:miter/>
            </a:ln>
          </p:spPr>
          <p:txBody>
            <a:bodyPr rtlCol="0" anchor="ctr"/>
            <a:lstStyle/>
            <a:p>
              <a:endParaRPr lang="en-US"/>
            </a:p>
          </p:txBody>
        </p:sp>
        <p:sp>
          <p:nvSpPr>
            <p:cNvPr id="1009" name="Freeform: Shape 1008">
              <a:extLst>
                <a:ext uri="{FF2B5EF4-FFF2-40B4-BE49-F238E27FC236}">
                  <a16:creationId xmlns:a16="http://schemas.microsoft.com/office/drawing/2014/main" xmlns="" id="{4B02E723-3962-4CC7-920B-6E72826D8504}"/>
                </a:ext>
              </a:extLst>
            </p:cNvPr>
            <p:cNvSpPr/>
            <p:nvPr/>
          </p:nvSpPr>
          <p:spPr>
            <a:xfrm>
              <a:off x="7231856" y="1182763"/>
              <a:ext cx="9525" cy="9525"/>
            </a:xfrm>
            <a:custGeom>
              <a:avLst/>
              <a:gdLst>
                <a:gd name="connsiteX0" fmla="*/ 7144 w 9525"/>
                <a:gd name="connsiteY0" fmla="*/ 11671 h 9525"/>
                <a:gd name="connsiteX1" fmla="*/ 7144 w 9525"/>
                <a:gd name="connsiteY1" fmla="*/ 11671 h 9525"/>
              </a:gdLst>
              <a:ahLst/>
              <a:cxnLst>
                <a:cxn ang="0">
                  <a:pos x="connsiteX0" y="connsiteY0"/>
                </a:cxn>
                <a:cxn ang="0">
                  <a:pos x="connsiteX1" y="connsiteY1"/>
                </a:cxn>
              </a:cxnLst>
              <a:rect l="l" t="t" r="r" b="b"/>
              <a:pathLst>
                <a:path w="9525" h="9525">
                  <a:moveTo>
                    <a:pt x="7144" y="11671"/>
                  </a:moveTo>
                  <a:cubicBezTo>
                    <a:pt x="10954" y="8814"/>
                    <a:pt x="13811" y="3099"/>
                    <a:pt x="7144" y="11671"/>
                  </a:cubicBezTo>
                  <a:close/>
                </a:path>
              </a:pathLst>
            </a:custGeom>
            <a:grpFill/>
            <a:ln w="9525" cap="flat">
              <a:noFill/>
              <a:prstDash val="solid"/>
              <a:miter/>
            </a:ln>
          </p:spPr>
          <p:txBody>
            <a:bodyPr rtlCol="0" anchor="ctr"/>
            <a:lstStyle/>
            <a:p>
              <a:endParaRPr lang="en-US"/>
            </a:p>
          </p:txBody>
        </p:sp>
        <p:sp>
          <p:nvSpPr>
            <p:cNvPr id="1010" name="Freeform: Shape 1009">
              <a:extLst>
                <a:ext uri="{FF2B5EF4-FFF2-40B4-BE49-F238E27FC236}">
                  <a16:creationId xmlns:a16="http://schemas.microsoft.com/office/drawing/2014/main" xmlns="" id="{A182C21B-035F-4AA5-B8EE-AC3FDAA88D84}"/>
                </a:ext>
              </a:extLst>
            </p:cNvPr>
            <p:cNvSpPr/>
            <p:nvPr/>
          </p:nvSpPr>
          <p:spPr>
            <a:xfrm>
              <a:off x="7164932" y="1200626"/>
              <a:ext cx="66675" cy="66675"/>
            </a:xfrm>
            <a:custGeom>
              <a:avLst/>
              <a:gdLst>
                <a:gd name="connsiteX0" fmla="*/ 27395 w 66675"/>
                <a:gd name="connsiteY0" fmla="*/ 36671 h 66675"/>
                <a:gd name="connsiteX1" fmla="*/ 18823 w 66675"/>
                <a:gd name="connsiteY1" fmla="*/ 49054 h 66675"/>
                <a:gd name="connsiteX2" fmla="*/ 7393 w 66675"/>
                <a:gd name="connsiteY2" fmla="*/ 59531 h 66675"/>
                <a:gd name="connsiteX3" fmla="*/ 66448 w 66675"/>
                <a:gd name="connsiteY3" fmla="*/ 19526 h 66675"/>
                <a:gd name="connsiteX4" fmla="*/ 65495 w 66675"/>
                <a:gd name="connsiteY4" fmla="*/ 10001 h 66675"/>
                <a:gd name="connsiteX5" fmla="*/ 58828 w 66675"/>
                <a:gd name="connsiteY5" fmla="*/ 7144 h 66675"/>
                <a:gd name="connsiteX6" fmla="*/ 27395 w 66675"/>
                <a:gd name="connsiteY6" fmla="*/ 3667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66675">
                  <a:moveTo>
                    <a:pt x="27395" y="36671"/>
                  </a:moveTo>
                  <a:cubicBezTo>
                    <a:pt x="40730" y="35719"/>
                    <a:pt x="7393" y="37624"/>
                    <a:pt x="18823" y="49054"/>
                  </a:cubicBezTo>
                  <a:cubicBezTo>
                    <a:pt x="15013" y="36671"/>
                    <a:pt x="5488" y="38576"/>
                    <a:pt x="7393" y="59531"/>
                  </a:cubicBezTo>
                  <a:cubicBezTo>
                    <a:pt x="9298" y="66199"/>
                    <a:pt x="47398" y="37624"/>
                    <a:pt x="66448" y="19526"/>
                  </a:cubicBezTo>
                  <a:cubicBezTo>
                    <a:pt x="62638" y="24289"/>
                    <a:pt x="62638" y="21431"/>
                    <a:pt x="65495" y="10001"/>
                  </a:cubicBezTo>
                  <a:cubicBezTo>
                    <a:pt x="60733" y="22384"/>
                    <a:pt x="58828" y="21431"/>
                    <a:pt x="58828" y="7144"/>
                  </a:cubicBezTo>
                  <a:cubicBezTo>
                    <a:pt x="24538" y="34766"/>
                    <a:pt x="38825" y="27146"/>
                    <a:pt x="27395" y="36671"/>
                  </a:cubicBezTo>
                  <a:close/>
                </a:path>
              </a:pathLst>
            </a:custGeom>
            <a:grpFill/>
            <a:ln w="9525" cap="flat">
              <a:noFill/>
              <a:prstDash val="solid"/>
              <a:miter/>
            </a:ln>
          </p:spPr>
          <p:txBody>
            <a:bodyPr rtlCol="0" anchor="ctr"/>
            <a:lstStyle/>
            <a:p>
              <a:endParaRPr lang="en-US"/>
            </a:p>
          </p:txBody>
        </p:sp>
        <p:sp>
          <p:nvSpPr>
            <p:cNvPr id="1011" name="Freeform: Shape 1010">
              <a:extLst>
                <a:ext uri="{FF2B5EF4-FFF2-40B4-BE49-F238E27FC236}">
                  <a16:creationId xmlns:a16="http://schemas.microsoft.com/office/drawing/2014/main" xmlns="" id="{A9AAA471-8C88-4F89-ACEE-C51B1481EF61}"/>
                </a:ext>
              </a:extLst>
            </p:cNvPr>
            <p:cNvSpPr/>
            <p:nvPr/>
          </p:nvSpPr>
          <p:spPr>
            <a:xfrm>
              <a:off x="7204763" y="1214199"/>
              <a:ext cx="9525" cy="9525"/>
            </a:xfrm>
            <a:custGeom>
              <a:avLst/>
              <a:gdLst>
                <a:gd name="connsiteX0" fmla="*/ 7567 w 9525"/>
                <a:gd name="connsiteY0" fmla="*/ 7858 h 9525"/>
                <a:gd name="connsiteX1" fmla="*/ 7567 w 9525"/>
                <a:gd name="connsiteY1" fmla="*/ 7858 h 9525"/>
                <a:gd name="connsiteX2" fmla="*/ 7567 w 9525"/>
                <a:gd name="connsiteY2" fmla="*/ 7858 h 9525"/>
              </a:gdLst>
              <a:ahLst/>
              <a:cxnLst>
                <a:cxn ang="0">
                  <a:pos x="connsiteX0" y="connsiteY0"/>
                </a:cxn>
                <a:cxn ang="0">
                  <a:pos x="connsiteX1" y="connsiteY1"/>
                </a:cxn>
                <a:cxn ang="0">
                  <a:pos x="connsiteX2" y="connsiteY2"/>
                </a:cxn>
              </a:cxnLst>
              <a:rect l="l" t="t" r="r" b="b"/>
              <a:pathLst>
                <a:path w="9525" h="9525">
                  <a:moveTo>
                    <a:pt x="7567" y="7858"/>
                  </a:moveTo>
                  <a:cubicBezTo>
                    <a:pt x="7567" y="6906"/>
                    <a:pt x="7567" y="6906"/>
                    <a:pt x="7567" y="7858"/>
                  </a:cubicBezTo>
                  <a:cubicBezTo>
                    <a:pt x="6615" y="6906"/>
                    <a:pt x="7567" y="7858"/>
                    <a:pt x="7567" y="7858"/>
                  </a:cubicBezTo>
                  <a:close/>
                </a:path>
              </a:pathLst>
            </a:custGeom>
            <a:grpFill/>
            <a:ln w="9525" cap="flat">
              <a:noFill/>
              <a:prstDash val="solid"/>
              <a:miter/>
            </a:ln>
          </p:spPr>
          <p:txBody>
            <a:bodyPr rtlCol="0" anchor="ctr"/>
            <a:lstStyle/>
            <a:p>
              <a:endParaRPr lang="en-US"/>
            </a:p>
          </p:txBody>
        </p:sp>
        <p:sp>
          <p:nvSpPr>
            <p:cNvPr id="1012" name="Freeform: Shape 1011">
              <a:extLst>
                <a:ext uri="{FF2B5EF4-FFF2-40B4-BE49-F238E27FC236}">
                  <a16:creationId xmlns:a16="http://schemas.microsoft.com/office/drawing/2014/main" xmlns="" id="{11C13E8B-92AC-47A8-81BC-3070AEFF2283}"/>
                </a:ext>
              </a:extLst>
            </p:cNvPr>
            <p:cNvSpPr/>
            <p:nvPr/>
          </p:nvSpPr>
          <p:spPr>
            <a:xfrm>
              <a:off x="7192380" y="1220866"/>
              <a:ext cx="9525" cy="9525"/>
            </a:xfrm>
            <a:custGeom>
              <a:avLst/>
              <a:gdLst>
                <a:gd name="connsiteX0" fmla="*/ 7567 w 9525"/>
                <a:gd name="connsiteY0" fmla="*/ 7858 h 9525"/>
                <a:gd name="connsiteX1" fmla="*/ 7567 w 9525"/>
                <a:gd name="connsiteY1" fmla="*/ 7858 h 9525"/>
              </a:gdLst>
              <a:ahLst/>
              <a:cxnLst>
                <a:cxn ang="0">
                  <a:pos x="connsiteX0" y="connsiteY0"/>
                </a:cxn>
                <a:cxn ang="0">
                  <a:pos x="connsiteX1" y="connsiteY1"/>
                </a:cxn>
              </a:cxnLst>
              <a:rect l="l" t="t" r="r" b="b"/>
              <a:pathLst>
                <a:path w="9525" h="9525">
                  <a:moveTo>
                    <a:pt x="7567" y="7858"/>
                  </a:moveTo>
                  <a:cubicBezTo>
                    <a:pt x="7567" y="6906"/>
                    <a:pt x="6615" y="6906"/>
                    <a:pt x="7567" y="7858"/>
                  </a:cubicBezTo>
                  <a:close/>
                </a:path>
              </a:pathLst>
            </a:custGeom>
            <a:grpFill/>
            <a:ln w="9525" cap="flat">
              <a:noFill/>
              <a:prstDash val="solid"/>
              <a:miter/>
            </a:ln>
          </p:spPr>
          <p:txBody>
            <a:bodyPr rtlCol="0" anchor="ctr"/>
            <a:lstStyle/>
            <a:p>
              <a:endParaRPr lang="en-US"/>
            </a:p>
          </p:txBody>
        </p:sp>
        <p:sp>
          <p:nvSpPr>
            <p:cNvPr id="1013" name="Freeform: Shape 1012">
              <a:extLst>
                <a:ext uri="{FF2B5EF4-FFF2-40B4-BE49-F238E27FC236}">
                  <a16:creationId xmlns:a16="http://schemas.microsoft.com/office/drawing/2014/main" xmlns="" id="{F07AD385-B8D9-41CA-A7C7-54EC36050E13}"/>
                </a:ext>
              </a:extLst>
            </p:cNvPr>
            <p:cNvSpPr/>
            <p:nvPr/>
          </p:nvSpPr>
          <p:spPr>
            <a:xfrm>
              <a:off x="7226141" y="1188023"/>
              <a:ext cx="9525" cy="9525"/>
            </a:xfrm>
            <a:custGeom>
              <a:avLst/>
              <a:gdLst>
                <a:gd name="connsiteX0" fmla="*/ 7144 w 9525"/>
                <a:gd name="connsiteY0" fmla="*/ 11174 h 9525"/>
                <a:gd name="connsiteX1" fmla="*/ 7144 w 9525"/>
                <a:gd name="connsiteY1" fmla="*/ 11174 h 9525"/>
              </a:gdLst>
              <a:ahLst/>
              <a:cxnLst>
                <a:cxn ang="0">
                  <a:pos x="connsiteX0" y="connsiteY0"/>
                </a:cxn>
                <a:cxn ang="0">
                  <a:pos x="connsiteX1" y="connsiteY1"/>
                </a:cxn>
              </a:cxnLst>
              <a:rect l="l" t="t" r="r" b="b"/>
              <a:pathLst>
                <a:path w="9525" h="9525">
                  <a:moveTo>
                    <a:pt x="7144" y="11174"/>
                  </a:moveTo>
                  <a:cubicBezTo>
                    <a:pt x="10001" y="2602"/>
                    <a:pt x="7144" y="10222"/>
                    <a:pt x="7144" y="11174"/>
                  </a:cubicBezTo>
                  <a:close/>
                </a:path>
              </a:pathLst>
            </a:custGeom>
            <a:grpFill/>
            <a:ln w="9525" cap="flat">
              <a:noFill/>
              <a:prstDash val="solid"/>
              <a:miter/>
            </a:ln>
          </p:spPr>
          <p:txBody>
            <a:bodyPr rtlCol="0" anchor="ctr"/>
            <a:lstStyle/>
            <a:p>
              <a:endParaRPr lang="en-US"/>
            </a:p>
          </p:txBody>
        </p:sp>
        <p:sp>
          <p:nvSpPr>
            <p:cNvPr id="1014" name="Freeform: Shape 1013">
              <a:extLst>
                <a:ext uri="{FF2B5EF4-FFF2-40B4-BE49-F238E27FC236}">
                  <a16:creationId xmlns:a16="http://schemas.microsoft.com/office/drawing/2014/main" xmlns="" id="{911FC85F-05BF-4CCE-BC39-FCFA5A9DF046}"/>
                </a:ext>
              </a:extLst>
            </p:cNvPr>
            <p:cNvSpPr/>
            <p:nvPr/>
          </p:nvSpPr>
          <p:spPr>
            <a:xfrm>
              <a:off x="7228046" y="12006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1906"/>
                    <a:pt x="7144" y="8096"/>
                    <a:pt x="7144" y="7144"/>
                  </a:cubicBezTo>
                  <a:close/>
                </a:path>
              </a:pathLst>
            </a:custGeom>
            <a:grpFill/>
            <a:ln w="9525" cap="flat">
              <a:noFill/>
              <a:prstDash val="solid"/>
              <a:miter/>
            </a:ln>
          </p:spPr>
          <p:txBody>
            <a:bodyPr rtlCol="0" anchor="ctr"/>
            <a:lstStyle/>
            <a:p>
              <a:endParaRPr lang="en-US"/>
            </a:p>
          </p:txBody>
        </p:sp>
        <p:sp>
          <p:nvSpPr>
            <p:cNvPr id="1015" name="Freeform: Shape 1014">
              <a:extLst>
                <a:ext uri="{FF2B5EF4-FFF2-40B4-BE49-F238E27FC236}">
                  <a16:creationId xmlns:a16="http://schemas.microsoft.com/office/drawing/2014/main" xmlns="" id="{F8485C98-7BBB-4578-9974-33E7E6998CC1}"/>
                </a:ext>
              </a:extLst>
            </p:cNvPr>
            <p:cNvSpPr/>
            <p:nvPr/>
          </p:nvSpPr>
          <p:spPr>
            <a:xfrm>
              <a:off x="7157561" y="1183481"/>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8096" y="8096"/>
                    <a:pt x="8096" y="8096"/>
                    <a:pt x="8096" y="7144"/>
                  </a:cubicBezTo>
                  <a:close/>
                </a:path>
              </a:pathLst>
            </a:custGeom>
            <a:grpFill/>
            <a:ln w="9525" cap="flat">
              <a:noFill/>
              <a:prstDash val="solid"/>
              <a:miter/>
            </a:ln>
          </p:spPr>
          <p:txBody>
            <a:bodyPr rtlCol="0" anchor="ctr"/>
            <a:lstStyle/>
            <a:p>
              <a:endParaRPr lang="en-US"/>
            </a:p>
          </p:txBody>
        </p:sp>
        <p:sp>
          <p:nvSpPr>
            <p:cNvPr id="1016" name="Freeform: Shape 1015">
              <a:extLst>
                <a:ext uri="{FF2B5EF4-FFF2-40B4-BE49-F238E27FC236}">
                  <a16:creationId xmlns:a16="http://schemas.microsoft.com/office/drawing/2014/main" xmlns="" id="{33342017-E0E1-472E-A9D3-369D3311A49F}"/>
                </a:ext>
              </a:extLst>
            </p:cNvPr>
            <p:cNvSpPr/>
            <p:nvPr/>
          </p:nvSpPr>
          <p:spPr>
            <a:xfrm>
              <a:off x="7176556" y="1203483"/>
              <a:ext cx="38100" cy="28575"/>
            </a:xfrm>
            <a:custGeom>
              <a:avLst/>
              <a:gdLst>
                <a:gd name="connsiteX0" fmla="*/ 7199 w 38100"/>
                <a:gd name="connsiteY0" fmla="*/ 25241 h 28575"/>
                <a:gd name="connsiteX1" fmla="*/ 34822 w 38100"/>
                <a:gd name="connsiteY1" fmla="*/ 17621 h 28575"/>
                <a:gd name="connsiteX2" fmla="*/ 33869 w 38100"/>
                <a:gd name="connsiteY2" fmla="*/ 10001 h 28575"/>
                <a:gd name="connsiteX3" fmla="*/ 29107 w 38100"/>
                <a:gd name="connsiteY3" fmla="*/ 7144 h 28575"/>
                <a:gd name="connsiteX4" fmla="*/ 7199 w 38100"/>
                <a:gd name="connsiteY4" fmla="*/ 2524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7199" y="25241"/>
                  </a:moveTo>
                  <a:cubicBezTo>
                    <a:pt x="11962" y="25241"/>
                    <a:pt x="30059" y="11906"/>
                    <a:pt x="34822" y="17621"/>
                  </a:cubicBezTo>
                  <a:cubicBezTo>
                    <a:pt x="32917" y="14764"/>
                    <a:pt x="32917" y="12859"/>
                    <a:pt x="33869" y="10001"/>
                  </a:cubicBezTo>
                  <a:cubicBezTo>
                    <a:pt x="27202" y="14764"/>
                    <a:pt x="25297" y="13811"/>
                    <a:pt x="29107" y="7144"/>
                  </a:cubicBezTo>
                  <a:cubicBezTo>
                    <a:pt x="17677" y="15716"/>
                    <a:pt x="6247" y="26194"/>
                    <a:pt x="7199" y="25241"/>
                  </a:cubicBezTo>
                  <a:close/>
                </a:path>
              </a:pathLst>
            </a:custGeom>
            <a:grpFill/>
            <a:ln w="9525" cap="flat">
              <a:noFill/>
              <a:prstDash val="solid"/>
              <a:miter/>
            </a:ln>
          </p:spPr>
          <p:txBody>
            <a:bodyPr rtlCol="0" anchor="ctr"/>
            <a:lstStyle/>
            <a:p>
              <a:endParaRPr lang="en-US"/>
            </a:p>
          </p:txBody>
        </p:sp>
        <p:sp>
          <p:nvSpPr>
            <p:cNvPr id="1017" name="Freeform: Shape 1016">
              <a:extLst>
                <a:ext uri="{FF2B5EF4-FFF2-40B4-BE49-F238E27FC236}">
                  <a16:creationId xmlns:a16="http://schemas.microsoft.com/office/drawing/2014/main" xmlns="" id="{8BE994BC-89BA-49A2-96F5-2678DFA53EE8}"/>
                </a:ext>
              </a:extLst>
            </p:cNvPr>
            <p:cNvSpPr/>
            <p:nvPr/>
          </p:nvSpPr>
          <p:spPr>
            <a:xfrm>
              <a:off x="7221379" y="119205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018" name="Freeform: Shape 1017">
              <a:extLst>
                <a:ext uri="{FF2B5EF4-FFF2-40B4-BE49-F238E27FC236}">
                  <a16:creationId xmlns:a16="http://schemas.microsoft.com/office/drawing/2014/main" xmlns="" id="{67A6B2DA-037C-490E-AD21-0BF81C92E1CA}"/>
                </a:ext>
              </a:extLst>
            </p:cNvPr>
            <p:cNvSpPr/>
            <p:nvPr/>
          </p:nvSpPr>
          <p:spPr>
            <a:xfrm>
              <a:off x="7222331" y="1210125"/>
              <a:ext cx="47625" cy="38100"/>
            </a:xfrm>
            <a:custGeom>
              <a:avLst/>
              <a:gdLst>
                <a:gd name="connsiteX0" fmla="*/ 42386 w 47625"/>
                <a:gd name="connsiteY0" fmla="*/ 29077 h 38100"/>
                <a:gd name="connsiteX1" fmla="*/ 7144 w 47625"/>
                <a:gd name="connsiteY1" fmla="*/ 35745 h 38100"/>
                <a:gd name="connsiteX2" fmla="*/ 11906 w 47625"/>
                <a:gd name="connsiteY2" fmla="*/ 21457 h 38100"/>
                <a:gd name="connsiteX3" fmla="*/ 19526 w 47625"/>
                <a:gd name="connsiteY3" fmla="*/ 33840 h 38100"/>
                <a:gd name="connsiteX4" fmla="*/ 30956 w 47625"/>
                <a:gd name="connsiteY4" fmla="*/ 7170 h 38100"/>
                <a:gd name="connsiteX5" fmla="*/ 42386 w 47625"/>
                <a:gd name="connsiteY5" fmla="*/ 29077 h 38100"/>
                <a:gd name="connsiteX6" fmla="*/ 39529 w 47625"/>
                <a:gd name="connsiteY6" fmla="*/ 31935 h 38100"/>
                <a:gd name="connsiteX7" fmla="*/ 37624 w 47625"/>
                <a:gd name="connsiteY7" fmla="*/ 30982 h 38100"/>
                <a:gd name="connsiteX8" fmla="*/ 39529 w 47625"/>
                <a:gd name="connsiteY8" fmla="*/ 31935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38100">
                  <a:moveTo>
                    <a:pt x="42386" y="29077"/>
                  </a:moveTo>
                  <a:cubicBezTo>
                    <a:pt x="32861" y="30030"/>
                    <a:pt x="24289" y="42412"/>
                    <a:pt x="7144" y="35745"/>
                  </a:cubicBezTo>
                  <a:cubicBezTo>
                    <a:pt x="7144" y="33840"/>
                    <a:pt x="13811" y="21457"/>
                    <a:pt x="11906" y="21457"/>
                  </a:cubicBezTo>
                  <a:cubicBezTo>
                    <a:pt x="12859" y="25267"/>
                    <a:pt x="10954" y="34792"/>
                    <a:pt x="19526" y="33840"/>
                  </a:cubicBezTo>
                  <a:cubicBezTo>
                    <a:pt x="20479" y="31935"/>
                    <a:pt x="31909" y="6217"/>
                    <a:pt x="30956" y="7170"/>
                  </a:cubicBezTo>
                  <a:cubicBezTo>
                    <a:pt x="25241" y="36697"/>
                    <a:pt x="42386" y="28125"/>
                    <a:pt x="42386" y="29077"/>
                  </a:cubicBezTo>
                  <a:close/>
                  <a:moveTo>
                    <a:pt x="39529" y="31935"/>
                  </a:moveTo>
                  <a:lnTo>
                    <a:pt x="37624" y="30982"/>
                  </a:lnTo>
                  <a:cubicBezTo>
                    <a:pt x="37624" y="31935"/>
                    <a:pt x="38576" y="31935"/>
                    <a:pt x="39529" y="31935"/>
                  </a:cubicBezTo>
                  <a:close/>
                </a:path>
              </a:pathLst>
            </a:custGeom>
            <a:grpFill/>
            <a:ln w="9525" cap="flat">
              <a:noFill/>
              <a:prstDash val="solid"/>
              <a:miter/>
            </a:ln>
          </p:spPr>
          <p:txBody>
            <a:bodyPr rtlCol="0" anchor="ctr"/>
            <a:lstStyle/>
            <a:p>
              <a:endParaRPr lang="en-US"/>
            </a:p>
          </p:txBody>
        </p:sp>
        <p:sp>
          <p:nvSpPr>
            <p:cNvPr id="1019" name="Freeform: Shape 1018">
              <a:extLst>
                <a:ext uri="{FF2B5EF4-FFF2-40B4-BE49-F238E27FC236}">
                  <a16:creationId xmlns:a16="http://schemas.microsoft.com/office/drawing/2014/main" xmlns="" id="{22F82994-9A67-483E-8241-550C20DF2D54}"/>
                </a:ext>
              </a:extLst>
            </p:cNvPr>
            <p:cNvSpPr/>
            <p:nvPr/>
          </p:nvSpPr>
          <p:spPr>
            <a:xfrm>
              <a:off x="7547134" y="106918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1020" name="Freeform: Shape 1019">
              <a:extLst>
                <a:ext uri="{FF2B5EF4-FFF2-40B4-BE49-F238E27FC236}">
                  <a16:creationId xmlns:a16="http://schemas.microsoft.com/office/drawing/2014/main" xmlns="" id="{03977598-4C0A-41C9-88A2-04E1786EFDDC}"/>
                </a:ext>
              </a:extLst>
            </p:cNvPr>
            <p:cNvSpPr/>
            <p:nvPr/>
          </p:nvSpPr>
          <p:spPr>
            <a:xfrm>
              <a:off x="7319486" y="112156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1021" name="Freeform: Shape 1020">
              <a:extLst>
                <a:ext uri="{FF2B5EF4-FFF2-40B4-BE49-F238E27FC236}">
                  <a16:creationId xmlns:a16="http://schemas.microsoft.com/office/drawing/2014/main" xmlns="" id="{1B8A71AC-FC3F-42D8-BB5B-EAAD0FCA4928}"/>
                </a:ext>
              </a:extLst>
            </p:cNvPr>
            <p:cNvSpPr/>
            <p:nvPr/>
          </p:nvSpPr>
          <p:spPr>
            <a:xfrm>
              <a:off x="7369016" y="1076801"/>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7144" y="7144"/>
                    <a:pt x="7144" y="8096"/>
                    <a:pt x="7144" y="9049"/>
                  </a:cubicBezTo>
                  <a:close/>
                </a:path>
              </a:pathLst>
            </a:custGeom>
            <a:grpFill/>
            <a:ln w="9525" cap="flat">
              <a:noFill/>
              <a:prstDash val="solid"/>
              <a:miter/>
            </a:ln>
          </p:spPr>
          <p:txBody>
            <a:bodyPr rtlCol="0" anchor="ctr"/>
            <a:lstStyle/>
            <a:p>
              <a:endParaRPr lang="en-US"/>
            </a:p>
          </p:txBody>
        </p:sp>
        <p:sp>
          <p:nvSpPr>
            <p:cNvPr id="1022" name="Freeform: Shape 1021">
              <a:extLst>
                <a:ext uri="{FF2B5EF4-FFF2-40B4-BE49-F238E27FC236}">
                  <a16:creationId xmlns:a16="http://schemas.microsoft.com/office/drawing/2014/main" xmlns="" id="{7E22F873-95AF-4500-9152-9435BD66161A}"/>
                </a:ext>
              </a:extLst>
            </p:cNvPr>
            <p:cNvSpPr/>
            <p:nvPr/>
          </p:nvSpPr>
          <p:spPr>
            <a:xfrm>
              <a:off x="7534751" y="10748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1023" name="Freeform: Shape 1022">
              <a:extLst>
                <a:ext uri="{FF2B5EF4-FFF2-40B4-BE49-F238E27FC236}">
                  <a16:creationId xmlns:a16="http://schemas.microsoft.com/office/drawing/2014/main" xmlns="" id="{E05A5E82-8FC9-4A7C-A0EB-B600F2BD440F}"/>
                </a:ext>
              </a:extLst>
            </p:cNvPr>
            <p:cNvSpPr/>
            <p:nvPr/>
          </p:nvSpPr>
          <p:spPr>
            <a:xfrm>
              <a:off x="7419499" y="1084421"/>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9049" y="9049"/>
                  </a:cubicBezTo>
                  <a:cubicBezTo>
                    <a:pt x="8096" y="8096"/>
                    <a:pt x="7144" y="7144"/>
                    <a:pt x="7144" y="7144"/>
                  </a:cubicBezTo>
                  <a:close/>
                </a:path>
              </a:pathLst>
            </a:custGeom>
            <a:grpFill/>
            <a:ln w="9525" cap="flat">
              <a:noFill/>
              <a:prstDash val="solid"/>
              <a:miter/>
            </a:ln>
          </p:spPr>
          <p:txBody>
            <a:bodyPr rtlCol="0" anchor="ctr"/>
            <a:lstStyle/>
            <a:p>
              <a:endParaRPr lang="en-US"/>
            </a:p>
          </p:txBody>
        </p:sp>
        <p:sp>
          <p:nvSpPr>
            <p:cNvPr id="1024" name="Freeform: Shape 1023">
              <a:extLst>
                <a:ext uri="{FF2B5EF4-FFF2-40B4-BE49-F238E27FC236}">
                  <a16:creationId xmlns:a16="http://schemas.microsoft.com/office/drawing/2014/main" xmlns="" id="{7BBE7A14-AE26-4F1C-9E42-D8FFF6BB77B6}"/>
                </a:ext>
              </a:extLst>
            </p:cNvPr>
            <p:cNvSpPr/>
            <p:nvPr/>
          </p:nvSpPr>
          <p:spPr>
            <a:xfrm>
              <a:off x="7368064" y="107870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7144"/>
                    <a:pt x="7144" y="7144"/>
                  </a:cubicBezTo>
                  <a:close/>
                </a:path>
              </a:pathLst>
            </a:custGeom>
            <a:grpFill/>
            <a:ln w="9525" cap="flat">
              <a:noFill/>
              <a:prstDash val="solid"/>
              <a:miter/>
            </a:ln>
          </p:spPr>
          <p:txBody>
            <a:bodyPr rtlCol="0" anchor="ctr"/>
            <a:lstStyle/>
            <a:p>
              <a:endParaRPr lang="en-US"/>
            </a:p>
          </p:txBody>
        </p:sp>
        <p:sp>
          <p:nvSpPr>
            <p:cNvPr id="1025" name="Freeform: Shape 1024">
              <a:extLst>
                <a:ext uri="{FF2B5EF4-FFF2-40B4-BE49-F238E27FC236}">
                  <a16:creationId xmlns:a16="http://schemas.microsoft.com/office/drawing/2014/main" xmlns="" id="{D971508E-16E1-410F-A003-BBCF65EE1DC3}"/>
                </a:ext>
              </a:extLst>
            </p:cNvPr>
            <p:cNvSpPr/>
            <p:nvPr/>
          </p:nvSpPr>
          <p:spPr>
            <a:xfrm>
              <a:off x="7304776" y="109966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7567" y="7144"/>
                    <a:pt x="7567" y="7144"/>
                  </a:cubicBezTo>
                  <a:close/>
                </a:path>
              </a:pathLst>
            </a:custGeom>
            <a:grpFill/>
            <a:ln w="9525" cap="flat">
              <a:noFill/>
              <a:prstDash val="solid"/>
              <a:miter/>
            </a:ln>
          </p:spPr>
          <p:txBody>
            <a:bodyPr rtlCol="0" anchor="ctr"/>
            <a:lstStyle/>
            <a:p>
              <a:endParaRPr lang="en-US"/>
            </a:p>
          </p:txBody>
        </p:sp>
        <p:sp>
          <p:nvSpPr>
            <p:cNvPr id="1026" name="Freeform: Shape 1025">
              <a:extLst>
                <a:ext uri="{FF2B5EF4-FFF2-40B4-BE49-F238E27FC236}">
                  <a16:creationId xmlns:a16="http://schemas.microsoft.com/office/drawing/2014/main" xmlns="" id="{37E11345-97DD-41AE-BE75-FAE130D8F472}"/>
                </a:ext>
              </a:extLst>
            </p:cNvPr>
            <p:cNvSpPr/>
            <p:nvPr/>
          </p:nvSpPr>
          <p:spPr>
            <a:xfrm>
              <a:off x="7310199" y="112347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lnTo>
                    <a:pt x="7858" y="7144"/>
                  </a:lnTo>
                  <a:close/>
                </a:path>
              </a:pathLst>
            </a:custGeom>
            <a:grpFill/>
            <a:ln w="9525" cap="flat">
              <a:noFill/>
              <a:prstDash val="solid"/>
              <a:miter/>
            </a:ln>
          </p:spPr>
          <p:txBody>
            <a:bodyPr rtlCol="0" anchor="ctr"/>
            <a:lstStyle/>
            <a:p>
              <a:endParaRPr lang="en-US"/>
            </a:p>
          </p:txBody>
        </p:sp>
        <p:sp>
          <p:nvSpPr>
            <p:cNvPr id="1027" name="Freeform: Shape 1026">
              <a:extLst>
                <a:ext uri="{FF2B5EF4-FFF2-40B4-BE49-F238E27FC236}">
                  <a16:creationId xmlns:a16="http://schemas.microsoft.com/office/drawing/2014/main" xmlns="" id="{5C4D3F01-1A64-4D14-9AC4-859CDB32F2F9}"/>
                </a:ext>
              </a:extLst>
            </p:cNvPr>
            <p:cNvSpPr/>
            <p:nvPr/>
          </p:nvSpPr>
          <p:spPr>
            <a:xfrm>
              <a:off x="7271861" y="1111091"/>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8096" y="8096"/>
                    <a:pt x="8096" y="8096"/>
                    <a:pt x="8096" y="7144"/>
                  </a:cubicBezTo>
                  <a:close/>
                </a:path>
              </a:pathLst>
            </a:custGeom>
            <a:grpFill/>
            <a:ln w="9525" cap="flat">
              <a:noFill/>
              <a:prstDash val="solid"/>
              <a:miter/>
            </a:ln>
          </p:spPr>
          <p:txBody>
            <a:bodyPr rtlCol="0" anchor="ctr"/>
            <a:lstStyle/>
            <a:p>
              <a:endParaRPr lang="en-US"/>
            </a:p>
          </p:txBody>
        </p:sp>
        <p:sp>
          <p:nvSpPr>
            <p:cNvPr id="1028" name="Freeform: Shape 1027">
              <a:extLst>
                <a:ext uri="{FF2B5EF4-FFF2-40B4-BE49-F238E27FC236}">
                  <a16:creationId xmlns:a16="http://schemas.microsoft.com/office/drawing/2014/main" xmlns="" id="{50BEF79B-D2A6-4436-91B1-DBCD658AB33F}"/>
                </a:ext>
              </a:extLst>
            </p:cNvPr>
            <p:cNvSpPr/>
            <p:nvPr/>
          </p:nvSpPr>
          <p:spPr>
            <a:xfrm>
              <a:off x="7306151" y="1117758"/>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029" name="Freeform: Shape 1028">
              <a:extLst>
                <a:ext uri="{FF2B5EF4-FFF2-40B4-BE49-F238E27FC236}">
                  <a16:creationId xmlns:a16="http://schemas.microsoft.com/office/drawing/2014/main" xmlns="" id="{1D7496DF-45A9-4691-BF7B-07794C97373F}"/>
                </a:ext>
              </a:extLst>
            </p:cNvPr>
            <p:cNvSpPr/>
            <p:nvPr/>
          </p:nvSpPr>
          <p:spPr>
            <a:xfrm>
              <a:off x="7567136" y="10882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9049"/>
                    <a:pt x="7144" y="7144"/>
                  </a:cubicBezTo>
                  <a:close/>
                </a:path>
              </a:pathLst>
            </a:custGeom>
            <a:grpFill/>
            <a:ln w="9525" cap="flat">
              <a:noFill/>
              <a:prstDash val="solid"/>
              <a:miter/>
            </a:ln>
          </p:spPr>
          <p:txBody>
            <a:bodyPr rtlCol="0" anchor="ctr"/>
            <a:lstStyle/>
            <a:p>
              <a:endParaRPr lang="en-US"/>
            </a:p>
          </p:txBody>
        </p:sp>
        <p:sp>
          <p:nvSpPr>
            <p:cNvPr id="1030" name="Freeform: Shape 1029">
              <a:extLst>
                <a:ext uri="{FF2B5EF4-FFF2-40B4-BE49-F238E27FC236}">
                  <a16:creationId xmlns:a16="http://schemas.microsoft.com/office/drawing/2014/main" xmlns="" id="{CB236D52-26FE-430A-80D8-14BB467555FD}"/>
                </a:ext>
              </a:extLst>
            </p:cNvPr>
            <p:cNvSpPr/>
            <p:nvPr/>
          </p:nvSpPr>
          <p:spPr>
            <a:xfrm>
              <a:off x="7565231" y="1073943"/>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8096"/>
                    <a:pt x="7144" y="8096"/>
                  </a:cubicBezTo>
                  <a:close/>
                </a:path>
              </a:pathLst>
            </a:custGeom>
            <a:grpFill/>
            <a:ln w="9525" cap="flat">
              <a:noFill/>
              <a:prstDash val="solid"/>
              <a:miter/>
            </a:ln>
          </p:spPr>
          <p:txBody>
            <a:bodyPr rtlCol="0" anchor="ctr"/>
            <a:lstStyle/>
            <a:p>
              <a:endParaRPr lang="en-US"/>
            </a:p>
          </p:txBody>
        </p:sp>
        <p:sp>
          <p:nvSpPr>
            <p:cNvPr id="1031" name="Freeform: Shape 1030">
              <a:extLst>
                <a:ext uri="{FF2B5EF4-FFF2-40B4-BE49-F238E27FC236}">
                  <a16:creationId xmlns:a16="http://schemas.microsoft.com/office/drawing/2014/main" xmlns="" id="{FFA22D8C-21FE-4F4B-892B-58B6EF28560B}"/>
                </a:ext>
              </a:extLst>
            </p:cNvPr>
            <p:cNvSpPr/>
            <p:nvPr/>
          </p:nvSpPr>
          <p:spPr>
            <a:xfrm>
              <a:off x="7444264" y="1089617"/>
              <a:ext cx="9525" cy="9525"/>
            </a:xfrm>
            <a:custGeom>
              <a:avLst/>
              <a:gdLst>
                <a:gd name="connsiteX0" fmla="*/ 7144 w 9525"/>
                <a:gd name="connsiteY0" fmla="*/ 7663 h 9525"/>
                <a:gd name="connsiteX1" fmla="*/ 9049 w 9525"/>
                <a:gd name="connsiteY1" fmla="*/ 11473 h 9525"/>
                <a:gd name="connsiteX2" fmla="*/ 7144 w 9525"/>
                <a:gd name="connsiteY2" fmla="*/ 7663 h 9525"/>
              </a:gdLst>
              <a:ahLst/>
              <a:cxnLst>
                <a:cxn ang="0">
                  <a:pos x="connsiteX0" y="connsiteY0"/>
                </a:cxn>
                <a:cxn ang="0">
                  <a:pos x="connsiteX1" y="connsiteY1"/>
                </a:cxn>
                <a:cxn ang="0">
                  <a:pos x="connsiteX2" y="connsiteY2"/>
                </a:cxn>
              </a:cxnLst>
              <a:rect l="l" t="t" r="r" b="b"/>
              <a:pathLst>
                <a:path w="9525" h="9525">
                  <a:moveTo>
                    <a:pt x="7144" y="7663"/>
                  </a:moveTo>
                  <a:cubicBezTo>
                    <a:pt x="8096" y="8615"/>
                    <a:pt x="9049" y="9568"/>
                    <a:pt x="9049" y="11473"/>
                  </a:cubicBezTo>
                  <a:cubicBezTo>
                    <a:pt x="9049" y="9568"/>
                    <a:pt x="8096" y="5758"/>
                    <a:pt x="7144" y="7663"/>
                  </a:cubicBezTo>
                  <a:close/>
                </a:path>
              </a:pathLst>
            </a:custGeom>
            <a:grpFill/>
            <a:ln w="9525" cap="flat">
              <a:noFill/>
              <a:prstDash val="solid"/>
              <a:miter/>
            </a:ln>
          </p:spPr>
          <p:txBody>
            <a:bodyPr rtlCol="0" anchor="ctr"/>
            <a:lstStyle/>
            <a:p>
              <a:endParaRPr lang="en-US"/>
            </a:p>
          </p:txBody>
        </p:sp>
        <p:sp>
          <p:nvSpPr>
            <p:cNvPr id="1032" name="Freeform: Shape 1031">
              <a:extLst>
                <a:ext uri="{FF2B5EF4-FFF2-40B4-BE49-F238E27FC236}">
                  <a16:creationId xmlns:a16="http://schemas.microsoft.com/office/drawing/2014/main" xmlns="" id="{BB7AE7C5-0A2D-450E-88B1-71014D4FA451}"/>
                </a:ext>
              </a:extLst>
            </p:cNvPr>
            <p:cNvSpPr/>
            <p:nvPr/>
          </p:nvSpPr>
          <p:spPr>
            <a:xfrm>
              <a:off x="7583329" y="1136808"/>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7144" y="9049"/>
                    <a:pt x="7144" y="8096"/>
                    <a:pt x="7144" y="7144"/>
                  </a:cubicBezTo>
                  <a:cubicBezTo>
                    <a:pt x="7144" y="9049"/>
                    <a:pt x="7144" y="10001"/>
                    <a:pt x="7144" y="10001"/>
                  </a:cubicBezTo>
                  <a:close/>
                </a:path>
              </a:pathLst>
            </a:custGeom>
            <a:grpFill/>
            <a:ln w="9525" cap="flat">
              <a:noFill/>
              <a:prstDash val="solid"/>
              <a:miter/>
            </a:ln>
          </p:spPr>
          <p:txBody>
            <a:bodyPr rtlCol="0" anchor="ctr"/>
            <a:lstStyle/>
            <a:p>
              <a:endParaRPr lang="en-US"/>
            </a:p>
          </p:txBody>
        </p:sp>
        <p:sp>
          <p:nvSpPr>
            <p:cNvPr id="1033" name="Freeform: Shape 1032">
              <a:extLst>
                <a:ext uri="{FF2B5EF4-FFF2-40B4-BE49-F238E27FC236}">
                  <a16:creationId xmlns:a16="http://schemas.microsoft.com/office/drawing/2014/main" xmlns="" id="{DCCD11B1-67A0-4A7E-93B1-CF00FD6DB87B}"/>
                </a:ext>
              </a:extLst>
            </p:cNvPr>
            <p:cNvSpPr/>
            <p:nvPr/>
          </p:nvSpPr>
          <p:spPr>
            <a:xfrm>
              <a:off x="7583329" y="1134903"/>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7144" y="7144"/>
                  </a:cubicBezTo>
                  <a:cubicBezTo>
                    <a:pt x="7144" y="8096"/>
                    <a:pt x="7144" y="8096"/>
                    <a:pt x="7144" y="9049"/>
                  </a:cubicBezTo>
                  <a:close/>
                </a:path>
              </a:pathLst>
            </a:custGeom>
            <a:grpFill/>
            <a:ln w="9525" cap="flat">
              <a:noFill/>
              <a:prstDash val="solid"/>
              <a:miter/>
            </a:ln>
          </p:spPr>
          <p:txBody>
            <a:bodyPr rtlCol="0" anchor="ctr"/>
            <a:lstStyle/>
            <a:p>
              <a:endParaRPr lang="en-US"/>
            </a:p>
          </p:txBody>
        </p:sp>
        <p:sp>
          <p:nvSpPr>
            <p:cNvPr id="1034" name="Freeform: Shape 1033">
              <a:extLst>
                <a:ext uri="{FF2B5EF4-FFF2-40B4-BE49-F238E27FC236}">
                  <a16:creationId xmlns:a16="http://schemas.microsoft.com/office/drawing/2014/main" xmlns="" id="{2CD8FFEF-7BD1-47E6-B13E-187A8BEDB397}"/>
                </a:ext>
              </a:extLst>
            </p:cNvPr>
            <p:cNvSpPr/>
            <p:nvPr/>
          </p:nvSpPr>
          <p:spPr>
            <a:xfrm>
              <a:off x="7494746" y="117014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7144"/>
                    <a:pt x="7144" y="7144"/>
                    <a:pt x="7144" y="7144"/>
                  </a:cubicBezTo>
                  <a:cubicBezTo>
                    <a:pt x="8096" y="8096"/>
                    <a:pt x="8096" y="8096"/>
                    <a:pt x="8096" y="8096"/>
                  </a:cubicBezTo>
                  <a:close/>
                </a:path>
              </a:pathLst>
            </a:custGeom>
            <a:grpFill/>
            <a:ln w="9525" cap="flat">
              <a:noFill/>
              <a:prstDash val="solid"/>
              <a:miter/>
            </a:ln>
          </p:spPr>
          <p:txBody>
            <a:bodyPr rtlCol="0" anchor="ctr"/>
            <a:lstStyle/>
            <a:p>
              <a:endParaRPr lang="en-US"/>
            </a:p>
          </p:txBody>
        </p:sp>
        <p:sp>
          <p:nvSpPr>
            <p:cNvPr id="1035" name="Freeform: Shape 1034">
              <a:extLst>
                <a:ext uri="{FF2B5EF4-FFF2-40B4-BE49-F238E27FC236}">
                  <a16:creationId xmlns:a16="http://schemas.microsoft.com/office/drawing/2014/main" xmlns="" id="{CFA49155-CA24-4F65-9BDD-62E3F640FCFE}"/>
                </a:ext>
              </a:extLst>
            </p:cNvPr>
            <p:cNvSpPr/>
            <p:nvPr/>
          </p:nvSpPr>
          <p:spPr>
            <a:xfrm>
              <a:off x="7559457" y="1054733"/>
              <a:ext cx="19050" cy="28575"/>
            </a:xfrm>
            <a:custGeom>
              <a:avLst/>
              <a:gdLst>
                <a:gd name="connsiteX0" fmla="*/ 15775 w 19050"/>
                <a:gd name="connsiteY0" fmla="*/ 27307 h 28575"/>
                <a:gd name="connsiteX1" fmla="*/ 15775 w 19050"/>
                <a:gd name="connsiteY1" fmla="*/ 27307 h 28575"/>
              </a:gdLst>
              <a:ahLst/>
              <a:cxnLst>
                <a:cxn ang="0">
                  <a:pos x="connsiteX0" y="connsiteY0"/>
                </a:cxn>
                <a:cxn ang="0">
                  <a:pos x="connsiteX1" y="connsiteY1"/>
                </a:cxn>
              </a:cxnLst>
              <a:rect l="l" t="t" r="r" b="b"/>
              <a:pathLst>
                <a:path w="19050" h="28575">
                  <a:moveTo>
                    <a:pt x="15775" y="27307"/>
                  </a:moveTo>
                  <a:cubicBezTo>
                    <a:pt x="2440" y="-9841"/>
                    <a:pt x="6250" y="13019"/>
                    <a:pt x="15775" y="27307"/>
                  </a:cubicBezTo>
                  <a:close/>
                </a:path>
              </a:pathLst>
            </a:custGeom>
            <a:grpFill/>
            <a:ln w="9525" cap="flat">
              <a:noFill/>
              <a:prstDash val="solid"/>
              <a:miter/>
            </a:ln>
          </p:spPr>
          <p:txBody>
            <a:bodyPr rtlCol="0" anchor="ctr"/>
            <a:lstStyle/>
            <a:p>
              <a:endParaRPr lang="en-US"/>
            </a:p>
          </p:txBody>
        </p:sp>
        <p:sp>
          <p:nvSpPr>
            <p:cNvPr id="1036" name="Freeform: Shape 1035">
              <a:extLst>
                <a:ext uri="{FF2B5EF4-FFF2-40B4-BE49-F238E27FC236}">
                  <a16:creationId xmlns:a16="http://schemas.microsoft.com/office/drawing/2014/main" xmlns="" id="{F0E036C3-4786-4852-B14B-DA0F0EBAEAAC}"/>
                </a:ext>
              </a:extLst>
            </p:cNvPr>
            <p:cNvSpPr/>
            <p:nvPr/>
          </p:nvSpPr>
          <p:spPr>
            <a:xfrm>
              <a:off x="7585234" y="1119388"/>
              <a:ext cx="9525" cy="9525"/>
            </a:xfrm>
            <a:custGeom>
              <a:avLst/>
              <a:gdLst>
                <a:gd name="connsiteX0" fmla="*/ 7144 w 9525"/>
                <a:gd name="connsiteY0" fmla="*/ 7419 h 9525"/>
                <a:gd name="connsiteX1" fmla="*/ 7144 w 9525"/>
                <a:gd name="connsiteY1" fmla="*/ 7419 h 9525"/>
              </a:gdLst>
              <a:ahLst/>
              <a:cxnLst>
                <a:cxn ang="0">
                  <a:pos x="connsiteX0" y="connsiteY0"/>
                </a:cxn>
                <a:cxn ang="0">
                  <a:pos x="connsiteX1" y="connsiteY1"/>
                </a:cxn>
              </a:cxnLst>
              <a:rect l="l" t="t" r="r" b="b"/>
              <a:pathLst>
                <a:path w="9525" h="9525">
                  <a:moveTo>
                    <a:pt x="7144" y="7419"/>
                  </a:moveTo>
                  <a:cubicBezTo>
                    <a:pt x="7144" y="8371"/>
                    <a:pt x="8096" y="6466"/>
                    <a:pt x="7144" y="7419"/>
                  </a:cubicBezTo>
                  <a:close/>
                </a:path>
              </a:pathLst>
            </a:custGeom>
            <a:grpFill/>
            <a:ln w="9525" cap="flat">
              <a:noFill/>
              <a:prstDash val="solid"/>
              <a:miter/>
            </a:ln>
          </p:spPr>
          <p:txBody>
            <a:bodyPr rtlCol="0" anchor="ctr"/>
            <a:lstStyle/>
            <a:p>
              <a:endParaRPr lang="en-US"/>
            </a:p>
          </p:txBody>
        </p:sp>
        <p:sp>
          <p:nvSpPr>
            <p:cNvPr id="1037" name="Freeform: Shape 1036">
              <a:extLst>
                <a:ext uri="{FF2B5EF4-FFF2-40B4-BE49-F238E27FC236}">
                  <a16:creationId xmlns:a16="http://schemas.microsoft.com/office/drawing/2014/main" xmlns="" id="{A08E8710-0194-4039-ADE4-D39FA8F104C4}"/>
                </a:ext>
              </a:extLst>
            </p:cNvPr>
            <p:cNvSpPr/>
            <p:nvPr/>
          </p:nvSpPr>
          <p:spPr>
            <a:xfrm>
              <a:off x="7283291" y="122253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038" name="Freeform: Shape 1037">
              <a:extLst>
                <a:ext uri="{FF2B5EF4-FFF2-40B4-BE49-F238E27FC236}">
                  <a16:creationId xmlns:a16="http://schemas.microsoft.com/office/drawing/2014/main" xmlns="" id="{2D862FC5-BD78-4420-8693-D1F656330570}"/>
                </a:ext>
              </a:extLst>
            </p:cNvPr>
            <p:cNvSpPr/>
            <p:nvPr/>
          </p:nvSpPr>
          <p:spPr>
            <a:xfrm>
              <a:off x="7570946" y="10977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039" name="Freeform: Shape 1038">
              <a:extLst>
                <a:ext uri="{FF2B5EF4-FFF2-40B4-BE49-F238E27FC236}">
                  <a16:creationId xmlns:a16="http://schemas.microsoft.com/office/drawing/2014/main" xmlns="" id="{8DD9C386-6E46-49B8-9A19-FA302A31DFE1}"/>
                </a:ext>
              </a:extLst>
            </p:cNvPr>
            <p:cNvSpPr/>
            <p:nvPr/>
          </p:nvSpPr>
          <p:spPr>
            <a:xfrm>
              <a:off x="7329011" y="12111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040" name="Freeform: Shape 1039">
              <a:extLst>
                <a:ext uri="{FF2B5EF4-FFF2-40B4-BE49-F238E27FC236}">
                  <a16:creationId xmlns:a16="http://schemas.microsoft.com/office/drawing/2014/main" xmlns="" id="{7837000D-2E7D-4196-BAFA-EEAF60C3DEE4}"/>
                </a:ext>
              </a:extLst>
            </p:cNvPr>
            <p:cNvSpPr/>
            <p:nvPr/>
          </p:nvSpPr>
          <p:spPr>
            <a:xfrm>
              <a:off x="7285434" y="110251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xmlns="" id="{51B93C58-93A3-433A-86A1-DAFF883DDA64}"/>
                </a:ext>
              </a:extLst>
            </p:cNvPr>
            <p:cNvSpPr/>
            <p:nvPr/>
          </p:nvSpPr>
          <p:spPr>
            <a:xfrm>
              <a:off x="7329011" y="12101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042" name="Freeform: Shape 1041">
              <a:extLst>
                <a:ext uri="{FF2B5EF4-FFF2-40B4-BE49-F238E27FC236}">
                  <a16:creationId xmlns:a16="http://schemas.microsoft.com/office/drawing/2014/main" xmlns="" id="{9D85DD0A-6133-49A2-B6FC-35638CEF3BC5}"/>
                </a:ext>
              </a:extLst>
            </p:cNvPr>
            <p:cNvSpPr/>
            <p:nvPr/>
          </p:nvSpPr>
          <p:spPr>
            <a:xfrm>
              <a:off x="7388066" y="1177766"/>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9049"/>
                    <a:pt x="8096" y="8096"/>
                    <a:pt x="7144" y="7144"/>
                  </a:cubicBezTo>
                  <a:cubicBezTo>
                    <a:pt x="7144" y="7144"/>
                    <a:pt x="7144" y="8096"/>
                    <a:pt x="8096" y="9049"/>
                  </a:cubicBezTo>
                  <a:close/>
                </a:path>
              </a:pathLst>
            </a:custGeom>
            <a:grpFill/>
            <a:ln w="9525" cap="flat">
              <a:noFill/>
              <a:prstDash val="solid"/>
              <a:miter/>
            </a:ln>
          </p:spPr>
          <p:txBody>
            <a:bodyPr rtlCol="0" anchor="ctr"/>
            <a:lstStyle/>
            <a:p>
              <a:endParaRPr lang="en-US"/>
            </a:p>
          </p:txBody>
        </p:sp>
        <p:sp>
          <p:nvSpPr>
            <p:cNvPr id="1043" name="Freeform: Shape 1042">
              <a:extLst>
                <a:ext uri="{FF2B5EF4-FFF2-40B4-BE49-F238E27FC236}">
                  <a16:creationId xmlns:a16="http://schemas.microsoft.com/office/drawing/2014/main" xmlns="" id="{E303674B-F4C5-47B4-BAB2-EF4232FAC3F2}"/>
                </a:ext>
              </a:extLst>
            </p:cNvPr>
            <p:cNvSpPr/>
            <p:nvPr/>
          </p:nvSpPr>
          <p:spPr>
            <a:xfrm>
              <a:off x="7374731" y="11739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044" name="Freeform: Shape 1043">
              <a:extLst>
                <a:ext uri="{FF2B5EF4-FFF2-40B4-BE49-F238E27FC236}">
                  <a16:creationId xmlns:a16="http://schemas.microsoft.com/office/drawing/2014/main" xmlns="" id="{E0B32F96-8A59-46FD-9FB8-B77BBB817D60}"/>
                </a:ext>
              </a:extLst>
            </p:cNvPr>
            <p:cNvSpPr/>
            <p:nvPr/>
          </p:nvSpPr>
          <p:spPr>
            <a:xfrm>
              <a:off x="7431881" y="106822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8096"/>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1045" name="Freeform: Shape 1044">
              <a:extLst>
                <a:ext uri="{FF2B5EF4-FFF2-40B4-BE49-F238E27FC236}">
                  <a16:creationId xmlns:a16="http://schemas.microsoft.com/office/drawing/2014/main" xmlns="" id="{A52EE357-8E9E-48FE-9CE5-7329E465865F}"/>
                </a:ext>
              </a:extLst>
            </p:cNvPr>
            <p:cNvSpPr/>
            <p:nvPr/>
          </p:nvSpPr>
          <p:spPr>
            <a:xfrm>
              <a:off x="7329011" y="121110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9049"/>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046" name="Freeform: Shape 1045">
              <a:extLst>
                <a:ext uri="{FF2B5EF4-FFF2-40B4-BE49-F238E27FC236}">
                  <a16:creationId xmlns:a16="http://schemas.microsoft.com/office/drawing/2014/main" xmlns="" id="{CFF1F950-DFA6-45F0-A043-B5B95A931A7B}"/>
                </a:ext>
              </a:extLst>
            </p:cNvPr>
            <p:cNvSpPr/>
            <p:nvPr/>
          </p:nvSpPr>
          <p:spPr>
            <a:xfrm>
              <a:off x="7399496" y="11472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1047" name="Freeform: Shape 1046">
              <a:extLst>
                <a:ext uri="{FF2B5EF4-FFF2-40B4-BE49-F238E27FC236}">
                  <a16:creationId xmlns:a16="http://schemas.microsoft.com/office/drawing/2014/main" xmlns="" id="{6FB4381A-175E-40B6-941A-B5078DEDD993}"/>
                </a:ext>
              </a:extLst>
            </p:cNvPr>
            <p:cNvSpPr/>
            <p:nvPr/>
          </p:nvSpPr>
          <p:spPr>
            <a:xfrm>
              <a:off x="7402557" y="1137646"/>
              <a:ext cx="9525" cy="19050"/>
            </a:xfrm>
            <a:custGeom>
              <a:avLst/>
              <a:gdLst>
                <a:gd name="connsiteX0" fmla="*/ 10751 w 9525"/>
                <a:gd name="connsiteY0" fmla="*/ 19641 h 19050"/>
                <a:gd name="connsiteX1" fmla="*/ 10751 w 9525"/>
                <a:gd name="connsiteY1" fmla="*/ 19641 h 19050"/>
              </a:gdLst>
              <a:ahLst/>
              <a:cxnLst>
                <a:cxn ang="0">
                  <a:pos x="connsiteX0" y="connsiteY0"/>
                </a:cxn>
                <a:cxn ang="0">
                  <a:pos x="connsiteX1" y="connsiteY1"/>
                </a:cxn>
              </a:cxnLst>
              <a:rect l="l" t="t" r="r" b="b"/>
              <a:pathLst>
                <a:path w="9525" h="19050">
                  <a:moveTo>
                    <a:pt x="10751" y="19641"/>
                  </a:moveTo>
                  <a:cubicBezTo>
                    <a:pt x="11703" y="-12744"/>
                    <a:pt x="2178" y="29166"/>
                    <a:pt x="10751" y="19641"/>
                  </a:cubicBezTo>
                  <a:close/>
                </a:path>
              </a:pathLst>
            </a:custGeom>
            <a:grpFill/>
            <a:ln w="9525" cap="flat">
              <a:noFill/>
              <a:prstDash val="solid"/>
              <a:miter/>
            </a:ln>
          </p:spPr>
          <p:txBody>
            <a:bodyPr rtlCol="0" anchor="ctr"/>
            <a:lstStyle/>
            <a:p>
              <a:endParaRPr lang="en-US"/>
            </a:p>
          </p:txBody>
        </p:sp>
        <p:sp>
          <p:nvSpPr>
            <p:cNvPr id="1048" name="Freeform: Shape 1047">
              <a:extLst>
                <a:ext uri="{FF2B5EF4-FFF2-40B4-BE49-F238E27FC236}">
                  <a16:creationId xmlns:a16="http://schemas.microsoft.com/office/drawing/2014/main" xmlns="" id="{DE36E7FD-453E-49C1-AEB3-137799C1BEFF}"/>
                </a:ext>
              </a:extLst>
            </p:cNvPr>
            <p:cNvSpPr/>
            <p:nvPr/>
          </p:nvSpPr>
          <p:spPr>
            <a:xfrm>
              <a:off x="7406164" y="115204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9049"/>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049" name="Freeform: Shape 1048">
              <a:extLst>
                <a:ext uri="{FF2B5EF4-FFF2-40B4-BE49-F238E27FC236}">
                  <a16:creationId xmlns:a16="http://schemas.microsoft.com/office/drawing/2014/main" xmlns="" id="{7D87E0F2-7F0F-4744-84D8-4242CB5B0AB2}"/>
                </a:ext>
              </a:extLst>
            </p:cNvPr>
            <p:cNvSpPr/>
            <p:nvPr/>
          </p:nvSpPr>
          <p:spPr>
            <a:xfrm>
              <a:off x="7429976" y="115300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8096" y="7144"/>
                  </a:cubicBezTo>
                  <a:cubicBezTo>
                    <a:pt x="7144" y="8096"/>
                    <a:pt x="7144" y="8096"/>
                    <a:pt x="7144" y="8096"/>
                  </a:cubicBezTo>
                  <a:close/>
                </a:path>
              </a:pathLst>
            </a:custGeom>
            <a:grpFill/>
            <a:ln w="9525" cap="flat">
              <a:noFill/>
              <a:prstDash val="solid"/>
              <a:miter/>
            </a:ln>
          </p:spPr>
          <p:txBody>
            <a:bodyPr rtlCol="0" anchor="ctr"/>
            <a:lstStyle/>
            <a:p>
              <a:endParaRPr lang="en-US"/>
            </a:p>
          </p:txBody>
        </p:sp>
        <p:sp>
          <p:nvSpPr>
            <p:cNvPr id="1050" name="Freeform: Shape 1049">
              <a:extLst>
                <a:ext uri="{FF2B5EF4-FFF2-40B4-BE49-F238E27FC236}">
                  <a16:creationId xmlns:a16="http://schemas.microsoft.com/office/drawing/2014/main" xmlns="" id="{E276E753-0F6E-486A-8ADD-FFB818F4437F}"/>
                </a:ext>
              </a:extLst>
            </p:cNvPr>
            <p:cNvSpPr/>
            <p:nvPr/>
          </p:nvSpPr>
          <p:spPr>
            <a:xfrm>
              <a:off x="7239476" y="11834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11906" y="8096"/>
                    <a:pt x="7144" y="7144"/>
                  </a:cubicBezTo>
                  <a:close/>
                </a:path>
              </a:pathLst>
            </a:custGeom>
            <a:grpFill/>
            <a:ln w="9525" cap="flat">
              <a:noFill/>
              <a:prstDash val="solid"/>
              <a:miter/>
            </a:ln>
          </p:spPr>
          <p:txBody>
            <a:bodyPr rtlCol="0" anchor="ctr"/>
            <a:lstStyle/>
            <a:p>
              <a:endParaRPr lang="en-US"/>
            </a:p>
          </p:txBody>
        </p:sp>
        <p:sp>
          <p:nvSpPr>
            <p:cNvPr id="1051" name="Freeform: Shape 1050">
              <a:extLst>
                <a:ext uri="{FF2B5EF4-FFF2-40B4-BE49-F238E27FC236}">
                  <a16:creationId xmlns:a16="http://schemas.microsoft.com/office/drawing/2014/main" xmlns="" id="{EA54FA0B-2625-4551-8E52-9C6B88A6288C}"/>
                </a:ext>
              </a:extLst>
            </p:cNvPr>
            <p:cNvSpPr/>
            <p:nvPr/>
          </p:nvSpPr>
          <p:spPr>
            <a:xfrm>
              <a:off x="7511045" y="112061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6" y="7144"/>
                    <a:pt x="7990" y="9049"/>
                    <a:pt x="7990" y="7144"/>
                  </a:cubicBezTo>
                  <a:close/>
                </a:path>
              </a:pathLst>
            </a:custGeom>
            <a:grpFill/>
            <a:ln w="9525" cap="flat">
              <a:noFill/>
              <a:prstDash val="solid"/>
              <a:miter/>
            </a:ln>
          </p:spPr>
          <p:txBody>
            <a:bodyPr rtlCol="0" anchor="ctr"/>
            <a:lstStyle/>
            <a:p>
              <a:endParaRPr lang="en-US"/>
            </a:p>
          </p:txBody>
        </p:sp>
        <p:sp>
          <p:nvSpPr>
            <p:cNvPr id="1052" name="Freeform: Shape 1051">
              <a:extLst>
                <a:ext uri="{FF2B5EF4-FFF2-40B4-BE49-F238E27FC236}">
                  <a16:creationId xmlns:a16="http://schemas.microsoft.com/office/drawing/2014/main" xmlns="" id="{51013F13-7F1E-4985-8083-7A62E4ED64DF}"/>
                </a:ext>
              </a:extLst>
            </p:cNvPr>
            <p:cNvSpPr/>
            <p:nvPr/>
          </p:nvSpPr>
          <p:spPr>
            <a:xfrm>
              <a:off x="7406164" y="113680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9049"/>
                    <a:pt x="7144" y="9049"/>
                  </a:cubicBez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1053" name="Freeform: Shape 1052">
              <a:extLst>
                <a:ext uri="{FF2B5EF4-FFF2-40B4-BE49-F238E27FC236}">
                  <a16:creationId xmlns:a16="http://schemas.microsoft.com/office/drawing/2014/main" xmlns="" id="{F37938AC-E741-4A8E-A55C-A24EAF181E72}"/>
                </a:ext>
              </a:extLst>
            </p:cNvPr>
            <p:cNvSpPr/>
            <p:nvPr/>
          </p:nvSpPr>
          <p:spPr>
            <a:xfrm>
              <a:off x="7516654" y="113014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954" y="12859"/>
                    <a:pt x="10954" y="10001"/>
                    <a:pt x="7144" y="7144"/>
                  </a:cubicBezTo>
                  <a:close/>
                </a:path>
              </a:pathLst>
            </a:custGeom>
            <a:grpFill/>
            <a:ln w="9525" cap="flat">
              <a:noFill/>
              <a:prstDash val="solid"/>
              <a:miter/>
            </a:ln>
          </p:spPr>
          <p:txBody>
            <a:bodyPr rtlCol="0" anchor="ctr"/>
            <a:lstStyle/>
            <a:p>
              <a:endParaRPr lang="en-US"/>
            </a:p>
          </p:txBody>
        </p:sp>
        <p:sp>
          <p:nvSpPr>
            <p:cNvPr id="1054" name="Freeform: Shape 1053">
              <a:extLst>
                <a:ext uri="{FF2B5EF4-FFF2-40B4-BE49-F238E27FC236}">
                  <a16:creationId xmlns:a16="http://schemas.microsoft.com/office/drawing/2014/main" xmlns="" id="{A9A0B877-CA85-42A6-BA64-DD0B06DD9647}"/>
                </a:ext>
              </a:extLst>
            </p:cNvPr>
            <p:cNvSpPr/>
            <p:nvPr/>
          </p:nvSpPr>
          <p:spPr>
            <a:xfrm>
              <a:off x="7520464" y="11301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055" name="Freeform: Shape 1054">
              <a:extLst>
                <a:ext uri="{FF2B5EF4-FFF2-40B4-BE49-F238E27FC236}">
                  <a16:creationId xmlns:a16="http://schemas.microsoft.com/office/drawing/2014/main" xmlns="" id="{D6057C7A-E669-4DF4-B93C-51775B57814F}"/>
                </a:ext>
              </a:extLst>
            </p:cNvPr>
            <p:cNvSpPr/>
            <p:nvPr/>
          </p:nvSpPr>
          <p:spPr>
            <a:xfrm>
              <a:off x="7016591" y="1059788"/>
              <a:ext cx="581025" cy="180975"/>
            </a:xfrm>
            <a:custGeom>
              <a:avLst/>
              <a:gdLst>
                <a:gd name="connsiteX0" fmla="*/ 228124 w 581025"/>
                <a:gd name="connsiteY0" fmla="*/ 128932 h 180975"/>
                <a:gd name="connsiteX1" fmla="*/ 204311 w 581025"/>
                <a:gd name="connsiteY1" fmla="*/ 142267 h 180975"/>
                <a:gd name="connsiteX2" fmla="*/ 195739 w 581025"/>
                <a:gd name="connsiteY2" fmla="*/ 121312 h 180975"/>
                <a:gd name="connsiteX3" fmla="*/ 169069 w 581025"/>
                <a:gd name="connsiteY3" fmla="*/ 125122 h 180975"/>
                <a:gd name="connsiteX4" fmla="*/ 169069 w 581025"/>
                <a:gd name="connsiteY4" fmla="*/ 141314 h 180975"/>
                <a:gd name="connsiteX5" fmla="*/ 124301 w 581025"/>
                <a:gd name="connsiteY5" fmla="*/ 131789 h 180975"/>
                <a:gd name="connsiteX6" fmla="*/ 126206 w 581025"/>
                <a:gd name="connsiteY6" fmla="*/ 111787 h 180975"/>
                <a:gd name="connsiteX7" fmla="*/ 121444 w 581025"/>
                <a:gd name="connsiteY7" fmla="*/ 112739 h 180975"/>
                <a:gd name="connsiteX8" fmla="*/ 7144 w 581025"/>
                <a:gd name="connsiteY8" fmla="*/ 114644 h 180975"/>
                <a:gd name="connsiteX9" fmla="*/ 14764 w 581025"/>
                <a:gd name="connsiteY9" fmla="*/ 90832 h 180975"/>
                <a:gd name="connsiteX10" fmla="*/ 87154 w 581025"/>
                <a:gd name="connsiteY10" fmla="*/ 75592 h 180975"/>
                <a:gd name="connsiteX11" fmla="*/ 76676 w 581025"/>
                <a:gd name="connsiteY11" fmla="*/ 92737 h 180975"/>
                <a:gd name="connsiteX12" fmla="*/ 86201 w 581025"/>
                <a:gd name="connsiteY12" fmla="*/ 90832 h 180975"/>
                <a:gd name="connsiteX13" fmla="*/ 89059 w 581025"/>
                <a:gd name="connsiteY13" fmla="*/ 75592 h 180975"/>
                <a:gd name="connsiteX14" fmla="*/ 131921 w 581025"/>
                <a:gd name="connsiteY14" fmla="*/ 87022 h 180975"/>
                <a:gd name="connsiteX15" fmla="*/ 160496 w 581025"/>
                <a:gd name="connsiteY15" fmla="*/ 73687 h 180975"/>
                <a:gd name="connsiteX16" fmla="*/ 153829 w 581025"/>
                <a:gd name="connsiteY16" fmla="*/ 94642 h 180975"/>
                <a:gd name="connsiteX17" fmla="*/ 229076 w 581025"/>
                <a:gd name="connsiteY17" fmla="*/ 77497 h 180975"/>
                <a:gd name="connsiteX18" fmla="*/ 235744 w 581025"/>
                <a:gd name="connsiteY18" fmla="*/ 63209 h 180975"/>
                <a:gd name="connsiteX19" fmla="*/ 227171 w 581025"/>
                <a:gd name="connsiteY19" fmla="*/ 46064 h 180975"/>
                <a:gd name="connsiteX20" fmla="*/ 209074 w 581025"/>
                <a:gd name="connsiteY20" fmla="*/ 70829 h 180975"/>
                <a:gd name="connsiteX21" fmla="*/ 199549 w 581025"/>
                <a:gd name="connsiteY21" fmla="*/ 67019 h 180975"/>
                <a:gd name="connsiteX22" fmla="*/ 238601 w 581025"/>
                <a:gd name="connsiteY22" fmla="*/ 51779 h 180975"/>
                <a:gd name="connsiteX23" fmla="*/ 244316 w 581025"/>
                <a:gd name="connsiteY23" fmla="*/ 39397 h 180975"/>
                <a:gd name="connsiteX24" fmla="*/ 246221 w 581025"/>
                <a:gd name="connsiteY24" fmla="*/ 45112 h 180975"/>
                <a:gd name="connsiteX25" fmla="*/ 241459 w 581025"/>
                <a:gd name="connsiteY25" fmla="*/ 69877 h 180975"/>
                <a:gd name="connsiteX26" fmla="*/ 242411 w 581025"/>
                <a:gd name="connsiteY26" fmla="*/ 77497 h 180975"/>
                <a:gd name="connsiteX27" fmla="*/ 255746 w 581025"/>
                <a:gd name="connsiteY27" fmla="*/ 57494 h 180975"/>
                <a:gd name="connsiteX28" fmla="*/ 262414 w 581025"/>
                <a:gd name="connsiteY28" fmla="*/ 81307 h 180975"/>
                <a:gd name="connsiteX29" fmla="*/ 275749 w 581025"/>
                <a:gd name="connsiteY29" fmla="*/ 47017 h 180975"/>
                <a:gd name="connsiteX30" fmla="*/ 267176 w 581025"/>
                <a:gd name="connsiteY30" fmla="*/ 60352 h 180975"/>
                <a:gd name="connsiteX31" fmla="*/ 263366 w 581025"/>
                <a:gd name="connsiteY31" fmla="*/ 58447 h 180975"/>
                <a:gd name="connsiteX32" fmla="*/ 261461 w 581025"/>
                <a:gd name="connsiteY32" fmla="*/ 56542 h 180975"/>
                <a:gd name="connsiteX33" fmla="*/ 262414 w 581025"/>
                <a:gd name="connsiteY33" fmla="*/ 40349 h 180975"/>
                <a:gd name="connsiteX34" fmla="*/ 285274 w 581025"/>
                <a:gd name="connsiteY34" fmla="*/ 53684 h 180975"/>
                <a:gd name="connsiteX35" fmla="*/ 314801 w 581025"/>
                <a:gd name="connsiteY35" fmla="*/ 52732 h 180975"/>
                <a:gd name="connsiteX36" fmla="*/ 306229 w 581025"/>
                <a:gd name="connsiteY36" fmla="*/ 51779 h 180975"/>
                <a:gd name="connsiteX37" fmla="*/ 299561 w 581025"/>
                <a:gd name="connsiteY37" fmla="*/ 57494 h 180975"/>
                <a:gd name="connsiteX38" fmla="*/ 300514 w 581025"/>
                <a:gd name="connsiteY38" fmla="*/ 40349 h 180975"/>
                <a:gd name="connsiteX39" fmla="*/ 290989 w 581025"/>
                <a:gd name="connsiteY39" fmla="*/ 42254 h 180975"/>
                <a:gd name="connsiteX40" fmla="*/ 298609 w 581025"/>
                <a:gd name="connsiteY40" fmla="*/ 82259 h 180975"/>
                <a:gd name="connsiteX41" fmla="*/ 354806 w 581025"/>
                <a:gd name="connsiteY41" fmla="*/ 68924 h 180975"/>
                <a:gd name="connsiteX42" fmla="*/ 354806 w 581025"/>
                <a:gd name="connsiteY42" fmla="*/ 39397 h 180975"/>
                <a:gd name="connsiteX43" fmla="*/ 350996 w 581025"/>
                <a:gd name="connsiteY43" fmla="*/ 59399 h 180975"/>
                <a:gd name="connsiteX44" fmla="*/ 313849 w 581025"/>
                <a:gd name="connsiteY44" fmla="*/ 64162 h 180975"/>
                <a:gd name="connsiteX45" fmla="*/ 314801 w 581025"/>
                <a:gd name="connsiteY45" fmla="*/ 45112 h 180975"/>
                <a:gd name="connsiteX46" fmla="*/ 363379 w 581025"/>
                <a:gd name="connsiteY46" fmla="*/ 24157 h 180975"/>
                <a:gd name="connsiteX47" fmla="*/ 366236 w 581025"/>
                <a:gd name="connsiteY47" fmla="*/ 25109 h 180975"/>
                <a:gd name="connsiteX48" fmla="*/ 360521 w 581025"/>
                <a:gd name="connsiteY48" fmla="*/ 40349 h 180975"/>
                <a:gd name="connsiteX49" fmla="*/ 369094 w 581025"/>
                <a:gd name="connsiteY49" fmla="*/ 44159 h 180975"/>
                <a:gd name="connsiteX50" fmla="*/ 365284 w 581025"/>
                <a:gd name="connsiteY50" fmla="*/ 47017 h 180975"/>
                <a:gd name="connsiteX51" fmla="*/ 360521 w 581025"/>
                <a:gd name="connsiteY51" fmla="*/ 51779 h 180975"/>
                <a:gd name="connsiteX52" fmla="*/ 378619 w 581025"/>
                <a:gd name="connsiteY52" fmla="*/ 21299 h 180975"/>
                <a:gd name="connsiteX53" fmla="*/ 386239 w 581025"/>
                <a:gd name="connsiteY53" fmla="*/ 24157 h 180975"/>
                <a:gd name="connsiteX54" fmla="*/ 373856 w 581025"/>
                <a:gd name="connsiteY54" fmla="*/ 25109 h 180975"/>
                <a:gd name="connsiteX55" fmla="*/ 379571 w 581025"/>
                <a:gd name="connsiteY55" fmla="*/ 55589 h 180975"/>
                <a:gd name="connsiteX56" fmla="*/ 386239 w 581025"/>
                <a:gd name="connsiteY56" fmla="*/ 39397 h 180975"/>
                <a:gd name="connsiteX57" fmla="*/ 391954 w 581025"/>
                <a:gd name="connsiteY57" fmla="*/ 35587 h 180975"/>
                <a:gd name="connsiteX58" fmla="*/ 388144 w 581025"/>
                <a:gd name="connsiteY58" fmla="*/ 17489 h 180975"/>
                <a:gd name="connsiteX59" fmla="*/ 409099 w 581025"/>
                <a:gd name="connsiteY59" fmla="*/ 31777 h 180975"/>
                <a:gd name="connsiteX60" fmla="*/ 405289 w 581025"/>
                <a:gd name="connsiteY60" fmla="*/ 25109 h 180975"/>
                <a:gd name="connsiteX61" fmla="*/ 398621 w 581025"/>
                <a:gd name="connsiteY61" fmla="*/ 22252 h 180975"/>
                <a:gd name="connsiteX62" fmla="*/ 391954 w 581025"/>
                <a:gd name="connsiteY62" fmla="*/ 36539 h 180975"/>
                <a:gd name="connsiteX63" fmla="*/ 401479 w 581025"/>
                <a:gd name="connsiteY63" fmla="*/ 38444 h 180975"/>
                <a:gd name="connsiteX64" fmla="*/ 410051 w 581025"/>
                <a:gd name="connsiteY64" fmla="*/ 39397 h 180975"/>
                <a:gd name="connsiteX65" fmla="*/ 415766 w 581025"/>
                <a:gd name="connsiteY65" fmla="*/ 39397 h 180975"/>
                <a:gd name="connsiteX66" fmla="*/ 411004 w 581025"/>
                <a:gd name="connsiteY66" fmla="*/ 20347 h 180975"/>
                <a:gd name="connsiteX67" fmla="*/ 418624 w 581025"/>
                <a:gd name="connsiteY67" fmla="*/ 23204 h 180975"/>
                <a:gd name="connsiteX68" fmla="*/ 415766 w 581025"/>
                <a:gd name="connsiteY68" fmla="*/ 14632 h 180975"/>
                <a:gd name="connsiteX69" fmla="*/ 420529 w 581025"/>
                <a:gd name="connsiteY69" fmla="*/ 39397 h 180975"/>
                <a:gd name="connsiteX70" fmla="*/ 429101 w 581025"/>
                <a:gd name="connsiteY70" fmla="*/ 41302 h 180975"/>
                <a:gd name="connsiteX71" fmla="*/ 438626 w 581025"/>
                <a:gd name="connsiteY71" fmla="*/ 10822 h 180975"/>
                <a:gd name="connsiteX72" fmla="*/ 514826 w 581025"/>
                <a:gd name="connsiteY72" fmla="*/ 19394 h 180975"/>
                <a:gd name="connsiteX73" fmla="*/ 507206 w 581025"/>
                <a:gd name="connsiteY73" fmla="*/ 37492 h 180975"/>
                <a:gd name="connsiteX74" fmla="*/ 513874 w 581025"/>
                <a:gd name="connsiteY74" fmla="*/ 39397 h 180975"/>
                <a:gd name="connsiteX75" fmla="*/ 513874 w 581025"/>
                <a:gd name="connsiteY75" fmla="*/ 34634 h 180975"/>
                <a:gd name="connsiteX76" fmla="*/ 510064 w 581025"/>
                <a:gd name="connsiteY76" fmla="*/ 7964 h 180975"/>
                <a:gd name="connsiteX77" fmla="*/ 525304 w 581025"/>
                <a:gd name="connsiteY77" fmla="*/ 36539 h 180975"/>
                <a:gd name="connsiteX78" fmla="*/ 525304 w 581025"/>
                <a:gd name="connsiteY78" fmla="*/ 29872 h 180975"/>
                <a:gd name="connsiteX79" fmla="*/ 531971 w 581025"/>
                <a:gd name="connsiteY79" fmla="*/ 25109 h 180975"/>
                <a:gd name="connsiteX80" fmla="*/ 520541 w 581025"/>
                <a:gd name="connsiteY80" fmla="*/ 11774 h 180975"/>
                <a:gd name="connsiteX81" fmla="*/ 521494 w 581025"/>
                <a:gd name="connsiteY81" fmla="*/ 20347 h 180975"/>
                <a:gd name="connsiteX82" fmla="*/ 541496 w 581025"/>
                <a:gd name="connsiteY82" fmla="*/ 11774 h 180975"/>
                <a:gd name="connsiteX83" fmla="*/ 543401 w 581025"/>
                <a:gd name="connsiteY83" fmla="*/ 70829 h 180975"/>
                <a:gd name="connsiteX84" fmla="*/ 544354 w 581025"/>
                <a:gd name="connsiteY84" fmla="*/ 80354 h 180975"/>
                <a:gd name="connsiteX85" fmla="*/ 569119 w 581025"/>
                <a:gd name="connsiteY85" fmla="*/ 55589 h 180975"/>
                <a:gd name="connsiteX86" fmla="*/ 575786 w 581025"/>
                <a:gd name="connsiteY86" fmla="*/ 53684 h 180975"/>
                <a:gd name="connsiteX87" fmla="*/ 554831 w 581025"/>
                <a:gd name="connsiteY87" fmla="*/ 108929 h 180975"/>
                <a:gd name="connsiteX88" fmla="*/ 542449 w 581025"/>
                <a:gd name="connsiteY88" fmla="*/ 97499 h 180975"/>
                <a:gd name="connsiteX89" fmla="*/ 522446 w 581025"/>
                <a:gd name="connsiteY89" fmla="*/ 124169 h 180975"/>
                <a:gd name="connsiteX90" fmla="*/ 511969 w 581025"/>
                <a:gd name="connsiteY90" fmla="*/ 104167 h 180975"/>
                <a:gd name="connsiteX91" fmla="*/ 489109 w 581025"/>
                <a:gd name="connsiteY91" fmla="*/ 131789 h 180975"/>
                <a:gd name="connsiteX92" fmla="*/ 491014 w 581025"/>
                <a:gd name="connsiteY92" fmla="*/ 118454 h 180975"/>
                <a:gd name="connsiteX93" fmla="*/ 377666 w 581025"/>
                <a:gd name="connsiteY93" fmla="*/ 118454 h 180975"/>
                <a:gd name="connsiteX94" fmla="*/ 374809 w 581025"/>
                <a:gd name="connsiteY94" fmla="*/ 124169 h 180975"/>
                <a:gd name="connsiteX95" fmla="*/ 372904 w 581025"/>
                <a:gd name="connsiteY95" fmla="*/ 148934 h 180975"/>
                <a:gd name="connsiteX96" fmla="*/ 376714 w 581025"/>
                <a:gd name="connsiteY96" fmla="*/ 144172 h 180975"/>
                <a:gd name="connsiteX97" fmla="*/ 369094 w 581025"/>
                <a:gd name="connsiteY97" fmla="*/ 106072 h 180975"/>
                <a:gd name="connsiteX98" fmla="*/ 361474 w 581025"/>
                <a:gd name="connsiteY98" fmla="*/ 114644 h 180975"/>
                <a:gd name="connsiteX99" fmla="*/ 362426 w 581025"/>
                <a:gd name="connsiteY99" fmla="*/ 147982 h 180975"/>
                <a:gd name="connsiteX100" fmla="*/ 283369 w 581025"/>
                <a:gd name="connsiteY100" fmla="*/ 169889 h 180975"/>
                <a:gd name="connsiteX101" fmla="*/ 269081 w 581025"/>
                <a:gd name="connsiteY101" fmla="*/ 150839 h 180975"/>
                <a:gd name="connsiteX102" fmla="*/ 261461 w 581025"/>
                <a:gd name="connsiteY102" fmla="*/ 175604 h 180975"/>
                <a:gd name="connsiteX103" fmla="*/ 258604 w 581025"/>
                <a:gd name="connsiteY103" fmla="*/ 176557 h 180975"/>
                <a:gd name="connsiteX104" fmla="*/ 264319 w 581025"/>
                <a:gd name="connsiteY104" fmla="*/ 146077 h 180975"/>
                <a:gd name="connsiteX105" fmla="*/ 247174 w 581025"/>
                <a:gd name="connsiteY105" fmla="*/ 181319 h 180975"/>
                <a:gd name="connsiteX106" fmla="*/ 235744 w 581025"/>
                <a:gd name="connsiteY106" fmla="*/ 118454 h 180975"/>
                <a:gd name="connsiteX107" fmla="*/ 235744 w 581025"/>
                <a:gd name="connsiteY107" fmla="*/ 127979 h 180975"/>
                <a:gd name="connsiteX108" fmla="*/ 228124 w 581025"/>
                <a:gd name="connsiteY108" fmla="*/ 128932 h 180975"/>
                <a:gd name="connsiteX109" fmla="*/ 30004 w 581025"/>
                <a:gd name="connsiteY109" fmla="*/ 107024 h 180975"/>
                <a:gd name="connsiteX110" fmla="*/ 30956 w 581025"/>
                <a:gd name="connsiteY110" fmla="*/ 105119 h 180975"/>
                <a:gd name="connsiteX111" fmla="*/ 30004 w 581025"/>
                <a:gd name="connsiteY111" fmla="*/ 107024 h 180975"/>
                <a:gd name="connsiteX112" fmla="*/ 286226 w 581025"/>
                <a:gd name="connsiteY112" fmla="*/ 104167 h 180975"/>
                <a:gd name="connsiteX113" fmla="*/ 286226 w 581025"/>
                <a:gd name="connsiteY113" fmla="*/ 104167 h 180975"/>
                <a:gd name="connsiteX114" fmla="*/ 290989 w 581025"/>
                <a:gd name="connsiteY114" fmla="*/ 124169 h 180975"/>
                <a:gd name="connsiteX115" fmla="*/ 290989 w 581025"/>
                <a:gd name="connsiteY115" fmla="*/ 124169 h 180975"/>
                <a:gd name="connsiteX116" fmla="*/ 292894 w 581025"/>
                <a:gd name="connsiteY116" fmla="*/ 117502 h 180975"/>
                <a:gd name="connsiteX117" fmla="*/ 292894 w 581025"/>
                <a:gd name="connsiteY117" fmla="*/ 117502 h 180975"/>
                <a:gd name="connsiteX118" fmla="*/ 292894 w 581025"/>
                <a:gd name="connsiteY118" fmla="*/ 117502 h 180975"/>
                <a:gd name="connsiteX119" fmla="*/ 247174 w 581025"/>
                <a:gd name="connsiteY119" fmla="*/ 118454 h 180975"/>
                <a:gd name="connsiteX120" fmla="*/ 247174 w 581025"/>
                <a:gd name="connsiteY120" fmla="*/ 118454 h 180975"/>
                <a:gd name="connsiteX121" fmla="*/ 252889 w 581025"/>
                <a:gd name="connsiteY121" fmla="*/ 124169 h 180975"/>
                <a:gd name="connsiteX122" fmla="*/ 252889 w 581025"/>
                <a:gd name="connsiteY122" fmla="*/ 124169 h 180975"/>
                <a:gd name="connsiteX123" fmla="*/ 269081 w 581025"/>
                <a:gd name="connsiteY123" fmla="*/ 138457 h 180975"/>
                <a:gd name="connsiteX124" fmla="*/ 269081 w 581025"/>
                <a:gd name="connsiteY124" fmla="*/ 138457 h 180975"/>
                <a:gd name="connsiteX125" fmla="*/ 530066 w 581025"/>
                <a:gd name="connsiteY125" fmla="*/ 67972 h 180975"/>
                <a:gd name="connsiteX126" fmla="*/ 530066 w 581025"/>
                <a:gd name="connsiteY126" fmla="*/ 67972 h 180975"/>
                <a:gd name="connsiteX127" fmla="*/ 491014 w 581025"/>
                <a:gd name="connsiteY127" fmla="*/ 71782 h 180975"/>
                <a:gd name="connsiteX128" fmla="*/ 490061 w 581025"/>
                <a:gd name="connsiteY128" fmla="*/ 103214 h 180975"/>
                <a:gd name="connsiteX129" fmla="*/ 487204 w 581025"/>
                <a:gd name="connsiteY129" fmla="*/ 105119 h 180975"/>
                <a:gd name="connsiteX130" fmla="*/ 491014 w 581025"/>
                <a:gd name="connsiteY130" fmla="*/ 83212 h 180975"/>
                <a:gd name="connsiteX131" fmla="*/ 511016 w 581025"/>
                <a:gd name="connsiteY131" fmla="*/ 94642 h 180975"/>
                <a:gd name="connsiteX132" fmla="*/ 518636 w 581025"/>
                <a:gd name="connsiteY132" fmla="*/ 96547 h 180975"/>
                <a:gd name="connsiteX133" fmla="*/ 491014 w 581025"/>
                <a:gd name="connsiteY133" fmla="*/ 71782 h 180975"/>
                <a:gd name="connsiteX134" fmla="*/ 361474 w 581025"/>
                <a:gd name="connsiteY134" fmla="*/ 83212 h 180975"/>
                <a:gd name="connsiteX135" fmla="*/ 382429 w 581025"/>
                <a:gd name="connsiteY135" fmla="*/ 110834 h 180975"/>
                <a:gd name="connsiteX136" fmla="*/ 396716 w 581025"/>
                <a:gd name="connsiteY136" fmla="*/ 137504 h 180975"/>
                <a:gd name="connsiteX137" fmla="*/ 401479 w 581025"/>
                <a:gd name="connsiteY137" fmla="*/ 132742 h 180975"/>
                <a:gd name="connsiteX138" fmla="*/ 416719 w 581025"/>
                <a:gd name="connsiteY138" fmla="*/ 91784 h 180975"/>
                <a:gd name="connsiteX139" fmla="*/ 420529 w 581025"/>
                <a:gd name="connsiteY139" fmla="*/ 103214 h 180975"/>
                <a:gd name="connsiteX140" fmla="*/ 414814 w 581025"/>
                <a:gd name="connsiteY140" fmla="*/ 83212 h 180975"/>
                <a:gd name="connsiteX141" fmla="*/ 472916 w 581025"/>
                <a:gd name="connsiteY141" fmla="*/ 91784 h 180975"/>
                <a:gd name="connsiteX142" fmla="*/ 405289 w 581025"/>
                <a:gd name="connsiteY142" fmla="*/ 88927 h 180975"/>
                <a:gd name="connsiteX143" fmla="*/ 398621 w 581025"/>
                <a:gd name="connsiteY143" fmla="*/ 69877 h 180975"/>
                <a:gd name="connsiteX144" fmla="*/ 361474 w 581025"/>
                <a:gd name="connsiteY144" fmla="*/ 83212 h 180975"/>
                <a:gd name="connsiteX145" fmla="*/ 351949 w 581025"/>
                <a:gd name="connsiteY145" fmla="*/ 91784 h 180975"/>
                <a:gd name="connsiteX146" fmla="*/ 344329 w 581025"/>
                <a:gd name="connsiteY146" fmla="*/ 114644 h 180975"/>
                <a:gd name="connsiteX147" fmla="*/ 296704 w 581025"/>
                <a:gd name="connsiteY147" fmla="*/ 118454 h 180975"/>
                <a:gd name="connsiteX148" fmla="*/ 328136 w 581025"/>
                <a:gd name="connsiteY148" fmla="*/ 125122 h 180975"/>
                <a:gd name="connsiteX149" fmla="*/ 351949 w 581025"/>
                <a:gd name="connsiteY149" fmla="*/ 91784 h 180975"/>
                <a:gd name="connsiteX150" fmla="*/ 255746 w 581025"/>
                <a:gd name="connsiteY150" fmla="*/ 66067 h 180975"/>
                <a:gd name="connsiteX151" fmla="*/ 255746 w 581025"/>
                <a:gd name="connsiteY151" fmla="*/ 66067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581025" h="180975">
                  <a:moveTo>
                    <a:pt x="228124" y="128932"/>
                  </a:moveTo>
                  <a:cubicBezTo>
                    <a:pt x="218599" y="131789"/>
                    <a:pt x="210979" y="134647"/>
                    <a:pt x="204311" y="142267"/>
                  </a:cubicBezTo>
                  <a:cubicBezTo>
                    <a:pt x="205264" y="144172"/>
                    <a:pt x="199549" y="120359"/>
                    <a:pt x="195739" y="121312"/>
                  </a:cubicBezTo>
                  <a:cubicBezTo>
                    <a:pt x="204311" y="148934"/>
                    <a:pt x="162401" y="126074"/>
                    <a:pt x="169069" y="125122"/>
                  </a:cubicBezTo>
                  <a:cubicBezTo>
                    <a:pt x="163354" y="146077"/>
                    <a:pt x="161449" y="124169"/>
                    <a:pt x="169069" y="141314"/>
                  </a:cubicBezTo>
                  <a:cubicBezTo>
                    <a:pt x="158591" y="125122"/>
                    <a:pt x="130969" y="121312"/>
                    <a:pt x="124301" y="131789"/>
                  </a:cubicBezTo>
                  <a:cubicBezTo>
                    <a:pt x="120491" y="125122"/>
                    <a:pt x="123349" y="117502"/>
                    <a:pt x="126206" y="111787"/>
                  </a:cubicBezTo>
                  <a:cubicBezTo>
                    <a:pt x="124301" y="113692"/>
                    <a:pt x="123349" y="114644"/>
                    <a:pt x="121444" y="112739"/>
                  </a:cubicBezTo>
                  <a:cubicBezTo>
                    <a:pt x="106204" y="109882"/>
                    <a:pt x="27146" y="128932"/>
                    <a:pt x="7144" y="114644"/>
                  </a:cubicBezTo>
                  <a:cubicBezTo>
                    <a:pt x="10001" y="107977"/>
                    <a:pt x="28099" y="85117"/>
                    <a:pt x="14764" y="90832"/>
                  </a:cubicBezTo>
                  <a:cubicBezTo>
                    <a:pt x="28099" y="68924"/>
                    <a:pt x="62389" y="89879"/>
                    <a:pt x="87154" y="75592"/>
                  </a:cubicBezTo>
                  <a:cubicBezTo>
                    <a:pt x="87154" y="78449"/>
                    <a:pt x="77629" y="89879"/>
                    <a:pt x="76676" y="92737"/>
                  </a:cubicBezTo>
                  <a:cubicBezTo>
                    <a:pt x="82391" y="85117"/>
                    <a:pt x="85249" y="84164"/>
                    <a:pt x="86201" y="90832"/>
                  </a:cubicBezTo>
                  <a:cubicBezTo>
                    <a:pt x="95726" y="84164"/>
                    <a:pt x="88106" y="80354"/>
                    <a:pt x="89059" y="75592"/>
                  </a:cubicBezTo>
                  <a:cubicBezTo>
                    <a:pt x="99536" y="77497"/>
                    <a:pt x="146209" y="77497"/>
                    <a:pt x="131921" y="87022"/>
                  </a:cubicBezTo>
                  <a:cubicBezTo>
                    <a:pt x="131921" y="87022"/>
                    <a:pt x="160496" y="73687"/>
                    <a:pt x="160496" y="73687"/>
                  </a:cubicBezTo>
                  <a:cubicBezTo>
                    <a:pt x="161449" y="76544"/>
                    <a:pt x="150019" y="94642"/>
                    <a:pt x="153829" y="94642"/>
                  </a:cubicBezTo>
                  <a:cubicBezTo>
                    <a:pt x="196691" y="80354"/>
                    <a:pt x="194786" y="82259"/>
                    <a:pt x="229076" y="77497"/>
                  </a:cubicBezTo>
                  <a:cubicBezTo>
                    <a:pt x="229076" y="75592"/>
                    <a:pt x="248126" y="48922"/>
                    <a:pt x="235744" y="63209"/>
                  </a:cubicBezTo>
                  <a:cubicBezTo>
                    <a:pt x="236696" y="74639"/>
                    <a:pt x="228124" y="46064"/>
                    <a:pt x="227171" y="46064"/>
                  </a:cubicBezTo>
                  <a:cubicBezTo>
                    <a:pt x="216694" y="58447"/>
                    <a:pt x="226219" y="62257"/>
                    <a:pt x="209074" y="70829"/>
                  </a:cubicBezTo>
                  <a:cubicBezTo>
                    <a:pt x="210026" y="56542"/>
                    <a:pt x="207169" y="55589"/>
                    <a:pt x="199549" y="67019"/>
                  </a:cubicBezTo>
                  <a:cubicBezTo>
                    <a:pt x="205264" y="44159"/>
                    <a:pt x="222409" y="32729"/>
                    <a:pt x="238601" y="51779"/>
                  </a:cubicBezTo>
                  <a:cubicBezTo>
                    <a:pt x="240506" y="24157"/>
                    <a:pt x="240506" y="68924"/>
                    <a:pt x="244316" y="39397"/>
                  </a:cubicBezTo>
                  <a:cubicBezTo>
                    <a:pt x="241459" y="43207"/>
                    <a:pt x="242411" y="46064"/>
                    <a:pt x="246221" y="45112"/>
                  </a:cubicBezTo>
                  <a:cubicBezTo>
                    <a:pt x="246221" y="49874"/>
                    <a:pt x="242411" y="64162"/>
                    <a:pt x="241459" y="69877"/>
                  </a:cubicBezTo>
                  <a:cubicBezTo>
                    <a:pt x="239554" y="64162"/>
                    <a:pt x="242411" y="78449"/>
                    <a:pt x="242411" y="77497"/>
                  </a:cubicBezTo>
                  <a:cubicBezTo>
                    <a:pt x="250984" y="75592"/>
                    <a:pt x="250031" y="58447"/>
                    <a:pt x="255746" y="57494"/>
                  </a:cubicBezTo>
                  <a:cubicBezTo>
                    <a:pt x="259556" y="58447"/>
                    <a:pt x="262414" y="82259"/>
                    <a:pt x="262414" y="81307"/>
                  </a:cubicBezTo>
                  <a:cubicBezTo>
                    <a:pt x="262414" y="68924"/>
                    <a:pt x="279559" y="71782"/>
                    <a:pt x="275749" y="47017"/>
                  </a:cubicBezTo>
                  <a:cubicBezTo>
                    <a:pt x="270986" y="52732"/>
                    <a:pt x="272891" y="60352"/>
                    <a:pt x="267176" y="60352"/>
                  </a:cubicBezTo>
                  <a:cubicBezTo>
                    <a:pt x="267176" y="55589"/>
                    <a:pt x="266224" y="54637"/>
                    <a:pt x="263366" y="58447"/>
                  </a:cubicBezTo>
                  <a:cubicBezTo>
                    <a:pt x="270986" y="39397"/>
                    <a:pt x="259556" y="55589"/>
                    <a:pt x="261461" y="56542"/>
                  </a:cubicBezTo>
                  <a:cubicBezTo>
                    <a:pt x="261461" y="53684"/>
                    <a:pt x="263366" y="42254"/>
                    <a:pt x="262414" y="40349"/>
                  </a:cubicBezTo>
                  <a:cubicBezTo>
                    <a:pt x="273844" y="41302"/>
                    <a:pt x="283369" y="39397"/>
                    <a:pt x="285274" y="53684"/>
                  </a:cubicBezTo>
                  <a:cubicBezTo>
                    <a:pt x="305276" y="49874"/>
                    <a:pt x="294799" y="15584"/>
                    <a:pt x="314801" y="52732"/>
                  </a:cubicBezTo>
                  <a:cubicBezTo>
                    <a:pt x="306229" y="35587"/>
                    <a:pt x="307181" y="50827"/>
                    <a:pt x="306229" y="51779"/>
                  </a:cubicBezTo>
                  <a:cubicBezTo>
                    <a:pt x="302419" y="44159"/>
                    <a:pt x="300514" y="46064"/>
                    <a:pt x="299561" y="57494"/>
                  </a:cubicBezTo>
                  <a:cubicBezTo>
                    <a:pt x="300514" y="51779"/>
                    <a:pt x="301466" y="46064"/>
                    <a:pt x="300514" y="40349"/>
                  </a:cubicBezTo>
                  <a:cubicBezTo>
                    <a:pt x="298609" y="53684"/>
                    <a:pt x="294799" y="42254"/>
                    <a:pt x="290989" y="42254"/>
                  </a:cubicBezTo>
                  <a:cubicBezTo>
                    <a:pt x="296704" y="54637"/>
                    <a:pt x="294799" y="62257"/>
                    <a:pt x="298609" y="82259"/>
                  </a:cubicBezTo>
                  <a:cubicBezTo>
                    <a:pt x="302419" y="65114"/>
                    <a:pt x="349091" y="59399"/>
                    <a:pt x="354806" y="68924"/>
                  </a:cubicBezTo>
                  <a:cubicBezTo>
                    <a:pt x="340519" y="25109"/>
                    <a:pt x="384334" y="89879"/>
                    <a:pt x="354806" y="39397"/>
                  </a:cubicBezTo>
                  <a:cubicBezTo>
                    <a:pt x="357664" y="47017"/>
                    <a:pt x="355759" y="53684"/>
                    <a:pt x="350996" y="59399"/>
                  </a:cubicBezTo>
                  <a:cubicBezTo>
                    <a:pt x="352901" y="54637"/>
                    <a:pt x="318611" y="63209"/>
                    <a:pt x="313849" y="64162"/>
                  </a:cubicBezTo>
                  <a:cubicBezTo>
                    <a:pt x="314801" y="47969"/>
                    <a:pt x="316706" y="63209"/>
                    <a:pt x="314801" y="45112"/>
                  </a:cubicBezTo>
                  <a:cubicBezTo>
                    <a:pt x="312896" y="53684"/>
                    <a:pt x="366236" y="23204"/>
                    <a:pt x="363379" y="24157"/>
                  </a:cubicBezTo>
                  <a:cubicBezTo>
                    <a:pt x="363379" y="27014"/>
                    <a:pt x="364331" y="27967"/>
                    <a:pt x="366236" y="25109"/>
                  </a:cubicBezTo>
                  <a:cubicBezTo>
                    <a:pt x="366236" y="23204"/>
                    <a:pt x="360521" y="40349"/>
                    <a:pt x="360521" y="40349"/>
                  </a:cubicBezTo>
                  <a:cubicBezTo>
                    <a:pt x="367189" y="14632"/>
                    <a:pt x="370046" y="42254"/>
                    <a:pt x="369094" y="44159"/>
                  </a:cubicBezTo>
                  <a:cubicBezTo>
                    <a:pt x="368141" y="39397"/>
                    <a:pt x="366236" y="40349"/>
                    <a:pt x="365284" y="47017"/>
                  </a:cubicBezTo>
                  <a:cubicBezTo>
                    <a:pt x="367189" y="41302"/>
                    <a:pt x="365284" y="43207"/>
                    <a:pt x="360521" y="51779"/>
                  </a:cubicBezTo>
                  <a:cubicBezTo>
                    <a:pt x="383381" y="56542"/>
                    <a:pt x="369094" y="12727"/>
                    <a:pt x="378619" y="21299"/>
                  </a:cubicBezTo>
                  <a:cubicBezTo>
                    <a:pt x="378619" y="23204"/>
                    <a:pt x="381476" y="28919"/>
                    <a:pt x="386239" y="24157"/>
                  </a:cubicBezTo>
                  <a:cubicBezTo>
                    <a:pt x="389096" y="37492"/>
                    <a:pt x="372904" y="25109"/>
                    <a:pt x="373856" y="25109"/>
                  </a:cubicBezTo>
                  <a:cubicBezTo>
                    <a:pt x="374809" y="26062"/>
                    <a:pt x="381476" y="55589"/>
                    <a:pt x="379571" y="55589"/>
                  </a:cubicBezTo>
                  <a:cubicBezTo>
                    <a:pt x="376714" y="47969"/>
                    <a:pt x="382429" y="27014"/>
                    <a:pt x="386239" y="39397"/>
                  </a:cubicBezTo>
                  <a:cubicBezTo>
                    <a:pt x="386239" y="29872"/>
                    <a:pt x="388144" y="28919"/>
                    <a:pt x="391954" y="35587"/>
                  </a:cubicBezTo>
                  <a:cubicBezTo>
                    <a:pt x="390049" y="24157"/>
                    <a:pt x="387191" y="29872"/>
                    <a:pt x="388144" y="17489"/>
                  </a:cubicBezTo>
                  <a:cubicBezTo>
                    <a:pt x="392906" y="16537"/>
                    <a:pt x="397669" y="16537"/>
                    <a:pt x="409099" y="31777"/>
                  </a:cubicBezTo>
                  <a:cubicBezTo>
                    <a:pt x="401479" y="35587"/>
                    <a:pt x="400526" y="33682"/>
                    <a:pt x="405289" y="25109"/>
                  </a:cubicBezTo>
                  <a:cubicBezTo>
                    <a:pt x="402431" y="24157"/>
                    <a:pt x="400526" y="23204"/>
                    <a:pt x="398621" y="22252"/>
                  </a:cubicBezTo>
                  <a:cubicBezTo>
                    <a:pt x="392906" y="20347"/>
                    <a:pt x="391954" y="36539"/>
                    <a:pt x="391954" y="36539"/>
                  </a:cubicBezTo>
                  <a:cubicBezTo>
                    <a:pt x="399574" y="32729"/>
                    <a:pt x="402431" y="33682"/>
                    <a:pt x="401479" y="38444"/>
                  </a:cubicBezTo>
                  <a:cubicBezTo>
                    <a:pt x="422434" y="45112"/>
                    <a:pt x="381476" y="18442"/>
                    <a:pt x="410051" y="39397"/>
                  </a:cubicBezTo>
                  <a:cubicBezTo>
                    <a:pt x="411004" y="33682"/>
                    <a:pt x="412909" y="33682"/>
                    <a:pt x="415766" y="39397"/>
                  </a:cubicBezTo>
                  <a:cubicBezTo>
                    <a:pt x="415766" y="36539"/>
                    <a:pt x="411004" y="21299"/>
                    <a:pt x="411004" y="20347"/>
                  </a:cubicBezTo>
                  <a:cubicBezTo>
                    <a:pt x="410051" y="33682"/>
                    <a:pt x="417671" y="23204"/>
                    <a:pt x="418624" y="23204"/>
                  </a:cubicBezTo>
                  <a:cubicBezTo>
                    <a:pt x="411004" y="24157"/>
                    <a:pt x="410051" y="21299"/>
                    <a:pt x="415766" y="14632"/>
                  </a:cubicBezTo>
                  <a:cubicBezTo>
                    <a:pt x="417671" y="7964"/>
                    <a:pt x="420529" y="39397"/>
                    <a:pt x="420529" y="39397"/>
                  </a:cubicBezTo>
                  <a:cubicBezTo>
                    <a:pt x="412909" y="29872"/>
                    <a:pt x="428149" y="39397"/>
                    <a:pt x="429101" y="41302"/>
                  </a:cubicBezTo>
                  <a:cubicBezTo>
                    <a:pt x="437674" y="53684"/>
                    <a:pt x="438626" y="10822"/>
                    <a:pt x="438626" y="10822"/>
                  </a:cubicBezTo>
                  <a:cubicBezTo>
                    <a:pt x="444341" y="21299"/>
                    <a:pt x="511016" y="6059"/>
                    <a:pt x="514826" y="19394"/>
                  </a:cubicBezTo>
                  <a:cubicBezTo>
                    <a:pt x="510064" y="19394"/>
                    <a:pt x="492919" y="23204"/>
                    <a:pt x="507206" y="37492"/>
                  </a:cubicBezTo>
                  <a:cubicBezTo>
                    <a:pt x="512921" y="35587"/>
                    <a:pt x="510064" y="19394"/>
                    <a:pt x="513874" y="39397"/>
                  </a:cubicBezTo>
                  <a:cubicBezTo>
                    <a:pt x="512921" y="33682"/>
                    <a:pt x="512921" y="31777"/>
                    <a:pt x="513874" y="34634"/>
                  </a:cubicBezTo>
                  <a:cubicBezTo>
                    <a:pt x="519589" y="25109"/>
                    <a:pt x="518636" y="15584"/>
                    <a:pt x="510064" y="7964"/>
                  </a:cubicBezTo>
                  <a:cubicBezTo>
                    <a:pt x="517684" y="1297"/>
                    <a:pt x="518636" y="37492"/>
                    <a:pt x="525304" y="36539"/>
                  </a:cubicBezTo>
                  <a:cubicBezTo>
                    <a:pt x="522446" y="27967"/>
                    <a:pt x="522446" y="26062"/>
                    <a:pt x="525304" y="29872"/>
                  </a:cubicBezTo>
                  <a:cubicBezTo>
                    <a:pt x="525304" y="28919"/>
                    <a:pt x="530066" y="23204"/>
                    <a:pt x="531971" y="25109"/>
                  </a:cubicBezTo>
                  <a:cubicBezTo>
                    <a:pt x="532924" y="17489"/>
                    <a:pt x="530066" y="12727"/>
                    <a:pt x="520541" y="11774"/>
                  </a:cubicBezTo>
                  <a:cubicBezTo>
                    <a:pt x="520541" y="12727"/>
                    <a:pt x="526256" y="27014"/>
                    <a:pt x="521494" y="20347"/>
                  </a:cubicBezTo>
                  <a:cubicBezTo>
                    <a:pt x="531019" y="-2513"/>
                    <a:pt x="530066" y="26062"/>
                    <a:pt x="541496" y="11774"/>
                  </a:cubicBezTo>
                  <a:cubicBezTo>
                    <a:pt x="545306" y="18442"/>
                    <a:pt x="564356" y="80354"/>
                    <a:pt x="543401" y="70829"/>
                  </a:cubicBezTo>
                  <a:cubicBezTo>
                    <a:pt x="542449" y="71782"/>
                    <a:pt x="539591" y="81307"/>
                    <a:pt x="544354" y="80354"/>
                  </a:cubicBezTo>
                  <a:cubicBezTo>
                    <a:pt x="541496" y="67019"/>
                    <a:pt x="565309" y="59399"/>
                    <a:pt x="569119" y="55589"/>
                  </a:cubicBezTo>
                  <a:cubicBezTo>
                    <a:pt x="564356" y="57494"/>
                    <a:pt x="566261" y="56542"/>
                    <a:pt x="575786" y="53684"/>
                  </a:cubicBezTo>
                  <a:cubicBezTo>
                    <a:pt x="583406" y="87022"/>
                    <a:pt x="561499" y="87022"/>
                    <a:pt x="554831" y="108929"/>
                  </a:cubicBezTo>
                  <a:cubicBezTo>
                    <a:pt x="557689" y="109882"/>
                    <a:pt x="538639" y="100357"/>
                    <a:pt x="542449" y="97499"/>
                  </a:cubicBezTo>
                  <a:cubicBezTo>
                    <a:pt x="536734" y="100357"/>
                    <a:pt x="551021" y="134647"/>
                    <a:pt x="522446" y="124169"/>
                  </a:cubicBezTo>
                  <a:cubicBezTo>
                    <a:pt x="529114" y="124169"/>
                    <a:pt x="516731" y="107977"/>
                    <a:pt x="511969" y="104167"/>
                  </a:cubicBezTo>
                  <a:cubicBezTo>
                    <a:pt x="511969" y="104167"/>
                    <a:pt x="490061" y="122264"/>
                    <a:pt x="489109" y="131789"/>
                  </a:cubicBezTo>
                  <a:cubicBezTo>
                    <a:pt x="487204" y="109882"/>
                    <a:pt x="491966" y="114644"/>
                    <a:pt x="491014" y="118454"/>
                  </a:cubicBezTo>
                  <a:cubicBezTo>
                    <a:pt x="489109" y="120359"/>
                    <a:pt x="392906" y="163222"/>
                    <a:pt x="377666" y="118454"/>
                  </a:cubicBezTo>
                  <a:cubicBezTo>
                    <a:pt x="378619" y="123217"/>
                    <a:pt x="377666" y="125122"/>
                    <a:pt x="374809" y="124169"/>
                  </a:cubicBezTo>
                  <a:cubicBezTo>
                    <a:pt x="382429" y="131789"/>
                    <a:pt x="381476" y="139409"/>
                    <a:pt x="372904" y="148934"/>
                  </a:cubicBezTo>
                  <a:cubicBezTo>
                    <a:pt x="370046" y="144172"/>
                    <a:pt x="370999" y="142267"/>
                    <a:pt x="376714" y="144172"/>
                  </a:cubicBezTo>
                  <a:cubicBezTo>
                    <a:pt x="370046" y="123217"/>
                    <a:pt x="377666" y="129884"/>
                    <a:pt x="369094" y="106072"/>
                  </a:cubicBezTo>
                  <a:cubicBezTo>
                    <a:pt x="365284" y="118454"/>
                    <a:pt x="363379" y="121312"/>
                    <a:pt x="361474" y="114644"/>
                  </a:cubicBezTo>
                  <a:cubicBezTo>
                    <a:pt x="350996" y="132742"/>
                    <a:pt x="360521" y="134647"/>
                    <a:pt x="362426" y="147982"/>
                  </a:cubicBezTo>
                  <a:cubicBezTo>
                    <a:pt x="346234" y="150839"/>
                    <a:pt x="294799" y="168937"/>
                    <a:pt x="283369" y="169889"/>
                  </a:cubicBezTo>
                  <a:cubicBezTo>
                    <a:pt x="280511" y="167032"/>
                    <a:pt x="282416" y="149887"/>
                    <a:pt x="269081" y="150839"/>
                  </a:cubicBezTo>
                  <a:cubicBezTo>
                    <a:pt x="276701" y="147029"/>
                    <a:pt x="257651" y="186082"/>
                    <a:pt x="261461" y="175604"/>
                  </a:cubicBezTo>
                  <a:cubicBezTo>
                    <a:pt x="262414" y="167984"/>
                    <a:pt x="261461" y="168937"/>
                    <a:pt x="258604" y="176557"/>
                  </a:cubicBezTo>
                  <a:cubicBezTo>
                    <a:pt x="263366" y="158459"/>
                    <a:pt x="263366" y="161317"/>
                    <a:pt x="264319" y="146077"/>
                  </a:cubicBezTo>
                  <a:cubicBezTo>
                    <a:pt x="263366" y="145124"/>
                    <a:pt x="242411" y="182272"/>
                    <a:pt x="247174" y="181319"/>
                  </a:cubicBezTo>
                  <a:cubicBezTo>
                    <a:pt x="253841" y="140362"/>
                    <a:pt x="238601" y="140362"/>
                    <a:pt x="235744" y="118454"/>
                  </a:cubicBezTo>
                  <a:cubicBezTo>
                    <a:pt x="240506" y="120359"/>
                    <a:pt x="240506" y="123217"/>
                    <a:pt x="235744" y="127979"/>
                  </a:cubicBezTo>
                  <a:cubicBezTo>
                    <a:pt x="249079" y="123217"/>
                    <a:pt x="240506" y="107977"/>
                    <a:pt x="228124" y="128932"/>
                  </a:cubicBezTo>
                  <a:close/>
                  <a:moveTo>
                    <a:pt x="30004" y="107024"/>
                  </a:moveTo>
                  <a:cubicBezTo>
                    <a:pt x="30004" y="106072"/>
                    <a:pt x="30956" y="106072"/>
                    <a:pt x="30956" y="105119"/>
                  </a:cubicBezTo>
                  <a:cubicBezTo>
                    <a:pt x="30004" y="106072"/>
                    <a:pt x="30004" y="107024"/>
                    <a:pt x="30004" y="107024"/>
                  </a:cubicBezTo>
                  <a:close/>
                  <a:moveTo>
                    <a:pt x="286226" y="104167"/>
                  </a:moveTo>
                  <a:cubicBezTo>
                    <a:pt x="280511" y="103214"/>
                    <a:pt x="266224" y="147982"/>
                    <a:pt x="286226" y="104167"/>
                  </a:cubicBezTo>
                  <a:close/>
                  <a:moveTo>
                    <a:pt x="290989" y="124169"/>
                  </a:moveTo>
                  <a:cubicBezTo>
                    <a:pt x="292894" y="125122"/>
                    <a:pt x="290989" y="115597"/>
                    <a:pt x="290989" y="124169"/>
                  </a:cubicBezTo>
                  <a:close/>
                  <a:moveTo>
                    <a:pt x="292894" y="117502"/>
                  </a:moveTo>
                  <a:cubicBezTo>
                    <a:pt x="291941" y="117502"/>
                    <a:pt x="291941" y="117502"/>
                    <a:pt x="292894" y="117502"/>
                  </a:cubicBezTo>
                  <a:lnTo>
                    <a:pt x="292894" y="117502"/>
                  </a:lnTo>
                  <a:close/>
                  <a:moveTo>
                    <a:pt x="247174" y="118454"/>
                  </a:moveTo>
                  <a:cubicBezTo>
                    <a:pt x="246221" y="118454"/>
                    <a:pt x="245269" y="118454"/>
                    <a:pt x="247174" y="118454"/>
                  </a:cubicBezTo>
                  <a:close/>
                  <a:moveTo>
                    <a:pt x="252889" y="124169"/>
                  </a:moveTo>
                  <a:cubicBezTo>
                    <a:pt x="250984" y="113692"/>
                    <a:pt x="250984" y="122264"/>
                    <a:pt x="252889" y="124169"/>
                  </a:cubicBezTo>
                  <a:close/>
                  <a:moveTo>
                    <a:pt x="269081" y="138457"/>
                  </a:moveTo>
                  <a:cubicBezTo>
                    <a:pt x="271939" y="105119"/>
                    <a:pt x="269081" y="137504"/>
                    <a:pt x="269081" y="138457"/>
                  </a:cubicBezTo>
                  <a:close/>
                  <a:moveTo>
                    <a:pt x="530066" y="67972"/>
                  </a:moveTo>
                  <a:cubicBezTo>
                    <a:pt x="524351" y="60352"/>
                    <a:pt x="525304" y="84164"/>
                    <a:pt x="530066" y="67972"/>
                  </a:cubicBezTo>
                  <a:close/>
                  <a:moveTo>
                    <a:pt x="491014" y="71782"/>
                  </a:moveTo>
                  <a:cubicBezTo>
                    <a:pt x="486251" y="87022"/>
                    <a:pt x="475774" y="88927"/>
                    <a:pt x="490061" y="103214"/>
                  </a:cubicBezTo>
                  <a:cubicBezTo>
                    <a:pt x="488156" y="97499"/>
                    <a:pt x="486251" y="98452"/>
                    <a:pt x="487204" y="105119"/>
                  </a:cubicBezTo>
                  <a:cubicBezTo>
                    <a:pt x="491014" y="110834"/>
                    <a:pt x="498634" y="88927"/>
                    <a:pt x="491014" y="83212"/>
                  </a:cubicBezTo>
                  <a:cubicBezTo>
                    <a:pt x="493871" y="71782"/>
                    <a:pt x="514826" y="92737"/>
                    <a:pt x="511016" y="94642"/>
                  </a:cubicBezTo>
                  <a:cubicBezTo>
                    <a:pt x="510064" y="86069"/>
                    <a:pt x="522446" y="96547"/>
                    <a:pt x="518636" y="96547"/>
                  </a:cubicBezTo>
                  <a:cubicBezTo>
                    <a:pt x="521494" y="83212"/>
                    <a:pt x="510064" y="64162"/>
                    <a:pt x="491014" y="71782"/>
                  </a:cubicBezTo>
                  <a:close/>
                  <a:moveTo>
                    <a:pt x="361474" y="83212"/>
                  </a:moveTo>
                  <a:cubicBezTo>
                    <a:pt x="376714" y="123217"/>
                    <a:pt x="398621" y="87974"/>
                    <a:pt x="382429" y="110834"/>
                  </a:cubicBezTo>
                  <a:cubicBezTo>
                    <a:pt x="384334" y="117502"/>
                    <a:pt x="394811" y="134647"/>
                    <a:pt x="396716" y="137504"/>
                  </a:cubicBezTo>
                  <a:cubicBezTo>
                    <a:pt x="399574" y="130837"/>
                    <a:pt x="400526" y="128932"/>
                    <a:pt x="401479" y="132742"/>
                  </a:cubicBezTo>
                  <a:cubicBezTo>
                    <a:pt x="382429" y="130837"/>
                    <a:pt x="414814" y="96547"/>
                    <a:pt x="416719" y="91784"/>
                  </a:cubicBezTo>
                  <a:cubicBezTo>
                    <a:pt x="417671" y="107977"/>
                    <a:pt x="416719" y="95594"/>
                    <a:pt x="420529" y="103214"/>
                  </a:cubicBezTo>
                  <a:cubicBezTo>
                    <a:pt x="423386" y="95594"/>
                    <a:pt x="421481" y="88927"/>
                    <a:pt x="414814" y="83212"/>
                  </a:cubicBezTo>
                  <a:cubicBezTo>
                    <a:pt x="426244" y="78449"/>
                    <a:pt x="463391" y="90832"/>
                    <a:pt x="472916" y="91784"/>
                  </a:cubicBezTo>
                  <a:cubicBezTo>
                    <a:pt x="478631" y="49874"/>
                    <a:pt x="403384" y="90832"/>
                    <a:pt x="405289" y="88927"/>
                  </a:cubicBezTo>
                  <a:cubicBezTo>
                    <a:pt x="405289" y="88927"/>
                    <a:pt x="400526" y="69877"/>
                    <a:pt x="398621" y="69877"/>
                  </a:cubicBezTo>
                  <a:cubicBezTo>
                    <a:pt x="399574" y="72734"/>
                    <a:pt x="364331" y="81307"/>
                    <a:pt x="361474" y="83212"/>
                  </a:cubicBezTo>
                  <a:close/>
                  <a:moveTo>
                    <a:pt x="351949" y="91784"/>
                  </a:moveTo>
                  <a:cubicBezTo>
                    <a:pt x="339566" y="103214"/>
                    <a:pt x="350996" y="101309"/>
                    <a:pt x="344329" y="114644"/>
                  </a:cubicBezTo>
                  <a:cubicBezTo>
                    <a:pt x="346234" y="107024"/>
                    <a:pt x="304324" y="124169"/>
                    <a:pt x="296704" y="118454"/>
                  </a:cubicBezTo>
                  <a:cubicBezTo>
                    <a:pt x="300514" y="124169"/>
                    <a:pt x="327184" y="122264"/>
                    <a:pt x="328136" y="125122"/>
                  </a:cubicBezTo>
                  <a:cubicBezTo>
                    <a:pt x="347186" y="132742"/>
                    <a:pt x="356711" y="111787"/>
                    <a:pt x="351949" y="91784"/>
                  </a:cubicBezTo>
                  <a:close/>
                  <a:moveTo>
                    <a:pt x="255746" y="66067"/>
                  </a:moveTo>
                  <a:cubicBezTo>
                    <a:pt x="255746" y="65114"/>
                    <a:pt x="255746" y="66067"/>
                    <a:pt x="255746" y="66067"/>
                  </a:cubicBezTo>
                  <a:close/>
                </a:path>
              </a:pathLst>
            </a:custGeom>
            <a:grpFill/>
            <a:ln w="9525" cap="flat">
              <a:noFill/>
              <a:prstDash val="solid"/>
              <a:miter/>
            </a:ln>
          </p:spPr>
          <p:txBody>
            <a:bodyPr rtlCol="0" anchor="ctr"/>
            <a:lstStyle/>
            <a:p>
              <a:endParaRPr lang="en-US"/>
            </a:p>
          </p:txBody>
        </p:sp>
        <p:sp>
          <p:nvSpPr>
            <p:cNvPr id="1056" name="Freeform: Shape 1055">
              <a:extLst>
                <a:ext uri="{FF2B5EF4-FFF2-40B4-BE49-F238E27FC236}">
                  <a16:creationId xmlns:a16="http://schemas.microsoft.com/office/drawing/2014/main" xmlns="" id="{131E19DE-D714-47F3-A322-8A6B379614C2}"/>
                </a:ext>
              </a:extLst>
            </p:cNvPr>
            <p:cNvSpPr/>
            <p:nvPr/>
          </p:nvSpPr>
          <p:spPr>
            <a:xfrm>
              <a:off x="7568103" y="1082516"/>
              <a:ext cx="9525" cy="19050"/>
            </a:xfrm>
            <a:custGeom>
              <a:avLst/>
              <a:gdLst>
                <a:gd name="connsiteX0" fmla="*/ 8082 w 9525"/>
                <a:gd name="connsiteY0" fmla="*/ 12859 h 19050"/>
                <a:gd name="connsiteX1" fmla="*/ 8082 w 9525"/>
                <a:gd name="connsiteY1" fmla="*/ 7144 h 19050"/>
                <a:gd name="connsiteX2" fmla="*/ 8082 w 9525"/>
                <a:gd name="connsiteY2" fmla="*/ 12859 h 19050"/>
              </a:gdLst>
              <a:ahLst/>
              <a:cxnLst>
                <a:cxn ang="0">
                  <a:pos x="connsiteX0" y="connsiteY0"/>
                </a:cxn>
                <a:cxn ang="0">
                  <a:pos x="connsiteX1" y="connsiteY1"/>
                </a:cxn>
                <a:cxn ang="0">
                  <a:pos x="connsiteX2" y="connsiteY2"/>
                </a:cxn>
              </a:cxnLst>
              <a:rect l="l" t="t" r="r" b="b"/>
              <a:pathLst>
                <a:path w="9525" h="19050">
                  <a:moveTo>
                    <a:pt x="8082" y="12859"/>
                  </a:moveTo>
                  <a:cubicBezTo>
                    <a:pt x="8082" y="10954"/>
                    <a:pt x="9987" y="10001"/>
                    <a:pt x="8082" y="7144"/>
                  </a:cubicBezTo>
                  <a:cubicBezTo>
                    <a:pt x="9987" y="10954"/>
                    <a:pt x="5225" y="9049"/>
                    <a:pt x="8082" y="12859"/>
                  </a:cubicBezTo>
                  <a:close/>
                </a:path>
              </a:pathLst>
            </a:custGeom>
            <a:grpFill/>
            <a:ln w="9525" cap="flat">
              <a:noFill/>
              <a:prstDash val="solid"/>
              <a:miter/>
            </a:ln>
          </p:spPr>
          <p:txBody>
            <a:bodyPr rtlCol="0" anchor="ctr"/>
            <a:lstStyle/>
            <a:p>
              <a:endParaRPr lang="en-US"/>
            </a:p>
          </p:txBody>
        </p:sp>
        <p:sp>
          <p:nvSpPr>
            <p:cNvPr id="1057" name="Freeform: Shape 1056">
              <a:extLst>
                <a:ext uri="{FF2B5EF4-FFF2-40B4-BE49-F238E27FC236}">
                  <a16:creationId xmlns:a16="http://schemas.microsoft.com/office/drawing/2014/main" xmlns="" id="{A10FCAB2-E1BE-4CB9-B77B-E03F2DBB91B2}"/>
                </a:ext>
              </a:extLst>
            </p:cNvPr>
            <p:cNvSpPr/>
            <p:nvPr/>
          </p:nvSpPr>
          <p:spPr>
            <a:xfrm>
              <a:off x="7572137" y="1088482"/>
              <a:ext cx="9525" cy="9525"/>
            </a:xfrm>
            <a:custGeom>
              <a:avLst/>
              <a:gdLst>
                <a:gd name="connsiteX0" fmla="*/ 7858 w 9525"/>
                <a:gd name="connsiteY0" fmla="*/ 9750 h 9525"/>
                <a:gd name="connsiteX1" fmla="*/ 7858 w 9525"/>
                <a:gd name="connsiteY1" fmla="*/ 9750 h 9525"/>
              </a:gdLst>
              <a:ahLst/>
              <a:cxnLst>
                <a:cxn ang="0">
                  <a:pos x="connsiteX0" y="connsiteY0"/>
                </a:cxn>
                <a:cxn ang="0">
                  <a:pos x="connsiteX1" y="connsiteY1"/>
                </a:cxn>
              </a:cxnLst>
              <a:rect l="l" t="t" r="r" b="b"/>
              <a:pathLst>
                <a:path w="9525" h="9525">
                  <a:moveTo>
                    <a:pt x="7858" y="9750"/>
                  </a:moveTo>
                  <a:cubicBezTo>
                    <a:pt x="6906" y="4988"/>
                    <a:pt x="6906" y="7845"/>
                    <a:pt x="7858" y="9750"/>
                  </a:cubicBezTo>
                  <a:close/>
                </a:path>
              </a:pathLst>
            </a:custGeom>
            <a:grpFill/>
            <a:ln w="9525" cap="flat">
              <a:noFill/>
              <a:prstDash val="solid"/>
              <a:miter/>
            </a:ln>
          </p:spPr>
          <p:txBody>
            <a:bodyPr rtlCol="0" anchor="ctr"/>
            <a:lstStyle/>
            <a:p>
              <a:endParaRPr lang="en-US"/>
            </a:p>
          </p:txBody>
        </p:sp>
        <p:sp>
          <p:nvSpPr>
            <p:cNvPr id="1058" name="Freeform: Shape 1057">
              <a:extLst>
                <a:ext uri="{FF2B5EF4-FFF2-40B4-BE49-F238E27FC236}">
                  <a16:creationId xmlns:a16="http://schemas.microsoft.com/office/drawing/2014/main" xmlns="" id="{7C500852-8D48-4887-B280-21A440C99A96}"/>
                </a:ext>
              </a:extLst>
            </p:cNvPr>
            <p:cNvSpPr/>
            <p:nvPr/>
          </p:nvSpPr>
          <p:spPr>
            <a:xfrm>
              <a:off x="7588091" y="1115217"/>
              <a:ext cx="9525" cy="19050"/>
            </a:xfrm>
            <a:custGeom>
              <a:avLst/>
              <a:gdLst>
                <a:gd name="connsiteX0" fmla="*/ 7144 w 9525"/>
                <a:gd name="connsiteY0" fmla="*/ 8732 h 19050"/>
                <a:gd name="connsiteX1" fmla="*/ 7144 w 9525"/>
                <a:gd name="connsiteY1" fmla="*/ 8732 h 19050"/>
              </a:gdLst>
              <a:ahLst/>
              <a:cxnLst>
                <a:cxn ang="0">
                  <a:pos x="connsiteX0" y="connsiteY0"/>
                </a:cxn>
                <a:cxn ang="0">
                  <a:pos x="connsiteX1" y="connsiteY1"/>
                </a:cxn>
              </a:cxnLst>
              <a:rect l="l" t="t" r="r" b="b"/>
              <a:pathLst>
                <a:path w="9525" h="19050">
                  <a:moveTo>
                    <a:pt x="7144" y="8732"/>
                  </a:moveTo>
                  <a:cubicBezTo>
                    <a:pt x="7144" y="2065"/>
                    <a:pt x="12859" y="19210"/>
                    <a:pt x="7144" y="8732"/>
                  </a:cubicBezTo>
                  <a:close/>
                </a:path>
              </a:pathLst>
            </a:custGeom>
            <a:grpFill/>
            <a:ln w="9525" cap="flat">
              <a:noFill/>
              <a:prstDash val="solid"/>
              <a:miter/>
            </a:ln>
          </p:spPr>
          <p:txBody>
            <a:bodyPr rtlCol="0" anchor="ctr"/>
            <a:lstStyle/>
            <a:p>
              <a:endParaRPr lang="en-US"/>
            </a:p>
          </p:txBody>
        </p:sp>
        <p:sp>
          <p:nvSpPr>
            <p:cNvPr id="1059" name="Freeform: Shape 1058">
              <a:extLst>
                <a:ext uri="{FF2B5EF4-FFF2-40B4-BE49-F238E27FC236}">
                  <a16:creationId xmlns:a16="http://schemas.microsoft.com/office/drawing/2014/main" xmlns="" id="{96F7E78A-92DD-4889-92A1-182AFF1DB4AE}"/>
                </a:ext>
              </a:extLst>
            </p:cNvPr>
            <p:cNvSpPr/>
            <p:nvPr/>
          </p:nvSpPr>
          <p:spPr>
            <a:xfrm>
              <a:off x="7592854" y="1125755"/>
              <a:ext cx="9525" cy="9525"/>
            </a:xfrm>
            <a:custGeom>
              <a:avLst/>
              <a:gdLst>
                <a:gd name="connsiteX0" fmla="*/ 7144 w 9525"/>
                <a:gd name="connsiteY0" fmla="*/ 10577 h 9525"/>
                <a:gd name="connsiteX1" fmla="*/ 7144 w 9525"/>
                <a:gd name="connsiteY1" fmla="*/ 10577 h 9525"/>
              </a:gdLst>
              <a:ahLst/>
              <a:cxnLst>
                <a:cxn ang="0">
                  <a:pos x="connsiteX0" y="connsiteY0"/>
                </a:cxn>
                <a:cxn ang="0">
                  <a:pos x="connsiteX1" y="connsiteY1"/>
                </a:cxn>
              </a:cxnLst>
              <a:rect l="l" t="t" r="r" b="b"/>
              <a:pathLst>
                <a:path w="9525" h="9525">
                  <a:moveTo>
                    <a:pt x="7144" y="10577"/>
                  </a:moveTo>
                  <a:cubicBezTo>
                    <a:pt x="8096" y="3910"/>
                    <a:pt x="7144" y="8672"/>
                    <a:pt x="7144" y="10577"/>
                  </a:cubicBezTo>
                  <a:close/>
                </a:path>
              </a:pathLst>
            </a:custGeom>
            <a:grpFill/>
            <a:ln w="9525" cap="flat">
              <a:noFill/>
              <a:prstDash val="solid"/>
              <a:miter/>
            </a:ln>
          </p:spPr>
          <p:txBody>
            <a:bodyPr rtlCol="0" anchor="ctr"/>
            <a:lstStyle/>
            <a:p>
              <a:endParaRPr lang="en-US"/>
            </a:p>
          </p:txBody>
        </p:sp>
        <p:sp>
          <p:nvSpPr>
            <p:cNvPr id="1060" name="Freeform: Shape 1059">
              <a:extLst>
                <a:ext uri="{FF2B5EF4-FFF2-40B4-BE49-F238E27FC236}">
                  <a16:creationId xmlns:a16="http://schemas.microsoft.com/office/drawing/2014/main" xmlns="" id="{A50551A9-7205-474A-9660-DDFE304FEFF3}"/>
                </a:ext>
              </a:extLst>
            </p:cNvPr>
            <p:cNvSpPr/>
            <p:nvPr/>
          </p:nvSpPr>
          <p:spPr>
            <a:xfrm>
              <a:off x="7512844" y="1063374"/>
              <a:ext cx="9525" cy="9525"/>
            </a:xfrm>
            <a:custGeom>
              <a:avLst/>
              <a:gdLst>
                <a:gd name="connsiteX0" fmla="*/ 9049 w 9525"/>
                <a:gd name="connsiteY0" fmla="*/ 8188 h 9525"/>
                <a:gd name="connsiteX1" fmla="*/ 7144 w 9525"/>
                <a:gd name="connsiteY1" fmla="*/ 10093 h 9525"/>
                <a:gd name="connsiteX2" fmla="*/ 9049 w 9525"/>
                <a:gd name="connsiteY2" fmla="*/ 8188 h 9525"/>
              </a:gdLst>
              <a:ahLst/>
              <a:cxnLst>
                <a:cxn ang="0">
                  <a:pos x="connsiteX0" y="connsiteY0"/>
                </a:cxn>
                <a:cxn ang="0">
                  <a:pos x="connsiteX1" y="connsiteY1"/>
                </a:cxn>
                <a:cxn ang="0">
                  <a:pos x="connsiteX2" y="connsiteY2"/>
                </a:cxn>
              </a:cxnLst>
              <a:rect l="l" t="t" r="r" b="b"/>
              <a:pathLst>
                <a:path w="9525" h="9525">
                  <a:moveTo>
                    <a:pt x="9049" y="8188"/>
                  </a:moveTo>
                  <a:cubicBezTo>
                    <a:pt x="7144" y="5331"/>
                    <a:pt x="8096" y="9141"/>
                    <a:pt x="7144" y="10093"/>
                  </a:cubicBezTo>
                  <a:cubicBezTo>
                    <a:pt x="8096" y="9141"/>
                    <a:pt x="9049" y="10093"/>
                    <a:pt x="9049" y="8188"/>
                  </a:cubicBezTo>
                  <a:close/>
                </a:path>
              </a:pathLst>
            </a:custGeom>
            <a:grpFill/>
            <a:ln w="9525" cap="flat">
              <a:noFill/>
              <a:prstDash val="solid"/>
              <a:miter/>
            </a:ln>
          </p:spPr>
          <p:txBody>
            <a:bodyPr rtlCol="0" anchor="ctr"/>
            <a:lstStyle/>
            <a:p>
              <a:endParaRPr lang="en-US"/>
            </a:p>
          </p:txBody>
        </p:sp>
        <p:sp>
          <p:nvSpPr>
            <p:cNvPr id="1061" name="Freeform: Shape 1060">
              <a:extLst>
                <a:ext uri="{FF2B5EF4-FFF2-40B4-BE49-F238E27FC236}">
                  <a16:creationId xmlns:a16="http://schemas.microsoft.com/office/drawing/2014/main" xmlns="" id="{71AD2B88-0527-48D1-B7B3-B1DB31E9EAE4}"/>
                </a:ext>
              </a:extLst>
            </p:cNvPr>
            <p:cNvSpPr/>
            <p:nvPr/>
          </p:nvSpPr>
          <p:spPr>
            <a:xfrm>
              <a:off x="7079456" y="1099661"/>
              <a:ext cx="28575" cy="9525"/>
            </a:xfrm>
            <a:custGeom>
              <a:avLst/>
              <a:gdLst>
                <a:gd name="connsiteX0" fmla="*/ 22384 w 28575"/>
                <a:gd name="connsiteY0" fmla="*/ 7144 h 9525"/>
                <a:gd name="connsiteX1" fmla="*/ 7144 w 28575"/>
                <a:gd name="connsiteY1" fmla="*/ 8096 h 9525"/>
                <a:gd name="connsiteX2" fmla="*/ 22384 w 28575"/>
                <a:gd name="connsiteY2" fmla="*/ 7144 h 9525"/>
              </a:gdLst>
              <a:ahLst/>
              <a:cxnLst>
                <a:cxn ang="0">
                  <a:pos x="connsiteX0" y="connsiteY0"/>
                </a:cxn>
                <a:cxn ang="0">
                  <a:pos x="connsiteX1" y="connsiteY1"/>
                </a:cxn>
                <a:cxn ang="0">
                  <a:pos x="connsiteX2" y="connsiteY2"/>
                </a:cxn>
              </a:cxnLst>
              <a:rect l="l" t="t" r="r" b="b"/>
              <a:pathLst>
                <a:path w="28575" h="9525">
                  <a:moveTo>
                    <a:pt x="22384" y="7144"/>
                  </a:moveTo>
                  <a:lnTo>
                    <a:pt x="7144" y="8096"/>
                  </a:lnTo>
                  <a:cubicBezTo>
                    <a:pt x="10954" y="8096"/>
                    <a:pt x="14764" y="8096"/>
                    <a:pt x="22384" y="7144"/>
                  </a:cubicBezTo>
                  <a:close/>
                </a:path>
              </a:pathLst>
            </a:custGeom>
            <a:grpFill/>
            <a:ln w="9525" cap="flat">
              <a:noFill/>
              <a:prstDash val="solid"/>
              <a:miter/>
            </a:ln>
          </p:spPr>
          <p:txBody>
            <a:bodyPr rtlCol="0" anchor="ctr"/>
            <a:lstStyle/>
            <a:p>
              <a:endParaRPr lang="en-US"/>
            </a:p>
          </p:txBody>
        </p:sp>
        <p:sp>
          <p:nvSpPr>
            <p:cNvPr id="1062" name="Freeform: Shape 1061">
              <a:extLst>
                <a:ext uri="{FF2B5EF4-FFF2-40B4-BE49-F238E27FC236}">
                  <a16:creationId xmlns:a16="http://schemas.microsoft.com/office/drawing/2014/main" xmlns="" id="{C70B9B0D-17AA-4119-BF57-0E62CD80BD40}"/>
                </a:ext>
              </a:extLst>
            </p:cNvPr>
            <p:cNvSpPr/>
            <p:nvPr/>
          </p:nvSpPr>
          <p:spPr>
            <a:xfrm>
              <a:off x="7442359" y="1081141"/>
              <a:ext cx="19050" cy="19050"/>
            </a:xfrm>
            <a:custGeom>
              <a:avLst/>
              <a:gdLst>
                <a:gd name="connsiteX0" fmla="*/ 7144 w 19050"/>
                <a:gd name="connsiteY0" fmla="*/ 18044 h 19050"/>
                <a:gd name="connsiteX1" fmla="*/ 7144 w 19050"/>
                <a:gd name="connsiteY1" fmla="*/ 18044 h 19050"/>
              </a:gdLst>
              <a:ahLst/>
              <a:cxnLst>
                <a:cxn ang="0">
                  <a:pos x="connsiteX0" y="connsiteY0"/>
                </a:cxn>
                <a:cxn ang="0">
                  <a:pos x="connsiteX1" y="connsiteY1"/>
                </a:cxn>
              </a:cxnLst>
              <a:rect l="l" t="t" r="r" b="b"/>
              <a:pathLst>
                <a:path w="19050" h="19050">
                  <a:moveTo>
                    <a:pt x="7144" y="18044"/>
                  </a:moveTo>
                  <a:cubicBezTo>
                    <a:pt x="17621" y="-54"/>
                    <a:pt x="8096" y="7566"/>
                    <a:pt x="7144" y="18044"/>
                  </a:cubicBezTo>
                  <a:close/>
                </a:path>
              </a:pathLst>
            </a:custGeom>
            <a:grpFill/>
            <a:ln w="9525" cap="flat">
              <a:noFill/>
              <a:prstDash val="solid"/>
              <a:miter/>
            </a:ln>
          </p:spPr>
          <p:txBody>
            <a:bodyPr rtlCol="0" anchor="ctr"/>
            <a:lstStyle/>
            <a:p>
              <a:endParaRPr lang="en-US"/>
            </a:p>
          </p:txBody>
        </p:sp>
        <p:sp>
          <p:nvSpPr>
            <p:cNvPr id="1063" name="Freeform: Shape 1062">
              <a:extLst>
                <a:ext uri="{FF2B5EF4-FFF2-40B4-BE49-F238E27FC236}">
                  <a16:creationId xmlns:a16="http://schemas.microsoft.com/office/drawing/2014/main" xmlns="" id="{A7A484B9-FABC-4901-8331-623B54D0B6EC}"/>
                </a:ext>
              </a:extLst>
            </p:cNvPr>
            <p:cNvSpPr/>
            <p:nvPr/>
          </p:nvSpPr>
          <p:spPr>
            <a:xfrm>
              <a:off x="7433786" y="1067276"/>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6669" y="25241"/>
                    <a:pt x="10001" y="15716"/>
                    <a:pt x="7144" y="7144"/>
                  </a:cubicBezTo>
                  <a:close/>
                </a:path>
              </a:pathLst>
            </a:custGeom>
            <a:grpFill/>
            <a:ln w="9525" cap="flat">
              <a:noFill/>
              <a:prstDash val="solid"/>
              <a:miter/>
            </a:ln>
          </p:spPr>
          <p:txBody>
            <a:bodyPr rtlCol="0" anchor="ctr"/>
            <a:lstStyle/>
            <a:p>
              <a:endParaRPr lang="en-US"/>
            </a:p>
          </p:txBody>
        </p:sp>
        <p:sp>
          <p:nvSpPr>
            <p:cNvPr id="1064" name="Freeform: Shape 1063">
              <a:extLst>
                <a:ext uri="{FF2B5EF4-FFF2-40B4-BE49-F238E27FC236}">
                  <a16:creationId xmlns:a16="http://schemas.microsoft.com/office/drawing/2014/main" xmlns="" id="{54CF7E80-58AE-4553-AF58-5CFD9D754DDF}"/>
                </a:ext>
              </a:extLst>
            </p:cNvPr>
            <p:cNvSpPr/>
            <p:nvPr/>
          </p:nvSpPr>
          <p:spPr>
            <a:xfrm>
              <a:off x="7525226" y="11663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4764"/>
                    <a:pt x="7144" y="8096"/>
                    <a:pt x="7144" y="7144"/>
                  </a:cubicBezTo>
                  <a:close/>
                </a:path>
              </a:pathLst>
            </a:custGeom>
            <a:grpFill/>
            <a:ln w="9525" cap="flat">
              <a:noFill/>
              <a:prstDash val="solid"/>
              <a:miter/>
            </a:ln>
          </p:spPr>
          <p:txBody>
            <a:bodyPr rtlCol="0" anchor="ctr"/>
            <a:lstStyle/>
            <a:p>
              <a:endParaRPr lang="en-US"/>
            </a:p>
          </p:txBody>
        </p:sp>
        <p:sp>
          <p:nvSpPr>
            <p:cNvPr id="1065" name="Freeform: Shape 1064">
              <a:extLst>
                <a:ext uri="{FF2B5EF4-FFF2-40B4-BE49-F238E27FC236}">
                  <a16:creationId xmlns:a16="http://schemas.microsoft.com/office/drawing/2014/main" xmlns="" id="{68EFD88E-A9AD-43FC-BEE9-A98329271E21}"/>
                </a:ext>
              </a:extLst>
            </p:cNvPr>
            <p:cNvSpPr/>
            <p:nvPr/>
          </p:nvSpPr>
          <p:spPr>
            <a:xfrm>
              <a:off x="7417805" y="1074988"/>
              <a:ext cx="9525" cy="9525"/>
            </a:xfrm>
            <a:custGeom>
              <a:avLst/>
              <a:gdLst>
                <a:gd name="connsiteX0" fmla="*/ 8837 w 9525"/>
                <a:gd name="connsiteY0" fmla="*/ 9909 h 9525"/>
                <a:gd name="connsiteX1" fmla="*/ 8837 w 9525"/>
                <a:gd name="connsiteY1" fmla="*/ 9909 h 9525"/>
              </a:gdLst>
              <a:ahLst/>
              <a:cxnLst>
                <a:cxn ang="0">
                  <a:pos x="connsiteX0" y="connsiteY0"/>
                </a:cxn>
                <a:cxn ang="0">
                  <a:pos x="connsiteX1" y="connsiteY1"/>
                </a:cxn>
              </a:cxnLst>
              <a:rect l="l" t="t" r="r" b="b"/>
              <a:pathLst>
                <a:path w="9525" h="9525">
                  <a:moveTo>
                    <a:pt x="8837" y="9909"/>
                  </a:moveTo>
                  <a:cubicBezTo>
                    <a:pt x="8837" y="8956"/>
                    <a:pt x="5027" y="4194"/>
                    <a:pt x="8837" y="9909"/>
                  </a:cubicBezTo>
                  <a:close/>
                </a:path>
              </a:pathLst>
            </a:custGeom>
            <a:grpFill/>
            <a:ln w="9525" cap="flat">
              <a:noFill/>
              <a:prstDash val="solid"/>
              <a:miter/>
            </a:ln>
          </p:spPr>
          <p:txBody>
            <a:bodyPr rtlCol="0" anchor="ctr"/>
            <a:lstStyle/>
            <a:p>
              <a:endParaRPr lang="en-US"/>
            </a:p>
          </p:txBody>
        </p:sp>
        <p:sp>
          <p:nvSpPr>
            <p:cNvPr id="1066" name="Freeform: Shape 1065">
              <a:extLst>
                <a:ext uri="{FF2B5EF4-FFF2-40B4-BE49-F238E27FC236}">
                  <a16:creationId xmlns:a16="http://schemas.microsoft.com/office/drawing/2014/main" xmlns="" id="{255C0FBB-F0C3-44CC-ACC1-6E1BFF77FE88}"/>
                </a:ext>
              </a:extLst>
            </p:cNvPr>
            <p:cNvSpPr/>
            <p:nvPr/>
          </p:nvSpPr>
          <p:spPr>
            <a:xfrm>
              <a:off x="7419499" y="1074896"/>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lnTo>
                    <a:pt x="7144" y="7144"/>
                  </a:lnTo>
                  <a:close/>
                </a:path>
              </a:pathLst>
            </a:custGeom>
            <a:grpFill/>
            <a:ln w="9525" cap="flat">
              <a:noFill/>
              <a:prstDash val="solid"/>
              <a:miter/>
            </a:ln>
          </p:spPr>
          <p:txBody>
            <a:bodyPr rtlCol="0" anchor="ctr"/>
            <a:lstStyle/>
            <a:p>
              <a:endParaRPr lang="en-US"/>
            </a:p>
          </p:txBody>
        </p:sp>
        <p:sp>
          <p:nvSpPr>
            <p:cNvPr id="1067" name="Freeform: Shape 1066">
              <a:extLst>
                <a:ext uri="{FF2B5EF4-FFF2-40B4-BE49-F238E27FC236}">
                  <a16:creationId xmlns:a16="http://schemas.microsoft.com/office/drawing/2014/main" xmlns="" id="{8E658D01-0969-4D5E-8F53-FAFE5B1F9B41}"/>
                </a:ext>
              </a:extLst>
            </p:cNvPr>
            <p:cNvSpPr/>
            <p:nvPr/>
          </p:nvSpPr>
          <p:spPr>
            <a:xfrm>
              <a:off x="7529036" y="1178162"/>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9049" y="7700"/>
                    <a:pt x="11906" y="5795"/>
                    <a:pt x="7144" y="8653"/>
                  </a:cubicBezTo>
                  <a:close/>
                </a:path>
              </a:pathLst>
            </a:custGeom>
            <a:grpFill/>
            <a:ln w="9525" cap="flat">
              <a:noFill/>
              <a:prstDash val="solid"/>
              <a:miter/>
            </a:ln>
          </p:spPr>
          <p:txBody>
            <a:bodyPr rtlCol="0" anchor="ctr"/>
            <a:lstStyle/>
            <a:p>
              <a:endParaRPr lang="en-US"/>
            </a:p>
          </p:txBody>
        </p:sp>
        <p:sp>
          <p:nvSpPr>
            <p:cNvPr id="1068" name="Freeform: Shape 1067">
              <a:extLst>
                <a:ext uri="{FF2B5EF4-FFF2-40B4-BE49-F238E27FC236}">
                  <a16:creationId xmlns:a16="http://schemas.microsoft.com/office/drawing/2014/main" xmlns="" id="{84C6B85B-78BD-4AB9-B84F-35368E7C73DA}"/>
                </a:ext>
              </a:extLst>
            </p:cNvPr>
            <p:cNvSpPr/>
            <p:nvPr/>
          </p:nvSpPr>
          <p:spPr>
            <a:xfrm>
              <a:off x="7499806" y="1151942"/>
              <a:ext cx="9525" cy="9525"/>
            </a:xfrm>
            <a:custGeom>
              <a:avLst/>
              <a:gdLst>
                <a:gd name="connsiteX0" fmla="*/ 7799 w 9525"/>
                <a:gd name="connsiteY0" fmla="*/ 10107 h 9525"/>
                <a:gd name="connsiteX1" fmla="*/ 8751 w 9525"/>
                <a:gd name="connsiteY1" fmla="*/ 7250 h 9525"/>
                <a:gd name="connsiteX2" fmla="*/ 7799 w 9525"/>
                <a:gd name="connsiteY2" fmla="*/ 10107 h 9525"/>
              </a:gdLst>
              <a:ahLst/>
              <a:cxnLst>
                <a:cxn ang="0">
                  <a:pos x="connsiteX0" y="connsiteY0"/>
                </a:cxn>
                <a:cxn ang="0">
                  <a:pos x="connsiteX1" y="connsiteY1"/>
                </a:cxn>
                <a:cxn ang="0">
                  <a:pos x="connsiteX2" y="connsiteY2"/>
                </a:cxn>
              </a:cxnLst>
              <a:rect l="l" t="t" r="r" b="b"/>
              <a:pathLst>
                <a:path w="9525" h="9525">
                  <a:moveTo>
                    <a:pt x="7799" y="10107"/>
                  </a:moveTo>
                  <a:lnTo>
                    <a:pt x="8751" y="7250"/>
                  </a:lnTo>
                  <a:cubicBezTo>
                    <a:pt x="8751" y="7250"/>
                    <a:pt x="5894" y="6297"/>
                    <a:pt x="7799" y="10107"/>
                  </a:cubicBezTo>
                  <a:close/>
                </a:path>
              </a:pathLst>
            </a:custGeom>
            <a:grpFill/>
            <a:ln w="9525" cap="flat">
              <a:noFill/>
              <a:prstDash val="solid"/>
              <a:miter/>
            </a:ln>
          </p:spPr>
          <p:txBody>
            <a:bodyPr rtlCol="0" anchor="ctr"/>
            <a:lstStyle/>
            <a:p>
              <a:endParaRPr lang="en-US"/>
            </a:p>
          </p:txBody>
        </p:sp>
        <p:sp>
          <p:nvSpPr>
            <p:cNvPr id="1069" name="Freeform: Shape 1068">
              <a:extLst>
                <a:ext uri="{FF2B5EF4-FFF2-40B4-BE49-F238E27FC236}">
                  <a16:creationId xmlns:a16="http://schemas.microsoft.com/office/drawing/2014/main" xmlns="" id="{ECF01A12-27A5-4015-A53F-F5670380201B}"/>
                </a:ext>
              </a:extLst>
            </p:cNvPr>
            <p:cNvSpPr/>
            <p:nvPr/>
          </p:nvSpPr>
          <p:spPr>
            <a:xfrm>
              <a:off x="7407645" y="107965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2859"/>
                    <a:pt x="7567" y="9049"/>
                    <a:pt x="7567" y="7144"/>
                  </a:cubicBezTo>
                  <a:close/>
                </a:path>
              </a:pathLst>
            </a:custGeom>
            <a:grpFill/>
            <a:ln w="9525" cap="flat">
              <a:noFill/>
              <a:prstDash val="solid"/>
              <a:miter/>
            </a:ln>
          </p:spPr>
          <p:txBody>
            <a:bodyPr rtlCol="0" anchor="ctr"/>
            <a:lstStyle/>
            <a:p>
              <a:endParaRPr lang="en-US"/>
            </a:p>
          </p:txBody>
        </p:sp>
        <p:sp>
          <p:nvSpPr>
            <p:cNvPr id="1070" name="Freeform: Shape 1069">
              <a:extLst>
                <a:ext uri="{FF2B5EF4-FFF2-40B4-BE49-F238E27FC236}">
                  <a16:creationId xmlns:a16="http://schemas.microsoft.com/office/drawing/2014/main" xmlns="" id="{F28D0ABD-1F89-4C67-9D53-739A13C52A79}"/>
                </a:ext>
              </a:extLst>
            </p:cNvPr>
            <p:cNvSpPr/>
            <p:nvPr/>
          </p:nvSpPr>
          <p:spPr>
            <a:xfrm>
              <a:off x="7493387" y="1174908"/>
              <a:ext cx="9525" cy="19050"/>
            </a:xfrm>
            <a:custGeom>
              <a:avLst/>
              <a:gdLst>
                <a:gd name="connsiteX0" fmla="*/ 7550 w 9525"/>
                <a:gd name="connsiteY0" fmla="*/ 7144 h 19050"/>
                <a:gd name="connsiteX1" fmla="*/ 8503 w 9525"/>
                <a:gd name="connsiteY1" fmla="*/ 12859 h 19050"/>
                <a:gd name="connsiteX2" fmla="*/ 7550 w 9525"/>
                <a:gd name="connsiteY2" fmla="*/ 7144 h 19050"/>
              </a:gdLst>
              <a:ahLst/>
              <a:cxnLst>
                <a:cxn ang="0">
                  <a:pos x="connsiteX0" y="connsiteY0"/>
                </a:cxn>
                <a:cxn ang="0">
                  <a:pos x="connsiteX1" y="connsiteY1"/>
                </a:cxn>
                <a:cxn ang="0">
                  <a:pos x="connsiteX2" y="connsiteY2"/>
                </a:cxn>
              </a:cxnLst>
              <a:rect l="l" t="t" r="r" b="b"/>
              <a:pathLst>
                <a:path w="9525" h="19050">
                  <a:moveTo>
                    <a:pt x="7550" y="7144"/>
                  </a:moveTo>
                  <a:cubicBezTo>
                    <a:pt x="10408" y="10954"/>
                    <a:pt x="4693" y="10001"/>
                    <a:pt x="8503" y="12859"/>
                  </a:cubicBezTo>
                  <a:cubicBezTo>
                    <a:pt x="10408" y="11906"/>
                    <a:pt x="9456" y="9049"/>
                    <a:pt x="7550" y="7144"/>
                  </a:cubicBezTo>
                  <a:close/>
                </a:path>
              </a:pathLst>
            </a:custGeom>
            <a:grpFill/>
            <a:ln w="9525" cap="flat">
              <a:noFill/>
              <a:prstDash val="solid"/>
              <a:miter/>
            </a:ln>
          </p:spPr>
          <p:txBody>
            <a:bodyPr rtlCol="0" anchor="ctr"/>
            <a:lstStyle/>
            <a:p>
              <a:endParaRPr lang="en-US"/>
            </a:p>
          </p:txBody>
        </p:sp>
        <p:sp>
          <p:nvSpPr>
            <p:cNvPr id="1071" name="Freeform: Shape 1070">
              <a:extLst>
                <a:ext uri="{FF2B5EF4-FFF2-40B4-BE49-F238E27FC236}">
                  <a16:creationId xmlns:a16="http://schemas.microsoft.com/office/drawing/2014/main" xmlns="" id="{CBD59579-D4C2-4980-919C-58BDE842E953}"/>
                </a:ext>
              </a:extLst>
            </p:cNvPr>
            <p:cNvSpPr/>
            <p:nvPr/>
          </p:nvSpPr>
          <p:spPr>
            <a:xfrm>
              <a:off x="7423309" y="11425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072" name="Freeform: Shape 1071">
              <a:extLst>
                <a:ext uri="{FF2B5EF4-FFF2-40B4-BE49-F238E27FC236}">
                  <a16:creationId xmlns:a16="http://schemas.microsoft.com/office/drawing/2014/main" xmlns="" id="{1EE8C04D-6DCB-424A-87AF-A93DCFBE462E}"/>
                </a:ext>
              </a:extLst>
            </p:cNvPr>
            <p:cNvSpPr/>
            <p:nvPr/>
          </p:nvSpPr>
          <p:spPr>
            <a:xfrm>
              <a:off x="7423309" y="1141094"/>
              <a:ext cx="9525" cy="9525"/>
            </a:xfrm>
            <a:custGeom>
              <a:avLst/>
              <a:gdLst>
                <a:gd name="connsiteX0" fmla="*/ 7144 w 9525"/>
                <a:gd name="connsiteY0" fmla="*/ 8572 h 9525"/>
                <a:gd name="connsiteX1" fmla="*/ 10001 w 9525"/>
                <a:gd name="connsiteY1" fmla="*/ 8572 h 9525"/>
                <a:gd name="connsiteX2" fmla="*/ 7144 w 9525"/>
                <a:gd name="connsiteY2" fmla="*/ 8572 h 9525"/>
              </a:gdLst>
              <a:ahLst/>
              <a:cxnLst>
                <a:cxn ang="0">
                  <a:pos x="connsiteX0" y="connsiteY0"/>
                </a:cxn>
                <a:cxn ang="0">
                  <a:pos x="connsiteX1" y="connsiteY1"/>
                </a:cxn>
                <a:cxn ang="0">
                  <a:pos x="connsiteX2" y="connsiteY2"/>
                </a:cxn>
              </a:cxnLst>
              <a:rect l="l" t="t" r="r" b="b"/>
              <a:pathLst>
                <a:path w="9525" h="9525">
                  <a:moveTo>
                    <a:pt x="7144" y="8572"/>
                  </a:moveTo>
                  <a:cubicBezTo>
                    <a:pt x="8096" y="8572"/>
                    <a:pt x="9049" y="9525"/>
                    <a:pt x="10001" y="8572"/>
                  </a:cubicBezTo>
                  <a:cubicBezTo>
                    <a:pt x="8096" y="6668"/>
                    <a:pt x="8096" y="6668"/>
                    <a:pt x="7144" y="8572"/>
                  </a:cubicBezTo>
                  <a:close/>
                </a:path>
              </a:pathLst>
            </a:custGeom>
            <a:grpFill/>
            <a:ln w="9525" cap="flat">
              <a:noFill/>
              <a:prstDash val="solid"/>
              <a:miter/>
            </a:ln>
          </p:spPr>
          <p:txBody>
            <a:bodyPr rtlCol="0" anchor="ctr"/>
            <a:lstStyle/>
            <a:p>
              <a:endParaRPr lang="en-US"/>
            </a:p>
          </p:txBody>
        </p:sp>
        <p:sp>
          <p:nvSpPr>
            <p:cNvPr id="1073" name="Freeform: Shape 1072">
              <a:extLst>
                <a:ext uri="{FF2B5EF4-FFF2-40B4-BE49-F238E27FC236}">
                  <a16:creationId xmlns:a16="http://schemas.microsoft.com/office/drawing/2014/main" xmlns="" id="{C088B56C-2041-488F-B811-EB8BA2B21B52}"/>
                </a:ext>
              </a:extLst>
            </p:cNvPr>
            <p:cNvSpPr/>
            <p:nvPr/>
          </p:nvSpPr>
          <p:spPr>
            <a:xfrm>
              <a:off x="7413627" y="1143034"/>
              <a:ext cx="9525" cy="9525"/>
            </a:xfrm>
            <a:custGeom>
              <a:avLst/>
              <a:gdLst>
                <a:gd name="connsiteX0" fmla="*/ 7301 w 9525"/>
                <a:gd name="connsiteY0" fmla="*/ 10443 h 9525"/>
                <a:gd name="connsiteX1" fmla="*/ 7301 w 9525"/>
                <a:gd name="connsiteY1" fmla="*/ 10443 h 9525"/>
              </a:gdLst>
              <a:ahLst/>
              <a:cxnLst>
                <a:cxn ang="0">
                  <a:pos x="connsiteX0" y="connsiteY0"/>
                </a:cxn>
                <a:cxn ang="0">
                  <a:pos x="connsiteX1" y="connsiteY1"/>
                </a:cxn>
              </a:cxnLst>
              <a:rect l="l" t="t" r="r" b="b"/>
              <a:pathLst>
                <a:path w="9525" h="9525">
                  <a:moveTo>
                    <a:pt x="7301" y="10443"/>
                  </a:moveTo>
                  <a:cubicBezTo>
                    <a:pt x="10158" y="4728"/>
                    <a:pt x="6348" y="7586"/>
                    <a:pt x="7301" y="10443"/>
                  </a:cubicBezTo>
                  <a:close/>
                </a:path>
              </a:pathLst>
            </a:custGeom>
            <a:grpFill/>
            <a:ln w="9525" cap="flat">
              <a:noFill/>
              <a:prstDash val="solid"/>
              <a:miter/>
            </a:ln>
          </p:spPr>
          <p:txBody>
            <a:bodyPr rtlCol="0" anchor="ctr"/>
            <a:lstStyle/>
            <a:p>
              <a:endParaRPr lang="en-US"/>
            </a:p>
          </p:txBody>
        </p:sp>
        <p:sp>
          <p:nvSpPr>
            <p:cNvPr id="1074" name="Freeform: Shape 1073">
              <a:extLst>
                <a:ext uri="{FF2B5EF4-FFF2-40B4-BE49-F238E27FC236}">
                  <a16:creationId xmlns:a16="http://schemas.microsoft.com/office/drawing/2014/main" xmlns="" id="{8B67D297-BDB7-4C0D-936D-E9F82AEA1498}"/>
                </a:ext>
              </a:extLst>
            </p:cNvPr>
            <p:cNvSpPr/>
            <p:nvPr/>
          </p:nvSpPr>
          <p:spPr>
            <a:xfrm>
              <a:off x="7327106" y="1087569"/>
              <a:ext cx="19050" cy="9525"/>
            </a:xfrm>
            <a:custGeom>
              <a:avLst/>
              <a:gdLst>
                <a:gd name="connsiteX0" fmla="*/ 7144 w 19050"/>
                <a:gd name="connsiteY0" fmla="*/ 7805 h 9525"/>
                <a:gd name="connsiteX1" fmla="*/ 7144 w 19050"/>
                <a:gd name="connsiteY1" fmla="*/ 7805 h 9525"/>
              </a:gdLst>
              <a:ahLst/>
              <a:cxnLst>
                <a:cxn ang="0">
                  <a:pos x="connsiteX0" y="connsiteY0"/>
                </a:cxn>
                <a:cxn ang="0">
                  <a:pos x="connsiteX1" y="connsiteY1"/>
                </a:cxn>
              </a:cxnLst>
              <a:rect l="l" t="t" r="r" b="b"/>
              <a:pathLst>
                <a:path w="19050" h="9525">
                  <a:moveTo>
                    <a:pt x="7144" y="7805"/>
                  </a:moveTo>
                  <a:cubicBezTo>
                    <a:pt x="19526" y="12568"/>
                    <a:pt x="10001" y="4948"/>
                    <a:pt x="7144" y="7805"/>
                  </a:cubicBezTo>
                  <a:close/>
                </a:path>
              </a:pathLst>
            </a:custGeom>
            <a:grpFill/>
            <a:ln w="9525" cap="flat">
              <a:noFill/>
              <a:prstDash val="solid"/>
              <a:miter/>
            </a:ln>
          </p:spPr>
          <p:txBody>
            <a:bodyPr rtlCol="0" anchor="ctr"/>
            <a:lstStyle/>
            <a:p>
              <a:endParaRPr lang="en-US"/>
            </a:p>
          </p:txBody>
        </p:sp>
        <p:sp>
          <p:nvSpPr>
            <p:cNvPr id="1075" name="Freeform: Shape 1074">
              <a:extLst>
                <a:ext uri="{FF2B5EF4-FFF2-40B4-BE49-F238E27FC236}">
                  <a16:creationId xmlns:a16="http://schemas.microsoft.com/office/drawing/2014/main" xmlns="" id="{DA00C2A6-ABBD-4AF7-ABC5-665C8A2EB9A8}"/>
                </a:ext>
              </a:extLst>
            </p:cNvPr>
            <p:cNvSpPr/>
            <p:nvPr/>
          </p:nvSpPr>
          <p:spPr>
            <a:xfrm>
              <a:off x="7366159" y="107542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7567"/>
                    <a:pt x="7144" y="7567"/>
                  </a:cubicBez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1076" name="Freeform: Shape 1075">
              <a:extLst>
                <a:ext uri="{FF2B5EF4-FFF2-40B4-BE49-F238E27FC236}">
                  <a16:creationId xmlns:a16="http://schemas.microsoft.com/office/drawing/2014/main" xmlns="" id="{6053FDB6-3A7D-4C68-ADE7-EBAA35C62D2C}"/>
                </a:ext>
              </a:extLst>
            </p:cNvPr>
            <p:cNvSpPr/>
            <p:nvPr/>
          </p:nvSpPr>
          <p:spPr>
            <a:xfrm>
              <a:off x="7474744" y="1192053"/>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7144" y="20479"/>
                    <a:pt x="7144" y="8096"/>
                    <a:pt x="7144" y="7144"/>
                  </a:cubicBezTo>
                  <a:close/>
                </a:path>
              </a:pathLst>
            </a:custGeom>
            <a:grpFill/>
            <a:ln w="9525" cap="flat">
              <a:noFill/>
              <a:prstDash val="solid"/>
              <a:miter/>
            </a:ln>
          </p:spPr>
          <p:txBody>
            <a:bodyPr rtlCol="0" anchor="ctr"/>
            <a:lstStyle/>
            <a:p>
              <a:endParaRPr lang="en-US"/>
            </a:p>
          </p:txBody>
        </p:sp>
        <p:sp>
          <p:nvSpPr>
            <p:cNvPr id="1077" name="Freeform: Shape 1076">
              <a:extLst>
                <a:ext uri="{FF2B5EF4-FFF2-40B4-BE49-F238E27FC236}">
                  <a16:creationId xmlns:a16="http://schemas.microsoft.com/office/drawing/2014/main" xmlns="" id="{0E6AAE0C-A7B8-4628-8B49-6D6FF14CB645}"/>
                </a:ext>
              </a:extLst>
            </p:cNvPr>
            <p:cNvSpPr/>
            <p:nvPr/>
          </p:nvSpPr>
          <p:spPr>
            <a:xfrm>
              <a:off x="7322344" y="1086250"/>
              <a:ext cx="9525" cy="9525"/>
            </a:xfrm>
            <a:custGeom>
              <a:avLst/>
              <a:gdLst>
                <a:gd name="connsiteX0" fmla="*/ 7144 w 9525"/>
                <a:gd name="connsiteY0" fmla="*/ 8172 h 9525"/>
                <a:gd name="connsiteX1" fmla="*/ 9049 w 9525"/>
                <a:gd name="connsiteY1" fmla="*/ 9125 h 9525"/>
                <a:gd name="connsiteX2" fmla="*/ 7144 w 9525"/>
                <a:gd name="connsiteY2" fmla="*/ 8172 h 9525"/>
              </a:gdLst>
              <a:ahLst/>
              <a:cxnLst>
                <a:cxn ang="0">
                  <a:pos x="connsiteX0" y="connsiteY0"/>
                </a:cxn>
                <a:cxn ang="0">
                  <a:pos x="connsiteX1" y="connsiteY1"/>
                </a:cxn>
                <a:cxn ang="0">
                  <a:pos x="connsiteX2" y="connsiteY2"/>
                </a:cxn>
              </a:cxnLst>
              <a:rect l="l" t="t" r="r" b="b"/>
              <a:pathLst>
                <a:path w="9525" h="9525">
                  <a:moveTo>
                    <a:pt x="7144" y="8172"/>
                  </a:moveTo>
                  <a:cubicBezTo>
                    <a:pt x="8096" y="8172"/>
                    <a:pt x="8096" y="8172"/>
                    <a:pt x="9049" y="9125"/>
                  </a:cubicBezTo>
                  <a:cubicBezTo>
                    <a:pt x="9049" y="5315"/>
                    <a:pt x="7144" y="8172"/>
                    <a:pt x="7144" y="8172"/>
                  </a:cubicBezTo>
                  <a:close/>
                </a:path>
              </a:pathLst>
            </a:custGeom>
            <a:grpFill/>
            <a:ln w="9525" cap="flat">
              <a:noFill/>
              <a:prstDash val="solid"/>
              <a:miter/>
            </a:ln>
          </p:spPr>
          <p:txBody>
            <a:bodyPr rtlCol="0" anchor="ctr"/>
            <a:lstStyle/>
            <a:p>
              <a:endParaRPr lang="en-US"/>
            </a:p>
          </p:txBody>
        </p:sp>
        <p:sp>
          <p:nvSpPr>
            <p:cNvPr id="1078" name="Freeform: Shape 1077">
              <a:extLst>
                <a:ext uri="{FF2B5EF4-FFF2-40B4-BE49-F238E27FC236}">
                  <a16:creationId xmlns:a16="http://schemas.microsoft.com/office/drawing/2014/main" xmlns="" id="{ACC5F729-715F-4C4A-8C38-49036F56B98D}"/>
                </a:ext>
              </a:extLst>
            </p:cNvPr>
            <p:cNvSpPr/>
            <p:nvPr/>
          </p:nvSpPr>
          <p:spPr>
            <a:xfrm>
              <a:off x="7382160" y="1142875"/>
              <a:ext cx="9525" cy="9525"/>
            </a:xfrm>
            <a:custGeom>
              <a:avLst/>
              <a:gdLst>
                <a:gd name="connsiteX0" fmla="*/ 7335 w 9525"/>
                <a:gd name="connsiteY0" fmla="*/ 9650 h 9525"/>
                <a:gd name="connsiteX1" fmla="*/ 10193 w 9525"/>
                <a:gd name="connsiteY1" fmla="*/ 10602 h 9525"/>
                <a:gd name="connsiteX2" fmla="*/ 7335 w 9525"/>
                <a:gd name="connsiteY2" fmla="*/ 9650 h 9525"/>
              </a:gdLst>
              <a:ahLst/>
              <a:cxnLst>
                <a:cxn ang="0">
                  <a:pos x="connsiteX0" y="connsiteY0"/>
                </a:cxn>
                <a:cxn ang="0">
                  <a:pos x="connsiteX1" y="connsiteY1"/>
                </a:cxn>
                <a:cxn ang="0">
                  <a:pos x="connsiteX2" y="connsiteY2"/>
                </a:cxn>
              </a:cxnLst>
              <a:rect l="l" t="t" r="r" b="b"/>
              <a:pathLst>
                <a:path w="9525" h="9525">
                  <a:moveTo>
                    <a:pt x="7335" y="9650"/>
                  </a:moveTo>
                  <a:cubicBezTo>
                    <a:pt x="8288" y="11555"/>
                    <a:pt x="9240" y="9650"/>
                    <a:pt x="10193" y="10602"/>
                  </a:cubicBezTo>
                  <a:cubicBezTo>
                    <a:pt x="9240" y="9650"/>
                    <a:pt x="6383" y="3935"/>
                    <a:pt x="7335" y="9650"/>
                  </a:cubicBezTo>
                  <a:close/>
                </a:path>
              </a:pathLst>
            </a:custGeom>
            <a:grpFill/>
            <a:ln w="9525" cap="flat">
              <a:noFill/>
              <a:prstDash val="solid"/>
              <a:miter/>
            </a:ln>
          </p:spPr>
          <p:txBody>
            <a:bodyPr rtlCol="0" anchor="ctr"/>
            <a:lstStyle/>
            <a:p>
              <a:endParaRPr lang="en-US"/>
            </a:p>
          </p:txBody>
        </p:sp>
        <p:sp>
          <p:nvSpPr>
            <p:cNvPr id="1079" name="Freeform: Shape 1078">
              <a:extLst>
                <a:ext uri="{FF2B5EF4-FFF2-40B4-BE49-F238E27FC236}">
                  <a16:creationId xmlns:a16="http://schemas.microsoft.com/office/drawing/2014/main" xmlns="" id="{946B6451-7857-4516-94D7-58C651EECB49}"/>
                </a:ext>
              </a:extLst>
            </p:cNvPr>
            <p:cNvSpPr/>
            <p:nvPr/>
          </p:nvSpPr>
          <p:spPr>
            <a:xfrm>
              <a:off x="7318534" y="1102769"/>
              <a:ext cx="9525" cy="19050"/>
            </a:xfrm>
            <a:custGeom>
              <a:avLst/>
              <a:gdLst>
                <a:gd name="connsiteX0" fmla="*/ 7144 w 9525"/>
                <a:gd name="connsiteY0" fmla="*/ 7846 h 19050"/>
                <a:gd name="connsiteX1" fmla="*/ 9049 w 9525"/>
                <a:gd name="connsiteY1" fmla="*/ 13561 h 19050"/>
                <a:gd name="connsiteX2" fmla="*/ 7144 w 9525"/>
                <a:gd name="connsiteY2" fmla="*/ 7846 h 19050"/>
              </a:gdLst>
              <a:ahLst/>
              <a:cxnLst>
                <a:cxn ang="0">
                  <a:pos x="connsiteX0" y="connsiteY0"/>
                </a:cxn>
                <a:cxn ang="0">
                  <a:pos x="connsiteX1" y="connsiteY1"/>
                </a:cxn>
                <a:cxn ang="0">
                  <a:pos x="connsiteX2" y="connsiteY2"/>
                </a:cxn>
              </a:cxnLst>
              <a:rect l="l" t="t" r="r" b="b"/>
              <a:pathLst>
                <a:path w="9525" h="19050">
                  <a:moveTo>
                    <a:pt x="7144" y="7846"/>
                  </a:moveTo>
                  <a:cubicBezTo>
                    <a:pt x="8096" y="7846"/>
                    <a:pt x="9049" y="10703"/>
                    <a:pt x="9049" y="13561"/>
                  </a:cubicBezTo>
                  <a:cubicBezTo>
                    <a:pt x="10001" y="11656"/>
                    <a:pt x="9049" y="4988"/>
                    <a:pt x="7144" y="7846"/>
                  </a:cubicBezTo>
                  <a:close/>
                </a:path>
              </a:pathLst>
            </a:custGeom>
            <a:grpFill/>
            <a:ln w="9525" cap="flat">
              <a:noFill/>
              <a:prstDash val="solid"/>
              <a:miter/>
            </a:ln>
          </p:spPr>
          <p:txBody>
            <a:bodyPr rtlCol="0" anchor="ctr"/>
            <a:lstStyle/>
            <a:p>
              <a:endParaRPr lang="en-US"/>
            </a:p>
          </p:txBody>
        </p:sp>
        <p:sp>
          <p:nvSpPr>
            <p:cNvPr id="1080" name="Freeform: Shape 1079">
              <a:extLst>
                <a:ext uri="{FF2B5EF4-FFF2-40B4-BE49-F238E27FC236}">
                  <a16:creationId xmlns:a16="http://schemas.microsoft.com/office/drawing/2014/main" xmlns="" id="{74817079-9855-4E54-9C30-678295F3DBF7}"/>
                </a:ext>
              </a:extLst>
            </p:cNvPr>
            <p:cNvSpPr/>
            <p:nvPr/>
          </p:nvSpPr>
          <p:spPr>
            <a:xfrm>
              <a:off x="7376636" y="114495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12859" y="6615"/>
                    <a:pt x="7144" y="7567"/>
                  </a:cubicBezTo>
                  <a:close/>
                </a:path>
              </a:pathLst>
            </a:custGeom>
            <a:grpFill/>
            <a:ln w="9525" cap="flat">
              <a:noFill/>
              <a:prstDash val="solid"/>
              <a:miter/>
            </a:ln>
          </p:spPr>
          <p:txBody>
            <a:bodyPr rtlCol="0" anchor="ctr"/>
            <a:lstStyle/>
            <a:p>
              <a:endParaRPr lang="en-US"/>
            </a:p>
          </p:txBody>
        </p:sp>
        <p:sp>
          <p:nvSpPr>
            <p:cNvPr id="1081" name="Freeform: Shape 1080">
              <a:extLst>
                <a:ext uri="{FF2B5EF4-FFF2-40B4-BE49-F238E27FC236}">
                  <a16:creationId xmlns:a16="http://schemas.microsoft.com/office/drawing/2014/main" xmlns="" id="{229B1C77-A976-49C4-BCAC-4F27EB31E0BF}"/>
                </a:ext>
              </a:extLst>
            </p:cNvPr>
            <p:cNvSpPr/>
            <p:nvPr/>
          </p:nvSpPr>
          <p:spPr>
            <a:xfrm>
              <a:off x="7395556" y="1185373"/>
              <a:ext cx="9525" cy="19050"/>
            </a:xfrm>
            <a:custGeom>
              <a:avLst/>
              <a:gdLst>
                <a:gd name="connsiteX0" fmla="*/ 8227 w 9525"/>
                <a:gd name="connsiteY0" fmla="*/ 18586 h 19050"/>
                <a:gd name="connsiteX1" fmla="*/ 8227 w 9525"/>
                <a:gd name="connsiteY1" fmla="*/ 18586 h 19050"/>
              </a:gdLst>
              <a:ahLst/>
              <a:cxnLst>
                <a:cxn ang="0">
                  <a:pos x="connsiteX0" y="connsiteY0"/>
                </a:cxn>
                <a:cxn ang="0">
                  <a:pos x="connsiteX1" y="connsiteY1"/>
                </a:cxn>
              </a:cxnLst>
              <a:rect l="l" t="t" r="r" b="b"/>
              <a:pathLst>
                <a:path w="9525" h="19050">
                  <a:moveTo>
                    <a:pt x="8227" y="18586"/>
                  </a:moveTo>
                  <a:cubicBezTo>
                    <a:pt x="9179" y="16681"/>
                    <a:pt x="5369" y="-6179"/>
                    <a:pt x="8227" y="18586"/>
                  </a:cubicBezTo>
                  <a:close/>
                </a:path>
              </a:pathLst>
            </a:custGeom>
            <a:grpFill/>
            <a:ln w="9525" cap="flat">
              <a:noFill/>
              <a:prstDash val="solid"/>
              <a:miter/>
            </a:ln>
          </p:spPr>
          <p:txBody>
            <a:bodyPr rtlCol="0" anchor="ctr"/>
            <a:lstStyle/>
            <a:p>
              <a:endParaRPr lang="en-US"/>
            </a:p>
          </p:txBody>
        </p:sp>
        <p:sp>
          <p:nvSpPr>
            <p:cNvPr id="1082" name="Freeform: Shape 1081">
              <a:extLst>
                <a:ext uri="{FF2B5EF4-FFF2-40B4-BE49-F238E27FC236}">
                  <a16:creationId xmlns:a16="http://schemas.microsoft.com/office/drawing/2014/main" xmlns="" id="{6E54710E-8746-411F-866D-C919C07BA389}"/>
                </a:ext>
              </a:extLst>
            </p:cNvPr>
            <p:cNvSpPr/>
            <p:nvPr/>
          </p:nvSpPr>
          <p:spPr>
            <a:xfrm>
              <a:off x="7390924" y="118919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1083" name="Freeform: Shape 1082">
              <a:extLst>
                <a:ext uri="{FF2B5EF4-FFF2-40B4-BE49-F238E27FC236}">
                  <a16:creationId xmlns:a16="http://schemas.microsoft.com/office/drawing/2014/main" xmlns="" id="{F6061D64-EE2D-4DCA-AD0C-A6589D3749A3}"/>
                </a:ext>
              </a:extLst>
            </p:cNvPr>
            <p:cNvSpPr/>
            <p:nvPr/>
          </p:nvSpPr>
          <p:spPr>
            <a:xfrm>
              <a:off x="7352824" y="116728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8096" y="7144"/>
                  </a:cubicBezTo>
                  <a:cubicBezTo>
                    <a:pt x="8096" y="7144"/>
                    <a:pt x="8096" y="8096"/>
                    <a:pt x="7144" y="9049"/>
                  </a:cubicBezTo>
                  <a:close/>
                </a:path>
              </a:pathLst>
            </a:custGeom>
            <a:grpFill/>
            <a:ln w="9525" cap="flat">
              <a:noFill/>
              <a:prstDash val="solid"/>
              <a:miter/>
            </a:ln>
          </p:spPr>
          <p:txBody>
            <a:bodyPr rtlCol="0" anchor="ctr"/>
            <a:lstStyle/>
            <a:p>
              <a:endParaRPr lang="en-US"/>
            </a:p>
          </p:txBody>
        </p:sp>
        <p:sp>
          <p:nvSpPr>
            <p:cNvPr id="1084" name="Freeform: Shape 1083">
              <a:extLst>
                <a:ext uri="{FF2B5EF4-FFF2-40B4-BE49-F238E27FC236}">
                  <a16:creationId xmlns:a16="http://schemas.microsoft.com/office/drawing/2014/main" xmlns="" id="{49575BD5-BA13-4755-BA4E-049AA5A9C6B0}"/>
                </a:ext>
              </a:extLst>
            </p:cNvPr>
            <p:cNvSpPr/>
            <p:nvPr/>
          </p:nvSpPr>
          <p:spPr>
            <a:xfrm>
              <a:off x="7377632" y="1191172"/>
              <a:ext cx="9525" cy="19050"/>
            </a:xfrm>
            <a:custGeom>
              <a:avLst/>
              <a:gdLst>
                <a:gd name="connsiteX0" fmla="*/ 9959 w 9525"/>
                <a:gd name="connsiteY0" fmla="*/ 11835 h 19050"/>
                <a:gd name="connsiteX1" fmla="*/ 9959 w 9525"/>
                <a:gd name="connsiteY1" fmla="*/ 11835 h 19050"/>
              </a:gdLst>
              <a:ahLst/>
              <a:cxnLst>
                <a:cxn ang="0">
                  <a:pos x="connsiteX0" y="connsiteY0"/>
                </a:cxn>
                <a:cxn ang="0">
                  <a:pos x="connsiteX1" y="connsiteY1"/>
                </a:cxn>
              </a:cxnLst>
              <a:rect l="l" t="t" r="r" b="b"/>
              <a:pathLst>
                <a:path w="9525" h="19050">
                  <a:moveTo>
                    <a:pt x="9959" y="11835"/>
                  </a:moveTo>
                  <a:cubicBezTo>
                    <a:pt x="1386" y="-2452"/>
                    <a:pt x="15674" y="21360"/>
                    <a:pt x="9959" y="11835"/>
                  </a:cubicBezTo>
                  <a:close/>
                </a:path>
              </a:pathLst>
            </a:custGeom>
            <a:grpFill/>
            <a:ln w="9525" cap="flat">
              <a:noFill/>
              <a:prstDash val="solid"/>
              <a:miter/>
            </a:ln>
          </p:spPr>
          <p:txBody>
            <a:bodyPr rtlCol="0" anchor="ctr"/>
            <a:lstStyle/>
            <a:p>
              <a:endParaRPr lang="en-US"/>
            </a:p>
          </p:txBody>
        </p:sp>
        <p:sp>
          <p:nvSpPr>
            <p:cNvPr id="1085" name="Freeform: Shape 1084">
              <a:extLst>
                <a:ext uri="{FF2B5EF4-FFF2-40B4-BE49-F238E27FC236}">
                  <a16:creationId xmlns:a16="http://schemas.microsoft.com/office/drawing/2014/main" xmlns="" id="{A180B211-9E18-4C93-9320-8A4A0D35FE1A}"/>
                </a:ext>
              </a:extLst>
            </p:cNvPr>
            <p:cNvSpPr/>
            <p:nvPr/>
          </p:nvSpPr>
          <p:spPr>
            <a:xfrm>
              <a:off x="7289006" y="1091674"/>
              <a:ext cx="9525" cy="9525"/>
            </a:xfrm>
            <a:custGeom>
              <a:avLst/>
              <a:gdLst>
                <a:gd name="connsiteX0" fmla="*/ 7144 w 9525"/>
                <a:gd name="connsiteY0" fmla="*/ 10368 h 9525"/>
                <a:gd name="connsiteX1" fmla="*/ 7144 w 9525"/>
                <a:gd name="connsiteY1" fmla="*/ 10368 h 9525"/>
              </a:gdLst>
              <a:ahLst/>
              <a:cxnLst>
                <a:cxn ang="0">
                  <a:pos x="connsiteX0" y="connsiteY0"/>
                </a:cxn>
                <a:cxn ang="0">
                  <a:pos x="connsiteX1" y="connsiteY1"/>
                </a:cxn>
              </a:cxnLst>
              <a:rect l="l" t="t" r="r" b="b"/>
              <a:pathLst>
                <a:path w="9525" h="9525">
                  <a:moveTo>
                    <a:pt x="7144" y="10368"/>
                  </a:moveTo>
                  <a:cubicBezTo>
                    <a:pt x="7144" y="6558"/>
                    <a:pt x="8096" y="5606"/>
                    <a:pt x="7144" y="10368"/>
                  </a:cubicBezTo>
                  <a:close/>
                </a:path>
              </a:pathLst>
            </a:custGeom>
            <a:grpFill/>
            <a:ln w="9525" cap="flat">
              <a:noFill/>
              <a:prstDash val="solid"/>
              <a:miter/>
            </a:ln>
          </p:spPr>
          <p:txBody>
            <a:bodyPr rtlCol="0" anchor="ctr"/>
            <a:lstStyle/>
            <a:p>
              <a:endParaRPr lang="en-US"/>
            </a:p>
          </p:txBody>
        </p:sp>
        <p:sp>
          <p:nvSpPr>
            <p:cNvPr id="1086" name="Freeform: Shape 1085">
              <a:extLst>
                <a:ext uri="{FF2B5EF4-FFF2-40B4-BE49-F238E27FC236}">
                  <a16:creationId xmlns:a16="http://schemas.microsoft.com/office/drawing/2014/main" xmlns="" id="{36BD6790-8E67-43B1-BDD3-09BFF7DAF86C}"/>
                </a:ext>
              </a:extLst>
            </p:cNvPr>
            <p:cNvSpPr/>
            <p:nvPr/>
          </p:nvSpPr>
          <p:spPr>
            <a:xfrm>
              <a:off x="7288054" y="10910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1087" name="Freeform: Shape 1086">
              <a:extLst>
                <a:ext uri="{FF2B5EF4-FFF2-40B4-BE49-F238E27FC236}">
                  <a16:creationId xmlns:a16="http://schemas.microsoft.com/office/drawing/2014/main" xmlns="" id="{F35EAB15-3851-4F15-AFD5-242885B99D4D}"/>
                </a:ext>
              </a:extLst>
            </p:cNvPr>
            <p:cNvSpPr/>
            <p:nvPr/>
          </p:nvSpPr>
          <p:spPr>
            <a:xfrm>
              <a:off x="7359299" y="1161956"/>
              <a:ext cx="9525" cy="9525"/>
            </a:xfrm>
            <a:custGeom>
              <a:avLst/>
              <a:gdLst>
                <a:gd name="connsiteX0" fmla="*/ 7335 w 9525"/>
                <a:gd name="connsiteY0" fmla="*/ 9618 h 9525"/>
                <a:gd name="connsiteX1" fmla="*/ 10193 w 9525"/>
                <a:gd name="connsiteY1" fmla="*/ 7713 h 9525"/>
                <a:gd name="connsiteX2" fmla="*/ 7335 w 9525"/>
                <a:gd name="connsiteY2" fmla="*/ 9618 h 9525"/>
              </a:gdLst>
              <a:ahLst/>
              <a:cxnLst>
                <a:cxn ang="0">
                  <a:pos x="connsiteX0" y="connsiteY0"/>
                </a:cxn>
                <a:cxn ang="0">
                  <a:pos x="connsiteX1" y="connsiteY1"/>
                </a:cxn>
                <a:cxn ang="0">
                  <a:pos x="connsiteX2" y="connsiteY2"/>
                </a:cxn>
              </a:cxnLst>
              <a:rect l="l" t="t" r="r" b="b"/>
              <a:pathLst>
                <a:path w="9525" h="9525">
                  <a:moveTo>
                    <a:pt x="7335" y="9618"/>
                  </a:moveTo>
                  <a:cubicBezTo>
                    <a:pt x="8288" y="9618"/>
                    <a:pt x="9241" y="9618"/>
                    <a:pt x="10193" y="7713"/>
                  </a:cubicBezTo>
                  <a:cubicBezTo>
                    <a:pt x="9241" y="6761"/>
                    <a:pt x="6383" y="6761"/>
                    <a:pt x="7335" y="9618"/>
                  </a:cubicBezTo>
                  <a:close/>
                </a:path>
              </a:pathLst>
            </a:custGeom>
            <a:grpFill/>
            <a:ln w="9525" cap="flat">
              <a:noFill/>
              <a:prstDash val="solid"/>
              <a:miter/>
            </a:ln>
          </p:spPr>
          <p:txBody>
            <a:bodyPr rtlCol="0" anchor="ctr"/>
            <a:lstStyle/>
            <a:p>
              <a:endParaRPr lang="en-US"/>
            </a:p>
          </p:txBody>
        </p:sp>
        <p:sp>
          <p:nvSpPr>
            <p:cNvPr id="1088" name="Freeform: Shape 1087">
              <a:extLst>
                <a:ext uri="{FF2B5EF4-FFF2-40B4-BE49-F238E27FC236}">
                  <a16:creationId xmlns:a16="http://schemas.microsoft.com/office/drawing/2014/main" xmlns="" id="{91B42553-E79F-41E4-A782-36135CD04BEE}"/>
                </a:ext>
              </a:extLst>
            </p:cNvPr>
            <p:cNvSpPr/>
            <p:nvPr/>
          </p:nvSpPr>
          <p:spPr>
            <a:xfrm>
              <a:off x="7282339" y="1103682"/>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10954" y="5027"/>
                    <a:pt x="7144" y="8837"/>
                    <a:pt x="7144" y="8837"/>
                  </a:cubicBezTo>
                  <a:close/>
                </a:path>
              </a:pathLst>
            </a:custGeom>
            <a:grpFill/>
            <a:ln w="9525" cap="flat">
              <a:noFill/>
              <a:prstDash val="solid"/>
              <a:miter/>
            </a:ln>
          </p:spPr>
          <p:txBody>
            <a:bodyPr rtlCol="0" anchor="ctr"/>
            <a:lstStyle/>
            <a:p>
              <a:endParaRPr lang="en-US"/>
            </a:p>
          </p:txBody>
        </p:sp>
        <p:sp>
          <p:nvSpPr>
            <p:cNvPr id="1089" name="Freeform: Shape 1088">
              <a:extLst>
                <a:ext uri="{FF2B5EF4-FFF2-40B4-BE49-F238E27FC236}">
                  <a16:creationId xmlns:a16="http://schemas.microsoft.com/office/drawing/2014/main" xmlns="" id="{37853025-C187-4505-A6B8-7461ADF92EDC}"/>
                </a:ext>
              </a:extLst>
            </p:cNvPr>
            <p:cNvSpPr/>
            <p:nvPr/>
          </p:nvSpPr>
          <p:spPr>
            <a:xfrm>
              <a:off x="7268743" y="1094803"/>
              <a:ext cx="9525" cy="9525"/>
            </a:xfrm>
            <a:custGeom>
              <a:avLst/>
              <a:gdLst>
                <a:gd name="connsiteX0" fmla="*/ 9310 w 9525"/>
                <a:gd name="connsiteY0" fmla="*/ 7239 h 9525"/>
                <a:gd name="connsiteX1" fmla="*/ 9310 w 9525"/>
                <a:gd name="connsiteY1" fmla="*/ 7239 h 9525"/>
              </a:gdLst>
              <a:ahLst/>
              <a:cxnLst>
                <a:cxn ang="0">
                  <a:pos x="connsiteX0" y="connsiteY0"/>
                </a:cxn>
                <a:cxn ang="0">
                  <a:pos x="connsiteX1" y="connsiteY1"/>
                </a:cxn>
              </a:cxnLst>
              <a:rect l="l" t="t" r="r" b="b"/>
              <a:pathLst>
                <a:path w="9525" h="9525">
                  <a:moveTo>
                    <a:pt x="9310" y="7239"/>
                  </a:moveTo>
                  <a:cubicBezTo>
                    <a:pt x="11215" y="6286"/>
                    <a:pt x="3595" y="12954"/>
                    <a:pt x="9310" y="7239"/>
                  </a:cubicBezTo>
                  <a:close/>
                </a:path>
              </a:pathLst>
            </a:custGeom>
            <a:grpFill/>
            <a:ln w="9525" cap="flat">
              <a:noFill/>
              <a:prstDash val="solid"/>
              <a:miter/>
            </a:ln>
          </p:spPr>
          <p:txBody>
            <a:bodyPr rtlCol="0" anchor="ctr"/>
            <a:lstStyle/>
            <a:p>
              <a:endParaRPr lang="en-US"/>
            </a:p>
          </p:txBody>
        </p:sp>
        <p:sp>
          <p:nvSpPr>
            <p:cNvPr id="1090" name="Freeform: Shape 1089">
              <a:extLst>
                <a:ext uri="{FF2B5EF4-FFF2-40B4-BE49-F238E27FC236}">
                  <a16:creationId xmlns:a16="http://schemas.microsoft.com/office/drawing/2014/main" xmlns="" id="{492B3AC0-2AF7-4C2C-A054-D8906D5458EA}"/>
                </a:ext>
              </a:extLst>
            </p:cNvPr>
            <p:cNvSpPr/>
            <p:nvPr/>
          </p:nvSpPr>
          <p:spPr>
            <a:xfrm>
              <a:off x="7331869" y="1205282"/>
              <a:ext cx="9525" cy="19050"/>
            </a:xfrm>
            <a:custGeom>
              <a:avLst/>
              <a:gdLst>
                <a:gd name="connsiteX0" fmla="*/ 7144 w 9525"/>
                <a:gd name="connsiteY0" fmla="*/ 13917 h 19050"/>
                <a:gd name="connsiteX1" fmla="*/ 7144 w 9525"/>
                <a:gd name="connsiteY1" fmla="*/ 13917 h 19050"/>
              </a:gdLst>
              <a:ahLst/>
              <a:cxnLst>
                <a:cxn ang="0">
                  <a:pos x="connsiteX0" y="connsiteY0"/>
                </a:cxn>
                <a:cxn ang="0">
                  <a:pos x="connsiteX1" y="connsiteY1"/>
                </a:cxn>
              </a:cxnLst>
              <a:rect l="l" t="t" r="r" b="b"/>
              <a:pathLst>
                <a:path w="9525" h="19050">
                  <a:moveTo>
                    <a:pt x="7144" y="13917"/>
                  </a:moveTo>
                  <a:cubicBezTo>
                    <a:pt x="7144" y="13917"/>
                    <a:pt x="9049" y="-1323"/>
                    <a:pt x="7144" y="13917"/>
                  </a:cubicBezTo>
                  <a:close/>
                </a:path>
              </a:pathLst>
            </a:custGeom>
            <a:grpFill/>
            <a:ln w="9525" cap="flat">
              <a:noFill/>
              <a:prstDash val="solid"/>
              <a:miter/>
            </a:ln>
          </p:spPr>
          <p:txBody>
            <a:bodyPr rtlCol="0" anchor="ctr"/>
            <a:lstStyle/>
            <a:p>
              <a:endParaRPr lang="en-US"/>
            </a:p>
          </p:txBody>
        </p:sp>
        <p:sp>
          <p:nvSpPr>
            <p:cNvPr id="1091" name="Freeform: Shape 1090">
              <a:extLst>
                <a:ext uri="{FF2B5EF4-FFF2-40B4-BE49-F238E27FC236}">
                  <a16:creationId xmlns:a16="http://schemas.microsoft.com/office/drawing/2014/main" xmlns="" id="{5BB04C83-1149-4F07-BCD2-C6113A5324E1}"/>
                </a:ext>
              </a:extLst>
            </p:cNvPr>
            <p:cNvSpPr/>
            <p:nvPr/>
          </p:nvSpPr>
          <p:spPr>
            <a:xfrm>
              <a:off x="7157561" y="1094898"/>
              <a:ext cx="66675" cy="28575"/>
            </a:xfrm>
            <a:custGeom>
              <a:avLst/>
              <a:gdLst>
                <a:gd name="connsiteX0" fmla="*/ 47149 w 66675"/>
                <a:gd name="connsiteY0" fmla="*/ 18574 h 28575"/>
                <a:gd name="connsiteX1" fmla="*/ 55721 w 66675"/>
                <a:gd name="connsiteY1" fmla="*/ 27146 h 28575"/>
                <a:gd name="connsiteX2" fmla="*/ 60484 w 66675"/>
                <a:gd name="connsiteY2" fmla="*/ 10001 h 28575"/>
                <a:gd name="connsiteX3" fmla="*/ 60484 w 66675"/>
                <a:gd name="connsiteY3" fmla="*/ 7144 h 28575"/>
                <a:gd name="connsiteX4" fmla="*/ 7144 w 66675"/>
                <a:gd name="connsiteY4" fmla="*/ 7144 h 28575"/>
                <a:gd name="connsiteX5" fmla="*/ 8096 w 66675"/>
                <a:gd name="connsiteY5" fmla="*/ 28099 h 28575"/>
                <a:gd name="connsiteX6" fmla="*/ 47149 w 66675"/>
                <a:gd name="connsiteY6" fmla="*/ 1857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28575">
                  <a:moveTo>
                    <a:pt x="47149" y="18574"/>
                  </a:moveTo>
                  <a:cubicBezTo>
                    <a:pt x="47149" y="19526"/>
                    <a:pt x="50959" y="26194"/>
                    <a:pt x="55721" y="27146"/>
                  </a:cubicBezTo>
                  <a:cubicBezTo>
                    <a:pt x="51911" y="24289"/>
                    <a:pt x="58579" y="14764"/>
                    <a:pt x="60484" y="10001"/>
                  </a:cubicBezTo>
                  <a:cubicBezTo>
                    <a:pt x="59531" y="10001"/>
                    <a:pt x="59531" y="9049"/>
                    <a:pt x="60484" y="7144"/>
                  </a:cubicBezTo>
                  <a:cubicBezTo>
                    <a:pt x="53816" y="12859"/>
                    <a:pt x="25241" y="8096"/>
                    <a:pt x="7144" y="7144"/>
                  </a:cubicBezTo>
                  <a:cubicBezTo>
                    <a:pt x="15716" y="12859"/>
                    <a:pt x="9049" y="21431"/>
                    <a:pt x="8096" y="28099"/>
                  </a:cubicBezTo>
                  <a:cubicBezTo>
                    <a:pt x="13811" y="32861"/>
                    <a:pt x="48101" y="30004"/>
                    <a:pt x="47149" y="18574"/>
                  </a:cubicBezTo>
                  <a:close/>
                </a:path>
              </a:pathLst>
            </a:custGeom>
            <a:grpFill/>
            <a:ln w="9525" cap="flat">
              <a:noFill/>
              <a:prstDash val="solid"/>
              <a:miter/>
            </a:ln>
          </p:spPr>
          <p:txBody>
            <a:bodyPr rtlCol="0" anchor="ctr"/>
            <a:lstStyle/>
            <a:p>
              <a:endParaRPr lang="en-US"/>
            </a:p>
          </p:txBody>
        </p:sp>
        <p:sp>
          <p:nvSpPr>
            <p:cNvPr id="1092" name="Freeform: Shape 1091">
              <a:extLst>
                <a:ext uri="{FF2B5EF4-FFF2-40B4-BE49-F238E27FC236}">
                  <a16:creationId xmlns:a16="http://schemas.microsoft.com/office/drawing/2014/main" xmlns="" id="{5ABD18A1-421D-4081-ABE9-3C5603E7B0C6}"/>
                </a:ext>
              </a:extLst>
            </p:cNvPr>
            <p:cNvSpPr/>
            <p:nvPr/>
          </p:nvSpPr>
          <p:spPr>
            <a:xfrm>
              <a:off x="7207091" y="111394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1093" name="Freeform: Shape 1092">
              <a:extLst>
                <a:ext uri="{FF2B5EF4-FFF2-40B4-BE49-F238E27FC236}">
                  <a16:creationId xmlns:a16="http://schemas.microsoft.com/office/drawing/2014/main" xmlns="" id="{C7021CDC-00B4-4109-83D4-A5464B351979}"/>
                </a:ext>
              </a:extLst>
            </p:cNvPr>
            <p:cNvSpPr/>
            <p:nvPr/>
          </p:nvSpPr>
          <p:spPr>
            <a:xfrm>
              <a:off x="7156609" y="1093946"/>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1094" name="Freeform: Shape 1093">
              <a:extLst>
                <a:ext uri="{FF2B5EF4-FFF2-40B4-BE49-F238E27FC236}">
                  <a16:creationId xmlns:a16="http://schemas.microsoft.com/office/drawing/2014/main" xmlns="" id="{7C0D4620-A129-4D4F-B407-78C115693E7A}"/>
                </a:ext>
              </a:extLst>
            </p:cNvPr>
            <p:cNvSpPr/>
            <p:nvPr/>
          </p:nvSpPr>
          <p:spPr>
            <a:xfrm>
              <a:off x="7215224" y="1097409"/>
              <a:ext cx="9525" cy="19050"/>
            </a:xfrm>
            <a:custGeom>
              <a:avLst/>
              <a:gdLst>
                <a:gd name="connsiteX0" fmla="*/ 9488 w 9525"/>
                <a:gd name="connsiteY0" fmla="*/ 12253 h 19050"/>
                <a:gd name="connsiteX1" fmla="*/ 9488 w 9525"/>
                <a:gd name="connsiteY1" fmla="*/ 12253 h 19050"/>
              </a:gdLst>
              <a:ahLst/>
              <a:cxnLst>
                <a:cxn ang="0">
                  <a:pos x="connsiteX0" y="connsiteY0"/>
                </a:cxn>
                <a:cxn ang="0">
                  <a:pos x="connsiteX1" y="connsiteY1"/>
                </a:cxn>
              </a:cxnLst>
              <a:rect l="l" t="t" r="r" b="b"/>
              <a:pathLst>
                <a:path w="9525" h="19050">
                  <a:moveTo>
                    <a:pt x="9488" y="12253"/>
                  </a:moveTo>
                  <a:cubicBezTo>
                    <a:pt x="4726" y="1776"/>
                    <a:pt x="8536" y="10348"/>
                    <a:pt x="9488" y="12253"/>
                  </a:cubicBezTo>
                  <a:close/>
                </a:path>
              </a:pathLst>
            </a:custGeom>
            <a:grpFill/>
            <a:ln w="9525" cap="flat">
              <a:noFill/>
              <a:prstDash val="solid"/>
              <a:miter/>
            </a:ln>
          </p:spPr>
          <p:txBody>
            <a:bodyPr rtlCol="0" anchor="ctr"/>
            <a:lstStyle/>
            <a:p>
              <a:endParaRPr lang="en-US"/>
            </a:p>
          </p:txBody>
        </p:sp>
        <p:sp>
          <p:nvSpPr>
            <p:cNvPr id="1095" name="Freeform: Shape 1094">
              <a:extLst>
                <a:ext uri="{FF2B5EF4-FFF2-40B4-BE49-F238E27FC236}">
                  <a16:creationId xmlns:a16="http://schemas.microsoft.com/office/drawing/2014/main" xmlns="" id="{EE193E1E-E8C0-4EFB-B0A8-E1282A00C1EC}"/>
                </a:ext>
              </a:extLst>
            </p:cNvPr>
            <p:cNvSpPr/>
            <p:nvPr/>
          </p:nvSpPr>
          <p:spPr>
            <a:xfrm>
              <a:off x="7212606" y="1092993"/>
              <a:ext cx="9525" cy="9525"/>
            </a:xfrm>
            <a:custGeom>
              <a:avLst/>
              <a:gdLst>
                <a:gd name="connsiteX0" fmla="*/ 7344 w 9525"/>
                <a:gd name="connsiteY0" fmla="*/ 7144 h 9525"/>
                <a:gd name="connsiteX1" fmla="*/ 7344 w 9525"/>
                <a:gd name="connsiteY1" fmla="*/ 7144 h 9525"/>
              </a:gdLst>
              <a:ahLst/>
              <a:cxnLst>
                <a:cxn ang="0">
                  <a:pos x="connsiteX0" y="connsiteY0"/>
                </a:cxn>
                <a:cxn ang="0">
                  <a:pos x="connsiteX1" y="connsiteY1"/>
                </a:cxn>
              </a:cxnLst>
              <a:rect l="l" t="t" r="r" b="b"/>
              <a:pathLst>
                <a:path w="9525" h="9525">
                  <a:moveTo>
                    <a:pt x="7344" y="7144"/>
                  </a:moveTo>
                  <a:cubicBezTo>
                    <a:pt x="6392" y="15716"/>
                    <a:pt x="9249" y="9049"/>
                    <a:pt x="7344" y="7144"/>
                  </a:cubicBezTo>
                  <a:close/>
                </a:path>
              </a:pathLst>
            </a:custGeom>
            <a:grpFill/>
            <a:ln w="9525" cap="flat">
              <a:noFill/>
              <a:prstDash val="solid"/>
              <a:miter/>
            </a:ln>
          </p:spPr>
          <p:txBody>
            <a:bodyPr rtlCol="0" anchor="ctr"/>
            <a:lstStyle/>
            <a:p>
              <a:endParaRPr lang="en-US"/>
            </a:p>
          </p:txBody>
        </p:sp>
        <p:sp>
          <p:nvSpPr>
            <p:cNvPr id="1096" name="Freeform: Shape 1095">
              <a:extLst>
                <a:ext uri="{FF2B5EF4-FFF2-40B4-BE49-F238E27FC236}">
                  <a16:creationId xmlns:a16="http://schemas.microsoft.com/office/drawing/2014/main" xmlns="" id="{CA6C0FD8-DA7A-42AA-AAB6-F780376DCFA1}"/>
                </a:ext>
              </a:extLst>
            </p:cNvPr>
            <p:cNvSpPr/>
            <p:nvPr/>
          </p:nvSpPr>
          <p:spPr>
            <a:xfrm>
              <a:off x="7208136" y="1202531"/>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8957" y="8096"/>
                    <a:pt x="4194" y="10954"/>
                    <a:pt x="9909" y="7144"/>
                  </a:cubicBezTo>
                  <a:close/>
                </a:path>
              </a:pathLst>
            </a:custGeom>
            <a:grpFill/>
            <a:ln w="9525" cap="flat">
              <a:noFill/>
              <a:prstDash val="solid"/>
              <a:miter/>
            </a:ln>
          </p:spPr>
          <p:txBody>
            <a:bodyPr rtlCol="0" anchor="ctr"/>
            <a:lstStyle/>
            <a:p>
              <a:endParaRPr lang="en-US"/>
            </a:p>
          </p:txBody>
        </p:sp>
        <p:sp>
          <p:nvSpPr>
            <p:cNvPr id="1097" name="Freeform: Shape 1096">
              <a:extLst>
                <a:ext uri="{FF2B5EF4-FFF2-40B4-BE49-F238E27FC236}">
                  <a16:creationId xmlns:a16="http://schemas.microsoft.com/office/drawing/2014/main" xmlns="" id="{64F39F11-6629-48FD-A490-F04D88B6E575}"/>
                </a:ext>
              </a:extLst>
            </p:cNvPr>
            <p:cNvSpPr/>
            <p:nvPr/>
          </p:nvSpPr>
          <p:spPr>
            <a:xfrm>
              <a:off x="7196614" y="1192731"/>
              <a:ext cx="9525" cy="9525"/>
            </a:xfrm>
            <a:custGeom>
              <a:avLst/>
              <a:gdLst>
                <a:gd name="connsiteX0" fmla="*/ 7144 w 9525"/>
                <a:gd name="connsiteY0" fmla="*/ 7419 h 9525"/>
                <a:gd name="connsiteX1" fmla="*/ 10954 w 9525"/>
                <a:gd name="connsiteY1" fmla="*/ 7419 h 9525"/>
                <a:gd name="connsiteX2" fmla="*/ 7144 w 9525"/>
                <a:gd name="connsiteY2" fmla="*/ 7419 h 9525"/>
              </a:gdLst>
              <a:ahLst/>
              <a:cxnLst>
                <a:cxn ang="0">
                  <a:pos x="connsiteX0" y="connsiteY0"/>
                </a:cxn>
                <a:cxn ang="0">
                  <a:pos x="connsiteX1" y="connsiteY1"/>
                </a:cxn>
                <a:cxn ang="0">
                  <a:pos x="connsiteX2" y="connsiteY2"/>
                </a:cxn>
              </a:cxnLst>
              <a:rect l="l" t="t" r="r" b="b"/>
              <a:pathLst>
                <a:path w="9525" h="9525">
                  <a:moveTo>
                    <a:pt x="7144" y="7419"/>
                  </a:moveTo>
                  <a:cubicBezTo>
                    <a:pt x="8096" y="10276"/>
                    <a:pt x="10001" y="8371"/>
                    <a:pt x="10954" y="7419"/>
                  </a:cubicBezTo>
                  <a:cubicBezTo>
                    <a:pt x="9049" y="8371"/>
                    <a:pt x="10001" y="6466"/>
                    <a:pt x="7144" y="7419"/>
                  </a:cubicBezTo>
                  <a:close/>
                </a:path>
              </a:pathLst>
            </a:custGeom>
            <a:grpFill/>
            <a:ln w="9525" cap="flat">
              <a:noFill/>
              <a:prstDash val="solid"/>
              <a:miter/>
            </a:ln>
          </p:spPr>
          <p:txBody>
            <a:bodyPr rtlCol="0" anchor="ctr"/>
            <a:lstStyle/>
            <a:p>
              <a:endParaRPr lang="en-US"/>
            </a:p>
          </p:txBody>
        </p:sp>
        <p:sp>
          <p:nvSpPr>
            <p:cNvPr id="1098" name="Freeform: Shape 1097">
              <a:extLst>
                <a:ext uri="{FF2B5EF4-FFF2-40B4-BE49-F238E27FC236}">
                  <a16:creationId xmlns:a16="http://schemas.microsoft.com/office/drawing/2014/main" xmlns="" id="{7FFDE55E-10A2-4843-B812-3738332599D2}"/>
                </a:ext>
              </a:extLst>
            </p:cNvPr>
            <p:cNvSpPr/>
            <p:nvPr/>
          </p:nvSpPr>
          <p:spPr>
            <a:xfrm>
              <a:off x="7195618" y="1227296"/>
              <a:ext cx="9525" cy="9525"/>
            </a:xfrm>
            <a:custGeom>
              <a:avLst/>
              <a:gdLst>
                <a:gd name="connsiteX0" fmla="*/ 10045 w 9525"/>
                <a:gd name="connsiteY0" fmla="*/ 7144 h 9525"/>
                <a:gd name="connsiteX1" fmla="*/ 10045 w 9525"/>
                <a:gd name="connsiteY1" fmla="*/ 7144 h 9525"/>
              </a:gdLst>
              <a:ahLst/>
              <a:cxnLst>
                <a:cxn ang="0">
                  <a:pos x="connsiteX0" y="connsiteY0"/>
                </a:cxn>
                <a:cxn ang="0">
                  <a:pos x="connsiteX1" y="connsiteY1"/>
                </a:cxn>
              </a:cxnLst>
              <a:rect l="l" t="t" r="r" b="b"/>
              <a:pathLst>
                <a:path w="9525" h="9525">
                  <a:moveTo>
                    <a:pt x="10045" y="7144"/>
                  </a:moveTo>
                  <a:cubicBezTo>
                    <a:pt x="7187" y="9049"/>
                    <a:pt x="5282" y="10954"/>
                    <a:pt x="10045" y="7144"/>
                  </a:cubicBezTo>
                  <a:close/>
                </a:path>
              </a:pathLst>
            </a:custGeom>
            <a:grpFill/>
            <a:ln w="9525" cap="flat">
              <a:noFill/>
              <a:prstDash val="solid"/>
              <a:miter/>
            </a:ln>
          </p:spPr>
          <p:txBody>
            <a:bodyPr rtlCol="0" anchor="ctr"/>
            <a:lstStyle/>
            <a:p>
              <a:endParaRPr lang="en-US"/>
            </a:p>
          </p:txBody>
        </p:sp>
        <p:sp>
          <p:nvSpPr>
            <p:cNvPr id="1099" name="Freeform: Shape 1098">
              <a:extLst>
                <a:ext uri="{FF2B5EF4-FFF2-40B4-BE49-F238E27FC236}">
                  <a16:creationId xmlns:a16="http://schemas.microsoft.com/office/drawing/2014/main" xmlns="" id="{220BE704-C383-4CB7-8570-3C3FCE3B7E8C}"/>
                </a:ext>
              </a:extLst>
            </p:cNvPr>
            <p:cNvSpPr/>
            <p:nvPr/>
          </p:nvSpPr>
          <p:spPr>
            <a:xfrm>
              <a:off x="7137559" y="111299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7144" y="8096"/>
                    <a:pt x="7144" y="7144"/>
                    <a:pt x="8096" y="7144"/>
                  </a:cubicBezTo>
                  <a:close/>
                </a:path>
              </a:pathLst>
            </a:custGeom>
            <a:grpFill/>
            <a:ln w="9525" cap="flat">
              <a:noFill/>
              <a:prstDash val="solid"/>
              <a:miter/>
            </a:ln>
          </p:spPr>
          <p:txBody>
            <a:bodyPr rtlCol="0" anchor="ctr"/>
            <a:lstStyle/>
            <a:p>
              <a:endParaRPr lang="en-US"/>
            </a:p>
          </p:txBody>
        </p:sp>
        <p:sp>
          <p:nvSpPr>
            <p:cNvPr id="1100" name="Freeform: Shape 1099">
              <a:extLst>
                <a:ext uri="{FF2B5EF4-FFF2-40B4-BE49-F238E27FC236}">
                  <a16:creationId xmlns:a16="http://schemas.microsoft.com/office/drawing/2014/main" xmlns="" id="{91D78037-81F6-4124-9CF3-5FB1E88F32DC}"/>
                </a:ext>
              </a:extLst>
            </p:cNvPr>
            <p:cNvSpPr/>
            <p:nvPr/>
          </p:nvSpPr>
          <p:spPr>
            <a:xfrm>
              <a:off x="7126129" y="1093275"/>
              <a:ext cx="38100" cy="28575"/>
            </a:xfrm>
            <a:custGeom>
              <a:avLst/>
              <a:gdLst>
                <a:gd name="connsiteX0" fmla="*/ 37624 w 38100"/>
                <a:gd name="connsiteY0" fmla="*/ 24007 h 28575"/>
                <a:gd name="connsiteX1" fmla="*/ 7144 w 38100"/>
                <a:gd name="connsiteY1" fmla="*/ 22102 h 28575"/>
                <a:gd name="connsiteX2" fmla="*/ 16669 w 38100"/>
                <a:gd name="connsiteY2" fmla="*/ 24007 h 28575"/>
                <a:gd name="connsiteX3" fmla="*/ 17621 w 38100"/>
                <a:gd name="connsiteY3" fmla="*/ 16387 h 28575"/>
                <a:gd name="connsiteX4" fmla="*/ 37624 w 38100"/>
                <a:gd name="connsiteY4" fmla="*/ 24007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37624" y="24007"/>
                  </a:moveTo>
                  <a:cubicBezTo>
                    <a:pt x="35719" y="21149"/>
                    <a:pt x="26194" y="-11236"/>
                    <a:pt x="7144" y="22102"/>
                  </a:cubicBezTo>
                  <a:cubicBezTo>
                    <a:pt x="14764" y="17339"/>
                    <a:pt x="17621" y="17339"/>
                    <a:pt x="16669" y="24007"/>
                  </a:cubicBezTo>
                  <a:cubicBezTo>
                    <a:pt x="20479" y="21149"/>
                    <a:pt x="20479" y="18292"/>
                    <a:pt x="17621" y="16387"/>
                  </a:cubicBezTo>
                  <a:cubicBezTo>
                    <a:pt x="25241" y="1147"/>
                    <a:pt x="9049" y="47819"/>
                    <a:pt x="37624" y="24007"/>
                  </a:cubicBezTo>
                  <a:close/>
                </a:path>
              </a:pathLst>
            </a:custGeom>
            <a:grpFill/>
            <a:ln w="9525" cap="flat">
              <a:noFill/>
              <a:prstDash val="solid"/>
              <a:miter/>
            </a:ln>
          </p:spPr>
          <p:txBody>
            <a:bodyPr rtlCol="0" anchor="ctr"/>
            <a:lstStyle/>
            <a:p>
              <a:endParaRPr lang="en-US"/>
            </a:p>
          </p:txBody>
        </p:sp>
        <p:sp>
          <p:nvSpPr>
            <p:cNvPr id="1101" name="Freeform: Shape 1100">
              <a:extLst>
                <a:ext uri="{FF2B5EF4-FFF2-40B4-BE49-F238E27FC236}">
                  <a16:creationId xmlns:a16="http://schemas.microsoft.com/office/drawing/2014/main" xmlns="" id="{CA530DFA-5F69-4107-90C9-6CAC983E18BB}"/>
                </a:ext>
              </a:extLst>
            </p:cNvPr>
            <p:cNvSpPr/>
            <p:nvPr/>
          </p:nvSpPr>
          <p:spPr>
            <a:xfrm>
              <a:off x="7094696"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02" name="Freeform: Shape 1101">
              <a:extLst>
                <a:ext uri="{FF2B5EF4-FFF2-40B4-BE49-F238E27FC236}">
                  <a16:creationId xmlns:a16="http://schemas.microsoft.com/office/drawing/2014/main" xmlns="" id="{8EE7265C-ABED-4BA3-A711-78101B134AF4}"/>
                </a:ext>
              </a:extLst>
            </p:cNvPr>
            <p:cNvSpPr/>
            <p:nvPr/>
          </p:nvSpPr>
          <p:spPr>
            <a:xfrm>
              <a:off x="7096601" y="1100413"/>
              <a:ext cx="9525" cy="19050"/>
            </a:xfrm>
            <a:custGeom>
              <a:avLst/>
              <a:gdLst>
                <a:gd name="connsiteX0" fmla="*/ 7144 w 9525"/>
                <a:gd name="connsiteY0" fmla="*/ 14011 h 19050"/>
                <a:gd name="connsiteX1" fmla="*/ 7144 w 9525"/>
                <a:gd name="connsiteY1" fmla="*/ 14011 h 19050"/>
              </a:gdLst>
              <a:ahLst/>
              <a:cxnLst>
                <a:cxn ang="0">
                  <a:pos x="connsiteX0" y="connsiteY0"/>
                </a:cxn>
                <a:cxn ang="0">
                  <a:pos x="connsiteX1" y="connsiteY1"/>
                </a:cxn>
              </a:cxnLst>
              <a:rect l="l" t="t" r="r" b="b"/>
              <a:pathLst>
                <a:path w="9525" h="19050">
                  <a:moveTo>
                    <a:pt x="7144" y="14011"/>
                  </a:moveTo>
                  <a:cubicBezTo>
                    <a:pt x="8096" y="676"/>
                    <a:pt x="7144" y="10201"/>
                    <a:pt x="7144" y="14011"/>
                  </a:cubicBezTo>
                  <a:close/>
                </a:path>
              </a:pathLst>
            </a:custGeom>
            <a:grpFill/>
            <a:ln w="9525" cap="flat">
              <a:noFill/>
              <a:prstDash val="solid"/>
              <a:miter/>
            </a:ln>
          </p:spPr>
          <p:txBody>
            <a:bodyPr rtlCol="0" anchor="ctr"/>
            <a:lstStyle/>
            <a:p>
              <a:endParaRPr lang="en-US"/>
            </a:p>
          </p:txBody>
        </p:sp>
        <p:sp>
          <p:nvSpPr>
            <p:cNvPr id="1103" name="Freeform: Shape 1102">
              <a:extLst>
                <a:ext uri="{FF2B5EF4-FFF2-40B4-BE49-F238E27FC236}">
                  <a16:creationId xmlns:a16="http://schemas.microsoft.com/office/drawing/2014/main" xmlns="" id="{5DDEF78F-89C7-4000-B7B1-EB114D5AF930}"/>
                </a:ext>
              </a:extLst>
            </p:cNvPr>
            <p:cNvSpPr/>
            <p:nvPr/>
          </p:nvSpPr>
          <p:spPr>
            <a:xfrm>
              <a:off x="7099952" y="1095851"/>
              <a:ext cx="9525" cy="19050"/>
            </a:xfrm>
            <a:custGeom>
              <a:avLst/>
              <a:gdLst>
                <a:gd name="connsiteX0" fmla="*/ 11413 w 9525"/>
                <a:gd name="connsiteY0" fmla="*/ 7144 h 19050"/>
                <a:gd name="connsiteX1" fmla="*/ 11413 w 9525"/>
                <a:gd name="connsiteY1" fmla="*/ 7144 h 19050"/>
              </a:gdLst>
              <a:ahLst/>
              <a:cxnLst>
                <a:cxn ang="0">
                  <a:pos x="connsiteX0" y="connsiteY0"/>
                </a:cxn>
                <a:cxn ang="0">
                  <a:pos x="connsiteX1" y="connsiteY1"/>
                </a:cxn>
              </a:cxnLst>
              <a:rect l="l" t="t" r="r" b="b"/>
              <a:pathLst>
                <a:path w="9525" h="19050">
                  <a:moveTo>
                    <a:pt x="11413" y="7144"/>
                  </a:moveTo>
                  <a:cubicBezTo>
                    <a:pt x="9508" y="9049"/>
                    <a:pt x="2841" y="35719"/>
                    <a:pt x="11413" y="7144"/>
                  </a:cubicBezTo>
                  <a:close/>
                </a:path>
              </a:pathLst>
            </a:custGeom>
            <a:grpFill/>
            <a:ln w="9525" cap="flat">
              <a:noFill/>
              <a:prstDash val="solid"/>
              <a:miter/>
            </a:ln>
          </p:spPr>
          <p:txBody>
            <a:bodyPr rtlCol="0" anchor="ctr"/>
            <a:lstStyle/>
            <a:p>
              <a:endParaRPr lang="en-US"/>
            </a:p>
          </p:txBody>
        </p:sp>
        <p:sp>
          <p:nvSpPr>
            <p:cNvPr id="1104" name="Freeform: Shape 1103">
              <a:extLst>
                <a:ext uri="{FF2B5EF4-FFF2-40B4-BE49-F238E27FC236}">
                  <a16:creationId xmlns:a16="http://schemas.microsoft.com/office/drawing/2014/main" xmlns="" id="{C6044C64-1960-4F5E-867C-D5012B302271}"/>
                </a:ext>
              </a:extLst>
            </p:cNvPr>
            <p:cNvSpPr/>
            <p:nvPr/>
          </p:nvSpPr>
          <p:spPr>
            <a:xfrm>
              <a:off x="7121604" y="1101566"/>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10001"/>
                    <a:pt x="6906" y="12859"/>
                    <a:pt x="7858" y="7144"/>
                  </a:cubicBezTo>
                  <a:close/>
                </a:path>
              </a:pathLst>
            </a:custGeom>
            <a:grpFill/>
            <a:ln w="9525" cap="flat">
              <a:noFill/>
              <a:prstDash val="solid"/>
              <a:miter/>
            </a:ln>
          </p:spPr>
          <p:txBody>
            <a:bodyPr rtlCol="0" anchor="ctr"/>
            <a:lstStyle/>
            <a:p>
              <a:endParaRPr lang="en-US"/>
            </a:p>
          </p:txBody>
        </p:sp>
        <p:sp>
          <p:nvSpPr>
            <p:cNvPr id="1105" name="Freeform: Shape 1104">
              <a:extLst>
                <a:ext uri="{FF2B5EF4-FFF2-40B4-BE49-F238E27FC236}">
                  <a16:creationId xmlns:a16="http://schemas.microsoft.com/office/drawing/2014/main" xmlns="" id="{2462E81B-ACAF-4F70-A743-35433A18039B}"/>
                </a:ext>
              </a:extLst>
            </p:cNvPr>
            <p:cNvSpPr/>
            <p:nvPr/>
          </p:nvSpPr>
          <p:spPr>
            <a:xfrm>
              <a:off x="7118403" y="1104348"/>
              <a:ext cx="9525" cy="9525"/>
            </a:xfrm>
            <a:custGeom>
              <a:avLst/>
              <a:gdLst>
                <a:gd name="connsiteX0" fmla="*/ 10107 w 9525"/>
                <a:gd name="connsiteY0" fmla="*/ 7219 h 9525"/>
                <a:gd name="connsiteX1" fmla="*/ 10107 w 9525"/>
                <a:gd name="connsiteY1" fmla="*/ 7219 h 9525"/>
              </a:gdLst>
              <a:ahLst/>
              <a:cxnLst>
                <a:cxn ang="0">
                  <a:pos x="connsiteX0" y="connsiteY0"/>
                </a:cxn>
                <a:cxn ang="0">
                  <a:pos x="connsiteX1" y="connsiteY1"/>
                </a:cxn>
              </a:cxnLst>
              <a:rect l="l" t="t" r="r" b="b"/>
              <a:pathLst>
                <a:path w="9525" h="9525">
                  <a:moveTo>
                    <a:pt x="10107" y="7219"/>
                  </a:moveTo>
                  <a:cubicBezTo>
                    <a:pt x="10107" y="6266"/>
                    <a:pt x="3440" y="14839"/>
                    <a:pt x="10107" y="7219"/>
                  </a:cubicBezTo>
                  <a:close/>
                </a:path>
              </a:pathLst>
            </a:custGeom>
            <a:grpFill/>
            <a:ln w="9525" cap="flat">
              <a:noFill/>
              <a:prstDash val="solid"/>
              <a:miter/>
            </a:ln>
          </p:spPr>
          <p:txBody>
            <a:bodyPr rtlCol="0" anchor="ctr"/>
            <a:lstStyle/>
            <a:p>
              <a:endParaRPr lang="en-US"/>
            </a:p>
          </p:txBody>
        </p:sp>
        <p:sp>
          <p:nvSpPr>
            <p:cNvPr id="1106" name="Freeform: Shape 1105">
              <a:extLst>
                <a:ext uri="{FF2B5EF4-FFF2-40B4-BE49-F238E27FC236}">
                  <a16:creationId xmlns:a16="http://schemas.microsoft.com/office/drawing/2014/main" xmlns="" id="{D85166D0-3748-4D4D-9836-386AE920E6A3}"/>
                </a:ext>
              </a:extLst>
            </p:cNvPr>
            <p:cNvSpPr/>
            <p:nvPr/>
          </p:nvSpPr>
          <p:spPr>
            <a:xfrm>
              <a:off x="7113746" y="1100613"/>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7144"/>
                    <a:pt x="8096" y="7144"/>
                    <a:pt x="7144" y="7144"/>
                  </a:cubicBezTo>
                  <a:lnTo>
                    <a:pt x="9049" y="8096"/>
                  </a:lnTo>
                  <a:close/>
                </a:path>
              </a:pathLst>
            </a:custGeom>
            <a:grpFill/>
            <a:ln w="9525" cap="flat">
              <a:noFill/>
              <a:prstDash val="solid"/>
              <a:miter/>
            </a:ln>
          </p:spPr>
          <p:txBody>
            <a:bodyPr rtlCol="0" anchor="ctr"/>
            <a:lstStyle/>
            <a:p>
              <a:endParaRPr lang="en-US"/>
            </a:p>
          </p:txBody>
        </p:sp>
        <p:sp>
          <p:nvSpPr>
            <p:cNvPr id="1107" name="Freeform: Shape 1106">
              <a:extLst>
                <a:ext uri="{FF2B5EF4-FFF2-40B4-BE49-F238E27FC236}">
                  <a16:creationId xmlns:a16="http://schemas.microsoft.com/office/drawing/2014/main" xmlns="" id="{7F477223-D8C3-452F-BF66-5D080730FF75}"/>
                </a:ext>
              </a:extLst>
            </p:cNvPr>
            <p:cNvSpPr/>
            <p:nvPr/>
          </p:nvSpPr>
          <p:spPr>
            <a:xfrm>
              <a:off x="7115334" y="1100825"/>
              <a:ext cx="9525" cy="9525"/>
            </a:xfrm>
            <a:custGeom>
              <a:avLst/>
              <a:gdLst>
                <a:gd name="connsiteX0" fmla="*/ 8414 w 9525"/>
                <a:gd name="connsiteY0" fmla="*/ 8837 h 9525"/>
                <a:gd name="connsiteX1" fmla="*/ 8414 w 9525"/>
                <a:gd name="connsiteY1" fmla="*/ 8837 h 9525"/>
              </a:gdLst>
              <a:ahLst/>
              <a:cxnLst>
                <a:cxn ang="0">
                  <a:pos x="connsiteX0" y="connsiteY0"/>
                </a:cxn>
                <a:cxn ang="0">
                  <a:pos x="connsiteX1" y="connsiteY1"/>
                </a:cxn>
              </a:cxnLst>
              <a:rect l="l" t="t" r="r" b="b"/>
              <a:pathLst>
                <a:path w="9525" h="9525">
                  <a:moveTo>
                    <a:pt x="8414" y="8837"/>
                  </a:moveTo>
                  <a:cubicBezTo>
                    <a:pt x="8414" y="8837"/>
                    <a:pt x="5556" y="5027"/>
                    <a:pt x="8414" y="8837"/>
                  </a:cubicBezTo>
                  <a:close/>
                </a:path>
              </a:pathLst>
            </a:custGeom>
            <a:grpFill/>
            <a:ln w="9525" cap="flat">
              <a:noFill/>
              <a:prstDash val="solid"/>
              <a:miter/>
            </a:ln>
          </p:spPr>
          <p:txBody>
            <a:bodyPr rtlCol="0" anchor="ctr"/>
            <a:lstStyle/>
            <a:p>
              <a:endParaRPr lang="en-US"/>
            </a:p>
          </p:txBody>
        </p:sp>
        <p:sp>
          <p:nvSpPr>
            <p:cNvPr id="1108" name="Freeform: Shape 1107">
              <a:extLst>
                <a:ext uri="{FF2B5EF4-FFF2-40B4-BE49-F238E27FC236}">
                  <a16:creationId xmlns:a16="http://schemas.microsoft.com/office/drawing/2014/main" xmlns="" id="{3EACE030-F0D0-498E-A235-C180A1402999}"/>
                </a:ext>
              </a:extLst>
            </p:cNvPr>
            <p:cNvSpPr/>
            <p:nvPr/>
          </p:nvSpPr>
          <p:spPr>
            <a:xfrm>
              <a:off x="7118378" y="1096570"/>
              <a:ext cx="9525" cy="19050"/>
            </a:xfrm>
            <a:custGeom>
              <a:avLst/>
              <a:gdLst>
                <a:gd name="connsiteX0" fmla="*/ 8227 w 9525"/>
                <a:gd name="connsiteY0" fmla="*/ 14044 h 19050"/>
                <a:gd name="connsiteX1" fmla="*/ 8227 w 9525"/>
                <a:gd name="connsiteY1" fmla="*/ 14044 h 19050"/>
              </a:gdLst>
              <a:ahLst/>
              <a:cxnLst>
                <a:cxn ang="0">
                  <a:pos x="connsiteX0" y="connsiteY0"/>
                </a:cxn>
                <a:cxn ang="0">
                  <a:pos x="connsiteX1" y="connsiteY1"/>
                </a:cxn>
              </a:cxnLst>
              <a:rect l="l" t="t" r="r" b="b"/>
              <a:pathLst>
                <a:path w="9525" h="19050">
                  <a:moveTo>
                    <a:pt x="8227" y="14044"/>
                  </a:moveTo>
                  <a:cubicBezTo>
                    <a:pt x="9179" y="2614"/>
                    <a:pt x="5369" y="7377"/>
                    <a:pt x="8227" y="14044"/>
                  </a:cubicBezTo>
                  <a:close/>
                </a:path>
              </a:pathLst>
            </a:custGeom>
            <a:grpFill/>
            <a:ln w="9525" cap="flat">
              <a:noFill/>
              <a:prstDash val="solid"/>
              <a:miter/>
            </a:ln>
          </p:spPr>
          <p:txBody>
            <a:bodyPr rtlCol="0" anchor="ctr"/>
            <a:lstStyle/>
            <a:p>
              <a:endParaRPr lang="en-US"/>
            </a:p>
          </p:txBody>
        </p:sp>
        <p:sp>
          <p:nvSpPr>
            <p:cNvPr id="1109" name="Freeform: Shape 1108">
              <a:extLst>
                <a:ext uri="{FF2B5EF4-FFF2-40B4-BE49-F238E27FC236}">
                  <a16:creationId xmlns:a16="http://schemas.microsoft.com/office/drawing/2014/main" xmlns="" id="{74A4F332-340B-4B69-86BA-C322D9425927}"/>
                </a:ext>
              </a:extLst>
            </p:cNvPr>
            <p:cNvSpPr/>
            <p:nvPr/>
          </p:nvSpPr>
          <p:spPr>
            <a:xfrm>
              <a:off x="7179448" y="121967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5259" y="12859"/>
                    <a:pt x="8117" y="9049"/>
                    <a:pt x="9069" y="7144"/>
                  </a:cubicBezTo>
                  <a:close/>
                </a:path>
              </a:pathLst>
            </a:custGeom>
            <a:grpFill/>
            <a:ln w="9525" cap="flat">
              <a:noFill/>
              <a:prstDash val="solid"/>
              <a:miter/>
            </a:ln>
          </p:spPr>
          <p:txBody>
            <a:bodyPr rtlCol="0" anchor="ctr"/>
            <a:lstStyle/>
            <a:p>
              <a:endParaRPr lang="en-US"/>
            </a:p>
          </p:txBody>
        </p:sp>
        <p:sp>
          <p:nvSpPr>
            <p:cNvPr id="1110" name="Freeform: Shape 1109">
              <a:extLst>
                <a:ext uri="{FF2B5EF4-FFF2-40B4-BE49-F238E27FC236}">
                  <a16:creationId xmlns:a16="http://schemas.microsoft.com/office/drawing/2014/main" xmlns="" id="{BB25A32A-8B4B-4CF4-9A49-515A4A55350D}"/>
                </a:ext>
              </a:extLst>
            </p:cNvPr>
            <p:cNvSpPr/>
            <p:nvPr/>
          </p:nvSpPr>
          <p:spPr>
            <a:xfrm>
              <a:off x="7167086" y="1214913"/>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8096"/>
                    <a:pt x="8096" y="9049"/>
                    <a:pt x="7144" y="9049"/>
                  </a:cubicBezTo>
                  <a:cubicBezTo>
                    <a:pt x="9049" y="9049"/>
                    <a:pt x="9049" y="8096"/>
                    <a:pt x="9049" y="7144"/>
                  </a:cubicBezTo>
                  <a:close/>
                </a:path>
              </a:pathLst>
            </a:custGeom>
            <a:grpFill/>
            <a:ln w="9525" cap="flat">
              <a:noFill/>
              <a:prstDash val="solid"/>
              <a:miter/>
            </a:ln>
          </p:spPr>
          <p:txBody>
            <a:bodyPr rtlCol="0" anchor="ctr"/>
            <a:lstStyle/>
            <a:p>
              <a:endParaRPr lang="en-US"/>
            </a:p>
          </p:txBody>
        </p:sp>
        <p:sp>
          <p:nvSpPr>
            <p:cNvPr id="1111" name="Freeform: Shape 1110">
              <a:extLst>
                <a:ext uri="{FF2B5EF4-FFF2-40B4-BE49-F238E27FC236}">
                  <a16:creationId xmlns:a16="http://schemas.microsoft.com/office/drawing/2014/main" xmlns="" id="{473A78B5-C709-4C3E-8C17-ABC9C0BA2C18}"/>
                </a:ext>
              </a:extLst>
            </p:cNvPr>
            <p:cNvSpPr/>
            <p:nvPr/>
          </p:nvSpPr>
          <p:spPr>
            <a:xfrm>
              <a:off x="7156009" y="1216818"/>
              <a:ext cx="19050" cy="38100"/>
            </a:xfrm>
            <a:custGeom>
              <a:avLst/>
              <a:gdLst>
                <a:gd name="connsiteX0" fmla="*/ 8697 w 19050"/>
                <a:gd name="connsiteY0" fmla="*/ 32861 h 38100"/>
                <a:gd name="connsiteX1" fmla="*/ 19174 w 19050"/>
                <a:gd name="connsiteY1" fmla="*/ 7144 h 38100"/>
                <a:gd name="connsiteX2" fmla="*/ 8697 w 19050"/>
                <a:gd name="connsiteY2" fmla="*/ 32861 h 38100"/>
              </a:gdLst>
              <a:ahLst/>
              <a:cxnLst>
                <a:cxn ang="0">
                  <a:pos x="connsiteX0" y="connsiteY0"/>
                </a:cxn>
                <a:cxn ang="0">
                  <a:pos x="connsiteX1" y="connsiteY1"/>
                </a:cxn>
                <a:cxn ang="0">
                  <a:pos x="connsiteX2" y="connsiteY2"/>
                </a:cxn>
              </a:cxnLst>
              <a:rect l="l" t="t" r="r" b="b"/>
              <a:pathLst>
                <a:path w="19050" h="38100">
                  <a:moveTo>
                    <a:pt x="8697" y="32861"/>
                  </a:moveTo>
                  <a:cubicBezTo>
                    <a:pt x="4886" y="25241"/>
                    <a:pt x="12506" y="18574"/>
                    <a:pt x="19174" y="7144"/>
                  </a:cubicBezTo>
                  <a:cubicBezTo>
                    <a:pt x="124" y="20479"/>
                    <a:pt x="9649" y="27146"/>
                    <a:pt x="8697" y="32861"/>
                  </a:cubicBezTo>
                  <a:close/>
                </a:path>
              </a:pathLst>
            </a:custGeom>
            <a:grpFill/>
            <a:ln w="9525" cap="flat">
              <a:noFill/>
              <a:prstDash val="solid"/>
              <a:miter/>
            </a:ln>
          </p:spPr>
          <p:txBody>
            <a:bodyPr rtlCol="0" anchor="ctr"/>
            <a:lstStyle/>
            <a:p>
              <a:endParaRPr lang="en-US"/>
            </a:p>
          </p:txBody>
        </p:sp>
        <p:sp>
          <p:nvSpPr>
            <p:cNvPr id="1112" name="Freeform: Shape 1111">
              <a:extLst>
                <a:ext uri="{FF2B5EF4-FFF2-40B4-BE49-F238E27FC236}">
                  <a16:creationId xmlns:a16="http://schemas.microsoft.com/office/drawing/2014/main" xmlns="" id="{C7FD52A5-940D-4478-B5B9-482750E98DE9}"/>
                </a:ext>
              </a:extLst>
            </p:cNvPr>
            <p:cNvSpPr/>
            <p:nvPr/>
          </p:nvSpPr>
          <p:spPr>
            <a:xfrm>
              <a:off x="7161371" y="1250998"/>
              <a:ext cx="9525" cy="9525"/>
            </a:xfrm>
            <a:custGeom>
              <a:avLst/>
              <a:gdLst>
                <a:gd name="connsiteX0" fmla="*/ 7144 w 9525"/>
                <a:gd name="connsiteY0" fmla="*/ 9159 h 9525"/>
                <a:gd name="connsiteX1" fmla="*/ 9049 w 9525"/>
                <a:gd name="connsiteY1" fmla="*/ 8206 h 9525"/>
                <a:gd name="connsiteX2" fmla="*/ 7144 w 9525"/>
                <a:gd name="connsiteY2" fmla="*/ 9159 h 9525"/>
              </a:gdLst>
              <a:ahLst/>
              <a:cxnLst>
                <a:cxn ang="0">
                  <a:pos x="connsiteX0" y="connsiteY0"/>
                </a:cxn>
                <a:cxn ang="0">
                  <a:pos x="connsiteX1" y="connsiteY1"/>
                </a:cxn>
                <a:cxn ang="0">
                  <a:pos x="connsiteX2" y="connsiteY2"/>
                </a:cxn>
              </a:cxnLst>
              <a:rect l="l" t="t" r="r" b="b"/>
              <a:pathLst>
                <a:path w="9525" h="9525">
                  <a:moveTo>
                    <a:pt x="7144" y="9159"/>
                  </a:moveTo>
                  <a:cubicBezTo>
                    <a:pt x="8096" y="10111"/>
                    <a:pt x="9049" y="9159"/>
                    <a:pt x="9049" y="8206"/>
                  </a:cubicBezTo>
                  <a:cubicBezTo>
                    <a:pt x="9049" y="5349"/>
                    <a:pt x="8096" y="9159"/>
                    <a:pt x="7144" y="9159"/>
                  </a:cubicBezTo>
                  <a:close/>
                </a:path>
              </a:pathLst>
            </a:custGeom>
            <a:grpFill/>
            <a:ln w="9525" cap="flat">
              <a:noFill/>
              <a:prstDash val="solid"/>
              <a:miter/>
            </a:ln>
          </p:spPr>
          <p:txBody>
            <a:bodyPr rtlCol="0" anchor="ctr"/>
            <a:lstStyle/>
            <a:p>
              <a:endParaRPr lang="en-US"/>
            </a:p>
          </p:txBody>
        </p:sp>
        <p:sp>
          <p:nvSpPr>
            <p:cNvPr id="1113" name="Freeform: Shape 1112">
              <a:extLst>
                <a:ext uri="{FF2B5EF4-FFF2-40B4-BE49-F238E27FC236}">
                  <a16:creationId xmlns:a16="http://schemas.microsoft.com/office/drawing/2014/main" xmlns="" id="{4A136A2E-5081-444D-8B07-6231FE0F6A04}"/>
                </a:ext>
              </a:extLst>
            </p:cNvPr>
            <p:cNvSpPr/>
            <p:nvPr/>
          </p:nvSpPr>
          <p:spPr>
            <a:xfrm>
              <a:off x="7141051" y="1177766"/>
              <a:ext cx="9525" cy="19050"/>
            </a:xfrm>
            <a:custGeom>
              <a:avLst/>
              <a:gdLst>
                <a:gd name="connsiteX0" fmla="*/ 8414 w 9525"/>
                <a:gd name="connsiteY0" fmla="*/ 7144 h 19050"/>
                <a:gd name="connsiteX1" fmla="*/ 8414 w 9525"/>
                <a:gd name="connsiteY1" fmla="*/ 7144 h 19050"/>
              </a:gdLst>
              <a:ahLst/>
              <a:cxnLst>
                <a:cxn ang="0">
                  <a:pos x="connsiteX0" y="connsiteY0"/>
                </a:cxn>
                <a:cxn ang="0">
                  <a:pos x="connsiteX1" y="connsiteY1"/>
                </a:cxn>
              </a:cxnLst>
              <a:rect l="l" t="t" r="r" b="b"/>
              <a:pathLst>
                <a:path w="9525" h="19050">
                  <a:moveTo>
                    <a:pt x="8414" y="7144"/>
                  </a:moveTo>
                  <a:cubicBezTo>
                    <a:pt x="5556" y="17621"/>
                    <a:pt x="8414" y="10954"/>
                    <a:pt x="8414" y="7144"/>
                  </a:cubicBezTo>
                  <a:close/>
                </a:path>
              </a:pathLst>
            </a:custGeom>
            <a:grpFill/>
            <a:ln w="9525" cap="flat">
              <a:noFill/>
              <a:prstDash val="solid"/>
              <a:miter/>
            </a:ln>
          </p:spPr>
          <p:txBody>
            <a:bodyPr rtlCol="0" anchor="ctr"/>
            <a:lstStyle/>
            <a:p>
              <a:endParaRPr lang="en-US"/>
            </a:p>
          </p:txBody>
        </p:sp>
        <p:sp>
          <p:nvSpPr>
            <p:cNvPr id="1114" name="Freeform: Shape 1113">
              <a:extLst>
                <a:ext uri="{FF2B5EF4-FFF2-40B4-BE49-F238E27FC236}">
                  <a16:creationId xmlns:a16="http://schemas.microsoft.com/office/drawing/2014/main" xmlns="" id="{87309FAD-C379-4E5F-9EBD-43264AA86AB3}"/>
                </a:ext>
              </a:extLst>
            </p:cNvPr>
            <p:cNvSpPr/>
            <p:nvPr/>
          </p:nvSpPr>
          <p:spPr>
            <a:xfrm>
              <a:off x="7143274" y="118062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1115" name="Freeform: Shape 1114">
              <a:extLst>
                <a:ext uri="{FF2B5EF4-FFF2-40B4-BE49-F238E27FC236}">
                  <a16:creationId xmlns:a16="http://schemas.microsoft.com/office/drawing/2014/main" xmlns="" id="{966377CB-F016-4CCB-B866-66C775567B92}"/>
                </a:ext>
              </a:extLst>
            </p:cNvPr>
            <p:cNvSpPr/>
            <p:nvPr/>
          </p:nvSpPr>
          <p:spPr>
            <a:xfrm>
              <a:off x="7142321" y="11768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116" name="Freeform: Shape 1115">
              <a:extLst>
                <a:ext uri="{FF2B5EF4-FFF2-40B4-BE49-F238E27FC236}">
                  <a16:creationId xmlns:a16="http://schemas.microsoft.com/office/drawing/2014/main" xmlns="" id="{BB4BA269-81C1-4CF0-96FB-C60252D67547}"/>
                </a:ext>
              </a:extLst>
            </p:cNvPr>
            <p:cNvSpPr/>
            <p:nvPr/>
          </p:nvSpPr>
          <p:spPr>
            <a:xfrm>
              <a:off x="7107079" y="1096181"/>
              <a:ext cx="9525" cy="9525"/>
            </a:xfrm>
            <a:custGeom>
              <a:avLst/>
              <a:gdLst>
                <a:gd name="connsiteX0" fmla="*/ 9049 w 9525"/>
                <a:gd name="connsiteY0" fmla="*/ 8718 h 9525"/>
                <a:gd name="connsiteX1" fmla="*/ 7144 w 9525"/>
                <a:gd name="connsiteY1" fmla="*/ 7766 h 9525"/>
                <a:gd name="connsiteX2" fmla="*/ 9049 w 9525"/>
                <a:gd name="connsiteY2" fmla="*/ 8718 h 9525"/>
              </a:gdLst>
              <a:ahLst/>
              <a:cxnLst>
                <a:cxn ang="0">
                  <a:pos x="connsiteX0" y="connsiteY0"/>
                </a:cxn>
                <a:cxn ang="0">
                  <a:pos x="connsiteX1" y="connsiteY1"/>
                </a:cxn>
                <a:cxn ang="0">
                  <a:pos x="connsiteX2" y="connsiteY2"/>
                </a:cxn>
              </a:cxnLst>
              <a:rect l="l" t="t" r="r" b="b"/>
              <a:pathLst>
                <a:path w="9525" h="9525">
                  <a:moveTo>
                    <a:pt x="9049" y="8718"/>
                  </a:moveTo>
                  <a:cubicBezTo>
                    <a:pt x="9049" y="5861"/>
                    <a:pt x="8096" y="7766"/>
                    <a:pt x="7144" y="7766"/>
                  </a:cubicBezTo>
                  <a:cubicBezTo>
                    <a:pt x="7144" y="8718"/>
                    <a:pt x="8096" y="9671"/>
                    <a:pt x="9049" y="8718"/>
                  </a:cubicBezTo>
                  <a:close/>
                </a:path>
              </a:pathLst>
            </a:custGeom>
            <a:grpFill/>
            <a:ln w="9525" cap="flat">
              <a:noFill/>
              <a:prstDash val="solid"/>
              <a:miter/>
            </a:ln>
          </p:spPr>
          <p:txBody>
            <a:bodyPr rtlCol="0" anchor="ctr"/>
            <a:lstStyle/>
            <a:p>
              <a:endParaRPr lang="en-US"/>
            </a:p>
          </p:txBody>
        </p:sp>
        <p:sp>
          <p:nvSpPr>
            <p:cNvPr id="1117" name="Freeform: Shape 1116">
              <a:extLst>
                <a:ext uri="{FF2B5EF4-FFF2-40B4-BE49-F238E27FC236}">
                  <a16:creationId xmlns:a16="http://schemas.microsoft.com/office/drawing/2014/main" xmlns="" id="{C36B0D5F-3A26-4C27-8B33-982232A7D5CE}"/>
                </a:ext>
              </a:extLst>
            </p:cNvPr>
            <p:cNvSpPr/>
            <p:nvPr/>
          </p:nvSpPr>
          <p:spPr>
            <a:xfrm>
              <a:off x="7057549" y="1098708"/>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lnTo>
                    <a:pt x="7144" y="7144"/>
                  </a:lnTo>
                  <a:cubicBezTo>
                    <a:pt x="8096" y="8096"/>
                    <a:pt x="8096" y="8096"/>
                    <a:pt x="8096" y="9049"/>
                  </a:cubicBezTo>
                  <a:close/>
                </a:path>
              </a:pathLst>
            </a:custGeom>
            <a:grpFill/>
            <a:ln w="9525" cap="flat">
              <a:noFill/>
              <a:prstDash val="solid"/>
              <a:miter/>
            </a:ln>
          </p:spPr>
          <p:txBody>
            <a:bodyPr rtlCol="0" anchor="ctr"/>
            <a:lstStyle/>
            <a:p>
              <a:endParaRPr lang="en-US"/>
            </a:p>
          </p:txBody>
        </p:sp>
        <p:sp>
          <p:nvSpPr>
            <p:cNvPr id="1118" name="Freeform: Shape 1117">
              <a:extLst>
                <a:ext uri="{FF2B5EF4-FFF2-40B4-BE49-F238E27FC236}">
                  <a16:creationId xmlns:a16="http://schemas.microsoft.com/office/drawing/2014/main" xmlns="" id="{1BBC688F-C47B-4F4A-8434-96C9F55656E8}"/>
                </a:ext>
              </a:extLst>
            </p:cNvPr>
            <p:cNvSpPr/>
            <p:nvPr/>
          </p:nvSpPr>
          <p:spPr>
            <a:xfrm>
              <a:off x="7028974" y="116919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119" name="Freeform: Shape 1118">
              <a:extLst>
                <a:ext uri="{FF2B5EF4-FFF2-40B4-BE49-F238E27FC236}">
                  <a16:creationId xmlns:a16="http://schemas.microsoft.com/office/drawing/2014/main" xmlns="" id="{62FCB2EC-327A-4103-9CE6-7A950470F8D1}"/>
                </a:ext>
              </a:extLst>
            </p:cNvPr>
            <p:cNvSpPr/>
            <p:nvPr/>
          </p:nvSpPr>
          <p:spPr>
            <a:xfrm>
              <a:off x="7026592" y="1170146"/>
              <a:ext cx="9525" cy="9525"/>
            </a:xfrm>
            <a:custGeom>
              <a:avLst/>
              <a:gdLst>
                <a:gd name="connsiteX0" fmla="*/ 8573 w 9525"/>
                <a:gd name="connsiteY0" fmla="*/ 7144 h 9525"/>
                <a:gd name="connsiteX1" fmla="*/ 8573 w 9525"/>
                <a:gd name="connsiteY1" fmla="*/ 7144 h 9525"/>
              </a:gdLst>
              <a:ahLst/>
              <a:cxnLst>
                <a:cxn ang="0">
                  <a:pos x="connsiteX0" y="connsiteY0"/>
                </a:cxn>
                <a:cxn ang="0">
                  <a:pos x="connsiteX1" y="connsiteY1"/>
                </a:cxn>
              </a:cxnLst>
              <a:rect l="l" t="t" r="r" b="b"/>
              <a:pathLst>
                <a:path w="9525" h="9525">
                  <a:moveTo>
                    <a:pt x="8573" y="7144"/>
                  </a:moveTo>
                  <a:cubicBezTo>
                    <a:pt x="6667" y="11906"/>
                    <a:pt x="6667" y="10954"/>
                    <a:pt x="8573" y="7144"/>
                  </a:cubicBezTo>
                  <a:close/>
                </a:path>
              </a:pathLst>
            </a:custGeom>
            <a:grpFill/>
            <a:ln w="9525" cap="flat">
              <a:noFill/>
              <a:prstDash val="solid"/>
              <a:miter/>
            </a:ln>
          </p:spPr>
          <p:txBody>
            <a:bodyPr rtlCol="0" anchor="ctr"/>
            <a:lstStyle/>
            <a:p>
              <a:endParaRPr lang="en-US"/>
            </a:p>
          </p:txBody>
        </p:sp>
        <p:sp>
          <p:nvSpPr>
            <p:cNvPr id="1120" name="Freeform: Shape 1119">
              <a:extLst>
                <a:ext uri="{FF2B5EF4-FFF2-40B4-BE49-F238E27FC236}">
                  <a16:creationId xmlns:a16="http://schemas.microsoft.com/office/drawing/2014/main" xmlns="" id="{7785A348-A1D9-4FCA-9D84-19C98A46AE10}"/>
                </a:ext>
              </a:extLst>
            </p:cNvPr>
            <p:cNvSpPr/>
            <p:nvPr/>
          </p:nvSpPr>
          <p:spPr>
            <a:xfrm>
              <a:off x="7241381" y="6872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9049"/>
                    <a:pt x="7144" y="7144"/>
                    <a:pt x="7144" y="7144"/>
                  </a:cubicBezTo>
                  <a:close/>
                </a:path>
              </a:pathLst>
            </a:custGeom>
            <a:grpFill/>
            <a:ln w="9525" cap="flat">
              <a:noFill/>
              <a:prstDash val="solid"/>
              <a:miter/>
            </a:ln>
          </p:spPr>
          <p:txBody>
            <a:bodyPr rtlCol="0" anchor="ctr"/>
            <a:lstStyle/>
            <a:p>
              <a:endParaRPr lang="en-US"/>
            </a:p>
          </p:txBody>
        </p:sp>
        <p:sp>
          <p:nvSpPr>
            <p:cNvPr id="1121" name="Freeform: Shape 1120">
              <a:extLst>
                <a:ext uri="{FF2B5EF4-FFF2-40B4-BE49-F238E27FC236}">
                  <a16:creationId xmlns:a16="http://schemas.microsoft.com/office/drawing/2014/main" xmlns="" id="{242F0C84-BAA9-4311-A33A-1B31052A12DB}"/>
                </a:ext>
              </a:extLst>
            </p:cNvPr>
            <p:cNvSpPr/>
            <p:nvPr/>
          </p:nvSpPr>
          <p:spPr>
            <a:xfrm>
              <a:off x="7242697" y="683398"/>
              <a:ext cx="9525" cy="9525"/>
            </a:xfrm>
            <a:custGeom>
              <a:avLst/>
              <a:gdLst>
                <a:gd name="connsiteX0" fmla="*/ 11543 w 9525"/>
                <a:gd name="connsiteY0" fmla="*/ 9069 h 9525"/>
                <a:gd name="connsiteX1" fmla="*/ 11543 w 9525"/>
                <a:gd name="connsiteY1" fmla="*/ 9069 h 9525"/>
              </a:gdLst>
              <a:ahLst/>
              <a:cxnLst>
                <a:cxn ang="0">
                  <a:pos x="connsiteX0" y="connsiteY0"/>
                </a:cxn>
                <a:cxn ang="0">
                  <a:pos x="connsiteX1" y="connsiteY1"/>
                </a:cxn>
              </a:cxnLst>
              <a:rect l="l" t="t" r="r" b="b"/>
              <a:pathLst>
                <a:path w="9525" h="9525">
                  <a:moveTo>
                    <a:pt x="11543" y="9069"/>
                  </a:moveTo>
                  <a:cubicBezTo>
                    <a:pt x="3923" y="5259"/>
                    <a:pt x="7733" y="8117"/>
                    <a:pt x="11543" y="9069"/>
                  </a:cubicBezTo>
                  <a:close/>
                </a:path>
              </a:pathLst>
            </a:custGeom>
            <a:grpFill/>
            <a:ln w="9525" cap="flat">
              <a:noFill/>
              <a:prstDash val="solid"/>
              <a:miter/>
            </a:ln>
          </p:spPr>
          <p:txBody>
            <a:bodyPr rtlCol="0" anchor="ctr"/>
            <a:lstStyle/>
            <a:p>
              <a:endParaRPr lang="en-US"/>
            </a:p>
          </p:txBody>
        </p:sp>
        <p:sp>
          <p:nvSpPr>
            <p:cNvPr id="1122" name="Freeform: Shape 1121">
              <a:extLst>
                <a:ext uri="{FF2B5EF4-FFF2-40B4-BE49-F238E27FC236}">
                  <a16:creationId xmlns:a16="http://schemas.microsoft.com/office/drawing/2014/main" xmlns="" id="{B337E394-172B-4CF9-90A7-B9D75FF3D492}"/>
                </a:ext>
              </a:extLst>
            </p:cNvPr>
            <p:cNvSpPr/>
            <p:nvPr/>
          </p:nvSpPr>
          <p:spPr>
            <a:xfrm>
              <a:off x="7254716" y="6386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23" name="Freeform: Shape 1122">
              <a:extLst>
                <a:ext uri="{FF2B5EF4-FFF2-40B4-BE49-F238E27FC236}">
                  <a16:creationId xmlns:a16="http://schemas.microsoft.com/office/drawing/2014/main" xmlns="" id="{76AEEA04-8E70-4C10-AFE9-0C862810B610}"/>
                </a:ext>
              </a:extLst>
            </p:cNvPr>
            <p:cNvSpPr/>
            <p:nvPr/>
          </p:nvSpPr>
          <p:spPr>
            <a:xfrm>
              <a:off x="7254716" y="6091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1124" name="Freeform: Shape 1123">
              <a:extLst>
                <a:ext uri="{FF2B5EF4-FFF2-40B4-BE49-F238E27FC236}">
                  <a16:creationId xmlns:a16="http://schemas.microsoft.com/office/drawing/2014/main" xmlns="" id="{F64AC07D-CB7C-4C28-979C-3B503793CC07}"/>
                </a:ext>
              </a:extLst>
            </p:cNvPr>
            <p:cNvSpPr/>
            <p:nvPr/>
          </p:nvSpPr>
          <p:spPr>
            <a:xfrm>
              <a:off x="7258526" y="6034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125" name="Freeform: Shape 1124">
              <a:extLst>
                <a:ext uri="{FF2B5EF4-FFF2-40B4-BE49-F238E27FC236}">
                  <a16:creationId xmlns:a16="http://schemas.microsoft.com/office/drawing/2014/main" xmlns="" id="{D8BD1163-CDB3-4484-825A-158D5B5FC86C}"/>
                </a:ext>
              </a:extLst>
            </p:cNvPr>
            <p:cNvSpPr/>
            <p:nvPr/>
          </p:nvSpPr>
          <p:spPr>
            <a:xfrm>
              <a:off x="7254716" y="637698"/>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1126" name="Freeform: Shape 1125">
              <a:extLst>
                <a:ext uri="{FF2B5EF4-FFF2-40B4-BE49-F238E27FC236}">
                  <a16:creationId xmlns:a16="http://schemas.microsoft.com/office/drawing/2014/main" xmlns="" id="{56B7B835-C548-43AF-9C93-87F9FBCE3057}"/>
                </a:ext>
              </a:extLst>
            </p:cNvPr>
            <p:cNvSpPr/>
            <p:nvPr/>
          </p:nvSpPr>
          <p:spPr>
            <a:xfrm>
              <a:off x="7240429" y="6777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8096"/>
                    <a:pt x="7144" y="7144"/>
                  </a:cubicBezTo>
                  <a:close/>
                </a:path>
              </a:pathLst>
            </a:custGeom>
            <a:grpFill/>
            <a:ln w="9525" cap="flat">
              <a:noFill/>
              <a:prstDash val="solid"/>
              <a:miter/>
            </a:ln>
          </p:spPr>
          <p:txBody>
            <a:bodyPr rtlCol="0" anchor="ctr"/>
            <a:lstStyle/>
            <a:p>
              <a:endParaRPr lang="en-US"/>
            </a:p>
          </p:txBody>
        </p:sp>
        <p:sp>
          <p:nvSpPr>
            <p:cNvPr id="1127" name="Freeform: Shape 1126">
              <a:extLst>
                <a:ext uri="{FF2B5EF4-FFF2-40B4-BE49-F238E27FC236}">
                  <a16:creationId xmlns:a16="http://schemas.microsoft.com/office/drawing/2014/main" xmlns="" id="{1D0A52C3-5832-4B47-9D81-088C8BBC913A}"/>
                </a:ext>
              </a:extLst>
            </p:cNvPr>
            <p:cNvSpPr/>
            <p:nvPr/>
          </p:nvSpPr>
          <p:spPr>
            <a:xfrm>
              <a:off x="7257574" y="6510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9049"/>
                    <a:pt x="7144" y="7144"/>
                  </a:cubicBezTo>
                  <a:close/>
                </a:path>
              </a:pathLst>
            </a:custGeom>
            <a:grpFill/>
            <a:ln w="9525" cap="flat">
              <a:noFill/>
              <a:prstDash val="solid"/>
              <a:miter/>
            </a:ln>
          </p:spPr>
          <p:txBody>
            <a:bodyPr rtlCol="0" anchor="ctr"/>
            <a:lstStyle/>
            <a:p>
              <a:endParaRPr lang="en-US"/>
            </a:p>
          </p:txBody>
        </p:sp>
        <p:sp>
          <p:nvSpPr>
            <p:cNvPr id="1128" name="Freeform: Shape 1127">
              <a:extLst>
                <a:ext uri="{FF2B5EF4-FFF2-40B4-BE49-F238E27FC236}">
                  <a16:creationId xmlns:a16="http://schemas.microsoft.com/office/drawing/2014/main" xmlns="" id="{CC471402-F9B8-40FC-8224-674265500EC1}"/>
                </a:ext>
              </a:extLst>
            </p:cNvPr>
            <p:cNvSpPr/>
            <p:nvPr/>
          </p:nvSpPr>
          <p:spPr>
            <a:xfrm>
              <a:off x="7254811" y="661087"/>
              <a:ext cx="9525" cy="9525"/>
            </a:xfrm>
            <a:custGeom>
              <a:avLst/>
              <a:gdLst>
                <a:gd name="connsiteX0" fmla="*/ 9907 w 9525"/>
                <a:gd name="connsiteY0" fmla="*/ 7567 h 9525"/>
                <a:gd name="connsiteX1" fmla="*/ 9907 w 9525"/>
                <a:gd name="connsiteY1" fmla="*/ 7567 h 9525"/>
              </a:gdLst>
              <a:ahLst/>
              <a:cxnLst>
                <a:cxn ang="0">
                  <a:pos x="connsiteX0" y="connsiteY0"/>
                </a:cxn>
                <a:cxn ang="0">
                  <a:pos x="connsiteX1" y="connsiteY1"/>
                </a:cxn>
              </a:cxnLst>
              <a:rect l="l" t="t" r="r" b="b"/>
              <a:pathLst>
                <a:path w="9525" h="9525">
                  <a:moveTo>
                    <a:pt x="9907" y="7567"/>
                  </a:moveTo>
                  <a:cubicBezTo>
                    <a:pt x="10859" y="6615"/>
                    <a:pt x="3239" y="7567"/>
                    <a:pt x="9907" y="7567"/>
                  </a:cubicBezTo>
                  <a:close/>
                </a:path>
              </a:pathLst>
            </a:custGeom>
            <a:grpFill/>
            <a:ln w="9525" cap="flat">
              <a:noFill/>
              <a:prstDash val="solid"/>
              <a:miter/>
            </a:ln>
          </p:spPr>
          <p:txBody>
            <a:bodyPr rtlCol="0" anchor="ctr"/>
            <a:lstStyle/>
            <a:p>
              <a:endParaRPr lang="en-US"/>
            </a:p>
          </p:txBody>
        </p:sp>
        <p:sp>
          <p:nvSpPr>
            <p:cNvPr id="1129" name="Freeform: Shape 1128">
              <a:extLst>
                <a:ext uri="{FF2B5EF4-FFF2-40B4-BE49-F238E27FC236}">
                  <a16:creationId xmlns:a16="http://schemas.microsoft.com/office/drawing/2014/main" xmlns="" id="{372ED80E-533E-437E-9D04-D143C7971450}"/>
                </a:ext>
              </a:extLst>
            </p:cNvPr>
            <p:cNvSpPr/>
            <p:nvPr/>
          </p:nvSpPr>
          <p:spPr>
            <a:xfrm>
              <a:off x="7251859" y="6767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130" name="Freeform: Shape 1129">
              <a:extLst>
                <a:ext uri="{FF2B5EF4-FFF2-40B4-BE49-F238E27FC236}">
                  <a16:creationId xmlns:a16="http://schemas.microsoft.com/office/drawing/2014/main" xmlns="" id="{8445253E-9B8E-45C8-9660-E8A5C28878EA}"/>
                </a:ext>
              </a:extLst>
            </p:cNvPr>
            <p:cNvSpPr/>
            <p:nvPr/>
          </p:nvSpPr>
          <p:spPr>
            <a:xfrm>
              <a:off x="7258526" y="644366"/>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31" name="Freeform: Shape 1130">
              <a:extLst>
                <a:ext uri="{FF2B5EF4-FFF2-40B4-BE49-F238E27FC236}">
                  <a16:creationId xmlns:a16="http://schemas.microsoft.com/office/drawing/2014/main" xmlns="" id="{AD653C83-8369-42F3-B64F-0A038D4EB99E}"/>
                </a:ext>
              </a:extLst>
            </p:cNvPr>
            <p:cNvSpPr/>
            <p:nvPr/>
          </p:nvSpPr>
          <p:spPr>
            <a:xfrm>
              <a:off x="7245191" y="3719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32" name="Freeform: Shape 1131">
              <a:extLst>
                <a:ext uri="{FF2B5EF4-FFF2-40B4-BE49-F238E27FC236}">
                  <a16:creationId xmlns:a16="http://schemas.microsoft.com/office/drawing/2014/main" xmlns="" id="{01B1A276-0ACD-4E65-83E7-0D151A2E54A4}"/>
                </a:ext>
              </a:extLst>
            </p:cNvPr>
            <p:cNvSpPr/>
            <p:nvPr/>
          </p:nvSpPr>
          <p:spPr>
            <a:xfrm>
              <a:off x="7254716" y="22907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954" y="7144"/>
                    <a:pt x="7144" y="7144"/>
                  </a:cubicBezTo>
                  <a:close/>
                </a:path>
              </a:pathLst>
            </a:custGeom>
            <a:grpFill/>
            <a:ln w="9525" cap="flat">
              <a:noFill/>
              <a:prstDash val="solid"/>
              <a:miter/>
            </a:ln>
          </p:spPr>
          <p:txBody>
            <a:bodyPr rtlCol="0" anchor="ctr"/>
            <a:lstStyle/>
            <a:p>
              <a:endParaRPr lang="en-US"/>
            </a:p>
          </p:txBody>
        </p:sp>
        <p:sp>
          <p:nvSpPr>
            <p:cNvPr id="1133" name="Freeform: Shape 1132">
              <a:extLst>
                <a:ext uri="{FF2B5EF4-FFF2-40B4-BE49-F238E27FC236}">
                  <a16:creationId xmlns:a16="http://schemas.microsoft.com/office/drawing/2014/main" xmlns="" id="{39642B41-39C1-47B5-BE98-9D905D0E7A16}"/>
                </a:ext>
              </a:extLst>
            </p:cNvPr>
            <p:cNvSpPr/>
            <p:nvPr/>
          </p:nvSpPr>
          <p:spPr>
            <a:xfrm>
              <a:off x="7261384" y="5948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1134" name="Freeform: Shape 1133">
              <a:extLst>
                <a:ext uri="{FF2B5EF4-FFF2-40B4-BE49-F238E27FC236}">
                  <a16:creationId xmlns:a16="http://schemas.microsoft.com/office/drawing/2014/main" xmlns="" id="{51150C89-3C1C-4210-95C7-52B5EC09B48E}"/>
                </a:ext>
              </a:extLst>
            </p:cNvPr>
            <p:cNvSpPr/>
            <p:nvPr/>
          </p:nvSpPr>
          <p:spPr>
            <a:xfrm>
              <a:off x="7253764" y="512723"/>
              <a:ext cx="19050" cy="9525"/>
            </a:xfrm>
            <a:custGeom>
              <a:avLst/>
              <a:gdLst>
                <a:gd name="connsiteX0" fmla="*/ 12859 w 19050"/>
                <a:gd name="connsiteY0" fmla="*/ 8294 h 9525"/>
                <a:gd name="connsiteX1" fmla="*/ 7144 w 19050"/>
                <a:gd name="connsiteY1" fmla="*/ 7341 h 9525"/>
                <a:gd name="connsiteX2" fmla="*/ 12859 w 19050"/>
                <a:gd name="connsiteY2" fmla="*/ 8294 h 9525"/>
              </a:gdLst>
              <a:ahLst/>
              <a:cxnLst>
                <a:cxn ang="0">
                  <a:pos x="connsiteX0" y="connsiteY0"/>
                </a:cxn>
                <a:cxn ang="0">
                  <a:pos x="connsiteX1" y="connsiteY1"/>
                </a:cxn>
                <a:cxn ang="0">
                  <a:pos x="connsiteX2" y="connsiteY2"/>
                </a:cxn>
              </a:cxnLst>
              <a:rect l="l" t="t" r="r" b="b"/>
              <a:pathLst>
                <a:path w="19050" h="9525">
                  <a:moveTo>
                    <a:pt x="12859" y="8294"/>
                  </a:moveTo>
                  <a:cubicBezTo>
                    <a:pt x="10001" y="9246"/>
                    <a:pt x="10001" y="6389"/>
                    <a:pt x="7144" y="7341"/>
                  </a:cubicBezTo>
                  <a:cubicBezTo>
                    <a:pt x="8096" y="7341"/>
                    <a:pt x="11906" y="9246"/>
                    <a:pt x="12859" y="8294"/>
                  </a:cubicBezTo>
                  <a:close/>
                </a:path>
              </a:pathLst>
            </a:custGeom>
            <a:grpFill/>
            <a:ln w="9525" cap="flat">
              <a:noFill/>
              <a:prstDash val="solid"/>
              <a:miter/>
            </a:ln>
          </p:spPr>
          <p:txBody>
            <a:bodyPr rtlCol="0" anchor="ctr"/>
            <a:lstStyle/>
            <a:p>
              <a:endParaRPr lang="en-US"/>
            </a:p>
          </p:txBody>
        </p:sp>
        <p:sp>
          <p:nvSpPr>
            <p:cNvPr id="1135" name="Freeform: Shape 1134">
              <a:extLst>
                <a:ext uri="{FF2B5EF4-FFF2-40B4-BE49-F238E27FC236}">
                  <a16:creationId xmlns:a16="http://schemas.microsoft.com/office/drawing/2014/main" xmlns="" id="{6C35D54A-2F6B-46AA-9C36-7DD05A6B7F20}"/>
                </a:ext>
              </a:extLst>
            </p:cNvPr>
            <p:cNvSpPr/>
            <p:nvPr/>
          </p:nvSpPr>
          <p:spPr>
            <a:xfrm>
              <a:off x="7240429" y="6777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36" name="Freeform: Shape 1135">
              <a:extLst>
                <a:ext uri="{FF2B5EF4-FFF2-40B4-BE49-F238E27FC236}">
                  <a16:creationId xmlns:a16="http://schemas.microsoft.com/office/drawing/2014/main" xmlns="" id="{BA0A764C-9F9D-449C-9EEA-9ECFDE10B717}"/>
                </a:ext>
              </a:extLst>
            </p:cNvPr>
            <p:cNvSpPr/>
            <p:nvPr/>
          </p:nvSpPr>
          <p:spPr>
            <a:xfrm>
              <a:off x="7253340" y="51292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1137" name="Freeform: Shape 1136">
              <a:extLst>
                <a:ext uri="{FF2B5EF4-FFF2-40B4-BE49-F238E27FC236}">
                  <a16:creationId xmlns:a16="http://schemas.microsoft.com/office/drawing/2014/main" xmlns="" id="{686FB22D-7D59-4240-A432-37770CB4F3AE}"/>
                </a:ext>
              </a:extLst>
            </p:cNvPr>
            <p:cNvSpPr/>
            <p:nvPr/>
          </p:nvSpPr>
          <p:spPr>
            <a:xfrm>
              <a:off x="7257574" y="573881"/>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7144"/>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1138" name="Freeform: Shape 1137">
              <a:extLst>
                <a:ext uri="{FF2B5EF4-FFF2-40B4-BE49-F238E27FC236}">
                  <a16:creationId xmlns:a16="http://schemas.microsoft.com/office/drawing/2014/main" xmlns="" id="{06F0747A-BB5D-4B22-9751-3DC39160423D}"/>
                </a:ext>
              </a:extLst>
            </p:cNvPr>
            <p:cNvSpPr/>
            <p:nvPr/>
          </p:nvSpPr>
          <p:spPr>
            <a:xfrm>
              <a:off x="7255669" y="5891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39" name="Freeform: Shape 1138">
              <a:extLst>
                <a:ext uri="{FF2B5EF4-FFF2-40B4-BE49-F238E27FC236}">
                  <a16:creationId xmlns:a16="http://schemas.microsoft.com/office/drawing/2014/main" xmlns="" id="{93AC92B7-B23C-4AC8-BB0E-6CB4F8142C69}"/>
                </a:ext>
              </a:extLst>
            </p:cNvPr>
            <p:cNvSpPr/>
            <p:nvPr/>
          </p:nvSpPr>
          <p:spPr>
            <a:xfrm>
              <a:off x="7254046" y="565414"/>
              <a:ext cx="9525" cy="9525"/>
            </a:xfrm>
            <a:custGeom>
              <a:avLst/>
              <a:gdLst>
                <a:gd name="connsiteX0" fmla="*/ 7814 w 9525"/>
                <a:gd name="connsiteY0" fmla="*/ 7990 h 9525"/>
                <a:gd name="connsiteX1" fmla="*/ 7814 w 9525"/>
                <a:gd name="connsiteY1" fmla="*/ 7990 h 9525"/>
              </a:gdLst>
              <a:ahLst/>
              <a:cxnLst>
                <a:cxn ang="0">
                  <a:pos x="connsiteX0" y="connsiteY0"/>
                </a:cxn>
                <a:cxn ang="0">
                  <a:pos x="connsiteX1" y="connsiteY1"/>
                </a:cxn>
              </a:cxnLst>
              <a:rect l="l" t="t" r="r" b="b"/>
              <a:pathLst>
                <a:path w="9525" h="9525">
                  <a:moveTo>
                    <a:pt x="7814" y="7990"/>
                  </a:moveTo>
                  <a:cubicBezTo>
                    <a:pt x="8767" y="6085"/>
                    <a:pt x="5910" y="7990"/>
                    <a:pt x="7814" y="7990"/>
                  </a:cubicBezTo>
                  <a:close/>
                </a:path>
              </a:pathLst>
            </a:custGeom>
            <a:grpFill/>
            <a:ln w="9525" cap="flat">
              <a:noFill/>
              <a:prstDash val="solid"/>
              <a:miter/>
            </a:ln>
          </p:spPr>
          <p:txBody>
            <a:bodyPr rtlCol="0" anchor="ctr"/>
            <a:lstStyle/>
            <a:p>
              <a:endParaRPr lang="en-US"/>
            </a:p>
          </p:txBody>
        </p:sp>
        <p:sp>
          <p:nvSpPr>
            <p:cNvPr id="1140" name="Freeform: Shape 1139">
              <a:extLst>
                <a:ext uri="{FF2B5EF4-FFF2-40B4-BE49-F238E27FC236}">
                  <a16:creationId xmlns:a16="http://schemas.microsoft.com/office/drawing/2014/main" xmlns="" id="{5BE90349-C9A6-40D0-A220-A8530F309EE6}"/>
                </a:ext>
              </a:extLst>
            </p:cNvPr>
            <p:cNvSpPr/>
            <p:nvPr/>
          </p:nvSpPr>
          <p:spPr>
            <a:xfrm>
              <a:off x="7253340" y="55768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grpFill/>
            <a:ln w="9525" cap="flat">
              <a:noFill/>
              <a:prstDash val="solid"/>
              <a:miter/>
            </a:ln>
          </p:spPr>
          <p:txBody>
            <a:bodyPr rtlCol="0" anchor="ctr"/>
            <a:lstStyle/>
            <a:p>
              <a:endParaRPr lang="en-US"/>
            </a:p>
          </p:txBody>
        </p:sp>
        <p:sp>
          <p:nvSpPr>
            <p:cNvPr id="1141" name="Freeform: Shape 1140">
              <a:extLst>
                <a:ext uri="{FF2B5EF4-FFF2-40B4-BE49-F238E27FC236}">
                  <a16:creationId xmlns:a16="http://schemas.microsoft.com/office/drawing/2014/main" xmlns="" id="{499AE112-0FF1-450C-88C3-A3E86C473552}"/>
                </a:ext>
              </a:extLst>
            </p:cNvPr>
            <p:cNvSpPr/>
            <p:nvPr/>
          </p:nvSpPr>
          <p:spPr>
            <a:xfrm>
              <a:off x="7248049" y="395340"/>
              <a:ext cx="9525" cy="9525"/>
            </a:xfrm>
            <a:custGeom>
              <a:avLst/>
              <a:gdLst>
                <a:gd name="connsiteX0" fmla="*/ 7144 w 9525"/>
                <a:gd name="connsiteY0" fmla="*/ 7567 h 9525"/>
                <a:gd name="connsiteX1" fmla="*/ 10001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9049" y="7567"/>
                    <a:pt x="10001" y="7567"/>
                  </a:cubicBezTo>
                  <a:cubicBezTo>
                    <a:pt x="8096" y="7567"/>
                    <a:pt x="7144" y="6615"/>
                    <a:pt x="7144" y="7567"/>
                  </a:cubicBezTo>
                  <a:close/>
                </a:path>
              </a:pathLst>
            </a:custGeom>
            <a:grpFill/>
            <a:ln w="9525" cap="flat">
              <a:noFill/>
              <a:prstDash val="solid"/>
              <a:miter/>
            </a:ln>
          </p:spPr>
          <p:txBody>
            <a:bodyPr rtlCol="0" anchor="ctr"/>
            <a:lstStyle/>
            <a:p>
              <a:endParaRPr lang="en-US"/>
            </a:p>
          </p:txBody>
        </p:sp>
        <p:sp>
          <p:nvSpPr>
            <p:cNvPr id="1142" name="Freeform: Shape 1141">
              <a:extLst>
                <a:ext uri="{FF2B5EF4-FFF2-40B4-BE49-F238E27FC236}">
                  <a16:creationId xmlns:a16="http://schemas.microsoft.com/office/drawing/2014/main" xmlns="" id="{E7909990-85EF-495B-BC27-E0F93255ED0A}"/>
                </a:ext>
              </a:extLst>
            </p:cNvPr>
            <p:cNvSpPr/>
            <p:nvPr/>
          </p:nvSpPr>
          <p:spPr>
            <a:xfrm>
              <a:off x="7240111" y="677703"/>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5556" y="7144"/>
                    <a:pt x="8414" y="7144"/>
                    <a:pt x="8414" y="7144"/>
                  </a:cubicBezTo>
                  <a:close/>
                </a:path>
              </a:pathLst>
            </a:custGeom>
            <a:grpFill/>
            <a:ln w="9525" cap="flat">
              <a:noFill/>
              <a:prstDash val="solid"/>
              <a:miter/>
            </a:ln>
          </p:spPr>
          <p:txBody>
            <a:bodyPr rtlCol="0" anchor="ctr"/>
            <a:lstStyle/>
            <a:p>
              <a:endParaRPr lang="en-US"/>
            </a:p>
          </p:txBody>
        </p:sp>
        <p:sp>
          <p:nvSpPr>
            <p:cNvPr id="1143" name="Freeform: Shape 1142">
              <a:extLst>
                <a:ext uri="{FF2B5EF4-FFF2-40B4-BE49-F238E27FC236}">
                  <a16:creationId xmlns:a16="http://schemas.microsoft.com/office/drawing/2014/main" xmlns="" id="{E580D75B-8AFF-4AB6-9316-C8819175776C}"/>
                </a:ext>
              </a:extLst>
            </p:cNvPr>
            <p:cNvSpPr/>
            <p:nvPr/>
          </p:nvSpPr>
          <p:spPr>
            <a:xfrm>
              <a:off x="7231856" y="565308"/>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7144" y="7144"/>
                  </a:lnTo>
                  <a:cubicBezTo>
                    <a:pt x="7144" y="7144"/>
                    <a:pt x="7144" y="8096"/>
                    <a:pt x="7144" y="8096"/>
                  </a:cubicBezTo>
                  <a:close/>
                </a:path>
              </a:pathLst>
            </a:custGeom>
            <a:grpFill/>
            <a:ln w="9525" cap="flat">
              <a:noFill/>
              <a:prstDash val="solid"/>
              <a:miter/>
            </a:ln>
          </p:spPr>
          <p:txBody>
            <a:bodyPr rtlCol="0" anchor="ctr"/>
            <a:lstStyle/>
            <a:p>
              <a:endParaRPr lang="en-US"/>
            </a:p>
          </p:txBody>
        </p:sp>
        <p:sp>
          <p:nvSpPr>
            <p:cNvPr id="1144" name="Freeform: Shape 1143">
              <a:extLst>
                <a:ext uri="{FF2B5EF4-FFF2-40B4-BE49-F238E27FC236}">
                  <a16:creationId xmlns:a16="http://schemas.microsoft.com/office/drawing/2014/main" xmlns="" id="{670CD014-9838-4BC2-831A-820E3D4CBA35}"/>
                </a:ext>
              </a:extLst>
            </p:cNvPr>
            <p:cNvSpPr/>
            <p:nvPr/>
          </p:nvSpPr>
          <p:spPr>
            <a:xfrm>
              <a:off x="7244239" y="45386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45" name="Freeform: Shape 1144">
              <a:extLst>
                <a:ext uri="{FF2B5EF4-FFF2-40B4-BE49-F238E27FC236}">
                  <a16:creationId xmlns:a16="http://schemas.microsoft.com/office/drawing/2014/main" xmlns="" id="{5EE7F7A2-2F1F-4270-B76A-5BD16D8EC156}"/>
                </a:ext>
              </a:extLst>
            </p:cNvPr>
            <p:cNvSpPr/>
            <p:nvPr/>
          </p:nvSpPr>
          <p:spPr>
            <a:xfrm>
              <a:off x="7231856" y="56012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001" y="7567"/>
                    <a:pt x="9049" y="6615"/>
                    <a:pt x="7144" y="7567"/>
                  </a:cubicBezTo>
                  <a:close/>
                </a:path>
              </a:pathLst>
            </a:custGeom>
            <a:grpFill/>
            <a:ln w="9525" cap="flat">
              <a:noFill/>
              <a:prstDash val="solid"/>
              <a:miter/>
            </a:ln>
          </p:spPr>
          <p:txBody>
            <a:bodyPr rtlCol="0" anchor="ctr"/>
            <a:lstStyle/>
            <a:p>
              <a:endParaRPr lang="en-US"/>
            </a:p>
          </p:txBody>
        </p:sp>
        <p:sp>
          <p:nvSpPr>
            <p:cNvPr id="1146" name="Freeform: Shape 1145">
              <a:extLst>
                <a:ext uri="{FF2B5EF4-FFF2-40B4-BE49-F238E27FC236}">
                  <a16:creationId xmlns:a16="http://schemas.microsoft.com/office/drawing/2014/main" xmlns="" id="{6A8C411D-116B-45EE-8858-BFBF6467B36F}"/>
                </a:ext>
              </a:extLst>
            </p:cNvPr>
            <p:cNvSpPr/>
            <p:nvPr/>
          </p:nvSpPr>
          <p:spPr>
            <a:xfrm>
              <a:off x="7250906" y="3957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147" name="Freeform: Shape 1146">
              <a:extLst>
                <a:ext uri="{FF2B5EF4-FFF2-40B4-BE49-F238E27FC236}">
                  <a16:creationId xmlns:a16="http://schemas.microsoft.com/office/drawing/2014/main" xmlns="" id="{134E482A-6D9A-4803-8844-A371DB41D177}"/>
                </a:ext>
              </a:extLst>
            </p:cNvPr>
            <p:cNvSpPr/>
            <p:nvPr/>
          </p:nvSpPr>
          <p:spPr>
            <a:xfrm>
              <a:off x="7236619" y="229984"/>
              <a:ext cx="47625" cy="466725"/>
            </a:xfrm>
            <a:custGeom>
              <a:avLst/>
              <a:gdLst>
                <a:gd name="connsiteX0" fmla="*/ 14764 w 47625"/>
                <a:gd name="connsiteY0" fmla="*/ 164351 h 466725"/>
                <a:gd name="connsiteX1" fmla="*/ 17621 w 47625"/>
                <a:gd name="connsiteY1" fmla="*/ 173876 h 466725"/>
                <a:gd name="connsiteX2" fmla="*/ 16669 w 47625"/>
                <a:gd name="connsiteY2" fmla="*/ 369138 h 466725"/>
                <a:gd name="connsiteX3" fmla="*/ 15716 w 47625"/>
                <a:gd name="connsiteY3" fmla="*/ 459626 h 466725"/>
                <a:gd name="connsiteX4" fmla="*/ 13811 w 47625"/>
                <a:gd name="connsiteY4" fmla="*/ 458673 h 466725"/>
                <a:gd name="connsiteX5" fmla="*/ 16669 w 47625"/>
                <a:gd name="connsiteY5" fmla="*/ 458673 h 466725"/>
                <a:gd name="connsiteX6" fmla="*/ 25241 w 47625"/>
                <a:gd name="connsiteY6" fmla="*/ 415811 h 466725"/>
                <a:gd name="connsiteX7" fmla="*/ 21431 w 47625"/>
                <a:gd name="connsiteY7" fmla="*/ 387236 h 466725"/>
                <a:gd name="connsiteX8" fmla="*/ 30956 w 47625"/>
                <a:gd name="connsiteY8" fmla="*/ 359613 h 466725"/>
                <a:gd name="connsiteX9" fmla="*/ 46196 w 47625"/>
                <a:gd name="connsiteY9" fmla="*/ 197688 h 466725"/>
                <a:gd name="connsiteX10" fmla="*/ 44291 w 47625"/>
                <a:gd name="connsiteY10" fmla="*/ 190068 h 466725"/>
                <a:gd name="connsiteX11" fmla="*/ 34766 w 47625"/>
                <a:gd name="connsiteY11" fmla="*/ 7188 h 466725"/>
                <a:gd name="connsiteX12" fmla="*/ 15716 w 47625"/>
                <a:gd name="connsiteY12" fmla="*/ 140538 h 466725"/>
                <a:gd name="connsiteX13" fmla="*/ 16669 w 47625"/>
                <a:gd name="connsiteY13" fmla="*/ 141491 h 466725"/>
                <a:gd name="connsiteX14" fmla="*/ 15716 w 47625"/>
                <a:gd name="connsiteY14" fmla="*/ 143396 h 466725"/>
                <a:gd name="connsiteX15" fmla="*/ 14764 w 47625"/>
                <a:gd name="connsiteY15" fmla="*/ 164351 h 466725"/>
                <a:gd name="connsiteX16" fmla="*/ 23336 w 47625"/>
                <a:gd name="connsiteY16" fmla="*/ 192926 h 466725"/>
                <a:gd name="connsiteX17" fmla="*/ 23336 w 47625"/>
                <a:gd name="connsiteY17" fmla="*/ 192926 h 466725"/>
                <a:gd name="connsiteX18" fmla="*/ 23336 w 47625"/>
                <a:gd name="connsiteY18" fmla="*/ 195783 h 466725"/>
                <a:gd name="connsiteX19" fmla="*/ 23336 w 47625"/>
                <a:gd name="connsiteY19" fmla="*/ 195783 h 466725"/>
                <a:gd name="connsiteX20" fmla="*/ 43339 w 47625"/>
                <a:gd name="connsiteY20" fmla="*/ 191021 h 466725"/>
                <a:gd name="connsiteX21" fmla="*/ 43339 w 47625"/>
                <a:gd name="connsiteY21" fmla="*/ 191021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625" h="466725">
                  <a:moveTo>
                    <a:pt x="14764" y="164351"/>
                  </a:moveTo>
                  <a:cubicBezTo>
                    <a:pt x="14764" y="173876"/>
                    <a:pt x="38576" y="170066"/>
                    <a:pt x="17621" y="173876"/>
                  </a:cubicBezTo>
                  <a:cubicBezTo>
                    <a:pt x="19526" y="171018"/>
                    <a:pt x="-6191" y="370091"/>
                    <a:pt x="16669" y="369138"/>
                  </a:cubicBezTo>
                  <a:cubicBezTo>
                    <a:pt x="10954" y="369138"/>
                    <a:pt x="18574" y="460578"/>
                    <a:pt x="15716" y="459626"/>
                  </a:cubicBezTo>
                  <a:cubicBezTo>
                    <a:pt x="17621" y="458673"/>
                    <a:pt x="16669" y="458673"/>
                    <a:pt x="13811" y="458673"/>
                  </a:cubicBezTo>
                  <a:cubicBezTo>
                    <a:pt x="14764" y="457721"/>
                    <a:pt x="15716" y="456768"/>
                    <a:pt x="16669" y="458673"/>
                  </a:cubicBezTo>
                  <a:cubicBezTo>
                    <a:pt x="30004" y="458673"/>
                    <a:pt x="25241" y="415811"/>
                    <a:pt x="25241" y="415811"/>
                  </a:cubicBezTo>
                  <a:cubicBezTo>
                    <a:pt x="28099" y="396761"/>
                    <a:pt x="32861" y="397713"/>
                    <a:pt x="21431" y="387236"/>
                  </a:cubicBezTo>
                  <a:cubicBezTo>
                    <a:pt x="23336" y="382473"/>
                    <a:pt x="39529" y="365328"/>
                    <a:pt x="30956" y="359613"/>
                  </a:cubicBezTo>
                  <a:cubicBezTo>
                    <a:pt x="1429" y="366281"/>
                    <a:pt x="52864" y="200546"/>
                    <a:pt x="46196" y="197688"/>
                  </a:cubicBezTo>
                  <a:cubicBezTo>
                    <a:pt x="37624" y="192926"/>
                    <a:pt x="43339" y="194831"/>
                    <a:pt x="44291" y="190068"/>
                  </a:cubicBezTo>
                  <a:cubicBezTo>
                    <a:pt x="32861" y="190068"/>
                    <a:pt x="35719" y="22428"/>
                    <a:pt x="34766" y="7188"/>
                  </a:cubicBezTo>
                  <a:cubicBezTo>
                    <a:pt x="31909" y="4331"/>
                    <a:pt x="15716" y="139586"/>
                    <a:pt x="15716" y="140538"/>
                  </a:cubicBezTo>
                  <a:cubicBezTo>
                    <a:pt x="15716" y="141491"/>
                    <a:pt x="19526" y="143396"/>
                    <a:pt x="16669" y="141491"/>
                  </a:cubicBezTo>
                  <a:cubicBezTo>
                    <a:pt x="18574" y="142443"/>
                    <a:pt x="18574" y="143396"/>
                    <a:pt x="15716" y="143396"/>
                  </a:cubicBezTo>
                  <a:cubicBezTo>
                    <a:pt x="20479" y="151016"/>
                    <a:pt x="14764" y="159588"/>
                    <a:pt x="14764" y="164351"/>
                  </a:cubicBezTo>
                  <a:close/>
                  <a:moveTo>
                    <a:pt x="23336" y="192926"/>
                  </a:moveTo>
                  <a:cubicBezTo>
                    <a:pt x="23336" y="192926"/>
                    <a:pt x="22384" y="191973"/>
                    <a:pt x="23336" y="192926"/>
                  </a:cubicBezTo>
                  <a:close/>
                  <a:moveTo>
                    <a:pt x="23336" y="195783"/>
                  </a:moveTo>
                  <a:cubicBezTo>
                    <a:pt x="23336" y="193878"/>
                    <a:pt x="27146" y="193878"/>
                    <a:pt x="23336" y="195783"/>
                  </a:cubicBezTo>
                  <a:close/>
                  <a:moveTo>
                    <a:pt x="43339" y="191021"/>
                  </a:moveTo>
                  <a:cubicBezTo>
                    <a:pt x="43339" y="191973"/>
                    <a:pt x="39529" y="190068"/>
                    <a:pt x="43339" y="191021"/>
                  </a:cubicBezTo>
                  <a:close/>
                </a:path>
              </a:pathLst>
            </a:custGeom>
            <a:grpFill/>
            <a:ln w="9525" cap="flat">
              <a:noFill/>
              <a:prstDash val="solid"/>
              <a:miter/>
            </a:ln>
          </p:spPr>
          <p:txBody>
            <a:bodyPr rtlCol="0" anchor="ctr"/>
            <a:lstStyle/>
            <a:p>
              <a:endParaRPr lang="en-US"/>
            </a:p>
          </p:txBody>
        </p:sp>
        <p:sp>
          <p:nvSpPr>
            <p:cNvPr id="1148" name="Freeform: Shape 1147">
              <a:extLst>
                <a:ext uri="{FF2B5EF4-FFF2-40B4-BE49-F238E27FC236}">
                  <a16:creationId xmlns:a16="http://schemas.microsoft.com/office/drawing/2014/main" xmlns="" id="{9D82C91E-FEB5-4D9A-A4C6-08BB5F77FB6A}"/>
                </a:ext>
              </a:extLst>
            </p:cNvPr>
            <p:cNvSpPr/>
            <p:nvPr/>
          </p:nvSpPr>
          <p:spPr>
            <a:xfrm>
              <a:off x="7268289" y="41290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1149" name="Freeform: Shape 1148">
              <a:extLst>
                <a:ext uri="{FF2B5EF4-FFF2-40B4-BE49-F238E27FC236}">
                  <a16:creationId xmlns:a16="http://schemas.microsoft.com/office/drawing/2014/main" xmlns="" id="{03D0A299-F0D8-4AD9-BE23-E47D78531937}"/>
                </a:ext>
              </a:extLst>
            </p:cNvPr>
            <p:cNvSpPr/>
            <p:nvPr/>
          </p:nvSpPr>
          <p:spPr>
            <a:xfrm>
              <a:off x="7253870" y="63865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6" y="7144"/>
                    <a:pt x="7990" y="7144"/>
                  </a:cubicBezTo>
                  <a:close/>
                </a:path>
              </a:pathLst>
            </a:custGeom>
            <a:grpFill/>
            <a:ln w="9525" cap="flat">
              <a:noFill/>
              <a:prstDash val="solid"/>
              <a:miter/>
            </a:ln>
          </p:spPr>
          <p:txBody>
            <a:bodyPr rtlCol="0" anchor="ctr"/>
            <a:lstStyle/>
            <a:p>
              <a:endParaRPr lang="en-US"/>
            </a:p>
          </p:txBody>
        </p:sp>
        <p:sp>
          <p:nvSpPr>
            <p:cNvPr id="1150" name="Freeform: Shape 1149">
              <a:extLst>
                <a:ext uri="{FF2B5EF4-FFF2-40B4-BE49-F238E27FC236}">
                  <a16:creationId xmlns:a16="http://schemas.microsoft.com/office/drawing/2014/main" xmlns="" id="{B2728455-3410-47C4-8E30-B992AF3BADAE}"/>
                </a:ext>
              </a:extLst>
            </p:cNvPr>
            <p:cNvSpPr/>
            <p:nvPr/>
          </p:nvSpPr>
          <p:spPr>
            <a:xfrm>
              <a:off x="7243286" y="4510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7144"/>
                    <a:pt x="7144" y="7144"/>
                    <a:pt x="7144" y="7144"/>
                  </a:cubicBezTo>
                  <a:close/>
                </a:path>
              </a:pathLst>
            </a:custGeom>
            <a:grpFill/>
            <a:ln w="9525" cap="flat">
              <a:noFill/>
              <a:prstDash val="solid"/>
              <a:miter/>
            </a:ln>
          </p:spPr>
          <p:txBody>
            <a:bodyPr rtlCol="0" anchor="ctr"/>
            <a:lstStyle/>
            <a:p>
              <a:endParaRPr lang="en-US"/>
            </a:p>
          </p:txBody>
        </p:sp>
        <p:sp>
          <p:nvSpPr>
            <p:cNvPr id="1151" name="Freeform: Shape 1150">
              <a:extLst>
                <a:ext uri="{FF2B5EF4-FFF2-40B4-BE49-F238E27FC236}">
                  <a16:creationId xmlns:a16="http://schemas.microsoft.com/office/drawing/2014/main" xmlns="" id="{5B0934BF-D4FA-4233-B37E-CD7F6ED58F48}"/>
                </a:ext>
              </a:extLst>
            </p:cNvPr>
            <p:cNvSpPr/>
            <p:nvPr/>
          </p:nvSpPr>
          <p:spPr>
            <a:xfrm>
              <a:off x="7244239" y="6519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152" name="Freeform: Shape 1151">
              <a:extLst>
                <a:ext uri="{FF2B5EF4-FFF2-40B4-BE49-F238E27FC236}">
                  <a16:creationId xmlns:a16="http://schemas.microsoft.com/office/drawing/2014/main" xmlns="" id="{1EE70047-FF78-4E05-A442-54581CC32A28}"/>
                </a:ext>
              </a:extLst>
            </p:cNvPr>
            <p:cNvSpPr/>
            <p:nvPr/>
          </p:nvSpPr>
          <p:spPr>
            <a:xfrm>
              <a:off x="7243286" y="65865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7144"/>
                    <a:pt x="7144" y="7144"/>
                    <a:pt x="8096" y="7144"/>
                  </a:cubicBezTo>
                  <a:close/>
                </a:path>
              </a:pathLst>
            </a:custGeom>
            <a:grpFill/>
            <a:ln w="9525" cap="flat">
              <a:noFill/>
              <a:prstDash val="solid"/>
              <a:miter/>
            </a:ln>
          </p:spPr>
          <p:txBody>
            <a:bodyPr rtlCol="0" anchor="ctr"/>
            <a:lstStyle/>
            <a:p>
              <a:endParaRPr lang="en-US"/>
            </a:p>
          </p:txBody>
        </p:sp>
        <p:sp>
          <p:nvSpPr>
            <p:cNvPr id="1153" name="Freeform: Shape 1152">
              <a:extLst>
                <a:ext uri="{FF2B5EF4-FFF2-40B4-BE49-F238E27FC236}">
                  <a16:creationId xmlns:a16="http://schemas.microsoft.com/office/drawing/2014/main" xmlns="" id="{2AA83EC6-9A13-43C8-882F-88A57774C769}"/>
                </a:ext>
              </a:extLst>
            </p:cNvPr>
            <p:cNvSpPr/>
            <p:nvPr/>
          </p:nvSpPr>
          <p:spPr>
            <a:xfrm>
              <a:off x="7242334" y="6624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8096"/>
                    <a:pt x="7144" y="7144"/>
                  </a:cubicBezTo>
                  <a:close/>
                </a:path>
              </a:pathLst>
            </a:custGeom>
            <a:grpFill/>
            <a:ln w="9525" cap="flat">
              <a:noFill/>
              <a:prstDash val="solid"/>
              <a:miter/>
            </a:ln>
          </p:spPr>
          <p:txBody>
            <a:bodyPr rtlCol="0" anchor="ctr"/>
            <a:lstStyle/>
            <a:p>
              <a:endParaRPr lang="en-US"/>
            </a:p>
          </p:txBody>
        </p:sp>
        <p:sp>
          <p:nvSpPr>
            <p:cNvPr id="1154" name="Freeform: Shape 1153">
              <a:extLst>
                <a:ext uri="{FF2B5EF4-FFF2-40B4-BE49-F238E27FC236}">
                  <a16:creationId xmlns:a16="http://schemas.microsoft.com/office/drawing/2014/main" xmlns="" id="{F67CEFD9-15C1-47D5-A2BB-45AE703CD485}"/>
                </a:ext>
              </a:extLst>
            </p:cNvPr>
            <p:cNvSpPr/>
            <p:nvPr/>
          </p:nvSpPr>
          <p:spPr>
            <a:xfrm>
              <a:off x="7235904" y="590602"/>
              <a:ext cx="9525" cy="9525"/>
            </a:xfrm>
            <a:custGeom>
              <a:avLst/>
              <a:gdLst>
                <a:gd name="connsiteX0" fmla="*/ 7858 w 9525"/>
                <a:gd name="connsiteY0" fmla="*/ 7567 h 9525"/>
                <a:gd name="connsiteX1" fmla="*/ 7858 w 9525"/>
                <a:gd name="connsiteY1" fmla="*/ 7567 h 9525"/>
                <a:gd name="connsiteX2" fmla="*/ 7858 w 9525"/>
                <a:gd name="connsiteY2" fmla="*/ 7567 h 9525"/>
              </a:gdLst>
              <a:ahLst/>
              <a:cxnLst>
                <a:cxn ang="0">
                  <a:pos x="connsiteX0" y="connsiteY0"/>
                </a:cxn>
                <a:cxn ang="0">
                  <a:pos x="connsiteX1" y="connsiteY1"/>
                </a:cxn>
                <a:cxn ang="0">
                  <a:pos x="connsiteX2" y="connsiteY2"/>
                </a:cxn>
              </a:cxnLst>
              <a:rect l="l" t="t" r="r" b="b"/>
              <a:pathLst>
                <a:path w="9525" h="9525">
                  <a:moveTo>
                    <a:pt x="7858" y="7567"/>
                  </a:moveTo>
                  <a:cubicBezTo>
                    <a:pt x="7858" y="7567"/>
                    <a:pt x="7858" y="7567"/>
                    <a:pt x="7858" y="7567"/>
                  </a:cubicBezTo>
                  <a:cubicBezTo>
                    <a:pt x="6906" y="6615"/>
                    <a:pt x="6906" y="7567"/>
                    <a:pt x="7858" y="7567"/>
                  </a:cubicBezTo>
                  <a:close/>
                </a:path>
              </a:pathLst>
            </a:custGeom>
            <a:grpFill/>
            <a:ln w="9525" cap="flat">
              <a:noFill/>
              <a:prstDash val="solid"/>
              <a:miter/>
            </a:ln>
          </p:spPr>
          <p:txBody>
            <a:bodyPr rtlCol="0" anchor="ctr"/>
            <a:lstStyle/>
            <a:p>
              <a:endParaRPr lang="en-US"/>
            </a:p>
          </p:txBody>
        </p:sp>
        <p:sp>
          <p:nvSpPr>
            <p:cNvPr id="1155" name="Freeform: Shape 1154">
              <a:extLst>
                <a:ext uri="{FF2B5EF4-FFF2-40B4-BE49-F238E27FC236}">
                  <a16:creationId xmlns:a16="http://schemas.microsoft.com/office/drawing/2014/main" xmlns="" id="{88FEB01F-2F9E-4143-B8EC-8BEC6BEFC219}"/>
                </a:ext>
              </a:extLst>
            </p:cNvPr>
            <p:cNvSpPr/>
            <p:nvPr/>
          </p:nvSpPr>
          <p:spPr>
            <a:xfrm>
              <a:off x="7243286" y="61102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8096"/>
                    <a:pt x="7144" y="7144"/>
                  </a:cubicBezTo>
                  <a:cubicBezTo>
                    <a:pt x="7144" y="8096"/>
                    <a:pt x="7144" y="8096"/>
                    <a:pt x="8096" y="8096"/>
                  </a:cubicBezTo>
                  <a:close/>
                </a:path>
              </a:pathLst>
            </a:custGeom>
            <a:grpFill/>
            <a:ln w="9525" cap="flat">
              <a:noFill/>
              <a:prstDash val="solid"/>
              <a:miter/>
            </a:ln>
          </p:spPr>
          <p:txBody>
            <a:bodyPr rtlCol="0" anchor="ctr"/>
            <a:lstStyle/>
            <a:p>
              <a:endParaRPr lang="en-US"/>
            </a:p>
          </p:txBody>
        </p:sp>
        <p:sp>
          <p:nvSpPr>
            <p:cNvPr id="1156" name="Freeform: Shape 1155">
              <a:extLst>
                <a:ext uri="{FF2B5EF4-FFF2-40B4-BE49-F238E27FC236}">
                  <a16:creationId xmlns:a16="http://schemas.microsoft.com/office/drawing/2014/main" xmlns="" id="{5798D515-0132-474F-AD54-FBBD28A24447}"/>
                </a:ext>
              </a:extLst>
            </p:cNvPr>
            <p:cNvSpPr/>
            <p:nvPr/>
          </p:nvSpPr>
          <p:spPr>
            <a:xfrm>
              <a:off x="7231856" y="5662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57" name="Freeform: Shape 1156">
              <a:extLst>
                <a:ext uri="{FF2B5EF4-FFF2-40B4-BE49-F238E27FC236}">
                  <a16:creationId xmlns:a16="http://schemas.microsoft.com/office/drawing/2014/main" xmlns="" id="{93CE5D94-E10F-4BE9-A9A4-15B0851FDD4D}"/>
                </a:ext>
              </a:extLst>
            </p:cNvPr>
            <p:cNvSpPr/>
            <p:nvPr/>
          </p:nvSpPr>
          <p:spPr>
            <a:xfrm>
              <a:off x="7242863" y="611028"/>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7144"/>
                    <a:pt x="7567" y="8096"/>
                    <a:pt x="7567" y="8096"/>
                  </a:cubicBezTo>
                  <a:cubicBezTo>
                    <a:pt x="7567" y="7144"/>
                    <a:pt x="7567" y="7144"/>
                    <a:pt x="7567" y="7144"/>
                  </a:cubicBezTo>
                  <a:close/>
                </a:path>
              </a:pathLst>
            </a:custGeom>
            <a:grpFill/>
            <a:ln w="9525" cap="flat">
              <a:noFill/>
              <a:prstDash val="solid"/>
              <a:miter/>
            </a:ln>
          </p:spPr>
          <p:txBody>
            <a:bodyPr rtlCol="0" anchor="ctr"/>
            <a:lstStyle/>
            <a:p>
              <a:endParaRPr lang="en-US"/>
            </a:p>
          </p:txBody>
        </p:sp>
        <p:sp>
          <p:nvSpPr>
            <p:cNvPr id="1158" name="Freeform: Shape 1157">
              <a:extLst>
                <a:ext uri="{FF2B5EF4-FFF2-40B4-BE49-F238E27FC236}">
                  <a16:creationId xmlns:a16="http://schemas.microsoft.com/office/drawing/2014/main" xmlns="" id="{5045ED70-E0FC-450A-9E9B-C7C9FB94C54D}"/>
                </a:ext>
              </a:extLst>
            </p:cNvPr>
            <p:cNvSpPr/>
            <p:nvPr/>
          </p:nvSpPr>
          <p:spPr>
            <a:xfrm>
              <a:off x="7239476" y="68151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1159" name="Freeform: Shape 1158">
              <a:extLst>
                <a:ext uri="{FF2B5EF4-FFF2-40B4-BE49-F238E27FC236}">
                  <a16:creationId xmlns:a16="http://schemas.microsoft.com/office/drawing/2014/main" xmlns="" id="{6145584F-4B1F-4FAF-93C7-50175326DB06}"/>
                </a:ext>
              </a:extLst>
            </p:cNvPr>
            <p:cNvSpPr/>
            <p:nvPr/>
          </p:nvSpPr>
          <p:spPr>
            <a:xfrm>
              <a:off x="7239476" y="6815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8096"/>
                    <a:pt x="8096" y="8096"/>
                    <a:pt x="7144" y="7144"/>
                  </a:cubicBezTo>
                  <a:close/>
                </a:path>
              </a:pathLst>
            </a:custGeom>
            <a:grpFill/>
            <a:ln w="9525" cap="flat">
              <a:noFill/>
              <a:prstDash val="solid"/>
              <a:miter/>
            </a:ln>
          </p:spPr>
          <p:txBody>
            <a:bodyPr rtlCol="0" anchor="ctr"/>
            <a:lstStyle/>
            <a:p>
              <a:endParaRPr lang="en-US"/>
            </a:p>
          </p:txBody>
        </p:sp>
        <p:sp>
          <p:nvSpPr>
            <p:cNvPr id="1160" name="Freeform: Shape 1159">
              <a:extLst>
                <a:ext uri="{FF2B5EF4-FFF2-40B4-BE49-F238E27FC236}">
                  <a16:creationId xmlns:a16="http://schemas.microsoft.com/office/drawing/2014/main" xmlns="" id="{3E38AAD6-4ED5-4C71-91EA-CCE3292943D2}"/>
                </a:ext>
              </a:extLst>
            </p:cNvPr>
            <p:cNvSpPr/>
            <p:nvPr/>
          </p:nvSpPr>
          <p:spPr>
            <a:xfrm>
              <a:off x="7240429" y="68246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61" name="Freeform: Shape 1160">
              <a:extLst>
                <a:ext uri="{FF2B5EF4-FFF2-40B4-BE49-F238E27FC236}">
                  <a16:creationId xmlns:a16="http://schemas.microsoft.com/office/drawing/2014/main" xmlns="" id="{941DBB3D-00DB-4011-816B-1C1DA4AEC28D}"/>
                </a:ext>
              </a:extLst>
            </p:cNvPr>
            <p:cNvSpPr/>
            <p:nvPr/>
          </p:nvSpPr>
          <p:spPr>
            <a:xfrm>
              <a:off x="7240429" y="675798"/>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1162" name="Freeform: Shape 1161">
              <a:extLst>
                <a:ext uri="{FF2B5EF4-FFF2-40B4-BE49-F238E27FC236}">
                  <a16:creationId xmlns:a16="http://schemas.microsoft.com/office/drawing/2014/main" xmlns="" id="{4D47775B-5668-4A63-B745-10686A921282}"/>
                </a:ext>
              </a:extLst>
            </p:cNvPr>
            <p:cNvSpPr/>
            <p:nvPr/>
          </p:nvSpPr>
          <p:spPr>
            <a:xfrm>
              <a:off x="7239872" y="673893"/>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6" y="11906"/>
                    <a:pt x="7700" y="7144"/>
                    <a:pt x="8653" y="7144"/>
                  </a:cubicBezTo>
                  <a:close/>
                </a:path>
              </a:pathLst>
            </a:custGeom>
            <a:grpFill/>
            <a:ln w="9525" cap="flat">
              <a:noFill/>
              <a:prstDash val="solid"/>
              <a:miter/>
            </a:ln>
          </p:spPr>
          <p:txBody>
            <a:bodyPr rtlCol="0" anchor="ctr"/>
            <a:lstStyle/>
            <a:p>
              <a:endParaRPr lang="en-US"/>
            </a:p>
          </p:txBody>
        </p:sp>
        <p:sp>
          <p:nvSpPr>
            <p:cNvPr id="1163" name="Freeform: Shape 1162">
              <a:extLst>
                <a:ext uri="{FF2B5EF4-FFF2-40B4-BE49-F238E27FC236}">
                  <a16:creationId xmlns:a16="http://schemas.microsoft.com/office/drawing/2014/main" xmlns="" id="{049F89BC-A03B-4947-816F-C47AE141CAD8}"/>
                </a:ext>
              </a:extLst>
            </p:cNvPr>
            <p:cNvSpPr/>
            <p:nvPr/>
          </p:nvSpPr>
          <p:spPr>
            <a:xfrm>
              <a:off x="7254716" y="6672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954"/>
                    <a:pt x="7144" y="8096"/>
                    <a:pt x="7144" y="7144"/>
                  </a:cubicBezTo>
                  <a:close/>
                </a:path>
              </a:pathLst>
            </a:custGeom>
            <a:grpFill/>
            <a:ln w="9525" cap="flat">
              <a:noFill/>
              <a:prstDash val="solid"/>
              <a:miter/>
            </a:ln>
          </p:spPr>
          <p:txBody>
            <a:bodyPr rtlCol="0" anchor="ctr"/>
            <a:lstStyle/>
            <a:p>
              <a:endParaRPr lang="en-US"/>
            </a:p>
          </p:txBody>
        </p:sp>
        <p:sp>
          <p:nvSpPr>
            <p:cNvPr id="1164" name="Freeform: Shape 1163">
              <a:extLst>
                <a:ext uri="{FF2B5EF4-FFF2-40B4-BE49-F238E27FC236}">
                  <a16:creationId xmlns:a16="http://schemas.microsoft.com/office/drawing/2014/main" xmlns="" id="{35B4BC3E-B753-4FDB-969B-B8737788671D}"/>
                </a:ext>
              </a:extLst>
            </p:cNvPr>
            <p:cNvSpPr/>
            <p:nvPr/>
          </p:nvSpPr>
          <p:spPr>
            <a:xfrm>
              <a:off x="7256621" y="662463"/>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7144"/>
                    <a:pt x="9049"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1165" name="Freeform: Shape 1164">
              <a:extLst>
                <a:ext uri="{FF2B5EF4-FFF2-40B4-BE49-F238E27FC236}">
                  <a16:creationId xmlns:a16="http://schemas.microsoft.com/office/drawing/2014/main" xmlns="" id="{85FBC59A-9644-4213-8502-AA310624339F}"/>
                </a:ext>
              </a:extLst>
            </p:cNvPr>
            <p:cNvSpPr/>
            <p:nvPr/>
          </p:nvSpPr>
          <p:spPr>
            <a:xfrm>
              <a:off x="7255669" y="627221"/>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10001" y="7144"/>
                  </a:lnTo>
                  <a:cubicBezTo>
                    <a:pt x="10001" y="7144"/>
                    <a:pt x="9049" y="7144"/>
                    <a:pt x="7144" y="7144"/>
                  </a:cubicBezTo>
                  <a:close/>
                </a:path>
              </a:pathLst>
            </a:custGeom>
            <a:grpFill/>
            <a:ln w="9525" cap="flat">
              <a:noFill/>
              <a:prstDash val="solid"/>
              <a:miter/>
            </a:ln>
          </p:spPr>
          <p:txBody>
            <a:bodyPr rtlCol="0" anchor="ctr"/>
            <a:lstStyle/>
            <a:p>
              <a:endParaRPr lang="en-US"/>
            </a:p>
          </p:txBody>
        </p:sp>
        <p:sp>
          <p:nvSpPr>
            <p:cNvPr id="1166" name="Freeform: Shape 1165">
              <a:extLst>
                <a:ext uri="{FF2B5EF4-FFF2-40B4-BE49-F238E27FC236}">
                  <a16:creationId xmlns:a16="http://schemas.microsoft.com/office/drawing/2014/main" xmlns="" id="{94C05866-6600-455B-B215-A36460C08703}"/>
                </a:ext>
              </a:extLst>
            </p:cNvPr>
            <p:cNvSpPr/>
            <p:nvPr/>
          </p:nvSpPr>
          <p:spPr>
            <a:xfrm>
              <a:off x="7241487" y="62150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10001"/>
                    <a:pt x="7990" y="7144"/>
                    <a:pt x="7990" y="7144"/>
                  </a:cubicBezTo>
                  <a:close/>
                </a:path>
              </a:pathLst>
            </a:custGeom>
            <a:grpFill/>
            <a:ln w="9525" cap="flat">
              <a:noFill/>
              <a:prstDash val="solid"/>
              <a:miter/>
            </a:ln>
          </p:spPr>
          <p:txBody>
            <a:bodyPr rtlCol="0" anchor="ctr"/>
            <a:lstStyle/>
            <a:p>
              <a:endParaRPr lang="en-US"/>
            </a:p>
          </p:txBody>
        </p:sp>
        <p:sp>
          <p:nvSpPr>
            <p:cNvPr id="1167" name="Freeform: Shape 1166">
              <a:extLst>
                <a:ext uri="{FF2B5EF4-FFF2-40B4-BE49-F238E27FC236}">
                  <a16:creationId xmlns:a16="http://schemas.microsoft.com/office/drawing/2014/main" xmlns="" id="{4C6B9979-B3A6-4901-BB65-7E5E7EF4B975}"/>
                </a:ext>
              </a:extLst>
            </p:cNvPr>
            <p:cNvSpPr/>
            <p:nvPr/>
          </p:nvSpPr>
          <p:spPr>
            <a:xfrm>
              <a:off x="7260156" y="615805"/>
              <a:ext cx="9525" cy="9525"/>
            </a:xfrm>
            <a:custGeom>
              <a:avLst/>
              <a:gdLst>
                <a:gd name="connsiteX0" fmla="*/ 7419 w 9525"/>
                <a:gd name="connsiteY0" fmla="*/ 8082 h 9525"/>
                <a:gd name="connsiteX1" fmla="*/ 7419 w 9525"/>
                <a:gd name="connsiteY1" fmla="*/ 8082 h 9525"/>
              </a:gdLst>
              <a:ahLst/>
              <a:cxnLst>
                <a:cxn ang="0">
                  <a:pos x="connsiteX0" y="connsiteY0"/>
                </a:cxn>
                <a:cxn ang="0">
                  <a:pos x="connsiteX1" y="connsiteY1"/>
                </a:cxn>
              </a:cxnLst>
              <a:rect l="l" t="t" r="r" b="b"/>
              <a:pathLst>
                <a:path w="9525" h="9525">
                  <a:moveTo>
                    <a:pt x="7419" y="8082"/>
                  </a:moveTo>
                  <a:cubicBezTo>
                    <a:pt x="8371" y="9987"/>
                    <a:pt x="6466" y="5225"/>
                    <a:pt x="7419" y="8082"/>
                  </a:cubicBezTo>
                  <a:close/>
                </a:path>
              </a:pathLst>
            </a:custGeom>
            <a:grpFill/>
            <a:ln w="9525" cap="flat">
              <a:noFill/>
              <a:prstDash val="solid"/>
              <a:miter/>
            </a:ln>
          </p:spPr>
          <p:txBody>
            <a:bodyPr rtlCol="0" anchor="ctr"/>
            <a:lstStyle/>
            <a:p>
              <a:endParaRPr lang="en-US"/>
            </a:p>
          </p:txBody>
        </p:sp>
        <p:sp>
          <p:nvSpPr>
            <p:cNvPr id="1168" name="Freeform: Shape 1167">
              <a:extLst>
                <a:ext uri="{FF2B5EF4-FFF2-40B4-BE49-F238E27FC236}">
                  <a16:creationId xmlns:a16="http://schemas.microsoft.com/office/drawing/2014/main" xmlns="" id="{3CED76C5-E7C8-41B8-A761-9D1451B3EAEC}"/>
                </a:ext>
              </a:extLst>
            </p:cNvPr>
            <p:cNvSpPr/>
            <p:nvPr/>
          </p:nvSpPr>
          <p:spPr>
            <a:xfrm>
              <a:off x="7253764" y="559593"/>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7144" y="7144"/>
                    <a:pt x="10954" y="7144"/>
                    <a:pt x="10001" y="7144"/>
                  </a:cubicBezTo>
                  <a:close/>
                </a:path>
              </a:pathLst>
            </a:custGeom>
            <a:grpFill/>
            <a:ln w="9525" cap="flat">
              <a:noFill/>
              <a:prstDash val="solid"/>
              <a:miter/>
            </a:ln>
          </p:spPr>
          <p:txBody>
            <a:bodyPr rtlCol="0" anchor="ctr"/>
            <a:lstStyle/>
            <a:p>
              <a:endParaRPr lang="en-US"/>
            </a:p>
          </p:txBody>
        </p:sp>
        <p:sp>
          <p:nvSpPr>
            <p:cNvPr id="1169" name="Freeform: Shape 1168">
              <a:extLst>
                <a:ext uri="{FF2B5EF4-FFF2-40B4-BE49-F238E27FC236}">
                  <a16:creationId xmlns:a16="http://schemas.microsoft.com/office/drawing/2014/main" xmlns="" id="{213B2A4F-5378-41C3-B4AB-5CB54D842AC8}"/>
                </a:ext>
              </a:extLst>
            </p:cNvPr>
            <p:cNvSpPr/>
            <p:nvPr/>
          </p:nvSpPr>
          <p:spPr>
            <a:xfrm>
              <a:off x="7253764" y="53387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9049" y="8096"/>
                    <a:pt x="10001" y="7144"/>
                    <a:pt x="8096" y="7144"/>
                  </a:cubicBezTo>
                  <a:cubicBezTo>
                    <a:pt x="8096" y="7144"/>
                    <a:pt x="7144" y="8096"/>
                    <a:pt x="7144" y="8096"/>
                  </a:cubicBezTo>
                  <a:close/>
                </a:path>
              </a:pathLst>
            </a:custGeom>
            <a:grpFill/>
            <a:ln w="9525" cap="flat">
              <a:noFill/>
              <a:prstDash val="solid"/>
              <a:miter/>
            </a:ln>
          </p:spPr>
          <p:txBody>
            <a:bodyPr rtlCol="0" anchor="ctr"/>
            <a:lstStyle/>
            <a:p>
              <a:endParaRPr lang="en-US"/>
            </a:p>
          </p:txBody>
        </p:sp>
        <p:sp>
          <p:nvSpPr>
            <p:cNvPr id="1170" name="Freeform: Shape 1169">
              <a:extLst>
                <a:ext uri="{FF2B5EF4-FFF2-40B4-BE49-F238E27FC236}">
                  <a16:creationId xmlns:a16="http://schemas.microsoft.com/office/drawing/2014/main" xmlns="" id="{E4AC7B91-4CD1-4F92-B8C7-507B497C3F9C}"/>
                </a:ext>
              </a:extLst>
            </p:cNvPr>
            <p:cNvSpPr/>
            <p:nvPr/>
          </p:nvSpPr>
          <p:spPr>
            <a:xfrm>
              <a:off x="7268051" y="4614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8096"/>
                    <a:pt x="7144" y="7144"/>
                    <a:pt x="7144" y="7144"/>
                  </a:cubicBezTo>
                  <a:close/>
                </a:path>
              </a:pathLst>
            </a:custGeom>
            <a:grpFill/>
            <a:ln w="9525" cap="flat">
              <a:noFill/>
              <a:prstDash val="solid"/>
              <a:miter/>
            </a:ln>
          </p:spPr>
          <p:txBody>
            <a:bodyPr rtlCol="0" anchor="ctr"/>
            <a:lstStyle/>
            <a:p>
              <a:endParaRPr lang="en-US"/>
            </a:p>
          </p:txBody>
        </p:sp>
        <p:sp>
          <p:nvSpPr>
            <p:cNvPr id="1171" name="Freeform: Shape 1170">
              <a:extLst>
                <a:ext uri="{FF2B5EF4-FFF2-40B4-BE49-F238E27FC236}">
                  <a16:creationId xmlns:a16="http://schemas.microsoft.com/office/drawing/2014/main" xmlns="" id="{9558FB89-D6A1-4673-90CC-A6E1350858A4}"/>
                </a:ext>
              </a:extLst>
            </p:cNvPr>
            <p:cNvSpPr/>
            <p:nvPr/>
          </p:nvSpPr>
          <p:spPr>
            <a:xfrm>
              <a:off x="7100136" y="741505"/>
              <a:ext cx="9525" cy="9525"/>
            </a:xfrm>
            <a:custGeom>
              <a:avLst/>
              <a:gdLst>
                <a:gd name="connsiteX0" fmla="*/ 7419 w 9525"/>
                <a:gd name="connsiteY0" fmla="*/ 9064 h 9525"/>
                <a:gd name="connsiteX1" fmla="*/ 7419 w 9525"/>
                <a:gd name="connsiteY1" fmla="*/ 9064 h 9525"/>
              </a:gdLst>
              <a:ahLst/>
              <a:cxnLst>
                <a:cxn ang="0">
                  <a:pos x="connsiteX0" y="connsiteY0"/>
                </a:cxn>
                <a:cxn ang="0">
                  <a:pos x="connsiteX1" y="connsiteY1"/>
                </a:cxn>
              </a:cxnLst>
              <a:rect l="l" t="t" r="r" b="b"/>
              <a:pathLst>
                <a:path w="9525" h="9525">
                  <a:moveTo>
                    <a:pt x="7419" y="9064"/>
                  </a:moveTo>
                  <a:cubicBezTo>
                    <a:pt x="6466" y="4302"/>
                    <a:pt x="8371" y="10017"/>
                    <a:pt x="7419" y="9064"/>
                  </a:cubicBezTo>
                  <a:close/>
                </a:path>
              </a:pathLst>
            </a:custGeom>
            <a:grpFill/>
            <a:ln w="9525" cap="flat">
              <a:noFill/>
              <a:prstDash val="solid"/>
              <a:miter/>
            </a:ln>
          </p:spPr>
          <p:txBody>
            <a:bodyPr rtlCol="0" anchor="ctr"/>
            <a:lstStyle/>
            <a:p>
              <a:endParaRPr lang="en-US"/>
            </a:p>
          </p:txBody>
        </p:sp>
        <p:sp>
          <p:nvSpPr>
            <p:cNvPr id="1172" name="Freeform: Shape 1171">
              <a:extLst>
                <a:ext uri="{FF2B5EF4-FFF2-40B4-BE49-F238E27FC236}">
                  <a16:creationId xmlns:a16="http://schemas.microsoft.com/office/drawing/2014/main" xmlns="" id="{DC90509A-9E9E-43F7-A208-194E3EA908F1}"/>
                </a:ext>
              </a:extLst>
            </p:cNvPr>
            <p:cNvSpPr/>
            <p:nvPr/>
          </p:nvSpPr>
          <p:spPr>
            <a:xfrm>
              <a:off x="7096601" y="737711"/>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8096" y="17621"/>
                    <a:pt x="8096" y="11906"/>
                    <a:pt x="7144" y="7144"/>
                  </a:cubicBezTo>
                  <a:close/>
                </a:path>
              </a:pathLst>
            </a:custGeom>
            <a:grpFill/>
            <a:ln w="9525" cap="flat">
              <a:noFill/>
              <a:prstDash val="solid"/>
              <a:miter/>
            </a:ln>
          </p:spPr>
          <p:txBody>
            <a:bodyPr rtlCol="0" anchor="ctr"/>
            <a:lstStyle/>
            <a:p>
              <a:endParaRPr lang="en-US"/>
            </a:p>
          </p:txBody>
        </p:sp>
        <p:sp>
          <p:nvSpPr>
            <p:cNvPr id="1173" name="Freeform: Shape 1172">
              <a:extLst>
                <a:ext uri="{FF2B5EF4-FFF2-40B4-BE49-F238E27FC236}">
                  <a16:creationId xmlns:a16="http://schemas.microsoft.com/office/drawing/2014/main" xmlns="" id="{CBD20E7F-1C92-4952-8C1E-CE77FBE233E8}"/>
                </a:ext>
              </a:extLst>
            </p:cNvPr>
            <p:cNvSpPr/>
            <p:nvPr/>
          </p:nvSpPr>
          <p:spPr>
            <a:xfrm>
              <a:off x="7063264" y="7453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74" name="Freeform: Shape 1173">
              <a:extLst>
                <a:ext uri="{FF2B5EF4-FFF2-40B4-BE49-F238E27FC236}">
                  <a16:creationId xmlns:a16="http://schemas.microsoft.com/office/drawing/2014/main" xmlns="" id="{C9CB6A95-518C-4281-B25F-0BBDBA466610}"/>
                </a:ext>
              </a:extLst>
            </p:cNvPr>
            <p:cNvSpPr/>
            <p:nvPr/>
          </p:nvSpPr>
          <p:spPr>
            <a:xfrm>
              <a:off x="7044214" y="7548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75" name="Freeform: Shape 1174">
              <a:extLst>
                <a:ext uri="{FF2B5EF4-FFF2-40B4-BE49-F238E27FC236}">
                  <a16:creationId xmlns:a16="http://schemas.microsoft.com/office/drawing/2014/main" xmlns="" id="{3B59E1BC-4565-492C-B70C-FAD00092EC50}"/>
                </a:ext>
              </a:extLst>
            </p:cNvPr>
            <p:cNvSpPr/>
            <p:nvPr/>
          </p:nvSpPr>
          <p:spPr>
            <a:xfrm>
              <a:off x="7038499" y="7539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1176" name="Freeform: Shape 1175">
              <a:extLst>
                <a:ext uri="{FF2B5EF4-FFF2-40B4-BE49-F238E27FC236}">
                  <a16:creationId xmlns:a16="http://schemas.microsoft.com/office/drawing/2014/main" xmlns="" id="{375B1AF9-1965-4D74-AF65-8D3274E46DE9}"/>
                </a:ext>
              </a:extLst>
            </p:cNvPr>
            <p:cNvSpPr/>
            <p:nvPr/>
          </p:nvSpPr>
          <p:spPr>
            <a:xfrm>
              <a:off x="7062311" y="74437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8096" y="9049"/>
                    <a:pt x="8096" y="8096"/>
                    <a:pt x="8096" y="8096"/>
                  </a:cubicBezTo>
                  <a:close/>
                </a:path>
              </a:pathLst>
            </a:custGeom>
            <a:grpFill/>
            <a:ln w="9525" cap="flat">
              <a:noFill/>
              <a:prstDash val="solid"/>
              <a:miter/>
            </a:ln>
          </p:spPr>
          <p:txBody>
            <a:bodyPr rtlCol="0" anchor="ctr"/>
            <a:lstStyle/>
            <a:p>
              <a:endParaRPr lang="en-US"/>
            </a:p>
          </p:txBody>
        </p:sp>
        <p:sp>
          <p:nvSpPr>
            <p:cNvPr id="1177" name="Freeform: Shape 1176">
              <a:extLst>
                <a:ext uri="{FF2B5EF4-FFF2-40B4-BE49-F238E27FC236}">
                  <a16:creationId xmlns:a16="http://schemas.microsoft.com/office/drawing/2014/main" xmlns="" id="{AC855477-72A6-45CC-A933-4FC6CF3AEABA}"/>
                </a:ext>
              </a:extLst>
            </p:cNvPr>
            <p:cNvSpPr/>
            <p:nvPr/>
          </p:nvSpPr>
          <p:spPr>
            <a:xfrm>
              <a:off x="7094696" y="74652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1178" name="Freeform: Shape 1177">
              <a:extLst>
                <a:ext uri="{FF2B5EF4-FFF2-40B4-BE49-F238E27FC236}">
                  <a16:creationId xmlns:a16="http://schemas.microsoft.com/office/drawing/2014/main" xmlns="" id="{6BA6C3F2-6947-42E3-BFC5-7C3B56A10DFD}"/>
                </a:ext>
              </a:extLst>
            </p:cNvPr>
            <p:cNvSpPr/>
            <p:nvPr/>
          </p:nvSpPr>
          <p:spPr>
            <a:xfrm>
              <a:off x="7070460" y="737690"/>
              <a:ext cx="9525" cy="9525"/>
            </a:xfrm>
            <a:custGeom>
              <a:avLst/>
              <a:gdLst>
                <a:gd name="connsiteX0" fmla="*/ 7567 w 9525"/>
                <a:gd name="connsiteY0" fmla="*/ 9069 h 9525"/>
                <a:gd name="connsiteX1" fmla="*/ 7567 w 9525"/>
                <a:gd name="connsiteY1" fmla="*/ 9069 h 9525"/>
              </a:gdLst>
              <a:ahLst/>
              <a:cxnLst>
                <a:cxn ang="0">
                  <a:pos x="connsiteX0" y="connsiteY0"/>
                </a:cxn>
                <a:cxn ang="0">
                  <a:pos x="connsiteX1" y="connsiteY1"/>
                </a:cxn>
              </a:cxnLst>
              <a:rect l="l" t="t" r="r" b="b"/>
              <a:pathLst>
                <a:path w="9525" h="9525">
                  <a:moveTo>
                    <a:pt x="7567" y="9069"/>
                  </a:moveTo>
                  <a:cubicBezTo>
                    <a:pt x="7567" y="8117"/>
                    <a:pt x="6615" y="5259"/>
                    <a:pt x="7567" y="9069"/>
                  </a:cubicBezTo>
                  <a:close/>
                </a:path>
              </a:pathLst>
            </a:custGeom>
            <a:grpFill/>
            <a:ln w="9525" cap="flat">
              <a:noFill/>
              <a:prstDash val="solid"/>
              <a:miter/>
            </a:ln>
          </p:spPr>
          <p:txBody>
            <a:bodyPr rtlCol="0" anchor="ctr"/>
            <a:lstStyle/>
            <a:p>
              <a:endParaRPr lang="en-US"/>
            </a:p>
          </p:txBody>
        </p:sp>
        <p:sp>
          <p:nvSpPr>
            <p:cNvPr id="1179" name="Freeform: Shape 1178">
              <a:extLst>
                <a:ext uri="{FF2B5EF4-FFF2-40B4-BE49-F238E27FC236}">
                  <a16:creationId xmlns:a16="http://schemas.microsoft.com/office/drawing/2014/main" xmlns="" id="{AF7839C7-8E01-4AF1-AC68-B46DEBF06A39}"/>
                </a:ext>
              </a:extLst>
            </p:cNvPr>
            <p:cNvSpPr/>
            <p:nvPr/>
          </p:nvSpPr>
          <p:spPr>
            <a:xfrm>
              <a:off x="7077551" y="73580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13811"/>
                    <a:pt x="7144" y="7144"/>
                  </a:cubicBezTo>
                  <a:close/>
                </a:path>
              </a:pathLst>
            </a:custGeom>
            <a:grpFill/>
            <a:ln w="9525" cap="flat">
              <a:noFill/>
              <a:prstDash val="solid"/>
              <a:miter/>
            </a:ln>
          </p:spPr>
          <p:txBody>
            <a:bodyPr rtlCol="0" anchor="ctr"/>
            <a:lstStyle/>
            <a:p>
              <a:endParaRPr lang="en-US"/>
            </a:p>
          </p:txBody>
        </p:sp>
        <p:sp>
          <p:nvSpPr>
            <p:cNvPr id="1180" name="Freeform: Shape 1179">
              <a:extLst>
                <a:ext uri="{FF2B5EF4-FFF2-40B4-BE49-F238E27FC236}">
                  <a16:creationId xmlns:a16="http://schemas.microsoft.com/office/drawing/2014/main" xmlns="" id="{8284AED5-0A24-43D0-B844-64BA1431EC14}"/>
                </a:ext>
              </a:extLst>
            </p:cNvPr>
            <p:cNvSpPr/>
            <p:nvPr/>
          </p:nvSpPr>
          <p:spPr>
            <a:xfrm>
              <a:off x="7089934" y="7367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81" name="Freeform: Shape 1180">
              <a:extLst>
                <a:ext uri="{FF2B5EF4-FFF2-40B4-BE49-F238E27FC236}">
                  <a16:creationId xmlns:a16="http://schemas.microsoft.com/office/drawing/2014/main" xmlns="" id="{503A48DC-6157-4A6F-8686-9F33AC31879C}"/>
                </a:ext>
              </a:extLst>
            </p:cNvPr>
            <p:cNvSpPr/>
            <p:nvPr/>
          </p:nvSpPr>
          <p:spPr>
            <a:xfrm>
              <a:off x="7065407" y="740145"/>
              <a:ext cx="9525" cy="9525"/>
            </a:xfrm>
            <a:custGeom>
              <a:avLst/>
              <a:gdLst>
                <a:gd name="connsiteX0" fmla="*/ 7858 w 9525"/>
                <a:gd name="connsiteY0" fmla="*/ 7567 h 9525"/>
                <a:gd name="connsiteX1" fmla="*/ 7858 w 9525"/>
                <a:gd name="connsiteY1" fmla="*/ 7567 h 9525"/>
                <a:gd name="connsiteX2" fmla="*/ 7858 w 9525"/>
                <a:gd name="connsiteY2" fmla="*/ 7567 h 9525"/>
              </a:gdLst>
              <a:ahLst/>
              <a:cxnLst>
                <a:cxn ang="0">
                  <a:pos x="connsiteX0" y="connsiteY0"/>
                </a:cxn>
                <a:cxn ang="0">
                  <a:pos x="connsiteX1" y="connsiteY1"/>
                </a:cxn>
                <a:cxn ang="0">
                  <a:pos x="connsiteX2" y="connsiteY2"/>
                </a:cxn>
              </a:cxnLst>
              <a:rect l="l" t="t" r="r" b="b"/>
              <a:pathLst>
                <a:path w="9525" h="9525">
                  <a:moveTo>
                    <a:pt x="7858" y="7567"/>
                  </a:moveTo>
                  <a:cubicBezTo>
                    <a:pt x="6906" y="7567"/>
                    <a:pt x="6906" y="6615"/>
                    <a:pt x="7858" y="7567"/>
                  </a:cubicBezTo>
                  <a:lnTo>
                    <a:pt x="7858" y="7567"/>
                  </a:lnTo>
                  <a:close/>
                </a:path>
              </a:pathLst>
            </a:custGeom>
            <a:grpFill/>
            <a:ln w="9525" cap="flat">
              <a:noFill/>
              <a:prstDash val="solid"/>
              <a:miter/>
            </a:ln>
          </p:spPr>
          <p:txBody>
            <a:bodyPr rtlCol="0" anchor="ctr"/>
            <a:lstStyle/>
            <a:p>
              <a:endParaRPr lang="en-US"/>
            </a:p>
          </p:txBody>
        </p:sp>
        <p:sp>
          <p:nvSpPr>
            <p:cNvPr id="1182" name="Freeform: Shape 1181">
              <a:extLst>
                <a:ext uri="{FF2B5EF4-FFF2-40B4-BE49-F238E27FC236}">
                  <a16:creationId xmlns:a16="http://schemas.microsoft.com/office/drawing/2014/main" xmlns="" id="{7B7C52F4-B6E9-4810-9F04-6A1F1711076E}"/>
                </a:ext>
              </a:extLst>
            </p:cNvPr>
            <p:cNvSpPr/>
            <p:nvPr/>
          </p:nvSpPr>
          <p:spPr>
            <a:xfrm>
              <a:off x="6943249" y="9186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83" name="Freeform: Shape 1182">
              <a:extLst>
                <a:ext uri="{FF2B5EF4-FFF2-40B4-BE49-F238E27FC236}">
                  <a16:creationId xmlns:a16="http://schemas.microsoft.com/office/drawing/2014/main" xmlns="" id="{D7D9ED68-49AD-45F1-80F7-4A274850FAA8}"/>
                </a:ext>
              </a:extLst>
            </p:cNvPr>
            <p:cNvSpPr/>
            <p:nvPr/>
          </p:nvSpPr>
          <p:spPr>
            <a:xfrm>
              <a:off x="6925363" y="921396"/>
              <a:ext cx="9525" cy="9525"/>
            </a:xfrm>
            <a:custGeom>
              <a:avLst/>
              <a:gdLst>
                <a:gd name="connsiteX0" fmla="*/ 8837 w 9525"/>
                <a:gd name="connsiteY0" fmla="*/ 8244 h 9525"/>
                <a:gd name="connsiteX1" fmla="*/ 8837 w 9525"/>
                <a:gd name="connsiteY1" fmla="*/ 8244 h 9525"/>
              </a:gdLst>
              <a:ahLst/>
              <a:cxnLst>
                <a:cxn ang="0">
                  <a:pos x="connsiteX0" y="connsiteY0"/>
                </a:cxn>
                <a:cxn ang="0">
                  <a:pos x="connsiteX1" y="connsiteY1"/>
                </a:cxn>
              </a:cxnLst>
              <a:rect l="l" t="t" r="r" b="b"/>
              <a:pathLst>
                <a:path w="9525" h="9525">
                  <a:moveTo>
                    <a:pt x="8837" y="8244"/>
                  </a:moveTo>
                  <a:cubicBezTo>
                    <a:pt x="8837" y="7291"/>
                    <a:pt x="5027" y="6339"/>
                    <a:pt x="8837" y="8244"/>
                  </a:cubicBezTo>
                  <a:close/>
                </a:path>
              </a:pathLst>
            </a:custGeom>
            <a:grpFill/>
            <a:ln w="9525" cap="flat">
              <a:noFill/>
              <a:prstDash val="solid"/>
              <a:miter/>
            </a:ln>
          </p:spPr>
          <p:txBody>
            <a:bodyPr rtlCol="0" anchor="ctr"/>
            <a:lstStyle/>
            <a:p>
              <a:endParaRPr lang="en-US"/>
            </a:p>
          </p:txBody>
        </p:sp>
        <p:sp>
          <p:nvSpPr>
            <p:cNvPr id="1184" name="Freeform: Shape 1183">
              <a:extLst>
                <a:ext uri="{FF2B5EF4-FFF2-40B4-BE49-F238E27FC236}">
                  <a16:creationId xmlns:a16="http://schemas.microsoft.com/office/drawing/2014/main" xmlns="" id="{8E2C57B3-EA9C-4EE7-AD5A-46A719640C3B}"/>
                </a:ext>
              </a:extLst>
            </p:cNvPr>
            <p:cNvSpPr/>
            <p:nvPr/>
          </p:nvSpPr>
          <p:spPr>
            <a:xfrm>
              <a:off x="7030879" y="7548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85" name="Freeform: Shape 1184">
              <a:extLst>
                <a:ext uri="{FF2B5EF4-FFF2-40B4-BE49-F238E27FC236}">
                  <a16:creationId xmlns:a16="http://schemas.microsoft.com/office/drawing/2014/main" xmlns="" id="{EA0372AE-E8B2-4E2C-B0A7-5101403CDE58}"/>
                </a:ext>
              </a:extLst>
            </p:cNvPr>
            <p:cNvSpPr/>
            <p:nvPr/>
          </p:nvSpPr>
          <p:spPr>
            <a:xfrm>
              <a:off x="6990874" y="804386"/>
              <a:ext cx="19050" cy="9525"/>
            </a:xfrm>
            <a:custGeom>
              <a:avLst/>
              <a:gdLst>
                <a:gd name="connsiteX0" fmla="*/ 7144 w 19050"/>
                <a:gd name="connsiteY0" fmla="*/ 7144 h 9525"/>
                <a:gd name="connsiteX1" fmla="*/ 11906 w 19050"/>
                <a:gd name="connsiteY1" fmla="*/ 10001 h 9525"/>
                <a:gd name="connsiteX2" fmla="*/ 7144 w 19050"/>
                <a:gd name="connsiteY2" fmla="*/ 7144 h 9525"/>
              </a:gdLst>
              <a:ahLst/>
              <a:cxnLst>
                <a:cxn ang="0">
                  <a:pos x="connsiteX0" y="connsiteY0"/>
                </a:cxn>
                <a:cxn ang="0">
                  <a:pos x="connsiteX1" y="connsiteY1"/>
                </a:cxn>
                <a:cxn ang="0">
                  <a:pos x="connsiteX2" y="connsiteY2"/>
                </a:cxn>
              </a:cxnLst>
              <a:rect l="l" t="t" r="r" b="b"/>
              <a:pathLst>
                <a:path w="19050" h="9525">
                  <a:moveTo>
                    <a:pt x="7144" y="7144"/>
                  </a:moveTo>
                  <a:cubicBezTo>
                    <a:pt x="10001" y="8096"/>
                    <a:pt x="9049" y="10001"/>
                    <a:pt x="11906" y="10001"/>
                  </a:cubicBezTo>
                  <a:cubicBezTo>
                    <a:pt x="10954" y="10001"/>
                    <a:pt x="9049" y="7144"/>
                    <a:pt x="7144" y="7144"/>
                  </a:cubicBezTo>
                  <a:close/>
                </a:path>
              </a:pathLst>
            </a:custGeom>
            <a:grpFill/>
            <a:ln w="9525" cap="flat">
              <a:noFill/>
              <a:prstDash val="solid"/>
              <a:miter/>
            </a:ln>
          </p:spPr>
          <p:txBody>
            <a:bodyPr rtlCol="0" anchor="ctr"/>
            <a:lstStyle/>
            <a:p>
              <a:endParaRPr lang="en-US"/>
            </a:p>
          </p:txBody>
        </p:sp>
        <p:sp>
          <p:nvSpPr>
            <p:cNvPr id="1186" name="Freeform: Shape 1185">
              <a:extLst>
                <a:ext uri="{FF2B5EF4-FFF2-40B4-BE49-F238E27FC236}">
                  <a16:creationId xmlns:a16="http://schemas.microsoft.com/office/drawing/2014/main" xmlns="" id="{EEFD8F1E-ACDD-4C3A-A2E5-1BD7B1BEE8EB}"/>
                </a:ext>
              </a:extLst>
            </p:cNvPr>
            <p:cNvSpPr/>
            <p:nvPr/>
          </p:nvSpPr>
          <p:spPr>
            <a:xfrm>
              <a:off x="7094696" y="7472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87" name="Freeform: Shape 1186">
              <a:extLst>
                <a:ext uri="{FF2B5EF4-FFF2-40B4-BE49-F238E27FC236}">
                  <a16:creationId xmlns:a16="http://schemas.microsoft.com/office/drawing/2014/main" xmlns="" id="{BE287B88-F7DC-4EE6-AFA3-F33486345F55}"/>
                </a:ext>
              </a:extLst>
            </p:cNvPr>
            <p:cNvSpPr/>
            <p:nvPr/>
          </p:nvSpPr>
          <p:spPr>
            <a:xfrm>
              <a:off x="6996589" y="8072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1188" name="Freeform: Shape 1187">
              <a:extLst>
                <a:ext uri="{FF2B5EF4-FFF2-40B4-BE49-F238E27FC236}">
                  <a16:creationId xmlns:a16="http://schemas.microsoft.com/office/drawing/2014/main" xmlns="" id="{44F4EF88-A459-4ABC-B4AA-8DBE9ADDFDCF}"/>
                </a:ext>
              </a:extLst>
            </p:cNvPr>
            <p:cNvSpPr/>
            <p:nvPr/>
          </p:nvSpPr>
          <p:spPr>
            <a:xfrm>
              <a:off x="7020401" y="76723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8096"/>
                    <a:pt x="8096" y="8096"/>
                  </a:cubicBezTo>
                  <a:cubicBezTo>
                    <a:pt x="8096" y="8096"/>
                    <a:pt x="7144" y="7144"/>
                    <a:pt x="7144" y="7144"/>
                  </a:cubicBezTo>
                  <a:close/>
                </a:path>
              </a:pathLst>
            </a:custGeom>
            <a:grpFill/>
            <a:ln w="9525" cap="flat">
              <a:noFill/>
              <a:prstDash val="solid"/>
              <a:miter/>
            </a:ln>
          </p:spPr>
          <p:txBody>
            <a:bodyPr rtlCol="0" anchor="ctr"/>
            <a:lstStyle/>
            <a:p>
              <a:endParaRPr lang="en-US"/>
            </a:p>
          </p:txBody>
        </p:sp>
        <p:sp>
          <p:nvSpPr>
            <p:cNvPr id="1189" name="Freeform: Shape 1188">
              <a:extLst>
                <a:ext uri="{FF2B5EF4-FFF2-40B4-BE49-F238E27FC236}">
                  <a16:creationId xmlns:a16="http://schemas.microsoft.com/office/drawing/2014/main" xmlns="" id="{563B505B-0D97-4CF1-85E2-1D3A94D360F0}"/>
                </a:ext>
              </a:extLst>
            </p:cNvPr>
            <p:cNvSpPr/>
            <p:nvPr/>
          </p:nvSpPr>
          <p:spPr>
            <a:xfrm>
              <a:off x="7031831" y="7624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90" name="Freeform: Shape 1189">
              <a:extLst>
                <a:ext uri="{FF2B5EF4-FFF2-40B4-BE49-F238E27FC236}">
                  <a16:creationId xmlns:a16="http://schemas.microsoft.com/office/drawing/2014/main" xmlns="" id="{323233ED-E1CD-4C0D-BC12-A8FB1E34E205}"/>
                </a:ext>
              </a:extLst>
            </p:cNvPr>
            <p:cNvSpPr/>
            <p:nvPr/>
          </p:nvSpPr>
          <p:spPr>
            <a:xfrm>
              <a:off x="7017826" y="773906"/>
              <a:ext cx="9525" cy="9525"/>
            </a:xfrm>
            <a:custGeom>
              <a:avLst/>
              <a:gdLst>
                <a:gd name="connsiteX0" fmla="*/ 7815 w 9525"/>
                <a:gd name="connsiteY0" fmla="*/ 7144 h 9525"/>
                <a:gd name="connsiteX1" fmla="*/ 7815 w 9525"/>
                <a:gd name="connsiteY1" fmla="*/ 7144 h 9525"/>
              </a:gdLst>
              <a:ahLst/>
              <a:cxnLst>
                <a:cxn ang="0">
                  <a:pos x="connsiteX0" y="connsiteY0"/>
                </a:cxn>
                <a:cxn ang="0">
                  <a:pos x="connsiteX1" y="connsiteY1"/>
                </a:cxn>
              </a:cxnLst>
              <a:rect l="l" t="t" r="r" b="b"/>
              <a:pathLst>
                <a:path w="9525" h="9525">
                  <a:moveTo>
                    <a:pt x="7815" y="7144"/>
                  </a:moveTo>
                  <a:cubicBezTo>
                    <a:pt x="5909" y="7144"/>
                    <a:pt x="8767" y="8096"/>
                    <a:pt x="7815" y="7144"/>
                  </a:cubicBezTo>
                  <a:close/>
                </a:path>
              </a:pathLst>
            </a:custGeom>
            <a:grpFill/>
            <a:ln w="9525" cap="flat">
              <a:noFill/>
              <a:prstDash val="solid"/>
              <a:miter/>
            </a:ln>
          </p:spPr>
          <p:txBody>
            <a:bodyPr rtlCol="0" anchor="ctr"/>
            <a:lstStyle/>
            <a:p>
              <a:endParaRPr lang="en-US"/>
            </a:p>
          </p:txBody>
        </p:sp>
        <p:sp>
          <p:nvSpPr>
            <p:cNvPr id="1191" name="Freeform: Shape 1190">
              <a:extLst>
                <a:ext uri="{FF2B5EF4-FFF2-40B4-BE49-F238E27FC236}">
                  <a16:creationId xmlns:a16="http://schemas.microsoft.com/office/drawing/2014/main" xmlns="" id="{4CD82B67-2512-471C-BBFD-DCDF105BB517}"/>
                </a:ext>
              </a:extLst>
            </p:cNvPr>
            <p:cNvSpPr/>
            <p:nvPr/>
          </p:nvSpPr>
          <p:spPr>
            <a:xfrm>
              <a:off x="7014686" y="7786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192" name="Freeform: Shape 1191">
              <a:extLst>
                <a:ext uri="{FF2B5EF4-FFF2-40B4-BE49-F238E27FC236}">
                  <a16:creationId xmlns:a16="http://schemas.microsoft.com/office/drawing/2014/main" xmlns="" id="{DAA791D4-816C-48FD-A3F7-19BB9225BC67}"/>
                </a:ext>
              </a:extLst>
            </p:cNvPr>
            <p:cNvSpPr/>
            <p:nvPr/>
          </p:nvSpPr>
          <p:spPr>
            <a:xfrm>
              <a:off x="6944201" y="89963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8096"/>
                    <a:pt x="8096" y="8096"/>
                    <a:pt x="7144" y="7144"/>
                  </a:cubicBezTo>
                  <a:cubicBezTo>
                    <a:pt x="9049" y="8096"/>
                    <a:pt x="10001" y="9049"/>
                    <a:pt x="10001" y="8096"/>
                  </a:cubicBezTo>
                  <a:close/>
                </a:path>
              </a:pathLst>
            </a:custGeom>
            <a:grpFill/>
            <a:ln w="9525" cap="flat">
              <a:noFill/>
              <a:prstDash val="solid"/>
              <a:miter/>
            </a:ln>
          </p:spPr>
          <p:txBody>
            <a:bodyPr rtlCol="0" anchor="ctr"/>
            <a:lstStyle/>
            <a:p>
              <a:endParaRPr lang="en-US"/>
            </a:p>
          </p:txBody>
        </p:sp>
        <p:sp>
          <p:nvSpPr>
            <p:cNvPr id="1193" name="Freeform: Shape 1192">
              <a:extLst>
                <a:ext uri="{FF2B5EF4-FFF2-40B4-BE49-F238E27FC236}">
                  <a16:creationId xmlns:a16="http://schemas.microsoft.com/office/drawing/2014/main" xmlns="" id="{5708D27C-E7A8-4D78-823A-F60F27FF18AE}"/>
                </a:ext>
              </a:extLst>
            </p:cNvPr>
            <p:cNvSpPr/>
            <p:nvPr/>
          </p:nvSpPr>
          <p:spPr>
            <a:xfrm>
              <a:off x="7094696" y="7453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954"/>
                    <a:pt x="7144" y="8096"/>
                    <a:pt x="7144" y="7144"/>
                  </a:cubicBezTo>
                  <a:close/>
                </a:path>
              </a:pathLst>
            </a:custGeom>
            <a:grpFill/>
            <a:ln w="9525" cap="flat">
              <a:noFill/>
              <a:prstDash val="solid"/>
              <a:miter/>
            </a:ln>
          </p:spPr>
          <p:txBody>
            <a:bodyPr rtlCol="0" anchor="ctr"/>
            <a:lstStyle/>
            <a:p>
              <a:endParaRPr lang="en-US"/>
            </a:p>
          </p:txBody>
        </p:sp>
        <p:sp>
          <p:nvSpPr>
            <p:cNvPr id="1194" name="Freeform: Shape 1193">
              <a:extLst>
                <a:ext uri="{FF2B5EF4-FFF2-40B4-BE49-F238E27FC236}">
                  <a16:creationId xmlns:a16="http://schemas.microsoft.com/office/drawing/2014/main" xmlns="" id="{90A26984-E66E-463B-B055-EC647C69128B}"/>
                </a:ext>
              </a:extLst>
            </p:cNvPr>
            <p:cNvSpPr/>
            <p:nvPr/>
          </p:nvSpPr>
          <p:spPr>
            <a:xfrm>
              <a:off x="7034265" y="79009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1195" name="Freeform: Shape 1194">
              <a:extLst>
                <a:ext uri="{FF2B5EF4-FFF2-40B4-BE49-F238E27FC236}">
                  <a16:creationId xmlns:a16="http://schemas.microsoft.com/office/drawing/2014/main" xmlns="" id="{B45752A4-2D32-4BBC-B9E8-6E044115193E}"/>
                </a:ext>
              </a:extLst>
            </p:cNvPr>
            <p:cNvSpPr/>
            <p:nvPr/>
          </p:nvSpPr>
          <p:spPr>
            <a:xfrm>
              <a:off x="6960394" y="8615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1196" name="Freeform: Shape 1195">
              <a:extLst>
                <a:ext uri="{FF2B5EF4-FFF2-40B4-BE49-F238E27FC236}">
                  <a16:creationId xmlns:a16="http://schemas.microsoft.com/office/drawing/2014/main" xmlns="" id="{1A58D0DE-CFC3-4186-BE2B-B7AF680B92F7}"/>
                </a:ext>
              </a:extLst>
            </p:cNvPr>
            <p:cNvSpPr/>
            <p:nvPr/>
          </p:nvSpPr>
          <p:spPr>
            <a:xfrm>
              <a:off x="7030322" y="791856"/>
              <a:ext cx="9525" cy="9525"/>
            </a:xfrm>
            <a:custGeom>
              <a:avLst/>
              <a:gdLst>
                <a:gd name="connsiteX0" fmla="*/ 8653 w 9525"/>
                <a:gd name="connsiteY0" fmla="*/ 8244 h 9525"/>
                <a:gd name="connsiteX1" fmla="*/ 8653 w 9525"/>
                <a:gd name="connsiteY1" fmla="*/ 8244 h 9525"/>
              </a:gdLst>
              <a:ahLst/>
              <a:cxnLst>
                <a:cxn ang="0">
                  <a:pos x="connsiteX0" y="connsiteY0"/>
                </a:cxn>
                <a:cxn ang="0">
                  <a:pos x="connsiteX1" y="connsiteY1"/>
                </a:cxn>
              </a:cxnLst>
              <a:rect l="l" t="t" r="r" b="b"/>
              <a:pathLst>
                <a:path w="9525" h="9525">
                  <a:moveTo>
                    <a:pt x="8653" y="8244"/>
                  </a:moveTo>
                  <a:cubicBezTo>
                    <a:pt x="5796" y="6339"/>
                    <a:pt x="7700" y="7291"/>
                    <a:pt x="8653" y="8244"/>
                  </a:cubicBezTo>
                  <a:close/>
                </a:path>
              </a:pathLst>
            </a:custGeom>
            <a:grpFill/>
            <a:ln w="9525" cap="flat">
              <a:noFill/>
              <a:prstDash val="solid"/>
              <a:miter/>
            </a:ln>
          </p:spPr>
          <p:txBody>
            <a:bodyPr rtlCol="0" anchor="ctr"/>
            <a:lstStyle/>
            <a:p>
              <a:endParaRPr lang="en-US"/>
            </a:p>
          </p:txBody>
        </p:sp>
        <p:sp>
          <p:nvSpPr>
            <p:cNvPr id="1197" name="Freeform: Shape 1196">
              <a:extLst>
                <a:ext uri="{FF2B5EF4-FFF2-40B4-BE49-F238E27FC236}">
                  <a16:creationId xmlns:a16="http://schemas.microsoft.com/office/drawing/2014/main" xmlns="" id="{5AE7D013-E06D-4DFC-BD44-82A3303778DB}"/>
                </a:ext>
              </a:extLst>
            </p:cNvPr>
            <p:cNvSpPr/>
            <p:nvPr/>
          </p:nvSpPr>
          <p:spPr>
            <a:xfrm>
              <a:off x="6944201" y="9005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198" name="Freeform: Shape 1197">
              <a:extLst>
                <a:ext uri="{FF2B5EF4-FFF2-40B4-BE49-F238E27FC236}">
                  <a16:creationId xmlns:a16="http://schemas.microsoft.com/office/drawing/2014/main" xmlns="" id="{5D296DEE-C6D0-4E88-9F1A-9490CCABCFD1}"/>
                </a:ext>
              </a:extLst>
            </p:cNvPr>
            <p:cNvSpPr/>
            <p:nvPr/>
          </p:nvSpPr>
          <p:spPr>
            <a:xfrm>
              <a:off x="6918484" y="738125"/>
              <a:ext cx="190500" cy="200025"/>
            </a:xfrm>
            <a:custGeom>
              <a:avLst/>
              <a:gdLst>
                <a:gd name="connsiteX0" fmla="*/ 37624 w 190500"/>
                <a:gd name="connsiteY0" fmla="*/ 177227 h 200025"/>
                <a:gd name="connsiteX1" fmla="*/ 37624 w 190500"/>
                <a:gd name="connsiteY1" fmla="*/ 169607 h 200025"/>
                <a:gd name="connsiteX2" fmla="*/ 128111 w 190500"/>
                <a:gd name="connsiteY2" fmla="*/ 38162 h 200025"/>
                <a:gd name="connsiteX3" fmla="*/ 137636 w 190500"/>
                <a:gd name="connsiteY3" fmla="*/ 30542 h 200025"/>
                <a:gd name="connsiteX4" fmla="*/ 165259 w 190500"/>
                <a:gd name="connsiteY4" fmla="*/ 14349 h 200025"/>
                <a:gd name="connsiteX5" fmla="*/ 178594 w 190500"/>
                <a:gd name="connsiteY5" fmla="*/ 8634 h 200025"/>
                <a:gd name="connsiteX6" fmla="*/ 183356 w 190500"/>
                <a:gd name="connsiteY6" fmla="*/ 16254 h 200025"/>
                <a:gd name="connsiteX7" fmla="*/ 184309 w 190500"/>
                <a:gd name="connsiteY7" fmla="*/ 16254 h 200025"/>
                <a:gd name="connsiteX8" fmla="*/ 185261 w 190500"/>
                <a:gd name="connsiteY8" fmla="*/ 13397 h 200025"/>
                <a:gd name="connsiteX9" fmla="*/ 184309 w 190500"/>
                <a:gd name="connsiteY9" fmla="*/ 11492 h 200025"/>
                <a:gd name="connsiteX10" fmla="*/ 152876 w 190500"/>
                <a:gd name="connsiteY10" fmla="*/ 16254 h 200025"/>
                <a:gd name="connsiteX11" fmla="*/ 135731 w 190500"/>
                <a:gd name="connsiteY11" fmla="*/ 28637 h 200025"/>
                <a:gd name="connsiteX12" fmla="*/ 121444 w 190500"/>
                <a:gd name="connsiteY12" fmla="*/ 22922 h 200025"/>
                <a:gd name="connsiteX13" fmla="*/ 121444 w 190500"/>
                <a:gd name="connsiteY13" fmla="*/ 35304 h 200025"/>
                <a:gd name="connsiteX14" fmla="*/ 112871 w 190500"/>
                <a:gd name="connsiteY14" fmla="*/ 32447 h 200025"/>
                <a:gd name="connsiteX15" fmla="*/ 119539 w 190500"/>
                <a:gd name="connsiteY15" fmla="*/ 38162 h 200025"/>
                <a:gd name="connsiteX16" fmla="*/ 73819 w 190500"/>
                <a:gd name="connsiteY16" fmla="*/ 74357 h 200025"/>
                <a:gd name="connsiteX17" fmla="*/ 14764 w 190500"/>
                <a:gd name="connsiteY17" fmla="*/ 146747 h 200025"/>
                <a:gd name="connsiteX18" fmla="*/ 14764 w 190500"/>
                <a:gd name="connsiteY18" fmla="*/ 152462 h 200025"/>
                <a:gd name="connsiteX19" fmla="*/ 24289 w 190500"/>
                <a:gd name="connsiteY19" fmla="*/ 155319 h 200025"/>
                <a:gd name="connsiteX20" fmla="*/ 7144 w 190500"/>
                <a:gd name="connsiteY20" fmla="*/ 188657 h 200025"/>
                <a:gd name="connsiteX21" fmla="*/ 28099 w 190500"/>
                <a:gd name="connsiteY21" fmla="*/ 195324 h 200025"/>
                <a:gd name="connsiteX22" fmla="*/ 28099 w 190500"/>
                <a:gd name="connsiteY22" fmla="*/ 194372 h 200025"/>
                <a:gd name="connsiteX23" fmla="*/ 30004 w 190500"/>
                <a:gd name="connsiteY23" fmla="*/ 193419 h 200025"/>
                <a:gd name="connsiteX24" fmla="*/ 37624 w 190500"/>
                <a:gd name="connsiteY24" fmla="*/ 177227 h 200025"/>
                <a:gd name="connsiteX25" fmla="*/ 35719 w 190500"/>
                <a:gd name="connsiteY25" fmla="*/ 155319 h 200025"/>
                <a:gd name="connsiteX26" fmla="*/ 35719 w 190500"/>
                <a:gd name="connsiteY26" fmla="*/ 155319 h 200025"/>
                <a:gd name="connsiteX27" fmla="*/ 36671 w 190500"/>
                <a:gd name="connsiteY27" fmla="*/ 153414 h 200025"/>
                <a:gd name="connsiteX28" fmla="*/ 36671 w 190500"/>
                <a:gd name="connsiteY28" fmla="*/ 153414 h 200025"/>
                <a:gd name="connsiteX29" fmla="*/ 16669 w 190500"/>
                <a:gd name="connsiteY29" fmla="*/ 150557 h 200025"/>
                <a:gd name="connsiteX30" fmla="*/ 16669 w 190500"/>
                <a:gd name="connsiteY30" fmla="*/ 150557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0500" h="200025">
                  <a:moveTo>
                    <a:pt x="37624" y="177227"/>
                  </a:moveTo>
                  <a:cubicBezTo>
                    <a:pt x="40481" y="170559"/>
                    <a:pt x="16669" y="165797"/>
                    <a:pt x="37624" y="169607"/>
                  </a:cubicBezTo>
                  <a:cubicBezTo>
                    <a:pt x="28099" y="176274"/>
                    <a:pt x="130016" y="40067"/>
                    <a:pt x="128111" y="38162"/>
                  </a:cubicBezTo>
                  <a:cubicBezTo>
                    <a:pt x="137636" y="52449"/>
                    <a:pt x="140494" y="31494"/>
                    <a:pt x="137636" y="30542"/>
                  </a:cubicBezTo>
                  <a:cubicBezTo>
                    <a:pt x="138589" y="39114"/>
                    <a:pt x="167164" y="14349"/>
                    <a:pt x="165259" y="14349"/>
                  </a:cubicBezTo>
                  <a:cubicBezTo>
                    <a:pt x="168116" y="20064"/>
                    <a:pt x="173831" y="21969"/>
                    <a:pt x="178594" y="8634"/>
                  </a:cubicBezTo>
                  <a:cubicBezTo>
                    <a:pt x="181451" y="13397"/>
                    <a:pt x="182404" y="11492"/>
                    <a:pt x="183356" y="16254"/>
                  </a:cubicBezTo>
                  <a:cubicBezTo>
                    <a:pt x="183356" y="10539"/>
                    <a:pt x="184309" y="10539"/>
                    <a:pt x="184309" y="16254"/>
                  </a:cubicBezTo>
                  <a:cubicBezTo>
                    <a:pt x="183356" y="18159"/>
                    <a:pt x="185261" y="4824"/>
                    <a:pt x="185261" y="13397"/>
                  </a:cubicBezTo>
                  <a:cubicBezTo>
                    <a:pt x="184309" y="12444"/>
                    <a:pt x="183356" y="12444"/>
                    <a:pt x="184309" y="11492"/>
                  </a:cubicBezTo>
                  <a:cubicBezTo>
                    <a:pt x="179546" y="-891"/>
                    <a:pt x="152876" y="17207"/>
                    <a:pt x="152876" y="16254"/>
                  </a:cubicBezTo>
                  <a:cubicBezTo>
                    <a:pt x="137636" y="21017"/>
                    <a:pt x="136684" y="14349"/>
                    <a:pt x="135731" y="28637"/>
                  </a:cubicBezTo>
                  <a:cubicBezTo>
                    <a:pt x="130016" y="29589"/>
                    <a:pt x="130969" y="24827"/>
                    <a:pt x="121444" y="22922"/>
                  </a:cubicBezTo>
                  <a:cubicBezTo>
                    <a:pt x="122396" y="33399"/>
                    <a:pt x="123349" y="21017"/>
                    <a:pt x="121444" y="35304"/>
                  </a:cubicBezTo>
                  <a:cubicBezTo>
                    <a:pt x="121444" y="34352"/>
                    <a:pt x="112871" y="31494"/>
                    <a:pt x="112871" y="32447"/>
                  </a:cubicBezTo>
                  <a:cubicBezTo>
                    <a:pt x="117634" y="36257"/>
                    <a:pt x="114776" y="33399"/>
                    <a:pt x="119539" y="38162"/>
                  </a:cubicBezTo>
                  <a:cubicBezTo>
                    <a:pt x="111919" y="32447"/>
                    <a:pt x="89059" y="76262"/>
                    <a:pt x="73819" y="74357"/>
                  </a:cubicBezTo>
                  <a:cubicBezTo>
                    <a:pt x="74771" y="74357"/>
                    <a:pt x="25241" y="152462"/>
                    <a:pt x="14764" y="146747"/>
                  </a:cubicBezTo>
                  <a:cubicBezTo>
                    <a:pt x="22384" y="153414"/>
                    <a:pt x="17621" y="149604"/>
                    <a:pt x="14764" y="152462"/>
                  </a:cubicBezTo>
                  <a:cubicBezTo>
                    <a:pt x="23336" y="155319"/>
                    <a:pt x="14764" y="151509"/>
                    <a:pt x="24289" y="155319"/>
                  </a:cubicBezTo>
                  <a:cubicBezTo>
                    <a:pt x="20479" y="154367"/>
                    <a:pt x="9049" y="184847"/>
                    <a:pt x="7144" y="188657"/>
                  </a:cubicBezTo>
                  <a:cubicBezTo>
                    <a:pt x="9049" y="192467"/>
                    <a:pt x="28099" y="195324"/>
                    <a:pt x="28099" y="195324"/>
                  </a:cubicBezTo>
                  <a:cubicBezTo>
                    <a:pt x="28099" y="194372"/>
                    <a:pt x="25241" y="191514"/>
                    <a:pt x="28099" y="194372"/>
                  </a:cubicBezTo>
                  <a:cubicBezTo>
                    <a:pt x="27146" y="192467"/>
                    <a:pt x="27146" y="192467"/>
                    <a:pt x="30004" y="193419"/>
                  </a:cubicBezTo>
                  <a:cubicBezTo>
                    <a:pt x="27146" y="182942"/>
                    <a:pt x="34766" y="181989"/>
                    <a:pt x="37624" y="177227"/>
                  </a:cubicBezTo>
                  <a:close/>
                  <a:moveTo>
                    <a:pt x="35719" y="155319"/>
                  </a:moveTo>
                  <a:cubicBezTo>
                    <a:pt x="35719" y="155319"/>
                    <a:pt x="35719" y="156272"/>
                    <a:pt x="35719" y="155319"/>
                  </a:cubicBezTo>
                  <a:close/>
                  <a:moveTo>
                    <a:pt x="36671" y="153414"/>
                  </a:moveTo>
                  <a:cubicBezTo>
                    <a:pt x="35719" y="153414"/>
                    <a:pt x="31909" y="153414"/>
                    <a:pt x="36671" y="153414"/>
                  </a:cubicBezTo>
                  <a:close/>
                  <a:moveTo>
                    <a:pt x="16669" y="150557"/>
                  </a:moveTo>
                  <a:cubicBezTo>
                    <a:pt x="16669" y="149604"/>
                    <a:pt x="20479" y="151509"/>
                    <a:pt x="16669" y="150557"/>
                  </a:cubicBezTo>
                  <a:close/>
                </a:path>
              </a:pathLst>
            </a:custGeom>
            <a:grpFill/>
            <a:ln w="9525" cap="flat">
              <a:noFill/>
              <a:prstDash val="solid"/>
              <a:miter/>
            </a:ln>
          </p:spPr>
          <p:txBody>
            <a:bodyPr rtlCol="0" anchor="ctr"/>
            <a:lstStyle/>
            <a:p>
              <a:endParaRPr lang="en-US"/>
            </a:p>
          </p:txBody>
        </p:sp>
        <p:sp>
          <p:nvSpPr>
            <p:cNvPr id="1199" name="Freeform: Shape 1198">
              <a:extLst>
                <a:ext uri="{FF2B5EF4-FFF2-40B4-BE49-F238E27FC236}">
                  <a16:creationId xmlns:a16="http://schemas.microsoft.com/office/drawing/2014/main" xmlns="" id="{F6B65614-3BB7-4E27-80EE-1E8A7B79AC67}"/>
                </a:ext>
              </a:extLst>
            </p:cNvPr>
            <p:cNvSpPr/>
            <p:nvPr/>
          </p:nvSpPr>
          <p:spPr>
            <a:xfrm>
              <a:off x="6930866" y="8834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9049" y="7144"/>
                    <a:pt x="7144" y="7144"/>
                  </a:cubicBezTo>
                  <a:close/>
                </a:path>
              </a:pathLst>
            </a:custGeom>
            <a:grpFill/>
            <a:ln w="9525" cap="flat">
              <a:noFill/>
              <a:prstDash val="solid"/>
              <a:miter/>
            </a:ln>
          </p:spPr>
          <p:txBody>
            <a:bodyPr rtlCol="0" anchor="ctr"/>
            <a:lstStyle/>
            <a:p>
              <a:endParaRPr lang="en-US"/>
            </a:p>
          </p:txBody>
        </p:sp>
        <p:sp>
          <p:nvSpPr>
            <p:cNvPr id="1200" name="Freeform: Shape 1199">
              <a:extLst>
                <a:ext uri="{FF2B5EF4-FFF2-40B4-BE49-F238E27FC236}">
                  <a16:creationId xmlns:a16="http://schemas.microsoft.com/office/drawing/2014/main" xmlns="" id="{1664FE4D-9A11-40B5-B91F-CBCEDCD03B8D}"/>
                </a:ext>
              </a:extLst>
            </p:cNvPr>
            <p:cNvSpPr/>
            <p:nvPr/>
          </p:nvSpPr>
          <p:spPr>
            <a:xfrm>
              <a:off x="7064216" y="74586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1201" name="Freeform: Shape 1200">
              <a:extLst>
                <a:ext uri="{FF2B5EF4-FFF2-40B4-BE49-F238E27FC236}">
                  <a16:creationId xmlns:a16="http://schemas.microsoft.com/office/drawing/2014/main" xmlns="" id="{A669F6BA-6197-4FAE-9BDB-9B093362932B}"/>
                </a:ext>
              </a:extLst>
            </p:cNvPr>
            <p:cNvSpPr/>
            <p:nvPr/>
          </p:nvSpPr>
          <p:spPr>
            <a:xfrm>
              <a:off x="6960500" y="86344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7144"/>
                    <a:pt x="7990" y="7144"/>
                    <a:pt x="7990" y="7144"/>
                  </a:cubicBezTo>
                  <a:close/>
                </a:path>
              </a:pathLst>
            </a:custGeom>
            <a:grpFill/>
            <a:ln w="9525" cap="flat">
              <a:noFill/>
              <a:prstDash val="solid"/>
              <a:miter/>
            </a:ln>
          </p:spPr>
          <p:txBody>
            <a:bodyPr rtlCol="0" anchor="ctr"/>
            <a:lstStyle/>
            <a:p>
              <a:endParaRPr lang="en-US"/>
            </a:p>
          </p:txBody>
        </p:sp>
        <p:sp>
          <p:nvSpPr>
            <p:cNvPr id="1202" name="Freeform: Shape 1201">
              <a:extLst>
                <a:ext uri="{FF2B5EF4-FFF2-40B4-BE49-F238E27FC236}">
                  <a16:creationId xmlns:a16="http://schemas.microsoft.com/office/drawing/2014/main" xmlns="" id="{CECC3230-82B8-44FF-B249-49D20FBB2B50}"/>
                </a:ext>
              </a:extLst>
            </p:cNvPr>
            <p:cNvSpPr/>
            <p:nvPr/>
          </p:nvSpPr>
          <p:spPr>
            <a:xfrm>
              <a:off x="7076599" y="75104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1203" name="Freeform: Shape 1202">
              <a:extLst>
                <a:ext uri="{FF2B5EF4-FFF2-40B4-BE49-F238E27FC236}">
                  <a16:creationId xmlns:a16="http://schemas.microsoft.com/office/drawing/2014/main" xmlns="" id="{1298D878-17F9-4270-9B66-23A042E7E7D3}"/>
                </a:ext>
              </a:extLst>
            </p:cNvPr>
            <p:cNvSpPr/>
            <p:nvPr/>
          </p:nvSpPr>
          <p:spPr>
            <a:xfrm>
              <a:off x="7081361" y="75009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204" name="Freeform: Shape 1203">
              <a:extLst>
                <a:ext uri="{FF2B5EF4-FFF2-40B4-BE49-F238E27FC236}">
                  <a16:creationId xmlns:a16="http://schemas.microsoft.com/office/drawing/2014/main" xmlns="" id="{AAA65FA2-DE4D-4171-8292-B3249D7A2B76}"/>
                </a:ext>
              </a:extLst>
            </p:cNvPr>
            <p:cNvSpPr/>
            <p:nvPr/>
          </p:nvSpPr>
          <p:spPr>
            <a:xfrm>
              <a:off x="7083795" y="748400"/>
              <a:ext cx="9525" cy="9525"/>
            </a:xfrm>
            <a:custGeom>
              <a:avLst/>
              <a:gdLst>
                <a:gd name="connsiteX0" fmla="*/ 7567 w 9525"/>
                <a:gd name="connsiteY0" fmla="*/ 8837 h 9525"/>
                <a:gd name="connsiteX1" fmla="*/ 7567 w 9525"/>
                <a:gd name="connsiteY1" fmla="*/ 8837 h 9525"/>
              </a:gdLst>
              <a:ahLst/>
              <a:cxnLst>
                <a:cxn ang="0">
                  <a:pos x="connsiteX0" y="connsiteY0"/>
                </a:cxn>
                <a:cxn ang="0">
                  <a:pos x="connsiteX1" y="connsiteY1"/>
                </a:cxn>
              </a:cxnLst>
              <a:rect l="l" t="t" r="r" b="b"/>
              <a:pathLst>
                <a:path w="9525" h="9525">
                  <a:moveTo>
                    <a:pt x="7567" y="8837"/>
                  </a:moveTo>
                  <a:cubicBezTo>
                    <a:pt x="7567" y="8837"/>
                    <a:pt x="6615" y="5027"/>
                    <a:pt x="7567" y="8837"/>
                  </a:cubicBezTo>
                  <a:close/>
                </a:path>
              </a:pathLst>
            </a:custGeom>
            <a:grpFill/>
            <a:ln w="9525" cap="flat">
              <a:noFill/>
              <a:prstDash val="solid"/>
              <a:miter/>
            </a:ln>
          </p:spPr>
          <p:txBody>
            <a:bodyPr rtlCol="0" anchor="ctr"/>
            <a:lstStyle/>
            <a:p>
              <a:endParaRPr lang="en-US"/>
            </a:p>
          </p:txBody>
        </p:sp>
        <p:sp>
          <p:nvSpPr>
            <p:cNvPr id="1205" name="Freeform: Shape 1204">
              <a:extLst>
                <a:ext uri="{FF2B5EF4-FFF2-40B4-BE49-F238E27FC236}">
                  <a16:creationId xmlns:a16="http://schemas.microsoft.com/office/drawing/2014/main" xmlns="" id="{B986F08D-C04A-4D6C-B93B-DADE9C01E015}"/>
                </a:ext>
              </a:extLst>
            </p:cNvPr>
            <p:cNvSpPr/>
            <p:nvPr/>
          </p:nvSpPr>
          <p:spPr>
            <a:xfrm>
              <a:off x="7044214" y="7767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206" name="Freeform: Shape 1205">
              <a:extLst>
                <a:ext uri="{FF2B5EF4-FFF2-40B4-BE49-F238E27FC236}">
                  <a16:creationId xmlns:a16="http://schemas.microsoft.com/office/drawing/2014/main" xmlns="" id="{8BAC1924-AF3A-404C-BAE2-49552B693F3D}"/>
                </a:ext>
              </a:extLst>
            </p:cNvPr>
            <p:cNvSpPr/>
            <p:nvPr/>
          </p:nvSpPr>
          <p:spPr>
            <a:xfrm>
              <a:off x="7051834" y="76247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8096" y="9049"/>
                    <a:pt x="8096" y="9049"/>
                    <a:pt x="7144" y="7144"/>
                  </a:cubicBezTo>
                  <a:close/>
                </a:path>
              </a:pathLst>
            </a:custGeom>
            <a:grpFill/>
            <a:ln w="9525" cap="flat">
              <a:noFill/>
              <a:prstDash val="solid"/>
              <a:miter/>
            </a:ln>
          </p:spPr>
          <p:txBody>
            <a:bodyPr rtlCol="0" anchor="ctr"/>
            <a:lstStyle/>
            <a:p>
              <a:endParaRPr lang="en-US"/>
            </a:p>
          </p:txBody>
        </p:sp>
        <p:sp>
          <p:nvSpPr>
            <p:cNvPr id="1207" name="Freeform: Shape 1206">
              <a:extLst>
                <a:ext uri="{FF2B5EF4-FFF2-40B4-BE49-F238E27FC236}">
                  <a16:creationId xmlns:a16="http://schemas.microsoft.com/office/drawing/2014/main" xmlns="" id="{7D78B7F9-229A-4C0A-B890-59E09338F834}"/>
                </a:ext>
              </a:extLst>
            </p:cNvPr>
            <p:cNvSpPr/>
            <p:nvPr/>
          </p:nvSpPr>
          <p:spPr>
            <a:xfrm>
              <a:off x="7034689" y="7900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208" name="Freeform: Shape 1207">
              <a:extLst>
                <a:ext uri="{FF2B5EF4-FFF2-40B4-BE49-F238E27FC236}">
                  <a16:creationId xmlns:a16="http://schemas.microsoft.com/office/drawing/2014/main" xmlns="" id="{9FA7EB74-7ADF-4AEF-8BE0-C8411F8A6C4B}"/>
                </a:ext>
              </a:extLst>
            </p:cNvPr>
            <p:cNvSpPr/>
            <p:nvPr/>
          </p:nvSpPr>
          <p:spPr>
            <a:xfrm>
              <a:off x="7051834" y="76438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209" name="Freeform: Shape 1208">
              <a:extLst>
                <a:ext uri="{FF2B5EF4-FFF2-40B4-BE49-F238E27FC236}">
                  <a16:creationId xmlns:a16="http://schemas.microsoft.com/office/drawing/2014/main" xmlns="" id="{EB88DF6B-269C-4C78-8F4B-D67A6C0A3A1C}"/>
                </a:ext>
              </a:extLst>
            </p:cNvPr>
            <p:cNvSpPr/>
            <p:nvPr/>
          </p:nvSpPr>
          <p:spPr>
            <a:xfrm>
              <a:off x="7097554" y="7462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210" name="Freeform: Shape 1209">
              <a:extLst>
                <a:ext uri="{FF2B5EF4-FFF2-40B4-BE49-F238E27FC236}">
                  <a16:creationId xmlns:a16="http://schemas.microsoft.com/office/drawing/2014/main" xmlns="" id="{F1D73E29-9DFB-4495-9A08-95F610D8C97C}"/>
                </a:ext>
              </a:extLst>
            </p:cNvPr>
            <p:cNvSpPr/>
            <p:nvPr/>
          </p:nvSpPr>
          <p:spPr>
            <a:xfrm>
              <a:off x="7097554" y="7462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211" name="Freeform: Shape 1210">
              <a:extLst>
                <a:ext uri="{FF2B5EF4-FFF2-40B4-BE49-F238E27FC236}">
                  <a16:creationId xmlns:a16="http://schemas.microsoft.com/office/drawing/2014/main" xmlns="" id="{A8254CFD-3755-4720-A279-F96243FA72B6}"/>
                </a:ext>
              </a:extLst>
            </p:cNvPr>
            <p:cNvSpPr/>
            <p:nvPr/>
          </p:nvSpPr>
          <p:spPr>
            <a:xfrm>
              <a:off x="7097554" y="7453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212" name="Freeform: Shape 1211">
              <a:extLst>
                <a:ext uri="{FF2B5EF4-FFF2-40B4-BE49-F238E27FC236}">
                  <a16:creationId xmlns:a16="http://schemas.microsoft.com/office/drawing/2014/main" xmlns="" id="{50166E85-BB90-4C56-A564-8C4D66F127E3}"/>
                </a:ext>
              </a:extLst>
            </p:cNvPr>
            <p:cNvSpPr/>
            <p:nvPr/>
          </p:nvSpPr>
          <p:spPr>
            <a:xfrm>
              <a:off x="7092791" y="74628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8096" y="8096"/>
                    <a:pt x="8096" y="8096"/>
                    <a:pt x="7144" y="7144"/>
                  </a:cubicBezTo>
                  <a:close/>
                </a:path>
              </a:pathLst>
            </a:custGeom>
            <a:grpFill/>
            <a:ln w="9525" cap="flat">
              <a:noFill/>
              <a:prstDash val="solid"/>
              <a:miter/>
            </a:ln>
          </p:spPr>
          <p:txBody>
            <a:bodyPr rtlCol="0" anchor="ctr"/>
            <a:lstStyle/>
            <a:p>
              <a:endParaRPr lang="en-US"/>
            </a:p>
          </p:txBody>
        </p:sp>
        <p:sp>
          <p:nvSpPr>
            <p:cNvPr id="1213" name="Freeform: Shape 1212">
              <a:extLst>
                <a:ext uri="{FF2B5EF4-FFF2-40B4-BE49-F238E27FC236}">
                  <a16:creationId xmlns:a16="http://schemas.microsoft.com/office/drawing/2014/main" xmlns="" id="{3A9B4EF3-50A8-40DA-9922-1E2E95FC8B95}"/>
                </a:ext>
              </a:extLst>
            </p:cNvPr>
            <p:cNvSpPr/>
            <p:nvPr/>
          </p:nvSpPr>
          <p:spPr>
            <a:xfrm>
              <a:off x="7091839" y="7472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1906" y="9049"/>
                    <a:pt x="7144" y="8096"/>
                    <a:pt x="7144" y="7144"/>
                  </a:cubicBezTo>
                  <a:close/>
                </a:path>
              </a:pathLst>
            </a:custGeom>
            <a:grpFill/>
            <a:ln w="9525" cap="flat">
              <a:noFill/>
              <a:prstDash val="solid"/>
              <a:miter/>
            </a:ln>
          </p:spPr>
          <p:txBody>
            <a:bodyPr rtlCol="0" anchor="ctr"/>
            <a:lstStyle/>
            <a:p>
              <a:endParaRPr lang="en-US"/>
            </a:p>
          </p:txBody>
        </p:sp>
        <p:sp>
          <p:nvSpPr>
            <p:cNvPr id="1214" name="Freeform: Shape 1213">
              <a:extLst>
                <a:ext uri="{FF2B5EF4-FFF2-40B4-BE49-F238E27FC236}">
                  <a16:creationId xmlns:a16="http://schemas.microsoft.com/office/drawing/2014/main" xmlns="" id="{0BC7D4E1-E32A-4FB7-8E95-07C90D0F5F10}"/>
                </a:ext>
              </a:extLst>
            </p:cNvPr>
            <p:cNvSpPr/>
            <p:nvPr/>
          </p:nvSpPr>
          <p:spPr>
            <a:xfrm>
              <a:off x="7082314" y="735912"/>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9049" y="6085"/>
                    <a:pt x="8096" y="7990"/>
                    <a:pt x="7144" y="7990"/>
                  </a:cubicBezTo>
                  <a:close/>
                </a:path>
              </a:pathLst>
            </a:custGeom>
            <a:grpFill/>
            <a:ln w="9525" cap="flat">
              <a:noFill/>
              <a:prstDash val="solid"/>
              <a:miter/>
            </a:ln>
          </p:spPr>
          <p:txBody>
            <a:bodyPr rtlCol="0" anchor="ctr"/>
            <a:lstStyle/>
            <a:p>
              <a:endParaRPr lang="en-US"/>
            </a:p>
          </p:txBody>
        </p:sp>
        <p:sp>
          <p:nvSpPr>
            <p:cNvPr id="1215" name="Freeform: Shape 1214">
              <a:extLst>
                <a:ext uri="{FF2B5EF4-FFF2-40B4-BE49-F238E27FC236}">
                  <a16:creationId xmlns:a16="http://schemas.microsoft.com/office/drawing/2014/main" xmlns="" id="{EB427787-E672-4D0C-B569-91B5CEC75647}"/>
                </a:ext>
              </a:extLst>
            </p:cNvPr>
            <p:cNvSpPr/>
            <p:nvPr/>
          </p:nvSpPr>
          <p:spPr>
            <a:xfrm>
              <a:off x="7077551" y="734853"/>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8096"/>
                    <a:pt x="7144" y="7144"/>
                    <a:pt x="7144" y="7144"/>
                  </a:cubicBezTo>
                  <a:cubicBezTo>
                    <a:pt x="8096" y="8096"/>
                    <a:pt x="8096" y="8096"/>
                    <a:pt x="8096" y="9049"/>
                  </a:cubicBezTo>
                  <a:close/>
                </a:path>
              </a:pathLst>
            </a:custGeom>
            <a:grpFill/>
            <a:ln w="9525" cap="flat">
              <a:noFill/>
              <a:prstDash val="solid"/>
              <a:miter/>
            </a:ln>
          </p:spPr>
          <p:txBody>
            <a:bodyPr rtlCol="0" anchor="ctr"/>
            <a:lstStyle/>
            <a:p>
              <a:endParaRPr lang="en-US"/>
            </a:p>
          </p:txBody>
        </p:sp>
        <p:sp>
          <p:nvSpPr>
            <p:cNvPr id="1216" name="Freeform: Shape 1215">
              <a:extLst>
                <a:ext uri="{FF2B5EF4-FFF2-40B4-BE49-F238E27FC236}">
                  <a16:creationId xmlns:a16="http://schemas.microsoft.com/office/drawing/2014/main" xmlns="" id="{FACA7933-7EC4-4CFD-B564-7B1C8777EEF9}"/>
                </a:ext>
              </a:extLst>
            </p:cNvPr>
            <p:cNvSpPr/>
            <p:nvPr/>
          </p:nvSpPr>
          <p:spPr>
            <a:xfrm>
              <a:off x="7054691" y="745331"/>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lnTo>
                    <a:pt x="7144" y="7144"/>
                  </a:lnTo>
                  <a:cubicBezTo>
                    <a:pt x="7144" y="8096"/>
                    <a:pt x="7144" y="8096"/>
                    <a:pt x="8096" y="9049"/>
                  </a:cubicBezTo>
                  <a:close/>
                </a:path>
              </a:pathLst>
            </a:custGeom>
            <a:grpFill/>
            <a:ln w="9525" cap="flat">
              <a:noFill/>
              <a:prstDash val="solid"/>
              <a:miter/>
            </a:ln>
          </p:spPr>
          <p:txBody>
            <a:bodyPr rtlCol="0" anchor="ctr"/>
            <a:lstStyle/>
            <a:p>
              <a:endParaRPr lang="en-US"/>
            </a:p>
          </p:txBody>
        </p:sp>
        <p:sp>
          <p:nvSpPr>
            <p:cNvPr id="1217" name="Freeform: Shape 1216">
              <a:extLst>
                <a:ext uri="{FF2B5EF4-FFF2-40B4-BE49-F238E27FC236}">
                  <a16:creationId xmlns:a16="http://schemas.microsoft.com/office/drawing/2014/main" xmlns="" id="{90F6B1F0-CE8F-4D35-9B4D-C7AB2A5815F6}"/>
                </a:ext>
              </a:extLst>
            </p:cNvPr>
            <p:cNvSpPr/>
            <p:nvPr/>
          </p:nvSpPr>
          <p:spPr>
            <a:xfrm>
              <a:off x="7058372" y="761523"/>
              <a:ext cx="9525" cy="9525"/>
            </a:xfrm>
            <a:custGeom>
              <a:avLst/>
              <a:gdLst>
                <a:gd name="connsiteX0" fmla="*/ 7273 w 9525"/>
                <a:gd name="connsiteY0" fmla="*/ 7144 h 9525"/>
                <a:gd name="connsiteX1" fmla="*/ 7273 w 9525"/>
                <a:gd name="connsiteY1" fmla="*/ 7144 h 9525"/>
              </a:gdLst>
              <a:ahLst/>
              <a:cxnLst>
                <a:cxn ang="0">
                  <a:pos x="connsiteX0" y="connsiteY0"/>
                </a:cxn>
                <a:cxn ang="0">
                  <a:pos x="connsiteX1" y="connsiteY1"/>
                </a:cxn>
              </a:cxnLst>
              <a:rect l="l" t="t" r="r" b="b"/>
              <a:pathLst>
                <a:path w="9525" h="9525">
                  <a:moveTo>
                    <a:pt x="7273" y="7144"/>
                  </a:moveTo>
                  <a:cubicBezTo>
                    <a:pt x="11083" y="8096"/>
                    <a:pt x="6320" y="7144"/>
                    <a:pt x="7273" y="7144"/>
                  </a:cubicBezTo>
                  <a:close/>
                </a:path>
              </a:pathLst>
            </a:custGeom>
            <a:grpFill/>
            <a:ln w="9525" cap="flat">
              <a:noFill/>
              <a:prstDash val="solid"/>
              <a:miter/>
            </a:ln>
          </p:spPr>
          <p:txBody>
            <a:bodyPr rtlCol="0" anchor="ctr"/>
            <a:lstStyle/>
            <a:p>
              <a:endParaRPr lang="en-US"/>
            </a:p>
          </p:txBody>
        </p:sp>
        <p:sp>
          <p:nvSpPr>
            <p:cNvPr id="1218" name="Freeform: Shape 1217">
              <a:extLst>
                <a:ext uri="{FF2B5EF4-FFF2-40B4-BE49-F238E27FC236}">
                  <a16:creationId xmlns:a16="http://schemas.microsoft.com/office/drawing/2014/main" xmlns="" id="{B295E9BB-BA59-4FEB-ABD7-5D3786DB63F8}"/>
                </a:ext>
              </a:extLst>
            </p:cNvPr>
            <p:cNvSpPr/>
            <p:nvPr/>
          </p:nvSpPr>
          <p:spPr>
            <a:xfrm>
              <a:off x="7045844" y="747079"/>
              <a:ext cx="9525" cy="9525"/>
            </a:xfrm>
            <a:custGeom>
              <a:avLst/>
              <a:gdLst>
                <a:gd name="connsiteX0" fmla="*/ 7419 w 9525"/>
                <a:gd name="connsiteY0" fmla="*/ 7301 h 9525"/>
                <a:gd name="connsiteX1" fmla="*/ 7419 w 9525"/>
                <a:gd name="connsiteY1" fmla="*/ 7301 h 9525"/>
              </a:gdLst>
              <a:ahLst/>
              <a:cxnLst>
                <a:cxn ang="0">
                  <a:pos x="connsiteX0" y="connsiteY0"/>
                </a:cxn>
                <a:cxn ang="0">
                  <a:pos x="connsiteX1" y="connsiteY1"/>
                </a:cxn>
              </a:cxnLst>
              <a:rect l="l" t="t" r="r" b="b"/>
              <a:pathLst>
                <a:path w="9525" h="9525">
                  <a:moveTo>
                    <a:pt x="7419" y="7301"/>
                  </a:moveTo>
                  <a:cubicBezTo>
                    <a:pt x="8371" y="6348"/>
                    <a:pt x="6466" y="10158"/>
                    <a:pt x="7419" y="7301"/>
                  </a:cubicBezTo>
                  <a:close/>
                </a:path>
              </a:pathLst>
            </a:custGeom>
            <a:grpFill/>
            <a:ln w="9525" cap="flat">
              <a:noFill/>
              <a:prstDash val="solid"/>
              <a:miter/>
            </a:ln>
          </p:spPr>
          <p:txBody>
            <a:bodyPr rtlCol="0" anchor="ctr"/>
            <a:lstStyle/>
            <a:p>
              <a:endParaRPr lang="en-US"/>
            </a:p>
          </p:txBody>
        </p:sp>
        <p:sp>
          <p:nvSpPr>
            <p:cNvPr id="1219" name="Freeform: Shape 1218">
              <a:extLst>
                <a:ext uri="{FF2B5EF4-FFF2-40B4-BE49-F238E27FC236}">
                  <a16:creationId xmlns:a16="http://schemas.microsoft.com/office/drawing/2014/main" xmlns="" id="{A70AE44F-8B54-4C7F-9DAD-6C83A3BF608D}"/>
                </a:ext>
              </a:extLst>
            </p:cNvPr>
            <p:cNvSpPr/>
            <p:nvPr/>
          </p:nvSpPr>
          <p:spPr>
            <a:xfrm>
              <a:off x="7012781" y="776122"/>
              <a:ext cx="9525" cy="9525"/>
            </a:xfrm>
            <a:custGeom>
              <a:avLst/>
              <a:gdLst>
                <a:gd name="connsiteX0" fmla="*/ 7144 w 9525"/>
                <a:gd name="connsiteY0" fmla="*/ 7785 h 9525"/>
                <a:gd name="connsiteX1" fmla="*/ 10001 w 9525"/>
                <a:gd name="connsiteY1" fmla="*/ 9690 h 9525"/>
                <a:gd name="connsiteX2" fmla="*/ 7144 w 9525"/>
                <a:gd name="connsiteY2" fmla="*/ 7785 h 9525"/>
              </a:gdLst>
              <a:ahLst/>
              <a:cxnLst>
                <a:cxn ang="0">
                  <a:pos x="connsiteX0" y="connsiteY0"/>
                </a:cxn>
                <a:cxn ang="0">
                  <a:pos x="connsiteX1" y="connsiteY1"/>
                </a:cxn>
                <a:cxn ang="0">
                  <a:pos x="connsiteX2" y="connsiteY2"/>
                </a:cxn>
              </a:cxnLst>
              <a:rect l="l" t="t" r="r" b="b"/>
              <a:pathLst>
                <a:path w="9525" h="9525">
                  <a:moveTo>
                    <a:pt x="7144" y="7785"/>
                  </a:moveTo>
                  <a:lnTo>
                    <a:pt x="10001" y="9690"/>
                  </a:lnTo>
                  <a:cubicBezTo>
                    <a:pt x="10001" y="8737"/>
                    <a:pt x="7144" y="5880"/>
                    <a:pt x="7144" y="7785"/>
                  </a:cubicBezTo>
                  <a:close/>
                </a:path>
              </a:pathLst>
            </a:custGeom>
            <a:grpFill/>
            <a:ln w="9525" cap="flat">
              <a:noFill/>
              <a:prstDash val="solid"/>
              <a:miter/>
            </a:ln>
          </p:spPr>
          <p:txBody>
            <a:bodyPr rtlCol="0" anchor="ctr"/>
            <a:lstStyle/>
            <a:p>
              <a:endParaRPr lang="en-US"/>
            </a:p>
          </p:txBody>
        </p:sp>
        <p:sp>
          <p:nvSpPr>
            <p:cNvPr id="1220" name="Freeform: Shape 1219">
              <a:extLst>
                <a:ext uri="{FF2B5EF4-FFF2-40B4-BE49-F238E27FC236}">
                  <a16:creationId xmlns:a16="http://schemas.microsoft.com/office/drawing/2014/main" xmlns="" id="{41BFFBA5-B901-4A73-9F9F-80C478E71C06}"/>
                </a:ext>
              </a:extLst>
            </p:cNvPr>
            <p:cNvSpPr/>
            <p:nvPr/>
          </p:nvSpPr>
          <p:spPr>
            <a:xfrm>
              <a:off x="7002044" y="792241"/>
              <a:ext cx="9525" cy="9525"/>
            </a:xfrm>
            <a:custGeom>
              <a:avLst/>
              <a:gdLst>
                <a:gd name="connsiteX0" fmla="*/ 9308 w 9525"/>
                <a:gd name="connsiteY0" fmla="*/ 7858 h 9525"/>
                <a:gd name="connsiteX1" fmla="*/ 7403 w 9525"/>
                <a:gd name="connsiteY1" fmla="*/ 7858 h 9525"/>
                <a:gd name="connsiteX2" fmla="*/ 9308 w 9525"/>
                <a:gd name="connsiteY2" fmla="*/ 7858 h 9525"/>
              </a:gdLst>
              <a:ahLst/>
              <a:cxnLst>
                <a:cxn ang="0">
                  <a:pos x="connsiteX0" y="connsiteY0"/>
                </a:cxn>
                <a:cxn ang="0">
                  <a:pos x="connsiteX1" y="connsiteY1"/>
                </a:cxn>
                <a:cxn ang="0">
                  <a:pos x="connsiteX2" y="connsiteY2"/>
                </a:cxn>
              </a:cxnLst>
              <a:rect l="l" t="t" r="r" b="b"/>
              <a:pathLst>
                <a:path w="9525" h="9525">
                  <a:moveTo>
                    <a:pt x="9308" y="7858"/>
                  </a:moveTo>
                  <a:cubicBezTo>
                    <a:pt x="8356" y="6906"/>
                    <a:pt x="6451" y="6906"/>
                    <a:pt x="7403" y="7858"/>
                  </a:cubicBezTo>
                  <a:cubicBezTo>
                    <a:pt x="8356" y="7858"/>
                    <a:pt x="9308" y="7858"/>
                    <a:pt x="9308" y="7858"/>
                  </a:cubicBezTo>
                  <a:close/>
                </a:path>
              </a:pathLst>
            </a:custGeom>
            <a:grpFill/>
            <a:ln w="9525" cap="flat">
              <a:noFill/>
              <a:prstDash val="solid"/>
              <a:miter/>
            </a:ln>
          </p:spPr>
          <p:txBody>
            <a:bodyPr rtlCol="0" anchor="ctr"/>
            <a:lstStyle/>
            <a:p>
              <a:endParaRPr lang="en-US"/>
            </a:p>
          </p:txBody>
        </p:sp>
        <p:sp>
          <p:nvSpPr>
            <p:cNvPr id="1221" name="Freeform: Shape 1220">
              <a:extLst>
                <a:ext uri="{FF2B5EF4-FFF2-40B4-BE49-F238E27FC236}">
                  <a16:creationId xmlns:a16="http://schemas.microsoft.com/office/drawing/2014/main" xmlns="" id="{13385F0E-263E-4249-93F5-77DEF03A465E}"/>
                </a:ext>
              </a:extLst>
            </p:cNvPr>
            <p:cNvSpPr/>
            <p:nvPr/>
          </p:nvSpPr>
          <p:spPr>
            <a:xfrm>
              <a:off x="6938592" y="848730"/>
              <a:ext cx="9525" cy="9525"/>
            </a:xfrm>
            <a:custGeom>
              <a:avLst/>
              <a:gdLst>
                <a:gd name="connsiteX0" fmla="*/ 7990 w 9525"/>
                <a:gd name="connsiteY0" fmla="*/ 7567 h 9525"/>
                <a:gd name="connsiteX1" fmla="*/ 7990 w 9525"/>
                <a:gd name="connsiteY1" fmla="*/ 7567 h 9525"/>
              </a:gdLst>
              <a:ahLst/>
              <a:cxnLst>
                <a:cxn ang="0">
                  <a:pos x="connsiteX0" y="connsiteY0"/>
                </a:cxn>
                <a:cxn ang="0">
                  <a:pos x="connsiteX1" y="connsiteY1"/>
                </a:cxn>
              </a:cxnLst>
              <a:rect l="l" t="t" r="r" b="b"/>
              <a:pathLst>
                <a:path w="9525" h="9525">
                  <a:moveTo>
                    <a:pt x="7990" y="7567"/>
                  </a:moveTo>
                  <a:cubicBezTo>
                    <a:pt x="6086" y="6615"/>
                    <a:pt x="7990" y="7567"/>
                    <a:pt x="7990" y="7567"/>
                  </a:cubicBezTo>
                  <a:close/>
                </a:path>
              </a:pathLst>
            </a:custGeom>
            <a:grpFill/>
            <a:ln w="9525" cap="flat">
              <a:noFill/>
              <a:prstDash val="solid"/>
              <a:miter/>
            </a:ln>
          </p:spPr>
          <p:txBody>
            <a:bodyPr rtlCol="0" anchor="ctr"/>
            <a:lstStyle/>
            <a:p>
              <a:endParaRPr lang="en-US"/>
            </a:p>
          </p:txBody>
        </p:sp>
        <p:sp>
          <p:nvSpPr>
            <p:cNvPr id="1222" name="Freeform: Shape 1221">
              <a:extLst>
                <a:ext uri="{FF2B5EF4-FFF2-40B4-BE49-F238E27FC236}">
                  <a16:creationId xmlns:a16="http://schemas.microsoft.com/office/drawing/2014/main" xmlns="" id="{BED8CF45-5470-416F-96A0-23CBB83CBA32}"/>
                </a:ext>
              </a:extLst>
            </p:cNvPr>
            <p:cNvSpPr/>
            <p:nvPr/>
          </p:nvSpPr>
          <p:spPr>
            <a:xfrm>
              <a:off x="7761658" y="937259"/>
              <a:ext cx="9525" cy="9525"/>
            </a:xfrm>
            <a:custGeom>
              <a:avLst/>
              <a:gdLst>
                <a:gd name="connsiteX0" fmla="*/ 8837 w 9525"/>
                <a:gd name="connsiteY0" fmla="*/ 8573 h 9525"/>
                <a:gd name="connsiteX1" fmla="*/ 8837 w 9525"/>
                <a:gd name="connsiteY1" fmla="*/ 8573 h 9525"/>
                <a:gd name="connsiteX2" fmla="*/ 8837 w 9525"/>
                <a:gd name="connsiteY2" fmla="*/ 8573 h 9525"/>
              </a:gdLst>
              <a:ahLst/>
              <a:cxnLst>
                <a:cxn ang="0">
                  <a:pos x="connsiteX0" y="connsiteY0"/>
                </a:cxn>
                <a:cxn ang="0">
                  <a:pos x="connsiteX1" y="connsiteY1"/>
                </a:cxn>
                <a:cxn ang="0">
                  <a:pos x="connsiteX2" y="connsiteY2"/>
                </a:cxn>
              </a:cxnLst>
              <a:rect l="l" t="t" r="r" b="b"/>
              <a:pathLst>
                <a:path w="9525" h="9525">
                  <a:moveTo>
                    <a:pt x="8837" y="8573"/>
                  </a:moveTo>
                  <a:cubicBezTo>
                    <a:pt x="8837" y="6667"/>
                    <a:pt x="5027" y="6667"/>
                    <a:pt x="8837" y="8573"/>
                  </a:cubicBezTo>
                  <a:lnTo>
                    <a:pt x="8837" y="8573"/>
                  </a:lnTo>
                  <a:close/>
                </a:path>
              </a:pathLst>
            </a:custGeom>
            <a:grpFill/>
            <a:ln w="9525" cap="flat">
              <a:noFill/>
              <a:prstDash val="solid"/>
              <a:miter/>
            </a:ln>
          </p:spPr>
          <p:txBody>
            <a:bodyPr rtlCol="0" anchor="ctr"/>
            <a:lstStyle/>
            <a:p>
              <a:endParaRPr lang="en-US"/>
            </a:p>
          </p:txBody>
        </p:sp>
        <p:sp>
          <p:nvSpPr>
            <p:cNvPr id="1223" name="Freeform: Shape 1222">
              <a:extLst>
                <a:ext uri="{FF2B5EF4-FFF2-40B4-BE49-F238E27FC236}">
                  <a16:creationId xmlns:a16="http://schemas.microsoft.com/office/drawing/2014/main" xmlns="" id="{5B4E7D8E-E422-49E7-B08A-848CBDB00C9D}"/>
                </a:ext>
              </a:extLst>
            </p:cNvPr>
            <p:cNvSpPr/>
            <p:nvPr/>
          </p:nvSpPr>
          <p:spPr>
            <a:xfrm>
              <a:off x="7753403" y="93392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8096"/>
                    <a:pt x="7567" y="14764"/>
                    <a:pt x="7567" y="7144"/>
                  </a:cubicBezTo>
                  <a:lnTo>
                    <a:pt x="7567" y="7144"/>
                  </a:lnTo>
                  <a:close/>
                </a:path>
              </a:pathLst>
            </a:custGeom>
            <a:grpFill/>
            <a:ln w="9525" cap="flat">
              <a:noFill/>
              <a:prstDash val="solid"/>
              <a:miter/>
            </a:ln>
          </p:spPr>
          <p:txBody>
            <a:bodyPr rtlCol="0" anchor="ctr"/>
            <a:lstStyle/>
            <a:p>
              <a:endParaRPr lang="en-US"/>
            </a:p>
          </p:txBody>
        </p:sp>
        <p:sp>
          <p:nvSpPr>
            <p:cNvPr id="1224" name="Freeform: Shape 1223">
              <a:extLst>
                <a:ext uri="{FF2B5EF4-FFF2-40B4-BE49-F238E27FC236}">
                  <a16:creationId xmlns:a16="http://schemas.microsoft.com/office/drawing/2014/main" xmlns="" id="{F9BF3A65-4B9E-4905-A138-649D737670FD}"/>
                </a:ext>
              </a:extLst>
            </p:cNvPr>
            <p:cNvSpPr/>
            <p:nvPr/>
          </p:nvSpPr>
          <p:spPr>
            <a:xfrm>
              <a:off x="7630954" y="922496"/>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lnTo>
                    <a:pt x="7144" y="7144"/>
                  </a:lnTo>
                  <a:cubicBezTo>
                    <a:pt x="7144" y="9049"/>
                    <a:pt x="8096" y="8096"/>
                    <a:pt x="9049" y="8096"/>
                  </a:cubicBezTo>
                  <a:close/>
                </a:path>
              </a:pathLst>
            </a:custGeom>
            <a:grpFill/>
            <a:ln w="9525" cap="flat">
              <a:noFill/>
              <a:prstDash val="solid"/>
              <a:miter/>
            </a:ln>
          </p:spPr>
          <p:txBody>
            <a:bodyPr rtlCol="0" anchor="ctr"/>
            <a:lstStyle/>
            <a:p>
              <a:endParaRPr lang="en-US"/>
            </a:p>
          </p:txBody>
        </p:sp>
        <p:sp>
          <p:nvSpPr>
            <p:cNvPr id="1225" name="Freeform: Shape 1224">
              <a:extLst>
                <a:ext uri="{FF2B5EF4-FFF2-40B4-BE49-F238E27FC236}">
                  <a16:creationId xmlns:a16="http://schemas.microsoft.com/office/drawing/2014/main" xmlns="" id="{DFC53953-4904-4930-96A6-D45CFCDE87C3}"/>
                </a:ext>
              </a:extLst>
            </p:cNvPr>
            <p:cNvSpPr/>
            <p:nvPr/>
          </p:nvSpPr>
          <p:spPr>
            <a:xfrm>
              <a:off x="7738586" y="94464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9049" y="6906"/>
                    <a:pt x="8096" y="6906"/>
                    <a:pt x="7144" y="7858"/>
                  </a:cubicBezTo>
                  <a:lnTo>
                    <a:pt x="7144" y="7858"/>
                  </a:lnTo>
                  <a:close/>
                </a:path>
              </a:pathLst>
            </a:custGeom>
            <a:grpFill/>
            <a:ln w="9525" cap="flat">
              <a:noFill/>
              <a:prstDash val="solid"/>
              <a:miter/>
            </a:ln>
          </p:spPr>
          <p:txBody>
            <a:bodyPr rtlCol="0" anchor="ctr"/>
            <a:lstStyle/>
            <a:p>
              <a:endParaRPr lang="en-US"/>
            </a:p>
          </p:txBody>
        </p:sp>
        <p:sp>
          <p:nvSpPr>
            <p:cNvPr id="1226" name="Freeform: Shape 1225">
              <a:extLst>
                <a:ext uri="{FF2B5EF4-FFF2-40B4-BE49-F238E27FC236}">
                  <a16:creationId xmlns:a16="http://schemas.microsoft.com/office/drawing/2014/main" xmlns="" id="{2F395E84-42EF-4FC8-8EF7-362549E8C626}"/>
                </a:ext>
              </a:extLst>
            </p:cNvPr>
            <p:cNvSpPr/>
            <p:nvPr/>
          </p:nvSpPr>
          <p:spPr>
            <a:xfrm>
              <a:off x="7665244" y="913606"/>
              <a:ext cx="9525" cy="9525"/>
            </a:xfrm>
            <a:custGeom>
              <a:avLst/>
              <a:gdLst>
                <a:gd name="connsiteX0" fmla="*/ 7144 w 9525"/>
                <a:gd name="connsiteY0" fmla="*/ 8414 h 9525"/>
                <a:gd name="connsiteX1" fmla="*/ 7144 w 9525"/>
                <a:gd name="connsiteY1" fmla="*/ 8414 h 9525"/>
                <a:gd name="connsiteX2" fmla="*/ 7144 w 9525"/>
                <a:gd name="connsiteY2" fmla="*/ 8414 h 9525"/>
              </a:gdLst>
              <a:ahLst/>
              <a:cxnLst>
                <a:cxn ang="0">
                  <a:pos x="connsiteX0" y="connsiteY0"/>
                </a:cxn>
                <a:cxn ang="0">
                  <a:pos x="connsiteX1" y="connsiteY1"/>
                </a:cxn>
                <a:cxn ang="0">
                  <a:pos x="connsiteX2" y="connsiteY2"/>
                </a:cxn>
              </a:cxnLst>
              <a:rect l="l" t="t" r="r" b="b"/>
              <a:pathLst>
                <a:path w="9525" h="9525">
                  <a:moveTo>
                    <a:pt x="7144" y="8414"/>
                  </a:moveTo>
                  <a:cubicBezTo>
                    <a:pt x="7144" y="8414"/>
                    <a:pt x="9049" y="5556"/>
                    <a:pt x="7144" y="8414"/>
                  </a:cubicBezTo>
                  <a:lnTo>
                    <a:pt x="7144" y="8414"/>
                  </a:lnTo>
                  <a:close/>
                </a:path>
              </a:pathLst>
            </a:custGeom>
            <a:grpFill/>
            <a:ln w="9525" cap="flat">
              <a:noFill/>
              <a:prstDash val="solid"/>
              <a:miter/>
            </a:ln>
          </p:spPr>
          <p:txBody>
            <a:bodyPr rtlCol="0" anchor="ctr"/>
            <a:lstStyle/>
            <a:p>
              <a:endParaRPr lang="en-US"/>
            </a:p>
          </p:txBody>
        </p:sp>
        <p:sp>
          <p:nvSpPr>
            <p:cNvPr id="1227" name="Freeform: Shape 1226">
              <a:extLst>
                <a:ext uri="{FF2B5EF4-FFF2-40B4-BE49-F238E27FC236}">
                  <a16:creationId xmlns:a16="http://schemas.microsoft.com/office/drawing/2014/main" xmlns="" id="{4AE347F6-AD8F-45B3-94FD-0748CB2775AB}"/>
                </a:ext>
              </a:extLst>
            </p:cNvPr>
            <p:cNvSpPr/>
            <p:nvPr/>
          </p:nvSpPr>
          <p:spPr>
            <a:xfrm>
              <a:off x="7688909" y="910113"/>
              <a:ext cx="9525" cy="9525"/>
            </a:xfrm>
            <a:custGeom>
              <a:avLst/>
              <a:gdLst>
                <a:gd name="connsiteX0" fmla="*/ 8244 w 9525"/>
                <a:gd name="connsiteY0" fmla="*/ 7144 h 9525"/>
                <a:gd name="connsiteX1" fmla="*/ 8244 w 9525"/>
                <a:gd name="connsiteY1" fmla="*/ 7144 h 9525"/>
                <a:gd name="connsiteX2" fmla="*/ 8244 w 9525"/>
                <a:gd name="connsiteY2" fmla="*/ 7144 h 9525"/>
              </a:gdLst>
              <a:ahLst/>
              <a:cxnLst>
                <a:cxn ang="0">
                  <a:pos x="connsiteX0" y="connsiteY0"/>
                </a:cxn>
                <a:cxn ang="0">
                  <a:pos x="connsiteX1" y="connsiteY1"/>
                </a:cxn>
                <a:cxn ang="0">
                  <a:pos x="connsiteX2" y="connsiteY2"/>
                </a:cxn>
              </a:cxnLst>
              <a:rect l="l" t="t" r="r" b="b"/>
              <a:pathLst>
                <a:path w="9525" h="9525">
                  <a:moveTo>
                    <a:pt x="8244" y="7144"/>
                  </a:moveTo>
                  <a:cubicBezTo>
                    <a:pt x="4434" y="7144"/>
                    <a:pt x="12054" y="13811"/>
                    <a:pt x="8244" y="7144"/>
                  </a:cubicBezTo>
                  <a:lnTo>
                    <a:pt x="8244" y="7144"/>
                  </a:lnTo>
                  <a:close/>
                </a:path>
              </a:pathLst>
            </a:custGeom>
            <a:grpFill/>
            <a:ln w="9525" cap="flat">
              <a:noFill/>
              <a:prstDash val="solid"/>
              <a:miter/>
            </a:ln>
          </p:spPr>
          <p:txBody>
            <a:bodyPr rtlCol="0" anchor="ctr"/>
            <a:lstStyle/>
            <a:p>
              <a:endParaRPr lang="en-US"/>
            </a:p>
          </p:txBody>
        </p:sp>
        <p:sp>
          <p:nvSpPr>
            <p:cNvPr id="1228" name="Freeform: Shape 1227">
              <a:extLst>
                <a:ext uri="{FF2B5EF4-FFF2-40B4-BE49-F238E27FC236}">
                  <a16:creationId xmlns:a16="http://schemas.microsoft.com/office/drawing/2014/main" xmlns="" id="{A79C1CB6-797F-4A89-9FC5-ACEA1DF02509}"/>
                </a:ext>
              </a:extLst>
            </p:cNvPr>
            <p:cNvSpPr/>
            <p:nvPr/>
          </p:nvSpPr>
          <p:spPr>
            <a:xfrm>
              <a:off x="6845141" y="10129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229" name="Freeform: Shape 1228">
              <a:extLst>
                <a:ext uri="{FF2B5EF4-FFF2-40B4-BE49-F238E27FC236}">
                  <a16:creationId xmlns:a16="http://schemas.microsoft.com/office/drawing/2014/main" xmlns="" id="{0E7BA09F-E712-4026-987D-6E7806FB82EE}"/>
                </a:ext>
              </a:extLst>
            </p:cNvPr>
            <p:cNvSpPr/>
            <p:nvPr/>
          </p:nvSpPr>
          <p:spPr>
            <a:xfrm>
              <a:off x="6844189" y="10120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8096" y="8096"/>
                    <a:pt x="7144" y="8096"/>
                    <a:pt x="7144" y="7144"/>
                  </a:cubicBezTo>
                  <a:close/>
                </a:path>
              </a:pathLst>
            </a:custGeom>
            <a:grpFill/>
            <a:ln w="9525" cap="flat">
              <a:noFill/>
              <a:prstDash val="solid"/>
              <a:miter/>
            </a:ln>
          </p:spPr>
          <p:txBody>
            <a:bodyPr rtlCol="0" anchor="ctr"/>
            <a:lstStyle/>
            <a:p>
              <a:endParaRPr lang="en-US"/>
            </a:p>
          </p:txBody>
        </p:sp>
        <p:sp>
          <p:nvSpPr>
            <p:cNvPr id="1230" name="Freeform: Shape 1229">
              <a:extLst>
                <a:ext uri="{FF2B5EF4-FFF2-40B4-BE49-F238E27FC236}">
                  <a16:creationId xmlns:a16="http://schemas.microsoft.com/office/drawing/2014/main" xmlns="" id="{3A535AF4-7E8B-4C87-9F20-326E5CBD67F7}"/>
                </a:ext>
              </a:extLst>
            </p:cNvPr>
            <p:cNvSpPr/>
            <p:nvPr/>
          </p:nvSpPr>
          <p:spPr>
            <a:xfrm>
              <a:off x="6844189" y="10120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lnTo>
                    <a:pt x="7144" y="7144"/>
                  </a:lnTo>
                  <a:close/>
                </a:path>
              </a:pathLst>
            </a:custGeom>
            <a:grpFill/>
            <a:ln w="9525" cap="flat">
              <a:noFill/>
              <a:prstDash val="solid"/>
              <a:miter/>
            </a:ln>
          </p:spPr>
          <p:txBody>
            <a:bodyPr rtlCol="0" anchor="ctr"/>
            <a:lstStyle/>
            <a:p>
              <a:endParaRPr lang="en-US"/>
            </a:p>
          </p:txBody>
        </p:sp>
        <p:sp>
          <p:nvSpPr>
            <p:cNvPr id="1231" name="Freeform: Shape 1230">
              <a:extLst>
                <a:ext uri="{FF2B5EF4-FFF2-40B4-BE49-F238E27FC236}">
                  <a16:creationId xmlns:a16="http://schemas.microsoft.com/office/drawing/2014/main" xmlns="" id="{B8EB9703-20A8-49F2-9531-0F0793E82697}"/>
                </a:ext>
              </a:extLst>
            </p:cNvPr>
            <p:cNvSpPr/>
            <p:nvPr/>
          </p:nvSpPr>
          <p:spPr>
            <a:xfrm>
              <a:off x="7231856" y="928211"/>
              <a:ext cx="9525" cy="19050"/>
            </a:xfrm>
            <a:custGeom>
              <a:avLst/>
              <a:gdLst>
                <a:gd name="connsiteX0" fmla="*/ 9049 w 9525"/>
                <a:gd name="connsiteY0" fmla="*/ 12859 h 19050"/>
                <a:gd name="connsiteX1" fmla="*/ 7144 w 9525"/>
                <a:gd name="connsiteY1" fmla="*/ 7144 h 19050"/>
                <a:gd name="connsiteX2" fmla="*/ 9049 w 9525"/>
                <a:gd name="connsiteY2" fmla="*/ 12859 h 19050"/>
              </a:gdLst>
              <a:ahLst/>
              <a:cxnLst>
                <a:cxn ang="0">
                  <a:pos x="connsiteX0" y="connsiteY0"/>
                </a:cxn>
                <a:cxn ang="0">
                  <a:pos x="connsiteX1" y="connsiteY1"/>
                </a:cxn>
                <a:cxn ang="0">
                  <a:pos x="connsiteX2" y="connsiteY2"/>
                </a:cxn>
              </a:cxnLst>
              <a:rect l="l" t="t" r="r" b="b"/>
              <a:pathLst>
                <a:path w="9525" h="19050">
                  <a:moveTo>
                    <a:pt x="9049" y="12859"/>
                  </a:moveTo>
                  <a:cubicBezTo>
                    <a:pt x="8096" y="11906"/>
                    <a:pt x="10954" y="7144"/>
                    <a:pt x="7144" y="7144"/>
                  </a:cubicBezTo>
                  <a:cubicBezTo>
                    <a:pt x="10954" y="8096"/>
                    <a:pt x="4286" y="10954"/>
                    <a:pt x="9049" y="12859"/>
                  </a:cubicBezTo>
                  <a:close/>
                </a:path>
              </a:pathLst>
            </a:custGeom>
            <a:grpFill/>
            <a:ln w="9525" cap="flat">
              <a:noFill/>
              <a:prstDash val="solid"/>
              <a:miter/>
            </a:ln>
          </p:spPr>
          <p:txBody>
            <a:bodyPr rtlCol="0" anchor="ctr"/>
            <a:lstStyle/>
            <a:p>
              <a:endParaRPr lang="en-US"/>
            </a:p>
          </p:txBody>
        </p:sp>
        <p:sp>
          <p:nvSpPr>
            <p:cNvPr id="1232" name="Freeform: Shape 1231">
              <a:extLst>
                <a:ext uri="{FF2B5EF4-FFF2-40B4-BE49-F238E27FC236}">
                  <a16:creationId xmlns:a16="http://schemas.microsoft.com/office/drawing/2014/main" xmlns="" id="{62181469-9E68-4B9A-BD13-BE7BDD0F7C7D}"/>
                </a:ext>
              </a:extLst>
            </p:cNvPr>
            <p:cNvSpPr/>
            <p:nvPr/>
          </p:nvSpPr>
          <p:spPr>
            <a:xfrm>
              <a:off x="7233761" y="93392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lnTo>
                    <a:pt x="7144" y="7144"/>
                  </a:lnTo>
                  <a:close/>
                </a:path>
              </a:pathLst>
            </a:custGeom>
            <a:grpFill/>
            <a:ln w="9525" cap="flat">
              <a:noFill/>
              <a:prstDash val="solid"/>
              <a:miter/>
            </a:ln>
          </p:spPr>
          <p:txBody>
            <a:bodyPr rtlCol="0" anchor="ctr"/>
            <a:lstStyle/>
            <a:p>
              <a:endParaRPr lang="en-US"/>
            </a:p>
          </p:txBody>
        </p:sp>
        <p:sp>
          <p:nvSpPr>
            <p:cNvPr id="1233" name="Freeform: Shape 1232">
              <a:extLst>
                <a:ext uri="{FF2B5EF4-FFF2-40B4-BE49-F238E27FC236}">
                  <a16:creationId xmlns:a16="http://schemas.microsoft.com/office/drawing/2014/main" xmlns="" id="{A3DCAC3E-1153-4F9F-8CF1-BFA20B7A1080}"/>
                </a:ext>
              </a:extLst>
            </p:cNvPr>
            <p:cNvSpPr/>
            <p:nvPr/>
          </p:nvSpPr>
          <p:spPr>
            <a:xfrm>
              <a:off x="6933898" y="992028"/>
              <a:ext cx="9525" cy="9525"/>
            </a:xfrm>
            <a:custGeom>
              <a:avLst/>
              <a:gdLst>
                <a:gd name="connsiteX0" fmla="*/ 8875 w 9525"/>
                <a:gd name="connsiteY0" fmla="*/ 10001 h 9525"/>
                <a:gd name="connsiteX1" fmla="*/ 7922 w 9525"/>
                <a:gd name="connsiteY1" fmla="*/ 7144 h 9525"/>
                <a:gd name="connsiteX2" fmla="*/ 8875 w 9525"/>
                <a:gd name="connsiteY2" fmla="*/ 10001 h 9525"/>
              </a:gdLst>
              <a:ahLst/>
              <a:cxnLst>
                <a:cxn ang="0">
                  <a:pos x="connsiteX0" y="connsiteY0"/>
                </a:cxn>
                <a:cxn ang="0">
                  <a:pos x="connsiteX1" y="connsiteY1"/>
                </a:cxn>
                <a:cxn ang="0">
                  <a:pos x="connsiteX2" y="connsiteY2"/>
                </a:cxn>
              </a:cxnLst>
              <a:rect l="l" t="t" r="r" b="b"/>
              <a:pathLst>
                <a:path w="9525" h="9525">
                  <a:moveTo>
                    <a:pt x="8875" y="10001"/>
                  </a:moveTo>
                  <a:cubicBezTo>
                    <a:pt x="7922" y="9049"/>
                    <a:pt x="7922" y="8096"/>
                    <a:pt x="7922" y="7144"/>
                  </a:cubicBezTo>
                  <a:cubicBezTo>
                    <a:pt x="8875" y="9049"/>
                    <a:pt x="5065" y="10001"/>
                    <a:pt x="8875" y="10001"/>
                  </a:cubicBezTo>
                  <a:close/>
                </a:path>
              </a:pathLst>
            </a:custGeom>
            <a:grpFill/>
            <a:ln w="9525" cap="flat">
              <a:noFill/>
              <a:prstDash val="solid"/>
              <a:miter/>
            </a:ln>
          </p:spPr>
          <p:txBody>
            <a:bodyPr rtlCol="0" anchor="ctr"/>
            <a:lstStyle/>
            <a:p>
              <a:endParaRPr lang="en-US"/>
            </a:p>
          </p:txBody>
        </p:sp>
        <p:sp>
          <p:nvSpPr>
            <p:cNvPr id="1234" name="Freeform: Shape 1233">
              <a:extLst>
                <a:ext uri="{FF2B5EF4-FFF2-40B4-BE49-F238E27FC236}">
                  <a16:creationId xmlns:a16="http://schemas.microsoft.com/office/drawing/2014/main" xmlns="" id="{3ACB2B20-2B5A-4643-8F06-B6CB6A3C8905}"/>
                </a:ext>
              </a:extLst>
            </p:cNvPr>
            <p:cNvSpPr/>
            <p:nvPr/>
          </p:nvSpPr>
          <p:spPr>
            <a:xfrm>
              <a:off x="7738586" y="9444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10001"/>
                    <a:pt x="7144" y="7144"/>
                    <a:pt x="7144" y="7144"/>
                  </a:cubicBezTo>
                  <a:lnTo>
                    <a:pt x="7144" y="7144"/>
                  </a:lnTo>
                  <a:close/>
                </a:path>
              </a:pathLst>
            </a:custGeom>
            <a:grpFill/>
            <a:ln w="9525" cap="flat">
              <a:noFill/>
              <a:prstDash val="solid"/>
              <a:miter/>
            </a:ln>
          </p:spPr>
          <p:txBody>
            <a:bodyPr rtlCol="0" anchor="ctr"/>
            <a:lstStyle/>
            <a:p>
              <a:endParaRPr lang="en-US"/>
            </a:p>
          </p:txBody>
        </p:sp>
        <p:sp>
          <p:nvSpPr>
            <p:cNvPr id="1235" name="Freeform: Shape 1234">
              <a:extLst>
                <a:ext uri="{FF2B5EF4-FFF2-40B4-BE49-F238E27FC236}">
                  <a16:creationId xmlns:a16="http://schemas.microsoft.com/office/drawing/2014/main" xmlns="" id="{9F5549A9-F109-4DAD-AD3A-45A4ED9B0AC0}"/>
                </a:ext>
              </a:extLst>
            </p:cNvPr>
            <p:cNvSpPr/>
            <p:nvPr/>
          </p:nvSpPr>
          <p:spPr>
            <a:xfrm>
              <a:off x="6981900" y="942369"/>
              <a:ext cx="9525" cy="9525"/>
            </a:xfrm>
            <a:custGeom>
              <a:avLst/>
              <a:gdLst>
                <a:gd name="connsiteX0" fmla="*/ 7544 w 9525"/>
                <a:gd name="connsiteY0" fmla="*/ 7273 h 9525"/>
                <a:gd name="connsiteX1" fmla="*/ 7544 w 9525"/>
                <a:gd name="connsiteY1" fmla="*/ 7273 h 9525"/>
                <a:gd name="connsiteX2" fmla="*/ 7544 w 9525"/>
                <a:gd name="connsiteY2" fmla="*/ 7273 h 9525"/>
              </a:gdLst>
              <a:ahLst/>
              <a:cxnLst>
                <a:cxn ang="0">
                  <a:pos x="connsiteX0" y="connsiteY0"/>
                </a:cxn>
                <a:cxn ang="0">
                  <a:pos x="connsiteX1" y="connsiteY1"/>
                </a:cxn>
                <a:cxn ang="0">
                  <a:pos x="connsiteX2" y="connsiteY2"/>
                </a:cxn>
              </a:cxnLst>
              <a:rect l="l" t="t" r="r" b="b"/>
              <a:pathLst>
                <a:path w="9525" h="9525">
                  <a:moveTo>
                    <a:pt x="7544" y="7273"/>
                  </a:moveTo>
                  <a:cubicBezTo>
                    <a:pt x="5640" y="11083"/>
                    <a:pt x="11355" y="6320"/>
                    <a:pt x="7544" y="7273"/>
                  </a:cubicBezTo>
                  <a:lnTo>
                    <a:pt x="7544" y="7273"/>
                  </a:lnTo>
                  <a:close/>
                </a:path>
              </a:pathLst>
            </a:custGeom>
            <a:grpFill/>
            <a:ln w="9525" cap="flat">
              <a:noFill/>
              <a:prstDash val="solid"/>
              <a:miter/>
            </a:ln>
          </p:spPr>
          <p:txBody>
            <a:bodyPr rtlCol="0" anchor="ctr"/>
            <a:lstStyle/>
            <a:p>
              <a:endParaRPr lang="en-US"/>
            </a:p>
          </p:txBody>
        </p:sp>
        <p:sp>
          <p:nvSpPr>
            <p:cNvPr id="1236" name="Freeform: Shape 1235">
              <a:extLst>
                <a:ext uri="{FF2B5EF4-FFF2-40B4-BE49-F238E27FC236}">
                  <a16:creationId xmlns:a16="http://schemas.microsoft.com/office/drawing/2014/main" xmlns="" id="{8116A47B-30D1-4C39-8871-C61906F52454}"/>
                </a:ext>
              </a:extLst>
            </p:cNvPr>
            <p:cNvSpPr/>
            <p:nvPr/>
          </p:nvSpPr>
          <p:spPr>
            <a:xfrm>
              <a:off x="6844189" y="913278"/>
              <a:ext cx="914400" cy="352425"/>
            </a:xfrm>
            <a:custGeom>
              <a:avLst/>
              <a:gdLst>
                <a:gd name="connsiteX0" fmla="*/ 910114 w 914400"/>
                <a:gd name="connsiteY0" fmla="*/ 31601 h 352425"/>
                <a:gd name="connsiteX1" fmla="*/ 816769 w 914400"/>
                <a:gd name="connsiteY1" fmla="*/ 21124 h 352425"/>
                <a:gd name="connsiteX2" fmla="*/ 796767 w 914400"/>
                <a:gd name="connsiteY2" fmla="*/ 18267 h 352425"/>
                <a:gd name="connsiteX3" fmla="*/ 768192 w 914400"/>
                <a:gd name="connsiteY3" fmla="*/ 19219 h 352425"/>
                <a:gd name="connsiteX4" fmla="*/ 768192 w 914400"/>
                <a:gd name="connsiteY4" fmla="*/ 17314 h 352425"/>
                <a:gd name="connsiteX5" fmla="*/ 768192 w 914400"/>
                <a:gd name="connsiteY5" fmla="*/ 19219 h 352425"/>
                <a:gd name="connsiteX6" fmla="*/ 613886 w 914400"/>
                <a:gd name="connsiteY6" fmla="*/ 14456 h 352425"/>
                <a:gd name="connsiteX7" fmla="*/ 620554 w 914400"/>
                <a:gd name="connsiteY7" fmla="*/ 18267 h 352425"/>
                <a:gd name="connsiteX8" fmla="*/ 440531 w 914400"/>
                <a:gd name="connsiteY8" fmla="*/ 21124 h 352425"/>
                <a:gd name="connsiteX9" fmla="*/ 163354 w 914400"/>
                <a:gd name="connsiteY9" fmla="*/ 35411 h 352425"/>
                <a:gd name="connsiteX10" fmla="*/ 142399 w 914400"/>
                <a:gd name="connsiteY10" fmla="*/ 40174 h 352425"/>
                <a:gd name="connsiteX11" fmla="*/ 7144 w 914400"/>
                <a:gd name="connsiteY11" fmla="*/ 104944 h 352425"/>
                <a:gd name="connsiteX12" fmla="*/ 18574 w 914400"/>
                <a:gd name="connsiteY12" fmla="*/ 115421 h 352425"/>
                <a:gd name="connsiteX13" fmla="*/ 20479 w 914400"/>
                <a:gd name="connsiteY13" fmla="*/ 112564 h 352425"/>
                <a:gd name="connsiteX14" fmla="*/ 76676 w 914400"/>
                <a:gd name="connsiteY14" fmla="*/ 94467 h 352425"/>
                <a:gd name="connsiteX15" fmla="*/ 99536 w 914400"/>
                <a:gd name="connsiteY15" fmla="*/ 80179 h 352425"/>
                <a:gd name="connsiteX16" fmla="*/ 106204 w 914400"/>
                <a:gd name="connsiteY16" fmla="*/ 81131 h 352425"/>
                <a:gd name="connsiteX17" fmla="*/ 101441 w 914400"/>
                <a:gd name="connsiteY17" fmla="*/ 89704 h 352425"/>
                <a:gd name="connsiteX18" fmla="*/ 156686 w 914400"/>
                <a:gd name="connsiteY18" fmla="*/ 96371 h 352425"/>
                <a:gd name="connsiteX19" fmla="*/ 112871 w 914400"/>
                <a:gd name="connsiteY19" fmla="*/ 111611 h 352425"/>
                <a:gd name="connsiteX20" fmla="*/ 144304 w 914400"/>
                <a:gd name="connsiteY20" fmla="*/ 213529 h 352425"/>
                <a:gd name="connsiteX21" fmla="*/ 339566 w 914400"/>
                <a:gd name="connsiteY21" fmla="*/ 336401 h 352425"/>
                <a:gd name="connsiteX22" fmla="*/ 423386 w 914400"/>
                <a:gd name="connsiteY22" fmla="*/ 348784 h 352425"/>
                <a:gd name="connsiteX23" fmla="*/ 493871 w 914400"/>
                <a:gd name="connsiteY23" fmla="*/ 305921 h 352425"/>
                <a:gd name="connsiteX24" fmla="*/ 644367 w 914400"/>
                <a:gd name="connsiteY24" fmla="*/ 238294 h 352425"/>
                <a:gd name="connsiteX25" fmla="*/ 702469 w 914400"/>
                <a:gd name="connsiteY25" fmla="*/ 225911 h 352425"/>
                <a:gd name="connsiteX26" fmla="*/ 772001 w 914400"/>
                <a:gd name="connsiteY26" fmla="*/ 149711 h 352425"/>
                <a:gd name="connsiteX27" fmla="*/ 791051 w 914400"/>
                <a:gd name="connsiteY27" fmla="*/ 85894 h 352425"/>
                <a:gd name="connsiteX28" fmla="*/ 746284 w 914400"/>
                <a:gd name="connsiteY28" fmla="*/ 54461 h 352425"/>
                <a:gd name="connsiteX29" fmla="*/ 613886 w 914400"/>
                <a:gd name="connsiteY29" fmla="*/ 59224 h 352425"/>
                <a:gd name="connsiteX30" fmla="*/ 792004 w 914400"/>
                <a:gd name="connsiteY30" fmla="*/ 27792 h 352425"/>
                <a:gd name="connsiteX31" fmla="*/ 908209 w 914400"/>
                <a:gd name="connsiteY31" fmla="*/ 33506 h 352425"/>
                <a:gd name="connsiteX32" fmla="*/ 910114 w 914400"/>
                <a:gd name="connsiteY32" fmla="*/ 31601 h 352425"/>
                <a:gd name="connsiteX33" fmla="*/ 150971 w 914400"/>
                <a:gd name="connsiteY33" fmla="*/ 56367 h 352425"/>
                <a:gd name="connsiteX34" fmla="*/ 150971 w 914400"/>
                <a:gd name="connsiteY34" fmla="*/ 56367 h 352425"/>
                <a:gd name="connsiteX35" fmla="*/ 150971 w 914400"/>
                <a:gd name="connsiteY35" fmla="*/ 56367 h 352425"/>
                <a:gd name="connsiteX36" fmla="*/ 157639 w 914400"/>
                <a:gd name="connsiteY36" fmla="*/ 57319 h 352425"/>
                <a:gd name="connsiteX37" fmla="*/ 157639 w 914400"/>
                <a:gd name="connsiteY37" fmla="*/ 57319 h 352425"/>
                <a:gd name="connsiteX38" fmla="*/ 157639 w 914400"/>
                <a:gd name="connsiteY38" fmla="*/ 57319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14400" h="352425">
                  <a:moveTo>
                    <a:pt x="910114" y="31601"/>
                  </a:moveTo>
                  <a:cubicBezTo>
                    <a:pt x="903446" y="18267"/>
                    <a:pt x="830104" y="13504"/>
                    <a:pt x="816769" y="21124"/>
                  </a:cubicBezTo>
                  <a:cubicBezTo>
                    <a:pt x="812959" y="8742"/>
                    <a:pt x="810101" y="15409"/>
                    <a:pt x="796767" y="18267"/>
                  </a:cubicBezTo>
                  <a:cubicBezTo>
                    <a:pt x="788194" y="19219"/>
                    <a:pt x="778669" y="19219"/>
                    <a:pt x="768192" y="19219"/>
                  </a:cubicBezTo>
                  <a:lnTo>
                    <a:pt x="768192" y="17314"/>
                  </a:lnTo>
                  <a:cubicBezTo>
                    <a:pt x="767239" y="18267"/>
                    <a:pt x="768192" y="18267"/>
                    <a:pt x="768192" y="19219"/>
                  </a:cubicBezTo>
                  <a:cubicBezTo>
                    <a:pt x="711994" y="17314"/>
                    <a:pt x="634842" y="-3641"/>
                    <a:pt x="613886" y="14456"/>
                  </a:cubicBezTo>
                  <a:cubicBezTo>
                    <a:pt x="621506" y="13504"/>
                    <a:pt x="617696" y="13504"/>
                    <a:pt x="620554" y="18267"/>
                  </a:cubicBezTo>
                  <a:cubicBezTo>
                    <a:pt x="609124" y="1121"/>
                    <a:pt x="455771" y="15409"/>
                    <a:pt x="440531" y="21124"/>
                  </a:cubicBezTo>
                  <a:cubicBezTo>
                    <a:pt x="425291" y="50651"/>
                    <a:pt x="164306" y="33506"/>
                    <a:pt x="163354" y="35411"/>
                  </a:cubicBezTo>
                  <a:cubicBezTo>
                    <a:pt x="159544" y="37317"/>
                    <a:pt x="141446" y="38269"/>
                    <a:pt x="142399" y="40174"/>
                  </a:cubicBezTo>
                  <a:cubicBezTo>
                    <a:pt x="122396" y="22076"/>
                    <a:pt x="34766" y="106849"/>
                    <a:pt x="7144" y="104944"/>
                  </a:cubicBezTo>
                  <a:cubicBezTo>
                    <a:pt x="10001" y="106849"/>
                    <a:pt x="16669" y="115421"/>
                    <a:pt x="18574" y="115421"/>
                  </a:cubicBezTo>
                  <a:cubicBezTo>
                    <a:pt x="19526" y="114469"/>
                    <a:pt x="20479" y="113517"/>
                    <a:pt x="20479" y="112564"/>
                  </a:cubicBezTo>
                  <a:cubicBezTo>
                    <a:pt x="28099" y="108754"/>
                    <a:pt x="72866" y="95419"/>
                    <a:pt x="76676" y="94467"/>
                  </a:cubicBezTo>
                  <a:cubicBezTo>
                    <a:pt x="78581" y="93514"/>
                    <a:pt x="98584" y="83989"/>
                    <a:pt x="99536" y="80179"/>
                  </a:cubicBezTo>
                  <a:cubicBezTo>
                    <a:pt x="102394" y="80179"/>
                    <a:pt x="107156" y="81131"/>
                    <a:pt x="106204" y="81131"/>
                  </a:cubicBezTo>
                  <a:cubicBezTo>
                    <a:pt x="108109" y="92561"/>
                    <a:pt x="94774" y="76369"/>
                    <a:pt x="101441" y="89704"/>
                  </a:cubicBezTo>
                  <a:cubicBezTo>
                    <a:pt x="118586" y="92561"/>
                    <a:pt x="136684" y="94467"/>
                    <a:pt x="156686" y="96371"/>
                  </a:cubicBezTo>
                  <a:cubicBezTo>
                    <a:pt x="133826" y="103992"/>
                    <a:pt x="112871" y="111611"/>
                    <a:pt x="112871" y="111611"/>
                  </a:cubicBezTo>
                  <a:lnTo>
                    <a:pt x="144304" y="213529"/>
                  </a:lnTo>
                  <a:lnTo>
                    <a:pt x="339566" y="336401"/>
                  </a:lnTo>
                  <a:lnTo>
                    <a:pt x="423386" y="348784"/>
                  </a:lnTo>
                  <a:lnTo>
                    <a:pt x="493871" y="305921"/>
                  </a:lnTo>
                  <a:lnTo>
                    <a:pt x="644367" y="238294"/>
                  </a:lnTo>
                  <a:cubicBezTo>
                    <a:pt x="644367" y="238294"/>
                    <a:pt x="692944" y="229721"/>
                    <a:pt x="702469" y="225911"/>
                  </a:cubicBezTo>
                  <a:cubicBezTo>
                    <a:pt x="711994" y="223054"/>
                    <a:pt x="762476" y="159236"/>
                    <a:pt x="772001" y="149711"/>
                  </a:cubicBezTo>
                  <a:cubicBezTo>
                    <a:pt x="781526" y="140186"/>
                    <a:pt x="791051" y="85894"/>
                    <a:pt x="791051" y="85894"/>
                  </a:cubicBezTo>
                  <a:cubicBezTo>
                    <a:pt x="791051" y="85894"/>
                    <a:pt x="765334" y="54461"/>
                    <a:pt x="746284" y="54461"/>
                  </a:cubicBezTo>
                  <a:cubicBezTo>
                    <a:pt x="740569" y="54461"/>
                    <a:pt x="686276" y="56367"/>
                    <a:pt x="613886" y="59224"/>
                  </a:cubicBezTo>
                  <a:cubicBezTo>
                    <a:pt x="686276" y="47794"/>
                    <a:pt x="749142" y="36364"/>
                    <a:pt x="792004" y="27792"/>
                  </a:cubicBezTo>
                  <a:cubicBezTo>
                    <a:pt x="812006" y="23981"/>
                    <a:pt x="890111" y="36364"/>
                    <a:pt x="908209" y="33506"/>
                  </a:cubicBezTo>
                  <a:cubicBezTo>
                    <a:pt x="908209" y="33506"/>
                    <a:pt x="908209" y="32554"/>
                    <a:pt x="910114" y="31601"/>
                  </a:cubicBezTo>
                  <a:close/>
                  <a:moveTo>
                    <a:pt x="150971" y="56367"/>
                  </a:moveTo>
                  <a:cubicBezTo>
                    <a:pt x="150019" y="56367"/>
                    <a:pt x="147161" y="57319"/>
                    <a:pt x="150971" y="56367"/>
                  </a:cubicBezTo>
                  <a:lnTo>
                    <a:pt x="150971" y="56367"/>
                  </a:lnTo>
                  <a:close/>
                  <a:moveTo>
                    <a:pt x="157639" y="57319"/>
                  </a:moveTo>
                  <a:cubicBezTo>
                    <a:pt x="153829" y="56367"/>
                    <a:pt x="154781" y="54461"/>
                    <a:pt x="157639" y="57319"/>
                  </a:cubicBezTo>
                  <a:lnTo>
                    <a:pt x="157639" y="57319"/>
                  </a:lnTo>
                  <a:close/>
                </a:path>
              </a:pathLst>
            </a:custGeom>
            <a:grpFill/>
            <a:ln w="9525" cap="flat">
              <a:noFill/>
              <a:prstDash val="solid"/>
              <a:miter/>
            </a:ln>
          </p:spPr>
          <p:txBody>
            <a:bodyPr rtlCol="0" anchor="ctr"/>
            <a:lstStyle/>
            <a:p>
              <a:endParaRPr lang="en-US"/>
            </a:p>
          </p:txBody>
        </p:sp>
        <p:sp>
          <p:nvSpPr>
            <p:cNvPr id="1237" name="Freeform: Shape 1236">
              <a:extLst>
                <a:ext uri="{FF2B5EF4-FFF2-40B4-BE49-F238E27FC236}">
                  <a16:creationId xmlns:a16="http://schemas.microsoft.com/office/drawing/2014/main" xmlns="" id="{A06D4FBF-1E1A-4864-A32D-B4FBA69802E6}"/>
                </a:ext>
              </a:extLst>
            </p:cNvPr>
            <p:cNvSpPr/>
            <p:nvPr/>
          </p:nvSpPr>
          <p:spPr>
            <a:xfrm>
              <a:off x="7747738" y="937166"/>
              <a:ext cx="9525" cy="9525"/>
            </a:xfrm>
            <a:custGeom>
              <a:avLst/>
              <a:gdLst>
                <a:gd name="connsiteX0" fmla="*/ 9422 w 9525"/>
                <a:gd name="connsiteY0" fmla="*/ 7713 h 9525"/>
                <a:gd name="connsiteX1" fmla="*/ 7517 w 9525"/>
                <a:gd name="connsiteY1" fmla="*/ 9618 h 9525"/>
                <a:gd name="connsiteX2" fmla="*/ 9422 w 9525"/>
                <a:gd name="connsiteY2" fmla="*/ 7713 h 9525"/>
              </a:gdLst>
              <a:ahLst/>
              <a:cxnLst>
                <a:cxn ang="0">
                  <a:pos x="connsiteX0" y="connsiteY0"/>
                </a:cxn>
                <a:cxn ang="0">
                  <a:pos x="connsiteX1" y="connsiteY1"/>
                </a:cxn>
                <a:cxn ang="0">
                  <a:pos x="connsiteX2" y="connsiteY2"/>
                </a:cxn>
              </a:cxnLst>
              <a:rect l="l" t="t" r="r" b="b"/>
              <a:pathLst>
                <a:path w="9525" h="9525">
                  <a:moveTo>
                    <a:pt x="9422" y="7713"/>
                  </a:moveTo>
                  <a:cubicBezTo>
                    <a:pt x="7517" y="6761"/>
                    <a:pt x="6565" y="6761"/>
                    <a:pt x="7517" y="9618"/>
                  </a:cubicBezTo>
                  <a:cubicBezTo>
                    <a:pt x="9422" y="8666"/>
                    <a:pt x="9422" y="8666"/>
                    <a:pt x="9422" y="7713"/>
                  </a:cubicBezTo>
                  <a:close/>
                </a:path>
              </a:pathLst>
            </a:custGeom>
            <a:grpFill/>
            <a:ln w="9525" cap="flat">
              <a:noFill/>
              <a:prstDash val="solid"/>
              <a:miter/>
            </a:ln>
          </p:spPr>
          <p:txBody>
            <a:bodyPr rtlCol="0" anchor="ctr"/>
            <a:lstStyle/>
            <a:p>
              <a:endParaRPr lang="en-US"/>
            </a:p>
          </p:txBody>
        </p:sp>
        <p:sp>
          <p:nvSpPr>
            <p:cNvPr id="1238" name="Freeform: Shape 1237">
              <a:extLst>
                <a:ext uri="{FF2B5EF4-FFF2-40B4-BE49-F238E27FC236}">
                  <a16:creationId xmlns:a16="http://schemas.microsoft.com/office/drawing/2014/main" xmlns="" id="{B41E650B-A2A7-4878-A03A-AE986EE2F600}"/>
                </a:ext>
              </a:extLst>
            </p:cNvPr>
            <p:cNvSpPr/>
            <p:nvPr/>
          </p:nvSpPr>
          <p:spPr>
            <a:xfrm>
              <a:off x="7747159" y="939641"/>
              <a:ext cx="9525" cy="9525"/>
            </a:xfrm>
            <a:custGeom>
              <a:avLst/>
              <a:gdLst>
                <a:gd name="connsiteX0" fmla="*/ 9049 w 9525"/>
                <a:gd name="connsiteY0" fmla="*/ 7144 h 9525"/>
                <a:gd name="connsiteX1" fmla="*/ 7144 w 9525"/>
                <a:gd name="connsiteY1" fmla="*/ 7144 h 9525"/>
                <a:gd name="connsiteX2" fmla="*/ 9049 w 9525"/>
                <a:gd name="connsiteY2" fmla="*/ 7144 h 9525"/>
                <a:gd name="connsiteX3" fmla="*/ 9049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9049" y="7144"/>
                  </a:moveTo>
                  <a:cubicBezTo>
                    <a:pt x="8096" y="7144"/>
                    <a:pt x="8096" y="7144"/>
                    <a:pt x="7144" y="7144"/>
                  </a:cubicBezTo>
                  <a:cubicBezTo>
                    <a:pt x="7144" y="7144"/>
                    <a:pt x="8096" y="7144"/>
                    <a:pt x="9049" y="7144"/>
                  </a:cubicBezTo>
                  <a:cubicBezTo>
                    <a:pt x="9049" y="7144"/>
                    <a:pt x="9049" y="7144"/>
                    <a:pt x="9049" y="7144"/>
                  </a:cubicBezTo>
                  <a:close/>
                </a:path>
              </a:pathLst>
            </a:custGeom>
            <a:grpFill/>
            <a:ln w="9525" cap="flat">
              <a:noFill/>
              <a:prstDash val="solid"/>
              <a:miter/>
            </a:ln>
          </p:spPr>
          <p:txBody>
            <a:bodyPr rtlCol="0" anchor="ctr"/>
            <a:lstStyle/>
            <a:p>
              <a:endParaRPr lang="en-US"/>
            </a:p>
          </p:txBody>
        </p:sp>
        <p:sp>
          <p:nvSpPr>
            <p:cNvPr id="1239" name="Freeform: Shape 1238">
              <a:extLst>
                <a:ext uri="{FF2B5EF4-FFF2-40B4-BE49-F238E27FC236}">
                  <a16:creationId xmlns:a16="http://schemas.microsoft.com/office/drawing/2014/main" xmlns="" id="{62F61B45-2FBD-4818-A1B6-CE1DE5CBE013}"/>
                </a:ext>
              </a:extLst>
            </p:cNvPr>
            <p:cNvSpPr/>
            <p:nvPr/>
          </p:nvSpPr>
          <p:spPr>
            <a:xfrm>
              <a:off x="6913721" y="100155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240" name="Freeform: Shape 1239">
              <a:extLst>
                <a:ext uri="{FF2B5EF4-FFF2-40B4-BE49-F238E27FC236}">
                  <a16:creationId xmlns:a16="http://schemas.microsoft.com/office/drawing/2014/main" xmlns="" id="{7D3D9B2D-4456-46F3-8ED4-AC3C8BC85926}"/>
                </a:ext>
              </a:extLst>
            </p:cNvPr>
            <p:cNvSpPr/>
            <p:nvPr/>
          </p:nvSpPr>
          <p:spPr>
            <a:xfrm>
              <a:off x="6843236" y="1011078"/>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7144"/>
                  </a:cubicBezTo>
                  <a:cubicBezTo>
                    <a:pt x="7144" y="7144"/>
                    <a:pt x="7144" y="7144"/>
                    <a:pt x="8096" y="7144"/>
                  </a:cubicBezTo>
                  <a:close/>
                </a:path>
              </a:pathLst>
            </a:custGeom>
            <a:grpFill/>
            <a:ln w="9525" cap="flat">
              <a:noFill/>
              <a:prstDash val="solid"/>
              <a:miter/>
            </a:ln>
          </p:spPr>
          <p:txBody>
            <a:bodyPr rtlCol="0" anchor="ctr"/>
            <a:lstStyle/>
            <a:p>
              <a:endParaRPr lang="en-US"/>
            </a:p>
          </p:txBody>
        </p:sp>
        <p:sp>
          <p:nvSpPr>
            <p:cNvPr id="1241" name="Freeform: Shape 1240">
              <a:extLst>
                <a:ext uri="{FF2B5EF4-FFF2-40B4-BE49-F238E27FC236}">
                  <a16:creationId xmlns:a16="http://schemas.microsoft.com/office/drawing/2014/main" xmlns="" id="{72435DFF-A762-4495-A07D-750572ECEEB0}"/>
                </a:ext>
              </a:extLst>
            </p:cNvPr>
            <p:cNvSpPr/>
            <p:nvPr/>
          </p:nvSpPr>
          <p:spPr>
            <a:xfrm>
              <a:off x="7633811" y="9234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lnTo>
                    <a:pt x="7144" y="7144"/>
                  </a:lnTo>
                  <a:close/>
                </a:path>
              </a:pathLst>
            </a:custGeom>
            <a:grpFill/>
            <a:ln w="9525" cap="flat">
              <a:noFill/>
              <a:prstDash val="solid"/>
              <a:miter/>
            </a:ln>
          </p:spPr>
          <p:txBody>
            <a:bodyPr rtlCol="0" anchor="ctr"/>
            <a:lstStyle/>
            <a:p>
              <a:endParaRPr lang="en-US"/>
            </a:p>
          </p:txBody>
        </p:sp>
        <p:sp>
          <p:nvSpPr>
            <p:cNvPr id="1242" name="Freeform: Shape 1241">
              <a:extLst>
                <a:ext uri="{FF2B5EF4-FFF2-40B4-BE49-F238E27FC236}">
                  <a16:creationId xmlns:a16="http://schemas.microsoft.com/office/drawing/2014/main" xmlns="" id="{8960A708-4535-466D-99C1-7E160C39C60C}"/>
                </a:ext>
              </a:extLst>
            </p:cNvPr>
            <p:cNvSpPr/>
            <p:nvPr/>
          </p:nvSpPr>
          <p:spPr>
            <a:xfrm>
              <a:off x="7698581" y="922707"/>
              <a:ext cx="9525" cy="9525"/>
            </a:xfrm>
            <a:custGeom>
              <a:avLst/>
              <a:gdLst>
                <a:gd name="connsiteX0" fmla="*/ 7144 w 9525"/>
                <a:gd name="connsiteY0" fmla="*/ 8837 h 9525"/>
                <a:gd name="connsiteX1" fmla="*/ 7144 w 9525"/>
                <a:gd name="connsiteY1" fmla="*/ 8837 h 9525"/>
                <a:gd name="connsiteX2" fmla="*/ 7144 w 9525"/>
                <a:gd name="connsiteY2" fmla="*/ 8837 h 9525"/>
              </a:gdLst>
              <a:ahLst/>
              <a:cxnLst>
                <a:cxn ang="0">
                  <a:pos x="connsiteX0" y="connsiteY0"/>
                </a:cxn>
                <a:cxn ang="0">
                  <a:pos x="connsiteX1" y="connsiteY1"/>
                </a:cxn>
                <a:cxn ang="0">
                  <a:pos x="connsiteX2" y="connsiteY2"/>
                </a:cxn>
              </a:cxnLst>
              <a:rect l="l" t="t" r="r" b="b"/>
              <a:pathLst>
                <a:path w="9525" h="9525">
                  <a:moveTo>
                    <a:pt x="7144" y="8837"/>
                  </a:moveTo>
                  <a:cubicBezTo>
                    <a:pt x="7144" y="8837"/>
                    <a:pt x="7144" y="5027"/>
                    <a:pt x="7144" y="8837"/>
                  </a:cubicBezTo>
                  <a:lnTo>
                    <a:pt x="7144" y="8837"/>
                  </a:lnTo>
                  <a:close/>
                </a:path>
              </a:pathLst>
            </a:custGeom>
            <a:grpFill/>
            <a:ln w="9525" cap="flat">
              <a:noFill/>
              <a:prstDash val="solid"/>
              <a:miter/>
            </a:ln>
          </p:spPr>
          <p:txBody>
            <a:bodyPr rtlCol="0" anchor="ctr"/>
            <a:lstStyle/>
            <a:p>
              <a:endParaRPr lang="en-US"/>
            </a:p>
          </p:txBody>
        </p:sp>
        <p:sp>
          <p:nvSpPr>
            <p:cNvPr id="1243" name="Freeform: Shape 1242">
              <a:extLst>
                <a:ext uri="{FF2B5EF4-FFF2-40B4-BE49-F238E27FC236}">
                  <a16:creationId xmlns:a16="http://schemas.microsoft.com/office/drawing/2014/main" xmlns="" id="{A3DC8101-F1FB-4213-9F31-29EF825DF013}"/>
                </a:ext>
              </a:extLst>
            </p:cNvPr>
            <p:cNvSpPr/>
            <p:nvPr/>
          </p:nvSpPr>
          <p:spPr>
            <a:xfrm>
              <a:off x="7749064" y="9434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9049" y="7144"/>
                    <a:pt x="8096" y="7144"/>
                    <a:pt x="7144" y="7144"/>
                  </a:cubicBezTo>
                  <a:lnTo>
                    <a:pt x="7144" y="7144"/>
                  </a:lnTo>
                  <a:close/>
                </a:path>
              </a:pathLst>
            </a:custGeom>
            <a:grpFill/>
            <a:ln w="9525" cap="flat">
              <a:noFill/>
              <a:prstDash val="solid"/>
              <a:miter/>
            </a:ln>
          </p:spPr>
          <p:txBody>
            <a:bodyPr rtlCol="0" anchor="ctr"/>
            <a:lstStyle/>
            <a:p>
              <a:endParaRPr lang="en-US"/>
            </a:p>
          </p:txBody>
        </p:sp>
        <p:sp>
          <p:nvSpPr>
            <p:cNvPr id="1244" name="Freeform: Shape 1243">
              <a:extLst>
                <a:ext uri="{FF2B5EF4-FFF2-40B4-BE49-F238E27FC236}">
                  <a16:creationId xmlns:a16="http://schemas.microsoft.com/office/drawing/2014/main" xmlns="" id="{46447620-2F42-429A-82F5-52BDE0B52C22}"/>
                </a:ext>
              </a:extLst>
            </p:cNvPr>
            <p:cNvSpPr/>
            <p:nvPr/>
          </p:nvSpPr>
          <p:spPr>
            <a:xfrm>
              <a:off x="7750969" y="94154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8096" y="8096"/>
                    <a:pt x="8096" y="7144"/>
                  </a:cubicBezTo>
                  <a:close/>
                </a:path>
              </a:pathLst>
            </a:custGeom>
            <a:grpFill/>
            <a:ln w="9525" cap="flat">
              <a:noFill/>
              <a:prstDash val="solid"/>
              <a:miter/>
            </a:ln>
          </p:spPr>
          <p:txBody>
            <a:bodyPr rtlCol="0" anchor="ctr"/>
            <a:lstStyle/>
            <a:p>
              <a:endParaRPr lang="en-US"/>
            </a:p>
          </p:txBody>
        </p:sp>
        <p:sp>
          <p:nvSpPr>
            <p:cNvPr id="1245" name="Freeform: Shape 1244">
              <a:extLst>
                <a:ext uri="{FF2B5EF4-FFF2-40B4-BE49-F238E27FC236}">
                  <a16:creationId xmlns:a16="http://schemas.microsoft.com/office/drawing/2014/main" xmlns="" id="{691AF23A-CB3A-4050-8AB8-51EC5D8E49E2}"/>
                </a:ext>
              </a:extLst>
            </p:cNvPr>
            <p:cNvSpPr/>
            <p:nvPr/>
          </p:nvSpPr>
          <p:spPr>
            <a:xfrm>
              <a:off x="7729061" y="946837"/>
              <a:ext cx="19050" cy="9525"/>
            </a:xfrm>
            <a:custGeom>
              <a:avLst/>
              <a:gdLst>
                <a:gd name="connsiteX0" fmla="*/ 7144 w 19050"/>
                <a:gd name="connsiteY0" fmla="*/ 7567 h 9525"/>
                <a:gd name="connsiteX1" fmla="*/ 7144 w 19050"/>
                <a:gd name="connsiteY1" fmla="*/ 7567 h 9525"/>
                <a:gd name="connsiteX2" fmla="*/ 7144 w 19050"/>
                <a:gd name="connsiteY2" fmla="*/ 7567 h 9525"/>
              </a:gdLst>
              <a:ahLst/>
              <a:cxnLst>
                <a:cxn ang="0">
                  <a:pos x="connsiteX0" y="connsiteY0"/>
                </a:cxn>
                <a:cxn ang="0">
                  <a:pos x="connsiteX1" y="connsiteY1"/>
                </a:cxn>
                <a:cxn ang="0">
                  <a:pos x="connsiteX2" y="connsiteY2"/>
                </a:cxn>
              </a:cxnLst>
              <a:rect l="l" t="t" r="r" b="b"/>
              <a:pathLst>
                <a:path w="19050" h="9525">
                  <a:moveTo>
                    <a:pt x="7144" y="7567"/>
                  </a:moveTo>
                  <a:cubicBezTo>
                    <a:pt x="7144" y="7567"/>
                    <a:pt x="19526" y="6615"/>
                    <a:pt x="7144" y="7567"/>
                  </a:cubicBezTo>
                  <a:lnTo>
                    <a:pt x="7144" y="7567"/>
                  </a:lnTo>
                  <a:close/>
                </a:path>
              </a:pathLst>
            </a:custGeom>
            <a:grpFill/>
            <a:ln w="9525" cap="flat">
              <a:noFill/>
              <a:prstDash val="solid"/>
              <a:miter/>
            </a:ln>
          </p:spPr>
          <p:txBody>
            <a:bodyPr rtlCol="0" anchor="ctr"/>
            <a:lstStyle/>
            <a:p>
              <a:endParaRPr lang="en-US"/>
            </a:p>
          </p:txBody>
        </p:sp>
        <p:sp>
          <p:nvSpPr>
            <p:cNvPr id="1246" name="Freeform: Shape 1245">
              <a:extLst>
                <a:ext uri="{FF2B5EF4-FFF2-40B4-BE49-F238E27FC236}">
                  <a16:creationId xmlns:a16="http://schemas.microsoft.com/office/drawing/2014/main" xmlns="" id="{F113FF14-3F6F-4449-A040-3DE9E5F9904B}"/>
                </a:ext>
              </a:extLst>
            </p:cNvPr>
            <p:cNvSpPr/>
            <p:nvPr/>
          </p:nvSpPr>
          <p:spPr>
            <a:xfrm>
              <a:off x="7707154" y="908604"/>
              <a:ext cx="9525" cy="9525"/>
            </a:xfrm>
            <a:custGeom>
              <a:avLst/>
              <a:gdLst>
                <a:gd name="connsiteX0" fmla="*/ 7144 w 9525"/>
                <a:gd name="connsiteY0" fmla="*/ 8653 h 9525"/>
                <a:gd name="connsiteX1" fmla="*/ 7144 w 9525"/>
                <a:gd name="connsiteY1" fmla="*/ 8653 h 9525"/>
                <a:gd name="connsiteX2" fmla="*/ 7144 w 9525"/>
                <a:gd name="connsiteY2" fmla="*/ 8653 h 9525"/>
              </a:gdLst>
              <a:ahLst/>
              <a:cxnLst>
                <a:cxn ang="0">
                  <a:pos x="connsiteX0" y="connsiteY0"/>
                </a:cxn>
                <a:cxn ang="0">
                  <a:pos x="connsiteX1" y="connsiteY1"/>
                </a:cxn>
                <a:cxn ang="0">
                  <a:pos x="connsiteX2" y="connsiteY2"/>
                </a:cxn>
              </a:cxnLst>
              <a:rect l="l" t="t" r="r" b="b"/>
              <a:pathLst>
                <a:path w="9525" h="9525">
                  <a:moveTo>
                    <a:pt x="7144" y="8653"/>
                  </a:moveTo>
                  <a:cubicBezTo>
                    <a:pt x="10954" y="7700"/>
                    <a:pt x="13811" y="5795"/>
                    <a:pt x="7144" y="8653"/>
                  </a:cubicBezTo>
                  <a:lnTo>
                    <a:pt x="7144" y="8653"/>
                  </a:lnTo>
                  <a:close/>
                </a:path>
              </a:pathLst>
            </a:custGeom>
            <a:grpFill/>
            <a:ln w="9525" cap="flat">
              <a:noFill/>
              <a:prstDash val="solid"/>
              <a:miter/>
            </a:ln>
          </p:spPr>
          <p:txBody>
            <a:bodyPr rtlCol="0" anchor="ctr"/>
            <a:lstStyle/>
            <a:p>
              <a:endParaRPr lang="en-US"/>
            </a:p>
          </p:txBody>
        </p:sp>
        <p:sp>
          <p:nvSpPr>
            <p:cNvPr id="1247" name="Freeform: Shape 1246">
              <a:extLst>
                <a:ext uri="{FF2B5EF4-FFF2-40B4-BE49-F238E27FC236}">
                  <a16:creationId xmlns:a16="http://schemas.microsoft.com/office/drawing/2014/main" xmlns="" id="{6EB66282-2B36-4BDA-A571-67D9C90E85F5}"/>
                </a:ext>
              </a:extLst>
            </p:cNvPr>
            <p:cNvSpPr/>
            <p:nvPr/>
          </p:nvSpPr>
          <p:spPr>
            <a:xfrm>
              <a:off x="7693104" y="909161"/>
              <a:ext cx="9525" cy="9525"/>
            </a:xfrm>
            <a:custGeom>
              <a:avLst/>
              <a:gdLst>
                <a:gd name="connsiteX0" fmla="*/ 7858 w 9525"/>
                <a:gd name="connsiteY0" fmla="*/ 9049 h 9525"/>
                <a:gd name="connsiteX1" fmla="*/ 7858 w 9525"/>
                <a:gd name="connsiteY1" fmla="*/ 7144 h 9525"/>
                <a:gd name="connsiteX2" fmla="*/ 7858 w 9525"/>
                <a:gd name="connsiteY2" fmla="*/ 9049 h 9525"/>
              </a:gdLst>
              <a:ahLst/>
              <a:cxnLst>
                <a:cxn ang="0">
                  <a:pos x="connsiteX0" y="connsiteY0"/>
                </a:cxn>
                <a:cxn ang="0">
                  <a:pos x="connsiteX1" y="connsiteY1"/>
                </a:cxn>
                <a:cxn ang="0">
                  <a:pos x="connsiteX2" y="connsiteY2"/>
                </a:cxn>
              </a:cxnLst>
              <a:rect l="l" t="t" r="r" b="b"/>
              <a:pathLst>
                <a:path w="9525" h="9525">
                  <a:moveTo>
                    <a:pt x="7858" y="9049"/>
                  </a:moveTo>
                  <a:cubicBezTo>
                    <a:pt x="9763" y="8096"/>
                    <a:pt x="7858" y="7144"/>
                    <a:pt x="7858" y="7144"/>
                  </a:cubicBezTo>
                  <a:cubicBezTo>
                    <a:pt x="6906" y="8096"/>
                    <a:pt x="6906" y="8096"/>
                    <a:pt x="7858" y="9049"/>
                  </a:cubicBezTo>
                  <a:close/>
                </a:path>
              </a:pathLst>
            </a:custGeom>
            <a:grpFill/>
            <a:ln w="9525" cap="flat">
              <a:noFill/>
              <a:prstDash val="solid"/>
              <a:miter/>
            </a:ln>
          </p:spPr>
          <p:txBody>
            <a:bodyPr rtlCol="0" anchor="ctr"/>
            <a:lstStyle/>
            <a:p>
              <a:endParaRPr lang="en-US"/>
            </a:p>
          </p:txBody>
        </p:sp>
        <p:sp>
          <p:nvSpPr>
            <p:cNvPr id="1248" name="Freeform: Shape 1247">
              <a:extLst>
                <a:ext uri="{FF2B5EF4-FFF2-40B4-BE49-F238E27FC236}">
                  <a16:creationId xmlns:a16="http://schemas.microsoft.com/office/drawing/2014/main" xmlns="" id="{35C38DA6-97DA-4EA9-8E55-660EFC74EB02}"/>
                </a:ext>
              </a:extLst>
            </p:cNvPr>
            <p:cNvSpPr/>
            <p:nvPr/>
          </p:nvSpPr>
          <p:spPr>
            <a:xfrm>
              <a:off x="7289006" y="920505"/>
              <a:ext cx="9525" cy="9525"/>
            </a:xfrm>
            <a:custGeom>
              <a:avLst/>
              <a:gdLst>
                <a:gd name="connsiteX0" fmla="*/ 10954 w 9525"/>
                <a:gd name="connsiteY0" fmla="*/ 9135 h 9525"/>
                <a:gd name="connsiteX1" fmla="*/ 7144 w 9525"/>
                <a:gd name="connsiteY1" fmla="*/ 8182 h 9525"/>
                <a:gd name="connsiteX2" fmla="*/ 10954 w 9525"/>
                <a:gd name="connsiteY2" fmla="*/ 9135 h 9525"/>
              </a:gdLst>
              <a:ahLst/>
              <a:cxnLst>
                <a:cxn ang="0">
                  <a:pos x="connsiteX0" y="connsiteY0"/>
                </a:cxn>
                <a:cxn ang="0">
                  <a:pos x="connsiteX1" y="connsiteY1"/>
                </a:cxn>
                <a:cxn ang="0">
                  <a:pos x="connsiteX2" y="connsiteY2"/>
                </a:cxn>
              </a:cxnLst>
              <a:rect l="l" t="t" r="r" b="b"/>
              <a:pathLst>
                <a:path w="9525" h="9525">
                  <a:moveTo>
                    <a:pt x="10954" y="9135"/>
                  </a:moveTo>
                  <a:cubicBezTo>
                    <a:pt x="10001" y="7230"/>
                    <a:pt x="8096" y="6277"/>
                    <a:pt x="7144" y="8182"/>
                  </a:cubicBezTo>
                  <a:cubicBezTo>
                    <a:pt x="9049" y="8182"/>
                    <a:pt x="10954" y="9135"/>
                    <a:pt x="10954" y="9135"/>
                  </a:cubicBezTo>
                  <a:close/>
                </a:path>
              </a:pathLst>
            </a:custGeom>
            <a:grpFill/>
            <a:ln w="9525" cap="flat">
              <a:noFill/>
              <a:prstDash val="solid"/>
              <a:miter/>
            </a:ln>
          </p:spPr>
          <p:txBody>
            <a:bodyPr rtlCol="0" anchor="ctr"/>
            <a:lstStyle/>
            <a:p>
              <a:endParaRPr lang="en-US"/>
            </a:p>
          </p:txBody>
        </p:sp>
      </p:grpSp>
      <p:grpSp>
        <p:nvGrpSpPr>
          <p:cNvPr id="1249" name="Group 1248">
            <a:extLst>
              <a:ext uri="{FF2B5EF4-FFF2-40B4-BE49-F238E27FC236}">
                <a16:creationId xmlns:a16="http://schemas.microsoft.com/office/drawing/2014/main" xmlns="" id="{524BFC86-E744-42C3-9E37-7C218121DD3D}"/>
              </a:ext>
            </a:extLst>
          </p:cNvPr>
          <p:cNvGrpSpPr/>
          <p:nvPr userDrawn="1"/>
        </p:nvGrpSpPr>
        <p:grpSpPr>
          <a:xfrm rot="18823380" flipH="1">
            <a:off x="1483313" y="4959425"/>
            <a:ext cx="442463" cy="326412"/>
            <a:chOff x="3625593" y="6426852"/>
            <a:chExt cx="335279" cy="247341"/>
          </a:xfrm>
          <a:solidFill>
            <a:schemeClr val="accent2"/>
          </a:solidFill>
        </p:grpSpPr>
        <p:sp>
          <p:nvSpPr>
            <p:cNvPr id="1250" name="Freeform: Shape 1249">
              <a:extLst>
                <a:ext uri="{FF2B5EF4-FFF2-40B4-BE49-F238E27FC236}">
                  <a16:creationId xmlns:a16="http://schemas.microsoft.com/office/drawing/2014/main" xmlns="" id="{50B2D1A6-0258-45B6-BA37-940F08286ADF}"/>
                </a:ext>
              </a:extLst>
            </p:cNvPr>
            <p:cNvSpPr/>
            <p:nvPr/>
          </p:nvSpPr>
          <p:spPr>
            <a:xfrm>
              <a:off x="3625691" y="6427877"/>
              <a:ext cx="95250" cy="161925"/>
            </a:xfrm>
            <a:custGeom>
              <a:avLst/>
              <a:gdLst>
                <a:gd name="connsiteX0" fmla="*/ 88106 w 95250"/>
                <a:gd name="connsiteY0" fmla="*/ 8667 h 161925"/>
                <a:gd name="connsiteX1" fmla="*/ 60484 w 95250"/>
                <a:gd name="connsiteY1" fmla="*/ 99155 h 161925"/>
                <a:gd name="connsiteX2" fmla="*/ 7144 w 95250"/>
                <a:gd name="connsiteY2" fmla="*/ 160115 h 161925"/>
                <a:gd name="connsiteX3" fmla="*/ 72866 w 95250"/>
                <a:gd name="connsiteY3" fmla="*/ 86772 h 161925"/>
                <a:gd name="connsiteX4" fmla="*/ 88106 w 95250"/>
                <a:gd name="connsiteY4" fmla="*/ 41052 h 161925"/>
                <a:gd name="connsiteX5" fmla="*/ 88106 w 95250"/>
                <a:gd name="connsiteY5" fmla="*/ 8667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161925">
                  <a:moveTo>
                    <a:pt x="88106" y="8667"/>
                  </a:moveTo>
                  <a:cubicBezTo>
                    <a:pt x="83344" y="40100"/>
                    <a:pt x="76676" y="70580"/>
                    <a:pt x="60484" y="99155"/>
                  </a:cubicBezTo>
                  <a:cubicBezTo>
                    <a:pt x="56674" y="104870"/>
                    <a:pt x="8096" y="161067"/>
                    <a:pt x="7144" y="160115"/>
                  </a:cubicBezTo>
                  <a:cubicBezTo>
                    <a:pt x="12859" y="171545"/>
                    <a:pt x="69056" y="94392"/>
                    <a:pt x="72866" y="86772"/>
                  </a:cubicBezTo>
                  <a:cubicBezTo>
                    <a:pt x="79534" y="72485"/>
                    <a:pt x="84296" y="57245"/>
                    <a:pt x="88106" y="41052"/>
                  </a:cubicBezTo>
                  <a:cubicBezTo>
                    <a:pt x="88106" y="37242"/>
                    <a:pt x="89059" y="-858"/>
                    <a:pt x="88106" y="8667"/>
                  </a:cubicBezTo>
                  <a:close/>
                </a:path>
              </a:pathLst>
            </a:custGeom>
            <a:grpFill/>
            <a:ln w="9525" cap="flat">
              <a:noFill/>
              <a:prstDash val="solid"/>
              <a:miter/>
            </a:ln>
          </p:spPr>
          <p:txBody>
            <a:bodyPr rtlCol="0" anchor="ctr"/>
            <a:lstStyle/>
            <a:p>
              <a:endParaRPr lang="en-US"/>
            </a:p>
          </p:txBody>
        </p:sp>
        <p:sp>
          <p:nvSpPr>
            <p:cNvPr id="1251" name="Freeform: Shape 1250">
              <a:extLst>
                <a:ext uri="{FF2B5EF4-FFF2-40B4-BE49-F238E27FC236}">
                  <a16:creationId xmlns:a16="http://schemas.microsoft.com/office/drawing/2014/main" xmlns="" id="{19E8FF67-37E6-4BA4-927B-A8C5CC0D714E}"/>
                </a:ext>
              </a:extLst>
            </p:cNvPr>
            <p:cNvSpPr/>
            <p:nvPr/>
          </p:nvSpPr>
          <p:spPr>
            <a:xfrm>
              <a:off x="3710463" y="6426852"/>
              <a:ext cx="114300" cy="66675"/>
            </a:xfrm>
            <a:custGeom>
              <a:avLst/>
              <a:gdLst>
                <a:gd name="connsiteX0" fmla="*/ 7144 w 114300"/>
                <a:gd name="connsiteY0" fmla="*/ 11597 h 66675"/>
                <a:gd name="connsiteX1" fmla="*/ 80486 w 114300"/>
                <a:gd name="connsiteY1" fmla="*/ 23979 h 66675"/>
                <a:gd name="connsiteX2" fmla="*/ 113824 w 114300"/>
                <a:gd name="connsiteY2" fmla="*/ 60174 h 66675"/>
                <a:gd name="connsiteX3" fmla="*/ 64294 w 114300"/>
                <a:gd name="connsiteY3" fmla="*/ 11597 h 66675"/>
                <a:gd name="connsiteX4" fmla="*/ 7144 w 114300"/>
                <a:gd name="connsiteY4" fmla="*/ 11597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66675">
                  <a:moveTo>
                    <a:pt x="7144" y="11597"/>
                  </a:moveTo>
                  <a:cubicBezTo>
                    <a:pt x="30004" y="7787"/>
                    <a:pt x="59531" y="9692"/>
                    <a:pt x="80486" y="23979"/>
                  </a:cubicBezTo>
                  <a:cubicBezTo>
                    <a:pt x="86201" y="27789"/>
                    <a:pt x="110966" y="63032"/>
                    <a:pt x="113824" y="60174"/>
                  </a:cubicBezTo>
                  <a:cubicBezTo>
                    <a:pt x="122396" y="52554"/>
                    <a:pt x="70009" y="14454"/>
                    <a:pt x="64294" y="11597"/>
                  </a:cubicBezTo>
                  <a:cubicBezTo>
                    <a:pt x="44291" y="2072"/>
                    <a:pt x="13811" y="10644"/>
                    <a:pt x="7144" y="11597"/>
                  </a:cubicBezTo>
                  <a:close/>
                </a:path>
              </a:pathLst>
            </a:custGeom>
            <a:grpFill/>
            <a:ln w="9525" cap="flat">
              <a:noFill/>
              <a:prstDash val="solid"/>
              <a:miter/>
            </a:ln>
          </p:spPr>
          <p:txBody>
            <a:bodyPr rtlCol="0" anchor="ctr"/>
            <a:lstStyle/>
            <a:p>
              <a:endParaRPr lang="en-US"/>
            </a:p>
          </p:txBody>
        </p:sp>
        <p:sp>
          <p:nvSpPr>
            <p:cNvPr id="1252" name="Freeform: Shape 1251">
              <a:extLst>
                <a:ext uri="{FF2B5EF4-FFF2-40B4-BE49-F238E27FC236}">
                  <a16:creationId xmlns:a16="http://schemas.microsoft.com/office/drawing/2014/main" xmlns="" id="{EB8859E3-B659-47B9-B6BB-687BA101293F}"/>
                </a:ext>
              </a:extLst>
            </p:cNvPr>
            <p:cNvSpPr/>
            <p:nvPr/>
          </p:nvSpPr>
          <p:spPr>
            <a:xfrm>
              <a:off x="3817997" y="6469223"/>
              <a:ext cx="142875" cy="76200"/>
            </a:xfrm>
            <a:custGeom>
              <a:avLst/>
              <a:gdLst>
                <a:gd name="connsiteX0" fmla="*/ 8195 w 142875"/>
                <a:gd name="connsiteY0" fmla="*/ 18756 h 76200"/>
                <a:gd name="connsiteX1" fmla="*/ 80585 w 142875"/>
                <a:gd name="connsiteY1" fmla="*/ 24471 h 76200"/>
                <a:gd name="connsiteX2" fmla="*/ 133925 w 142875"/>
                <a:gd name="connsiteY2" fmla="*/ 70191 h 76200"/>
                <a:gd name="connsiteX3" fmla="*/ 70108 w 142875"/>
                <a:gd name="connsiteY3" fmla="*/ 13994 h 76200"/>
                <a:gd name="connsiteX4" fmla="*/ 30103 w 142875"/>
                <a:gd name="connsiteY4" fmla="*/ 7326 h 76200"/>
                <a:gd name="connsiteX5" fmla="*/ 8195 w 142875"/>
                <a:gd name="connsiteY5" fmla="*/ 1875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75" h="76200">
                  <a:moveTo>
                    <a:pt x="8195" y="18756"/>
                  </a:moveTo>
                  <a:cubicBezTo>
                    <a:pt x="30103" y="5421"/>
                    <a:pt x="59630" y="13994"/>
                    <a:pt x="80585" y="24471"/>
                  </a:cubicBezTo>
                  <a:cubicBezTo>
                    <a:pt x="87253" y="27329"/>
                    <a:pt x="137735" y="67334"/>
                    <a:pt x="133925" y="70191"/>
                  </a:cubicBezTo>
                  <a:cubicBezTo>
                    <a:pt x="150118" y="60666"/>
                    <a:pt x="76775" y="16851"/>
                    <a:pt x="70108" y="13994"/>
                  </a:cubicBezTo>
                  <a:cubicBezTo>
                    <a:pt x="57725" y="9231"/>
                    <a:pt x="43438" y="6374"/>
                    <a:pt x="30103" y="7326"/>
                  </a:cubicBezTo>
                  <a:cubicBezTo>
                    <a:pt x="21530" y="9231"/>
                    <a:pt x="2480" y="22566"/>
                    <a:pt x="8195" y="18756"/>
                  </a:cubicBezTo>
                  <a:close/>
                </a:path>
              </a:pathLst>
            </a:custGeom>
            <a:grpFill/>
            <a:ln w="9525" cap="flat">
              <a:noFill/>
              <a:prstDash val="solid"/>
              <a:miter/>
            </a:ln>
          </p:spPr>
          <p:txBody>
            <a:bodyPr rtlCol="0" anchor="ctr"/>
            <a:lstStyle/>
            <a:p>
              <a:endParaRPr lang="en-US"/>
            </a:p>
          </p:txBody>
        </p:sp>
        <p:sp>
          <p:nvSpPr>
            <p:cNvPr id="1253" name="Freeform: Shape 1252">
              <a:extLst>
                <a:ext uri="{FF2B5EF4-FFF2-40B4-BE49-F238E27FC236}">
                  <a16:creationId xmlns:a16="http://schemas.microsoft.com/office/drawing/2014/main" xmlns="" id="{225FE87D-99D9-47A8-9F31-FECC272B98A8}"/>
                </a:ext>
              </a:extLst>
            </p:cNvPr>
            <p:cNvSpPr/>
            <p:nvPr/>
          </p:nvSpPr>
          <p:spPr>
            <a:xfrm>
              <a:off x="3864768" y="6530365"/>
              <a:ext cx="85725" cy="142875"/>
            </a:xfrm>
            <a:custGeom>
              <a:avLst/>
              <a:gdLst>
                <a:gd name="connsiteX0" fmla="*/ 86201 w 85725"/>
                <a:gd name="connsiteY0" fmla="*/ 7144 h 142875"/>
                <a:gd name="connsiteX1" fmla="*/ 33814 w 85725"/>
                <a:gd name="connsiteY1" fmla="*/ 80486 h 142875"/>
                <a:gd name="connsiteX2" fmla="*/ 10001 w 85725"/>
                <a:gd name="connsiteY2" fmla="*/ 138589 h 142875"/>
                <a:gd name="connsiteX3" fmla="*/ 7144 w 85725"/>
                <a:gd name="connsiteY3" fmla="*/ 134779 h 142875"/>
                <a:gd name="connsiteX4" fmla="*/ 46196 w 85725"/>
                <a:gd name="connsiteY4" fmla="*/ 67151 h 142875"/>
                <a:gd name="connsiteX5" fmla="*/ 86201 w 85725"/>
                <a:gd name="connsiteY5" fmla="*/ 714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42875">
                  <a:moveTo>
                    <a:pt x="86201" y="7144"/>
                  </a:moveTo>
                  <a:cubicBezTo>
                    <a:pt x="60484" y="19526"/>
                    <a:pt x="46196" y="56674"/>
                    <a:pt x="33814" y="80486"/>
                  </a:cubicBezTo>
                  <a:cubicBezTo>
                    <a:pt x="27146" y="92869"/>
                    <a:pt x="12859" y="135731"/>
                    <a:pt x="10001" y="138589"/>
                  </a:cubicBezTo>
                  <a:cubicBezTo>
                    <a:pt x="16669" y="132874"/>
                    <a:pt x="7144" y="131921"/>
                    <a:pt x="7144" y="134779"/>
                  </a:cubicBezTo>
                  <a:cubicBezTo>
                    <a:pt x="8096" y="130016"/>
                    <a:pt x="39529" y="80486"/>
                    <a:pt x="46196" y="67151"/>
                  </a:cubicBezTo>
                  <a:cubicBezTo>
                    <a:pt x="54769" y="53816"/>
                    <a:pt x="76676" y="11906"/>
                    <a:pt x="86201" y="7144"/>
                  </a:cubicBezTo>
                  <a:close/>
                </a:path>
              </a:pathLst>
            </a:custGeom>
            <a:grpFill/>
            <a:ln w="9525" cap="flat">
              <a:noFill/>
              <a:prstDash val="solid"/>
              <a:miter/>
            </a:ln>
          </p:spPr>
          <p:txBody>
            <a:bodyPr rtlCol="0" anchor="ctr"/>
            <a:lstStyle/>
            <a:p>
              <a:endParaRPr lang="en-US"/>
            </a:p>
          </p:txBody>
        </p:sp>
        <p:sp>
          <p:nvSpPr>
            <p:cNvPr id="1254" name="Freeform: Shape 1253">
              <a:extLst>
                <a:ext uri="{FF2B5EF4-FFF2-40B4-BE49-F238E27FC236}">
                  <a16:creationId xmlns:a16="http://schemas.microsoft.com/office/drawing/2014/main" xmlns="" id="{C277035B-35D7-40BE-828E-AE99DEC582C5}"/>
                </a:ext>
              </a:extLst>
            </p:cNvPr>
            <p:cNvSpPr/>
            <p:nvPr/>
          </p:nvSpPr>
          <p:spPr>
            <a:xfrm>
              <a:off x="3742608" y="6477978"/>
              <a:ext cx="85725" cy="161925"/>
            </a:xfrm>
            <a:custGeom>
              <a:avLst/>
              <a:gdLst>
                <a:gd name="connsiteX0" fmla="*/ 79774 w 85725"/>
                <a:gd name="connsiteY0" fmla="*/ 7144 h 161925"/>
                <a:gd name="connsiteX1" fmla="*/ 7384 w 85725"/>
                <a:gd name="connsiteY1" fmla="*/ 155734 h 161925"/>
                <a:gd name="connsiteX2" fmla="*/ 79774 w 85725"/>
                <a:gd name="connsiteY2" fmla="*/ 7144 h 161925"/>
              </a:gdLst>
              <a:ahLst/>
              <a:cxnLst>
                <a:cxn ang="0">
                  <a:pos x="connsiteX0" y="connsiteY0"/>
                </a:cxn>
                <a:cxn ang="0">
                  <a:pos x="connsiteX1" y="connsiteY1"/>
                </a:cxn>
                <a:cxn ang="0">
                  <a:pos x="connsiteX2" y="connsiteY2"/>
                </a:cxn>
              </a:cxnLst>
              <a:rect l="l" t="t" r="r" b="b"/>
              <a:pathLst>
                <a:path w="85725" h="161925">
                  <a:moveTo>
                    <a:pt x="79774" y="7144"/>
                  </a:moveTo>
                  <a:cubicBezTo>
                    <a:pt x="70249" y="19526"/>
                    <a:pt x="2621" y="153829"/>
                    <a:pt x="7384" y="155734"/>
                  </a:cubicBezTo>
                  <a:cubicBezTo>
                    <a:pt x="15004" y="157639"/>
                    <a:pt x="77869" y="10001"/>
                    <a:pt x="79774" y="7144"/>
                  </a:cubicBezTo>
                  <a:close/>
                </a:path>
              </a:pathLst>
            </a:custGeom>
            <a:grpFill/>
            <a:ln w="9525" cap="flat">
              <a:noFill/>
              <a:prstDash val="solid"/>
              <a:miter/>
            </a:ln>
          </p:spPr>
          <p:txBody>
            <a:bodyPr rtlCol="0" anchor="ctr"/>
            <a:lstStyle/>
            <a:p>
              <a:endParaRPr lang="en-US"/>
            </a:p>
          </p:txBody>
        </p:sp>
        <p:sp>
          <p:nvSpPr>
            <p:cNvPr id="1255" name="Freeform: Shape 1254">
              <a:extLst>
                <a:ext uri="{FF2B5EF4-FFF2-40B4-BE49-F238E27FC236}">
                  <a16:creationId xmlns:a16="http://schemas.microsoft.com/office/drawing/2014/main" xmlns="" id="{E90F11E6-EB2A-4FE5-B1CA-732E122032F9}"/>
                </a:ext>
              </a:extLst>
            </p:cNvPr>
            <p:cNvSpPr/>
            <p:nvPr/>
          </p:nvSpPr>
          <p:spPr>
            <a:xfrm>
              <a:off x="3625593" y="6575022"/>
              <a:ext cx="123825" cy="57150"/>
            </a:xfrm>
            <a:custGeom>
              <a:avLst/>
              <a:gdLst>
                <a:gd name="connsiteX0" fmla="*/ 125351 w 123825"/>
                <a:gd name="connsiteY0" fmla="*/ 56785 h 57150"/>
                <a:gd name="connsiteX1" fmla="*/ 71059 w 123825"/>
                <a:gd name="connsiteY1" fmla="*/ 15827 h 57150"/>
                <a:gd name="connsiteX2" fmla="*/ 7241 w 123825"/>
                <a:gd name="connsiteY2" fmla="*/ 12970 h 57150"/>
                <a:gd name="connsiteX3" fmla="*/ 79631 w 123825"/>
                <a:gd name="connsiteY3" fmla="*/ 26305 h 57150"/>
                <a:gd name="connsiteX4" fmla="*/ 125351 w 123825"/>
                <a:gd name="connsiteY4" fmla="*/ 5678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57150">
                  <a:moveTo>
                    <a:pt x="125351" y="56785"/>
                  </a:moveTo>
                  <a:cubicBezTo>
                    <a:pt x="107254" y="42497"/>
                    <a:pt x="92014" y="25352"/>
                    <a:pt x="71059" y="15827"/>
                  </a:cubicBezTo>
                  <a:cubicBezTo>
                    <a:pt x="65344" y="12970"/>
                    <a:pt x="4384" y="-365"/>
                    <a:pt x="7241" y="12970"/>
                  </a:cubicBezTo>
                  <a:cubicBezTo>
                    <a:pt x="5336" y="5350"/>
                    <a:pt x="73916" y="23447"/>
                    <a:pt x="79631" y="26305"/>
                  </a:cubicBezTo>
                  <a:cubicBezTo>
                    <a:pt x="92014" y="33925"/>
                    <a:pt x="121541" y="53927"/>
                    <a:pt x="125351" y="56785"/>
                  </a:cubicBezTo>
                  <a:close/>
                </a:path>
              </a:pathLst>
            </a:custGeom>
            <a:grpFill/>
            <a:ln w="9525" cap="flat">
              <a:noFill/>
              <a:prstDash val="solid"/>
              <a:miter/>
            </a:ln>
          </p:spPr>
          <p:txBody>
            <a:bodyPr rtlCol="0" anchor="ctr"/>
            <a:lstStyle/>
            <a:p>
              <a:endParaRPr lang="en-US"/>
            </a:p>
          </p:txBody>
        </p:sp>
        <p:sp>
          <p:nvSpPr>
            <p:cNvPr id="1256" name="Freeform: Shape 1255">
              <a:extLst>
                <a:ext uri="{FF2B5EF4-FFF2-40B4-BE49-F238E27FC236}">
                  <a16:creationId xmlns:a16="http://schemas.microsoft.com/office/drawing/2014/main" xmlns="" id="{EBEA6F8F-0E21-47E8-83E2-59046AA1D591}"/>
                </a:ext>
              </a:extLst>
            </p:cNvPr>
            <p:cNvSpPr/>
            <p:nvPr/>
          </p:nvSpPr>
          <p:spPr>
            <a:xfrm>
              <a:off x="3741876" y="6616990"/>
              <a:ext cx="133350" cy="57150"/>
            </a:xfrm>
            <a:custGeom>
              <a:avLst/>
              <a:gdLst>
                <a:gd name="connsiteX0" fmla="*/ 7163 w 133350"/>
                <a:gd name="connsiteY0" fmla="*/ 18626 h 57150"/>
                <a:gd name="connsiteX1" fmla="*/ 84316 w 133350"/>
                <a:gd name="connsiteY1" fmla="*/ 21484 h 57150"/>
                <a:gd name="connsiteX2" fmla="*/ 134798 w 133350"/>
                <a:gd name="connsiteY2" fmla="*/ 51011 h 57150"/>
                <a:gd name="connsiteX3" fmla="*/ 51931 w 133350"/>
                <a:gd name="connsiteY3" fmla="*/ 7196 h 57150"/>
                <a:gd name="connsiteX4" fmla="*/ 7163 w 133350"/>
                <a:gd name="connsiteY4" fmla="*/ 18626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57150">
                  <a:moveTo>
                    <a:pt x="7163" y="18626"/>
                  </a:moveTo>
                  <a:cubicBezTo>
                    <a:pt x="33833" y="23389"/>
                    <a:pt x="53836" y="8149"/>
                    <a:pt x="84316" y="21484"/>
                  </a:cubicBezTo>
                  <a:cubicBezTo>
                    <a:pt x="90983" y="24341"/>
                    <a:pt x="131941" y="54821"/>
                    <a:pt x="134798" y="51011"/>
                  </a:cubicBezTo>
                  <a:cubicBezTo>
                    <a:pt x="140513" y="41486"/>
                    <a:pt x="58598" y="7196"/>
                    <a:pt x="51931" y="7196"/>
                  </a:cubicBezTo>
                  <a:cubicBezTo>
                    <a:pt x="40501" y="6244"/>
                    <a:pt x="6211" y="18626"/>
                    <a:pt x="7163" y="18626"/>
                  </a:cubicBezTo>
                  <a:close/>
                </a:path>
              </a:pathLst>
            </a:custGeom>
            <a:grpFill/>
            <a:ln w="9525" cap="flat">
              <a:noFill/>
              <a:prstDash val="solid"/>
              <a:miter/>
            </a:ln>
          </p:spPr>
          <p:txBody>
            <a:bodyPr rtlCol="0" anchor="ctr"/>
            <a:lstStyle/>
            <a:p>
              <a:endParaRPr lang="en-US"/>
            </a:p>
          </p:txBody>
        </p:sp>
        <p:sp>
          <p:nvSpPr>
            <p:cNvPr id="1257" name="Freeform: Shape 1256">
              <a:extLst>
                <a:ext uri="{FF2B5EF4-FFF2-40B4-BE49-F238E27FC236}">
                  <a16:creationId xmlns:a16="http://schemas.microsoft.com/office/drawing/2014/main" xmlns="" id="{69F9023C-1550-447A-8692-6DD1E7FC1581}"/>
                </a:ext>
              </a:extLst>
            </p:cNvPr>
            <p:cNvSpPr/>
            <p:nvPr/>
          </p:nvSpPr>
          <p:spPr>
            <a:xfrm>
              <a:off x="3865721" y="6531318"/>
              <a:ext cx="85725" cy="142875"/>
            </a:xfrm>
            <a:custGeom>
              <a:avLst/>
              <a:gdLst>
                <a:gd name="connsiteX0" fmla="*/ 84296 w 85725"/>
                <a:gd name="connsiteY0" fmla="*/ 7144 h 142875"/>
                <a:gd name="connsiteX1" fmla="*/ 7144 w 85725"/>
                <a:gd name="connsiteY1" fmla="*/ 138589 h 142875"/>
                <a:gd name="connsiteX2" fmla="*/ 84296 w 85725"/>
                <a:gd name="connsiteY2" fmla="*/ 7144 h 142875"/>
              </a:gdLst>
              <a:ahLst/>
              <a:cxnLst>
                <a:cxn ang="0">
                  <a:pos x="connsiteX0" y="connsiteY0"/>
                </a:cxn>
                <a:cxn ang="0">
                  <a:pos x="connsiteX1" y="connsiteY1"/>
                </a:cxn>
                <a:cxn ang="0">
                  <a:pos x="connsiteX2" y="connsiteY2"/>
                </a:cxn>
              </a:cxnLst>
              <a:rect l="l" t="t" r="r" b="b"/>
              <a:pathLst>
                <a:path w="85725" h="142875">
                  <a:moveTo>
                    <a:pt x="84296" y="7144"/>
                  </a:moveTo>
                  <a:cubicBezTo>
                    <a:pt x="77629" y="18574"/>
                    <a:pt x="8096" y="139541"/>
                    <a:pt x="7144" y="138589"/>
                  </a:cubicBezTo>
                  <a:cubicBezTo>
                    <a:pt x="19526" y="148114"/>
                    <a:pt x="82391" y="9049"/>
                    <a:pt x="84296" y="7144"/>
                  </a:cubicBezTo>
                  <a:close/>
                </a:path>
              </a:pathLst>
            </a:custGeom>
            <a:grpFill/>
            <a:ln w="9525" cap="flat">
              <a:noFill/>
              <a:prstDash val="solid"/>
              <a:miter/>
            </a:ln>
          </p:spPr>
          <p:txBody>
            <a:bodyPr rtlCol="0" anchor="ctr"/>
            <a:lstStyle/>
            <a:p>
              <a:endParaRPr lang="en-US"/>
            </a:p>
          </p:txBody>
        </p:sp>
        <p:sp>
          <p:nvSpPr>
            <p:cNvPr id="1258" name="Freeform: Shape 1257">
              <a:extLst>
                <a:ext uri="{FF2B5EF4-FFF2-40B4-BE49-F238E27FC236}">
                  <a16:creationId xmlns:a16="http://schemas.microsoft.com/office/drawing/2014/main" xmlns="" id="{6ED873DA-1116-4CFD-BA8F-C9BDDD52D9A6}"/>
                </a:ext>
              </a:extLst>
            </p:cNvPr>
            <p:cNvSpPr/>
            <p:nvPr/>
          </p:nvSpPr>
          <p:spPr>
            <a:xfrm>
              <a:off x="3724620" y="6451704"/>
              <a:ext cx="66675" cy="38100"/>
            </a:xfrm>
            <a:custGeom>
              <a:avLst/>
              <a:gdLst>
                <a:gd name="connsiteX0" fmla="*/ 9180 w 66675"/>
                <a:gd name="connsiteY0" fmla="*/ 8653 h 38100"/>
                <a:gd name="connsiteX1" fmla="*/ 61567 w 66675"/>
                <a:gd name="connsiteY1" fmla="*/ 34370 h 38100"/>
                <a:gd name="connsiteX2" fmla="*/ 32040 w 66675"/>
                <a:gd name="connsiteY2" fmla="*/ 8653 h 38100"/>
                <a:gd name="connsiteX3" fmla="*/ 9180 w 66675"/>
                <a:gd name="connsiteY3" fmla="*/ 8653 h 38100"/>
              </a:gdLst>
              <a:ahLst/>
              <a:cxnLst>
                <a:cxn ang="0">
                  <a:pos x="connsiteX0" y="connsiteY0"/>
                </a:cxn>
                <a:cxn ang="0">
                  <a:pos x="connsiteX1" y="connsiteY1"/>
                </a:cxn>
                <a:cxn ang="0">
                  <a:pos x="connsiteX2" y="connsiteY2"/>
                </a:cxn>
                <a:cxn ang="0">
                  <a:pos x="connsiteX3" y="connsiteY3"/>
                </a:cxn>
              </a:cxnLst>
              <a:rect l="l" t="t" r="r" b="b"/>
              <a:pathLst>
                <a:path w="66675" h="38100">
                  <a:moveTo>
                    <a:pt x="9180" y="8653"/>
                  </a:moveTo>
                  <a:cubicBezTo>
                    <a:pt x="16800" y="8653"/>
                    <a:pt x="64425" y="33418"/>
                    <a:pt x="61567" y="34370"/>
                  </a:cubicBezTo>
                  <a:cubicBezTo>
                    <a:pt x="71092" y="28655"/>
                    <a:pt x="34897" y="9605"/>
                    <a:pt x="32040" y="8653"/>
                  </a:cubicBezTo>
                  <a:cubicBezTo>
                    <a:pt x="26325" y="5795"/>
                    <a:pt x="-345" y="7700"/>
                    <a:pt x="9180" y="8653"/>
                  </a:cubicBezTo>
                  <a:close/>
                </a:path>
              </a:pathLst>
            </a:custGeom>
            <a:grpFill/>
            <a:ln w="9525" cap="flat">
              <a:noFill/>
              <a:prstDash val="solid"/>
              <a:miter/>
            </a:ln>
          </p:spPr>
          <p:txBody>
            <a:bodyPr rtlCol="0" anchor="ctr"/>
            <a:lstStyle/>
            <a:p>
              <a:endParaRPr lang="en-US"/>
            </a:p>
          </p:txBody>
        </p:sp>
        <p:sp>
          <p:nvSpPr>
            <p:cNvPr id="1259" name="Freeform: Shape 1258">
              <a:extLst>
                <a:ext uri="{FF2B5EF4-FFF2-40B4-BE49-F238E27FC236}">
                  <a16:creationId xmlns:a16="http://schemas.microsoft.com/office/drawing/2014/main" xmlns="" id="{6EB1E424-9E82-40D5-AB85-FA8A0311065E}"/>
                </a:ext>
              </a:extLst>
            </p:cNvPr>
            <p:cNvSpPr/>
            <p:nvPr/>
          </p:nvSpPr>
          <p:spPr>
            <a:xfrm>
              <a:off x="3716178" y="6468463"/>
              <a:ext cx="66675" cy="38100"/>
            </a:xfrm>
            <a:custGeom>
              <a:avLst/>
              <a:gdLst>
                <a:gd name="connsiteX0" fmla="*/ 7144 w 66675"/>
                <a:gd name="connsiteY0" fmla="*/ 9991 h 38100"/>
                <a:gd name="connsiteX1" fmla="*/ 64294 w 66675"/>
                <a:gd name="connsiteY1" fmla="*/ 37614 h 38100"/>
                <a:gd name="connsiteX2" fmla="*/ 32861 w 66675"/>
                <a:gd name="connsiteY2" fmla="*/ 9039 h 38100"/>
                <a:gd name="connsiteX3" fmla="*/ 7144 w 66675"/>
                <a:gd name="connsiteY3" fmla="*/ 9991 h 38100"/>
              </a:gdLst>
              <a:ahLst/>
              <a:cxnLst>
                <a:cxn ang="0">
                  <a:pos x="connsiteX0" y="connsiteY0"/>
                </a:cxn>
                <a:cxn ang="0">
                  <a:pos x="connsiteX1" y="connsiteY1"/>
                </a:cxn>
                <a:cxn ang="0">
                  <a:pos x="connsiteX2" y="connsiteY2"/>
                </a:cxn>
                <a:cxn ang="0">
                  <a:pos x="connsiteX3" y="connsiteY3"/>
                </a:cxn>
              </a:cxnLst>
              <a:rect l="l" t="t" r="r" b="b"/>
              <a:pathLst>
                <a:path w="66675" h="38100">
                  <a:moveTo>
                    <a:pt x="7144" y="9991"/>
                  </a:moveTo>
                  <a:cubicBezTo>
                    <a:pt x="18574" y="7134"/>
                    <a:pt x="67151" y="35709"/>
                    <a:pt x="64294" y="37614"/>
                  </a:cubicBezTo>
                  <a:cubicBezTo>
                    <a:pt x="70009" y="31899"/>
                    <a:pt x="34766" y="9991"/>
                    <a:pt x="32861" y="9039"/>
                  </a:cubicBezTo>
                  <a:cubicBezTo>
                    <a:pt x="19526" y="4276"/>
                    <a:pt x="7144" y="9991"/>
                    <a:pt x="7144" y="9991"/>
                  </a:cubicBezTo>
                  <a:close/>
                </a:path>
              </a:pathLst>
            </a:custGeom>
            <a:grpFill/>
            <a:ln w="9525" cap="flat">
              <a:noFill/>
              <a:prstDash val="solid"/>
              <a:miter/>
            </a:ln>
          </p:spPr>
          <p:txBody>
            <a:bodyPr rtlCol="0" anchor="ctr"/>
            <a:lstStyle/>
            <a:p>
              <a:endParaRPr lang="en-US"/>
            </a:p>
          </p:txBody>
        </p:sp>
        <p:sp>
          <p:nvSpPr>
            <p:cNvPr id="1260" name="Freeform: Shape 1259">
              <a:extLst>
                <a:ext uri="{FF2B5EF4-FFF2-40B4-BE49-F238E27FC236}">
                  <a16:creationId xmlns:a16="http://schemas.microsoft.com/office/drawing/2014/main" xmlns="" id="{8373E303-F489-4B0E-BD31-DC6499072D15}"/>
                </a:ext>
              </a:extLst>
            </p:cNvPr>
            <p:cNvSpPr/>
            <p:nvPr/>
          </p:nvSpPr>
          <p:spPr>
            <a:xfrm>
              <a:off x="3705413" y="6482048"/>
              <a:ext cx="66675" cy="38100"/>
            </a:xfrm>
            <a:custGeom>
              <a:avLst/>
              <a:gdLst>
                <a:gd name="connsiteX0" fmla="*/ 10289 w 66675"/>
                <a:gd name="connsiteY0" fmla="*/ 13551 h 38100"/>
                <a:gd name="connsiteX1" fmla="*/ 66486 w 66675"/>
                <a:gd name="connsiteY1" fmla="*/ 37364 h 38100"/>
                <a:gd name="connsiteX2" fmla="*/ 43626 w 66675"/>
                <a:gd name="connsiteY2" fmla="*/ 15456 h 38100"/>
                <a:gd name="connsiteX3" fmla="*/ 15051 w 66675"/>
                <a:gd name="connsiteY3" fmla="*/ 7836 h 38100"/>
                <a:gd name="connsiteX4" fmla="*/ 10289 w 66675"/>
                <a:gd name="connsiteY4" fmla="*/ 1355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38100">
                  <a:moveTo>
                    <a:pt x="10289" y="13551"/>
                  </a:moveTo>
                  <a:cubicBezTo>
                    <a:pt x="20766" y="11646"/>
                    <a:pt x="67439" y="36411"/>
                    <a:pt x="66486" y="37364"/>
                  </a:cubicBezTo>
                  <a:cubicBezTo>
                    <a:pt x="72201" y="31649"/>
                    <a:pt x="44579" y="16409"/>
                    <a:pt x="43626" y="15456"/>
                  </a:cubicBezTo>
                  <a:cubicBezTo>
                    <a:pt x="35054" y="11646"/>
                    <a:pt x="25529" y="4979"/>
                    <a:pt x="15051" y="7836"/>
                  </a:cubicBezTo>
                  <a:cubicBezTo>
                    <a:pt x="16004" y="8789"/>
                    <a:pt x="764" y="15456"/>
                    <a:pt x="10289" y="13551"/>
                  </a:cubicBezTo>
                  <a:close/>
                </a:path>
              </a:pathLst>
            </a:custGeom>
            <a:grpFill/>
            <a:ln w="9525" cap="flat">
              <a:noFill/>
              <a:prstDash val="solid"/>
              <a:miter/>
            </a:ln>
          </p:spPr>
          <p:txBody>
            <a:bodyPr rtlCol="0" anchor="ctr"/>
            <a:lstStyle/>
            <a:p>
              <a:endParaRPr lang="en-US"/>
            </a:p>
          </p:txBody>
        </p:sp>
        <p:sp>
          <p:nvSpPr>
            <p:cNvPr id="1261" name="Freeform: Shape 1260">
              <a:extLst>
                <a:ext uri="{FF2B5EF4-FFF2-40B4-BE49-F238E27FC236}">
                  <a16:creationId xmlns:a16="http://schemas.microsoft.com/office/drawing/2014/main" xmlns="" id="{5782D679-884E-4D2F-A51A-5EEC042F7445}"/>
                </a:ext>
              </a:extLst>
            </p:cNvPr>
            <p:cNvSpPr/>
            <p:nvPr/>
          </p:nvSpPr>
          <p:spPr>
            <a:xfrm>
              <a:off x="3701359" y="6504078"/>
              <a:ext cx="66675" cy="38100"/>
            </a:xfrm>
            <a:custGeom>
              <a:avLst/>
              <a:gdLst>
                <a:gd name="connsiteX0" fmla="*/ 8628 w 66675"/>
                <a:gd name="connsiteY0" fmla="*/ 7713 h 38100"/>
                <a:gd name="connsiteX1" fmla="*/ 65778 w 66675"/>
                <a:gd name="connsiteY1" fmla="*/ 35336 h 38100"/>
                <a:gd name="connsiteX2" fmla="*/ 32441 w 66675"/>
                <a:gd name="connsiteY2" fmla="*/ 9618 h 38100"/>
                <a:gd name="connsiteX3" fmla="*/ 8628 w 66675"/>
                <a:gd name="connsiteY3" fmla="*/ 7713 h 38100"/>
              </a:gdLst>
              <a:ahLst/>
              <a:cxnLst>
                <a:cxn ang="0">
                  <a:pos x="connsiteX0" y="connsiteY0"/>
                </a:cxn>
                <a:cxn ang="0">
                  <a:pos x="connsiteX1" y="connsiteY1"/>
                </a:cxn>
                <a:cxn ang="0">
                  <a:pos x="connsiteX2" y="connsiteY2"/>
                </a:cxn>
                <a:cxn ang="0">
                  <a:pos x="connsiteX3" y="connsiteY3"/>
                </a:cxn>
              </a:cxnLst>
              <a:rect l="l" t="t" r="r" b="b"/>
              <a:pathLst>
                <a:path w="66675" h="38100">
                  <a:moveTo>
                    <a:pt x="8628" y="7713"/>
                  </a:moveTo>
                  <a:cubicBezTo>
                    <a:pt x="14343" y="8666"/>
                    <a:pt x="67683" y="33431"/>
                    <a:pt x="65778" y="35336"/>
                  </a:cubicBezTo>
                  <a:cubicBezTo>
                    <a:pt x="71493" y="29621"/>
                    <a:pt x="37203" y="10571"/>
                    <a:pt x="32441" y="9618"/>
                  </a:cubicBezTo>
                  <a:cubicBezTo>
                    <a:pt x="24821" y="6761"/>
                    <a:pt x="1008" y="6761"/>
                    <a:pt x="8628" y="7713"/>
                  </a:cubicBezTo>
                  <a:close/>
                </a:path>
              </a:pathLst>
            </a:custGeom>
            <a:grpFill/>
            <a:ln w="9525" cap="flat">
              <a:noFill/>
              <a:prstDash val="solid"/>
              <a:miter/>
            </a:ln>
          </p:spPr>
          <p:txBody>
            <a:bodyPr rtlCol="0" anchor="ctr"/>
            <a:lstStyle/>
            <a:p>
              <a:endParaRPr lang="en-US"/>
            </a:p>
          </p:txBody>
        </p:sp>
        <p:sp>
          <p:nvSpPr>
            <p:cNvPr id="1262" name="Freeform: Shape 1261">
              <a:extLst>
                <a:ext uri="{FF2B5EF4-FFF2-40B4-BE49-F238E27FC236}">
                  <a16:creationId xmlns:a16="http://schemas.microsoft.com/office/drawing/2014/main" xmlns="" id="{3C7668E2-4270-4625-A42F-30F11EBFBC89}"/>
                </a:ext>
              </a:extLst>
            </p:cNvPr>
            <p:cNvSpPr/>
            <p:nvPr/>
          </p:nvSpPr>
          <p:spPr>
            <a:xfrm>
              <a:off x="3685433" y="6524693"/>
              <a:ext cx="76200" cy="47625"/>
            </a:xfrm>
            <a:custGeom>
              <a:avLst/>
              <a:gdLst>
                <a:gd name="connsiteX0" fmla="*/ 13124 w 76200"/>
                <a:gd name="connsiteY0" fmla="*/ 13768 h 47625"/>
                <a:gd name="connsiteX1" fmla="*/ 71227 w 76200"/>
                <a:gd name="connsiteY1" fmla="*/ 40438 h 47625"/>
                <a:gd name="connsiteX2" fmla="*/ 7409 w 76200"/>
                <a:gd name="connsiteY2" fmla="*/ 10911 h 47625"/>
                <a:gd name="connsiteX3" fmla="*/ 13124 w 76200"/>
                <a:gd name="connsiteY3" fmla="*/ 13768 h 47625"/>
              </a:gdLst>
              <a:ahLst/>
              <a:cxnLst>
                <a:cxn ang="0">
                  <a:pos x="connsiteX0" y="connsiteY0"/>
                </a:cxn>
                <a:cxn ang="0">
                  <a:pos x="connsiteX1" y="connsiteY1"/>
                </a:cxn>
                <a:cxn ang="0">
                  <a:pos x="connsiteX2" y="connsiteY2"/>
                </a:cxn>
                <a:cxn ang="0">
                  <a:pos x="connsiteX3" y="connsiteY3"/>
                </a:cxn>
              </a:cxnLst>
              <a:rect l="l" t="t" r="r" b="b"/>
              <a:pathLst>
                <a:path w="76200" h="47625">
                  <a:moveTo>
                    <a:pt x="13124" y="13768"/>
                  </a:moveTo>
                  <a:cubicBezTo>
                    <a:pt x="33127" y="5196"/>
                    <a:pt x="60749" y="42343"/>
                    <a:pt x="71227" y="40438"/>
                  </a:cubicBezTo>
                  <a:cubicBezTo>
                    <a:pt x="90277" y="35676"/>
                    <a:pt x="1694" y="-5282"/>
                    <a:pt x="7409" y="10911"/>
                  </a:cubicBezTo>
                  <a:cubicBezTo>
                    <a:pt x="8362" y="15673"/>
                    <a:pt x="12172" y="13768"/>
                    <a:pt x="13124" y="13768"/>
                  </a:cubicBezTo>
                  <a:close/>
                </a:path>
              </a:pathLst>
            </a:custGeom>
            <a:grpFill/>
            <a:ln w="9525" cap="flat">
              <a:noFill/>
              <a:prstDash val="solid"/>
              <a:miter/>
            </a:ln>
          </p:spPr>
          <p:txBody>
            <a:bodyPr rtlCol="0" anchor="ctr"/>
            <a:lstStyle/>
            <a:p>
              <a:endParaRPr lang="en-US"/>
            </a:p>
          </p:txBody>
        </p:sp>
        <p:sp>
          <p:nvSpPr>
            <p:cNvPr id="1263" name="Freeform: Shape 1262">
              <a:extLst>
                <a:ext uri="{FF2B5EF4-FFF2-40B4-BE49-F238E27FC236}">
                  <a16:creationId xmlns:a16="http://schemas.microsoft.com/office/drawing/2014/main" xmlns="" id="{80DD050D-6B3F-452A-9316-6AF269552616}"/>
                </a:ext>
              </a:extLst>
            </p:cNvPr>
            <p:cNvSpPr/>
            <p:nvPr/>
          </p:nvSpPr>
          <p:spPr>
            <a:xfrm>
              <a:off x="3681253" y="6548071"/>
              <a:ext cx="76200" cy="38100"/>
            </a:xfrm>
            <a:custGeom>
              <a:avLst/>
              <a:gdLst>
                <a:gd name="connsiteX0" fmla="*/ 8732 w 76200"/>
                <a:gd name="connsiteY0" fmla="*/ 10393 h 38100"/>
                <a:gd name="connsiteX1" fmla="*/ 71597 w 76200"/>
                <a:gd name="connsiteY1" fmla="*/ 37063 h 38100"/>
                <a:gd name="connsiteX2" fmla="*/ 36354 w 76200"/>
                <a:gd name="connsiteY2" fmla="*/ 7535 h 38100"/>
                <a:gd name="connsiteX3" fmla="*/ 8732 w 76200"/>
                <a:gd name="connsiteY3" fmla="*/ 10393 h 38100"/>
              </a:gdLst>
              <a:ahLst/>
              <a:cxnLst>
                <a:cxn ang="0">
                  <a:pos x="connsiteX0" y="connsiteY0"/>
                </a:cxn>
                <a:cxn ang="0">
                  <a:pos x="connsiteX1" y="connsiteY1"/>
                </a:cxn>
                <a:cxn ang="0">
                  <a:pos x="connsiteX2" y="connsiteY2"/>
                </a:cxn>
                <a:cxn ang="0">
                  <a:pos x="connsiteX3" y="connsiteY3"/>
                </a:cxn>
              </a:cxnLst>
              <a:rect l="l" t="t" r="r" b="b"/>
              <a:pathLst>
                <a:path w="76200" h="38100">
                  <a:moveTo>
                    <a:pt x="8732" y="10393"/>
                  </a:moveTo>
                  <a:cubicBezTo>
                    <a:pt x="16352" y="10393"/>
                    <a:pt x="80169" y="28490"/>
                    <a:pt x="71597" y="37063"/>
                  </a:cubicBezTo>
                  <a:cubicBezTo>
                    <a:pt x="80169" y="28490"/>
                    <a:pt x="41117" y="8488"/>
                    <a:pt x="36354" y="7535"/>
                  </a:cubicBezTo>
                  <a:cubicBezTo>
                    <a:pt x="28734" y="5630"/>
                    <a:pt x="159" y="11345"/>
                    <a:pt x="8732" y="10393"/>
                  </a:cubicBezTo>
                  <a:close/>
                </a:path>
              </a:pathLst>
            </a:custGeom>
            <a:grpFill/>
            <a:ln w="9525" cap="flat">
              <a:noFill/>
              <a:prstDash val="solid"/>
              <a:miter/>
            </a:ln>
          </p:spPr>
          <p:txBody>
            <a:bodyPr rtlCol="0" anchor="ctr"/>
            <a:lstStyle/>
            <a:p>
              <a:endParaRPr lang="en-US"/>
            </a:p>
          </p:txBody>
        </p:sp>
        <p:sp>
          <p:nvSpPr>
            <p:cNvPr id="1264" name="Freeform: Shape 1263">
              <a:extLst>
                <a:ext uri="{FF2B5EF4-FFF2-40B4-BE49-F238E27FC236}">
                  <a16:creationId xmlns:a16="http://schemas.microsoft.com/office/drawing/2014/main" xmlns="" id="{50D86DBC-C8FE-45D2-8166-EB326F3A5F60}"/>
                </a:ext>
              </a:extLst>
            </p:cNvPr>
            <p:cNvSpPr/>
            <p:nvPr/>
          </p:nvSpPr>
          <p:spPr>
            <a:xfrm>
              <a:off x="3827621" y="6493895"/>
              <a:ext cx="104775" cy="47625"/>
            </a:xfrm>
            <a:custGeom>
              <a:avLst/>
              <a:gdLst>
                <a:gd name="connsiteX0" fmla="*/ 7144 w 104775"/>
                <a:gd name="connsiteY0" fmla="*/ 8372 h 47625"/>
                <a:gd name="connsiteX1" fmla="*/ 97631 w 104775"/>
                <a:gd name="connsiteY1" fmla="*/ 46472 h 47625"/>
                <a:gd name="connsiteX2" fmla="*/ 50959 w 104775"/>
                <a:gd name="connsiteY2" fmla="*/ 13134 h 47625"/>
                <a:gd name="connsiteX3" fmla="*/ 7144 w 104775"/>
                <a:gd name="connsiteY3" fmla="*/ 8372 h 47625"/>
              </a:gdLst>
              <a:ahLst/>
              <a:cxnLst>
                <a:cxn ang="0">
                  <a:pos x="connsiteX0" y="connsiteY0"/>
                </a:cxn>
                <a:cxn ang="0">
                  <a:pos x="connsiteX1" y="connsiteY1"/>
                </a:cxn>
                <a:cxn ang="0">
                  <a:pos x="connsiteX2" y="connsiteY2"/>
                </a:cxn>
                <a:cxn ang="0">
                  <a:pos x="connsiteX3" y="connsiteY3"/>
                </a:cxn>
              </a:cxnLst>
              <a:rect l="l" t="t" r="r" b="b"/>
              <a:pathLst>
                <a:path w="104775" h="47625">
                  <a:moveTo>
                    <a:pt x="7144" y="8372"/>
                  </a:moveTo>
                  <a:cubicBezTo>
                    <a:pt x="28099" y="752"/>
                    <a:pt x="92869" y="50282"/>
                    <a:pt x="97631" y="46472"/>
                  </a:cubicBezTo>
                  <a:cubicBezTo>
                    <a:pt x="104299" y="41710"/>
                    <a:pt x="53816" y="14087"/>
                    <a:pt x="50959" y="13134"/>
                  </a:cubicBezTo>
                  <a:cubicBezTo>
                    <a:pt x="32861" y="4562"/>
                    <a:pt x="10954" y="7419"/>
                    <a:pt x="7144" y="8372"/>
                  </a:cubicBezTo>
                  <a:close/>
                </a:path>
              </a:pathLst>
            </a:custGeom>
            <a:grpFill/>
            <a:ln w="9525" cap="flat">
              <a:noFill/>
              <a:prstDash val="solid"/>
              <a:miter/>
            </a:ln>
          </p:spPr>
          <p:txBody>
            <a:bodyPr rtlCol="0" anchor="ctr"/>
            <a:lstStyle/>
            <a:p>
              <a:endParaRPr lang="en-US"/>
            </a:p>
          </p:txBody>
        </p:sp>
        <p:sp>
          <p:nvSpPr>
            <p:cNvPr id="1265" name="Freeform: Shape 1264">
              <a:extLst>
                <a:ext uri="{FF2B5EF4-FFF2-40B4-BE49-F238E27FC236}">
                  <a16:creationId xmlns:a16="http://schemas.microsoft.com/office/drawing/2014/main" xmlns="" id="{9A435E42-1687-457E-9F0C-242A221022AA}"/>
                </a:ext>
              </a:extLst>
            </p:cNvPr>
            <p:cNvSpPr/>
            <p:nvPr/>
          </p:nvSpPr>
          <p:spPr>
            <a:xfrm>
              <a:off x="3826439" y="6512030"/>
              <a:ext cx="85725" cy="38100"/>
            </a:xfrm>
            <a:custGeom>
              <a:avLst/>
              <a:gdLst>
                <a:gd name="connsiteX0" fmla="*/ 8325 w 85725"/>
                <a:gd name="connsiteY0" fmla="*/ 7382 h 38100"/>
                <a:gd name="connsiteX1" fmla="*/ 79763 w 85725"/>
                <a:gd name="connsiteY1" fmla="*/ 35004 h 38100"/>
                <a:gd name="connsiteX2" fmla="*/ 39758 w 85725"/>
                <a:gd name="connsiteY2" fmla="*/ 8334 h 38100"/>
                <a:gd name="connsiteX3" fmla="*/ 8325 w 85725"/>
                <a:gd name="connsiteY3" fmla="*/ 7382 h 38100"/>
              </a:gdLst>
              <a:ahLst/>
              <a:cxnLst>
                <a:cxn ang="0">
                  <a:pos x="connsiteX0" y="connsiteY0"/>
                </a:cxn>
                <a:cxn ang="0">
                  <a:pos x="connsiteX1" y="connsiteY1"/>
                </a:cxn>
                <a:cxn ang="0">
                  <a:pos x="connsiteX2" y="connsiteY2"/>
                </a:cxn>
                <a:cxn ang="0">
                  <a:pos x="connsiteX3" y="connsiteY3"/>
                </a:cxn>
              </a:cxnLst>
              <a:rect l="l" t="t" r="r" b="b"/>
              <a:pathLst>
                <a:path w="85725" h="38100">
                  <a:moveTo>
                    <a:pt x="8325" y="7382"/>
                  </a:moveTo>
                  <a:cubicBezTo>
                    <a:pt x="17850" y="8334"/>
                    <a:pt x="80715" y="34052"/>
                    <a:pt x="79763" y="35004"/>
                  </a:cubicBezTo>
                  <a:cubicBezTo>
                    <a:pt x="87383" y="30242"/>
                    <a:pt x="42615" y="9287"/>
                    <a:pt x="39758" y="8334"/>
                  </a:cubicBezTo>
                  <a:cubicBezTo>
                    <a:pt x="32138" y="6429"/>
                    <a:pt x="705" y="7382"/>
                    <a:pt x="8325" y="7382"/>
                  </a:cubicBezTo>
                  <a:close/>
                </a:path>
              </a:pathLst>
            </a:custGeom>
            <a:grpFill/>
            <a:ln w="9525" cap="flat">
              <a:noFill/>
              <a:prstDash val="solid"/>
              <a:miter/>
            </a:ln>
          </p:spPr>
          <p:txBody>
            <a:bodyPr rtlCol="0" anchor="ctr"/>
            <a:lstStyle/>
            <a:p>
              <a:endParaRPr lang="en-US"/>
            </a:p>
          </p:txBody>
        </p:sp>
        <p:sp>
          <p:nvSpPr>
            <p:cNvPr id="1266" name="Freeform: Shape 1265">
              <a:extLst>
                <a:ext uri="{FF2B5EF4-FFF2-40B4-BE49-F238E27FC236}">
                  <a16:creationId xmlns:a16="http://schemas.microsoft.com/office/drawing/2014/main" xmlns="" id="{221B6251-BB28-4FE1-A0F5-90BE9A375808}"/>
                </a:ext>
              </a:extLst>
            </p:cNvPr>
            <p:cNvSpPr/>
            <p:nvPr/>
          </p:nvSpPr>
          <p:spPr>
            <a:xfrm>
              <a:off x="3817762" y="6528865"/>
              <a:ext cx="76200" cy="38100"/>
            </a:xfrm>
            <a:custGeom>
              <a:avLst/>
              <a:gdLst>
                <a:gd name="connsiteX0" fmla="*/ 8430 w 76200"/>
                <a:gd name="connsiteY0" fmla="*/ 8644 h 38100"/>
                <a:gd name="connsiteX1" fmla="*/ 72248 w 76200"/>
                <a:gd name="connsiteY1" fmla="*/ 33409 h 38100"/>
                <a:gd name="connsiteX2" fmla="*/ 32243 w 76200"/>
                <a:gd name="connsiteY2" fmla="*/ 8644 h 38100"/>
                <a:gd name="connsiteX3" fmla="*/ 8430 w 76200"/>
                <a:gd name="connsiteY3" fmla="*/ 8644 h 38100"/>
              </a:gdLst>
              <a:ahLst/>
              <a:cxnLst>
                <a:cxn ang="0">
                  <a:pos x="connsiteX0" y="connsiteY0"/>
                </a:cxn>
                <a:cxn ang="0">
                  <a:pos x="connsiteX1" y="connsiteY1"/>
                </a:cxn>
                <a:cxn ang="0">
                  <a:pos x="connsiteX2" y="connsiteY2"/>
                </a:cxn>
                <a:cxn ang="0">
                  <a:pos x="connsiteX3" y="connsiteY3"/>
                </a:cxn>
              </a:cxnLst>
              <a:rect l="l" t="t" r="r" b="b"/>
              <a:pathLst>
                <a:path w="76200" h="38100">
                  <a:moveTo>
                    <a:pt x="8430" y="8644"/>
                  </a:moveTo>
                  <a:cubicBezTo>
                    <a:pt x="20813" y="6739"/>
                    <a:pt x="68438" y="36267"/>
                    <a:pt x="72248" y="33409"/>
                  </a:cubicBezTo>
                  <a:cubicBezTo>
                    <a:pt x="77963" y="29599"/>
                    <a:pt x="37005" y="9597"/>
                    <a:pt x="32243" y="8644"/>
                  </a:cubicBezTo>
                  <a:cubicBezTo>
                    <a:pt x="22718" y="4834"/>
                    <a:pt x="1763" y="9597"/>
                    <a:pt x="8430" y="8644"/>
                  </a:cubicBezTo>
                  <a:close/>
                </a:path>
              </a:pathLst>
            </a:custGeom>
            <a:grpFill/>
            <a:ln w="9525" cap="flat">
              <a:noFill/>
              <a:prstDash val="solid"/>
              <a:miter/>
            </a:ln>
          </p:spPr>
          <p:txBody>
            <a:bodyPr rtlCol="0" anchor="ctr"/>
            <a:lstStyle/>
            <a:p>
              <a:endParaRPr lang="en-US"/>
            </a:p>
          </p:txBody>
        </p:sp>
        <p:sp>
          <p:nvSpPr>
            <p:cNvPr id="1267" name="Freeform: Shape 1266">
              <a:extLst>
                <a:ext uri="{FF2B5EF4-FFF2-40B4-BE49-F238E27FC236}">
                  <a16:creationId xmlns:a16="http://schemas.microsoft.com/office/drawing/2014/main" xmlns="" id="{74482186-114E-4ABA-BFB7-B06A67A961F8}"/>
                </a:ext>
              </a:extLst>
            </p:cNvPr>
            <p:cNvSpPr/>
            <p:nvPr/>
          </p:nvSpPr>
          <p:spPr>
            <a:xfrm>
              <a:off x="3809911" y="6546215"/>
              <a:ext cx="76200" cy="47625"/>
            </a:xfrm>
            <a:custGeom>
              <a:avLst/>
              <a:gdLst>
                <a:gd name="connsiteX0" fmla="*/ 7708 w 76200"/>
                <a:gd name="connsiteY0" fmla="*/ 11296 h 47625"/>
                <a:gd name="connsiteX1" fmla="*/ 49618 w 76200"/>
                <a:gd name="connsiteY1" fmla="*/ 18916 h 47625"/>
                <a:gd name="connsiteX2" fmla="*/ 76288 w 76200"/>
                <a:gd name="connsiteY2" fmla="*/ 44634 h 47625"/>
                <a:gd name="connsiteX3" fmla="*/ 39141 w 76200"/>
                <a:gd name="connsiteY3" fmla="*/ 8439 h 47625"/>
                <a:gd name="connsiteX4" fmla="*/ 7708 w 76200"/>
                <a:gd name="connsiteY4" fmla="*/ 11296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47625">
                  <a:moveTo>
                    <a:pt x="7708" y="11296"/>
                  </a:moveTo>
                  <a:cubicBezTo>
                    <a:pt x="24853" y="12249"/>
                    <a:pt x="34378" y="9391"/>
                    <a:pt x="49618" y="18916"/>
                  </a:cubicBezTo>
                  <a:cubicBezTo>
                    <a:pt x="54381" y="21774"/>
                    <a:pt x="75336" y="45586"/>
                    <a:pt x="76288" y="44634"/>
                  </a:cubicBezTo>
                  <a:cubicBezTo>
                    <a:pt x="88671" y="37966"/>
                    <a:pt x="42951" y="9391"/>
                    <a:pt x="39141" y="8439"/>
                  </a:cubicBezTo>
                  <a:cubicBezTo>
                    <a:pt x="29616" y="4629"/>
                    <a:pt x="2946" y="10344"/>
                    <a:pt x="7708" y="11296"/>
                  </a:cubicBezTo>
                  <a:close/>
                </a:path>
              </a:pathLst>
            </a:custGeom>
            <a:grpFill/>
            <a:ln w="9525" cap="flat">
              <a:noFill/>
              <a:prstDash val="solid"/>
              <a:miter/>
            </a:ln>
          </p:spPr>
          <p:txBody>
            <a:bodyPr rtlCol="0" anchor="ctr"/>
            <a:lstStyle/>
            <a:p>
              <a:endParaRPr lang="en-US"/>
            </a:p>
          </p:txBody>
        </p:sp>
        <p:sp>
          <p:nvSpPr>
            <p:cNvPr id="1268" name="Freeform: Shape 1267">
              <a:extLst>
                <a:ext uri="{FF2B5EF4-FFF2-40B4-BE49-F238E27FC236}">
                  <a16:creationId xmlns:a16="http://schemas.microsoft.com/office/drawing/2014/main" xmlns="" id="{44566ADB-8858-4061-92D1-9F40ABB3C1CB}"/>
                </a:ext>
              </a:extLst>
            </p:cNvPr>
            <p:cNvSpPr/>
            <p:nvPr/>
          </p:nvSpPr>
          <p:spPr>
            <a:xfrm>
              <a:off x="3800458" y="6572009"/>
              <a:ext cx="76200" cy="38100"/>
            </a:xfrm>
            <a:custGeom>
              <a:avLst/>
              <a:gdLst>
                <a:gd name="connsiteX0" fmla="*/ 8589 w 76200"/>
                <a:gd name="connsiteY0" fmla="*/ 8363 h 38100"/>
                <a:gd name="connsiteX1" fmla="*/ 73359 w 76200"/>
                <a:gd name="connsiteY1" fmla="*/ 31223 h 38100"/>
                <a:gd name="connsiteX2" fmla="*/ 30496 w 76200"/>
                <a:gd name="connsiteY2" fmla="*/ 7410 h 38100"/>
                <a:gd name="connsiteX3" fmla="*/ 8589 w 76200"/>
                <a:gd name="connsiteY3" fmla="*/ 8363 h 38100"/>
              </a:gdLst>
              <a:ahLst/>
              <a:cxnLst>
                <a:cxn ang="0">
                  <a:pos x="connsiteX0" y="connsiteY0"/>
                </a:cxn>
                <a:cxn ang="0">
                  <a:pos x="connsiteX1" y="connsiteY1"/>
                </a:cxn>
                <a:cxn ang="0">
                  <a:pos x="connsiteX2" y="connsiteY2"/>
                </a:cxn>
                <a:cxn ang="0">
                  <a:pos x="connsiteX3" y="connsiteY3"/>
                </a:cxn>
              </a:cxnLst>
              <a:rect l="l" t="t" r="r" b="b"/>
              <a:pathLst>
                <a:path w="76200" h="38100">
                  <a:moveTo>
                    <a:pt x="8589" y="8363"/>
                  </a:moveTo>
                  <a:cubicBezTo>
                    <a:pt x="17161" y="8363"/>
                    <a:pt x="73359" y="31223"/>
                    <a:pt x="73359" y="31223"/>
                  </a:cubicBezTo>
                  <a:cubicBezTo>
                    <a:pt x="81931" y="26460"/>
                    <a:pt x="33354" y="8363"/>
                    <a:pt x="30496" y="7410"/>
                  </a:cubicBezTo>
                  <a:cubicBezTo>
                    <a:pt x="25734" y="6458"/>
                    <a:pt x="969" y="8363"/>
                    <a:pt x="8589" y="8363"/>
                  </a:cubicBezTo>
                  <a:close/>
                </a:path>
              </a:pathLst>
            </a:custGeom>
            <a:grpFill/>
            <a:ln w="9525" cap="flat">
              <a:noFill/>
              <a:prstDash val="solid"/>
              <a:miter/>
            </a:ln>
          </p:spPr>
          <p:txBody>
            <a:bodyPr rtlCol="0" anchor="ctr"/>
            <a:lstStyle/>
            <a:p>
              <a:endParaRPr lang="en-US"/>
            </a:p>
          </p:txBody>
        </p:sp>
        <p:sp>
          <p:nvSpPr>
            <p:cNvPr id="1269" name="Freeform: Shape 1268">
              <a:extLst>
                <a:ext uri="{FF2B5EF4-FFF2-40B4-BE49-F238E27FC236}">
                  <a16:creationId xmlns:a16="http://schemas.microsoft.com/office/drawing/2014/main" xmlns="" id="{86E6F875-3394-4E84-A511-8CF2DDC2CB69}"/>
                </a:ext>
              </a:extLst>
            </p:cNvPr>
            <p:cNvSpPr/>
            <p:nvPr/>
          </p:nvSpPr>
          <p:spPr>
            <a:xfrm>
              <a:off x="3793301" y="6586774"/>
              <a:ext cx="85725" cy="38100"/>
            </a:xfrm>
            <a:custGeom>
              <a:avLst/>
              <a:gdLst>
                <a:gd name="connsiteX0" fmla="*/ 7174 w 85725"/>
                <a:gd name="connsiteY0" fmla="*/ 8837 h 38100"/>
                <a:gd name="connsiteX1" fmla="*/ 78611 w 85725"/>
                <a:gd name="connsiteY1" fmla="*/ 34555 h 38100"/>
                <a:gd name="connsiteX2" fmla="*/ 38606 w 85725"/>
                <a:gd name="connsiteY2" fmla="*/ 8837 h 38100"/>
                <a:gd name="connsiteX3" fmla="*/ 7174 w 85725"/>
                <a:gd name="connsiteY3" fmla="*/ 8837 h 38100"/>
              </a:gdLst>
              <a:ahLst/>
              <a:cxnLst>
                <a:cxn ang="0">
                  <a:pos x="connsiteX0" y="connsiteY0"/>
                </a:cxn>
                <a:cxn ang="0">
                  <a:pos x="connsiteX1" y="connsiteY1"/>
                </a:cxn>
                <a:cxn ang="0">
                  <a:pos x="connsiteX2" y="connsiteY2"/>
                </a:cxn>
                <a:cxn ang="0">
                  <a:pos x="connsiteX3" y="connsiteY3"/>
                </a:cxn>
              </a:cxnLst>
              <a:rect l="l" t="t" r="r" b="b"/>
              <a:pathLst>
                <a:path w="85725" h="38100">
                  <a:moveTo>
                    <a:pt x="7174" y="8837"/>
                  </a:moveTo>
                  <a:cubicBezTo>
                    <a:pt x="15746" y="8837"/>
                    <a:pt x="81469" y="28840"/>
                    <a:pt x="78611" y="34555"/>
                  </a:cubicBezTo>
                  <a:cubicBezTo>
                    <a:pt x="82421" y="28840"/>
                    <a:pt x="43369" y="9790"/>
                    <a:pt x="38606" y="8837"/>
                  </a:cubicBezTo>
                  <a:cubicBezTo>
                    <a:pt x="28129" y="5027"/>
                    <a:pt x="6221" y="8837"/>
                    <a:pt x="7174" y="8837"/>
                  </a:cubicBezTo>
                  <a:close/>
                </a:path>
              </a:pathLst>
            </a:custGeom>
            <a:grpFill/>
            <a:ln w="9525" cap="flat">
              <a:noFill/>
              <a:prstDash val="solid"/>
              <a:miter/>
            </a:ln>
          </p:spPr>
          <p:txBody>
            <a:bodyPr rtlCol="0" anchor="ctr"/>
            <a:lstStyle/>
            <a:p>
              <a:endParaRPr lang="en-US"/>
            </a:p>
          </p:txBody>
        </p:sp>
        <p:sp>
          <p:nvSpPr>
            <p:cNvPr id="1270" name="Freeform: Shape 1269">
              <a:extLst>
                <a:ext uri="{FF2B5EF4-FFF2-40B4-BE49-F238E27FC236}">
                  <a16:creationId xmlns:a16="http://schemas.microsoft.com/office/drawing/2014/main" xmlns="" id="{37CAAAF8-7F56-40CF-AD75-EB0FF37ABE53}"/>
                </a:ext>
              </a:extLst>
            </p:cNvPr>
            <p:cNvSpPr/>
            <p:nvPr/>
          </p:nvSpPr>
          <p:spPr>
            <a:xfrm>
              <a:off x="3782181" y="6602186"/>
              <a:ext cx="76200" cy="28575"/>
            </a:xfrm>
            <a:custGeom>
              <a:avLst/>
              <a:gdLst>
                <a:gd name="connsiteX0" fmla="*/ 7816 w 76200"/>
                <a:gd name="connsiteY0" fmla="*/ 7713 h 28575"/>
                <a:gd name="connsiteX1" fmla="*/ 76396 w 76200"/>
                <a:gd name="connsiteY1" fmla="*/ 30573 h 28575"/>
                <a:gd name="connsiteX2" fmla="*/ 42106 w 76200"/>
                <a:gd name="connsiteY2" fmla="*/ 9618 h 28575"/>
                <a:gd name="connsiteX3" fmla="*/ 7816 w 76200"/>
                <a:gd name="connsiteY3" fmla="*/ 7713 h 28575"/>
              </a:gdLst>
              <a:ahLst/>
              <a:cxnLst>
                <a:cxn ang="0">
                  <a:pos x="connsiteX0" y="connsiteY0"/>
                </a:cxn>
                <a:cxn ang="0">
                  <a:pos x="connsiteX1" y="connsiteY1"/>
                </a:cxn>
                <a:cxn ang="0">
                  <a:pos x="connsiteX2" y="connsiteY2"/>
                </a:cxn>
                <a:cxn ang="0">
                  <a:pos x="connsiteX3" y="connsiteY3"/>
                </a:cxn>
              </a:cxnLst>
              <a:rect l="l" t="t" r="r" b="b"/>
              <a:pathLst>
                <a:path w="76200" h="28575">
                  <a:moveTo>
                    <a:pt x="7816" y="7713"/>
                  </a:moveTo>
                  <a:cubicBezTo>
                    <a:pt x="13531" y="7713"/>
                    <a:pt x="76396" y="31526"/>
                    <a:pt x="76396" y="30573"/>
                  </a:cubicBezTo>
                  <a:cubicBezTo>
                    <a:pt x="79254" y="27716"/>
                    <a:pt x="45916" y="11523"/>
                    <a:pt x="42106" y="9618"/>
                  </a:cubicBezTo>
                  <a:cubicBezTo>
                    <a:pt x="34486" y="6761"/>
                    <a:pt x="2101" y="6761"/>
                    <a:pt x="7816" y="7713"/>
                  </a:cubicBezTo>
                  <a:close/>
                </a:path>
              </a:pathLst>
            </a:custGeom>
            <a:grpFill/>
            <a:ln w="9525" cap="flat">
              <a:noFill/>
              <a:prstDash val="solid"/>
              <a:miter/>
            </a:ln>
          </p:spPr>
          <p:txBody>
            <a:bodyPr rtlCol="0" anchor="ctr"/>
            <a:lstStyle/>
            <a:p>
              <a:endParaRPr lang="en-US"/>
            </a:p>
          </p:txBody>
        </p:sp>
        <p:sp>
          <p:nvSpPr>
            <p:cNvPr id="1271" name="Freeform: Shape 1270">
              <a:extLst>
                <a:ext uri="{FF2B5EF4-FFF2-40B4-BE49-F238E27FC236}">
                  <a16:creationId xmlns:a16="http://schemas.microsoft.com/office/drawing/2014/main" xmlns="" id="{15913191-73B1-4081-9F88-0975271F2B0A}"/>
                </a:ext>
              </a:extLst>
            </p:cNvPr>
            <p:cNvSpPr/>
            <p:nvPr/>
          </p:nvSpPr>
          <p:spPr>
            <a:xfrm>
              <a:off x="3742848" y="6626346"/>
              <a:ext cx="133350" cy="47625"/>
            </a:xfrm>
            <a:custGeom>
              <a:avLst/>
              <a:gdLst>
                <a:gd name="connsiteX0" fmla="*/ 7144 w 133350"/>
                <a:gd name="connsiteY0" fmla="*/ 9271 h 47625"/>
                <a:gd name="connsiteX1" fmla="*/ 79534 w 133350"/>
                <a:gd name="connsiteY1" fmla="*/ 19748 h 47625"/>
                <a:gd name="connsiteX2" fmla="*/ 133826 w 133350"/>
                <a:gd name="connsiteY2" fmla="*/ 43561 h 47625"/>
                <a:gd name="connsiteX3" fmla="*/ 64294 w 133350"/>
                <a:gd name="connsiteY3" fmla="*/ 10223 h 47625"/>
                <a:gd name="connsiteX4" fmla="*/ 7144 w 133350"/>
                <a:gd name="connsiteY4" fmla="*/ 9271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47625">
                  <a:moveTo>
                    <a:pt x="7144" y="9271"/>
                  </a:moveTo>
                  <a:cubicBezTo>
                    <a:pt x="31909" y="6413"/>
                    <a:pt x="55721" y="11176"/>
                    <a:pt x="79534" y="19748"/>
                  </a:cubicBezTo>
                  <a:cubicBezTo>
                    <a:pt x="86201" y="21653"/>
                    <a:pt x="130016" y="46418"/>
                    <a:pt x="133826" y="43561"/>
                  </a:cubicBezTo>
                  <a:cubicBezTo>
                    <a:pt x="137636" y="39751"/>
                    <a:pt x="70961" y="12128"/>
                    <a:pt x="64294" y="10223"/>
                  </a:cubicBezTo>
                  <a:cubicBezTo>
                    <a:pt x="44291" y="4508"/>
                    <a:pt x="12859" y="8318"/>
                    <a:pt x="7144" y="9271"/>
                  </a:cubicBezTo>
                  <a:close/>
                </a:path>
              </a:pathLst>
            </a:custGeom>
            <a:grpFill/>
            <a:ln w="9525" cap="flat">
              <a:noFill/>
              <a:prstDash val="solid"/>
              <a:miter/>
            </a:ln>
          </p:spPr>
          <p:txBody>
            <a:bodyPr rtlCol="0" anchor="ctr"/>
            <a:lstStyle/>
            <a:p>
              <a:endParaRPr lang="en-US"/>
            </a:p>
          </p:txBody>
        </p:sp>
      </p:grpSp>
      <p:grpSp>
        <p:nvGrpSpPr>
          <p:cNvPr id="1272" name="Graphic 2712">
            <a:extLst>
              <a:ext uri="{FF2B5EF4-FFF2-40B4-BE49-F238E27FC236}">
                <a16:creationId xmlns:a16="http://schemas.microsoft.com/office/drawing/2014/main" xmlns="" id="{958736B1-4213-4B3F-A36A-4C5588759AC1}"/>
              </a:ext>
            </a:extLst>
          </p:cNvPr>
          <p:cNvGrpSpPr/>
          <p:nvPr userDrawn="1"/>
        </p:nvGrpSpPr>
        <p:grpSpPr>
          <a:xfrm>
            <a:off x="264083" y="6458165"/>
            <a:ext cx="1793928" cy="236043"/>
            <a:chOff x="8251658" y="4916654"/>
            <a:chExt cx="2895600" cy="381000"/>
          </a:xfrm>
          <a:solidFill>
            <a:schemeClr val="accent2"/>
          </a:solidFill>
        </p:grpSpPr>
        <p:sp>
          <p:nvSpPr>
            <p:cNvPr id="1273" name="Freeform: Shape 1272">
              <a:extLst>
                <a:ext uri="{FF2B5EF4-FFF2-40B4-BE49-F238E27FC236}">
                  <a16:creationId xmlns:a16="http://schemas.microsoft.com/office/drawing/2014/main" xmlns="" id="{EE897BF6-079E-42D9-80E1-32253B6839EA}"/>
                </a:ext>
              </a:extLst>
            </p:cNvPr>
            <p:cNvSpPr/>
            <p:nvPr/>
          </p:nvSpPr>
          <p:spPr>
            <a:xfrm>
              <a:off x="8244503" y="5003666"/>
              <a:ext cx="66675" cy="238125"/>
            </a:xfrm>
            <a:custGeom>
              <a:avLst/>
              <a:gdLst>
                <a:gd name="connsiteX0" fmla="*/ 7155 w 66675"/>
                <a:gd name="connsiteY0" fmla="*/ 7286 h 238125"/>
                <a:gd name="connsiteX1" fmla="*/ 61447 w 66675"/>
                <a:gd name="connsiteY1" fmla="*/ 234933 h 238125"/>
                <a:gd name="connsiteX2" fmla="*/ 7155 w 66675"/>
                <a:gd name="connsiteY2" fmla="*/ 7286 h 238125"/>
              </a:gdLst>
              <a:ahLst/>
              <a:cxnLst>
                <a:cxn ang="0">
                  <a:pos x="connsiteX0" y="connsiteY0"/>
                </a:cxn>
                <a:cxn ang="0">
                  <a:pos x="connsiteX1" y="connsiteY1"/>
                </a:cxn>
                <a:cxn ang="0">
                  <a:pos x="connsiteX2" y="connsiteY2"/>
                </a:cxn>
              </a:cxnLst>
              <a:rect l="l" t="t" r="r" b="b"/>
              <a:pathLst>
                <a:path w="66675" h="238125">
                  <a:moveTo>
                    <a:pt x="7155" y="7286"/>
                  </a:moveTo>
                  <a:cubicBezTo>
                    <a:pt x="8107" y="19668"/>
                    <a:pt x="38587" y="258746"/>
                    <a:pt x="61447" y="234933"/>
                  </a:cubicBezTo>
                  <a:cubicBezTo>
                    <a:pt x="66210" y="231123"/>
                    <a:pt x="6202" y="618"/>
                    <a:pt x="7155" y="7286"/>
                  </a:cubicBezTo>
                  <a:close/>
                </a:path>
              </a:pathLst>
            </a:custGeom>
            <a:grpFill/>
            <a:ln w="9525" cap="flat">
              <a:noFill/>
              <a:prstDash val="solid"/>
              <a:miter/>
            </a:ln>
          </p:spPr>
          <p:txBody>
            <a:bodyPr rtlCol="0" anchor="ctr"/>
            <a:lstStyle/>
            <a:p>
              <a:endParaRPr lang="en-US"/>
            </a:p>
          </p:txBody>
        </p:sp>
        <p:sp>
          <p:nvSpPr>
            <p:cNvPr id="1274" name="Freeform: Shape 1273">
              <a:extLst>
                <a:ext uri="{FF2B5EF4-FFF2-40B4-BE49-F238E27FC236}">
                  <a16:creationId xmlns:a16="http://schemas.microsoft.com/office/drawing/2014/main" xmlns="" id="{80F6C23B-0ED8-42D0-88B8-BFE1C5865C3B}"/>
                </a:ext>
              </a:extLst>
            </p:cNvPr>
            <p:cNvSpPr/>
            <p:nvPr/>
          </p:nvSpPr>
          <p:spPr>
            <a:xfrm>
              <a:off x="8263336" y="4998252"/>
              <a:ext cx="114300" cy="161925"/>
            </a:xfrm>
            <a:custGeom>
              <a:avLst/>
              <a:gdLst>
                <a:gd name="connsiteX0" fmla="*/ 8325 w 114300"/>
                <a:gd name="connsiteY0" fmla="*/ 161290 h 161925"/>
                <a:gd name="connsiteX1" fmla="*/ 112147 w 114300"/>
                <a:gd name="connsiteY1" fmla="*/ 12700 h 161925"/>
                <a:gd name="connsiteX2" fmla="*/ 8325 w 114300"/>
                <a:gd name="connsiteY2" fmla="*/ 161290 h 161925"/>
              </a:gdLst>
              <a:ahLst/>
              <a:cxnLst>
                <a:cxn ang="0">
                  <a:pos x="connsiteX0" y="connsiteY0"/>
                </a:cxn>
                <a:cxn ang="0">
                  <a:pos x="connsiteX1" y="connsiteY1"/>
                </a:cxn>
                <a:cxn ang="0">
                  <a:pos x="connsiteX2" y="connsiteY2"/>
                </a:cxn>
              </a:cxnLst>
              <a:rect l="l" t="t" r="r" b="b"/>
              <a:pathLst>
                <a:path w="114300" h="161925">
                  <a:moveTo>
                    <a:pt x="8325" y="161290"/>
                  </a:moveTo>
                  <a:cubicBezTo>
                    <a:pt x="6420" y="165100"/>
                    <a:pt x="115957" y="15557"/>
                    <a:pt x="112147" y="12700"/>
                  </a:cubicBezTo>
                  <a:cubicBezTo>
                    <a:pt x="71190" y="-29210"/>
                    <a:pt x="-3105" y="180340"/>
                    <a:pt x="8325" y="161290"/>
                  </a:cubicBezTo>
                  <a:close/>
                </a:path>
              </a:pathLst>
            </a:custGeom>
            <a:grpFill/>
            <a:ln w="9525" cap="flat">
              <a:noFill/>
              <a:prstDash val="solid"/>
              <a:miter/>
            </a:ln>
          </p:spPr>
          <p:txBody>
            <a:bodyPr rtlCol="0" anchor="ctr"/>
            <a:lstStyle/>
            <a:p>
              <a:endParaRPr lang="en-US"/>
            </a:p>
          </p:txBody>
        </p:sp>
        <p:sp>
          <p:nvSpPr>
            <p:cNvPr id="1275" name="Freeform: Shape 1274">
              <a:extLst>
                <a:ext uri="{FF2B5EF4-FFF2-40B4-BE49-F238E27FC236}">
                  <a16:creationId xmlns:a16="http://schemas.microsoft.com/office/drawing/2014/main" xmlns="" id="{85150FB7-5A52-42BF-9706-578309142D7C}"/>
                </a:ext>
              </a:extLst>
            </p:cNvPr>
            <p:cNvSpPr/>
            <p:nvPr/>
          </p:nvSpPr>
          <p:spPr>
            <a:xfrm>
              <a:off x="8315217" y="5083741"/>
              <a:ext cx="171450" cy="142875"/>
            </a:xfrm>
            <a:custGeom>
              <a:avLst/>
              <a:gdLst>
                <a:gd name="connsiteX0" fmla="*/ 7878 w 171450"/>
                <a:gd name="connsiteY0" fmla="*/ 7221 h 142875"/>
                <a:gd name="connsiteX1" fmla="*/ 156468 w 171450"/>
                <a:gd name="connsiteY1" fmla="*/ 139618 h 142875"/>
                <a:gd name="connsiteX2" fmla="*/ 7878 w 171450"/>
                <a:gd name="connsiteY2" fmla="*/ 7221 h 142875"/>
              </a:gdLst>
              <a:ahLst/>
              <a:cxnLst>
                <a:cxn ang="0">
                  <a:pos x="connsiteX0" y="connsiteY0"/>
                </a:cxn>
                <a:cxn ang="0">
                  <a:pos x="connsiteX1" y="connsiteY1"/>
                </a:cxn>
                <a:cxn ang="0">
                  <a:pos x="connsiteX2" y="connsiteY2"/>
                </a:cxn>
              </a:cxnLst>
              <a:rect l="l" t="t" r="r" b="b"/>
              <a:pathLst>
                <a:path w="171450" h="142875">
                  <a:moveTo>
                    <a:pt x="7878" y="7221"/>
                  </a:moveTo>
                  <a:cubicBezTo>
                    <a:pt x="47883" y="3411"/>
                    <a:pt x="153611" y="142476"/>
                    <a:pt x="156468" y="139618"/>
                  </a:cubicBezTo>
                  <a:cubicBezTo>
                    <a:pt x="220286" y="76753"/>
                    <a:pt x="-7362" y="9126"/>
                    <a:pt x="7878" y="7221"/>
                  </a:cubicBezTo>
                  <a:close/>
                </a:path>
              </a:pathLst>
            </a:custGeom>
            <a:grpFill/>
            <a:ln w="9525" cap="flat">
              <a:noFill/>
              <a:prstDash val="solid"/>
              <a:miter/>
            </a:ln>
          </p:spPr>
          <p:txBody>
            <a:bodyPr rtlCol="0" anchor="ctr"/>
            <a:lstStyle/>
            <a:p>
              <a:endParaRPr lang="en-US"/>
            </a:p>
          </p:txBody>
        </p:sp>
        <p:sp>
          <p:nvSpPr>
            <p:cNvPr id="1276" name="Freeform: Shape 1275">
              <a:extLst>
                <a:ext uri="{FF2B5EF4-FFF2-40B4-BE49-F238E27FC236}">
                  <a16:creationId xmlns:a16="http://schemas.microsoft.com/office/drawing/2014/main" xmlns="" id="{75057F08-7998-4AB1-81B1-9A16B67B04FF}"/>
                </a:ext>
              </a:extLst>
            </p:cNvPr>
            <p:cNvSpPr/>
            <p:nvPr/>
          </p:nvSpPr>
          <p:spPr>
            <a:xfrm>
              <a:off x="8449833" y="4909526"/>
              <a:ext cx="114300" cy="142875"/>
            </a:xfrm>
            <a:custGeom>
              <a:avLst/>
              <a:gdLst>
                <a:gd name="connsiteX0" fmla="*/ 101863 w 114300"/>
                <a:gd name="connsiteY0" fmla="*/ 20463 h 142875"/>
                <a:gd name="connsiteX1" fmla="*/ 49475 w 114300"/>
                <a:gd name="connsiteY1" fmla="*/ 132858 h 142875"/>
                <a:gd name="connsiteX2" fmla="*/ 67573 w 114300"/>
                <a:gd name="connsiteY2" fmla="*/ 16653 h 142875"/>
                <a:gd name="connsiteX3" fmla="*/ 98053 w 114300"/>
                <a:gd name="connsiteY3" fmla="*/ 98568 h 142875"/>
                <a:gd name="connsiteX4" fmla="*/ 22805 w 114300"/>
                <a:gd name="connsiteY4" fmla="*/ 93806 h 142875"/>
                <a:gd name="connsiteX5" fmla="*/ 101863 w 114300"/>
                <a:gd name="connsiteY5" fmla="*/ 2046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 h="142875">
                  <a:moveTo>
                    <a:pt x="101863" y="20463"/>
                  </a:moveTo>
                  <a:cubicBezTo>
                    <a:pt x="58048" y="-37639"/>
                    <a:pt x="-53395" y="111903"/>
                    <a:pt x="49475" y="132858"/>
                  </a:cubicBezTo>
                  <a:cubicBezTo>
                    <a:pt x="179968" y="159528"/>
                    <a:pt x="73288" y="-4302"/>
                    <a:pt x="67573" y="16653"/>
                  </a:cubicBezTo>
                  <a:cubicBezTo>
                    <a:pt x="65668" y="22368"/>
                    <a:pt x="148535" y="90948"/>
                    <a:pt x="98053" y="98568"/>
                  </a:cubicBezTo>
                  <a:cubicBezTo>
                    <a:pt x="87575" y="100473"/>
                    <a:pt x="7565" y="150003"/>
                    <a:pt x="22805" y="93806"/>
                  </a:cubicBezTo>
                  <a:cubicBezTo>
                    <a:pt x="29473" y="68088"/>
                    <a:pt x="83765" y="-4302"/>
                    <a:pt x="101863" y="20463"/>
                  </a:cubicBezTo>
                  <a:close/>
                </a:path>
              </a:pathLst>
            </a:custGeom>
            <a:grpFill/>
            <a:ln w="9525" cap="flat">
              <a:noFill/>
              <a:prstDash val="solid"/>
              <a:miter/>
            </a:ln>
          </p:spPr>
          <p:txBody>
            <a:bodyPr rtlCol="0" anchor="ctr"/>
            <a:lstStyle/>
            <a:p>
              <a:endParaRPr lang="en-US"/>
            </a:p>
          </p:txBody>
        </p:sp>
        <p:sp>
          <p:nvSpPr>
            <p:cNvPr id="1277" name="Freeform: Shape 1276">
              <a:extLst>
                <a:ext uri="{FF2B5EF4-FFF2-40B4-BE49-F238E27FC236}">
                  <a16:creationId xmlns:a16="http://schemas.microsoft.com/office/drawing/2014/main" xmlns="" id="{4FE897D3-B35D-4001-B132-4CD981C07996}"/>
                </a:ext>
              </a:extLst>
            </p:cNvPr>
            <p:cNvSpPr/>
            <p:nvPr/>
          </p:nvSpPr>
          <p:spPr>
            <a:xfrm>
              <a:off x="8483949" y="4913169"/>
              <a:ext cx="57150" cy="114300"/>
            </a:xfrm>
            <a:custGeom>
              <a:avLst/>
              <a:gdLst>
                <a:gd name="connsiteX0" fmla="*/ 22027 w 57150"/>
                <a:gd name="connsiteY0" fmla="*/ 11105 h 114300"/>
                <a:gd name="connsiteX1" fmla="*/ 36314 w 57150"/>
                <a:gd name="connsiteY1" fmla="*/ 114928 h 114300"/>
                <a:gd name="connsiteX2" fmla="*/ 22027 w 57150"/>
                <a:gd name="connsiteY2" fmla="*/ 11105 h 114300"/>
              </a:gdLst>
              <a:ahLst/>
              <a:cxnLst>
                <a:cxn ang="0">
                  <a:pos x="connsiteX0" y="connsiteY0"/>
                </a:cxn>
                <a:cxn ang="0">
                  <a:pos x="connsiteX1" y="connsiteY1"/>
                </a:cxn>
                <a:cxn ang="0">
                  <a:pos x="connsiteX2" y="connsiteY2"/>
                </a:cxn>
              </a:cxnLst>
              <a:rect l="l" t="t" r="r" b="b"/>
              <a:pathLst>
                <a:path w="57150" h="114300">
                  <a:moveTo>
                    <a:pt x="22027" y="11105"/>
                  </a:moveTo>
                  <a:cubicBezTo>
                    <a:pt x="-1786" y="63493"/>
                    <a:pt x="2977" y="97783"/>
                    <a:pt x="36314" y="114928"/>
                  </a:cubicBezTo>
                  <a:cubicBezTo>
                    <a:pt x="87749" y="100640"/>
                    <a:pt x="22027" y="-15565"/>
                    <a:pt x="22027" y="11105"/>
                  </a:cubicBezTo>
                  <a:close/>
                </a:path>
              </a:pathLst>
            </a:custGeom>
            <a:grpFill/>
            <a:ln w="9525" cap="flat">
              <a:noFill/>
              <a:prstDash val="solid"/>
              <a:miter/>
            </a:ln>
          </p:spPr>
          <p:txBody>
            <a:bodyPr rtlCol="0" anchor="ctr"/>
            <a:lstStyle/>
            <a:p>
              <a:endParaRPr lang="en-US"/>
            </a:p>
          </p:txBody>
        </p:sp>
        <p:sp>
          <p:nvSpPr>
            <p:cNvPr id="1278" name="Freeform: Shape 1277">
              <a:extLst>
                <a:ext uri="{FF2B5EF4-FFF2-40B4-BE49-F238E27FC236}">
                  <a16:creationId xmlns:a16="http://schemas.microsoft.com/office/drawing/2014/main" xmlns="" id="{FBCEF9B5-6459-4BD5-80F4-1CFFAEE63AF6}"/>
                </a:ext>
              </a:extLst>
            </p:cNvPr>
            <p:cNvSpPr/>
            <p:nvPr/>
          </p:nvSpPr>
          <p:spPr>
            <a:xfrm>
              <a:off x="8450069" y="4949748"/>
              <a:ext cx="95250" cy="47625"/>
            </a:xfrm>
            <a:custGeom>
              <a:avLst/>
              <a:gdLst>
                <a:gd name="connsiteX0" fmla="*/ 13044 w 95250"/>
                <a:gd name="connsiteY0" fmla="*/ 40249 h 47625"/>
                <a:gd name="connsiteX1" fmla="*/ 93054 w 95250"/>
                <a:gd name="connsiteY1" fmla="*/ 27866 h 47625"/>
                <a:gd name="connsiteX2" fmla="*/ 13044 w 95250"/>
                <a:gd name="connsiteY2" fmla="*/ 40249 h 47625"/>
              </a:gdLst>
              <a:ahLst/>
              <a:cxnLst>
                <a:cxn ang="0">
                  <a:pos x="connsiteX0" y="connsiteY0"/>
                </a:cxn>
                <a:cxn ang="0">
                  <a:pos x="connsiteX1" y="connsiteY1"/>
                </a:cxn>
                <a:cxn ang="0">
                  <a:pos x="connsiteX2" y="connsiteY2"/>
                </a:cxn>
              </a:cxnLst>
              <a:rect l="l" t="t" r="r" b="b"/>
              <a:pathLst>
                <a:path w="95250" h="47625">
                  <a:moveTo>
                    <a:pt x="13044" y="40249"/>
                  </a:moveTo>
                  <a:cubicBezTo>
                    <a:pt x="47334" y="54536"/>
                    <a:pt x="74004" y="49774"/>
                    <a:pt x="93054" y="27866"/>
                  </a:cubicBezTo>
                  <a:cubicBezTo>
                    <a:pt x="92102" y="-27379"/>
                    <a:pt x="-19341" y="45964"/>
                    <a:pt x="13044" y="40249"/>
                  </a:cubicBezTo>
                  <a:close/>
                </a:path>
              </a:pathLst>
            </a:custGeom>
            <a:grpFill/>
            <a:ln w="9525" cap="flat">
              <a:noFill/>
              <a:prstDash val="solid"/>
              <a:miter/>
            </a:ln>
          </p:spPr>
          <p:txBody>
            <a:bodyPr rtlCol="0" anchor="ctr"/>
            <a:lstStyle/>
            <a:p>
              <a:endParaRPr lang="en-US"/>
            </a:p>
          </p:txBody>
        </p:sp>
        <p:sp>
          <p:nvSpPr>
            <p:cNvPr id="1279" name="Freeform: Shape 1278">
              <a:extLst>
                <a:ext uri="{FF2B5EF4-FFF2-40B4-BE49-F238E27FC236}">
                  <a16:creationId xmlns:a16="http://schemas.microsoft.com/office/drawing/2014/main" xmlns="" id="{E6A933CE-7AFE-4A8A-81BF-651840B8380B}"/>
                </a:ext>
              </a:extLst>
            </p:cNvPr>
            <p:cNvSpPr/>
            <p:nvPr/>
          </p:nvSpPr>
          <p:spPr>
            <a:xfrm>
              <a:off x="8625491" y="5099660"/>
              <a:ext cx="180975" cy="171450"/>
            </a:xfrm>
            <a:custGeom>
              <a:avLst/>
              <a:gdLst>
                <a:gd name="connsiteX0" fmla="*/ 122419 w 180975"/>
                <a:gd name="connsiteY0" fmla="*/ 14161 h 171450"/>
                <a:gd name="connsiteX1" fmla="*/ 29074 w 180975"/>
                <a:gd name="connsiteY1" fmla="*/ 148464 h 171450"/>
                <a:gd name="connsiteX2" fmla="*/ 182427 w 180975"/>
                <a:gd name="connsiteY2" fmla="*/ 35116 h 171450"/>
                <a:gd name="connsiteX3" fmla="*/ 23359 w 180975"/>
                <a:gd name="connsiteY3" fmla="*/ 118936 h 171450"/>
                <a:gd name="connsiteX4" fmla="*/ 122419 w 180975"/>
                <a:gd name="connsiteY4" fmla="*/ 14161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71450">
                  <a:moveTo>
                    <a:pt x="122419" y="14161"/>
                  </a:moveTo>
                  <a:cubicBezTo>
                    <a:pt x="105274" y="-21081"/>
                    <a:pt x="-49031" y="84646"/>
                    <a:pt x="29074" y="148464"/>
                  </a:cubicBezTo>
                  <a:cubicBezTo>
                    <a:pt x="132897" y="234189"/>
                    <a:pt x="178617" y="36069"/>
                    <a:pt x="182427" y="35116"/>
                  </a:cubicBezTo>
                  <a:cubicBezTo>
                    <a:pt x="179569" y="36069"/>
                    <a:pt x="62412" y="242761"/>
                    <a:pt x="23359" y="118936"/>
                  </a:cubicBezTo>
                  <a:cubicBezTo>
                    <a:pt x="9072" y="72264"/>
                    <a:pt x="118609" y="4636"/>
                    <a:pt x="122419" y="14161"/>
                  </a:cubicBezTo>
                  <a:close/>
                </a:path>
              </a:pathLst>
            </a:custGeom>
            <a:grpFill/>
            <a:ln w="9525" cap="flat">
              <a:noFill/>
              <a:prstDash val="solid"/>
              <a:miter/>
            </a:ln>
          </p:spPr>
          <p:txBody>
            <a:bodyPr rtlCol="0" anchor="ctr"/>
            <a:lstStyle/>
            <a:p>
              <a:endParaRPr lang="en-US"/>
            </a:p>
          </p:txBody>
        </p:sp>
        <p:sp>
          <p:nvSpPr>
            <p:cNvPr id="1280" name="Freeform: Shape 1279">
              <a:extLst>
                <a:ext uri="{FF2B5EF4-FFF2-40B4-BE49-F238E27FC236}">
                  <a16:creationId xmlns:a16="http://schemas.microsoft.com/office/drawing/2014/main" xmlns="" id="{CE753EAF-3BD4-4CEA-871D-B57A1C38E821}"/>
                </a:ext>
              </a:extLst>
            </p:cNvPr>
            <p:cNvSpPr/>
            <p:nvPr/>
          </p:nvSpPr>
          <p:spPr>
            <a:xfrm>
              <a:off x="8708488" y="4945324"/>
              <a:ext cx="123825" cy="104775"/>
            </a:xfrm>
            <a:custGeom>
              <a:avLst/>
              <a:gdLst>
                <a:gd name="connsiteX0" fmla="*/ 45138 w 123825"/>
                <a:gd name="connsiteY0" fmla="*/ 10382 h 104775"/>
                <a:gd name="connsiteX1" fmla="*/ 79428 w 123825"/>
                <a:gd name="connsiteY1" fmla="*/ 96107 h 104775"/>
                <a:gd name="connsiteX2" fmla="*/ 74665 w 123825"/>
                <a:gd name="connsiteY2" fmla="*/ 7525 h 104775"/>
                <a:gd name="connsiteX3" fmla="*/ 19420 w 123825"/>
                <a:gd name="connsiteY3" fmla="*/ 67532 h 104775"/>
                <a:gd name="connsiteX4" fmla="*/ 45138 w 123825"/>
                <a:gd name="connsiteY4" fmla="*/ 10382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104775">
                  <a:moveTo>
                    <a:pt x="45138" y="10382"/>
                  </a:moveTo>
                  <a:cubicBezTo>
                    <a:pt x="-20585" y="45625"/>
                    <a:pt x="4180" y="105632"/>
                    <a:pt x="79428" y="96107"/>
                  </a:cubicBezTo>
                  <a:cubicBezTo>
                    <a:pt x="178488" y="83725"/>
                    <a:pt x="81333" y="857"/>
                    <a:pt x="74665" y="7525"/>
                  </a:cubicBezTo>
                  <a:cubicBezTo>
                    <a:pt x="82285" y="-95"/>
                    <a:pt x="142293" y="163735"/>
                    <a:pt x="19420" y="67532"/>
                  </a:cubicBezTo>
                  <a:cubicBezTo>
                    <a:pt x="7990" y="58007"/>
                    <a:pt x="69903" y="-2000"/>
                    <a:pt x="45138" y="10382"/>
                  </a:cubicBezTo>
                  <a:close/>
                </a:path>
              </a:pathLst>
            </a:custGeom>
            <a:grpFill/>
            <a:ln w="9525" cap="flat">
              <a:noFill/>
              <a:prstDash val="solid"/>
              <a:miter/>
            </a:ln>
          </p:spPr>
          <p:txBody>
            <a:bodyPr rtlCol="0" anchor="ctr"/>
            <a:lstStyle/>
            <a:p>
              <a:endParaRPr lang="en-US"/>
            </a:p>
          </p:txBody>
        </p:sp>
        <p:sp>
          <p:nvSpPr>
            <p:cNvPr id="1281" name="Freeform: Shape 1280">
              <a:extLst>
                <a:ext uri="{FF2B5EF4-FFF2-40B4-BE49-F238E27FC236}">
                  <a16:creationId xmlns:a16="http://schemas.microsoft.com/office/drawing/2014/main" xmlns="" id="{911B5FBE-7A22-4A10-BF1C-1D03DB6981FA}"/>
                </a:ext>
              </a:extLst>
            </p:cNvPr>
            <p:cNvSpPr/>
            <p:nvPr/>
          </p:nvSpPr>
          <p:spPr>
            <a:xfrm>
              <a:off x="8679777" y="4971800"/>
              <a:ext cx="133350" cy="38100"/>
            </a:xfrm>
            <a:custGeom>
              <a:avLst/>
              <a:gdLst>
                <a:gd name="connsiteX0" fmla="*/ 9079 w 133350"/>
                <a:gd name="connsiteY0" fmla="*/ 32484 h 38100"/>
                <a:gd name="connsiteX1" fmla="*/ 127189 w 133350"/>
                <a:gd name="connsiteY1" fmla="*/ 19149 h 38100"/>
                <a:gd name="connsiteX2" fmla="*/ 9079 w 133350"/>
                <a:gd name="connsiteY2" fmla="*/ 32484 h 38100"/>
              </a:gdLst>
              <a:ahLst/>
              <a:cxnLst>
                <a:cxn ang="0">
                  <a:pos x="connsiteX0" y="connsiteY0"/>
                </a:cxn>
                <a:cxn ang="0">
                  <a:pos x="connsiteX1" y="connsiteY1"/>
                </a:cxn>
                <a:cxn ang="0">
                  <a:pos x="connsiteX2" y="connsiteY2"/>
                </a:cxn>
              </a:cxnLst>
              <a:rect l="l" t="t" r="r" b="b"/>
              <a:pathLst>
                <a:path w="133350" h="38100">
                  <a:moveTo>
                    <a:pt x="9079" y="32484"/>
                  </a:moveTo>
                  <a:cubicBezTo>
                    <a:pt x="6221" y="32484"/>
                    <a:pt x="132904" y="37246"/>
                    <a:pt x="127189" y="19149"/>
                  </a:cubicBezTo>
                  <a:cubicBezTo>
                    <a:pt x="117664" y="-14189"/>
                    <a:pt x="-9971" y="32484"/>
                    <a:pt x="9079" y="32484"/>
                  </a:cubicBezTo>
                  <a:close/>
                </a:path>
              </a:pathLst>
            </a:custGeom>
            <a:grpFill/>
            <a:ln w="9525" cap="flat">
              <a:noFill/>
              <a:prstDash val="solid"/>
              <a:miter/>
            </a:ln>
          </p:spPr>
          <p:txBody>
            <a:bodyPr rtlCol="0" anchor="ctr"/>
            <a:lstStyle/>
            <a:p>
              <a:endParaRPr lang="en-US"/>
            </a:p>
          </p:txBody>
        </p:sp>
        <p:sp>
          <p:nvSpPr>
            <p:cNvPr id="1282" name="Freeform: Shape 1281">
              <a:extLst>
                <a:ext uri="{FF2B5EF4-FFF2-40B4-BE49-F238E27FC236}">
                  <a16:creationId xmlns:a16="http://schemas.microsoft.com/office/drawing/2014/main" xmlns="" id="{C0D5252C-B427-4B18-932D-459788C23F35}"/>
                </a:ext>
              </a:extLst>
            </p:cNvPr>
            <p:cNvSpPr/>
            <p:nvPr/>
          </p:nvSpPr>
          <p:spPr>
            <a:xfrm>
              <a:off x="8877354" y="5080884"/>
              <a:ext cx="190500" cy="57150"/>
            </a:xfrm>
            <a:custGeom>
              <a:avLst/>
              <a:gdLst>
                <a:gd name="connsiteX0" fmla="*/ 8669 w 190500"/>
                <a:gd name="connsiteY0" fmla="*/ 53892 h 57150"/>
                <a:gd name="connsiteX1" fmla="*/ 188691 w 190500"/>
                <a:gd name="connsiteY1" fmla="*/ 27222 h 57150"/>
                <a:gd name="connsiteX2" fmla="*/ 8669 w 190500"/>
                <a:gd name="connsiteY2" fmla="*/ 53892 h 57150"/>
              </a:gdLst>
              <a:ahLst/>
              <a:cxnLst>
                <a:cxn ang="0">
                  <a:pos x="connsiteX0" y="connsiteY0"/>
                </a:cxn>
                <a:cxn ang="0">
                  <a:pos x="connsiteX1" y="connsiteY1"/>
                </a:cxn>
                <a:cxn ang="0">
                  <a:pos x="connsiteX2" y="connsiteY2"/>
                </a:cxn>
              </a:cxnLst>
              <a:rect l="l" t="t" r="r" b="b"/>
              <a:pathLst>
                <a:path w="190500" h="57150">
                  <a:moveTo>
                    <a:pt x="8669" y="53892"/>
                  </a:moveTo>
                  <a:cubicBezTo>
                    <a:pt x="4859" y="54845"/>
                    <a:pt x="188691" y="31985"/>
                    <a:pt x="188691" y="27222"/>
                  </a:cubicBezTo>
                  <a:cubicBezTo>
                    <a:pt x="189644" y="-31833"/>
                    <a:pt x="-12286" y="58655"/>
                    <a:pt x="8669" y="53892"/>
                  </a:cubicBezTo>
                  <a:close/>
                </a:path>
              </a:pathLst>
            </a:custGeom>
            <a:grpFill/>
            <a:ln w="9525" cap="flat">
              <a:noFill/>
              <a:prstDash val="solid"/>
              <a:miter/>
            </a:ln>
          </p:spPr>
          <p:txBody>
            <a:bodyPr rtlCol="0" anchor="ctr"/>
            <a:lstStyle/>
            <a:p>
              <a:endParaRPr lang="en-US"/>
            </a:p>
          </p:txBody>
        </p:sp>
        <p:sp>
          <p:nvSpPr>
            <p:cNvPr id="1283" name="Freeform: Shape 1282">
              <a:extLst>
                <a:ext uri="{FF2B5EF4-FFF2-40B4-BE49-F238E27FC236}">
                  <a16:creationId xmlns:a16="http://schemas.microsoft.com/office/drawing/2014/main" xmlns="" id="{157021E0-C15E-4DAF-ABE2-3DA7F8136191}"/>
                </a:ext>
              </a:extLst>
            </p:cNvPr>
            <p:cNvSpPr/>
            <p:nvPr/>
          </p:nvSpPr>
          <p:spPr>
            <a:xfrm>
              <a:off x="8852515" y="5098307"/>
              <a:ext cx="190500" cy="76200"/>
            </a:xfrm>
            <a:custGeom>
              <a:avLst/>
              <a:gdLst>
                <a:gd name="connsiteX0" fmla="*/ 9696 w 190500"/>
                <a:gd name="connsiteY0" fmla="*/ 73617 h 76200"/>
                <a:gd name="connsiteX1" fmla="*/ 187813 w 190500"/>
                <a:gd name="connsiteY1" fmla="*/ 27897 h 76200"/>
                <a:gd name="connsiteX2" fmla="*/ 9696 w 190500"/>
                <a:gd name="connsiteY2" fmla="*/ 73617 h 76200"/>
              </a:gdLst>
              <a:ahLst/>
              <a:cxnLst>
                <a:cxn ang="0">
                  <a:pos x="connsiteX0" y="connsiteY0"/>
                </a:cxn>
                <a:cxn ang="0">
                  <a:pos x="connsiteX1" y="connsiteY1"/>
                </a:cxn>
                <a:cxn ang="0">
                  <a:pos x="connsiteX2" y="connsiteY2"/>
                </a:cxn>
              </a:cxnLst>
              <a:rect l="l" t="t" r="r" b="b"/>
              <a:pathLst>
                <a:path w="190500" h="76200">
                  <a:moveTo>
                    <a:pt x="9696" y="73617"/>
                  </a:moveTo>
                  <a:cubicBezTo>
                    <a:pt x="5886" y="75522"/>
                    <a:pt x="187813" y="27897"/>
                    <a:pt x="187813" y="27897"/>
                  </a:cubicBezTo>
                  <a:cubicBezTo>
                    <a:pt x="187813" y="-41635"/>
                    <a:pt x="-17927" y="86952"/>
                    <a:pt x="9696" y="73617"/>
                  </a:cubicBezTo>
                  <a:close/>
                </a:path>
              </a:pathLst>
            </a:custGeom>
            <a:grpFill/>
            <a:ln w="9525" cap="flat">
              <a:noFill/>
              <a:prstDash val="solid"/>
              <a:miter/>
            </a:ln>
          </p:spPr>
          <p:txBody>
            <a:bodyPr rtlCol="0" anchor="ctr"/>
            <a:lstStyle/>
            <a:p>
              <a:endParaRPr lang="en-US"/>
            </a:p>
          </p:txBody>
        </p:sp>
        <p:sp>
          <p:nvSpPr>
            <p:cNvPr id="1284" name="Freeform: Shape 1283">
              <a:extLst>
                <a:ext uri="{FF2B5EF4-FFF2-40B4-BE49-F238E27FC236}">
                  <a16:creationId xmlns:a16="http://schemas.microsoft.com/office/drawing/2014/main" xmlns="" id="{1898E604-9C5E-4439-A20C-19B6C2EF13F5}"/>
                </a:ext>
              </a:extLst>
            </p:cNvPr>
            <p:cNvSpPr/>
            <p:nvPr/>
          </p:nvSpPr>
          <p:spPr>
            <a:xfrm>
              <a:off x="8855886" y="5172475"/>
              <a:ext cx="142875" cy="57150"/>
            </a:xfrm>
            <a:custGeom>
              <a:avLst/>
              <a:gdLst>
                <a:gd name="connsiteX0" fmla="*/ 11087 w 142875"/>
                <a:gd name="connsiteY0" fmla="*/ 57551 h 57150"/>
                <a:gd name="connsiteX1" fmla="*/ 136817 w 142875"/>
                <a:gd name="connsiteY1" fmla="*/ 26119 h 57150"/>
                <a:gd name="connsiteX2" fmla="*/ 11087 w 142875"/>
                <a:gd name="connsiteY2" fmla="*/ 57551 h 57150"/>
              </a:gdLst>
              <a:ahLst/>
              <a:cxnLst>
                <a:cxn ang="0">
                  <a:pos x="connsiteX0" y="connsiteY0"/>
                </a:cxn>
                <a:cxn ang="0">
                  <a:pos x="connsiteX1" y="connsiteY1"/>
                </a:cxn>
                <a:cxn ang="0">
                  <a:pos x="connsiteX2" y="connsiteY2"/>
                </a:cxn>
              </a:cxnLst>
              <a:rect l="l" t="t" r="r" b="b"/>
              <a:pathLst>
                <a:path w="142875" h="57150">
                  <a:moveTo>
                    <a:pt x="11087" y="57551"/>
                  </a:moveTo>
                  <a:cubicBezTo>
                    <a:pt x="12992" y="56599"/>
                    <a:pt x="136817" y="32786"/>
                    <a:pt x="136817" y="26119"/>
                  </a:cubicBezTo>
                  <a:cubicBezTo>
                    <a:pt x="136817" y="-34841"/>
                    <a:pt x="-19393" y="71839"/>
                    <a:pt x="11087" y="57551"/>
                  </a:cubicBezTo>
                  <a:close/>
                </a:path>
              </a:pathLst>
            </a:custGeom>
            <a:grpFill/>
            <a:ln w="9525" cap="flat">
              <a:noFill/>
              <a:prstDash val="solid"/>
              <a:miter/>
            </a:ln>
          </p:spPr>
          <p:txBody>
            <a:bodyPr rtlCol="0" anchor="ctr"/>
            <a:lstStyle/>
            <a:p>
              <a:endParaRPr lang="en-US"/>
            </a:p>
          </p:txBody>
        </p:sp>
        <p:sp>
          <p:nvSpPr>
            <p:cNvPr id="1285" name="Freeform: Shape 1284">
              <a:extLst>
                <a:ext uri="{FF2B5EF4-FFF2-40B4-BE49-F238E27FC236}">
                  <a16:creationId xmlns:a16="http://schemas.microsoft.com/office/drawing/2014/main" xmlns="" id="{E16ACB4C-2CBB-4355-A8BE-75127C6024E5}"/>
                </a:ext>
              </a:extLst>
            </p:cNvPr>
            <p:cNvSpPr/>
            <p:nvPr/>
          </p:nvSpPr>
          <p:spPr>
            <a:xfrm>
              <a:off x="9106527" y="5060005"/>
              <a:ext cx="123825" cy="200025"/>
            </a:xfrm>
            <a:custGeom>
              <a:avLst/>
              <a:gdLst>
                <a:gd name="connsiteX0" fmla="*/ 7144 w 123825"/>
                <a:gd name="connsiteY0" fmla="*/ 201454 h 200025"/>
                <a:gd name="connsiteX1" fmla="*/ 22384 w 123825"/>
                <a:gd name="connsiteY1" fmla="*/ 33814 h 200025"/>
                <a:gd name="connsiteX2" fmla="*/ 104299 w 123825"/>
                <a:gd name="connsiteY2" fmla="*/ 7144 h 200025"/>
                <a:gd name="connsiteX3" fmla="*/ 103346 w 123825"/>
                <a:gd name="connsiteY3" fmla="*/ 130016 h 200025"/>
                <a:gd name="connsiteX4" fmla="*/ 21431 w 123825"/>
                <a:gd name="connsiteY4" fmla="*/ 28099 h 200025"/>
                <a:gd name="connsiteX5" fmla="*/ 7144 w 123825"/>
                <a:gd name="connsiteY5" fmla="*/ 20145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200025">
                  <a:moveTo>
                    <a:pt x="7144" y="201454"/>
                  </a:moveTo>
                  <a:cubicBezTo>
                    <a:pt x="22384" y="176689"/>
                    <a:pt x="52864" y="30004"/>
                    <a:pt x="22384" y="33814"/>
                  </a:cubicBezTo>
                  <a:cubicBezTo>
                    <a:pt x="178594" y="323374"/>
                    <a:pt x="97631" y="9049"/>
                    <a:pt x="104299" y="7144"/>
                  </a:cubicBezTo>
                  <a:cubicBezTo>
                    <a:pt x="70009" y="16669"/>
                    <a:pt x="168116" y="113824"/>
                    <a:pt x="103346" y="130016"/>
                  </a:cubicBezTo>
                  <a:cubicBezTo>
                    <a:pt x="81439" y="134779"/>
                    <a:pt x="24289" y="10954"/>
                    <a:pt x="21431" y="28099"/>
                  </a:cubicBezTo>
                  <a:cubicBezTo>
                    <a:pt x="12859" y="65246"/>
                    <a:pt x="9049" y="198596"/>
                    <a:pt x="7144" y="201454"/>
                  </a:cubicBezTo>
                  <a:close/>
                </a:path>
              </a:pathLst>
            </a:custGeom>
            <a:grpFill/>
            <a:ln w="9525" cap="flat">
              <a:noFill/>
              <a:prstDash val="solid"/>
              <a:miter/>
            </a:ln>
          </p:spPr>
          <p:txBody>
            <a:bodyPr rtlCol="0" anchor="ctr"/>
            <a:lstStyle/>
            <a:p>
              <a:endParaRPr lang="en-US"/>
            </a:p>
          </p:txBody>
        </p:sp>
        <p:sp>
          <p:nvSpPr>
            <p:cNvPr id="1286" name="Freeform: Shape 1285">
              <a:extLst>
                <a:ext uri="{FF2B5EF4-FFF2-40B4-BE49-F238E27FC236}">
                  <a16:creationId xmlns:a16="http://schemas.microsoft.com/office/drawing/2014/main" xmlns="" id="{17FE6D7C-0EE1-4690-B1B4-11EF78B0C22F}"/>
                </a:ext>
              </a:extLst>
            </p:cNvPr>
            <p:cNvSpPr/>
            <p:nvPr/>
          </p:nvSpPr>
          <p:spPr>
            <a:xfrm>
              <a:off x="9578967" y="5003668"/>
              <a:ext cx="47625" cy="247650"/>
            </a:xfrm>
            <a:custGeom>
              <a:avLst/>
              <a:gdLst>
                <a:gd name="connsiteX0" fmla="*/ 7144 w 47625"/>
                <a:gd name="connsiteY0" fmla="*/ 7284 h 247650"/>
                <a:gd name="connsiteX1" fmla="*/ 37624 w 47625"/>
                <a:gd name="connsiteY1" fmla="*/ 241599 h 247650"/>
                <a:gd name="connsiteX2" fmla="*/ 7144 w 47625"/>
                <a:gd name="connsiteY2" fmla="*/ 7284 h 247650"/>
              </a:gdLst>
              <a:ahLst/>
              <a:cxnLst>
                <a:cxn ang="0">
                  <a:pos x="connsiteX0" y="connsiteY0"/>
                </a:cxn>
                <a:cxn ang="0">
                  <a:pos x="connsiteX1" y="connsiteY1"/>
                </a:cxn>
                <a:cxn ang="0">
                  <a:pos x="connsiteX2" y="connsiteY2"/>
                </a:cxn>
              </a:cxnLst>
              <a:rect l="l" t="t" r="r" b="b"/>
              <a:pathLst>
                <a:path w="47625" h="247650">
                  <a:moveTo>
                    <a:pt x="7144" y="7284"/>
                  </a:moveTo>
                  <a:cubicBezTo>
                    <a:pt x="8096" y="26334"/>
                    <a:pt x="17621" y="247314"/>
                    <a:pt x="37624" y="241599"/>
                  </a:cubicBezTo>
                  <a:cubicBezTo>
                    <a:pt x="65246" y="233979"/>
                    <a:pt x="7144" y="616"/>
                    <a:pt x="7144" y="7284"/>
                  </a:cubicBezTo>
                  <a:close/>
                </a:path>
              </a:pathLst>
            </a:custGeom>
            <a:grpFill/>
            <a:ln w="9525" cap="flat">
              <a:noFill/>
              <a:prstDash val="solid"/>
              <a:miter/>
            </a:ln>
          </p:spPr>
          <p:txBody>
            <a:bodyPr rtlCol="0" anchor="ctr"/>
            <a:lstStyle/>
            <a:p>
              <a:endParaRPr lang="en-US"/>
            </a:p>
          </p:txBody>
        </p:sp>
        <p:sp>
          <p:nvSpPr>
            <p:cNvPr id="1287" name="Freeform: Shape 1286">
              <a:extLst>
                <a:ext uri="{FF2B5EF4-FFF2-40B4-BE49-F238E27FC236}">
                  <a16:creationId xmlns:a16="http://schemas.microsoft.com/office/drawing/2014/main" xmlns="" id="{ECA6362E-5288-4F37-BC58-11B6833842C6}"/>
                </a:ext>
              </a:extLst>
            </p:cNvPr>
            <p:cNvSpPr/>
            <p:nvPr/>
          </p:nvSpPr>
          <p:spPr>
            <a:xfrm>
              <a:off x="9642742" y="5074853"/>
              <a:ext cx="47625" cy="161925"/>
            </a:xfrm>
            <a:custGeom>
              <a:avLst/>
              <a:gdLst>
                <a:gd name="connsiteX0" fmla="*/ 7186 w 47625"/>
                <a:gd name="connsiteY0" fmla="*/ 8489 h 161925"/>
                <a:gd name="connsiteX1" fmla="*/ 26236 w 47625"/>
                <a:gd name="connsiteY1" fmla="*/ 160889 h 161925"/>
                <a:gd name="connsiteX2" fmla="*/ 7186 w 47625"/>
                <a:gd name="connsiteY2" fmla="*/ 8489 h 161925"/>
              </a:gdLst>
              <a:ahLst/>
              <a:cxnLst>
                <a:cxn ang="0">
                  <a:pos x="connsiteX0" y="connsiteY0"/>
                </a:cxn>
                <a:cxn ang="0">
                  <a:pos x="connsiteX1" y="connsiteY1"/>
                </a:cxn>
                <a:cxn ang="0">
                  <a:pos x="connsiteX2" y="connsiteY2"/>
                </a:cxn>
              </a:cxnLst>
              <a:rect l="l" t="t" r="r" b="b"/>
              <a:pathLst>
                <a:path w="47625" h="161925">
                  <a:moveTo>
                    <a:pt x="7186" y="8489"/>
                  </a:moveTo>
                  <a:cubicBezTo>
                    <a:pt x="7186" y="7536"/>
                    <a:pt x="11948" y="160889"/>
                    <a:pt x="26236" y="160889"/>
                  </a:cubicBezTo>
                  <a:cubicBezTo>
                    <a:pt x="69098" y="160889"/>
                    <a:pt x="5281" y="-9609"/>
                    <a:pt x="7186" y="8489"/>
                  </a:cubicBezTo>
                  <a:close/>
                </a:path>
              </a:pathLst>
            </a:custGeom>
            <a:grpFill/>
            <a:ln w="9525" cap="flat">
              <a:noFill/>
              <a:prstDash val="solid"/>
              <a:miter/>
            </a:ln>
          </p:spPr>
          <p:txBody>
            <a:bodyPr rtlCol="0" anchor="ctr"/>
            <a:lstStyle/>
            <a:p>
              <a:endParaRPr lang="en-US"/>
            </a:p>
          </p:txBody>
        </p:sp>
        <p:sp>
          <p:nvSpPr>
            <p:cNvPr id="1288" name="Freeform: Shape 1287">
              <a:extLst>
                <a:ext uri="{FF2B5EF4-FFF2-40B4-BE49-F238E27FC236}">
                  <a16:creationId xmlns:a16="http://schemas.microsoft.com/office/drawing/2014/main" xmlns="" id="{DB20B340-F921-42E0-A629-C710F02A482A}"/>
                </a:ext>
              </a:extLst>
            </p:cNvPr>
            <p:cNvSpPr/>
            <p:nvPr/>
          </p:nvSpPr>
          <p:spPr>
            <a:xfrm>
              <a:off x="9577884" y="5091869"/>
              <a:ext cx="123825" cy="57150"/>
            </a:xfrm>
            <a:custGeom>
              <a:avLst/>
              <a:gdLst>
                <a:gd name="connsiteX0" fmla="*/ 11084 w 123825"/>
                <a:gd name="connsiteY0" fmla="*/ 42907 h 57150"/>
                <a:gd name="connsiteX1" fmla="*/ 118717 w 123825"/>
                <a:gd name="connsiteY1" fmla="*/ 30525 h 57150"/>
                <a:gd name="connsiteX2" fmla="*/ 11084 w 123825"/>
                <a:gd name="connsiteY2" fmla="*/ 42907 h 57150"/>
              </a:gdLst>
              <a:ahLst/>
              <a:cxnLst>
                <a:cxn ang="0">
                  <a:pos x="connsiteX0" y="connsiteY0"/>
                </a:cxn>
                <a:cxn ang="0">
                  <a:pos x="connsiteX1" y="connsiteY1"/>
                </a:cxn>
                <a:cxn ang="0">
                  <a:pos x="connsiteX2" y="connsiteY2"/>
                </a:cxn>
              </a:cxnLst>
              <a:rect l="l" t="t" r="r" b="b"/>
              <a:pathLst>
                <a:path w="123825" h="57150">
                  <a:moveTo>
                    <a:pt x="11084" y="42907"/>
                  </a:moveTo>
                  <a:cubicBezTo>
                    <a:pt x="58709" y="63862"/>
                    <a:pt x="94904" y="60052"/>
                    <a:pt x="118717" y="30525"/>
                  </a:cubicBezTo>
                  <a:cubicBezTo>
                    <a:pt x="118717" y="-28530"/>
                    <a:pt x="-17491" y="42907"/>
                    <a:pt x="11084" y="42907"/>
                  </a:cubicBezTo>
                  <a:close/>
                </a:path>
              </a:pathLst>
            </a:custGeom>
            <a:grpFill/>
            <a:ln w="9525" cap="flat">
              <a:noFill/>
              <a:prstDash val="solid"/>
              <a:miter/>
            </a:ln>
          </p:spPr>
          <p:txBody>
            <a:bodyPr rtlCol="0" anchor="ctr"/>
            <a:lstStyle/>
            <a:p>
              <a:endParaRPr lang="en-US"/>
            </a:p>
          </p:txBody>
        </p:sp>
        <p:sp>
          <p:nvSpPr>
            <p:cNvPr id="1289" name="Freeform: Shape 1288">
              <a:extLst>
                <a:ext uri="{FF2B5EF4-FFF2-40B4-BE49-F238E27FC236}">
                  <a16:creationId xmlns:a16="http://schemas.microsoft.com/office/drawing/2014/main" xmlns="" id="{AFE7B9FC-1551-49FD-9BFC-31EF73ED1C8A}"/>
                </a:ext>
              </a:extLst>
            </p:cNvPr>
            <p:cNvSpPr/>
            <p:nvPr/>
          </p:nvSpPr>
          <p:spPr>
            <a:xfrm>
              <a:off x="9703139" y="5107630"/>
              <a:ext cx="114300" cy="142875"/>
            </a:xfrm>
            <a:custGeom>
              <a:avLst/>
              <a:gdLst>
                <a:gd name="connsiteX0" fmla="*/ 97284 w 114300"/>
                <a:gd name="connsiteY0" fmla="*/ 7144 h 142875"/>
                <a:gd name="connsiteX1" fmla="*/ 79186 w 114300"/>
                <a:gd name="connsiteY1" fmla="*/ 127159 h 142875"/>
                <a:gd name="connsiteX2" fmla="*/ 52516 w 114300"/>
                <a:gd name="connsiteY2" fmla="*/ 18574 h 142875"/>
                <a:gd name="connsiteX3" fmla="*/ 33466 w 114300"/>
                <a:gd name="connsiteY3" fmla="*/ 118586 h 142875"/>
                <a:gd name="connsiteX4" fmla="*/ 97284 w 114300"/>
                <a:gd name="connsiteY4" fmla="*/ 7144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42875">
                  <a:moveTo>
                    <a:pt x="97284" y="7144"/>
                  </a:moveTo>
                  <a:cubicBezTo>
                    <a:pt x="-26541" y="7144"/>
                    <a:pt x="-13206" y="180499"/>
                    <a:pt x="79186" y="127159"/>
                  </a:cubicBezTo>
                  <a:cubicBezTo>
                    <a:pt x="157291" y="82391"/>
                    <a:pt x="55374" y="7144"/>
                    <a:pt x="52516" y="18574"/>
                  </a:cubicBezTo>
                  <a:cubicBezTo>
                    <a:pt x="41086" y="61436"/>
                    <a:pt x="151576" y="89059"/>
                    <a:pt x="33466" y="118586"/>
                  </a:cubicBezTo>
                  <a:cubicBezTo>
                    <a:pt x="-5586" y="128111"/>
                    <a:pt x="95379" y="7144"/>
                    <a:pt x="97284" y="7144"/>
                  </a:cubicBezTo>
                  <a:close/>
                </a:path>
              </a:pathLst>
            </a:custGeom>
            <a:grpFill/>
            <a:ln w="9525" cap="flat">
              <a:noFill/>
              <a:prstDash val="solid"/>
              <a:miter/>
            </a:ln>
          </p:spPr>
          <p:txBody>
            <a:bodyPr rtlCol="0" anchor="ctr"/>
            <a:lstStyle/>
            <a:p>
              <a:endParaRPr lang="en-US"/>
            </a:p>
          </p:txBody>
        </p:sp>
        <p:sp>
          <p:nvSpPr>
            <p:cNvPr id="1290" name="Freeform: Shape 1289">
              <a:extLst>
                <a:ext uri="{FF2B5EF4-FFF2-40B4-BE49-F238E27FC236}">
                  <a16:creationId xmlns:a16="http://schemas.microsoft.com/office/drawing/2014/main" xmlns="" id="{65E92FBB-E324-4921-AA52-315D7DF724F9}"/>
                </a:ext>
              </a:extLst>
            </p:cNvPr>
            <p:cNvSpPr/>
            <p:nvPr/>
          </p:nvSpPr>
          <p:spPr>
            <a:xfrm>
              <a:off x="9864058" y="5127880"/>
              <a:ext cx="114300" cy="57150"/>
            </a:xfrm>
            <a:custGeom>
              <a:avLst/>
              <a:gdLst>
                <a:gd name="connsiteX0" fmla="*/ 10660 w 114300"/>
                <a:gd name="connsiteY0" fmla="*/ 45949 h 57150"/>
                <a:gd name="connsiteX1" fmla="*/ 107815 w 114300"/>
                <a:gd name="connsiteY1" fmla="*/ 27852 h 57150"/>
                <a:gd name="connsiteX2" fmla="*/ 10660 w 114300"/>
                <a:gd name="connsiteY2" fmla="*/ 45949 h 57150"/>
              </a:gdLst>
              <a:ahLst/>
              <a:cxnLst>
                <a:cxn ang="0">
                  <a:pos x="connsiteX0" y="connsiteY0"/>
                </a:cxn>
                <a:cxn ang="0">
                  <a:pos x="connsiteX1" y="connsiteY1"/>
                </a:cxn>
                <a:cxn ang="0">
                  <a:pos x="connsiteX2" y="connsiteY2"/>
                </a:cxn>
              </a:cxnLst>
              <a:rect l="l" t="t" r="r" b="b"/>
              <a:pathLst>
                <a:path w="114300" h="57150">
                  <a:moveTo>
                    <a:pt x="10660" y="45949"/>
                  </a:moveTo>
                  <a:cubicBezTo>
                    <a:pt x="54475" y="61189"/>
                    <a:pt x="86860" y="55474"/>
                    <a:pt x="107815" y="27852"/>
                  </a:cubicBezTo>
                  <a:cubicBezTo>
                    <a:pt x="108767" y="-28346"/>
                    <a:pt x="-15058" y="47854"/>
                    <a:pt x="10660" y="45949"/>
                  </a:cubicBezTo>
                  <a:close/>
                </a:path>
              </a:pathLst>
            </a:custGeom>
            <a:grpFill/>
            <a:ln w="9525" cap="flat">
              <a:noFill/>
              <a:prstDash val="solid"/>
              <a:miter/>
            </a:ln>
          </p:spPr>
          <p:txBody>
            <a:bodyPr rtlCol="0" anchor="ctr"/>
            <a:lstStyle/>
            <a:p>
              <a:endParaRPr lang="en-US"/>
            </a:p>
          </p:txBody>
        </p:sp>
        <p:sp>
          <p:nvSpPr>
            <p:cNvPr id="1291" name="Freeform: Shape 1290">
              <a:extLst>
                <a:ext uri="{FF2B5EF4-FFF2-40B4-BE49-F238E27FC236}">
                  <a16:creationId xmlns:a16="http://schemas.microsoft.com/office/drawing/2014/main" xmlns="" id="{A8FD2D06-77B8-460D-9525-683C7A4FEA52}"/>
                </a:ext>
              </a:extLst>
            </p:cNvPr>
            <p:cNvSpPr/>
            <p:nvPr/>
          </p:nvSpPr>
          <p:spPr>
            <a:xfrm>
              <a:off x="9986849" y="5054084"/>
              <a:ext cx="200025" cy="171450"/>
            </a:xfrm>
            <a:custGeom>
              <a:avLst/>
              <a:gdLst>
                <a:gd name="connsiteX0" fmla="*/ 197431 w 200025"/>
                <a:gd name="connsiteY0" fmla="*/ 35925 h 171450"/>
                <a:gd name="connsiteX1" fmla="*/ 9789 w 200025"/>
                <a:gd name="connsiteY1" fmla="*/ 131175 h 171450"/>
                <a:gd name="connsiteX2" fmla="*/ 200289 w 200025"/>
                <a:gd name="connsiteY2" fmla="*/ 125460 h 171450"/>
                <a:gd name="connsiteX3" fmla="*/ 44079 w 200025"/>
                <a:gd name="connsiteY3" fmla="*/ 74977 h 171450"/>
                <a:gd name="connsiteX4" fmla="*/ 197431 w 200025"/>
                <a:gd name="connsiteY4" fmla="*/ 359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171450">
                  <a:moveTo>
                    <a:pt x="197431" y="35925"/>
                  </a:moveTo>
                  <a:cubicBezTo>
                    <a:pt x="207909" y="-39323"/>
                    <a:pt x="-19739" y="47355"/>
                    <a:pt x="9789" y="131175"/>
                  </a:cubicBezTo>
                  <a:cubicBezTo>
                    <a:pt x="44079" y="227377"/>
                    <a:pt x="205051" y="130222"/>
                    <a:pt x="200289" y="125460"/>
                  </a:cubicBezTo>
                  <a:cubicBezTo>
                    <a:pt x="183144" y="108315"/>
                    <a:pt x="-36884" y="241665"/>
                    <a:pt x="44079" y="74977"/>
                  </a:cubicBezTo>
                  <a:cubicBezTo>
                    <a:pt x="62176" y="36877"/>
                    <a:pt x="201241" y="5445"/>
                    <a:pt x="197431" y="35925"/>
                  </a:cubicBezTo>
                  <a:close/>
                </a:path>
              </a:pathLst>
            </a:custGeom>
            <a:grpFill/>
            <a:ln w="9525" cap="flat">
              <a:noFill/>
              <a:prstDash val="solid"/>
              <a:miter/>
            </a:ln>
          </p:spPr>
          <p:txBody>
            <a:bodyPr rtlCol="0" anchor="ctr"/>
            <a:lstStyle/>
            <a:p>
              <a:endParaRPr lang="en-US"/>
            </a:p>
          </p:txBody>
        </p:sp>
        <p:sp>
          <p:nvSpPr>
            <p:cNvPr id="1292" name="Freeform: Shape 1291">
              <a:extLst>
                <a:ext uri="{FF2B5EF4-FFF2-40B4-BE49-F238E27FC236}">
                  <a16:creationId xmlns:a16="http://schemas.microsoft.com/office/drawing/2014/main" xmlns="" id="{A6CE6B35-9263-46B3-AEF0-E86DD470C302}"/>
                </a:ext>
              </a:extLst>
            </p:cNvPr>
            <p:cNvSpPr/>
            <p:nvPr/>
          </p:nvSpPr>
          <p:spPr>
            <a:xfrm>
              <a:off x="10219999" y="5025617"/>
              <a:ext cx="57150" cy="200025"/>
            </a:xfrm>
            <a:custGeom>
              <a:avLst/>
              <a:gdLst>
                <a:gd name="connsiteX0" fmla="*/ 7144 w 57150"/>
                <a:gd name="connsiteY0" fmla="*/ 7242 h 200025"/>
                <a:gd name="connsiteX1" fmla="*/ 50959 w 57150"/>
                <a:gd name="connsiteY1" fmla="*/ 190122 h 200025"/>
                <a:gd name="connsiteX2" fmla="*/ 7144 w 57150"/>
                <a:gd name="connsiteY2" fmla="*/ 7242 h 200025"/>
              </a:gdLst>
              <a:ahLst/>
              <a:cxnLst>
                <a:cxn ang="0">
                  <a:pos x="connsiteX0" y="connsiteY0"/>
                </a:cxn>
                <a:cxn ang="0">
                  <a:pos x="connsiteX1" y="connsiteY1"/>
                </a:cxn>
                <a:cxn ang="0">
                  <a:pos x="connsiteX2" y="connsiteY2"/>
                </a:cxn>
              </a:cxnLst>
              <a:rect l="l" t="t" r="r" b="b"/>
              <a:pathLst>
                <a:path w="57150" h="200025">
                  <a:moveTo>
                    <a:pt x="7144" y="7242"/>
                  </a:moveTo>
                  <a:cubicBezTo>
                    <a:pt x="10001" y="27244"/>
                    <a:pt x="35719" y="235842"/>
                    <a:pt x="50959" y="190122"/>
                  </a:cubicBezTo>
                  <a:cubicBezTo>
                    <a:pt x="56674" y="172977"/>
                    <a:pt x="7144" y="2479"/>
                    <a:pt x="7144" y="7242"/>
                  </a:cubicBezTo>
                  <a:close/>
                </a:path>
              </a:pathLst>
            </a:custGeom>
            <a:grpFill/>
            <a:ln w="9525" cap="flat">
              <a:noFill/>
              <a:prstDash val="solid"/>
              <a:miter/>
            </a:ln>
          </p:spPr>
          <p:txBody>
            <a:bodyPr rtlCol="0" anchor="ctr"/>
            <a:lstStyle/>
            <a:p>
              <a:endParaRPr lang="en-US"/>
            </a:p>
          </p:txBody>
        </p:sp>
        <p:sp>
          <p:nvSpPr>
            <p:cNvPr id="1293" name="Freeform: Shape 1292">
              <a:extLst>
                <a:ext uri="{FF2B5EF4-FFF2-40B4-BE49-F238E27FC236}">
                  <a16:creationId xmlns:a16="http://schemas.microsoft.com/office/drawing/2014/main" xmlns="" id="{C130E0C1-BEDE-4B5E-8778-79C72813AF6E}"/>
                </a:ext>
              </a:extLst>
            </p:cNvPr>
            <p:cNvSpPr/>
            <p:nvPr/>
          </p:nvSpPr>
          <p:spPr>
            <a:xfrm>
              <a:off x="10304678" y="5065025"/>
              <a:ext cx="47625" cy="142875"/>
            </a:xfrm>
            <a:custGeom>
              <a:avLst/>
              <a:gdLst>
                <a:gd name="connsiteX0" fmla="*/ 7237 w 47625"/>
                <a:gd name="connsiteY0" fmla="*/ 8792 h 142875"/>
                <a:gd name="connsiteX1" fmla="*/ 26287 w 47625"/>
                <a:gd name="connsiteY1" fmla="*/ 142142 h 142875"/>
                <a:gd name="connsiteX2" fmla="*/ 7237 w 47625"/>
                <a:gd name="connsiteY2" fmla="*/ 8792 h 142875"/>
              </a:gdLst>
              <a:ahLst/>
              <a:cxnLst>
                <a:cxn ang="0">
                  <a:pos x="connsiteX0" y="connsiteY0"/>
                </a:cxn>
                <a:cxn ang="0">
                  <a:pos x="connsiteX1" y="connsiteY1"/>
                </a:cxn>
                <a:cxn ang="0">
                  <a:pos x="connsiteX2" y="connsiteY2"/>
                </a:cxn>
              </a:cxnLst>
              <a:rect l="l" t="t" r="r" b="b"/>
              <a:pathLst>
                <a:path w="47625" h="142875">
                  <a:moveTo>
                    <a:pt x="7237" y="8792"/>
                  </a:moveTo>
                  <a:cubicBezTo>
                    <a:pt x="7237" y="9744"/>
                    <a:pt x="11047" y="142142"/>
                    <a:pt x="26287" y="142142"/>
                  </a:cubicBezTo>
                  <a:cubicBezTo>
                    <a:pt x="68197" y="142142"/>
                    <a:pt x="4380" y="-10258"/>
                    <a:pt x="7237" y="8792"/>
                  </a:cubicBezTo>
                  <a:close/>
                </a:path>
              </a:pathLst>
            </a:custGeom>
            <a:grpFill/>
            <a:ln w="9525" cap="flat">
              <a:noFill/>
              <a:prstDash val="solid"/>
              <a:miter/>
            </a:ln>
          </p:spPr>
          <p:txBody>
            <a:bodyPr rtlCol="0" anchor="ctr"/>
            <a:lstStyle/>
            <a:p>
              <a:endParaRPr lang="en-US"/>
            </a:p>
          </p:txBody>
        </p:sp>
        <p:sp>
          <p:nvSpPr>
            <p:cNvPr id="1294" name="Freeform: Shape 1293">
              <a:extLst>
                <a:ext uri="{FF2B5EF4-FFF2-40B4-BE49-F238E27FC236}">
                  <a16:creationId xmlns:a16="http://schemas.microsoft.com/office/drawing/2014/main" xmlns="" id="{CC25B81B-DDE4-4A13-9202-3A40C8B73B3E}"/>
                </a:ext>
              </a:extLst>
            </p:cNvPr>
            <p:cNvSpPr/>
            <p:nvPr/>
          </p:nvSpPr>
          <p:spPr>
            <a:xfrm>
              <a:off x="10219026" y="5096312"/>
              <a:ext cx="104775" cy="57150"/>
            </a:xfrm>
            <a:custGeom>
              <a:avLst/>
              <a:gdLst>
                <a:gd name="connsiteX0" fmla="*/ 10974 w 104775"/>
                <a:gd name="connsiteY0" fmla="*/ 43227 h 57150"/>
                <a:gd name="connsiteX1" fmla="*/ 103367 w 104775"/>
                <a:gd name="connsiteY1" fmla="*/ 25129 h 57150"/>
                <a:gd name="connsiteX2" fmla="*/ 10974 w 104775"/>
                <a:gd name="connsiteY2" fmla="*/ 43227 h 57150"/>
              </a:gdLst>
              <a:ahLst/>
              <a:cxnLst>
                <a:cxn ang="0">
                  <a:pos x="connsiteX0" y="connsiteY0"/>
                </a:cxn>
                <a:cxn ang="0">
                  <a:pos x="connsiteX1" y="connsiteY1"/>
                </a:cxn>
                <a:cxn ang="0">
                  <a:pos x="connsiteX2" y="connsiteY2"/>
                </a:cxn>
              </a:cxnLst>
              <a:rect l="l" t="t" r="r" b="b"/>
              <a:pathLst>
                <a:path w="104775" h="57150">
                  <a:moveTo>
                    <a:pt x="10974" y="43227"/>
                  </a:moveTo>
                  <a:cubicBezTo>
                    <a:pt x="56694" y="61324"/>
                    <a:pt x="87174" y="54657"/>
                    <a:pt x="103367" y="25129"/>
                  </a:cubicBezTo>
                  <a:cubicBezTo>
                    <a:pt x="89079" y="-24401"/>
                    <a:pt x="-13791" y="44179"/>
                    <a:pt x="10974" y="43227"/>
                  </a:cubicBezTo>
                  <a:close/>
                </a:path>
              </a:pathLst>
            </a:custGeom>
            <a:grpFill/>
            <a:ln w="9525" cap="flat">
              <a:noFill/>
              <a:prstDash val="solid"/>
              <a:miter/>
            </a:ln>
          </p:spPr>
          <p:txBody>
            <a:bodyPr rtlCol="0" anchor="ctr"/>
            <a:lstStyle/>
            <a:p>
              <a:endParaRPr lang="en-US"/>
            </a:p>
          </p:txBody>
        </p:sp>
        <p:sp>
          <p:nvSpPr>
            <p:cNvPr id="1295" name="Freeform: Shape 1294">
              <a:extLst>
                <a:ext uri="{FF2B5EF4-FFF2-40B4-BE49-F238E27FC236}">
                  <a16:creationId xmlns:a16="http://schemas.microsoft.com/office/drawing/2014/main" xmlns="" id="{6E6D16FD-9C6C-4978-91F7-E662DDC1F43C}"/>
                </a:ext>
              </a:extLst>
            </p:cNvPr>
            <p:cNvSpPr/>
            <p:nvPr/>
          </p:nvSpPr>
          <p:spPr>
            <a:xfrm>
              <a:off x="10355950" y="5177101"/>
              <a:ext cx="85725" cy="114300"/>
            </a:xfrm>
            <a:custGeom>
              <a:avLst/>
              <a:gdLst>
                <a:gd name="connsiteX0" fmla="*/ 50263 w 85725"/>
                <a:gd name="connsiteY0" fmla="*/ 45305 h 114300"/>
                <a:gd name="connsiteX1" fmla="*/ 9305 w 85725"/>
                <a:gd name="connsiteY1" fmla="*/ 87215 h 114300"/>
                <a:gd name="connsiteX2" fmla="*/ 82648 w 85725"/>
                <a:gd name="connsiteY2" fmla="*/ 104360 h 114300"/>
                <a:gd name="connsiteX3" fmla="*/ 16925 w 85725"/>
                <a:gd name="connsiteY3" fmla="*/ 100550 h 114300"/>
                <a:gd name="connsiteX4" fmla="*/ 83600 w 85725"/>
                <a:gd name="connsiteY4" fmla="*/ 21493 h 114300"/>
                <a:gd name="connsiteX5" fmla="*/ 50263 w 85725"/>
                <a:gd name="connsiteY5" fmla="*/ 45305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14300">
                  <a:moveTo>
                    <a:pt x="50263" y="45305"/>
                  </a:moveTo>
                  <a:cubicBezTo>
                    <a:pt x="75028" y="59593"/>
                    <a:pt x="23593" y="78643"/>
                    <a:pt x="9305" y="87215"/>
                  </a:cubicBezTo>
                  <a:cubicBezTo>
                    <a:pt x="-7840" y="96740"/>
                    <a:pt x="82648" y="128173"/>
                    <a:pt x="82648" y="104360"/>
                  </a:cubicBezTo>
                  <a:cubicBezTo>
                    <a:pt x="82648" y="98645"/>
                    <a:pt x="12163" y="65308"/>
                    <a:pt x="16925" y="100550"/>
                  </a:cubicBezTo>
                  <a:cubicBezTo>
                    <a:pt x="57883" y="89120"/>
                    <a:pt x="79790" y="62450"/>
                    <a:pt x="83600" y="21493"/>
                  </a:cubicBezTo>
                  <a:cubicBezTo>
                    <a:pt x="71218" y="-29942"/>
                    <a:pt x="27403" y="75785"/>
                    <a:pt x="50263" y="45305"/>
                  </a:cubicBezTo>
                  <a:close/>
                </a:path>
              </a:pathLst>
            </a:custGeom>
            <a:grpFill/>
            <a:ln w="9525" cap="flat">
              <a:noFill/>
              <a:prstDash val="solid"/>
              <a:miter/>
            </a:ln>
          </p:spPr>
          <p:txBody>
            <a:bodyPr rtlCol="0" anchor="ctr"/>
            <a:lstStyle/>
            <a:p>
              <a:endParaRPr lang="en-US"/>
            </a:p>
          </p:txBody>
        </p:sp>
        <p:sp>
          <p:nvSpPr>
            <p:cNvPr id="1296" name="Freeform: Shape 1295">
              <a:extLst>
                <a:ext uri="{FF2B5EF4-FFF2-40B4-BE49-F238E27FC236}">
                  <a16:creationId xmlns:a16="http://schemas.microsoft.com/office/drawing/2014/main" xmlns="" id="{1A08E861-FC5C-45B5-A1B2-275DBA9CF86B}"/>
                </a:ext>
              </a:extLst>
            </p:cNvPr>
            <p:cNvSpPr/>
            <p:nvPr/>
          </p:nvSpPr>
          <p:spPr>
            <a:xfrm>
              <a:off x="10294302" y="5097088"/>
              <a:ext cx="133350" cy="38100"/>
            </a:xfrm>
            <a:custGeom>
              <a:avLst/>
              <a:gdLst>
                <a:gd name="connsiteX0" fmla="*/ 9041 w 133350"/>
                <a:gd name="connsiteY0" fmla="*/ 32926 h 38100"/>
                <a:gd name="connsiteX1" fmla="*/ 132866 w 133350"/>
                <a:gd name="connsiteY1" fmla="*/ 25306 h 38100"/>
                <a:gd name="connsiteX2" fmla="*/ 9041 w 133350"/>
                <a:gd name="connsiteY2" fmla="*/ 32926 h 38100"/>
              </a:gdLst>
              <a:ahLst/>
              <a:cxnLst>
                <a:cxn ang="0">
                  <a:pos x="connsiteX0" y="connsiteY0"/>
                </a:cxn>
                <a:cxn ang="0">
                  <a:pos x="connsiteX1" y="connsiteY1"/>
                </a:cxn>
                <a:cxn ang="0">
                  <a:pos x="connsiteX2" y="connsiteY2"/>
                </a:cxn>
              </a:cxnLst>
              <a:rect l="l" t="t" r="r" b="b"/>
              <a:pathLst>
                <a:path w="133350" h="38100">
                  <a:moveTo>
                    <a:pt x="9041" y="32926"/>
                  </a:moveTo>
                  <a:cubicBezTo>
                    <a:pt x="9993" y="32926"/>
                    <a:pt x="132866" y="37688"/>
                    <a:pt x="132866" y="25306"/>
                  </a:cubicBezTo>
                  <a:cubicBezTo>
                    <a:pt x="133819" y="-20414"/>
                    <a:pt x="-10961" y="34831"/>
                    <a:pt x="9041" y="32926"/>
                  </a:cubicBezTo>
                  <a:close/>
                </a:path>
              </a:pathLst>
            </a:custGeom>
            <a:grpFill/>
            <a:ln w="9525" cap="flat">
              <a:noFill/>
              <a:prstDash val="solid"/>
              <a:miter/>
            </a:ln>
          </p:spPr>
          <p:txBody>
            <a:bodyPr rtlCol="0" anchor="ctr"/>
            <a:lstStyle/>
            <a:p>
              <a:endParaRPr lang="en-US"/>
            </a:p>
          </p:txBody>
        </p:sp>
        <p:sp>
          <p:nvSpPr>
            <p:cNvPr id="1297" name="Freeform: Shape 1296">
              <a:extLst>
                <a:ext uri="{FF2B5EF4-FFF2-40B4-BE49-F238E27FC236}">
                  <a16:creationId xmlns:a16="http://schemas.microsoft.com/office/drawing/2014/main" xmlns="" id="{29BCF32A-CA16-41CE-91AF-25DC75ABC06B}"/>
                </a:ext>
              </a:extLst>
            </p:cNvPr>
            <p:cNvSpPr/>
            <p:nvPr/>
          </p:nvSpPr>
          <p:spPr>
            <a:xfrm>
              <a:off x="10514798" y="5074436"/>
              <a:ext cx="152400" cy="47625"/>
            </a:xfrm>
            <a:custGeom>
              <a:avLst/>
              <a:gdLst>
                <a:gd name="connsiteX0" fmla="*/ 7620 w 152400"/>
                <a:gd name="connsiteY0" fmla="*/ 42243 h 47625"/>
                <a:gd name="connsiteX1" fmla="*/ 151448 w 152400"/>
                <a:gd name="connsiteY1" fmla="*/ 27956 h 47625"/>
                <a:gd name="connsiteX2" fmla="*/ 7620 w 152400"/>
                <a:gd name="connsiteY2" fmla="*/ 42243 h 47625"/>
              </a:gdLst>
              <a:ahLst/>
              <a:cxnLst>
                <a:cxn ang="0">
                  <a:pos x="connsiteX0" y="connsiteY0"/>
                </a:cxn>
                <a:cxn ang="0">
                  <a:pos x="connsiteX1" y="connsiteY1"/>
                </a:cxn>
                <a:cxn ang="0">
                  <a:pos x="connsiteX2" y="connsiteY2"/>
                </a:cxn>
              </a:cxnLst>
              <a:rect l="l" t="t" r="r" b="b"/>
              <a:pathLst>
                <a:path w="152400" h="47625">
                  <a:moveTo>
                    <a:pt x="7620" y="42243"/>
                  </a:moveTo>
                  <a:cubicBezTo>
                    <a:pt x="14288" y="29861"/>
                    <a:pt x="155258" y="43196"/>
                    <a:pt x="151448" y="27956"/>
                  </a:cubicBezTo>
                  <a:cubicBezTo>
                    <a:pt x="134303" y="-32052"/>
                    <a:pt x="-1905" y="58436"/>
                    <a:pt x="7620" y="42243"/>
                  </a:cubicBezTo>
                  <a:close/>
                </a:path>
              </a:pathLst>
            </a:custGeom>
            <a:grpFill/>
            <a:ln w="9525" cap="flat">
              <a:noFill/>
              <a:prstDash val="solid"/>
              <a:miter/>
            </a:ln>
          </p:spPr>
          <p:txBody>
            <a:bodyPr rtlCol="0" anchor="ctr"/>
            <a:lstStyle/>
            <a:p>
              <a:endParaRPr lang="en-US"/>
            </a:p>
          </p:txBody>
        </p:sp>
        <p:sp>
          <p:nvSpPr>
            <p:cNvPr id="1298" name="Freeform: Shape 1297">
              <a:extLst>
                <a:ext uri="{FF2B5EF4-FFF2-40B4-BE49-F238E27FC236}">
                  <a16:creationId xmlns:a16="http://schemas.microsoft.com/office/drawing/2014/main" xmlns="" id="{4B40E019-2020-45AB-9E91-7C893FB50DAA}"/>
                </a:ext>
              </a:extLst>
            </p:cNvPr>
            <p:cNvSpPr/>
            <p:nvPr/>
          </p:nvSpPr>
          <p:spPr>
            <a:xfrm>
              <a:off x="10693964" y="5055838"/>
              <a:ext cx="152400" cy="161925"/>
            </a:xfrm>
            <a:custGeom>
              <a:avLst/>
              <a:gdLst>
                <a:gd name="connsiteX0" fmla="*/ 127538 w 152400"/>
                <a:gd name="connsiteY0" fmla="*/ 34171 h 161925"/>
                <a:gd name="connsiteX1" fmla="*/ 17049 w 152400"/>
                <a:gd name="connsiteY1" fmla="*/ 59889 h 161925"/>
                <a:gd name="connsiteX2" fmla="*/ 151351 w 152400"/>
                <a:gd name="connsiteY2" fmla="*/ 145614 h 161925"/>
                <a:gd name="connsiteX3" fmla="*/ 38004 w 152400"/>
                <a:gd name="connsiteY3" fmla="*/ 59889 h 161925"/>
                <a:gd name="connsiteX4" fmla="*/ 127538 w 152400"/>
                <a:gd name="connsiteY4" fmla="*/ 34171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61925">
                  <a:moveTo>
                    <a:pt x="127538" y="34171"/>
                  </a:moveTo>
                  <a:cubicBezTo>
                    <a:pt x="143731" y="20836"/>
                    <a:pt x="48481" y="-31551"/>
                    <a:pt x="17049" y="59889"/>
                  </a:cubicBezTo>
                  <a:cubicBezTo>
                    <a:pt x="-36291" y="216099"/>
                    <a:pt x="142779" y="131326"/>
                    <a:pt x="151351" y="145614"/>
                  </a:cubicBezTo>
                  <a:cubicBezTo>
                    <a:pt x="132301" y="113229"/>
                    <a:pt x="-37244" y="205621"/>
                    <a:pt x="38004" y="59889"/>
                  </a:cubicBezTo>
                  <a:cubicBezTo>
                    <a:pt x="73246" y="-9644"/>
                    <a:pt x="117061" y="41791"/>
                    <a:pt x="127538" y="34171"/>
                  </a:cubicBezTo>
                  <a:close/>
                </a:path>
              </a:pathLst>
            </a:custGeom>
            <a:grpFill/>
            <a:ln w="9525" cap="flat">
              <a:noFill/>
              <a:prstDash val="solid"/>
              <a:miter/>
            </a:ln>
          </p:spPr>
          <p:txBody>
            <a:bodyPr rtlCol="0" anchor="ctr"/>
            <a:lstStyle/>
            <a:p>
              <a:endParaRPr lang="en-US"/>
            </a:p>
          </p:txBody>
        </p:sp>
        <p:sp>
          <p:nvSpPr>
            <p:cNvPr id="1299" name="Freeform: Shape 1298">
              <a:extLst>
                <a:ext uri="{FF2B5EF4-FFF2-40B4-BE49-F238E27FC236}">
                  <a16:creationId xmlns:a16="http://schemas.microsoft.com/office/drawing/2014/main" xmlns="" id="{AA166827-60F6-406E-86F8-ECD3D6D45712}"/>
                </a:ext>
              </a:extLst>
            </p:cNvPr>
            <p:cNvSpPr/>
            <p:nvPr/>
          </p:nvSpPr>
          <p:spPr>
            <a:xfrm>
              <a:off x="10914003" y="5022155"/>
              <a:ext cx="38100" cy="180975"/>
            </a:xfrm>
            <a:custGeom>
              <a:avLst/>
              <a:gdLst>
                <a:gd name="connsiteX0" fmla="*/ 7512 w 38100"/>
                <a:gd name="connsiteY0" fmla="*/ 7847 h 180975"/>
                <a:gd name="connsiteX1" fmla="*/ 18942 w 38100"/>
                <a:gd name="connsiteY1" fmla="*/ 173582 h 180975"/>
                <a:gd name="connsiteX2" fmla="*/ 36087 w 38100"/>
                <a:gd name="connsiteY2" fmla="*/ 151674 h 180975"/>
                <a:gd name="connsiteX3" fmla="*/ 15133 w 38100"/>
                <a:gd name="connsiteY3" fmla="*/ 164057 h 180975"/>
                <a:gd name="connsiteX4" fmla="*/ 7512 w 38100"/>
                <a:gd name="connsiteY4" fmla="*/ 7847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180975">
                  <a:moveTo>
                    <a:pt x="7512" y="7847"/>
                  </a:moveTo>
                  <a:cubicBezTo>
                    <a:pt x="6560" y="65949"/>
                    <a:pt x="6560" y="122147"/>
                    <a:pt x="18942" y="173582"/>
                  </a:cubicBezTo>
                  <a:cubicBezTo>
                    <a:pt x="19895" y="179297"/>
                    <a:pt x="46565" y="162152"/>
                    <a:pt x="36087" y="151674"/>
                  </a:cubicBezTo>
                  <a:cubicBezTo>
                    <a:pt x="25610" y="148817"/>
                    <a:pt x="18942" y="153579"/>
                    <a:pt x="15133" y="164057"/>
                  </a:cubicBezTo>
                  <a:cubicBezTo>
                    <a:pt x="55137" y="175487"/>
                    <a:pt x="7512" y="-5488"/>
                    <a:pt x="7512" y="7847"/>
                  </a:cubicBezTo>
                  <a:close/>
                </a:path>
              </a:pathLst>
            </a:custGeom>
            <a:grpFill/>
            <a:ln w="9525" cap="flat">
              <a:noFill/>
              <a:prstDash val="solid"/>
              <a:miter/>
            </a:ln>
          </p:spPr>
          <p:txBody>
            <a:bodyPr rtlCol="0" anchor="ctr"/>
            <a:lstStyle/>
            <a:p>
              <a:endParaRPr lang="en-US"/>
            </a:p>
          </p:txBody>
        </p:sp>
        <p:sp>
          <p:nvSpPr>
            <p:cNvPr id="1300" name="Freeform: Shape 1299">
              <a:extLst>
                <a:ext uri="{FF2B5EF4-FFF2-40B4-BE49-F238E27FC236}">
                  <a16:creationId xmlns:a16="http://schemas.microsoft.com/office/drawing/2014/main" xmlns="" id="{A7C5F4EA-C8CB-4C25-B0B5-A0D5B51FDCF7}"/>
                </a:ext>
              </a:extLst>
            </p:cNvPr>
            <p:cNvSpPr/>
            <p:nvPr/>
          </p:nvSpPr>
          <p:spPr>
            <a:xfrm>
              <a:off x="10987714" y="5017420"/>
              <a:ext cx="47625" cy="190500"/>
            </a:xfrm>
            <a:custGeom>
              <a:avLst/>
              <a:gdLst>
                <a:gd name="connsiteX0" fmla="*/ 7144 w 47625"/>
                <a:gd name="connsiteY0" fmla="*/ 7819 h 190500"/>
                <a:gd name="connsiteX1" fmla="*/ 38576 w 47625"/>
                <a:gd name="connsiteY1" fmla="*/ 188794 h 190500"/>
                <a:gd name="connsiteX2" fmla="*/ 7144 w 47625"/>
                <a:gd name="connsiteY2" fmla="*/ 7819 h 190500"/>
              </a:gdLst>
              <a:ahLst/>
              <a:cxnLst>
                <a:cxn ang="0">
                  <a:pos x="connsiteX0" y="connsiteY0"/>
                </a:cxn>
                <a:cxn ang="0">
                  <a:pos x="connsiteX1" y="connsiteY1"/>
                </a:cxn>
                <a:cxn ang="0">
                  <a:pos x="connsiteX2" y="connsiteY2"/>
                </a:cxn>
              </a:cxnLst>
              <a:rect l="l" t="t" r="r" b="b"/>
              <a:pathLst>
                <a:path w="47625" h="190500">
                  <a:moveTo>
                    <a:pt x="7144" y="7819"/>
                  </a:moveTo>
                  <a:cubicBezTo>
                    <a:pt x="7144" y="1151"/>
                    <a:pt x="10954" y="196414"/>
                    <a:pt x="38576" y="188794"/>
                  </a:cubicBezTo>
                  <a:cubicBezTo>
                    <a:pt x="60484" y="183079"/>
                    <a:pt x="7144" y="-5516"/>
                    <a:pt x="7144" y="7819"/>
                  </a:cubicBezTo>
                  <a:close/>
                </a:path>
              </a:pathLst>
            </a:custGeom>
            <a:grpFill/>
            <a:ln w="9525" cap="flat">
              <a:noFill/>
              <a:prstDash val="solid"/>
              <a:miter/>
            </a:ln>
          </p:spPr>
          <p:txBody>
            <a:bodyPr rtlCol="0" anchor="ctr"/>
            <a:lstStyle/>
            <a:p>
              <a:endParaRPr lang="en-US"/>
            </a:p>
          </p:txBody>
        </p:sp>
        <p:sp>
          <p:nvSpPr>
            <p:cNvPr id="1301" name="Freeform: Shape 1300">
              <a:extLst>
                <a:ext uri="{FF2B5EF4-FFF2-40B4-BE49-F238E27FC236}">
                  <a16:creationId xmlns:a16="http://schemas.microsoft.com/office/drawing/2014/main" xmlns="" id="{2C6D8D30-19A8-4354-B830-554CAE0B9BC3}"/>
                </a:ext>
              </a:extLst>
            </p:cNvPr>
            <p:cNvSpPr/>
            <p:nvPr/>
          </p:nvSpPr>
          <p:spPr>
            <a:xfrm>
              <a:off x="10912959" y="5089769"/>
              <a:ext cx="123825" cy="38100"/>
            </a:xfrm>
            <a:custGeom>
              <a:avLst/>
              <a:gdLst>
                <a:gd name="connsiteX0" fmla="*/ 10462 w 123825"/>
                <a:gd name="connsiteY0" fmla="*/ 25958 h 38100"/>
                <a:gd name="connsiteX1" fmla="*/ 123809 w 123825"/>
                <a:gd name="connsiteY1" fmla="*/ 29768 h 38100"/>
                <a:gd name="connsiteX2" fmla="*/ 10462 w 123825"/>
                <a:gd name="connsiteY2" fmla="*/ 25958 h 38100"/>
              </a:gdLst>
              <a:ahLst/>
              <a:cxnLst>
                <a:cxn ang="0">
                  <a:pos x="connsiteX0" y="connsiteY0"/>
                </a:cxn>
                <a:cxn ang="0">
                  <a:pos x="connsiteX1" y="connsiteY1"/>
                </a:cxn>
                <a:cxn ang="0">
                  <a:pos x="connsiteX2" y="connsiteY2"/>
                </a:cxn>
              </a:cxnLst>
              <a:rect l="l" t="t" r="r" b="b"/>
              <a:pathLst>
                <a:path w="123825" h="38100">
                  <a:moveTo>
                    <a:pt x="10462" y="25958"/>
                  </a:moveTo>
                  <a:cubicBezTo>
                    <a:pt x="12367" y="25958"/>
                    <a:pt x="120952" y="39293"/>
                    <a:pt x="123809" y="29768"/>
                  </a:cubicBezTo>
                  <a:cubicBezTo>
                    <a:pt x="137144" y="-18810"/>
                    <a:pt x="-17161" y="25958"/>
                    <a:pt x="10462" y="25958"/>
                  </a:cubicBezTo>
                  <a:close/>
                </a:path>
              </a:pathLst>
            </a:custGeom>
            <a:grpFill/>
            <a:ln w="9525" cap="flat">
              <a:noFill/>
              <a:prstDash val="solid"/>
              <a:miter/>
            </a:ln>
          </p:spPr>
          <p:txBody>
            <a:bodyPr rtlCol="0" anchor="ctr"/>
            <a:lstStyle/>
            <a:p>
              <a:endParaRPr lang="en-US"/>
            </a:p>
          </p:txBody>
        </p:sp>
        <p:sp>
          <p:nvSpPr>
            <p:cNvPr id="1302" name="Freeform: Shape 1301">
              <a:extLst>
                <a:ext uri="{FF2B5EF4-FFF2-40B4-BE49-F238E27FC236}">
                  <a16:creationId xmlns:a16="http://schemas.microsoft.com/office/drawing/2014/main" xmlns="" id="{73031C95-B2B4-4316-948E-4595E9E274CD}"/>
                </a:ext>
              </a:extLst>
            </p:cNvPr>
            <p:cNvSpPr/>
            <p:nvPr/>
          </p:nvSpPr>
          <p:spPr>
            <a:xfrm>
              <a:off x="11041054" y="5178016"/>
              <a:ext cx="104775" cy="123825"/>
            </a:xfrm>
            <a:custGeom>
              <a:avLst/>
              <a:gdLst>
                <a:gd name="connsiteX0" fmla="*/ 30956 w 104775"/>
                <a:gd name="connsiteY0" fmla="*/ 17720 h 123825"/>
                <a:gd name="connsiteX1" fmla="*/ 63341 w 104775"/>
                <a:gd name="connsiteY1" fmla="*/ 12958 h 123825"/>
                <a:gd name="connsiteX2" fmla="*/ 80486 w 104775"/>
                <a:gd name="connsiteY2" fmla="*/ 77728 h 123825"/>
                <a:gd name="connsiteX3" fmla="*/ 7144 w 104775"/>
                <a:gd name="connsiteY3" fmla="*/ 119638 h 123825"/>
                <a:gd name="connsiteX4" fmla="*/ 71914 w 104775"/>
                <a:gd name="connsiteY4" fmla="*/ 46295 h 123825"/>
                <a:gd name="connsiteX5" fmla="*/ 30956 w 104775"/>
                <a:gd name="connsiteY5" fmla="*/ 1772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 h="123825">
                  <a:moveTo>
                    <a:pt x="30956" y="17720"/>
                  </a:moveTo>
                  <a:cubicBezTo>
                    <a:pt x="41434" y="15815"/>
                    <a:pt x="52864" y="14863"/>
                    <a:pt x="63341" y="12958"/>
                  </a:cubicBezTo>
                  <a:cubicBezTo>
                    <a:pt x="47149" y="-1330"/>
                    <a:pt x="71914" y="87253"/>
                    <a:pt x="80486" y="77728"/>
                  </a:cubicBezTo>
                  <a:cubicBezTo>
                    <a:pt x="76676" y="82490"/>
                    <a:pt x="7144" y="111065"/>
                    <a:pt x="7144" y="119638"/>
                  </a:cubicBezTo>
                  <a:cubicBezTo>
                    <a:pt x="7144" y="140593"/>
                    <a:pt x="175736" y="63440"/>
                    <a:pt x="71914" y="46295"/>
                  </a:cubicBezTo>
                  <a:cubicBezTo>
                    <a:pt x="70009" y="36770"/>
                    <a:pt x="68104" y="-14665"/>
                    <a:pt x="30956" y="17720"/>
                  </a:cubicBezTo>
                  <a:close/>
                </a:path>
              </a:pathLst>
            </a:custGeom>
            <a:grpFill/>
            <a:ln w="9525" cap="flat">
              <a:noFill/>
              <a:prstDash val="solid"/>
              <a:miter/>
            </a:ln>
          </p:spPr>
          <p:txBody>
            <a:bodyPr rtlCol="0" anchor="ctr"/>
            <a:lstStyle/>
            <a:p>
              <a:endParaRPr lang="en-US"/>
            </a:p>
          </p:txBody>
        </p:sp>
      </p:grpSp>
      <p:grpSp>
        <p:nvGrpSpPr>
          <p:cNvPr id="1303" name="Graphic 2714">
            <a:extLst>
              <a:ext uri="{FF2B5EF4-FFF2-40B4-BE49-F238E27FC236}">
                <a16:creationId xmlns:a16="http://schemas.microsoft.com/office/drawing/2014/main" xmlns="" id="{8ECC4B5B-0894-4B86-9BC9-FD848D9FF8B8}"/>
              </a:ext>
            </a:extLst>
          </p:cNvPr>
          <p:cNvGrpSpPr/>
          <p:nvPr userDrawn="1"/>
        </p:nvGrpSpPr>
        <p:grpSpPr>
          <a:xfrm rot="520099">
            <a:off x="1218351" y="5445213"/>
            <a:ext cx="616527" cy="807163"/>
            <a:chOff x="6096000" y="4249903"/>
            <a:chExt cx="1447800" cy="1895475"/>
          </a:xfrm>
          <a:solidFill>
            <a:schemeClr val="accent2"/>
          </a:solidFill>
        </p:grpSpPr>
        <p:sp>
          <p:nvSpPr>
            <p:cNvPr id="1304" name="Freeform: Shape 1303">
              <a:extLst>
                <a:ext uri="{FF2B5EF4-FFF2-40B4-BE49-F238E27FC236}">
                  <a16:creationId xmlns:a16="http://schemas.microsoft.com/office/drawing/2014/main" xmlns="" id="{BF2405A8-771F-41C3-9C02-CE4E04548F94}"/>
                </a:ext>
              </a:extLst>
            </p:cNvPr>
            <p:cNvSpPr/>
            <p:nvPr/>
          </p:nvSpPr>
          <p:spPr>
            <a:xfrm>
              <a:off x="6557069" y="4530414"/>
              <a:ext cx="28575" cy="1419225"/>
            </a:xfrm>
            <a:custGeom>
              <a:avLst/>
              <a:gdLst>
                <a:gd name="connsiteX0" fmla="*/ 29469 w 28575"/>
                <a:gd name="connsiteY0" fmla="*/ 47149 h 1419225"/>
                <a:gd name="connsiteX1" fmla="*/ 29469 w 28575"/>
                <a:gd name="connsiteY1" fmla="*/ 7144 h 1419225"/>
                <a:gd name="connsiteX2" fmla="*/ 29469 w 28575"/>
                <a:gd name="connsiteY2" fmla="*/ 1414939 h 1419225"/>
                <a:gd name="connsiteX3" fmla="*/ 14229 w 28575"/>
                <a:gd name="connsiteY3" fmla="*/ 7144 h 1419225"/>
                <a:gd name="connsiteX4" fmla="*/ 29469 w 28575"/>
                <a:gd name="connsiteY4" fmla="*/ 47149 h 141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1419225">
                  <a:moveTo>
                    <a:pt x="29469" y="47149"/>
                  </a:moveTo>
                  <a:cubicBezTo>
                    <a:pt x="29469" y="33814"/>
                    <a:pt x="29469" y="20479"/>
                    <a:pt x="29469" y="7144"/>
                  </a:cubicBezTo>
                  <a:cubicBezTo>
                    <a:pt x="29469" y="441484"/>
                    <a:pt x="29469" y="979646"/>
                    <a:pt x="29469" y="1414939"/>
                  </a:cubicBezTo>
                  <a:cubicBezTo>
                    <a:pt x="29469" y="951071"/>
                    <a:pt x="14229" y="446246"/>
                    <a:pt x="14229" y="7144"/>
                  </a:cubicBezTo>
                  <a:cubicBezTo>
                    <a:pt x="894" y="38576"/>
                    <a:pt x="6609" y="51911"/>
                    <a:pt x="29469" y="47149"/>
                  </a:cubicBezTo>
                  <a:close/>
                </a:path>
              </a:pathLst>
            </a:custGeom>
            <a:grpFill/>
            <a:ln w="9525" cap="flat">
              <a:noFill/>
              <a:prstDash val="solid"/>
              <a:miter/>
            </a:ln>
          </p:spPr>
          <p:txBody>
            <a:bodyPr rtlCol="0" anchor="ctr"/>
            <a:lstStyle/>
            <a:p>
              <a:endParaRPr lang="en-US"/>
            </a:p>
          </p:txBody>
        </p:sp>
        <p:sp>
          <p:nvSpPr>
            <p:cNvPr id="1305" name="Freeform: Shape 1304">
              <a:extLst>
                <a:ext uri="{FF2B5EF4-FFF2-40B4-BE49-F238E27FC236}">
                  <a16:creationId xmlns:a16="http://schemas.microsoft.com/office/drawing/2014/main" xmlns="" id="{704BD5C3-A0D9-400E-A294-9D9D9D5CE12E}"/>
                </a:ext>
              </a:extLst>
            </p:cNvPr>
            <p:cNvSpPr/>
            <p:nvPr/>
          </p:nvSpPr>
          <p:spPr>
            <a:xfrm>
              <a:off x="6557486" y="4510412"/>
              <a:ext cx="895350" cy="1428750"/>
            </a:xfrm>
            <a:custGeom>
              <a:avLst/>
              <a:gdLst>
                <a:gd name="connsiteX0" fmla="*/ 7144 w 895350"/>
                <a:gd name="connsiteY0" fmla="*/ 7144 h 1428750"/>
                <a:gd name="connsiteX1" fmla="*/ 891064 w 895350"/>
                <a:gd name="connsiteY1" fmla="*/ 1429226 h 1428750"/>
                <a:gd name="connsiteX2" fmla="*/ 7144 w 895350"/>
                <a:gd name="connsiteY2" fmla="*/ 7144 h 1428750"/>
              </a:gdLst>
              <a:ahLst/>
              <a:cxnLst>
                <a:cxn ang="0">
                  <a:pos x="connsiteX0" y="connsiteY0"/>
                </a:cxn>
                <a:cxn ang="0">
                  <a:pos x="connsiteX1" y="connsiteY1"/>
                </a:cxn>
                <a:cxn ang="0">
                  <a:pos x="connsiteX2" y="connsiteY2"/>
                </a:cxn>
              </a:cxnLst>
              <a:rect l="l" t="t" r="r" b="b"/>
              <a:pathLst>
                <a:path w="895350" h="1428750">
                  <a:moveTo>
                    <a:pt x="7144" y="7144"/>
                  </a:moveTo>
                  <a:cubicBezTo>
                    <a:pt x="72866" y="139541"/>
                    <a:pt x="805339" y="1478756"/>
                    <a:pt x="891064" y="1429226"/>
                  </a:cubicBezTo>
                  <a:cubicBezTo>
                    <a:pt x="840581" y="1458754"/>
                    <a:pt x="56674" y="105251"/>
                    <a:pt x="7144" y="7144"/>
                  </a:cubicBezTo>
                  <a:close/>
                </a:path>
              </a:pathLst>
            </a:custGeom>
            <a:grpFill/>
            <a:ln w="9525" cap="flat">
              <a:noFill/>
              <a:prstDash val="solid"/>
              <a:miter/>
            </a:ln>
          </p:spPr>
          <p:txBody>
            <a:bodyPr rtlCol="0" anchor="ctr"/>
            <a:lstStyle/>
            <a:p>
              <a:endParaRPr lang="en-US"/>
            </a:p>
          </p:txBody>
        </p:sp>
        <p:sp>
          <p:nvSpPr>
            <p:cNvPr id="1306" name="Freeform: Shape 1305">
              <a:extLst>
                <a:ext uri="{FF2B5EF4-FFF2-40B4-BE49-F238E27FC236}">
                  <a16:creationId xmlns:a16="http://schemas.microsoft.com/office/drawing/2014/main" xmlns="" id="{723D650A-4F3C-4F42-BBF1-FF8877EA164D}"/>
                </a:ext>
              </a:extLst>
            </p:cNvPr>
            <p:cNvSpPr/>
            <p:nvPr/>
          </p:nvSpPr>
          <p:spPr>
            <a:xfrm>
              <a:off x="6593681" y="5923922"/>
              <a:ext cx="847725" cy="28575"/>
            </a:xfrm>
            <a:custGeom>
              <a:avLst/>
              <a:gdLst>
                <a:gd name="connsiteX0" fmla="*/ 847249 w 847725"/>
                <a:gd name="connsiteY0" fmla="*/ 7144 h 28575"/>
                <a:gd name="connsiteX1" fmla="*/ 7144 w 847725"/>
                <a:gd name="connsiteY1" fmla="*/ 22384 h 28575"/>
                <a:gd name="connsiteX2" fmla="*/ 847249 w 847725"/>
                <a:gd name="connsiteY2" fmla="*/ 7144 h 28575"/>
                <a:gd name="connsiteX3" fmla="*/ 847249 w 847725"/>
                <a:gd name="connsiteY3" fmla="*/ 7144 h 28575"/>
              </a:gdLst>
              <a:ahLst/>
              <a:cxnLst>
                <a:cxn ang="0">
                  <a:pos x="connsiteX0" y="connsiteY0"/>
                </a:cxn>
                <a:cxn ang="0">
                  <a:pos x="connsiteX1" y="connsiteY1"/>
                </a:cxn>
                <a:cxn ang="0">
                  <a:pos x="connsiteX2" y="connsiteY2"/>
                </a:cxn>
                <a:cxn ang="0">
                  <a:pos x="connsiteX3" y="connsiteY3"/>
                </a:cxn>
              </a:cxnLst>
              <a:rect l="l" t="t" r="r" b="b"/>
              <a:pathLst>
                <a:path w="847725" h="28575">
                  <a:moveTo>
                    <a:pt x="847249" y="7144"/>
                  </a:moveTo>
                  <a:cubicBezTo>
                    <a:pt x="571976" y="7144"/>
                    <a:pt x="257651" y="22384"/>
                    <a:pt x="7144" y="22384"/>
                  </a:cubicBezTo>
                  <a:cubicBezTo>
                    <a:pt x="282416" y="22384"/>
                    <a:pt x="596741" y="7144"/>
                    <a:pt x="847249" y="7144"/>
                  </a:cubicBezTo>
                  <a:lnTo>
                    <a:pt x="847249" y="7144"/>
                  </a:lnTo>
                  <a:close/>
                </a:path>
              </a:pathLst>
            </a:custGeom>
            <a:grpFill/>
            <a:ln w="9525" cap="flat">
              <a:noFill/>
              <a:prstDash val="solid"/>
              <a:miter/>
            </a:ln>
          </p:spPr>
          <p:txBody>
            <a:bodyPr rtlCol="0" anchor="ctr"/>
            <a:lstStyle/>
            <a:p>
              <a:endParaRPr lang="en-US"/>
            </a:p>
          </p:txBody>
        </p:sp>
        <p:sp>
          <p:nvSpPr>
            <p:cNvPr id="1307" name="Freeform: Shape 1306">
              <a:extLst>
                <a:ext uri="{FF2B5EF4-FFF2-40B4-BE49-F238E27FC236}">
                  <a16:creationId xmlns:a16="http://schemas.microsoft.com/office/drawing/2014/main" xmlns="" id="{F7AE3E30-1C53-4479-9816-74B70B96FAAA}"/>
                </a:ext>
              </a:extLst>
            </p:cNvPr>
            <p:cNvSpPr/>
            <p:nvPr/>
          </p:nvSpPr>
          <p:spPr>
            <a:xfrm>
              <a:off x="6577489" y="5759333"/>
              <a:ext cx="161925" cy="190500"/>
            </a:xfrm>
            <a:custGeom>
              <a:avLst/>
              <a:gdLst>
                <a:gd name="connsiteX0" fmla="*/ 7144 w 161925"/>
                <a:gd name="connsiteY0" fmla="*/ 43145 h 190500"/>
                <a:gd name="connsiteX1" fmla="*/ 121444 w 161925"/>
                <a:gd name="connsiteY1" fmla="*/ 62195 h 190500"/>
                <a:gd name="connsiteX2" fmla="*/ 130969 w 161925"/>
                <a:gd name="connsiteY2" fmla="*/ 183162 h 190500"/>
                <a:gd name="connsiteX3" fmla="*/ 7144 w 161925"/>
                <a:gd name="connsiteY3" fmla="*/ 43145 h 190500"/>
              </a:gdLst>
              <a:ahLst/>
              <a:cxnLst>
                <a:cxn ang="0">
                  <a:pos x="connsiteX0" y="connsiteY0"/>
                </a:cxn>
                <a:cxn ang="0">
                  <a:pos x="connsiteX1" y="connsiteY1"/>
                </a:cxn>
                <a:cxn ang="0">
                  <a:pos x="connsiteX2" y="connsiteY2"/>
                </a:cxn>
                <a:cxn ang="0">
                  <a:pos x="connsiteX3" y="connsiteY3"/>
                </a:cxn>
              </a:cxnLst>
              <a:rect l="l" t="t" r="r" b="b"/>
              <a:pathLst>
                <a:path w="161925" h="190500">
                  <a:moveTo>
                    <a:pt x="7144" y="43145"/>
                  </a:moveTo>
                  <a:cubicBezTo>
                    <a:pt x="7144" y="6950"/>
                    <a:pt x="119539" y="60290"/>
                    <a:pt x="121444" y="62195"/>
                  </a:cubicBezTo>
                  <a:cubicBezTo>
                    <a:pt x="128111" y="66957"/>
                    <a:pt x="101441" y="200307"/>
                    <a:pt x="130969" y="183162"/>
                  </a:cubicBezTo>
                  <a:cubicBezTo>
                    <a:pt x="243364" y="117440"/>
                    <a:pt x="7144" y="-71155"/>
                    <a:pt x="7144" y="43145"/>
                  </a:cubicBezTo>
                  <a:close/>
                </a:path>
              </a:pathLst>
            </a:custGeom>
            <a:grpFill/>
            <a:ln w="9525" cap="flat">
              <a:noFill/>
              <a:prstDash val="solid"/>
              <a:miter/>
            </a:ln>
          </p:spPr>
          <p:txBody>
            <a:bodyPr rtlCol="0" anchor="ctr"/>
            <a:lstStyle/>
            <a:p>
              <a:endParaRPr lang="en-US"/>
            </a:p>
          </p:txBody>
        </p:sp>
        <p:sp>
          <p:nvSpPr>
            <p:cNvPr id="1308" name="Freeform: Shape 1307">
              <a:extLst>
                <a:ext uri="{FF2B5EF4-FFF2-40B4-BE49-F238E27FC236}">
                  <a16:creationId xmlns:a16="http://schemas.microsoft.com/office/drawing/2014/main" xmlns="" id="{1F856008-CD41-4FBB-8102-EDA319C926C5}"/>
                </a:ext>
              </a:extLst>
            </p:cNvPr>
            <p:cNvSpPr/>
            <p:nvPr/>
          </p:nvSpPr>
          <p:spPr>
            <a:xfrm>
              <a:off x="6513496" y="4265397"/>
              <a:ext cx="19050" cy="171450"/>
            </a:xfrm>
            <a:custGeom>
              <a:avLst/>
              <a:gdLst>
                <a:gd name="connsiteX0" fmla="*/ 7319 w 19050"/>
                <a:gd name="connsiteY0" fmla="*/ 9271 h 171450"/>
                <a:gd name="connsiteX1" fmla="*/ 17796 w 19050"/>
                <a:gd name="connsiteY1" fmla="*/ 163576 h 171450"/>
                <a:gd name="connsiteX2" fmla="*/ 7319 w 19050"/>
                <a:gd name="connsiteY2" fmla="*/ 9271 h 171450"/>
              </a:gdLst>
              <a:ahLst/>
              <a:cxnLst>
                <a:cxn ang="0">
                  <a:pos x="connsiteX0" y="connsiteY0"/>
                </a:cxn>
                <a:cxn ang="0">
                  <a:pos x="connsiteX1" y="connsiteY1"/>
                </a:cxn>
                <a:cxn ang="0">
                  <a:pos x="connsiteX2" y="connsiteY2"/>
                </a:cxn>
              </a:cxnLst>
              <a:rect l="l" t="t" r="r" b="b"/>
              <a:pathLst>
                <a:path w="19050" h="171450">
                  <a:moveTo>
                    <a:pt x="7319" y="9271"/>
                  </a:moveTo>
                  <a:cubicBezTo>
                    <a:pt x="6366" y="60706"/>
                    <a:pt x="9224" y="112141"/>
                    <a:pt x="17796" y="163576"/>
                  </a:cubicBezTo>
                  <a:cubicBezTo>
                    <a:pt x="22559" y="184531"/>
                    <a:pt x="7319" y="-15494"/>
                    <a:pt x="7319" y="9271"/>
                  </a:cubicBezTo>
                  <a:close/>
                </a:path>
              </a:pathLst>
            </a:custGeom>
            <a:grpFill/>
            <a:ln w="9525" cap="flat">
              <a:noFill/>
              <a:prstDash val="solid"/>
              <a:miter/>
            </a:ln>
          </p:spPr>
          <p:txBody>
            <a:bodyPr rtlCol="0" anchor="ctr"/>
            <a:lstStyle/>
            <a:p>
              <a:endParaRPr lang="en-US"/>
            </a:p>
          </p:txBody>
        </p:sp>
        <p:sp>
          <p:nvSpPr>
            <p:cNvPr id="1309" name="Freeform: Shape 1308">
              <a:extLst>
                <a:ext uri="{FF2B5EF4-FFF2-40B4-BE49-F238E27FC236}">
                  <a16:creationId xmlns:a16="http://schemas.microsoft.com/office/drawing/2014/main" xmlns="" id="{44C7BD54-995E-4269-A772-769436F84D50}"/>
                </a:ext>
              </a:extLst>
            </p:cNvPr>
            <p:cNvSpPr/>
            <p:nvPr/>
          </p:nvSpPr>
          <p:spPr>
            <a:xfrm>
              <a:off x="6499688" y="4242860"/>
              <a:ext cx="161925" cy="171450"/>
            </a:xfrm>
            <a:custGeom>
              <a:avLst/>
              <a:gdLst>
                <a:gd name="connsiteX0" fmla="*/ 7792 w 161925"/>
                <a:gd name="connsiteY0" fmla="*/ 34665 h 171450"/>
                <a:gd name="connsiteX1" fmla="*/ 62085 w 161925"/>
                <a:gd name="connsiteY1" fmla="*/ 31808 h 171450"/>
                <a:gd name="connsiteX2" fmla="*/ 19222 w 161925"/>
                <a:gd name="connsiteY2" fmla="*/ 73718 h 171450"/>
                <a:gd name="connsiteX3" fmla="*/ 140190 w 161925"/>
                <a:gd name="connsiteY3" fmla="*/ 106103 h 171450"/>
                <a:gd name="connsiteX4" fmla="*/ 14460 w 161925"/>
                <a:gd name="connsiteY4" fmla="*/ 157538 h 171450"/>
                <a:gd name="connsiteX5" fmla="*/ 21127 w 161925"/>
                <a:gd name="connsiteY5" fmla="*/ 72765 h 171450"/>
                <a:gd name="connsiteX6" fmla="*/ 89707 w 161925"/>
                <a:gd name="connsiteY6" fmla="*/ 34665 h 171450"/>
                <a:gd name="connsiteX7" fmla="*/ 7792 w 161925"/>
                <a:gd name="connsiteY7" fmla="*/ 3466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925" h="171450">
                  <a:moveTo>
                    <a:pt x="7792" y="34665"/>
                  </a:moveTo>
                  <a:cubicBezTo>
                    <a:pt x="24937" y="28950"/>
                    <a:pt x="43987" y="27045"/>
                    <a:pt x="62085" y="31808"/>
                  </a:cubicBezTo>
                  <a:cubicBezTo>
                    <a:pt x="62085" y="56573"/>
                    <a:pt x="47797" y="70860"/>
                    <a:pt x="19222" y="73718"/>
                  </a:cubicBezTo>
                  <a:cubicBezTo>
                    <a:pt x="9697" y="79433"/>
                    <a:pt x="145905" y="70860"/>
                    <a:pt x="140190" y="106103"/>
                  </a:cubicBezTo>
                  <a:cubicBezTo>
                    <a:pt x="128760" y="172778"/>
                    <a:pt x="24937" y="118485"/>
                    <a:pt x="14460" y="157538"/>
                  </a:cubicBezTo>
                  <a:cubicBezTo>
                    <a:pt x="-7448" y="235643"/>
                    <a:pt x="344977" y="-34867"/>
                    <a:pt x="21127" y="72765"/>
                  </a:cubicBezTo>
                  <a:cubicBezTo>
                    <a:pt x="33510" y="101340"/>
                    <a:pt x="92565" y="53715"/>
                    <a:pt x="89707" y="34665"/>
                  </a:cubicBezTo>
                  <a:cubicBezTo>
                    <a:pt x="78277" y="-28200"/>
                    <a:pt x="-780" y="36570"/>
                    <a:pt x="7792" y="34665"/>
                  </a:cubicBezTo>
                  <a:close/>
                </a:path>
              </a:pathLst>
            </a:custGeom>
            <a:grpFill/>
            <a:ln w="9525" cap="flat">
              <a:noFill/>
              <a:prstDash val="solid"/>
              <a:miter/>
            </a:ln>
          </p:spPr>
          <p:txBody>
            <a:bodyPr rtlCol="0" anchor="ctr"/>
            <a:lstStyle/>
            <a:p>
              <a:endParaRPr lang="en-US"/>
            </a:p>
          </p:txBody>
        </p:sp>
        <p:sp>
          <p:nvSpPr>
            <p:cNvPr id="1310" name="Freeform: Shape 1309">
              <a:extLst>
                <a:ext uri="{FF2B5EF4-FFF2-40B4-BE49-F238E27FC236}">
                  <a16:creationId xmlns:a16="http://schemas.microsoft.com/office/drawing/2014/main" xmlns="" id="{CEB26C7F-D952-445C-8567-24CCB7B2CB97}"/>
                </a:ext>
              </a:extLst>
            </p:cNvPr>
            <p:cNvSpPr/>
            <p:nvPr/>
          </p:nvSpPr>
          <p:spPr>
            <a:xfrm>
              <a:off x="7109099" y="5054784"/>
              <a:ext cx="171450" cy="133350"/>
            </a:xfrm>
            <a:custGeom>
              <a:avLst/>
              <a:gdLst>
                <a:gd name="connsiteX0" fmla="*/ 10839 w 171450"/>
                <a:gd name="connsiteY0" fmla="*/ 68562 h 133350"/>
                <a:gd name="connsiteX1" fmla="*/ 82276 w 171450"/>
                <a:gd name="connsiteY1" fmla="*/ 24747 h 133350"/>
                <a:gd name="connsiteX2" fmla="*/ 7981 w 171450"/>
                <a:gd name="connsiteY2" fmla="*/ 128569 h 133350"/>
                <a:gd name="connsiteX3" fmla="*/ 171811 w 171450"/>
                <a:gd name="connsiteY3" fmla="*/ 93327 h 133350"/>
                <a:gd name="connsiteX4" fmla="*/ 12744 w 171450"/>
                <a:gd name="connsiteY4" fmla="*/ 126664 h 133350"/>
                <a:gd name="connsiteX5" fmla="*/ 10839 w 171450"/>
                <a:gd name="connsiteY5" fmla="*/ 68562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 h="133350">
                  <a:moveTo>
                    <a:pt x="10839" y="68562"/>
                  </a:moveTo>
                  <a:cubicBezTo>
                    <a:pt x="8934" y="51417"/>
                    <a:pt x="74656" y="-2876"/>
                    <a:pt x="82276" y="24747"/>
                  </a:cubicBezTo>
                  <a:cubicBezTo>
                    <a:pt x="88944" y="48559"/>
                    <a:pt x="-2496" y="128569"/>
                    <a:pt x="7981" y="128569"/>
                  </a:cubicBezTo>
                  <a:cubicBezTo>
                    <a:pt x="54654" y="128569"/>
                    <a:pt x="146094" y="96184"/>
                    <a:pt x="171811" y="93327"/>
                  </a:cubicBezTo>
                  <a:cubicBezTo>
                    <a:pt x="157524" y="95232"/>
                    <a:pt x="5124" y="105709"/>
                    <a:pt x="12744" y="126664"/>
                  </a:cubicBezTo>
                  <a:cubicBezTo>
                    <a:pt x="168954" y="-60026"/>
                    <a:pt x="7029" y="14269"/>
                    <a:pt x="10839" y="68562"/>
                  </a:cubicBezTo>
                  <a:close/>
                </a:path>
              </a:pathLst>
            </a:custGeom>
            <a:grpFill/>
            <a:ln w="9525" cap="flat">
              <a:noFill/>
              <a:prstDash val="solid"/>
              <a:miter/>
            </a:ln>
          </p:spPr>
          <p:txBody>
            <a:bodyPr rtlCol="0" anchor="ctr"/>
            <a:lstStyle/>
            <a:p>
              <a:endParaRPr lang="en-US"/>
            </a:p>
          </p:txBody>
        </p:sp>
        <p:sp>
          <p:nvSpPr>
            <p:cNvPr id="1311" name="Freeform: Shape 1310">
              <a:extLst>
                <a:ext uri="{FF2B5EF4-FFF2-40B4-BE49-F238E27FC236}">
                  <a16:creationId xmlns:a16="http://schemas.microsoft.com/office/drawing/2014/main" xmlns="" id="{19242D3B-C8BD-4119-A655-8E220DB995F2}"/>
                </a:ext>
              </a:extLst>
            </p:cNvPr>
            <p:cNvSpPr/>
            <p:nvPr/>
          </p:nvSpPr>
          <p:spPr>
            <a:xfrm>
              <a:off x="7433295" y="5822265"/>
              <a:ext cx="47625" cy="219075"/>
            </a:xfrm>
            <a:custGeom>
              <a:avLst/>
              <a:gdLst>
                <a:gd name="connsiteX0" fmla="*/ 42877 w 47625"/>
                <a:gd name="connsiteY0" fmla="*/ 8788 h 219075"/>
                <a:gd name="connsiteX1" fmla="*/ 9540 w 47625"/>
                <a:gd name="connsiteY1" fmla="*/ 217385 h 219075"/>
                <a:gd name="connsiteX2" fmla="*/ 42877 w 47625"/>
                <a:gd name="connsiteY2" fmla="*/ 8788 h 219075"/>
              </a:gdLst>
              <a:ahLst/>
              <a:cxnLst>
                <a:cxn ang="0">
                  <a:pos x="connsiteX0" y="connsiteY0"/>
                </a:cxn>
                <a:cxn ang="0">
                  <a:pos x="connsiteX1" y="connsiteY1"/>
                </a:cxn>
                <a:cxn ang="0">
                  <a:pos x="connsiteX2" y="connsiteY2"/>
                </a:cxn>
              </a:cxnLst>
              <a:rect l="l" t="t" r="r" b="b"/>
              <a:pathLst>
                <a:path w="47625" h="219075">
                  <a:moveTo>
                    <a:pt x="42877" y="8788"/>
                  </a:moveTo>
                  <a:cubicBezTo>
                    <a:pt x="42877" y="5930"/>
                    <a:pt x="-3795" y="214528"/>
                    <a:pt x="9540" y="217385"/>
                  </a:cubicBezTo>
                  <a:cubicBezTo>
                    <a:pt x="46687" y="227863"/>
                    <a:pt x="42877" y="-15025"/>
                    <a:pt x="42877" y="8788"/>
                  </a:cubicBezTo>
                  <a:close/>
                </a:path>
              </a:pathLst>
            </a:custGeom>
            <a:grpFill/>
            <a:ln w="9525" cap="flat">
              <a:noFill/>
              <a:prstDash val="solid"/>
              <a:miter/>
            </a:ln>
          </p:spPr>
          <p:txBody>
            <a:bodyPr rtlCol="0" anchor="ctr"/>
            <a:lstStyle/>
            <a:p>
              <a:endParaRPr lang="en-US"/>
            </a:p>
          </p:txBody>
        </p:sp>
        <p:sp>
          <p:nvSpPr>
            <p:cNvPr id="1312" name="Freeform: Shape 1311">
              <a:extLst>
                <a:ext uri="{FF2B5EF4-FFF2-40B4-BE49-F238E27FC236}">
                  <a16:creationId xmlns:a16="http://schemas.microsoft.com/office/drawing/2014/main" xmlns="" id="{2AB3EE5A-FD2C-4558-81D2-208B8F1CF03B}"/>
                </a:ext>
              </a:extLst>
            </p:cNvPr>
            <p:cNvSpPr/>
            <p:nvPr/>
          </p:nvSpPr>
          <p:spPr>
            <a:xfrm>
              <a:off x="7474452" y="5814449"/>
              <a:ext cx="57150" cy="219075"/>
            </a:xfrm>
            <a:custGeom>
              <a:avLst/>
              <a:gdLst>
                <a:gd name="connsiteX0" fmla="*/ 7435 w 57150"/>
                <a:gd name="connsiteY0" fmla="*/ 8031 h 219075"/>
                <a:gd name="connsiteX1" fmla="*/ 54108 w 57150"/>
                <a:gd name="connsiteY1" fmla="*/ 212819 h 219075"/>
                <a:gd name="connsiteX2" fmla="*/ 7435 w 57150"/>
                <a:gd name="connsiteY2" fmla="*/ 8031 h 219075"/>
              </a:gdLst>
              <a:ahLst/>
              <a:cxnLst>
                <a:cxn ang="0">
                  <a:pos x="connsiteX0" y="connsiteY0"/>
                </a:cxn>
                <a:cxn ang="0">
                  <a:pos x="connsiteX1" y="connsiteY1"/>
                </a:cxn>
                <a:cxn ang="0">
                  <a:pos x="connsiteX2" y="connsiteY2"/>
                </a:cxn>
              </a:cxnLst>
              <a:rect l="l" t="t" r="r" b="b"/>
              <a:pathLst>
                <a:path w="57150" h="219075">
                  <a:moveTo>
                    <a:pt x="7435" y="8031"/>
                  </a:moveTo>
                  <a:cubicBezTo>
                    <a:pt x="22675" y="76611"/>
                    <a:pt x="37915" y="144238"/>
                    <a:pt x="54108" y="212819"/>
                  </a:cubicBezTo>
                  <a:cubicBezTo>
                    <a:pt x="57918" y="228059"/>
                    <a:pt x="2673" y="-9114"/>
                    <a:pt x="7435" y="8031"/>
                  </a:cubicBezTo>
                  <a:close/>
                </a:path>
              </a:pathLst>
            </a:custGeom>
            <a:grpFill/>
            <a:ln w="9525" cap="flat">
              <a:noFill/>
              <a:prstDash val="solid"/>
              <a:miter/>
            </a:ln>
          </p:spPr>
          <p:txBody>
            <a:bodyPr rtlCol="0" anchor="ctr"/>
            <a:lstStyle/>
            <a:p>
              <a:endParaRPr lang="en-US"/>
            </a:p>
          </p:txBody>
        </p:sp>
        <p:sp>
          <p:nvSpPr>
            <p:cNvPr id="1313" name="Freeform: Shape 1312">
              <a:extLst>
                <a:ext uri="{FF2B5EF4-FFF2-40B4-BE49-F238E27FC236}">
                  <a16:creationId xmlns:a16="http://schemas.microsoft.com/office/drawing/2014/main" xmlns="" id="{B26B5E10-D848-463A-A332-CF3512B8A9D3}"/>
                </a:ext>
              </a:extLst>
            </p:cNvPr>
            <p:cNvSpPr/>
            <p:nvPr/>
          </p:nvSpPr>
          <p:spPr>
            <a:xfrm>
              <a:off x="7444406" y="5964786"/>
              <a:ext cx="104775" cy="19050"/>
            </a:xfrm>
            <a:custGeom>
              <a:avLst/>
              <a:gdLst>
                <a:gd name="connsiteX0" fmla="*/ 7954 w 104775"/>
                <a:gd name="connsiteY0" fmla="*/ 7237 h 19050"/>
                <a:gd name="connsiteX1" fmla="*/ 102252 w 104775"/>
                <a:gd name="connsiteY1" fmla="*/ 12000 h 19050"/>
                <a:gd name="connsiteX2" fmla="*/ 7954 w 104775"/>
                <a:gd name="connsiteY2" fmla="*/ 7237 h 19050"/>
              </a:gdLst>
              <a:ahLst/>
              <a:cxnLst>
                <a:cxn ang="0">
                  <a:pos x="connsiteX0" y="connsiteY0"/>
                </a:cxn>
                <a:cxn ang="0">
                  <a:pos x="connsiteX1" y="connsiteY1"/>
                </a:cxn>
                <a:cxn ang="0">
                  <a:pos x="connsiteX2" y="connsiteY2"/>
                </a:cxn>
              </a:cxnLst>
              <a:rect l="l" t="t" r="r" b="b"/>
              <a:pathLst>
                <a:path w="104775" h="19050">
                  <a:moveTo>
                    <a:pt x="7954" y="7237"/>
                  </a:moveTo>
                  <a:cubicBezTo>
                    <a:pt x="39387" y="9142"/>
                    <a:pt x="70819" y="10095"/>
                    <a:pt x="102252" y="12000"/>
                  </a:cubicBezTo>
                  <a:cubicBezTo>
                    <a:pt x="109872" y="12952"/>
                    <a:pt x="-3476" y="6285"/>
                    <a:pt x="7954" y="7237"/>
                  </a:cubicBezTo>
                  <a:close/>
                </a:path>
              </a:pathLst>
            </a:custGeom>
            <a:grpFill/>
            <a:ln w="9525" cap="flat">
              <a:noFill/>
              <a:prstDash val="solid"/>
              <a:miter/>
            </a:ln>
          </p:spPr>
          <p:txBody>
            <a:bodyPr rtlCol="0" anchor="ctr"/>
            <a:lstStyle/>
            <a:p>
              <a:endParaRPr lang="en-US"/>
            </a:p>
          </p:txBody>
        </p:sp>
        <p:sp>
          <p:nvSpPr>
            <p:cNvPr id="1314" name="Freeform: Shape 1313">
              <a:extLst>
                <a:ext uri="{FF2B5EF4-FFF2-40B4-BE49-F238E27FC236}">
                  <a16:creationId xmlns:a16="http://schemas.microsoft.com/office/drawing/2014/main" xmlns="" id="{7DCC130C-CC77-4418-BDE5-762ABC6BD76F}"/>
                </a:ext>
              </a:extLst>
            </p:cNvPr>
            <p:cNvSpPr/>
            <p:nvPr/>
          </p:nvSpPr>
          <p:spPr>
            <a:xfrm>
              <a:off x="6088856" y="5041244"/>
              <a:ext cx="323850" cy="171450"/>
            </a:xfrm>
            <a:custGeom>
              <a:avLst/>
              <a:gdLst>
                <a:gd name="connsiteX0" fmla="*/ 7144 w 323850"/>
                <a:gd name="connsiteY0" fmla="*/ 84959 h 171450"/>
                <a:gd name="connsiteX1" fmla="*/ 79534 w 323850"/>
                <a:gd name="connsiteY1" fmla="*/ 169731 h 171450"/>
                <a:gd name="connsiteX2" fmla="*/ 319564 w 323850"/>
                <a:gd name="connsiteY2" fmla="*/ 7806 h 171450"/>
                <a:gd name="connsiteX3" fmla="*/ 88106 w 323850"/>
                <a:gd name="connsiteY3" fmla="*/ 136394 h 171450"/>
                <a:gd name="connsiteX4" fmla="*/ 7144 w 323850"/>
                <a:gd name="connsiteY4" fmla="*/ 84959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50" h="171450">
                  <a:moveTo>
                    <a:pt x="7144" y="84959"/>
                  </a:moveTo>
                  <a:cubicBezTo>
                    <a:pt x="60484" y="64004"/>
                    <a:pt x="62389" y="140204"/>
                    <a:pt x="79534" y="169731"/>
                  </a:cubicBezTo>
                  <a:cubicBezTo>
                    <a:pt x="2381" y="29714"/>
                    <a:pt x="277654" y="7806"/>
                    <a:pt x="319564" y="7806"/>
                  </a:cubicBezTo>
                  <a:cubicBezTo>
                    <a:pt x="133826" y="6854"/>
                    <a:pt x="138589" y="-5529"/>
                    <a:pt x="88106" y="136394"/>
                  </a:cubicBezTo>
                  <a:cubicBezTo>
                    <a:pt x="117634" y="53526"/>
                    <a:pt x="23336" y="78291"/>
                    <a:pt x="7144" y="84959"/>
                  </a:cubicBezTo>
                  <a:close/>
                </a:path>
              </a:pathLst>
            </a:custGeom>
            <a:grpFill/>
            <a:ln w="9525" cap="flat">
              <a:noFill/>
              <a:prstDash val="solid"/>
              <a:miter/>
            </a:ln>
          </p:spPr>
          <p:txBody>
            <a:bodyPr rtlCol="0" anchor="ctr"/>
            <a:lstStyle/>
            <a:p>
              <a:endParaRPr lang="en-US"/>
            </a:p>
          </p:txBody>
        </p:sp>
        <p:sp>
          <p:nvSpPr>
            <p:cNvPr id="1315" name="Freeform: Shape 1314">
              <a:extLst>
                <a:ext uri="{FF2B5EF4-FFF2-40B4-BE49-F238E27FC236}">
                  <a16:creationId xmlns:a16="http://schemas.microsoft.com/office/drawing/2014/main" xmlns="" id="{0700676D-BA5E-4D64-B0DF-4DC7DE21D50D}"/>
                </a:ext>
              </a:extLst>
            </p:cNvPr>
            <p:cNvSpPr/>
            <p:nvPr/>
          </p:nvSpPr>
          <p:spPr>
            <a:xfrm>
              <a:off x="6230127" y="5092577"/>
              <a:ext cx="133350" cy="95250"/>
            </a:xfrm>
            <a:custGeom>
              <a:avLst/>
              <a:gdLst>
                <a:gd name="connsiteX0" fmla="*/ 44943 w 133350"/>
                <a:gd name="connsiteY0" fmla="*/ 21243 h 95250"/>
                <a:gd name="connsiteX1" fmla="*/ 88758 w 133350"/>
                <a:gd name="connsiteY1" fmla="*/ 10766 h 95250"/>
                <a:gd name="connsiteX2" fmla="*/ 49706 w 133350"/>
                <a:gd name="connsiteY2" fmla="*/ 46008 h 95250"/>
                <a:gd name="connsiteX3" fmla="*/ 99236 w 133350"/>
                <a:gd name="connsiteY3" fmla="*/ 73631 h 95250"/>
                <a:gd name="connsiteX4" fmla="*/ 8748 w 133350"/>
                <a:gd name="connsiteY4" fmla="*/ 62201 h 95250"/>
                <a:gd name="connsiteX5" fmla="*/ 125906 w 133350"/>
                <a:gd name="connsiteY5" fmla="*/ 66963 h 95250"/>
                <a:gd name="connsiteX6" fmla="*/ 51611 w 133350"/>
                <a:gd name="connsiteY6" fmla="*/ 45056 h 95250"/>
                <a:gd name="connsiteX7" fmla="*/ 44943 w 133350"/>
                <a:gd name="connsiteY7" fmla="*/ 21243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95250">
                  <a:moveTo>
                    <a:pt x="44943" y="21243"/>
                  </a:moveTo>
                  <a:cubicBezTo>
                    <a:pt x="59231" y="17433"/>
                    <a:pt x="74471" y="13623"/>
                    <a:pt x="88758" y="10766"/>
                  </a:cubicBezTo>
                  <a:cubicBezTo>
                    <a:pt x="81138" y="27911"/>
                    <a:pt x="68756" y="40293"/>
                    <a:pt x="49706" y="46008"/>
                  </a:cubicBezTo>
                  <a:cubicBezTo>
                    <a:pt x="43991" y="48866"/>
                    <a:pt x="99236" y="71726"/>
                    <a:pt x="99236" y="73631"/>
                  </a:cubicBezTo>
                  <a:cubicBezTo>
                    <a:pt x="83996" y="85061"/>
                    <a:pt x="9701" y="60296"/>
                    <a:pt x="8748" y="62201"/>
                  </a:cubicBezTo>
                  <a:cubicBezTo>
                    <a:pt x="-8397" y="90776"/>
                    <a:pt x="117333" y="118398"/>
                    <a:pt x="125906" y="66963"/>
                  </a:cubicBezTo>
                  <a:cubicBezTo>
                    <a:pt x="133526" y="22196"/>
                    <a:pt x="68756" y="40293"/>
                    <a:pt x="51611" y="45056"/>
                  </a:cubicBezTo>
                  <a:cubicBezTo>
                    <a:pt x="48753" y="38388"/>
                    <a:pt x="154481" y="-18762"/>
                    <a:pt x="44943" y="21243"/>
                  </a:cubicBezTo>
                  <a:close/>
                </a:path>
              </a:pathLst>
            </a:custGeom>
            <a:grpFill/>
            <a:ln w="9525" cap="flat">
              <a:noFill/>
              <a:prstDash val="solid"/>
              <a:miter/>
            </a:ln>
          </p:spPr>
          <p:txBody>
            <a:bodyPr rtlCol="0" anchor="ctr"/>
            <a:lstStyle/>
            <a:p>
              <a:endParaRPr lang="en-US"/>
            </a:p>
          </p:txBody>
        </p:sp>
        <p:sp>
          <p:nvSpPr>
            <p:cNvPr id="1316" name="Freeform: Shape 1315">
              <a:extLst>
                <a:ext uri="{FF2B5EF4-FFF2-40B4-BE49-F238E27FC236}">
                  <a16:creationId xmlns:a16="http://schemas.microsoft.com/office/drawing/2014/main" xmlns="" id="{2CF27D29-B396-45B9-9243-1A37812D5549}"/>
                </a:ext>
              </a:extLst>
            </p:cNvPr>
            <p:cNvSpPr/>
            <p:nvPr/>
          </p:nvSpPr>
          <p:spPr>
            <a:xfrm>
              <a:off x="6652892" y="4833704"/>
              <a:ext cx="85725" cy="123825"/>
            </a:xfrm>
            <a:custGeom>
              <a:avLst/>
              <a:gdLst>
                <a:gd name="connsiteX0" fmla="*/ 29848 w 85725"/>
                <a:gd name="connsiteY0" fmla="*/ 13417 h 123825"/>
                <a:gd name="connsiteX1" fmla="*/ 18418 w 85725"/>
                <a:gd name="connsiteY1" fmla="*/ 110572 h 123825"/>
                <a:gd name="connsiteX2" fmla="*/ 34611 w 85725"/>
                <a:gd name="connsiteY2" fmla="*/ 7702 h 123825"/>
                <a:gd name="connsiteX3" fmla="*/ 23181 w 85725"/>
                <a:gd name="connsiteY3" fmla="*/ 85807 h 123825"/>
                <a:gd name="connsiteX4" fmla="*/ 29848 w 85725"/>
                <a:gd name="connsiteY4" fmla="*/ 13417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123825">
                  <a:moveTo>
                    <a:pt x="29848" y="13417"/>
                  </a:moveTo>
                  <a:cubicBezTo>
                    <a:pt x="-12062" y="1034"/>
                    <a:pt x="16513" y="102952"/>
                    <a:pt x="18418" y="110572"/>
                  </a:cubicBezTo>
                  <a:cubicBezTo>
                    <a:pt x="32706" y="164864"/>
                    <a:pt x="149863" y="-3728"/>
                    <a:pt x="34611" y="7702"/>
                  </a:cubicBezTo>
                  <a:cubicBezTo>
                    <a:pt x="55566" y="5797"/>
                    <a:pt x="92713" y="120097"/>
                    <a:pt x="23181" y="85807"/>
                  </a:cubicBezTo>
                  <a:cubicBezTo>
                    <a:pt x="19371" y="72472"/>
                    <a:pt x="32706" y="14369"/>
                    <a:pt x="29848" y="13417"/>
                  </a:cubicBezTo>
                  <a:close/>
                </a:path>
              </a:pathLst>
            </a:custGeom>
            <a:grpFill/>
            <a:ln w="9525" cap="flat">
              <a:noFill/>
              <a:prstDash val="solid"/>
              <a:miter/>
            </a:ln>
          </p:spPr>
          <p:txBody>
            <a:bodyPr rtlCol="0" anchor="ctr"/>
            <a:lstStyle/>
            <a:p>
              <a:endParaRPr lang="en-US"/>
            </a:p>
          </p:txBody>
        </p:sp>
        <p:sp>
          <p:nvSpPr>
            <p:cNvPr id="1317" name="Freeform: Shape 1316">
              <a:extLst>
                <a:ext uri="{FF2B5EF4-FFF2-40B4-BE49-F238E27FC236}">
                  <a16:creationId xmlns:a16="http://schemas.microsoft.com/office/drawing/2014/main" xmlns="" id="{1ED2F695-EA68-4C49-944F-261E76B0F1CD}"/>
                </a:ext>
              </a:extLst>
            </p:cNvPr>
            <p:cNvSpPr/>
            <p:nvPr/>
          </p:nvSpPr>
          <p:spPr>
            <a:xfrm>
              <a:off x="6637496" y="4863207"/>
              <a:ext cx="114300" cy="66675"/>
            </a:xfrm>
            <a:custGeom>
              <a:avLst/>
              <a:gdLst>
                <a:gd name="connsiteX0" fmla="*/ 7144 w 114300"/>
                <a:gd name="connsiteY0" fmla="*/ 41064 h 66675"/>
                <a:gd name="connsiteX1" fmla="*/ 110966 w 114300"/>
                <a:gd name="connsiteY1" fmla="*/ 33444 h 66675"/>
                <a:gd name="connsiteX2" fmla="*/ 7144 w 114300"/>
                <a:gd name="connsiteY2" fmla="*/ 41064 h 66675"/>
              </a:gdLst>
              <a:ahLst/>
              <a:cxnLst>
                <a:cxn ang="0">
                  <a:pos x="connsiteX0" y="connsiteY0"/>
                </a:cxn>
                <a:cxn ang="0">
                  <a:pos x="connsiteX1" y="connsiteY1"/>
                </a:cxn>
                <a:cxn ang="0">
                  <a:pos x="connsiteX2" y="connsiteY2"/>
                </a:cxn>
              </a:cxnLst>
              <a:rect l="l" t="t" r="r" b="b"/>
              <a:pathLst>
                <a:path w="114300" h="66675">
                  <a:moveTo>
                    <a:pt x="7144" y="41064"/>
                  </a:moveTo>
                  <a:cubicBezTo>
                    <a:pt x="70009" y="78211"/>
                    <a:pt x="104299" y="75354"/>
                    <a:pt x="110966" y="33444"/>
                  </a:cubicBezTo>
                  <a:cubicBezTo>
                    <a:pt x="48101" y="-3704"/>
                    <a:pt x="13811" y="-1799"/>
                    <a:pt x="7144" y="41064"/>
                  </a:cubicBezTo>
                  <a:close/>
                </a:path>
              </a:pathLst>
            </a:custGeom>
            <a:grpFill/>
            <a:ln w="9525" cap="flat">
              <a:noFill/>
              <a:prstDash val="solid"/>
              <a:miter/>
            </a:ln>
          </p:spPr>
          <p:txBody>
            <a:bodyPr rtlCol="0" anchor="ctr"/>
            <a:lstStyle/>
            <a:p>
              <a:endParaRPr lang="en-US"/>
            </a:p>
          </p:txBody>
        </p:sp>
        <p:sp>
          <p:nvSpPr>
            <p:cNvPr id="1318" name="Freeform: Shape 1317">
              <a:extLst>
                <a:ext uri="{FF2B5EF4-FFF2-40B4-BE49-F238E27FC236}">
                  <a16:creationId xmlns:a16="http://schemas.microsoft.com/office/drawing/2014/main" xmlns="" id="{EC7DAF6D-4415-485E-B524-FF3FA863EE79}"/>
                </a:ext>
              </a:extLst>
            </p:cNvPr>
            <p:cNvSpPr/>
            <p:nvPr/>
          </p:nvSpPr>
          <p:spPr>
            <a:xfrm>
              <a:off x="6948352" y="5972931"/>
              <a:ext cx="66675" cy="152400"/>
            </a:xfrm>
            <a:custGeom>
              <a:avLst/>
              <a:gdLst>
                <a:gd name="connsiteX0" fmla="*/ 12518 w 66675"/>
                <a:gd name="connsiteY0" fmla="*/ 61957 h 152400"/>
                <a:gd name="connsiteX1" fmla="*/ 46808 w 66675"/>
                <a:gd name="connsiteY1" fmla="*/ 43859 h 152400"/>
                <a:gd name="connsiteX2" fmla="*/ 64905 w 66675"/>
                <a:gd name="connsiteY2" fmla="*/ 150539 h 152400"/>
                <a:gd name="connsiteX3" fmla="*/ 57285 w 66675"/>
                <a:gd name="connsiteY3" fmla="*/ 17189 h 152400"/>
                <a:gd name="connsiteX4" fmla="*/ 12518 w 66675"/>
                <a:gd name="connsiteY4" fmla="*/ 61957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52400">
                  <a:moveTo>
                    <a:pt x="12518" y="61957"/>
                  </a:moveTo>
                  <a:cubicBezTo>
                    <a:pt x="20137" y="42907"/>
                    <a:pt x="30615" y="37192"/>
                    <a:pt x="46808" y="43859"/>
                  </a:cubicBezTo>
                  <a:cubicBezTo>
                    <a:pt x="53475" y="60052"/>
                    <a:pt x="62048" y="165779"/>
                    <a:pt x="64905" y="150539"/>
                  </a:cubicBezTo>
                  <a:cubicBezTo>
                    <a:pt x="67762" y="105772"/>
                    <a:pt x="65858" y="61004"/>
                    <a:pt x="57285" y="17189"/>
                  </a:cubicBezTo>
                  <a:cubicBezTo>
                    <a:pt x="37283" y="-25673"/>
                    <a:pt x="-8438" y="83864"/>
                    <a:pt x="12518" y="61957"/>
                  </a:cubicBezTo>
                  <a:close/>
                </a:path>
              </a:pathLst>
            </a:custGeom>
            <a:grpFill/>
            <a:ln w="9525" cap="flat">
              <a:noFill/>
              <a:prstDash val="solid"/>
              <a:miter/>
            </a:ln>
          </p:spPr>
          <p:txBody>
            <a:bodyPr rtlCol="0" anchor="ctr"/>
            <a:lstStyle/>
            <a:p>
              <a:endParaRPr lang="en-US"/>
            </a:p>
          </p:txBody>
        </p:sp>
        <p:sp>
          <p:nvSpPr>
            <p:cNvPr id="1319" name="Freeform: Shape 1318">
              <a:extLst>
                <a:ext uri="{FF2B5EF4-FFF2-40B4-BE49-F238E27FC236}">
                  <a16:creationId xmlns:a16="http://schemas.microsoft.com/office/drawing/2014/main" xmlns="" id="{B0B5D571-7435-4E82-B929-B94A3F002BBE}"/>
                </a:ext>
              </a:extLst>
            </p:cNvPr>
            <p:cNvSpPr/>
            <p:nvPr/>
          </p:nvSpPr>
          <p:spPr>
            <a:xfrm>
              <a:off x="6966536" y="6089849"/>
              <a:ext cx="95250" cy="57150"/>
            </a:xfrm>
            <a:custGeom>
              <a:avLst/>
              <a:gdLst>
                <a:gd name="connsiteX0" fmla="*/ 7669 w 95250"/>
                <a:gd name="connsiteY0" fmla="*/ 42194 h 57150"/>
                <a:gd name="connsiteX1" fmla="*/ 90537 w 95250"/>
                <a:gd name="connsiteY1" fmla="*/ 19334 h 57150"/>
                <a:gd name="connsiteX2" fmla="*/ 7669 w 95250"/>
                <a:gd name="connsiteY2" fmla="*/ 42194 h 57150"/>
              </a:gdLst>
              <a:ahLst/>
              <a:cxnLst>
                <a:cxn ang="0">
                  <a:pos x="connsiteX0" y="connsiteY0"/>
                </a:cxn>
                <a:cxn ang="0">
                  <a:pos x="connsiteX1" y="connsiteY1"/>
                </a:cxn>
                <a:cxn ang="0">
                  <a:pos x="connsiteX2" y="connsiteY2"/>
                </a:cxn>
              </a:cxnLst>
              <a:rect l="l" t="t" r="r" b="b"/>
              <a:pathLst>
                <a:path w="95250" h="57150">
                  <a:moveTo>
                    <a:pt x="7669" y="42194"/>
                  </a:moveTo>
                  <a:cubicBezTo>
                    <a:pt x="67677" y="64102"/>
                    <a:pt x="95299" y="56482"/>
                    <a:pt x="90537" y="19334"/>
                  </a:cubicBezTo>
                  <a:cubicBezTo>
                    <a:pt x="30529" y="-2573"/>
                    <a:pt x="2907" y="5047"/>
                    <a:pt x="7669" y="42194"/>
                  </a:cubicBezTo>
                  <a:close/>
                </a:path>
              </a:pathLst>
            </a:custGeom>
            <a:grpFill/>
            <a:ln w="9525" cap="flat">
              <a:noFill/>
              <a:prstDash val="solid"/>
              <a:miter/>
            </a:ln>
          </p:spPr>
          <p:txBody>
            <a:bodyPr rtlCol="0" anchor="ctr"/>
            <a:lstStyle/>
            <a:p>
              <a:endParaRPr lang="en-US"/>
            </a:p>
          </p:txBody>
        </p:sp>
        <p:sp>
          <p:nvSpPr>
            <p:cNvPr id="1320" name="Freeform: Shape 1319">
              <a:extLst>
                <a:ext uri="{FF2B5EF4-FFF2-40B4-BE49-F238E27FC236}">
                  <a16:creationId xmlns:a16="http://schemas.microsoft.com/office/drawing/2014/main" xmlns="" id="{B8F3D7E8-0838-4232-AF9B-8BFC4215B809}"/>
                </a:ext>
              </a:extLst>
            </p:cNvPr>
            <p:cNvSpPr/>
            <p:nvPr/>
          </p:nvSpPr>
          <p:spPr>
            <a:xfrm>
              <a:off x="6389017" y="5953983"/>
              <a:ext cx="171450" cy="152400"/>
            </a:xfrm>
            <a:custGeom>
              <a:avLst/>
              <a:gdLst>
                <a:gd name="connsiteX0" fmla="*/ 151801 w 171450"/>
                <a:gd name="connsiteY0" fmla="*/ 40900 h 152400"/>
                <a:gd name="connsiteX1" fmla="*/ 21308 w 171450"/>
                <a:gd name="connsiteY1" fmla="*/ 129483 h 152400"/>
                <a:gd name="connsiteX2" fmla="*/ 165136 w 171450"/>
                <a:gd name="connsiteY2" fmla="*/ 79000 h 152400"/>
                <a:gd name="connsiteX3" fmla="*/ 25118 w 171450"/>
                <a:gd name="connsiteY3" fmla="*/ 94240 h 152400"/>
                <a:gd name="connsiteX4" fmla="*/ 151801 w 171450"/>
                <a:gd name="connsiteY4" fmla="*/ 409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52400">
                  <a:moveTo>
                    <a:pt x="151801" y="40900"/>
                  </a:moveTo>
                  <a:cubicBezTo>
                    <a:pt x="94651" y="-47682"/>
                    <a:pt x="-35842" y="58045"/>
                    <a:pt x="21308" y="129483"/>
                  </a:cubicBezTo>
                  <a:cubicBezTo>
                    <a:pt x="81316" y="203778"/>
                    <a:pt x="166088" y="79000"/>
                    <a:pt x="165136" y="79000"/>
                  </a:cubicBezTo>
                  <a:cubicBezTo>
                    <a:pt x="150848" y="70428"/>
                    <a:pt x="25118" y="210445"/>
                    <a:pt x="25118" y="94240"/>
                  </a:cubicBezTo>
                  <a:cubicBezTo>
                    <a:pt x="25118" y="12325"/>
                    <a:pt x="139418" y="22803"/>
                    <a:pt x="151801" y="40900"/>
                  </a:cubicBezTo>
                  <a:close/>
                </a:path>
              </a:pathLst>
            </a:custGeom>
            <a:grpFill/>
            <a:ln w="9525" cap="flat">
              <a:noFill/>
              <a:prstDash val="solid"/>
              <a:miter/>
            </a:ln>
          </p:spPr>
          <p:txBody>
            <a:bodyPr rtlCol="0" anchor="ctr"/>
            <a:lstStyle/>
            <a:p>
              <a:endParaRPr lang="en-US"/>
            </a:p>
          </p:txBody>
        </p:sp>
        <p:sp>
          <p:nvSpPr>
            <p:cNvPr id="1321" name="Freeform: Shape 1320">
              <a:extLst>
                <a:ext uri="{FF2B5EF4-FFF2-40B4-BE49-F238E27FC236}">
                  <a16:creationId xmlns:a16="http://schemas.microsoft.com/office/drawing/2014/main" xmlns="" id="{0EE8662D-E42A-44A2-971F-684B8FC2D3EA}"/>
                </a:ext>
              </a:extLst>
            </p:cNvPr>
            <p:cNvSpPr/>
            <p:nvPr/>
          </p:nvSpPr>
          <p:spPr>
            <a:xfrm>
              <a:off x="7139419" y="5790572"/>
              <a:ext cx="171450" cy="123825"/>
            </a:xfrm>
            <a:custGeom>
              <a:avLst/>
              <a:gdLst>
                <a:gd name="connsiteX0" fmla="*/ 171018 w 171450"/>
                <a:gd name="connsiteY0" fmla="*/ 82391 h 123825"/>
                <a:gd name="connsiteX1" fmla="*/ 9093 w 171450"/>
                <a:gd name="connsiteY1" fmla="*/ 61436 h 123825"/>
                <a:gd name="connsiteX2" fmla="*/ 140538 w 171450"/>
                <a:gd name="connsiteY2" fmla="*/ 7144 h 123825"/>
                <a:gd name="connsiteX3" fmla="*/ 68148 w 171450"/>
                <a:gd name="connsiteY3" fmla="*/ 98584 h 123825"/>
                <a:gd name="connsiteX4" fmla="*/ 171018 w 171450"/>
                <a:gd name="connsiteY4" fmla="*/ 82391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23825">
                  <a:moveTo>
                    <a:pt x="171018" y="82391"/>
                  </a:moveTo>
                  <a:cubicBezTo>
                    <a:pt x="171971" y="82391"/>
                    <a:pt x="-13767" y="-68104"/>
                    <a:pt x="9093" y="61436"/>
                  </a:cubicBezTo>
                  <a:cubicBezTo>
                    <a:pt x="37668" y="224314"/>
                    <a:pt x="145301" y="7144"/>
                    <a:pt x="140538" y="7144"/>
                  </a:cubicBezTo>
                  <a:cubicBezTo>
                    <a:pt x="101486" y="10954"/>
                    <a:pt x="116726" y="86201"/>
                    <a:pt x="68148" y="98584"/>
                  </a:cubicBezTo>
                  <a:cubicBezTo>
                    <a:pt x="-23292" y="-59531"/>
                    <a:pt x="159588" y="85249"/>
                    <a:pt x="171018" y="82391"/>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xmlns="" val="969425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92273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5_Images &amp; Contents">
    <p:spTree>
      <p:nvGrpSpPr>
        <p:cNvPr id="1" name=""/>
        <p:cNvGrpSpPr/>
        <p:nvPr/>
      </p:nvGrpSpPr>
      <p:grpSpPr>
        <a:xfrm>
          <a:off x="0" y="0"/>
          <a:ext cx="0" cy="0"/>
          <a:chOff x="0" y="0"/>
          <a:chExt cx="0" cy="0"/>
        </a:xfrm>
      </p:grpSpPr>
      <p:sp>
        <p:nvSpPr>
          <p:cNvPr id="5" name="그림 개체 틀 4">
            <a:extLst>
              <a:ext uri="{FF2B5EF4-FFF2-40B4-BE49-F238E27FC236}">
                <a16:creationId xmlns:a16="http://schemas.microsoft.com/office/drawing/2014/main" xmlns="" id="{B7D7898D-D468-435D-8064-94CFFEA0BECB}"/>
              </a:ext>
            </a:extLst>
          </p:cNvPr>
          <p:cNvSpPr>
            <a:spLocks noGrp="1"/>
          </p:cNvSpPr>
          <p:nvPr>
            <p:ph type="pic" sz="quarter" idx="10" hasCustomPrompt="1"/>
          </p:nvPr>
        </p:nvSpPr>
        <p:spPr>
          <a:xfrm>
            <a:off x="5399091" y="1283844"/>
            <a:ext cx="5035481" cy="4946542"/>
          </a:xfrm>
          <a:custGeom>
            <a:avLst/>
            <a:gdLst>
              <a:gd name="connsiteX0" fmla="*/ 0 w 5035481"/>
              <a:gd name="connsiteY0" fmla="*/ 0 h 4946542"/>
              <a:gd name="connsiteX1" fmla="*/ 5035481 w 5035481"/>
              <a:gd name="connsiteY1" fmla="*/ 1150274 h 4946542"/>
              <a:gd name="connsiteX2" fmla="*/ 1532975 w 5035481"/>
              <a:gd name="connsiteY2" fmla="*/ 4946542 h 4946542"/>
            </a:gdLst>
            <a:ahLst/>
            <a:cxnLst>
              <a:cxn ang="0">
                <a:pos x="connsiteX0" y="connsiteY0"/>
              </a:cxn>
              <a:cxn ang="0">
                <a:pos x="connsiteX1" y="connsiteY1"/>
              </a:cxn>
              <a:cxn ang="0">
                <a:pos x="connsiteX2" y="connsiteY2"/>
              </a:cxn>
            </a:cxnLst>
            <a:rect l="l" t="t" r="r" b="b"/>
            <a:pathLst>
              <a:path w="5035481" h="4946542">
                <a:moveTo>
                  <a:pt x="0" y="0"/>
                </a:moveTo>
                <a:lnTo>
                  <a:pt x="5035481" y="1150274"/>
                </a:lnTo>
                <a:lnTo>
                  <a:pt x="1532975" y="4946542"/>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xmlns="" val="4159679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26015566"/>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93401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57448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51589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53384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64533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13239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cxnSp>
        <p:nvCxnSpPr>
          <p:cNvPr id="8" name="Straight Connector 7">
            <a:extLst>
              <a:ext uri="{FF2B5EF4-FFF2-40B4-BE49-F238E27FC236}">
                <a16:creationId xmlns:a16="http://schemas.microsoft.com/office/drawing/2014/main" xmlns="" id="{6E6F65D3-6563-4713-9BE8-7CF9A9390645}"/>
              </a:ext>
            </a:extLst>
          </p:cNvPr>
          <p:cNvCxnSpPr>
            <a:cxnSpLocks/>
          </p:cNvCxnSpPr>
          <p:nvPr/>
        </p:nvCxnSpPr>
        <p:spPr>
          <a:xfrm>
            <a:off x="0" y="6430962"/>
            <a:ext cx="12192000" cy="0"/>
          </a:xfrm>
          <a:prstGeom prst="line">
            <a:avLst/>
          </a:prstGeom>
          <a:ln w="25400">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4CCF9E78-6BBC-4373-8848-FD3950FEF73B}"/>
              </a:ext>
            </a:extLst>
          </p:cNvPr>
          <p:cNvSpPr/>
          <p:nvPr userDrawn="1"/>
        </p:nvSpPr>
        <p:spPr>
          <a:xfrm>
            <a:off x="0" y="6485021"/>
            <a:ext cx="12192000" cy="372979"/>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2787747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31046580"/>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70174220"/>
      </p:ext>
    </p:extLst>
  </p:cSld>
  <p:clrMap bg1="lt1" tx1="dk1" bg2="lt2" tx2="dk2" accent1="accent1" accent2="accent2" accent3="accent3" accent4="accent4" accent5="accent5" accent6="accent6" hlink="hlink" folHlink="folHlink"/>
  <p:sldLayoutIdLst>
    <p:sldLayoutId id="2147483737" r:id="rId1"/>
    <p:sldLayoutId id="2147483745" r:id="rId2"/>
    <p:sldLayoutId id="2147483736" r:id="rId3"/>
    <p:sldLayoutId id="2147483741" r:id="rId4"/>
    <p:sldLayoutId id="2147483744" r:id="rId5"/>
    <p:sldLayoutId id="2147483742" r:id="rId6"/>
    <p:sldLayoutId id="2147483743" r:id="rId7"/>
    <p:sldLayoutId id="2147483755" r:id="rId8"/>
    <p:sldLayoutId id="2147483739" r:id="rId9"/>
    <p:sldLayoutId id="2147483746" r:id="rId10"/>
    <p:sldLayoutId id="2147483747" r:id="rId11"/>
    <p:sldLayoutId id="2147483748" r:id="rId12"/>
    <p:sldLayoutId id="2147483749" r:id="rId13"/>
    <p:sldLayoutId id="2147483750" r:id="rId14"/>
    <p:sldLayoutId id="2147483752" r:id="rId15"/>
    <p:sldLayoutId id="2147483751" r:id="rId16"/>
    <p:sldLayoutId id="2147483738" r:id="rId17"/>
    <p:sldLayoutId id="2147483740" r:id="rId18"/>
    <p:sldLayoutId id="2147483756" r:id="rId19"/>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0.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0" name="Freeform 13">
            <a:extLst>
              <a:ext uri="{FF2B5EF4-FFF2-40B4-BE49-F238E27FC236}">
                <a16:creationId xmlns:a16="http://schemas.microsoft.com/office/drawing/2014/main" xmlns="" id="{B6F09283-C6C6-475C-9E8A-E85271AE71C6}"/>
              </a:ext>
            </a:extLst>
          </p:cNvPr>
          <p:cNvSpPr>
            <a:spLocks/>
          </p:cNvSpPr>
          <p:nvPr/>
        </p:nvSpPr>
        <p:spPr bwMode="auto">
          <a:xfrm rot="8950285" flipV="1">
            <a:off x="2124405" y="3619394"/>
            <a:ext cx="2914995" cy="4369901"/>
          </a:xfrm>
          <a:custGeom>
            <a:avLst/>
            <a:gdLst>
              <a:gd name="T0" fmla="*/ 388 w 2127"/>
              <a:gd name="T1" fmla="*/ 1550 h 3157"/>
              <a:gd name="T2" fmla="*/ 312 w 2127"/>
              <a:gd name="T3" fmla="*/ 1481 h 3157"/>
              <a:gd name="T4" fmla="*/ 259 w 2127"/>
              <a:gd name="T5" fmla="*/ 1260 h 3157"/>
              <a:gd name="T6" fmla="*/ 380 w 2127"/>
              <a:gd name="T7" fmla="*/ 1152 h 3157"/>
              <a:gd name="T8" fmla="*/ 318 w 2127"/>
              <a:gd name="T9" fmla="*/ 915 h 3157"/>
              <a:gd name="T10" fmla="*/ 345 w 2127"/>
              <a:gd name="T11" fmla="*/ 802 h 3157"/>
              <a:gd name="T12" fmla="*/ 349 w 2127"/>
              <a:gd name="T13" fmla="*/ 635 h 3157"/>
              <a:gd name="T14" fmla="*/ 421 w 2127"/>
              <a:gd name="T15" fmla="*/ 485 h 3157"/>
              <a:gd name="T16" fmla="*/ 561 w 2127"/>
              <a:gd name="T17" fmla="*/ 367 h 3157"/>
              <a:gd name="T18" fmla="*/ 569 w 2127"/>
              <a:gd name="T19" fmla="*/ 271 h 3157"/>
              <a:gd name="T20" fmla="*/ 561 w 2127"/>
              <a:gd name="T21" fmla="*/ 181 h 3157"/>
              <a:gd name="T22" fmla="*/ 625 w 2127"/>
              <a:gd name="T23" fmla="*/ 148 h 3157"/>
              <a:gd name="T24" fmla="*/ 769 w 2127"/>
              <a:gd name="T25" fmla="*/ 90 h 3157"/>
              <a:gd name="T26" fmla="*/ 909 w 2127"/>
              <a:gd name="T27" fmla="*/ 57 h 3157"/>
              <a:gd name="T28" fmla="*/ 1114 w 2127"/>
              <a:gd name="T29" fmla="*/ 148 h 3157"/>
              <a:gd name="T30" fmla="*/ 1236 w 2127"/>
              <a:gd name="T31" fmla="*/ 300 h 3157"/>
              <a:gd name="T32" fmla="*/ 1447 w 2127"/>
              <a:gd name="T33" fmla="*/ 373 h 3157"/>
              <a:gd name="T34" fmla="*/ 1554 w 2127"/>
              <a:gd name="T35" fmla="*/ 475 h 3157"/>
              <a:gd name="T36" fmla="*/ 1775 w 2127"/>
              <a:gd name="T37" fmla="*/ 691 h 3157"/>
              <a:gd name="T38" fmla="*/ 1677 w 2127"/>
              <a:gd name="T39" fmla="*/ 814 h 3157"/>
              <a:gd name="T40" fmla="*/ 1939 w 2127"/>
              <a:gd name="T41" fmla="*/ 1097 h 3157"/>
              <a:gd name="T42" fmla="*/ 1890 w 2127"/>
              <a:gd name="T43" fmla="*/ 1273 h 3157"/>
              <a:gd name="T44" fmla="*/ 2095 w 2127"/>
              <a:gd name="T45" fmla="*/ 1310 h 3157"/>
              <a:gd name="T46" fmla="*/ 1794 w 2127"/>
              <a:gd name="T47" fmla="*/ 1274 h 3157"/>
              <a:gd name="T48" fmla="*/ 1811 w 2127"/>
              <a:gd name="T49" fmla="*/ 1429 h 3157"/>
              <a:gd name="T50" fmla="*/ 1930 w 2127"/>
              <a:gd name="T51" fmla="*/ 1478 h 3157"/>
              <a:gd name="T52" fmla="*/ 1627 w 2127"/>
              <a:gd name="T53" fmla="*/ 1415 h 3157"/>
              <a:gd name="T54" fmla="*/ 1667 w 2127"/>
              <a:gd name="T55" fmla="*/ 1497 h 3157"/>
              <a:gd name="T56" fmla="*/ 1629 w 2127"/>
              <a:gd name="T57" fmla="*/ 1664 h 3157"/>
              <a:gd name="T58" fmla="*/ 1496 w 2127"/>
              <a:gd name="T59" fmla="*/ 1500 h 3157"/>
              <a:gd name="T60" fmla="*/ 1532 w 2127"/>
              <a:gd name="T61" fmla="*/ 1589 h 3157"/>
              <a:gd name="T62" fmla="*/ 1509 w 2127"/>
              <a:gd name="T63" fmla="*/ 1647 h 3157"/>
              <a:gd name="T64" fmla="*/ 1579 w 2127"/>
              <a:gd name="T65" fmla="*/ 1799 h 3157"/>
              <a:gd name="T66" fmla="*/ 1631 w 2127"/>
              <a:gd name="T67" fmla="*/ 2080 h 3157"/>
              <a:gd name="T68" fmla="*/ 1652 w 2127"/>
              <a:gd name="T69" fmla="*/ 2242 h 3157"/>
              <a:gd name="T70" fmla="*/ 1572 w 2127"/>
              <a:gd name="T71" fmla="*/ 2303 h 3157"/>
              <a:gd name="T72" fmla="*/ 1567 w 2127"/>
              <a:gd name="T73" fmla="*/ 2433 h 3157"/>
              <a:gd name="T74" fmla="*/ 1498 w 2127"/>
              <a:gd name="T75" fmla="*/ 2455 h 3157"/>
              <a:gd name="T76" fmla="*/ 1384 w 2127"/>
              <a:gd name="T77" fmla="*/ 2483 h 3157"/>
              <a:gd name="T78" fmla="*/ 1251 w 2127"/>
              <a:gd name="T79" fmla="*/ 2679 h 3157"/>
              <a:gd name="T80" fmla="*/ 998 w 2127"/>
              <a:gd name="T81" fmla="*/ 2538 h 3157"/>
              <a:gd name="T82" fmla="*/ 790 w 2127"/>
              <a:gd name="T83" fmla="*/ 2468 h 3157"/>
              <a:gd name="T84" fmla="*/ 649 w 2127"/>
              <a:gd name="T85" fmla="*/ 2321 h 3157"/>
              <a:gd name="T86" fmla="*/ 513 w 2127"/>
              <a:gd name="T87" fmla="*/ 2337 h 3157"/>
              <a:gd name="T88" fmla="*/ 574 w 2127"/>
              <a:gd name="T89" fmla="*/ 2476 h 3157"/>
              <a:gd name="T90" fmla="*/ 545 w 2127"/>
              <a:gd name="T91" fmla="*/ 2580 h 3157"/>
              <a:gd name="T92" fmla="*/ 349 w 2127"/>
              <a:gd name="T93" fmla="*/ 2754 h 3157"/>
              <a:gd name="T94" fmla="*/ 407 w 2127"/>
              <a:gd name="T95" fmla="*/ 2783 h 3157"/>
              <a:gd name="T96" fmla="*/ 456 w 2127"/>
              <a:gd name="T97" fmla="*/ 2817 h 3157"/>
              <a:gd name="T98" fmla="*/ 449 w 2127"/>
              <a:gd name="T99" fmla="*/ 2968 h 3157"/>
              <a:gd name="T100" fmla="*/ 392 w 2127"/>
              <a:gd name="T101" fmla="*/ 3084 h 3157"/>
              <a:gd name="T102" fmla="*/ 349 w 2127"/>
              <a:gd name="T103" fmla="*/ 3149 h 3157"/>
              <a:gd name="T104" fmla="*/ 164 w 2127"/>
              <a:gd name="T105" fmla="*/ 3145 h 3157"/>
              <a:gd name="T106" fmla="*/ 18 w 2127"/>
              <a:gd name="T107" fmla="*/ 2940 h 3157"/>
              <a:gd name="T108" fmla="*/ 139 w 2127"/>
              <a:gd name="T109" fmla="*/ 2743 h 3157"/>
              <a:gd name="T110" fmla="*/ 100 w 2127"/>
              <a:gd name="T111" fmla="*/ 2541 h 3157"/>
              <a:gd name="T112" fmla="*/ 211 w 2127"/>
              <a:gd name="T113" fmla="*/ 2293 h 3157"/>
              <a:gd name="T114" fmla="*/ 341 w 2127"/>
              <a:gd name="T115" fmla="*/ 2266 h 3157"/>
              <a:gd name="T116" fmla="*/ 417 w 2127"/>
              <a:gd name="T117" fmla="*/ 2296 h 3157"/>
              <a:gd name="T118" fmla="*/ 508 w 2127"/>
              <a:gd name="T119" fmla="*/ 2062 h 3157"/>
              <a:gd name="T120" fmla="*/ 488 w 2127"/>
              <a:gd name="T121" fmla="*/ 1904 h 3157"/>
              <a:gd name="T122" fmla="*/ 496 w 2127"/>
              <a:gd name="T123" fmla="*/ 1782 h 3157"/>
              <a:gd name="T124" fmla="*/ 514 w 2127"/>
              <a:gd name="T125" fmla="*/ 1618 h 3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7" h="3157">
                <a:moveTo>
                  <a:pt x="440" y="1547"/>
                </a:moveTo>
                <a:cubicBezTo>
                  <a:pt x="431" y="1553"/>
                  <a:pt x="430" y="1563"/>
                  <a:pt x="426" y="1570"/>
                </a:cubicBezTo>
                <a:cubicBezTo>
                  <a:pt x="422" y="1577"/>
                  <a:pt x="419" y="1587"/>
                  <a:pt x="408" y="1586"/>
                </a:cubicBezTo>
                <a:cubicBezTo>
                  <a:pt x="395" y="1585"/>
                  <a:pt x="382" y="1582"/>
                  <a:pt x="376" y="1569"/>
                </a:cubicBezTo>
                <a:cubicBezTo>
                  <a:pt x="370" y="1558"/>
                  <a:pt x="372" y="1549"/>
                  <a:pt x="388" y="1550"/>
                </a:cubicBezTo>
                <a:cubicBezTo>
                  <a:pt x="399" y="1551"/>
                  <a:pt x="401" y="1544"/>
                  <a:pt x="401" y="1535"/>
                </a:cubicBezTo>
                <a:cubicBezTo>
                  <a:pt x="403" y="1510"/>
                  <a:pt x="380" y="1494"/>
                  <a:pt x="357" y="1505"/>
                </a:cubicBezTo>
                <a:cubicBezTo>
                  <a:pt x="349" y="1508"/>
                  <a:pt x="342" y="1512"/>
                  <a:pt x="333" y="1515"/>
                </a:cubicBezTo>
                <a:cubicBezTo>
                  <a:pt x="323" y="1517"/>
                  <a:pt x="315" y="1514"/>
                  <a:pt x="309" y="1505"/>
                </a:cubicBezTo>
                <a:cubicBezTo>
                  <a:pt x="302" y="1496"/>
                  <a:pt x="307" y="1489"/>
                  <a:pt x="312" y="1481"/>
                </a:cubicBezTo>
                <a:cubicBezTo>
                  <a:pt x="321" y="1467"/>
                  <a:pt x="336" y="1464"/>
                  <a:pt x="351" y="1459"/>
                </a:cubicBezTo>
                <a:cubicBezTo>
                  <a:pt x="387" y="1447"/>
                  <a:pt x="387" y="1447"/>
                  <a:pt x="375" y="1411"/>
                </a:cubicBezTo>
                <a:cubicBezTo>
                  <a:pt x="364" y="1376"/>
                  <a:pt x="354" y="1342"/>
                  <a:pt x="353" y="1306"/>
                </a:cubicBezTo>
                <a:cubicBezTo>
                  <a:pt x="353" y="1294"/>
                  <a:pt x="346" y="1293"/>
                  <a:pt x="338" y="1291"/>
                </a:cubicBezTo>
                <a:cubicBezTo>
                  <a:pt x="312" y="1284"/>
                  <a:pt x="286" y="1275"/>
                  <a:pt x="259" y="1260"/>
                </a:cubicBezTo>
                <a:cubicBezTo>
                  <a:pt x="282" y="1252"/>
                  <a:pt x="302" y="1256"/>
                  <a:pt x="323" y="1257"/>
                </a:cubicBezTo>
                <a:cubicBezTo>
                  <a:pt x="367" y="1259"/>
                  <a:pt x="387" y="1243"/>
                  <a:pt x="392" y="1204"/>
                </a:cubicBezTo>
                <a:cubicBezTo>
                  <a:pt x="395" y="1186"/>
                  <a:pt x="389" y="1176"/>
                  <a:pt x="371" y="1172"/>
                </a:cubicBezTo>
                <a:cubicBezTo>
                  <a:pt x="363" y="1170"/>
                  <a:pt x="355" y="1170"/>
                  <a:pt x="348" y="1164"/>
                </a:cubicBezTo>
                <a:cubicBezTo>
                  <a:pt x="356" y="1152"/>
                  <a:pt x="369" y="1152"/>
                  <a:pt x="380" y="1152"/>
                </a:cubicBezTo>
                <a:cubicBezTo>
                  <a:pt x="392" y="1152"/>
                  <a:pt x="395" y="1147"/>
                  <a:pt x="396" y="1137"/>
                </a:cubicBezTo>
                <a:cubicBezTo>
                  <a:pt x="398" y="1109"/>
                  <a:pt x="388" y="1086"/>
                  <a:pt x="374" y="1063"/>
                </a:cubicBezTo>
                <a:cubicBezTo>
                  <a:pt x="366" y="1050"/>
                  <a:pt x="357" y="1036"/>
                  <a:pt x="349" y="1023"/>
                </a:cubicBezTo>
                <a:cubicBezTo>
                  <a:pt x="337" y="1002"/>
                  <a:pt x="333" y="980"/>
                  <a:pt x="340" y="957"/>
                </a:cubicBezTo>
                <a:cubicBezTo>
                  <a:pt x="346" y="934"/>
                  <a:pt x="340" y="923"/>
                  <a:pt x="318" y="915"/>
                </a:cubicBezTo>
                <a:cubicBezTo>
                  <a:pt x="315" y="914"/>
                  <a:pt x="312" y="914"/>
                  <a:pt x="307" y="913"/>
                </a:cubicBezTo>
                <a:cubicBezTo>
                  <a:pt x="316" y="897"/>
                  <a:pt x="331" y="894"/>
                  <a:pt x="344" y="889"/>
                </a:cubicBezTo>
                <a:cubicBezTo>
                  <a:pt x="360" y="883"/>
                  <a:pt x="372" y="874"/>
                  <a:pt x="377" y="857"/>
                </a:cubicBezTo>
                <a:cubicBezTo>
                  <a:pt x="382" y="845"/>
                  <a:pt x="380" y="836"/>
                  <a:pt x="367" y="831"/>
                </a:cubicBezTo>
                <a:cubicBezTo>
                  <a:pt x="353" y="826"/>
                  <a:pt x="344" y="819"/>
                  <a:pt x="345" y="802"/>
                </a:cubicBezTo>
                <a:cubicBezTo>
                  <a:pt x="345" y="786"/>
                  <a:pt x="357" y="784"/>
                  <a:pt x="369" y="781"/>
                </a:cubicBezTo>
                <a:cubicBezTo>
                  <a:pt x="373" y="780"/>
                  <a:pt x="380" y="780"/>
                  <a:pt x="379" y="773"/>
                </a:cubicBezTo>
                <a:cubicBezTo>
                  <a:pt x="379" y="765"/>
                  <a:pt x="375" y="756"/>
                  <a:pt x="367" y="754"/>
                </a:cubicBezTo>
                <a:cubicBezTo>
                  <a:pt x="345" y="748"/>
                  <a:pt x="347" y="734"/>
                  <a:pt x="352" y="716"/>
                </a:cubicBezTo>
                <a:cubicBezTo>
                  <a:pt x="358" y="689"/>
                  <a:pt x="357" y="662"/>
                  <a:pt x="349" y="635"/>
                </a:cubicBezTo>
                <a:cubicBezTo>
                  <a:pt x="347" y="627"/>
                  <a:pt x="346" y="620"/>
                  <a:pt x="351" y="613"/>
                </a:cubicBezTo>
                <a:cubicBezTo>
                  <a:pt x="364" y="593"/>
                  <a:pt x="371" y="574"/>
                  <a:pt x="356" y="551"/>
                </a:cubicBezTo>
                <a:cubicBezTo>
                  <a:pt x="351" y="542"/>
                  <a:pt x="361" y="537"/>
                  <a:pt x="367" y="538"/>
                </a:cubicBezTo>
                <a:cubicBezTo>
                  <a:pt x="400" y="545"/>
                  <a:pt x="411" y="528"/>
                  <a:pt x="413" y="499"/>
                </a:cubicBezTo>
                <a:cubicBezTo>
                  <a:pt x="414" y="494"/>
                  <a:pt x="418" y="490"/>
                  <a:pt x="421" y="485"/>
                </a:cubicBezTo>
                <a:cubicBezTo>
                  <a:pt x="437" y="458"/>
                  <a:pt x="439" y="456"/>
                  <a:pt x="470" y="463"/>
                </a:cubicBezTo>
                <a:cubicBezTo>
                  <a:pt x="487" y="467"/>
                  <a:pt x="498" y="465"/>
                  <a:pt x="506" y="447"/>
                </a:cubicBezTo>
                <a:cubicBezTo>
                  <a:pt x="512" y="434"/>
                  <a:pt x="523" y="422"/>
                  <a:pt x="539" y="420"/>
                </a:cubicBezTo>
                <a:cubicBezTo>
                  <a:pt x="554" y="418"/>
                  <a:pt x="555" y="408"/>
                  <a:pt x="555" y="397"/>
                </a:cubicBezTo>
                <a:cubicBezTo>
                  <a:pt x="555" y="386"/>
                  <a:pt x="554" y="376"/>
                  <a:pt x="561" y="367"/>
                </a:cubicBezTo>
                <a:cubicBezTo>
                  <a:pt x="566" y="360"/>
                  <a:pt x="561" y="355"/>
                  <a:pt x="556" y="352"/>
                </a:cubicBezTo>
                <a:cubicBezTo>
                  <a:pt x="548" y="349"/>
                  <a:pt x="541" y="347"/>
                  <a:pt x="533" y="346"/>
                </a:cubicBezTo>
                <a:cubicBezTo>
                  <a:pt x="507" y="339"/>
                  <a:pt x="506" y="337"/>
                  <a:pt x="517" y="314"/>
                </a:cubicBezTo>
                <a:cubicBezTo>
                  <a:pt x="522" y="302"/>
                  <a:pt x="530" y="292"/>
                  <a:pt x="536" y="281"/>
                </a:cubicBezTo>
                <a:cubicBezTo>
                  <a:pt x="544" y="268"/>
                  <a:pt x="552" y="255"/>
                  <a:pt x="569" y="271"/>
                </a:cubicBezTo>
                <a:cubicBezTo>
                  <a:pt x="575" y="276"/>
                  <a:pt x="583" y="273"/>
                  <a:pt x="585" y="264"/>
                </a:cubicBezTo>
                <a:cubicBezTo>
                  <a:pt x="588" y="253"/>
                  <a:pt x="592" y="241"/>
                  <a:pt x="578" y="232"/>
                </a:cubicBezTo>
                <a:cubicBezTo>
                  <a:pt x="577" y="232"/>
                  <a:pt x="576" y="232"/>
                  <a:pt x="574" y="231"/>
                </a:cubicBezTo>
                <a:cubicBezTo>
                  <a:pt x="566" y="228"/>
                  <a:pt x="552" y="235"/>
                  <a:pt x="550" y="220"/>
                </a:cubicBezTo>
                <a:cubicBezTo>
                  <a:pt x="548" y="206"/>
                  <a:pt x="552" y="193"/>
                  <a:pt x="561" y="181"/>
                </a:cubicBezTo>
                <a:cubicBezTo>
                  <a:pt x="569" y="172"/>
                  <a:pt x="580" y="166"/>
                  <a:pt x="591" y="162"/>
                </a:cubicBezTo>
                <a:cubicBezTo>
                  <a:pt x="600" y="159"/>
                  <a:pt x="607" y="159"/>
                  <a:pt x="608" y="171"/>
                </a:cubicBezTo>
                <a:cubicBezTo>
                  <a:pt x="609" y="175"/>
                  <a:pt x="611" y="179"/>
                  <a:pt x="615" y="179"/>
                </a:cubicBezTo>
                <a:cubicBezTo>
                  <a:pt x="622" y="179"/>
                  <a:pt x="623" y="174"/>
                  <a:pt x="623" y="170"/>
                </a:cubicBezTo>
                <a:cubicBezTo>
                  <a:pt x="624" y="162"/>
                  <a:pt x="624" y="155"/>
                  <a:pt x="625" y="148"/>
                </a:cubicBezTo>
                <a:cubicBezTo>
                  <a:pt x="628" y="124"/>
                  <a:pt x="644" y="115"/>
                  <a:pt x="666" y="124"/>
                </a:cubicBezTo>
                <a:cubicBezTo>
                  <a:pt x="669" y="125"/>
                  <a:pt x="671" y="126"/>
                  <a:pt x="673" y="127"/>
                </a:cubicBezTo>
                <a:cubicBezTo>
                  <a:pt x="705" y="144"/>
                  <a:pt x="710" y="143"/>
                  <a:pt x="725" y="109"/>
                </a:cubicBezTo>
                <a:cubicBezTo>
                  <a:pt x="731" y="96"/>
                  <a:pt x="738" y="89"/>
                  <a:pt x="753" y="91"/>
                </a:cubicBezTo>
                <a:cubicBezTo>
                  <a:pt x="759" y="92"/>
                  <a:pt x="764" y="91"/>
                  <a:pt x="769" y="90"/>
                </a:cubicBezTo>
                <a:cubicBezTo>
                  <a:pt x="799" y="89"/>
                  <a:pt x="822" y="78"/>
                  <a:pt x="829" y="45"/>
                </a:cubicBezTo>
                <a:cubicBezTo>
                  <a:pt x="832" y="33"/>
                  <a:pt x="837" y="21"/>
                  <a:pt x="845" y="11"/>
                </a:cubicBezTo>
                <a:cubicBezTo>
                  <a:pt x="850" y="4"/>
                  <a:pt x="858" y="0"/>
                  <a:pt x="866" y="3"/>
                </a:cubicBezTo>
                <a:cubicBezTo>
                  <a:pt x="876" y="6"/>
                  <a:pt x="872" y="15"/>
                  <a:pt x="871" y="22"/>
                </a:cubicBezTo>
                <a:cubicBezTo>
                  <a:pt x="867" y="66"/>
                  <a:pt x="867" y="66"/>
                  <a:pt x="909" y="57"/>
                </a:cubicBezTo>
                <a:cubicBezTo>
                  <a:pt x="924" y="54"/>
                  <a:pt x="938" y="53"/>
                  <a:pt x="953" y="56"/>
                </a:cubicBezTo>
                <a:cubicBezTo>
                  <a:pt x="968" y="60"/>
                  <a:pt x="980" y="63"/>
                  <a:pt x="986" y="82"/>
                </a:cubicBezTo>
                <a:cubicBezTo>
                  <a:pt x="996" y="109"/>
                  <a:pt x="1034" y="117"/>
                  <a:pt x="1066" y="102"/>
                </a:cubicBezTo>
                <a:cubicBezTo>
                  <a:pt x="1071" y="100"/>
                  <a:pt x="1075" y="97"/>
                  <a:pt x="1081" y="94"/>
                </a:cubicBezTo>
                <a:cubicBezTo>
                  <a:pt x="1085" y="117"/>
                  <a:pt x="1091" y="138"/>
                  <a:pt x="1114" y="148"/>
                </a:cubicBezTo>
                <a:cubicBezTo>
                  <a:pt x="1135" y="157"/>
                  <a:pt x="1155" y="152"/>
                  <a:pt x="1176" y="148"/>
                </a:cubicBezTo>
                <a:cubicBezTo>
                  <a:pt x="1178" y="154"/>
                  <a:pt x="1174" y="156"/>
                  <a:pt x="1172" y="159"/>
                </a:cubicBezTo>
                <a:cubicBezTo>
                  <a:pt x="1152" y="181"/>
                  <a:pt x="1160" y="206"/>
                  <a:pt x="1189" y="215"/>
                </a:cubicBezTo>
                <a:cubicBezTo>
                  <a:pt x="1219" y="224"/>
                  <a:pt x="1219" y="224"/>
                  <a:pt x="1209" y="254"/>
                </a:cubicBezTo>
                <a:cubicBezTo>
                  <a:pt x="1202" y="275"/>
                  <a:pt x="1214" y="297"/>
                  <a:pt x="1236" y="300"/>
                </a:cubicBezTo>
                <a:cubicBezTo>
                  <a:pt x="1247" y="302"/>
                  <a:pt x="1248" y="292"/>
                  <a:pt x="1250" y="285"/>
                </a:cubicBezTo>
                <a:cubicBezTo>
                  <a:pt x="1253" y="273"/>
                  <a:pt x="1255" y="259"/>
                  <a:pt x="1270" y="255"/>
                </a:cubicBezTo>
                <a:cubicBezTo>
                  <a:pt x="1280" y="253"/>
                  <a:pt x="1287" y="252"/>
                  <a:pt x="1283" y="267"/>
                </a:cubicBezTo>
                <a:cubicBezTo>
                  <a:pt x="1274" y="305"/>
                  <a:pt x="1284" y="318"/>
                  <a:pt x="1322" y="321"/>
                </a:cubicBezTo>
                <a:cubicBezTo>
                  <a:pt x="1370" y="325"/>
                  <a:pt x="1411" y="342"/>
                  <a:pt x="1447" y="373"/>
                </a:cubicBezTo>
                <a:cubicBezTo>
                  <a:pt x="1465" y="389"/>
                  <a:pt x="1484" y="402"/>
                  <a:pt x="1507" y="410"/>
                </a:cubicBezTo>
                <a:cubicBezTo>
                  <a:pt x="1519" y="414"/>
                  <a:pt x="1530" y="414"/>
                  <a:pt x="1540" y="405"/>
                </a:cubicBezTo>
                <a:cubicBezTo>
                  <a:pt x="1549" y="397"/>
                  <a:pt x="1560" y="392"/>
                  <a:pt x="1570" y="402"/>
                </a:cubicBezTo>
                <a:cubicBezTo>
                  <a:pt x="1580" y="413"/>
                  <a:pt x="1569" y="421"/>
                  <a:pt x="1563" y="427"/>
                </a:cubicBezTo>
                <a:cubicBezTo>
                  <a:pt x="1548" y="442"/>
                  <a:pt x="1547" y="456"/>
                  <a:pt x="1554" y="475"/>
                </a:cubicBezTo>
                <a:cubicBezTo>
                  <a:pt x="1581" y="551"/>
                  <a:pt x="1584" y="629"/>
                  <a:pt x="1581" y="708"/>
                </a:cubicBezTo>
                <a:cubicBezTo>
                  <a:pt x="1580" y="748"/>
                  <a:pt x="1580" y="748"/>
                  <a:pt x="1616" y="763"/>
                </a:cubicBezTo>
                <a:cubicBezTo>
                  <a:pt x="1649" y="776"/>
                  <a:pt x="1649" y="776"/>
                  <a:pt x="1675" y="750"/>
                </a:cubicBezTo>
                <a:cubicBezTo>
                  <a:pt x="1693" y="732"/>
                  <a:pt x="1711" y="713"/>
                  <a:pt x="1734" y="700"/>
                </a:cubicBezTo>
                <a:cubicBezTo>
                  <a:pt x="1746" y="694"/>
                  <a:pt x="1759" y="688"/>
                  <a:pt x="1775" y="691"/>
                </a:cubicBezTo>
                <a:cubicBezTo>
                  <a:pt x="1772" y="703"/>
                  <a:pt x="1764" y="711"/>
                  <a:pt x="1758" y="720"/>
                </a:cubicBezTo>
                <a:cubicBezTo>
                  <a:pt x="1746" y="738"/>
                  <a:pt x="1738" y="757"/>
                  <a:pt x="1738" y="778"/>
                </a:cubicBezTo>
                <a:cubicBezTo>
                  <a:pt x="1737" y="790"/>
                  <a:pt x="1733" y="792"/>
                  <a:pt x="1722" y="791"/>
                </a:cubicBezTo>
                <a:cubicBezTo>
                  <a:pt x="1711" y="790"/>
                  <a:pt x="1699" y="790"/>
                  <a:pt x="1689" y="796"/>
                </a:cubicBezTo>
                <a:cubicBezTo>
                  <a:pt x="1683" y="801"/>
                  <a:pt x="1678" y="807"/>
                  <a:pt x="1677" y="814"/>
                </a:cubicBezTo>
                <a:cubicBezTo>
                  <a:pt x="1677" y="823"/>
                  <a:pt x="1686" y="823"/>
                  <a:pt x="1692" y="825"/>
                </a:cubicBezTo>
                <a:cubicBezTo>
                  <a:pt x="1732" y="839"/>
                  <a:pt x="1772" y="852"/>
                  <a:pt x="1813" y="867"/>
                </a:cubicBezTo>
                <a:cubicBezTo>
                  <a:pt x="1837" y="875"/>
                  <a:pt x="1861" y="886"/>
                  <a:pt x="1882" y="902"/>
                </a:cubicBezTo>
                <a:cubicBezTo>
                  <a:pt x="1923" y="931"/>
                  <a:pt x="1936" y="968"/>
                  <a:pt x="1924" y="1017"/>
                </a:cubicBezTo>
                <a:cubicBezTo>
                  <a:pt x="1912" y="1061"/>
                  <a:pt x="1912" y="1061"/>
                  <a:pt x="1939" y="1097"/>
                </a:cubicBezTo>
                <a:cubicBezTo>
                  <a:pt x="1923" y="1108"/>
                  <a:pt x="1913" y="1125"/>
                  <a:pt x="1904" y="1141"/>
                </a:cubicBezTo>
                <a:cubicBezTo>
                  <a:pt x="1895" y="1157"/>
                  <a:pt x="1884" y="1170"/>
                  <a:pt x="1865" y="1174"/>
                </a:cubicBezTo>
                <a:cubicBezTo>
                  <a:pt x="1851" y="1177"/>
                  <a:pt x="1837" y="1180"/>
                  <a:pt x="1834" y="1197"/>
                </a:cubicBezTo>
                <a:cubicBezTo>
                  <a:pt x="1830" y="1217"/>
                  <a:pt x="1831" y="1236"/>
                  <a:pt x="1849" y="1250"/>
                </a:cubicBezTo>
                <a:cubicBezTo>
                  <a:pt x="1861" y="1260"/>
                  <a:pt x="1876" y="1267"/>
                  <a:pt x="1890" y="1273"/>
                </a:cubicBezTo>
                <a:cubicBezTo>
                  <a:pt x="1914" y="1284"/>
                  <a:pt x="1939" y="1294"/>
                  <a:pt x="1961" y="1309"/>
                </a:cubicBezTo>
                <a:cubicBezTo>
                  <a:pt x="1974" y="1318"/>
                  <a:pt x="1981" y="1314"/>
                  <a:pt x="1983" y="1298"/>
                </a:cubicBezTo>
                <a:cubicBezTo>
                  <a:pt x="1984" y="1274"/>
                  <a:pt x="1997" y="1257"/>
                  <a:pt x="2020" y="1250"/>
                </a:cubicBezTo>
                <a:cubicBezTo>
                  <a:pt x="2045" y="1242"/>
                  <a:pt x="2073" y="1249"/>
                  <a:pt x="2088" y="1267"/>
                </a:cubicBezTo>
                <a:cubicBezTo>
                  <a:pt x="2099" y="1280"/>
                  <a:pt x="2101" y="1295"/>
                  <a:pt x="2095" y="1310"/>
                </a:cubicBezTo>
                <a:cubicBezTo>
                  <a:pt x="2088" y="1329"/>
                  <a:pt x="2096" y="1338"/>
                  <a:pt x="2112" y="1343"/>
                </a:cubicBezTo>
                <a:cubicBezTo>
                  <a:pt x="2122" y="1346"/>
                  <a:pt x="2127" y="1351"/>
                  <a:pt x="2125" y="1362"/>
                </a:cubicBezTo>
                <a:cubicBezTo>
                  <a:pt x="2123" y="1374"/>
                  <a:pt x="2114" y="1368"/>
                  <a:pt x="2108" y="1368"/>
                </a:cubicBezTo>
                <a:cubicBezTo>
                  <a:pt x="2002" y="1361"/>
                  <a:pt x="1903" y="1334"/>
                  <a:pt x="1815" y="1274"/>
                </a:cubicBezTo>
                <a:cubicBezTo>
                  <a:pt x="1807" y="1268"/>
                  <a:pt x="1800" y="1268"/>
                  <a:pt x="1794" y="1274"/>
                </a:cubicBezTo>
                <a:cubicBezTo>
                  <a:pt x="1782" y="1284"/>
                  <a:pt x="1770" y="1294"/>
                  <a:pt x="1759" y="1304"/>
                </a:cubicBezTo>
                <a:cubicBezTo>
                  <a:pt x="1743" y="1319"/>
                  <a:pt x="1727" y="1334"/>
                  <a:pt x="1704" y="1340"/>
                </a:cubicBezTo>
                <a:cubicBezTo>
                  <a:pt x="1693" y="1342"/>
                  <a:pt x="1693" y="1350"/>
                  <a:pt x="1698" y="1358"/>
                </a:cubicBezTo>
                <a:cubicBezTo>
                  <a:pt x="1705" y="1368"/>
                  <a:pt x="1712" y="1378"/>
                  <a:pt x="1726" y="1381"/>
                </a:cubicBezTo>
                <a:cubicBezTo>
                  <a:pt x="1758" y="1390"/>
                  <a:pt x="1785" y="1409"/>
                  <a:pt x="1811" y="1429"/>
                </a:cubicBezTo>
                <a:cubicBezTo>
                  <a:pt x="1831" y="1445"/>
                  <a:pt x="1851" y="1460"/>
                  <a:pt x="1874" y="1471"/>
                </a:cubicBezTo>
                <a:cubicBezTo>
                  <a:pt x="1890" y="1480"/>
                  <a:pt x="1899" y="1477"/>
                  <a:pt x="1904" y="1460"/>
                </a:cubicBezTo>
                <a:cubicBezTo>
                  <a:pt x="1906" y="1451"/>
                  <a:pt x="1908" y="1441"/>
                  <a:pt x="1922" y="1445"/>
                </a:cubicBezTo>
                <a:cubicBezTo>
                  <a:pt x="1935" y="1449"/>
                  <a:pt x="1940" y="1458"/>
                  <a:pt x="1941" y="1470"/>
                </a:cubicBezTo>
                <a:cubicBezTo>
                  <a:pt x="1941" y="1478"/>
                  <a:pt x="1935" y="1478"/>
                  <a:pt x="1930" y="1478"/>
                </a:cubicBezTo>
                <a:cubicBezTo>
                  <a:pt x="1914" y="1479"/>
                  <a:pt x="1900" y="1483"/>
                  <a:pt x="1887" y="1493"/>
                </a:cubicBezTo>
                <a:cubicBezTo>
                  <a:pt x="1881" y="1498"/>
                  <a:pt x="1877" y="1496"/>
                  <a:pt x="1871" y="1493"/>
                </a:cubicBezTo>
                <a:cubicBezTo>
                  <a:pt x="1813" y="1464"/>
                  <a:pt x="1751" y="1440"/>
                  <a:pt x="1708" y="1388"/>
                </a:cubicBezTo>
                <a:cubicBezTo>
                  <a:pt x="1695" y="1373"/>
                  <a:pt x="1664" y="1380"/>
                  <a:pt x="1656" y="1400"/>
                </a:cubicBezTo>
                <a:cubicBezTo>
                  <a:pt x="1649" y="1415"/>
                  <a:pt x="1641" y="1417"/>
                  <a:pt x="1627" y="1415"/>
                </a:cubicBezTo>
                <a:cubicBezTo>
                  <a:pt x="1620" y="1414"/>
                  <a:pt x="1612" y="1415"/>
                  <a:pt x="1605" y="1417"/>
                </a:cubicBezTo>
                <a:cubicBezTo>
                  <a:pt x="1593" y="1420"/>
                  <a:pt x="1590" y="1430"/>
                  <a:pt x="1588" y="1441"/>
                </a:cubicBezTo>
                <a:cubicBezTo>
                  <a:pt x="1586" y="1452"/>
                  <a:pt x="1593" y="1457"/>
                  <a:pt x="1601" y="1461"/>
                </a:cubicBezTo>
                <a:cubicBezTo>
                  <a:pt x="1611" y="1466"/>
                  <a:pt x="1623" y="1470"/>
                  <a:pt x="1634" y="1475"/>
                </a:cubicBezTo>
                <a:cubicBezTo>
                  <a:pt x="1646" y="1480"/>
                  <a:pt x="1658" y="1486"/>
                  <a:pt x="1667" y="1497"/>
                </a:cubicBezTo>
                <a:cubicBezTo>
                  <a:pt x="1682" y="1516"/>
                  <a:pt x="1679" y="1534"/>
                  <a:pt x="1656" y="1541"/>
                </a:cubicBezTo>
                <a:cubicBezTo>
                  <a:pt x="1613" y="1554"/>
                  <a:pt x="1610" y="1570"/>
                  <a:pt x="1633" y="1611"/>
                </a:cubicBezTo>
                <a:cubicBezTo>
                  <a:pt x="1642" y="1628"/>
                  <a:pt x="1653" y="1643"/>
                  <a:pt x="1646" y="1664"/>
                </a:cubicBezTo>
                <a:cubicBezTo>
                  <a:pt x="1644" y="1668"/>
                  <a:pt x="1644" y="1674"/>
                  <a:pt x="1638" y="1673"/>
                </a:cubicBezTo>
                <a:cubicBezTo>
                  <a:pt x="1632" y="1673"/>
                  <a:pt x="1630" y="1668"/>
                  <a:pt x="1629" y="1664"/>
                </a:cubicBezTo>
                <a:cubicBezTo>
                  <a:pt x="1627" y="1646"/>
                  <a:pt x="1616" y="1640"/>
                  <a:pt x="1599" y="1639"/>
                </a:cubicBezTo>
                <a:cubicBezTo>
                  <a:pt x="1575" y="1637"/>
                  <a:pt x="1560" y="1623"/>
                  <a:pt x="1552" y="1600"/>
                </a:cubicBezTo>
                <a:cubicBezTo>
                  <a:pt x="1546" y="1580"/>
                  <a:pt x="1540" y="1560"/>
                  <a:pt x="1533" y="1540"/>
                </a:cubicBezTo>
                <a:cubicBezTo>
                  <a:pt x="1529" y="1526"/>
                  <a:pt x="1521" y="1514"/>
                  <a:pt x="1510" y="1506"/>
                </a:cubicBezTo>
                <a:cubicBezTo>
                  <a:pt x="1506" y="1503"/>
                  <a:pt x="1502" y="1498"/>
                  <a:pt x="1496" y="1500"/>
                </a:cubicBezTo>
                <a:cubicBezTo>
                  <a:pt x="1489" y="1504"/>
                  <a:pt x="1486" y="1510"/>
                  <a:pt x="1487" y="1517"/>
                </a:cubicBezTo>
                <a:cubicBezTo>
                  <a:pt x="1488" y="1530"/>
                  <a:pt x="1490" y="1543"/>
                  <a:pt x="1492" y="1556"/>
                </a:cubicBezTo>
                <a:cubicBezTo>
                  <a:pt x="1493" y="1561"/>
                  <a:pt x="1498" y="1562"/>
                  <a:pt x="1502" y="1563"/>
                </a:cubicBezTo>
                <a:cubicBezTo>
                  <a:pt x="1506" y="1564"/>
                  <a:pt x="1511" y="1564"/>
                  <a:pt x="1515" y="1566"/>
                </a:cubicBezTo>
                <a:cubicBezTo>
                  <a:pt x="1527" y="1569"/>
                  <a:pt x="1536" y="1576"/>
                  <a:pt x="1532" y="1589"/>
                </a:cubicBezTo>
                <a:cubicBezTo>
                  <a:pt x="1528" y="1600"/>
                  <a:pt x="1516" y="1595"/>
                  <a:pt x="1507" y="1594"/>
                </a:cubicBezTo>
                <a:cubicBezTo>
                  <a:pt x="1504" y="1593"/>
                  <a:pt x="1500" y="1592"/>
                  <a:pt x="1498" y="1590"/>
                </a:cubicBezTo>
                <a:cubicBezTo>
                  <a:pt x="1480" y="1574"/>
                  <a:pt x="1478" y="1587"/>
                  <a:pt x="1474" y="1602"/>
                </a:cubicBezTo>
                <a:cubicBezTo>
                  <a:pt x="1468" y="1624"/>
                  <a:pt x="1468" y="1623"/>
                  <a:pt x="1492" y="1625"/>
                </a:cubicBezTo>
                <a:cubicBezTo>
                  <a:pt x="1506" y="1625"/>
                  <a:pt x="1515" y="1630"/>
                  <a:pt x="1509" y="1647"/>
                </a:cubicBezTo>
                <a:cubicBezTo>
                  <a:pt x="1505" y="1659"/>
                  <a:pt x="1502" y="1671"/>
                  <a:pt x="1500" y="1684"/>
                </a:cubicBezTo>
                <a:cubicBezTo>
                  <a:pt x="1497" y="1705"/>
                  <a:pt x="1504" y="1712"/>
                  <a:pt x="1525" y="1709"/>
                </a:cubicBezTo>
                <a:cubicBezTo>
                  <a:pt x="1529" y="1709"/>
                  <a:pt x="1532" y="1709"/>
                  <a:pt x="1535" y="1708"/>
                </a:cubicBezTo>
                <a:cubicBezTo>
                  <a:pt x="1553" y="1704"/>
                  <a:pt x="1560" y="1707"/>
                  <a:pt x="1558" y="1728"/>
                </a:cubicBezTo>
                <a:cubicBezTo>
                  <a:pt x="1554" y="1754"/>
                  <a:pt x="1565" y="1777"/>
                  <a:pt x="1579" y="1799"/>
                </a:cubicBezTo>
                <a:cubicBezTo>
                  <a:pt x="1596" y="1825"/>
                  <a:pt x="1618" y="1849"/>
                  <a:pt x="1631" y="1877"/>
                </a:cubicBezTo>
                <a:cubicBezTo>
                  <a:pt x="1639" y="1894"/>
                  <a:pt x="1643" y="1910"/>
                  <a:pt x="1634" y="1929"/>
                </a:cubicBezTo>
                <a:cubicBezTo>
                  <a:pt x="1623" y="1951"/>
                  <a:pt x="1628" y="1975"/>
                  <a:pt x="1637" y="1998"/>
                </a:cubicBezTo>
                <a:cubicBezTo>
                  <a:pt x="1640" y="2005"/>
                  <a:pt x="1643" y="2011"/>
                  <a:pt x="1645" y="2017"/>
                </a:cubicBezTo>
                <a:cubicBezTo>
                  <a:pt x="1662" y="2054"/>
                  <a:pt x="1662" y="2054"/>
                  <a:pt x="1631" y="2080"/>
                </a:cubicBezTo>
                <a:cubicBezTo>
                  <a:pt x="1625" y="2085"/>
                  <a:pt x="1621" y="2090"/>
                  <a:pt x="1623" y="2100"/>
                </a:cubicBezTo>
                <a:cubicBezTo>
                  <a:pt x="1625" y="2111"/>
                  <a:pt x="1624" y="2123"/>
                  <a:pt x="1622" y="2134"/>
                </a:cubicBezTo>
                <a:cubicBezTo>
                  <a:pt x="1618" y="2151"/>
                  <a:pt x="1627" y="2158"/>
                  <a:pt x="1641" y="2163"/>
                </a:cubicBezTo>
                <a:cubicBezTo>
                  <a:pt x="1686" y="2179"/>
                  <a:pt x="1686" y="2179"/>
                  <a:pt x="1659" y="2218"/>
                </a:cubicBezTo>
                <a:cubicBezTo>
                  <a:pt x="1654" y="2225"/>
                  <a:pt x="1652" y="2233"/>
                  <a:pt x="1652" y="2242"/>
                </a:cubicBezTo>
                <a:cubicBezTo>
                  <a:pt x="1652" y="2249"/>
                  <a:pt x="1659" y="2258"/>
                  <a:pt x="1647" y="2261"/>
                </a:cubicBezTo>
                <a:cubicBezTo>
                  <a:pt x="1637" y="2264"/>
                  <a:pt x="1627" y="2263"/>
                  <a:pt x="1621" y="2253"/>
                </a:cubicBezTo>
                <a:cubicBezTo>
                  <a:pt x="1615" y="2245"/>
                  <a:pt x="1611" y="2236"/>
                  <a:pt x="1606" y="2226"/>
                </a:cubicBezTo>
                <a:cubicBezTo>
                  <a:pt x="1582" y="2235"/>
                  <a:pt x="1571" y="2256"/>
                  <a:pt x="1562" y="2277"/>
                </a:cubicBezTo>
                <a:cubicBezTo>
                  <a:pt x="1557" y="2287"/>
                  <a:pt x="1566" y="2296"/>
                  <a:pt x="1572" y="2303"/>
                </a:cubicBezTo>
                <a:cubicBezTo>
                  <a:pt x="1581" y="2312"/>
                  <a:pt x="1590" y="2320"/>
                  <a:pt x="1598" y="2328"/>
                </a:cubicBezTo>
                <a:cubicBezTo>
                  <a:pt x="1607" y="2337"/>
                  <a:pt x="1613" y="2347"/>
                  <a:pt x="1614" y="2360"/>
                </a:cubicBezTo>
                <a:cubicBezTo>
                  <a:pt x="1615" y="2377"/>
                  <a:pt x="1610" y="2381"/>
                  <a:pt x="1593" y="2377"/>
                </a:cubicBezTo>
                <a:cubicBezTo>
                  <a:pt x="1572" y="2371"/>
                  <a:pt x="1567" y="2377"/>
                  <a:pt x="1570" y="2398"/>
                </a:cubicBezTo>
                <a:cubicBezTo>
                  <a:pt x="1571" y="2410"/>
                  <a:pt x="1581" y="2425"/>
                  <a:pt x="1567" y="2433"/>
                </a:cubicBezTo>
                <a:cubicBezTo>
                  <a:pt x="1554" y="2440"/>
                  <a:pt x="1542" y="2427"/>
                  <a:pt x="1532" y="2419"/>
                </a:cubicBezTo>
                <a:cubicBezTo>
                  <a:pt x="1528" y="2415"/>
                  <a:pt x="1524" y="2412"/>
                  <a:pt x="1519" y="2409"/>
                </a:cubicBezTo>
                <a:cubicBezTo>
                  <a:pt x="1513" y="2405"/>
                  <a:pt x="1505" y="2404"/>
                  <a:pt x="1499" y="2410"/>
                </a:cubicBezTo>
                <a:cubicBezTo>
                  <a:pt x="1493" y="2415"/>
                  <a:pt x="1495" y="2422"/>
                  <a:pt x="1499" y="2428"/>
                </a:cubicBezTo>
                <a:cubicBezTo>
                  <a:pt x="1504" y="2437"/>
                  <a:pt x="1508" y="2446"/>
                  <a:pt x="1498" y="2455"/>
                </a:cubicBezTo>
                <a:cubicBezTo>
                  <a:pt x="1488" y="2463"/>
                  <a:pt x="1478" y="2458"/>
                  <a:pt x="1469" y="2452"/>
                </a:cubicBezTo>
                <a:cubicBezTo>
                  <a:pt x="1468" y="2451"/>
                  <a:pt x="1466" y="2449"/>
                  <a:pt x="1464" y="2448"/>
                </a:cubicBezTo>
                <a:cubicBezTo>
                  <a:pt x="1439" y="2430"/>
                  <a:pt x="1433" y="2432"/>
                  <a:pt x="1421" y="2461"/>
                </a:cubicBezTo>
                <a:cubicBezTo>
                  <a:pt x="1416" y="2475"/>
                  <a:pt x="1411" y="2486"/>
                  <a:pt x="1394" y="2484"/>
                </a:cubicBezTo>
                <a:cubicBezTo>
                  <a:pt x="1390" y="2484"/>
                  <a:pt x="1387" y="2484"/>
                  <a:pt x="1384" y="2483"/>
                </a:cubicBezTo>
                <a:cubicBezTo>
                  <a:pt x="1367" y="2477"/>
                  <a:pt x="1352" y="2485"/>
                  <a:pt x="1354" y="2502"/>
                </a:cubicBezTo>
                <a:cubicBezTo>
                  <a:pt x="1356" y="2519"/>
                  <a:pt x="1347" y="2525"/>
                  <a:pt x="1335" y="2526"/>
                </a:cubicBezTo>
                <a:cubicBezTo>
                  <a:pt x="1296" y="2528"/>
                  <a:pt x="1288" y="2552"/>
                  <a:pt x="1287" y="2586"/>
                </a:cubicBezTo>
                <a:cubicBezTo>
                  <a:pt x="1286" y="2610"/>
                  <a:pt x="1280" y="2634"/>
                  <a:pt x="1273" y="2658"/>
                </a:cubicBezTo>
                <a:cubicBezTo>
                  <a:pt x="1269" y="2669"/>
                  <a:pt x="1263" y="2676"/>
                  <a:pt x="1251" y="2679"/>
                </a:cubicBezTo>
                <a:cubicBezTo>
                  <a:pt x="1210" y="2691"/>
                  <a:pt x="1169" y="2694"/>
                  <a:pt x="1131" y="2668"/>
                </a:cubicBezTo>
                <a:cubicBezTo>
                  <a:pt x="1117" y="2658"/>
                  <a:pt x="1108" y="2647"/>
                  <a:pt x="1110" y="2628"/>
                </a:cubicBezTo>
                <a:cubicBezTo>
                  <a:pt x="1114" y="2600"/>
                  <a:pt x="1100" y="2575"/>
                  <a:pt x="1086" y="2551"/>
                </a:cubicBezTo>
                <a:cubicBezTo>
                  <a:pt x="1083" y="2544"/>
                  <a:pt x="1077" y="2543"/>
                  <a:pt x="1070" y="2542"/>
                </a:cubicBezTo>
                <a:cubicBezTo>
                  <a:pt x="1046" y="2539"/>
                  <a:pt x="1022" y="2537"/>
                  <a:pt x="998" y="2538"/>
                </a:cubicBezTo>
                <a:cubicBezTo>
                  <a:pt x="983" y="2538"/>
                  <a:pt x="973" y="2533"/>
                  <a:pt x="964" y="2522"/>
                </a:cubicBezTo>
                <a:cubicBezTo>
                  <a:pt x="955" y="2512"/>
                  <a:pt x="947" y="2501"/>
                  <a:pt x="934" y="2495"/>
                </a:cubicBezTo>
                <a:cubicBezTo>
                  <a:pt x="920" y="2489"/>
                  <a:pt x="908" y="2487"/>
                  <a:pt x="893" y="2497"/>
                </a:cubicBezTo>
                <a:cubicBezTo>
                  <a:pt x="875" y="2510"/>
                  <a:pt x="859" y="2504"/>
                  <a:pt x="852" y="2482"/>
                </a:cubicBezTo>
                <a:cubicBezTo>
                  <a:pt x="839" y="2444"/>
                  <a:pt x="821" y="2440"/>
                  <a:pt x="790" y="2468"/>
                </a:cubicBezTo>
                <a:cubicBezTo>
                  <a:pt x="773" y="2482"/>
                  <a:pt x="762" y="2501"/>
                  <a:pt x="747" y="2517"/>
                </a:cubicBezTo>
                <a:cubicBezTo>
                  <a:pt x="735" y="2529"/>
                  <a:pt x="723" y="2540"/>
                  <a:pt x="700" y="2543"/>
                </a:cubicBezTo>
                <a:cubicBezTo>
                  <a:pt x="719" y="2512"/>
                  <a:pt x="734" y="2485"/>
                  <a:pt x="752" y="2457"/>
                </a:cubicBezTo>
                <a:cubicBezTo>
                  <a:pt x="770" y="2428"/>
                  <a:pt x="746" y="2370"/>
                  <a:pt x="711" y="2373"/>
                </a:cubicBezTo>
                <a:cubicBezTo>
                  <a:pt x="670" y="2376"/>
                  <a:pt x="657" y="2354"/>
                  <a:pt x="649" y="2321"/>
                </a:cubicBezTo>
                <a:cubicBezTo>
                  <a:pt x="647" y="2316"/>
                  <a:pt x="646" y="2311"/>
                  <a:pt x="644" y="2306"/>
                </a:cubicBezTo>
                <a:cubicBezTo>
                  <a:pt x="638" y="2284"/>
                  <a:pt x="636" y="2283"/>
                  <a:pt x="616" y="2294"/>
                </a:cubicBezTo>
                <a:cubicBezTo>
                  <a:pt x="599" y="2304"/>
                  <a:pt x="586" y="2318"/>
                  <a:pt x="574" y="2334"/>
                </a:cubicBezTo>
                <a:cubicBezTo>
                  <a:pt x="567" y="2344"/>
                  <a:pt x="561" y="2348"/>
                  <a:pt x="548" y="2343"/>
                </a:cubicBezTo>
                <a:cubicBezTo>
                  <a:pt x="537" y="2339"/>
                  <a:pt x="525" y="2338"/>
                  <a:pt x="513" y="2337"/>
                </a:cubicBezTo>
                <a:cubicBezTo>
                  <a:pt x="505" y="2336"/>
                  <a:pt x="498" y="2340"/>
                  <a:pt x="496" y="2348"/>
                </a:cubicBezTo>
                <a:cubicBezTo>
                  <a:pt x="494" y="2357"/>
                  <a:pt x="497" y="2363"/>
                  <a:pt x="505" y="2367"/>
                </a:cubicBezTo>
                <a:cubicBezTo>
                  <a:pt x="511" y="2370"/>
                  <a:pt x="517" y="2372"/>
                  <a:pt x="523" y="2375"/>
                </a:cubicBezTo>
                <a:cubicBezTo>
                  <a:pt x="533" y="2380"/>
                  <a:pt x="537" y="2387"/>
                  <a:pt x="535" y="2399"/>
                </a:cubicBezTo>
                <a:cubicBezTo>
                  <a:pt x="529" y="2435"/>
                  <a:pt x="542" y="2460"/>
                  <a:pt x="574" y="2476"/>
                </a:cubicBezTo>
                <a:cubicBezTo>
                  <a:pt x="579" y="2479"/>
                  <a:pt x="590" y="2478"/>
                  <a:pt x="588" y="2487"/>
                </a:cubicBezTo>
                <a:cubicBezTo>
                  <a:pt x="587" y="2496"/>
                  <a:pt x="578" y="2498"/>
                  <a:pt x="569" y="2499"/>
                </a:cubicBezTo>
                <a:cubicBezTo>
                  <a:pt x="568" y="2499"/>
                  <a:pt x="567" y="2499"/>
                  <a:pt x="566" y="2499"/>
                </a:cubicBezTo>
                <a:cubicBezTo>
                  <a:pt x="542" y="2503"/>
                  <a:pt x="535" y="2514"/>
                  <a:pt x="547" y="2533"/>
                </a:cubicBezTo>
                <a:cubicBezTo>
                  <a:pt x="558" y="2551"/>
                  <a:pt x="555" y="2565"/>
                  <a:pt x="545" y="2580"/>
                </a:cubicBezTo>
                <a:cubicBezTo>
                  <a:pt x="532" y="2600"/>
                  <a:pt x="522" y="2621"/>
                  <a:pt x="528" y="2646"/>
                </a:cubicBezTo>
                <a:cubicBezTo>
                  <a:pt x="531" y="2657"/>
                  <a:pt x="520" y="2662"/>
                  <a:pt x="513" y="2664"/>
                </a:cubicBezTo>
                <a:cubicBezTo>
                  <a:pt x="487" y="2673"/>
                  <a:pt x="475" y="2690"/>
                  <a:pt x="472" y="2716"/>
                </a:cubicBezTo>
                <a:cubicBezTo>
                  <a:pt x="470" y="2732"/>
                  <a:pt x="464" y="2735"/>
                  <a:pt x="448" y="2725"/>
                </a:cubicBezTo>
                <a:cubicBezTo>
                  <a:pt x="414" y="2704"/>
                  <a:pt x="364" y="2719"/>
                  <a:pt x="349" y="2754"/>
                </a:cubicBezTo>
                <a:cubicBezTo>
                  <a:pt x="346" y="2761"/>
                  <a:pt x="342" y="2770"/>
                  <a:pt x="349" y="2776"/>
                </a:cubicBezTo>
                <a:cubicBezTo>
                  <a:pt x="356" y="2782"/>
                  <a:pt x="366" y="2785"/>
                  <a:pt x="375" y="2779"/>
                </a:cubicBezTo>
                <a:cubicBezTo>
                  <a:pt x="381" y="2776"/>
                  <a:pt x="387" y="2771"/>
                  <a:pt x="393" y="2767"/>
                </a:cubicBezTo>
                <a:cubicBezTo>
                  <a:pt x="399" y="2762"/>
                  <a:pt x="405" y="2759"/>
                  <a:pt x="410" y="2765"/>
                </a:cubicBezTo>
                <a:cubicBezTo>
                  <a:pt x="416" y="2772"/>
                  <a:pt x="412" y="2778"/>
                  <a:pt x="407" y="2783"/>
                </a:cubicBezTo>
                <a:cubicBezTo>
                  <a:pt x="403" y="2788"/>
                  <a:pt x="397" y="2792"/>
                  <a:pt x="393" y="2796"/>
                </a:cubicBezTo>
                <a:cubicBezTo>
                  <a:pt x="384" y="2805"/>
                  <a:pt x="379" y="2817"/>
                  <a:pt x="388" y="2827"/>
                </a:cubicBezTo>
                <a:cubicBezTo>
                  <a:pt x="396" y="2835"/>
                  <a:pt x="407" y="2827"/>
                  <a:pt x="415" y="2821"/>
                </a:cubicBezTo>
                <a:cubicBezTo>
                  <a:pt x="422" y="2816"/>
                  <a:pt x="427" y="2807"/>
                  <a:pt x="436" y="2804"/>
                </a:cubicBezTo>
                <a:cubicBezTo>
                  <a:pt x="449" y="2799"/>
                  <a:pt x="457" y="2801"/>
                  <a:pt x="456" y="2817"/>
                </a:cubicBezTo>
                <a:cubicBezTo>
                  <a:pt x="455" y="2839"/>
                  <a:pt x="446" y="2857"/>
                  <a:pt x="434" y="2874"/>
                </a:cubicBezTo>
                <a:cubicBezTo>
                  <a:pt x="419" y="2896"/>
                  <a:pt x="418" y="2908"/>
                  <a:pt x="434" y="2929"/>
                </a:cubicBezTo>
                <a:cubicBezTo>
                  <a:pt x="439" y="2937"/>
                  <a:pt x="447" y="2944"/>
                  <a:pt x="454" y="2951"/>
                </a:cubicBezTo>
                <a:cubicBezTo>
                  <a:pt x="457" y="2954"/>
                  <a:pt x="462" y="2957"/>
                  <a:pt x="460" y="2962"/>
                </a:cubicBezTo>
                <a:cubicBezTo>
                  <a:pt x="458" y="2968"/>
                  <a:pt x="453" y="2969"/>
                  <a:pt x="449" y="2968"/>
                </a:cubicBezTo>
                <a:cubicBezTo>
                  <a:pt x="431" y="2964"/>
                  <a:pt x="427" y="2972"/>
                  <a:pt x="428" y="2988"/>
                </a:cubicBezTo>
                <a:cubicBezTo>
                  <a:pt x="429" y="3008"/>
                  <a:pt x="416" y="3022"/>
                  <a:pt x="402" y="3033"/>
                </a:cubicBezTo>
                <a:cubicBezTo>
                  <a:pt x="391" y="3042"/>
                  <a:pt x="390" y="3049"/>
                  <a:pt x="401" y="3057"/>
                </a:cubicBezTo>
                <a:cubicBezTo>
                  <a:pt x="407" y="3061"/>
                  <a:pt x="411" y="3065"/>
                  <a:pt x="409" y="3073"/>
                </a:cubicBezTo>
                <a:cubicBezTo>
                  <a:pt x="407" y="3084"/>
                  <a:pt x="399" y="3082"/>
                  <a:pt x="392" y="3084"/>
                </a:cubicBezTo>
                <a:cubicBezTo>
                  <a:pt x="388" y="3085"/>
                  <a:pt x="383" y="3085"/>
                  <a:pt x="378" y="3086"/>
                </a:cubicBezTo>
                <a:cubicBezTo>
                  <a:pt x="351" y="3089"/>
                  <a:pt x="345" y="3104"/>
                  <a:pt x="361" y="3127"/>
                </a:cubicBezTo>
                <a:cubicBezTo>
                  <a:pt x="363" y="3130"/>
                  <a:pt x="365" y="3132"/>
                  <a:pt x="366" y="3135"/>
                </a:cubicBezTo>
                <a:cubicBezTo>
                  <a:pt x="369" y="3141"/>
                  <a:pt x="371" y="3149"/>
                  <a:pt x="365" y="3153"/>
                </a:cubicBezTo>
                <a:cubicBezTo>
                  <a:pt x="360" y="3157"/>
                  <a:pt x="353" y="3153"/>
                  <a:pt x="349" y="3149"/>
                </a:cubicBezTo>
                <a:cubicBezTo>
                  <a:pt x="345" y="3145"/>
                  <a:pt x="342" y="3141"/>
                  <a:pt x="339" y="3136"/>
                </a:cubicBezTo>
                <a:cubicBezTo>
                  <a:pt x="333" y="3129"/>
                  <a:pt x="327" y="3127"/>
                  <a:pt x="319" y="3133"/>
                </a:cubicBezTo>
                <a:cubicBezTo>
                  <a:pt x="300" y="3146"/>
                  <a:pt x="279" y="3148"/>
                  <a:pt x="258" y="3149"/>
                </a:cubicBezTo>
                <a:cubicBezTo>
                  <a:pt x="233" y="3151"/>
                  <a:pt x="207" y="3148"/>
                  <a:pt x="182" y="3154"/>
                </a:cubicBezTo>
                <a:cubicBezTo>
                  <a:pt x="173" y="3156"/>
                  <a:pt x="168" y="3150"/>
                  <a:pt x="164" y="3145"/>
                </a:cubicBezTo>
                <a:cubicBezTo>
                  <a:pt x="150" y="3129"/>
                  <a:pt x="137" y="3113"/>
                  <a:pt x="112" y="3121"/>
                </a:cubicBezTo>
                <a:cubicBezTo>
                  <a:pt x="107" y="3122"/>
                  <a:pt x="104" y="3118"/>
                  <a:pt x="102" y="3114"/>
                </a:cubicBezTo>
                <a:cubicBezTo>
                  <a:pt x="91" y="3094"/>
                  <a:pt x="73" y="3078"/>
                  <a:pt x="58" y="3061"/>
                </a:cubicBezTo>
                <a:cubicBezTo>
                  <a:pt x="35" y="3035"/>
                  <a:pt x="22" y="3006"/>
                  <a:pt x="31" y="2971"/>
                </a:cubicBezTo>
                <a:cubicBezTo>
                  <a:pt x="34" y="2957"/>
                  <a:pt x="26" y="2948"/>
                  <a:pt x="18" y="2940"/>
                </a:cubicBezTo>
                <a:cubicBezTo>
                  <a:pt x="0" y="2921"/>
                  <a:pt x="1" y="2911"/>
                  <a:pt x="21" y="2896"/>
                </a:cubicBezTo>
                <a:cubicBezTo>
                  <a:pt x="43" y="2881"/>
                  <a:pt x="43" y="2881"/>
                  <a:pt x="25" y="2859"/>
                </a:cubicBezTo>
                <a:cubicBezTo>
                  <a:pt x="21" y="2854"/>
                  <a:pt x="18" y="2850"/>
                  <a:pt x="24" y="2844"/>
                </a:cubicBezTo>
                <a:cubicBezTo>
                  <a:pt x="44" y="2821"/>
                  <a:pt x="62" y="2798"/>
                  <a:pt x="83" y="2776"/>
                </a:cubicBezTo>
                <a:cubicBezTo>
                  <a:pt x="98" y="2759"/>
                  <a:pt x="117" y="2748"/>
                  <a:pt x="139" y="2743"/>
                </a:cubicBezTo>
                <a:cubicBezTo>
                  <a:pt x="153" y="2739"/>
                  <a:pt x="180" y="2703"/>
                  <a:pt x="181" y="2688"/>
                </a:cubicBezTo>
                <a:cubicBezTo>
                  <a:pt x="181" y="2683"/>
                  <a:pt x="181" y="2679"/>
                  <a:pt x="175" y="2677"/>
                </a:cubicBezTo>
                <a:cubicBezTo>
                  <a:pt x="144" y="2663"/>
                  <a:pt x="129" y="2636"/>
                  <a:pt x="116" y="2607"/>
                </a:cubicBezTo>
                <a:cubicBezTo>
                  <a:pt x="113" y="2601"/>
                  <a:pt x="111" y="2596"/>
                  <a:pt x="108" y="2591"/>
                </a:cubicBezTo>
                <a:cubicBezTo>
                  <a:pt x="98" y="2575"/>
                  <a:pt x="93" y="2561"/>
                  <a:pt x="100" y="2541"/>
                </a:cubicBezTo>
                <a:cubicBezTo>
                  <a:pt x="107" y="2521"/>
                  <a:pt x="96" y="2501"/>
                  <a:pt x="86" y="2483"/>
                </a:cubicBezTo>
                <a:cubicBezTo>
                  <a:pt x="82" y="2474"/>
                  <a:pt x="80" y="2468"/>
                  <a:pt x="87" y="2459"/>
                </a:cubicBezTo>
                <a:cubicBezTo>
                  <a:pt x="115" y="2421"/>
                  <a:pt x="136" y="2379"/>
                  <a:pt x="140" y="2330"/>
                </a:cubicBezTo>
                <a:cubicBezTo>
                  <a:pt x="141" y="2323"/>
                  <a:pt x="143" y="2320"/>
                  <a:pt x="150" y="2322"/>
                </a:cubicBezTo>
                <a:cubicBezTo>
                  <a:pt x="178" y="2328"/>
                  <a:pt x="196" y="2313"/>
                  <a:pt x="211" y="2293"/>
                </a:cubicBezTo>
                <a:cubicBezTo>
                  <a:pt x="218" y="2284"/>
                  <a:pt x="224" y="2279"/>
                  <a:pt x="237" y="2285"/>
                </a:cubicBezTo>
                <a:cubicBezTo>
                  <a:pt x="253" y="2294"/>
                  <a:pt x="268" y="2286"/>
                  <a:pt x="281" y="2275"/>
                </a:cubicBezTo>
                <a:cubicBezTo>
                  <a:pt x="292" y="2266"/>
                  <a:pt x="303" y="2255"/>
                  <a:pt x="314" y="2246"/>
                </a:cubicBezTo>
                <a:cubicBezTo>
                  <a:pt x="325" y="2238"/>
                  <a:pt x="335" y="2237"/>
                  <a:pt x="338" y="2254"/>
                </a:cubicBezTo>
                <a:cubicBezTo>
                  <a:pt x="338" y="2258"/>
                  <a:pt x="339" y="2262"/>
                  <a:pt x="341" y="2266"/>
                </a:cubicBezTo>
                <a:cubicBezTo>
                  <a:pt x="343" y="2271"/>
                  <a:pt x="343" y="2279"/>
                  <a:pt x="350" y="2280"/>
                </a:cubicBezTo>
                <a:cubicBezTo>
                  <a:pt x="356" y="2280"/>
                  <a:pt x="360" y="2275"/>
                  <a:pt x="363" y="2271"/>
                </a:cubicBezTo>
                <a:cubicBezTo>
                  <a:pt x="378" y="2254"/>
                  <a:pt x="384" y="2255"/>
                  <a:pt x="393" y="2276"/>
                </a:cubicBezTo>
                <a:cubicBezTo>
                  <a:pt x="395" y="2281"/>
                  <a:pt x="396" y="2285"/>
                  <a:pt x="399" y="2289"/>
                </a:cubicBezTo>
                <a:cubicBezTo>
                  <a:pt x="403" y="2295"/>
                  <a:pt x="407" y="2300"/>
                  <a:pt x="417" y="2296"/>
                </a:cubicBezTo>
                <a:cubicBezTo>
                  <a:pt x="426" y="2291"/>
                  <a:pt x="426" y="2287"/>
                  <a:pt x="424" y="2279"/>
                </a:cubicBezTo>
                <a:cubicBezTo>
                  <a:pt x="414" y="2234"/>
                  <a:pt x="425" y="2195"/>
                  <a:pt x="452" y="2158"/>
                </a:cubicBezTo>
                <a:cubicBezTo>
                  <a:pt x="468" y="2136"/>
                  <a:pt x="489" y="2122"/>
                  <a:pt x="516" y="2118"/>
                </a:cubicBezTo>
                <a:cubicBezTo>
                  <a:pt x="528" y="2116"/>
                  <a:pt x="530" y="2112"/>
                  <a:pt x="526" y="2101"/>
                </a:cubicBezTo>
                <a:cubicBezTo>
                  <a:pt x="521" y="2088"/>
                  <a:pt x="517" y="2073"/>
                  <a:pt x="508" y="2062"/>
                </a:cubicBezTo>
                <a:cubicBezTo>
                  <a:pt x="501" y="2054"/>
                  <a:pt x="503" y="2050"/>
                  <a:pt x="512" y="2045"/>
                </a:cubicBezTo>
                <a:cubicBezTo>
                  <a:pt x="531" y="2036"/>
                  <a:pt x="542" y="1996"/>
                  <a:pt x="531" y="1978"/>
                </a:cubicBezTo>
                <a:cubicBezTo>
                  <a:pt x="527" y="1972"/>
                  <a:pt x="521" y="1972"/>
                  <a:pt x="516" y="1971"/>
                </a:cubicBezTo>
                <a:cubicBezTo>
                  <a:pt x="500" y="1967"/>
                  <a:pt x="485" y="1962"/>
                  <a:pt x="473" y="1950"/>
                </a:cubicBezTo>
                <a:cubicBezTo>
                  <a:pt x="454" y="1929"/>
                  <a:pt x="460" y="1910"/>
                  <a:pt x="488" y="1904"/>
                </a:cubicBezTo>
                <a:cubicBezTo>
                  <a:pt x="496" y="1902"/>
                  <a:pt x="505" y="1902"/>
                  <a:pt x="513" y="1900"/>
                </a:cubicBezTo>
                <a:cubicBezTo>
                  <a:pt x="535" y="1894"/>
                  <a:pt x="541" y="1884"/>
                  <a:pt x="534" y="1862"/>
                </a:cubicBezTo>
                <a:cubicBezTo>
                  <a:pt x="531" y="1851"/>
                  <a:pt x="525" y="1843"/>
                  <a:pt x="519" y="1834"/>
                </a:cubicBezTo>
                <a:cubicBezTo>
                  <a:pt x="512" y="1825"/>
                  <a:pt x="506" y="1817"/>
                  <a:pt x="501" y="1807"/>
                </a:cubicBezTo>
                <a:cubicBezTo>
                  <a:pt x="497" y="1800"/>
                  <a:pt x="494" y="1791"/>
                  <a:pt x="496" y="1782"/>
                </a:cubicBezTo>
                <a:cubicBezTo>
                  <a:pt x="500" y="1770"/>
                  <a:pt x="511" y="1778"/>
                  <a:pt x="518" y="1777"/>
                </a:cubicBezTo>
                <a:cubicBezTo>
                  <a:pt x="535" y="1773"/>
                  <a:pt x="553" y="1772"/>
                  <a:pt x="567" y="1761"/>
                </a:cubicBezTo>
                <a:cubicBezTo>
                  <a:pt x="576" y="1753"/>
                  <a:pt x="578" y="1746"/>
                  <a:pt x="571" y="1735"/>
                </a:cubicBezTo>
                <a:cubicBezTo>
                  <a:pt x="561" y="1720"/>
                  <a:pt x="547" y="1706"/>
                  <a:pt x="535" y="1693"/>
                </a:cubicBezTo>
                <a:cubicBezTo>
                  <a:pt x="515" y="1671"/>
                  <a:pt x="499" y="1649"/>
                  <a:pt x="514" y="1618"/>
                </a:cubicBezTo>
                <a:cubicBezTo>
                  <a:pt x="517" y="1610"/>
                  <a:pt x="512" y="1605"/>
                  <a:pt x="508" y="1600"/>
                </a:cubicBezTo>
                <a:cubicBezTo>
                  <a:pt x="501" y="1590"/>
                  <a:pt x="490" y="1584"/>
                  <a:pt x="480" y="1579"/>
                </a:cubicBezTo>
                <a:cubicBezTo>
                  <a:pt x="464" y="1571"/>
                  <a:pt x="448" y="1565"/>
                  <a:pt x="440" y="1547"/>
                </a:cubicBezTo>
                <a:close/>
              </a:path>
            </a:pathLst>
          </a:custGeom>
          <a:solidFill>
            <a:schemeClr val="accent1">
              <a:lumMod val="75000"/>
            </a:schemeClr>
          </a:solidFill>
          <a:ln>
            <a:noFill/>
          </a:ln>
          <a:scene3d>
            <a:camera prst="isometricTopUp">
              <a:rot lat="585005" lon="17518078" rev="3941966"/>
            </a:camera>
            <a:lightRig rig="threePt" dir="t"/>
          </a:scene3d>
          <a:extLst/>
        </p:spPr>
        <p:txBody>
          <a:bodyPr vert="horz" wrap="square" lIns="60960" tIns="30480" rIns="60960" bIns="30480" numCol="1" anchor="t" anchorCtr="0" compatLnSpc="1">
            <a:prstTxWarp prst="textNoShape">
              <a:avLst/>
            </a:prstTxWarp>
          </a:bodyPr>
          <a:lstStyle/>
          <a:p>
            <a:endParaRPr lang="en-US" sz="1200"/>
          </a:p>
        </p:txBody>
      </p:sp>
      <p:sp>
        <p:nvSpPr>
          <p:cNvPr id="2" name="TextBox 1">
            <a:extLst>
              <a:ext uri="{FF2B5EF4-FFF2-40B4-BE49-F238E27FC236}">
                <a16:creationId xmlns:a16="http://schemas.microsoft.com/office/drawing/2014/main" xmlns="" id="{4E442CD5-E887-4BC0-A447-2C9BD87CCF6D}"/>
              </a:ext>
            </a:extLst>
          </p:cNvPr>
          <p:cNvSpPr txBox="1"/>
          <p:nvPr/>
        </p:nvSpPr>
        <p:spPr>
          <a:xfrm>
            <a:off x="209006" y="195188"/>
            <a:ext cx="8296365" cy="461665"/>
          </a:xfrm>
          <a:prstGeom prst="rect">
            <a:avLst/>
          </a:prstGeom>
          <a:noFill/>
        </p:spPr>
        <p:txBody>
          <a:bodyPr wrap="square" rtlCol="0" anchor="ctr">
            <a:spAutoFit/>
          </a:bodyPr>
          <a:lstStyle/>
          <a:p>
            <a:r>
              <a:rPr lang="en-US" altLang="ko-KR" sz="2400" dirty="0" smtClean="0">
                <a:solidFill>
                  <a:schemeClr val="tx1">
                    <a:lumMod val="85000"/>
                    <a:lumOff val="15000"/>
                  </a:schemeClr>
                </a:solidFill>
                <a:cs typeface="Arial" pitchFamily="34" charset="0"/>
              </a:rPr>
              <a:t>Digital Marketing &amp; Marketing Communications – Session I   </a:t>
            </a:r>
            <a:endParaRPr lang="ko-KR" altLang="en-US" sz="2400" dirty="0">
              <a:solidFill>
                <a:schemeClr val="tx1">
                  <a:lumMod val="85000"/>
                  <a:lumOff val="15000"/>
                </a:schemeClr>
              </a:solidFill>
              <a:cs typeface="Arial" pitchFamily="34" charset="0"/>
            </a:endParaRPr>
          </a:p>
        </p:txBody>
      </p:sp>
      <p:sp>
        <p:nvSpPr>
          <p:cNvPr id="3" name="TextBox 2">
            <a:extLst>
              <a:ext uri="{FF2B5EF4-FFF2-40B4-BE49-F238E27FC236}">
                <a16:creationId xmlns:a16="http://schemas.microsoft.com/office/drawing/2014/main" xmlns="" id="{EE7394B8-D000-46B0-9445-98439961DF22}"/>
              </a:ext>
            </a:extLst>
          </p:cNvPr>
          <p:cNvSpPr txBox="1"/>
          <p:nvPr/>
        </p:nvSpPr>
        <p:spPr>
          <a:xfrm>
            <a:off x="3182587" y="709472"/>
            <a:ext cx="4642064" cy="1200329"/>
          </a:xfrm>
          <a:prstGeom prst="rect">
            <a:avLst/>
          </a:prstGeom>
          <a:noFill/>
        </p:spPr>
        <p:txBody>
          <a:bodyPr wrap="square" rtlCol="0">
            <a:spAutoFit/>
          </a:bodyPr>
          <a:lstStyle/>
          <a:p>
            <a:r>
              <a:rPr lang="en-US" altLang="ko-KR" sz="1200" b="1" u="sng" dirty="0" smtClean="0">
                <a:cs typeface="Arial" pitchFamily="34" charset="0"/>
              </a:rPr>
              <a:t>Learning Objectives: </a:t>
            </a:r>
          </a:p>
          <a:p>
            <a:endParaRPr lang="en-US" altLang="ko-KR" sz="1200" b="1" u="sng" dirty="0" smtClean="0">
              <a:cs typeface="Arial" pitchFamily="34" charset="0"/>
            </a:endParaRPr>
          </a:p>
          <a:p>
            <a:r>
              <a:rPr lang="en-US" altLang="ko-KR" sz="1200" dirty="0" smtClean="0">
                <a:cs typeface="Arial" pitchFamily="34" charset="0"/>
              </a:rPr>
              <a:t>After completion of this session, the learner will be able to know:</a:t>
            </a:r>
          </a:p>
          <a:p>
            <a:pPr>
              <a:buFont typeface="Arial" pitchFamily="34" charset="0"/>
              <a:buChar char="•"/>
            </a:pPr>
            <a:r>
              <a:rPr lang="en-US" altLang="ko-KR" sz="1200" dirty="0" smtClean="0">
                <a:cs typeface="Arial" pitchFamily="34" charset="0"/>
              </a:rPr>
              <a:t>What is the difference between domain and website?</a:t>
            </a:r>
          </a:p>
          <a:p>
            <a:pPr>
              <a:buFont typeface="Arial" pitchFamily="34" charset="0"/>
              <a:buChar char="•"/>
            </a:pPr>
            <a:r>
              <a:rPr lang="en-US" altLang="ko-KR" sz="1200" dirty="0" smtClean="0">
                <a:cs typeface="Arial" pitchFamily="34" charset="0"/>
              </a:rPr>
              <a:t>What is the difference between traffic, leads and  flow?</a:t>
            </a:r>
          </a:p>
          <a:p>
            <a:endParaRPr lang="en-US" altLang="ko-KR" sz="1200" dirty="0">
              <a:cs typeface="Arial" pitchFamily="34" charset="0"/>
            </a:endParaRPr>
          </a:p>
        </p:txBody>
      </p:sp>
      <p:grpSp>
        <p:nvGrpSpPr>
          <p:cNvPr id="68" name="Group 67">
            <a:extLst>
              <a:ext uri="{FF2B5EF4-FFF2-40B4-BE49-F238E27FC236}">
                <a16:creationId xmlns:a16="http://schemas.microsoft.com/office/drawing/2014/main" xmlns="" id="{C146D97D-4CD6-4A1E-88FD-9B17FF621B12}"/>
              </a:ext>
            </a:extLst>
          </p:cNvPr>
          <p:cNvGrpSpPr/>
          <p:nvPr/>
        </p:nvGrpSpPr>
        <p:grpSpPr>
          <a:xfrm>
            <a:off x="1767253" y="1987585"/>
            <a:ext cx="5033621" cy="3745229"/>
            <a:chOff x="4733216" y="3486970"/>
            <a:chExt cx="7836692" cy="5830833"/>
          </a:xfrm>
          <a:gradFill flip="none" rotWithShape="1">
            <a:gsLst>
              <a:gs pos="51000">
                <a:schemeClr val="accent2"/>
              </a:gs>
              <a:gs pos="0">
                <a:schemeClr val="accent2"/>
              </a:gs>
              <a:gs pos="100000">
                <a:schemeClr val="accent2">
                  <a:alpha val="20000"/>
                </a:schemeClr>
              </a:gs>
            </a:gsLst>
            <a:lin ang="0" scaled="1"/>
            <a:tileRect/>
          </a:gradFill>
        </p:grpSpPr>
        <p:sp>
          <p:nvSpPr>
            <p:cNvPr id="69" name="Freeform: Shape 68">
              <a:extLst>
                <a:ext uri="{FF2B5EF4-FFF2-40B4-BE49-F238E27FC236}">
                  <a16:creationId xmlns:a16="http://schemas.microsoft.com/office/drawing/2014/main" xmlns="" id="{FF5D8BC6-35DF-4A63-8A7B-33C64135E1BB}"/>
                </a:ext>
              </a:extLst>
            </p:cNvPr>
            <p:cNvSpPr/>
            <p:nvPr/>
          </p:nvSpPr>
          <p:spPr>
            <a:xfrm rot="5400000">
              <a:off x="6801154" y="2120167"/>
              <a:ext cx="4401951" cy="7135557"/>
            </a:xfrm>
            <a:custGeom>
              <a:avLst/>
              <a:gdLst>
                <a:gd name="connsiteX0" fmla="*/ 1574201 w 4401951"/>
                <a:gd name="connsiteY0" fmla="*/ 1307005 h 7135557"/>
                <a:gd name="connsiteX1" fmla="*/ 1595137 w 4401951"/>
                <a:gd name="connsiteY1" fmla="*/ 1308799 h 7135557"/>
                <a:gd name="connsiteX2" fmla="*/ 1596178 w 4401951"/>
                <a:gd name="connsiteY2" fmla="*/ 1307005 h 7135557"/>
                <a:gd name="connsiteX3" fmla="*/ 1292196 w 4401951"/>
                <a:gd name="connsiteY3" fmla="*/ 1246107 h 7135557"/>
                <a:gd name="connsiteX4" fmla="*/ 1354627 w 4401951"/>
                <a:gd name="connsiteY4" fmla="*/ 1145598 h 7135557"/>
                <a:gd name="connsiteX5" fmla="*/ 1392692 w 4401951"/>
                <a:gd name="connsiteY5" fmla="*/ 1097590 h 7135557"/>
                <a:gd name="connsiteX6" fmla="*/ 1392692 w 4401951"/>
                <a:gd name="connsiteY6" fmla="*/ 698917 h 7135557"/>
                <a:gd name="connsiteX7" fmla="*/ 10305 w 4401951"/>
                <a:gd name="connsiteY7" fmla="*/ 1963449 h 7135557"/>
                <a:gd name="connsiteX8" fmla="*/ 243210 w 4401951"/>
                <a:gd name="connsiteY8" fmla="*/ 1270953 h 7135557"/>
                <a:gd name="connsiteX9" fmla="*/ 521312 w 4401951"/>
                <a:gd name="connsiteY9" fmla="*/ 2463671 h 7135557"/>
                <a:gd name="connsiteX10" fmla="*/ 1032923 w 4401951"/>
                <a:gd name="connsiteY10" fmla="*/ 24092 h 7135557"/>
                <a:gd name="connsiteX11" fmla="*/ 1044438 w 4401951"/>
                <a:gd name="connsiteY11" fmla="*/ 0 h 7135557"/>
                <a:gd name="connsiteX12" fmla="*/ 1093672 w 4401951"/>
                <a:gd name="connsiteY12" fmla="*/ 664478 h 7135557"/>
                <a:gd name="connsiteX13" fmla="*/ 1143670 w 4401951"/>
                <a:gd name="connsiteY13" fmla="*/ 593153 h 7135557"/>
                <a:gd name="connsiteX14" fmla="*/ 1389562 w 4401951"/>
                <a:gd name="connsiteY14" fmla="*/ 359293 h 7135557"/>
                <a:gd name="connsiteX15" fmla="*/ 1230812 w 4401951"/>
                <a:gd name="connsiteY15" fmla="*/ 1223676 h 7135557"/>
                <a:gd name="connsiteX16" fmla="*/ 1377075 w 4401951"/>
                <a:gd name="connsiteY16" fmla="*/ 659632 h 7135557"/>
                <a:gd name="connsiteX17" fmla="*/ 1392692 w 4401951"/>
                <a:gd name="connsiteY17" fmla="*/ 617304 h 7135557"/>
                <a:gd name="connsiteX18" fmla="*/ 1392692 w 4401951"/>
                <a:gd name="connsiteY18" fmla="*/ 391528 h 7135557"/>
                <a:gd name="connsiteX19" fmla="*/ 1418889 w 4401951"/>
                <a:gd name="connsiteY19" fmla="*/ 509430 h 7135557"/>
                <a:gd name="connsiteX20" fmla="*/ 1422175 w 4401951"/>
                <a:gd name="connsiteY20" fmla="*/ 537401 h 7135557"/>
                <a:gd name="connsiteX21" fmla="*/ 1422535 w 4401951"/>
                <a:gd name="connsiteY21" fmla="*/ 536423 h 7135557"/>
                <a:gd name="connsiteX22" fmla="*/ 1422245 w 4401951"/>
                <a:gd name="connsiteY22" fmla="*/ 538004 h 7135557"/>
                <a:gd name="connsiteX23" fmla="*/ 1447174 w 4401951"/>
                <a:gd name="connsiteY23" fmla="*/ 750227 h 7135557"/>
                <a:gd name="connsiteX24" fmla="*/ 1448990 w 4401951"/>
                <a:gd name="connsiteY24" fmla="*/ 775589 h 7135557"/>
                <a:gd name="connsiteX25" fmla="*/ 1465396 w 4401951"/>
                <a:gd name="connsiteY25" fmla="*/ 822804 h 7135557"/>
                <a:gd name="connsiteX26" fmla="*/ 1504879 w 4401951"/>
                <a:gd name="connsiteY26" fmla="*/ 989383 h 7135557"/>
                <a:gd name="connsiteX27" fmla="*/ 1525291 w 4401951"/>
                <a:gd name="connsiteY27" fmla="*/ 962032 h 7135557"/>
                <a:gd name="connsiteX28" fmla="*/ 1586713 w 4401951"/>
                <a:gd name="connsiteY28" fmla="*/ 781661 h 7135557"/>
                <a:gd name="connsiteX29" fmla="*/ 1588900 w 4401951"/>
                <a:gd name="connsiteY29" fmla="*/ 742775 h 7135557"/>
                <a:gd name="connsiteX30" fmla="*/ 1547037 w 4401951"/>
                <a:gd name="connsiteY30" fmla="*/ 655005 h 7135557"/>
                <a:gd name="connsiteX31" fmla="*/ 1482690 w 4401951"/>
                <a:gd name="connsiteY31" fmla="*/ 547744 h 7135557"/>
                <a:gd name="connsiteX32" fmla="*/ 1587215 w 4401951"/>
                <a:gd name="connsiteY32" fmla="*/ 625548 h 7135557"/>
                <a:gd name="connsiteX33" fmla="*/ 1582482 w 4401951"/>
                <a:gd name="connsiteY33" fmla="*/ 574855 h 7135557"/>
                <a:gd name="connsiteX34" fmla="*/ 1467846 w 4401951"/>
                <a:gd name="connsiteY34" fmla="*/ 238210 h 7135557"/>
                <a:gd name="connsiteX35" fmla="*/ 1861129 w 4401951"/>
                <a:gd name="connsiteY35" fmla="*/ 883588 h 7135557"/>
                <a:gd name="connsiteX36" fmla="*/ 1867608 w 4401951"/>
                <a:gd name="connsiteY36" fmla="*/ 952388 h 7135557"/>
                <a:gd name="connsiteX37" fmla="*/ 1901281 w 4401951"/>
                <a:gd name="connsiteY37" fmla="*/ 1014707 h 7135557"/>
                <a:gd name="connsiteX38" fmla="*/ 1931966 w 4401951"/>
                <a:gd name="connsiteY38" fmla="*/ 1099383 h 7135557"/>
                <a:gd name="connsiteX39" fmla="*/ 1935528 w 4401951"/>
                <a:gd name="connsiteY39" fmla="*/ 1036077 h 7135557"/>
                <a:gd name="connsiteX40" fmla="*/ 1810993 w 4401951"/>
                <a:gd name="connsiteY40" fmla="*/ 593384 h 7135557"/>
                <a:gd name="connsiteX41" fmla="*/ 2043828 w 4401951"/>
                <a:gd name="connsiteY41" fmla="*/ 843442 h 7135557"/>
                <a:gd name="connsiteX42" fmla="*/ 2112308 w 4401951"/>
                <a:gd name="connsiteY42" fmla="*/ 960153 h 7135557"/>
                <a:gd name="connsiteX43" fmla="*/ 2183813 w 4401951"/>
                <a:gd name="connsiteY43" fmla="*/ 879627 h 7135557"/>
                <a:gd name="connsiteX44" fmla="*/ 2714982 w 4401951"/>
                <a:gd name="connsiteY44" fmla="*/ 21558 h 7135557"/>
                <a:gd name="connsiteX45" fmla="*/ 1715073 w 4401951"/>
                <a:gd name="connsiteY45" fmla="*/ 2645841 h 7135557"/>
                <a:gd name="connsiteX46" fmla="*/ 2784794 w 4401951"/>
                <a:gd name="connsiteY46" fmla="*/ 1156569 h 7135557"/>
                <a:gd name="connsiteX47" fmla="*/ 1969674 w 4401951"/>
                <a:gd name="connsiteY47" fmla="*/ 3737766 h 7135557"/>
                <a:gd name="connsiteX48" fmla="*/ 2540919 w 4401951"/>
                <a:gd name="connsiteY48" fmla="*/ 3073208 h 7135557"/>
                <a:gd name="connsiteX49" fmla="*/ 2241680 w 4401951"/>
                <a:gd name="connsiteY49" fmla="*/ 4524527 h 7135557"/>
                <a:gd name="connsiteX50" fmla="*/ 2635972 w 4401951"/>
                <a:gd name="connsiteY50" fmla="*/ 3936651 h 7135557"/>
                <a:gd name="connsiteX51" fmla="*/ 2980221 w 4401951"/>
                <a:gd name="connsiteY51" fmla="*/ 4653430 h 7135557"/>
                <a:gd name="connsiteX52" fmla="*/ 2724238 w 4401951"/>
                <a:gd name="connsiteY52" fmla="*/ 5226768 h 7135557"/>
                <a:gd name="connsiteX53" fmla="*/ 3269110 w 4401951"/>
                <a:gd name="connsiteY53" fmla="*/ 4904889 h 7135557"/>
                <a:gd name="connsiteX54" fmla="*/ 4062237 w 4401951"/>
                <a:gd name="connsiteY54" fmla="*/ 6863126 h 7135557"/>
                <a:gd name="connsiteX55" fmla="*/ 1163872 w 4401951"/>
                <a:gd name="connsiteY55" fmla="*/ 2381077 h 7135557"/>
                <a:gd name="connsiteX56" fmla="*/ 1171818 w 4401951"/>
                <a:gd name="connsiteY56" fmla="*/ 2187765 h 7135557"/>
                <a:gd name="connsiteX57" fmla="*/ 1165562 w 4401951"/>
                <a:gd name="connsiteY57" fmla="*/ 2187901 h 7135557"/>
                <a:gd name="connsiteX58" fmla="*/ 1159676 w 4401951"/>
                <a:gd name="connsiteY58" fmla="*/ 2158334 h 7135557"/>
                <a:gd name="connsiteX59" fmla="*/ 1140976 w 4401951"/>
                <a:gd name="connsiteY59" fmla="*/ 2015351 h 7135557"/>
                <a:gd name="connsiteX60" fmla="*/ 1134897 w 4401951"/>
                <a:gd name="connsiteY60" fmla="*/ 1881299 h 7135557"/>
                <a:gd name="connsiteX61" fmla="*/ 1113671 w 4401951"/>
                <a:gd name="connsiteY61" fmla="*/ 2032179 h 7135557"/>
                <a:gd name="connsiteX62" fmla="*/ 4401951 w 4401951"/>
                <a:gd name="connsiteY62" fmla="*/ 7116709 h 7135557"/>
                <a:gd name="connsiteX63" fmla="*/ 820316 w 4401951"/>
                <a:gd name="connsiteY63" fmla="*/ 6024940 h 7135557"/>
                <a:gd name="connsiteX64" fmla="*/ 1563906 w 4401951"/>
                <a:gd name="connsiteY64" fmla="*/ 6099531 h 7135557"/>
                <a:gd name="connsiteX65" fmla="*/ 162104 w 4401951"/>
                <a:gd name="connsiteY65" fmla="*/ 4265506 h 7135557"/>
                <a:gd name="connsiteX66" fmla="*/ 884894 w 4401951"/>
                <a:gd name="connsiteY66" fmla="*/ 4858595 h 7135557"/>
                <a:gd name="connsiteX67" fmla="*/ 59825 w 4401951"/>
                <a:gd name="connsiteY67" fmla="*/ 3067213 h 7135557"/>
                <a:gd name="connsiteX68" fmla="*/ 601746 w 4401951"/>
                <a:gd name="connsiteY68" fmla="*/ 3720191 h 7135557"/>
                <a:gd name="connsiteX69" fmla="*/ 10305 w 4401951"/>
                <a:gd name="connsiteY69" fmla="*/ 1963449 h 7135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01951" h="7135557">
                  <a:moveTo>
                    <a:pt x="1574201" y="1307005"/>
                  </a:moveTo>
                  <a:lnTo>
                    <a:pt x="1595137" y="1308799"/>
                  </a:lnTo>
                  <a:lnTo>
                    <a:pt x="1596178" y="1307005"/>
                  </a:lnTo>
                  <a:close/>
                  <a:moveTo>
                    <a:pt x="1292196" y="1246107"/>
                  </a:moveTo>
                  <a:lnTo>
                    <a:pt x="1354627" y="1145598"/>
                  </a:lnTo>
                  <a:lnTo>
                    <a:pt x="1392692" y="1097590"/>
                  </a:lnTo>
                  <a:lnTo>
                    <a:pt x="1392692" y="698917"/>
                  </a:lnTo>
                  <a:close/>
                  <a:moveTo>
                    <a:pt x="10305" y="1963449"/>
                  </a:moveTo>
                  <a:cubicBezTo>
                    <a:pt x="35305" y="1737141"/>
                    <a:pt x="107341" y="1504847"/>
                    <a:pt x="243210" y="1270953"/>
                  </a:cubicBezTo>
                  <a:cubicBezTo>
                    <a:pt x="169779" y="1766302"/>
                    <a:pt x="247539" y="2226400"/>
                    <a:pt x="521312" y="2463671"/>
                  </a:cubicBezTo>
                  <a:cubicBezTo>
                    <a:pt x="290444" y="1194996"/>
                    <a:pt x="254291" y="837377"/>
                    <a:pt x="1032923" y="24092"/>
                  </a:cubicBezTo>
                  <a:cubicBezTo>
                    <a:pt x="1038793" y="11284"/>
                    <a:pt x="1042539" y="3412"/>
                    <a:pt x="1044438" y="0"/>
                  </a:cubicBezTo>
                  <a:lnTo>
                    <a:pt x="1093672" y="664478"/>
                  </a:lnTo>
                  <a:lnTo>
                    <a:pt x="1143670" y="593153"/>
                  </a:lnTo>
                  <a:cubicBezTo>
                    <a:pt x="1210644" y="509720"/>
                    <a:pt x="1291811" y="431141"/>
                    <a:pt x="1389562" y="359293"/>
                  </a:cubicBezTo>
                  <a:cubicBezTo>
                    <a:pt x="1199332" y="664152"/>
                    <a:pt x="1118671" y="989135"/>
                    <a:pt x="1230812" y="1223676"/>
                  </a:cubicBezTo>
                  <a:cubicBezTo>
                    <a:pt x="1283709" y="998470"/>
                    <a:pt x="1328298" y="814214"/>
                    <a:pt x="1377075" y="659632"/>
                  </a:cubicBezTo>
                  <a:lnTo>
                    <a:pt x="1392692" y="617304"/>
                  </a:lnTo>
                  <a:lnTo>
                    <a:pt x="1392692" y="391528"/>
                  </a:lnTo>
                  <a:lnTo>
                    <a:pt x="1418889" y="509430"/>
                  </a:lnTo>
                  <a:lnTo>
                    <a:pt x="1422175" y="537401"/>
                  </a:lnTo>
                  <a:lnTo>
                    <a:pt x="1422535" y="536423"/>
                  </a:lnTo>
                  <a:cubicBezTo>
                    <a:pt x="1422439" y="536949"/>
                    <a:pt x="1422342" y="537477"/>
                    <a:pt x="1422245" y="538004"/>
                  </a:cubicBezTo>
                  <a:lnTo>
                    <a:pt x="1447174" y="750227"/>
                  </a:lnTo>
                  <a:lnTo>
                    <a:pt x="1448990" y="775589"/>
                  </a:lnTo>
                  <a:lnTo>
                    <a:pt x="1465396" y="822804"/>
                  </a:lnTo>
                  <a:lnTo>
                    <a:pt x="1504879" y="989383"/>
                  </a:lnTo>
                  <a:lnTo>
                    <a:pt x="1525291" y="962032"/>
                  </a:lnTo>
                  <a:cubicBezTo>
                    <a:pt x="1557458" y="907490"/>
                    <a:pt x="1577556" y="846778"/>
                    <a:pt x="1586713" y="781661"/>
                  </a:cubicBezTo>
                  <a:cubicBezTo>
                    <a:pt x="1587442" y="768698"/>
                    <a:pt x="1588171" y="755737"/>
                    <a:pt x="1588900" y="742775"/>
                  </a:cubicBezTo>
                  <a:lnTo>
                    <a:pt x="1547037" y="655005"/>
                  </a:lnTo>
                  <a:cubicBezTo>
                    <a:pt x="1527714" y="619152"/>
                    <a:pt x="1506210" y="583330"/>
                    <a:pt x="1482690" y="547744"/>
                  </a:cubicBezTo>
                  <a:lnTo>
                    <a:pt x="1587215" y="625548"/>
                  </a:lnTo>
                  <a:lnTo>
                    <a:pt x="1582482" y="574855"/>
                  </a:lnTo>
                  <a:cubicBezTo>
                    <a:pt x="1565083" y="466606"/>
                    <a:pt x="1525602" y="352408"/>
                    <a:pt x="1467846" y="238210"/>
                  </a:cubicBezTo>
                  <a:cubicBezTo>
                    <a:pt x="1710374" y="439406"/>
                    <a:pt x="1825116" y="661256"/>
                    <a:pt x="1861129" y="883588"/>
                  </a:cubicBezTo>
                  <a:lnTo>
                    <a:pt x="1867608" y="952388"/>
                  </a:lnTo>
                  <a:lnTo>
                    <a:pt x="1901281" y="1014707"/>
                  </a:lnTo>
                  <a:lnTo>
                    <a:pt x="1931966" y="1099383"/>
                  </a:lnTo>
                  <a:lnTo>
                    <a:pt x="1935528" y="1036077"/>
                  </a:lnTo>
                  <a:cubicBezTo>
                    <a:pt x="1932520" y="897911"/>
                    <a:pt x="1887999" y="745647"/>
                    <a:pt x="1810993" y="593384"/>
                  </a:cubicBezTo>
                  <a:cubicBezTo>
                    <a:pt x="1908003" y="673863"/>
                    <a:pt x="1984569" y="757646"/>
                    <a:pt x="2043828" y="843442"/>
                  </a:cubicBezTo>
                  <a:lnTo>
                    <a:pt x="2112308" y="960153"/>
                  </a:lnTo>
                  <a:lnTo>
                    <a:pt x="2183813" y="879627"/>
                  </a:lnTo>
                  <a:cubicBezTo>
                    <a:pt x="2322640" y="717571"/>
                    <a:pt x="2486557" y="489948"/>
                    <a:pt x="2714982" y="21558"/>
                  </a:cubicBezTo>
                  <a:cubicBezTo>
                    <a:pt x="3240019" y="1209833"/>
                    <a:pt x="1631771" y="1832795"/>
                    <a:pt x="1715073" y="2645841"/>
                  </a:cubicBezTo>
                  <a:cubicBezTo>
                    <a:pt x="2045535" y="2037427"/>
                    <a:pt x="2319419" y="1566185"/>
                    <a:pt x="2784794" y="1156569"/>
                  </a:cubicBezTo>
                  <a:cubicBezTo>
                    <a:pt x="3117678" y="2938725"/>
                    <a:pt x="2267144" y="2835936"/>
                    <a:pt x="1969674" y="3737766"/>
                  </a:cubicBezTo>
                  <a:cubicBezTo>
                    <a:pt x="2204132" y="3553211"/>
                    <a:pt x="2311509" y="3203451"/>
                    <a:pt x="2540919" y="3073208"/>
                  </a:cubicBezTo>
                  <a:cubicBezTo>
                    <a:pt x="2781764" y="3802291"/>
                    <a:pt x="2294248" y="3762456"/>
                    <a:pt x="2241680" y="4524527"/>
                  </a:cubicBezTo>
                  <a:lnTo>
                    <a:pt x="2635972" y="3936651"/>
                  </a:lnTo>
                  <a:cubicBezTo>
                    <a:pt x="2747761" y="4010954"/>
                    <a:pt x="2965511" y="4438411"/>
                    <a:pt x="2980221" y="4653430"/>
                  </a:cubicBezTo>
                  <a:cubicBezTo>
                    <a:pt x="2994932" y="4868450"/>
                    <a:pt x="2868201" y="4856669"/>
                    <a:pt x="2724238" y="5226768"/>
                  </a:cubicBezTo>
                  <a:cubicBezTo>
                    <a:pt x="2879924" y="5084195"/>
                    <a:pt x="3180097" y="4801659"/>
                    <a:pt x="3269110" y="4904889"/>
                  </a:cubicBezTo>
                  <a:cubicBezTo>
                    <a:pt x="3572739" y="5194238"/>
                    <a:pt x="3288409" y="5620681"/>
                    <a:pt x="4062237" y="6863126"/>
                  </a:cubicBezTo>
                  <a:cubicBezTo>
                    <a:pt x="2180073" y="6016731"/>
                    <a:pt x="1166812" y="4088916"/>
                    <a:pt x="1163872" y="2381077"/>
                  </a:cubicBezTo>
                  <a:lnTo>
                    <a:pt x="1171818" y="2187765"/>
                  </a:lnTo>
                  <a:lnTo>
                    <a:pt x="1165562" y="2187901"/>
                  </a:lnTo>
                  <a:lnTo>
                    <a:pt x="1159676" y="2158334"/>
                  </a:lnTo>
                  <a:cubicBezTo>
                    <a:pt x="1151650" y="2111164"/>
                    <a:pt x="1145304" y="2063446"/>
                    <a:pt x="1140976" y="2015351"/>
                  </a:cubicBezTo>
                  <a:lnTo>
                    <a:pt x="1134897" y="1881299"/>
                  </a:lnTo>
                  <a:lnTo>
                    <a:pt x="1113671" y="2032179"/>
                  </a:lnTo>
                  <a:cubicBezTo>
                    <a:pt x="927929" y="3958603"/>
                    <a:pt x="2274745" y="6444895"/>
                    <a:pt x="4401951" y="7116709"/>
                  </a:cubicBezTo>
                  <a:cubicBezTo>
                    <a:pt x="2031981" y="7255286"/>
                    <a:pt x="1150032" y="6603410"/>
                    <a:pt x="820316" y="6024940"/>
                  </a:cubicBezTo>
                  <a:cubicBezTo>
                    <a:pt x="1359331" y="6159038"/>
                    <a:pt x="1370002" y="6176835"/>
                    <a:pt x="1563906" y="6099531"/>
                  </a:cubicBezTo>
                  <a:cubicBezTo>
                    <a:pt x="517037" y="5889014"/>
                    <a:pt x="393579" y="5232930"/>
                    <a:pt x="162104" y="4265506"/>
                  </a:cubicBezTo>
                  <a:cubicBezTo>
                    <a:pt x="342018" y="4353444"/>
                    <a:pt x="494429" y="4855174"/>
                    <a:pt x="884894" y="4858595"/>
                  </a:cubicBezTo>
                  <a:cubicBezTo>
                    <a:pt x="498053" y="4364291"/>
                    <a:pt x="-195081" y="3923696"/>
                    <a:pt x="59825" y="3067213"/>
                  </a:cubicBezTo>
                  <a:cubicBezTo>
                    <a:pt x="327943" y="3660046"/>
                    <a:pt x="203678" y="3405627"/>
                    <a:pt x="601746" y="3720191"/>
                  </a:cubicBezTo>
                  <a:cubicBezTo>
                    <a:pt x="283632" y="3267428"/>
                    <a:pt x="-64693" y="2642375"/>
                    <a:pt x="10305" y="19634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0" name="Freeform: Shape 69">
              <a:extLst>
                <a:ext uri="{FF2B5EF4-FFF2-40B4-BE49-F238E27FC236}">
                  <a16:creationId xmlns:a16="http://schemas.microsoft.com/office/drawing/2014/main" xmlns="" id="{BDF3458C-6DE2-483C-B240-509E9081DD29}"/>
                </a:ext>
              </a:extLst>
            </p:cNvPr>
            <p:cNvSpPr/>
            <p:nvPr/>
          </p:nvSpPr>
          <p:spPr>
            <a:xfrm rot="1520710">
              <a:off x="4733216" y="7292574"/>
              <a:ext cx="678947" cy="2025229"/>
            </a:xfrm>
            <a:custGeom>
              <a:avLst/>
              <a:gdLst>
                <a:gd name="connsiteX0" fmla="*/ 541078 w 678947"/>
                <a:gd name="connsiteY0" fmla="*/ 692150 h 1803619"/>
                <a:gd name="connsiteX1" fmla="*/ 675744 w 678947"/>
                <a:gd name="connsiteY1" fmla="*/ 1076908 h 1803619"/>
                <a:gd name="connsiteX2" fmla="*/ 678947 w 678947"/>
                <a:gd name="connsiteY2" fmla="*/ 1076908 h 1803619"/>
                <a:gd name="connsiteX3" fmla="*/ 677934 w 678947"/>
                <a:gd name="connsiteY3" fmla="*/ 1079426 h 1803619"/>
                <a:gd name="connsiteX4" fmla="*/ 678947 w 678947"/>
                <a:gd name="connsiteY4" fmla="*/ 1080591 h 1803619"/>
                <a:gd name="connsiteX5" fmla="*/ 677465 w 678947"/>
                <a:gd name="connsiteY5" fmla="*/ 1080591 h 1803619"/>
                <a:gd name="connsiteX6" fmla="*/ 380803 w 678947"/>
                <a:gd name="connsiteY6" fmla="*/ 1798594 h 1803619"/>
                <a:gd name="connsiteX7" fmla="*/ 370346 w 678947"/>
                <a:gd name="connsiteY7" fmla="*/ 1206657 h 1803619"/>
                <a:gd name="connsiteX8" fmla="*/ 430248 w 678947"/>
                <a:gd name="connsiteY8" fmla="*/ 1124930 h 1803619"/>
                <a:gd name="connsiteX9" fmla="*/ 339473 w 678947"/>
                <a:gd name="connsiteY9" fmla="*/ 1037677 h 1803619"/>
                <a:gd name="connsiteX10" fmla="*/ 248698 w 678947"/>
                <a:gd name="connsiteY10" fmla="*/ 1124930 h 1803619"/>
                <a:gd name="connsiteX11" fmla="*/ 308601 w 678947"/>
                <a:gd name="connsiteY11" fmla="*/ 1206658 h 1803619"/>
                <a:gd name="connsiteX12" fmla="*/ 298145 w 678947"/>
                <a:gd name="connsiteY12" fmla="*/ 1803619 h 1803619"/>
                <a:gd name="connsiteX13" fmla="*/ 1482 w 678947"/>
                <a:gd name="connsiteY13" fmla="*/ 1080591 h 1803619"/>
                <a:gd name="connsiteX14" fmla="*/ 1 w 678947"/>
                <a:gd name="connsiteY14" fmla="*/ 1080591 h 1803619"/>
                <a:gd name="connsiteX15" fmla="*/ 977 w 678947"/>
                <a:gd name="connsiteY15" fmla="*/ 1079335 h 1803619"/>
                <a:gd name="connsiteX16" fmla="*/ 0 w 678947"/>
                <a:gd name="connsiteY16" fmla="*/ 1076908 h 1803619"/>
                <a:gd name="connsiteX17" fmla="*/ 2865 w 678947"/>
                <a:gd name="connsiteY17" fmla="*/ 1076908 h 1803619"/>
                <a:gd name="connsiteX18" fmla="*/ 128363 w 678947"/>
                <a:gd name="connsiteY18" fmla="*/ 696719 h 1803619"/>
                <a:gd name="connsiteX19" fmla="*/ 162613 w 678947"/>
                <a:gd name="connsiteY19" fmla="*/ 573663 h 1803619"/>
                <a:gd name="connsiteX20" fmla="*/ 516334 w 678947"/>
                <a:gd name="connsiteY20" fmla="*/ 573663 h 1803619"/>
                <a:gd name="connsiteX21" fmla="*/ 561325 w 678947"/>
                <a:gd name="connsiteY21" fmla="*/ 618654 h 1803619"/>
                <a:gd name="connsiteX22" fmla="*/ 516334 w 678947"/>
                <a:gd name="connsiteY22" fmla="*/ 663645 h 1803619"/>
                <a:gd name="connsiteX23" fmla="*/ 162613 w 678947"/>
                <a:gd name="connsiteY23" fmla="*/ 663645 h 1803619"/>
                <a:gd name="connsiteX24" fmla="*/ 117622 w 678947"/>
                <a:gd name="connsiteY24" fmla="*/ 618654 h 1803619"/>
                <a:gd name="connsiteX25" fmla="*/ 162613 w 678947"/>
                <a:gd name="connsiteY25" fmla="*/ 573663 h 1803619"/>
                <a:gd name="connsiteX26" fmla="*/ 346730 w 678947"/>
                <a:gd name="connsiteY26" fmla="*/ 0 h 1803619"/>
                <a:gd name="connsiteX27" fmla="*/ 477359 w 678947"/>
                <a:gd name="connsiteY27" fmla="*/ 58057 h 1803619"/>
                <a:gd name="connsiteX28" fmla="*/ 535416 w 678947"/>
                <a:gd name="connsiteY28" fmla="*/ 508918 h 1803619"/>
                <a:gd name="connsiteX29" fmla="*/ 143530 w 678947"/>
                <a:gd name="connsiteY29" fmla="*/ 508918 h 1803619"/>
                <a:gd name="connsiteX0" fmla="*/ 541078 w 678947"/>
                <a:gd name="connsiteY0" fmla="*/ 913760 h 2025229"/>
                <a:gd name="connsiteX1" fmla="*/ 675744 w 678947"/>
                <a:gd name="connsiteY1" fmla="*/ 1298518 h 2025229"/>
                <a:gd name="connsiteX2" fmla="*/ 678947 w 678947"/>
                <a:gd name="connsiteY2" fmla="*/ 1298518 h 2025229"/>
                <a:gd name="connsiteX3" fmla="*/ 677934 w 678947"/>
                <a:gd name="connsiteY3" fmla="*/ 1301036 h 2025229"/>
                <a:gd name="connsiteX4" fmla="*/ 678947 w 678947"/>
                <a:gd name="connsiteY4" fmla="*/ 1302201 h 2025229"/>
                <a:gd name="connsiteX5" fmla="*/ 677465 w 678947"/>
                <a:gd name="connsiteY5" fmla="*/ 1302201 h 2025229"/>
                <a:gd name="connsiteX6" fmla="*/ 380803 w 678947"/>
                <a:gd name="connsiteY6" fmla="*/ 2020204 h 2025229"/>
                <a:gd name="connsiteX7" fmla="*/ 370346 w 678947"/>
                <a:gd name="connsiteY7" fmla="*/ 1428267 h 2025229"/>
                <a:gd name="connsiteX8" fmla="*/ 430248 w 678947"/>
                <a:gd name="connsiteY8" fmla="*/ 1346540 h 2025229"/>
                <a:gd name="connsiteX9" fmla="*/ 339473 w 678947"/>
                <a:gd name="connsiteY9" fmla="*/ 1259287 h 2025229"/>
                <a:gd name="connsiteX10" fmla="*/ 248698 w 678947"/>
                <a:gd name="connsiteY10" fmla="*/ 1346540 h 2025229"/>
                <a:gd name="connsiteX11" fmla="*/ 308601 w 678947"/>
                <a:gd name="connsiteY11" fmla="*/ 1428268 h 2025229"/>
                <a:gd name="connsiteX12" fmla="*/ 298145 w 678947"/>
                <a:gd name="connsiteY12" fmla="*/ 2025229 h 2025229"/>
                <a:gd name="connsiteX13" fmla="*/ 1482 w 678947"/>
                <a:gd name="connsiteY13" fmla="*/ 1302201 h 2025229"/>
                <a:gd name="connsiteX14" fmla="*/ 1 w 678947"/>
                <a:gd name="connsiteY14" fmla="*/ 1302201 h 2025229"/>
                <a:gd name="connsiteX15" fmla="*/ 977 w 678947"/>
                <a:gd name="connsiteY15" fmla="*/ 1300945 h 2025229"/>
                <a:gd name="connsiteX16" fmla="*/ 0 w 678947"/>
                <a:gd name="connsiteY16" fmla="*/ 1298518 h 2025229"/>
                <a:gd name="connsiteX17" fmla="*/ 2865 w 678947"/>
                <a:gd name="connsiteY17" fmla="*/ 1298518 h 2025229"/>
                <a:gd name="connsiteX18" fmla="*/ 128363 w 678947"/>
                <a:gd name="connsiteY18" fmla="*/ 918329 h 2025229"/>
                <a:gd name="connsiteX19" fmla="*/ 541078 w 678947"/>
                <a:gd name="connsiteY19" fmla="*/ 913760 h 2025229"/>
                <a:gd name="connsiteX20" fmla="*/ 162613 w 678947"/>
                <a:gd name="connsiteY20" fmla="*/ 795273 h 2025229"/>
                <a:gd name="connsiteX21" fmla="*/ 516334 w 678947"/>
                <a:gd name="connsiteY21" fmla="*/ 795273 h 2025229"/>
                <a:gd name="connsiteX22" fmla="*/ 561325 w 678947"/>
                <a:gd name="connsiteY22" fmla="*/ 840264 h 2025229"/>
                <a:gd name="connsiteX23" fmla="*/ 516334 w 678947"/>
                <a:gd name="connsiteY23" fmla="*/ 885255 h 2025229"/>
                <a:gd name="connsiteX24" fmla="*/ 162613 w 678947"/>
                <a:gd name="connsiteY24" fmla="*/ 885255 h 2025229"/>
                <a:gd name="connsiteX25" fmla="*/ 117622 w 678947"/>
                <a:gd name="connsiteY25" fmla="*/ 840264 h 2025229"/>
                <a:gd name="connsiteX26" fmla="*/ 162613 w 678947"/>
                <a:gd name="connsiteY26" fmla="*/ 795273 h 2025229"/>
                <a:gd name="connsiteX27" fmla="*/ 306002 w 678947"/>
                <a:gd name="connsiteY27" fmla="*/ 0 h 2025229"/>
                <a:gd name="connsiteX28" fmla="*/ 477359 w 678947"/>
                <a:gd name="connsiteY28" fmla="*/ 279667 h 2025229"/>
                <a:gd name="connsiteX29" fmla="*/ 535416 w 678947"/>
                <a:gd name="connsiteY29" fmla="*/ 730528 h 2025229"/>
                <a:gd name="connsiteX30" fmla="*/ 143530 w 678947"/>
                <a:gd name="connsiteY30" fmla="*/ 730528 h 2025229"/>
                <a:gd name="connsiteX31" fmla="*/ 306002 w 678947"/>
                <a:gd name="connsiteY31" fmla="*/ 0 h 2025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78947" h="2025229">
                  <a:moveTo>
                    <a:pt x="541078" y="913760"/>
                  </a:moveTo>
                  <a:cubicBezTo>
                    <a:pt x="517510" y="1040676"/>
                    <a:pt x="540707" y="1154107"/>
                    <a:pt x="675744" y="1298518"/>
                  </a:cubicBezTo>
                  <a:lnTo>
                    <a:pt x="678947" y="1298518"/>
                  </a:lnTo>
                  <a:lnTo>
                    <a:pt x="677934" y="1301036"/>
                  </a:lnTo>
                  <a:lnTo>
                    <a:pt x="678947" y="1302201"/>
                  </a:lnTo>
                  <a:lnTo>
                    <a:pt x="677465" y="1302201"/>
                  </a:lnTo>
                  <a:lnTo>
                    <a:pt x="380803" y="2020204"/>
                  </a:lnTo>
                  <a:lnTo>
                    <a:pt x="370346" y="1428267"/>
                  </a:lnTo>
                  <a:cubicBezTo>
                    <a:pt x="405337" y="1416402"/>
                    <a:pt x="430248" y="1384267"/>
                    <a:pt x="430248" y="1346540"/>
                  </a:cubicBezTo>
                  <a:cubicBezTo>
                    <a:pt x="430248" y="1298351"/>
                    <a:pt x="389607" y="1259287"/>
                    <a:pt x="339473" y="1259287"/>
                  </a:cubicBezTo>
                  <a:cubicBezTo>
                    <a:pt x="289339" y="1259287"/>
                    <a:pt x="248698" y="1298351"/>
                    <a:pt x="248698" y="1346540"/>
                  </a:cubicBezTo>
                  <a:cubicBezTo>
                    <a:pt x="248698" y="1384267"/>
                    <a:pt x="273609" y="1416402"/>
                    <a:pt x="308601" y="1428268"/>
                  </a:cubicBezTo>
                  <a:cubicBezTo>
                    <a:pt x="308601" y="1640657"/>
                    <a:pt x="298145" y="1812840"/>
                    <a:pt x="298145" y="2025229"/>
                  </a:cubicBezTo>
                  <a:cubicBezTo>
                    <a:pt x="195772" y="1770818"/>
                    <a:pt x="103855" y="1556612"/>
                    <a:pt x="1482" y="1302201"/>
                  </a:cubicBezTo>
                  <a:lnTo>
                    <a:pt x="1" y="1302201"/>
                  </a:lnTo>
                  <a:cubicBezTo>
                    <a:pt x="335" y="1301788"/>
                    <a:pt x="668" y="1301375"/>
                    <a:pt x="977" y="1300945"/>
                  </a:cubicBezTo>
                  <a:lnTo>
                    <a:pt x="0" y="1298518"/>
                  </a:lnTo>
                  <a:lnTo>
                    <a:pt x="2865" y="1298518"/>
                  </a:lnTo>
                  <a:cubicBezTo>
                    <a:pt x="133453" y="1136606"/>
                    <a:pt x="156667" y="1063482"/>
                    <a:pt x="128363" y="918329"/>
                  </a:cubicBezTo>
                  <a:lnTo>
                    <a:pt x="541078" y="913760"/>
                  </a:lnTo>
                  <a:close/>
                  <a:moveTo>
                    <a:pt x="162613" y="795273"/>
                  </a:moveTo>
                  <a:lnTo>
                    <a:pt x="516334" y="795273"/>
                  </a:lnTo>
                  <a:cubicBezTo>
                    <a:pt x="541182" y="795273"/>
                    <a:pt x="561325" y="815416"/>
                    <a:pt x="561325" y="840264"/>
                  </a:cubicBezTo>
                  <a:cubicBezTo>
                    <a:pt x="561325" y="865112"/>
                    <a:pt x="541182" y="885255"/>
                    <a:pt x="516334" y="885255"/>
                  </a:cubicBezTo>
                  <a:lnTo>
                    <a:pt x="162613" y="885255"/>
                  </a:lnTo>
                  <a:cubicBezTo>
                    <a:pt x="137765" y="885255"/>
                    <a:pt x="117622" y="865112"/>
                    <a:pt x="117622" y="840264"/>
                  </a:cubicBezTo>
                  <a:cubicBezTo>
                    <a:pt x="117622" y="815416"/>
                    <a:pt x="137765" y="795273"/>
                    <a:pt x="162613" y="795273"/>
                  </a:cubicBezTo>
                  <a:close/>
                  <a:moveTo>
                    <a:pt x="306002" y="0"/>
                  </a:moveTo>
                  <a:lnTo>
                    <a:pt x="477359" y="279667"/>
                  </a:lnTo>
                  <a:lnTo>
                    <a:pt x="535416" y="730528"/>
                  </a:lnTo>
                  <a:lnTo>
                    <a:pt x="143530" y="730528"/>
                  </a:lnTo>
                  <a:cubicBezTo>
                    <a:pt x="211263" y="560889"/>
                    <a:pt x="238269" y="169639"/>
                    <a:pt x="30600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nvGrpSpPr>
          <p:cNvPr id="71" name="Group 24">
            <a:extLst>
              <a:ext uri="{FF2B5EF4-FFF2-40B4-BE49-F238E27FC236}">
                <a16:creationId xmlns:a16="http://schemas.microsoft.com/office/drawing/2014/main" xmlns="" id="{40063EAB-3D22-4FBF-A987-9E7C5FEF04C6}"/>
              </a:ext>
            </a:extLst>
          </p:cNvPr>
          <p:cNvGrpSpPr/>
          <p:nvPr/>
        </p:nvGrpSpPr>
        <p:grpSpPr>
          <a:xfrm>
            <a:off x="9403162" y="5088574"/>
            <a:ext cx="2581178" cy="1735841"/>
            <a:chOff x="395534" y="3558339"/>
            <a:chExt cx="3972999" cy="2161544"/>
          </a:xfrm>
          <a:noFill/>
        </p:grpSpPr>
        <p:sp>
          <p:nvSpPr>
            <p:cNvPr id="72" name="TextBox 71">
              <a:extLst>
                <a:ext uri="{FF2B5EF4-FFF2-40B4-BE49-F238E27FC236}">
                  <a16:creationId xmlns:a16="http://schemas.microsoft.com/office/drawing/2014/main" xmlns="" id="{96E2ED74-BBA4-43CE-B94B-A16CAED2E91B}"/>
                </a:ext>
              </a:extLst>
            </p:cNvPr>
            <p:cNvSpPr txBox="1"/>
            <p:nvPr/>
          </p:nvSpPr>
          <p:spPr>
            <a:xfrm>
              <a:off x="395534" y="3558339"/>
              <a:ext cx="3972999" cy="344931"/>
            </a:xfrm>
            <a:prstGeom prst="rect">
              <a:avLst/>
            </a:prstGeom>
            <a:grpFill/>
          </p:spPr>
          <p:txBody>
            <a:bodyPr wrap="square" rtlCol="0" anchor="ctr">
              <a:spAutoFit/>
            </a:bodyPr>
            <a:lstStyle/>
            <a:p>
              <a:r>
                <a:rPr lang="en-US" altLang="ko-KR" sz="1200" b="1" u="sng" dirty="0" smtClean="0">
                  <a:solidFill>
                    <a:schemeClr val="tx1">
                      <a:lumMod val="75000"/>
                      <a:lumOff val="25000"/>
                    </a:schemeClr>
                  </a:solidFill>
                  <a:cs typeface="Arial" pitchFamily="34" charset="0"/>
                </a:rPr>
                <a:t>Topics to be Covered: </a:t>
              </a:r>
              <a:endParaRPr lang="ko-KR" altLang="en-US" sz="1200" b="1" u="sng" dirty="0">
                <a:solidFill>
                  <a:schemeClr val="tx1">
                    <a:lumMod val="75000"/>
                    <a:lumOff val="25000"/>
                  </a:schemeClr>
                </a:solidFill>
                <a:cs typeface="Arial" pitchFamily="34" charset="0"/>
              </a:endParaRPr>
            </a:p>
          </p:txBody>
        </p:sp>
        <p:sp>
          <p:nvSpPr>
            <p:cNvPr id="73" name="TextBox 72">
              <a:extLst>
                <a:ext uri="{FF2B5EF4-FFF2-40B4-BE49-F238E27FC236}">
                  <a16:creationId xmlns:a16="http://schemas.microsoft.com/office/drawing/2014/main" xmlns="" id="{C94CCB72-FD4A-4A48-A766-8C6553A0E9BD}"/>
                </a:ext>
              </a:extLst>
            </p:cNvPr>
            <p:cNvSpPr txBox="1"/>
            <p:nvPr/>
          </p:nvSpPr>
          <p:spPr>
            <a:xfrm>
              <a:off x="395536" y="3995228"/>
              <a:ext cx="3972997" cy="1724655"/>
            </a:xfrm>
            <a:prstGeom prst="rect">
              <a:avLst/>
            </a:prstGeom>
            <a:grpFill/>
          </p:spPr>
          <p:txBody>
            <a:bodyPr wrap="square" rtlCol="0">
              <a:spAutoFit/>
            </a:bodyPr>
            <a:lstStyle/>
            <a:p>
              <a:pPr>
                <a:buFont typeface="Arial" pitchFamily="34" charset="0"/>
                <a:buChar char="•"/>
              </a:pPr>
              <a:r>
                <a:rPr lang="en-US" altLang="ko-KR" sz="1200" dirty="0" smtClean="0">
                  <a:solidFill>
                    <a:schemeClr val="tx1">
                      <a:lumMod val="75000"/>
                      <a:lumOff val="25000"/>
                    </a:schemeClr>
                  </a:solidFill>
                  <a:cs typeface="Arial" pitchFamily="34" charset="0"/>
                </a:rPr>
                <a:t>Understanding Traffic</a:t>
              </a:r>
            </a:p>
            <a:p>
              <a:pPr>
                <a:buFont typeface="Arial" pitchFamily="34" charset="0"/>
                <a:buChar char="•"/>
              </a:pPr>
              <a:r>
                <a:rPr lang="en-US" altLang="ko-KR" sz="1200" dirty="0" smtClean="0">
                  <a:solidFill>
                    <a:schemeClr val="tx1">
                      <a:lumMod val="75000"/>
                      <a:lumOff val="25000"/>
                    </a:schemeClr>
                  </a:solidFill>
                  <a:cs typeface="Arial" pitchFamily="34" charset="0"/>
                </a:rPr>
                <a:t>Understanding leads</a:t>
              </a:r>
            </a:p>
            <a:p>
              <a:pPr>
                <a:buFont typeface="Arial" pitchFamily="34" charset="0"/>
                <a:buChar char="•"/>
              </a:pPr>
              <a:r>
                <a:rPr lang="en-US" altLang="ko-KR" sz="1200" dirty="0" smtClean="0">
                  <a:solidFill>
                    <a:schemeClr val="tx1">
                      <a:lumMod val="75000"/>
                      <a:lumOff val="25000"/>
                    </a:schemeClr>
                  </a:solidFill>
                  <a:cs typeface="Arial" pitchFamily="34" charset="0"/>
                </a:rPr>
                <a:t>What is a domain?</a:t>
              </a:r>
            </a:p>
            <a:p>
              <a:pPr>
                <a:buFont typeface="Arial" pitchFamily="34" charset="0"/>
                <a:buChar char="•"/>
              </a:pPr>
              <a:r>
                <a:rPr lang="en-US" altLang="ko-KR" sz="1200" dirty="0" smtClean="0">
                  <a:solidFill>
                    <a:schemeClr val="tx1">
                      <a:lumMod val="75000"/>
                      <a:lumOff val="25000"/>
                    </a:schemeClr>
                  </a:solidFill>
                  <a:cs typeface="Arial" pitchFamily="34" charset="0"/>
                </a:rPr>
                <a:t>What is a website?</a:t>
              </a:r>
            </a:p>
            <a:p>
              <a:pPr>
                <a:buFont typeface="Arial" pitchFamily="34" charset="0"/>
                <a:buChar char="•"/>
              </a:pPr>
              <a:r>
                <a:rPr lang="en-US" altLang="ko-KR" sz="1200" dirty="0" smtClean="0">
                  <a:solidFill>
                    <a:schemeClr val="tx1">
                      <a:lumMod val="75000"/>
                      <a:lumOff val="25000"/>
                    </a:schemeClr>
                  </a:solidFill>
                  <a:cs typeface="Arial" pitchFamily="34" charset="0"/>
                </a:rPr>
                <a:t>What is the difference between domain and website?</a:t>
              </a:r>
            </a:p>
            <a:p>
              <a:pPr>
                <a:buFont typeface="Arial" pitchFamily="34" charset="0"/>
                <a:buChar char="•"/>
              </a:pPr>
              <a:r>
                <a:rPr lang="en-US" altLang="ko-KR" sz="1200" dirty="0" smtClean="0">
                  <a:solidFill>
                    <a:schemeClr val="tx1">
                      <a:lumMod val="75000"/>
                      <a:lumOff val="25000"/>
                    </a:schemeClr>
                  </a:solidFill>
                  <a:cs typeface="Arial" pitchFamily="34" charset="0"/>
                </a:rPr>
                <a:t>Meaning of flow</a:t>
              </a:r>
              <a:endParaRPr lang="en-US" altLang="ko-KR" sz="1200" dirty="0">
                <a:solidFill>
                  <a:schemeClr val="tx1">
                    <a:lumMod val="75000"/>
                    <a:lumOff val="25000"/>
                  </a:schemeClr>
                </a:solidFill>
                <a:cs typeface="Arial" pitchFamily="34" charset="0"/>
              </a:endParaRPr>
            </a:p>
          </p:txBody>
        </p:sp>
      </p:grpSp>
      <p:sp>
        <p:nvSpPr>
          <p:cNvPr id="77" name="TextBox 76">
            <a:extLst>
              <a:ext uri="{FF2B5EF4-FFF2-40B4-BE49-F238E27FC236}">
                <a16:creationId xmlns:a16="http://schemas.microsoft.com/office/drawing/2014/main" xmlns="" id="{E89264C2-637B-4190-826D-8E1A53E2402F}"/>
              </a:ext>
            </a:extLst>
          </p:cNvPr>
          <p:cNvSpPr txBox="1"/>
          <p:nvPr/>
        </p:nvSpPr>
        <p:spPr>
          <a:xfrm>
            <a:off x="7032172" y="3763545"/>
            <a:ext cx="5159828" cy="646331"/>
          </a:xfrm>
          <a:prstGeom prst="rect">
            <a:avLst/>
          </a:prstGeom>
          <a:noFill/>
        </p:spPr>
        <p:txBody>
          <a:bodyPr wrap="square" rtlCol="0">
            <a:spAutoFit/>
          </a:bodyPr>
          <a:lstStyle/>
          <a:p>
            <a:pPr algn="r"/>
            <a:r>
              <a:rPr lang="en-US" altLang="ko-KR" sz="1200" b="1" i="1" dirty="0" smtClean="0">
                <a:solidFill>
                  <a:schemeClr val="tx1">
                    <a:lumMod val="75000"/>
                    <a:lumOff val="25000"/>
                  </a:schemeClr>
                </a:solidFill>
                <a:cs typeface="Arial" pitchFamily="34" charset="0"/>
              </a:rPr>
              <a:t>By: </a:t>
            </a:r>
          </a:p>
          <a:p>
            <a:pPr algn="r"/>
            <a:r>
              <a:rPr lang="en-US" altLang="ko-KR" sz="1200" b="1" i="1" dirty="0" smtClean="0">
                <a:solidFill>
                  <a:schemeClr val="tx1">
                    <a:lumMod val="75000"/>
                    <a:lumOff val="25000"/>
                  </a:schemeClr>
                </a:solidFill>
                <a:cs typeface="Arial" pitchFamily="34" charset="0"/>
              </a:rPr>
              <a:t>Dr. </a:t>
            </a:r>
            <a:r>
              <a:rPr lang="en-US" altLang="ko-KR" sz="1200" b="1" i="1" dirty="0" err="1" smtClean="0">
                <a:solidFill>
                  <a:schemeClr val="tx1">
                    <a:lumMod val="75000"/>
                    <a:lumOff val="25000"/>
                  </a:schemeClr>
                </a:solidFill>
                <a:cs typeface="Arial" pitchFamily="34" charset="0"/>
              </a:rPr>
              <a:t>Sisir</a:t>
            </a:r>
            <a:r>
              <a:rPr lang="en-US" altLang="ko-KR" sz="1200" b="1" i="1" dirty="0" smtClean="0">
                <a:solidFill>
                  <a:schemeClr val="tx1">
                    <a:lumMod val="75000"/>
                    <a:lumOff val="25000"/>
                  </a:schemeClr>
                </a:solidFill>
                <a:cs typeface="Arial" pitchFamily="34" charset="0"/>
              </a:rPr>
              <a:t> </a:t>
            </a:r>
            <a:r>
              <a:rPr lang="en-US" altLang="ko-KR" sz="1200" b="1" i="1" dirty="0" err="1" smtClean="0">
                <a:solidFill>
                  <a:schemeClr val="tx1">
                    <a:lumMod val="75000"/>
                    <a:lumOff val="25000"/>
                  </a:schemeClr>
                </a:solidFill>
                <a:cs typeface="Arial" pitchFamily="34" charset="0"/>
              </a:rPr>
              <a:t>Ranjan</a:t>
            </a:r>
            <a:r>
              <a:rPr lang="en-US" altLang="ko-KR" sz="1200" b="1" i="1" dirty="0" smtClean="0">
                <a:solidFill>
                  <a:schemeClr val="tx1">
                    <a:lumMod val="75000"/>
                    <a:lumOff val="25000"/>
                  </a:schemeClr>
                </a:solidFill>
                <a:cs typeface="Arial" pitchFamily="34" charset="0"/>
              </a:rPr>
              <a:t> Dash</a:t>
            </a:r>
          </a:p>
          <a:p>
            <a:pPr algn="r"/>
            <a:r>
              <a:rPr lang="en-US" altLang="ko-KR" sz="1200" b="1" i="1" dirty="0" smtClean="0">
                <a:solidFill>
                  <a:schemeClr val="tx1">
                    <a:lumMod val="75000"/>
                    <a:lumOff val="25000"/>
                  </a:schemeClr>
                </a:solidFill>
                <a:cs typeface="Arial" pitchFamily="34" charset="0"/>
              </a:rPr>
              <a:t>School of Management</a:t>
            </a:r>
          </a:p>
        </p:txBody>
      </p:sp>
      <p:sp>
        <p:nvSpPr>
          <p:cNvPr id="78" name="TextBox 77">
            <a:extLst>
              <a:ext uri="{FF2B5EF4-FFF2-40B4-BE49-F238E27FC236}">
                <a16:creationId xmlns:a16="http://schemas.microsoft.com/office/drawing/2014/main" xmlns="" id="{A692A63F-C0E1-407D-B9B5-9663F84771B2}"/>
              </a:ext>
            </a:extLst>
          </p:cNvPr>
          <p:cNvSpPr txBox="1"/>
          <p:nvPr/>
        </p:nvSpPr>
        <p:spPr>
          <a:xfrm>
            <a:off x="2873825" y="4002438"/>
            <a:ext cx="7692572" cy="369332"/>
          </a:xfrm>
          <a:prstGeom prst="rect">
            <a:avLst/>
          </a:prstGeom>
          <a:noFill/>
        </p:spPr>
        <p:txBody>
          <a:bodyPr wrap="square" lIns="48000" tIns="0" rIns="24000" bIns="0" rtlCol="0">
            <a:spAutoFit/>
          </a:bodyPr>
          <a:lstStyle/>
          <a:p>
            <a:pPr algn="ctr"/>
            <a:r>
              <a:rPr lang="en-US" altLang="ko-KR" sz="2400" b="1" dirty="0" smtClean="0">
                <a:solidFill>
                  <a:schemeClr val="accent1">
                    <a:lumMod val="75000"/>
                  </a:schemeClr>
                </a:solidFill>
                <a:cs typeface="Arial" pitchFamily="34" charset="0"/>
              </a:rPr>
              <a:t>Digital Marketing Planning and Structure</a:t>
            </a:r>
            <a:endParaRPr lang="ko-KR" altLang="en-US" sz="2400" b="1" dirty="0">
              <a:solidFill>
                <a:schemeClr val="accent1">
                  <a:lumMod val="75000"/>
                </a:schemeClr>
              </a:solidFill>
              <a:cs typeface="Arial" pitchFamily="34" charset="0"/>
            </a:endParaRPr>
          </a:p>
        </p:txBody>
      </p:sp>
      <p:grpSp>
        <p:nvGrpSpPr>
          <p:cNvPr id="79" name="Group 78">
            <a:extLst>
              <a:ext uri="{FF2B5EF4-FFF2-40B4-BE49-F238E27FC236}">
                <a16:creationId xmlns:a16="http://schemas.microsoft.com/office/drawing/2014/main" xmlns="" id="{56CA3DF6-805B-44FF-BB99-F3BBDAD963EA}"/>
              </a:ext>
            </a:extLst>
          </p:cNvPr>
          <p:cNvGrpSpPr/>
          <p:nvPr/>
        </p:nvGrpSpPr>
        <p:grpSpPr>
          <a:xfrm>
            <a:off x="8286022" y="1794460"/>
            <a:ext cx="80429" cy="509665"/>
            <a:chOff x="6246591" y="2972793"/>
            <a:chExt cx="205168" cy="1300125"/>
          </a:xfrm>
        </p:grpSpPr>
        <p:sp>
          <p:nvSpPr>
            <p:cNvPr id="80" name="Freeform: Shape 79">
              <a:extLst>
                <a:ext uri="{FF2B5EF4-FFF2-40B4-BE49-F238E27FC236}">
                  <a16:creationId xmlns:a16="http://schemas.microsoft.com/office/drawing/2014/main" xmlns="" id="{26E74572-1335-4344-BB1B-0CD8A15C285C}"/>
                </a:ext>
              </a:extLst>
            </p:cNvPr>
            <p:cNvSpPr/>
            <p:nvPr/>
          </p:nvSpPr>
          <p:spPr>
            <a:xfrm>
              <a:off x="6264116" y="3118566"/>
              <a:ext cx="19050" cy="9525"/>
            </a:xfrm>
            <a:custGeom>
              <a:avLst/>
              <a:gdLst>
                <a:gd name="connsiteX0" fmla="*/ 11906 w 19050"/>
                <a:gd name="connsiteY0" fmla="*/ 7538 h 9525"/>
                <a:gd name="connsiteX1" fmla="*/ 7144 w 19050"/>
                <a:gd name="connsiteY1" fmla="*/ 8491 h 9525"/>
                <a:gd name="connsiteX2" fmla="*/ 11906 w 19050"/>
                <a:gd name="connsiteY2" fmla="*/ 7538 h 9525"/>
              </a:gdLst>
              <a:ahLst/>
              <a:cxnLst>
                <a:cxn ang="0">
                  <a:pos x="connsiteX0" y="connsiteY0"/>
                </a:cxn>
                <a:cxn ang="0">
                  <a:pos x="connsiteX1" y="connsiteY1"/>
                </a:cxn>
                <a:cxn ang="0">
                  <a:pos x="connsiteX2" y="connsiteY2"/>
                </a:cxn>
              </a:cxnLst>
              <a:rect l="l" t="t" r="r" b="b"/>
              <a:pathLst>
                <a:path w="19050" h="9525">
                  <a:moveTo>
                    <a:pt x="11906" y="7538"/>
                  </a:moveTo>
                  <a:cubicBezTo>
                    <a:pt x="4286" y="8491"/>
                    <a:pt x="16669" y="9443"/>
                    <a:pt x="7144" y="8491"/>
                  </a:cubicBezTo>
                  <a:cubicBezTo>
                    <a:pt x="7144" y="7538"/>
                    <a:pt x="9049" y="6586"/>
                    <a:pt x="11906" y="753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xmlns="" id="{4810FED0-F436-4F70-BD99-278C531CF457}"/>
                </a:ext>
              </a:extLst>
            </p:cNvPr>
            <p:cNvSpPr/>
            <p:nvPr/>
          </p:nvSpPr>
          <p:spPr>
            <a:xfrm>
              <a:off x="6261259" y="3113246"/>
              <a:ext cx="190500" cy="1000125"/>
            </a:xfrm>
            <a:custGeom>
              <a:avLst/>
              <a:gdLst>
                <a:gd name="connsiteX0" fmla="*/ 7144 w 190500"/>
                <a:gd name="connsiteY0" fmla="*/ 64294 h 1000125"/>
                <a:gd name="connsiteX1" fmla="*/ 35719 w 190500"/>
                <a:gd name="connsiteY1" fmla="*/ 511016 h 1000125"/>
                <a:gd name="connsiteX2" fmla="*/ 80486 w 190500"/>
                <a:gd name="connsiteY2" fmla="*/ 829151 h 1000125"/>
                <a:gd name="connsiteX3" fmla="*/ 92869 w 190500"/>
                <a:gd name="connsiteY3" fmla="*/ 924401 h 1000125"/>
                <a:gd name="connsiteX4" fmla="*/ 135731 w 190500"/>
                <a:gd name="connsiteY4" fmla="*/ 981551 h 1000125"/>
                <a:gd name="connsiteX5" fmla="*/ 120491 w 190500"/>
                <a:gd name="connsiteY5" fmla="*/ 981551 h 1000125"/>
                <a:gd name="connsiteX6" fmla="*/ 144304 w 190500"/>
                <a:gd name="connsiteY6" fmla="*/ 810101 h 1000125"/>
                <a:gd name="connsiteX7" fmla="*/ 144304 w 190500"/>
                <a:gd name="connsiteY7" fmla="*/ 750094 h 1000125"/>
                <a:gd name="connsiteX8" fmla="*/ 142399 w 190500"/>
                <a:gd name="connsiteY8" fmla="*/ 370999 h 1000125"/>
                <a:gd name="connsiteX9" fmla="*/ 152876 w 190500"/>
                <a:gd name="connsiteY9" fmla="*/ 375761 h 1000125"/>
                <a:gd name="connsiteX10" fmla="*/ 125254 w 190500"/>
                <a:gd name="connsiteY10" fmla="*/ 170974 h 1000125"/>
                <a:gd name="connsiteX11" fmla="*/ 133826 w 190500"/>
                <a:gd name="connsiteY11" fmla="*/ 172879 h 1000125"/>
                <a:gd name="connsiteX12" fmla="*/ 128111 w 190500"/>
                <a:gd name="connsiteY12" fmla="*/ 150971 h 1000125"/>
                <a:gd name="connsiteX13" fmla="*/ 127159 w 190500"/>
                <a:gd name="connsiteY13" fmla="*/ 141446 h 1000125"/>
                <a:gd name="connsiteX14" fmla="*/ 125254 w 190500"/>
                <a:gd name="connsiteY14" fmla="*/ 102394 h 1000125"/>
                <a:gd name="connsiteX15" fmla="*/ 130969 w 190500"/>
                <a:gd name="connsiteY15" fmla="*/ 133826 h 1000125"/>
                <a:gd name="connsiteX16" fmla="*/ 120491 w 190500"/>
                <a:gd name="connsiteY16" fmla="*/ 68104 h 1000125"/>
                <a:gd name="connsiteX17" fmla="*/ 121444 w 190500"/>
                <a:gd name="connsiteY17" fmla="*/ 55721 h 1000125"/>
                <a:gd name="connsiteX18" fmla="*/ 30956 w 190500"/>
                <a:gd name="connsiteY18" fmla="*/ 18574 h 1000125"/>
                <a:gd name="connsiteX19" fmla="*/ 101441 w 190500"/>
                <a:gd name="connsiteY19" fmla="*/ 9049 h 1000125"/>
                <a:gd name="connsiteX20" fmla="*/ 136684 w 190500"/>
                <a:gd name="connsiteY20" fmla="*/ 7144 h 1000125"/>
                <a:gd name="connsiteX21" fmla="*/ 159544 w 190500"/>
                <a:gd name="connsiteY21" fmla="*/ 556736 h 1000125"/>
                <a:gd name="connsiteX22" fmla="*/ 130969 w 190500"/>
                <a:gd name="connsiteY22" fmla="*/ 1000601 h 1000125"/>
                <a:gd name="connsiteX23" fmla="*/ 21431 w 190500"/>
                <a:gd name="connsiteY23" fmla="*/ 538639 h 1000125"/>
                <a:gd name="connsiteX24" fmla="*/ 7144 w 190500"/>
                <a:gd name="connsiteY24" fmla="*/ 64294 h 100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500" h="1000125">
                  <a:moveTo>
                    <a:pt x="7144" y="64294"/>
                  </a:moveTo>
                  <a:cubicBezTo>
                    <a:pt x="13811" y="90011"/>
                    <a:pt x="23336" y="513874"/>
                    <a:pt x="35719" y="511016"/>
                  </a:cubicBezTo>
                  <a:cubicBezTo>
                    <a:pt x="6191" y="580549"/>
                    <a:pt x="74771" y="760571"/>
                    <a:pt x="80486" y="829151"/>
                  </a:cubicBezTo>
                  <a:cubicBezTo>
                    <a:pt x="83344" y="862489"/>
                    <a:pt x="83344" y="891064"/>
                    <a:pt x="92869" y="924401"/>
                  </a:cubicBezTo>
                  <a:cubicBezTo>
                    <a:pt x="100489" y="950119"/>
                    <a:pt x="134779" y="976789"/>
                    <a:pt x="135731" y="981551"/>
                  </a:cubicBezTo>
                  <a:cubicBezTo>
                    <a:pt x="130969" y="981551"/>
                    <a:pt x="125254" y="981551"/>
                    <a:pt x="120491" y="981551"/>
                  </a:cubicBezTo>
                  <a:cubicBezTo>
                    <a:pt x="201454" y="1036796"/>
                    <a:pt x="104299" y="841534"/>
                    <a:pt x="144304" y="810101"/>
                  </a:cubicBezTo>
                  <a:cubicBezTo>
                    <a:pt x="140494" y="819626"/>
                    <a:pt x="147161" y="761524"/>
                    <a:pt x="144304" y="750094"/>
                  </a:cubicBezTo>
                  <a:cubicBezTo>
                    <a:pt x="136684" y="691991"/>
                    <a:pt x="149066" y="472916"/>
                    <a:pt x="142399" y="370999"/>
                  </a:cubicBezTo>
                  <a:cubicBezTo>
                    <a:pt x="141446" y="373856"/>
                    <a:pt x="152876" y="377666"/>
                    <a:pt x="152876" y="375761"/>
                  </a:cubicBezTo>
                  <a:cubicBezTo>
                    <a:pt x="131921" y="307181"/>
                    <a:pt x="118586" y="236696"/>
                    <a:pt x="125254" y="170974"/>
                  </a:cubicBezTo>
                  <a:cubicBezTo>
                    <a:pt x="125254" y="170021"/>
                    <a:pt x="134779" y="187166"/>
                    <a:pt x="133826" y="172879"/>
                  </a:cubicBezTo>
                  <a:cubicBezTo>
                    <a:pt x="130969" y="150019"/>
                    <a:pt x="119539" y="155734"/>
                    <a:pt x="128111" y="150971"/>
                  </a:cubicBezTo>
                  <a:cubicBezTo>
                    <a:pt x="126206" y="134779"/>
                    <a:pt x="125254" y="131921"/>
                    <a:pt x="127159" y="141446"/>
                  </a:cubicBezTo>
                  <a:cubicBezTo>
                    <a:pt x="127159" y="132874"/>
                    <a:pt x="127159" y="107156"/>
                    <a:pt x="125254" y="102394"/>
                  </a:cubicBezTo>
                  <a:cubicBezTo>
                    <a:pt x="125254" y="113824"/>
                    <a:pt x="127159" y="124301"/>
                    <a:pt x="130969" y="133826"/>
                  </a:cubicBezTo>
                  <a:cubicBezTo>
                    <a:pt x="130016" y="114776"/>
                    <a:pt x="122396" y="70009"/>
                    <a:pt x="120491" y="68104"/>
                  </a:cubicBezTo>
                  <a:cubicBezTo>
                    <a:pt x="125254" y="66199"/>
                    <a:pt x="125254" y="61436"/>
                    <a:pt x="121444" y="55721"/>
                  </a:cubicBezTo>
                  <a:cubicBezTo>
                    <a:pt x="117634" y="29051"/>
                    <a:pt x="87154" y="-10954"/>
                    <a:pt x="30956" y="18574"/>
                  </a:cubicBezTo>
                  <a:cubicBezTo>
                    <a:pt x="60484" y="13811"/>
                    <a:pt x="50959" y="7144"/>
                    <a:pt x="101441" y="9049"/>
                  </a:cubicBezTo>
                  <a:cubicBezTo>
                    <a:pt x="78581" y="24289"/>
                    <a:pt x="120491" y="7144"/>
                    <a:pt x="136684" y="7144"/>
                  </a:cubicBezTo>
                  <a:cubicBezTo>
                    <a:pt x="143351" y="182404"/>
                    <a:pt x="151924" y="388144"/>
                    <a:pt x="159544" y="556736"/>
                  </a:cubicBezTo>
                  <a:cubicBezTo>
                    <a:pt x="206216" y="656749"/>
                    <a:pt x="199549" y="1001554"/>
                    <a:pt x="130969" y="1000601"/>
                  </a:cubicBezTo>
                  <a:cubicBezTo>
                    <a:pt x="10001" y="999649"/>
                    <a:pt x="24289" y="619601"/>
                    <a:pt x="21431" y="538639"/>
                  </a:cubicBezTo>
                  <a:cubicBezTo>
                    <a:pt x="12859" y="391954"/>
                    <a:pt x="12859" y="123349"/>
                    <a:pt x="7144" y="642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xmlns="" id="{5B6C27D7-316D-4221-B90F-6318036BF6A0}"/>
                </a:ext>
              </a:extLst>
            </p:cNvPr>
            <p:cNvSpPr/>
            <p:nvPr/>
          </p:nvSpPr>
          <p:spPr>
            <a:xfrm>
              <a:off x="6278212" y="3118008"/>
              <a:ext cx="19050" cy="9525"/>
            </a:xfrm>
            <a:custGeom>
              <a:avLst/>
              <a:gdLst>
                <a:gd name="connsiteX0" fmla="*/ 7335 w 19050"/>
                <a:gd name="connsiteY0" fmla="*/ 7144 h 9525"/>
                <a:gd name="connsiteX1" fmla="*/ 10193 w 19050"/>
                <a:gd name="connsiteY1" fmla="*/ 10954 h 9525"/>
                <a:gd name="connsiteX2" fmla="*/ 7335 w 19050"/>
                <a:gd name="connsiteY2" fmla="*/ 7144 h 9525"/>
              </a:gdLst>
              <a:ahLst/>
              <a:cxnLst>
                <a:cxn ang="0">
                  <a:pos x="connsiteX0" y="connsiteY0"/>
                </a:cxn>
                <a:cxn ang="0">
                  <a:pos x="connsiteX1" y="connsiteY1"/>
                </a:cxn>
                <a:cxn ang="0">
                  <a:pos x="connsiteX2" y="connsiteY2"/>
                </a:cxn>
              </a:cxnLst>
              <a:rect l="l" t="t" r="r" b="b"/>
              <a:pathLst>
                <a:path w="19050" h="9525">
                  <a:moveTo>
                    <a:pt x="7335" y="7144"/>
                  </a:moveTo>
                  <a:cubicBezTo>
                    <a:pt x="9241" y="8096"/>
                    <a:pt x="14955" y="9049"/>
                    <a:pt x="10193" y="10954"/>
                  </a:cubicBezTo>
                  <a:cubicBezTo>
                    <a:pt x="9241" y="10001"/>
                    <a:pt x="6383" y="8096"/>
                    <a:pt x="733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xmlns="" id="{FC735F23-17BD-4B9A-B381-BFF59487618E}"/>
                </a:ext>
              </a:extLst>
            </p:cNvPr>
            <p:cNvSpPr/>
            <p:nvPr/>
          </p:nvSpPr>
          <p:spPr>
            <a:xfrm>
              <a:off x="6377333" y="3157272"/>
              <a:ext cx="9525" cy="9525"/>
            </a:xfrm>
            <a:custGeom>
              <a:avLst/>
              <a:gdLst>
                <a:gd name="connsiteX0" fmla="*/ 8227 w 9525"/>
                <a:gd name="connsiteY0" fmla="*/ 8837 h 9525"/>
                <a:gd name="connsiteX1" fmla="*/ 8227 w 9525"/>
                <a:gd name="connsiteY1" fmla="*/ 8837 h 9525"/>
              </a:gdLst>
              <a:ahLst/>
              <a:cxnLst>
                <a:cxn ang="0">
                  <a:pos x="connsiteX0" y="connsiteY0"/>
                </a:cxn>
                <a:cxn ang="0">
                  <a:pos x="connsiteX1" y="connsiteY1"/>
                </a:cxn>
              </a:cxnLst>
              <a:rect l="l" t="t" r="r" b="b"/>
              <a:pathLst>
                <a:path w="9525" h="9525">
                  <a:moveTo>
                    <a:pt x="8227" y="8837"/>
                  </a:moveTo>
                  <a:cubicBezTo>
                    <a:pt x="9179" y="8837"/>
                    <a:pt x="5369" y="5027"/>
                    <a:pt x="8227"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xmlns="" id="{D114A529-CE85-48B2-983E-3AE4C726EC85}"/>
                </a:ext>
              </a:extLst>
            </p:cNvPr>
            <p:cNvSpPr/>
            <p:nvPr/>
          </p:nvSpPr>
          <p:spPr>
            <a:xfrm>
              <a:off x="6376511" y="3182778"/>
              <a:ext cx="9525" cy="19050"/>
            </a:xfrm>
            <a:custGeom>
              <a:avLst/>
              <a:gdLst>
                <a:gd name="connsiteX0" fmla="*/ 10001 w 9525"/>
                <a:gd name="connsiteY0" fmla="*/ 20479 h 19050"/>
                <a:gd name="connsiteX1" fmla="*/ 7144 w 9525"/>
                <a:gd name="connsiteY1" fmla="*/ 7144 h 19050"/>
                <a:gd name="connsiteX2" fmla="*/ 10001 w 9525"/>
                <a:gd name="connsiteY2" fmla="*/ 20479 h 19050"/>
              </a:gdLst>
              <a:ahLst/>
              <a:cxnLst>
                <a:cxn ang="0">
                  <a:pos x="connsiteX0" y="connsiteY0"/>
                </a:cxn>
                <a:cxn ang="0">
                  <a:pos x="connsiteX1" y="connsiteY1"/>
                </a:cxn>
                <a:cxn ang="0">
                  <a:pos x="connsiteX2" y="connsiteY2"/>
                </a:cxn>
              </a:cxnLst>
              <a:rect l="l" t="t" r="r" b="b"/>
              <a:pathLst>
                <a:path w="9525" h="19050">
                  <a:moveTo>
                    <a:pt x="10001" y="20479"/>
                  </a:moveTo>
                  <a:cubicBezTo>
                    <a:pt x="9049" y="19526"/>
                    <a:pt x="7144" y="11906"/>
                    <a:pt x="7144" y="7144"/>
                  </a:cubicBezTo>
                  <a:lnTo>
                    <a:pt x="10001" y="20479"/>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xmlns="" id="{5FA3CB81-606D-421C-8676-D84F5A27559E}"/>
                </a:ext>
              </a:extLst>
            </p:cNvPr>
            <p:cNvSpPr/>
            <p:nvPr/>
          </p:nvSpPr>
          <p:spPr>
            <a:xfrm>
              <a:off x="6375559" y="3229451"/>
              <a:ext cx="9525" cy="9525"/>
            </a:xfrm>
            <a:custGeom>
              <a:avLst/>
              <a:gdLst>
                <a:gd name="connsiteX0" fmla="*/ 9049 w 9525"/>
                <a:gd name="connsiteY0" fmla="*/ 9049 h 9525"/>
                <a:gd name="connsiteX1" fmla="*/ 7144 w 9525"/>
                <a:gd name="connsiteY1" fmla="*/ 7144 h 9525"/>
                <a:gd name="connsiteX2" fmla="*/ 9049 w 9525"/>
                <a:gd name="connsiteY2" fmla="*/ 9049 h 9525"/>
              </a:gdLst>
              <a:ahLst/>
              <a:cxnLst>
                <a:cxn ang="0">
                  <a:pos x="connsiteX0" y="connsiteY0"/>
                </a:cxn>
                <a:cxn ang="0">
                  <a:pos x="connsiteX1" y="connsiteY1"/>
                </a:cxn>
                <a:cxn ang="0">
                  <a:pos x="connsiteX2" y="connsiteY2"/>
                </a:cxn>
              </a:cxnLst>
              <a:rect l="l" t="t" r="r" b="b"/>
              <a:pathLst>
                <a:path w="9525" h="9525">
                  <a:moveTo>
                    <a:pt x="9049" y="9049"/>
                  </a:moveTo>
                  <a:cubicBezTo>
                    <a:pt x="8096" y="11906"/>
                    <a:pt x="8096" y="10954"/>
                    <a:pt x="7144" y="7144"/>
                  </a:cubicBezTo>
                  <a:cubicBezTo>
                    <a:pt x="8096" y="7144"/>
                    <a:pt x="8096" y="8096"/>
                    <a:pt x="9049"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xmlns="" id="{99395C87-0599-4717-B745-C4F50F8EA82D}"/>
                </a:ext>
              </a:extLst>
            </p:cNvPr>
            <p:cNvSpPr/>
            <p:nvPr/>
          </p:nvSpPr>
          <p:spPr>
            <a:xfrm>
              <a:off x="6378416" y="3234120"/>
              <a:ext cx="9525" cy="19050"/>
            </a:xfrm>
            <a:custGeom>
              <a:avLst/>
              <a:gdLst>
                <a:gd name="connsiteX0" fmla="*/ 8096 w 9525"/>
                <a:gd name="connsiteY0" fmla="*/ 7237 h 19050"/>
                <a:gd name="connsiteX1" fmla="*/ 7144 w 9525"/>
                <a:gd name="connsiteY1" fmla="*/ 12952 h 19050"/>
                <a:gd name="connsiteX2" fmla="*/ 8096 w 9525"/>
                <a:gd name="connsiteY2" fmla="*/ 7237 h 19050"/>
              </a:gdLst>
              <a:ahLst/>
              <a:cxnLst>
                <a:cxn ang="0">
                  <a:pos x="connsiteX0" y="connsiteY0"/>
                </a:cxn>
                <a:cxn ang="0">
                  <a:pos x="connsiteX1" y="connsiteY1"/>
                </a:cxn>
                <a:cxn ang="0">
                  <a:pos x="connsiteX2" y="connsiteY2"/>
                </a:cxn>
              </a:cxnLst>
              <a:rect l="l" t="t" r="r" b="b"/>
              <a:pathLst>
                <a:path w="9525" h="19050">
                  <a:moveTo>
                    <a:pt x="8096" y="7237"/>
                  </a:moveTo>
                  <a:cubicBezTo>
                    <a:pt x="8096" y="10095"/>
                    <a:pt x="8096" y="11999"/>
                    <a:pt x="7144" y="12952"/>
                  </a:cubicBezTo>
                  <a:cubicBezTo>
                    <a:pt x="8096" y="12952"/>
                    <a:pt x="6191" y="6285"/>
                    <a:pt x="8096" y="72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xmlns="" id="{7C759A0D-8405-4A8D-A0F9-45B8E7442134}"/>
                </a:ext>
              </a:extLst>
            </p:cNvPr>
            <p:cNvSpPr/>
            <p:nvPr/>
          </p:nvSpPr>
          <p:spPr>
            <a:xfrm>
              <a:off x="6380603" y="3310076"/>
              <a:ext cx="9525" cy="19050"/>
            </a:xfrm>
            <a:custGeom>
              <a:avLst/>
              <a:gdLst>
                <a:gd name="connsiteX0" fmla="*/ 7814 w 9525"/>
                <a:gd name="connsiteY0" fmla="*/ 7481 h 19050"/>
                <a:gd name="connsiteX1" fmla="*/ 7814 w 9525"/>
                <a:gd name="connsiteY1" fmla="*/ 15101 h 19050"/>
                <a:gd name="connsiteX2" fmla="*/ 7814 w 9525"/>
                <a:gd name="connsiteY2" fmla="*/ 7481 h 19050"/>
              </a:gdLst>
              <a:ahLst/>
              <a:cxnLst>
                <a:cxn ang="0">
                  <a:pos x="connsiteX0" y="connsiteY0"/>
                </a:cxn>
                <a:cxn ang="0">
                  <a:pos x="connsiteX1" y="connsiteY1"/>
                </a:cxn>
                <a:cxn ang="0">
                  <a:pos x="connsiteX2" y="connsiteY2"/>
                </a:cxn>
              </a:cxnLst>
              <a:rect l="l" t="t" r="r" b="b"/>
              <a:pathLst>
                <a:path w="9525" h="19050">
                  <a:moveTo>
                    <a:pt x="7814" y="7481"/>
                  </a:moveTo>
                  <a:cubicBezTo>
                    <a:pt x="7814" y="9386"/>
                    <a:pt x="8767" y="13196"/>
                    <a:pt x="7814" y="15101"/>
                  </a:cubicBezTo>
                  <a:cubicBezTo>
                    <a:pt x="8767" y="12243"/>
                    <a:pt x="5910" y="5576"/>
                    <a:pt x="7814" y="748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xmlns="" id="{B0CD5C3C-100F-4372-8F66-C32FECC4FDD9}"/>
                </a:ext>
              </a:extLst>
            </p:cNvPr>
            <p:cNvSpPr/>
            <p:nvPr/>
          </p:nvSpPr>
          <p:spPr>
            <a:xfrm>
              <a:off x="6385084" y="334565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190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xmlns="" id="{E521E641-853D-4321-AAC8-91BE94D2C99B}"/>
                </a:ext>
              </a:extLst>
            </p:cNvPr>
            <p:cNvSpPr/>
            <p:nvPr/>
          </p:nvSpPr>
          <p:spPr>
            <a:xfrm>
              <a:off x="6399371" y="3988698"/>
              <a:ext cx="9525" cy="9525"/>
            </a:xfrm>
            <a:custGeom>
              <a:avLst/>
              <a:gdLst>
                <a:gd name="connsiteX0" fmla="*/ 7144 w 9525"/>
                <a:gd name="connsiteY0" fmla="*/ 10849 h 9525"/>
                <a:gd name="connsiteX1" fmla="*/ 7144 w 9525"/>
                <a:gd name="connsiteY1" fmla="*/ 10849 h 9525"/>
              </a:gdLst>
              <a:ahLst/>
              <a:cxnLst>
                <a:cxn ang="0">
                  <a:pos x="connsiteX0" y="connsiteY0"/>
                </a:cxn>
                <a:cxn ang="0">
                  <a:pos x="connsiteX1" y="connsiteY1"/>
                </a:cxn>
              </a:cxnLst>
              <a:rect l="l" t="t" r="r" b="b"/>
              <a:pathLst>
                <a:path w="9525" h="9525">
                  <a:moveTo>
                    <a:pt x="7144" y="10849"/>
                  </a:moveTo>
                  <a:cubicBezTo>
                    <a:pt x="7144" y="4181"/>
                    <a:pt x="7144" y="7991"/>
                    <a:pt x="7144" y="108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xmlns="" id="{136CC735-7B72-4A55-8AA1-B727D5323DF3}"/>
                </a:ext>
              </a:extLst>
            </p:cNvPr>
            <p:cNvSpPr/>
            <p:nvPr/>
          </p:nvSpPr>
          <p:spPr>
            <a:xfrm>
              <a:off x="6344812" y="4005738"/>
              <a:ext cx="9525" cy="9525"/>
            </a:xfrm>
            <a:custGeom>
              <a:avLst/>
              <a:gdLst>
                <a:gd name="connsiteX0" fmla="*/ 7410 w 9525"/>
                <a:gd name="connsiteY0" fmla="*/ 10954 h 9525"/>
                <a:gd name="connsiteX1" fmla="*/ 8363 w 9525"/>
                <a:gd name="connsiteY1" fmla="*/ 7144 h 9525"/>
                <a:gd name="connsiteX2" fmla="*/ 7410 w 9525"/>
                <a:gd name="connsiteY2" fmla="*/ 10954 h 9525"/>
              </a:gdLst>
              <a:ahLst/>
              <a:cxnLst>
                <a:cxn ang="0">
                  <a:pos x="connsiteX0" y="connsiteY0"/>
                </a:cxn>
                <a:cxn ang="0">
                  <a:pos x="connsiteX1" y="connsiteY1"/>
                </a:cxn>
                <a:cxn ang="0">
                  <a:pos x="connsiteX2" y="connsiteY2"/>
                </a:cxn>
              </a:cxnLst>
              <a:rect l="l" t="t" r="r" b="b"/>
              <a:pathLst>
                <a:path w="9525" h="9525">
                  <a:moveTo>
                    <a:pt x="7410" y="10954"/>
                  </a:moveTo>
                  <a:cubicBezTo>
                    <a:pt x="6458" y="7144"/>
                    <a:pt x="8363" y="8096"/>
                    <a:pt x="8363" y="7144"/>
                  </a:cubicBezTo>
                  <a:cubicBezTo>
                    <a:pt x="9316" y="10954"/>
                    <a:pt x="7410" y="7144"/>
                    <a:pt x="7410"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xmlns="" id="{0B439A70-8C39-40BE-9815-6798B825FD70}"/>
                </a:ext>
              </a:extLst>
            </p:cNvPr>
            <p:cNvSpPr/>
            <p:nvPr/>
          </p:nvSpPr>
          <p:spPr>
            <a:xfrm>
              <a:off x="6325288" y="3859053"/>
              <a:ext cx="9525" cy="9525"/>
            </a:xfrm>
            <a:custGeom>
              <a:avLst/>
              <a:gdLst>
                <a:gd name="connsiteX0" fmla="*/ 8837 w 9525"/>
                <a:gd name="connsiteY0" fmla="*/ 7144 h 9525"/>
                <a:gd name="connsiteX1" fmla="*/ 8837 w 9525"/>
                <a:gd name="connsiteY1" fmla="*/ 7144 h 9525"/>
              </a:gdLst>
              <a:ahLst/>
              <a:cxnLst>
                <a:cxn ang="0">
                  <a:pos x="connsiteX0" y="connsiteY0"/>
                </a:cxn>
                <a:cxn ang="0">
                  <a:pos x="connsiteX1" y="connsiteY1"/>
                </a:cxn>
              </a:cxnLst>
              <a:rect l="l" t="t" r="r" b="b"/>
              <a:pathLst>
                <a:path w="9525" h="9525">
                  <a:moveTo>
                    <a:pt x="8837" y="7144"/>
                  </a:moveTo>
                  <a:cubicBezTo>
                    <a:pt x="8837" y="7144"/>
                    <a:pt x="5027" y="10001"/>
                    <a:pt x="883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xmlns="" id="{FFC202E7-80F1-47CD-A534-649A45E1057B}"/>
                </a:ext>
              </a:extLst>
            </p:cNvPr>
            <p:cNvSpPr/>
            <p:nvPr/>
          </p:nvSpPr>
          <p:spPr>
            <a:xfrm>
              <a:off x="6328492" y="4108846"/>
              <a:ext cx="9525" cy="9525"/>
            </a:xfrm>
            <a:custGeom>
              <a:avLst/>
              <a:gdLst>
                <a:gd name="connsiteX0" fmla="*/ 8491 w 9525"/>
                <a:gd name="connsiteY0" fmla="*/ 7858 h 9525"/>
                <a:gd name="connsiteX1" fmla="*/ 7538 w 9525"/>
                <a:gd name="connsiteY1" fmla="*/ 7858 h 9525"/>
                <a:gd name="connsiteX2" fmla="*/ 8491 w 9525"/>
                <a:gd name="connsiteY2" fmla="*/ 7858 h 9525"/>
              </a:gdLst>
              <a:ahLst/>
              <a:cxnLst>
                <a:cxn ang="0">
                  <a:pos x="connsiteX0" y="connsiteY0"/>
                </a:cxn>
                <a:cxn ang="0">
                  <a:pos x="connsiteX1" y="connsiteY1"/>
                </a:cxn>
                <a:cxn ang="0">
                  <a:pos x="connsiteX2" y="connsiteY2"/>
                </a:cxn>
              </a:cxnLst>
              <a:rect l="l" t="t" r="r" b="b"/>
              <a:pathLst>
                <a:path w="9525" h="9525">
                  <a:moveTo>
                    <a:pt x="8491" y="7858"/>
                  </a:moveTo>
                  <a:cubicBezTo>
                    <a:pt x="7538" y="6906"/>
                    <a:pt x="6586" y="9763"/>
                    <a:pt x="7538" y="7858"/>
                  </a:cubicBezTo>
                  <a:cubicBezTo>
                    <a:pt x="8491" y="6906"/>
                    <a:pt x="8491" y="6906"/>
                    <a:pt x="8491"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xmlns="" id="{38605982-7831-4BBA-8474-57CC0291118F}"/>
                </a:ext>
              </a:extLst>
            </p:cNvPr>
            <p:cNvSpPr/>
            <p:nvPr/>
          </p:nvSpPr>
          <p:spPr>
            <a:xfrm>
              <a:off x="6325903" y="4110993"/>
              <a:ext cx="104775" cy="161925"/>
            </a:xfrm>
            <a:custGeom>
              <a:avLst/>
              <a:gdLst>
                <a:gd name="connsiteX0" fmla="*/ 100614 w 104775"/>
                <a:gd name="connsiteY0" fmla="*/ 7616 h 161925"/>
                <a:gd name="connsiteX1" fmla="*/ 68229 w 104775"/>
                <a:gd name="connsiteY1" fmla="*/ 128584 h 161925"/>
                <a:gd name="connsiteX2" fmla="*/ 63467 w 104775"/>
                <a:gd name="connsiteY2" fmla="*/ 127631 h 161925"/>
                <a:gd name="connsiteX3" fmla="*/ 30129 w 104775"/>
                <a:gd name="connsiteY3" fmla="*/ 79054 h 161925"/>
                <a:gd name="connsiteX4" fmla="*/ 39654 w 104775"/>
                <a:gd name="connsiteY4" fmla="*/ 74291 h 161925"/>
                <a:gd name="connsiteX5" fmla="*/ 42512 w 104775"/>
                <a:gd name="connsiteY5" fmla="*/ 72386 h 161925"/>
                <a:gd name="connsiteX6" fmla="*/ 27272 w 104775"/>
                <a:gd name="connsiteY6" fmla="*/ 51431 h 161925"/>
                <a:gd name="connsiteX7" fmla="*/ 21556 w 104775"/>
                <a:gd name="connsiteY7" fmla="*/ 46669 h 161925"/>
                <a:gd name="connsiteX8" fmla="*/ 12031 w 104775"/>
                <a:gd name="connsiteY8" fmla="*/ 48574 h 161925"/>
                <a:gd name="connsiteX9" fmla="*/ 10127 w 104775"/>
                <a:gd name="connsiteY9" fmla="*/ 47621 h 161925"/>
                <a:gd name="connsiteX10" fmla="*/ 10127 w 104775"/>
                <a:gd name="connsiteY10" fmla="*/ 40954 h 161925"/>
                <a:gd name="connsiteX11" fmla="*/ 21556 w 104775"/>
                <a:gd name="connsiteY11" fmla="*/ 38096 h 161925"/>
                <a:gd name="connsiteX12" fmla="*/ 7269 w 104775"/>
                <a:gd name="connsiteY12" fmla="*/ 35239 h 161925"/>
                <a:gd name="connsiteX13" fmla="*/ 12031 w 104775"/>
                <a:gd name="connsiteY13" fmla="*/ 8569 h 161925"/>
                <a:gd name="connsiteX14" fmla="*/ 9174 w 104775"/>
                <a:gd name="connsiteY14" fmla="*/ 11426 h 161925"/>
                <a:gd name="connsiteX15" fmla="*/ 12984 w 104775"/>
                <a:gd name="connsiteY15" fmla="*/ 9521 h 161925"/>
                <a:gd name="connsiteX16" fmla="*/ 66324 w 104775"/>
                <a:gd name="connsiteY16" fmla="*/ 136204 h 161925"/>
                <a:gd name="connsiteX17" fmla="*/ 71087 w 104775"/>
                <a:gd name="connsiteY17" fmla="*/ 134299 h 161925"/>
                <a:gd name="connsiteX18" fmla="*/ 72039 w 104775"/>
                <a:gd name="connsiteY18" fmla="*/ 135251 h 161925"/>
                <a:gd name="connsiteX19" fmla="*/ 72992 w 104775"/>
                <a:gd name="connsiteY19" fmla="*/ 133346 h 161925"/>
                <a:gd name="connsiteX20" fmla="*/ 100614 w 104775"/>
                <a:gd name="connsiteY20" fmla="*/ 761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4775" h="161925">
                  <a:moveTo>
                    <a:pt x="100614" y="7616"/>
                  </a:moveTo>
                  <a:cubicBezTo>
                    <a:pt x="90137" y="-2861"/>
                    <a:pt x="41559" y="164779"/>
                    <a:pt x="68229" y="128584"/>
                  </a:cubicBezTo>
                  <a:cubicBezTo>
                    <a:pt x="24414" y="189544"/>
                    <a:pt x="105377" y="132394"/>
                    <a:pt x="63467" y="127631"/>
                  </a:cubicBezTo>
                  <a:cubicBezTo>
                    <a:pt x="65372" y="129536"/>
                    <a:pt x="32987" y="78101"/>
                    <a:pt x="30129" y="79054"/>
                  </a:cubicBezTo>
                  <a:cubicBezTo>
                    <a:pt x="38702" y="70481"/>
                    <a:pt x="23462" y="89531"/>
                    <a:pt x="39654" y="74291"/>
                  </a:cubicBezTo>
                  <a:cubicBezTo>
                    <a:pt x="37749" y="73339"/>
                    <a:pt x="38702" y="72386"/>
                    <a:pt x="42512" y="72386"/>
                  </a:cubicBezTo>
                  <a:cubicBezTo>
                    <a:pt x="32034" y="71434"/>
                    <a:pt x="8222" y="57146"/>
                    <a:pt x="27272" y="51431"/>
                  </a:cubicBezTo>
                  <a:cubicBezTo>
                    <a:pt x="22509" y="71434"/>
                    <a:pt x="15842" y="35239"/>
                    <a:pt x="21556" y="46669"/>
                  </a:cubicBezTo>
                  <a:cubicBezTo>
                    <a:pt x="19652" y="44764"/>
                    <a:pt x="12984" y="49526"/>
                    <a:pt x="12031" y="48574"/>
                  </a:cubicBezTo>
                  <a:cubicBezTo>
                    <a:pt x="13937" y="48574"/>
                    <a:pt x="13937" y="47621"/>
                    <a:pt x="10127" y="47621"/>
                  </a:cubicBezTo>
                  <a:cubicBezTo>
                    <a:pt x="10127" y="39049"/>
                    <a:pt x="18699" y="52384"/>
                    <a:pt x="10127" y="40954"/>
                  </a:cubicBezTo>
                  <a:cubicBezTo>
                    <a:pt x="15842" y="38096"/>
                    <a:pt x="14889" y="42859"/>
                    <a:pt x="21556" y="38096"/>
                  </a:cubicBezTo>
                  <a:cubicBezTo>
                    <a:pt x="21556" y="38096"/>
                    <a:pt x="9174" y="35239"/>
                    <a:pt x="7269" y="35239"/>
                  </a:cubicBezTo>
                  <a:cubicBezTo>
                    <a:pt x="6317" y="25714"/>
                    <a:pt x="11079" y="12379"/>
                    <a:pt x="12031" y="8569"/>
                  </a:cubicBezTo>
                  <a:cubicBezTo>
                    <a:pt x="11079" y="10474"/>
                    <a:pt x="8222" y="10474"/>
                    <a:pt x="9174" y="11426"/>
                  </a:cubicBezTo>
                  <a:cubicBezTo>
                    <a:pt x="12984" y="11426"/>
                    <a:pt x="13937" y="11426"/>
                    <a:pt x="12984" y="9521"/>
                  </a:cubicBezTo>
                  <a:cubicBezTo>
                    <a:pt x="11079" y="9521"/>
                    <a:pt x="71087" y="107629"/>
                    <a:pt x="66324" y="136204"/>
                  </a:cubicBezTo>
                  <a:cubicBezTo>
                    <a:pt x="67277" y="137156"/>
                    <a:pt x="70134" y="123821"/>
                    <a:pt x="71087" y="134299"/>
                  </a:cubicBezTo>
                  <a:cubicBezTo>
                    <a:pt x="70134" y="132394"/>
                    <a:pt x="71087" y="133346"/>
                    <a:pt x="72039" y="135251"/>
                  </a:cubicBezTo>
                  <a:cubicBezTo>
                    <a:pt x="69181" y="129536"/>
                    <a:pt x="72039" y="131441"/>
                    <a:pt x="72992" y="133346"/>
                  </a:cubicBezTo>
                  <a:cubicBezTo>
                    <a:pt x="59656" y="100009"/>
                    <a:pt x="104424" y="22856"/>
                    <a:pt x="100614" y="761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xmlns="" id="{505A780B-A3EA-4BD5-BF15-C67E35EC4897}"/>
                </a:ext>
              </a:extLst>
            </p:cNvPr>
            <p:cNvSpPr/>
            <p:nvPr/>
          </p:nvSpPr>
          <p:spPr>
            <a:xfrm>
              <a:off x="6327934" y="4110513"/>
              <a:ext cx="9525" cy="9525"/>
            </a:xfrm>
            <a:custGeom>
              <a:avLst/>
              <a:gdLst>
                <a:gd name="connsiteX0" fmla="*/ 10001 w 9525"/>
                <a:gd name="connsiteY0" fmla="*/ 7144 h 9525"/>
                <a:gd name="connsiteX1" fmla="*/ 7144 w 9525"/>
                <a:gd name="connsiteY1" fmla="*/ 9049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8096"/>
                    <a:pt x="9049" y="9049"/>
                    <a:pt x="7144" y="9049"/>
                  </a:cubicBezTo>
                  <a:cubicBezTo>
                    <a:pt x="8096" y="9049"/>
                    <a:pt x="9049" y="8096"/>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xmlns="" id="{763B9194-1A6B-48B3-B964-81200C814ADA}"/>
                </a:ext>
              </a:extLst>
            </p:cNvPr>
            <p:cNvSpPr/>
            <p:nvPr/>
          </p:nvSpPr>
          <p:spPr>
            <a:xfrm>
              <a:off x="6328739" y="4137183"/>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xmlns="" id="{992C57D3-BC2E-4C1B-904F-231075B7319D}"/>
                </a:ext>
              </a:extLst>
            </p:cNvPr>
            <p:cNvSpPr/>
            <p:nvPr/>
          </p:nvSpPr>
          <p:spPr>
            <a:xfrm>
              <a:off x="6328886" y="414194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8096"/>
                    <a:pt x="7144" y="8096"/>
                    <a:pt x="7144" y="7144"/>
                  </a:cubicBezTo>
                  <a:lnTo>
                    <a:pt x="10001"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xmlns="" id="{3F9D63D0-C1F9-4B72-99B6-8E7E44F8BD80}"/>
                </a:ext>
              </a:extLst>
            </p:cNvPr>
            <p:cNvSpPr/>
            <p:nvPr/>
          </p:nvSpPr>
          <p:spPr>
            <a:xfrm>
              <a:off x="6328886" y="414956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8096"/>
                    <a:pt x="7144" y="8096"/>
                    <a:pt x="7144" y="7144"/>
                  </a:cubicBezTo>
                  <a:cubicBezTo>
                    <a:pt x="7144"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xmlns="" id="{77834B28-FD54-4619-B463-9F5AD06B89EB}"/>
                </a:ext>
              </a:extLst>
            </p:cNvPr>
            <p:cNvSpPr/>
            <p:nvPr/>
          </p:nvSpPr>
          <p:spPr>
            <a:xfrm>
              <a:off x="6331744" y="414861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8096" y="8096"/>
                    <a:pt x="7144" y="8096"/>
                  </a:cubicBezTo>
                  <a:cubicBezTo>
                    <a:pt x="8096" y="8096"/>
                    <a:pt x="6191"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xmlns="" id="{F9BCB11A-B25D-4CC1-82AE-FD4556C69837}"/>
                </a:ext>
              </a:extLst>
            </p:cNvPr>
            <p:cNvSpPr/>
            <p:nvPr/>
          </p:nvSpPr>
          <p:spPr>
            <a:xfrm>
              <a:off x="6334883" y="4160996"/>
              <a:ext cx="9525" cy="9525"/>
            </a:xfrm>
            <a:custGeom>
              <a:avLst/>
              <a:gdLst>
                <a:gd name="connsiteX0" fmla="*/ 7814 w 9525"/>
                <a:gd name="connsiteY0" fmla="*/ 7144 h 9525"/>
                <a:gd name="connsiteX1" fmla="*/ 7814 w 9525"/>
                <a:gd name="connsiteY1" fmla="*/ 8096 h 9525"/>
                <a:gd name="connsiteX2" fmla="*/ 7814 w 9525"/>
                <a:gd name="connsiteY2" fmla="*/ 7144 h 9525"/>
              </a:gdLst>
              <a:ahLst/>
              <a:cxnLst>
                <a:cxn ang="0">
                  <a:pos x="connsiteX0" y="connsiteY0"/>
                </a:cxn>
                <a:cxn ang="0">
                  <a:pos x="connsiteX1" y="connsiteY1"/>
                </a:cxn>
                <a:cxn ang="0">
                  <a:pos x="connsiteX2" y="connsiteY2"/>
                </a:cxn>
              </a:cxnLst>
              <a:rect l="l" t="t" r="r" b="b"/>
              <a:pathLst>
                <a:path w="9525" h="9525">
                  <a:moveTo>
                    <a:pt x="7814" y="7144"/>
                  </a:moveTo>
                  <a:cubicBezTo>
                    <a:pt x="7814" y="7144"/>
                    <a:pt x="8767" y="7144"/>
                    <a:pt x="7814" y="8096"/>
                  </a:cubicBezTo>
                  <a:cubicBezTo>
                    <a:pt x="8767" y="7144"/>
                    <a:pt x="5910" y="7144"/>
                    <a:pt x="78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xmlns="" id="{6C704146-23A5-4BED-90CF-669AE6F5C8A0}"/>
                </a:ext>
              </a:extLst>
            </p:cNvPr>
            <p:cNvSpPr/>
            <p:nvPr/>
          </p:nvSpPr>
          <p:spPr>
            <a:xfrm>
              <a:off x="6338517" y="416480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10001"/>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xmlns="" id="{E8DAD89F-0912-454E-BDD5-7FC5B975950A}"/>
                </a:ext>
              </a:extLst>
            </p:cNvPr>
            <p:cNvSpPr/>
            <p:nvPr/>
          </p:nvSpPr>
          <p:spPr>
            <a:xfrm>
              <a:off x="6391604" y="4256642"/>
              <a:ext cx="9525" cy="9525"/>
            </a:xfrm>
            <a:custGeom>
              <a:avLst/>
              <a:gdLst>
                <a:gd name="connsiteX0" fmla="*/ 8244 w 9525"/>
                <a:gd name="connsiteY0" fmla="*/ 8653 h 9525"/>
                <a:gd name="connsiteX1" fmla="*/ 8244 w 9525"/>
                <a:gd name="connsiteY1" fmla="*/ 8653 h 9525"/>
              </a:gdLst>
              <a:ahLst/>
              <a:cxnLst>
                <a:cxn ang="0">
                  <a:pos x="connsiteX0" y="connsiteY0"/>
                </a:cxn>
                <a:cxn ang="0">
                  <a:pos x="connsiteX1" y="connsiteY1"/>
                </a:cxn>
              </a:cxnLst>
              <a:rect l="l" t="t" r="r" b="b"/>
              <a:pathLst>
                <a:path w="9525" h="9525">
                  <a:moveTo>
                    <a:pt x="8244" y="8653"/>
                  </a:moveTo>
                  <a:cubicBezTo>
                    <a:pt x="7291" y="7701"/>
                    <a:pt x="6339" y="5795"/>
                    <a:pt x="824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xmlns="" id="{2263D422-D2AA-486D-A858-7D848078FA7B}"/>
                </a:ext>
              </a:extLst>
            </p:cNvPr>
            <p:cNvSpPr/>
            <p:nvPr/>
          </p:nvSpPr>
          <p:spPr>
            <a:xfrm>
              <a:off x="6389846" y="4241535"/>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6615"/>
                    <a:pt x="8096" y="7567"/>
                    <a:pt x="8096" y="7567"/>
                  </a:cubicBezTo>
                  <a:cubicBezTo>
                    <a:pt x="8096" y="8520"/>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xmlns="" id="{61676E85-9751-4FAF-8490-DFBBD384E5C6}"/>
                </a:ext>
              </a:extLst>
            </p:cNvPr>
            <p:cNvSpPr/>
            <p:nvPr/>
          </p:nvSpPr>
          <p:spPr>
            <a:xfrm>
              <a:off x="6391844" y="4216347"/>
              <a:ext cx="9525" cy="9525"/>
            </a:xfrm>
            <a:custGeom>
              <a:avLst/>
              <a:gdLst>
                <a:gd name="connsiteX0" fmla="*/ 9909 w 9525"/>
                <a:gd name="connsiteY0" fmla="*/ 7990 h 9525"/>
                <a:gd name="connsiteX1" fmla="*/ 9909 w 9525"/>
                <a:gd name="connsiteY1" fmla="*/ 7990 h 9525"/>
              </a:gdLst>
              <a:ahLst/>
              <a:cxnLst>
                <a:cxn ang="0">
                  <a:pos x="connsiteX0" y="connsiteY0"/>
                </a:cxn>
                <a:cxn ang="0">
                  <a:pos x="connsiteX1" y="connsiteY1"/>
                </a:cxn>
              </a:cxnLst>
              <a:rect l="l" t="t" r="r" b="b"/>
              <a:pathLst>
                <a:path w="9525" h="9525">
                  <a:moveTo>
                    <a:pt x="9909" y="7990"/>
                  </a:moveTo>
                  <a:cubicBezTo>
                    <a:pt x="8956" y="7990"/>
                    <a:pt x="4194" y="6085"/>
                    <a:pt x="9909"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xmlns="" id="{3F390F29-24B2-4F1A-B117-AEEBB0E76A05}"/>
                </a:ext>
              </a:extLst>
            </p:cNvPr>
            <p:cNvSpPr/>
            <p:nvPr/>
          </p:nvSpPr>
          <p:spPr>
            <a:xfrm>
              <a:off x="6252292" y="3120866"/>
              <a:ext cx="9525" cy="9525"/>
            </a:xfrm>
            <a:custGeom>
              <a:avLst/>
              <a:gdLst>
                <a:gd name="connsiteX0" fmla="*/ 7538 w 9525"/>
                <a:gd name="connsiteY0" fmla="*/ 7144 h 9525"/>
                <a:gd name="connsiteX1" fmla="*/ 8491 w 9525"/>
                <a:gd name="connsiteY1" fmla="*/ 8096 h 9525"/>
                <a:gd name="connsiteX2" fmla="*/ 7538 w 9525"/>
                <a:gd name="connsiteY2" fmla="*/ 7144 h 9525"/>
              </a:gdLst>
              <a:ahLst/>
              <a:cxnLst>
                <a:cxn ang="0">
                  <a:pos x="connsiteX0" y="connsiteY0"/>
                </a:cxn>
                <a:cxn ang="0">
                  <a:pos x="connsiteX1" y="connsiteY1"/>
                </a:cxn>
                <a:cxn ang="0">
                  <a:pos x="connsiteX2" y="connsiteY2"/>
                </a:cxn>
              </a:cxnLst>
              <a:rect l="l" t="t" r="r" b="b"/>
              <a:pathLst>
                <a:path w="9525" h="9525">
                  <a:moveTo>
                    <a:pt x="7538" y="7144"/>
                  </a:moveTo>
                  <a:cubicBezTo>
                    <a:pt x="8491" y="8096"/>
                    <a:pt x="9443" y="6191"/>
                    <a:pt x="8491" y="8096"/>
                  </a:cubicBezTo>
                  <a:cubicBezTo>
                    <a:pt x="7538" y="8096"/>
                    <a:pt x="6586" y="8096"/>
                    <a:pt x="753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xmlns="" id="{1124CE2B-4C58-4DD9-A988-719490F9FA55}"/>
                </a:ext>
              </a:extLst>
            </p:cNvPr>
            <p:cNvSpPr/>
            <p:nvPr/>
          </p:nvSpPr>
          <p:spPr>
            <a:xfrm>
              <a:off x="6246591" y="2972793"/>
              <a:ext cx="152400" cy="171450"/>
            </a:xfrm>
            <a:custGeom>
              <a:avLst/>
              <a:gdLst>
                <a:gd name="connsiteX0" fmla="*/ 152304 w 152400"/>
                <a:gd name="connsiteY0" fmla="*/ 173314 h 171450"/>
                <a:gd name="connsiteX1" fmla="*/ 123729 w 152400"/>
                <a:gd name="connsiteY1" fmla="*/ 43774 h 171450"/>
                <a:gd name="connsiteX2" fmla="*/ 58006 w 152400"/>
                <a:gd name="connsiteY2" fmla="*/ 39964 h 171450"/>
                <a:gd name="connsiteX3" fmla="*/ 34194 w 152400"/>
                <a:gd name="connsiteY3" fmla="*/ 80922 h 171450"/>
                <a:gd name="connsiteX4" fmla="*/ 24669 w 152400"/>
                <a:gd name="connsiteY4" fmla="*/ 77112 h 171450"/>
                <a:gd name="connsiteX5" fmla="*/ 21811 w 152400"/>
                <a:gd name="connsiteY5" fmla="*/ 77112 h 171450"/>
                <a:gd name="connsiteX6" fmla="*/ 19906 w 152400"/>
                <a:gd name="connsiteY6" fmla="*/ 103782 h 171450"/>
                <a:gd name="connsiteX7" fmla="*/ 21811 w 152400"/>
                <a:gd name="connsiteY7" fmla="*/ 110449 h 171450"/>
                <a:gd name="connsiteX8" fmla="*/ 30384 w 152400"/>
                <a:gd name="connsiteY8" fmla="*/ 113307 h 171450"/>
                <a:gd name="connsiteX9" fmla="*/ 31336 w 152400"/>
                <a:gd name="connsiteY9" fmla="*/ 115212 h 171450"/>
                <a:gd name="connsiteX10" fmla="*/ 28479 w 152400"/>
                <a:gd name="connsiteY10" fmla="*/ 120927 h 171450"/>
                <a:gd name="connsiteX11" fmla="*/ 17049 w 152400"/>
                <a:gd name="connsiteY11" fmla="*/ 118069 h 171450"/>
                <a:gd name="connsiteX12" fmla="*/ 28479 w 152400"/>
                <a:gd name="connsiteY12" fmla="*/ 126642 h 171450"/>
                <a:gd name="connsiteX13" fmla="*/ 13239 w 152400"/>
                <a:gd name="connsiteY13" fmla="*/ 150454 h 171450"/>
                <a:gd name="connsiteX14" fmla="*/ 17049 w 152400"/>
                <a:gd name="connsiteY14" fmla="*/ 149502 h 171450"/>
                <a:gd name="connsiteX15" fmla="*/ 13239 w 152400"/>
                <a:gd name="connsiteY15" fmla="*/ 149502 h 171450"/>
                <a:gd name="connsiteX16" fmla="*/ 32289 w 152400"/>
                <a:gd name="connsiteY16" fmla="*/ 32344 h 171450"/>
                <a:gd name="connsiteX17" fmla="*/ 152304 w 152400"/>
                <a:gd name="connsiteY17" fmla="*/ 17331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71450">
                  <a:moveTo>
                    <a:pt x="152304" y="173314"/>
                  </a:moveTo>
                  <a:cubicBezTo>
                    <a:pt x="131349" y="158074"/>
                    <a:pt x="139921" y="57109"/>
                    <a:pt x="123729" y="43774"/>
                  </a:cubicBezTo>
                  <a:cubicBezTo>
                    <a:pt x="102774" y="26629"/>
                    <a:pt x="66579" y="35202"/>
                    <a:pt x="58006" y="39964"/>
                  </a:cubicBezTo>
                  <a:cubicBezTo>
                    <a:pt x="53244" y="41869"/>
                    <a:pt x="24669" y="77112"/>
                    <a:pt x="34194" y="80922"/>
                  </a:cubicBezTo>
                  <a:cubicBezTo>
                    <a:pt x="21811" y="80922"/>
                    <a:pt x="47529" y="78064"/>
                    <a:pt x="24669" y="77112"/>
                  </a:cubicBezTo>
                  <a:cubicBezTo>
                    <a:pt x="25621" y="79017"/>
                    <a:pt x="23716" y="79017"/>
                    <a:pt x="21811" y="77112"/>
                  </a:cubicBezTo>
                  <a:cubicBezTo>
                    <a:pt x="27526" y="84732"/>
                    <a:pt x="40861" y="109497"/>
                    <a:pt x="19906" y="103782"/>
                  </a:cubicBezTo>
                  <a:cubicBezTo>
                    <a:pt x="34194" y="89494"/>
                    <a:pt x="21811" y="123784"/>
                    <a:pt x="21811" y="110449"/>
                  </a:cubicBezTo>
                  <a:cubicBezTo>
                    <a:pt x="22764" y="113307"/>
                    <a:pt x="30384" y="112354"/>
                    <a:pt x="30384" y="113307"/>
                  </a:cubicBezTo>
                  <a:cubicBezTo>
                    <a:pt x="28479" y="112354"/>
                    <a:pt x="28479" y="113307"/>
                    <a:pt x="31336" y="115212"/>
                  </a:cubicBezTo>
                  <a:cubicBezTo>
                    <a:pt x="26574" y="122832"/>
                    <a:pt x="25621" y="107592"/>
                    <a:pt x="28479" y="120927"/>
                  </a:cubicBezTo>
                  <a:cubicBezTo>
                    <a:pt x="22764" y="120927"/>
                    <a:pt x="25621" y="117117"/>
                    <a:pt x="17049" y="118069"/>
                  </a:cubicBezTo>
                  <a:cubicBezTo>
                    <a:pt x="17049" y="119022"/>
                    <a:pt x="26574" y="126642"/>
                    <a:pt x="28479" y="126642"/>
                  </a:cubicBezTo>
                  <a:cubicBezTo>
                    <a:pt x="25621" y="136167"/>
                    <a:pt x="15144" y="146644"/>
                    <a:pt x="13239" y="150454"/>
                  </a:cubicBezTo>
                  <a:cubicBezTo>
                    <a:pt x="15144" y="148549"/>
                    <a:pt x="17049" y="149502"/>
                    <a:pt x="17049" y="149502"/>
                  </a:cubicBezTo>
                  <a:cubicBezTo>
                    <a:pt x="14191" y="147597"/>
                    <a:pt x="12286" y="147597"/>
                    <a:pt x="13239" y="149502"/>
                  </a:cubicBezTo>
                  <a:cubicBezTo>
                    <a:pt x="-96" y="144739"/>
                    <a:pt x="9429" y="50442"/>
                    <a:pt x="32289" y="32344"/>
                  </a:cubicBezTo>
                  <a:cubicBezTo>
                    <a:pt x="157066" y="-64811"/>
                    <a:pt x="139921" y="148549"/>
                    <a:pt x="152304" y="1733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xmlns="" id="{1321D7BB-67EC-483D-8AC3-77F9F4F9E14E}"/>
                </a:ext>
              </a:extLst>
            </p:cNvPr>
            <p:cNvSpPr/>
            <p:nvPr/>
          </p:nvSpPr>
          <p:spPr>
            <a:xfrm>
              <a:off x="6252686" y="3118961"/>
              <a:ext cx="9525" cy="9525"/>
            </a:xfrm>
            <a:custGeom>
              <a:avLst/>
              <a:gdLst>
                <a:gd name="connsiteX0" fmla="*/ 7144 w 9525"/>
                <a:gd name="connsiteY0" fmla="*/ 8096 h 9525"/>
                <a:gd name="connsiteX1" fmla="*/ 1095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9049" y="7144"/>
                    <a:pt x="10954" y="7144"/>
                  </a:cubicBezTo>
                  <a:cubicBezTo>
                    <a:pt x="9049" y="7144"/>
                    <a:pt x="8096"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xmlns="" id="{3E8F64A6-8A3C-4690-A38F-704DFE9BD14B}"/>
                </a:ext>
              </a:extLst>
            </p:cNvPr>
            <p:cNvSpPr/>
            <p:nvPr/>
          </p:nvSpPr>
          <p:spPr>
            <a:xfrm>
              <a:off x="6263164" y="30941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xmlns="" id="{36E24AA2-A662-4253-8C3F-6DFE13B0027A}"/>
                </a:ext>
              </a:extLst>
            </p:cNvPr>
            <p:cNvSpPr/>
            <p:nvPr/>
          </p:nvSpPr>
          <p:spPr>
            <a:xfrm>
              <a:off x="6264116" y="3088481"/>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9049" y="8096"/>
                    <a:pt x="9049" y="9049"/>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xmlns="" id="{DFCE1A42-CDD5-454C-9229-980F540C9675}"/>
                </a:ext>
              </a:extLst>
            </p:cNvPr>
            <p:cNvSpPr/>
            <p:nvPr/>
          </p:nvSpPr>
          <p:spPr>
            <a:xfrm>
              <a:off x="6268879" y="3082766"/>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9049" y="7144"/>
                    <a:pt x="9049"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xmlns="" id="{A45CD676-23FD-4C3C-B614-03FE8F8A19A1}"/>
                </a:ext>
              </a:extLst>
            </p:cNvPr>
            <p:cNvSpPr/>
            <p:nvPr/>
          </p:nvSpPr>
          <p:spPr>
            <a:xfrm>
              <a:off x="6266021" y="308086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8096" y="7144"/>
                    <a:pt x="8096" y="7144"/>
                  </a:cubicBezTo>
                  <a:cubicBezTo>
                    <a:pt x="7144" y="8096"/>
                    <a:pt x="9049" y="9049"/>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xmlns="" id="{1E25A511-BE81-4A34-BEBE-139C76DBE086}"/>
                </a:ext>
              </a:extLst>
            </p:cNvPr>
            <p:cNvSpPr/>
            <p:nvPr/>
          </p:nvSpPr>
          <p:spPr>
            <a:xfrm>
              <a:off x="6269408" y="3069431"/>
              <a:ext cx="9525" cy="9525"/>
            </a:xfrm>
            <a:custGeom>
              <a:avLst/>
              <a:gdLst>
                <a:gd name="connsiteX0" fmla="*/ 7567 w 9525"/>
                <a:gd name="connsiteY0" fmla="*/ 8096 h 9525"/>
                <a:gd name="connsiteX1" fmla="*/ 7567 w 9525"/>
                <a:gd name="connsiteY1" fmla="*/ 7144 h 9525"/>
                <a:gd name="connsiteX2" fmla="*/ 7567 w 9525"/>
                <a:gd name="connsiteY2" fmla="*/ 8096 h 9525"/>
              </a:gdLst>
              <a:ahLst/>
              <a:cxnLst>
                <a:cxn ang="0">
                  <a:pos x="connsiteX0" y="connsiteY0"/>
                </a:cxn>
                <a:cxn ang="0">
                  <a:pos x="connsiteX1" y="connsiteY1"/>
                </a:cxn>
                <a:cxn ang="0">
                  <a:pos x="connsiteX2" y="connsiteY2"/>
                </a:cxn>
              </a:cxnLst>
              <a:rect l="l" t="t" r="r" b="b"/>
              <a:pathLst>
                <a:path w="9525" h="9525">
                  <a:moveTo>
                    <a:pt x="7567" y="8096"/>
                  </a:moveTo>
                  <a:cubicBezTo>
                    <a:pt x="7567" y="8096"/>
                    <a:pt x="6615" y="7144"/>
                    <a:pt x="7567" y="7144"/>
                  </a:cubicBezTo>
                  <a:cubicBezTo>
                    <a:pt x="6615" y="7144"/>
                    <a:pt x="8520" y="9049"/>
                    <a:pt x="7567"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xmlns="" id="{6E7C29E8-0B16-4333-8840-57E39FF8DCCD}"/>
                </a:ext>
              </a:extLst>
            </p:cNvPr>
            <p:cNvSpPr/>
            <p:nvPr/>
          </p:nvSpPr>
          <p:spPr>
            <a:xfrm>
              <a:off x="6268879" y="306519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10001"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xmlns="" id="{822F0F46-464A-460F-9695-B349E8C39797}"/>
                </a:ext>
              </a:extLst>
            </p:cNvPr>
            <p:cNvSpPr/>
            <p:nvPr/>
          </p:nvSpPr>
          <p:spPr>
            <a:xfrm>
              <a:off x="6321266" y="29998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xmlns="" id="{770E0689-6E9F-4E4D-9A91-79B26D2070F5}"/>
                </a:ext>
              </a:extLst>
            </p:cNvPr>
            <p:cNvSpPr/>
            <p:nvPr/>
          </p:nvSpPr>
          <p:spPr>
            <a:xfrm>
              <a:off x="6359091" y="3012281"/>
              <a:ext cx="9525" cy="9525"/>
            </a:xfrm>
            <a:custGeom>
              <a:avLst/>
              <a:gdLst>
                <a:gd name="connsiteX0" fmla="*/ 7419 w 9525"/>
                <a:gd name="connsiteY0" fmla="*/ 7144 h 9525"/>
                <a:gd name="connsiteX1" fmla="*/ 7419 w 9525"/>
                <a:gd name="connsiteY1" fmla="*/ 8096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8371" y="7144"/>
                    <a:pt x="7419" y="8096"/>
                    <a:pt x="7419" y="8096"/>
                  </a:cubicBezTo>
                  <a:cubicBezTo>
                    <a:pt x="6466" y="8096"/>
                    <a:pt x="8371" y="7144"/>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xmlns="" id="{CA654DD9-AFE4-46D7-B297-2EABF869EFD4}"/>
                </a:ext>
              </a:extLst>
            </p:cNvPr>
            <p:cNvSpPr/>
            <p:nvPr/>
          </p:nvSpPr>
          <p:spPr>
            <a:xfrm>
              <a:off x="6378416" y="3025298"/>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7144" y="8414"/>
                    <a:pt x="11906" y="5556"/>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xmlns="" id="{01A46CC3-A0F0-4750-AAC6-41220DF5CC5D}"/>
                </a:ext>
              </a:extLst>
            </p:cNvPr>
            <p:cNvSpPr/>
            <p:nvPr/>
          </p:nvSpPr>
          <p:spPr>
            <a:xfrm>
              <a:off x="6398419" y="4080965"/>
              <a:ext cx="19050" cy="38100"/>
            </a:xfrm>
            <a:custGeom>
              <a:avLst/>
              <a:gdLst>
                <a:gd name="connsiteX0" fmla="*/ 7144 w 19050"/>
                <a:gd name="connsiteY0" fmla="*/ 8117 h 38100"/>
                <a:gd name="connsiteX1" fmla="*/ 15716 w 19050"/>
                <a:gd name="connsiteY1" fmla="*/ 31929 h 38100"/>
                <a:gd name="connsiteX2" fmla="*/ 7144 w 19050"/>
                <a:gd name="connsiteY2" fmla="*/ 8117 h 38100"/>
              </a:gdLst>
              <a:ahLst/>
              <a:cxnLst>
                <a:cxn ang="0">
                  <a:pos x="connsiteX0" y="connsiteY0"/>
                </a:cxn>
                <a:cxn ang="0">
                  <a:pos x="connsiteX1" y="connsiteY1"/>
                </a:cxn>
                <a:cxn ang="0">
                  <a:pos x="connsiteX2" y="connsiteY2"/>
                </a:cxn>
              </a:cxnLst>
              <a:rect l="l" t="t" r="r" b="b"/>
              <a:pathLst>
                <a:path w="19050" h="38100">
                  <a:moveTo>
                    <a:pt x="7144" y="8117"/>
                  </a:moveTo>
                  <a:cubicBezTo>
                    <a:pt x="9049" y="16690"/>
                    <a:pt x="6191" y="30025"/>
                    <a:pt x="15716" y="31929"/>
                  </a:cubicBezTo>
                  <a:cubicBezTo>
                    <a:pt x="18574" y="23357"/>
                    <a:pt x="9049" y="2402"/>
                    <a:pt x="7144" y="811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xmlns="" id="{BB64FB84-273E-4027-AAD5-C61D0AF5C4B2}"/>
                </a:ext>
              </a:extLst>
            </p:cNvPr>
            <p:cNvSpPr/>
            <p:nvPr/>
          </p:nvSpPr>
          <p:spPr>
            <a:xfrm>
              <a:off x="6392911" y="4059918"/>
              <a:ext cx="28575" cy="28575"/>
            </a:xfrm>
            <a:custGeom>
              <a:avLst/>
              <a:gdLst>
                <a:gd name="connsiteX0" fmla="*/ 23129 w 28575"/>
                <a:gd name="connsiteY0" fmla="*/ 18687 h 28575"/>
                <a:gd name="connsiteX1" fmla="*/ 12652 w 28575"/>
                <a:gd name="connsiteY1" fmla="*/ 26306 h 28575"/>
                <a:gd name="connsiteX2" fmla="*/ 23129 w 28575"/>
                <a:gd name="connsiteY2" fmla="*/ 18687 h 28575"/>
              </a:gdLst>
              <a:ahLst/>
              <a:cxnLst>
                <a:cxn ang="0">
                  <a:pos x="connsiteX0" y="connsiteY0"/>
                </a:cxn>
                <a:cxn ang="0">
                  <a:pos x="connsiteX1" y="connsiteY1"/>
                </a:cxn>
                <a:cxn ang="0">
                  <a:pos x="connsiteX2" y="connsiteY2"/>
                </a:cxn>
              </a:cxnLst>
              <a:rect l="l" t="t" r="r" b="b"/>
              <a:pathLst>
                <a:path w="28575" h="28575">
                  <a:moveTo>
                    <a:pt x="23129" y="18687"/>
                  </a:moveTo>
                  <a:cubicBezTo>
                    <a:pt x="15509" y="18687"/>
                    <a:pt x="-1636" y="-11794"/>
                    <a:pt x="12652" y="26306"/>
                  </a:cubicBezTo>
                  <a:cubicBezTo>
                    <a:pt x="14557" y="34879"/>
                    <a:pt x="32654" y="1541"/>
                    <a:pt x="23129" y="1868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xmlns="" id="{F566D871-1123-4A1E-ACBB-AD6B4D74B75E}"/>
                </a:ext>
              </a:extLst>
            </p:cNvPr>
            <p:cNvSpPr/>
            <p:nvPr/>
          </p:nvSpPr>
          <p:spPr>
            <a:xfrm>
              <a:off x="6398419" y="407908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xmlns="" id="{D8EFE969-5BE6-4C79-945C-7F17C6478356}"/>
                </a:ext>
              </a:extLst>
            </p:cNvPr>
            <p:cNvSpPr/>
            <p:nvPr/>
          </p:nvSpPr>
          <p:spPr>
            <a:xfrm>
              <a:off x="6329331" y="3523631"/>
              <a:ext cx="9525" cy="28575"/>
            </a:xfrm>
            <a:custGeom>
              <a:avLst/>
              <a:gdLst>
                <a:gd name="connsiteX0" fmla="*/ 7652 w 9525"/>
                <a:gd name="connsiteY0" fmla="*/ 10144 h 28575"/>
                <a:gd name="connsiteX1" fmla="*/ 7652 w 9525"/>
                <a:gd name="connsiteY1" fmla="*/ 10144 h 28575"/>
              </a:gdLst>
              <a:ahLst/>
              <a:cxnLst>
                <a:cxn ang="0">
                  <a:pos x="connsiteX0" y="connsiteY0"/>
                </a:cxn>
                <a:cxn ang="0">
                  <a:pos x="connsiteX1" y="connsiteY1"/>
                </a:cxn>
              </a:cxnLst>
              <a:rect l="l" t="t" r="r" b="b"/>
              <a:pathLst>
                <a:path w="9525" h="28575">
                  <a:moveTo>
                    <a:pt x="7652" y="10144"/>
                  </a:moveTo>
                  <a:cubicBezTo>
                    <a:pt x="15272" y="44434"/>
                    <a:pt x="4794" y="-5096"/>
                    <a:pt x="7652" y="10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xmlns="" id="{3EBF386F-4EC3-4592-A191-70A7012D524C}"/>
                </a:ext>
              </a:extLst>
            </p:cNvPr>
            <p:cNvSpPr/>
            <p:nvPr/>
          </p:nvSpPr>
          <p:spPr>
            <a:xfrm>
              <a:off x="6301264" y="3158966"/>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9049"/>
                    <a:pt x="8096" y="10001"/>
                    <a:pt x="9049" y="9049"/>
                  </a:cubicBezTo>
                  <a:cubicBezTo>
                    <a:pt x="9049"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xmlns="" id="{A2AB68E2-CBFA-46F1-A659-814DDE48EE51}"/>
                </a:ext>
              </a:extLst>
            </p:cNvPr>
            <p:cNvSpPr/>
            <p:nvPr/>
          </p:nvSpPr>
          <p:spPr>
            <a:xfrm>
              <a:off x="6316504" y="3514248"/>
              <a:ext cx="19050" cy="9525"/>
            </a:xfrm>
            <a:custGeom>
              <a:avLst/>
              <a:gdLst>
                <a:gd name="connsiteX0" fmla="*/ 11906 w 19050"/>
                <a:gd name="connsiteY0" fmla="*/ 10001 h 9525"/>
                <a:gd name="connsiteX1" fmla="*/ 7144 w 19050"/>
                <a:gd name="connsiteY1" fmla="*/ 7144 h 9525"/>
                <a:gd name="connsiteX2" fmla="*/ 11906 w 19050"/>
                <a:gd name="connsiteY2" fmla="*/ 10001 h 9525"/>
              </a:gdLst>
              <a:ahLst/>
              <a:cxnLst>
                <a:cxn ang="0">
                  <a:pos x="connsiteX0" y="connsiteY0"/>
                </a:cxn>
                <a:cxn ang="0">
                  <a:pos x="connsiteX1" y="connsiteY1"/>
                </a:cxn>
                <a:cxn ang="0">
                  <a:pos x="connsiteX2" y="connsiteY2"/>
                </a:cxn>
              </a:cxnLst>
              <a:rect l="l" t="t" r="r" b="b"/>
              <a:pathLst>
                <a:path w="19050" h="9525">
                  <a:moveTo>
                    <a:pt x="11906" y="10001"/>
                  </a:moveTo>
                  <a:lnTo>
                    <a:pt x="7144" y="7144"/>
                  </a:lnTo>
                  <a:cubicBezTo>
                    <a:pt x="8096" y="8096"/>
                    <a:pt x="10001" y="9049"/>
                    <a:pt x="11906"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xmlns="" id="{1054841B-B03D-4CF9-810C-AF781FF99E0E}"/>
                </a:ext>
              </a:extLst>
            </p:cNvPr>
            <p:cNvSpPr/>
            <p:nvPr/>
          </p:nvSpPr>
          <p:spPr>
            <a:xfrm>
              <a:off x="6383583" y="3530653"/>
              <a:ext cx="9525" cy="9525"/>
            </a:xfrm>
            <a:custGeom>
              <a:avLst/>
              <a:gdLst>
                <a:gd name="connsiteX0" fmla="*/ 8644 w 9525"/>
                <a:gd name="connsiteY0" fmla="*/ 8837 h 9525"/>
                <a:gd name="connsiteX1" fmla="*/ 8644 w 9525"/>
                <a:gd name="connsiteY1" fmla="*/ 8837 h 9525"/>
              </a:gdLst>
              <a:ahLst/>
              <a:cxnLst>
                <a:cxn ang="0">
                  <a:pos x="connsiteX0" y="connsiteY0"/>
                </a:cxn>
                <a:cxn ang="0">
                  <a:pos x="connsiteX1" y="connsiteY1"/>
                </a:cxn>
              </a:cxnLst>
              <a:rect l="l" t="t" r="r" b="b"/>
              <a:pathLst>
                <a:path w="9525" h="9525">
                  <a:moveTo>
                    <a:pt x="8644" y="8837"/>
                  </a:moveTo>
                  <a:cubicBezTo>
                    <a:pt x="9597" y="8837"/>
                    <a:pt x="4834" y="5027"/>
                    <a:pt x="864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xmlns="" id="{08851D6F-C6E9-42E7-8004-39DA9295E926}"/>
                </a:ext>
              </a:extLst>
            </p:cNvPr>
            <p:cNvSpPr/>
            <p:nvPr/>
          </p:nvSpPr>
          <p:spPr>
            <a:xfrm>
              <a:off x="6294596" y="3437096"/>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xmlns="" id="{2E556CB0-8BA1-45AA-B683-3EE2A9B7EA0B}"/>
                </a:ext>
              </a:extLst>
            </p:cNvPr>
            <p:cNvSpPr/>
            <p:nvPr/>
          </p:nvSpPr>
          <p:spPr>
            <a:xfrm>
              <a:off x="6403613" y="3564317"/>
              <a:ext cx="19050" cy="19050"/>
            </a:xfrm>
            <a:custGeom>
              <a:avLst/>
              <a:gdLst>
                <a:gd name="connsiteX0" fmla="*/ 18142 w 19050"/>
                <a:gd name="connsiteY0" fmla="*/ 19940 h 19050"/>
                <a:gd name="connsiteX1" fmla="*/ 18142 w 19050"/>
                <a:gd name="connsiteY1" fmla="*/ 19940 h 19050"/>
              </a:gdLst>
              <a:ahLst/>
              <a:cxnLst>
                <a:cxn ang="0">
                  <a:pos x="connsiteX0" y="connsiteY0"/>
                </a:cxn>
                <a:cxn ang="0">
                  <a:pos x="connsiteX1" y="connsiteY1"/>
                </a:cxn>
              </a:cxnLst>
              <a:rect l="l" t="t" r="r" b="b"/>
              <a:pathLst>
                <a:path w="19050" h="19050">
                  <a:moveTo>
                    <a:pt x="18142" y="19940"/>
                  </a:moveTo>
                  <a:cubicBezTo>
                    <a:pt x="8617" y="8510"/>
                    <a:pt x="-908" y="-1967"/>
                    <a:pt x="18142" y="1994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xmlns="" id="{6829757D-6385-47B5-A274-0D89F4AA6EDB}"/>
                </a:ext>
              </a:extLst>
            </p:cNvPr>
            <p:cNvSpPr/>
            <p:nvPr/>
          </p:nvSpPr>
          <p:spPr>
            <a:xfrm>
              <a:off x="6337459" y="32675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xmlns="" id="{832DD107-0133-496E-8342-C9088BFA7090}"/>
                </a:ext>
              </a:extLst>
            </p:cNvPr>
            <p:cNvSpPr/>
            <p:nvPr/>
          </p:nvSpPr>
          <p:spPr>
            <a:xfrm>
              <a:off x="6337459" y="3267551"/>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7144"/>
                  </a:lnTo>
                  <a:cubicBezTo>
                    <a:pt x="8096" y="8096"/>
                    <a:pt x="9049" y="9049"/>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xmlns="" id="{862DDFF1-E134-41AA-BDFD-91477ADD84A1}"/>
                </a:ext>
              </a:extLst>
            </p:cNvPr>
            <p:cNvSpPr/>
            <p:nvPr/>
          </p:nvSpPr>
          <p:spPr>
            <a:xfrm>
              <a:off x="6320737" y="3517106"/>
              <a:ext cx="9525" cy="9525"/>
            </a:xfrm>
            <a:custGeom>
              <a:avLst/>
              <a:gdLst>
                <a:gd name="connsiteX0" fmla="*/ 10530 w 9525"/>
                <a:gd name="connsiteY0" fmla="*/ 7144 h 9525"/>
                <a:gd name="connsiteX1" fmla="*/ 10530 w 9525"/>
                <a:gd name="connsiteY1" fmla="*/ 7144 h 9525"/>
              </a:gdLst>
              <a:ahLst/>
              <a:cxnLst>
                <a:cxn ang="0">
                  <a:pos x="connsiteX0" y="connsiteY0"/>
                </a:cxn>
                <a:cxn ang="0">
                  <a:pos x="connsiteX1" y="connsiteY1"/>
                </a:cxn>
              </a:cxnLst>
              <a:rect l="l" t="t" r="r" b="b"/>
              <a:pathLst>
                <a:path w="9525" h="9525">
                  <a:moveTo>
                    <a:pt x="10530" y="7144"/>
                  </a:moveTo>
                  <a:cubicBezTo>
                    <a:pt x="2910" y="8096"/>
                    <a:pt x="10530" y="8096"/>
                    <a:pt x="1053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xmlns="" id="{BCFB09D8-8A18-4566-B2E2-7A47BC84346C}"/>
                </a:ext>
              </a:extLst>
            </p:cNvPr>
            <p:cNvSpPr/>
            <p:nvPr/>
          </p:nvSpPr>
          <p:spPr>
            <a:xfrm>
              <a:off x="6336506" y="3521868"/>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0954" y="14764"/>
                    <a:pt x="16669" y="2047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xmlns="" id="{FBFBC006-7392-4097-919A-1056C5A7D317}"/>
                </a:ext>
              </a:extLst>
            </p:cNvPr>
            <p:cNvSpPr/>
            <p:nvPr/>
          </p:nvSpPr>
          <p:spPr>
            <a:xfrm>
              <a:off x="6272902" y="3410426"/>
              <a:ext cx="57150" cy="114300"/>
            </a:xfrm>
            <a:custGeom>
              <a:avLst/>
              <a:gdLst>
                <a:gd name="connsiteX0" fmla="*/ 26933 w 57150"/>
                <a:gd name="connsiteY0" fmla="*/ 45244 h 114300"/>
                <a:gd name="connsiteX1" fmla="*/ 15503 w 57150"/>
                <a:gd name="connsiteY1" fmla="*/ 33814 h 114300"/>
                <a:gd name="connsiteX2" fmla="*/ 10740 w 57150"/>
                <a:gd name="connsiteY2" fmla="*/ 7144 h 114300"/>
                <a:gd name="connsiteX3" fmla="*/ 49793 w 57150"/>
                <a:gd name="connsiteY3" fmla="*/ 110966 h 114300"/>
                <a:gd name="connsiteX4" fmla="*/ 56460 w 57150"/>
                <a:gd name="connsiteY4" fmla="*/ 107156 h 114300"/>
                <a:gd name="connsiteX5" fmla="*/ 26933 w 57150"/>
                <a:gd name="connsiteY5" fmla="*/ 452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114300">
                  <a:moveTo>
                    <a:pt x="26933" y="45244"/>
                  </a:moveTo>
                  <a:cubicBezTo>
                    <a:pt x="25980" y="42386"/>
                    <a:pt x="15503" y="33814"/>
                    <a:pt x="15503" y="33814"/>
                  </a:cubicBezTo>
                  <a:cubicBezTo>
                    <a:pt x="15503" y="33814"/>
                    <a:pt x="31695" y="24289"/>
                    <a:pt x="10740" y="7144"/>
                  </a:cubicBezTo>
                  <a:cubicBezTo>
                    <a:pt x="-3547" y="7144"/>
                    <a:pt x="27885" y="90011"/>
                    <a:pt x="49793" y="110966"/>
                  </a:cubicBezTo>
                  <a:cubicBezTo>
                    <a:pt x="45983" y="107156"/>
                    <a:pt x="47888" y="105251"/>
                    <a:pt x="56460" y="107156"/>
                  </a:cubicBezTo>
                  <a:cubicBezTo>
                    <a:pt x="41220" y="88106"/>
                    <a:pt x="25980" y="44291"/>
                    <a:pt x="26933" y="45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xmlns="" id="{879D2A44-FC96-4DF7-AABF-9927F85ABF8A}"/>
                </a:ext>
              </a:extLst>
            </p:cNvPr>
            <p:cNvSpPr/>
            <p:nvPr/>
          </p:nvSpPr>
          <p:spPr>
            <a:xfrm>
              <a:off x="6309836" y="347900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8096" y="7144"/>
                  </a:cubicBezTo>
                  <a:cubicBezTo>
                    <a:pt x="7144"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xmlns="" id="{94D864B3-A060-4ED0-AA7C-A2EA7D239D98}"/>
                </a:ext>
              </a:extLst>
            </p:cNvPr>
            <p:cNvSpPr/>
            <p:nvPr/>
          </p:nvSpPr>
          <p:spPr>
            <a:xfrm>
              <a:off x="6302216" y="3458686"/>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7144" y="8414"/>
                    <a:pt x="7144" y="5556"/>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xmlns="" id="{516F79F2-8785-44CA-A710-D50E1826A8CC}"/>
                </a:ext>
              </a:extLst>
            </p:cNvPr>
            <p:cNvSpPr/>
            <p:nvPr/>
          </p:nvSpPr>
          <p:spPr>
            <a:xfrm>
              <a:off x="6332696" y="3513167"/>
              <a:ext cx="9525" cy="9525"/>
            </a:xfrm>
            <a:custGeom>
              <a:avLst/>
              <a:gdLst>
                <a:gd name="connsiteX0" fmla="*/ 7144 w 9525"/>
                <a:gd name="connsiteY0" fmla="*/ 7273 h 9525"/>
                <a:gd name="connsiteX1" fmla="*/ 7144 w 9525"/>
                <a:gd name="connsiteY1" fmla="*/ 7273 h 9525"/>
              </a:gdLst>
              <a:ahLst/>
              <a:cxnLst>
                <a:cxn ang="0">
                  <a:pos x="connsiteX0" y="connsiteY0"/>
                </a:cxn>
                <a:cxn ang="0">
                  <a:pos x="connsiteX1" y="connsiteY1"/>
                </a:cxn>
              </a:cxnLst>
              <a:rect l="l" t="t" r="r" b="b"/>
              <a:pathLst>
                <a:path w="9525" h="9525">
                  <a:moveTo>
                    <a:pt x="7144" y="7273"/>
                  </a:moveTo>
                  <a:cubicBezTo>
                    <a:pt x="14764" y="11083"/>
                    <a:pt x="7144" y="6320"/>
                    <a:pt x="7144" y="727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xmlns="" id="{9B1847CF-E93F-4629-BD88-1E5932FE2D11}"/>
                </a:ext>
              </a:extLst>
            </p:cNvPr>
            <p:cNvSpPr/>
            <p:nvPr/>
          </p:nvSpPr>
          <p:spPr>
            <a:xfrm>
              <a:off x="6324335" y="3517106"/>
              <a:ext cx="9525" cy="9525"/>
            </a:xfrm>
            <a:custGeom>
              <a:avLst/>
              <a:gdLst>
                <a:gd name="connsiteX0" fmla="*/ 8837 w 9525"/>
                <a:gd name="connsiteY0" fmla="*/ 7144 h 9525"/>
                <a:gd name="connsiteX1" fmla="*/ 8837 w 9525"/>
                <a:gd name="connsiteY1" fmla="*/ 7144 h 9525"/>
              </a:gdLst>
              <a:ahLst/>
              <a:cxnLst>
                <a:cxn ang="0">
                  <a:pos x="connsiteX0" y="connsiteY0"/>
                </a:cxn>
                <a:cxn ang="0">
                  <a:pos x="connsiteX1" y="connsiteY1"/>
                </a:cxn>
              </a:cxnLst>
              <a:rect l="l" t="t" r="r" b="b"/>
              <a:pathLst>
                <a:path w="9525" h="9525">
                  <a:moveTo>
                    <a:pt x="8837" y="7144"/>
                  </a:moveTo>
                  <a:cubicBezTo>
                    <a:pt x="5027" y="7144"/>
                    <a:pt x="8837" y="7144"/>
                    <a:pt x="883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xmlns="" id="{A81481EB-E54E-49DA-B7CD-1ABE766D45B3}"/>
                </a:ext>
              </a:extLst>
            </p:cNvPr>
            <p:cNvSpPr/>
            <p:nvPr/>
          </p:nvSpPr>
          <p:spPr>
            <a:xfrm>
              <a:off x="6319361" y="3390423"/>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7144" y="8096"/>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xmlns="" id="{DE1595A7-1AB2-4448-88C9-E6F87C3F40CD}"/>
                </a:ext>
              </a:extLst>
            </p:cNvPr>
            <p:cNvSpPr/>
            <p:nvPr/>
          </p:nvSpPr>
          <p:spPr>
            <a:xfrm>
              <a:off x="6296755" y="3429609"/>
              <a:ext cx="28575" cy="57150"/>
            </a:xfrm>
            <a:custGeom>
              <a:avLst/>
              <a:gdLst>
                <a:gd name="connsiteX0" fmla="*/ 7843 w 28575"/>
                <a:gd name="connsiteY0" fmla="*/ 9868 h 57150"/>
                <a:gd name="connsiteX1" fmla="*/ 21178 w 28575"/>
                <a:gd name="connsiteY1" fmla="*/ 55588 h 57150"/>
                <a:gd name="connsiteX2" fmla="*/ 25940 w 28575"/>
                <a:gd name="connsiteY2" fmla="*/ 52731 h 57150"/>
                <a:gd name="connsiteX3" fmla="*/ 7843 w 28575"/>
                <a:gd name="connsiteY3" fmla="*/ 9868 h 57150"/>
              </a:gdLst>
              <a:ahLst/>
              <a:cxnLst>
                <a:cxn ang="0">
                  <a:pos x="connsiteX0" y="connsiteY0"/>
                </a:cxn>
                <a:cxn ang="0">
                  <a:pos x="connsiteX1" y="connsiteY1"/>
                </a:cxn>
                <a:cxn ang="0">
                  <a:pos x="connsiteX2" y="connsiteY2"/>
                </a:cxn>
                <a:cxn ang="0">
                  <a:pos x="connsiteX3" y="connsiteY3"/>
                </a:cxn>
              </a:cxnLst>
              <a:rect l="l" t="t" r="r" b="b"/>
              <a:pathLst>
                <a:path w="28575" h="57150">
                  <a:moveTo>
                    <a:pt x="7843" y="9868"/>
                  </a:moveTo>
                  <a:cubicBezTo>
                    <a:pt x="9748" y="18441"/>
                    <a:pt x="24988" y="42253"/>
                    <a:pt x="21178" y="55588"/>
                  </a:cubicBezTo>
                  <a:cubicBezTo>
                    <a:pt x="23083" y="51778"/>
                    <a:pt x="24035" y="50826"/>
                    <a:pt x="25940" y="52731"/>
                  </a:cubicBezTo>
                  <a:cubicBezTo>
                    <a:pt x="33560" y="35586"/>
                    <a:pt x="2128" y="-3467"/>
                    <a:pt x="7843" y="986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xmlns="" id="{D66E27D8-E03D-4FCA-BEFC-54B83120FF57}"/>
                </a:ext>
              </a:extLst>
            </p:cNvPr>
            <p:cNvSpPr/>
            <p:nvPr/>
          </p:nvSpPr>
          <p:spPr>
            <a:xfrm>
              <a:off x="6330791" y="35047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xmlns="" id="{BF5AC628-0979-4DD0-8B35-942E5F0A75FC}"/>
                </a:ext>
              </a:extLst>
            </p:cNvPr>
            <p:cNvSpPr/>
            <p:nvPr/>
          </p:nvSpPr>
          <p:spPr>
            <a:xfrm>
              <a:off x="6296435" y="3511391"/>
              <a:ext cx="38100" cy="66675"/>
            </a:xfrm>
            <a:custGeom>
              <a:avLst/>
              <a:gdLst>
                <a:gd name="connsiteX0" fmla="*/ 19593 w 38100"/>
                <a:gd name="connsiteY0" fmla="*/ 65246 h 66675"/>
                <a:gd name="connsiteX1" fmla="*/ 7210 w 38100"/>
                <a:gd name="connsiteY1" fmla="*/ 7144 h 66675"/>
                <a:gd name="connsiteX2" fmla="*/ 18640 w 38100"/>
                <a:gd name="connsiteY2" fmla="*/ 12859 h 66675"/>
                <a:gd name="connsiteX3" fmla="*/ 33880 w 38100"/>
                <a:gd name="connsiteY3" fmla="*/ 43339 h 66675"/>
                <a:gd name="connsiteX4" fmla="*/ 12925 w 38100"/>
                <a:gd name="connsiteY4" fmla="*/ 36671 h 66675"/>
                <a:gd name="connsiteX5" fmla="*/ 19593 w 38100"/>
                <a:gd name="connsiteY5" fmla="*/ 65246 h 66675"/>
                <a:gd name="connsiteX6" fmla="*/ 17688 w 38100"/>
                <a:gd name="connsiteY6" fmla="*/ 59531 h 66675"/>
                <a:gd name="connsiteX7" fmla="*/ 17688 w 38100"/>
                <a:gd name="connsiteY7" fmla="*/ 55721 h 66675"/>
                <a:gd name="connsiteX8" fmla="*/ 17688 w 38100"/>
                <a:gd name="connsiteY8" fmla="*/ 5953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66675">
                  <a:moveTo>
                    <a:pt x="19593" y="65246"/>
                  </a:moveTo>
                  <a:cubicBezTo>
                    <a:pt x="15783" y="49054"/>
                    <a:pt x="6258" y="30004"/>
                    <a:pt x="7210" y="7144"/>
                  </a:cubicBezTo>
                  <a:cubicBezTo>
                    <a:pt x="8163" y="7144"/>
                    <a:pt x="19593" y="13811"/>
                    <a:pt x="18640" y="12859"/>
                  </a:cubicBezTo>
                  <a:cubicBezTo>
                    <a:pt x="1495" y="25241"/>
                    <a:pt x="24355" y="24289"/>
                    <a:pt x="33880" y="43339"/>
                  </a:cubicBezTo>
                  <a:cubicBezTo>
                    <a:pt x="43405" y="46196"/>
                    <a:pt x="6258" y="41434"/>
                    <a:pt x="12925" y="36671"/>
                  </a:cubicBezTo>
                  <a:cubicBezTo>
                    <a:pt x="15783" y="39529"/>
                    <a:pt x="20545" y="65246"/>
                    <a:pt x="19593" y="65246"/>
                  </a:cubicBezTo>
                  <a:close/>
                  <a:moveTo>
                    <a:pt x="17688" y="59531"/>
                  </a:moveTo>
                  <a:lnTo>
                    <a:pt x="17688" y="55721"/>
                  </a:lnTo>
                  <a:cubicBezTo>
                    <a:pt x="16735" y="56674"/>
                    <a:pt x="16735" y="58579"/>
                    <a:pt x="17688" y="5953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xmlns="" id="{AFAA6362-647C-475A-BC91-615ECEC08933}"/>
                </a:ext>
              </a:extLst>
            </p:cNvPr>
            <p:cNvSpPr/>
            <p:nvPr/>
          </p:nvSpPr>
          <p:spPr>
            <a:xfrm>
              <a:off x="6404134" y="4020978"/>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xmlns="" id="{8E0BA838-B0D5-4983-A0B2-F0C5179381A8}"/>
                </a:ext>
              </a:extLst>
            </p:cNvPr>
            <p:cNvSpPr/>
            <p:nvPr/>
          </p:nvSpPr>
          <p:spPr>
            <a:xfrm>
              <a:off x="6382226" y="369522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xmlns="" id="{7682C23B-2A7D-4744-96A0-4B027C50C067}"/>
                </a:ext>
              </a:extLst>
            </p:cNvPr>
            <p:cNvSpPr/>
            <p:nvPr/>
          </p:nvSpPr>
          <p:spPr>
            <a:xfrm>
              <a:off x="6407944" y="3740943"/>
              <a:ext cx="9525" cy="9525"/>
            </a:xfrm>
            <a:custGeom>
              <a:avLst/>
              <a:gdLst>
                <a:gd name="connsiteX0" fmla="*/ 7144 w 9525"/>
                <a:gd name="connsiteY0" fmla="*/ 7144 h 9525"/>
                <a:gd name="connsiteX1" fmla="*/ 9049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10001"/>
                  </a:lnTo>
                  <a:cubicBezTo>
                    <a:pt x="8096" y="9049"/>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xmlns="" id="{2CDC3075-8178-46FC-832C-DEEC18A1FB2F}"/>
                </a:ext>
              </a:extLst>
            </p:cNvPr>
            <p:cNvSpPr/>
            <p:nvPr/>
          </p:nvSpPr>
          <p:spPr>
            <a:xfrm>
              <a:off x="6402758" y="3994838"/>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xmlns="" id="{A841D053-BBE8-4584-AAEC-EE8E9380B8FB}"/>
                </a:ext>
              </a:extLst>
            </p:cNvPr>
            <p:cNvSpPr/>
            <p:nvPr/>
          </p:nvSpPr>
          <p:spPr>
            <a:xfrm>
              <a:off x="6398419" y="383809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8096"/>
                    <a:pt x="7144" y="8096"/>
                    <a:pt x="7144" y="9049"/>
                  </a:cubicBezTo>
                  <a:cubicBezTo>
                    <a:pt x="8096" y="9049"/>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xmlns="" id="{96D8B516-3F30-4718-A25F-44375A867847}"/>
                </a:ext>
              </a:extLst>
            </p:cNvPr>
            <p:cNvSpPr/>
            <p:nvPr/>
          </p:nvSpPr>
          <p:spPr>
            <a:xfrm>
              <a:off x="6406991" y="37409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xmlns="" id="{22075B96-414C-42A7-89D3-F1569485DFE4}"/>
                </a:ext>
              </a:extLst>
            </p:cNvPr>
            <p:cNvSpPr/>
            <p:nvPr/>
          </p:nvSpPr>
          <p:spPr>
            <a:xfrm>
              <a:off x="6399371" y="3672363"/>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8096"/>
                    <a:pt x="8096" y="7144"/>
                    <a:pt x="7144" y="7144"/>
                  </a:cubicBezTo>
                  <a:cubicBezTo>
                    <a:pt x="7144" y="7144"/>
                    <a:pt x="7144" y="7144"/>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xmlns="" id="{226A1B91-AF3A-4E35-AC6F-1D34E8DA1A85}"/>
                </a:ext>
              </a:extLst>
            </p:cNvPr>
            <p:cNvSpPr/>
            <p:nvPr/>
          </p:nvSpPr>
          <p:spPr>
            <a:xfrm>
              <a:off x="6380321" y="3676173"/>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7144"/>
                    <a:pt x="8096" y="7144"/>
                    <a:pt x="7144" y="7144"/>
                  </a:cubicBezTo>
                  <a:lnTo>
                    <a:pt x="8096"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xmlns="" id="{05EEA023-AF5E-481A-93F3-7F6073E7CA12}"/>
                </a:ext>
              </a:extLst>
            </p:cNvPr>
            <p:cNvSpPr/>
            <p:nvPr/>
          </p:nvSpPr>
          <p:spPr>
            <a:xfrm>
              <a:off x="6404134" y="3596163"/>
              <a:ext cx="9525" cy="9525"/>
            </a:xfrm>
            <a:custGeom>
              <a:avLst/>
              <a:gdLst>
                <a:gd name="connsiteX0" fmla="*/ 8096 w 9525"/>
                <a:gd name="connsiteY0" fmla="*/ 10001 h 9525"/>
                <a:gd name="connsiteX1" fmla="*/ 7144 w 9525"/>
                <a:gd name="connsiteY1" fmla="*/ 7144 h 9525"/>
                <a:gd name="connsiteX2" fmla="*/ 8096 w 9525"/>
                <a:gd name="connsiteY2" fmla="*/ 10001 h 9525"/>
              </a:gdLst>
              <a:ahLst/>
              <a:cxnLst>
                <a:cxn ang="0">
                  <a:pos x="connsiteX0" y="connsiteY0"/>
                </a:cxn>
                <a:cxn ang="0">
                  <a:pos x="connsiteX1" y="connsiteY1"/>
                </a:cxn>
                <a:cxn ang="0">
                  <a:pos x="connsiteX2" y="connsiteY2"/>
                </a:cxn>
              </a:cxnLst>
              <a:rect l="l" t="t" r="r" b="b"/>
              <a:pathLst>
                <a:path w="9525" h="9525">
                  <a:moveTo>
                    <a:pt x="8096" y="10001"/>
                  </a:moveTo>
                  <a:lnTo>
                    <a:pt x="7144" y="7144"/>
                  </a:lnTo>
                  <a:cubicBezTo>
                    <a:pt x="7144" y="9049"/>
                    <a:pt x="7144" y="10001"/>
                    <a:pt x="8096"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xmlns="" id="{0230E84A-ADF4-49B2-BCB4-9DF4155BC68A}"/>
                </a:ext>
              </a:extLst>
            </p:cNvPr>
            <p:cNvSpPr/>
            <p:nvPr/>
          </p:nvSpPr>
          <p:spPr>
            <a:xfrm>
              <a:off x="6404134" y="36695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xmlns="" id="{5632E6D3-0CC0-4E93-A2B4-434A2BB3C0A1}"/>
                </a:ext>
              </a:extLst>
            </p:cNvPr>
            <p:cNvSpPr/>
            <p:nvPr/>
          </p:nvSpPr>
          <p:spPr>
            <a:xfrm>
              <a:off x="6386142" y="4039605"/>
              <a:ext cx="9525" cy="9525"/>
            </a:xfrm>
            <a:custGeom>
              <a:avLst/>
              <a:gdLst>
                <a:gd name="connsiteX0" fmla="*/ 7990 w 9525"/>
                <a:gd name="connsiteY0" fmla="*/ 7567 h 9525"/>
                <a:gd name="connsiteX1" fmla="*/ 7990 w 9525"/>
                <a:gd name="connsiteY1" fmla="*/ 7567 h 9525"/>
              </a:gdLst>
              <a:ahLst/>
              <a:cxnLst>
                <a:cxn ang="0">
                  <a:pos x="connsiteX0" y="connsiteY0"/>
                </a:cxn>
                <a:cxn ang="0">
                  <a:pos x="connsiteX1" y="connsiteY1"/>
                </a:cxn>
              </a:cxnLst>
              <a:rect l="l" t="t" r="r" b="b"/>
              <a:pathLst>
                <a:path w="9525" h="9525">
                  <a:moveTo>
                    <a:pt x="7990" y="7567"/>
                  </a:moveTo>
                  <a:cubicBezTo>
                    <a:pt x="7990" y="7567"/>
                    <a:pt x="6085" y="6615"/>
                    <a:pt x="7990"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xmlns="" id="{2D318EE7-4C62-4489-B0A1-97C631570005}"/>
                </a:ext>
              </a:extLst>
            </p:cNvPr>
            <p:cNvSpPr/>
            <p:nvPr/>
          </p:nvSpPr>
          <p:spPr>
            <a:xfrm>
              <a:off x="6396514" y="4046696"/>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10001"/>
                  </a:lnTo>
                  <a:cubicBezTo>
                    <a:pt x="8096"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xmlns="" id="{4491160C-261D-425D-B07E-A36A8246802F}"/>
                </a:ext>
              </a:extLst>
            </p:cNvPr>
            <p:cNvSpPr/>
            <p:nvPr/>
          </p:nvSpPr>
          <p:spPr>
            <a:xfrm>
              <a:off x="6389846" y="3880008"/>
              <a:ext cx="9525" cy="9525"/>
            </a:xfrm>
            <a:custGeom>
              <a:avLst/>
              <a:gdLst>
                <a:gd name="connsiteX0" fmla="*/ 10001 w 9525"/>
                <a:gd name="connsiteY0" fmla="*/ 7144 h 9525"/>
                <a:gd name="connsiteX1" fmla="*/ 7144 w 9525"/>
                <a:gd name="connsiteY1" fmla="*/ 9049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8096"/>
                    <a:pt x="8096" y="10001"/>
                    <a:pt x="7144" y="9049"/>
                  </a:cubicBezTo>
                  <a:cubicBezTo>
                    <a:pt x="8096" y="10954"/>
                    <a:pt x="10954" y="10001"/>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xmlns="" id="{CFEB48ED-C307-4BF9-9EAE-D8F817B2E478}"/>
                </a:ext>
              </a:extLst>
            </p:cNvPr>
            <p:cNvSpPr/>
            <p:nvPr/>
          </p:nvSpPr>
          <p:spPr>
            <a:xfrm>
              <a:off x="6383179" y="4029156"/>
              <a:ext cx="9525" cy="9525"/>
            </a:xfrm>
            <a:custGeom>
              <a:avLst/>
              <a:gdLst>
                <a:gd name="connsiteX0" fmla="*/ 7144 w 9525"/>
                <a:gd name="connsiteY0" fmla="*/ 7538 h 9525"/>
                <a:gd name="connsiteX1" fmla="*/ 9049 w 9525"/>
                <a:gd name="connsiteY1" fmla="*/ 8491 h 9525"/>
                <a:gd name="connsiteX2" fmla="*/ 7144 w 9525"/>
                <a:gd name="connsiteY2" fmla="*/ 7538 h 9525"/>
              </a:gdLst>
              <a:ahLst/>
              <a:cxnLst>
                <a:cxn ang="0">
                  <a:pos x="connsiteX0" y="connsiteY0"/>
                </a:cxn>
                <a:cxn ang="0">
                  <a:pos x="connsiteX1" y="connsiteY1"/>
                </a:cxn>
                <a:cxn ang="0">
                  <a:pos x="connsiteX2" y="connsiteY2"/>
                </a:cxn>
              </a:cxnLst>
              <a:rect l="l" t="t" r="r" b="b"/>
              <a:pathLst>
                <a:path w="9525" h="9525">
                  <a:moveTo>
                    <a:pt x="7144" y="7538"/>
                  </a:moveTo>
                  <a:cubicBezTo>
                    <a:pt x="8096" y="7538"/>
                    <a:pt x="9049" y="8491"/>
                    <a:pt x="9049" y="8491"/>
                  </a:cubicBezTo>
                  <a:cubicBezTo>
                    <a:pt x="8096" y="7538"/>
                    <a:pt x="7144" y="6586"/>
                    <a:pt x="7144" y="753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xmlns="" id="{9DC90727-D8D0-4208-BA8F-A4E7B8E4F058}"/>
                </a:ext>
              </a:extLst>
            </p:cNvPr>
            <p:cNvSpPr/>
            <p:nvPr/>
          </p:nvSpPr>
          <p:spPr>
            <a:xfrm>
              <a:off x="6385084" y="4030503"/>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8096"/>
                    <a:pt x="9049" y="9049"/>
                  </a:cubicBezTo>
                  <a:cubicBezTo>
                    <a:pt x="8096"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xmlns="" id="{36B86BED-4E9C-40B5-A678-3D224FCD92EE}"/>
                </a:ext>
              </a:extLst>
            </p:cNvPr>
            <p:cNvSpPr/>
            <p:nvPr/>
          </p:nvSpPr>
          <p:spPr>
            <a:xfrm>
              <a:off x="6374606" y="386476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xmlns="" id="{8F8C4A84-69C0-4719-992A-864C2E632306}"/>
                </a:ext>
              </a:extLst>
            </p:cNvPr>
            <p:cNvSpPr/>
            <p:nvPr/>
          </p:nvSpPr>
          <p:spPr>
            <a:xfrm>
              <a:off x="6396514" y="4045452"/>
              <a:ext cx="28575" cy="28575"/>
            </a:xfrm>
            <a:custGeom>
              <a:avLst/>
              <a:gdLst>
                <a:gd name="connsiteX0" fmla="*/ 7144 w 28575"/>
                <a:gd name="connsiteY0" fmla="*/ 12197 h 28575"/>
                <a:gd name="connsiteX1" fmla="*/ 29051 w 28575"/>
                <a:gd name="connsiteY1" fmla="*/ 20769 h 28575"/>
                <a:gd name="connsiteX2" fmla="*/ 7144 w 28575"/>
                <a:gd name="connsiteY2" fmla="*/ 12197 h 28575"/>
              </a:gdLst>
              <a:ahLst/>
              <a:cxnLst>
                <a:cxn ang="0">
                  <a:pos x="connsiteX0" y="connsiteY0"/>
                </a:cxn>
                <a:cxn ang="0">
                  <a:pos x="connsiteX1" y="connsiteY1"/>
                </a:cxn>
                <a:cxn ang="0">
                  <a:pos x="connsiteX2" y="connsiteY2"/>
                </a:cxn>
              </a:cxnLst>
              <a:rect l="l" t="t" r="r" b="b"/>
              <a:pathLst>
                <a:path w="28575" h="28575">
                  <a:moveTo>
                    <a:pt x="7144" y="12197"/>
                  </a:moveTo>
                  <a:cubicBezTo>
                    <a:pt x="11906" y="13150"/>
                    <a:pt x="26194" y="29342"/>
                    <a:pt x="29051" y="20769"/>
                  </a:cubicBezTo>
                  <a:cubicBezTo>
                    <a:pt x="22384" y="-2090"/>
                    <a:pt x="13811" y="10292"/>
                    <a:pt x="7144" y="121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xmlns="" id="{63CC9450-C52E-4073-B990-9E88148DF8B6}"/>
                </a:ext>
              </a:extLst>
            </p:cNvPr>
            <p:cNvSpPr/>
            <p:nvPr/>
          </p:nvSpPr>
          <p:spPr>
            <a:xfrm>
              <a:off x="6378416" y="40466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xmlns="" id="{7B0F6B12-953D-43C1-9122-BCC74A450CC5}"/>
                </a:ext>
              </a:extLst>
            </p:cNvPr>
            <p:cNvSpPr/>
            <p:nvPr/>
          </p:nvSpPr>
          <p:spPr>
            <a:xfrm>
              <a:off x="6319361" y="3610451"/>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lnTo>
                    <a:pt x="7144" y="7144"/>
                  </a:lnTo>
                  <a:cubicBezTo>
                    <a:pt x="8096" y="8096"/>
                    <a:pt x="9049" y="8096"/>
                    <a:pt x="9049"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xmlns="" id="{77A30A30-2AD0-43D3-BF39-5A1CC8FADFCD}"/>
                </a:ext>
              </a:extLst>
            </p:cNvPr>
            <p:cNvSpPr/>
            <p:nvPr/>
          </p:nvSpPr>
          <p:spPr>
            <a:xfrm>
              <a:off x="6379369" y="40390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xmlns="" id="{8BCDFEB0-ED67-4C03-9E41-D547EDB28B01}"/>
                </a:ext>
              </a:extLst>
            </p:cNvPr>
            <p:cNvSpPr/>
            <p:nvPr/>
          </p:nvSpPr>
          <p:spPr>
            <a:xfrm>
              <a:off x="6325076" y="36323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xmlns="" id="{E76A854D-01A8-4ED8-AD3A-8F98158E2365}"/>
                </a:ext>
              </a:extLst>
            </p:cNvPr>
            <p:cNvSpPr/>
            <p:nvPr/>
          </p:nvSpPr>
          <p:spPr>
            <a:xfrm>
              <a:off x="6414611" y="362622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7567"/>
                    <a:pt x="7144" y="7567"/>
                  </a:cubicBez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xmlns="" id="{BE6F08ED-EBEA-4CDB-AB25-BBD6B8F0A1FE}"/>
                </a:ext>
              </a:extLst>
            </p:cNvPr>
            <p:cNvSpPr/>
            <p:nvPr/>
          </p:nvSpPr>
          <p:spPr>
            <a:xfrm>
              <a:off x="6325076" y="36323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xmlns="" id="{8460F6C8-CFB4-4DBC-92B1-D276ADE92566}"/>
                </a:ext>
              </a:extLst>
            </p:cNvPr>
            <p:cNvSpPr/>
            <p:nvPr/>
          </p:nvSpPr>
          <p:spPr>
            <a:xfrm>
              <a:off x="6367939" y="3737133"/>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8096" y="8096"/>
                    <a:pt x="8096" y="7144"/>
                  </a:cubicBezTo>
                  <a:cubicBezTo>
                    <a:pt x="8096"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xmlns="" id="{9A4E334F-9C10-4E2B-B755-52DE6C357347}"/>
                </a:ext>
              </a:extLst>
            </p:cNvPr>
            <p:cNvSpPr/>
            <p:nvPr/>
          </p:nvSpPr>
          <p:spPr>
            <a:xfrm>
              <a:off x="6372701" y="3716416"/>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7144" y="6906"/>
                    <a:pt x="7144" y="7858"/>
                  </a:cubicBezTo>
                  <a:lnTo>
                    <a:pt x="7144" y="7858"/>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xmlns="" id="{8F9FB6AB-BF95-4C74-8AE0-954A8D4A68D1}"/>
                </a:ext>
              </a:extLst>
            </p:cNvPr>
            <p:cNvSpPr/>
            <p:nvPr/>
          </p:nvSpPr>
          <p:spPr>
            <a:xfrm>
              <a:off x="6410087" y="3870483"/>
              <a:ext cx="9525" cy="9525"/>
            </a:xfrm>
            <a:custGeom>
              <a:avLst/>
              <a:gdLst>
                <a:gd name="connsiteX0" fmla="*/ 7858 w 9525"/>
                <a:gd name="connsiteY0" fmla="*/ 10001 h 9525"/>
                <a:gd name="connsiteX1" fmla="*/ 7858 w 9525"/>
                <a:gd name="connsiteY1" fmla="*/ 7144 h 9525"/>
                <a:gd name="connsiteX2" fmla="*/ 7858 w 9525"/>
                <a:gd name="connsiteY2" fmla="*/ 10001 h 9525"/>
              </a:gdLst>
              <a:ahLst/>
              <a:cxnLst>
                <a:cxn ang="0">
                  <a:pos x="connsiteX0" y="connsiteY0"/>
                </a:cxn>
                <a:cxn ang="0">
                  <a:pos x="connsiteX1" y="connsiteY1"/>
                </a:cxn>
                <a:cxn ang="0">
                  <a:pos x="connsiteX2" y="connsiteY2"/>
                </a:cxn>
              </a:cxnLst>
              <a:rect l="l" t="t" r="r" b="b"/>
              <a:pathLst>
                <a:path w="9525" h="9525">
                  <a:moveTo>
                    <a:pt x="7858" y="10001"/>
                  </a:moveTo>
                  <a:cubicBezTo>
                    <a:pt x="7858" y="9049"/>
                    <a:pt x="7858" y="8096"/>
                    <a:pt x="7858" y="7144"/>
                  </a:cubicBezTo>
                  <a:cubicBezTo>
                    <a:pt x="6906" y="9049"/>
                    <a:pt x="6906" y="10001"/>
                    <a:pt x="7858"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xmlns="" id="{F63CE573-98BA-481E-A70A-1340B9906E08}"/>
                </a:ext>
              </a:extLst>
            </p:cNvPr>
            <p:cNvSpPr/>
            <p:nvPr/>
          </p:nvSpPr>
          <p:spPr>
            <a:xfrm>
              <a:off x="6322219" y="3632092"/>
              <a:ext cx="9525" cy="9525"/>
            </a:xfrm>
            <a:custGeom>
              <a:avLst/>
              <a:gdLst>
                <a:gd name="connsiteX0" fmla="*/ 9049 w 9525"/>
                <a:gd name="connsiteY0" fmla="*/ 7410 h 9525"/>
                <a:gd name="connsiteX1" fmla="*/ 7144 w 9525"/>
                <a:gd name="connsiteY1" fmla="*/ 8363 h 9525"/>
                <a:gd name="connsiteX2" fmla="*/ 9049 w 9525"/>
                <a:gd name="connsiteY2" fmla="*/ 7410 h 9525"/>
              </a:gdLst>
              <a:ahLst/>
              <a:cxnLst>
                <a:cxn ang="0">
                  <a:pos x="connsiteX0" y="connsiteY0"/>
                </a:cxn>
                <a:cxn ang="0">
                  <a:pos x="connsiteX1" y="connsiteY1"/>
                </a:cxn>
                <a:cxn ang="0">
                  <a:pos x="connsiteX2" y="connsiteY2"/>
                </a:cxn>
              </a:cxnLst>
              <a:rect l="l" t="t" r="r" b="b"/>
              <a:pathLst>
                <a:path w="9525" h="9525">
                  <a:moveTo>
                    <a:pt x="9049" y="7410"/>
                  </a:moveTo>
                  <a:cubicBezTo>
                    <a:pt x="9049" y="7410"/>
                    <a:pt x="7144" y="8363"/>
                    <a:pt x="7144" y="8363"/>
                  </a:cubicBezTo>
                  <a:cubicBezTo>
                    <a:pt x="8096" y="8363"/>
                    <a:pt x="9049" y="6458"/>
                    <a:pt x="9049" y="741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xmlns="" id="{04CCE0AE-FBC4-4DA0-BFF9-2BD4DF4F5528}"/>
                </a:ext>
              </a:extLst>
            </p:cNvPr>
            <p:cNvSpPr/>
            <p:nvPr/>
          </p:nvSpPr>
          <p:spPr>
            <a:xfrm>
              <a:off x="6390375" y="3768804"/>
              <a:ext cx="9525" cy="9525"/>
            </a:xfrm>
            <a:custGeom>
              <a:avLst/>
              <a:gdLst>
                <a:gd name="connsiteX0" fmla="*/ 7567 w 9525"/>
                <a:gd name="connsiteY0" fmla="*/ 7858 h 9525"/>
                <a:gd name="connsiteX1" fmla="*/ 7567 w 9525"/>
                <a:gd name="connsiteY1" fmla="*/ 7858 h 9525"/>
              </a:gdLst>
              <a:ahLst/>
              <a:cxnLst>
                <a:cxn ang="0">
                  <a:pos x="connsiteX0" y="connsiteY0"/>
                </a:cxn>
                <a:cxn ang="0">
                  <a:pos x="connsiteX1" y="connsiteY1"/>
                </a:cxn>
              </a:cxnLst>
              <a:rect l="l" t="t" r="r" b="b"/>
              <a:pathLst>
                <a:path w="9525" h="9525">
                  <a:moveTo>
                    <a:pt x="7567" y="7858"/>
                  </a:moveTo>
                  <a:cubicBezTo>
                    <a:pt x="6615" y="6906"/>
                    <a:pt x="7567" y="6906"/>
                    <a:pt x="7567"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xmlns="" id="{F71E8B08-F4C8-4F19-A804-DDE142199092}"/>
                </a:ext>
              </a:extLst>
            </p:cNvPr>
            <p:cNvSpPr/>
            <p:nvPr/>
          </p:nvSpPr>
          <p:spPr>
            <a:xfrm>
              <a:off x="6386538" y="3769146"/>
              <a:ext cx="19050" cy="28575"/>
            </a:xfrm>
            <a:custGeom>
              <a:avLst/>
              <a:gdLst>
                <a:gd name="connsiteX0" fmla="*/ 9500 w 19050"/>
                <a:gd name="connsiteY0" fmla="*/ 17994 h 28575"/>
                <a:gd name="connsiteX1" fmla="*/ 9500 w 19050"/>
                <a:gd name="connsiteY1" fmla="*/ 17994 h 28575"/>
              </a:gdLst>
              <a:ahLst/>
              <a:cxnLst>
                <a:cxn ang="0">
                  <a:pos x="connsiteX0" y="connsiteY0"/>
                </a:cxn>
                <a:cxn ang="0">
                  <a:pos x="connsiteX1" y="connsiteY1"/>
                </a:cxn>
              </a:cxnLst>
              <a:rect l="l" t="t" r="r" b="b"/>
              <a:pathLst>
                <a:path w="19050" h="28575">
                  <a:moveTo>
                    <a:pt x="9500" y="17994"/>
                  </a:moveTo>
                  <a:cubicBezTo>
                    <a:pt x="39027" y="37996"/>
                    <a:pt x="-2883" y="-14391"/>
                    <a:pt x="9500" y="179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xmlns="" id="{1A582232-2557-4716-846D-32064E2174F7}"/>
                </a:ext>
              </a:extLst>
            </p:cNvPr>
            <p:cNvSpPr/>
            <p:nvPr/>
          </p:nvSpPr>
          <p:spPr>
            <a:xfrm>
              <a:off x="6386594" y="3778091"/>
              <a:ext cx="9525" cy="9525"/>
            </a:xfrm>
            <a:custGeom>
              <a:avLst/>
              <a:gdLst>
                <a:gd name="connsiteX0" fmla="*/ 8491 w 9525"/>
                <a:gd name="connsiteY0" fmla="*/ 9049 h 9525"/>
                <a:gd name="connsiteX1" fmla="*/ 7538 w 9525"/>
                <a:gd name="connsiteY1" fmla="*/ 7144 h 9525"/>
                <a:gd name="connsiteX2" fmla="*/ 8491 w 9525"/>
                <a:gd name="connsiteY2" fmla="*/ 9049 h 9525"/>
              </a:gdLst>
              <a:ahLst/>
              <a:cxnLst>
                <a:cxn ang="0">
                  <a:pos x="connsiteX0" y="connsiteY0"/>
                </a:cxn>
                <a:cxn ang="0">
                  <a:pos x="connsiteX1" y="connsiteY1"/>
                </a:cxn>
                <a:cxn ang="0">
                  <a:pos x="connsiteX2" y="connsiteY2"/>
                </a:cxn>
              </a:cxnLst>
              <a:rect l="l" t="t" r="r" b="b"/>
              <a:pathLst>
                <a:path w="9525" h="9525">
                  <a:moveTo>
                    <a:pt x="8491" y="9049"/>
                  </a:moveTo>
                  <a:cubicBezTo>
                    <a:pt x="8491" y="8096"/>
                    <a:pt x="7538" y="8096"/>
                    <a:pt x="7538" y="7144"/>
                  </a:cubicBezTo>
                  <a:cubicBezTo>
                    <a:pt x="6586" y="8096"/>
                    <a:pt x="7538" y="9049"/>
                    <a:pt x="8491"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xmlns="" id="{A70B69C8-4956-49B5-BCF7-36B5E2257EA4}"/>
                </a:ext>
              </a:extLst>
            </p:cNvPr>
            <p:cNvSpPr/>
            <p:nvPr/>
          </p:nvSpPr>
          <p:spPr>
            <a:xfrm>
              <a:off x="6383179" y="3819048"/>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8096" y="9049"/>
                  </a:cubicBezTo>
                  <a:cubicBezTo>
                    <a:pt x="8096"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xmlns="" id="{32436EB8-973A-49D5-BAA3-0B35043A71AA}"/>
                </a:ext>
              </a:extLst>
            </p:cNvPr>
            <p:cNvSpPr/>
            <p:nvPr/>
          </p:nvSpPr>
          <p:spPr>
            <a:xfrm>
              <a:off x="6341269" y="35352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666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xmlns="" id="{3D5B4611-5312-4DDA-8C9E-1CA6B639AF15}"/>
                </a:ext>
              </a:extLst>
            </p:cNvPr>
            <p:cNvSpPr/>
            <p:nvPr/>
          </p:nvSpPr>
          <p:spPr>
            <a:xfrm>
              <a:off x="6390905" y="3921067"/>
              <a:ext cx="9525" cy="9525"/>
            </a:xfrm>
            <a:custGeom>
              <a:avLst/>
              <a:gdLst>
                <a:gd name="connsiteX0" fmla="*/ 7990 w 9525"/>
                <a:gd name="connsiteY0" fmla="*/ 8947 h 9525"/>
                <a:gd name="connsiteX1" fmla="*/ 7990 w 9525"/>
                <a:gd name="connsiteY1" fmla="*/ 8947 h 9525"/>
              </a:gdLst>
              <a:ahLst/>
              <a:cxnLst>
                <a:cxn ang="0">
                  <a:pos x="connsiteX0" y="connsiteY0"/>
                </a:cxn>
                <a:cxn ang="0">
                  <a:pos x="connsiteX1" y="connsiteY1"/>
                </a:cxn>
              </a:cxnLst>
              <a:rect l="l" t="t" r="r" b="b"/>
              <a:pathLst>
                <a:path w="9525" h="9525">
                  <a:moveTo>
                    <a:pt x="7990" y="8947"/>
                  </a:moveTo>
                  <a:cubicBezTo>
                    <a:pt x="7990" y="6090"/>
                    <a:pt x="6085" y="7042"/>
                    <a:pt x="7990" y="89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xmlns="" id="{E142DBA0-1053-43FD-8027-EED6F2994675}"/>
                </a:ext>
              </a:extLst>
            </p:cNvPr>
            <p:cNvSpPr/>
            <p:nvPr/>
          </p:nvSpPr>
          <p:spPr>
            <a:xfrm>
              <a:off x="6378416" y="3783806"/>
              <a:ext cx="9525" cy="9525"/>
            </a:xfrm>
            <a:custGeom>
              <a:avLst/>
              <a:gdLst>
                <a:gd name="connsiteX0" fmla="*/ 9049 w 9525"/>
                <a:gd name="connsiteY0" fmla="*/ 9049 h 9525"/>
                <a:gd name="connsiteX1" fmla="*/ 7144 w 9525"/>
                <a:gd name="connsiteY1" fmla="*/ 7144 h 9525"/>
                <a:gd name="connsiteX2" fmla="*/ 9049 w 9525"/>
                <a:gd name="connsiteY2" fmla="*/ 9049 h 9525"/>
              </a:gdLst>
              <a:ahLst/>
              <a:cxnLst>
                <a:cxn ang="0">
                  <a:pos x="connsiteX0" y="connsiteY0"/>
                </a:cxn>
                <a:cxn ang="0">
                  <a:pos x="connsiteX1" y="connsiteY1"/>
                </a:cxn>
                <a:cxn ang="0">
                  <a:pos x="connsiteX2" y="connsiteY2"/>
                </a:cxn>
              </a:cxnLst>
              <a:rect l="l" t="t" r="r" b="b"/>
              <a:pathLst>
                <a:path w="9525" h="9525">
                  <a:moveTo>
                    <a:pt x="9049" y="9049"/>
                  </a:moveTo>
                  <a:cubicBezTo>
                    <a:pt x="8096" y="8096"/>
                    <a:pt x="8096" y="8096"/>
                    <a:pt x="7144" y="7144"/>
                  </a:cubicBezTo>
                  <a:cubicBezTo>
                    <a:pt x="7144" y="8096"/>
                    <a:pt x="8096" y="9049"/>
                    <a:pt x="9049"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xmlns="" id="{1ADE3949-F8F9-4E28-87C3-F05083CC84B6}"/>
                </a:ext>
              </a:extLst>
            </p:cNvPr>
            <p:cNvSpPr/>
            <p:nvPr/>
          </p:nvSpPr>
          <p:spPr>
            <a:xfrm>
              <a:off x="6380572" y="3923823"/>
              <a:ext cx="9525" cy="19050"/>
            </a:xfrm>
            <a:custGeom>
              <a:avLst/>
              <a:gdLst>
                <a:gd name="connsiteX0" fmla="*/ 9750 w 9525"/>
                <a:gd name="connsiteY0" fmla="*/ 7144 h 19050"/>
                <a:gd name="connsiteX1" fmla="*/ 9750 w 9525"/>
                <a:gd name="connsiteY1" fmla="*/ 7144 h 19050"/>
              </a:gdLst>
              <a:ahLst/>
              <a:cxnLst>
                <a:cxn ang="0">
                  <a:pos x="connsiteX0" y="connsiteY0"/>
                </a:cxn>
                <a:cxn ang="0">
                  <a:pos x="connsiteX1" y="connsiteY1"/>
                </a:cxn>
              </a:cxnLst>
              <a:rect l="l" t="t" r="r" b="b"/>
              <a:pathLst>
                <a:path w="9525" h="19050">
                  <a:moveTo>
                    <a:pt x="9750" y="7144"/>
                  </a:moveTo>
                  <a:cubicBezTo>
                    <a:pt x="7845" y="9049"/>
                    <a:pt x="4988" y="18574"/>
                    <a:pt x="975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xmlns="" id="{67B8202B-766E-4C3C-B52C-6CEE380ACD87}"/>
                </a:ext>
              </a:extLst>
            </p:cNvPr>
            <p:cNvSpPr/>
            <p:nvPr/>
          </p:nvSpPr>
          <p:spPr>
            <a:xfrm>
              <a:off x="6383179" y="393049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xmlns="" id="{12CC7459-141A-4D7B-B4F8-BDAD46B50378}"/>
                </a:ext>
              </a:extLst>
            </p:cNvPr>
            <p:cNvSpPr/>
            <p:nvPr/>
          </p:nvSpPr>
          <p:spPr>
            <a:xfrm>
              <a:off x="6298764" y="3132296"/>
              <a:ext cx="133350" cy="933450"/>
            </a:xfrm>
            <a:custGeom>
              <a:avLst/>
              <a:gdLst>
                <a:gd name="connsiteX0" fmla="*/ 50602 w 133350"/>
                <a:gd name="connsiteY0" fmla="*/ 406241 h 933450"/>
                <a:gd name="connsiteX1" fmla="*/ 42982 w 133350"/>
                <a:gd name="connsiteY1" fmla="*/ 369094 h 933450"/>
                <a:gd name="connsiteX2" fmla="*/ 35361 w 133350"/>
                <a:gd name="connsiteY2" fmla="*/ 365284 h 933450"/>
                <a:gd name="connsiteX3" fmla="*/ 48696 w 133350"/>
                <a:gd name="connsiteY3" fmla="*/ 346234 h 933450"/>
                <a:gd name="connsiteX4" fmla="*/ 27741 w 133350"/>
                <a:gd name="connsiteY4" fmla="*/ 290989 h 933450"/>
                <a:gd name="connsiteX5" fmla="*/ 26789 w 133350"/>
                <a:gd name="connsiteY5" fmla="*/ 303371 h 933450"/>
                <a:gd name="connsiteX6" fmla="*/ 22979 w 133350"/>
                <a:gd name="connsiteY6" fmla="*/ 216694 h 933450"/>
                <a:gd name="connsiteX7" fmla="*/ 36314 w 133350"/>
                <a:gd name="connsiteY7" fmla="*/ 219551 h 933450"/>
                <a:gd name="connsiteX8" fmla="*/ 8691 w 133350"/>
                <a:gd name="connsiteY8" fmla="*/ 7144 h 933450"/>
                <a:gd name="connsiteX9" fmla="*/ 26789 w 133350"/>
                <a:gd name="connsiteY9" fmla="*/ 25241 h 933450"/>
                <a:gd name="connsiteX10" fmla="*/ 27741 w 133350"/>
                <a:gd name="connsiteY10" fmla="*/ 13811 h 933450"/>
                <a:gd name="connsiteX11" fmla="*/ 53459 w 133350"/>
                <a:gd name="connsiteY11" fmla="*/ 139541 h 933450"/>
                <a:gd name="connsiteX12" fmla="*/ 39171 w 133350"/>
                <a:gd name="connsiteY12" fmla="*/ 126206 h 933450"/>
                <a:gd name="connsiteX13" fmla="*/ 49649 w 133350"/>
                <a:gd name="connsiteY13" fmla="*/ 153829 h 933450"/>
                <a:gd name="connsiteX14" fmla="*/ 55364 w 133350"/>
                <a:gd name="connsiteY14" fmla="*/ 142399 h 933450"/>
                <a:gd name="connsiteX15" fmla="*/ 68699 w 133350"/>
                <a:gd name="connsiteY15" fmla="*/ 224314 h 933450"/>
                <a:gd name="connsiteX16" fmla="*/ 58221 w 133350"/>
                <a:gd name="connsiteY16" fmla="*/ 224314 h 933450"/>
                <a:gd name="connsiteX17" fmla="*/ 76319 w 133350"/>
                <a:gd name="connsiteY17" fmla="*/ 273844 h 933450"/>
                <a:gd name="connsiteX18" fmla="*/ 59174 w 133350"/>
                <a:gd name="connsiteY18" fmla="*/ 267176 h 933450"/>
                <a:gd name="connsiteX19" fmla="*/ 62984 w 133350"/>
                <a:gd name="connsiteY19" fmla="*/ 270034 h 933450"/>
                <a:gd name="connsiteX20" fmla="*/ 105846 w 133350"/>
                <a:gd name="connsiteY20" fmla="*/ 409099 h 933450"/>
                <a:gd name="connsiteX21" fmla="*/ 113466 w 133350"/>
                <a:gd name="connsiteY21" fmla="*/ 420529 h 933450"/>
                <a:gd name="connsiteX22" fmla="*/ 114419 w 133350"/>
                <a:gd name="connsiteY22" fmla="*/ 402431 h 933450"/>
                <a:gd name="connsiteX23" fmla="*/ 91559 w 133350"/>
                <a:gd name="connsiteY23" fmla="*/ 346234 h 933450"/>
                <a:gd name="connsiteX24" fmla="*/ 101084 w 133350"/>
                <a:gd name="connsiteY24" fmla="*/ 353854 h 933450"/>
                <a:gd name="connsiteX25" fmla="*/ 100132 w 133350"/>
                <a:gd name="connsiteY25" fmla="*/ 371951 h 933450"/>
                <a:gd name="connsiteX26" fmla="*/ 105846 w 133350"/>
                <a:gd name="connsiteY26" fmla="*/ 362426 h 933450"/>
                <a:gd name="connsiteX27" fmla="*/ 123944 w 133350"/>
                <a:gd name="connsiteY27" fmla="*/ 433864 h 933450"/>
                <a:gd name="connsiteX28" fmla="*/ 120134 w 133350"/>
                <a:gd name="connsiteY28" fmla="*/ 438626 h 933450"/>
                <a:gd name="connsiteX29" fmla="*/ 100132 w 133350"/>
                <a:gd name="connsiteY29" fmla="*/ 430054 h 933450"/>
                <a:gd name="connsiteX30" fmla="*/ 99179 w 133350"/>
                <a:gd name="connsiteY30" fmla="*/ 426244 h 933450"/>
                <a:gd name="connsiteX31" fmla="*/ 108704 w 133350"/>
                <a:gd name="connsiteY31" fmla="*/ 465296 h 933450"/>
                <a:gd name="connsiteX32" fmla="*/ 124896 w 133350"/>
                <a:gd name="connsiteY32" fmla="*/ 508159 h 933450"/>
                <a:gd name="connsiteX33" fmla="*/ 115371 w 133350"/>
                <a:gd name="connsiteY33" fmla="*/ 470059 h 933450"/>
                <a:gd name="connsiteX34" fmla="*/ 127754 w 133350"/>
                <a:gd name="connsiteY34" fmla="*/ 472916 h 933450"/>
                <a:gd name="connsiteX35" fmla="*/ 113466 w 133350"/>
                <a:gd name="connsiteY35" fmla="*/ 590074 h 933450"/>
                <a:gd name="connsiteX36" fmla="*/ 101084 w 133350"/>
                <a:gd name="connsiteY36" fmla="*/ 554831 h 933450"/>
                <a:gd name="connsiteX37" fmla="*/ 114419 w 133350"/>
                <a:gd name="connsiteY37" fmla="*/ 562451 h 933450"/>
                <a:gd name="connsiteX38" fmla="*/ 123944 w 133350"/>
                <a:gd name="connsiteY38" fmla="*/ 535781 h 933450"/>
                <a:gd name="connsiteX39" fmla="*/ 102036 w 133350"/>
                <a:gd name="connsiteY39" fmla="*/ 546259 h 933450"/>
                <a:gd name="connsiteX40" fmla="*/ 93464 w 133350"/>
                <a:gd name="connsiteY40" fmla="*/ 608171 h 933450"/>
                <a:gd name="connsiteX41" fmla="*/ 92511 w 133350"/>
                <a:gd name="connsiteY41" fmla="*/ 589121 h 933450"/>
                <a:gd name="connsiteX42" fmla="*/ 97274 w 133350"/>
                <a:gd name="connsiteY42" fmla="*/ 581501 h 933450"/>
                <a:gd name="connsiteX43" fmla="*/ 111561 w 133350"/>
                <a:gd name="connsiteY43" fmla="*/ 590074 h 933450"/>
                <a:gd name="connsiteX44" fmla="*/ 119182 w 133350"/>
                <a:gd name="connsiteY44" fmla="*/ 628174 h 933450"/>
                <a:gd name="connsiteX45" fmla="*/ 118229 w 133350"/>
                <a:gd name="connsiteY45" fmla="*/ 632936 h 933450"/>
                <a:gd name="connsiteX46" fmla="*/ 106799 w 133350"/>
                <a:gd name="connsiteY46" fmla="*/ 614839 h 933450"/>
                <a:gd name="connsiteX47" fmla="*/ 112514 w 133350"/>
                <a:gd name="connsiteY47" fmla="*/ 633889 h 933450"/>
                <a:gd name="connsiteX48" fmla="*/ 102036 w 133350"/>
                <a:gd name="connsiteY48" fmla="*/ 620554 h 933450"/>
                <a:gd name="connsiteX49" fmla="*/ 98227 w 133350"/>
                <a:gd name="connsiteY49" fmla="*/ 609124 h 933450"/>
                <a:gd name="connsiteX50" fmla="*/ 118229 w 133350"/>
                <a:gd name="connsiteY50" fmla="*/ 672941 h 933450"/>
                <a:gd name="connsiteX51" fmla="*/ 113466 w 133350"/>
                <a:gd name="connsiteY51" fmla="*/ 643414 h 933450"/>
                <a:gd name="connsiteX52" fmla="*/ 110609 w 133350"/>
                <a:gd name="connsiteY52" fmla="*/ 656749 h 933450"/>
                <a:gd name="connsiteX53" fmla="*/ 94416 w 133350"/>
                <a:gd name="connsiteY53" fmla="*/ 646271 h 933450"/>
                <a:gd name="connsiteX54" fmla="*/ 102036 w 133350"/>
                <a:gd name="connsiteY54" fmla="*/ 649129 h 933450"/>
                <a:gd name="connsiteX55" fmla="*/ 108704 w 133350"/>
                <a:gd name="connsiteY55" fmla="*/ 715804 h 933450"/>
                <a:gd name="connsiteX56" fmla="*/ 105846 w 133350"/>
                <a:gd name="connsiteY56" fmla="*/ 680561 h 933450"/>
                <a:gd name="connsiteX57" fmla="*/ 115371 w 133350"/>
                <a:gd name="connsiteY57" fmla="*/ 727234 h 933450"/>
                <a:gd name="connsiteX58" fmla="*/ 113466 w 133350"/>
                <a:gd name="connsiteY58" fmla="*/ 729139 h 933450"/>
                <a:gd name="connsiteX59" fmla="*/ 118229 w 133350"/>
                <a:gd name="connsiteY59" fmla="*/ 749141 h 933450"/>
                <a:gd name="connsiteX60" fmla="*/ 104894 w 133350"/>
                <a:gd name="connsiteY60" fmla="*/ 731044 h 933450"/>
                <a:gd name="connsiteX61" fmla="*/ 114419 w 133350"/>
                <a:gd name="connsiteY61" fmla="*/ 857726 h 933450"/>
                <a:gd name="connsiteX62" fmla="*/ 114419 w 133350"/>
                <a:gd name="connsiteY62" fmla="*/ 832961 h 933450"/>
                <a:gd name="connsiteX63" fmla="*/ 102036 w 133350"/>
                <a:gd name="connsiteY63" fmla="*/ 831056 h 933450"/>
                <a:gd name="connsiteX64" fmla="*/ 123944 w 133350"/>
                <a:gd name="connsiteY64" fmla="*/ 858679 h 933450"/>
                <a:gd name="connsiteX65" fmla="*/ 100132 w 133350"/>
                <a:gd name="connsiteY65" fmla="*/ 863441 h 933450"/>
                <a:gd name="connsiteX66" fmla="*/ 113466 w 133350"/>
                <a:gd name="connsiteY66" fmla="*/ 886301 h 933450"/>
                <a:gd name="connsiteX67" fmla="*/ 112514 w 133350"/>
                <a:gd name="connsiteY67" fmla="*/ 870109 h 933450"/>
                <a:gd name="connsiteX68" fmla="*/ 112514 w 133350"/>
                <a:gd name="connsiteY68" fmla="*/ 867251 h 933450"/>
                <a:gd name="connsiteX69" fmla="*/ 104894 w 133350"/>
                <a:gd name="connsiteY69" fmla="*/ 923449 h 933450"/>
                <a:gd name="connsiteX70" fmla="*/ 102036 w 133350"/>
                <a:gd name="connsiteY70" fmla="*/ 927259 h 933450"/>
                <a:gd name="connsiteX71" fmla="*/ 90607 w 133350"/>
                <a:gd name="connsiteY71" fmla="*/ 910114 h 933450"/>
                <a:gd name="connsiteX72" fmla="*/ 87749 w 133350"/>
                <a:gd name="connsiteY72" fmla="*/ 916781 h 933450"/>
                <a:gd name="connsiteX73" fmla="*/ 84891 w 133350"/>
                <a:gd name="connsiteY73" fmla="*/ 859631 h 933450"/>
                <a:gd name="connsiteX74" fmla="*/ 91559 w 133350"/>
                <a:gd name="connsiteY74" fmla="*/ 887254 h 933450"/>
                <a:gd name="connsiteX75" fmla="*/ 90607 w 133350"/>
                <a:gd name="connsiteY75" fmla="*/ 907256 h 933450"/>
                <a:gd name="connsiteX76" fmla="*/ 96321 w 133350"/>
                <a:gd name="connsiteY76" fmla="*/ 922496 h 933450"/>
                <a:gd name="connsiteX77" fmla="*/ 96321 w 133350"/>
                <a:gd name="connsiteY77" fmla="*/ 933926 h 933450"/>
                <a:gd name="connsiteX78" fmla="*/ 85844 w 133350"/>
                <a:gd name="connsiteY78" fmla="*/ 925354 h 933450"/>
                <a:gd name="connsiteX79" fmla="*/ 89654 w 133350"/>
                <a:gd name="connsiteY79" fmla="*/ 847249 h 933450"/>
                <a:gd name="connsiteX80" fmla="*/ 73461 w 133350"/>
                <a:gd name="connsiteY80" fmla="*/ 798671 h 933450"/>
                <a:gd name="connsiteX81" fmla="*/ 89654 w 133350"/>
                <a:gd name="connsiteY81" fmla="*/ 793909 h 933450"/>
                <a:gd name="connsiteX82" fmla="*/ 72509 w 133350"/>
                <a:gd name="connsiteY82" fmla="*/ 740569 h 933450"/>
                <a:gd name="connsiteX83" fmla="*/ 91559 w 133350"/>
                <a:gd name="connsiteY83" fmla="*/ 751999 h 933450"/>
                <a:gd name="connsiteX84" fmla="*/ 78224 w 133350"/>
                <a:gd name="connsiteY84" fmla="*/ 610076 h 933450"/>
                <a:gd name="connsiteX85" fmla="*/ 59174 w 133350"/>
                <a:gd name="connsiteY85" fmla="*/ 598646 h 933450"/>
                <a:gd name="connsiteX86" fmla="*/ 71557 w 133350"/>
                <a:gd name="connsiteY86" fmla="*/ 590074 h 933450"/>
                <a:gd name="connsiteX87" fmla="*/ 91559 w 133350"/>
                <a:gd name="connsiteY87" fmla="*/ 604361 h 933450"/>
                <a:gd name="connsiteX88" fmla="*/ 66794 w 133350"/>
                <a:gd name="connsiteY88" fmla="*/ 567214 h 933450"/>
                <a:gd name="connsiteX89" fmla="*/ 68699 w 133350"/>
                <a:gd name="connsiteY89" fmla="*/ 591026 h 933450"/>
                <a:gd name="connsiteX90" fmla="*/ 33457 w 133350"/>
                <a:gd name="connsiteY90" fmla="*/ 521494 h 933450"/>
                <a:gd name="connsiteX91" fmla="*/ 30599 w 133350"/>
                <a:gd name="connsiteY91" fmla="*/ 502444 h 933450"/>
                <a:gd name="connsiteX92" fmla="*/ 38219 w 133350"/>
                <a:gd name="connsiteY92" fmla="*/ 506254 h 933450"/>
                <a:gd name="connsiteX93" fmla="*/ 42982 w 133350"/>
                <a:gd name="connsiteY93" fmla="*/ 480536 h 933450"/>
                <a:gd name="connsiteX94" fmla="*/ 32504 w 133350"/>
                <a:gd name="connsiteY94" fmla="*/ 488156 h 933450"/>
                <a:gd name="connsiteX95" fmla="*/ 22979 w 133350"/>
                <a:gd name="connsiteY95" fmla="*/ 467201 h 933450"/>
                <a:gd name="connsiteX96" fmla="*/ 21074 w 133350"/>
                <a:gd name="connsiteY96" fmla="*/ 463391 h 933450"/>
                <a:gd name="connsiteX97" fmla="*/ 36314 w 133350"/>
                <a:gd name="connsiteY97" fmla="*/ 474821 h 933450"/>
                <a:gd name="connsiteX98" fmla="*/ 45839 w 133350"/>
                <a:gd name="connsiteY98" fmla="*/ 472916 h 933450"/>
                <a:gd name="connsiteX99" fmla="*/ 15359 w 133350"/>
                <a:gd name="connsiteY99" fmla="*/ 445294 h 933450"/>
                <a:gd name="connsiteX100" fmla="*/ 50602 w 133350"/>
                <a:gd name="connsiteY100" fmla="*/ 416719 h 933450"/>
                <a:gd name="connsiteX101" fmla="*/ 60127 w 133350"/>
                <a:gd name="connsiteY101" fmla="*/ 445294 h 933450"/>
                <a:gd name="connsiteX102" fmla="*/ 63936 w 133350"/>
                <a:gd name="connsiteY102" fmla="*/ 433864 h 933450"/>
                <a:gd name="connsiteX103" fmla="*/ 50602 w 133350"/>
                <a:gd name="connsiteY103" fmla="*/ 406241 h 933450"/>
                <a:gd name="connsiteX104" fmla="*/ 16311 w 133350"/>
                <a:gd name="connsiteY104" fmla="*/ 45244 h 933450"/>
                <a:gd name="connsiteX105" fmla="*/ 18216 w 133350"/>
                <a:gd name="connsiteY105" fmla="*/ 46196 h 933450"/>
                <a:gd name="connsiteX106" fmla="*/ 16311 w 133350"/>
                <a:gd name="connsiteY106" fmla="*/ 45244 h 933450"/>
                <a:gd name="connsiteX107" fmla="*/ 82986 w 133350"/>
                <a:gd name="connsiteY107" fmla="*/ 514826 h 933450"/>
                <a:gd name="connsiteX108" fmla="*/ 64889 w 133350"/>
                <a:gd name="connsiteY108" fmla="*/ 491966 h 933450"/>
                <a:gd name="connsiteX109" fmla="*/ 82986 w 133350"/>
                <a:gd name="connsiteY109" fmla="*/ 514826 h 933450"/>
                <a:gd name="connsiteX110" fmla="*/ 67746 w 133350"/>
                <a:gd name="connsiteY110" fmla="*/ 521494 h 933450"/>
                <a:gd name="connsiteX111" fmla="*/ 67746 w 133350"/>
                <a:gd name="connsiteY111" fmla="*/ 521494 h 933450"/>
                <a:gd name="connsiteX112" fmla="*/ 72509 w 133350"/>
                <a:gd name="connsiteY112" fmla="*/ 524351 h 933450"/>
                <a:gd name="connsiteX113" fmla="*/ 72509 w 133350"/>
                <a:gd name="connsiteY113" fmla="*/ 523399 h 933450"/>
                <a:gd name="connsiteX114" fmla="*/ 72509 w 133350"/>
                <a:gd name="connsiteY114" fmla="*/ 524351 h 933450"/>
                <a:gd name="connsiteX115" fmla="*/ 63936 w 133350"/>
                <a:gd name="connsiteY115" fmla="*/ 441484 h 933450"/>
                <a:gd name="connsiteX116" fmla="*/ 63936 w 133350"/>
                <a:gd name="connsiteY116" fmla="*/ 441484 h 933450"/>
                <a:gd name="connsiteX117" fmla="*/ 60127 w 133350"/>
                <a:gd name="connsiteY117" fmla="*/ 451009 h 933450"/>
                <a:gd name="connsiteX118" fmla="*/ 60127 w 133350"/>
                <a:gd name="connsiteY118" fmla="*/ 451009 h 933450"/>
                <a:gd name="connsiteX119" fmla="*/ 52507 w 133350"/>
                <a:gd name="connsiteY119" fmla="*/ 479584 h 933450"/>
                <a:gd name="connsiteX120" fmla="*/ 52507 w 133350"/>
                <a:gd name="connsiteY120" fmla="*/ 479584 h 933450"/>
                <a:gd name="connsiteX121" fmla="*/ 95369 w 133350"/>
                <a:gd name="connsiteY121" fmla="*/ 844391 h 933450"/>
                <a:gd name="connsiteX122" fmla="*/ 95369 w 133350"/>
                <a:gd name="connsiteY122" fmla="*/ 844391 h 933450"/>
                <a:gd name="connsiteX123" fmla="*/ 99179 w 133350"/>
                <a:gd name="connsiteY123" fmla="*/ 774859 h 933450"/>
                <a:gd name="connsiteX124" fmla="*/ 86796 w 133350"/>
                <a:gd name="connsiteY124" fmla="*/ 745331 h 933450"/>
                <a:gd name="connsiteX125" fmla="*/ 94416 w 133350"/>
                <a:gd name="connsiteY125" fmla="*/ 754856 h 933450"/>
                <a:gd name="connsiteX126" fmla="*/ 93464 w 133350"/>
                <a:gd name="connsiteY126" fmla="*/ 748189 h 933450"/>
                <a:gd name="connsiteX127" fmla="*/ 90607 w 133350"/>
                <a:gd name="connsiteY127" fmla="*/ 768191 h 933450"/>
                <a:gd name="connsiteX128" fmla="*/ 95369 w 133350"/>
                <a:gd name="connsiteY128" fmla="*/ 807244 h 933450"/>
                <a:gd name="connsiteX129" fmla="*/ 97274 w 133350"/>
                <a:gd name="connsiteY129" fmla="*/ 812006 h 933450"/>
                <a:gd name="connsiteX130" fmla="*/ 99179 w 133350"/>
                <a:gd name="connsiteY130" fmla="*/ 774859 h 933450"/>
                <a:gd name="connsiteX131" fmla="*/ 90607 w 133350"/>
                <a:gd name="connsiteY131" fmla="*/ 596741 h 933450"/>
                <a:gd name="connsiteX132" fmla="*/ 99179 w 133350"/>
                <a:gd name="connsiteY132" fmla="*/ 643414 h 933450"/>
                <a:gd name="connsiteX133" fmla="*/ 88702 w 133350"/>
                <a:gd name="connsiteY133" fmla="*/ 647224 h 933450"/>
                <a:gd name="connsiteX134" fmla="*/ 87749 w 133350"/>
                <a:gd name="connsiteY134" fmla="*/ 624364 h 933450"/>
                <a:gd name="connsiteX135" fmla="*/ 66794 w 133350"/>
                <a:gd name="connsiteY135" fmla="*/ 638651 h 933450"/>
                <a:gd name="connsiteX136" fmla="*/ 73461 w 133350"/>
                <a:gd name="connsiteY136" fmla="*/ 656749 h 933450"/>
                <a:gd name="connsiteX137" fmla="*/ 80129 w 133350"/>
                <a:gd name="connsiteY137" fmla="*/ 641509 h 933450"/>
                <a:gd name="connsiteX138" fmla="*/ 90607 w 133350"/>
                <a:gd name="connsiteY138" fmla="*/ 692944 h 933450"/>
                <a:gd name="connsiteX139" fmla="*/ 86796 w 133350"/>
                <a:gd name="connsiteY139" fmla="*/ 693896 h 933450"/>
                <a:gd name="connsiteX140" fmla="*/ 95369 w 133350"/>
                <a:gd name="connsiteY140" fmla="*/ 738664 h 933450"/>
                <a:gd name="connsiteX141" fmla="*/ 102989 w 133350"/>
                <a:gd name="connsiteY141" fmla="*/ 674846 h 933450"/>
                <a:gd name="connsiteX142" fmla="*/ 87749 w 133350"/>
                <a:gd name="connsiteY142" fmla="*/ 668179 h 933450"/>
                <a:gd name="connsiteX143" fmla="*/ 99179 w 133350"/>
                <a:gd name="connsiteY143" fmla="*/ 671989 h 933450"/>
                <a:gd name="connsiteX144" fmla="*/ 99179 w 133350"/>
                <a:gd name="connsiteY144" fmla="*/ 639604 h 933450"/>
                <a:gd name="connsiteX145" fmla="*/ 90607 w 133350"/>
                <a:gd name="connsiteY145" fmla="*/ 596741 h 933450"/>
                <a:gd name="connsiteX146" fmla="*/ 84891 w 133350"/>
                <a:gd name="connsiteY146" fmla="*/ 575786 h 933450"/>
                <a:gd name="connsiteX147" fmla="*/ 72509 w 133350"/>
                <a:gd name="connsiteY147" fmla="*/ 531019 h 933450"/>
                <a:gd name="connsiteX148" fmla="*/ 64889 w 133350"/>
                <a:gd name="connsiteY148" fmla="*/ 526256 h 933450"/>
                <a:gd name="connsiteX149" fmla="*/ 59174 w 133350"/>
                <a:gd name="connsiteY149" fmla="*/ 525304 h 933450"/>
                <a:gd name="connsiteX150" fmla="*/ 84891 w 133350"/>
                <a:gd name="connsiteY150" fmla="*/ 575786 h 933450"/>
                <a:gd name="connsiteX151" fmla="*/ 105846 w 133350"/>
                <a:gd name="connsiteY151" fmla="*/ 456724 h 933450"/>
                <a:gd name="connsiteX152" fmla="*/ 105846 w 133350"/>
                <a:gd name="connsiteY152" fmla="*/ 45672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33350" h="933450">
                  <a:moveTo>
                    <a:pt x="50602" y="406241"/>
                  </a:moveTo>
                  <a:cubicBezTo>
                    <a:pt x="48696" y="400526"/>
                    <a:pt x="42982" y="370046"/>
                    <a:pt x="42982" y="369094"/>
                  </a:cubicBezTo>
                  <a:cubicBezTo>
                    <a:pt x="44886" y="376714"/>
                    <a:pt x="42029" y="375761"/>
                    <a:pt x="35361" y="365284"/>
                  </a:cubicBezTo>
                  <a:cubicBezTo>
                    <a:pt x="30599" y="371951"/>
                    <a:pt x="49649" y="351949"/>
                    <a:pt x="48696" y="346234"/>
                  </a:cubicBezTo>
                  <a:cubicBezTo>
                    <a:pt x="38219" y="357664"/>
                    <a:pt x="29646" y="290989"/>
                    <a:pt x="27741" y="290989"/>
                  </a:cubicBezTo>
                  <a:cubicBezTo>
                    <a:pt x="35361" y="296704"/>
                    <a:pt x="35361" y="300514"/>
                    <a:pt x="26789" y="303371"/>
                  </a:cubicBezTo>
                  <a:cubicBezTo>
                    <a:pt x="40124" y="270986"/>
                    <a:pt x="24884" y="243364"/>
                    <a:pt x="22979" y="216694"/>
                  </a:cubicBezTo>
                  <a:cubicBezTo>
                    <a:pt x="30599" y="228124"/>
                    <a:pt x="25836" y="213836"/>
                    <a:pt x="36314" y="219551"/>
                  </a:cubicBezTo>
                  <a:cubicBezTo>
                    <a:pt x="53459" y="170974"/>
                    <a:pt x="-2739" y="63341"/>
                    <a:pt x="8691" y="7144"/>
                  </a:cubicBezTo>
                  <a:cubicBezTo>
                    <a:pt x="19169" y="11906"/>
                    <a:pt x="18216" y="21431"/>
                    <a:pt x="26789" y="25241"/>
                  </a:cubicBezTo>
                  <a:cubicBezTo>
                    <a:pt x="30599" y="20479"/>
                    <a:pt x="28694" y="18574"/>
                    <a:pt x="27741" y="13811"/>
                  </a:cubicBezTo>
                  <a:cubicBezTo>
                    <a:pt x="52507" y="36671"/>
                    <a:pt x="38219" y="100489"/>
                    <a:pt x="53459" y="139541"/>
                  </a:cubicBezTo>
                  <a:cubicBezTo>
                    <a:pt x="54411" y="139541"/>
                    <a:pt x="39171" y="126206"/>
                    <a:pt x="39171" y="126206"/>
                  </a:cubicBezTo>
                  <a:cubicBezTo>
                    <a:pt x="38219" y="136684"/>
                    <a:pt x="46791" y="143351"/>
                    <a:pt x="49649" y="153829"/>
                  </a:cubicBezTo>
                  <a:cubicBezTo>
                    <a:pt x="51554" y="150971"/>
                    <a:pt x="52507" y="142399"/>
                    <a:pt x="55364" y="142399"/>
                  </a:cubicBezTo>
                  <a:cubicBezTo>
                    <a:pt x="56316" y="162401"/>
                    <a:pt x="48696" y="209074"/>
                    <a:pt x="68699" y="224314"/>
                  </a:cubicBezTo>
                  <a:cubicBezTo>
                    <a:pt x="71557" y="220504"/>
                    <a:pt x="60127" y="226219"/>
                    <a:pt x="58221" y="224314"/>
                  </a:cubicBezTo>
                  <a:cubicBezTo>
                    <a:pt x="58221" y="222409"/>
                    <a:pt x="73461" y="273844"/>
                    <a:pt x="76319" y="273844"/>
                  </a:cubicBezTo>
                  <a:cubicBezTo>
                    <a:pt x="71557" y="281464"/>
                    <a:pt x="57269" y="251936"/>
                    <a:pt x="59174" y="267176"/>
                  </a:cubicBezTo>
                  <a:cubicBezTo>
                    <a:pt x="61079" y="271939"/>
                    <a:pt x="62984" y="272891"/>
                    <a:pt x="62984" y="270034"/>
                  </a:cubicBezTo>
                  <a:cubicBezTo>
                    <a:pt x="93464" y="310991"/>
                    <a:pt x="89654" y="385286"/>
                    <a:pt x="105846" y="409099"/>
                  </a:cubicBezTo>
                  <a:cubicBezTo>
                    <a:pt x="103941" y="408146"/>
                    <a:pt x="76319" y="373856"/>
                    <a:pt x="113466" y="420529"/>
                  </a:cubicBezTo>
                  <a:cubicBezTo>
                    <a:pt x="118229" y="397669"/>
                    <a:pt x="118229" y="391954"/>
                    <a:pt x="114419" y="402431"/>
                  </a:cubicBezTo>
                  <a:cubicBezTo>
                    <a:pt x="104894" y="388144"/>
                    <a:pt x="98227" y="374809"/>
                    <a:pt x="91559" y="346234"/>
                  </a:cubicBezTo>
                  <a:cubicBezTo>
                    <a:pt x="96321" y="359569"/>
                    <a:pt x="99179" y="361474"/>
                    <a:pt x="101084" y="353854"/>
                  </a:cubicBezTo>
                  <a:cubicBezTo>
                    <a:pt x="105846" y="360521"/>
                    <a:pt x="105846" y="367189"/>
                    <a:pt x="100132" y="371951"/>
                  </a:cubicBezTo>
                  <a:cubicBezTo>
                    <a:pt x="107752" y="374809"/>
                    <a:pt x="109657" y="370999"/>
                    <a:pt x="105846" y="362426"/>
                  </a:cubicBezTo>
                  <a:cubicBezTo>
                    <a:pt x="105846" y="381476"/>
                    <a:pt x="122039" y="432911"/>
                    <a:pt x="123944" y="433864"/>
                  </a:cubicBezTo>
                  <a:cubicBezTo>
                    <a:pt x="119182" y="430054"/>
                    <a:pt x="117277" y="431006"/>
                    <a:pt x="120134" y="438626"/>
                  </a:cubicBezTo>
                  <a:cubicBezTo>
                    <a:pt x="122039" y="438626"/>
                    <a:pt x="101084" y="430054"/>
                    <a:pt x="100132" y="430054"/>
                  </a:cubicBezTo>
                  <a:cubicBezTo>
                    <a:pt x="102036" y="430054"/>
                    <a:pt x="102036" y="428149"/>
                    <a:pt x="99179" y="426244"/>
                  </a:cubicBezTo>
                  <a:cubicBezTo>
                    <a:pt x="96321" y="425291"/>
                    <a:pt x="120134" y="470059"/>
                    <a:pt x="108704" y="465296"/>
                  </a:cubicBezTo>
                  <a:cubicBezTo>
                    <a:pt x="102989" y="467201"/>
                    <a:pt x="95369" y="502444"/>
                    <a:pt x="124896" y="508159"/>
                  </a:cubicBezTo>
                  <a:cubicBezTo>
                    <a:pt x="114419" y="501491"/>
                    <a:pt x="115371" y="471011"/>
                    <a:pt x="115371" y="470059"/>
                  </a:cubicBezTo>
                  <a:cubicBezTo>
                    <a:pt x="118229" y="470059"/>
                    <a:pt x="127754" y="473869"/>
                    <a:pt x="127754" y="472916"/>
                  </a:cubicBezTo>
                  <a:cubicBezTo>
                    <a:pt x="122991" y="511016"/>
                    <a:pt x="108704" y="536734"/>
                    <a:pt x="113466" y="590074"/>
                  </a:cubicBezTo>
                  <a:cubicBezTo>
                    <a:pt x="112514" y="588169"/>
                    <a:pt x="100132" y="560546"/>
                    <a:pt x="101084" y="554831"/>
                  </a:cubicBezTo>
                  <a:cubicBezTo>
                    <a:pt x="104894" y="558641"/>
                    <a:pt x="109657" y="561499"/>
                    <a:pt x="114419" y="562451"/>
                  </a:cubicBezTo>
                  <a:cubicBezTo>
                    <a:pt x="110609" y="558641"/>
                    <a:pt x="132516" y="532924"/>
                    <a:pt x="123944" y="535781"/>
                  </a:cubicBezTo>
                  <a:cubicBezTo>
                    <a:pt x="121086" y="565309"/>
                    <a:pt x="122991" y="544354"/>
                    <a:pt x="102036" y="546259"/>
                  </a:cubicBezTo>
                  <a:cubicBezTo>
                    <a:pt x="105846" y="550069"/>
                    <a:pt x="101084" y="595789"/>
                    <a:pt x="93464" y="608171"/>
                  </a:cubicBezTo>
                  <a:cubicBezTo>
                    <a:pt x="124896" y="614839"/>
                    <a:pt x="93464" y="594836"/>
                    <a:pt x="92511" y="589121"/>
                  </a:cubicBezTo>
                  <a:cubicBezTo>
                    <a:pt x="97274" y="592931"/>
                    <a:pt x="99179" y="591026"/>
                    <a:pt x="97274" y="581501"/>
                  </a:cubicBezTo>
                  <a:cubicBezTo>
                    <a:pt x="117277" y="594836"/>
                    <a:pt x="96321" y="586264"/>
                    <a:pt x="111561" y="590074"/>
                  </a:cubicBezTo>
                  <a:cubicBezTo>
                    <a:pt x="109657" y="588169"/>
                    <a:pt x="119182" y="628174"/>
                    <a:pt x="119182" y="628174"/>
                  </a:cubicBezTo>
                  <a:cubicBezTo>
                    <a:pt x="116324" y="627221"/>
                    <a:pt x="116324" y="629126"/>
                    <a:pt x="118229" y="632936"/>
                  </a:cubicBezTo>
                  <a:cubicBezTo>
                    <a:pt x="123944" y="635794"/>
                    <a:pt x="102989" y="611029"/>
                    <a:pt x="106799" y="614839"/>
                  </a:cubicBezTo>
                  <a:cubicBezTo>
                    <a:pt x="112514" y="621506"/>
                    <a:pt x="115371" y="630079"/>
                    <a:pt x="112514" y="633889"/>
                  </a:cubicBezTo>
                  <a:cubicBezTo>
                    <a:pt x="106799" y="639604"/>
                    <a:pt x="102036" y="620554"/>
                    <a:pt x="102036" y="620554"/>
                  </a:cubicBezTo>
                  <a:cubicBezTo>
                    <a:pt x="106799" y="627221"/>
                    <a:pt x="105846" y="623411"/>
                    <a:pt x="98227" y="609124"/>
                  </a:cubicBezTo>
                  <a:cubicBezTo>
                    <a:pt x="96321" y="626269"/>
                    <a:pt x="114419" y="659606"/>
                    <a:pt x="118229" y="672941"/>
                  </a:cubicBezTo>
                  <a:cubicBezTo>
                    <a:pt x="106799" y="671989"/>
                    <a:pt x="122991" y="645319"/>
                    <a:pt x="113466" y="643414"/>
                  </a:cubicBezTo>
                  <a:cubicBezTo>
                    <a:pt x="107752" y="646271"/>
                    <a:pt x="106799" y="651034"/>
                    <a:pt x="110609" y="656749"/>
                  </a:cubicBezTo>
                  <a:cubicBezTo>
                    <a:pt x="111561" y="646271"/>
                    <a:pt x="105846" y="642461"/>
                    <a:pt x="94416" y="646271"/>
                  </a:cubicBezTo>
                  <a:cubicBezTo>
                    <a:pt x="96321" y="651034"/>
                    <a:pt x="99179" y="651986"/>
                    <a:pt x="102036" y="649129"/>
                  </a:cubicBezTo>
                  <a:cubicBezTo>
                    <a:pt x="119182" y="663416"/>
                    <a:pt x="126802" y="698659"/>
                    <a:pt x="108704" y="715804"/>
                  </a:cubicBezTo>
                  <a:cubicBezTo>
                    <a:pt x="105846" y="727234"/>
                    <a:pt x="128707" y="681514"/>
                    <a:pt x="105846" y="680561"/>
                  </a:cubicBezTo>
                  <a:cubicBezTo>
                    <a:pt x="83939" y="691991"/>
                    <a:pt x="120134" y="742474"/>
                    <a:pt x="115371" y="727234"/>
                  </a:cubicBezTo>
                  <a:cubicBezTo>
                    <a:pt x="103941" y="716756"/>
                    <a:pt x="131564" y="752951"/>
                    <a:pt x="113466" y="729139"/>
                  </a:cubicBezTo>
                  <a:cubicBezTo>
                    <a:pt x="119182" y="734854"/>
                    <a:pt x="121086" y="741521"/>
                    <a:pt x="118229" y="749141"/>
                  </a:cubicBezTo>
                  <a:cubicBezTo>
                    <a:pt x="119182" y="751999"/>
                    <a:pt x="103941" y="730091"/>
                    <a:pt x="104894" y="731044"/>
                  </a:cubicBezTo>
                  <a:cubicBezTo>
                    <a:pt x="93464" y="734854"/>
                    <a:pt x="124896" y="860584"/>
                    <a:pt x="114419" y="857726"/>
                  </a:cubicBezTo>
                  <a:cubicBezTo>
                    <a:pt x="116324" y="836771"/>
                    <a:pt x="110609" y="852011"/>
                    <a:pt x="114419" y="832961"/>
                  </a:cubicBezTo>
                  <a:cubicBezTo>
                    <a:pt x="122039" y="834866"/>
                    <a:pt x="99179" y="834866"/>
                    <a:pt x="102036" y="831056"/>
                  </a:cubicBezTo>
                  <a:cubicBezTo>
                    <a:pt x="102036" y="812006"/>
                    <a:pt x="109657" y="883444"/>
                    <a:pt x="123944" y="858679"/>
                  </a:cubicBezTo>
                  <a:cubicBezTo>
                    <a:pt x="129659" y="886301"/>
                    <a:pt x="100132" y="845344"/>
                    <a:pt x="100132" y="863441"/>
                  </a:cubicBezTo>
                  <a:cubicBezTo>
                    <a:pt x="104894" y="870109"/>
                    <a:pt x="105846" y="880586"/>
                    <a:pt x="113466" y="886301"/>
                  </a:cubicBezTo>
                  <a:cubicBezTo>
                    <a:pt x="122991" y="876776"/>
                    <a:pt x="122991" y="871061"/>
                    <a:pt x="112514" y="870109"/>
                  </a:cubicBezTo>
                  <a:cubicBezTo>
                    <a:pt x="114419" y="877729"/>
                    <a:pt x="112514" y="872966"/>
                    <a:pt x="112514" y="867251"/>
                  </a:cubicBezTo>
                  <a:cubicBezTo>
                    <a:pt x="125849" y="895826"/>
                    <a:pt x="97274" y="900589"/>
                    <a:pt x="104894" y="923449"/>
                  </a:cubicBezTo>
                  <a:cubicBezTo>
                    <a:pt x="103941" y="921544"/>
                    <a:pt x="102989" y="922496"/>
                    <a:pt x="102036" y="927259"/>
                  </a:cubicBezTo>
                  <a:cubicBezTo>
                    <a:pt x="97274" y="924401"/>
                    <a:pt x="96321" y="913924"/>
                    <a:pt x="90607" y="910114"/>
                  </a:cubicBezTo>
                  <a:cubicBezTo>
                    <a:pt x="95369" y="919639"/>
                    <a:pt x="94416" y="921544"/>
                    <a:pt x="87749" y="916781"/>
                  </a:cubicBezTo>
                  <a:cubicBezTo>
                    <a:pt x="82034" y="896779"/>
                    <a:pt x="98227" y="883444"/>
                    <a:pt x="84891" y="859631"/>
                  </a:cubicBezTo>
                  <a:cubicBezTo>
                    <a:pt x="81082" y="863441"/>
                    <a:pt x="96321" y="888206"/>
                    <a:pt x="91559" y="887254"/>
                  </a:cubicBezTo>
                  <a:cubicBezTo>
                    <a:pt x="90607" y="888206"/>
                    <a:pt x="95369" y="919639"/>
                    <a:pt x="90607" y="907256"/>
                  </a:cubicBezTo>
                  <a:cubicBezTo>
                    <a:pt x="86796" y="913924"/>
                    <a:pt x="88702" y="918686"/>
                    <a:pt x="96321" y="922496"/>
                  </a:cubicBezTo>
                  <a:cubicBezTo>
                    <a:pt x="96321" y="913924"/>
                    <a:pt x="96321" y="917734"/>
                    <a:pt x="96321" y="933926"/>
                  </a:cubicBezTo>
                  <a:cubicBezTo>
                    <a:pt x="70604" y="921544"/>
                    <a:pt x="103941" y="921544"/>
                    <a:pt x="85844" y="925354"/>
                  </a:cubicBezTo>
                  <a:cubicBezTo>
                    <a:pt x="58221" y="908209"/>
                    <a:pt x="91559" y="857726"/>
                    <a:pt x="89654" y="847249"/>
                  </a:cubicBezTo>
                  <a:cubicBezTo>
                    <a:pt x="88702" y="831056"/>
                    <a:pt x="61079" y="835819"/>
                    <a:pt x="73461" y="798671"/>
                  </a:cubicBezTo>
                  <a:cubicBezTo>
                    <a:pt x="72509" y="811054"/>
                    <a:pt x="86796" y="798671"/>
                    <a:pt x="89654" y="793909"/>
                  </a:cubicBezTo>
                  <a:cubicBezTo>
                    <a:pt x="89654" y="793909"/>
                    <a:pt x="81082" y="748189"/>
                    <a:pt x="72509" y="740569"/>
                  </a:cubicBezTo>
                  <a:cubicBezTo>
                    <a:pt x="87749" y="748189"/>
                    <a:pt x="82986" y="747236"/>
                    <a:pt x="91559" y="751999"/>
                  </a:cubicBezTo>
                  <a:cubicBezTo>
                    <a:pt x="88702" y="733901"/>
                    <a:pt x="63936" y="600551"/>
                    <a:pt x="78224" y="610076"/>
                  </a:cubicBezTo>
                  <a:cubicBezTo>
                    <a:pt x="74414" y="620554"/>
                    <a:pt x="60127" y="608171"/>
                    <a:pt x="59174" y="598646"/>
                  </a:cubicBezTo>
                  <a:cubicBezTo>
                    <a:pt x="63936" y="598646"/>
                    <a:pt x="78224" y="611029"/>
                    <a:pt x="71557" y="590074"/>
                  </a:cubicBezTo>
                  <a:cubicBezTo>
                    <a:pt x="74414" y="588169"/>
                    <a:pt x="99179" y="601504"/>
                    <a:pt x="91559" y="604361"/>
                  </a:cubicBezTo>
                  <a:cubicBezTo>
                    <a:pt x="92511" y="595789"/>
                    <a:pt x="73461" y="571976"/>
                    <a:pt x="66794" y="567214"/>
                  </a:cubicBezTo>
                  <a:cubicBezTo>
                    <a:pt x="67746" y="574834"/>
                    <a:pt x="67746" y="583406"/>
                    <a:pt x="68699" y="591026"/>
                  </a:cubicBezTo>
                  <a:cubicBezTo>
                    <a:pt x="50602" y="571976"/>
                    <a:pt x="43934" y="549116"/>
                    <a:pt x="33457" y="521494"/>
                  </a:cubicBezTo>
                  <a:cubicBezTo>
                    <a:pt x="34409" y="519589"/>
                    <a:pt x="34409" y="512921"/>
                    <a:pt x="30599" y="502444"/>
                  </a:cubicBezTo>
                  <a:cubicBezTo>
                    <a:pt x="36314" y="489109"/>
                    <a:pt x="29646" y="497681"/>
                    <a:pt x="38219" y="506254"/>
                  </a:cubicBezTo>
                  <a:cubicBezTo>
                    <a:pt x="35361" y="499586"/>
                    <a:pt x="42982" y="482441"/>
                    <a:pt x="42982" y="480536"/>
                  </a:cubicBezTo>
                  <a:cubicBezTo>
                    <a:pt x="34409" y="474821"/>
                    <a:pt x="30599" y="477679"/>
                    <a:pt x="32504" y="488156"/>
                  </a:cubicBezTo>
                  <a:cubicBezTo>
                    <a:pt x="35361" y="482441"/>
                    <a:pt x="26789" y="471011"/>
                    <a:pt x="22979" y="467201"/>
                  </a:cubicBezTo>
                  <a:cubicBezTo>
                    <a:pt x="28694" y="469106"/>
                    <a:pt x="28694" y="467201"/>
                    <a:pt x="21074" y="463391"/>
                  </a:cubicBezTo>
                  <a:cubicBezTo>
                    <a:pt x="30599" y="462439"/>
                    <a:pt x="36314" y="466249"/>
                    <a:pt x="36314" y="474821"/>
                  </a:cubicBezTo>
                  <a:cubicBezTo>
                    <a:pt x="37266" y="468154"/>
                    <a:pt x="40124" y="467201"/>
                    <a:pt x="45839" y="472916"/>
                  </a:cubicBezTo>
                  <a:cubicBezTo>
                    <a:pt x="50602" y="457676"/>
                    <a:pt x="17264" y="453866"/>
                    <a:pt x="15359" y="445294"/>
                  </a:cubicBezTo>
                  <a:cubicBezTo>
                    <a:pt x="53459" y="455771"/>
                    <a:pt x="48696" y="455771"/>
                    <a:pt x="50602" y="416719"/>
                  </a:cubicBezTo>
                  <a:cubicBezTo>
                    <a:pt x="58221" y="411956"/>
                    <a:pt x="56316" y="440531"/>
                    <a:pt x="60127" y="445294"/>
                  </a:cubicBezTo>
                  <a:cubicBezTo>
                    <a:pt x="59174" y="425291"/>
                    <a:pt x="60127" y="421481"/>
                    <a:pt x="63936" y="433864"/>
                  </a:cubicBezTo>
                  <a:cubicBezTo>
                    <a:pt x="63936" y="410051"/>
                    <a:pt x="62984" y="417671"/>
                    <a:pt x="50602" y="406241"/>
                  </a:cubicBezTo>
                  <a:close/>
                  <a:moveTo>
                    <a:pt x="16311" y="45244"/>
                  </a:moveTo>
                  <a:cubicBezTo>
                    <a:pt x="16311" y="45244"/>
                    <a:pt x="17264" y="46196"/>
                    <a:pt x="18216" y="46196"/>
                  </a:cubicBezTo>
                  <a:cubicBezTo>
                    <a:pt x="17264" y="45244"/>
                    <a:pt x="17264" y="45244"/>
                    <a:pt x="16311" y="45244"/>
                  </a:cubicBezTo>
                  <a:close/>
                  <a:moveTo>
                    <a:pt x="82986" y="514826"/>
                  </a:moveTo>
                  <a:cubicBezTo>
                    <a:pt x="82986" y="491014"/>
                    <a:pt x="79177" y="492919"/>
                    <a:pt x="64889" y="491966"/>
                  </a:cubicBezTo>
                  <a:cubicBezTo>
                    <a:pt x="61079" y="508159"/>
                    <a:pt x="90607" y="525304"/>
                    <a:pt x="82986" y="514826"/>
                  </a:cubicBezTo>
                  <a:close/>
                  <a:moveTo>
                    <a:pt x="67746" y="521494"/>
                  </a:moveTo>
                  <a:cubicBezTo>
                    <a:pt x="66794" y="526256"/>
                    <a:pt x="74414" y="522446"/>
                    <a:pt x="67746" y="521494"/>
                  </a:cubicBezTo>
                  <a:close/>
                  <a:moveTo>
                    <a:pt x="72509" y="524351"/>
                  </a:moveTo>
                  <a:cubicBezTo>
                    <a:pt x="72509" y="523399"/>
                    <a:pt x="72509" y="523399"/>
                    <a:pt x="72509" y="523399"/>
                  </a:cubicBezTo>
                  <a:lnTo>
                    <a:pt x="72509" y="524351"/>
                  </a:lnTo>
                  <a:close/>
                  <a:moveTo>
                    <a:pt x="63936" y="441484"/>
                  </a:moveTo>
                  <a:cubicBezTo>
                    <a:pt x="63936" y="443389"/>
                    <a:pt x="62032" y="433864"/>
                    <a:pt x="63936" y="441484"/>
                  </a:cubicBezTo>
                  <a:close/>
                  <a:moveTo>
                    <a:pt x="60127" y="451009"/>
                  </a:moveTo>
                  <a:cubicBezTo>
                    <a:pt x="67746" y="448151"/>
                    <a:pt x="61079" y="449104"/>
                    <a:pt x="60127" y="451009"/>
                  </a:cubicBezTo>
                  <a:close/>
                  <a:moveTo>
                    <a:pt x="52507" y="479584"/>
                  </a:moveTo>
                  <a:cubicBezTo>
                    <a:pt x="84891" y="488156"/>
                    <a:pt x="44886" y="472916"/>
                    <a:pt x="52507" y="479584"/>
                  </a:cubicBezTo>
                  <a:close/>
                  <a:moveTo>
                    <a:pt x="95369" y="844391"/>
                  </a:moveTo>
                  <a:cubicBezTo>
                    <a:pt x="113466" y="836771"/>
                    <a:pt x="73461" y="806291"/>
                    <a:pt x="95369" y="844391"/>
                  </a:cubicBezTo>
                  <a:close/>
                  <a:moveTo>
                    <a:pt x="99179" y="774859"/>
                  </a:moveTo>
                  <a:cubicBezTo>
                    <a:pt x="109657" y="781526"/>
                    <a:pt x="104894" y="772001"/>
                    <a:pt x="86796" y="745331"/>
                  </a:cubicBezTo>
                  <a:cubicBezTo>
                    <a:pt x="84891" y="756761"/>
                    <a:pt x="101084" y="759619"/>
                    <a:pt x="94416" y="754856"/>
                  </a:cubicBezTo>
                  <a:cubicBezTo>
                    <a:pt x="99179" y="752951"/>
                    <a:pt x="98227" y="751046"/>
                    <a:pt x="93464" y="748189"/>
                  </a:cubicBezTo>
                  <a:cubicBezTo>
                    <a:pt x="86796" y="751999"/>
                    <a:pt x="83939" y="778669"/>
                    <a:pt x="90607" y="768191"/>
                  </a:cubicBezTo>
                  <a:cubicBezTo>
                    <a:pt x="102989" y="784384"/>
                    <a:pt x="97274" y="794861"/>
                    <a:pt x="95369" y="807244"/>
                  </a:cubicBezTo>
                  <a:cubicBezTo>
                    <a:pt x="101084" y="814864"/>
                    <a:pt x="82986" y="802481"/>
                    <a:pt x="97274" y="812006"/>
                  </a:cubicBezTo>
                  <a:cubicBezTo>
                    <a:pt x="96321" y="797719"/>
                    <a:pt x="100132" y="788194"/>
                    <a:pt x="99179" y="774859"/>
                  </a:cubicBezTo>
                  <a:close/>
                  <a:moveTo>
                    <a:pt x="90607" y="596741"/>
                  </a:moveTo>
                  <a:cubicBezTo>
                    <a:pt x="58221" y="611981"/>
                    <a:pt x="108704" y="625316"/>
                    <a:pt x="99179" y="643414"/>
                  </a:cubicBezTo>
                  <a:cubicBezTo>
                    <a:pt x="86796" y="628174"/>
                    <a:pt x="88702" y="636746"/>
                    <a:pt x="88702" y="647224"/>
                  </a:cubicBezTo>
                  <a:cubicBezTo>
                    <a:pt x="73461" y="639604"/>
                    <a:pt x="93464" y="636746"/>
                    <a:pt x="87749" y="624364"/>
                  </a:cubicBezTo>
                  <a:cubicBezTo>
                    <a:pt x="87749" y="624364"/>
                    <a:pt x="62032" y="645319"/>
                    <a:pt x="66794" y="638651"/>
                  </a:cubicBezTo>
                  <a:cubicBezTo>
                    <a:pt x="65841" y="637699"/>
                    <a:pt x="73461" y="656749"/>
                    <a:pt x="73461" y="656749"/>
                  </a:cubicBezTo>
                  <a:cubicBezTo>
                    <a:pt x="73461" y="656749"/>
                    <a:pt x="74414" y="639604"/>
                    <a:pt x="80129" y="641509"/>
                  </a:cubicBezTo>
                  <a:cubicBezTo>
                    <a:pt x="87749" y="668179"/>
                    <a:pt x="106799" y="690086"/>
                    <a:pt x="90607" y="692944"/>
                  </a:cubicBezTo>
                  <a:cubicBezTo>
                    <a:pt x="86796" y="710089"/>
                    <a:pt x="89654" y="693896"/>
                    <a:pt x="86796" y="693896"/>
                  </a:cubicBezTo>
                  <a:cubicBezTo>
                    <a:pt x="87749" y="716756"/>
                    <a:pt x="85844" y="719614"/>
                    <a:pt x="95369" y="738664"/>
                  </a:cubicBezTo>
                  <a:cubicBezTo>
                    <a:pt x="85844" y="837724"/>
                    <a:pt x="72509" y="566261"/>
                    <a:pt x="102989" y="674846"/>
                  </a:cubicBezTo>
                  <a:cubicBezTo>
                    <a:pt x="105846" y="674846"/>
                    <a:pt x="87749" y="672941"/>
                    <a:pt x="87749" y="668179"/>
                  </a:cubicBezTo>
                  <a:cubicBezTo>
                    <a:pt x="77271" y="677704"/>
                    <a:pt x="99179" y="673894"/>
                    <a:pt x="99179" y="671989"/>
                  </a:cubicBezTo>
                  <a:cubicBezTo>
                    <a:pt x="82034" y="668179"/>
                    <a:pt x="95369" y="625316"/>
                    <a:pt x="99179" y="639604"/>
                  </a:cubicBezTo>
                  <a:cubicBezTo>
                    <a:pt x="100132" y="637699"/>
                    <a:pt x="93464" y="607219"/>
                    <a:pt x="90607" y="596741"/>
                  </a:cubicBezTo>
                  <a:close/>
                  <a:moveTo>
                    <a:pt x="84891" y="575786"/>
                  </a:moveTo>
                  <a:cubicBezTo>
                    <a:pt x="101084" y="631984"/>
                    <a:pt x="90607" y="479584"/>
                    <a:pt x="72509" y="531019"/>
                  </a:cubicBezTo>
                  <a:cubicBezTo>
                    <a:pt x="112514" y="483394"/>
                    <a:pt x="73461" y="579596"/>
                    <a:pt x="64889" y="526256"/>
                  </a:cubicBezTo>
                  <a:cubicBezTo>
                    <a:pt x="108704" y="455771"/>
                    <a:pt x="62984" y="607219"/>
                    <a:pt x="59174" y="525304"/>
                  </a:cubicBezTo>
                  <a:cubicBezTo>
                    <a:pt x="52507" y="567214"/>
                    <a:pt x="117277" y="568166"/>
                    <a:pt x="84891" y="575786"/>
                  </a:cubicBezTo>
                  <a:close/>
                  <a:moveTo>
                    <a:pt x="105846" y="456724"/>
                  </a:moveTo>
                  <a:cubicBezTo>
                    <a:pt x="105846" y="456724"/>
                    <a:pt x="105846" y="457676"/>
                    <a:pt x="105846" y="45672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xmlns="" id="{6AF4272C-A261-4241-9347-DCDDCF36FD28}"/>
                </a:ext>
              </a:extLst>
            </p:cNvPr>
            <p:cNvSpPr/>
            <p:nvPr/>
          </p:nvSpPr>
          <p:spPr>
            <a:xfrm>
              <a:off x="6386036" y="4042542"/>
              <a:ext cx="19050" cy="9525"/>
            </a:xfrm>
            <a:custGeom>
              <a:avLst/>
              <a:gdLst>
                <a:gd name="connsiteX0" fmla="*/ 7144 w 19050"/>
                <a:gd name="connsiteY0" fmla="*/ 7488 h 9525"/>
                <a:gd name="connsiteX1" fmla="*/ 11906 w 19050"/>
                <a:gd name="connsiteY1" fmla="*/ 11298 h 9525"/>
                <a:gd name="connsiteX2" fmla="*/ 7144 w 19050"/>
                <a:gd name="connsiteY2" fmla="*/ 7488 h 9525"/>
              </a:gdLst>
              <a:ahLst/>
              <a:cxnLst>
                <a:cxn ang="0">
                  <a:pos x="connsiteX0" y="connsiteY0"/>
                </a:cxn>
                <a:cxn ang="0">
                  <a:pos x="connsiteX1" y="connsiteY1"/>
                </a:cxn>
                <a:cxn ang="0">
                  <a:pos x="connsiteX2" y="connsiteY2"/>
                </a:cxn>
              </a:cxnLst>
              <a:rect l="l" t="t" r="r" b="b"/>
              <a:pathLst>
                <a:path w="19050" h="9525">
                  <a:moveTo>
                    <a:pt x="7144" y="7488"/>
                  </a:moveTo>
                  <a:cubicBezTo>
                    <a:pt x="9049" y="8440"/>
                    <a:pt x="9049" y="12250"/>
                    <a:pt x="11906" y="11298"/>
                  </a:cubicBezTo>
                  <a:cubicBezTo>
                    <a:pt x="8096" y="12250"/>
                    <a:pt x="10954" y="5583"/>
                    <a:pt x="7144" y="7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xmlns="" id="{F61BA061-4217-44F1-964C-342D5B5F8AAC}"/>
                </a:ext>
              </a:extLst>
            </p:cNvPr>
            <p:cNvSpPr/>
            <p:nvPr/>
          </p:nvSpPr>
          <p:spPr>
            <a:xfrm>
              <a:off x="6383179" y="4047373"/>
              <a:ext cx="9525" cy="9525"/>
            </a:xfrm>
            <a:custGeom>
              <a:avLst/>
              <a:gdLst>
                <a:gd name="connsiteX0" fmla="*/ 7144 w 9525"/>
                <a:gd name="connsiteY0" fmla="*/ 7419 h 9525"/>
                <a:gd name="connsiteX1" fmla="*/ 7144 w 9525"/>
                <a:gd name="connsiteY1" fmla="*/ 7419 h 9525"/>
              </a:gdLst>
              <a:ahLst/>
              <a:cxnLst>
                <a:cxn ang="0">
                  <a:pos x="connsiteX0" y="connsiteY0"/>
                </a:cxn>
                <a:cxn ang="0">
                  <a:pos x="connsiteX1" y="connsiteY1"/>
                </a:cxn>
              </a:cxnLst>
              <a:rect l="l" t="t" r="r" b="b"/>
              <a:pathLst>
                <a:path w="9525" h="9525">
                  <a:moveTo>
                    <a:pt x="7144" y="7419"/>
                  </a:moveTo>
                  <a:cubicBezTo>
                    <a:pt x="10001" y="8371"/>
                    <a:pt x="10954" y="6466"/>
                    <a:pt x="7144" y="74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xmlns="" id="{F1D29D08-FA1C-4331-BF0A-A0980D3C0405}"/>
                </a:ext>
              </a:extLst>
            </p:cNvPr>
            <p:cNvSpPr/>
            <p:nvPr/>
          </p:nvSpPr>
          <p:spPr>
            <a:xfrm>
              <a:off x="6376918" y="4054316"/>
              <a:ext cx="19050" cy="9525"/>
            </a:xfrm>
            <a:custGeom>
              <a:avLst/>
              <a:gdLst>
                <a:gd name="connsiteX0" fmla="*/ 10547 w 19050"/>
                <a:gd name="connsiteY0" fmla="*/ 7144 h 9525"/>
                <a:gd name="connsiteX1" fmla="*/ 10547 w 19050"/>
                <a:gd name="connsiteY1" fmla="*/ 7144 h 9525"/>
              </a:gdLst>
              <a:ahLst/>
              <a:cxnLst>
                <a:cxn ang="0">
                  <a:pos x="connsiteX0" y="connsiteY0"/>
                </a:cxn>
                <a:cxn ang="0">
                  <a:pos x="connsiteX1" y="connsiteY1"/>
                </a:cxn>
              </a:cxnLst>
              <a:rect l="l" t="t" r="r" b="b"/>
              <a:pathLst>
                <a:path w="19050" h="9525">
                  <a:moveTo>
                    <a:pt x="10547" y="7144"/>
                  </a:moveTo>
                  <a:cubicBezTo>
                    <a:pt x="21024" y="14764"/>
                    <a:pt x="-883" y="7144"/>
                    <a:pt x="1054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xmlns="" id="{AD68CD22-C32B-47BE-ADCF-1E2114BB57BF}"/>
                </a:ext>
              </a:extLst>
            </p:cNvPr>
            <p:cNvSpPr/>
            <p:nvPr/>
          </p:nvSpPr>
          <p:spPr>
            <a:xfrm>
              <a:off x="6388894" y="405145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3811" y="1571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xmlns="" id="{FAFB5F4E-182D-423D-83A6-D7C88AC8E421}"/>
                </a:ext>
              </a:extLst>
            </p:cNvPr>
            <p:cNvSpPr/>
            <p:nvPr/>
          </p:nvSpPr>
          <p:spPr>
            <a:xfrm>
              <a:off x="6413421" y="3963828"/>
              <a:ext cx="9525" cy="9525"/>
            </a:xfrm>
            <a:custGeom>
              <a:avLst/>
              <a:gdLst>
                <a:gd name="connsiteX0" fmla="*/ 8334 w 9525"/>
                <a:gd name="connsiteY0" fmla="*/ 10954 h 9525"/>
                <a:gd name="connsiteX1" fmla="*/ 7382 w 9525"/>
                <a:gd name="connsiteY1" fmla="*/ 7144 h 9525"/>
                <a:gd name="connsiteX2" fmla="*/ 8334 w 9525"/>
                <a:gd name="connsiteY2" fmla="*/ 10954 h 9525"/>
              </a:gdLst>
              <a:ahLst/>
              <a:cxnLst>
                <a:cxn ang="0">
                  <a:pos x="connsiteX0" y="connsiteY0"/>
                </a:cxn>
                <a:cxn ang="0">
                  <a:pos x="connsiteX1" y="connsiteY1"/>
                </a:cxn>
                <a:cxn ang="0">
                  <a:pos x="connsiteX2" y="connsiteY2"/>
                </a:cxn>
              </a:cxnLst>
              <a:rect l="l" t="t" r="r" b="b"/>
              <a:pathLst>
                <a:path w="9525" h="9525">
                  <a:moveTo>
                    <a:pt x="8334" y="10954"/>
                  </a:moveTo>
                  <a:cubicBezTo>
                    <a:pt x="11192" y="10001"/>
                    <a:pt x="8334" y="8096"/>
                    <a:pt x="7382" y="7144"/>
                  </a:cubicBezTo>
                  <a:cubicBezTo>
                    <a:pt x="7382" y="8096"/>
                    <a:pt x="6429" y="9049"/>
                    <a:pt x="8334"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xmlns="" id="{E42153B4-FEB7-4CA9-8B09-18BD5BB0300D}"/>
                </a:ext>
              </a:extLst>
            </p:cNvPr>
            <p:cNvSpPr/>
            <p:nvPr/>
          </p:nvSpPr>
          <p:spPr>
            <a:xfrm>
              <a:off x="6360319" y="3221831"/>
              <a:ext cx="9525" cy="38100"/>
            </a:xfrm>
            <a:custGeom>
              <a:avLst/>
              <a:gdLst>
                <a:gd name="connsiteX0" fmla="*/ 10954 w 9525"/>
                <a:gd name="connsiteY0" fmla="*/ 34766 h 38100"/>
                <a:gd name="connsiteX1" fmla="*/ 7144 w 9525"/>
                <a:gd name="connsiteY1" fmla="*/ 7144 h 38100"/>
                <a:gd name="connsiteX2" fmla="*/ 10954 w 9525"/>
                <a:gd name="connsiteY2" fmla="*/ 34766 h 38100"/>
              </a:gdLst>
              <a:ahLst/>
              <a:cxnLst>
                <a:cxn ang="0">
                  <a:pos x="connsiteX0" y="connsiteY0"/>
                </a:cxn>
                <a:cxn ang="0">
                  <a:pos x="connsiteX1" y="connsiteY1"/>
                </a:cxn>
                <a:cxn ang="0">
                  <a:pos x="connsiteX2" y="connsiteY2"/>
                </a:cxn>
              </a:cxnLst>
              <a:rect l="l" t="t" r="r" b="b"/>
              <a:pathLst>
                <a:path w="9525" h="38100">
                  <a:moveTo>
                    <a:pt x="10954" y="34766"/>
                  </a:moveTo>
                  <a:lnTo>
                    <a:pt x="7144" y="7144"/>
                  </a:lnTo>
                  <a:cubicBezTo>
                    <a:pt x="7144" y="14764"/>
                    <a:pt x="8096" y="22384"/>
                    <a:pt x="10954" y="3476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xmlns="" id="{1C54765A-A48D-4484-9936-B1B268AEC657}"/>
                </a:ext>
              </a:extLst>
            </p:cNvPr>
            <p:cNvSpPr/>
            <p:nvPr/>
          </p:nvSpPr>
          <p:spPr>
            <a:xfrm>
              <a:off x="6390799" y="3876183"/>
              <a:ext cx="19050" cy="28575"/>
            </a:xfrm>
            <a:custGeom>
              <a:avLst/>
              <a:gdLst>
                <a:gd name="connsiteX0" fmla="*/ 7144 w 19050"/>
                <a:gd name="connsiteY0" fmla="*/ 7159 h 28575"/>
                <a:gd name="connsiteX1" fmla="*/ 7144 w 19050"/>
                <a:gd name="connsiteY1" fmla="*/ 7159 h 28575"/>
              </a:gdLst>
              <a:ahLst/>
              <a:cxnLst>
                <a:cxn ang="0">
                  <a:pos x="connsiteX0" y="connsiteY0"/>
                </a:cxn>
                <a:cxn ang="0">
                  <a:pos x="connsiteX1" y="connsiteY1"/>
                </a:cxn>
              </a:cxnLst>
              <a:rect l="l" t="t" r="r" b="b"/>
              <a:pathLst>
                <a:path w="19050" h="28575">
                  <a:moveTo>
                    <a:pt x="7144" y="7159"/>
                  </a:moveTo>
                  <a:cubicBezTo>
                    <a:pt x="24289" y="49069"/>
                    <a:pt x="7144" y="6207"/>
                    <a:pt x="7144" y="715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xmlns="" id="{36AA9A29-B354-45D3-96D4-CC799C224612}"/>
                </a:ext>
              </a:extLst>
            </p:cNvPr>
            <p:cNvSpPr/>
            <p:nvPr/>
          </p:nvSpPr>
          <p:spPr>
            <a:xfrm>
              <a:off x="6403197" y="3876687"/>
              <a:ext cx="19050" cy="9525"/>
            </a:xfrm>
            <a:custGeom>
              <a:avLst/>
              <a:gdLst>
                <a:gd name="connsiteX0" fmla="*/ 14748 w 19050"/>
                <a:gd name="connsiteY0" fmla="*/ 7608 h 9525"/>
                <a:gd name="connsiteX1" fmla="*/ 14748 w 19050"/>
                <a:gd name="connsiteY1" fmla="*/ 7608 h 9525"/>
              </a:gdLst>
              <a:ahLst/>
              <a:cxnLst>
                <a:cxn ang="0">
                  <a:pos x="connsiteX0" y="connsiteY0"/>
                </a:cxn>
                <a:cxn ang="0">
                  <a:pos x="connsiteX1" y="connsiteY1"/>
                </a:cxn>
              </a:cxnLst>
              <a:rect l="l" t="t" r="r" b="b"/>
              <a:pathLst>
                <a:path w="19050" h="9525">
                  <a:moveTo>
                    <a:pt x="14748" y="7608"/>
                  </a:moveTo>
                  <a:cubicBezTo>
                    <a:pt x="7128" y="10465"/>
                    <a:pt x="2366" y="5703"/>
                    <a:pt x="14748" y="760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xmlns="" id="{EE9911C8-C571-4955-B25E-BB8971E5226D}"/>
                </a:ext>
              </a:extLst>
            </p:cNvPr>
            <p:cNvSpPr/>
            <p:nvPr/>
          </p:nvSpPr>
          <p:spPr>
            <a:xfrm>
              <a:off x="6371173" y="3915230"/>
              <a:ext cx="9525" cy="9525"/>
            </a:xfrm>
            <a:custGeom>
              <a:avLst/>
              <a:gdLst>
                <a:gd name="connsiteX0" fmla="*/ 10577 w 9525"/>
                <a:gd name="connsiteY0" fmla="*/ 9069 h 9525"/>
                <a:gd name="connsiteX1" fmla="*/ 10577 w 9525"/>
                <a:gd name="connsiteY1" fmla="*/ 9069 h 9525"/>
              </a:gdLst>
              <a:ahLst/>
              <a:cxnLst>
                <a:cxn ang="0">
                  <a:pos x="connsiteX0" y="connsiteY0"/>
                </a:cxn>
                <a:cxn ang="0">
                  <a:pos x="connsiteX1" y="connsiteY1"/>
                </a:cxn>
              </a:cxnLst>
              <a:rect l="l" t="t" r="r" b="b"/>
              <a:pathLst>
                <a:path w="9525" h="9525">
                  <a:moveTo>
                    <a:pt x="10577" y="9069"/>
                  </a:moveTo>
                  <a:cubicBezTo>
                    <a:pt x="3910" y="5259"/>
                    <a:pt x="8672" y="8117"/>
                    <a:pt x="10577"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xmlns="" id="{837B803D-E907-40DE-9967-2FA1CAAA3570}"/>
                </a:ext>
              </a:extLst>
            </p:cNvPr>
            <p:cNvSpPr/>
            <p:nvPr/>
          </p:nvSpPr>
          <p:spPr>
            <a:xfrm>
              <a:off x="6404134" y="3840520"/>
              <a:ext cx="9525" cy="9525"/>
            </a:xfrm>
            <a:custGeom>
              <a:avLst/>
              <a:gdLst>
                <a:gd name="connsiteX0" fmla="*/ 7144 w 9525"/>
                <a:gd name="connsiteY0" fmla="*/ 9485 h 9525"/>
                <a:gd name="connsiteX1" fmla="*/ 7144 w 9525"/>
                <a:gd name="connsiteY1" fmla="*/ 9485 h 9525"/>
              </a:gdLst>
              <a:ahLst/>
              <a:cxnLst>
                <a:cxn ang="0">
                  <a:pos x="connsiteX0" y="connsiteY0"/>
                </a:cxn>
                <a:cxn ang="0">
                  <a:pos x="connsiteX1" y="connsiteY1"/>
                </a:cxn>
              </a:cxnLst>
              <a:rect l="l" t="t" r="r" b="b"/>
              <a:pathLst>
                <a:path w="9525" h="9525">
                  <a:moveTo>
                    <a:pt x="7144" y="9485"/>
                  </a:moveTo>
                  <a:cubicBezTo>
                    <a:pt x="7144" y="10437"/>
                    <a:pt x="14764" y="3770"/>
                    <a:pt x="7144" y="948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xmlns="" id="{43814628-CD6D-4B55-8989-9821BA2700F3}"/>
                </a:ext>
              </a:extLst>
            </p:cNvPr>
            <p:cNvSpPr/>
            <p:nvPr/>
          </p:nvSpPr>
          <p:spPr>
            <a:xfrm>
              <a:off x="6406039" y="3843813"/>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lnTo>
                    <a:pt x="8096"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xmlns="" id="{D9B3D99B-50BA-4C61-8B37-DC628917A148}"/>
                </a:ext>
              </a:extLst>
            </p:cNvPr>
            <p:cNvSpPr/>
            <p:nvPr/>
          </p:nvSpPr>
          <p:spPr>
            <a:xfrm>
              <a:off x="6364129" y="3914298"/>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7144" y="10954"/>
                    <a:pt x="8096" y="1762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xmlns="" id="{7C82B78C-3C07-4726-961B-15FFF54E556E}"/>
                </a:ext>
              </a:extLst>
            </p:cNvPr>
            <p:cNvSpPr/>
            <p:nvPr/>
          </p:nvSpPr>
          <p:spPr>
            <a:xfrm>
              <a:off x="6386989" y="3882416"/>
              <a:ext cx="9525" cy="9525"/>
            </a:xfrm>
            <a:custGeom>
              <a:avLst/>
              <a:gdLst>
                <a:gd name="connsiteX0" fmla="*/ 7144 w 9525"/>
                <a:gd name="connsiteY0" fmla="*/ 7593 h 9525"/>
                <a:gd name="connsiteX1" fmla="*/ 9049 w 9525"/>
                <a:gd name="connsiteY1" fmla="*/ 10451 h 9525"/>
                <a:gd name="connsiteX2" fmla="*/ 7144 w 9525"/>
                <a:gd name="connsiteY2" fmla="*/ 7593 h 9525"/>
              </a:gdLst>
              <a:ahLst/>
              <a:cxnLst>
                <a:cxn ang="0">
                  <a:pos x="connsiteX0" y="connsiteY0"/>
                </a:cxn>
                <a:cxn ang="0">
                  <a:pos x="connsiteX1" y="connsiteY1"/>
                </a:cxn>
                <a:cxn ang="0">
                  <a:pos x="connsiteX2" y="connsiteY2"/>
                </a:cxn>
              </a:cxnLst>
              <a:rect l="l" t="t" r="r" b="b"/>
              <a:pathLst>
                <a:path w="9525" h="9525">
                  <a:moveTo>
                    <a:pt x="7144" y="7593"/>
                  </a:moveTo>
                  <a:lnTo>
                    <a:pt x="9049" y="10451"/>
                  </a:lnTo>
                  <a:cubicBezTo>
                    <a:pt x="8096" y="10451"/>
                    <a:pt x="10001" y="5689"/>
                    <a:pt x="7144" y="759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xmlns="" id="{92B14D39-E89E-4FFF-BFB7-1E6B3B016E9B}"/>
                </a:ext>
              </a:extLst>
            </p:cNvPr>
            <p:cNvSpPr/>
            <p:nvPr/>
          </p:nvSpPr>
          <p:spPr>
            <a:xfrm>
              <a:off x="6402123" y="3816191"/>
              <a:ext cx="9525" cy="9525"/>
            </a:xfrm>
            <a:custGeom>
              <a:avLst/>
              <a:gdLst>
                <a:gd name="connsiteX0" fmla="*/ 10107 w 9525"/>
                <a:gd name="connsiteY0" fmla="*/ 10954 h 9525"/>
                <a:gd name="connsiteX1" fmla="*/ 10107 w 9525"/>
                <a:gd name="connsiteY1" fmla="*/ 10954 h 9525"/>
              </a:gdLst>
              <a:ahLst/>
              <a:cxnLst>
                <a:cxn ang="0">
                  <a:pos x="connsiteX0" y="connsiteY0"/>
                </a:cxn>
                <a:cxn ang="0">
                  <a:pos x="connsiteX1" y="connsiteY1"/>
                </a:cxn>
              </a:cxnLst>
              <a:rect l="l" t="t" r="r" b="b"/>
              <a:pathLst>
                <a:path w="9525" h="9525">
                  <a:moveTo>
                    <a:pt x="10107" y="10954"/>
                  </a:moveTo>
                  <a:cubicBezTo>
                    <a:pt x="3440" y="2381"/>
                    <a:pt x="10107" y="10954"/>
                    <a:pt x="10107"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xmlns="" id="{23E09268-9626-46CD-8C11-06EC89912A02}"/>
                </a:ext>
              </a:extLst>
            </p:cNvPr>
            <p:cNvSpPr/>
            <p:nvPr/>
          </p:nvSpPr>
          <p:spPr>
            <a:xfrm>
              <a:off x="6366986" y="3857460"/>
              <a:ext cx="19050" cy="9525"/>
            </a:xfrm>
            <a:custGeom>
              <a:avLst/>
              <a:gdLst>
                <a:gd name="connsiteX0" fmla="*/ 11906 w 19050"/>
                <a:gd name="connsiteY0" fmla="*/ 9689 h 9525"/>
                <a:gd name="connsiteX1" fmla="*/ 7144 w 19050"/>
                <a:gd name="connsiteY1" fmla="*/ 8737 h 9525"/>
                <a:gd name="connsiteX2" fmla="*/ 11906 w 19050"/>
                <a:gd name="connsiteY2" fmla="*/ 9689 h 9525"/>
              </a:gdLst>
              <a:ahLst/>
              <a:cxnLst>
                <a:cxn ang="0">
                  <a:pos x="connsiteX0" y="connsiteY0"/>
                </a:cxn>
                <a:cxn ang="0">
                  <a:pos x="connsiteX1" y="connsiteY1"/>
                </a:cxn>
                <a:cxn ang="0">
                  <a:pos x="connsiteX2" y="connsiteY2"/>
                </a:cxn>
              </a:cxnLst>
              <a:rect l="l" t="t" r="r" b="b"/>
              <a:pathLst>
                <a:path w="19050" h="9525">
                  <a:moveTo>
                    <a:pt x="11906" y="9689"/>
                  </a:moveTo>
                  <a:cubicBezTo>
                    <a:pt x="8096" y="11594"/>
                    <a:pt x="10001" y="3974"/>
                    <a:pt x="7144" y="8737"/>
                  </a:cubicBezTo>
                  <a:cubicBezTo>
                    <a:pt x="9049" y="12547"/>
                    <a:pt x="10954" y="10642"/>
                    <a:pt x="11906" y="968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xmlns="" id="{EEA5EA89-0896-4C8F-A12C-F4493A792ADC}"/>
                </a:ext>
              </a:extLst>
            </p:cNvPr>
            <p:cNvSpPr/>
            <p:nvPr/>
          </p:nvSpPr>
          <p:spPr>
            <a:xfrm>
              <a:off x="6392704" y="3812381"/>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8096"/>
                    <a:pt x="8096" y="8096"/>
                    <a:pt x="7144" y="7144"/>
                  </a:cubicBezTo>
                  <a:cubicBezTo>
                    <a:pt x="7144" y="8096"/>
                    <a:pt x="7144" y="8096"/>
                    <a:pt x="8096"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xmlns="" id="{C0A05059-440E-49E4-8921-15D835D91A28}"/>
                </a:ext>
              </a:extLst>
            </p:cNvPr>
            <p:cNvSpPr/>
            <p:nvPr/>
          </p:nvSpPr>
          <p:spPr>
            <a:xfrm>
              <a:off x="6393233" y="3814286"/>
              <a:ext cx="9525" cy="19050"/>
            </a:xfrm>
            <a:custGeom>
              <a:avLst/>
              <a:gdLst>
                <a:gd name="connsiteX0" fmla="*/ 7567 w 9525"/>
                <a:gd name="connsiteY0" fmla="*/ 7144 h 19050"/>
                <a:gd name="connsiteX1" fmla="*/ 7567 w 9525"/>
                <a:gd name="connsiteY1" fmla="*/ 11906 h 19050"/>
                <a:gd name="connsiteX2" fmla="*/ 7567 w 9525"/>
                <a:gd name="connsiteY2" fmla="*/ 7144 h 19050"/>
              </a:gdLst>
              <a:ahLst/>
              <a:cxnLst>
                <a:cxn ang="0">
                  <a:pos x="connsiteX0" y="connsiteY0"/>
                </a:cxn>
                <a:cxn ang="0">
                  <a:pos x="connsiteX1" y="connsiteY1"/>
                </a:cxn>
                <a:cxn ang="0">
                  <a:pos x="connsiteX2" y="connsiteY2"/>
                </a:cxn>
              </a:cxnLst>
              <a:rect l="l" t="t" r="r" b="b"/>
              <a:pathLst>
                <a:path w="9525" h="19050">
                  <a:moveTo>
                    <a:pt x="7567" y="7144"/>
                  </a:moveTo>
                  <a:cubicBezTo>
                    <a:pt x="7567" y="9049"/>
                    <a:pt x="6615" y="10001"/>
                    <a:pt x="7567" y="11906"/>
                  </a:cubicBezTo>
                  <a:cubicBezTo>
                    <a:pt x="8520" y="9049"/>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xmlns="" id="{2760283F-1ED5-46FE-A6B6-4F07C4A52724}"/>
                </a:ext>
              </a:extLst>
            </p:cNvPr>
            <p:cNvSpPr/>
            <p:nvPr/>
          </p:nvSpPr>
          <p:spPr>
            <a:xfrm>
              <a:off x="6390799" y="3796113"/>
              <a:ext cx="9525" cy="9525"/>
            </a:xfrm>
            <a:custGeom>
              <a:avLst/>
              <a:gdLst>
                <a:gd name="connsiteX0" fmla="*/ 7144 w 9525"/>
                <a:gd name="connsiteY0" fmla="*/ 7219 h 9525"/>
                <a:gd name="connsiteX1" fmla="*/ 7144 w 9525"/>
                <a:gd name="connsiteY1" fmla="*/ 7219 h 9525"/>
              </a:gdLst>
              <a:ahLst/>
              <a:cxnLst>
                <a:cxn ang="0">
                  <a:pos x="connsiteX0" y="connsiteY0"/>
                </a:cxn>
                <a:cxn ang="0">
                  <a:pos x="connsiteX1" y="connsiteY1"/>
                </a:cxn>
              </a:cxnLst>
              <a:rect l="l" t="t" r="r" b="b"/>
              <a:pathLst>
                <a:path w="9525" h="9525">
                  <a:moveTo>
                    <a:pt x="7144" y="7219"/>
                  </a:moveTo>
                  <a:cubicBezTo>
                    <a:pt x="11906" y="14839"/>
                    <a:pt x="8096" y="6266"/>
                    <a:pt x="7144" y="72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xmlns="" id="{4B49789B-4392-4ED5-96D5-BE29A224D834}"/>
                </a:ext>
              </a:extLst>
            </p:cNvPr>
            <p:cNvSpPr/>
            <p:nvPr/>
          </p:nvSpPr>
          <p:spPr>
            <a:xfrm>
              <a:off x="6408162" y="3722846"/>
              <a:ext cx="9525" cy="19050"/>
            </a:xfrm>
            <a:custGeom>
              <a:avLst/>
              <a:gdLst>
                <a:gd name="connsiteX0" fmla="*/ 7878 w 9525"/>
                <a:gd name="connsiteY0" fmla="*/ 7144 h 19050"/>
                <a:gd name="connsiteX1" fmla="*/ 7878 w 9525"/>
                <a:gd name="connsiteY1" fmla="*/ 7144 h 19050"/>
              </a:gdLst>
              <a:ahLst/>
              <a:cxnLst>
                <a:cxn ang="0">
                  <a:pos x="connsiteX0" y="connsiteY0"/>
                </a:cxn>
                <a:cxn ang="0">
                  <a:pos x="connsiteX1" y="connsiteY1"/>
                </a:cxn>
              </a:cxnLst>
              <a:rect l="l" t="t" r="r" b="b"/>
              <a:pathLst>
                <a:path w="9525" h="19050">
                  <a:moveTo>
                    <a:pt x="7878" y="7144"/>
                  </a:moveTo>
                  <a:cubicBezTo>
                    <a:pt x="5021" y="20479"/>
                    <a:pt x="11688" y="27146"/>
                    <a:pt x="787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xmlns="" id="{2022599A-AC06-4E63-BC92-3218DB0FFF6F}"/>
                </a:ext>
              </a:extLst>
            </p:cNvPr>
            <p:cNvSpPr/>
            <p:nvPr/>
          </p:nvSpPr>
          <p:spPr>
            <a:xfrm>
              <a:off x="6409849" y="373713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9049"/>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xmlns="" id="{71B3B948-273B-4B5F-BEC2-9ADA9BBC3BD8}"/>
                </a:ext>
              </a:extLst>
            </p:cNvPr>
            <p:cNvSpPr/>
            <p:nvPr/>
          </p:nvSpPr>
          <p:spPr>
            <a:xfrm>
              <a:off x="6357114" y="3816567"/>
              <a:ext cx="19050" cy="9525"/>
            </a:xfrm>
            <a:custGeom>
              <a:avLst/>
              <a:gdLst>
                <a:gd name="connsiteX0" fmla="*/ 12253 w 19050"/>
                <a:gd name="connsiteY0" fmla="*/ 10577 h 9525"/>
                <a:gd name="connsiteX1" fmla="*/ 12253 w 19050"/>
                <a:gd name="connsiteY1" fmla="*/ 10577 h 9525"/>
              </a:gdLst>
              <a:ahLst/>
              <a:cxnLst>
                <a:cxn ang="0">
                  <a:pos x="connsiteX0" y="connsiteY0"/>
                </a:cxn>
                <a:cxn ang="0">
                  <a:pos x="connsiteX1" y="connsiteY1"/>
                </a:cxn>
              </a:cxnLst>
              <a:rect l="l" t="t" r="r" b="b"/>
              <a:pathLst>
                <a:path w="19050" h="9525">
                  <a:moveTo>
                    <a:pt x="12253" y="10577"/>
                  </a:moveTo>
                  <a:cubicBezTo>
                    <a:pt x="1776" y="3910"/>
                    <a:pt x="10348" y="8672"/>
                    <a:pt x="12253" y="1057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xmlns="" id="{CC6466BB-7AC4-47D3-A8F3-FB38DA99A656}"/>
                </a:ext>
              </a:extLst>
            </p:cNvPr>
            <p:cNvSpPr/>
            <p:nvPr/>
          </p:nvSpPr>
          <p:spPr>
            <a:xfrm>
              <a:off x="6407944" y="3715074"/>
              <a:ext cx="9525" cy="9525"/>
            </a:xfrm>
            <a:custGeom>
              <a:avLst/>
              <a:gdLst>
                <a:gd name="connsiteX0" fmla="*/ 8096 w 9525"/>
                <a:gd name="connsiteY0" fmla="*/ 7295 h 9525"/>
                <a:gd name="connsiteX1" fmla="*/ 7144 w 9525"/>
                <a:gd name="connsiteY1" fmla="*/ 11106 h 9525"/>
                <a:gd name="connsiteX2" fmla="*/ 8096 w 9525"/>
                <a:gd name="connsiteY2" fmla="*/ 7295 h 9525"/>
              </a:gdLst>
              <a:ahLst/>
              <a:cxnLst>
                <a:cxn ang="0">
                  <a:pos x="connsiteX0" y="connsiteY0"/>
                </a:cxn>
                <a:cxn ang="0">
                  <a:pos x="connsiteX1" y="connsiteY1"/>
                </a:cxn>
                <a:cxn ang="0">
                  <a:pos x="connsiteX2" y="connsiteY2"/>
                </a:cxn>
              </a:cxnLst>
              <a:rect l="l" t="t" r="r" b="b"/>
              <a:pathLst>
                <a:path w="9525" h="9525">
                  <a:moveTo>
                    <a:pt x="8096" y="7295"/>
                  </a:moveTo>
                  <a:cubicBezTo>
                    <a:pt x="8096" y="8248"/>
                    <a:pt x="8096" y="10153"/>
                    <a:pt x="7144" y="11106"/>
                  </a:cubicBezTo>
                  <a:cubicBezTo>
                    <a:pt x="10954" y="10153"/>
                    <a:pt x="9049" y="6343"/>
                    <a:pt x="8096" y="729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xmlns="" id="{01DF5578-8571-41F1-8B19-0CC6A7FEA08C}"/>
                </a:ext>
              </a:extLst>
            </p:cNvPr>
            <p:cNvSpPr/>
            <p:nvPr/>
          </p:nvSpPr>
          <p:spPr>
            <a:xfrm>
              <a:off x="6393656" y="3739991"/>
              <a:ext cx="9525" cy="19050"/>
            </a:xfrm>
            <a:custGeom>
              <a:avLst/>
              <a:gdLst>
                <a:gd name="connsiteX0" fmla="*/ 8096 w 9525"/>
                <a:gd name="connsiteY0" fmla="*/ 7144 h 19050"/>
                <a:gd name="connsiteX1" fmla="*/ 7144 w 9525"/>
                <a:gd name="connsiteY1" fmla="*/ 12859 h 19050"/>
                <a:gd name="connsiteX2" fmla="*/ 8096 w 9525"/>
                <a:gd name="connsiteY2" fmla="*/ 7144 h 19050"/>
              </a:gdLst>
              <a:ahLst/>
              <a:cxnLst>
                <a:cxn ang="0">
                  <a:pos x="connsiteX0" y="connsiteY0"/>
                </a:cxn>
                <a:cxn ang="0">
                  <a:pos x="connsiteX1" y="connsiteY1"/>
                </a:cxn>
                <a:cxn ang="0">
                  <a:pos x="connsiteX2" y="connsiteY2"/>
                </a:cxn>
              </a:cxnLst>
              <a:rect l="l" t="t" r="r" b="b"/>
              <a:pathLst>
                <a:path w="9525" h="19050">
                  <a:moveTo>
                    <a:pt x="8096" y="7144"/>
                  </a:moveTo>
                  <a:cubicBezTo>
                    <a:pt x="6191" y="8096"/>
                    <a:pt x="8096" y="10954"/>
                    <a:pt x="7144" y="12859"/>
                  </a:cubicBezTo>
                  <a:cubicBezTo>
                    <a:pt x="7144" y="10001"/>
                    <a:pt x="1190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xmlns="" id="{31BDDBFC-AAEF-431E-8CAD-57733C57124F}"/>
                </a:ext>
              </a:extLst>
            </p:cNvPr>
            <p:cNvSpPr/>
            <p:nvPr/>
          </p:nvSpPr>
          <p:spPr>
            <a:xfrm>
              <a:off x="6392704" y="3700938"/>
              <a:ext cx="9525" cy="9525"/>
            </a:xfrm>
            <a:custGeom>
              <a:avLst/>
              <a:gdLst>
                <a:gd name="connsiteX0" fmla="*/ 10954 w 9525"/>
                <a:gd name="connsiteY0" fmla="*/ 7144 h 9525"/>
                <a:gd name="connsiteX1" fmla="*/ 7144 w 9525"/>
                <a:gd name="connsiteY1" fmla="*/ 9049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cubicBezTo>
                    <a:pt x="10954" y="8096"/>
                    <a:pt x="9049" y="10001"/>
                    <a:pt x="7144" y="9049"/>
                  </a:cubicBezTo>
                  <a:cubicBezTo>
                    <a:pt x="8096" y="10001"/>
                    <a:pt x="13811" y="11906"/>
                    <a:pt x="1095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xmlns="" id="{7959D8BD-10C1-44B7-8D2E-CA4EBCECB5A3}"/>
                </a:ext>
              </a:extLst>
            </p:cNvPr>
            <p:cNvSpPr/>
            <p:nvPr/>
          </p:nvSpPr>
          <p:spPr>
            <a:xfrm>
              <a:off x="6393656" y="37304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1666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xmlns="" id="{74FF184A-B159-4BFA-B6FE-54EFFA82B8F8}"/>
                </a:ext>
              </a:extLst>
            </p:cNvPr>
            <p:cNvSpPr/>
            <p:nvPr/>
          </p:nvSpPr>
          <p:spPr>
            <a:xfrm>
              <a:off x="6353284" y="3745283"/>
              <a:ext cx="19050" cy="9525"/>
            </a:xfrm>
            <a:custGeom>
              <a:avLst/>
              <a:gdLst>
                <a:gd name="connsiteX0" fmla="*/ 7511 w 19050"/>
                <a:gd name="connsiteY0" fmla="*/ 8519 h 9525"/>
                <a:gd name="connsiteX1" fmla="*/ 7511 w 19050"/>
                <a:gd name="connsiteY1" fmla="*/ 8519 h 9525"/>
              </a:gdLst>
              <a:ahLst/>
              <a:cxnLst>
                <a:cxn ang="0">
                  <a:pos x="connsiteX0" y="connsiteY0"/>
                </a:cxn>
                <a:cxn ang="0">
                  <a:pos x="connsiteX1" y="connsiteY1"/>
                </a:cxn>
              </a:cxnLst>
              <a:rect l="l" t="t" r="r" b="b"/>
              <a:pathLst>
                <a:path w="19050" h="9525">
                  <a:moveTo>
                    <a:pt x="7511" y="8519"/>
                  </a:moveTo>
                  <a:cubicBezTo>
                    <a:pt x="3701" y="3756"/>
                    <a:pt x="31324" y="13281"/>
                    <a:pt x="7511" y="85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xmlns="" id="{29FA02AB-6ECB-4567-A039-6A6CC947E19A}"/>
                </a:ext>
              </a:extLst>
            </p:cNvPr>
            <p:cNvSpPr/>
            <p:nvPr/>
          </p:nvSpPr>
          <p:spPr>
            <a:xfrm>
              <a:off x="6360319" y="3738086"/>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7144" y="7144"/>
                  </a:cubicBezTo>
                  <a:cubicBezTo>
                    <a:pt x="7144" y="8096"/>
                    <a:pt x="7144" y="9049"/>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xmlns="" id="{E99997B0-15AD-4B0C-A4D8-264A62408D6D}"/>
                </a:ext>
              </a:extLst>
            </p:cNvPr>
            <p:cNvSpPr/>
            <p:nvPr/>
          </p:nvSpPr>
          <p:spPr>
            <a:xfrm>
              <a:off x="6376511" y="3680936"/>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8096" y="8096"/>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xmlns="" id="{4832461D-2F5F-4CF2-84E5-18DEC6EF9F85}"/>
                </a:ext>
              </a:extLst>
            </p:cNvPr>
            <p:cNvSpPr/>
            <p:nvPr/>
          </p:nvSpPr>
          <p:spPr>
            <a:xfrm>
              <a:off x="6354549" y="3713651"/>
              <a:ext cx="9525" cy="19050"/>
            </a:xfrm>
            <a:custGeom>
              <a:avLst/>
              <a:gdLst>
                <a:gd name="connsiteX0" fmla="*/ 8151 w 9525"/>
                <a:gd name="connsiteY0" fmla="*/ 12528 h 19050"/>
                <a:gd name="connsiteX1" fmla="*/ 8151 w 9525"/>
                <a:gd name="connsiteY1" fmla="*/ 12528 h 19050"/>
              </a:gdLst>
              <a:ahLst/>
              <a:cxnLst>
                <a:cxn ang="0">
                  <a:pos x="connsiteX0" y="connsiteY0"/>
                </a:cxn>
                <a:cxn ang="0">
                  <a:pos x="connsiteX1" y="connsiteY1"/>
                </a:cxn>
              </a:cxnLst>
              <a:rect l="l" t="t" r="r" b="b"/>
              <a:pathLst>
                <a:path w="9525" h="19050">
                  <a:moveTo>
                    <a:pt x="8151" y="12528"/>
                  </a:moveTo>
                  <a:cubicBezTo>
                    <a:pt x="4341" y="25863"/>
                    <a:pt x="12913" y="-4617"/>
                    <a:pt x="8151" y="1252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xmlns="" id="{E0F593AC-9127-4475-9BBF-F840D80D049F}"/>
                </a:ext>
              </a:extLst>
            </p:cNvPr>
            <p:cNvSpPr/>
            <p:nvPr/>
          </p:nvSpPr>
          <p:spPr>
            <a:xfrm>
              <a:off x="6411265" y="3635431"/>
              <a:ext cx="19050" cy="19050"/>
            </a:xfrm>
            <a:custGeom>
              <a:avLst/>
              <a:gdLst>
                <a:gd name="connsiteX0" fmla="*/ 17158 w 19050"/>
                <a:gd name="connsiteY0" fmla="*/ 12643 h 19050"/>
                <a:gd name="connsiteX1" fmla="*/ 17158 w 19050"/>
                <a:gd name="connsiteY1" fmla="*/ 12643 h 19050"/>
              </a:gdLst>
              <a:ahLst/>
              <a:cxnLst>
                <a:cxn ang="0">
                  <a:pos x="connsiteX0" y="connsiteY0"/>
                </a:cxn>
                <a:cxn ang="0">
                  <a:pos x="connsiteX1" y="connsiteY1"/>
                </a:cxn>
              </a:cxnLst>
              <a:rect l="l" t="t" r="r" b="b"/>
              <a:pathLst>
                <a:path w="19050" h="19050">
                  <a:moveTo>
                    <a:pt x="17158" y="12643"/>
                  </a:moveTo>
                  <a:cubicBezTo>
                    <a:pt x="4775" y="7881"/>
                    <a:pt x="2870" y="3118"/>
                    <a:pt x="17158" y="126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xmlns="" id="{56B022C4-FBEF-45D7-AF3F-66887FD9BCE7}"/>
                </a:ext>
              </a:extLst>
            </p:cNvPr>
            <p:cNvSpPr/>
            <p:nvPr/>
          </p:nvSpPr>
          <p:spPr>
            <a:xfrm>
              <a:off x="6405086" y="363902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xmlns="" id="{5C913F23-81AF-49A0-8414-C4BF9C39CFC3}"/>
                </a:ext>
              </a:extLst>
            </p:cNvPr>
            <p:cNvSpPr/>
            <p:nvPr/>
          </p:nvSpPr>
          <p:spPr>
            <a:xfrm>
              <a:off x="6380321" y="3692241"/>
              <a:ext cx="9525" cy="19050"/>
            </a:xfrm>
            <a:custGeom>
              <a:avLst/>
              <a:gdLst>
                <a:gd name="connsiteX0" fmla="*/ 7144 w 9525"/>
                <a:gd name="connsiteY0" fmla="*/ 7268 h 19050"/>
                <a:gd name="connsiteX1" fmla="*/ 8096 w 9525"/>
                <a:gd name="connsiteY1" fmla="*/ 12983 h 19050"/>
                <a:gd name="connsiteX2" fmla="*/ 7144 w 9525"/>
                <a:gd name="connsiteY2" fmla="*/ 7268 h 19050"/>
              </a:gdLst>
              <a:ahLst/>
              <a:cxnLst>
                <a:cxn ang="0">
                  <a:pos x="connsiteX0" y="connsiteY0"/>
                </a:cxn>
                <a:cxn ang="0">
                  <a:pos x="connsiteX1" y="connsiteY1"/>
                </a:cxn>
                <a:cxn ang="0">
                  <a:pos x="connsiteX2" y="connsiteY2"/>
                </a:cxn>
              </a:cxnLst>
              <a:rect l="l" t="t" r="r" b="b"/>
              <a:pathLst>
                <a:path w="9525" h="19050">
                  <a:moveTo>
                    <a:pt x="7144" y="7268"/>
                  </a:moveTo>
                  <a:cubicBezTo>
                    <a:pt x="7144" y="9173"/>
                    <a:pt x="7144" y="11078"/>
                    <a:pt x="8096" y="12983"/>
                  </a:cubicBezTo>
                  <a:cubicBezTo>
                    <a:pt x="9049" y="11078"/>
                    <a:pt x="9049" y="6316"/>
                    <a:pt x="7144" y="726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xmlns="" id="{638EE9A0-ACB3-467E-B2DD-68D71CBA71D5}"/>
                </a:ext>
              </a:extLst>
            </p:cNvPr>
            <p:cNvSpPr/>
            <p:nvPr/>
          </p:nvSpPr>
          <p:spPr>
            <a:xfrm>
              <a:off x="6411625" y="3618071"/>
              <a:ext cx="9525" cy="19050"/>
            </a:xfrm>
            <a:custGeom>
              <a:avLst/>
              <a:gdLst>
                <a:gd name="connsiteX0" fmla="*/ 7273 w 9525"/>
                <a:gd name="connsiteY0" fmla="*/ 7144 h 19050"/>
                <a:gd name="connsiteX1" fmla="*/ 7273 w 9525"/>
                <a:gd name="connsiteY1" fmla="*/ 7144 h 19050"/>
              </a:gdLst>
              <a:ahLst/>
              <a:cxnLst>
                <a:cxn ang="0">
                  <a:pos x="connsiteX0" y="connsiteY0"/>
                </a:cxn>
                <a:cxn ang="0">
                  <a:pos x="connsiteX1" y="connsiteY1"/>
                </a:cxn>
              </a:cxnLst>
              <a:rect l="l" t="t" r="r" b="b"/>
              <a:pathLst>
                <a:path w="9525" h="19050">
                  <a:moveTo>
                    <a:pt x="7273" y="7144"/>
                  </a:moveTo>
                  <a:cubicBezTo>
                    <a:pt x="11083" y="18574"/>
                    <a:pt x="6320" y="7144"/>
                    <a:pt x="727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xmlns="" id="{622415FB-90C0-4B9C-9731-57A6B81AC5FE}"/>
                </a:ext>
              </a:extLst>
            </p:cNvPr>
            <p:cNvSpPr/>
            <p:nvPr/>
          </p:nvSpPr>
          <p:spPr>
            <a:xfrm>
              <a:off x="6415246" y="3592846"/>
              <a:ext cx="9525" cy="9525"/>
            </a:xfrm>
            <a:custGeom>
              <a:avLst/>
              <a:gdLst>
                <a:gd name="connsiteX0" fmla="*/ 8414 w 9525"/>
                <a:gd name="connsiteY0" fmla="*/ 11413 h 9525"/>
                <a:gd name="connsiteX1" fmla="*/ 8414 w 9525"/>
                <a:gd name="connsiteY1" fmla="*/ 11413 h 9525"/>
              </a:gdLst>
              <a:ahLst/>
              <a:cxnLst>
                <a:cxn ang="0">
                  <a:pos x="connsiteX0" y="connsiteY0"/>
                </a:cxn>
                <a:cxn ang="0">
                  <a:pos x="connsiteX1" y="connsiteY1"/>
                </a:cxn>
              </a:cxnLst>
              <a:rect l="l" t="t" r="r" b="b"/>
              <a:pathLst>
                <a:path w="9525" h="9525">
                  <a:moveTo>
                    <a:pt x="8414" y="11413"/>
                  </a:moveTo>
                  <a:cubicBezTo>
                    <a:pt x="8414" y="9509"/>
                    <a:pt x="5556" y="2841"/>
                    <a:pt x="8414" y="1141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xmlns="" id="{86F5CBB1-B124-4A86-A5AD-E0BF8C251253}"/>
                </a:ext>
              </a:extLst>
            </p:cNvPr>
            <p:cNvSpPr/>
            <p:nvPr/>
          </p:nvSpPr>
          <p:spPr>
            <a:xfrm>
              <a:off x="6324071" y="3636168"/>
              <a:ext cx="19050" cy="9525"/>
            </a:xfrm>
            <a:custGeom>
              <a:avLst/>
              <a:gdLst>
                <a:gd name="connsiteX0" fmla="*/ 7197 w 19050"/>
                <a:gd name="connsiteY0" fmla="*/ 7144 h 9525"/>
                <a:gd name="connsiteX1" fmla="*/ 7197 w 19050"/>
                <a:gd name="connsiteY1" fmla="*/ 7144 h 9525"/>
              </a:gdLst>
              <a:ahLst/>
              <a:cxnLst>
                <a:cxn ang="0">
                  <a:pos x="connsiteX0" y="connsiteY0"/>
                </a:cxn>
                <a:cxn ang="0">
                  <a:pos x="connsiteX1" y="connsiteY1"/>
                </a:cxn>
              </a:cxnLst>
              <a:rect l="l" t="t" r="r" b="b"/>
              <a:pathLst>
                <a:path w="19050" h="9525">
                  <a:moveTo>
                    <a:pt x="7197" y="7144"/>
                  </a:moveTo>
                  <a:cubicBezTo>
                    <a:pt x="6244" y="8096"/>
                    <a:pt x="18627" y="10954"/>
                    <a:pt x="719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xmlns="" id="{FC4E7C3B-2339-488A-80EB-B47DAB89C814}"/>
                </a:ext>
              </a:extLst>
            </p:cNvPr>
            <p:cNvSpPr/>
            <p:nvPr/>
          </p:nvSpPr>
          <p:spPr>
            <a:xfrm>
              <a:off x="6369085" y="3367563"/>
              <a:ext cx="38100" cy="114300"/>
            </a:xfrm>
            <a:custGeom>
              <a:avLst/>
              <a:gdLst>
                <a:gd name="connsiteX0" fmla="*/ 26000 w 38100"/>
                <a:gd name="connsiteY0" fmla="*/ 86201 h 114300"/>
                <a:gd name="connsiteX1" fmla="*/ 17428 w 38100"/>
                <a:gd name="connsiteY1" fmla="*/ 90011 h 114300"/>
                <a:gd name="connsiteX2" fmla="*/ 37431 w 38100"/>
                <a:gd name="connsiteY2" fmla="*/ 112871 h 114300"/>
                <a:gd name="connsiteX3" fmla="*/ 23143 w 38100"/>
                <a:gd name="connsiteY3" fmla="*/ 7144 h 114300"/>
                <a:gd name="connsiteX4" fmla="*/ 7903 w 38100"/>
                <a:gd name="connsiteY4" fmla="*/ 15716 h 114300"/>
                <a:gd name="connsiteX5" fmla="*/ 26000 w 38100"/>
                <a:gd name="connsiteY5" fmla="*/ 86201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114300">
                  <a:moveTo>
                    <a:pt x="26000" y="86201"/>
                  </a:moveTo>
                  <a:cubicBezTo>
                    <a:pt x="21238" y="84296"/>
                    <a:pt x="34573" y="109061"/>
                    <a:pt x="17428" y="90011"/>
                  </a:cubicBezTo>
                  <a:cubicBezTo>
                    <a:pt x="17428" y="102394"/>
                    <a:pt x="27906" y="107156"/>
                    <a:pt x="37431" y="112871"/>
                  </a:cubicBezTo>
                  <a:cubicBezTo>
                    <a:pt x="35525" y="82391"/>
                    <a:pt x="33620" y="49054"/>
                    <a:pt x="23143" y="7144"/>
                  </a:cubicBezTo>
                  <a:cubicBezTo>
                    <a:pt x="21238" y="24289"/>
                    <a:pt x="16475" y="15716"/>
                    <a:pt x="7903" y="15716"/>
                  </a:cubicBezTo>
                  <a:cubicBezTo>
                    <a:pt x="3140" y="34766"/>
                    <a:pt x="22190" y="88106"/>
                    <a:pt x="26000" y="862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xmlns="" id="{40C9162B-DD56-481C-8B88-2498780CBC5E}"/>
                </a:ext>
              </a:extLst>
            </p:cNvPr>
            <p:cNvSpPr/>
            <p:nvPr/>
          </p:nvSpPr>
          <p:spPr>
            <a:xfrm>
              <a:off x="6385084" y="3465671"/>
              <a:ext cx="9525" cy="9525"/>
            </a:xfrm>
            <a:custGeom>
              <a:avLst/>
              <a:gdLst>
                <a:gd name="connsiteX0" fmla="*/ 7144 w 9525"/>
                <a:gd name="connsiteY0" fmla="*/ 7144 h 9525"/>
                <a:gd name="connsiteX1" fmla="*/ 7144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9049"/>
                    <a:pt x="7144" y="10001"/>
                  </a:cubicBezTo>
                  <a:cubicBezTo>
                    <a:pt x="7144"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xmlns="" id="{4AF5D01A-CBDD-4AE6-A1CD-9E81A15D0038}"/>
                </a:ext>
              </a:extLst>
            </p:cNvPr>
            <p:cNvSpPr/>
            <p:nvPr/>
          </p:nvSpPr>
          <p:spPr>
            <a:xfrm>
              <a:off x="6384131" y="3362801"/>
              <a:ext cx="9525" cy="9525"/>
            </a:xfrm>
            <a:custGeom>
              <a:avLst/>
              <a:gdLst>
                <a:gd name="connsiteX0" fmla="*/ 7144 w 9525"/>
                <a:gd name="connsiteY0" fmla="*/ 7144 h 9525"/>
                <a:gd name="connsiteX1" fmla="*/ 8096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10954"/>
                  </a:lnTo>
                  <a:cubicBezTo>
                    <a:pt x="8096" y="10001"/>
                    <a:pt x="809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xmlns="" id="{75FBE055-9F6E-48A6-803C-1D1A99C169DB}"/>
                </a:ext>
              </a:extLst>
            </p:cNvPr>
            <p:cNvSpPr/>
            <p:nvPr/>
          </p:nvSpPr>
          <p:spPr>
            <a:xfrm>
              <a:off x="6396514" y="3478683"/>
              <a:ext cx="9525" cy="19050"/>
            </a:xfrm>
            <a:custGeom>
              <a:avLst/>
              <a:gdLst>
                <a:gd name="connsiteX0" fmla="*/ 7144 w 9525"/>
                <a:gd name="connsiteY0" fmla="*/ 14134 h 19050"/>
                <a:gd name="connsiteX1" fmla="*/ 7144 w 9525"/>
                <a:gd name="connsiteY1" fmla="*/ 14134 h 19050"/>
              </a:gdLst>
              <a:ahLst/>
              <a:cxnLst>
                <a:cxn ang="0">
                  <a:pos x="connsiteX0" y="connsiteY0"/>
                </a:cxn>
                <a:cxn ang="0">
                  <a:pos x="connsiteX1" y="connsiteY1"/>
                </a:cxn>
              </a:cxnLst>
              <a:rect l="l" t="t" r="r" b="b"/>
              <a:pathLst>
                <a:path w="9525" h="19050">
                  <a:moveTo>
                    <a:pt x="7144" y="14134"/>
                  </a:moveTo>
                  <a:cubicBezTo>
                    <a:pt x="7144" y="13181"/>
                    <a:pt x="13811" y="-1106"/>
                    <a:pt x="7144" y="1413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xmlns="" id="{BAD07EA3-28F2-4789-86FB-1D399760C5E4}"/>
                </a:ext>
              </a:extLst>
            </p:cNvPr>
            <p:cNvSpPr/>
            <p:nvPr/>
          </p:nvSpPr>
          <p:spPr>
            <a:xfrm>
              <a:off x="6398620" y="3475067"/>
              <a:ext cx="9525" cy="9525"/>
            </a:xfrm>
            <a:custGeom>
              <a:avLst/>
              <a:gdLst>
                <a:gd name="connsiteX0" fmla="*/ 10752 w 9525"/>
                <a:gd name="connsiteY0" fmla="*/ 7273 h 9525"/>
                <a:gd name="connsiteX1" fmla="*/ 10752 w 9525"/>
                <a:gd name="connsiteY1" fmla="*/ 7273 h 9525"/>
              </a:gdLst>
              <a:ahLst/>
              <a:cxnLst>
                <a:cxn ang="0">
                  <a:pos x="connsiteX0" y="connsiteY0"/>
                </a:cxn>
                <a:cxn ang="0">
                  <a:pos x="connsiteX1" y="connsiteY1"/>
                </a:cxn>
              </a:cxnLst>
              <a:rect l="l" t="t" r="r" b="b"/>
              <a:pathLst>
                <a:path w="9525" h="9525">
                  <a:moveTo>
                    <a:pt x="10752" y="7273"/>
                  </a:moveTo>
                  <a:cubicBezTo>
                    <a:pt x="3132" y="6320"/>
                    <a:pt x="9800" y="11083"/>
                    <a:pt x="10752" y="727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xmlns="" id="{8BDB377C-8DFE-42F4-B672-6CAD4BB03AE4}"/>
                </a:ext>
              </a:extLst>
            </p:cNvPr>
            <p:cNvSpPr/>
            <p:nvPr/>
          </p:nvSpPr>
          <p:spPr>
            <a:xfrm>
              <a:off x="6322356" y="3460908"/>
              <a:ext cx="9525" cy="19050"/>
            </a:xfrm>
            <a:custGeom>
              <a:avLst/>
              <a:gdLst>
                <a:gd name="connsiteX0" fmla="*/ 7959 w 9525"/>
                <a:gd name="connsiteY0" fmla="*/ 7144 h 19050"/>
                <a:gd name="connsiteX1" fmla="*/ 8911 w 9525"/>
                <a:gd name="connsiteY1" fmla="*/ 13811 h 19050"/>
                <a:gd name="connsiteX2" fmla="*/ 7959 w 9525"/>
                <a:gd name="connsiteY2" fmla="*/ 7144 h 19050"/>
              </a:gdLst>
              <a:ahLst/>
              <a:cxnLst>
                <a:cxn ang="0">
                  <a:pos x="connsiteX0" y="connsiteY0"/>
                </a:cxn>
                <a:cxn ang="0">
                  <a:pos x="connsiteX1" y="connsiteY1"/>
                </a:cxn>
                <a:cxn ang="0">
                  <a:pos x="connsiteX2" y="connsiteY2"/>
                </a:cxn>
              </a:cxnLst>
              <a:rect l="l" t="t" r="r" b="b"/>
              <a:pathLst>
                <a:path w="9525" h="19050">
                  <a:moveTo>
                    <a:pt x="7959" y="7144"/>
                  </a:moveTo>
                  <a:cubicBezTo>
                    <a:pt x="6054" y="9049"/>
                    <a:pt x="7959" y="12859"/>
                    <a:pt x="8911" y="13811"/>
                  </a:cubicBezTo>
                  <a:cubicBezTo>
                    <a:pt x="8911" y="10001"/>
                    <a:pt x="9864" y="11906"/>
                    <a:pt x="795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xmlns="" id="{B1C75B8A-3CB8-4D6B-B9BA-9BE86D85AD16}"/>
                </a:ext>
              </a:extLst>
            </p:cNvPr>
            <p:cNvSpPr/>
            <p:nvPr/>
          </p:nvSpPr>
          <p:spPr>
            <a:xfrm>
              <a:off x="6365081" y="3332321"/>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7144" y="7144"/>
                  </a:lnTo>
                  <a:cubicBezTo>
                    <a:pt x="7144" y="8096"/>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xmlns="" id="{3F8AA5B3-5C34-4949-9A14-AE079E3603E2}"/>
                </a:ext>
              </a:extLst>
            </p:cNvPr>
            <p:cNvSpPr/>
            <p:nvPr/>
          </p:nvSpPr>
          <p:spPr>
            <a:xfrm>
              <a:off x="6364129" y="3310413"/>
              <a:ext cx="28575" cy="66675"/>
            </a:xfrm>
            <a:custGeom>
              <a:avLst/>
              <a:gdLst>
                <a:gd name="connsiteX0" fmla="*/ 15716 w 28575"/>
                <a:gd name="connsiteY0" fmla="*/ 64294 h 66675"/>
                <a:gd name="connsiteX1" fmla="*/ 8096 w 28575"/>
                <a:gd name="connsiteY1" fmla="*/ 7144 h 66675"/>
                <a:gd name="connsiteX2" fmla="*/ 9049 w 28575"/>
                <a:gd name="connsiteY2" fmla="*/ 25241 h 66675"/>
                <a:gd name="connsiteX3" fmla="*/ 17621 w 28575"/>
                <a:gd name="connsiteY3" fmla="*/ 43339 h 66675"/>
                <a:gd name="connsiteX4" fmla="*/ 7144 w 28575"/>
                <a:gd name="connsiteY4" fmla="*/ 30956 h 66675"/>
                <a:gd name="connsiteX5" fmla="*/ 15716 w 28575"/>
                <a:gd name="connsiteY5" fmla="*/ 6429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66675">
                  <a:moveTo>
                    <a:pt x="15716" y="64294"/>
                  </a:moveTo>
                  <a:cubicBezTo>
                    <a:pt x="16669" y="61436"/>
                    <a:pt x="35719" y="30956"/>
                    <a:pt x="8096" y="7144"/>
                  </a:cubicBezTo>
                  <a:cubicBezTo>
                    <a:pt x="16669" y="17621"/>
                    <a:pt x="17621" y="23336"/>
                    <a:pt x="9049" y="25241"/>
                  </a:cubicBezTo>
                  <a:cubicBezTo>
                    <a:pt x="11906" y="25241"/>
                    <a:pt x="31909" y="29051"/>
                    <a:pt x="17621" y="43339"/>
                  </a:cubicBezTo>
                  <a:cubicBezTo>
                    <a:pt x="17621" y="32861"/>
                    <a:pt x="14764" y="28099"/>
                    <a:pt x="7144" y="30956"/>
                  </a:cubicBezTo>
                  <a:cubicBezTo>
                    <a:pt x="10954" y="42386"/>
                    <a:pt x="13811" y="53816"/>
                    <a:pt x="15716" y="642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xmlns="" id="{11139CB2-E770-4136-AF04-A968D730244D}"/>
                </a:ext>
              </a:extLst>
            </p:cNvPr>
            <p:cNvSpPr/>
            <p:nvPr/>
          </p:nvSpPr>
          <p:spPr>
            <a:xfrm>
              <a:off x="6359366" y="32513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xmlns="" id="{750D511B-0995-4F75-8807-EB61FC6B7B46}"/>
                </a:ext>
              </a:extLst>
            </p:cNvPr>
            <p:cNvSpPr/>
            <p:nvPr/>
          </p:nvSpPr>
          <p:spPr>
            <a:xfrm>
              <a:off x="6359366" y="3254068"/>
              <a:ext cx="9525" cy="9525"/>
            </a:xfrm>
            <a:custGeom>
              <a:avLst/>
              <a:gdLst>
                <a:gd name="connsiteX0" fmla="*/ 7144 w 9525"/>
                <a:gd name="connsiteY0" fmla="*/ 8244 h 9525"/>
                <a:gd name="connsiteX1" fmla="*/ 7144 w 9525"/>
                <a:gd name="connsiteY1" fmla="*/ 8244 h 9525"/>
              </a:gdLst>
              <a:ahLst/>
              <a:cxnLst>
                <a:cxn ang="0">
                  <a:pos x="connsiteX0" y="connsiteY0"/>
                </a:cxn>
                <a:cxn ang="0">
                  <a:pos x="connsiteX1" y="connsiteY1"/>
                </a:cxn>
              </a:cxnLst>
              <a:rect l="l" t="t" r="r" b="b"/>
              <a:pathLst>
                <a:path w="9525" h="9525">
                  <a:moveTo>
                    <a:pt x="7144" y="8244"/>
                  </a:moveTo>
                  <a:cubicBezTo>
                    <a:pt x="13811" y="6339"/>
                    <a:pt x="10954" y="7291"/>
                    <a:pt x="7144"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xmlns="" id="{92FA7BBE-84B7-4FBC-BAAB-94E4E1A50069}"/>
                </a:ext>
              </a:extLst>
            </p:cNvPr>
            <p:cNvSpPr/>
            <p:nvPr/>
          </p:nvSpPr>
          <p:spPr>
            <a:xfrm>
              <a:off x="6358717" y="3262599"/>
              <a:ext cx="19050" cy="9525"/>
            </a:xfrm>
            <a:custGeom>
              <a:avLst/>
              <a:gdLst>
                <a:gd name="connsiteX0" fmla="*/ 17318 w 19050"/>
                <a:gd name="connsiteY0" fmla="*/ 11143 h 9525"/>
                <a:gd name="connsiteX1" fmla="*/ 17318 w 19050"/>
                <a:gd name="connsiteY1" fmla="*/ 11143 h 9525"/>
              </a:gdLst>
              <a:ahLst/>
              <a:cxnLst>
                <a:cxn ang="0">
                  <a:pos x="connsiteX0" y="connsiteY0"/>
                </a:cxn>
                <a:cxn ang="0">
                  <a:pos x="connsiteX1" y="connsiteY1"/>
                </a:cxn>
              </a:cxnLst>
              <a:rect l="l" t="t" r="r" b="b"/>
              <a:pathLst>
                <a:path w="19050" h="9525">
                  <a:moveTo>
                    <a:pt x="17318" y="11143"/>
                  </a:moveTo>
                  <a:cubicBezTo>
                    <a:pt x="15413" y="7333"/>
                    <a:pt x="-4590" y="4476"/>
                    <a:pt x="17318" y="111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xmlns="" id="{193ED49B-52E1-40B9-918F-2CE7255B126D}"/>
                </a:ext>
              </a:extLst>
            </p:cNvPr>
            <p:cNvSpPr/>
            <p:nvPr/>
          </p:nvSpPr>
          <p:spPr>
            <a:xfrm>
              <a:off x="6366285" y="3300888"/>
              <a:ext cx="9525" cy="9525"/>
            </a:xfrm>
            <a:custGeom>
              <a:avLst/>
              <a:gdLst>
                <a:gd name="connsiteX0" fmla="*/ 9750 w 9525"/>
                <a:gd name="connsiteY0" fmla="*/ 7144 h 9525"/>
                <a:gd name="connsiteX1" fmla="*/ 9750 w 9525"/>
                <a:gd name="connsiteY1" fmla="*/ 7144 h 9525"/>
              </a:gdLst>
              <a:ahLst/>
              <a:cxnLst>
                <a:cxn ang="0">
                  <a:pos x="connsiteX0" y="connsiteY0"/>
                </a:cxn>
                <a:cxn ang="0">
                  <a:pos x="connsiteX1" y="connsiteY1"/>
                </a:cxn>
              </a:cxnLst>
              <a:rect l="l" t="t" r="r" b="b"/>
              <a:pathLst>
                <a:path w="9525" h="9525">
                  <a:moveTo>
                    <a:pt x="9750" y="7144"/>
                  </a:moveTo>
                  <a:cubicBezTo>
                    <a:pt x="7845" y="7144"/>
                    <a:pt x="4988" y="8096"/>
                    <a:pt x="975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xmlns="" id="{DAF73CA6-D4D1-4122-9759-ECE98CBAAF8F}"/>
                </a:ext>
              </a:extLst>
            </p:cNvPr>
            <p:cNvSpPr/>
            <p:nvPr/>
          </p:nvSpPr>
          <p:spPr>
            <a:xfrm>
              <a:off x="6365183" y="3297035"/>
              <a:ext cx="9525" cy="9525"/>
            </a:xfrm>
            <a:custGeom>
              <a:avLst/>
              <a:gdLst>
                <a:gd name="connsiteX0" fmla="*/ 8947 w 9525"/>
                <a:gd name="connsiteY0" fmla="*/ 10045 h 9525"/>
                <a:gd name="connsiteX1" fmla="*/ 8947 w 9525"/>
                <a:gd name="connsiteY1" fmla="*/ 10045 h 9525"/>
              </a:gdLst>
              <a:ahLst/>
              <a:cxnLst>
                <a:cxn ang="0">
                  <a:pos x="connsiteX0" y="connsiteY0"/>
                </a:cxn>
                <a:cxn ang="0">
                  <a:pos x="connsiteX1" y="connsiteY1"/>
                </a:cxn>
              </a:cxnLst>
              <a:rect l="l" t="t" r="r" b="b"/>
              <a:pathLst>
                <a:path w="9525" h="9525">
                  <a:moveTo>
                    <a:pt x="8947" y="10045"/>
                  </a:moveTo>
                  <a:cubicBezTo>
                    <a:pt x="7042" y="7187"/>
                    <a:pt x="6090" y="5282"/>
                    <a:pt x="8947" y="1004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xmlns="" id="{B147F2DB-400E-4CC9-AA36-4D7BA406B0B2}"/>
                </a:ext>
              </a:extLst>
            </p:cNvPr>
            <p:cNvSpPr/>
            <p:nvPr/>
          </p:nvSpPr>
          <p:spPr>
            <a:xfrm>
              <a:off x="6367939" y="3283743"/>
              <a:ext cx="9525" cy="19050"/>
            </a:xfrm>
            <a:custGeom>
              <a:avLst/>
              <a:gdLst>
                <a:gd name="connsiteX0" fmla="*/ 7144 w 9525"/>
                <a:gd name="connsiteY0" fmla="*/ 11906 h 19050"/>
                <a:gd name="connsiteX1" fmla="*/ 7144 w 9525"/>
                <a:gd name="connsiteY1" fmla="*/ 7144 h 19050"/>
                <a:gd name="connsiteX2" fmla="*/ 7144 w 9525"/>
                <a:gd name="connsiteY2" fmla="*/ 11906 h 19050"/>
              </a:gdLst>
              <a:ahLst/>
              <a:cxnLst>
                <a:cxn ang="0">
                  <a:pos x="connsiteX0" y="connsiteY0"/>
                </a:cxn>
                <a:cxn ang="0">
                  <a:pos x="connsiteX1" y="connsiteY1"/>
                </a:cxn>
                <a:cxn ang="0">
                  <a:pos x="connsiteX2" y="connsiteY2"/>
                </a:cxn>
              </a:cxnLst>
              <a:rect l="l" t="t" r="r" b="b"/>
              <a:pathLst>
                <a:path w="9525" h="19050">
                  <a:moveTo>
                    <a:pt x="7144" y="11906"/>
                  </a:moveTo>
                  <a:cubicBezTo>
                    <a:pt x="7144" y="10954"/>
                    <a:pt x="7144" y="9049"/>
                    <a:pt x="7144" y="7144"/>
                  </a:cubicBezTo>
                  <a:lnTo>
                    <a:pt x="7144" y="1190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xmlns="" id="{124CD156-0B6B-4EEA-96DC-92DF69489DC4}"/>
                </a:ext>
              </a:extLst>
            </p:cNvPr>
            <p:cNvSpPr/>
            <p:nvPr/>
          </p:nvSpPr>
          <p:spPr>
            <a:xfrm>
              <a:off x="6366986" y="3287553"/>
              <a:ext cx="9525" cy="9525"/>
            </a:xfrm>
            <a:custGeom>
              <a:avLst/>
              <a:gdLst>
                <a:gd name="connsiteX0" fmla="*/ 7144 w 9525"/>
                <a:gd name="connsiteY0" fmla="*/ 10954 h 9525"/>
                <a:gd name="connsiteX1" fmla="*/ 7144 w 9525"/>
                <a:gd name="connsiteY1" fmla="*/ 10954 h 9525"/>
              </a:gdLst>
              <a:ahLst/>
              <a:cxnLst>
                <a:cxn ang="0">
                  <a:pos x="connsiteX0" y="connsiteY0"/>
                </a:cxn>
                <a:cxn ang="0">
                  <a:pos x="connsiteX1" y="connsiteY1"/>
                </a:cxn>
              </a:cxnLst>
              <a:rect l="l" t="t" r="r" b="b"/>
              <a:pathLst>
                <a:path w="9525" h="9525">
                  <a:moveTo>
                    <a:pt x="7144" y="10954"/>
                  </a:moveTo>
                  <a:cubicBezTo>
                    <a:pt x="7144" y="10954"/>
                    <a:pt x="9049" y="2381"/>
                    <a:pt x="7144"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xmlns="" id="{A5938178-CFCA-4706-8A08-F56748336FD3}"/>
                </a:ext>
              </a:extLst>
            </p:cNvPr>
            <p:cNvSpPr/>
            <p:nvPr/>
          </p:nvSpPr>
          <p:spPr>
            <a:xfrm>
              <a:off x="6366986" y="3290827"/>
              <a:ext cx="9525" cy="19050"/>
            </a:xfrm>
            <a:custGeom>
              <a:avLst/>
              <a:gdLst>
                <a:gd name="connsiteX0" fmla="*/ 7144 w 9525"/>
                <a:gd name="connsiteY0" fmla="*/ 12442 h 19050"/>
                <a:gd name="connsiteX1" fmla="*/ 7144 w 9525"/>
                <a:gd name="connsiteY1" fmla="*/ 12442 h 19050"/>
              </a:gdLst>
              <a:ahLst/>
              <a:cxnLst>
                <a:cxn ang="0">
                  <a:pos x="connsiteX0" y="connsiteY0"/>
                </a:cxn>
                <a:cxn ang="0">
                  <a:pos x="connsiteX1" y="connsiteY1"/>
                </a:cxn>
              </a:cxnLst>
              <a:rect l="l" t="t" r="r" b="b"/>
              <a:pathLst>
                <a:path w="9525" h="19050">
                  <a:moveTo>
                    <a:pt x="7144" y="12442"/>
                  </a:moveTo>
                  <a:cubicBezTo>
                    <a:pt x="11906" y="11490"/>
                    <a:pt x="13811" y="1012"/>
                    <a:pt x="7144" y="1244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xmlns="" id="{4D0ECAF7-8825-4473-966C-23B7319207B3}"/>
                </a:ext>
              </a:extLst>
            </p:cNvPr>
            <p:cNvSpPr/>
            <p:nvPr/>
          </p:nvSpPr>
          <p:spPr>
            <a:xfrm>
              <a:off x="6298406" y="3416141"/>
              <a:ext cx="9525" cy="9525"/>
            </a:xfrm>
            <a:custGeom>
              <a:avLst/>
              <a:gdLst>
                <a:gd name="connsiteX0" fmla="*/ 9049 w 9525"/>
                <a:gd name="connsiteY0" fmla="*/ 9049 h 9525"/>
                <a:gd name="connsiteX1" fmla="*/ 7144 w 9525"/>
                <a:gd name="connsiteY1" fmla="*/ 7144 h 9525"/>
                <a:gd name="connsiteX2" fmla="*/ 9049 w 9525"/>
                <a:gd name="connsiteY2" fmla="*/ 9049 h 9525"/>
              </a:gdLst>
              <a:ahLst/>
              <a:cxnLst>
                <a:cxn ang="0">
                  <a:pos x="connsiteX0" y="connsiteY0"/>
                </a:cxn>
                <a:cxn ang="0">
                  <a:pos x="connsiteX1" y="connsiteY1"/>
                </a:cxn>
                <a:cxn ang="0">
                  <a:pos x="connsiteX2" y="connsiteY2"/>
                </a:cxn>
              </a:cxnLst>
              <a:rect l="l" t="t" r="r" b="b"/>
              <a:pathLst>
                <a:path w="9525" h="9525">
                  <a:moveTo>
                    <a:pt x="9049" y="9049"/>
                  </a:moveTo>
                  <a:cubicBezTo>
                    <a:pt x="8096" y="8096"/>
                    <a:pt x="8096" y="7144"/>
                    <a:pt x="7144" y="7144"/>
                  </a:cubicBezTo>
                  <a:cubicBezTo>
                    <a:pt x="7144" y="8096"/>
                    <a:pt x="8096" y="9049"/>
                    <a:pt x="9049"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xmlns="" id="{146B5086-8485-49AC-934E-3A057CFFBACA}"/>
                </a:ext>
              </a:extLst>
            </p:cNvPr>
            <p:cNvSpPr/>
            <p:nvPr/>
          </p:nvSpPr>
          <p:spPr>
            <a:xfrm>
              <a:off x="6276499" y="3394416"/>
              <a:ext cx="28575" cy="28575"/>
            </a:xfrm>
            <a:custGeom>
              <a:avLst/>
              <a:gdLst>
                <a:gd name="connsiteX0" fmla="*/ 7144 w 28575"/>
                <a:gd name="connsiteY0" fmla="*/ 17439 h 28575"/>
                <a:gd name="connsiteX1" fmla="*/ 29051 w 28575"/>
                <a:gd name="connsiteY1" fmla="*/ 28869 h 28575"/>
                <a:gd name="connsiteX2" fmla="*/ 7144 w 28575"/>
                <a:gd name="connsiteY2" fmla="*/ 17439 h 28575"/>
              </a:gdLst>
              <a:ahLst/>
              <a:cxnLst>
                <a:cxn ang="0">
                  <a:pos x="connsiteX0" y="connsiteY0"/>
                </a:cxn>
                <a:cxn ang="0">
                  <a:pos x="connsiteX1" y="connsiteY1"/>
                </a:cxn>
                <a:cxn ang="0">
                  <a:pos x="connsiteX2" y="connsiteY2"/>
                </a:cxn>
              </a:cxnLst>
              <a:rect l="l" t="t" r="r" b="b"/>
              <a:pathLst>
                <a:path w="28575" h="28575">
                  <a:moveTo>
                    <a:pt x="7144" y="17439"/>
                  </a:moveTo>
                  <a:cubicBezTo>
                    <a:pt x="10001" y="12676"/>
                    <a:pt x="22384" y="23154"/>
                    <a:pt x="29051" y="28869"/>
                  </a:cubicBezTo>
                  <a:cubicBezTo>
                    <a:pt x="8096" y="-12089"/>
                    <a:pt x="17621" y="17439"/>
                    <a:pt x="7144" y="1743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xmlns="" id="{894856EB-5454-493F-9007-EC293EBB0AF0}"/>
                </a:ext>
              </a:extLst>
            </p:cNvPr>
            <p:cNvSpPr/>
            <p:nvPr/>
          </p:nvSpPr>
          <p:spPr>
            <a:xfrm>
              <a:off x="6269831" y="3412331"/>
              <a:ext cx="9525" cy="9525"/>
            </a:xfrm>
            <a:custGeom>
              <a:avLst/>
              <a:gdLst>
                <a:gd name="connsiteX0" fmla="*/ 7144 w 9525"/>
                <a:gd name="connsiteY0" fmla="*/ 7144 h 9525"/>
                <a:gd name="connsiteX1" fmla="*/ 8096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9049"/>
                    <a:pt x="7144" y="10001"/>
                    <a:pt x="8096" y="10954"/>
                  </a:cubicBezTo>
                  <a:cubicBezTo>
                    <a:pt x="10954" y="10954"/>
                    <a:pt x="809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xmlns="" id="{70F834BC-E742-4E3A-A8B4-18617123B9ED}"/>
                </a:ext>
              </a:extLst>
            </p:cNvPr>
            <p:cNvSpPr/>
            <p:nvPr/>
          </p:nvSpPr>
          <p:spPr>
            <a:xfrm>
              <a:off x="6314834" y="3359393"/>
              <a:ext cx="9525" cy="9525"/>
            </a:xfrm>
            <a:custGeom>
              <a:avLst/>
              <a:gdLst>
                <a:gd name="connsiteX0" fmla="*/ 11671 w 9525"/>
                <a:gd name="connsiteY0" fmla="*/ 7694 h 9525"/>
                <a:gd name="connsiteX1" fmla="*/ 11671 w 9525"/>
                <a:gd name="connsiteY1" fmla="*/ 7694 h 9525"/>
              </a:gdLst>
              <a:ahLst/>
              <a:cxnLst>
                <a:cxn ang="0">
                  <a:pos x="connsiteX0" y="connsiteY0"/>
                </a:cxn>
                <a:cxn ang="0">
                  <a:pos x="connsiteX1" y="connsiteY1"/>
                </a:cxn>
              </a:cxnLst>
              <a:rect l="l" t="t" r="r" b="b"/>
              <a:pathLst>
                <a:path w="9525" h="9525">
                  <a:moveTo>
                    <a:pt x="11671" y="7694"/>
                  </a:moveTo>
                  <a:cubicBezTo>
                    <a:pt x="3099" y="5789"/>
                    <a:pt x="8814" y="9599"/>
                    <a:pt x="11671" y="76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xmlns="" id="{7E0EA771-E7F1-4E83-ADA6-6E61D5DE469F}"/>
                </a:ext>
              </a:extLst>
            </p:cNvPr>
            <p:cNvSpPr/>
            <p:nvPr/>
          </p:nvSpPr>
          <p:spPr>
            <a:xfrm>
              <a:off x="6317456" y="3362801"/>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lnTo>
                    <a:pt x="7144" y="7144"/>
                  </a:lnTo>
                  <a:cubicBezTo>
                    <a:pt x="7144" y="8096"/>
                    <a:pt x="7144" y="8096"/>
                    <a:pt x="8096"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xmlns="" id="{A2EC9AE6-FCF4-49A2-A9A1-EDA59AB941E9}"/>
                </a:ext>
              </a:extLst>
            </p:cNvPr>
            <p:cNvSpPr/>
            <p:nvPr/>
          </p:nvSpPr>
          <p:spPr>
            <a:xfrm>
              <a:off x="6320314" y="33599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xmlns="" id="{B0B64E62-0D5F-4759-8F17-E9D37C36717E}"/>
                </a:ext>
              </a:extLst>
            </p:cNvPr>
            <p:cNvSpPr/>
            <p:nvPr/>
          </p:nvSpPr>
          <p:spPr>
            <a:xfrm>
              <a:off x="6368468" y="3271361"/>
              <a:ext cx="9525" cy="9525"/>
            </a:xfrm>
            <a:custGeom>
              <a:avLst/>
              <a:gdLst>
                <a:gd name="connsiteX0" fmla="*/ 7567 w 9525"/>
                <a:gd name="connsiteY0" fmla="*/ 10954 h 9525"/>
                <a:gd name="connsiteX1" fmla="*/ 7567 w 9525"/>
                <a:gd name="connsiteY1" fmla="*/ 7144 h 9525"/>
                <a:gd name="connsiteX2" fmla="*/ 7567 w 9525"/>
                <a:gd name="connsiteY2" fmla="*/ 10954 h 9525"/>
              </a:gdLst>
              <a:ahLst/>
              <a:cxnLst>
                <a:cxn ang="0">
                  <a:pos x="connsiteX0" y="connsiteY0"/>
                </a:cxn>
                <a:cxn ang="0">
                  <a:pos x="connsiteX1" y="connsiteY1"/>
                </a:cxn>
                <a:cxn ang="0">
                  <a:pos x="connsiteX2" y="connsiteY2"/>
                </a:cxn>
              </a:cxnLst>
              <a:rect l="l" t="t" r="r" b="b"/>
              <a:pathLst>
                <a:path w="9525" h="9525">
                  <a:moveTo>
                    <a:pt x="7567" y="10954"/>
                  </a:moveTo>
                  <a:cubicBezTo>
                    <a:pt x="9472" y="10954"/>
                    <a:pt x="8520" y="9049"/>
                    <a:pt x="7567" y="7144"/>
                  </a:cubicBezTo>
                  <a:cubicBezTo>
                    <a:pt x="7567" y="8096"/>
                    <a:pt x="6615" y="10001"/>
                    <a:pt x="7567"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xmlns="" id="{5422F10E-781F-4FA3-B363-8A6637D30879}"/>
                </a:ext>
              </a:extLst>
            </p:cNvPr>
            <p:cNvSpPr/>
            <p:nvPr/>
          </p:nvSpPr>
          <p:spPr>
            <a:xfrm>
              <a:off x="6355556" y="3183731"/>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9049" y="7144"/>
                  </a:lnTo>
                  <a:cubicBezTo>
                    <a:pt x="8096" y="8096"/>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xmlns="" id="{E625E2EE-5E6D-44A8-A811-C1E0373355A4}"/>
                </a:ext>
              </a:extLst>
            </p:cNvPr>
            <p:cNvSpPr/>
            <p:nvPr/>
          </p:nvSpPr>
          <p:spPr>
            <a:xfrm>
              <a:off x="6299359" y="3153780"/>
              <a:ext cx="9525" cy="9525"/>
            </a:xfrm>
            <a:custGeom>
              <a:avLst/>
              <a:gdLst>
                <a:gd name="connsiteX0" fmla="*/ 8096 w 9525"/>
                <a:gd name="connsiteY0" fmla="*/ 7567 h 9525"/>
                <a:gd name="connsiteX1" fmla="*/ 7144 w 9525"/>
                <a:gd name="connsiteY1" fmla="*/ 7567 h 9525"/>
                <a:gd name="connsiteX2" fmla="*/ 8096 w 9525"/>
                <a:gd name="connsiteY2" fmla="*/ 7567 h 9525"/>
              </a:gdLst>
              <a:ahLst/>
              <a:cxnLst>
                <a:cxn ang="0">
                  <a:pos x="connsiteX0" y="connsiteY0"/>
                </a:cxn>
                <a:cxn ang="0">
                  <a:pos x="connsiteX1" y="connsiteY1"/>
                </a:cxn>
                <a:cxn ang="0">
                  <a:pos x="connsiteX2" y="connsiteY2"/>
                </a:cxn>
              </a:cxnLst>
              <a:rect l="l" t="t" r="r" b="b"/>
              <a:pathLst>
                <a:path w="9525" h="9525">
                  <a:moveTo>
                    <a:pt x="8096" y="7567"/>
                  </a:moveTo>
                  <a:cubicBezTo>
                    <a:pt x="8096" y="7567"/>
                    <a:pt x="7144" y="7567"/>
                    <a:pt x="7144" y="7567"/>
                  </a:cubicBezTo>
                  <a:cubicBezTo>
                    <a:pt x="7144" y="6615"/>
                    <a:pt x="7144" y="7567"/>
                    <a:pt x="8096"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xmlns="" id="{7D696945-6C29-4EC9-8B24-988472205C0E}"/>
                </a:ext>
              </a:extLst>
            </p:cNvPr>
            <p:cNvSpPr/>
            <p:nvPr/>
          </p:nvSpPr>
          <p:spPr>
            <a:xfrm>
              <a:off x="6293638" y="3148376"/>
              <a:ext cx="19050" cy="19050"/>
            </a:xfrm>
            <a:custGeom>
              <a:avLst/>
              <a:gdLst>
                <a:gd name="connsiteX0" fmla="*/ 12864 w 19050"/>
                <a:gd name="connsiteY0" fmla="*/ 12019 h 19050"/>
                <a:gd name="connsiteX1" fmla="*/ 12864 w 19050"/>
                <a:gd name="connsiteY1" fmla="*/ 12019 h 19050"/>
              </a:gdLst>
              <a:ahLst/>
              <a:cxnLst>
                <a:cxn ang="0">
                  <a:pos x="connsiteX0" y="connsiteY0"/>
                </a:cxn>
                <a:cxn ang="0">
                  <a:pos x="connsiteX1" y="connsiteY1"/>
                </a:cxn>
              </a:cxnLst>
              <a:rect l="l" t="t" r="r" b="b"/>
              <a:pathLst>
                <a:path w="19050" h="19050">
                  <a:moveTo>
                    <a:pt x="12864" y="12019"/>
                  </a:moveTo>
                  <a:cubicBezTo>
                    <a:pt x="-471" y="589"/>
                    <a:pt x="13817" y="12971"/>
                    <a:pt x="12864" y="12019"/>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236" name="Group 235">
            <a:extLst>
              <a:ext uri="{FF2B5EF4-FFF2-40B4-BE49-F238E27FC236}">
                <a16:creationId xmlns:a16="http://schemas.microsoft.com/office/drawing/2014/main" xmlns="" id="{01B6A4C0-4547-4D90-B2F1-8B96CCCAAB97}"/>
              </a:ext>
            </a:extLst>
          </p:cNvPr>
          <p:cNvGrpSpPr/>
          <p:nvPr/>
        </p:nvGrpSpPr>
        <p:grpSpPr>
          <a:xfrm rot="19517436">
            <a:off x="7378234" y="1571460"/>
            <a:ext cx="430563" cy="437036"/>
            <a:chOff x="6687653" y="4198102"/>
            <a:chExt cx="938538" cy="952647"/>
          </a:xfrm>
        </p:grpSpPr>
        <p:sp>
          <p:nvSpPr>
            <p:cNvPr id="237" name="Freeform: Shape 236">
              <a:extLst>
                <a:ext uri="{FF2B5EF4-FFF2-40B4-BE49-F238E27FC236}">
                  <a16:creationId xmlns:a16="http://schemas.microsoft.com/office/drawing/2014/main" xmlns="" id="{4A7CD6B3-6054-4FD1-8E7F-5164B842F8A4}"/>
                </a:ext>
              </a:extLst>
            </p:cNvPr>
            <p:cNvSpPr/>
            <p:nvPr/>
          </p:nvSpPr>
          <p:spPr>
            <a:xfrm>
              <a:off x="6699409" y="4749106"/>
              <a:ext cx="9525" cy="19050"/>
            </a:xfrm>
            <a:custGeom>
              <a:avLst/>
              <a:gdLst>
                <a:gd name="connsiteX0" fmla="*/ 7144 w 9525"/>
                <a:gd name="connsiteY0" fmla="*/ 12441 h 19050"/>
                <a:gd name="connsiteX1" fmla="*/ 7144 w 9525"/>
                <a:gd name="connsiteY1" fmla="*/ 12441 h 19050"/>
              </a:gdLst>
              <a:ahLst/>
              <a:cxnLst>
                <a:cxn ang="0">
                  <a:pos x="connsiteX0" y="connsiteY0"/>
                </a:cxn>
                <a:cxn ang="0">
                  <a:pos x="connsiteX1" y="connsiteY1"/>
                </a:cxn>
              </a:cxnLst>
              <a:rect l="l" t="t" r="r" b="b"/>
              <a:pathLst>
                <a:path w="9525" h="19050">
                  <a:moveTo>
                    <a:pt x="7144" y="12441"/>
                  </a:moveTo>
                  <a:cubicBezTo>
                    <a:pt x="7144" y="13394"/>
                    <a:pt x="10001" y="59"/>
                    <a:pt x="7144" y="1244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xmlns="" id="{2B54E93A-E1AF-469E-9F23-EF9ABA711C01}"/>
                </a:ext>
              </a:extLst>
            </p:cNvPr>
            <p:cNvSpPr/>
            <p:nvPr/>
          </p:nvSpPr>
          <p:spPr>
            <a:xfrm>
              <a:off x="6702266" y="4722951"/>
              <a:ext cx="19050" cy="28575"/>
            </a:xfrm>
            <a:custGeom>
              <a:avLst/>
              <a:gdLst>
                <a:gd name="connsiteX0" fmla="*/ 11906 w 19050"/>
                <a:gd name="connsiteY0" fmla="*/ 15736 h 28575"/>
                <a:gd name="connsiteX1" fmla="*/ 7144 w 19050"/>
                <a:gd name="connsiteY1" fmla="*/ 24309 h 28575"/>
                <a:gd name="connsiteX2" fmla="*/ 11906 w 19050"/>
                <a:gd name="connsiteY2" fmla="*/ 15736 h 28575"/>
              </a:gdLst>
              <a:ahLst/>
              <a:cxnLst>
                <a:cxn ang="0">
                  <a:pos x="connsiteX0" y="connsiteY0"/>
                </a:cxn>
                <a:cxn ang="0">
                  <a:pos x="connsiteX1" y="connsiteY1"/>
                </a:cxn>
                <a:cxn ang="0">
                  <a:pos x="connsiteX2" y="connsiteY2"/>
                </a:cxn>
              </a:cxnLst>
              <a:rect l="l" t="t" r="r" b="b"/>
              <a:pathLst>
                <a:path w="19050" h="28575">
                  <a:moveTo>
                    <a:pt x="11906" y="15736"/>
                  </a:moveTo>
                  <a:cubicBezTo>
                    <a:pt x="4286" y="-8076"/>
                    <a:pt x="9049" y="25261"/>
                    <a:pt x="7144" y="24309"/>
                  </a:cubicBezTo>
                  <a:cubicBezTo>
                    <a:pt x="19526" y="45264"/>
                    <a:pt x="-476" y="9069"/>
                    <a:pt x="11906" y="1573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xmlns="" id="{73047DFB-9029-45B0-B63F-8F6C7999940B}"/>
                </a:ext>
              </a:extLst>
            </p:cNvPr>
            <p:cNvSpPr/>
            <p:nvPr/>
          </p:nvSpPr>
          <p:spPr>
            <a:xfrm>
              <a:off x="6755606" y="4431506"/>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lnTo>
                    <a:pt x="7144" y="7144"/>
                  </a:lnTo>
                  <a:cubicBezTo>
                    <a:pt x="7144" y="8096"/>
                    <a:pt x="8096" y="8096"/>
                    <a:pt x="9049"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xmlns="" id="{59F2ACFA-6FD3-47AD-BE40-29063940EE1D}"/>
                </a:ext>
              </a:extLst>
            </p:cNvPr>
            <p:cNvSpPr/>
            <p:nvPr/>
          </p:nvSpPr>
          <p:spPr>
            <a:xfrm>
              <a:off x="6938486" y="4458176"/>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8096" y="7144"/>
                    <a:pt x="8096" y="7144"/>
                    <a:pt x="7144" y="7144"/>
                  </a:cubicBezTo>
                  <a:cubicBezTo>
                    <a:pt x="9049" y="8096"/>
                    <a:pt x="10001" y="8096"/>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xmlns="" id="{2FCFAC03-44A3-4205-8F4E-DC35881A8BE8}"/>
                </a:ext>
              </a:extLst>
            </p:cNvPr>
            <p:cNvSpPr/>
            <p:nvPr/>
          </p:nvSpPr>
          <p:spPr>
            <a:xfrm>
              <a:off x="6975634" y="446674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7144" y="7144"/>
                    <a:pt x="8096"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xmlns="" id="{E28A984A-F36B-4894-9F8A-F26BB14568BD}"/>
                </a:ext>
              </a:extLst>
            </p:cNvPr>
            <p:cNvSpPr/>
            <p:nvPr/>
          </p:nvSpPr>
          <p:spPr>
            <a:xfrm>
              <a:off x="6757511" y="4432458"/>
              <a:ext cx="19050" cy="9525"/>
            </a:xfrm>
            <a:custGeom>
              <a:avLst/>
              <a:gdLst>
                <a:gd name="connsiteX0" fmla="*/ 7144 w 19050"/>
                <a:gd name="connsiteY0" fmla="*/ 7144 h 9525"/>
                <a:gd name="connsiteX1" fmla="*/ 12859 w 19050"/>
                <a:gd name="connsiteY1" fmla="*/ 9049 h 9525"/>
                <a:gd name="connsiteX2" fmla="*/ 7144 w 19050"/>
                <a:gd name="connsiteY2" fmla="*/ 7144 h 9525"/>
              </a:gdLst>
              <a:ahLst/>
              <a:cxnLst>
                <a:cxn ang="0">
                  <a:pos x="connsiteX0" y="connsiteY0"/>
                </a:cxn>
                <a:cxn ang="0">
                  <a:pos x="connsiteX1" y="connsiteY1"/>
                </a:cxn>
                <a:cxn ang="0">
                  <a:pos x="connsiteX2" y="connsiteY2"/>
                </a:cxn>
              </a:cxnLst>
              <a:rect l="l" t="t" r="r" b="b"/>
              <a:pathLst>
                <a:path w="19050" h="9525">
                  <a:moveTo>
                    <a:pt x="7144" y="7144"/>
                  </a:moveTo>
                  <a:lnTo>
                    <a:pt x="12859" y="9049"/>
                  </a:lnTo>
                  <a:cubicBezTo>
                    <a:pt x="12859" y="8096"/>
                    <a:pt x="10001"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xmlns="" id="{825732F0-3239-49E3-8DA5-807178C512C4}"/>
                </a:ext>
              </a:extLst>
            </p:cNvPr>
            <p:cNvSpPr/>
            <p:nvPr/>
          </p:nvSpPr>
          <p:spPr>
            <a:xfrm>
              <a:off x="6701314" y="46829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3811"/>
                    <a:pt x="809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xmlns="" id="{5CE512D5-3D31-4341-A1F2-302F514DA44A}"/>
                </a:ext>
              </a:extLst>
            </p:cNvPr>
            <p:cNvSpPr/>
            <p:nvPr/>
          </p:nvSpPr>
          <p:spPr>
            <a:xfrm>
              <a:off x="6727031" y="44800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9049"/>
                    <a:pt x="9049" y="1476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xmlns="" id="{AC142659-E81C-452C-9664-823A78516E5F}"/>
                </a:ext>
              </a:extLst>
            </p:cNvPr>
            <p:cNvSpPr/>
            <p:nvPr/>
          </p:nvSpPr>
          <p:spPr>
            <a:xfrm>
              <a:off x="6721519" y="4549252"/>
              <a:ext cx="9525" cy="19050"/>
            </a:xfrm>
            <a:custGeom>
              <a:avLst/>
              <a:gdLst>
                <a:gd name="connsiteX0" fmla="*/ 10751 w 9525"/>
                <a:gd name="connsiteY0" fmla="*/ 11317 h 19050"/>
                <a:gd name="connsiteX1" fmla="*/ 10751 w 9525"/>
                <a:gd name="connsiteY1" fmla="*/ 11317 h 19050"/>
              </a:gdLst>
              <a:ahLst/>
              <a:cxnLst>
                <a:cxn ang="0">
                  <a:pos x="connsiteX0" y="connsiteY0"/>
                </a:cxn>
                <a:cxn ang="0">
                  <a:pos x="connsiteX1" y="connsiteY1"/>
                </a:cxn>
              </a:cxnLst>
              <a:rect l="l" t="t" r="r" b="b"/>
              <a:pathLst>
                <a:path w="9525" h="19050">
                  <a:moveTo>
                    <a:pt x="10751" y="11317"/>
                  </a:moveTo>
                  <a:cubicBezTo>
                    <a:pt x="11703" y="-113"/>
                    <a:pt x="2178" y="16080"/>
                    <a:pt x="10751" y="1131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xmlns="" id="{50008E0C-FA00-4DBD-8099-BCD5AC3A09AA}"/>
                </a:ext>
              </a:extLst>
            </p:cNvPr>
            <p:cNvSpPr/>
            <p:nvPr/>
          </p:nvSpPr>
          <p:spPr>
            <a:xfrm>
              <a:off x="6713696" y="4667726"/>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xmlns="" id="{42851190-2AD6-4FEC-ABB6-D9D6023BE6B1}"/>
                </a:ext>
              </a:extLst>
            </p:cNvPr>
            <p:cNvSpPr/>
            <p:nvPr/>
          </p:nvSpPr>
          <p:spPr>
            <a:xfrm>
              <a:off x="6727984" y="4435316"/>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8096"/>
                    <a:pt x="8096" y="8096"/>
                  </a:cubicBezTo>
                  <a:cubicBezTo>
                    <a:pt x="8096"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xmlns="" id="{E6C797CA-437C-43EE-A56C-ADA158ADDE1C}"/>
                </a:ext>
              </a:extLst>
            </p:cNvPr>
            <p:cNvSpPr/>
            <p:nvPr/>
          </p:nvSpPr>
          <p:spPr>
            <a:xfrm>
              <a:off x="6687979" y="48382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xmlns="" id="{E8ECAF1D-124A-44A7-92B6-4E58AFA8B94B}"/>
                </a:ext>
              </a:extLst>
            </p:cNvPr>
            <p:cNvSpPr/>
            <p:nvPr/>
          </p:nvSpPr>
          <p:spPr>
            <a:xfrm>
              <a:off x="6707029" y="475535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9049" y="1095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xmlns="" id="{473DA2D4-6C7F-4850-A3F6-EB50375330F6}"/>
                </a:ext>
              </a:extLst>
            </p:cNvPr>
            <p:cNvSpPr/>
            <p:nvPr/>
          </p:nvSpPr>
          <p:spPr>
            <a:xfrm>
              <a:off x="7042161" y="4477226"/>
              <a:ext cx="9525" cy="9525"/>
            </a:xfrm>
            <a:custGeom>
              <a:avLst/>
              <a:gdLst>
                <a:gd name="connsiteX0" fmla="*/ 8244 w 9525"/>
                <a:gd name="connsiteY0" fmla="*/ 7144 h 9525"/>
                <a:gd name="connsiteX1" fmla="*/ 8244 w 9525"/>
                <a:gd name="connsiteY1" fmla="*/ 7144 h 9525"/>
                <a:gd name="connsiteX2" fmla="*/ 8244 w 9525"/>
                <a:gd name="connsiteY2" fmla="*/ 7144 h 9525"/>
              </a:gdLst>
              <a:ahLst/>
              <a:cxnLst>
                <a:cxn ang="0">
                  <a:pos x="connsiteX0" y="connsiteY0"/>
                </a:cxn>
                <a:cxn ang="0">
                  <a:pos x="connsiteX1" y="connsiteY1"/>
                </a:cxn>
                <a:cxn ang="0">
                  <a:pos x="connsiteX2" y="connsiteY2"/>
                </a:cxn>
              </a:cxnLst>
              <a:rect l="l" t="t" r="r" b="b"/>
              <a:pathLst>
                <a:path w="9525" h="9525">
                  <a:moveTo>
                    <a:pt x="8244" y="7144"/>
                  </a:moveTo>
                  <a:cubicBezTo>
                    <a:pt x="8244" y="7144"/>
                    <a:pt x="8244" y="7144"/>
                    <a:pt x="8244" y="7144"/>
                  </a:cubicBezTo>
                  <a:cubicBezTo>
                    <a:pt x="6339" y="7144"/>
                    <a:pt x="7291"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xmlns="" id="{D7A755BC-AA5C-48E6-A00B-A8DA4F7FC3ED}"/>
                </a:ext>
              </a:extLst>
            </p:cNvPr>
            <p:cNvSpPr/>
            <p:nvPr/>
          </p:nvSpPr>
          <p:spPr>
            <a:xfrm>
              <a:off x="7249954" y="4878642"/>
              <a:ext cx="19050" cy="19050"/>
            </a:xfrm>
            <a:custGeom>
              <a:avLst/>
              <a:gdLst>
                <a:gd name="connsiteX0" fmla="*/ 7144 w 19050"/>
                <a:gd name="connsiteY0" fmla="*/ 10539 h 19050"/>
                <a:gd name="connsiteX1" fmla="*/ 12859 w 19050"/>
                <a:gd name="connsiteY1" fmla="*/ 11492 h 19050"/>
                <a:gd name="connsiteX2" fmla="*/ 7144 w 19050"/>
                <a:gd name="connsiteY2" fmla="*/ 10539 h 19050"/>
              </a:gdLst>
              <a:ahLst/>
              <a:cxnLst>
                <a:cxn ang="0">
                  <a:pos x="connsiteX0" y="connsiteY0"/>
                </a:cxn>
                <a:cxn ang="0">
                  <a:pos x="connsiteX1" y="connsiteY1"/>
                </a:cxn>
                <a:cxn ang="0">
                  <a:pos x="connsiteX2" y="connsiteY2"/>
                </a:cxn>
              </a:cxnLst>
              <a:rect l="l" t="t" r="r" b="b"/>
              <a:pathLst>
                <a:path w="19050" h="19050">
                  <a:moveTo>
                    <a:pt x="7144" y="10539"/>
                  </a:moveTo>
                  <a:cubicBezTo>
                    <a:pt x="10001" y="3872"/>
                    <a:pt x="10954" y="21970"/>
                    <a:pt x="12859" y="11492"/>
                  </a:cubicBezTo>
                  <a:cubicBezTo>
                    <a:pt x="12859" y="12445"/>
                    <a:pt x="9049" y="1967"/>
                    <a:pt x="7144" y="1053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xmlns="" id="{48FC28DF-CAED-4A63-85D8-8610C8F1433F}"/>
                </a:ext>
              </a:extLst>
            </p:cNvPr>
            <p:cNvSpPr/>
            <p:nvPr/>
          </p:nvSpPr>
          <p:spPr>
            <a:xfrm>
              <a:off x="6702266" y="4678203"/>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lnTo>
                    <a:pt x="7144" y="7144"/>
                  </a:lnTo>
                  <a:cubicBezTo>
                    <a:pt x="7144" y="9049"/>
                    <a:pt x="7144" y="10001"/>
                    <a:pt x="7144"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xmlns="" id="{5C57F86C-5513-401F-A66D-B1339B15302F}"/>
                </a:ext>
              </a:extLst>
            </p:cNvPr>
            <p:cNvSpPr/>
            <p:nvPr/>
          </p:nvSpPr>
          <p:spPr>
            <a:xfrm>
              <a:off x="7256621" y="4882144"/>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7144" y="6086"/>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xmlns="" id="{D40BCD06-6868-4F3C-B3BF-67DE7FDC6AF9}"/>
                </a:ext>
              </a:extLst>
            </p:cNvPr>
            <p:cNvSpPr/>
            <p:nvPr/>
          </p:nvSpPr>
          <p:spPr>
            <a:xfrm>
              <a:off x="7194709" y="4498181"/>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9049" y="7144"/>
                    <a:pt x="8096" y="7144"/>
                    <a:pt x="7144" y="7144"/>
                  </a:cubicBezTo>
                  <a:cubicBezTo>
                    <a:pt x="8096" y="7144"/>
                    <a:pt x="8096" y="7144"/>
                    <a:pt x="9049"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xmlns="" id="{2CF8231D-CDFB-4F57-82E2-AD2893120879}"/>
                </a:ext>
              </a:extLst>
            </p:cNvPr>
            <p:cNvSpPr/>
            <p:nvPr/>
          </p:nvSpPr>
          <p:spPr>
            <a:xfrm>
              <a:off x="7082314" y="4477226"/>
              <a:ext cx="9525" cy="9525"/>
            </a:xfrm>
            <a:custGeom>
              <a:avLst/>
              <a:gdLst>
                <a:gd name="connsiteX0" fmla="*/ 7144 w 9525"/>
                <a:gd name="connsiteY0" fmla="*/ 7144 h 9525"/>
                <a:gd name="connsiteX1" fmla="*/ 10001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10001" y="8096"/>
                  </a:lnTo>
                  <a:cubicBezTo>
                    <a:pt x="9049"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xmlns="" id="{D645FE46-3801-4BD0-9BC2-0BA69F34723F}"/>
                </a:ext>
              </a:extLst>
            </p:cNvPr>
            <p:cNvSpPr/>
            <p:nvPr/>
          </p:nvSpPr>
          <p:spPr>
            <a:xfrm>
              <a:off x="7253292" y="4496827"/>
              <a:ext cx="9525" cy="9525"/>
            </a:xfrm>
            <a:custGeom>
              <a:avLst/>
              <a:gdLst>
                <a:gd name="connsiteX0" fmla="*/ 7615 w 9525"/>
                <a:gd name="connsiteY0" fmla="*/ 7544 h 9525"/>
                <a:gd name="connsiteX1" fmla="*/ 7615 w 9525"/>
                <a:gd name="connsiteY1" fmla="*/ 7544 h 9525"/>
              </a:gdLst>
              <a:ahLst/>
              <a:cxnLst>
                <a:cxn ang="0">
                  <a:pos x="connsiteX0" y="connsiteY0"/>
                </a:cxn>
                <a:cxn ang="0">
                  <a:pos x="connsiteX1" y="connsiteY1"/>
                </a:cxn>
              </a:cxnLst>
              <a:rect l="l" t="t" r="r" b="b"/>
              <a:pathLst>
                <a:path w="9525" h="9525">
                  <a:moveTo>
                    <a:pt x="7615" y="7544"/>
                  </a:moveTo>
                  <a:cubicBezTo>
                    <a:pt x="16188" y="11354"/>
                    <a:pt x="4758" y="5640"/>
                    <a:pt x="7615" y="75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xmlns="" id="{4446A230-D1A5-4B9E-B19F-29D78E826D56}"/>
                </a:ext>
              </a:extLst>
            </p:cNvPr>
            <p:cNvSpPr/>
            <p:nvPr/>
          </p:nvSpPr>
          <p:spPr>
            <a:xfrm>
              <a:off x="7258526" y="4539985"/>
              <a:ext cx="9525" cy="9525"/>
            </a:xfrm>
            <a:custGeom>
              <a:avLst/>
              <a:gdLst>
                <a:gd name="connsiteX0" fmla="*/ 7144 w 9525"/>
                <a:gd name="connsiteY0" fmla="*/ 10107 h 9525"/>
                <a:gd name="connsiteX1" fmla="*/ 7144 w 9525"/>
                <a:gd name="connsiteY1" fmla="*/ 10107 h 9525"/>
              </a:gdLst>
              <a:ahLst/>
              <a:cxnLst>
                <a:cxn ang="0">
                  <a:pos x="connsiteX0" y="connsiteY0"/>
                </a:cxn>
                <a:cxn ang="0">
                  <a:pos x="connsiteX1" y="connsiteY1"/>
                </a:cxn>
              </a:cxnLst>
              <a:rect l="l" t="t" r="r" b="b"/>
              <a:pathLst>
                <a:path w="9525" h="9525">
                  <a:moveTo>
                    <a:pt x="7144" y="10107"/>
                  </a:moveTo>
                  <a:cubicBezTo>
                    <a:pt x="8096" y="10107"/>
                    <a:pt x="9049" y="3440"/>
                    <a:pt x="7144" y="1010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xmlns="" id="{D34B3220-82A3-4131-8CA0-0E8C4DF9260C}"/>
                </a:ext>
              </a:extLst>
            </p:cNvPr>
            <p:cNvSpPr/>
            <p:nvPr/>
          </p:nvSpPr>
          <p:spPr>
            <a:xfrm>
              <a:off x="6692741" y="5021278"/>
              <a:ext cx="9525" cy="9525"/>
            </a:xfrm>
            <a:custGeom>
              <a:avLst/>
              <a:gdLst>
                <a:gd name="connsiteX0" fmla="*/ 7144 w 9525"/>
                <a:gd name="connsiteY0" fmla="*/ 11731 h 9525"/>
                <a:gd name="connsiteX1" fmla="*/ 10001 w 9525"/>
                <a:gd name="connsiteY1" fmla="*/ 8874 h 9525"/>
                <a:gd name="connsiteX2" fmla="*/ 7144 w 9525"/>
                <a:gd name="connsiteY2" fmla="*/ 11731 h 9525"/>
              </a:gdLst>
              <a:ahLst/>
              <a:cxnLst>
                <a:cxn ang="0">
                  <a:pos x="connsiteX0" y="connsiteY0"/>
                </a:cxn>
                <a:cxn ang="0">
                  <a:pos x="connsiteX1" y="connsiteY1"/>
                </a:cxn>
                <a:cxn ang="0">
                  <a:pos x="connsiteX2" y="connsiteY2"/>
                </a:cxn>
              </a:cxnLst>
              <a:rect l="l" t="t" r="r" b="b"/>
              <a:pathLst>
                <a:path w="9525" h="9525">
                  <a:moveTo>
                    <a:pt x="7144" y="11731"/>
                  </a:moveTo>
                  <a:cubicBezTo>
                    <a:pt x="8096" y="10779"/>
                    <a:pt x="9049" y="9827"/>
                    <a:pt x="10001" y="8874"/>
                  </a:cubicBezTo>
                  <a:cubicBezTo>
                    <a:pt x="8096" y="10779"/>
                    <a:pt x="7144" y="2206"/>
                    <a:pt x="7144" y="1173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xmlns="" id="{F5460E8D-E3F3-47A3-8598-E0576B11984F}"/>
                </a:ext>
              </a:extLst>
            </p:cNvPr>
            <p:cNvSpPr/>
            <p:nvPr/>
          </p:nvSpPr>
          <p:spPr>
            <a:xfrm>
              <a:off x="6701102" y="4682119"/>
              <a:ext cx="9525" cy="9525"/>
            </a:xfrm>
            <a:custGeom>
              <a:avLst/>
              <a:gdLst>
                <a:gd name="connsiteX0" fmla="*/ 9260 w 9525"/>
                <a:gd name="connsiteY0" fmla="*/ 7990 h 9525"/>
                <a:gd name="connsiteX1" fmla="*/ 9260 w 9525"/>
                <a:gd name="connsiteY1" fmla="*/ 7990 h 9525"/>
              </a:gdLst>
              <a:ahLst/>
              <a:cxnLst>
                <a:cxn ang="0">
                  <a:pos x="connsiteX0" y="connsiteY0"/>
                </a:cxn>
                <a:cxn ang="0">
                  <a:pos x="connsiteX1" y="connsiteY1"/>
                </a:cxn>
              </a:cxnLst>
              <a:rect l="l" t="t" r="r" b="b"/>
              <a:pathLst>
                <a:path w="9525" h="9525">
                  <a:moveTo>
                    <a:pt x="9260" y="7990"/>
                  </a:moveTo>
                  <a:cubicBezTo>
                    <a:pt x="4498" y="6086"/>
                    <a:pt x="9260" y="7990"/>
                    <a:pt x="9260"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xmlns="" id="{E6F5DE17-035B-4CA5-8AE8-20D92A0AAB28}"/>
                </a:ext>
              </a:extLst>
            </p:cNvPr>
            <p:cNvSpPr/>
            <p:nvPr/>
          </p:nvSpPr>
          <p:spPr>
            <a:xfrm>
              <a:off x="7267099" y="4477226"/>
              <a:ext cx="19050" cy="9525"/>
            </a:xfrm>
            <a:custGeom>
              <a:avLst/>
              <a:gdLst>
                <a:gd name="connsiteX0" fmla="*/ 7144 w 19050"/>
                <a:gd name="connsiteY0" fmla="*/ 7144 h 9525"/>
                <a:gd name="connsiteX1" fmla="*/ 7144 w 19050"/>
                <a:gd name="connsiteY1" fmla="*/ 7144 h 9525"/>
              </a:gdLst>
              <a:ahLst/>
              <a:cxnLst>
                <a:cxn ang="0">
                  <a:pos x="connsiteX0" y="connsiteY0"/>
                </a:cxn>
                <a:cxn ang="0">
                  <a:pos x="connsiteX1" y="connsiteY1"/>
                </a:cxn>
              </a:cxnLst>
              <a:rect l="l" t="t" r="r" b="b"/>
              <a:pathLst>
                <a:path w="19050" h="9525">
                  <a:moveTo>
                    <a:pt x="7144" y="7144"/>
                  </a:moveTo>
                  <a:cubicBezTo>
                    <a:pt x="25241" y="11906"/>
                    <a:pt x="25241"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xmlns="" id="{5677D2B1-3B7A-4E6F-9C2D-2F4A4CAA7EC6}"/>
                </a:ext>
              </a:extLst>
            </p:cNvPr>
            <p:cNvSpPr/>
            <p:nvPr/>
          </p:nvSpPr>
          <p:spPr>
            <a:xfrm>
              <a:off x="7039451" y="5140166"/>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7144"/>
                  </a:lnTo>
                  <a:cubicBezTo>
                    <a:pt x="8096" y="8096"/>
                    <a:pt x="9049" y="8096"/>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xmlns="" id="{EFD61BA1-B9EF-4229-818E-FD13FEC5CA02}"/>
                </a:ext>
              </a:extLst>
            </p:cNvPr>
            <p:cNvSpPr/>
            <p:nvPr/>
          </p:nvSpPr>
          <p:spPr>
            <a:xfrm>
              <a:off x="7279042" y="4522946"/>
              <a:ext cx="9525" cy="19050"/>
            </a:xfrm>
            <a:custGeom>
              <a:avLst/>
              <a:gdLst>
                <a:gd name="connsiteX0" fmla="*/ 9488 w 9525"/>
                <a:gd name="connsiteY0" fmla="*/ 7144 h 19050"/>
                <a:gd name="connsiteX1" fmla="*/ 9488 w 9525"/>
                <a:gd name="connsiteY1" fmla="*/ 7144 h 19050"/>
              </a:gdLst>
              <a:ahLst/>
              <a:cxnLst>
                <a:cxn ang="0">
                  <a:pos x="connsiteX0" y="connsiteY0"/>
                </a:cxn>
                <a:cxn ang="0">
                  <a:pos x="connsiteX1" y="connsiteY1"/>
                </a:cxn>
              </a:cxnLst>
              <a:rect l="l" t="t" r="r" b="b"/>
              <a:pathLst>
                <a:path w="9525" h="19050">
                  <a:moveTo>
                    <a:pt x="9488" y="7144"/>
                  </a:moveTo>
                  <a:cubicBezTo>
                    <a:pt x="8536" y="8096"/>
                    <a:pt x="4726" y="24289"/>
                    <a:pt x="948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xmlns="" id="{FFD4C500-C381-4C8C-ADCD-5DA851C11BFE}"/>
                </a:ext>
              </a:extLst>
            </p:cNvPr>
            <p:cNvSpPr/>
            <p:nvPr/>
          </p:nvSpPr>
          <p:spPr>
            <a:xfrm>
              <a:off x="6695599" y="502396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xmlns="" id="{CF3E5167-72EF-4E94-80B6-80C035E94D2A}"/>
                </a:ext>
              </a:extLst>
            </p:cNvPr>
            <p:cNvSpPr/>
            <p:nvPr/>
          </p:nvSpPr>
          <p:spPr>
            <a:xfrm>
              <a:off x="6687653" y="4416375"/>
              <a:ext cx="600075" cy="733425"/>
            </a:xfrm>
            <a:custGeom>
              <a:avLst/>
              <a:gdLst>
                <a:gd name="connsiteX0" fmla="*/ 15090 w 600075"/>
                <a:gd name="connsiteY0" fmla="*/ 549960 h 733425"/>
                <a:gd name="connsiteX1" fmla="*/ 18900 w 600075"/>
                <a:gd name="connsiteY1" fmla="*/ 622350 h 733425"/>
                <a:gd name="connsiteX2" fmla="*/ 17947 w 600075"/>
                <a:gd name="connsiteY2" fmla="*/ 622350 h 733425"/>
                <a:gd name="connsiteX3" fmla="*/ 16042 w 600075"/>
                <a:gd name="connsiteY3" fmla="*/ 642352 h 733425"/>
                <a:gd name="connsiteX4" fmla="*/ 14137 w 600075"/>
                <a:gd name="connsiteY4" fmla="*/ 624255 h 733425"/>
                <a:gd name="connsiteX5" fmla="*/ 8422 w 600075"/>
                <a:gd name="connsiteY5" fmla="*/ 624255 h 733425"/>
                <a:gd name="connsiteX6" fmla="*/ 73192 w 600075"/>
                <a:gd name="connsiteY6" fmla="*/ 694739 h 733425"/>
                <a:gd name="connsiteX7" fmla="*/ 217020 w 600075"/>
                <a:gd name="connsiteY7" fmla="*/ 725220 h 733425"/>
                <a:gd name="connsiteX8" fmla="*/ 396090 w 600075"/>
                <a:gd name="connsiteY8" fmla="*/ 730935 h 733425"/>
                <a:gd name="connsiteX9" fmla="*/ 487530 w 600075"/>
                <a:gd name="connsiteY9" fmla="*/ 731887 h 733425"/>
                <a:gd name="connsiteX10" fmla="*/ 567540 w 600075"/>
                <a:gd name="connsiteY10" fmla="*/ 611872 h 733425"/>
                <a:gd name="connsiteX11" fmla="*/ 595162 w 600075"/>
                <a:gd name="connsiteY11" fmla="*/ 538530 h 733425"/>
                <a:gd name="connsiteX12" fmla="*/ 598020 w 600075"/>
                <a:gd name="connsiteY12" fmla="*/ 174675 h 733425"/>
                <a:gd name="connsiteX13" fmla="*/ 470385 w 600075"/>
                <a:gd name="connsiteY13" fmla="*/ 64185 h 733425"/>
                <a:gd name="connsiteX14" fmla="*/ 490387 w 600075"/>
                <a:gd name="connsiteY14" fmla="*/ 61327 h 733425"/>
                <a:gd name="connsiteX15" fmla="*/ 449430 w 600075"/>
                <a:gd name="connsiteY15" fmla="*/ 56565 h 733425"/>
                <a:gd name="connsiteX16" fmla="*/ 401805 w 600075"/>
                <a:gd name="connsiteY16" fmla="*/ 47992 h 733425"/>
                <a:gd name="connsiteX17" fmla="*/ 269407 w 600075"/>
                <a:gd name="connsiteY17" fmla="*/ 34657 h 733425"/>
                <a:gd name="connsiteX18" fmla="*/ 255120 w 600075"/>
                <a:gd name="connsiteY18" fmla="*/ 33705 h 733425"/>
                <a:gd name="connsiteX19" fmla="*/ 184635 w 600075"/>
                <a:gd name="connsiteY19" fmla="*/ 22275 h 733425"/>
                <a:gd name="connsiteX20" fmla="*/ 162727 w 600075"/>
                <a:gd name="connsiteY20" fmla="*/ 18465 h 733425"/>
                <a:gd name="connsiteX21" fmla="*/ 30330 w 600075"/>
                <a:gd name="connsiteY21" fmla="*/ 53707 h 733425"/>
                <a:gd name="connsiteX22" fmla="*/ 34140 w 600075"/>
                <a:gd name="connsiteY22" fmla="*/ 120382 h 733425"/>
                <a:gd name="connsiteX23" fmla="*/ 33187 w 600075"/>
                <a:gd name="connsiteY23" fmla="*/ 160387 h 733425"/>
                <a:gd name="connsiteX24" fmla="*/ 29377 w 600075"/>
                <a:gd name="connsiteY24" fmla="*/ 253732 h 733425"/>
                <a:gd name="connsiteX25" fmla="*/ 25567 w 600075"/>
                <a:gd name="connsiteY25" fmla="*/ 249922 h 733425"/>
                <a:gd name="connsiteX26" fmla="*/ 21757 w 600075"/>
                <a:gd name="connsiteY26" fmla="*/ 308025 h 733425"/>
                <a:gd name="connsiteX27" fmla="*/ 35092 w 600075"/>
                <a:gd name="connsiteY27" fmla="*/ 31800 h 733425"/>
                <a:gd name="connsiteX28" fmla="*/ 41760 w 600075"/>
                <a:gd name="connsiteY28" fmla="*/ 19417 h 733425"/>
                <a:gd name="connsiteX29" fmla="*/ 72240 w 600075"/>
                <a:gd name="connsiteY29" fmla="*/ 20370 h 733425"/>
                <a:gd name="connsiteX30" fmla="*/ 163680 w 600075"/>
                <a:gd name="connsiteY30" fmla="*/ 30847 h 733425"/>
                <a:gd name="connsiteX31" fmla="*/ 161775 w 600075"/>
                <a:gd name="connsiteY31" fmla="*/ 35610 h 733425"/>
                <a:gd name="connsiteX32" fmla="*/ 212257 w 600075"/>
                <a:gd name="connsiteY32" fmla="*/ 43230 h 733425"/>
                <a:gd name="connsiteX33" fmla="*/ 207495 w 600075"/>
                <a:gd name="connsiteY33" fmla="*/ 38467 h 733425"/>
                <a:gd name="connsiteX34" fmla="*/ 259882 w 600075"/>
                <a:gd name="connsiteY34" fmla="*/ 48945 h 733425"/>
                <a:gd name="connsiteX35" fmla="*/ 254167 w 600075"/>
                <a:gd name="connsiteY35" fmla="*/ 49897 h 733425"/>
                <a:gd name="connsiteX36" fmla="*/ 336082 w 600075"/>
                <a:gd name="connsiteY36" fmla="*/ 65137 h 733425"/>
                <a:gd name="connsiteX37" fmla="*/ 365610 w 600075"/>
                <a:gd name="connsiteY37" fmla="*/ 62280 h 733425"/>
                <a:gd name="connsiteX38" fmla="*/ 356085 w 600075"/>
                <a:gd name="connsiteY38" fmla="*/ 65137 h 733425"/>
                <a:gd name="connsiteX39" fmla="*/ 362752 w 600075"/>
                <a:gd name="connsiteY39" fmla="*/ 67042 h 733425"/>
                <a:gd name="connsiteX40" fmla="*/ 408472 w 600075"/>
                <a:gd name="connsiteY40" fmla="*/ 66090 h 733425"/>
                <a:gd name="connsiteX41" fmla="*/ 456097 w 600075"/>
                <a:gd name="connsiteY41" fmla="*/ 79425 h 733425"/>
                <a:gd name="connsiteX42" fmla="*/ 438952 w 600075"/>
                <a:gd name="connsiteY42" fmla="*/ 77520 h 733425"/>
                <a:gd name="connsiteX43" fmla="*/ 436095 w 600075"/>
                <a:gd name="connsiteY43" fmla="*/ 74662 h 733425"/>
                <a:gd name="connsiteX44" fmla="*/ 498960 w 600075"/>
                <a:gd name="connsiteY44" fmla="*/ 85140 h 733425"/>
                <a:gd name="connsiteX45" fmla="*/ 561825 w 600075"/>
                <a:gd name="connsiteY45" fmla="*/ 82282 h 733425"/>
                <a:gd name="connsiteX46" fmla="*/ 555157 w 600075"/>
                <a:gd name="connsiteY46" fmla="*/ 87045 h 733425"/>
                <a:gd name="connsiteX47" fmla="*/ 579922 w 600075"/>
                <a:gd name="connsiteY47" fmla="*/ 86092 h 733425"/>
                <a:gd name="connsiteX48" fmla="*/ 582780 w 600075"/>
                <a:gd name="connsiteY48" fmla="*/ 87045 h 733425"/>
                <a:gd name="connsiteX49" fmla="*/ 573255 w 600075"/>
                <a:gd name="connsiteY49" fmla="*/ 265162 h 733425"/>
                <a:gd name="connsiteX50" fmla="*/ 577065 w 600075"/>
                <a:gd name="connsiteY50" fmla="*/ 352792 h 733425"/>
                <a:gd name="connsiteX51" fmla="*/ 574207 w 600075"/>
                <a:gd name="connsiteY51" fmla="*/ 375652 h 733425"/>
                <a:gd name="connsiteX52" fmla="*/ 572302 w 600075"/>
                <a:gd name="connsiteY52" fmla="*/ 464235 h 733425"/>
                <a:gd name="connsiteX53" fmla="*/ 569445 w 600075"/>
                <a:gd name="connsiteY53" fmla="*/ 498525 h 733425"/>
                <a:gd name="connsiteX54" fmla="*/ 566587 w 600075"/>
                <a:gd name="connsiteY54" fmla="*/ 522337 h 733425"/>
                <a:gd name="connsiteX55" fmla="*/ 537060 w 600075"/>
                <a:gd name="connsiteY55" fmla="*/ 678547 h 733425"/>
                <a:gd name="connsiteX56" fmla="*/ 417045 w 600075"/>
                <a:gd name="connsiteY56" fmla="*/ 709980 h 733425"/>
                <a:gd name="connsiteX57" fmla="*/ 306555 w 600075"/>
                <a:gd name="connsiteY57" fmla="*/ 705217 h 733425"/>
                <a:gd name="connsiteX58" fmla="*/ 133200 w 600075"/>
                <a:gd name="connsiteY58" fmla="*/ 693787 h 733425"/>
                <a:gd name="connsiteX59" fmla="*/ 150345 w 600075"/>
                <a:gd name="connsiteY59" fmla="*/ 689977 h 733425"/>
                <a:gd name="connsiteX60" fmla="*/ 95100 w 600075"/>
                <a:gd name="connsiteY60" fmla="*/ 683310 h 733425"/>
                <a:gd name="connsiteX61" fmla="*/ 101767 w 600075"/>
                <a:gd name="connsiteY61" fmla="*/ 686167 h 733425"/>
                <a:gd name="connsiteX62" fmla="*/ 112245 w 600075"/>
                <a:gd name="connsiteY62" fmla="*/ 689025 h 733425"/>
                <a:gd name="connsiteX63" fmla="*/ 32235 w 600075"/>
                <a:gd name="connsiteY63" fmla="*/ 518527 h 733425"/>
                <a:gd name="connsiteX64" fmla="*/ 27472 w 600075"/>
                <a:gd name="connsiteY64" fmla="*/ 346125 h 733425"/>
                <a:gd name="connsiteX65" fmla="*/ 11280 w 600075"/>
                <a:gd name="connsiteY65" fmla="*/ 359460 h 733425"/>
                <a:gd name="connsiteX66" fmla="*/ 11280 w 600075"/>
                <a:gd name="connsiteY66" fmla="*/ 515670 h 733425"/>
                <a:gd name="connsiteX67" fmla="*/ 15090 w 600075"/>
                <a:gd name="connsiteY67" fmla="*/ 549960 h 733425"/>
                <a:gd name="connsiteX68" fmla="*/ 124627 w 600075"/>
                <a:gd name="connsiteY68" fmla="*/ 708075 h 733425"/>
                <a:gd name="connsiteX69" fmla="*/ 124627 w 600075"/>
                <a:gd name="connsiteY69" fmla="*/ 708075 h 733425"/>
                <a:gd name="connsiteX70" fmla="*/ 142725 w 600075"/>
                <a:gd name="connsiteY70" fmla="*/ 710932 h 733425"/>
                <a:gd name="connsiteX71" fmla="*/ 142725 w 600075"/>
                <a:gd name="connsiteY71" fmla="*/ 710932 h 733425"/>
                <a:gd name="connsiteX72" fmla="*/ 108435 w 600075"/>
                <a:gd name="connsiteY72" fmla="*/ 684262 h 733425"/>
                <a:gd name="connsiteX73" fmla="*/ 108435 w 600075"/>
                <a:gd name="connsiteY73" fmla="*/ 684262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00075" h="733425">
                  <a:moveTo>
                    <a:pt x="15090" y="549960"/>
                  </a:moveTo>
                  <a:cubicBezTo>
                    <a:pt x="15090" y="555675"/>
                    <a:pt x="16995" y="623302"/>
                    <a:pt x="18900" y="622350"/>
                  </a:cubicBezTo>
                  <a:cubicBezTo>
                    <a:pt x="16995" y="616635"/>
                    <a:pt x="16995" y="616635"/>
                    <a:pt x="17947" y="622350"/>
                  </a:cubicBezTo>
                  <a:cubicBezTo>
                    <a:pt x="8422" y="630922"/>
                    <a:pt x="30330" y="527100"/>
                    <a:pt x="16042" y="642352"/>
                  </a:cubicBezTo>
                  <a:cubicBezTo>
                    <a:pt x="11280" y="644257"/>
                    <a:pt x="13185" y="620445"/>
                    <a:pt x="14137" y="624255"/>
                  </a:cubicBezTo>
                  <a:cubicBezTo>
                    <a:pt x="12232" y="625207"/>
                    <a:pt x="10327" y="625207"/>
                    <a:pt x="8422" y="624255"/>
                  </a:cubicBezTo>
                  <a:cubicBezTo>
                    <a:pt x="-1103" y="676642"/>
                    <a:pt x="50332" y="680452"/>
                    <a:pt x="73192" y="694739"/>
                  </a:cubicBezTo>
                  <a:cubicBezTo>
                    <a:pt x="78907" y="693787"/>
                    <a:pt x="179872" y="723314"/>
                    <a:pt x="217020" y="725220"/>
                  </a:cubicBezTo>
                  <a:cubicBezTo>
                    <a:pt x="286552" y="740460"/>
                    <a:pt x="338940" y="729030"/>
                    <a:pt x="396090" y="730935"/>
                  </a:cubicBezTo>
                  <a:cubicBezTo>
                    <a:pt x="395137" y="733792"/>
                    <a:pt x="488482" y="731887"/>
                    <a:pt x="487530" y="731887"/>
                  </a:cubicBezTo>
                  <a:cubicBezTo>
                    <a:pt x="531345" y="719505"/>
                    <a:pt x="592305" y="659497"/>
                    <a:pt x="567540" y="611872"/>
                  </a:cubicBezTo>
                  <a:cubicBezTo>
                    <a:pt x="567540" y="591870"/>
                    <a:pt x="596115" y="559485"/>
                    <a:pt x="595162" y="538530"/>
                  </a:cubicBezTo>
                  <a:cubicBezTo>
                    <a:pt x="579922" y="416610"/>
                    <a:pt x="598020" y="279450"/>
                    <a:pt x="598020" y="174675"/>
                  </a:cubicBezTo>
                  <a:cubicBezTo>
                    <a:pt x="598020" y="47992"/>
                    <a:pt x="598020" y="79425"/>
                    <a:pt x="470385" y="64185"/>
                  </a:cubicBezTo>
                  <a:cubicBezTo>
                    <a:pt x="477052" y="64185"/>
                    <a:pt x="483720" y="63232"/>
                    <a:pt x="490387" y="61327"/>
                  </a:cubicBezTo>
                  <a:cubicBezTo>
                    <a:pt x="445620" y="62280"/>
                    <a:pt x="430380" y="62280"/>
                    <a:pt x="449430" y="56565"/>
                  </a:cubicBezTo>
                  <a:cubicBezTo>
                    <a:pt x="397042" y="53707"/>
                    <a:pt x="380850" y="50850"/>
                    <a:pt x="401805" y="47992"/>
                  </a:cubicBezTo>
                  <a:cubicBezTo>
                    <a:pt x="372277" y="43230"/>
                    <a:pt x="292267" y="37515"/>
                    <a:pt x="269407" y="34657"/>
                  </a:cubicBezTo>
                  <a:cubicBezTo>
                    <a:pt x="264645" y="34657"/>
                    <a:pt x="259882" y="33705"/>
                    <a:pt x="255120" y="33705"/>
                  </a:cubicBezTo>
                  <a:cubicBezTo>
                    <a:pt x="251310" y="36562"/>
                    <a:pt x="213210" y="27990"/>
                    <a:pt x="184635" y="22275"/>
                  </a:cubicBezTo>
                  <a:cubicBezTo>
                    <a:pt x="186540" y="21322"/>
                    <a:pt x="160822" y="20370"/>
                    <a:pt x="162727" y="18465"/>
                  </a:cubicBezTo>
                  <a:cubicBezTo>
                    <a:pt x="99862" y="13702"/>
                    <a:pt x="32235" y="-18683"/>
                    <a:pt x="30330" y="53707"/>
                  </a:cubicBezTo>
                  <a:cubicBezTo>
                    <a:pt x="33187" y="66090"/>
                    <a:pt x="41760" y="104190"/>
                    <a:pt x="34140" y="120382"/>
                  </a:cubicBezTo>
                  <a:cubicBezTo>
                    <a:pt x="31282" y="105142"/>
                    <a:pt x="28425" y="145147"/>
                    <a:pt x="33187" y="160387"/>
                  </a:cubicBezTo>
                  <a:cubicBezTo>
                    <a:pt x="31282" y="155625"/>
                    <a:pt x="27472" y="233730"/>
                    <a:pt x="29377" y="253732"/>
                  </a:cubicBezTo>
                  <a:cubicBezTo>
                    <a:pt x="26520" y="253732"/>
                    <a:pt x="25567" y="252780"/>
                    <a:pt x="25567" y="249922"/>
                  </a:cubicBezTo>
                  <a:cubicBezTo>
                    <a:pt x="19852" y="269925"/>
                    <a:pt x="13185" y="300405"/>
                    <a:pt x="21757" y="308025"/>
                  </a:cubicBezTo>
                  <a:cubicBezTo>
                    <a:pt x="24615" y="238492"/>
                    <a:pt x="47475" y="116572"/>
                    <a:pt x="35092" y="31800"/>
                  </a:cubicBezTo>
                  <a:cubicBezTo>
                    <a:pt x="35092" y="31800"/>
                    <a:pt x="51285" y="27037"/>
                    <a:pt x="41760" y="19417"/>
                  </a:cubicBezTo>
                  <a:cubicBezTo>
                    <a:pt x="51285" y="19417"/>
                    <a:pt x="64620" y="20370"/>
                    <a:pt x="72240" y="20370"/>
                  </a:cubicBezTo>
                  <a:cubicBezTo>
                    <a:pt x="92242" y="21322"/>
                    <a:pt x="151297" y="23227"/>
                    <a:pt x="163680" y="30847"/>
                  </a:cubicBezTo>
                  <a:cubicBezTo>
                    <a:pt x="149392" y="22275"/>
                    <a:pt x="156060" y="35610"/>
                    <a:pt x="161775" y="35610"/>
                  </a:cubicBezTo>
                  <a:cubicBezTo>
                    <a:pt x="149392" y="31800"/>
                    <a:pt x="202732" y="37515"/>
                    <a:pt x="212257" y="43230"/>
                  </a:cubicBezTo>
                  <a:cubicBezTo>
                    <a:pt x="210352" y="41325"/>
                    <a:pt x="209400" y="39420"/>
                    <a:pt x="207495" y="38467"/>
                  </a:cubicBezTo>
                  <a:cubicBezTo>
                    <a:pt x="223687" y="42277"/>
                    <a:pt x="249405" y="48945"/>
                    <a:pt x="259882" y="48945"/>
                  </a:cubicBezTo>
                  <a:cubicBezTo>
                    <a:pt x="257977" y="47040"/>
                    <a:pt x="256072" y="47992"/>
                    <a:pt x="254167" y="49897"/>
                  </a:cubicBezTo>
                  <a:cubicBezTo>
                    <a:pt x="284647" y="52755"/>
                    <a:pt x="323700" y="54660"/>
                    <a:pt x="336082" y="65137"/>
                  </a:cubicBezTo>
                  <a:cubicBezTo>
                    <a:pt x="335130" y="65137"/>
                    <a:pt x="363705" y="56565"/>
                    <a:pt x="365610" y="62280"/>
                  </a:cubicBezTo>
                  <a:cubicBezTo>
                    <a:pt x="361800" y="62280"/>
                    <a:pt x="358942" y="63232"/>
                    <a:pt x="356085" y="65137"/>
                  </a:cubicBezTo>
                  <a:cubicBezTo>
                    <a:pt x="363705" y="65137"/>
                    <a:pt x="366562" y="65137"/>
                    <a:pt x="362752" y="67042"/>
                  </a:cubicBezTo>
                  <a:cubicBezTo>
                    <a:pt x="381802" y="73710"/>
                    <a:pt x="397995" y="65137"/>
                    <a:pt x="408472" y="66090"/>
                  </a:cubicBezTo>
                  <a:cubicBezTo>
                    <a:pt x="409425" y="72757"/>
                    <a:pt x="443715" y="80377"/>
                    <a:pt x="456097" y="79425"/>
                  </a:cubicBezTo>
                  <a:cubicBezTo>
                    <a:pt x="450382" y="78472"/>
                    <a:pt x="444667" y="78472"/>
                    <a:pt x="438952" y="77520"/>
                  </a:cubicBezTo>
                  <a:cubicBezTo>
                    <a:pt x="440857" y="69900"/>
                    <a:pt x="472290" y="87045"/>
                    <a:pt x="436095" y="74662"/>
                  </a:cubicBezTo>
                  <a:cubicBezTo>
                    <a:pt x="450382" y="72757"/>
                    <a:pt x="481815" y="83235"/>
                    <a:pt x="498960" y="85140"/>
                  </a:cubicBezTo>
                  <a:cubicBezTo>
                    <a:pt x="498960" y="85140"/>
                    <a:pt x="545632" y="80377"/>
                    <a:pt x="561825" y="82282"/>
                  </a:cubicBezTo>
                  <a:cubicBezTo>
                    <a:pt x="560872" y="85140"/>
                    <a:pt x="558015" y="87045"/>
                    <a:pt x="555157" y="87045"/>
                  </a:cubicBezTo>
                  <a:cubicBezTo>
                    <a:pt x="559920" y="87045"/>
                    <a:pt x="576112" y="84187"/>
                    <a:pt x="579922" y="86092"/>
                  </a:cubicBezTo>
                  <a:cubicBezTo>
                    <a:pt x="578017" y="87045"/>
                    <a:pt x="578970" y="87997"/>
                    <a:pt x="582780" y="87045"/>
                  </a:cubicBezTo>
                  <a:cubicBezTo>
                    <a:pt x="560872" y="144195"/>
                    <a:pt x="589447" y="248970"/>
                    <a:pt x="573255" y="265162"/>
                  </a:cubicBezTo>
                  <a:cubicBezTo>
                    <a:pt x="564682" y="276592"/>
                    <a:pt x="576112" y="337552"/>
                    <a:pt x="577065" y="352792"/>
                  </a:cubicBezTo>
                  <a:cubicBezTo>
                    <a:pt x="558967" y="320407"/>
                    <a:pt x="577065" y="348030"/>
                    <a:pt x="574207" y="375652"/>
                  </a:cubicBezTo>
                  <a:cubicBezTo>
                    <a:pt x="571350" y="404227"/>
                    <a:pt x="572302" y="441375"/>
                    <a:pt x="572302" y="464235"/>
                  </a:cubicBezTo>
                  <a:cubicBezTo>
                    <a:pt x="572302" y="479475"/>
                    <a:pt x="562777" y="509002"/>
                    <a:pt x="569445" y="498525"/>
                  </a:cubicBezTo>
                  <a:cubicBezTo>
                    <a:pt x="569445" y="497572"/>
                    <a:pt x="569445" y="537577"/>
                    <a:pt x="566587" y="522337"/>
                  </a:cubicBezTo>
                  <a:cubicBezTo>
                    <a:pt x="573255" y="558532"/>
                    <a:pt x="557062" y="652830"/>
                    <a:pt x="537060" y="678547"/>
                  </a:cubicBezTo>
                  <a:cubicBezTo>
                    <a:pt x="522772" y="696645"/>
                    <a:pt x="416092" y="716647"/>
                    <a:pt x="417045" y="709980"/>
                  </a:cubicBezTo>
                  <a:cubicBezTo>
                    <a:pt x="384660" y="709980"/>
                    <a:pt x="336082" y="709027"/>
                    <a:pt x="306555" y="705217"/>
                  </a:cubicBezTo>
                  <a:cubicBezTo>
                    <a:pt x="246547" y="704264"/>
                    <a:pt x="183682" y="724267"/>
                    <a:pt x="133200" y="693787"/>
                  </a:cubicBezTo>
                  <a:cubicBezTo>
                    <a:pt x="201780" y="706170"/>
                    <a:pt x="132247" y="696645"/>
                    <a:pt x="150345" y="689977"/>
                  </a:cubicBezTo>
                  <a:cubicBezTo>
                    <a:pt x="145582" y="690930"/>
                    <a:pt x="98910" y="682357"/>
                    <a:pt x="95100" y="683310"/>
                  </a:cubicBezTo>
                  <a:cubicBezTo>
                    <a:pt x="93195" y="684262"/>
                    <a:pt x="100815" y="687120"/>
                    <a:pt x="101767" y="686167"/>
                  </a:cubicBezTo>
                  <a:cubicBezTo>
                    <a:pt x="97957" y="688072"/>
                    <a:pt x="101767" y="689025"/>
                    <a:pt x="112245" y="689025"/>
                  </a:cubicBezTo>
                  <a:cubicBezTo>
                    <a:pt x="-2055" y="710932"/>
                    <a:pt x="30330" y="584250"/>
                    <a:pt x="32235" y="518527"/>
                  </a:cubicBezTo>
                  <a:cubicBezTo>
                    <a:pt x="33187" y="470902"/>
                    <a:pt x="7470" y="386130"/>
                    <a:pt x="27472" y="346125"/>
                  </a:cubicBezTo>
                  <a:cubicBezTo>
                    <a:pt x="28425" y="333742"/>
                    <a:pt x="4612" y="377557"/>
                    <a:pt x="11280" y="359460"/>
                  </a:cubicBezTo>
                  <a:cubicBezTo>
                    <a:pt x="-4913" y="390892"/>
                    <a:pt x="33187" y="496620"/>
                    <a:pt x="11280" y="515670"/>
                  </a:cubicBezTo>
                  <a:cubicBezTo>
                    <a:pt x="29377" y="512812"/>
                    <a:pt x="10327" y="556627"/>
                    <a:pt x="15090" y="549960"/>
                  </a:cubicBezTo>
                  <a:close/>
                  <a:moveTo>
                    <a:pt x="124627" y="708075"/>
                  </a:moveTo>
                  <a:cubicBezTo>
                    <a:pt x="122722" y="707122"/>
                    <a:pt x="114150" y="706170"/>
                    <a:pt x="124627" y="708075"/>
                  </a:cubicBezTo>
                  <a:close/>
                  <a:moveTo>
                    <a:pt x="142725" y="710932"/>
                  </a:moveTo>
                  <a:cubicBezTo>
                    <a:pt x="129390" y="709027"/>
                    <a:pt x="136057" y="708075"/>
                    <a:pt x="142725" y="710932"/>
                  </a:cubicBezTo>
                  <a:close/>
                  <a:moveTo>
                    <a:pt x="108435" y="684262"/>
                  </a:moveTo>
                  <a:cubicBezTo>
                    <a:pt x="121770" y="685214"/>
                    <a:pt x="102720" y="686167"/>
                    <a:pt x="108435" y="68426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xmlns="" id="{756DCCBC-F594-4986-8CD4-57EF981DC558}"/>
                </a:ext>
              </a:extLst>
            </p:cNvPr>
            <p:cNvSpPr/>
            <p:nvPr/>
          </p:nvSpPr>
          <p:spPr>
            <a:xfrm>
              <a:off x="6781948" y="5095398"/>
              <a:ext cx="9525" cy="9525"/>
            </a:xfrm>
            <a:custGeom>
              <a:avLst/>
              <a:gdLst>
                <a:gd name="connsiteX0" fmla="*/ 8424 w 9525"/>
                <a:gd name="connsiteY0" fmla="*/ 7144 h 9525"/>
                <a:gd name="connsiteX1" fmla="*/ 8424 w 9525"/>
                <a:gd name="connsiteY1" fmla="*/ 7144 h 9525"/>
              </a:gdLst>
              <a:ahLst/>
              <a:cxnLst>
                <a:cxn ang="0">
                  <a:pos x="connsiteX0" y="connsiteY0"/>
                </a:cxn>
                <a:cxn ang="0">
                  <a:pos x="connsiteX1" y="connsiteY1"/>
                </a:cxn>
              </a:cxnLst>
              <a:rect l="l" t="t" r="r" b="b"/>
              <a:pathLst>
                <a:path w="9525" h="9525">
                  <a:moveTo>
                    <a:pt x="8424" y="7144"/>
                  </a:moveTo>
                  <a:cubicBezTo>
                    <a:pt x="3662" y="7144"/>
                    <a:pt x="14139" y="8096"/>
                    <a:pt x="842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xmlns="" id="{7EFB4446-B320-431A-90D3-51B70BBFF634}"/>
                </a:ext>
              </a:extLst>
            </p:cNvPr>
            <p:cNvSpPr/>
            <p:nvPr/>
          </p:nvSpPr>
          <p:spPr>
            <a:xfrm>
              <a:off x="6754230" y="4432035"/>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xmlns="" id="{6FF379BD-D414-49B4-BCD4-5CBA074E690A}"/>
                </a:ext>
              </a:extLst>
            </p:cNvPr>
            <p:cNvSpPr/>
            <p:nvPr/>
          </p:nvSpPr>
          <p:spPr>
            <a:xfrm>
              <a:off x="7039134" y="5141224"/>
              <a:ext cx="9525" cy="9525"/>
            </a:xfrm>
            <a:custGeom>
              <a:avLst/>
              <a:gdLst>
                <a:gd name="connsiteX0" fmla="*/ 8414 w 9525"/>
                <a:gd name="connsiteY0" fmla="*/ 7990 h 9525"/>
                <a:gd name="connsiteX1" fmla="*/ 8414 w 9525"/>
                <a:gd name="connsiteY1" fmla="*/ 7990 h 9525"/>
              </a:gdLst>
              <a:ahLst/>
              <a:cxnLst>
                <a:cxn ang="0">
                  <a:pos x="connsiteX0" y="connsiteY0"/>
                </a:cxn>
                <a:cxn ang="0">
                  <a:pos x="connsiteX1" y="connsiteY1"/>
                </a:cxn>
              </a:cxnLst>
              <a:rect l="l" t="t" r="r" b="b"/>
              <a:pathLst>
                <a:path w="9525" h="9525">
                  <a:moveTo>
                    <a:pt x="8414" y="7990"/>
                  </a:moveTo>
                  <a:cubicBezTo>
                    <a:pt x="8414" y="7990"/>
                    <a:pt x="5556" y="6086"/>
                    <a:pt x="841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xmlns="" id="{B3197087-4357-4C2A-9534-95AB25596258}"/>
                </a:ext>
              </a:extLst>
            </p:cNvPr>
            <p:cNvSpPr/>
            <p:nvPr/>
          </p:nvSpPr>
          <p:spPr>
            <a:xfrm>
              <a:off x="6712744" y="448960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8096"/>
                  </a:cubicBezTo>
                  <a:cubicBezTo>
                    <a:pt x="8096" y="9049"/>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xmlns="" id="{AC2A744F-F44C-47FF-9237-05072302625D}"/>
                </a:ext>
              </a:extLst>
            </p:cNvPr>
            <p:cNvSpPr/>
            <p:nvPr/>
          </p:nvSpPr>
          <p:spPr>
            <a:xfrm>
              <a:off x="6710839" y="4533423"/>
              <a:ext cx="9525" cy="19050"/>
            </a:xfrm>
            <a:custGeom>
              <a:avLst/>
              <a:gdLst>
                <a:gd name="connsiteX0" fmla="*/ 8096 w 9525"/>
                <a:gd name="connsiteY0" fmla="*/ 7144 h 19050"/>
                <a:gd name="connsiteX1" fmla="*/ 7144 w 9525"/>
                <a:gd name="connsiteY1" fmla="*/ 12859 h 19050"/>
                <a:gd name="connsiteX2" fmla="*/ 8096 w 9525"/>
                <a:gd name="connsiteY2" fmla="*/ 7144 h 19050"/>
              </a:gdLst>
              <a:ahLst/>
              <a:cxnLst>
                <a:cxn ang="0">
                  <a:pos x="connsiteX0" y="connsiteY0"/>
                </a:cxn>
                <a:cxn ang="0">
                  <a:pos x="connsiteX1" y="connsiteY1"/>
                </a:cxn>
                <a:cxn ang="0">
                  <a:pos x="connsiteX2" y="connsiteY2"/>
                </a:cxn>
              </a:cxnLst>
              <a:rect l="l" t="t" r="r" b="b"/>
              <a:pathLst>
                <a:path w="9525" h="19050">
                  <a:moveTo>
                    <a:pt x="8096" y="7144"/>
                  </a:moveTo>
                  <a:lnTo>
                    <a:pt x="7144" y="12859"/>
                  </a:lnTo>
                  <a:cubicBezTo>
                    <a:pt x="7144" y="10954"/>
                    <a:pt x="8096" y="9049"/>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xmlns="" id="{8B06C560-3EA0-4094-9CBD-69B0121B3B9D}"/>
                </a:ext>
              </a:extLst>
            </p:cNvPr>
            <p:cNvSpPr/>
            <p:nvPr/>
          </p:nvSpPr>
          <p:spPr>
            <a:xfrm>
              <a:off x="6708934" y="456771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xmlns="" id="{603B9800-690C-420F-B9CB-E5E2259ED772}"/>
                </a:ext>
              </a:extLst>
            </p:cNvPr>
            <p:cNvSpPr/>
            <p:nvPr/>
          </p:nvSpPr>
          <p:spPr>
            <a:xfrm>
              <a:off x="7083266" y="4458176"/>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11906" y="7144"/>
                    <a:pt x="10001"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xmlns="" id="{CB9A2295-F9F5-49C0-B0C1-99D7AAFD8484}"/>
                </a:ext>
              </a:extLst>
            </p:cNvPr>
            <p:cNvSpPr/>
            <p:nvPr/>
          </p:nvSpPr>
          <p:spPr>
            <a:xfrm>
              <a:off x="6924199" y="4443888"/>
              <a:ext cx="19050" cy="9525"/>
            </a:xfrm>
            <a:custGeom>
              <a:avLst/>
              <a:gdLst>
                <a:gd name="connsiteX0" fmla="*/ 7144 w 19050"/>
                <a:gd name="connsiteY0" fmla="*/ 8096 h 9525"/>
                <a:gd name="connsiteX1" fmla="*/ 12859 w 19050"/>
                <a:gd name="connsiteY1" fmla="*/ 7144 h 9525"/>
                <a:gd name="connsiteX2" fmla="*/ 7144 w 19050"/>
                <a:gd name="connsiteY2" fmla="*/ 8096 h 9525"/>
              </a:gdLst>
              <a:ahLst/>
              <a:cxnLst>
                <a:cxn ang="0">
                  <a:pos x="connsiteX0" y="connsiteY0"/>
                </a:cxn>
                <a:cxn ang="0">
                  <a:pos x="connsiteX1" y="connsiteY1"/>
                </a:cxn>
                <a:cxn ang="0">
                  <a:pos x="connsiteX2" y="connsiteY2"/>
                </a:cxn>
              </a:cxnLst>
              <a:rect l="l" t="t" r="r" b="b"/>
              <a:pathLst>
                <a:path w="19050" h="9525">
                  <a:moveTo>
                    <a:pt x="7144" y="8096"/>
                  </a:moveTo>
                  <a:cubicBezTo>
                    <a:pt x="9049" y="8096"/>
                    <a:pt x="10954" y="7144"/>
                    <a:pt x="12859" y="7144"/>
                  </a:cubicBezTo>
                  <a:cubicBezTo>
                    <a:pt x="9049"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xmlns="" id="{6B183787-E40E-46CF-A28D-9EEC26A5D16F}"/>
                </a:ext>
              </a:extLst>
            </p:cNvPr>
            <p:cNvSpPr/>
            <p:nvPr/>
          </p:nvSpPr>
          <p:spPr>
            <a:xfrm>
              <a:off x="7265194" y="447627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1095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xmlns="" id="{DAE25948-FC76-493C-9399-0387AEDE825C}"/>
                </a:ext>
              </a:extLst>
            </p:cNvPr>
            <p:cNvSpPr/>
            <p:nvPr/>
          </p:nvSpPr>
          <p:spPr>
            <a:xfrm>
              <a:off x="6928961" y="4444841"/>
              <a:ext cx="19050" cy="9525"/>
            </a:xfrm>
            <a:custGeom>
              <a:avLst/>
              <a:gdLst>
                <a:gd name="connsiteX0" fmla="*/ 14764 w 19050"/>
                <a:gd name="connsiteY0" fmla="*/ 8096 h 9525"/>
                <a:gd name="connsiteX1" fmla="*/ 7144 w 19050"/>
                <a:gd name="connsiteY1" fmla="*/ 7144 h 9525"/>
                <a:gd name="connsiteX2" fmla="*/ 14764 w 19050"/>
                <a:gd name="connsiteY2" fmla="*/ 8096 h 9525"/>
              </a:gdLst>
              <a:ahLst/>
              <a:cxnLst>
                <a:cxn ang="0">
                  <a:pos x="connsiteX0" y="connsiteY0"/>
                </a:cxn>
                <a:cxn ang="0">
                  <a:pos x="connsiteX1" y="connsiteY1"/>
                </a:cxn>
                <a:cxn ang="0">
                  <a:pos x="connsiteX2" y="connsiteY2"/>
                </a:cxn>
              </a:cxnLst>
              <a:rect l="l" t="t" r="r" b="b"/>
              <a:pathLst>
                <a:path w="19050" h="9525">
                  <a:moveTo>
                    <a:pt x="14764" y="8096"/>
                  </a:moveTo>
                  <a:cubicBezTo>
                    <a:pt x="11906" y="7144"/>
                    <a:pt x="10001" y="7144"/>
                    <a:pt x="7144" y="7144"/>
                  </a:cubicBezTo>
                  <a:cubicBezTo>
                    <a:pt x="9049" y="7144"/>
                    <a:pt x="11906" y="8096"/>
                    <a:pt x="1476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xmlns="" id="{CC55DA5C-AFE2-431C-9514-C14F4A277204}"/>
                </a:ext>
              </a:extLst>
            </p:cNvPr>
            <p:cNvSpPr/>
            <p:nvPr/>
          </p:nvSpPr>
          <p:spPr>
            <a:xfrm>
              <a:off x="6699409" y="471344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xmlns="" id="{D025B94E-8D64-49E5-9541-5CAEE4BF35D4}"/>
                </a:ext>
              </a:extLst>
            </p:cNvPr>
            <p:cNvSpPr/>
            <p:nvPr/>
          </p:nvSpPr>
          <p:spPr>
            <a:xfrm>
              <a:off x="6699409" y="4715351"/>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8096"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xmlns="" id="{45907E55-1F70-43F0-A18A-85BE14BFFA55}"/>
                </a:ext>
              </a:extLst>
            </p:cNvPr>
            <p:cNvSpPr/>
            <p:nvPr/>
          </p:nvSpPr>
          <p:spPr>
            <a:xfrm>
              <a:off x="6699409" y="4717256"/>
              <a:ext cx="9525" cy="9525"/>
            </a:xfrm>
            <a:custGeom>
              <a:avLst/>
              <a:gdLst>
                <a:gd name="connsiteX0" fmla="*/ 8096 w 9525"/>
                <a:gd name="connsiteY0" fmla="*/ 10954 h 9525"/>
                <a:gd name="connsiteX1" fmla="*/ 7144 w 9525"/>
                <a:gd name="connsiteY1" fmla="*/ 7144 h 9525"/>
                <a:gd name="connsiteX2" fmla="*/ 8096 w 9525"/>
                <a:gd name="connsiteY2" fmla="*/ 10954 h 9525"/>
              </a:gdLst>
              <a:ahLst/>
              <a:cxnLst>
                <a:cxn ang="0">
                  <a:pos x="connsiteX0" y="connsiteY0"/>
                </a:cxn>
                <a:cxn ang="0">
                  <a:pos x="connsiteX1" y="connsiteY1"/>
                </a:cxn>
                <a:cxn ang="0">
                  <a:pos x="connsiteX2" y="connsiteY2"/>
                </a:cxn>
              </a:cxnLst>
              <a:rect l="l" t="t" r="r" b="b"/>
              <a:pathLst>
                <a:path w="9525" h="9525">
                  <a:moveTo>
                    <a:pt x="8096" y="10954"/>
                  </a:moveTo>
                  <a:lnTo>
                    <a:pt x="7144" y="7144"/>
                  </a:lnTo>
                  <a:cubicBezTo>
                    <a:pt x="7144" y="8096"/>
                    <a:pt x="7144" y="10001"/>
                    <a:pt x="8096"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xmlns="" id="{D4F7E8CB-837B-4B3C-BE92-32DA1535751A}"/>
                </a:ext>
              </a:extLst>
            </p:cNvPr>
            <p:cNvSpPr/>
            <p:nvPr/>
          </p:nvSpPr>
          <p:spPr>
            <a:xfrm>
              <a:off x="6702266" y="466772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8096" y="8096"/>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xmlns="" id="{8C2964A7-F1B9-4A08-8611-B98F963B0168}"/>
                </a:ext>
              </a:extLst>
            </p:cNvPr>
            <p:cNvSpPr/>
            <p:nvPr/>
          </p:nvSpPr>
          <p:spPr>
            <a:xfrm>
              <a:off x="6701827" y="4655324"/>
              <a:ext cx="9525" cy="28575"/>
            </a:xfrm>
            <a:custGeom>
              <a:avLst/>
              <a:gdLst>
                <a:gd name="connsiteX0" fmla="*/ 9488 w 9525"/>
                <a:gd name="connsiteY0" fmla="*/ 7163 h 28575"/>
                <a:gd name="connsiteX1" fmla="*/ 9488 w 9525"/>
                <a:gd name="connsiteY1" fmla="*/ 7163 h 28575"/>
              </a:gdLst>
              <a:ahLst/>
              <a:cxnLst>
                <a:cxn ang="0">
                  <a:pos x="connsiteX0" y="connsiteY0"/>
                </a:cxn>
                <a:cxn ang="0">
                  <a:pos x="connsiteX1" y="connsiteY1"/>
                </a:cxn>
              </a:cxnLst>
              <a:rect l="l" t="t" r="r" b="b"/>
              <a:pathLst>
                <a:path w="9525" h="28575">
                  <a:moveTo>
                    <a:pt x="9488" y="7163"/>
                  </a:moveTo>
                  <a:cubicBezTo>
                    <a:pt x="4726" y="41453"/>
                    <a:pt x="8536" y="6210"/>
                    <a:pt x="9488" y="716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xmlns="" id="{61271C4E-3129-4A5C-AD2A-111F2742F57B}"/>
                </a:ext>
              </a:extLst>
            </p:cNvPr>
            <p:cNvSpPr/>
            <p:nvPr/>
          </p:nvSpPr>
          <p:spPr>
            <a:xfrm>
              <a:off x="6719136" y="4599146"/>
              <a:ext cx="9525" cy="19050"/>
            </a:xfrm>
            <a:custGeom>
              <a:avLst/>
              <a:gdLst>
                <a:gd name="connsiteX0" fmla="*/ 7419 w 9525"/>
                <a:gd name="connsiteY0" fmla="*/ 7144 h 19050"/>
                <a:gd name="connsiteX1" fmla="*/ 7419 w 9525"/>
                <a:gd name="connsiteY1" fmla="*/ 7144 h 19050"/>
              </a:gdLst>
              <a:ahLst/>
              <a:cxnLst>
                <a:cxn ang="0">
                  <a:pos x="connsiteX0" y="connsiteY0"/>
                </a:cxn>
                <a:cxn ang="0">
                  <a:pos x="connsiteX1" y="connsiteY1"/>
                </a:cxn>
              </a:cxnLst>
              <a:rect l="l" t="t" r="r" b="b"/>
              <a:pathLst>
                <a:path w="9525" h="19050">
                  <a:moveTo>
                    <a:pt x="7419" y="7144"/>
                  </a:moveTo>
                  <a:cubicBezTo>
                    <a:pt x="8371" y="21431"/>
                    <a:pt x="6466" y="21431"/>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xmlns="" id="{6F211FBB-E708-4F75-834D-8B364879E2AD}"/>
                </a:ext>
              </a:extLst>
            </p:cNvPr>
            <p:cNvSpPr/>
            <p:nvPr/>
          </p:nvSpPr>
          <p:spPr>
            <a:xfrm>
              <a:off x="6723221" y="4560679"/>
              <a:ext cx="9525" cy="19050"/>
            </a:xfrm>
            <a:custGeom>
              <a:avLst/>
              <a:gdLst>
                <a:gd name="connsiteX0" fmla="*/ 7144 w 9525"/>
                <a:gd name="connsiteY0" fmla="*/ 10368 h 19050"/>
                <a:gd name="connsiteX1" fmla="*/ 9049 w 9525"/>
                <a:gd name="connsiteY1" fmla="*/ 10368 h 19050"/>
                <a:gd name="connsiteX2" fmla="*/ 7144 w 9525"/>
                <a:gd name="connsiteY2" fmla="*/ 10368 h 19050"/>
              </a:gdLst>
              <a:ahLst/>
              <a:cxnLst>
                <a:cxn ang="0">
                  <a:pos x="connsiteX0" y="connsiteY0"/>
                </a:cxn>
                <a:cxn ang="0">
                  <a:pos x="connsiteX1" y="connsiteY1"/>
                </a:cxn>
                <a:cxn ang="0">
                  <a:pos x="connsiteX2" y="connsiteY2"/>
                </a:cxn>
              </a:cxnLst>
              <a:rect l="l" t="t" r="r" b="b"/>
              <a:pathLst>
                <a:path w="9525" h="19050">
                  <a:moveTo>
                    <a:pt x="7144" y="10368"/>
                  </a:moveTo>
                  <a:cubicBezTo>
                    <a:pt x="7144" y="16083"/>
                    <a:pt x="9049" y="10368"/>
                    <a:pt x="9049" y="10368"/>
                  </a:cubicBezTo>
                  <a:cubicBezTo>
                    <a:pt x="8096" y="6558"/>
                    <a:pt x="8096" y="5606"/>
                    <a:pt x="7144" y="1036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xmlns="" id="{B2971E01-1E51-4972-A117-2BA72D5AEC12}"/>
                </a:ext>
              </a:extLst>
            </p:cNvPr>
            <p:cNvSpPr/>
            <p:nvPr/>
          </p:nvSpPr>
          <p:spPr>
            <a:xfrm>
              <a:off x="6832759" y="4441031"/>
              <a:ext cx="9525" cy="9525"/>
            </a:xfrm>
            <a:custGeom>
              <a:avLst/>
              <a:gdLst>
                <a:gd name="connsiteX0" fmla="*/ 8096 w 9525"/>
                <a:gd name="connsiteY0" fmla="*/ 7144 h 9525"/>
                <a:gd name="connsiteX1" fmla="*/ 7144 w 9525"/>
                <a:gd name="connsiteY1" fmla="*/ 10001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10001"/>
                  </a:lnTo>
                  <a:cubicBezTo>
                    <a:pt x="11906" y="9049"/>
                    <a:pt x="714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xmlns="" id="{EC464FD5-F74B-4B91-8384-662366A4F0E1}"/>
                </a:ext>
              </a:extLst>
            </p:cNvPr>
            <p:cNvSpPr/>
            <p:nvPr/>
          </p:nvSpPr>
          <p:spPr>
            <a:xfrm>
              <a:off x="6848486" y="4431358"/>
              <a:ext cx="19050" cy="9525"/>
            </a:xfrm>
            <a:custGeom>
              <a:avLst/>
              <a:gdLst>
                <a:gd name="connsiteX0" fmla="*/ 14276 w 19050"/>
                <a:gd name="connsiteY0" fmla="*/ 8244 h 9525"/>
                <a:gd name="connsiteX1" fmla="*/ 14276 w 19050"/>
                <a:gd name="connsiteY1" fmla="*/ 8244 h 9525"/>
              </a:gdLst>
              <a:ahLst/>
              <a:cxnLst>
                <a:cxn ang="0">
                  <a:pos x="connsiteX0" y="connsiteY0"/>
                </a:cxn>
                <a:cxn ang="0">
                  <a:pos x="connsiteX1" y="connsiteY1"/>
                </a:cxn>
              </a:cxnLst>
              <a:rect l="l" t="t" r="r" b="b"/>
              <a:pathLst>
                <a:path w="19050" h="9525">
                  <a:moveTo>
                    <a:pt x="14276" y="8244"/>
                  </a:moveTo>
                  <a:cubicBezTo>
                    <a:pt x="9514" y="7291"/>
                    <a:pt x="941" y="6339"/>
                    <a:pt x="14276"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xmlns="" id="{4987EC6D-1A2E-4129-AE48-D007BC9C280C}"/>
                </a:ext>
              </a:extLst>
            </p:cNvPr>
            <p:cNvSpPr/>
            <p:nvPr/>
          </p:nvSpPr>
          <p:spPr>
            <a:xfrm>
              <a:off x="6879883" y="4454366"/>
              <a:ext cx="19050" cy="9525"/>
            </a:xfrm>
            <a:custGeom>
              <a:avLst/>
              <a:gdLst>
                <a:gd name="connsiteX0" fmla="*/ 8597 w 19050"/>
                <a:gd name="connsiteY0" fmla="*/ 7144 h 9525"/>
                <a:gd name="connsiteX1" fmla="*/ 8597 w 19050"/>
                <a:gd name="connsiteY1" fmla="*/ 7144 h 9525"/>
              </a:gdLst>
              <a:ahLst/>
              <a:cxnLst>
                <a:cxn ang="0">
                  <a:pos x="connsiteX0" y="connsiteY0"/>
                </a:cxn>
                <a:cxn ang="0">
                  <a:pos x="connsiteX1" y="connsiteY1"/>
                </a:cxn>
              </a:cxnLst>
              <a:rect l="l" t="t" r="r" b="b"/>
              <a:pathLst>
                <a:path w="19050" h="9525">
                  <a:moveTo>
                    <a:pt x="8597" y="7144"/>
                  </a:moveTo>
                  <a:cubicBezTo>
                    <a:pt x="977" y="7144"/>
                    <a:pt x="26694" y="9049"/>
                    <a:pt x="859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xmlns="" id="{7148A773-AC98-4839-BC10-E786D226658F}"/>
                </a:ext>
              </a:extLst>
            </p:cNvPr>
            <p:cNvSpPr/>
            <p:nvPr/>
          </p:nvSpPr>
          <p:spPr>
            <a:xfrm>
              <a:off x="7256430" y="4528423"/>
              <a:ext cx="9525" cy="9525"/>
            </a:xfrm>
            <a:custGeom>
              <a:avLst/>
              <a:gdLst>
                <a:gd name="connsiteX0" fmla="*/ 7335 w 9525"/>
                <a:gd name="connsiteY0" fmla="*/ 11192 h 9525"/>
                <a:gd name="connsiteX1" fmla="*/ 10193 w 9525"/>
                <a:gd name="connsiteY1" fmla="*/ 10239 h 9525"/>
                <a:gd name="connsiteX2" fmla="*/ 7335 w 9525"/>
                <a:gd name="connsiteY2" fmla="*/ 11192 h 9525"/>
              </a:gdLst>
              <a:ahLst/>
              <a:cxnLst>
                <a:cxn ang="0">
                  <a:pos x="connsiteX0" y="connsiteY0"/>
                </a:cxn>
                <a:cxn ang="0">
                  <a:pos x="connsiteX1" y="connsiteY1"/>
                </a:cxn>
                <a:cxn ang="0">
                  <a:pos x="connsiteX2" y="connsiteY2"/>
                </a:cxn>
              </a:cxnLst>
              <a:rect l="l" t="t" r="r" b="b"/>
              <a:pathLst>
                <a:path w="9525" h="9525">
                  <a:moveTo>
                    <a:pt x="7335" y="11192"/>
                  </a:moveTo>
                  <a:lnTo>
                    <a:pt x="10193" y="10239"/>
                  </a:lnTo>
                  <a:cubicBezTo>
                    <a:pt x="9240" y="6429"/>
                    <a:pt x="6383" y="5477"/>
                    <a:pt x="7335" y="1119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xmlns="" id="{9E9B2D05-0F66-46C5-9E34-355DA98EBF14}"/>
                </a:ext>
              </a:extLst>
            </p:cNvPr>
            <p:cNvSpPr/>
            <p:nvPr/>
          </p:nvSpPr>
          <p:spPr>
            <a:xfrm>
              <a:off x="7252725" y="4717256"/>
              <a:ext cx="9525" cy="19050"/>
            </a:xfrm>
            <a:custGeom>
              <a:avLst/>
              <a:gdLst>
                <a:gd name="connsiteX0" fmla="*/ 9135 w 9525"/>
                <a:gd name="connsiteY0" fmla="*/ 7144 h 19050"/>
                <a:gd name="connsiteX1" fmla="*/ 8182 w 9525"/>
                <a:gd name="connsiteY1" fmla="*/ 17621 h 19050"/>
                <a:gd name="connsiteX2" fmla="*/ 9135 w 9525"/>
                <a:gd name="connsiteY2" fmla="*/ 7144 h 19050"/>
              </a:gdLst>
              <a:ahLst/>
              <a:cxnLst>
                <a:cxn ang="0">
                  <a:pos x="connsiteX0" y="connsiteY0"/>
                </a:cxn>
                <a:cxn ang="0">
                  <a:pos x="connsiteX1" y="connsiteY1"/>
                </a:cxn>
                <a:cxn ang="0">
                  <a:pos x="connsiteX2" y="connsiteY2"/>
                </a:cxn>
              </a:cxnLst>
              <a:rect l="l" t="t" r="r" b="b"/>
              <a:pathLst>
                <a:path w="9525" h="19050">
                  <a:moveTo>
                    <a:pt x="9135" y="7144"/>
                  </a:moveTo>
                  <a:cubicBezTo>
                    <a:pt x="7230" y="9049"/>
                    <a:pt x="6277" y="14764"/>
                    <a:pt x="8182" y="17621"/>
                  </a:cubicBezTo>
                  <a:cubicBezTo>
                    <a:pt x="9135" y="13811"/>
                    <a:pt x="10087" y="9049"/>
                    <a:pt x="913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xmlns="" id="{C50E721A-C966-4D31-ACA9-B738980AB32A}"/>
                </a:ext>
              </a:extLst>
            </p:cNvPr>
            <p:cNvSpPr/>
            <p:nvPr/>
          </p:nvSpPr>
          <p:spPr>
            <a:xfrm>
              <a:off x="7070149" y="5115158"/>
              <a:ext cx="9525" cy="9525"/>
            </a:xfrm>
            <a:custGeom>
              <a:avLst/>
              <a:gdLst>
                <a:gd name="connsiteX0" fmla="*/ 7878 w 9525"/>
                <a:gd name="connsiteY0" fmla="*/ 9291 h 9525"/>
                <a:gd name="connsiteX1" fmla="*/ 7878 w 9525"/>
                <a:gd name="connsiteY1" fmla="*/ 9291 h 9525"/>
              </a:gdLst>
              <a:ahLst/>
              <a:cxnLst>
                <a:cxn ang="0">
                  <a:pos x="connsiteX0" y="connsiteY0"/>
                </a:cxn>
                <a:cxn ang="0">
                  <a:pos x="connsiteX1" y="connsiteY1"/>
                </a:cxn>
              </a:cxnLst>
              <a:rect l="l" t="t" r="r" b="b"/>
              <a:pathLst>
                <a:path w="9525" h="9525">
                  <a:moveTo>
                    <a:pt x="7878" y="9291"/>
                  </a:moveTo>
                  <a:cubicBezTo>
                    <a:pt x="11688" y="2624"/>
                    <a:pt x="5021" y="14054"/>
                    <a:pt x="7878" y="929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xmlns="" id="{ACC2C38B-4335-4152-B57B-388708237085}"/>
                </a:ext>
              </a:extLst>
            </p:cNvPr>
            <p:cNvSpPr/>
            <p:nvPr/>
          </p:nvSpPr>
          <p:spPr>
            <a:xfrm>
              <a:off x="7284229" y="4484131"/>
              <a:ext cx="9525" cy="9525"/>
            </a:xfrm>
            <a:custGeom>
              <a:avLst/>
              <a:gdLst>
                <a:gd name="connsiteX0" fmla="*/ 9064 w 9525"/>
                <a:gd name="connsiteY0" fmla="*/ 7858 h 9525"/>
                <a:gd name="connsiteX1" fmla="*/ 9064 w 9525"/>
                <a:gd name="connsiteY1" fmla="*/ 7858 h 9525"/>
              </a:gdLst>
              <a:ahLst/>
              <a:cxnLst>
                <a:cxn ang="0">
                  <a:pos x="connsiteX0" y="connsiteY0"/>
                </a:cxn>
                <a:cxn ang="0">
                  <a:pos x="connsiteX1" y="connsiteY1"/>
                </a:cxn>
              </a:cxnLst>
              <a:rect l="l" t="t" r="r" b="b"/>
              <a:pathLst>
                <a:path w="9525" h="9525">
                  <a:moveTo>
                    <a:pt x="9064" y="7858"/>
                  </a:moveTo>
                  <a:cubicBezTo>
                    <a:pt x="10016" y="6906"/>
                    <a:pt x="4302" y="6906"/>
                    <a:pt x="906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xmlns="" id="{D3879995-F35C-4ACA-99FD-DEB10A323FD7}"/>
                </a:ext>
              </a:extLst>
            </p:cNvPr>
            <p:cNvSpPr/>
            <p:nvPr/>
          </p:nvSpPr>
          <p:spPr>
            <a:xfrm>
              <a:off x="7275671" y="44819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476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xmlns="" id="{E3ECAA9E-E1DD-4269-BC04-57A4B2F8A0F0}"/>
                </a:ext>
              </a:extLst>
            </p:cNvPr>
            <p:cNvSpPr/>
            <p:nvPr/>
          </p:nvSpPr>
          <p:spPr>
            <a:xfrm>
              <a:off x="7354729" y="4433411"/>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8096"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xmlns="" id="{F7CA2987-FAEB-43D0-B2A9-FD2D72CB9B7B}"/>
                </a:ext>
              </a:extLst>
            </p:cNvPr>
            <p:cNvSpPr/>
            <p:nvPr/>
          </p:nvSpPr>
          <p:spPr>
            <a:xfrm>
              <a:off x="7371874" y="4375308"/>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8096" y="7144"/>
                  </a:cubicBezTo>
                  <a:cubicBezTo>
                    <a:pt x="8096" y="8096"/>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xmlns="" id="{961CC68C-36E5-478C-BF18-B9AB950DBA9D}"/>
                </a:ext>
              </a:extLst>
            </p:cNvPr>
            <p:cNvSpPr/>
            <p:nvPr/>
          </p:nvSpPr>
          <p:spPr>
            <a:xfrm>
              <a:off x="7357586" y="437202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7567"/>
                    <a:pt x="7144" y="7567"/>
                  </a:cubicBezTo>
                  <a:cubicBezTo>
                    <a:pt x="7144"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xmlns="" id="{D00DFDA7-2702-4134-AD44-D00C71846216}"/>
                </a:ext>
              </a:extLst>
            </p:cNvPr>
            <p:cNvSpPr/>
            <p:nvPr/>
          </p:nvSpPr>
          <p:spPr>
            <a:xfrm>
              <a:off x="7355681" y="4432988"/>
              <a:ext cx="9525" cy="9525"/>
            </a:xfrm>
            <a:custGeom>
              <a:avLst/>
              <a:gdLst>
                <a:gd name="connsiteX0" fmla="*/ 7144 w 9525"/>
                <a:gd name="connsiteY0" fmla="*/ 7567 h 9525"/>
                <a:gd name="connsiteX1" fmla="*/ 10001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10001" y="7567"/>
                  </a:lnTo>
                  <a:cubicBezTo>
                    <a:pt x="9049" y="6615"/>
                    <a:pt x="8096"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xmlns="" id="{F55630CD-F0A5-4249-ACC7-8B2944A99FD1}"/>
                </a:ext>
              </a:extLst>
            </p:cNvPr>
            <p:cNvSpPr/>
            <p:nvPr/>
          </p:nvSpPr>
          <p:spPr>
            <a:xfrm>
              <a:off x="7259479" y="4494609"/>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9049"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xmlns="" id="{35DCC69B-44AE-4A48-B7D6-9FA48C7115A0}"/>
                </a:ext>
              </a:extLst>
            </p:cNvPr>
            <p:cNvSpPr/>
            <p:nvPr/>
          </p:nvSpPr>
          <p:spPr>
            <a:xfrm>
              <a:off x="7322873" y="445531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1095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xmlns="" id="{42551577-2B2D-47F9-8846-B2E70C9025C2}"/>
                </a:ext>
              </a:extLst>
            </p:cNvPr>
            <p:cNvSpPr/>
            <p:nvPr/>
          </p:nvSpPr>
          <p:spPr>
            <a:xfrm>
              <a:off x="7296655" y="4468492"/>
              <a:ext cx="9525" cy="9525"/>
            </a:xfrm>
            <a:custGeom>
              <a:avLst/>
              <a:gdLst>
                <a:gd name="connsiteX0" fmla="*/ 9020 w 9525"/>
                <a:gd name="connsiteY0" fmla="*/ 10162 h 9525"/>
                <a:gd name="connsiteX1" fmla="*/ 9020 w 9525"/>
                <a:gd name="connsiteY1" fmla="*/ 10162 h 9525"/>
              </a:gdLst>
              <a:ahLst/>
              <a:cxnLst>
                <a:cxn ang="0">
                  <a:pos x="connsiteX0" y="connsiteY0"/>
                </a:cxn>
                <a:cxn ang="0">
                  <a:pos x="connsiteX1" y="connsiteY1"/>
                </a:cxn>
              </a:cxnLst>
              <a:rect l="l" t="t" r="r" b="b"/>
              <a:pathLst>
                <a:path w="9525" h="9525">
                  <a:moveTo>
                    <a:pt x="9020" y="10162"/>
                  </a:moveTo>
                  <a:cubicBezTo>
                    <a:pt x="12830" y="8257"/>
                    <a:pt x="3305" y="4447"/>
                    <a:pt x="9020" y="1016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xmlns="" id="{05C8B4E4-3AFB-4489-AED9-49BF647F89F4}"/>
                </a:ext>
              </a:extLst>
            </p:cNvPr>
            <p:cNvSpPr/>
            <p:nvPr/>
          </p:nvSpPr>
          <p:spPr>
            <a:xfrm>
              <a:off x="7254716" y="449056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xmlns="" id="{952E8F91-8A2A-470E-BD93-5A1F5303EF28}"/>
                </a:ext>
              </a:extLst>
            </p:cNvPr>
            <p:cNvSpPr/>
            <p:nvPr/>
          </p:nvSpPr>
          <p:spPr>
            <a:xfrm>
              <a:off x="7342346" y="444579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xmlns="" id="{7C3C5763-A5DF-4E26-83A1-C8994C9AC841}"/>
                </a:ext>
              </a:extLst>
            </p:cNvPr>
            <p:cNvSpPr/>
            <p:nvPr/>
          </p:nvSpPr>
          <p:spPr>
            <a:xfrm>
              <a:off x="6734651" y="44057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xmlns="" id="{8E29CBCE-DCCB-4D49-BE4E-178A99749D1C}"/>
                </a:ext>
              </a:extLst>
            </p:cNvPr>
            <p:cNvSpPr/>
            <p:nvPr/>
          </p:nvSpPr>
          <p:spPr>
            <a:xfrm>
              <a:off x="6702372" y="4423865"/>
              <a:ext cx="9525" cy="9525"/>
            </a:xfrm>
            <a:custGeom>
              <a:avLst/>
              <a:gdLst>
                <a:gd name="connsiteX0" fmla="*/ 7990 w 9525"/>
                <a:gd name="connsiteY0" fmla="*/ 9069 h 9525"/>
                <a:gd name="connsiteX1" fmla="*/ 7990 w 9525"/>
                <a:gd name="connsiteY1" fmla="*/ 9069 h 9525"/>
              </a:gdLst>
              <a:ahLst/>
              <a:cxnLst>
                <a:cxn ang="0">
                  <a:pos x="connsiteX0" y="connsiteY0"/>
                </a:cxn>
                <a:cxn ang="0">
                  <a:pos x="connsiteX1" y="connsiteY1"/>
                </a:cxn>
              </a:cxnLst>
              <a:rect l="l" t="t" r="r" b="b"/>
              <a:pathLst>
                <a:path w="9525" h="9525">
                  <a:moveTo>
                    <a:pt x="7990" y="9069"/>
                  </a:moveTo>
                  <a:cubicBezTo>
                    <a:pt x="7990" y="8117"/>
                    <a:pt x="6085" y="5259"/>
                    <a:pt x="7990"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xmlns="" id="{60C12B22-CDA5-4771-80B9-0F3EC58604F2}"/>
                </a:ext>
              </a:extLst>
            </p:cNvPr>
            <p:cNvSpPr/>
            <p:nvPr/>
          </p:nvSpPr>
          <p:spPr>
            <a:xfrm>
              <a:off x="7329964" y="43667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xmlns="" id="{5B976DFF-C48B-4A74-B30F-25463DA8CE04}"/>
                </a:ext>
              </a:extLst>
            </p:cNvPr>
            <p:cNvSpPr/>
            <p:nvPr/>
          </p:nvSpPr>
          <p:spPr>
            <a:xfrm>
              <a:off x="7077781" y="4339113"/>
              <a:ext cx="9525" cy="19050"/>
            </a:xfrm>
            <a:custGeom>
              <a:avLst/>
              <a:gdLst>
                <a:gd name="connsiteX0" fmla="*/ 9772 w 9525"/>
                <a:gd name="connsiteY0" fmla="*/ 7144 h 19050"/>
                <a:gd name="connsiteX1" fmla="*/ 7867 w 9525"/>
                <a:gd name="connsiteY1" fmla="*/ 12859 h 19050"/>
                <a:gd name="connsiteX2" fmla="*/ 9772 w 9525"/>
                <a:gd name="connsiteY2" fmla="*/ 7144 h 19050"/>
              </a:gdLst>
              <a:ahLst/>
              <a:cxnLst>
                <a:cxn ang="0">
                  <a:pos x="connsiteX0" y="connsiteY0"/>
                </a:cxn>
                <a:cxn ang="0">
                  <a:pos x="connsiteX1" y="connsiteY1"/>
                </a:cxn>
                <a:cxn ang="0">
                  <a:pos x="connsiteX2" y="connsiteY2"/>
                </a:cxn>
              </a:cxnLst>
              <a:rect l="l" t="t" r="r" b="b"/>
              <a:pathLst>
                <a:path w="9525" h="19050">
                  <a:moveTo>
                    <a:pt x="9772" y="7144"/>
                  </a:moveTo>
                  <a:cubicBezTo>
                    <a:pt x="11676" y="10001"/>
                    <a:pt x="5009" y="9049"/>
                    <a:pt x="7867" y="12859"/>
                  </a:cubicBezTo>
                  <a:cubicBezTo>
                    <a:pt x="8819" y="11906"/>
                    <a:pt x="13582" y="9049"/>
                    <a:pt x="9772"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xmlns="" id="{BE083467-A558-45B1-9A30-41FEC149B9A8}"/>
                </a:ext>
              </a:extLst>
            </p:cNvPr>
            <p:cNvSpPr/>
            <p:nvPr/>
          </p:nvSpPr>
          <p:spPr>
            <a:xfrm>
              <a:off x="7257574" y="4495323"/>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7144"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xmlns="" id="{1FEE06B0-8624-46CF-985B-1FC5CE427C20}"/>
                </a:ext>
              </a:extLst>
            </p:cNvPr>
            <p:cNvSpPr/>
            <p:nvPr/>
          </p:nvSpPr>
          <p:spPr>
            <a:xfrm>
              <a:off x="7079456" y="43448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xmlns="" id="{0D80634F-5FAE-49D5-887E-6FBAB3C34356}"/>
                </a:ext>
              </a:extLst>
            </p:cNvPr>
            <p:cNvSpPr/>
            <p:nvPr/>
          </p:nvSpPr>
          <p:spPr>
            <a:xfrm>
              <a:off x="7267099" y="436387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8096" y="8096"/>
                  </a:cubicBezTo>
                  <a:cubicBezTo>
                    <a:pt x="8096"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xmlns="" id="{9940BF41-81B3-4C65-8316-B056510751EB}"/>
                </a:ext>
              </a:extLst>
            </p:cNvPr>
            <p:cNvSpPr/>
            <p:nvPr/>
          </p:nvSpPr>
          <p:spPr>
            <a:xfrm>
              <a:off x="7312819" y="4371498"/>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7144"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xmlns="" id="{4239B381-D79C-4DC2-B371-7472425CA87E}"/>
                </a:ext>
              </a:extLst>
            </p:cNvPr>
            <p:cNvSpPr/>
            <p:nvPr/>
          </p:nvSpPr>
          <p:spPr>
            <a:xfrm>
              <a:off x="7239912" y="4364845"/>
              <a:ext cx="9525" cy="9525"/>
            </a:xfrm>
            <a:custGeom>
              <a:avLst/>
              <a:gdLst>
                <a:gd name="connsiteX0" fmla="*/ 9566 w 9525"/>
                <a:gd name="connsiteY0" fmla="*/ 8082 h 9525"/>
                <a:gd name="connsiteX1" fmla="*/ 9566 w 9525"/>
                <a:gd name="connsiteY1" fmla="*/ 8082 h 9525"/>
              </a:gdLst>
              <a:ahLst/>
              <a:cxnLst>
                <a:cxn ang="0">
                  <a:pos x="connsiteX0" y="connsiteY0"/>
                </a:cxn>
                <a:cxn ang="0">
                  <a:pos x="connsiteX1" y="connsiteY1"/>
                </a:cxn>
              </a:cxnLst>
              <a:rect l="l" t="t" r="r" b="b"/>
              <a:pathLst>
                <a:path w="9525" h="9525">
                  <a:moveTo>
                    <a:pt x="9566" y="8082"/>
                  </a:moveTo>
                  <a:cubicBezTo>
                    <a:pt x="2898" y="5224"/>
                    <a:pt x="12423" y="9987"/>
                    <a:pt x="9566" y="808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xmlns="" id="{056075A0-0422-499B-AC6D-FEBE369314A2}"/>
                </a:ext>
              </a:extLst>
            </p:cNvPr>
            <p:cNvSpPr/>
            <p:nvPr/>
          </p:nvSpPr>
          <p:spPr>
            <a:xfrm>
              <a:off x="7217569" y="43629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9049"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xmlns="" id="{68A6DDC4-F4BA-4284-81EE-F2828192C4F4}"/>
                </a:ext>
              </a:extLst>
            </p:cNvPr>
            <p:cNvSpPr/>
            <p:nvPr/>
          </p:nvSpPr>
          <p:spPr>
            <a:xfrm>
              <a:off x="6781324" y="434768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8096"/>
                    <a:pt x="8096" y="7144"/>
                    <a:pt x="7144" y="7144"/>
                  </a:cubicBezTo>
                  <a:cubicBezTo>
                    <a:pt x="9049" y="8096"/>
                    <a:pt x="7144" y="10954"/>
                    <a:pt x="10001"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xmlns="" id="{28C4DBEF-A758-4F4A-852D-1F43D9A123D9}"/>
                </a:ext>
              </a:extLst>
            </p:cNvPr>
            <p:cNvSpPr/>
            <p:nvPr/>
          </p:nvSpPr>
          <p:spPr>
            <a:xfrm>
              <a:off x="7258526" y="44943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001"/>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xmlns="" id="{1EBCA351-BED4-4C8D-9655-B28ACCC6518E}"/>
                </a:ext>
              </a:extLst>
            </p:cNvPr>
            <p:cNvSpPr/>
            <p:nvPr/>
          </p:nvSpPr>
          <p:spPr>
            <a:xfrm>
              <a:off x="7235666" y="4386738"/>
              <a:ext cx="9525" cy="9525"/>
            </a:xfrm>
            <a:custGeom>
              <a:avLst/>
              <a:gdLst>
                <a:gd name="connsiteX0" fmla="*/ 10954 w 9525"/>
                <a:gd name="connsiteY0" fmla="*/ 8096 h 9525"/>
                <a:gd name="connsiteX1" fmla="*/ 7144 w 9525"/>
                <a:gd name="connsiteY1" fmla="*/ 7144 h 9525"/>
                <a:gd name="connsiteX2" fmla="*/ 10954 w 9525"/>
                <a:gd name="connsiteY2" fmla="*/ 8096 h 9525"/>
              </a:gdLst>
              <a:ahLst/>
              <a:cxnLst>
                <a:cxn ang="0">
                  <a:pos x="connsiteX0" y="connsiteY0"/>
                </a:cxn>
                <a:cxn ang="0">
                  <a:pos x="connsiteX1" y="connsiteY1"/>
                </a:cxn>
                <a:cxn ang="0">
                  <a:pos x="connsiteX2" y="connsiteY2"/>
                </a:cxn>
              </a:cxnLst>
              <a:rect l="l" t="t" r="r" b="b"/>
              <a:pathLst>
                <a:path w="9525" h="9525">
                  <a:moveTo>
                    <a:pt x="10954" y="8096"/>
                  </a:moveTo>
                  <a:lnTo>
                    <a:pt x="7144" y="7144"/>
                  </a:lnTo>
                  <a:cubicBezTo>
                    <a:pt x="8096" y="8096"/>
                    <a:pt x="9049" y="8096"/>
                    <a:pt x="1095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xmlns="" id="{47DFBA36-B0BF-4C6D-BC8E-253D6ACCA505}"/>
                </a:ext>
              </a:extLst>
            </p:cNvPr>
            <p:cNvSpPr/>
            <p:nvPr/>
          </p:nvSpPr>
          <p:spPr>
            <a:xfrm>
              <a:off x="6907054" y="4323873"/>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7144" y="8096"/>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xmlns="" id="{1D1FAB6A-7FC6-4428-95F0-827C2F8BC5B1}"/>
                </a:ext>
              </a:extLst>
            </p:cNvPr>
            <p:cNvSpPr/>
            <p:nvPr/>
          </p:nvSpPr>
          <p:spPr>
            <a:xfrm>
              <a:off x="7220519" y="4384394"/>
              <a:ext cx="9525" cy="9525"/>
            </a:xfrm>
            <a:custGeom>
              <a:avLst/>
              <a:gdLst>
                <a:gd name="connsiteX0" fmla="*/ 9909 w 9525"/>
                <a:gd name="connsiteY0" fmla="*/ 9488 h 9525"/>
                <a:gd name="connsiteX1" fmla="*/ 9909 w 9525"/>
                <a:gd name="connsiteY1" fmla="*/ 9488 h 9525"/>
              </a:gdLst>
              <a:ahLst/>
              <a:cxnLst>
                <a:cxn ang="0">
                  <a:pos x="connsiteX0" y="connsiteY0"/>
                </a:cxn>
                <a:cxn ang="0">
                  <a:pos x="connsiteX1" y="connsiteY1"/>
                </a:cxn>
              </a:cxnLst>
              <a:rect l="l" t="t" r="r" b="b"/>
              <a:pathLst>
                <a:path w="9525" h="9525">
                  <a:moveTo>
                    <a:pt x="9909" y="9488"/>
                  </a:moveTo>
                  <a:cubicBezTo>
                    <a:pt x="8956" y="8536"/>
                    <a:pt x="4194" y="4726"/>
                    <a:pt x="9909" y="9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xmlns="" id="{200506E4-CFF8-41EF-B853-4F15C7B4E371}"/>
                </a:ext>
              </a:extLst>
            </p:cNvPr>
            <p:cNvSpPr/>
            <p:nvPr/>
          </p:nvSpPr>
          <p:spPr>
            <a:xfrm>
              <a:off x="6781324" y="43467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xmlns="" id="{22699D00-EE51-4136-A266-A3382E9EC90C}"/>
                </a:ext>
              </a:extLst>
            </p:cNvPr>
            <p:cNvSpPr/>
            <p:nvPr/>
          </p:nvSpPr>
          <p:spPr>
            <a:xfrm>
              <a:off x="6704171" y="4281011"/>
              <a:ext cx="704850" cy="238125"/>
            </a:xfrm>
            <a:custGeom>
              <a:avLst/>
              <a:gdLst>
                <a:gd name="connsiteX0" fmla="*/ 70961 w 704850"/>
                <a:gd name="connsiteY0" fmla="*/ 96679 h 238125"/>
                <a:gd name="connsiteX1" fmla="*/ 82391 w 704850"/>
                <a:gd name="connsiteY1" fmla="*/ 67151 h 238125"/>
                <a:gd name="connsiteX2" fmla="*/ 89059 w 704850"/>
                <a:gd name="connsiteY2" fmla="*/ 62389 h 238125"/>
                <a:gd name="connsiteX3" fmla="*/ 86201 w 704850"/>
                <a:gd name="connsiteY3" fmla="*/ 69056 h 238125"/>
                <a:gd name="connsiteX4" fmla="*/ 90011 w 704850"/>
                <a:gd name="connsiteY4" fmla="*/ 72866 h 238125"/>
                <a:gd name="connsiteX5" fmla="*/ 151924 w 704850"/>
                <a:gd name="connsiteY5" fmla="*/ 30004 h 238125"/>
                <a:gd name="connsiteX6" fmla="*/ 257651 w 704850"/>
                <a:gd name="connsiteY6" fmla="*/ 58579 h 238125"/>
                <a:gd name="connsiteX7" fmla="*/ 259556 w 704850"/>
                <a:gd name="connsiteY7" fmla="*/ 58579 h 238125"/>
                <a:gd name="connsiteX8" fmla="*/ 587216 w 704850"/>
                <a:gd name="connsiteY8" fmla="*/ 111919 h 238125"/>
                <a:gd name="connsiteX9" fmla="*/ 578644 w 704850"/>
                <a:gd name="connsiteY9" fmla="*/ 116681 h 238125"/>
                <a:gd name="connsiteX10" fmla="*/ 616744 w 704850"/>
                <a:gd name="connsiteY10" fmla="*/ 116681 h 238125"/>
                <a:gd name="connsiteX11" fmla="*/ 624364 w 704850"/>
                <a:gd name="connsiteY11" fmla="*/ 108109 h 238125"/>
                <a:gd name="connsiteX12" fmla="*/ 692944 w 704850"/>
                <a:gd name="connsiteY12" fmla="*/ 115729 h 238125"/>
                <a:gd name="connsiteX13" fmla="*/ 693896 w 704850"/>
                <a:gd name="connsiteY13" fmla="*/ 120491 h 238125"/>
                <a:gd name="connsiteX14" fmla="*/ 521494 w 704850"/>
                <a:gd name="connsiteY14" fmla="*/ 233839 h 238125"/>
                <a:gd name="connsiteX15" fmla="*/ 574834 w 704850"/>
                <a:gd name="connsiteY15" fmla="*/ 211931 h 238125"/>
                <a:gd name="connsiteX16" fmla="*/ 573881 w 704850"/>
                <a:gd name="connsiteY16" fmla="*/ 214789 h 238125"/>
                <a:gd name="connsiteX17" fmla="*/ 554831 w 704850"/>
                <a:gd name="connsiteY17" fmla="*/ 213836 h 238125"/>
                <a:gd name="connsiteX18" fmla="*/ 558641 w 704850"/>
                <a:gd name="connsiteY18" fmla="*/ 216694 h 238125"/>
                <a:gd name="connsiteX19" fmla="*/ 635794 w 704850"/>
                <a:gd name="connsiteY19" fmla="*/ 165259 h 238125"/>
                <a:gd name="connsiteX20" fmla="*/ 658654 w 704850"/>
                <a:gd name="connsiteY20" fmla="*/ 159544 h 238125"/>
                <a:gd name="connsiteX21" fmla="*/ 703421 w 704850"/>
                <a:gd name="connsiteY21" fmla="*/ 104299 h 238125"/>
                <a:gd name="connsiteX22" fmla="*/ 677704 w 704850"/>
                <a:gd name="connsiteY22" fmla="*/ 107156 h 238125"/>
                <a:gd name="connsiteX23" fmla="*/ 678656 w 704850"/>
                <a:gd name="connsiteY23" fmla="*/ 99536 h 238125"/>
                <a:gd name="connsiteX24" fmla="*/ 632936 w 704850"/>
                <a:gd name="connsiteY24" fmla="*/ 97631 h 238125"/>
                <a:gd name="connsiteX25" fmla="*/ 594836 w 704850"/>
                <a:gd name="connsiteY25" fmla="*/ 95726 h 238125"/>
                <a:gd name="connsiteX26" fmla="*/ 603409 w 704850"/>
                <a:gd name="connsiteY26" fmla="*/ 96679 h 238125"/>
                <a:gd name="connsiteX27" fmla="*/ 431959 w 704850"/>
                <a:gd name="connsiteY27" fmla="*/ 81439 h 238125"/>
                <a:gd name="connsiteX28" fmla="*/ 436721 w 704850"/>
                <a:gd name="connsiteY28" fmla="*/ 77629 h 238125"/>
                <a:gd name="connsiteX29" fmla="*/ 247174 w 704850"/>
                <a:gd name="connsiteY29" fmla="*/ 34766 h 238125"/>
                <a:gd name="connsiteX30" fmla="*/ 127159 w 704850"/>
                <a:gd name="connsiteY30" fmla="*/ 15716 h 238125"/>
                <a:gd name="connsiteX31" fmla="*/ 132874 w 704850"/>
                <a:gd name="connsiteY31" fmla="*/ 7144 h 238125"/>
                <a:gd name="connsiteX32" fmla="*/ 113824 w 704850"/>
                <a:gd name="connsiteY32" fmla="*/ 25241 h 238125"/>
                <a:gd name="connsiteX33" fmla="*/ 119539 w 704850"/>
                <a:gd name="connsiteY33" fmla="*/ 20479 h 238125"/>
                <a:gd name="connsiteX34" fmla="*/ 93821 w 704850"/>
                <a:gd name="connsiteY34" fmla="*/ 41434 h 238125"/>
                <a:gd name="connsiteX35" fmla="*/ 7144 w 704850"/>
                <a:gd name="connsiteY35" fmla="*/ 149066 h 238125"/>
                <a:gd name="connsiteX36" fmla="*/ 23336 w 704850"/>
                <a:gd name="connsiteY36" fmla="*/ 154781 h 238125"/>
                <a:gd name="connsiteX37" fmla="*/ 24289 w 704850"/>
                <a:gd name="connsiteY37" fmla="*/ 152876 h 238125"/>
                <a:gd name="connsiteX38" fmla="*/ 70961 w 704850"/>
                <a:gd name="connsiteY38" fmla="*/ 96679 h 238125"/>
                <a:gd name="connsiteX39" fmla="*/ 130016 w 704850"/>
                <a:gd name="connsiteY39" fmla="*/ 31909 h 238125"/>
                <a:gd name="connsiteX40" fmla="*/ 130016 w 704850"/>
                <a:gd name="connsiteY40" fmla="*/ 31909 h 238125"/>
                <a:gd name="connsiteX41" fmla="*/ 135731 w 704850"/>
                <a:gd name="connsiteY41" fmla="*/ 29051 h 238125"/>
                <a:gd name="connsiteX42" fmla="*/ 135731 w 704850"/>
                <a:gd name="connsiteY42" fmla="*/ 29051 h 238125"/>
                <a:gd name="connsiteX43" fmla="*/ 111919 w 704850"/>
                <a:gd name="connsiteY43" fmla="*/ 20479 h 238125"/>
                <a:gd name="connsiteX44" fmla="*/ 111919 w 704850"/>
                <a:gd name="connsiteY44" fmla="*/ 2047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04850" h="238125">
                  <a:moveTo>
                    <a:pt x="70961" y="96679"/>
                  </a:moveTo>
                  <a:cubicBezTo>
                    <a:pt x="70961" y="96679"/>
                    <a:pt x="86201" y="69056"/>
                    <a:pt x="82391" y="67151"/>
                  </a:cubicBezTo>
                  <a:cubicBezTo>
                    <a:pt x="76676" y="71914"/>
                    <a:pt x="88106" y="63341"/>
                    <a:pt x="89059" y="62389"/>
                  </a:cubicBezTo>
                  <a:cubicBezTo>
                    <a:pt x="92869" y="65246"/>
                    <a:pt x="86201" y="70009"/>
                    <a:pt x="86201" y="69056"/>
                  </a:cubicBezTo>
                  <a:cubicBezTo>
                    <a:pt x="88106" y="70009"/>
                    <a:pt x="89059" y="70961"/>
                    <a:pt x="90011" y="72866"/>
                  </a:cubicBezTo>
                  <a:cubicBezTo>
                    <a:pt x="101441" y="65246"/>
                    <a:pt x="125254" y="-2381"/>
                    <a:pt x="151924" y="30004"/>
                  </a:cubicBezTo>
                  <a:cubicBezTo>
                    <a:pt x="203359" y="48101"/>
                    <a:pt x="214789" y="55721"/>
                    <a:pt x="257651" y="58579"/>
                  </a:cubicBezTo>
                  <a:cubicBezTo>
                    <a:pt x="257651" y="63341"/>
                    <a:pt x="257651" y="63341"/>
                    <a:pt x="259556" y="58579"/>
                  </a:cubicBezTo>
                  <a:cubicBezTo>
                    <a:pt x="345281" y="91916"/>
                    <a:pt x="476726" y="117634"/>
                    <a:pt x="587216" y="111919"/>
                  </a:cubicBezTo>
                  <a:cubicBezTo>
                    <a:pt x="584359" y="112871"/>
                    <a:pt x="581501" y="114776"/>
                    <a:pt x="578644" y="116681"/>
                  </a:cubicBezTo>
                  <a:cubicBezTo>
                    <a:pt x="579596" y="116681"/>
                    <a:pt x="622459" y="114776"/>
                    <a:pt x="616744" y="116681"/>
                  </a:cubicBezTo>
                  <a:cubicBezTo>
                    <a:pt x="619601" y="116681"/>
                    <a:pt x="623411" y="112871"/>
                    <a:pt x="624364" y="108109"/>
                  </a:cubicBezTo>
                  <a:cubicBezTo>
                    <a:pt x="619601" y="117634"/>
                    <a:pt x="691991" y="115729"/>
                    <a:pt x="692944" y="115729"/>
                  </a:cubicBezTo>
                  <a:cubicBezTo>
                    <a:pt x="683419" y="117634"/>
                    <a:pt x="694849" y="118586"/>
                    <a:pt x="693896" y="120491"/>
                  </a:cubicBezTo>
                  <a:cubicBezTo>
                    <a:pt x="685324" y="115729"/>
                    <a:pt x="547211" y="217646"/>
                    <a:pt x="521494" y="233839"/>
                  </a:cubicBezTo>
                  <a:cubicBezTo>
                    <a:pt x="541496" y="226219"/>
                    <a:pt x="574834" y="214789"/>
                    <a:pt x="574834" y="211931"/>
                  </a:cubicBezTo>
                  <a:cubicBezTo>
                    <a:pt x="571976" y="210979"/>
                    <a:pt x="571976" y="211931"/>
                    <a:pt x="573881" y="214789"/>
                  </a:cubicBezTo>
                  <a:cubicBezTo>
                    <a:pt x="572929" y="215741"/>
                    <a:pt x="553879" y="214789"/>
                    <a:pt x="554831" y="213836"/>
                  </a:cubicBezTo>
                  <a:cubicBezTo>
                    <a:pt x="552926" y="214789"/>
                    <a:pt x="557689" y="217646"/>
                    <a:pt x="558641" y="216694"/>
                  </a:cubicBezTo>
                  <a:cubicBezTo>
                    <a:pt x="579596" y="203359"/>
                    <a:pt x="617696" y="187166"/>
                    <a:pt x="635794" y="165259"/>
                  </a:cubicBezTo>
                  <a:cubicBezTo>
                    <a:pt x="644366" y="176689"/>
                    <a:pt x="644366" y="167164"/>
                    <a:pt x="658654" y="159544"/>
                  </a:cubicBezTo>
                  <a:cubicBezTo>
                    <a:pt x="700564" y="141446"/>
                    <a:pt x="705326" y="140494"/>
                    <a:pt x="703421" y="104299"/>
                  </a:cubicBezTo>
                  <a:cubicBezTo>
                    <a:pt x="699611" y="104299"/>
                    <a:pt x="690086" y="104299"/>
                    <a:pt x="677704" y="107156"/>
                  </a:cubicBezTo>
                  <a:cubicBezTo>
                    <a:pt x="666274" y="105251"/>
                    <a:pt x="679609" y="100489"/>
                    <a:pt x="678656" y="99536"/>
                  </a:cubicBezTo>
                  <a:cubicBezTo>
                    <a:pt x="669131" y="98584"/>
                    <a:pt x="631984" y="93821"/>
                    <a:pt x="632936" y="97631"/>
                  </a:cubicBezTo>
                  <a:cubicBezTo>
                    <a:pt x="637699" y="98584"/>
                    <a:pt x="601504" y="90964"/>
                    <a:pt x="594836" y="95726"/>
                  </a:cubicBezTo>
                  <a:cubicBezTo>
                    <a:pt x="611029" y="102394"/>
                    <a:pt x="589121" y="90964"/>
                    <a:pt x="603409" y="96679"/>
                  </a:cubicBezTo>
                  <a:cubicBezTo>
                    <a:pt x="581501" y="113824"/>
                    <a:pt x="461486" y="80486"/>
                    <a:pt x="431959" y="81439"/>
                  </a:cubicBezTo>
                  <a:cubicBezTo>
                    <a:pt x="444341" y="69056"/>
                    <a:pt x="438626" y="79534"/>
                    <a:pt x="436721" y="77629"/>
                  </a:cubicBezTo>
                  <a:cubicBezTo>
                    <a:pt x="419576" y="92869"/>
                    <a:pt x="281464" y="42386"/>
                    <a:pt x="247174" y="34766"/>
                  </a:cubicBezTo>
                  <a:cubicBezTo>
                    <a:pt x="193834" y="23336"/>
                    <a:pt x="173831" y="25241"/>
                    <a:pt x="127159" y="15716"/>
                  </a:cubicBezTo>
                  <a:cubicBezTo>
                    <a:pt x="135731" y="15716"/>
                    <a:pt x="137636" y="12859"/>
                    <a:pt x="132874" y="7144"/>
                  </a:cubicBezTo>
                  <a:cubicBezTo>
                    <a:pt x="130969" y="9049"/>
                    <a:pt x="109061" y="25241"/>
                    <a:pt x="113824" y="25241"/>
                  </a:cubicBezTo>
                  <a:cubicBezTo>
                    <a:pt x="112871" y="25241"/>
                    <a:pt x="122396" y="18574"/>
                    <a:pt x="119539" y="20479"/>
                  </a:cubicBezTo>
                  <a:cubicBezTo>
                    <a:pt x="116681" y="30004"/>
                    <a:pt x="92869" y="38576"/>
                    <a:pt x="93821" y="41434"/>
                  </a:cubicBezTo>
                  <a:cubicBezTo>
                    <a:pt x="87154" y="55721"/>
                    <a:pt x="13811" y="148114"/>
                    <a:pt x="7144" y="149066"/>
                  </a:cubicBezTo>
                  <a:cubicBezTo>
                    <a:pt x="10001" y="145256"/>
                    <a:pt x="15716" y="158591"/>
                    <a:pt x="23336" y="154781"/>
                  </a:cubicBezTo>
                  <a:cubicBezTo>
                    <a:pt x="28099" y="144304"/>
                    <a:pt x="22384" y="152876"/>
                    <a:pt x="24289" y="152876"/>
                  </a:cubicBezTo>
                  <a:cubicBezTo>
                    <a:pt x="30956" y="151924"/>
                    <a:pt x="60484" y="99536"/>
                    <a:pt x="70961" y="96679"/>
                  </a:cubicBezTo>
                  <a:close/>
                  <a:moveTo>
                    <a:pt x="130016" y="31909"/>
                  </a:moveTo>
                  <a:cubicBezTo>
                    <a:pt x="129064" y="32861"/>
                    <a:pt x="126206" y="34766"/>
                    <a:pt x="130016" y="31909"/>
                  </a:cubicBezTo>
                  <a:close/>
                  <a:moveTo>
                    <a:pt x="135731" y="29051"/>
                  </a:moveTo>
                  <a:cubicBezTo>
                    <a:pt x="131921" y="30004"/>
                    <a:pt x="131921" y="28099"/>
                    <a:pt x="135731" y="29051"/>
                  </a:cubicBezTo>
                  <a:close/>
                  <a:moveTo>
                    <a:pt x="111919" y="20479"/>
                  </a:moveTo>
                  <a:cubicBezTo>
                    <a:pt x="115729" y="15716"/>
                    <a:pt x="111919" y="25241"/>
                    <a:pt x="111919" y="2047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xmlns="" id="{D3C03FEC-7652-4828-8361-E4A2A1C42DEA}"/>
                </a:ext>
              </a:extLst>
            </p:cNvPr>
            <p:cNvSpPr/>
            <p:nvPr/>
          </p:nvSpPr>
          <p:spPr>
            <a:xfrm>
              <a:off x="6808946" y="429815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xmlns="" id="{43B8769A-8EC1-4D2E-8B13-6E838C594CBB}"/>
                </a:ext>
              </a:extLst>
            </p:cNvPr>
            <p:cNvSpPr/>
            <p:nvPr/>
          </p:nvSpPr>
          <p:spPr>
            <a:xfrm>
              <a:off x="7354305" y="443341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xmlns="" id="{ED0D4BE1-8A1B-4F36-B445-CE046807D056}"/>
                </a:ext>
              </a:extLst>
            </p:cNvPr>
            <p:cNvSpPr/>
            <p:nvPr/>
          </p:nvSpPr>
          <p:spPr>
            <a:xfrm>
              <a:off x="6899434" y="4323159"/>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xmlns="" id="{609AE8D0-2CF1-40B2-8B58-791A13C6431B}"/>
                </a:ext>
              </a:extLst>
            </p:cNvPr>
            <p:cNvSpPr/>
            <p:nvPr/>
          </p:nvSpPr>
          <p:spPr>
            <a:xfrm>
              <a:off x="7313348" y="4446031"/>
              <a:ext cx="9525" cy="9525"/>
            </a:xfrm>
            <a:custGeom>
              <a:avLst/>
              <a:gdLst>
                <a:gd name="connsiteX0" fmla="*/ 7567 w 9525"/>
                <a:gd name="connsiteY0" fmla="*/ 7858 h 9525"/>
                <a:gd name="connsiteX1" fmla="*/ 7567 w 9525"/>
                <a:gd name="connsiteY1" fmla="*/ 7858 h 9525"/>
                <a:gd name="connsiteX2" fmla="*/ 7567 w 9525"/>
                <a:gd name="connsiteY2" fmla="*/ 7858 h 9525"/>
              </a:gdLst>
              <a:ahLst/>
              <a:cxnLst>
                <a:cxn ang="0">
                  <a:pos x="connsiteX0" y="connsiteY0"/>
                </a:cxn>
                <a:cxn ang="0">
                  <a:pos x="connsiteX1" y="connsiteY1"/>
                </a:cxn>
                <a:cxn ang="0">
                  <a:pos x="connsiteX2" y="connsiteY2"/>
                </a:cxn>
              </a:cxnLst>
              <a:rect l="l" t="t" r="r" b="b"/>
              <a:pathLst>
                <a:path w="9525" h="9525">
                  <a:moveTo>
                    <a:pt x="7567" y="7858"/>
                  </a:moveTo>
                  <a:cubicBezTo>
                    <a:pt x="7567" y="6906"/>
                    <a:pt x="6615" y="6906"/>
                    <a:pt x="7567" y="7858"/>
                  </a:cubicBezTo>
                  <a:cubicBezTo>
                    <a:pt x="6615" y="6906"/>
                    <a:pt x="7567" y="7858"/>
                    <a:pt x="7567"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xmlns="" id="{4C2EAEE6-4EDC-450B-ADC9-C23C7EAC74C6}"/>
                </a:ext>
              </a:extLst>
            </p:cNvPr>
            <p:cNvSpPr/>
            <p:nvPr/>
          </p:nvSpPr>
          <p:spPr>
            <a:xfrm>
              <a:off x="7294721" y="4455318"/>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9049" y="7144"/>
                    <a:pt x="10001"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xmlns="" id="{1C046147-A172-4B51-B303-78F6E079DE42}"/>
                </a:ext>
              </a:extLst>
            </p:cNvPr>
            <p:cNvSpPr/>
            <p:nvPr/>
          </p:nvSpPr>
          <p:spPr>
            <a:xfrm>
              <a:off x="7285196" y="44610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xmlns="" id="{1B7DC713-7741-4F07-A35F-720BDF0C89ED}"/>
                </a:ext>
              </a:extLst>
            </p:cNvPr>
            <p:cNvSpPr/>
            <p:nvPr/>
          </p:nvSpPr>
          <p:spPr>
            <a:xfrm>
              <a:off x="7312671" y="4390548"/>
              <a:ext cx="9525" cy="9525"/>
            </a:xfrm>
            <a:custGeom>
              <a:avLst/>
              <a:gdLst>
                <a:gd name="connsiteX0" fmla="*/ 8244 w 9525"/>
                <a:gd name="connsiteY0" fmla="*/ 7144 h 9525"/>
                <a:gd name="connsiteX1" fmla="*/ 8244 w 9525"/>
                <a:gd name="connsiteY1" fmla="*/ 7144 h 9525"/>
                <a:gd name="connsiteX2" fmla="*/ 8244 w 9525"/>
                <a:gd name="connsiteY2" fmla="*/ 7144 h 9525"/>
              </a:gdLst>
              <a:ahLst/>
              <a:cxnLst>
                <a:cxn ang="0">
                  <a:pos x="connsiteX0" y="connsiteY0"/>
                </a:cxn>
                <a:cxn ang="0">
                  <a:pos x="connsiteX1" y="connsiteY1"/>
                </a:cxn>
                <a:cxn ang="0">
                  <a:pos x="connsiteX2" y="connsiteY2"/>
                </a:cxn>
              </a:cxnLst>
              <a:rect l="l" t="t" r="r" b="b"/>
              <a:pathLst>
                <a:path w="9525" h="9525">
                  <a:moveTo>
                    <a:pt x="8244" y="7144"/>
                  </a:moveTo>
                  <a:cubicBezTo>
                    <a:pt x="7291" y="7144"/>
                    <a:pt x="7291" y="7144"/>
                    <a:pt x="8244" y="7144"/>
                  </a:cubicBezTo>
                  <a:cubicBezTo>
                    <a:pt x="6339" y="8096"/>
                    <a:pt x="7291" y="8096"/>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xmlns="" id="{78F78D82-A3FC-4BE0-931A-C19EDBFCF43C}"/>
                </a:ext>
              </a:extLst>
            </p:cNvPr>
            <p:cNvSpPr/>
            <p:nvPr/>
          </p:nvSpPr>
          <p:spPr>
            <a:xfrm>
              <a:off x="7375684" y="4387691"/>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8096"/>
                    <a:pt x="8096" y="8096"/>
                    <a:pt x="7144" y="8096"/>
                  </a:cubicBezTo>
                  <a:cubicBezTo>
                    <a:pt x="8096" y="8096"/>
                    <a:pt x="8096" y="9049"/>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xmlns="" id="{691AB6A5-9516-4DE9-A3C6-07688BEDEB39}"/>
                </a:ext>
              </a:extLst>
            </p:cNvPr>
            <p:cNvSpPr/>
            <p:nvPr/>
          </p:nvSpPr>
          <p:spPr>
            <a:xfrm>
              <a:off x="7239053" y="438769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xmlns="" id="{7C7AEEE0-E5FA-4854-B502-8108BE281BC3}"/>
                </a:ext>
              </a:extLst>
            </p:cNvPr>
            <p:cNvSpPr/>
            <p:nvPr/>
          </p:nvSpPr>
          <p:spPr>
            <a:xfrm>
              <a:off x="7373779" y="4388643"/>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8096"/>
                    <a:pt x="9049" y="7144"/>
                  </a:cubicBezTo>
                  <a:cubicBezTo>
                    <a:pt x="9049"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xmlns="" id="{82205737-1FFF-4A2A-B3AA-DA0189A73416}"/>
                </a:ext>
              </a:extLst>
            </p:cNvPr>
            <p:cNvSpPr/>
            <p:nvPr/>
          </p:nvSpPr>
          <p:spPr>
            <a:xfrm>
              <a:off x="7270909" y="449175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8096"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xmlns="" id="{512CAF81-482B-4439-84BA-95445E39424E}"/>
                </a:ext>
              </a:extLst>
            </p:cNvPr>
            <p:cNvSpPr/>
            <p:nvPr/>
          </p:nvSpPr>
          <p:spPr>
            <a:xfrm>
              <a:off x="7271861" y="449109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xmlns="" id="{6EF3C9C2-4AD9-48D4-8432-06DF011C7AD2}"/>
                </a:ext>
              </a:extLst>
            </p:cNvPr>
            <p:cNvSpPr/>
            <p:nvPr/>
          </p:nvSpPr>
          <p:spPr>
            <a:xfrm>
              <a:off x="7272814" y="448960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xmlns="" id="{43A4E60B-C95B-4BF8-BB47-37B290D1E374}"/>
                </a:ext>
              </a:extLst>
            </p:cNvPr>
            <p:cNvSpPr/>
            <p:nvPr/>
          </p:nvSpPr>
          <p:spPr>
            <a:xfrm>
              <a:off x="7249001" y="4481036"/>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7144" y="7144"/>
                  </a:lnTo>
                  <a:cubicBezTo>
                    <a:pt x="7144"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xmlns="" id="{857BB304-A593-4F16-A2F3-126BBE8F51E1}"/>
                </a:ext>
              </a:extLst>
            </p:cNvPr>
            <p:cNvSpPr/>
            <p:nvPr/>
          </p:nvSpPr>
          <p:spPr>
            <a:xfrm>
              <a:off x="7247837" y="4479021"/>
              <a:ext cx="19050" cy="9525"/>
            </a:xfrm>
            <a:custGeom>
              <a:avLst/>
              <a:gdLst>
                <a:gd name="connsiteX0" fmla="*/ 13070 w 19050"/>
                <a:gd name="connsiteY0" fmla="*/ 7253 h 9525"/>
                <a:gd name="connsiteX1" fmla="*/ 13070 w 19050"/>
                <a:gd name="connsiteY1" fmla="*/ 7253 h 9525"/>
              </a:gdLst>
              <a:ahLst/>
              <a:cxnLst>
                <a:cxn ang="0">
                  <a:pos x="connsiteX0" y="connsiteY0"/>
                </a:cxn>
                <a:cxn ang="0">
                  <a:pos x="connsiteX1" y="connsiteY1"/>
                </a:cxn>
              </a:cxnLst>
              <a:rect l="l" t="t" r="r" b="b"/>
              <a:pathLst>
                <a:path w="19050" h="9525">
                  <a:moveTo>
                    <a:pt x="13070" y="7253"/>
                  </a:moveTo>
                  <a:cubicBezTo>
                    <a:pt x="-265" y="12016"/>
                    <a:pt x="13070" y="6301"/>
                    <a:pt x="13070" y="72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xmlns="" id="{B42F65E2-3693-4E6A-8B61-5FE0874A8C83}"/>
                </a:ext>
              </a:extLst>
            </p:cNvPr>
            <p:cNvSpPr/>
            <p:nvPr/>
          </p:nvSpPr>
          <p:spPr>
            <a:xfrm>
              <a:off x="7276434" y="4478178"/>
              <a:ext cx="9525" cy="9525"/>
            </a:xfrm>
            <a:custGeom>
              <a:avLst/>
              <a:gdLst>
                <a:gd name="connsiteX0" fmla="*/ 11143 w 9525"/>
                <a:gd name="connsiteY0" fmla="*/ 7144 h 9525"/>
                <a:gd name="connsiteX1" fmla="*/ 11143 w 9525"/>
                <a:gd name="connsiteY1" fmla="*/ 7144 h 9525"/>
              </a:gdLst>
              <a:ahLst/>
              <a:cxnLst>
                <a:cxn ang="0">
                  <a:pos x="connsiteX0" y="connsiteY0"/>
                </a:cxn>
                <a:cxn ang="0">
                  <a:pos x="connsiteX1" y="connsiteY1"/>
                </a:cxn>
              </a:cxnLst>
              <a:rect l="l" t="t" r="r" b="b"/>
              <a:pathLst>
                <a:path w="9525" h="9525">
                  <a:moveTo>
                    <a:pt x="11143" y="7144"/>
                  </a:moveTo>
                  <a:cubicBezTo>
                    <a:pt x="4476" y="13811"/>
                    <a:pt x="7333" y="8096"/>
                    <a:pt x="1114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xmlns="" id="{E04814CF-76AD-4C54-A0D6-2D0DDB356CD4}"/>
                </a:ext>
              </a:extLst>
            </p:cNvPr>
            <p:cNvSpPr/>
            <p:nvPr/>
          </p:nvSpPr>
          <p:spPr>
            <a:xfrm>
              <a:off x="7293114" y="4472090"/>
              <a:ext cx="9525" cy="9525"/>
            </a:xfrm>
            <a:custGeom>
              <a:avLst/>
              <a:gdLst>
                <a:gd name="connsiteX0" fmla="*/ 7799 w 9525"/>
                <a:gd name="connsiteY0" fmla="*/ 7517 h 9525"/>
                <a:gd name="connsiteX1" fmla="*/ 8751 w 9525"/>
                <a:gd name="connsiteY1" fmla="*/ 9422 h 9525"/>
                <a:gd name="connsiteX2" fmla="*/ 7799 w 9525"/>
                <a:gd name="connsiteY2" fmla="*/ 7517 h 9525"/>
              </a:gdLst>
              <a:ahLst/>
              <a:cxnLst>
                <a:cxn ang="0">
                  <a:pos x="connsiteX0" y="connsiteY0"/>
                </a:cxn>
                <a:cxn ang="0">
                  <a:pos x="connsiteX1" y="connsiteY1"/>
                </a:cxn>
                <a:cxn ang="0">
                  <a:pos x="connsiteX2" y="connsiteY2"/>
                </a:cxn>
              </a:cxnLst>
              <a:rect l="l" t="t" r="r" b="b"/>
              <a:pathLst>
                <a:path w="9525" h="9525">
                  <a:moveTo>
                    <a:pt x="7799" y="7517"/>
                  </a:moveTo>
                  <a:cubicBezTo>
                    <a:pt x="5894" y="9422"/>
                    <a:pt x="8751" y="8470"/>
                    <a:pt x="8751" y="9422"/>
                  </a:cubicBezTo>
                  <a:cubicBezTo>
                    <a:pt x="9704" y="7517"/>
                    <a:pt x="9704" y="6565"/>
                    <a:pt x="7799" y="751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xmlns="" id="{305BC95F-B86D-464F-A7AF-CFC8FE62F142}"/>
                </a:ext>
              </a:extLst>
            </p:cNvPr>
            <p:cNvSpPr/>
            <p:nvPr/>
          </p:nvSpPr>
          <p:spPr>
            <a:xfrm>
              <a:off x="7384256" y="4419123"/>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9049"/>
                  </a:lnTo>
                  <a:cubicBezTo>
                    <a:pt x="10001" y="8096"/>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xmlns="" id="{4567DCAF-1802-441C-B045-BFB2DAB5D357}"/>
                </a:ext>
              </a:extLst>
            </p:cNvPr>
            <p:cNvSpPr/>
            <p:nvPr/>
          </p:nvSpPr>
          <p:spPr>
            <a:xfrm>
              <a:off x="7383516" y="4400073"/>
              <a:ext cx="9525" cy="9525"/>
            </a:xfrm>
            <a:custGeom>
              <a:avLst/>
              <a:gdLst>
                <a:gd name="connsiteX0" fmla="*/ 8837 w 9525"/>
                <a:gd name="connsiteY0" fmla="*/ 7144 h 9525"/>
                <a:gd name="connsiteX1" fmla="*/ 8837 w 9525"/>
                <a:gd name="connsiteY1" fmla="*/ 7144 h 9525"/>
              </a:gdLst>
              <a:ahLst/>
              <a:cxnLst>
                <a:cxn ang="0">
                  <a:pos x="connsiteX0" y="connsiteY0"/>
                </a:cxn>
                <a:cxn ang="0">
                  <a:pos x="connsiteX1" y="connsiteY1"/>
                </a:cxn>
              </a:cxnLst>
              <a:rect l="l" t="t" r="r" b="b"/>
              <a:pathLst>
                <a:path w="9525" h="9525">
                  <a:moveTo>
                    <a:pt x="8837" y="7144"/>
                  </a:moveTo>
                  <a:cubicBezTo>
                    <a:pt x="5027" y="10001"/>
                    <a:pt x="8837" y="7144"/>
                    <a:pt x="883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xmlns="" id="{C94C392B-5757-457B-89D1-1B8B3D45BD8C}"/>
                </a:ext>
              </a:extLst>
            </p:cNvPr>
            <p:cNvSpPr/>
            <p:nvPr/>
          </p:nvSpPr>
          <p:spPr>
            <a:xfrm>
              <a:off x="7402528" y="4380245"/>
              <a:ext cx="9525" cy="9525"/>
            </a:xfrm>
            <a:custGeom>
              <a:avLst/>
              <a:gdLst>
                <a:gd name="connsiteX0" fmla="*/ 9827 w 9525"/>
                <a:gd name="connsiteY0" fmla="*/ 9827 h 9525"/>
                <a:gd name="connsiteX1" fmla="*/ 9827 w 9525"/>
                <a:gd name="connsiteY1" fmla="*/ 9827 h 9525"/>
              </a:gdLst>
              <a:ahLst/>
              <a:cxnLst>
                <a:cxn ang="0">
                  <a:pos x="connsiteX0" y="connsiteY0"/>
                </a:cxn>
                <a:cxn ang="0">
                  <a:pos x="connsiteX1" y="connsiteY1"/>
                </a:cxn>
              </a:cxnLst>
              <a:rect l="l" t="t" r="r" b="b"/>
              <a:pathLst>
                <a:path w="9525" h="9525">
                  <a:moveTo>
                    <a:pt x="9827" y="9827"/>
                  </a:moveTo>
                  <a:cubicBezTo>
                    <a:pt x="13637" y="13637"/>
                    <a:pt x="2207" y="2207"/>
                    <a:pt x="9827" y="98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xmlns="" id="{7479F8AE-D419-41D9-AEE0-764049DD41C4}"/>
                </a:ext>
              </a:extLst>
            </p:cNvPr>
            <p:cNvSpPr/>
            <p:nvPr/>
          </p:nvSpPr>
          <p:spPr>
            <a:xfrm>
              <a:off x="7222331" y="4360868"/>
              <a:ext cx="9525" cy="9525"/>
            </a:xfrm>
            <a:custGeom>
              <a:avLst/>
              <a:gdLst>
                <a:gd name="connsiteX0" fmla="*/ 7144 w 9525"/>
                <a:gd name="connsiteY0" fmla="*/ 7297 h 9525"/>
                <a:gd name="connsiteX1" fmla="*/ 7144 w 9525"/>
                <a:gd name="connsiteY1" fmla="*/ 10154 h 9525"/>
                <a:gd name="connsiteX2" fmla="*/ 7144 w 9525"/>
                <a:gd name="connsiteY2" fmla="*/ 7297 h 9525"/>
              </a:gdLst>
              <a:ahLst/>
              <a:cxnLst>
                <a:cxn ang="0">
                  <a:pos x="connsiteX0" y="connsiteY0"/>
                </a:cxn>
                <a:cxn ang="0">
                  <a:pos x="connsiteX1" y="connsiteY1"/>
                </a:cxn>
                <a:cxn ang="0">
                  <a:pos x="connsiteX2" y="connsiteY2"/>
                </a:cxn>
              </a:cxnLst>
              <a:rect l="l" t="t" r="r" b="b"/>
              <a:pathLst>
                <a:path w="9525" h="9525">
                  <a:moveTo>
                    <a:pt x="7144" y="7297"/>
                  </a:moveTo>
                  <a:lnTo>
                    <a:pt x="7144" y="10154"/>
                  </a:lnTo>
                  <a:cubicBezTo>
                    <a:pt x="8096" y="10154"/>
                    <a:pt x="9049" y="6344"/>
                    <a:pt x="7144" y="72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xmlns="" id="{CCF57904-DE87-4C56-948F-ADDF1230F257}"/>
                </a:ext>
              </a:extLst>
            </p:cNvPr>
            <p:cNvSpPr/>
            <p:nvPr/>
          </p:nvSpPr>
          <p:spPr>
            <a:xfrm>
              <a:off x="7143274" y="4352075"/>
              <a:ext cx="9525" cy="9525"/>
            </a:xfrm>
            <a:custGeom>
              <a:avLst/>
              <a:gdLst>
                <a:gd name="connsiteX0" fmla="*/ 10954 w 9525"/>
                <a:gd name="connsiteY0" fmla="*/ 9422 h 9525"/>
                <a:gd name="connsiteX1" fmla="*/ 7144 w 9525"/>
                <a:gd name="connsiteY1" fmla="*/ 7517 h 9525"/>
                <a:gd name="connsiteX2" fmla="*/ 10954 w 9525"/>
                <a:gd name="connsiteY2" fmla="*/ 9422 h 9525"/>
              </a:gdLst>
              <a:ahLst/>
              <a:cxnLst>
                <a:cxn ang="0">
                  <a:pos x="connsiteX0" y="connsiteY0"/>
                </a:cxn>
                <a:cxn ang="0">
                  <a:pos x="connsiteX1" y="connsiteY1"/>
                </a:cxn>
                <a:cxn ang="0">
                  <a:pos x="connsiteX2" y="connsiteY2"/>
                </a:cxn>
              </a:cxnLst>
              <a:rect l="l" t="t" r="r" b="b"/>
              <a:pathLst>
                <a:path w="9525" h="9525">
                  <a:moveTo>
                    <a:pt x="10954" y="9422"/>
                  </a:moveTo>
                  <a:cubicBezTo>
                    <a:pt x="10001" y="7517"/>
                    <a:pt x="8096" y="6565"/>
                    <a:pt x="7144" y="7517"/>
                  </a:cubicBezTo>
                  <a:cubicBezTo>
                    <a:pt x="8096" y="8470"/>
                    <a:pt x="10001" y="9422"/>
                    <a:pt x="10954" y="942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xmlns="" id="{1C5EB6CF-A787-4996-9CA5-D639D72E24EA}"/>
                </a:ext>
              </a:extLst>
            </p:cNvPr>
            <p:cNvSpPr/>
            <p:nvPr/>
          </p:nvSpPr>
          <p:spPr>
            <a:xfrm>
              <a:off x="6925903" y="4302788"/>
              <a:ext cx="9525" cy="9525"/>
            </a:xfrm>
            <a:custGeom>
              <a:avLst/>
              <a:gdLst>
                <a:gd name="connsiteX0" fmla="*/ 7344 w 9525"/>
                <a:gd name="connsiteY0" fmla="*/ 8227 h 9525"/>
                <a:gd name="connsiteX1" fmla="*/ 7344 w 9525"/>
                <a:gd name="connsiteY1" fmla="*/ 8227 h 9525"/>
              </a:gdLst>
              <a:ahLst/>
              <a:cxnLst>
                <a:cxn ang="0">
                  <a:pos x="connsiteX0" y="connsiteY0"/>
                </a:cxn>
                <a:cxn ang="0">
                  <a:pos x="connsiteX1" y="connsiteY1"/>
                </a:cxn>
              </a:cxnLst>
              <a:rect l="l" t="t" r="r" b="b"/>
              <a:pathLst>
                <a:path w="9525" h="9525">
                  <a:moveTo>
                    <a:pt x="7344" y="8227"/>
                  </a:moveTo>
                  <a:cubicBezTo>
                    <a:pt x="9249" y="5369"/>
                    <a:pt x="6392" y="9179"/>
                    <a:pt x="7344" y="82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xmlns="" id="{1DEBA81D-21EB-4DBD-A24F-936852725F9D}"/>
                </a:ext>
              </a:extLst>
            </p:cNvPr>
            <p:cNvSpPr/>
            <p:nvPr/>
          </p:nvSpPr>
          <p:spPr>
            <a:xfrm>
              <a:off x="7186136" y="51354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9048"/>
                    <a:pt x="1190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xmlns="" id="{CC164BED-CDC9-4FAB-8EAB-5F5793BE1E82}"/>
                </a:ext>
              </a:extLst>
            </p:cNvPr>
            <p:cNvSpPr/>
            <p:nvPr/>
          </p:nvSpPr>
          <p:spPr>
            <a:xfrm>
              <a:off x="7195767" y="5134652"/>
              <a:ext cx="9525" cy="9525"/>
            </a:xfrm>
            <a:custGeom>
              <a:avLst/>
              <a:gdLst>
                <a:gd name="connsiteX0" fmla="*/ 7990 w 9525"/>
                <a:gd name="connsiteY0" fmla="*/ 10752 h 9525"/>
                <a:gd name="connsiteX1" fmla="*/ 7990 w 9525"/>
                <a:gd name="connsiteY1" fmla="*/ 10752 h 9525"/>
              </a:gdLst>
              <a:ahLst/>
              <a:cxnLst>
                <a:cxn ang="0">
                  <a:pos x="connsiteX0" y="connsiteY0"/>
                </a:cxn>
                <a:cxn ang="0">
                  <a:pos x="connsiteX1" y="connsiteY1"/>
                </a:cxn>
              </a:cxnLst>
              <a:rect l="l" t="t" r="r" b="b"/>
              <a:pathLst>
                <a:path w="9525" h="9525">
                  <a:moveTo>
                    <a:pt x="7990" y="10752"/>
                  </a:moveTo>
                  <a:cubicBezTo>
                    <a:pt x="7990" y="9799"/>
                    <a:pt x="6086" y="3132"/>
                    <a:pt x="7990" y="1075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xmlns="" id="{DB6CE885-8946-4B75-8D76-A14DD8699514}"/>
                </a:ext>
              </a:extLst>
            </p:cNvPr>
            <p:cNvSpPr/>
            <p:nvPr/>
          </p:nvSpPr>
          <p:spPr>
            <a:xfrm>
              <a:off x="7314301" y="509444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xmlns="" id="{0DF412BB-A673-432E-8B71-0A4DFC7CE385}"/>
                </a:ext>
              </a:extLst>
            </p:cNvPr>
            <p:cNvSpPr/>
            <p:nvPr/>
          </p:nvSpPr>
          <p:spPr>
            <a:xfrm>
              <a:off x="7386161" y="506396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8096"/>
                    <a:pt x="7144" y="8096"/>
                  </a:cubicBezTo>
                  <a:cubicBezTo>
                    <a:pt x="8096" y="8096"/>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xmlns="" id="{49F66247-79AF-4CCE-AF93-A16B00667C9D}"/>
                </a:ext>
              </a:extLst>
            </p:cNvPr>
            <p:cNvSpPr/>
            <p:nvPr/>
          </p:nvSpPr>
          <p:spPr>
            <a:xfrm>
              <a:off x="7403306" y="506015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7144" y="7144"/>
                    <a:pt x="7144"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xmlns="" id="{6898B102-C2E8-41F1-87D5-5B72BA0585F9}"/>
                </a:ext>
              </a:extLst>
            </p:cNvPr>
            <p:cNvSpPr/>
            <p:nvPr/>
          </p:nvSpPr>
          <p:spPr>
            <a:xfrm>
              <a:off x="7314724" y="5094022"/>
              <a:ext cx="9525" cy="9525"/>
            </a:xfrm>
            <a:custGeom>
              <a:avLst/>
              <a:gdLst>
                <a:gd name="connsiteX0" fmla="*/ 7144 w 9525"/>
                <a:gd name="connsiteY0" fmla="*/ 7567 h 9525"/>
                <a:gd name="connsiteX1" fmla="*/ 9049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9049" y="7567"/>
                  </a:lnTo>
                  <a:cubicBezTo>
                    <a:pt x="9049" y="6615"/>
                    <a:pt x="8096"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xmlns="" id="{D703AC68-F7C0-442C-B3DB-5DF37B6B858F}"/>
                </a:ext>
              </a:extLst>
            </p:cNvPr>
            <p:cNvSpPr/>
            <p:nvPr/>
          </p:nvSpPr>
          <p:spPr>
            <a:xfrm>
              <a:off x="7208573" y="512397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8096"/>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xmlns="" id="{F741BE0A-A160-460F-82AB-7EAA1D45DB33}"/>
                </a:ext>
              </a:extLst>
            </p:cNvPr>
            <p:cNvSpPr/>
            <p:nvPr/>
          </p:nvSpPr>
          <p:spPr>
            <a:xfrm>
              <a:off x="7283397" y="5110638"/>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10001"/>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xmlns="" id="{CA100C78-EBBA-4B51-9828-0DF8E48BAAF2}"/>
                </a:ext>
              </a:extLst>
            </p:cNvPr>
            <p:cNvSpPr/>
            <p:nvPr/>
          </p:nvSpPr>
          <p:spPr>
            <a:xfrm>
              <a:off x="7258472" y="5117929"/>
              <a:ext cx="9525" cy="9525"/>
            </a:xfrm>
            <a:custGeom>
              <a:avLst/>
              <a:gdLst>
                <a:gd name="connsiteX0" fmla="*/ 8151 w 9525"/>
                <a:gd name="connsiteY0" fmla="*/ 10330 h 9525"/>
                <a:gd name="connsiteX1" fmla="*/ 8151 w 9525"/>
                <a:gd name="connsiteY1" fmla="*/ 10330 h 9525"/>
              </a:gdLst>
              <a:ahLst/>
              <a:cxnLst>
                <a:cxn ang="0">
                  <a:pos x="connsiteX0" y="connsiteY0"/>
                </a:cxn>
                <a:cxn ang="0">
                  <a:pos x="connsiteX1" y="connsiteY1"/>
                </a:cxn>
              </a:cxnLst>
              <a:rect l="l" t="t" r="r" b="b"/>
              <a:pathLst>
                <a:path w="9525" h="9525">
                  <a:moveTo>
                    <a:pt x="8151" y="10330"/>
                  </a:moveTo>
                  <a:cubicBezTo>
                    <a:pt x="12913" y="9378"/>
                    <a:pt x="4341" y="3663"/>
                    <a:pt x="8151" y="1033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xmlns="" id="{669FFC36-7831-4711-A94D-24342198B31C}"/>
                </a:ext>
              </a:extLst>
            </p:cNvPr>
            <p:cNvSpPr/>
            <p:nvPr/>
          </p:nvSpPr>
          <p:spPr>
            <a:xfrm>
              <a:off x="7219051" y="513254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xmlns="" id="{0BE28DE0-7BBE-4A0C-8686-51CA140EB809}"/>
                </a:ext>
              </a:extLst>
            </p:cNvPr>
            <p:cNvSpPr/>
            <p:nvPr/>
          </p:nvSpPr>
          <p:spPr>
            <a:xfrm>
              <a:off x="7301389" y="51039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xmlns="" id="{8D88DD9F-3432-4B75-9E95-8A77AB6C92AB}"/>
                </a:ext>
              </a:extLst>
            </p:cNvPr>
            <p:cNvSpPr/>
            <p:nvPr/>
          </p:nvSpPr>
          <p:spPr>
            <a:xfrm>
              <a:off x="7387114" y="44276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xmlns="" id="{DF08BA94-1A00-4B7E-8204-717CA606EA6B}"/>
                </a:ext>
              </a:extLst>
            </p:cNvPr>
            <p:cNvSpPr/>
            <p:nvPr/>
          </p:nvSpPr>
          <p:spPr>
            <a:xfrm>
              <a:off x="7396639" y="43962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190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xmlns="" id="{7F1714A9-4DE1-45EE-92A1-C5D3F38A2642}"/>
                </a:ext>
              </a:extLst>
            </p:cNvPr>
            <p:cNvSpPr/>
            <p:nvPr/>
          </p:nvSpPr>
          <p:spPr>
            <a:xfrm>
              <a:off x="7414736" y="50306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xmlns="" id="{0BBE2386-A2A3-46AE-BE85-5C9F4755A723}"/>
                </a:ext>
              </a:extLst>
            </p:cNvPr>
            <p:cNvSpPr/>
            <p:nvPr/>
          </p:nvSpPr>
          <p:spPr>
            <a:xfrm>
              <a:off x="7424261" y="4807486"/>
              <a:ext cx="19050" cy="9525"/>
            </a:xfrm>
            <a:custGeom>
              <a:avLst/>
              <a:gdLst>
                <a:gd name="connsiteX0" fmla="*/ 12859 w 19050"/>
                <a:gd name="connsiteY0" fmla="*/ 8354 h 9525"/>
                <a:gd name="connsiteX1" fmla="*/ 7144 w 19050"/>
                <a:gd name="connsiteY1" fmla="*/ 8354 h 9525"/>
                <a:gd name="connsiteX2" fmla="*/ 12859 w 19050"/>
                <a:gd name="connsiteY2" fmla="*/ 8354 h 9525"/>
              </a:gdLst>
              <a:ahLst/>
              <a:cxnLst>
                <a:cxn ang="0">
                  <a:pos x="connsiteX0" y="connsiteY0"/>
                </a:cxn>
                <a:cxn ang="0">
                  <a:pos x="connsiteX1" y="connsiteY1"/>
                </a:cxn>
                <a:cxn ang="0">
                  <a:pos x="connsiteX2" y="connsiteY2"/>
                </a:cxn>
              </a:cxnLst>
              <a:rect l="l" t="t" r="r" b="b"/>
              <a:pathLst>
                <a:path w="19050" h="9525">
                  <a:moveTo>
                    <a:pt x="12859" y="8354"/>
                  </a:moveTo>
                  <a:cubicBezTo>
                    <a:pt x="10001" y="11211"/>
                    <a:pt x="10001" y="4544"/>
                    <a:pt x="7144" y="8354"/>
                  </a:cubicBezTo>
                  <a:cubicBezTo>
                    <a:pt x="8096" y="8354"/>
                    <a:pt x="11906" y="12163"/>
                    <a:pt x="12859" y="83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xmlns="" id="{577B68D2-ED7F-45E2-A024-E5BBA53ECB79}"/>
                </a:ext>
              </a:extLst>
            </p:cNvPr>
            <p:cNvSpPr/>
            <p:nvPr/>
          </p:nvSpPr>
          <p:spPr>
            <a:xfrm>
              <a:off x="7209949" y="512397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xmlns="" id="{1E9ED2F4-AC74-4397-B11E-C4E7F704835C}"/>
                </a:ext>
              </a:extLst>
            </p:cNvPr>
            <p:cNvSpPr/>
            <p:nvPr/>
          </p:nvSpPr>
          <p:spPr>
            <a:xfrm>
              <a:off x="7423838" y="480869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xmlns="" id="{67FE4020-8A46-45D0-B475-B4FA7A85DB59}"/>
                </a:ext>
              </a:extLst>
            </p:cNvPr>
            <p:cNvSpPr/>
            <p:nvPr/>
          </p:nvSpPr>
          <p:spPr>
            <a:xfrm>
              <a:off x="7428071" y="497633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8096"/>
                  </a:cubicBezTo>
                  <a:cubicBezTo>
                    <a:pt x="7144" y="8096"/>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xmlns="" id="{94425BE0-7959-4A31-AF78-43F2129A4971}"/>
                </a:ext>
              </a:extLst>
            </p:cNvPr>
            <p:cNvSpPr/>
            <p:nvPr/>
          </p:nvSpPr>
          <p:spPr>
            <a:xfrm>
              <a:off x="7408069" y="5016341"/>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7144" y="7144"/>
                  </a:lnTo>
                  <a:cubicBezTo>
                    <a:pt x="7144" y="8096"/>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xmlns="" id="{EAD612C1-9A65-4783-81F0-D41D4B616E90}"/>
                </a:ext>
              </a:extLst>
            </p:cNvPr>
            <p:cNvSpPr/>
            <p:nvPr/>
          </p:nvSpPr>
          <p:spPr>
            <a:xfrm>
              <a:off x="7424750" y="4952798"/>
              <a:ext cx="9525" cy="9525"/>
            </a:xfrm>
            <a:custGeom>
              <a:avLst/>
              <a:gdLst>
                <a:gd name="connsiteX0" fmla="*/ 7608 w 9525"/>
                <a:gd name="connsiteY0" fmla="*/ 9727 h 9525"/>
                <a:gd name="connsiteX1" fmla="*/ 7608 w 9525"/>
                <a:gd name="connsiteY1" fmla="*/ 9727 h 9525"/>
              </a:gdLst>
              <a:ahLst/>
              <a:cxnLst>
                <a:cxn ang="0">
                  <a:pos x="connsiteX0" y="connsiteY0"/>
                </a:cxn>
                <a:cxn ang="0">
                  <a:pos x="connsiteX1" y="connsiteY1"/>
                </a:cxn>
              </a:cxnLst>
              <a:rect l="l" t="t" r="r" b="b"/>
              <a:pathLst>
                <a:path w="9525" h="9525">
                  <a:moveTo>
                    <a:pt x="7608" y="9727"/>
                  </a:moveTo>
                  <a:cubicBezTo>
                    <a:pt x="10465" y="3059"/>
                    <a:pt x="5703" y="11632"/>
                    <a:pt x="7608" y="97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xmlns="" id="{30CFC2E6-2892-4C4A-99C3-79F776F5E0ED}"/>
                </a:ext>
              </a:extLst>
            </p:cNvPr>
            <p:cNvSpPr/>
            <p:nvPr/>
          </p:nvSpPr>
          <p:spPr>
            <a:xfrm>
              <a:off x="7424790" y="493252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xmlns="" id="{3DCA8864-55D4-4ACF-8FBB-19C512050748}"/>
                </a:ext>
              </a:extLst>
            </p:cNvPr>
            <p:cNvSpPr/>
            <p:nvPr/>
          </p:nvSpPr>
          <p:spPr>
            <a:xfrm>
              <a:off x="7395686" y="4493592"/>
              <a:ext cx="9525" cy="9525"/>
            </a:xfrm>
            <a:custGeom>
              <a:avLst/>
              <a:gdLst>
                <a:gd name="connsiteX0" fmla="*/ 7144 w 9525"/>
                <a:gd name="connsiteY0" fmla="*/ 8875 h 9525"/>
                <a:gd name="connsiteX1" fmla="*/ 10001 w 9525"/>
                <a:gd name="connsiteY1" fmla="*/ 7922 h 9525"/>
                <a:gd name="connsiteX2" fmla="*/ 7144 w 9525"/>
                <a:gd name="connsiteY2" fmla="*/ 8875 h 9525"/>
              </a:gdLst>
              <a:ahLst/>
              <a:cxnLst>
                <a:cxn ang="0">
                  <a:pos x="connsiteX0" y="connsiteY0"/>
                </a:cxn>
                <a:cxn ang="0">
                  <a:pos x="connsiteX1" y="connsiteY1"/>
                </a:cxn>
                <a:cxn ang="0">
                  <a:pos x="connsiteX2" y="connsiteY2"/>
                </a:cxn>
              </a:cxnLst>
              <a:rect l="l" t="t" r="r" b="b"/>
              <a:pathLst>
                <a:path w="9525" h="9525">
                  <a:moveTo>
                    <a:pt x="7144" y="8875"/>
                  </a:moveTo>
                  <a:cubicBezTo>
                    <a:pt x="8096" y="7922"/>
                    <a:pt x="9049" y="7922"/>
                    <a:pt x="10001" y="7922"/>
                  </a:cubicBezTo>
                  <a:cubicBezTo>
                    <a:pt x="8096" y="8875"/>
                    <a:pt x="7144" y="5065"/>
                    <a:pt x="7144" y="887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xmlns="" id="{5A747D35-F7B6-4189-88E0-E062BBA99BE4}"/>
                </a:ext>
              </a:extLst>
            </p:cNvPr>
            <p:cNvSpPr/>
            <p:nvPr/>
          </p:nvSpPr>
          <p:spPr>
            <a:xfrm>
              <a:off x="7209526" y="5123656"/>
              <a:ext cx="9525" cy="9525"/>
            </a:xfrm>
            <a:custGeom>
              <a:avLst/>
              <a:gdLst>
                <a:gd name="connsiteX0" fmla="*/ 7567 w 9525"/>
                <a:gd name="connsiteY0" fmla="*/ 8414 h 9525"/>
                <a:gd name="connsiteX1" fmla="*/ 7567 w 9525"/>
                <a:gd name="connsiteY1" fmla="*/ 8414 h 9525"/>
              </a:gdLst>
              <a:ahLst/>
              <a:cxnLst>
                <a:cxn ang="0">
                  <a:pos x="connsiteX0" y="connsiteY0"/>
                </a:cxn>
                <a:cxn ang="0">
                  <a:pos x="connsiteX1" y="connsiteY1"/>
                </a:cxn>
              </a:cxnLst>
              <a:rect l="l" t="t" r="r" b="b"/>
              <a:pathLst>
                <a:path w="9525" h="9525">
                  <a:moveTo>
                    <a:pt x="7567" y="8414"/>
                  </a:moveTo>
                  <a:cubicBezTo>
                    <a:pt x="6615" y="5556"/>
                    <a:pt x="7567" y="8414"/>
                    <a:pt x="7567"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xmlns="" id="{45ED4221-727F-444F-85B2-969FC17F2089}"/>
                </a:ext>
              </a:extLst>
            </p:cNvPr>
            <p:cNvSpPr/>
            <p:nvPr/>
          </p:nvSpPr>
          <p:spPr>
            <a:xfrm>
              <a:off x="7402354" y="4949666"/>
              <a:ext cx="9525" cy="9525"/>
            </a:xfrm>
            <a:custGeom>
              <a:avLst/>
              <a:gdLst>
                <a:gd name="connsiteX0" fmla="*/ 7144 w 9525"/>
                <a:gd name="connsiteY0" fmla="*/ 10954 h 9525"/>
                <a:gd name="connsiteX1" fmla="*/ 8096 w 9525"/>
                <a:gd name="connsiteY1" fmla="*/ 7144 h 9525"/>
                <a:gd name="connsiteX2" fmla="*/ 7144 w 9525"/>
                <a:gd name="connsiteY2" fmla="*/ 10954 h 9525"/>
              </a:gdLst>
              <a:ahLst/>
              <a:cxnLst>
                <a:cxn ang="0">
                  <a:pos x="connsiteX0" y="connsiteY0"/>
                </a:cxn>
                <a:cxn ang="0">
                  <a:pos x="connsiteX1" y="connsiteY1"/>
                </a:cxn>
                <a:cxn ang="0">
                  <a:pos x="connsiteX2" y="connsiteY2"/>
                </a:cxn>
              </a:cxnLst>
              <a:rect l="l" t="t" r="r" b="b"/>
              <a:pathLst>
                <a:path w="9525" h="9525">
                  <a:moveTo>
                    <a:pt x="7144" y="10954"/>
                  </a:moveTo>
                  <a:lnTo>
                    <a:pt x="8096" y="7144"/>
                  </a:lnTo>
                  <a:cubicBezTo>
                    <a:pt x="8096" y="8096"/>
                    <a:pt x="7144" y="10001"/>
                    <a:pt x="7144"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xmlns="" id="{12AC2EC5-D430-40C3-9DF0-D2E40B81C7BF}"/>
                </a:ext>
              </a:extLst>
            </p:cNvPr>
            <p:cNvSpPr/>
            <p:nvPr/>
          </p:nvSpPr>
          <p:spPr>
            <a:xfrm>
              <a:off x="7405211" y="465653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xmlns="" id="{592DF9FE-9B2E-4046-A524-7D782358753D}"/>
                </a:ext>
              </a:extLst>
            </p:cNvPr>
            <p:cNvSpPr/>
            <p:nvPr/>
          </p:nvSpPr>
          <p:spPr>
            <a:xfrm>
              <a:off x="7403306" y="4937071"/>
              <a:ext cx="9525" cy="9525"/>
            </a:xfrm>
            <a:custGeom>
              <a:avLst/>
              <a:gdLst>
                <a:gd name="connsiteX0" fmla="*/ 7144 w 9525"/>
                <a:gd name="connsiteY0" fmla="*/ 9260 h 9525"/>
                <a:gd name="connsiteX1" fmla="*/ 7144 w 9525"/>
                <a:gd name="connsiteY1" fmla="*/ 9260 h 9525"/>
              </a:gdLst>
              <a:ahLst/>
              <a:cxnLst>
                <a:cxn ang="0">
                  <a:pos x="connsiteX0" y="connsiteY0"/>
                </a:cxn>
                <a:cxn ang="0">
                  <a:pos x="connsiteX1" y="connsiteY1"/>
                </a:cxn>
              </a:cxnLst>
              <a:rect l="l" t="t" r="r" b="b"/>
              <a:pathLst>
                <a:path w="9525" h="9525">
                  <a:moveTo>
                    <a:pt x="7144" y="9260"/>
                  </a:moveTo>
                  <a:cubicBezTo>
                    <a:pt x="8096" y="9260"/>
                    <a:pt x="10954" y="4498"/>
                    <a:pt x="7144" y="926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xmlns="" id="{B5B6967C-C671-440D-8FB1-66C9AE37A17B}"/>
                </a:ext>
              </a:extLst>
            </p:cNvPr>
            <p:cNvSpPr/>
            <p:nvPr/>
          </p:nvSpPr>
          <p:spPr>
            <a:xfrm>
              <a:off x="7398544" y="44943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xmlns="" id="{B78A8C5C-546C-4603-95D8-FEB8CBE2FBD9}"/>
                </a:ext>
              </a:extLst>
            </p:cNvPr>
            <p:cNvSpPr/>
            <p:nvPr/>
          </p:nvSpPr>
          <p:spPr>
            <a:xfrm>
              <a:off x="7200393" y="4396263"/>
              <a:ext cx="247650" cy="752475"/>
            </a:xfrm>
            <a:custGeom>
              <a:avLst/>
              <a:gdLst>
                <a:gd name="connsiteX0" fmla="*/ 196723 w 247650"/>
                <a:gd name="connsiteY0" fmla="*/ 82391 h 752475"/>
                <a:gd name="connsiteX1" fmla="*/ 211010 w 247650"/>
                <a:gd name="connsiteY1" fmla="*/ 107156 h 752475"/>
                <a:gd name="connsiteX2" fmla="*/ 210058 w 247650"/>
                <a:gd name="connsiteY2" fmla="*/ 114776 h 752475"/>
                <a:gd name="connsiteX3" fmla="*/ 201485 w 247650"/>
                <a:gd name="connsiteY3" fmla="*/ 110014 h 752475"/>
                <a:gd name="connsiteX4" fmla="*/ 214820 w 247650"/>
                <a:gd name="connsiteY4" fmla="*/ 213836 h 752475"/>
                <a:gd name="connsiteX5" fmla="*/ 217677 w 247650"/>
                <a:gd name="connsiteY5" fmla="*/ 310991 h 752475"/>
                <a:gd name="connsiteX6" fmla="*/ 217677 w 247650"/>
                <a:gd name="connsiteY6" fmla="*/ 311944 h 752475"/>
                <a:gd name="connsiteX7" fmla="*/ 216725 w 247650"/>
                <a:gd name="connsiteY7" fmla="*/ 605314 h 752475"/>
                <a:gd name="connsiteX8" fmla="*/ 211010 w 247650"/>
                <a:gd name="connsiteY8" fmla="*/ 597694 h 752475"/>
                <a:gd name="connsiteX9" fmla="*/ 196723 w 247650"/>
                <a:gd name="connsiteY9" fmla="*/ 631031 h 752475"/>
                <a:gd name="connsiteX10" fmla="*/ 206248 w 247650"/>
                <a:gd name="connsiteY10" fmla="*/ 636746 h 752475"/>
                <a:gd name="connsiteX11" fmla="*/ 204342 w 247650"/>
                <a:gd name="connsiteY11" fmla="*/ 656749 h 752475"/>
                <a:gd name="connsiteX12" fmla="*/ 7175 w 247650"/>
                <a:gd name="connsiteY12" fmla="*/ 745331 h 752475"/>
                <a:gd name="connsiteX13" fmla="*/ 8127 w 247650"/>
                <a:gd name="connsiteY13" fmla="*/ 742474 h 752475"/>
                <a:gd name="connsiteX14" fmla="*/ 100520 w 247650"/>
                <a:gd name="connsiteY14" fmla="*/ 707231 h 752475"/>
                <a:gd name="connsiteX15" fmla="*/ 121475 w 247650"/>
                <a:gd name="connsiteY15" fmla="*/ 705326 h 752475"/>
                <a:gd name="connsiteX16" fmla="*/ 191960 w 247650"/>
                <a:gd name="connsiteY16" fmla="*/ 671989 h 752475"/>
                <a:gd name="connsiteX17" fmla="*/ 194817 w 247650"/>
                <a:gd name="connsiteY17" fmla="*/ 678656 h 752475"/>
                <a:gd name="connsiteX18" fmla="*/ 224345 w 247650"/>
                <a:gd name="connsiteY18" fmla="*/ 666274 h 752475"/>
                <a:gd name="connsiteX19" fmla="*/ 225298 w 247650"/>
                <a:gd name="connsiteY19" fmla="*/ 654844 h 752475"/>
                <a:gd name="connsiteX20" fmla="*/ 217677 w 247650"/>
                <a:gd name="connsiteY20" fmla="*/ 641509 h 752475"/>
                <a:gd name="connsiteX21" fmla="*/ 233870 w 247650"/>
                <a:gd name="connsiteY21" fmla="*/ 609124 h 752475"/>
                <a:gd name="connsiteX22" fmla="*/ 233870 w 247650"/>
                <a:gd name="connsiteY22" fmla="*/ 616744 h 752475"/>
                <a:gd name="connsiteX23" fmla="*/ 230060 w 247650"/>
                <a:gd name="connsiteY23" fmla="*/ 464344 h 752475"/>
                <a:gd name="connsiteX24" fmla="*/ 234823 w 247650"/>
                <a:gd name="connsiteY24" fmla="*/ 468154 h 752475"/>
                <a:gd name="connsiteX25" fmla="*/ 243395 w 247650"/>
                <a:gd name="connsiteY25" fmla="*/ 412909 h 752475"/>
                <a:gd name="connsiteX26" fmla="*/ 230060 w 247650"/>
                <a:gd name="connsiteY26" fmla="*/ 171926 h 752475"/>
                <a:gd name="connsiteX27" fmla="*/ 228155 w 247650"/>
                <a:gd name="connsiteY27" fmla="*/ 150971 h 752475"/>
                <a:gd name="connsiteX28" fmla="*/ 229108 w 247650"/>
                <a:gd name="connsiteY28" fmla="*/ 156686 h 752475"/>
                <a:gd name="connsiteX29" fmla="*/ 223392 w 247650"/>
                <a:gd name="connsiteY29" fmla="*/ 150019 h 752475"/>
                <a:gd name="connsiteX30" fmla="*/ 227202 w 247650"/>
                <a:gd name="connsiteY30" fmla="*/ 128111 h 752475"/>
                <a:gd name="connsiteX31" fmla="*/ 209105 w 247650"/>
                <a:gd name="connsiteY31" fmla="*/ 7144 h 752475"/>
                <a:gd name="connsiteX32" fmla="*/ 193865 w 247650"/>
                <a:gd name="connsiteY32" fmla="*/ 12859 h 752475"/>
                <a:gd name="connsiteX33" fmla="*/ 194817 w 247650"/>
                <a:gd name="connsiteY33" fmla="*/ 14764 h 752475"/>
                <a:gd name="connsiteX34" fmla="*/ 207200 w 247650"/>
                <a:gd name="connsiteY34" fmla="*/ 70009 h 752475"/>
                <a:gd name="connsiteX35" fmla="*/ 196723 w 247650"/>
                <a:gd name="connsiteY35" fmla="*/ 82391 h 752475"/>
                <a:gd name="connsiteX36" fmla="*/ 211963 w 247650"/>
                <a:gd name="connsiteY36" fmla="*/ 161449 h 752475"/>
                <a:gd name="connsiteX37" fmla="*/ 211963 w 247650"/>
                <a:gd name="connsiteY37" fmla="*/ 161449 h 752475"/>
                <a:gd name="connsiteX38" fmla="*/ 211963 w 247650"/>
                <a:gd name="connsiteY38" fmla="*/ 168116 h 752475"/>
                <a:gd name="connsiteX39" fmla="*/ 211963 w 247650"/>
                <a:gd name="connsiteY39" fmla="*/ 168116 h 752475"/>
                <a:gd name="connsiteX40" fmla="*/ 231013 w 247650"/>
                <a:gd name="connsiteY40" fmla="*/ 151924 h 752475"/>
                <a:gd name="connsiteX41" fmla="*/ 231013 w 247650"/>
                <a:gd name="connsiteY41" fmla="*/ 15192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47650" h="752475">
                  <a:moveTo>
                    <a:pt x="196723" y="82391"/>
                  </a:moveTo>
                  <a:cubicBezTo>
                    <a:pt x="196723" y="81439"/>
                    <a:pt x="207200" y="109061"/>
                    <a:pt x="211010" y="107156"/>
                  </a:cubicBezTo>
                  <a:cubicBezTo>
                    <a:pt x="211010" y="100489"/>
                    <a:pt x="210058" y="113824"/>
                    <a:pt x="210058" y="114776"/>
                  </a:cubicBezTo>
                  <a:cubicBezTo>
                    <a:pt x="204342" y="116681"/>
                    <a:pt x="209105" y="105251"/>
                    <a:pt x="201485" y="110014"/>
                  </a:cubicBezTo>
                  <a:cubicBezTo>
                    <a:pt x="199580" y="129064"/>
                    <a:pt x="229108" y="192881"/>
                    <a:pt x="214820" y="213836"/>
                  </a:cubicBezTo>
                  <a:cubicBezTo>
                    <a:pt x="215773" y="264319"/>
                    <a:pt x="209105" y="271939"/>
                    <a:pt x="217677" y="310991"/>
                  </a:cubicBezTo>
                  <a:cubicBezTo>
                    <a:pt x="212915" y="311944"/>
                    <a:pt x="212915" y="311944"/>
                    <a:pt x="217677" y="311944"/>
                  </a:cubicBezTo>
                  <a:cubicBezTo>
                    <a:pt x="206248" y="389096"/>
                    <a:pt x="199580" y="511016"/>
                    <a:pt x="216725" y="605314"/>
                  </a:cubicBezTo>
                  <a:cubicBezTo>
                    <a:pt x="214820" y="602456"/>
                    <a:pt x="212915" y="600551"/>
                    <a:pt x="211010" y="597694"/>
                  </a:cubicBezTo>
                  <a:cubicBezTo>
                    <a:pt x="211010" y="598646"/>
                    <a:pt x="199580" y="635794"/>
                    <a:pt x="196723" y="631031"/>
                  </a:cubicBezTo>
                  <a:cubicBezTo>
                    <a:pt x="197675" y="632936"/>
                    <a:pt x="201485" y="636746"/>
                    <a:pt x="206248" y="636746"/>
                  </a:cubicBezTo>
                  <a:cubicBezTo>
                    <a:pt x="191960" y="633889"/>
                    <a:pt x="202438" y="652939"/>
                    <a:pt x="204342" y="656749"/>
                  </a:cubicBezTo>
                  <a:cubicBezTo>
                    <a:pt x="197675" y="686276"/>
                    <a:pt x="4317" y="723424"/>
                    <a:pt x="7175" y="745331"/>
                  </a:cubicBezTo>
                  <a:cubicBezTo>
                    <a:pt x="10032" y="746284"/>
                    <a:pt x="10032" y="745331"/>
                    <a:pt x="8127" y="742474"/>
                  </a:cubicBezTo>
                  <a:cubicBezTo>
                    <a:pt x="8127" y="742474"/>
                    <a:pt x="87185" y="720567"/>
                    <a:pt x="100520" y="707231"/>
                  </a:cubicBezTo>
                  <a:cubicBezTo>
                    <a:pt x="106235" y="718661"/>
                    <a:pt x="109092" y="711994"/>
                    <a:pt x="121475" y="705326"/>
                  </a:cubicBezTo>
                  <a:cubicBezTo>
                    <a:pt x="160527" y="690086"/>
                    <a:pt x="168148" y="694849"/>
                    <a:pt x="191960" y="671989"/>
                  </a:cubicBezTo>
                  <a:cubicBezTo>
                    <a:pt x="201485" y="669131"/>
                    <a:pt x="193865" y="678656"/>
                    <a:pt x="194817" y="678656"/>
                  </a:cubicBezTo>
                  <a:cubicBezTo>
                    <a:pt x="196723" y="677704"/>
                    <a:pt x="219583" y="658654"/>
                    <a:pt x="224345" y="666274"/>
                  </a:cubicBezTo>
                  <a:cubicBezTo>
                    <a:pt x="222440" y="650081"/>
                    <a:pt x="222440" y="646271"/>
                    <a:pt x="225298" y="654844"/>
                  </a:cubicBezTo>
                  <a:cubicBezTo>
                    <a:pt x="224345" y="653892"/>
                    <a:pt x="216725" y="641509"/>
                    <a:pt x="217677" y="641509"/>
                  </a:cubicBezTo>
                  <a:cubicBezTo>
                    <a:pt x="216725" y="646271"/>
                    <a:pt x="238633" y="612934"/>
                    <a:pt x="233870" y="609124"/>
                  </a:cubicBezTo>
                  <a:cubicBezTo>
                    <a:pt x="216725" y="518636"/>
                    <a:pt x="204342" y="709136"/>
                    <a:pt x="233870" y="616744"/>
                  </a:cubicBezTo>
                  <a:cubicBezTo>
                    <a:pt x="217677" y="602456"/>
                    <a:pt x="234823" y="487204"/>
                    <a:pt x="230060" y="464344"/>
                  </a:cubicBezTo>
                  <a:cubicBezTo>
                    <a:pt x="244348" y="473869"/>
                    <a:pt x="232917" y="470059"/>
                    <a:pt x="234823" y="468154"/>
                  </a:cubicBezTo>
                  <a:cubicBezTo>
                    <a:pt x="222440" y="459581"/>
                    <a:pt x="239585" y="418624"/>
                    <a:pt x="243395" y="412909"/>
                  </a:cubicBezTo>
                  <a:cubicBezTo>
                    <a:pt x="250063" y="411004"/>
                    <a:pt x="228155" y="169069"/>
                    <a:pt x="230060" y="171926"/>
                  </a:cubicBezTo>
                  <a:cubicBezTo>
                    <a:pt x="242442" y="170974"/>
                    <a:pt x="227202" y="151924"/>
                    <a:pt x="228155" y="150971"/>
                  </a:cubicBezTo>
                  <a:cubicBezTo>
                    <a:pt x="229108" y="150019"/>
                    <a:pt x="230060" y="159544"/>
                    <a:pt x="229108" y="156686"/>
                  </a:cubicBezTo>
                  <a:cubicBezTo>
                    <a:pt x="229108" y="152876"/>
                    <a:pt x="227202" y="150971"/>
                    <a:pt x="223392" y="150019"/>
                  </a:cubicBezTo>
                  <a:cubicBezTo>
                    <a:pt x="237680" y="140494"/>
                    <a:pt x="220535" y="125254"/>
                    <a:pt x="227202" y="128111"/>
                  </a:cubicBezTo>
                  <a:cubicBezTo>
                    <a:pt x="219583" y="115729"/>
                    <a:pt x="205295" y="11906"/>
                    <a:pt x="209105" y="7144"/>
                  </a:cubicBezTo>
                  <a:cubicBezTo>
                    <a:pt x="209105" y="10001"/>
                    <a:pt x="194817" y="10001"/>
                    <a:pt x="193865" y="12859"/>
                  </a:cubicBezTo>
                  <a:cubicBezTo>
                    <a:pt x="196723" y="23336"/>
                    <a:pt x="195770" y="13811"/>
                    <a:pt x="194817" y="14764"/>
                  </a:cubicBezTo>
                  <a:cubicBezTo>
                    <a:pt x="195770" y="13811"/>
                    <a:pt x="195770" y="63341"/>
                    <a:pt x="207200" y="70009"/>
                  </a:cubicBezTo>
                  <a:cubicBezTo>
                    <a:pt x="198627" y="74771"/>
                    <a:pt x="201485" y="73819"/>
                    <a:pt x="196723" y="82391"/>
                  </a:cubicBezTo>
                  <a:close/>
                  <a:moveTo>
                    <a:pt x="211963" y="161449"/>
                  </a:moveTo>
                  <a:cubicBezTo>
                    <a:pt x="211010" y="160496"/>
                    <a:pt x="211010" y="157639"/>
                    <a:pt x="211963" y="161449"/>
                  </a:cubicBezTo>
                  <a:close/>
                  <a:moveTo>
                    <a:pt x="211963" y="168116"/>
                  </a:moveTo>
                  <a:cubicBezTo>
                    <a:pt x="211963" y="163354"/>
                    <a:pt x="214820" y="164306"/>
                    <a:pt x="211963" y="168116"/>
                  </a:cubicBezTo>
                  <a:close/>
                  <a:moveTo>
                    <a:pt x="231013" y="151924"/>
                  </a:moveTo>
                  <a:cubicBezTo>
                    <a:pt x="232917" y="155734"/>
                    <a:pt x="227202" y="150019"/>
                    <a:pt x="231013" y="15192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xmlns="" id="{0FF45DAB-4571-45A0-B744-A73DC2AE655C}"/>
                </a:ext>
              </a:extLst>
            </p:cNvPr>
            <p:cNvSpPr/>
            <p:nvPr/>
          </p:nvSpPr>
          <p:spPr>
            <a:xfrm>
              <a:off x="7419605" y="4539667"/>
              <a:ext cx="9525" cy="9525"/>
            </a:xfrm>
            <a:custGeom>
              <a:avLst/>
              <a:gdLst>
                <a:gd name="connsiteX0" fmla="*/ 7990 w 9525"/>
                <a:gd name="connsiteY0" fmla="*/ 7567 h 9525"/>
                <a:gd name="connsiteX1" fmla="*/ 7990 w 9525"/>
                <a:gd name="connsiteY1" fmla="*/ 7567 h 9525"/>
              </a:gdLst>
              <a:ahLst/>
              <a:cxnLst>
                <a:cxn ang="0">
                  <a:pos x="connsiteX0" y="connsiteY0"/>
                </a:cxn>
                <a:cxn ang="0">
                  <a:pos x="connsiteX1" y="connsiteY1"/>
                </a:cxn>
              </a:cxnLst>
              <a:rect l="l" t="t" r="r" b="b"/>
              <a:pathLst>
                <a:path w="9525" h="9525">
                  <a:moveTo>
                    <a:pt x="7990" y="7567"/>
                  </a:moveTo>
                  <a:cubicBezTo>
                    <a:pt x="7990" y="6615"/>
                    <a:pt x="6086" y="7567"/>
                    <a:pt x="7990"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xmlns="" id="{C702417F-B4C9-426C-854E-6F959625B9F2}"/>
                </a:ext>
              </a:extLst>
            </p:cNvPr>
            <p:cNvSpPr/>
            <p:nvPr/>
          </p:nvSpPr>
          <p:spPr>
            <a:xfrm>
              <a:off x="7313348" y="5094022"/>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xmlns="" id="{78888A5E-2DB2-4428-B1BA-B5AD6F50008F}"/>
                </a:ext>
              </a:extLst>
            </p:cNvPr>
            <p:cNvSpPr/>
            <p:nvPr/>
          </p:nvSpPr>
          <p:spPr>
            <a:xfrm>
              <a:off x="7404259" y="464920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8096"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xmlns="" id="{423A03E2-BE89-4A28-893E-BBF71E85DF67}"/>
                </a:ext>
              </a:extLst>
            </p:cNvPr>
            <p:cNvSpPr/>
            <p:nvPr/>
          </p:nvSpPr>
          <p:spPr>
            <a:xfrm>
              <a:off x="7275671" y="5099446"/>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7144" y="6906"/>
                    <a:pt x="7144" y="7858"/>
                  </a:cubicBez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xmlns="" id="{293DF779-6D2E-46D7-AFE8-74E9AD31FB88}"/>
                </a:ext>
              </a:extLst>
            </p:cNvPr>
            <p:cNvSpPr/>
            <p:nvPr/>
          </p:nvSpPr>
          <p:spPr>
            <a:xfrm>
              <a:off x="7257574" y="5104923"/>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9049" y="7144"/>
                    <a:pt x="10001"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xmlns="" id="{8A45702A-2980-4693-9D34-543633D12BB8}"/>
                </a:ext>
              </a:extLst>
            </p:cNvPr>
            <p:cNvSpPr/>
            <p:nvPr/>
          </p:nvSpPr>
          <p:spPr>
            <a:xfrm>
              <a:off x="7249001" y="51087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2"/>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xmlns="" id="{6CEFDEEB-FA40-4EC5-88E5-B61300138A54}"/>
                </a:ext>
              </a:extLst>
            </p:cNvPr>
            <p:cNvSpPr/>
            <p:nvPr/>
          </p:nvSpPr>
          <p:spPr>
            <a:xfrm>
              <a:off x="7388304" y="5019051"/>
              <a:ext cx="9525" cy="9525"/>
            </a:xfrm>
            <a:custGeom>
              <a:avLst/>
              <a:gdLst>
                <a:gd name="connsiteX0" fmla="*/ 7858 w 9525"/>
                <a:gd name="connsiteY0" fmla="*/ 8243 h 9525"/>
                <a:gd name="connsiteX1" fmla="*/ 7858 w 9525"/>
                <a:gd name="connsiteY1" fmla="*/ 8243 h 9525"/>
                <a:gd name="connsiteX2" fmla="*/ 7858 w 9525"/>
                <a:gd name="connsiteY2" fmla="*/ 8243 h 9525"/>
              </a:gdLst>
              <a:ahLst/>
              <a:cxnLst>
                <a:cxn ang="0">
                  <a:pos x="connsiteX0" y="connsiteY0"/>
                </a:cxn>
                <a:cxn ang="0">
                  <a:pos x="connsiteX1" y="connsiteY1"/>
                </a:cxn>
                <a:cxn ang="0">
                  <a:pos x="connsiteX2" y="connsiteY2"/>
                </a:cxn>
              </a:cxnLst>
              <a:rect l="l" t="t" r="r" b="b"/>
              <a:pathLst>
                <a:path w="9525" h="9525">
                  <a:moveTo>
                    <a:pt x="7858" y="8243"/>
                  </a:moveTo>
                  <a:cubicBezTo>
                    <a:pt x="7858" y="8243"/>
                    <a:pt x="7858" y="8243"/>
                    <a:pt x="7858" y="8243"/>
                  </a:cubicBezTo>
                  <a:cubicBezTo>
                    <a:pt x="6906" y="6339"/>
                    <a:pt x="6906" y="7291"/>
                    <a:pt x="7858" y="82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xmlns="" id="{30266706-6B74-4AF5-AC90-FCF2A0A23BFA}"/>
                </a:ext>
              </a:extLst>
            </p:cNvPr>
            <p:cNvSpPr/>
            <p:nvPr/>
          </p:nvSpPr>
          <p:spPr>
            <a:xfrm>
              <a:off x="7375684" y="505539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8096" y="7144"/>
                    <a:pt x="8096" y="7144"/>
                  </a:cubicBezTo>
                  <a:cubicBezTo>
                    <a:pt x="8096" y="7144"/>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xmlns="" id="{343C8424-015B-43AF-A5D5-20A655098556}"/>
                </a:ext>
              </a:extLst>
            </p:cNvPr>
            <p:cNvSpPr/>
            <p:nvPr/>
          </p:nvSpPr>
          <p:spPr>
            <a:xfrm>
              <a:off x="7402354" y="495400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xmlns="" id="{6988525E-1D3A-4901-94D9-55A0499025B8}"/>
                </a:ext>
              </a:extLst>
            </p:cNvPr>
            <p:cNvSpPr/>
            <p:nvPr/>
          </p:nvSpPr>
          <p:spPr>
            <a:xfrm>
              <a:off x="7376636" y="5054441"/>
              <a:ext cx="9525" cy="9525"/>
            </a:xfrm>
            <a:custGeom>
              <a:avLst/>
              <a:gdLst>
                <a:gd name="connsiteX0" fmla="*/ 10001 w 9525"/>
                <a:gd name="connsiteY0" fmla="*/ 7144 h 9525"/>
                <a:gd name="connsiteX1" fmla="*/ 7144 w 9525"/>
                <a:gd name="connsiteY1" fmla="*/ 8096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7144"/>
                    <a:pt x="7144" y="8096"/>
                  </a:cubicBezTo>
                  <a:cubicBezTo>
                    <a:pt x="8096" y="8096"/>
                    <a:pt x="10001" y="8096"/>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xmlns="" id="{A176416D-143D-4B2C-BA47-1CFAB9DDCC67}"/>
                </a:ext>
              </a:extLst>
            </p:cNvPr>
            <p:cNvSpPr/>
            <p:nvPr/>
          </p:nvSpPr>
          <p:spPr>
            <a:xfrm>
              <a:off x="7198757" y="5127783"/>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8097"/>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xmlns="" id="{5C37CFCE-9ACC-4429-8D77-657EB2BA5CF2}"/>
                </a:ext>
              </a:extLst>
            </p:cNvPr>
            <p:cNvSpPr/>
            <p:nvPr/>
          </p:nvSpPr>
          <p:spPr>
            <a:xfrm>
              <a:off x="7198519" y="51287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xmlns="" id="{FB7D02D2-48DD-44BE-B19C-E11B7BDE5DA3}"/>
                </a:ext>
              </a:extLst>
            </p:cNvPr>
            <p:cNvSpPr/>
            <p:nvPr/>
          </p:nvSpPr>
          <p:spPr>
            <a:xfrm>
              <a:off x="7197566" y="5129294"/>
              <a:ext cx="9525" cy="9525"/>
            </a:xfrm>
            <a:custGeom>
              <a:avLst/>
              <a:gdLst>
                <a:gd name="connsiteX0" fmla="*/ 7144 w 9525"/>
                <a:gd name="connsiteY0" fmla="*/ 8491 h 9525"/>
                <a:gd name="connsiteX1" fmla="*/ 8096 w 9525"/>
                <a:gd name="connsiteY1" fmla="*/ 7538 h 9525"/>
                <a:gd name="connsiteX2" fmla="*/ 7144 w 9525"/>
                <a:gd name="connsiteY2" fmla="*/ 8491 h 9525"/>
              </a:gdLst>
              <a:ahLst/>
              <a:cxnLst>
                <a:cxn ang="0">
                  <a:pos x="connsiteX0" y="connsiteY0"/>
                </a:cxn>
                <a:cxn ang="0">
                  <a:pos x="connsiteX1" y="connsiteY1"/>
                </a:cxn>
                <a:cxn ang="0">
                  <a:pos x="connsiteX2" y="connsiteY2"/>
                </a:cxn>
              </a:cxnLst>
              <a:rect l="l" t="t" r="r" b="b"/>
              <a:pathLst>
                <a:path w="9525" h="9525">
                  <a:moveTo>
                    <a:pt x="7144" y="8491"/>
                  </a:moveTo>
                  <a:lnTo>
                    <a:pt x="8096" y="7538"/>
                  </a:lnTo>
                  <a:cubicBezTo>
                    <a:pt x="7144" y="6586"/>
                    <a:pt x="7144" y="7538"/>
                    <a:pt x="7144" y="849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xmlns="" id="{F4C4C246-0DD8-43CA-9616-DECDCB6D9BA0}"/>
                </a:ext>
              </a:extLst>
            </p:cNvPr>
            <p:cNvSpPr/>
            <p:nvPr/>
          </p:nvSpPr>
          <p:spPr>
            <a:xfrm>
              <a:off x="7214711" y="5122068"/>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7144" y="7144"/>
                  </a:lnTo>
                  <a:cubicBezTo>
                    <a:pt x="7144"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xmlns="" id="{99721F9D-D01C-4360-A8FB-63C8DAE51835}"/>
                </a:ext>
              </a:extLst>
            </p:cNvPr>
            <p:cNvSpPr/>
            <p:nvPr/>
          </p:nvSpPr>
          <p:spPr>
            <a:xfrm>
              <a:off x="7213547" y="5120163"/>
              <a:ext cx="19050" cy="9525"/>
            </a:xfrm>
            <a:custGeom>
              <a:avLst/>
              <a:gdLst>
                <a:gd name="connsiteX0" fmla="*/ 13071 w 19050"/>
                <a:gd name="connsiteY0" fmla="*/ 7144 h 9525"/>
                <a:gd name="connsiteX1" fmla="*/ 13071 w 19050"/>
                <a:gd name="connsiteY1" fmla="*/ 7144 h 9525"/>
              </a:gdLst>
              <a:ahLst/>
              <a:cxnLst>
                <a:cxn ang="0">
                  <a:pos x="connsiteX0" y="connsiteY0"/>
                </a:cxn>
                <a:cxn ang="0">
                  <a:pos x="connsiteX1" y="connsiteY1"/>
                </a:cxn>
              </a:cxnLst>
              <a:rect l="l" t="t" r="r" b="b"/>
              <a:pathLst>
                <a:path w="19050" h="9525">
                  <a:moveTo>
                    <a:pt x="13071" y="7144"/>
                  </a:moveTo>
                  <a:cubicBezTo>
                    <a:pt x="-265" y="10001"/>
                    <a:pt x="13071" y="7144"/>
                    <a:pt x="1307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xmlns="" id="{322B4A95-C83E-4238-9EC8-DF1C3CACDD79}"/>
                </a:ext>
              </a:extLst>
            </p:cNvPr>
            <p:cNvSpPr/>
            <p:nvPr/>
          </p:nvSpPr>
          <p:spPr>
            <a:xfrm>
              <a:off x="7239581" y="5124926"/>
              <a:ext cx="9525" cy="9525"/>
            </a:xfrm>
            <a:custGeom>
              <a:avLst/>
              <a:gdLst>
                <a:gd name="connsiteX0" fmla="*/ 10849 w 9525"/>
                <a:gd name="connsiteY0" fmla="*/ 7144 h 9525"/>
                <a:gd name="connsiteX1" fmla="*/ 10849 w 9525"/>
                <a:gd name="connsiteY1" fmla="*/ 7144 h 9525"/>
              </a:gdLst>
              <a:ahLst/>
              <a:cxnLst>
                <a:cxn ang="0">
                  <a:pos x="connsiteX0" y="connsiteY0"/>
                </a:cxn>
                <a:cxn ang="0">
                  <a:pos x="connsiteX1" y="connsiteY1"/>
                </a:cxn>
              </a:cxnLst>
              <a:rect l="l" t="t" r="r" b="b"/>
              <a:pathLst>
                <a:path w="9525" h="9525">
                  <a:moveTo>
                    <a:pt x="10849" y="7144"/>
                  </a:moveTo>
                  <a:cubicBezTo>
                    <a:pt x="4181" y="11906"/>
                    <a:pt x="7991" y="8097"/>
                    <a:pt x="108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xmlns="" id="{F0915970-1CBE-4A55-A075-7806B9D6256A}"/>
                </a:ext>
              </a:extLst>
            </p:cNvPr>
            <p:cNvSpPr/>
            <p:nvPr/>
          </p:nvSpPr>
          <p:spPr>
            <a:xfrm>
              <a:off x="7255014" y="5121116"/>
              <a:ext cx="9525" cy="9525"/>
            </a:xfrm>
            <a:custGeom>
              <a:avLst/>
              <a:gdLst>
                <a:gd name="connsiteX0" fmla="*/ 7799 w 9525"/>
                <a:gd name="connsiteY0" fmla="*/ 7144 h 9525"/>
                <a:gd name="connsiteX1" fmla="*/ 8751 w 9525"/>
                <a:gd name="connsiteY1" fmla="*/ 9048 h 9525"/>
                <a:gd name="connsiteX2" fmla="*/ 7799 w 9525"/>
                <a:gd name="connsiteY2" fmla="*/ 7144 h 9525"/>
              </a:gdLst>
              <a:ahLst/>
              <a:cxnLst>
                <a:cxn ang="0">
                  <a:pos x="connsiteX0" y="connsiteY0"/>
                </a:cxn>
                <a:cxn ang="0">
                  <a:pos x="connsiteX1" y="connsiteY1"/>
                </a:cxn>
                <a:cxn ang="0">
                  <a:pos x="connsiteX2" y="connsiteY2"/>
                </a:cxn>
              </a:cxnLst>
              <a:rect l="l" t="t" r="r" b="b"/>
              <a:pathLst>
                <a:path w="9525" h="9525">
                  <a:moveTo>
                    <a:pt x="7799" y="7144"/>
                  </a:moveTo>
                  <a:cubicBezTo>
                    <a:pt x="5894" y="8096"/>
                    <a:pt x="8751" y="9048"/>
                    <a:pt x="8751" y="9048"/>
                  </a:cubicBezTo>
                  <a:cubicBezTo>
                    <a:pt x="9704" y="8096"/>
                    <a:pt x="9704" y="7144"/>
                    <a:pt x="779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xmlns="" id="{F14695A4-E64C-4E0D-B8E5-0925AC04DF3B}"/>
                </a:ext>
              </a:extLst>
            </p:cNvPr>
            <p:cNvSpPr/>
            <p:nvPr/>
          </p:nvSpPr>
          <p:spPr>
            <a:xfrm>
              <a:off x="7341394" y="5084921"/>
              <a:ext cx="9525" cy="9525"/>
            </a:xfrm>
            <a:custGeom>
              <a:avLst/>
              <a:gdLst>
                <a:gd name="connsiteX0" fmla="*/ 7144 w 9525"/>
                <a:gd name="connsiteY0" fmla="*/ 7144 h 9525"/>
                <a:gd name="connsiteX1" fmla="*/ 8096 w 9525"/>
                <a:gd name="connsiteY1" fmla="*/ 10002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10002"/>
                  </a:lnTo>
                  <a:cubicBezTo>
                    <a:pt x="9049" y="9049"/>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xmlns="" id="{2C217871-9FBD-4D91-920F-9C4B54717635}"/>
                </a:ext>
              </a:extLst>
            </p:cNvPr>
            <p:cNvSpPr/>
            <p:nvPr/>
          </p:nvSpPr>
          <p:spPr>
            <a:xfrm>
              <a:off x="7350068" y="5065871"/>
              <a:ext cx="9525" cy="9525"/>
            </a:xfrm>
            <a:custGeom>
              <a:avLst/>
              <a:gdLst>
                <a:gd name="connsiteX0" fmla="*/ 8947 w 9525"/>
                <a:gd name="connsiteY0" fmla="*/ 7144 h 9525"/>
                <a:gd name="connsiteX1" fmla="*/ 8947 w 9525"/>
                <a:gd name="connsiteY1" fmla="*/ 7144 h 9525"/>
              </a:gdLst>
              <a:ahLst/>
              <a:cxnLst>
                <a:cxn ang="0">
                  <a:pos x="connsiteX0" y="connsiteY0"/>
                </a:cxn>
                <a:cxn ang="0">
                  <a:pos x="connsiteX1" y="connsiteY1"/>
                </a:cxn>
              </a:cxnLst>
              <a:rect l="l" t="t" r="r" b="b"/>
              <a:pathLst>
                <a:path w="9525" h="9525">
                  <a:moveTo>
                    <a:pt x="8947" y="7144"/>
                  </a:moveTo>
                  <a:cubicBezTo>
                    <a:pt x="7042" y="7144"/>
                    <a:pt x="6090" y="8097"/>
                    <a:pt x="894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xmlns="" id="{4441E149-03CE-41AB-BA81-BDBF220F7D9E}"/>
                </a:ext>
              </a:extLst>
            </p:cNvPr>
            <p:cNvSpPr/>
            <p:nvPr/>
          </p:nvSpPr>
          <p:spPr>
            <a:xfrm>
              <a:off x="7368702" y="5076912"/>
              <a:ext cx="9525" cy="9525"/>
            </a:xfrm>
            <a:custGeom>
              <a:avLst/>
              <a:gdLst>
                <a:gd name="connsiteX0" fmla="*/ 7458 w 9525"/>
                <a:gd name="connsiteY0" fmla="*/ 8485 h 9525"/>
                <a:gd name="connsiteX1" fmla="*/ 7458 w 9525"/>
                <a:gd name="connsiteY1" fmla="*/ 8485 h 9525"/>
              </a:gdLst>
              <a:ahLst/>
              <a:cxnLst>
                <a:cxn ang="0">
                  <a:pos x="connsiteX0" y="connsiteY0"/>
                </a:cxn>
                <a:cxn ang="0">
                  <a:pos x="connsiteX1" y="connsiteY1"/>
                </a:cxn>
              </a:cxnLst>
              <a:rect l="l" t="t" r="r" b="b"/>
              <a:pathLst>
                <a:path w="9525" h="9525">
                  <a:moveTo>
                    <a:pt x="7458" y="8485"/>
                  </a:moveTo>
                  <a:cubicBezTo>
                    <a:pt x="5553" y="10390"/>
                    <a:pt x="13173" y="4675"/>
                    <a:pt x="7458" y="848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xmlns="" id="{B0201554-3504-4F58-8D41-0634356E0D9D}"/>
                </a:ext>
              </a:extLst>
            </p:cNvPr>
            <p:cNvSpPr/>
            <p:nvPr/>
          </p:nvSpPr>
          <p:spPr>
            <a:xfrm>
              <a:off x="7425214" y="493633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7144" y="9049"/>
                    <a:pt x="10954" y="9049"/>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xmlns="" id="{6B9E7220-133E-4F91-908F-D765FBCE0130}"/>
                </a:ext>
              </a:extLst>
            </p:cNvPr>
            <p:cNvSpPr/>
            <p:nvPr/>
          </p:nvSpPr>
          <p:spPr>
            <a:xfrm>
              <a:off x="7425899" y="4864893"/>
              <a:ext cx="9525" cy="9525"/>
            </a:xfrm>
            <a:custGeom>
              <a:avLst/>
              <a:gdLst>
                <a:gd name="connsiteX0" fmla="*/ 7410 w 9525"/>
                <a:gd name="connsiteY0" fmla="*/ 10954 h 9525"/>
                <a:gd name="connsiteX1" fmla="*/ 8363 w 9525"/>
                <a:gd name="connsiteY1" fmla="*/ 7144 h 9525"/>
                <a:gd name="connsiteX2" fmla="*/ 7410 w 9525"/>
                <a:gd name="connsiteY2" fmla="*/ 10954 h 9525"/>
              </a:gdLst>
              <a:ahLst/>
              <a:cxnLst>
                <a:cxn ang="0">
                  <a:pos x="connsiteX0" y="connsiteY0"/>
                </a:cxn>
                <a:cxn ang="0">
                  <a:pos x="connsiteX1" y="connsiteY1"/>
                </a:cxn>
                <a:cxn ang="0">
                  <a:pos x="connsiteX2" y="connsiteY2"/>
                </a:cxn>
              </a:cxnLst>
              <a:rect l="l" t="t" r="r" b="b"/>
              <a:pathLst>
                <a:path w="9525" h="9525">
                  <a:moveTo>
                    <a:pt x="7410" y="10954"/>
                  </a:moveTo>
                  <a:cubicBezTo>
                    <a:pt x="9316" y="10001"/>
                    <a:pt x="10268" y="8096"/>
                    <a:pt x="8363" y="7144"/>
                  </a:cubicBezTo>
                  <a:cubicBezTo>
                    <a:pt x="8363" y="9049"/>
                    <a:pt x="6458" y="10001"/>
                    <a:pt x="7410"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xmlns="" id="{19572B3B-B461-4AB1-B9A8-962575939C0C}"/>
                </a:ext>
              </a:extLst>
            </p:cNvPr>
            <p:cNvSpPr/>
            <p:nvPr/>
          </p:nvSpPr>
          <p:spPr>
            <a:xfrm>
              <a:off x="7429847" y="4666773"/>
              <a:ext cx="9525" cy="9525"/>
            </a:xfrm>
            <a:custGeom>
              <a:avLst/>
              <a:gdLst>
                <a:gd name="connsiteX0" fmla="*/ 7273 w 9525"/>
                <a:gd name="connsiteY0" fmla="*/ 7144 h 9525"/>
                <a:gd name="connsiteX1" fmla="*/ 7273 w 9525"/>
                <a:gd name="connsiteY1" fmla="*/ 7144 h 9525"/>
              </a:gdLst>
              <a:ahLst/>
              <a:cxnLst>
                <a:cxn ang="0">
                  <a:pos x="connsiteX0" y="connsiteY0"/>
                </a:cxn>
                <a:cxn ang="0">
                  <a:pos x="connsiteX1" y="connsiteY1"/>
                </a:cxn>
              </a:cxnLst>
              <a:rect l="l" t="t" r="r" b="b"/>
              <a:pathLst>
                <a:path w="9525" h="9525">
                  <a:moveTo>
                    <a:pt x="7273" y="7144"/>
                  </a:moveTo>
                  <a:cubicBezTo>
                    <a:pt x="11083" y="8096"/>
                    <a:pt x="6320" y="7144"/>
                    <a:pt x="727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xmlns="" id="{DD26AA73-1C2E-4E1C-9CB2-5FFA7B4591CD}"/>
                </a:ext>
              </a:extLst>
            </p:cNvPr>
            <p:cNvSpPr/>
            <p:nvPr/>
          </p:nvSpPr>
          <p:spPr>
            <a:xfrm>
              <a:off x="6909636" y="4673441"/>
              <a:ext cx="9525" cy="9525"/>
            </a:xfrm>
            <a:custGeom>
              <a:avLst/>
              <a:gdLst>
                <a:gd name="connsiteX0" fmla="*/ 7419 w 9525"/>
                <a:gd name="connsiteY0" fmla="*/ 7144 h 9525"/>
                <a:gd name="connsiteX1" fmla="*/ 7419 w 9525"/>
                <a:gd name="connsiteY1" fmla="*/ 7144 h 9525"/>
              </a:gdLst>
              <a:ahLst/>
              <a:cxnLst>
                <a:cxn ang="0">
                  <a:pos x="connsiteX0" y="connsiteY0"/>
                </a:cxn>
                <a:cxn ang="0">
                  <a:pos x="connsiteX1" y="connsiteY1"/>
                </a:cxn>
              </a:cxnLst>
              <a:rect l="l" t="t" r="r" b="b"/>
              <a:pathLst>
                <a:path w="9525" h="9525">
                  <a:moveTo>
                    <a:pt x="7419" y="7144"/>
                  </a:moveTo>
                  <a:cubicBezTo>
                    <a:pt x="6466" y="10001"/>
                    <a:pt x="8371" y="9049"/>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xmlns="" id="{EAC76E58-FDD0-43FD-8B86-EA1FF168D8A9}"/>
                </a:ext>
              </a:extLst>
            </p:cNvPr>
            <p:cNvSpPr/>
            <p:nvPr/>
          </p:nvSpPr>
          <p:spPr>
            <a:xfrm>
              <a:off x="6914674" y="4675822"/>
              <a:ext cx="9525" cy="9525"/>
            </a:xfrm>
            <a:custGeom>
              <a:avLst/>
              <a:gdLst>
                <a:gd name="connsiteX0" fmla="*/ 7144 w 9525"/>
                <a:gd name="connsiteY0" fmla="*/ 11430 h 9525"/>
                <a:gd name="connsiteX1" fmla="*/ 7144 w 9525"/>
                <a:gd name="connsiteY1" fmla="*/ 11430 h 9525"/>
              </a:gdLst>
              <a:ahLst/>
              <a:cxnLst>
                <a:cxn ang="0">
                  <a:pos x="connsiteX0" y="connsiteY0"/>
                </a:cxn>
                <a:cxn ang="0">
                  <a:pos x="connsiteX1" y="connsiteY1"/>
                </a:cxn>
              </a:cxnLst>
              <a:rect l="l" t="t" r="r" b="b"/>
              <a:pathLst>
                <a:path w="9525" h="9525">
                  <a:moveTo>
                    <a:pt x="7144" y="11430"/>
                  </a:moveTo>
                  <a:cubicBezTo>
                    <a:pt x="10001" y="5715"/>
                    <a:pt x="7144" y="5715"/>
                    <a:pt x="7144" y="1143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xmlns="" id="{77B9CF92-79D6-4161-B0C3-1C4D4CBA1E89}"/>
                </a:ext>
              </a:extLst>
            </p:cNvPr>
            <p:cNvSpPr/>
            <p:nvPr/>
          </p:nvSpPr>
          <p:spPr>
            <a:xfrm>
              <a:off x="6947059" y="4688681"/>
              <a:ext cx="28575" cy="9525"/>
            </a:xfrm>
            <a:custGeom>
              <a:avLst/>
              <a:gdLst>
                <a:gd name="connsiteX0" fmla="*/ 7144 w 28575"/>
                <a:gd name="connsiteY0" fmla="*/ 7144 h 9525"/>
                <a:gd name="connsiteX1" fmla="*/ 26194 w 28575"/>
                <a:gd name="connsiteY1" fmla="*/ 7144 h 9525"/>
                <a:gd name="connsiteX2" fmla="*/ 7144 w 28575"/>
                <a:gd name="connsiteY2" fmla="*/ 7144 h 9525"/>
              </a:gdLst>
              <a:ahLst/>
              <a:cxnLst>
                <a:cxn ang="0">
                  <a:pos x="connsiteX0" y="connsiteY0"/>
                </a:cxn>
                <a:cxn ang="0">
                  <a:pos x="connsiteX1" y="connsiteY1"/>
                </a:cxn>
                <a:cxn ang="0">
                  <a:pos x="connsiteX2" y="connsiteY2"/>
                </a:cxn>
              </a:cxnLst>
              <a:rect l="l" t="t" r="r" b="b"/>
              <a:pathLst>
                <a:path w="28575" h="9525">
                  <a:moveTo>
                    <a:pt x="7144" y="7144"/>
                  </a:moveTo>
                  <a:lnTo>
                    <a:pt x="26194" y="7144"/>
                  </a:lnTo>
                  <a:cubicBezTo>
                    <a:pt x="2619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xmlns="" id="{F30DA102-AA3B-4B3F-AC08-20B690CD3BE0}"/>
                </a:ext>
              </a:extLst>
            </p:cNvPr>
            <p:cNvSpPr/>
            <p:nvPr/>
          </p:nvSpPr>
          <p:spPr>
            <a:xfrm>
              <a:off x="6990874" y="469249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xmlns="" id="{F4EA9A95-23F3-4FAE-B36F-326F9C51D063}"/>
                </a:ext>
              </a:extLst>
            </p:cNvPr>
            <p:cNvSpPr/>
            <p:nvPr/>
          </p:nvSpPr>
          <p:spPr>
            <a:xfrm>
              <a:off x="6997541" y="469725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xmlns="" id="{9AB873EE-E612-4E71-985D-B4A01352D6BA}"/>
                </a:ext>
              </a:extLst>
            </p:cNvPr>
            <p:cNvSpPr/>
            <p:nvPr/>
          </p:nvSpPr>
          <p:spPr>
            <a:xfrm>
              <a:off x="6947059" y="4688681"/>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8096"/>
                  </a:lnTo>
                  <a:cubicBezTo>
                    <a:pt x="9049"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xmlns="" id="{A28573B6-BC9D-4992-AF41-2DD396C57C6F}"/>
                </a:ext>
              </a:extLst>
            </p:cNvPr>
            <p:cNvSpPr/>
            <p:nvPr/>
          </p:nvSpPr>
          <p:spPr>
            <a:xfrm>
              <a:off x="6923776" y="467248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8096"/>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xmlns="" id="{BE79D6F2-46CB-4292-B3D9-6789699C4DC3}"/>
                </a:ext>
              </a:extLst>
            </p:cNvPr>
            <p:cNvSpPr/>
            <p:nvPr/>
          </p:nvSpPr>
          <p:spPr>
            <a:xfrm>
              <a:off x="6946212" y="469058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10001"/>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xmlns="" id="{3C099811-119B-4D29-AAC9-328EC827AE89}"/>
                </a:ext>
              </a:extLst>
            </p:cNvPr>
            <p:cNvSpPr/>
            <p:nvPr/>
          </p:nvSpPr>
          <p:spPr>
            <a:xfrm>
              <a:off x="6950668" y="4687199"/>
              <a:ext cx="9525" cy="9525"/>
            </a:xfrm>
            <a:custGeom>
              <a:avLst/>
              <a:gdLst>
                <a:gd name="connsiteX0" fmla="*/ 7344 w 9525"/>
                <a:gd name="connsiteY0" fmla="*/ 10530 h 9525"/>
                <a:gd name="connsiteX1" fmla="*/ 7344 w 9525"/>
                <a:gd name="connsiteY1" fmla="*/ 10530 h 9525"/>
              </a:gdLst>
              <a:ahLst/>
              <a:cxnLst>
                <a:cxn ang="0">
                  <a:pos x="connsiteX0" y="connsiteY0"/>
                </a:cxn>
                <a:cxn ang="0">
                  <a:pos x="connsiteX1" y="connsiteY1"/>
                </a:cxn>
              </a:cxnLst>
              <a:rect l="l" t="t" r="r" b="b"/>
              <a:pathLst>
                <a:path w="9525" h="9525">
                  <a:moveTo>
                    <a:pt x="7344" y="10530"/>
                  </a:moveTo>
                  <a:cubicBezTo>
                    <a:pt x="9249" y="10530"/>
                    <a:pt x="6392" y="2910"/>
                    <a:pt x="7344" y="1053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xmlns="" id="{685DEF81-F871-4B77-85AB-0F41F34F9D7D}"/>
                </a:ext>
              </a:extLst>
            </p:cNvPr>
            <p:cNvSpPr/>
            <p:nvPr/>
          </p:nvSpPr>
          <p:spPr>
            <a:xfrm>
              <a:off x="6927056" y="46839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xmlns="" id="{DC144CBE-506D-46D6-9277-9595C4A0877F}"/>
                </a:ext>
              </a:extLst>
            </p:cNvPr>
            <p:cNvSpPr/>
            <p:nvPr/>
          </p:nvSpPr>
          <p:spPr>
            <a:xfrm>
              <a:off x="6957536" y="4691538"/>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8096"/>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xmlns="" id="{DC720C7F-0674-4CBC-9BEC-36E192D6C9BD}"/>
                </a:ext>
              </a:extLst>
            </p:cNvPr>
            <p:cNvSpPr/>
            <p:nvPr/>
          </p:nvSpPr>
          <p:spPr>
            <a:xfrm>
              <a:off x="6891814" y="47067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xmlns="" id="{2428A09A-1676-4A94-9AC8-92712824775D}"/>
                </a:ext>
              </a:extLst>
            </p:cNvPr>
            <p:cNvSpPr/>
            <p:nvPr/>
          </p:nvSpPr>
          <p:spPr>
            <a:xfrm>
              <a:off x="6906101" y="46896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95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xmlns="" id="{8A41B6DE-1B08-440B-AADA-CC00D5998714}"/>
                </a:ext>
              </a:extLst>
            </p:cNvPr>
            <p:cNvSpPr/>
            <p:nvPr/>
          </p:nvSpPr>
          <p:spPr>
            <a:xfrm>
              <a:off x="7006643" y="470296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8096"/>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xmlns="" id="{B74069D2-0F97-452B-9785-8ABF129D35B1}"/>
                </a:ext>
              </a:extLst>
            </p:cNvPr>
            <p:cNvSpPr/>
            <p:nvPr/>
          </p:nvSpPr>
          <p:spPr>
            <a:xfrm>
              <a:off x="7006114" y="4793456"/>
              <a:ext cx="9525" cy="19050"/>
            </a:xfrm>
            <a:custGeom>
              <a:avLst/>
              <a:gdLst>
                <a:gd name="connsiteX0" fmla="*/ 7144 w 9525"/>
                <a:gd name="connsiteY0" fmla="*/ 7144 h 19050"/>
                <a:gd name="connsiteX1" fmla="*/ 8096 w 9525"/>
                <a:gd name="connsiteY1" fmla="*/ 12859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cubicBezTo>
                    <a:pt x="8096" y="9049"/>
                    <a:pt x="7144" y="10954"/>
                    <a:pt x="8096" y="12859"/>
                  </a:cubicBezTo>
                  <a:cubicBezTo>
                    <a:pt x="8096" y="1190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xmlns="" id="{35D95207-CCB1-4256-960D-9589473E0C34}"/>
                </a:ext>
              </a:extLst>
            </p:cNvPr>
            <p:cNvSpPr/>
            <p:nvPr/>
          </p:nvSpPr>
          <p:spPr>
            <a:xfrm>
              <a:off x="6925151" y="46724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xmlns="" id="{20ACB6BD-56D9-4836-9926-31CFEBF9B2AE}"/>
                </a:ext>
              </a:extLst>
            </p:cNvPr>
            <p:cNvSpPr/>
            <p:nvPr/>
          </p:nvSpPr>
          <p:spPr>
            <a:xfrm>
              <a:off x="7007066" y="47991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xmlns="" id="{DAB40F5E-F1F0-4D44-8395-9882A0540087}"/>
                </a:ext>
              </a:extLst>
            </p:cNvPr>
            <p:cNvSpPr/>
            <p:nvPr/>
          </p:nvSpPr>
          <p:spPr>
            <a:xfrm>
              <a:off x="7015639" y="471535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xmlns="" id="{AF0AB43B-6FFD-4B54-8413-4A0EDE04359A}"/>
                </a:ext>
              </a:extLst>
            </p:cNvPr>
            <p:cNvSpPr/>
            <p:nvPr/>
          </p:nvSpPr>
          <p:spPr>
            <a:xfrm>
              <a:off x="7014686" y="47010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xmlns="" id="{BE392B66-202A-4DD6-ABFC-D3F79FFDF75B}"/>
                </a:ext>
              </a:extLst>
            </p:cNvPr>
            <p:cNvSpPr/>
            <p:nvPr/>
          </p:nvSpPr>
          <p:spPr>
            <a:xfrm>
              <a:off x="7017558" y="4727576"/>
              <a:ext cx="9525" cy="9525"/>
            </a:xfrm>
            <a:custGeom>
              <a:avLst/>
              <a:gdLst>
                <a:gd name="connsiteX0" fmla="*/ 8082 w 9525"/>
                <a:gd name="connsiteY0" fmla="*/ 7301 h 9525"/>
                <a:gd name="connsiteX1" fmla="*/ 8082 w 9525"/>
                <a:gd name="connsiteY1" fmla="*/ 7301 h 9525"/>
              </a:gdLst>
              <a:ahLst/>
              <a:cxnLst>
                <a:cxn ang="0">
                  <a:pos x="connsiteX0" y="connsiteY0"/>
                </a:cxn>
                <a:cxn ang="0">
                  <a:pos x="connsiteX1" y="connsiteY1"/>
                </a:cxn>
              </a:cxnLst>
              <a:rect l="l" t="t" r="r" b="b"/>
              <a:pathLst>
                <a:path w="9525" h="9525">
                  <a:moveTo>
                    <a:pt x="8082" y="7301"/>
                  </a:moveTo>
                  <a:cubicBezTo>
                    <a:pt x="5224" y="10158"/>
                    <a:pt x="9987" y="6348"/>
                    <a:pt x="8082" y="73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xmlns="" id="{59D7952D-CDA7-439E-93FF-0E106670A3E7}"/>
                </a:ext>
              </a:extLst>
            </p:cNvPr>
            <p:cNvSpPr/>
            <p:nvPr/>
          </p:nvSpPr>
          <p:spPr>
            <a:xfrm>
              <a:off x="7017544" y="4740354"/>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xmlns="" id="{D004E3FD-4864-4A26-9413-F284369CB9E7}"/>
                </a:ext>
              </a:extLst>
            </p:cNvPr>
            <p:cNvSpPr/>
            <p:nvPr/>
          </p:nvSpPr>
          <p:spPr>
            <a:xfrm>
              <a:off x="6890861" y="4744878"/>
              <a:ext cx="9525" cy="9525"/>
            </a:xfrm>
            <a:custGeom>
              <a:avLst/>
              <a:gdLst>
                <a:gd name="connsiteX0" fmla="*/ 7144 w 9525"/>
                <a:gd name="connsiteY0" fmla="*/ 8096 h 9525"/>
                <a:gd name="connsiteX1" fmla="*/ 10001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9049" y="7144"/>
                    <a:pt x="10001" y="7144"/>
                  </a:cubicBezTo>
                  <a:cubicBezTo>
                    <a:pt x="8096" y="8096"/>
                    <a:pt x="7144" y="6191"/>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xmlns="" id="{BAB1CA2A-0F88-4FCB-9C36-E264F21E4A7E}"/>
                </a:ext>
              </a:extLst>
            </p:cNvPr>
            <p:cNvSpPr/>
            <p:nvPr/>
          </p:nvSpPr>
          <p:spPr>
            <a:xfrm>
              <a:off x="6924199" y="4672468"/>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8096" y="5259"/>
                    <a:pt x="7144" y="8117"/>
                    <a:pt x="7144"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xmlns="" id="{9B289645-5B66-4778-A3B6-A407C5D699F8}"/>
                </a:ext>
              </a:extLst>
            </p:cNvPr>
            <p:cNvSpPr/>
            <p:nvPr/>
          </p:nvSpPr>
          <p:spPr>
            <a:xfrm>
              <a:off x="7039451" y="472963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8096" y="9049"/>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xmlns="" id="{704F499B-E223-4E91-A1DE-E80A5112C717}"/>
                </a:ext>
              </a:extLst>
            </p:cNvPr>
            <p:cNvSpPr/>
            <p:nvPr/>
          </p:nvSpPr>
          <p:spPr>
            <a:xfrm>
              <a:off x="6959441" y="48134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xmlns="" id="{32741CA4-26E5-4230-9552-ADEB5FA13F02}"/>
                </a:ext>
              </a:extLst>
            </p:cNvPr>
            <p:cNvSpPr/>
            <p:nvPr/>
          </p:nvSpPr>
          <p:spPr>
            <a:xfrm>
              <a:off x="7038600" y="4738211"/>
              <a:ext cx="9525" cy="9525"/>
            </a:xfrm>
            <a:custGeom>
              <a:avLst/>
              <a:gdLst>
                <a:gd name="connsiteX0" fmla="*/ 8947 w 9525"/>
                <a:gd name="connsiteY0" fmla="*/ 7144 h 9525"/>
                <a:gd name="connsiteX1" fmla="*/ 8947 w 9525"/>
                <a:gd name="connsiteY1" fmla="*/ 7144 h 9525"/>
              </a:gdLst>
              <a:ahLst/>
              <a:cxnLst>
                <a:cxn ang="0">
                  <a:pos x="connsiteX0" y="connsiteY0"/>
                </a:cxn>
                <a:cxn ang="0">
                  <a:pos x="connsiteX1" y="connsiteY1"/>
                </a:cxn>
              </a:cxnLst>
              <a:rect l="l" t="t" r="r" b="b"/>
              <a:pathLst>
                <a:path w="9525" h="9525">
                  <a:moveTo>
                    <a:pt x="8947" y="7144"/>
                  </a:moveTo>
                  <a:cubicBezTo>
                    <a:pt x="7042" y="7144"/>
                    <a:pt x="6090" y="9049"/>
                    <a:pt x="894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6" name="Freeform: Shape 415">
              <a:extLst>
                <a:ext uri="{FF2B5EF4-FFF2-40B4-BE49-F238E27FC236}">
                  <a16:creationId xmlns:a16="http://schemas.microsoft.com/office/drawing/2014/main" xmlns="" id="{CD350D0A-668C-40DD-A23E-B186B12BB0CC}"/>
                </a:ext>
              </a:extLst>
            </p:cNvPr>
            <p:cNvSpPr/>
            <p:nvPr/>
          </p:nvSpPr>
          <p:spPr>
            <a:xfrm>
              <a:off x="6893719" y="47458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7" name="Freeform: Shape 416">
              <a:extLst>
                <a:ext uri="{FF2B5EF4-FFF2-40B4-BE49-F238E27FC236}">
                  <a16:creationId xmlns:a16="http://schemas.microsoft.com/office/drawing/2014/main" xmlns="" id="{FBABF8AD-022A-40FA-A06E-029DF76B6E64}"/>
                </a:ext>
              </a:extLst>
            </p:cNvPr>
            <p:cNvSpPr/>
            <p:nvPr/>
          </p:nvSpPr>
          <p:spPr>
            <a:xfrm>
              <a:off x="6887296" y="4674018"/>
              <a:ext cx="171450" cy="152400"/>
            </a:xfrm>
            <a:custGeom>
              <a:avLst/>
              <a:gdLst>
                <a:gd name="connsiteX0" fmla="*/ 7851 w 171450"/>
                <a:gd name="connsiteY0" fmla="*/ 63716 h 152400"/>
                <a:gd name="connsiteX1" fmla="*/ 19282 w 171450"/>
                <a:gd name="connsiteY1" fmla="*/ 79909 h 152400"/>
                <a:gd name="connsiteX2" fmla="*/ 18329 w 171450"/>
                <a:gd name="connsiteY2" fmla="*/ 79909 h 152400"/>
                <a:gd name="connsiteX3" fmla="*/ 17376 w 171450"/>
                <a:gd name="connsiteY3" fmla="*/ 83719 h 152400"/>
                <a:gd name="connsiteX4" fmla="*/ 8804 w 171450"/>
                <a:gd name="connsiteY4" fmla="*/ 80862 h 152400"/>
                <a:gd name="connsiteX5" fmla="*/ 85004 w 171450"/>
                <a:gd name="connsiteY5" fmla="*/ 143726 h 152400"/>
                <a:gd name="connsiteX6" fmla="*/ 85957 w 171450"/>
                <a:gd name="connsiteY6" fmla="*/ 143726 h 152400"/>
                <a:gd name="connsiteX7" fmla="*/ 155489 w 171450"/>
                <a:gd name="connsiteY7" fmla="*/ 37999 h 152400"/>
                <a:gd name="connsiteX8" fmla="*/ 161204 w 171450"/>
                <a:gd name="connsiteY8" fmla="*/ 43714 h 152400"/>
                <a:gd name="connsiteX9" fmla="*/ 137392 w 171450"/>
                <a:gd name="connsiteY9" fmla="*/ 24664 h 152400"/>
                <a:gd name="connsiteX10" fmla="*/ 67859 w 171450"/>
                <a:gd name="connsiteY10" fmla="*/ 15139 h 152400"/>
                <a:gd name="connsiteX11" fmla="*/ 48809 w 171450"/>
                <a:gd name="connsiteY11" fmla="*/ 15139 h 152400"/>
                <a:gd name="connsiteX12" fmla="*/ 37379 w 171450"/>
                <a:gd name="connsiteY12" fmla="*/ 10376 h 152400"/>
                <a:gd name="connsiteX13" fmla="*/ 38332 w 171450"/>
                <a:gd name="connsiteY13" fmla="*/ 8472 h 152400"/>
                <a:gd name="connsiteX14" fmla="*/ 55476 w 171450"/>
                <a:gd name="connsiteY14" fmla="*/ 12281 h 152400"/>
                <a:gd name="connsiteX15" fmla="*/ 74526 w 171450"/>
                <a:gd name="connsiteY15" fmla="*/ 14187 h 152400"/>
                <a:gd name="connsiteX16" fmla="*/ 75479 w 171450"/>
                <a:gd name="connsiteY16" fmla="*/ 17997 h 152400"/>
                <a:gd name="connsiteX17" fmla="*/ 85957 w 171450"/>
                <a:gd name="connsiteY17" fmla="*/ 20854 h 152400"/>
                <a:gd name="connsiteX18" fmla="*/ 110722 w 171450"/>
                <a:gd name="connsiteY18" fmla="*/ 20854 h 152400"/>
                <a:gd name="connsiteX19" fmla="*/ 109769 w 171450"/>
                <a:gd name="connsiteY19" fmla="*/ 28474 h 152400"/>
                <a:gd name="connsiteX20" fmla="*/ 121199 w 171450"/>
                <a:gd name="connsiteY20" fmla="*/ 25616 h 152400"/>
                <a:gd name="connsiteX21" fmla="*/ 123104 w 171450"/>
                <a:gd name="connsiteY21" fmla="*/ 36094 h 152400"/>
                <a:gd name="connsiteX22" fmla="*/ 127867 w 171450"/>
                <a:gd name="connsiteY22" fmla="*/ 29426 h 152400"/>
                <a:gd name="connsiteX23" fmla="*/ 137392 w 171450"/>
                <a:gd name="connsiteY23" fmla="*/ 32284 h 152400"/>
                <a:gd name="connsiteX24" fmla="*/ 138344 w 171450"/>
                <a:gd name="connsiteY24" fmla="*/ 39904 h 152400"/>
                <a:gd name="connsiteX25" fmla="*/ 139297 w 171450"/>
                <a:gd name="connsiteY25" fmla="*/ 38951 h 152400"/>
                <a:gd name="connsiteX26" fmla="*/ 140249 w 171450"/>
                <a:gd name="connsiteY26" fmla="*/ 36094 h 152400"/>
                <a:gd name="connsiteX27" fmla="*/ 141202 w 171450"/>
                <a:gd name="connsiteY27" fmla="*/ 100864 h 152400"/>
                <a:gd name="connsiteX28" fmla="*/ 138344 w 171450"/>
                <a:gd name="connsiteY28" fmla="*/ 118962 h 152400"/>
                <a:gd name="connsiteX29" fmla="*/ 137392 w 171450"/>
                <a:gd name="connsiteY29" fmla="*/ 121819 h 152400"/>
                <a:gd name="connsiteX30" fmla="*/ 126914 w 171450"/>
                <a:gd name="connsiteY30" fmla="*/ 132297 h 152400"/>
                <a:gd name="connsiteX31" fmla="*/ 122151 w 171450"/>
                <a:gd name="connsiteY31" fmla="*/ 121819 h 152400"/>
                <a:gd name="connsiteX32" fmla="*/ 35474 w 171450"/>
                <a:gd name="connsiteY32" fmla="*/ 108484 h 152400"/>
                <a:gd name="connsiteX33" fmla="*/ 44047 w 171450"/>
                <a:gd name="connsiteY33" fmla="*/ 106579 h 152400"/>
                <a:gd name="connsiteX34" fmla="*/ 34522 w 171450"/>
                <a:gd name="connsiteY34" fmla="*/ 100864 h 152400"/>
                <a:gd name="connsiteX35" fmla="*/ 36426 w 171450"/>
                <a:gd name="connsiteY35" fmla="*/ 103722 h 152400"/>
                <a:gd name="connsiteX36" fmla="*/ 29759 w 171450"/>
                <a:gd name="connsiteY36" fmla="*/ 102769 h 152400"/>
                <a:gd name="connsiteX37" fmla="*/ 35474 w 171450"/>
                <a:gd name="connsiteY37" fmla="*/ 25616 h 152400"/>
                <a:gd name="connsiteX38" fmla="*/ 13567 w 171450"/>
                <a:gd name="connsiteY38" fmla="*/ 26569 h 152400"/>
                <a:gd name="connsiteX39" fmla="*/ 14519 w 171450"/>
                <a:gd name="connsiteY39" fmla="*/ 27522 h 152400"/>
                <a:gd name="connsiteX40" fmla="*/ 18329 w 171450"/>
                <a:gd name="connsiteY40" fmla="*/ 58001 h 152400"/>
                <a:gd name="connsiteX41" fmla="*/ 7851 w 171450"/>
                <a:gd name="connsiteY41" fmla="*/ 63716 h 152400"/>
                <a:gd name="connsiteX42" fmla="*/ 22139 w 171450"/>
                <a:gd name="connsiteY42" fmla="*/ 113247 h 152400"/>
                <a:gd name="connsiteX43" fmla="*/ 22139 w 171450"/>
                <a:gd name="connsiteY43" fmla="*/ 113247 h 152400"/>
                <a:gd name="connsiteX44" fmla="*/ 24044 w 171450"/>
                <a:gd name="connsiteY44" fmla="*/ 117056 h 152400"/>
                <a:gd name="connsiteX45" fmla="*/ 24044 w 171450"/>
                <a:gd name="connsiteY45" fmla="*/ 117056 h 152400"/>
                <a:gd name="connsiteX46" fmla="*/ 39284 w 171450"/>
                <a:gd name="connsiteY46" fmla="*/ 101816 h 152400"/>
                <a:gd name="connsiteX47" fmla="*/ 39284 w 171450"/>
                <a:gd name="connsiteY47" fmla="*/ 101816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1450" h="152400">
                  <a:moveTo>
                    <a:pt x="7851" y="63716"/>
                  </a:moveTo>
                  <a:cubicBezTo>
                    <a:pt x="7851" y="61812"/>
                    <a:pt x="13567" y="80862"/>
                    <a:pt x="19282" y="79909"/>
                  </a:cubicBezTo>
                  <a:cubicBezTo>
                    <a:pt x="17376" y="78956"/>
                    <a:pt x="17376" y="78956"/>
                    <a:pt x="18329" y="79909"/>
                  </a:cubicBezTo>
                  <a:cubicBezTo>
                    <a:pt x="12614" y="77051"/>
                    <a:pt x="12614" y="78956"/>
                    <a:pt x="17376" y="83719"/>
                  </a:cubicBezTo>
                  <a:cubicBezTo>
                    <a:pt x="9757" y="84672"/>
                    <a:pt x="17376" y="78004"/>
                    <a:pt x="8804" y="80862"/>
                  </a:cubicBezTo>
                  <a:cubicBezTo>
                    <a:pt x="-3578" y="129439"/>
                    <a:pt x="56429" y="152299"/>
                    <a:pt x="85004" y="143726"/>
                  </a:cubicBezTo>
                  <a:cubicBezTo>
                    <a:pt x="85004" y="148489"/>
                    <a:pt x="85004" y="148489"/>
                    <a:pt x="85957" y="143726"/>
                  </a:cubicBezTo>
                  <a:cubicBezTo>
                    <a:pt x="141202" y="161824"/>
                    <a:pt x="190732" y="118009"/>
                    <a:pt x="155489" y="37999"/>
                  </a:cubicBezTo>
                  <a:cubicBezTo>
                    <a:pt x="157394" y="39904"/>
                    <a:pt x="159299" y="41809"/>
                    <a:pt x="161204" y="43714"/>
                  </a:cubicBezTo>
                  <a:cubicBezTo>
                    <a:pt x="158347" y="36094"/>
                    <a:pt x="145964" y="8472"/>
                    <a:pt x="137392" y="24664"/>
                  </a:cubicBezTo>
                  <a:cubicBezTo>
                    <a:pt x="141202" y="19901"/>
                    <a:pt x="76432" y="-101"/>
                    <a:pt x="67859" y="15139"/>
                  </a:cubicBezTo>
                  <a:cubicBezTo>
                    <a:pt x="77384" y="-1053"/>
                    <a:pt x="52619" y="13234"/>
                    <a:pt x="48809" y="15139"/>
                  </a:cubicBezTo>
                  <a:cubicBezTo>
                    <a:pt x="45951" y="10376"/>
                    <a:pt x="39284" y="2756"/>
                    <a:pt x="37379" y="10376"/>
                  </a:cubicBezTo>
                  <a:cubicBezTo>
                    <a:pt x="38332" y="12281"/>
                    <a:pt x="39284" y="11329"/>
                    <a:pt x="38332" y="8472"/>
                  </a:cubicBezTo>
                  <a:cubicBezTo>
                    <a:pt x="39284" y="6566"/>
                    <a:pt x="46904" y="24664"/>
                    <a:pt x="55476" y="12281"/>
                  </a:cubicBezTo>
                  <a:cubicBezTo>
                    <a:pt x="65001" y="22759"/>
                    <a:pt x="61192" y="22759"/>
                    <a:pt x="74526" y="14187"/>
                  </a:cubicBezTo>
                  <a:cubicBezTo>
                    <a:pt x="72622" y="17997"/>
                    <a:pt x="72622" y="18949"/>
                    <a:pt x="75479" y="17997"/>
                  </a:cubicBezTo>
                  <a:cubicBezTo>
                    <a:pt x="75479" y="25616"/>
                    <a:pt x="79289" y="21806"/>
                    <a:pt x="85957" y="20854"/>
                  </a:cubicBezTo>
                  <a:cubicBezTo>
                    <a:pt x="111674" y="26569"/>
                    <a:pt x="94529" y="29426"/>
                    <a:pt x="110722" y="20854"/>
                  </a:cubicBezTo>
                  <a:cubicBezTo>
                    <a:pt x="116436" y="22759"/>
                    <a:pt x="109769" y="26569"/>
                    <a:pt x="109769" y="28474"/>
                  </a:cubicBezTo>
                  <a:cubicBezTo>
                    <a:pt x="113579" y="29426"/>
                    <a:pt x="113579" y="25616"/>
                    <a:pt x="121199" y="25616"/>
                  </a:cubicBezTo>
                  <a:cubicBezTo>
                    <a:pt x="123104" y="29426"/>
                    <a:pt x="121199" y="34189"/>
                    <a:pt x="123104" y="36094"/>
                  </a:cubicBezTo>
                  <a:cubicBezTo>
                    <a:pt x="128819" y="32284"/>
                    <a:pt x="120247" y="37047"/>
                    <a:pt x="127867" y="29426"/>
                  </a:cubicBezTo>
                  <a:cubicBezTo>
                    <a:pt x="129772" y="42762"/>
                    <a:pt x="126914" y="31331"/>
                    <a:pt x="137392" y="32284"/>
                  </a:cubicBezTo>
                  <a:cubicBezTo>
                    <a:pt x="133582" y="36094"/>
                    <a:pt x="132629" y="39904"/>
                    <a:pt x="138344" y="39904"/>
                  </a:cubicBezTo>
                  <a:cubicBezTo>
                    <a:pt x="134534" y="38951"/>
                    <a:pt x="135486" y="37999"/>
                    <a:pt x="139297" y="38951"/>
                  </a:cubicBezTo>
                  <a:cubicBezTo>
                    <a:pt x="136439" y="37999"/>
                    <a:pt x="136439" y="37047"/>
                    <a:pt x="140249" y="36094"/>
                  </a:cubicBezTo>
                  <a:cubicBezTo>
                    <a:pt x="133582" y="42762"/>
                    <a:pt x="137392" y="89434"/>
                    <a:pt x="141202" y="100864"/>
                  </a:cubicBezTo>
                  <a:cubicBezTo>
                    <a:pt x="130724" y="104674"/>
                    <a:pt x="136439" y="110389"/>
                    <a:pt x="138344" y="118962"/>
                  </a:cubicBezTo>
                  <a:cubicBezTo>
                    <a:pt x="123104" y="110389"/>
                    <a:pt x="139297" y="117056"/>
                    <a:pt x="137392" y="121819"/>
                  </a:cubicBezTo>
                  <a:cubicBezTo>
                    <a:pt x="128819" y="118962"/>
                    <a:pt x="125009" y="125629"/>
                    <a:pt x="126914" y="132297"/>
                  </a:cubicBezTo>
                  <a:cubicBezTo>
                    <a:pt x="125009" y="134201"/>
                    <a:pt x="123104" y="122772"/>
                    <a:pt x="122151" y="121819"/>
                  </a:cubicBezTo>
                  <a:cubicBezTo>
                    <a:pt x="123104" y="127534"/>
                    <a:pt x="23092" y="128487"/>
                    <a:pt x="35474" y="108484"/>
                  </a:cubicBezTo>
                  <a:cubicBezTo>
                    <a:pt x="36426" y="108484"/>
                    <a:pt x="40236" y="107531"/>
                    <a:pt x="44047" y="106579"/>
                  </a:cubicBezTo>
                  <a:cubicBezTo>
                    <a:pt x="36426" y="107531"/>
                    <a:pt x="38332" y="98006"/>
                    <a:pt x="34522" y="100864"/>
                  </a:cubicBezTo>
                  <a:cubicBezTo>
                    <a:pt x="35474" y="99912"/>
                    <a:pt x="36426" y="103722"/>
                    <a:pt x="36426" y="103722"/>
                  </a:cubicBezTo>
                  <a:cubicBezTo>
                    <a:pt x="34522" y="101816"/>
                    <a:pt x="32617" y="100864"/>
                    <a:pt x="29759" y="102769"/>
                  </a:cubicBezTo>
                  <a:cubicBezTo>
                    <a:pt x="31664" y="101816"/>
                    <a:pt x="35474" y="34189"/>
                    <a:pt x="35474" y="25616"/>
                  </a:cubicBezTo>
                  <a:cubicBezTo>
                    <a:pt x="32617" y="20854"/>
                    <a:pt x="14519" y="24664"/>
                    <a:pt x="13567" y="26569"/>
                  </a:cubicBezTo>
                  <a:cubicBezTo>
                    <a:pt x="15472" y="32284"/>
                    <a:pt x="16424" y="26569"/>
                    <a:pt x="14519" y="27522"/>
                  </a:cubicBezTo>
                  <a:cubicBezTo>
                    <a:pt x="20234" y="24664"/>
                    <a:pt x="6899" y="52287"/>
                    <a:pt x="18329" y="58001"/>
                  </a:cubicBezTo>
                  <a:cubicBezTo>
                    <a:pt x="9757" y="59906"/>
                    <a:pt x="12614" y="57049"/>
                    <a:pt x="7851" y="63716"/>
                  </a:cubicBezTo>
                  <a:close/>
                  <a:moveTo>
                    <a:pt x="22139" y="113247"/>
                  </a:moveTo>
                  <a:cubicBezTo>
                    <a:pt x="22139" y="112294"/>
                    <a:pt x="21186" y="110389"/>
                    <a:pt x="22139" y="113247"/>
                  </a:cubicBezTo>
                  <a:close/>
                  <a:moveTo>
                    <a:pt x="24044" y="117056"/>
                  </a:moveTo>
                  <a:cubicBezTo>
                    <a:pt x="24044" y="114199"/>
                    <a:pt x="25949" y="113247"/>
                    <a:pt x="24044" y="117056"/>
                  </a:cubicBezTo>
                  <a:close/>
                  <a:moveTo>
                    <a:pt x="39284" y="101816"/>
                  </a:moveTo>
                  <a:cubicBezTo>
                    <a:pt x="40236" y="101816"/>
                    <a:pt x="35474" y="101816"/>
                    <a:pt x="39284" y="10181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8" name="Freeform: Shape 417">
              <a:extLst>
                <a:ext uri="{FF2B5EF4-FFF2-40B4-BE49-F238E27FC236}">
                  <a16:creationId xmlns:a16="http://schemas.microsoft.com/office/drawing/2014/main" xmlns="" id="{C3B0587B-AC80-4B64-86ED-C5D4713E49CF}"/>
                </a:ext>
              </a:extLst>
            </p:cNvPr>
            <p:cNvSpPr/>
            <p:nvPr/>
          </p:nvSpPr>
          <p:spPr>
            <a:xfrm>
              <a:off x="6914912" y="4768691"/>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8096"/>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9" name="Freeform: Shape 418">
              <a:extLst>
                <a:ext uri="{FF2B5EF4-FFF2-40B4-BE49-F238E27FC236}">
                  <a16:creationId xmlns:a16="http://schemas.microsoft.com/office/drawing/2014/main" xmlns="" id="{BEBEB7F1-0371-45FA-9EA0-11EEF4D6859D}"/>
                </a:ext>
              </a:extLst>
            </p:cNvPr>
            <p:cNvSpPr/>
            <p:nvPr/>
          </p:nvSpPr>
          <p:spPr>
            <a:xfrm>
              <a:off x="6966109" y="4687453"/>
              <a:ext cx="9525" cy="9525"/>
            </a:xfrm>
            <a:custGeom>
              <a:avLst/>
              <a:gdLst>
                <a:gd name="connsiteX0" fmla="*/ 7144 w 9525"/>
                <a:gd name="connsiteY0" fmla="*/ 7419 h 9525"/>
                <a:gd name="connsiteX1" fmla="*/ 7144 w 9525"/>
                <a:gd name="connsiteY1" fmla="*/ 7419 h 9525"/>
              </a:gdLst>
              <a:ahLst/>
              <a:cxnLst>
                <a:cxn ang="0">
                  <a:pos x="connsiteX0" y="connsiteY0"/>
                </a:cxn>
                <a:cxn ang="0">
                  <a:pos x="connsiteX1" y="connsiteY1"/>
                </a:cxn>
              </a:cxnLst>
              <a:rect l="l" t="t" r="r" b="b"/>
              <a:pathLst>
                <a:path w="9525" h="9525">
                  <a:moveTo>
                    <a:pt x="7144" y="7419"/>
                  </a:moveTo>
                  <a:cubicBezTo>
                    <a:pt x="7144" y="8371"/>
                    <a:pt x="7144" y="6466"/>
                    <a:pt x="7144" y="74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xmlns="" id="{F1F1F566-1EE5-4FF7-8609-7F301D2A831C}"/>
                </a:ext>
              </a:extLst>
            </p:cNvPr>
            <p:cNvSpPr/>
            <p:nvPr/>
          </p:nvSpPr>
          <p:spPr>
            <a:xfrm>
              <a:off x="6955208" y="4813988"/>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6615" y="6615"/>
                    <a:pt x="7567" y="7567"/>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xmlns="" id="{1BABEBFE-0A63-4EBC-ABF6-479A1689FBA6}"/>
                </a:ext>
              </a:extLst>
            </p:cNvPr>
            <p:cNvSpPr/>
            <p:nvPr/>
          </p:nvSpPr>
          <p:spPr>
            <a:xfrm>
              <a:off x="6945154" y="467682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6615"/>
                    <a:pt x="7144" y="7567"/>
                  </a:cubicBez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xmlns="" id="{080F6672-7662-474D-B3AD-63493FCAC62E}"/>
                </a:ext>
              </a:extLst>
            </p:cNvPr>
            <p:cNvSpPr/>
            <p:nvPr/>
          </p:nvSpPr>
          <p:spPr>
            <a:xfrm>
              <a:off x="6954679" y="467534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7144"/>
                    <a:pt x="7144" y="8096"/>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3" name="Freeform: Shape 422">
              <a:extLst>
                <a:ext uri="{FF2B5EF4-FFF2-40B4-BE49-F238E27FC236}">
                  <a16:creationId xmlns:a16="http://schemas.microsoft.com/office/drawing/2014/main" xmlns="" id="{14FEC9F3-3B53-444F-B694-A385683B163A}"/>
                </a:ext>
              </a:extLst>
            </p:cNvPr>
            <p:cNvSpPr/>
            <p:nvPr/>
          </p:nvSpPr>
          <p:spPr>
            <a:xfrm>
              <a:off x="6948011" y="46743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4" name="Freeform: Shape 423">
              <a:extLst>
                <a:ext uri="{FF2B5EF4-FFF2-40B4-BE49-F238E27FC236}">
                  <a16:creationId xmlns:a16="http://schemas.microsoft.com/office/drawing/2014/main" xmlns="" id="{427A52DC-49FE-4232-9625-C6A9FD3485EB}"/>
                </a:ext>
              </a:extLst>
            </p:cNvPr>
            <p:cNvSpPr/>
            <p:nvPr/>
          </p:nvSpPr>
          <p:spPr>
            <a:xfrm>
              <a:off x="7026116" y="46858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xmlns="" id="{3D47B3DE-CE1B-41CF-908E-9F654FD7E8B9}"/>
                </a:ext>
              </a:extLst>
            </p:cNvPr>
            <p:cNvSpPr/>
            <p:nvPr/>
          </p:nvSpPr>
          <p:spPr>
            <a:xfrm>
              <a:off x="6988016" y="4680108"/>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7144"/>
                    <a:pt x="8096" y="7144"/>
                    <a:pt x="8096" y="7144"/>
                  </a:cubicBezTo>
                  <a:cubicBezTo>
                    <a:pt x="8096"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xmlns="" id="{1A4CC90D-660E-4F4E-A57F-FB2D64D4E3A3}"/>
                </a:ext>
              </a:extLst>
            </p:cNvPr>
            <p:cNvSpPr/>
            <p:nvPr/>
          </p:nvSpPr>
          <p:spPr>
            <a:xfrm>
              <a:off x="7040933" y="472963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7" name="Freeform: Shape 426">
              <a:extLst>
                <a:ext uri="{FF2B5EF4-FFF2-40B4-BE49-F238E27FC236}">
                  <a16:creationId xmlns:a16="http://schemas.microsoft.com/office/drawing/2014/main" xmlns="" id="{8DF5123B-761B-43F2-B2E6-728629EAC9D4}"/>
                </a:ext>
              </a:extLst>
            </p:cNvPr>
            <p:cNvSpPr/>
            <p:nvPr/>
          </p:nvSpPr>
          <p:spPr>
            <a:xfrm>
              <a:off x="6988969" y="4679394"/>
              <a:ext cx="9525" cy="9525"/>
            </a:xfrm>
            <a:custGeom>
              <a:avLst/>
              <a:gdLst>
                <a:gd name="connsiteX0" fmla="*/ 9049 w 9525"/>
                <a:gd name="connsiteY0" fmla="*/ 7858 h 9525"/>
                <a:gd name="connsiteX1" fmla="*/ 7144 w 9525"/>
                <a:gd name="connsiteY1" fmla="*/ 7858 h 9525"/>
                <a:gd name="connsiteX2" fmla="*/ 9049 w 9525"/>
                <a:gd name="connsiteY2" fmla="*/ 7858 h 9525"/>
              </a:gdLst>
              <a:ahLst/>
              <a:cxnLst>
                <a:cxn ang="0">
                  <a:pos x="connsiteX0" y="connsiteY0"/>
                </a:cxn>
                <a:cxn ang="0">
                  <a:pos x="connsiteX1" y="connsiteY1"/>
                </a:cxn>
                <a:cxn ang="0">
                  <a:pos x="connsiteX2" y="connsiteY2"/>
                </a:cxn>
              </a:cxnLst>
              <a:rect l="l" t="t" r="r" b="b"/>
              <a:pathLst>
                <a:path w="9525" h="9525">
                  <a:moveTo>
                    <a:pt x="9049" y="7858"/>
                  </a:moveTo>
                  <a:cubicBezTo>
                    <a:pt x="8096" y="6906"/>
                    <a:pt x="8096" y="6906"/>
                    <a:pt x="7144" y="7858"/>
                  </a:cubicBezTo>
                  <a:cubicBezTo>
                    <a:pt x="8096" y="7858"/>
                    <a:pt x="8096" y="8811"/>
                    <a:pt x="9049"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8" name="Freeform: Shape 427">
              <a:extLst>
                <a:ext uri="{FF2B5EF4-FFF2-40B4-BE49-F238E27FC236}">
                  <a16:creationId xmlns:a16="http://schemas.microsoft.com/office/drawing/2014/main" xmlns="" id="{5CF168E7-A41A-4215-8458-F2E991D73822}"/>
                </a:ext>
              </a:extLst>
            </p:cNvPr>
            <p:cNvSpPr/>
            <p:nvPr/>
          </p:nvSpPr>
          <p:spPr>
            <a:xfrm>
              <a:off x="6917769" y="4671536"/>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8096"/>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9" name="Freeform: Shape 428">
              <a:extLst>
                <a:ext uri="{FF2B5EF4-FFF2-40B4-BE49-F238E27FC236}">
                  <a16:creationId xmlns:a16="http://schemas.microsoft.com/office/drawing/2014/main" xmlns="" id="{5C62D754-F504-4504-8BE4-1FF6C2DFE56D}"/>
                </a:ext>
              </a:extLst>
            </p:cNvPr>
            <p:cNvSpPr/>
            <p:nvPr/>
          </p:nvSpPr>
          <p:spPr>
            <a:xfrm>
              <a:off x="6917531" y="46724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0" name="Freeform: Shape 429">
              <a:extLst>
                <a:ext uri="{FF2B5EF4-FFF2-40B4-BE49-F238E27FC236}">
                  <a16:creationId xmlns:a16="http://schemas.microsoft.com/office/drawing/2014/main" xmlns="" id="{C904F6C9-A946-4DC9-BD34-EDE1F152AB38}"/>
                </a:ext>
              </a:extLst>
            </p:cNvPr>
            <p:cNvSpPr/>
            <p:nvPr/>
          </p:nvSpPr>
          <p:spPr>
            <a:xfrm>
              <a:off x="6916579" y="4672726"/>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8096"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1" name="Freeform: Shape 430">
              <a:extLst>
                <a:ext uri="{FF2B5EF4-FFF2-40B4-BE49-F238E27FC236}">
                  <a16:creationId xmlns:a16="http://schemas.microsoft.com/office/drawing/2014/main" xmlns="" id="{F66E56DD-63A2-4304-94FD-BB70F3192408}"/>
                </a:ext>
              </a:extLst>
            </p:cNvPr>
            <p:cNvSpPr/>
            <p:nvPr/>
          </p:nvSpPr>
          <p:spPr>
            <a:xfrm>
              <a:off x="6927056" y="4672488"/>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7144" y="7144"/>
                  </a:lnTo>
                  <a:cubicBezTo>
                    <a:pt x="7144" y="7144"/>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2" name="Freeform: Shape 431">
              <a:extLst>
                <a:ext uri="{FF2B5EF4-FFF2-40B4-BE49-F238E27FC236}">
                  <a16:creationId xmlns:a16="http://schemas.microsoft.com/office/drawing/2014/main" xmlns="" id="{1E6D7C3D-64AB-4C91-AA33-792EB8689D98}"/>
                </a:ext>
              </a:extLst>
            </p:cNvPr>
            <p:cNvSpPr/>
            <p:nvPr/>
          </p:nvSpPr>
          <p:spPr>
            <a:xfrm>
              <a:off x="6927151" y="4672171"/>
              <a:ext cx="9525" cy="9525"/>
            </a:xfrm>
            <a:custGeom>
              <a:avLst/>
              <a:gdLst>
                <a:gd name="connsiteX0" fmla="*/ 9906 w 9525"/>
                <a:gd name="connsiteY0" fmla="*/ 8414 h 9525"/>
                <a:gd name="connsiteX1" fmla="*/ 9906 w 9525"/>
                <a:gd name="connsiteY1" fmla="*/ 8414 h 9525"/>
              </a:gdLst>
              <a:ahLst/>
              <a:cxnLst>
                <a:cxn ang="0">
                  <a:pos x="connsiteX0" y="connsiteY0"/>
                </a:cxn>
                <a:cxn ang="0">
                  <a:pos x="connsiteX1" y="connsiteY1"/>
                </a:cxn>
              </a:cxnLst>
              <a:rect l="l" t="t" r="r" b="b"/>
              <a:pathLst>
                <a:path w="9525" h="9525">
                  <a:moveTo>
                    <a:pt x="9906" y="8414"/>
                  </a:moveTo>
                  <a:cubicBezTo>
                    <a:pt x="3239" y="5556"/>
                    <a:pt x="10859" y="8414"/>
                    <a:pt x="9906"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3" name="Freeform: Shape 432">
              <a:extLst>
                <a:ext uri="{FF2B5EF4-FFF2-40B4-BE49-F238E27FC236}">
                  <a16:creationId xmlns:a16="http://schemas.microsoft.com/office/drawing/2014/main" xmlns="" id="{7A95FA00-199A-4056-9CBC-5E489DB228ED}"/>
                </a:ext>
              </a:extLst>
            </p:cNvPr>
            <p:cNvSpPr/>
            <p:nvPr/>
          </p:nvSpPr>
          <p:spPr>
            <a:xfrm>
              <a:off x="6938999" y="4686776"/>
              <a:ext cx="9525" cy="9525"/>
            </a:xfrm>
            <a:custGeom>
              <a:avLst/>
              <a:gdLst>
                <a:gd name="connsiteX0" fmla="*/ 9488 w 9525"/>
                <a:gd name="connsiteY0" fmla="*/ 7144 h 9525"/>
                <a:gd name="connsiteX1" fmla="*/ 9488 w 9525"/>
                <a:gd name="connsiteY1" fmla="*/ 7144 h 9525"/>
              </a:gdLst>
              <a:ahLst/>
              <a:cxnLst>
                <a:cxn ang="0">
                  <a:pos x="connsiteX0" y="connsiteY0"/>
                </a:cxn>
                <a:cxn ang="0">
                  <a:pos x="connsiteX1" y="connsiteY1"/>
                </a:cxn>
              </a:cxnLst>
              <a:rect l="l" t="t" r="r" b="b"/>
              <a:pathLst>
                <a:path w="9525" h="9525">
                  <a:moveTo>
                    <a:pt x="9488" y="7144"/>
                  </a:moveTo>
                  <a:cubicBezTo>
                    <a:pt x="4726" y="10001"/>
                    <a:pt x="8536" y="7144"/>
                    <a:pt x="948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xmlns="" id="{81C16578-EC9A-44FA-8AD1-58745A07834E}"/>
                </a:ext>
              </a:extLst>
            </p:cNvPr>
            <p:cNvSpPr/>
            <p:nvPr/>
          </p:nvSpPr>
          <p:spPr>
            <a:xfrm>
              <a:off x="6948540" y="4688681"/>
              <a:ext cx="9525" cy="9525"/>
            </a:xfrm>
            <a:custGeom>
              <a:avLst/>
              <a:gdLst>
                <a:gd name="connsiteX0" fmla="*/ 7567 w 9525"/>
                <a:gd name="connsiteY0" fmla="*/ 7144 h 9525"/>
                <a:gd name="connsiteX1" fmla="*/ 7567 w 9525"/>
                <a:gd name="connsiteY1" fmla="*/ 9049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7144"/>
                    <a:pt x="7567" y="9049"/>
                    <a:pt x="7567" y="9049"/>
                  </a:cubicBezTo>
                  <a:cubicBezTo>
                    <a:pt x="7567" y="8096"/>
                    <a:pt x="8520"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5" name="Freeform: Shape 434">
              <a:extLst>
                <a:ext uri="{FF2B5EF4-FFF2-40B4-BE49-F238E27FC236}">
                  <a16:creationId xmlns:a16="http://schemas.microsoft.com/office/drawing/2014/main" xmlns="" id="{654B80F6-B1F6-4908-83A1-7EE44601DA22}"/>
                </a:ext>
              </a:extLst>
            </p:cNvPr>
            <p:cNvSpPr/>
            <p:nvPr/>
          </p:nvSpPr>
          <p:spPr>
            <a:xfrm>
              <a:off x="6963251" y="4690586"/>
              <a:ext cx="9525" cy="9525"/>
            </a:xfrm>
            <a:custGeom>
              <a:avLst/>
              <a:gdLst>
                <a:gd name="connsiteX0" fmla="*/ 7144 w 9525"/>
                <a:gd name="connsiteY0" fmla="*/ 7144 h 9525"/>
                <a:gd name="connsiteX1" fmla="*/ 7144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10001"/>
                  </a:lnTo>
                  <a:cubicBezTo>
                    <a:pt x="8096" y="10001"/>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6" name="Freeform: Shape 435">
              <a:extLst>
                <a:ext uri="{FF2B5EF4-FFF2-40B4-BE49-F238E27FC236}">
                  <a16:creationId xmlns:a16="http://schemas.microsoft.com/office/drawing/2014/main" xmlns="" id="{F13613CF-615F-4984-887D-ECB167F76E38}"/>
                </a:ext>
              </a:extLst>
            </p:cNvPr>
            <p:cNvSpPr/>
            <p:nvPr/>
          </p:nvSpPr>
          <p:spPr>
            <a:xfrm>
              <a:off x="6972629" y="4677489"/>
              <a:ext cx="9525" cy="9525"/>
            </a:xfrm>
            <a:custGeom>
              <a:avLst/>
              <a:gdLst>
                <a:gd name="connsiteX0" fmla="*/ 8244 w 9525"/>
                <a:gd name="connsiteY0" fmla="*/ 7858 h 9525"/>
                <a:gd name="connsiteX1" fmla="*/ 8244 w 9525"/>
                <a:gd name="connsiteY1" fmla="*/ 7858 h 9525"/>
              </a:gdLst>
              <a:ahLst/>
              <a:cxnLst>
                <a:cxn ang="0">
                  <a:pos x="connsiteX0" y="connsiteY0"/>
                </a:cxn>
                <a:cxn ang="0">
                  <a:pos x="connsiteX1" y="connsiteY1"/>
                </a:cxn>
              </a:cxnLst>
              <a:rect l="l" t="t" r="r" b="b"/>
              <a:pathLst>
                <a:path w="9525" h="9525">
                  <a:moveTo>
                    <a:pt x="8244" y="7858"/>
                  </a:moveTo>
                  <a:cubicBezTo>
                    <a:pt x="6339" y="6906"/>
                    <a:pt x="7291" y="6906"/>
                    <a:pt x="82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7" name="Freeform: Shape 436">
              <a:extLst>
                <a:ext uri="{FF2B5EF4-FFF2-40B4-BE49-F238E27FC236}">
                  <a16:creationId xmlns:a16="http://schemas.microsoft.com/office/drawing/2014/main" xmlns="" id="{F9C58C3D-A0C3-4B1B-AD93-205B4237CC5E}"/>
                </a:ext>
              </a:extLst>
            </p:cNvPr>
            <p:cNvSpPr/>
            <p:nvPr/>
          </p:nvSpPr>
          <p:spPr>
            <a:xfrm>
              <a:off x="6978139" y="4696407"/>
              <a:ext cx="9525" cy="9525"/>
            </a:xfrm>
            <a:custGeom>
              <a:avLst/>
              <a:gdLst>
                <a:gd name="connsiteX0" fmla="*/ 7496 w 9525"/>
                <a:gd name="connsiteY0" fmla="*/ 7990 h 9525"/>
                <a:gd name="connsiteX1" fmla="*/ 7496 w 9525"/>
                <a:gd name="connsiteY1" fmla="*/ 7990 h 9525"/>
              </a:gdLst>
              <a:ahLst/>
              <a:cxnLst>
                <a:cxn ang="0">
                  <a:pos x="connsiteX0" y="connsiteY0"/>
                </a:cxn>
                <a:cxn ang="0">
                  <a:pos x="connsiteX1" y="connsiteY1"/>
                </a:cxn>
              </a:cxnLst>
              <a:rect l="l" t="t" r="r" b="b"/>
              <a:pathLst>
                <a:path w="9525" h="9525">
                  <a:moveTo>
                    <a:pt x="7496" y="7990"/>
                  </a:moveTo>
                  <a:cubicBezTo>
                    <a:pt x="5591" y="7990"/>
                    <a:pt x="12258" y="6086"/>
                    <a:pt x="7496"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8" name="Freeform: Shape 437">
              <a:extLst>
                <a:ext uri="{FF2B5EF4-FFF2-40B4-BE49-F238E27FC236}">
                  <a16:creationId xmlns:a16="http://schemas.microsoft.com/office/drawing/2014/main" xmlns="" id="{0B388D7B-4B7B-4A3B-B3CB-9B33B58D4C25}"/>
                </a:ext>
              </a:extLst>
            </p:cNvPr>
            <p:cNvSpPr/>
            <p:nvPr/>
          </p:nvSpPr>
          <p:spPr>
            <a:xfrm>
              <a:off x="7015447" y="4737496"/>
              <a:ext cx="9525" cy="9525"/>
            </a:xfrm>
            <a:custGeom>
              <a:avLst/>
              <a:gdLst>
                <a:gd name="connsiteX0" fmla="*/ 7335 w 9525"/>
                <a:gd name="connsiteY0" fmla="*/ 7858 h 9525"/>
                <a:gd name="connsiteX1" fmla="*/ 10193 w 9525"/>
                <a:gd name="connsiteY1" fmla="*/ 7858 h 9525"/>
                <a:gd name="connsiteX2" fmla="*/ 7335 w 9525"/>
                <a:gd name="connsiteY2" fmla="*/ 7858 h 9525"/>
              </a:gdLst>
              <a:ahLst/>
              <a:cxnLst>
                <a:cxn ang="0">
                  <a:pos x="connsiteX0" y="connsiteY0"/>
                </a:cxn>
                <a:cxn ang="0">
                  <a:pos x="connsiteX1" y="connsiteY1"/>
                </a:cxn>
                <a:cxn ang="0">
                  <a:pos x="connsiteX2" y="connsiteY2"/>
                </a:cxn>
              </a:cxnLst>
              <a:rect l="l" t="t" r="r" b="b"/>
              <a:pathLst>
                <a:path w="9525" h="9525">
                  <a:moveTo>
                    <a:pt x="7335" y="7858"/>
                  </a:moveTo>
                  <a:lnTo>
                    <a:pt x="10193" y="7858"/>
                  </a:lnTo>
                  <a:cubicBezTo>
                    <a:pt x="9240" y="6906"/>
                    <a:pt x="6383" y="6906"/>
                    <a:pt x="7335"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9" name="Freeform: Shape 438">
              <a:extLst>
                <a:ext uri="{FF2B5EF4-FFF2-40B4-BE49-F238E27FC236}">
                  <a16:creationId xmlns:a16="http://schemas.microsoft.com/office/drawing/2014/main" xmlns="" id="{02F7B672-8D87-45CA-99F2-09C08E3B9AF5}"/>
                </a:ext>
              </a:extLst>
            </p:cNvPr>
            <p:cNvSpPr/>
            <p:nvPr/>
          </p:nvSpPr>
          <p:spPr>
            <a:xfrm>
              <a:off x="7013648" y="4776311"/>
              <a:ext cx="9525" cy="9525"/>
            </a:xfrm>
            <a:custGeom>
              <a:avLst/>
              <a:gdLst>
                <a:gd name="connsiteX0" fmla="*/ 9134 w 9525"/>
                <a:gd name="connsiteY0" fmla="*/ 7144 h 9525"/>
                <a:gd name="connsiteX1" fmla="*/ 8182 w 9525"/>
                <a:gd name="connsiteY1" fmla="*/ 9049 h 9525"/>
                <a:gd name="connsiteX2" fmla="*/ 9134 w 9525"/>
                <a:gd name="connsiteY2" fmla="*/ 7144 h 9525"/>
              </a:gdLst>
              <a:ahLst/>
              <a:cxnLst>
                <a:cxn ang="0">
                  <a:pos x="connsiteX0" y="connsiteY0"/>
                </a:cxn>
                <a:cxn ang="0">
                  <a:pos x="connsiteX1" y="connsiteY1"/>
                </a:cxn>
                <a:cxn ang="0">
                  <a:pos x="connsiteX2" y="connsiteY2"/>
                </a:cxn>
              </a:cxnLst>
              <a:rect l="l" t="t" r="r" b="b"/>
              <a:pathLst>
                <a:path w="9525" h="9525">
                  <a:moveTo>
                    <a:pt x="9134" y="7144"/>
                  </a:moveTo>
                  <a:cubicBezTo>
                    <a:pt x="7230" y="7144"/>
                    <a:pt x="6277" y="8096"/>
                    <a:pt x="8182" y="9049"/>
                  </a:cubicBezTo>
                  <a:cubicBezTo>
                    <a:pt x="8182" y="9049"/>
                    <a:pt x="10087" y="8096"/>
                    <a:pt x="913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xmlns="" id="{1DA6344B-F605-400B-96B4-C938009F6FE3}"/>
                </a:ext>
              </a:extLst>
            </p:cNvPr>
            <p:cNvSpPr/>
            <p:nvPr/>
          </p:nvSpPr>
          <p:spPr>
            <a:xfrm>
              <a:off x="6947059" y="4788376"/>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5556"/>
                    <a:pt x="7144" y="8414"/>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xmlns="" id="{6C5EBE20-3ED0-4E2C-8ACE-4EAA1F101A63}"/>
                </a:ext>
              </a:extLst>
            </p:cNvPr>
            <p:cNvSpPr/>
            <p:nvPr/>
          </p:nvSpPr>
          <p:spPr>
            <a:xfrm>
              <a:off x="6748939" y="4721051"/>
              <a:ext cx="9525" cy="9525"/>
            </a:xfrm>
            <a:custGeom>
              <a:avLst/>
              <a:gdLst>
                <a:gd name="connsiteX0" fmla="*/ 7144 w 9525"/>
                <a:gd name="connsiteY0" fmla="*/ 9064 h 9525"/>
                <a:gd name="connsiteX1" fmla="*/ 7144 w 9525"/>
                <a:gd name="connsiteY1" fmla="*/ 9064 h 9525"/>
              </a:gdLst>
              <a:ahLst/>
              <a:cxnLst>
                <a:cxn ang="0">
                  <a:pos x="connsiteX0" y="connsiteY0"/>
                </a:cxn>
                <a:cxn ang="0">
                  <a:pos x="connsiteX1" y="connsiteY1"/>
                </a:cxn>
              </a:cxnLst>
              <a:rect l="l" t="t" r="r" b="b"/>
              <a:pathLst>
                <a:path w="9525" h="9525">
                  <a:moveTo>
                    <a:pt x="7144" y="9064"/>
                  </a:moveTo>
                  <a:cubicBezTo>
                    <a:pt x="9049" y="4302"/>
                    <a:pt x="8096" y="10017"/>
                    <a:pt x="7144" y="90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xmlns="" id="{FFD1E988-6623-41C5-A303-CE243AA99708}"/>
                </a:ext>
              </a:extLst>
            </p:cNvPr>
            <p:cNvSpPr/>
            <p:nvPr/>
          </p:nvSpPr>
          <p:spPr>
            <a:xfrm>
              <a:off x="6746061" y="4717256"/>
              <a:ext cx="9525" cy="19050"/>
            </a:xfrm>
            <a:custGeom>
              <a:avLst/>
              <a:gdLst>
                <a:gd name="connsiteX0" fmla="*/ 9069 w 9525"/>
                <a:gd name="connsiteY0" fmla="*/ 7144 h 19050"/>
                <a:gd name="connsiteX1" fmla="*/ 9069 w 9525"/>
                <a:gd name="connsiteY1" fmla="*/ 7144 h 19050"/>
              </a:gdLst>
              <a:ahLst/>
              <a:cxnLst>
                <a:cxn ang="0">
                  <a:pos x="connsiteX0" y="connsiteY0"/>
                </a:cxn>
                <a:cxn ang="0">
                  <a:pos x="connsiteX1" y="connsiteY1"/>
                </a:cxn>
              </a:cxnLst>
              <a:rect l="l" t="t" r="r" b="b"/>
              <a:pathLst>
                <a:path w="9525" h="19050">
                  <a:moveTo>
                    <a:pt x="9069" y="7144"/>
                  </a:moveTo>
                  <a:cubicBezTo>
                    <a:pt x="5259" y="15716"/>
                    <a:pt x="8117" y="10954"/>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3" name="Freeform: Shape 442">
              <a:extLst>
                <a:ext uri="{FF2B5EF4-FFF2-40B4-BE49-F238E27FC236}">
                  <a16:creationId xmlns:a16="http://schemas.microsoft.com/office/drawing/2014/main" xmlns="" id="{BA99570A-6445-43F7-9F3F-385DB0478498}"/>
                </a:ext>
              </a:extLst>
            </p:cNvPr>
            <p:cNvSpPr/>
            <p:nvPr/>
          </p:nvSpPr>
          <p:spPr>
            <a:xfrm>
              <a:off x="6712744" y="47115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4" name="Freeform: Shape 443">
              <a:extLst>
                <a:ext uri="{FF2B5EF4-FFF2-40B4-BE49-F238E27FC236}">
                  <a16:creationId xmlns:a16="http://schemas.microsoft.com/office/drawing/2014/main" xmlns="" id="{45509B1F-93F9-4E9C-B728-6B8241245CD0}"/>
                </a:ext>
              </a:extLst>
            </p:cNvPr>
            <p:cNvSpPr/>
            <p:nvPr/>
          </p:nvSpPr>
          <p:spPr>
            <a:xfrm>
              <a:off x="6718459" y="47277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5" name="Freeform: Shape 444">
              <a:extLst>
                <a:ext uri="{FF2B5EF4-FFF2-40B4-BE49-F238E27FC236}">
                  <a16:creationId xmlns:a16="http://schemas.microsoft.com/office/drawing/2014/main" xmlns="" id="{AE8735B8-30AD-4A86-854F-6CE293EB914F}"/>
                </a:ext>
              </a:extLst>
            </p:cNvPr>
            <p:cNvSpPr/>
            <p:nvPr/>
          </p:nvSpPr>
          <p:spPr>
            <a:xfrm>
              <a:off x="6721316" y="47324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6" name="Freeform: Shape 445">
              <a:extLst>
                <a:ext uri="{FF2B5EF4-FFF2-40B4-BE49-F238E27FC236}">
                  <a16:creationId xmlns:a16="http://schemas.microsoft.com/office/drawing/2014/main" xmlns="" id="{627087FD-5388-4DA2-9179-FC5A108DF4DA}"/>
                </a:ext>
              </a:extLst>
            </p:cNvPr>
            <p:cNvSpPr/>
            <p:nvPr/>
          </p:nvSpPr>
          <p:spPr>
            <a:xfrm>
              <a:off x="6711791" y="471058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7144" y="7144"/>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7" name="Freeform: Shape 446">
              <a:extLst>
                <a:ext uri="{FF2B5EF4-FFF2-40B4-BE49-F238E27FC236}">
                  <a16:creationId xmlns:a16="http://schemas.microsoft.com/office/drawing/2014/main" xmlns="" id="{E2F29661-6145-4281-9301-2888BB7F3462}"/>
                </a:ext>
              </a:extLst>
            </p:cNvPr>
            <p:cNvSpPr/>
            <p:nvPr/>
          </p:nvSpPr>
          <p:spPr>
            <a:xfrm>
              <a:off x="6742271" y="4723776"/>
              <a:ext cx="9525" cy="9525"/>
            </a:xfrm>
            <a:custGeom>
              <a:avLst/>
              <a:gdLst>
                <a:gd name="connsiteX0" fmla="*/ 7144 w 9525"/>
                <a:gd name="connsiteY0" fmla="*/ 8243 h 9525"/>
                <a:gd name="connsiteX1" fmla="*/ 7144 w 9525"/>
                <a:gd name="connsiteY1" fmla="*/ 8243 h 9525"/>
              </a:gdLst>
              <a:ahLst/>
              <a:cxnLst>
                <a:cxn ang="0">
                  <a:pos x="connsiteX0" y="connsiteY0"/>
                </a:cxn>
                <a:cxn ang="0">
                  <a:pos x="connsiteX1" y="connsiteY1"/>
                </a:cxn>
              </a:cxnLst>
              <a:rect l="l" t="t" r="r" b="b"/>
              <a:pathLst>
                <a:path w="9525" h="9525">
                  <a:moveTo>
                    <a:pt x="7144" y="8243"/>
                  </a:moveTo>
                  <a:cubicBezTo>
                    <a:pt x="8096" y="7291"/>
                    <a:pt x="7144" y="6339"/>
                    <a:pt x="7144" y="82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xmlns="" id="{91E66FC0-6E40-4904-B18D-E86AC85256D1}"/>
                </a:ext>
              </a:extLst>
            </p:cNvPr>
            <p:cNvSpPr/>
            <p:nvPr/>
          </p:nvSpPr>
          <p:spPr>
            <a:xfrm>
              <a:off x="6722269" y="4706461"/>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7144" y="8414"/>
                    <a:pt x="8096" y="5556"/>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xmlns="" id="{8B337881-6E02-4D49-8FF4-FDB43C1C88A2}"/>
                </a:ext>
              </a:extLst>
            </p:cNvPr>
            <p:cNvSpPr/>
            <p:nvPr/>
          </p:nvSpPr>
          <p:spPr>
            <a:xfrm>
              <a:off x="6729889" y="470677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1476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xmlns="" id="{E214C144-B8D1-4195-97A4-6A12356FA911}"/>
                </a:ext>
              </a:extLst>
            </p:cNvPr>
            <p:cNvSpPr/>
            <p:nvPr/>
          </p:nvSpPr>
          <p:spPr>
            <a:xfrm>
              <a:off x="6741319" y="471249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1" name="Freeform: Shape 450">
              <a:extLst>
                <a:ext uri="{FF2B5EF4-FFF2-40B4-BE49-F238E27FC236}">
                  <a16:creationId xmlns:a16="http://schemas.microsoft.com/office/drawing/2014/main" xmlns="" id="{3B934202-C9F5-445F-940A-69FE70A876D5}"/>
                </a:ext>
              </a:extLst>
            </p:cNvPr>
            <p:cNvSpPr/>
            <p:nvPr/>
          </p:nvSpPr>
          <p:spPr>
            <a:xfrm>
              <a:off x="6716554" y="4706778"/>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lnTo>
                    <a:pt x="7144"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2" name="Freeform: Shape 451">
              <a:extLst>
                <a:ext uri="{FF2B5EF4-FFF2-40B4-BE49-F238E27FC236}">
                  <a16:creationId xmlns:a16="http://schemas.microsoft.com/office/drawing/2014/main" xmlns="" id="{61C63789-F8BE-4863-BA65-01A60461D87E}"/>
                </a:ext>
              </a:extLst>
            </p:cNvPr>
            <p:cNvSpPr/>
            <p:nvPr/>
          </p:nvSpPr>
          <p:spPr>
            <a:xfrm>
              <a:off x="6887051" y="47248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3" name="Freeform: Shape 452">
              <a:extLst>
                <a:ext uri="{FF2B5EF4-FFF2-40B4-BE49-F238E27FC236}">
                  <a16:creationId xmlns:a16="http://schemas.microsoft.com/office/drawing/2014/main" xmlns="" id="{9F61070B-0E89-447E-B3DE-FCBF1BC1DCDE}"/>
                </a:ext>
              </a:extLst>
            </p:cNvPr>
            <p:cNvSpPr/>
            <p:nvPr/>
          </p:nvSpPr>
          <p:spPr>
            <a:xfrm>
              <a:off x="6896576" y="47382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1095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4" name="Freeform: Shape 453">
              <a:extLst>
                <a:ext uri="{FF2B5EF4-FFF2-40B4-BE49-F238E27FC236}">
                  <a16:creationId xmlns:a16="http://schemas.microsoft.com/office/drawing/2014/main" xmlns="" id="{81BF548B-0818-4C72-807D-592D0AF9B08A}"/>
                </a:ext>
              </a:extLst>
            </p:cNvPr>
            <p:cNvSpPr/>
            <p:nvPr/>
          </p:nvSpPr>
          <p:spPr>
            <a:xfrm>
              <a:off x="6728222" y="473725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5" name="Freeform: Shape 454">
              <a:extLst>
                <a:ext uri="{FF2B5EF4-FFF2-40B4-BE49-F238E27FC236}">
                  <a16:creationId xmlns:a16="http://schemas.microsoft.com/office/drawing/2014/main" xmlns="" id="{499B5938-F2FC-4FAD-B62F-2772C083C21C}"/>
                </a:ext>
              </a:extLst>
            </p:cNvPr>
            <p:cNvSpPr/>
            <p:nvPr/>
          </p:nvSpPr>
          <p:spPr>
            <a:xfrm>
              <a:off x="6790454" y="4734401"/>
              <a:ext cx="9525" cy="19050"/>
            </a:xfrm>
            <a:custGeom>
              <a:avLst/>
              <a:gdLst>
                <a:gd name="connsiteX0" fmla="*/ 7538 w 9525"/>
                <a:gd name="connsiteY0" fmla="*/ 12859 h 19050"/>
                <a:gd name="connsiteX1" fmla="*/ 8491 w 9525"/>
                <a:gd name="connsiteY1" fmla="*/ 7144 h 19050"/>
                <a:gd name="connsiteX2" fmla="*/ 7538 w 9525"/>
                <a:gd name="connsiteY2" fmla="*/ 12859 h 19050"/>
              </a:gdLst>
              <a:ahLst/>
              <a:cxnLst>
                <a:cxn ang="0">
                  <a:pos x="connsiteX0" y="connsiteY0"/>
                </a:cxn>
                <a:cxn ang="0">
                  <a:pos x="connsiteX1" y="connsiteY1"/>
                </a:cxn>
                <a:cxn ang="0">
                  <a:pos x="connsiteX2" y="connsiteY2"/>
                </a:cxn>
              </a:cxnLst>
              <a:rect l="l" t="t" r="r" b="b"/>
              <a:pathLst>
                <a:path w="9525" h="19050">
                  <a:moveTo>
                    <a:pt x="7538" y="12859"/>
                  </a:moveTo>
                  <a:cubicBezTo>
                    <a:pt x="7538" y="10001"/>
                    <a:pt x="9443" y="10001"/>
                    <a:pt x="8491" y="7144"/>
                  </a:cubicBezTo>
                  <a:cubicBezTo>
                    <a:pt x="7538" y="8096"/>
                    <a:pt x="6586" y="10954"/>
                    <a:pt x="7538" y="1285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6" name="Freeform: Shape 455">
              <a:extLst>
                <a:ext uri="{FF2B5EF4-FFF2-40B4-BE49-F238E27FC236}">
                  <a16:creationId xmlns:a16="http://schemas.microsoft.com/office/drawing/2014/main" xmlns="" id="{72CF88EF-B17B-4820-AA19-1D1BF110064A}"/>
                </a:ext>
              </a:extLst>
            </p:cNvPr>
            <p:cNvSpPr/>
            <p:nvPr/>
          </p:nvSpPr>
          <p:spPr>
            <a:xfrm>
              <a:off x="6742271" y="47239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7" name="Freeform: Shape 456">
              <a:extLst>
                <a:ext uri="{FF2B5EF4-FFF2-40B4-BE49-F238E27FC236}">
                  <a16:creationId xmlns:a16="http://schemas.microsoft.com/office/drawing/2014/main" xmlns="" id="{8B117D10-8892-4F11-B803-6BBEB6C02014}"/>
                </a:ext>
              </a:extLst>
            </p:cNvPr>
            <p:cNvSpPr/>
            <p:nvPr/>
          </p:nvSpPr>
          <p:spPr>
            <a:xfrm>
              <a:off x="6790849" y="473397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8" name="Freeform: Shape 457">
              <a:extLst>
                <a:ext uri="{FF2B5EF4-FFF2-40B4-BE49-F238E27FC236}">
                  <a16:creationId xmlns:a16="http://schemas.microsoft.com/office/drawing/2014/main" xmlns="" id="{D6AC098F-17ED-498A-AB26-3D7E66CE51E5}"/>
                </a:ext>
              </a:extLst>
            </p:cNvPr>
            <p:cNvSpPr/>
            <p:nvPr/>
          </p:nvSpPr>
          <p:spPr>
            <a:xfrm>
              <a:off x="6745129" y="4735353"/>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7144"/>
                    <a:pt x="7144" y="7144"/>
                    <a:pt x="7144" y="7144"/>
                  </a:cubicBezTo>
                  <a:cubicBezTo>
                    <a:pt x="7144" y="7144"/>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9" name="Freeform: Shape 458">
              <a:extLst>
                <a:ext uri="{FF2B5EF4-FFF2-40B4-BE49-F238E27FC236}">
                  <a16:creationId xmlns:a16="http://schemas.microsoft.com/office/drawing/2014/main" xmlns="" id="{6460854D-E1B1-417B-B89D-C839968C1736}"/>
                </a:ext>
              </a:extLst>
            </p:cNvPr>
            <p:cNvSpPr/>
            <p:nvPr/>
          </p:nvSpPr>
          <p:spPr>
            <a:xfrm>
              <a:off x="6733699" y="47315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0" name="Freeform: Shape 459">
              <a:extLst>
                <a:ext uri="{FF2B5EF4-FFF2-40B4-BE49-F238E27FC236}">
                  <a16:creationId xmlns:a16="http://schemas.microsoft.com/office/drawing/2014/main" xmlns="" id="{BF1433AE-F6D0-430B-92A3-DC68056D0252}"/>
                </a:ext>
              </a:extLst>
            </p:cNvPr>
            <p:cNvSpPr/>
            <p:nvPr/>
          </p:nvSpPr>
          <p:spPr>
            <a:xfrm>
              <a:off x="6751521" y="4732295"/>
              <a:ext cx="9525" cy="9525"/>
            </a:xfrm>
            <a:custGeom>
              <a:avLst/>
              <a:gdLst>
                <a:gd name="connsiteX0" fmla="*/ 7419 w 9525"/>
                <a:gd name="connsiteY0" fmla="*/ 7344 h 9525"/>
                <a:gd name="connsiteX1" fmla="*/ 7419 w 9525"/>
                <a:gd name="connsiteY1" fmla="*/ 7344 h 9525"/>
              </a:gdLst>
              <a:ahLst/>
              <a:cxnLst>
                <a:cxn ang="0">
                  <a:pos x="connsiteX0" y="connsiteY0"/>
                </a:cxn>
                <a:cxn ang="0">
                  <a:pos x="connsiteX1" y="connsiteY1"/>
                </a:cxn>
              </a:cxnLst>
              <a:rect l="l" t="t" r="r" b="b"/>
              <a:pathLst>
                <a:path w="9525" h="9525">
                  <a:moveTo>
                    <a:pt x="7419" y="7344"/>
                  </a:moveTo>
                  <a:cubicBezTo>
                    <a:pt x="8371" y="9249"/>
                    <a:pt x="6466" y="6392"/>
                    <a:pt x="7419" y="73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1" name="Freeform: Shape 460">
              <a:extLst>
                <a:ext uri="{FF2B5EF4-FFF2-40B4-BE49-F238E27FC236}">
                  <a16:creationId xmlns:a16="http://schemas.microsoft.com/office/drawing/2014/main" xmlns="" id="{BE572F66-F059-4F94-B994-7F88BC9E5319}"/>
                </a:ext>
              </a:extLst>
            </p:cNvPr>
            <p:cNvSpPr/>
            <p:nvPr/>
          </p:nvSpPr>
          <p:spPr>
            <a:xfrm>
              <a:off x="6757511" y="4732734"/>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xmlns="" id="{29733434-FBAF-48C8-8E8E-952810B19925}"/>
                </a:ext>
              </a:extLst>
            </p:cNvPr>
            <p:cNvSpPr/>
            <p:nvPr/>
          </p:nvSpPr>
          <p:spPr>
            <a:xfrm>
              <a:off x="6868954" y="4725828"/>
              <a:ext cx="9525" cy="9525"/>
            </a:xfrm>
            <a:custGeom>
              <a:avLst/>
              <a:gdLst>
                <a:gd name="connsiteX0" fmla="*/ 7144 w 9525"/>
                <a:gd name="connsiteY0" fmla="*/ 7144 h 9525"/>
                <a:gd name="connsiteX1" fmla="*/ 7144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9049"/>
                    <a:pt x="7144" y="10001"/>
                  </a:cubicBezTo>
                  <a:cubicBezTo>
                    <a:pt x="8096" y="8096"/>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xmlns="" id="{B9E8BD8D-A1D3-4CE6-BB6D-45DAA1799C56}"/>
                </a:ext>
              </a:extLst>
            </p:cNvPr>
            <p:cNvSpPr/>
            <p:nvPr/>
          </p:nvSpPr>
          <p:spPr>
            <a:xfrm>
              <a:off x="6742271" y="47229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001"/>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4" name="Freeform: Shape 463">
              <a:extLst>
                <a:ext uri="{FF2B5EF4-FFF2-40B4-BE49-F238E27FC236}">
                  <a16:creationId xmlns:a16="http://schemas.microsoft.com/office/drawing/2014/main" xmlns="" id="{D99317AD-3F32-4F8A-BD86-4F9BDD710AA9}"/>
                </a:ext>
              </a:extLst>
            </p:cNvPr>
            <p:cNvSpPr/>
            <p:nvPr/>
          </p:nvSpPr>
          <p:spPr>
            <a:xfrm>
              <a:off x="6752749" y="471058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5" name="Freeform: Shape 464">
              <a:extLst>
                <a:ext uri="{FF2B5EF4-FFF2-40B4-BE49-F238E27FC236}">
                  <a16:creationId xmlns:a16="http://schemas.microsoft.com/office/drawing/2014/main" xmlns="" id="{35B7771F-7051-4E81-9217-B29A827A3235}"/>
                </a:ext>
              </a:extLst>
            </p:cNvPr>
            <p:cNvSpPr/>
            <p:nvPr/>
          </p:nvSpPr>
          <p:spPr>
            <a:xfrm>
              <a:off x="6835616" y="4722256"/>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6" name="Freeform: Shape 465">
              <a:extLst>
                <a:ext uri="{FF2B5EF4-FFF2-40B4-BE49-F238E27FC236}">
                  <a16:creationId xmlns:a16="http://schemas.microsoft.com/office/drawing/2014/main" xmlns="" id="{72826D9B-2031-4828-81A1-D5CCB99DF6CF}"/>
                </a:ext>
              </a:extLst>
            </p:cNvPr>
            <p:cNvSpPr/>
            <p:nvPr/>
          </p:nvSpPr>
          <p:spPr>
            <a:xfrm>
              <a:off x="6756559" y="47105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001"/>
                    <a:pt x="809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7" name="Freeform: Shape 466">
              <a:extLst>
                <a:ext uri="{FF2B5EF4-FFF2-40B4-BE49-F238E27FC236}">
                  <a16:creationId xmlns:a16="http://schemas.microsoft.com/office/drawing/2014/main" xmlns="" id="{DA7A4CDB-08FA-4888-BB03-77FC376EFD4E}"/>
                </a:ext>
              </a:extLst>
            </p:cNvPr>
            <p:cNvSpPr/>
            <p:nvPr/>
          </p:nvSpPr>
          <p:spPr>
            <a:xfrm>
              <a:off x="6869906" y="47286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8" name="Freeform: Shape 467">
              <a:extLst>
                <a:ext uri="{FF2B5EF4-FFF2-40B4-BE49-F238E27FC236}">
                  <a16:creationId xmlns:a16="http://schemas.microsoft.com/office/drawing/2014/main" xmlns="" id="{A94EC87B-E024-40CF-AFD4-0BD06FEB330B}"/>
                </a:ext>
              </a:extLst>
            </p:cNvPr>
            <p:cNvSpPr/>
            <p:nvPr/>
          </p:nvSpPr>
          <p:spPr>
            <a:xfrm>
              <a:off x="6705941" y="4706672"/>
              <a:ext cx="200025" cy="57150"/>
            </a:xfrm>
            <a:custGeom>
              <a:avLst/>
              <a:gdLst>
                <a:gd name="connsiteX0" fmla="*/ 176824 w 200025"/>
                <a:gd name="connsiteY0" fmla="*/ 22490 h 57150"/>
                <a:gd name="connsiteX1" fmla="*/ 169204 w 200025"/>
                <a:gd name="connsiteY1" fmla="*/ 33920 h 57150"/>
                <a:gd name="connsiteX2" fmla="*/ 169204 w 200025"/>
                <a:gd name="connsiteY2" fmla="*/ 32967 h 57150"/>
                <a:gd name="connsiteX3" fmla="*/ 167299 w 200025"/>
                <a:gd name="connsiteY3" fmla="*/ 32015 h 57150"/>
                <a:gd name="connsiteX4" fmla="*/ 169204 w 200025"/>
                <a:gd name="connsiteY4" fmla="*/ 23442 h 57150"/>
                <a:gd name="connsiteX5" fmla="*/ 123484 w 200025"/>
                <a:gd name="connsiteY5" fmla="*/ 23442 h 57150"/>
                <a:gd name="connsiteX6" fmla="*/ 123484 w 200025"/>
                <a:gd name="connsiteY6" fmla="*/ 23442 h 57150"/>
                <a:gd name="connsiteX7" fmla="*/ 32997 w 200025"/>
                <a:gd name="connsiteY7" fmla="*/ 19632 h 57150"/>
                <a:gd name="connsiteX8" fmla="*/ 32997 w 200025"/>
                <a:gd name="connsiteY8" fmla="*/ 10107 h 57150"/>
                <a:gd name="connsiteX9" fmla="*/ 20614 w 200025"/>
                <a:gd name="connsiteY9" fmla="*/ 17727 h 57150"/>
                <a:gd name="connsiteX10" fmla="*/ 18709 w 200025"/>
                <a:gd name="connsiteY10" fmla="*/ 16775 h 57150"/>
                <a:gd name="connsiteX11" fmla="*/ 14899 w 200025"/>
                <a:gd name="connsiteY11" fmla="*/ 9155 h 57150"/>
                <a:gd name="connsiteX12" fmla="*/ 8232 w 200025"/>
                <a:gd name="connsiteY12" fmla="*/ 20585 h 57150"/>
                <a:gd name="connsiteX13" fmla="*/ 8232 w 200025"/>
                <a:gd name="connsiteY13" fmla="*/ 20585 h 57150"/>
                <a:gd name="connsiteX14" fmla="*/ 24424 w 200025"/>
                <a:gd name="connsiteY14" fmla="*/ 14870 h 57150"/>
                <a:gd name="connsiteX15" fmla="*/ 26329 w 200025"/>
                <a:gd name="connsiteY15" fmla="*/ 15822 h 57150"/>
                <a:gd name="connsiteX16" fmla="*/ 27282 w 200025"/>
                <a:gd name="connsiteY16" fmla="*/ 14870 h 57150"/>
                <a:gd name="connsiteX17" fmla="*/ 32997 w 200025"/>
                <a:gd name="connsiteY17" fmla="*/ 14870 h 57150"/>
                <a:gd name="connsiteX18" fmla="*/ 34902 w 200025"/>
                <a:gd name="connsiteY18" fmla="*/ 24395 h 57150"/>
                <a:gd name="connsiteX19" fmla="*/ 42522 w 200025"/>
                <a:gd name="connsiteY19" fmla="*/ 14870 h 57150"/>
                <a:gd name="connsiteX20" fmla="*/ 44427 w 200025"/>
                <a:gd name="connsiteY20" fmla="*/ 23442 h 57150"/>
                <a:gd name="connsiteX21" fmla="*/ 45379 w 200025"/>
                <a:gd name="connsiteY21" fmla="*/ 23442 h 57150"/>
                <a:gd name="connsiteX22" fmla="*/ 47284 w 200025"/>
                <a:gd name="connsiteY22" fmla="*/ 21537 h 57150"/>
                <a:gd name="connsiteX23" fmla="*/ 38712 w 200025"/>
                <a:gd name="connsiteY23" fmla="*/ 17727 h 57150"/>
                <a:gd name="connsiteX24" fmla="*/ 36807 w 200025"/>
                <a:gd name="connsiteY24" fmla="*/ 14870 h 57150"/>
                <a:gd name="connsiteX25" fmla="*/ 22519 w 200025"/>
                <a:gd name="connsiteY25" fmla="*/ 7250 h 57150"/>
                <a:gd name="connsiteX26" fmla="*/ 19662 w 200025"/>
                <a:gd name="connsiteY26" fmla="*/ 17727 h 57150"/>
                <a:gd name="connsiteX27" fmla="*/ 18709 w 200025"/>
                <a:gd name="connsiteY27" fmla="*/ 13917 h 57150"/>
                <a:gd name="connsiteX28" fmla="*/ 12994 w 200025"/>
                <a:gd name="connsiteY28" fmla="*/ 12012 h 57150"/>
                <a:gd name="connsiteX29" fmla="*/ 18709 w 200025"/>
                <a:gd name="connsiteY29" fmla="*/ 23442 h 57150"/>
                <a:gd name="connsiteX30" fmla="*/ 17757 w 200025"/>
                <a:gd name="connsiteY30" fmla="*/ 32967 h 57150"/>
                <a:gd name="connsiteX31" fmla="*/ 23472 w 200025"/>
                <a:gd name="connsiteY31" fmla="*/ 27252 h 57150"/>
                <a:gd name="connsiteX32" fmla="*/ 24424 w 200025"/>
                <a:gd name="connsiteY32" fmla="*/ 37730 h 57150"/>
                <a:gd name="connsiteX33" fmla="*/ 27282 w 200025"/>
                <a:gd name="connsiteY33" fmla="*/ 30110 h 57150"/>
                <a:gd name="connsiteX34" fmla="*/ 27282 w 200025"/>
                <a:gd name="connsiteY34" fmla="*/ 36777 h 57150"/>
                <a:gd name="connsiteX35" fmla="*/ 32997 w 200025"/>
                <a:gd name="connsiteY35" fmla="*/ 29157 h 57150"/>
                <a:gd name="connsiteX36" fmla="*/ 37759 w 200025"/>
                <a:gd name="connsiteY36" fmla="*/ 32967 h 57150"/>
                <a:gd name="connsiteX37" fmla="*/ 35854 w 200025"/>
                <a:gd name="connsiteY37" fmla="*/ 29157 h 57150"/>
                <a:gd name="connsiteX38" fmla="*/ 51094 w 200025"/>
                <a:gd name="connsiteY38" fmla="*/ 28205 h 57150"/>
                <a:gd name="connsiteX39" fmla="*/ 68239 w 200025"/>
                <a:gd name="connsiteY39" fmla="*/ 30110 h 57150"/>
                <a:gd name="connsiteX40" fmla="*/ 69192 w 200025"/>
                <a:gd name="connsiteY40" fmla="*/ 29157 h 57150"/>
                <a:gd name="connsiteX41" fmla="*/ 70144 w 200025"/>
                <a:gd name="connsiteY41" fmla="*/ 36777 h 57150"/>
                <a:gd name="connsiteX42" fmla="*/ 74907 w 200025"/>
                <a:gd name="connsiteY42" fmla="*/ 31062 h 57150"/>
                <a:gd name="connsiteX43" fmla="*/ 77764 w 200025"/>
                <a:gd name="connsiteY43" fmla="*/ 31062 h 57150"/>
                <a:gd name="connsiteX44" fmla="*/ 79669 w 200025"/>
                <a:gd name="connsiteY44" fmla="*/ 31062 h 57150"/>
                <a:gd name="connsiteX45" fmla="*/ 89194 w 200025"/>
                <a:gd name="connsiteY45" fmla="*/ 34872 h 57150"/>
                <a:gd name="connsiteX46" fmla="*/ 91099 w 200025"/>
                <a:gd name="connsiteY46" fmla="*/ 46302 h 57150"/>
                <a:gd name="connsiteX47" fmla="*/ 137772 w 200025"/>
                <a:gd name="connsiteY47" fmla="*/ 51065 h 57150"/>
                <a:gd name="connsiteX48" fmla="*/ 176824 w 200025"/>
                <a:gd name="connsiteY48" fmla="*/ 52970 h 57150"/>
                <a:gd name="connsiteX49" fmla="*/ 179682 w 200025"/>
                <a:gd name="connsiteY49" fmla="*/ 49160 h 57150"/>
                <a:gd name="connsiteX50" fmla="*/ 182539 w 200025"/>
                <a:gd name="connsiteY50" fmla="*/ 46302 h 57150"/>
                <a:gd name="connsiteX51" fmla="*/ 183492 w 200025"/>
                <a:gd name="connsiteY51" fmla="*/ 41540 h 57150"/>
                <a:gd name="connsiteX52" fmla="*/ 193969 w 200025"/>
                <a:gd name="connsiteY52" fmla="*/ 49160 h 57150"/>
                <a:gd name="connsiteX53" fmla="*/ 193017 w 200025"/>
                <a:gd name="connsiteY53" fmla="*/ 27252 h 57150"/>
                <a:gd name="connsiteX54" fmla="*/ 193017 w 200025"/>
                <a:gd name="connsiteY54" fmla="*/ 27252 h 57150"/>
                <a:gd name="connsiteX55" fmla="*/ 191112 w 200025"/>
                <a:gd name="connsiteY55" fmla="*/ 26300 h 57150"/>
                <a:gd name="connsiteX56" fmla="*/ 190159 w 200025"/>
                <a:gd name="connsiteY56" fmla="*/ 32015 h 57150"/>
                <a:gd name="connsiteX57" fmla="*/ 177777 w 200025"/>
                <a:gd name="connsiteY57" fmla="*/ 32967 h 57150"/>
                <a:gd name="connsiteX58" fmla="*/ 176824 w 200025"/>
                <a:gd name="connsiteY58" fmla="*/ 22490 h 57150"/>
                <a:gd name="connsiteX59" fmla="*/ 184444 w 200025"/>
                <a:gd name="connsiteY59" fmla="*/ 30110 h 57150"/>
                <a:gd name="connsiteX60" fmla="*/ 184444 w 200025"/>
                <a:gd name="connsiteY60" fmla="*/ 30110 h 57150"/>
                <a:gd name="connsiteX61" fmla="*/ 182539 w 200025"/>
                <a:gd name="connsiteY61" fmla="*/ 30110 h 57150"/>
                <a:gd name="connsiteX62" fmla="*/ 182539 w 200025"/>
                <a:gd name="connsiteY62" fmla="*/ 30110 h 57150"/>
                <a:gd name="connsiteX63" fmla="*/ 184444 w 200025"/>
                <a:gd name="connsiteY63" fmla="*/ 50112 h 57150"/>
                <a:gd name="connsiteX64" fmla="*/ 184444 w 200025"/>
                <a:gd name="connsiteY64" fmla="*/ 5011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00025" h="57150">
                  <a:moveTo>
                    <a:pt x="176824" y="22490"/>
                  </a:moveTo>
                  <a:cubicBezTo>
                    <a:pt x="178729" y="22490"/>
                    <a:pt x="169204" y="28205"/>
                    <a:pt x="169204" y="33920"/>
                  </a:cubicBezTo>
                  <a:cubicBezTo>
                    <a:pt x="170157" y="32015"/>
                    <a:pt x="170157" y="32015"/>
                    <a:pt x="169204" y="32967"/>
                  </a:cubicBezTo>
                  <a:cubicBezTo>
                    <a:pt x="171109" y="28205"/>
                    <a:pt x="170157" y="28205"/>
                    <a:pt x="167299" y="32015"/>
                  </a:cubicBezTo>
                  <a:cubicBezTo>
                    <a:pt x="167299" y="25347"/>
                    <a:pt x="170157" y="31062"/>
                    <a:pt x="169204" y="23442"/>
                  </a:cubicBezTo>
                  <a:cubicBezTo>
                    <a:pt x="168252" y="22490"/>
                    <a:pt x="127294" y="21537"/>
                    <a:pt x="123484" y="23442"/>
                  </a:cubicBezTo>
                  <a:cubicBezTo>
                    <a:pt x="123484" y="18680"/>
                    <a:pt x="123484" y="18680"/>
                    <a:pt x="123484" y="23442"/>
                  </a:cubicBezTo>
                  <a:cubicBezTo>
                    <a:pt x="115864" y="17727"/>
                    <a:pt x="36807" y="-1323"/>
                    <a:pt x="32997" y="19632"/>
                  </a:cubicBezTo>
                  <a:cubicBezTo>
                    <a:pt x="34902" y="12012"/>
                    <a:pt x="32044" y="12965"/>
                    <a:pt x="32997" y="10107"/>
                  </a:cubicBezTo>
                  <a:cubicBezTo>
                    <a:pt x="32997" y="10107"/>
                    <a:pt x="16804" y="11060"/>
                    <a:pt x="20614" y="17727"/>
                  </a:cubicBezTo>
                  <a:cubicBezTo>
                    <a:pt x="23472" y="14870"/>
                    <a:pt x="17757" y="14870"/>
                    <a:pt x="18709" y="16775"/>
                  </a:cubicBezTo>
                  <a:cubicBezTo>
                    <a:pt x="19662" y="8202"/>
                    <a:pt x="12042" y="18680"/>
                    <a:pt x="14899" y="9155"/>
                  </a:cubicBezTo>
                  <a:cubicBezTo>
                    <a:pt x="8232" y="9155"/>
                    <a:pt x="6327" y="13917"/>
                    <a:pt x="8232" y="20585"/>
                  </a:cubicBezTo>
                  <a:cubicBezTo>
                    <a:pt x="9184" y="20585"/>
                    <a:pt x="9184" y="20585"/>
                    <a:pt x="8232" y="20585"/>
                  </a:cubicBezTo>
                  <a:cubicBezTo>
                    <a:pt x="9184" y="27252"/>
                    <a:pt x="26329" y="14870"/>
                    <a:pt x="24424" y="14870"/>
                  </a:cubicBezTo>
                  <a:cubicBezTo>
                    <a:pt x="19662" y="25347"/>
                    <a:pt x="27282" y="17727"/>
                    <a:pt x="26329" y="15822"/>
                  </a:cubicBezTo>
                  <a:cubicBezTo>
                    <a:pt x="26329" y="17727"/>
                    <a:pt x="26329" y="17727"/>
                    <a:pt x="27282" y="14870"/>
                  </a:cubicBezTo>
                  <a:cubicBezTo>
                    <a:pt x="27282" y="15822"/>
                    <a:pt x="29187" y="27252"/>
                    <a:pt x="32997" y="14870"/>
                  </a:cubicBezTo>
                  <a:cubicBezTo>
                    <a:pt x="30139" y="24395"/>
                    <a:pt x="35854" y="19632"/>
                    <a:pt x="34902" y="24395"/>
                  </a:cubicBezTo>
                  <a:cubicBezTo>
                    <a:pt x="36807" y="21537"/>
                    <a:pt x="38712" y="18680"/>
                    <a:pt x="42522" y="14870"/>
                  </a:cubicBezTo>
                  <a:cubicBezTo>
                    <a:pt x="43474" y="20585"/>
                    <a:pt x="45379" y="19632"/>
                    <a:pt x="44427" y="23442"/>
                  </a:cubicBezTo>
                  <a:cubicBezTo>
                    <a:pt x="47284" y="18680"/>
                    <a:pt x="47284" y="18680"/>
                    <a:pt x="45379" y="23442"/>
                  </a:cubicBezTo>
                  <a:cubicBezTo>
                    <a:pt x="43474" y="25347"/>
                    <a:pt x="51094" y="12965"/>
                    <a:pt x="47284" y="21537"/>
                  </a:cubicBezTo>
                  <a:cubicBezTo>
                    <a:pt x="48237" y="20585"/>
                    <a:pt x="44427" y="5345"/>
                    <a:pt x="38712" y="17727"/>
                  </a:cubicBezTo>
                  <a:cubicBezTo>
                    <a:pt x="34902" y="12965"/>
                    <a:pt x="38712" y="7250"/>
                    <a:pt x="36807" y="14870"/>
                  </a:cubicBezTo>
                  <a:cubicBezTo>
                    <a:pt x="35854" y="12012"/>
                    <a:pt x="21567" y="6297"/>
                    <a:pt x="22519" y="7250"/>
                  </a:cubicBezTo>
                  <a:cubicBezTo>
                    <a:pt x="17757" y="8202"/>
                    <a:pt x="16804" y="12012"/>
                    <a:pt x="19662" y="17727"/>
                  </a:cubicBezTo>
                  <a:cubicBezTo>
                    <a:pt x="20614" y="13917"/>
                    <a:pt x="20614" y="12012"/>
                    <a:pt x="18709" y="13917"/>
                  </a:cubicBezTo>
                  <a:cubicBezTo>
                    <a:pt x="18709" y="8202"/>
                    <a:pt x="17757" y="6297"/>
                    <a:pt x="12994" y="12012"/>
                  </a:cubicBezTo>
                  <a:cubicBezTo>
                    <a:pt x="4422" y="24395"/>
                    <a:pt x="4422" y="34872"/>
                    <a:pt x="18709" y="23442"/>
                  </a:cubicBezTo>
                  <a:cubicBezTo>
                    <a:pt x="18709" y="23442"/>
                    <a:pt x="17757" y="33920"/>
                    <a:pt x="17757" y="32967"/>
                  </a:cubicBezTo>
                  <a:cubicBezTo>
                    <a:pt x="17757" y="32015"/>
                    <a:pt x="20614" y="28205"/>
                    <a:pt x="23472" y="27252"/>
                  </a:cubicBezTo>
                  <a:cubicBezTo>
                    <a:pt x="24424" y="31062"/>
                    <a:pt x="23472" y="34872"/>
                    <a:pt x="24424" y="37730"/>
                  </a:cubicBezTo>
                  <a:cubicBezTo>
                    <a:pt x="28234" y="32967"/>
                    <a:pt x="22519" y="39635"/>
                    <a:pt x="27282" y="30110"/>
                  </a:cubicBezTo>
                  <a:cubicBezTo>
                    <a:pt x="28234" y="32015"/>
                    <a:pt x="28234" y="35825"/>
                    <a:pt x="27282" y="36777"/>
                  </a:cubicBezTo>
                  <a:cubicBezTo>
                    <a:pt x="28234" y="38682"/>
                    <a:pt x="30139" y="31062"/>
                    <a:pt x="32997" y="29157"/>
                  </a:cubicBezTo>
                  <a:cubicBezTo>
                    <a:pt x="32997" y="32967"/>
                    <a:pt x="34902" y="40587"/>
                    <a:pt x="37759" y="32967"/>
                  </a:cubicBezTo>
                  <a:cubicBezTo>
                    <a:pt x="34902" y="33920"/>
                    <a:pt x="36807" y="32967"/>
                    <a:pt x="35854" y="29157"/>
                  </a:cubicBezTo>
                  <a:cubicBezTo>
                    <a:pt x="36807" y="36777"/>
                    <a:pt x="52047" y="36777"/>
                    <a:pt x="51094" y="28205"/>
                  </a:cubicBezTo>
                  <a:cubicBezTo>
                    <a:pt x="52999" y="37730"/>
                    <a:pt x="64429" y="32967"/>
                    <a:pt x="68239" y="30110"/>
                  </a:cubicBezTo>
                  <a:cubicBezTo>
                    <a:pt x="67287" y="35825"/>
                    <a:pt x="67287" y="35825"/>
                    <a:pt x="69192" y="29157"/>
                  </a:cubicBezTo>
                  <a:cubicBezTo>
                    <a:pt x="69192" y="32015"/>
                    <a:pt x="69192" y="35825"/>
                    <a:pt x="70144" y="36777"/>
                  </a:cubicBezTo>
                  <a:cubicBezTo>
                    <a:pt x="68239" y="37730"/>
                    <a:pt x="74907" y="31062"/>
                    <a:pt x="74907" y="31062"/>
                  </a:cubicBezTo>
                  <a:cubicBezTo>
                    <a:pt x="73954" y="36777"/>
                    <a:pt x="74907" y="36777"/>
                    <a:pt x="77764" y="31062"/>
                  </a:cubicBezTo>
                  <a:cubicBezTo>
                    <a:pt x="73002" y="46302"/>
                    <a:pt x="76812" y="31062"/>
                    <a:pt x="79669" y="31062"/>
                  </a:cubicBezTo>
                  <a:cubicBezTo>
                    <a:pt x="78717" y="38682"/>
                    <a:pt x="88242" y="45350"/>
                    <a:pt x="89194" y="34872"/>
                  </a:cubicBezTo>
                  <a:cubicBezTo>
                    <a:pt x="91099" y="33920"/>
                    <a:pt x="91099" y="45350"/>
                    <a:pt x="91099" y="46302"/>
                  </a:cubicBezTo>
                  <a:cubicBezTo>
                    <a:pt x="92052" y="35825"/>
                    <a:pt x="131104" y="47255"/>
                    <a:pt x="137772" y="51065"/>
                  </a:cubicBezTo>
                  <a:cubicBezTo>
                    <a:pt x="141582" y="52017"/>
                    <a:pt x="182539" y="32967"/>
                    <a:pt x="176824" y="52970"/>
                  </a:cubicBezTo>
                  <a:cubicBezTo>
                    <a:pt x="185397" y="35825"/>
                    <a:pt x="179682" y="48207"/>
                    <a:pt x="179682" y="49160"/>
                  </a:cubicBezTo>
                  <a:cubicBezTo>
                    <a:pt x="180634" y="51065"/>
                    <a:pt x="183492" y="53922"/>
                    <a:pt x="182539" y="46302"/>
                  </a:cubicBezTo>
                  <a:cubicBezTo>
                    <a:pt x="182539" y="46302"/>
                    <a:pt x="181587" y="48207"/>
                    <a:pt x="183492" y="41540"/>
                  </a:cubicBezTo>
                  <a:cubicBezTo>
                    <a:pt x="183492" y="45350"/>
                    <a:pt x="189207" y="48207"/>
                    <a:pt x="193969" y="49160"/>
                  </a:cubicBezTo>
                  <a:cubicBezTo>
                    <a:pt x="196827" y="46302"/>
                    <a:pt x="193017" y="27252"/>
                    <a:pt x="193017" y="27252"/>
                  </a:cubicBezTo>
                  <a:cubicBezTo>
                    <a:pt x="189207" y="27252"/>
                    <a:pt x="193969" y="31062"/>
                    <a:pt x="193017" y="27252"/>
                  </a:cubicBezTo>
                  <a:cubicBezTo>
                    <a:pt x="192064" y="29157"/>
                    <a:pt x="191112" y="28205"/>
                    <a:pt x="191112" y="26300"/>
                  </a:cubicBezTo>
                  <a:cubicBezTo>
                    <a:pt x="187302" y="27252"/>
                    <a:pt x="192064" y="27252"/>
                    <a:pt x="190159" y="32015"/>
                  </a:cubicBezTo>
                  <a:cubicBezTo>
                    <a:pt x="188254" y="26300"/>
                    <a:pt x="179682" y="24395"/>
                    <a:pt x="177777" y="32967"/>
                  </a:cubicBezTo>
                  <a:cubicBezTo>
                    <a:pt x="178729" y="21537"/>
                    <a:pt x="183492" y="30110"/>
                    <a:pt x="176824" y="22490"/>
                  </a:cubicBezTo>
                  <a:close/>
                  <a:moveTo>
                    <a:pt x="184444" y="30110"/>
                  </a:moveTo>
                  <a:cubicBezTo>
                    <a:pt x="184444" y="30110"/>
                    <a:pt x="185397" y="30110"/>
                    <a:pt x="184444" y="30110"/>
                  </a:cubicBezTo>
                  <a:close/>
                  <a:moveTo>
                    <a:pt x="182539" y="30110"/>
                  </a:moveTo>
                  <a:cubicBezTo>
                    <a:pt x="182539" y="30110"/>
                    <a:pt x="183492" y="33920"/>
                    <a:pt x="182539" y="30110"/>
                  </a:cubicBezTo>
                  <a:close/>
                  <a:moveTo>
                    <a:pt x="184444" y="50112"/>
                  </a:moveTo>
                  <a:cubicBezTo>
                    <a:pt x="184444" y="50112"/>
                    <a:pt x="185397" y="46302"/>
                    <a:pt x="184444" y="5011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9" name="Freeform: Shape 468">
              <a:extLst>
                <a:ext uri="{FF2B5EF4-FFF2-40B4-BE49-F238E27FC236}">
                  <a16:creationId xmlns:a16="http://schemas.microsoft.com/office/drawing/2014/main" xmlns="" id="{7A40857F-DB89-43B4-AAED-F38620BB7A9E}"/>
                </a:ext>
              </a:extLst>
            </p:cNvPr>
            <p:cNvSpPr/>
            <p:nvPr/>
          </p:nvSpPr>
          <p:spPr>
            <a:xfrm>
              <a:off x="6884194" y="4745116"/>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8096"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0" name="Freeform: Shape 469">
              <a:extLst>
                <a:ext uri="{FF2B5EF4-FFF2-40B4-BE49-F238E27FC236}">
                  <a16:creationId xmlns:a16="http://schemas.microsoft.com/office/drawing/2014/main" xmlns="" id="{3C82579E-B7BA-4459-A277-A6ECE5C49786}"/>
                </a:ext>
              </a:extLst>
            </p:cNvPr>
            <p:cNvSpPr/>
            <p:nvPr/>
          </p:nvSpPr>
          <p:spPr>
            <a:xfrm>
              <a:off x="6712744" y="471154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1" name="Freeform: Shape 470">
              <a:extLst>
                <a:ext uri="{FF2B5EF4-FFF2-40B4-BE49-F238E27FC236}">
                  <a16:creationId xmlns:a16="http://schemas.microsoft.com/office/drawing/2014/main" xmlns="" id="{324D0A10-9F41-41AA-9B50-2679D3B4F7E6}"/>
                </a:ext>
              </a:extLst>
            </p:cNvPr>
            <p:cNvSpPr/>
            <p:nvPr/>
          </p:nvSpPr>
          <p:spPr>
            <a:xfrm>
              <a:off x="6837521" y="47210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2" name="Freeform: Shape 471">
              <a:extLst>
                <a:ext uri="{FF2B5EF4-FFF2-40B4-BE49-F238E27FC236}">
                  <a16:creationId xmlns:a16="http://schemas.microsoft.com/office/drawing/2014/main" xmlns="" id="{2D0FEFDE-4237-43DA-87C1-5598608EE9E5}"/>
                </a:ext>
              </a:extLst>
            </p:cNvPr>
            <p:cNvSpPr/>
            <p:nvPr/>
          </p:nvSpPr>
          <p:spPr>
            <a:xfrm>
              <a:off x="6723221" y="472106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xmlns="" id="{12793AA6-19B1-4998-B266-985EB1D9ADD8}"/>
                </a:ext>
              </a:extLst>
            </p:cNvPr>
            <p:cNvSpPr/>
            <p:nvPr/>
          </p:nvSpPr>
          <p:spPr>
            <a:xfrm>
              <a:off x="6727984" y="4721066"/>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8096"/>
                  </a:ln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xmlns="" id="{CC34A6CA-13F0-468E-AD47-0BD445B1EEEB}"/>
                </a:ext>
              </a:extLst>
            </p:cNvPr>
            <p:cNvSpPr/>
            <p:nvPr/>
          </p:nvSpPr>
          <p:spPr>
            <a:xfrm>
              <a:off x="6730841" y="4721278"/>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8096" y="5027"/>
                    <a:pt x="714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5" name="Freeform: Shape 474">
              <a:extLst>
                <a:ext uri="{FF2B5EF4-FFF2-40B4-BE49-F238E27FC236}">
                  <a16:creationId xmlns:a16="http://schemas.microsoft.com/office/drawing/2014/main" xmlns="" id="{36D080C7-1E5E-43C8-B09E-B04DE0024308}"/>
                </a:ext>
              </a:extLst>
            </p:cNvPr>
            <p:cNvSpPr/>
            <p:nvPr/>
          </p:nvSpPr>
          <p:spPr>
            <a:xfrm>
              <a:off x="6734651" y="471249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6" name="Freeform: Shape 475">
              <a:extLst>
                <a:ext uri="{FF2B5EF4-FFF2-40B4-BE49-F238E27FC236}">
                  <a16:creationId xmlns:a16="http://schemas.microsoft.com/office/drawing/2014/main" xmlns="" id="{2D3FD3F6-8FE8-435A-8B33-49935C3F79B7}"/>
                </a:ext>
              </a:extLst>
            </p:cNvPr>
            <p:cNvSpPr/>
            <p:nvPr/>
          </p:nvSpPr>
          <p:spPr>
            <a:xfrm>
              <a:off x="6719411" y="4715678"/>
              <a:ext cx="9525" cy="9525"/>
            </a:xfrm>
            <a:custGeom>
              <a:avLst/>
              <a:gdLst>
                <a:gd name="connsiteX0" fmla="*/ 7144 w 9525"/>
                <a:gd name="connsiteY0" fmla="*/ 8722 h 9525"/>
                <a:gd name="connsiteX1" fmla="*/ 8096 w 9525"/>
                <a:gd name="connsiteY1" fmla="*/ 7769 h 9525"/>
                <a:gd name="connsiteX2" fmla="*/ 7144 w 9525"/>
                <a:gd name="connsiteY2" fmla="*/ 8722 h 9525"/>
              </a:gdLst>
              <a:ahLst/>
              <a:cxnLst>
                <a:cxn ang="0">
                  <a:pos x="connsiteX0" y="connsiteY0"/>
                </a:cxn>
                <a:cxn ang="0">
                  <a:pos x="connsiteX1" y="connsiteY1"/>
                </a:cxn>
                <a:cxn ang="0">
                  <a:pos x="connsiteX2" y="connsiteY2"/>
                </a:cxn>
              </a:cxnLst>
              <a:rect l="l" t="t" r="r" b="b"/>
              <a:pathLst>
                <a:path w="9525" h="9525">
                  <a:moveTo>
                    <a:pt x="7144" y="8722"/>
                  </a:moveTo>
                  <a:cubicBezTo>
                    <a:pt x="7144" y="8722"/>
                    <a:pt x="8096" y="7769"/>
                    <a:pt x="8096" y="7769"/>
                  </a:cubicBezTo>
                  <a:cubicBezTo>
                    <a:pt x="7144" y="6817"/>
                    <a:pt x="7144" y="6817"/>
                    <a:pt x="7144" y="872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7" name="Freeform: Shape 476">
              <a:extLst>
                <a:ext uri="{FF2B5EF4-FFF2-40B4-BE49-F238E27FC236}">
                  <a16:creationId xmlns:a16="http://schemas.microsoft.com/office/drawing/2014/main" xmlns="" id="{DD532388-DDD2-4AE6-AA65-4AB4CB5B83F3}"/>
                </a:ext>
              </a:extLst>
            </p:cNvPr>
            <p:cNvSpPr/>
            <p:nvPr/>
          </p:nvSpPr>
          <p:spPr>
            <a:xfrm>
              <a:off x="6752749" y="47105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8" name="Freeform: Shape 477">
              <a:extLst>
                <a:ext uri="{FF2B5EF4-FFF2-40B4-BE49-F238E27FC236}">
                  <a16:creationId xmlns:a16="http://schemas.microsoft.com/office/drawing/2014/main" xmlns="" id="{E483188F-C520-47B0-92AE-F0D32774D7B0}"/>
                </a:ext>
              </a:extLst>
            </p:cNvPr>
            <p:cNvSpPr/>
            <p:nvPr/>
          </p:nvSpPr>
          <p:spPr>
            <a:xfrm>
              <a:off x="6720364" y="4715589"/>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7144" y="6906"/>
                    <a:pt x="7144" y="7858"/>
                  </a:cubicBezTo>
                  <a:cubicBezTo>
                    <a:pt x="7144" y="7858"/>
                    <a:pt x="7144" y="7858"/>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9" name="Freeform: Shape 478">
              <a:extLst>
                <a:ext uri="{FF2B5EF4-FFF2-40B4-BE49-F238E27FC236}">
                  <a16:creationId xmlns:a16="http://schemas.microsoft.com/office/drawing/2014/main" xmlns="" id="{AC2626F8-E49A-4E8B-8FF0-19C9EF6B9797}"/>
                </a:ext>
              </a:extLst>
            </p:cNvPr>
            <p:cNvSpPr/>
            <p:nvPr/>
          </p:nvSpPr>
          <p:spPr>
            <a:xfrm>
              <a:off x="6745129" y="472487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0" name="Freeform: Shape 479">
              <a:extLst>
                <a:ext uri="{FF2B5EF4-FFF2-40B4-BE49-F238E27FC236}">
                  <a16:creationId xmlns:a16="http://schemas.microsoft.com/office/drawing/2014/main" xmlns="" id="{9A29044B-A50C-410C-9106-499FE85D241C}"/>
                </a:ext>
              </a:extLst>
            </p:cNvPr>
            <p:cNvSpPr/>
            <p:nvPr/>
          </p:nvSpPr>
          <p:spPr>
            <a:xfrm>
              <a:off x="6745129" y="472416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1" name="Freeform: Shape 480">
              <a:extLst>
                <a:ext uri="{FF2B5EF4-FFF2-40B4-BE49-F238E27FC236}">
                  <a16:creationId xmlns:a16="http://schemas.microsoft.com/office/drawing/2014/main" xmlns="" id="{65D16CD9-4189-45F8-AAF0-FC967E9188A7}"/>
                </a:ext>
              </a:extLst>
            </p:cNvPr>
            <p:cNvSpPr/>
            <p:nvPr/>
          </p:nvSpPr>
          <p:spPr>
            <a:xfrm>
              <a:off x="6745658" y="472392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2" name="Freeform: Shape 481">
              <a:extLst>
                <a:ext uri="{FF2B5EF4-FFF2-40B4-BE49-F238E27FC236}">
                  <a16:creationId xmlns:a16="http://schemas.microsoft.com/office/drawing/2014/main" xmlns="" id="{99FCC8AE-8B8C-480B-A094-0113589E8ACB}"/>
                </a:ext>
              </a:extLst>
            </p:cNvPr>
            <p:cNvSpPr/>
            <p:nvPr/>
          </p:nvSpPr>
          <p:spPr>
            <a:xfrm>
              <a:off x="6740895" y="4722971"/>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8096"/>
                  </a:lnTo>
                  <a:cubicBezTo>
                    <a:pt x="6615" y="8096"/>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3" name="Freeform: Shape 482">
              <a:extLst>
                <a:ext uri="{FF2B5EF4-FFF2-40B4-BE49-F238E27FC236}">
                  <a16:creationId xmlns:a16="http://schemas.microsoft.com/office/drawing/2014/main" xmlns="" id="{4A275FD9-7122-40E1-B47D-1D911FBDAE80}"/>
                </a:ext>
              </a:extLst>
            </p:cNvPr>
            <p:cNvSpPr/>
            <p:nvPr/>
          </p:nvSpPr>
          <p:spPr>
            <a:xfrm>
              <a:off x="6739414" y="47229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954" y="1095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4" name="Freeform: Shape 483">
              <a:extLst>
                <a:ext uri="{FF2B5EF4-FFF2-40B4-BE49-F238E27FC236}">
                  <a16:creationId xmlns:a16="http://schemas.microsoft.com/office/drawing/2014/main" xmlns="" id="{7687F4A0-48C0-4121-A3AB-19933CE5A835}"/>
                </a:ext>
              </a:extLst>
            </p:cNvPr>
            <p:cNvSpPr/>
            <p:nvPr/>
          </p:nvSpPr>
          <p:spPr>
            <a:xfrm>
              <a:off x="6734651" y="4709742"/>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10001" y="6086"/>
                    <a:pt x="8096" y="7990"/>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5" name="Freeform: Shape 484">
              <a:extLst>
                <a:ext uri="{FF2B5EF4-FFF2-40B4-BE49-F238E27FC236}">
                  <a16:creationId xmlns:a16="http://schemas.microsoft.com/office/drawing/2014/main" xmlns="" id="{ABD1A9A5-197E-4044-B1F2-48AE1D0D5D44}"/>
                </a:ext>
              </a:extLst>
            </p:cNvPr>
            <p:cNvSpPr/>
            <p:nvPr/>
          </p:nvSpPr>
          <p:spPr>
            <a:xfrm>
              <a:off x="6730841" y="4706778"/>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8096"/>
                    <a:pt x="7144" y="7144"/>
                    <a:pt x="7144" y="7144"/>
                  </a:cubicBezTo>
                  <a:cubicBezTo>
                    <a:pt x="7144" y="8096"/>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6" name="Freeform: Shape 485">
              <a:extLst>
                <a:ext uri="{FF2B5EF4-FFF2-40B4-BE49-F238E27FC236}">
                  <a16:creationId xmlns:a16="http://schemas.microsoft.com/office/drawing/2014/main" xmlns="" id="{607014C6-B6BE-435E-9422-1EE1D35B3F19}"/>
                </a:ext>
              </a:extLst>
            </p:cNvPr>
            <p:cNvSpPr/>
            <p:nvPr/>
          </p:nvSpPr>
          <p:spPr>
            <a:xfrm>
              <a:off x="6703219" y="4722971"/>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7144" y="9049"/>
                    <a:pt x="7144" y="9049"/>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7" name="Freeform: Shape 486">
              <a:extLst>
                <a:ext uri="{FF2B5EF4-FFF2-40B4-BE49-F238E27FC236}">
                  <a16:creationId xmlns:a16="http://schemas.microsoft.com/office/drawing/2014/main" xmlns="" id="{6C62AA01-39F6-4BEA-9E29-108805137606}"/>
                </a:ext>
              </a:extLst>
            </p:cNvPr>
            <p:cNvSpPr/>
            <p:nvPr/>
          </p:nvSpPr>
          <p:spPr>
            <a:xfrm>
              <a:off x="6713421" y="4710993"/>
              <a:ext cx="9525" cy="9525"/>
            </a:xfrm>
            <a:custGeom>
              <a:avLst/>
              <a:gdLst>
                <a:gd name="connsiteX0" fmla="*/ 7419 w 9525"/>
                <a:gd name="connsiteY0" fmla="*/ 8644 h 9525"/>
                <a:gd name="connsiteX1" fmla="*/ 7419 w 9525"/>
                <a:gd name="connsiteY1" fmla="*/ 8644 h 9525"/>
              </a:gdLst>
              <a:ahLst/>
              <a:cxnLst>
                <a:cxn ang="0">
                  <a:pos x="connsiteX0" y="connsiteY0"/>
                </a:cxn>
                <a:cxn ang="0">
                  <a:pos x="connsiteX1" y="connsiteY1"/>
                </a:cxn>
              </a:cxnLst>
              <a:rect l="l" t="t" r="r" b="b"/>
              <a:pathLst>
                <a:path w="9525" h="9525">
                  <a:moveTo>
                    <a:pt x="7419" y="8644"/>
                  </a:moveTo>
                  <a:cubicBezTo>
                    <a:pt x="6466" y="4834"/>
                    <a:pt x="8371" y="9597"/>
                    <a:pt x="7419" y="86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8" name="Freeform: Shape 487">
              <a:extLst>
                <a:ext uri="{FF2B5EF4-FFF2-40B4-BE49-F238E27FC236}">
                  <a16:creationId xmlns:a16="http://schemas.microsoft.com/office/drawing/2014/main" xmlns="" id="{8250341A-A285-4248-AF50-91C58F3C4736}"/>
                </a:ext>
              </a:extLst>
            </p:cNvPr>
            <p:cNvSpPr/>
            <p:nvPr/>
          </p:nvSpPr>
          <p:spPr>
            <a:xfrm>
              <a:off x="6710375" y="4730591"/>
              <a:ext cx="9525" cy="9525"/>
            </a:xfrm>
            <a:custGeom>
              <a:avLst/>
              <a:gdLst>
                <a:gd name="connsiteX0" fmla="*/ 7608 w 9525"/>
                <a:gd name="connsiteY0" fmla="*/ 7144 h 9525"/>
                <a:gd name="connsiteX1" fmla="*/ 7608 w 9525"/>
                <a:gd name="connsiteY1" fmla="*/ 7144 h 9525"/>
              </a:gdLst>
              <a:ahLst/>
              <a:cxnLst>
                <a:cxn ang="0">
                  <a:pos x="connsiteX0" y="connsiteY0"/>
                </a:cxn>
                <a:cxn ang="0">
                  <a:pos x="connsiteX1" y="connsiteY1"/>
                </a:cxn>
              </a:cxnLst>
              <a:rect l="l" t="t" r="r" b="b"/>
              <a:pathLst>
                <a:path w="9525" h="9525">
                  <a:moveTo>
                    <a:pt x="7608" y="7144"/>
                  </a:moveTo>
                  <a:cubicBezTo>
                    <a:pt x="5703" y="8096"/>
                    <a:pt x="10465" y="7144"/>
                    <a:pt x="760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9" name="Freeform: Shape 488">
              <a:extLst>
                <a:ext uri="{FF2B5EF4-FFF2-40B4-BE49-F238E27FC236}">
                  <a16:creationId xmlns:a16="http://schemas.microsoft.com/office/drawing/2014/main" xmlns="" id="{97D4C01B-B92F-4968-B0D6-87B62326348F}"/>
                </a:ext>
              </a:extLst>
            </p:cNvPr>
            <p:cNvSpPr/>
            <p:nvPr/>
          </p:nvSpPr>
          <p:spPr>
            <a:xfrm>
              <a:off x="6755844" y="4732496"/>
              <a:ext cx="9525" cy="9525"/>
            </a:xfrm>
            <a:custGeom>
              <a:avLst/>
              <a:gdLst>
                <a:gd name="connsiteX0" fmla="*/ 7858 w 9525"/>
                <a:gd name="connsiteY0" fmla="*/ 10001 h 9525"/>
                <a:gd name="connsiteX1" fmla="*/ 7858 w 9525"/>
                <a:gd name="connsiteY1" fmla="*/ 7144 h 9525"/>
                <a:gd name="connsiteX2" fmla="*/ 7858 w 9525"/>
                <a:gd name="connsiteY2" fmla="*/ 10001 h 9525"/>
              </a:gdLst>
              <a:ahLst/>
              <a:cxnLst>
                <a:cxn ang="0">
                  <a:pos x="connsiteX0" y="connsiteY0"/>
                </a:cxn>
                <a:cxn ang="0">
                  <a:pos x="connsiteX1" y="connsiteY1"/>
                </a:cxn>
                <a:cxn ang="0">
                  <a:pos x="connsiteX2" y="connsiteY2"/>
                </a:cxn>
              </a:cxnLst>
              <a:rect l="l" t="t" r="r" b="b"/>
              <a:pathLst>
                <a:path w="9525" h="9525">
                  <a:moveTo>
                    <a:pt x="7858" y="10001"/>
                  </a:moveTo>
                  <a:lnTo>
                    <a:pt x="7858" y="7144"/>
                  </a:lnTo>
                  <a:cubicBezTo>
                    <a:pt x="6906" y="8096"/>
                    <a:pt x="6906" y="10954"/>
                    <a:pt x="7858"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0" name="Freeform: Shape 489">
              <a:extLst>
                <a:ext uri="{FF2B5EF4-FFF2-40B4-BE49-F238E27FC236}">
                  <a16:creationId xmlns:a16="http://schemas.microsoft.com/office/drawing/2014/main" xmlns="" id="{DFCDDF26-BCB5-48F6-A3CB-B4082FEEDD01}"/>
                </a:ext>
              </a:extLst>
            </p:cNvPr>
            <p:cNvSpPr/>
            <p:nvPr/>
          </p:nvSpPr>
          <p:spPr>
            <a:xfrm>
              <a:off x="6774656" y="4734006"/>
              <a:ext cx="9525" cy="9525"/>
            </a:xfrm>
            <a:custGeom>
              <a:avLst/>
              <a:gdLst>
                <a:gd name="connsiteX0" fmla="*/ 7144 w 9525"/>
                <a:gd name="connsiteY0" fmla="*/ 7538 h 9525"/>
                <a:gd name="connsiteX1" fmla="*/ 8096 w 9525"/>
                <a:gd name="connsiteY1" fmla="*/ 8491 h 9525"/>
                <a:gd name="connsiteX2" fmla="*/ 7144 w 9525"/>
                <a:gd name="connsiteY2" fmla="*/ 7538 h 9525"/>
              </a:gdLst>
              <a:ahLst/>
              <a:cxnLst>
                <a:cxn ang="0">
                  <a:pos x="connsiteX0" y="connsiteY0"/>
                </a:cxn>
                <a:cxn ang="0">
                  <a:pos x="connsiteX1" y="connsiteY1"/>
                </a:cxn>
                <a:cxn ang="0">
                  <a:pos x="connsiteX2" y="connsiteY2"/>
                </a:cxn>
              </a:cxnLst>
              <a:rect l="l" t="t" r="r" b="b"/>
              <a:pathLst>
                <a:path w="9525" h="9525">
                  <a:moveTo>
                    <a:pt x="7144" y="7538"/>
                  </a:moveTo>
                  <a:cubicBezTo>
                    <a:pt x="7144" y="9443"/>
                    <a:pt x="7144" y="10396"/>
                    <a:pt x="8096" y="8491"/>
                  </a:cubicBezTo>
                  <a:cubicBezTo>
                    <a:pt x="8096" y="7538"/>
                    <a:pt x="7144" y="6586"/>
                    <a:pt x="7144" y="753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1" name="Freeform: Shape 490">
              <a:extLst>
                <a:ext uri="{FF2B5EF4-FFF2-40B4-BE49-F238E27FC236}">
                  <a16:creationId xmlns:a16="http://schemas.microsoft.com/office/drawing/2014/main" xmlns="" id="{F7523C92-CDC3-4466-BFE6-49CF310003B2}"/>
                </a:ext>
              </a:extLst>
            </p:cNvPr>
            <p:cNvSpPr/>
            <p:nvPr/>
          </p:nvSpPr>
          <p:spPr>
            <a:xfrm>
              <a:off x="6828949" y="47458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001"/>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2" name="Freeform: Shape 491">
              <a:extLst>
                <a:ext uri="{FF2B5EF4-FFF2-40B4-BE49-F238E27FC236}">
                  <a16:creationId xmlns:a16="http://schemas.microsoft.com/office/drawing/2014/main" xmlns="" id="{85F6B36A-B7B8-49D8-83E6-77B3B73E73E0}"/>
                </a:ext>
              </a:extLst>
            </p:cNvPr>
            <p:cNvSpPr/>
            <p:nvPr/>
          </p:nvSpPr>
          <p:spPr>
            <a:xfrm>
              <a:off x="7301389" y="4750578"/>
              <a:ext cx="9525" cy="9525"/>
            </a:xfrm>
            <a:custGeom>
              <a:avLst/>
              <a:gdLst>
                <a:gd name="connsiteX0" fmla="*/ 7144 w 9525"/>
                <a:gd name="connsiteY0" fmla="*/ 9064 h 9525"/>
                <a:gd name="connsiteX1" fmla="*/ 7144 w 9525"/>
                <a:gd name="connsiteY1" fmla="*/ 9064 h 9525"/>
              </a:gdLst>
              <a:ahLst/>
              <a:cxnLst>
                <a:cxn ang="0">
                  <a:pos x="connsiteX0" y="connsiteY0"/>
                </a:cxn>
                <a:cxn ang="0">
                  <a:pos x="connsiteX1" y="connsiteY1"/>
                </a:cxn>
              </a:cxnLst>
              <a:rect l="l" t="t" r="r" b="b"/>
              <a:pathLst>
                <a:path w="9525" h="9525">
                  <a:moveTo>
                    <a:pt x="7144" y="9064"/>
                  </a:moveTo>
                  <a:cubicBezTo>
                    <a:pt x="7144" y="4302"/>
                    <a:pt x="8096" y="10016"/>
                    <a:pt x="7144" y="90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3" name="Freeform: Shape 492">
              <a:extLst>
                <a:ext uri="{FF2B5EF4-FFF2-40B4-BE49-F238E27FC236}">
                  <a16:creationId xmlns:a16="http://schemas.microsoft.com/office/drawing/2014/main" xmlns="" id="{C2C6CBC5-1C4B-4C43-B0C9-502204F45F8B}"/>
                </a:ext>
              </a:extLst>
            </p:cNvPr>
            <p:cNvSpPr/>
            <p:nvPr/>
          </p:nvSpPr>
          <p:spPr>
            <a:xfrm>
              <a:off x="7298108" y="4746783"/>
              <a:ext cx="9525" cy="19050"/>
            </a:xfrm>
            <a:custGeom>
              <a:avLst/>
              <a:gdLst>
                <a:gd name="connsiteX0" fmla="*/ 7567 w 9525"/>
                <a:gd name="connsiteY0" fmla="*/ 7144 h 19050"/>
                <a:gd name="connsiteX1" fmla="*/ 7567 w 9525"/>
                <a:gd name="connsiteY1" fmla="*/ 7144 h 19050"/>
              </a:gdLst>
              <a:ahLst/>
              <a:cxnLst>
                <a:cxn ang="0">
                  <a:pos x="connsiteX0" y="connsiteY0"/>
                </a:cxn>
                <a:cxn ang="0">
                  <a:pos x="connsiteX1" y="connsiteY1"/>
                </a:cxn>
              </a:cxnLst>
              <a:rect l="l" t="t" r="r" b="b"/>
              <a:pathLst>
                <a:path w="9525" h="19050">
                  <a:moveTo>
                    <a:pt x="7567" y="7144"/>
                  </a:moveTo>
                  <a:cubicBezTo>
                    <a:pt x="6615" y="16669"/>
                    <a:pt x="7567" y="1190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4" name="Freeform: Shape 493">
              <a:extLst>
                <a:ext uri="{FF2B5EF4-FFF2-40B4-BE49-F238E27FC236}">
                  <a16:creationId xmlns:a16="http://schemas.microsoft.com/office/drawing/2014/main" xmlns="" id="{B8581B95-494D-4FE2-B7F5-C301E05CADDD}"/>
                </a:ext>
              </a:extLst>
            </p:cNvPr>
            <p:cNvSpPr/>
            <p:nvPr/>
          </p:nvSpPr>
          <p:spPr>
            <a:xfrm>
              <a:off x="7262336" y="47458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5" name="Freeform: Shape 494">
              <a:extLst>
                <a:ext uri="{FF2B5EF4-FFF2-40B4-BE49-F238E27FC236}">
                  <a16:creationId xmlns:a16="http://schemas.microsoft.com/office/drawing/2014/main" xmlns="" id="{6DE7AE1B-30A0-4077-B169-1CD58AF4EA2A}"/>
                </a:ext>
              </a:extLst>
            </p:cNvPr>
            <p:cNvSpPr/>
            <p:nvPr/>
          </p:nvSpPr>
          <p:spPr>
            <a:xfrm>
              <a:off x="7239476" y="4746069"/>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7144" y="6906"/>
                    <a:pt x="7144" y="7858"/>
                  </a:cubicBez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6" name="Freeform: Shape 495">
              <a:extLst>
                <a:ext uri="{FF2B5EF4-FFF2-40B4-BE49-F238E27FC236}">
                  <a16:creationId xmlns:a16="http://schemas.microsoft.com/office/drawing/2014/main" xmlns="" id="{5BAF48C8-0FF2-447B-8738-C0A6CC89031C}"/>
                </a:ext>
              </a:extLst>
            </p:cNvPr>
            <p:cNvSpPr/>
            <p:nvPr/>
          </p:nvSpPr>
          <p:spPr>
            <a:xfrm>
              <a:off x="7235666" y="474297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7" name="Freeform: Shape 496">
              <a:extLst>
                <a:ext uri="{FF2B5EF4-FFF2-40B4-BE49-F238E27FC236}">
                  <a16:creationId xmlns:a16="http://schemas.microsoft.com/office/drawing/2014/main" xmlns="" id="{43BBD7E8-2468-41B4-A135-8C38721040EF}"/>
                </a:ext>
              </a:extLst>
            </p:cNvPr>
            <p:cNvSpPr/>
            <p:nvPr/>
          </p:nvSpPr>
          <p:spPr>
            <a:xfrm>
              <a:off x="7261384" y="474487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7144" y="8096"/>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8" name="Freeform: Shape 497">
              <a:extLst>
                <a:ext uri="{FF2B5EF4-FFF2-40B4-BE49-F238E27FC236}">
                  <a16:creationId xmlns:a16="http://schemas.microsoft.com/office/drawing/2014/main" xmlns="" id="{13CD6016-9CF5-4698-806C-AB8D8EDA74B4}"/>
                </a:ext>
              </a:extLst>
            </p:cNvPr>
            <p:cNvSpPr/>
            <p:nvPr/>
          </p:nvSpPr>
          <p:spPr>
            <a:xfrm>
              <a:off x="7294721" y="475464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9" name="Freeform: Shape 498">
              <a:extLst>
                <a:ext uri="{FF2B5EF4-FFF2-40B4-BE49-F238E27FC236}">
                  <a16:creationId xmlns:a16="http://schemas.microsoft.com/office/drawing/2014/main" xmlns="" id="{FC9D2349-451E-445A-A0B4-B3C3ADC38931}"/>
                </a:ext>
              </a:extLst>
            </p:cNvPr>
            <p:cNvSpPr/>
            <p:nvPr/>
          </p:nvSpPr>
          <p:spPr>
            <a:xfrm>
              <a:off x="7271861" y="4740751"/>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7144" y="8414"/>
                    <a:pt x="7144" y="5556"/>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0" name="Freeform: Shape 499">
              <a:extLst>
                <a:ext uri="{FF2B5EF4-FFF2-40B4-BE49-F238E27FC236}">
                  <a16:creationId xmlns:a16="http://schemas.microsoft.com/office/drawing/2014/main" xmlns="" id="{D913EF91-B00F-494E-BDC2-B2314A46B04F}"/>
                </a:ext>
              </a:extLst>
            </p:cNvPr>
            <p:cNvSpPr/>
            <p:nvPr/>
          </p:nvSpPr>
          <p:spPr>
            <a:xfrm>
              <a:off x="7278529" y="47410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1381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1" name="Freeform: Shape 500">
              <a:extLst>
                <a:ext uri="{FF2B5EF4-FFF2-40B4-BE49-F238E27FC236}">
                  <a16:creationId xmlns:a16="http://schemas.microsoft.com/office/drawing/2014/main" xmlns="" id="{553E6D11-B696-4A5A-95BF-58C1FFB1C2DC}"/>
                </a:ext>
              </a:extLst>
            </p:cNvPr>
            <p:cNvSpPr/>
            <p:nvPr/>
          </p:nvSpPr>
          <p:spPr>
            <a:xfrm>
              <a:off x="7290911" y="474392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2" name="Freeform: Shape 501">
              <a:extLst>
                <a:ext uri="{FF2B5EF4-FFF2-40B4-BE49-F238E27FC236}">
                  <a16:creationId xmlns:a16="http://schemas.microsoft.com/office/drawing/2014/main" xmlns="" id="{46F71736-1BDB-4CF7-B7B1-7981D1C14969}"/>
                </a:ext>
              </a:extLst>
            </p:cNvPr>
            <p:cNvSpPr/>
            <p:nvPr/>
          </p:nvSpPr>
          <p:spPr>
            <a:xfrm>
              <a:off x="7266146" y="4741068"/>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lnTo>
                    <a:pt x="7144"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3" name="Freeform: Shape 502">
              <a:extLst>
                <a:ext uri="{FF2B5EF4-FFF2-40B4-BE49-F238E27FC236}">
                  <a16:creationId xmlns:a16="http://schemas.microsoft.com/office/drawing/2014/main" xmlns="" id="{38E8C419-F431-494E-90E6-6FF188B47AB8}"/>
                </a:ext>
              </a:extLst>
            </p:cNvPr>
            <p:cNvSpPr/>
            <p:nvPr/>
          </p:nvSpPr>
          <p:spPr>
            <a:xfrm>
              <a:off x="7034689" y="47610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4" name="Freeform: Shape 503">
              <a:extLst>
                <a:ext uri="{FF2B5EF4-FFF2-40B4-BE49-F238E27FC236}">
                  <a16:creationId xmlns:a16="http://schemas.microsoft.com/office/drawing/2014/main" xmlns="" id="{71803401-6C70-4405-BA2C-367B1A2A66DF}"/>
                </a:ext>
              </a:extLst>
            </p:cNvPr>
            <p:cNvSpPr/>
            <p:nvPr/>
          </p:nvSpPr>
          <p:spPr>
            <a:xfrm>
              <a:off x="7028021" y="4743905"/>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7144" y="8117"/>
                    <a:pt x="8096" y="5259"/>
                    <a:pt x="7144"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5" name="Freeform: Shape 504">
              <a:extLst>
                <a:ext uri="{FF2B5EF4-FFF2-40B4-BE49-F238E27FC236}">
                  <a16:creationId xmlns:a16="http://schemas.microsoft.com/office/drawing/2014/main" xmlns="" id="{29E9419B-1084-48ED-B0A1-84ECF295BAA6}"/>
                </a:ext>
              </a:extLst>
            </p:cNvPr>
            <p:cNvSpPr/>
            <p:nvPr/>
          </p:nvSpPr>
          <p:spPr>
            <a:xfrm>
              <a:off x="7228046" y="4739692"/>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8096" y="6615"/>
                    <a:pt x="8096"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6" name="Freeform: Shape 505">
              <a:extLst>
                <a:ext uri="{FF2B5EF4-FFF2-40B4-BE49-F238E27FC236}">
                  <a16:creationId xmlns:a16="http://schemas.microsoft.com/office/drawing/2014/main" xmlns="" id="{2EA18538-26C3-408C-AE35-E6FF266B9FE3}"/>
                </a:ext>
              </a:extLst>
            </p:cNvPr>
            <p:cNvSpPr/>
            <p:nvPr/>
          </p:nvSpPr>
          <p:spPr>
            <a:xfrm>
              <a:off x="7164906" y="4743926"/>
              <a:ext cx="9525" cy="19050"/>
            </a:xfrm>
            <a:custGeom>
              <a:avLst/>
              <a:gdLst>
                <a:gd name="connsiteX0" fmla="*/ 7419 w 9525"/>
                <a:gd name="connsiteY0" fmla="*/ 7144 h 19050"/>
                <a:gd name="connsiteX1" fmla="*/ 7419 w 9525"/>
                <a:gd name="connsiteY1" fmla="*/ 12859 h 19050"/>
                <a:gd name="connsiteX2" fmla="*/ 7419 w 9525"/>
                <a:gd name="connsiteY2" fmla="*/ 7144 h 19050"/>
              </a:gdLst>
              <a:ahLst/>
              <a:cxnLst>
                <a:cxn ang="0">
                  <a:pos x="connsiteX0" y="connsiteY0"/>
                </a:cxn>
                <a:cxn ang="0">
                  <a:pos x="connsiteX1" y="connsiteY1"/>
                </a:cxn>
                <a:cxn ang="0">
                  <a:pos x="connsiteX2" y="connsiteY2"/>
                </a:cxn>
              </a:cxnLst>
              <a:rect l="l" t="t" r="r" b="b"/>
              <a:pathLst>
                <a:path w="9525" h="19050">
                  <a:moveTo>
                    <a:pt x="7419" y="7144"/>
                  </a:moveTo>
                  <a:cubicBezTo>
                    <a:pt x="8371" y="10001"/>
                    <a:pt x="6466" y="10001"/>
                    <a:pt x="7419" y="12859"/>
                  </a:cubicBezTo>
                  <a:cubicBezTo>
                    <a:pt x="7419" y="11906"/>
                    <a:pt x="8371" y="9049"/>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7" name="Freeform: Shape 506">
              <a:extLst>
                <a:ext uri="{FF2B5EF4-FFF2-40B4-BE49-F238E27FC236}">
                  <a16:creationId xmlns:a16="http://schemas.microsoft.com/office/drawing/2014/main" xmlns="" id="{C04DFB41-5830-405F-92E2-B654C8F0D27C}"/>
                </a:ext>
              </a:extLst>
            </p:cNvPr>
            <p:cNvSpPr/>
            <p:nvPr/>
          </p:nvSpPr>
          <p:spPr>
            <a:xfrm>
              <a:off x="7294298" y="475535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8" name="Freeform: Shape 507">
              <a:extLst>
                <a:ext uri="{FF2B5EF4-FFF2-40B4-BE49-F238E27FC236}">
                  <a16:creationId xmlns:a16="http://schemas.microsoft.com/office/drawing/2014/main" xmlns="" id="{D9385A42-571A-46DE-AB50-8FF1D1D7C448}"/>
                </a:ext>
              </a:extLst>
            </p:cNvPr>
            <p:cNvSpPr/>
            <p:nvPr/>
          </p:nvSpPr>
          <p:spPr>
            <a:xfrm>
              <a:off x="7165181" y="474964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9" name="Freeform: Shape 508">
              <a:extLst>
                <a:ext uri="{FF2B5EF4-FFF2-40B4-BE49-F238E27FC236}">
                  <a16:creationId xmlns:a16="http://schemas.microsoft.com/office/drawing/2014/main" xmlns="" id="{C2494D64-9FB6-48AE-97B2-37530BA4A0E1}"/>
                </a:ext>
              </a:extLst>
            </p:cNvPr>
            <p:cNvSpPr/>
            <p:nvPr/>
          </p:nvSpPr>
          <p:spPr>
            <a:xfrm>
              <a:off x="7212806" y="4742021"/>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0" name="Freeform: Shape 509">
              <a:extLst>
                <a:ext uri="{FF2B5EF4-FFF2-40B4-BE49-F238E27FC236}">
                  <a16:creationId xmlns:a16="http://schemas.microsoft.com/office/drawing/2014/main" xmlns="" id="{652295BA-28CE-47F4-AB05-335CAAB4F4B3}"/>
                </a:ext>
              </a:extLst>
            </p:cNvPr>
            <p:cNvSpPr/>
            <p:nvPr/>
          </p:nvSpPr>
          <p:spPr>
            <a:xfrm>
              <a:off x="7224765" y="474583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1" name="Freeform: Shape 510">
              <a:extLst>
                <a:ext uri="{FF2B5EF4-FFF2-40B4-BE49-F238E27FC236}">
                  <a16:creationId xmlns:a16="http://schemas.microsoft.com/office/drawing/2014/main" xmlns="" id="{2BCE07D9-FB52-4BEE-97CA-4D45B6B07C7F}"/>
                </a:ext>
              </a:extLst>
            </p:cNvPr>
            <p:cNvSpPr/>
            <p:nvPr/>
          </p:nvSpPr>
          <p:spPr>
            <a:xfrm>
              <a:off x="7206245" y="4746113"/>
              <a:ext cx="9525" cy="9525"/>
            </a:xfrm>
            <a:custGeom>
              <a:avLst/>
              <a:gdLst>
                <a:gd name="connsiteX0" fmla="*/ 7990 w 9525"/>
                <a:gd name="connsiteY0" fmla="*/ 7815 h 9525"/>
                <a:gd name="connsiteX1" fmla="*/ 7990 w 9525"/>
                <a:gd name="connsiteY1" fmla="*/ 7815 h 9525"/>
              </a:gdLst>
              <a:ahLst/>
              <a:cxnLst>
                <a:cxn ang="0">
                  <a:pos x="connsiteX0" y="connsiteY0"/>
                </a:cxn>
                <a:cxn ang="0">
                  <a:pos x="connsiteX1" y="connsiteY1"/>
                </a:cxn>
              </a:cxnLst>
              <a:rect l="l" t="t" r="r" b="b"/>
              <a:pathLst>
                <a:path w="9525" h="9525">
                  <a:moveTo>
                    <a:pt x="7990" y="7815"/>
                  </a:moveTo>
                  <a:cubicBezTo>
                    <a:pt x="6086" y="5909"/>
                    <a:pt x="7990" y="8767"/>
                    <a:pt x="7990" y="781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2" name="Freeform: Shape 511">
              <a:extLst>
                <a:ext uri="{FF2B5EF4-FFF2-40B4-BE49-F238E27FC236}">
                  <a16:creationId xmlns:a16="http://schemas.microsoft.com/office/drawing/2014/main" xmlns="" id="{7DCC5D6F-9443-451F-8D2F-6AD2D9B9D6E1}"/>
                </a:ext>
              </a:extLst>
            </p:cNvPr>
            <p:cNvSpPr/>
            <p:nvPr/>
          </p:nvSpPr>
          <p:spPr>
            <a:xfrm>
              <a:off x="7200424" y="47467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3" name="Freeform: Shape 512">
              <a:extLst>
                <a:ext uri="{FF2B5EF4-FFF2-40B4-BE49-F238E27FC236}">
                  <a16:creationId xmlns:a16="http://schemas.microsoft.com/office/drawing/2014/main" xmlns="" id="{CE3F02A9-5CDC-48D3-AB6C-2BFDBDF72682}"/>
                </a:ext>
              </a:extLst>
            </p:cNvPr>
            <p:cNvSpPr/>
            <p:nvPr/>
          </p:nvSpPr>
          <p:spPr>
            <a:xfrm>
              <a:off x="7054268" y="4759166"/>
              <a:ext cx="9525" cy="9525"/>
            </a:xfrm>
            <a:custGeom>
              <a:avLst/>
              <a:gdLst>
                <a:gd name="connsiteX0" fmla="*/ 7567 w 9525"/>
                <a:gd name="connsiteY0" fmla="*/ 10001 h 9525"/>
                <a:gd name="connsiteX1" fmla="*/ 7567 w 9525"/>
                <a:gd name="connsiteY1" fmla="*/ 7144 h 9525"/>
                <a:gd name="connsiteX2" fmla="*/ 7567 w 9525"/>
                <a:gd name="connsiteY2" fmla="*/ 10001 h 9525"/>
              </a:gdLst>
              <a:ahLst/>
              <a:cxnLst>
                <a:cxn ang="0">
                  <a:pos x="connsiteX0" y="connsiteY0"/>
                </a:cxn>
                <a:cxn ang="0">
                  <a:pos x="connsiteX1" y="connsiteY1"/>
                </a:cxn>
                <a:cxn ang="0">
                  <a:pos x="connsiteX2" y="connsiteY2"/>
                </a:cxn>
              </a:cxnLst>
              <a:rect l="l" t="t" r="r" b="b"/>
              <a:pathLst>
                <a:path w="9525" h="9525">
                  <a:moveTo>
                    <a:pt x="7567" y="10001"/>
                  </a:moveTo>
                  <a:cubicBezTo>
                    <a:pt x="7567" y="9049"/>
                    <a:pt x="7567" y="8096"/>
                    <a:pt x="7567" y="7144"/>
                  </a:cubicBezTo>
                  <a:cubicBezTo>
                    <a:pt x="7567" y="10001"/>
                    <a:pt x="6615" y="10001"/>
                    <a:pt x="7567"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4" name="Freeform: Shape 513">
              <a:extLst>
                <a:ext uri="{FF2B5EF4-FFF2-40B4-BE49-F238E27FC236}">
                  <a16:creationId xmlns:a16="http://schemas.microsoft.com/office/drawing/2014/main" xmlns="" id="{8791454C-566D-4DB1-85BC-E085FF375838}"/>
                </a:ext>
              </a:extLst>
            </p:cNvPr>
            <p:cNvSpPr/>
            <p:nvPr/>
          </p:nvSpPr>
          <p:spPr>
            <a:xfrm>
              <a:off x="7294721" y="47544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001"/>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5" name="Freeform: Shape 514">
              <a:extLst>
                <a:ext uri="{FF2B5EF4-FFF2-40B4-BE49-F238E27FC236}">
                  <a16:creationId xmlns:a16="http://schemas.microsoft.com/office/drawing/2014/main" xmlns="" id="{9CF06280-F298-4303-87CF-B54CE0A3E06B}"/>
                </a:ext>
              </a:extLst>
            </p:cNvPr>
            <p:cNvSpPr/>
            <p:nvPr/>
          </p:nvSpPr>
          <p:spPr>
            <a:xfrm>
              <a:off x="7206139" y="4769643"/>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8096"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6" name="Freeform: Shape 515">
              <a:extLst>
                <a:ext uri="{FF2B5EF4-FFF2-40B4-BE49-F238E27FC236}">
                  <a16:creationId xmlns:a16="http://schemas.microsoft.com/office/drawing/2014/main" xmlns="" id="{39F27CB8-04BF-4BD5-921B-0E031E4E0791}"/>
                </a:ext>
              </a:extLst>
            </p:cNvPr>
            <p:cNvSpPr/>
            <p:nvPr/>
          </p:nvSpPr>
          <p:spPr>
            <a:xfrm>
              <a:off x="7120414" y="47658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7" name="Freeform: Shape 516">
              <a:extLst>
                <a:ext uri="{FF2B5EF4-FFF2-40B4-BE49-F238E27FC236}">
                  <a16:creationId xmlns:a16="http://schemas.microsoft.com/office/drawing/2014/main" xmlns="" id="{DE6729A4-A960-4563-BEC5-72FEB31C4C2B}"/>
                </a:ext>
              </a:extLst>
            </p:cNvPr>
            <p:cNvSpPr/>
            <p:nvPr/>
          </p:nvSpPr>
          <p:spPr>
            <a:xfrm>
              <a:off x="7202567" y="4767840"/>
              <a:ext cx="9525" cy="9525"/>
            </a:xfrm>
            <a:custGeom>
              <a:avLst/>
              <a:gdLst>
                <a:gd name="connsiteX0" fmla="*/ 7858 w 9525"/>
                <a:gd name="connsiteY0" fmla="*/ 8947 h 9525"/>
                <a:gd name="connsiteX1" fmla="*/ 7858 w 9525"/>
                <a:gd name="connsiteY1" fmla="*/ 8947 h 9525"/>
              </a:gdLst>
              <a:ahLst/>
              <a:cxnLst>
                <a:cxn ang="0">
                  <a:pos x="connsiteX0" y="connsiteY0"/>
                </a:cxn>
                <a:cxn ang="0">
                  <a:pos x="connsiteX1" y="connsiteY1"/>
                </a:cxn>
              </a:cxnLst>
              <a:rect l="l" t="t" r="r" b="b"/>
              <a:pathLst>
                <a:path w="9525" h="9525">
                  <a:moveTo>
                    <a:pt x="7858" y="8947"/>
                  </a:moveTo>
                  <a:cubicBezTo>
                    <a:pt x="6906" y="6090"/>
                    <a:pt x="6906" y="7042"/>
                    <a:pt x="7858" y="89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8" name="Freeform: Shape 517">
              <a:extLst>
                <a:ext uri="{FF2B5EF4-FFF2-40B4-BE49-F238E27FC236}">
                  <a16:creationId xmlns:a16="http://schemas.microsoft.com/office/drawing/2014/main" xmlns="" id="{896B25FA-3D9C-4E87-8A2D-EE7301827846}"/>
                </a:ext>
              </a:extLst>
            </p:cNvPr>
            <p:cNvSpPr/>
            <p:nvPr/>
          </p:nvSpPr>
          <p:spPr>
            <a:xfrm>
              <a:off x="7054691" y="475916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9" name="Freeform: Shape 518">
              <a:extLst>
                <a:ext uri="{FF2B5EF4-FFF2-40B4-BE49-F238E27FC236}">
                  <a16:creationId xmlns:a16="http://schemas.microsoft.com/office/drawing/2014/main" xmlns="" id="{8CAEDFF2-26BE-400B-9758-DBC3B2A715D4}"/>
                </a:ext>
              </a:extLst>
            </p:cNvPr>
            <p:cNvSpPr/>
            <p:nvPr/>
          </p:nvSpPr>
          <p:spPr>
            <a:xfrm>
              <a:off x="7024211" y="4736306"/>
              <a:ext cx="285750" cy="47625"/>
            </a:xfrm>
            <a:custGeom>
              <a:avLst/>
              <a:gdLst>
                <a:gd name="connsiteX0" fmla="*/ 30004 w 285750"/>
                <a:gd name="connsiteY0" fmla="*/ 36671 h 47625"/>
                <a:gd name="connsiteX1" fmla="*/ 38576 w 285750"/>
                <a:gd name="connsiteY1" fmla="*/ 26194 h 47625"/>
                <a:gd name="connsiteX2" fmla="*/ 38576 w 285750"/>
                <a:gd name="connsiteY2" fmla="*/ 27146 h 47625"/>
                <a:gd name="connsiteX3" fmla="*/ 40481 w 285750"/>
                <a:gd name="connsiteY3" fmla="*/ 28099 h 47625"/>
                <a:gd name="connsiteX4" fmla="*/ 37624 w 285750"/>
                <a:gd name="connsiteY4" fmla="*/ 35719 h 47625"/>
                <a:gd name="connsiteX5" fmla="*/ 115729 w 285750"/>
                <a:gd name="connsiteY5" fmla="*/ 34766 h 47625"/>
                <a:gd name="connsiteX6" fmla="*/ 115729 w 285750"/>
                <a:gd name="connsiteY6" fmla="*/ 34766 h 47625"/>
                <a:gd name="connsiteX7" fmla="*/ 209074 w 285750"/>
                <a:gd name="connsiteY7" fmla="*/ 28099 h 47625"/>
                <a:gd name="connsiteX8" fmla="*/ 210979 w 285750"/>
                <a:gd name="connsiteY8" fmla="*/ 36671 h 47625"/>
                <a:gd name="connsiteX9" fmla="*/ 222409 w 285750"/>
                <a:gd name="connsiteY9" fmla="*/ 26194 h 47625"/>
                <a:gd name="connsiteX10" fmla="*/ 254794 w 285750"/>
                <a:gd name="connsiteY10" fmla="*/ 21431 h 47625"/>
                <a:gd name="connsiteX11" fmla="*/ 256699 w 285750"/>
                <a:gd name="connsiteY11" fmla="*/ 22384 h 47625"/>
                <a:gd name="connsiteX12" fmla="*/ 257651 w 285750"/>
                <a:gd name="connsiteY12" fmla="*/ 21431 h 47625"/>
                <a:gd name="connsiteX13" fmla="*/ 263366 w 285750"/>
                <a:gd name="connsiteY13" fmla="*/ 20479 h 47625"/>
                <a:gd name="connsiteX14" fmla="*/ 267176 w 285750"/>
                <a:gd name="connsiteY14" fmla="*/ 29051 h 47625"/>
                <a:gd name="connsiteX15" fmla="*/ 272891 w 285750"/>
                <a:gd name="connsiteY15" fmla="*/ 17621 h 47625"/>
                <a:gd name="connsiteX16" fmla="*/ 276701 w 285750"/>
                <a:gd name="connsiteY16" fmla="*/ 25241 h 47625"/>
                <a:gd name="connsiteX17" fmla="*/ 277654 w 285750"/>
                <a:gd name="connsiteY17" fmla="*/ 25241 h 47625"/>
                <a:gd name="connsiteX18" fmla="*/ 278606 w 285750"/>
                <a:gd name="connsiteY18" fmla="*/ 22384 h 47625"/>
                <a:gd name="connsiteX19" fmla="*/ 269081 w 285750"/>
                <a:gd name="connsiteY19" fmla="*/ 20479 h 47625"/>
                <a:gd name="connsiteX20" fmla="*/ 267176 w 285750"/>
                <a:gd name="connsiteY20" fmla="*/ 17621 h 47625"/>
                <a:gd name="connsiteX21" fmla="*/ 251936 w 285750"/>
                <a:gd name="connsiteY21" fmla="*/ 11906 h 47625"/>
                <a:gd name="connsiteX22" fmla="*/ 250031 w 285750"/>
                <a:gd name="connsiteY22" fmla="*/ 22384 h 47625"/>
                <a:gd name="connsiteX23" fmla="*/ 249079 w 285750"/>
                <a:gd name="connsiteY23" fmla="*/ 18574 h 47625"/>
                <a:gd name="connsiteX24" fmla="*/ 243364 w 285750"/>
                <a:gd name="connsiteY24" fmla="*/ 16669 h 47625"/>
                <a:gd name="connsiteX25" fmla="*/ 221456 w 285750"/>
                <a:gd name="connsiteY25" fmla="*/ 20479 h 47625"/>
                <a:gd name="connsiteX26" fmla="*/ 219551 w 285750"/>
                <a:gd name="connsiteY26" fmla="*/ 10954 h 47625"/>
                <a:gd name="connsiteX27" fmla="*/ 215741 w 285750"/>
                <a:gd name="connsiteY27" fmla="*/ 17621 h 47625"/>
                <a:gd name="connsiteX28" fmla="*/ 211931 w 285750"/>
                <a:gd name="connsiteY28" fmla="*/ 8096 h 47625"/>
                <a:gd name="connsiteX29" fmla="*/ 210979 w 285750"/>
                <a:gd name="connsiteY29" fmla="*/ 15716 h 47625"/>
                <a:gd name="connsiteX30" fmla="*/ 205264 w 285750"/>
                <a:gd name="connsiteY30" fmla="*/ 18574 h 47625"/>
                <a:gd name="connsiteX31" fmla="*/ 199549 w 285750"/>
                <a:gd name="connsiteY31" fmla="*/ 15716 h 47625"/>
                <a:gd name="connsiteX32" fmla="*/ 201454 w 285750"/>
                <a:gd name="connsiteY32" fmla="*/ 19526 h 47625"/>
                <a:gd name="connsiteX33" fmla="*/ 186214 w 285750"/>
                <a:gd name="connsiteY33" fmla="*/ 22384 h 47625"/>
                <a:gd name="connsiteX34" fmla="*/ 168116 w 285750"/>
                <a:gd name="connsiteY34" fmla="*/ 22384 h 47625"/>
                <a:gd name="connsiteX35" fmla="*/ 167164 w 285750"/>
                <a:gd name="connsiteY35" fmla="*/ 23336 h 47625"/>
                <a:gd name="connsiteX36" fmla="*/ 165259 w 285750"/>
                <a:gd name="connsiteY36" fmla="*/ 15716 h 47625"/>
                <a:gd name="connsiteX37" fmla="*/ 157639 w 285750"/>
                <a:gd name="connsiteY37" fmla="*/ 22384 h 47625"/>
                <a:gd name="connsiteX38" fmla="*/ 155734 w 285750"/>
                <a:gd name="connsiteY38" fmla="*/ 22384 h 47625"/>
                <a:gd name="connsiteX39" fmla="*/ 145256 w 285750"/>
                <a:gd name="connsiteY39" fmla="*/ 19526 h 47625"/>
                <a:gd name="connsiteX40" fmla="*/ 142399 w 285750"/>
                <a:gd name="connsiteY40" fmla="*/ 9049 h 47625"/>
                <a:gd name="connsiteX41" fmla="*/ 72866 w 285750"/>
                <a:gd name="connsiteY41" fmla="*/ 16669 h 47625"/>
                <a:gd name="connsiteX42" fmla="*/ 55721 w 285750"/>
                <a:gd name="connsiteY42" fmla="*/ 7144 h 47625"/>
                <a:gd name="connsiteX43" fmla="*/ 52864 w 285750"/>
                <a:gd name="connsiteY43" fmla="*/ 10954 h 47625"/>
                <a:gd name="connsiteX44" fmla="*/ 50006 w 285750"/>
                <a:gd name="connsiteY44" fmla="*/ 13811 h 47625"/>
                <a:gd name="connsiteX45" fmla="*/ 49054 w 285750"/>
                <a:gd name="connsiteY45" fmla="*/ 18574 h 47625"/>
                <a:gd name="connsiteX46" fmla="*/ 10954 w 285750"/>
                <a:gd name="connsiteY46" fmla="*/ 7144 h 47625"/>
                <a:gd name="connsiteX47" fmla="*/ 7144 w 285750"/>
                <a:gd name="connsiteY47" fmla="*/ 29051 h 47625"/>
                <a:gd name="connsiteX48" fmla="*/ 8096 w 285750"/>
                <a:gd name="connsiteY48" fmla="*/ 29051 h 47625"/>
                <a:gd name="connsiteX49" fmla="*/ 9049 w 285750"/>
                <a:gd name="connsiteY49" fmla="*/ 30956 h 47625"/>
                <a:gd name="connsiteX50" fmla="*/ 10954 w 285750"/>
                <a:gd name="connsiteY50" fmla="*/ 26194 h 47625"/>
                <a:gd name="connsiteX51" fmla="*/ 24289 w 285750"/>
                <a:gd name="connsiteY51" fmla="*/ 27146 h 47625"/>
                <a:gd name="connsiteX52" fmla="*/ 30004 w 285750"/>
                <a:gd name="connsiteY52" fmla="*/ 36671 h 47625"/>
                <a:gd name="connsiteX53" fmla="*/ 53816 w 285750"/>
                <a:gd name="connsiteY53" fmla="*/ 30004 h 47625"/>
                <a:gd name="connsiteX54" fmla="*/ 53816 w 285750"/>
                <a:gd name="connsiteY54" fmla="*/ 30004 h 47625"/>
                <a:gd name="connsiteX55" fmla="*/ 55721 w 285750"/>
                <a:gd name="connsiteY55" fmla="*/ 30004 h 47625"/>
                <a:gd name="connsiteX56" fmla="*/ 55721 w 285750"/>
                <a:gd name="connsiteY56" fmla="*/ 30004 h 47625"/>
                <a:gd name="connsiteX57" fmla="*/ 53816 w 285750"/>
                <a:gd name="connsiteY57" fmla="*/ 10001 h 47625"/>
                <a:gd name="connsiteX58" fmla="*/ 53816 w 285750"/>
                <a:gd name="connsiteY58" fmla="*/ 1000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5750" h="47625">
                  <a:moveTo>
                    <a:pt x="30004" y="36671"/>
                  </a:moveTo>
                  <a:cubicBezTo>
                    <a:pt x="28099" y="36671"/>
                    <a:pt x="38576" y="31909"/>
                    <a:pt x="38576" y="26194"/>
                  </a:cubicBezTo>
                  <a:cubicBezTo>
                    <a:pt x="37624" y="28099"/>
                    <a:pt x="37624" y="28099"/>
                    <a:pt x="38576" y="27146"/>
                  </a:cubicBezTo>
                  <a:cubicBezTo>
                    <a:pt x="36671" y="31909"/>
                    <a:pt x="37624" y="31909"/>
                    <a:pt x="40481" y="28099"/>
                  </a:cubicBezTo>
                  <a:cubicBezTo>
                    <a:pt x="40481" y="34766"/>
                    <a:pt x="37624" y="29051"/>
                    <a:pt x="37624" y="35719"/>
                  </a:cubicBezTo>
                  <a:cubicBezTo>
                    <a:pt x="40481" y="38576"/>
                    <a:pt x="110966" y="36671"/>
                    <a:pt x="115729" y="34766"/>
                  </a:cubicBezTo>
                  <a:cubicBezTo>
                    <a:pt x="115729" y="39529"/>
                    <a:pt x="115729" y="39529"/>
                    <a:pt x="115729" y="34766"/>
                  </a:cubicBezTo>
                  <a:cubicBezTo>
                    <a:pt x="123349" y="39529"/>
                    <a:pt x="210026" y="50006"/>
                    <a:pt x="209074" y="28099"/>
                  </a:cubicBezTo>
                  <a:cubicBezTo>
                    <a:pt x="209074" y="35719"/>
                    <a:pt x="210979" y="34766"/>
                    <a:pt x="210979" y="36671"/>
                  </a:cubicBezTo>
                  <a:cubicBezTo>
                    <a:pt x="210979" y="36671"/>
                    <a:pt x="228124" y="30956"/>
                    <a:pt x="222409" y="26194"/>
                  </a:cubicBezTo>
                  <a:cubicBezTo>
                    <a:pt x="217646" y="36671"/>
                    <a:pt x="250031" y="22384"/>
                    <a:pt x="254794" y="21431"/>
                  </a:cubicBezTo>
                  <a:cubicBezTo>
                    <a:pt x="250984" y="31909"/>
                    <a:pt x="257651" y="24289"/>
                    <a:pt x="256699" y="22384"/>
                  </a:cubicBezTo>
                  <a:cubicBezTo>
                    <a:pt x="256699" y="24289"/>
                    <a:pt x="256699" y="24289"/>
                    <a:pt x="257651" y="21431"/>
                  </a:cubicBezTo>
                  <a:cubicBezTo>
                    <a:pt x="257651" y="22384"/>
                    <a:pt x="261461" y="33814"/>
                    <a:pt x="263366" y="20479"/>
                  </a:cubicBezTo>
                  <a:cubicBezTo>
                    <a:pt x="262414" y="30956"/>
                    <a:pt x="267176" y="25241"/>
                    <a:pt x="267176" y="29051"/>
                  </a:cubicBezTo>
                  <a:cubicBezTo>
                    <a:pt x="269081" y="26194"/>
                    <a:pt x="270034" y="22384"/>
                    <a:pt x="272891" y="17621"/>
                  </a:cubicBezTo>
                  <a:cubicBezTo>
                    <a:pt x="274796" y="23336"/>
                    <a:pt x="276701" y="21431"/>
                    <a:pt x="276701" y="25241"/>
                  </a:cubicBezTo>
                  <a:cubicBezTo>
                    <a:pt x="277654" y="20479"/>
                    <a:pt x="278606" y="20479"/>
                    <a:pt x="277654" y="25241"/>
                  </a:cubicBezTo>
                  <a:cubicBezTo>
                    <a:pt x="276701" y="27146"/>
                    <a:pt x="281464" y="13811"/>
                    <a:pt x="278606" y="22384"/>
                  </a:cubicBezTo>
                  <a:cubicBezTo>
                    <a:pt x="278606" y="20479"/>
                    <a:pt x="271939" y="8096"/>
                    <a:pt x="269081" y="20479"/>
                  </a:cubicBezTo>
                  <a:cubicBezTo>
                    <a:pt x="265271" y="16669"/>
                    <a:pt x="267176" y="10001"/>
                    <a:pt x="267176" y="17621"/>
                  </a:cubicBezTo>
                  <a:cubicBezTo>
                    <a:pt x="266224" y="14764"/>
                    <a:pt x="250984" y="10954"/>
                    <a:pt x="251936" y="11906"/>
                  </a:cubicBezTo>
                  <a:cubicBezTo>
                    <a:pt x="247174" y="13811"/>
                    <a:pt x="246221" y="16669"/>
                    <a:pt x="250031" y="22384"/>
                  </a:cubicBezTo>
                  <a:cubicBezTo>
                    <a:pt x="250984" y="17621"/>
                    <a:pt x="250984" y="16669"/>
                    <a:pt x="249079" y="18574"/>
                  </a:cubicBezTo>
                  <a:cubicBezTo>
                    <a:pt x="248126" y="12859"/>
                    <a:pt x="247174" y="10954"/>
                    <a:pt x="243364" y="16669"/>
                  </a:cubicBezTo>
                  <a:cubicBezTo>
                    <a:pt x="229076" y="12859"/>
                    <a:pt x="228124" y="10954"/>
                    <a:pt x="221456" y="20479"/>
                  </a:cubicBezTo>
                  <a:cubicBezTo>
                    <a:pt x="221456" y="20479"/>
                    <a:pt x="219551" y="10001"/>
                    <a:pt x="219551" y="10954"/>
                  </a:cubicBezTo>
                  <a:cubicBezTo>
                    <a:pt x="219551" y="11906"/>
                    <a:pt x="217646" y="16669"/>
                    <a:pt x="215741" y="17621"/>
                  </a:cubicBezTo>
                  <a:cubicBezTo>
                    <a:pt x="213836" y="13811"/>
                    <a:pt x="214789" y="10001"/>
                    <a:pt x="211931" y="8096"/>
                  </a:cubicBezTo>
                  <a:cubicBezTo>
                    <a:pt x="209074" y="13811"/>
                    <a:pt x="213836" y="5239"/>
                    <a:pt x="210979" y="15716"/>
                  </a:cubicBezTo>
                  <a:cubicBezTo>
                    <a:pt x="206216" y="4286"/>
                    <a:pt x="210026" y="12859"/>
                    <a:pt x="205264" y="18574"/>
                  </a:cubicBezTo>
                  <a:cubicBezTo>
                    <a:pt x="205264" y="14764"/>
                    <a:pt x="202406" y="8096"/>
                    <a:pt x="199549" y="15716"/>
                  </a:cubicBezTo>
                  <a:cubicBezTo>
                    <a:pt x="202406" y="14764"/>
                    <a:pt x="200501" y="15716"/>
                    <a:pt x="201454" y="19526"/>
                  </a:cubicBezTo>
                  <a:cubicBezTo>
                    <a:pt x="199549" y="12859"/>
                    <a:pt x="184309" y="13811"/>
                    <a:pt x="186214" y="22384"/>
                  </a:cubicBezTo>
                  <a:cubicBezTo>
                    <a:pt x="183356" y="12859"/>
                    <a:pt x="171926" y="19526"/>
                    <a:pt x="168116" y="22384"/>
                  </a:cubicBezTo>
                  <a:cubicBezTo>
                    <a:pt x="168116" y="16669"/>
                    <a:pt x="168116" y="16669"/>
                    <a:pt x="167164" y="23336"/>
                  </a:cubicBezTo>
                  <a:cubicBezTo>
                    <a:pt x="166211" y="20479"/>
                    <a:pt x="167164" y="16669"/>
                    <a:pt x="165259" y="15716"/>
                  </a:cubicBezTo>
                  <a:cubicBezTo>
                    <a:pt x="160496" y="17621"/>
                    <a:pt x="160496" y="20479"/>
                    <a:pt x="157639" y="22384"/>
                  </a:cubicBezTo>
                  <a:cubicBezTo>
                    <a:pt x="160496" y="6191"/>
                    <a:pt x="158591" y="22384"/>
                    <a:pt x="155734" y="22384"/>
                  </a:cubicBezTo>
                  <a:cubicBezTo>
                    <a:pt x="155734" y="14764"/>
                    <a:pt x="145256" y="9049"/>
                    <a:pt x="145256" y="19526"/>
                  </a:cubicBezTo>
                  <a:cubicBezTo>
                    <a:pt x="143351" y="20479"/>
                    <a:pt x="142399" y="9049"/>
                    <a:pt x="142399" y="9049"/>
                  </a:cubicBezTo>
                  <a:cubicBezTo>
                    <a:pt x="142399" y="13811"/>
                    <a:pt x="76676" y="15716"/>
                    <a:pt x="72866" y="16669"/>
                  </a:cubicBezTo>
                  <a:cubicBezTo>
                    <a:pt x="64294" y="14764"/>
                    <a:pt x="51911" y="19526"/>
                    <a:pt x="55721" y="7144"/>
                  </a:cubicBezTo>
                  <a:cubicBezTo>
                    <a:pt x="48101" y="24289"/>
                    <a:pt x="52864" y="10954"/>
                    <a:pt x="52864" y="10954"/>
                  </a:cubicBezTo>
                  <a:cubicBezTo>
                    <a:pt x="51911" y="9049"/>
                    <a:pt x="49054" y="6191"/>
                    <a:pt x="50006" y="13811"/>
                  </a:cubicBezTo>
                  <a:cubicBezTo>
                    <a:pt x="50006" y="13811"/>
                    <a:pt x="50959" y="11906"/>
                    <a:pt x="49054" y="18574"/>
                  </a:cubicBezTo>
                  <a:cubicBezTo>
                    <a:pt x="49054" y="15716"/>
                    <a:pt x="14764" y="8096"/>
                    <a:pt x="10954" y="7144"/>
                  </a:cubicBezTo>
                  <a:cubicBezTo>
                    <a:pt x="8096" y="9049"/>
                    <a:pt x="7144" y="28099"/>
                    <a:pt x="7144" y="29051"/>
                  </a:cubicBezTo>
                  <a:cubicBezTo>
                    <a:pt x="11906" y="28099"/>
                    <a:pt x="7144" y="25241"/>
                    <a:pt x="8096" y="29051"/>
                  </a:cubicBezTo>
                  <a:cubicBezTo>
                    <a:pt x="10001" y="27146"/>
                    <a:pt x="10001" y="28099"/>
                    <a:pt x="9049" y="30956"/>
                  </a:cubicBezTo>
                  <a:cubicBezTo>
                    <a:pt x="12859" y="30956"/>
                    <a:pt x="8096" y="30004"/>
                    <a:pt x="10954" y="26194"/>
                  </a:cubicBezTo>
                  <a:cubicBezTo>
                    <a:pt x="11906" y="31909"/>
                    <a:pt x="21431" y="35719"/>
                    <a:pt x="24289" y="27146"/>
                  </a:cubicBezTo>
                  <a:cubicBezTo>
                    <a:pt x="28099" y="36671"/>
                    <a:pt x="24289" y="29051"/>
                    <a:pt x="30004" y="36671"/>
                  </a:cubicBezTo>
                  <a:close/>
                  <a:moveTo>
                    <a:pt x="53816" y="30004"/>
                  </a:moveTo>
                  <a:cubicBezTo>
                    <a:pt x="53816" y="30004"/>
                    <a:pt x="52864" y="30956"/>
                    <a:pt x="53816" y="30004"/>
                  </a:cubicBezTo>
                  <a:close/>
                  <a:moveTo>
                    <a:pt x="55721" y="30004"/>
                  </a:moveTo>
                  <a:cubicBezTo>
                    <a:pt x="54769" y="30004"/>
                    <a:pt x="54769" y="26194"/>
                    <a:pt x="55721" y="30004"/>
                  </a:cubicBezTo>
                  <a:close/>
                  <a:moveTo>
                    <a:pt x="53816" y="10001"/>
                  </a:moveTo>
                  <a:cubicBezTo>
                    <a:pt x="53816" y="10001"/>
                    <a:pt x="52864" y="13811"/>
                    <a:pt x="53816"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0" name="Freeform: Shape 519">
              <a:extLst>
                <a:ext uri="{FF2B5EF4-FFF2-40B4-BE49-F238E27FC236}">
                  <a16:creationId xmlns:a16="http://schemas.microsoft.com/office/drawing/2014/main" xmlns="" id="{4BCF1C23-04EB-4A7F-9472-B7071A49CB11}"/>
                </a:ext>
              </a:extLst>
            </p:cNvPr>
            <p:cNvSpPr/>
            <p:nvPr/>
          </p:nvSpPr>
          <p:spPr>
            <a:xfrm>
              <a:off x="7069931" y="474297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1" name="Freeform: Shape 520">
              <a:extLst>
                <a:ext uri="{FF2B5EF4-FFF2-40B4-BE49-F238E27FC236}">
                  <a16:creationId xmlns:a16="http://schemas.microsoft.com/office/drawing/2014/main" xmlns="" id="{071E215D-1201-4472-BC1D-7535F7959DCD}"/>
                </a:ext>
              </a:extLst>
            </p:cNvPr>
            <p:cNvSpPr/>
            <p:nvPr/>
          </p:nvSpPr>
          <p:spPr>
            <a:xfrm>
              <a:off x="7262336" y="47467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2" name="Freeform: Shape 521">
              <a:extLst>
                <a:ext uri="{FF2B5EF4-FFF2-40B4-BE49-F238E27FC236}">
                  <a16:creationId xmlns:a16="http://schemas.microsoft.com/office/drawing/2014/main" xmlns="" id="{67FE6DEB-536B-4A27-86DD-36FC73A8FA0D}"/>
                </a:ext>
              </a:extLst>
            </p:cNvPr>
            <p:cNvSpPr/>
            <p:nvPr/>
          </p:nvSpPr>
          <p:spPr>
            <a:xfrm>
              <a:off x="7118509" y="4766363"/>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3" name="Freeform: Shape 522">
              <a:extLst>
                <a:ext uri="{FF2B5EF4-FFF2-40B4-BE49-F238E27FC236}">
                  <a16:creationId xmlns:a16="http://schemas.microsoft.com/office/drawing/2014/main" xmlns="" id="{D1E2F508-CE60-4CC8-A6A1-4306DB8BA082}"/>
                </a:ext>
              </a:extLst>
            </p:cNvPr>
            <p:cNvSpPr/>
            <p:nvPr/>
          </p:nvSpPr>
          <p:spPr>
            <a:xfrm>
              <a:off x="7273766" y="47553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4" name="Freeform: Shape 523">
              <a:extLst>
                <a:ext uri="{FF2B5EF4-FFF2-40B4-BE49-F238E27FC236}">
                  <a16:creationId xmlns:a16="http://schemas.microsoft.com/office/drawing/2014/main" xmlns="" id="{9A61B904-C434-4AEB-A345-2C6B5A6F9EE7}"/>
                </a:ext>
              </a:extLst>
            </p:cNvPr>
            <p:cNvSpPr/>
            <p:nvPr/>
          </p:nvSpPr>
          <p:spPr>
            <a:xfrm>
              <a:off x="7278529" y="47553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5" name="Freeform: Shape 524">
              <a:extLst>
                <a:ext uri="{FF2B5EF4-FFF2-40B4-BE49-F238E27FC236}">
                  <a16:creationId xmlns:a16="http://schemas.microsoft.com/office/drawing/2014/main" xmlns="" id="{02A9B42C-7CAC-4D1A-B91D-00902CAE7657}"/>
                </a:ext>
              </a:extLst>
            </p:cNvPr>
            <p:cNvSpPr/>
            <p:nvPr/>
          </p:nvSpPr>
          <p:spPr>
            <a:xfrm>
              <a:off x="7282339" y="4755038"/>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7144" y="8414"/>
                    <a:pt x="7144" y="5556"/>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6" name="Freeform: Shape 525">
              <a:extLst>
                <a:ext uri="{FF2B5EF4-FFF2-40B4-BE49-F238E27FC236}">
                  <a16:creationId xmlns:a16="http://schemas.microsoft.com/office/drawing/2014/main" xmlns="" id="{E421C6CA-7A4A-4806-B0FE-BEEF06182C97}"/>
                </a:ext>
              </a:extLst>
            </p:cNvPr>
            <p:cNvSpPr/>
            <p:nvPr/>
          </p:nvSpPr>
          <p:spPr>
            <a:xfrm>
              <a:off x="7226141" y="476488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7" name="Freeform: Shape 526">
              <a:extLst>
                <a:ext uri="{FF2B5EF4-FFF2-40B4-BE49-F238E27FC236}">
                  <a16:creationId xmlns:a16="http://schemas.microsoft.com/office/drawing/2014/main" xmlns="" id="{BAEF6AE2-EEBA-462C-9EA8-6DBEFF670DF3}"/>
                </a:ext>
              </a:extLst>
            </p:cNvPr>
            <p:cNvSpPr/>
            <p:nvPr/>
          </p:nvSpPr>
          <p:spPr>
            <a:xfrm>
              <a:off x="7242334" y="4757261"/>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8" name="Freeform: Shape 527">
              <a:extLst>
                <a:ext uri="{FF2B5EF4-FFF2-40B4-BE49-F238E27FC236}">
                  <a16:creationId xmlns:a16="http://schemas.microsoft.com/office/drawing/2014/main" xmlns="" id="{52DE7FDC-2617-458D-857B-4F0FDC05D731}"/>
                </a:ext>
              </a:extLst>
            </p:cNvPr>
            <p:cNvSpPr/>
            <p:nvPr/>
          </p:nvSpPr>
          <p:spPr>
            <a:xfrm>
              <a:off x="7207091" y="47696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9" name="Freeform: Shape 528">
              <a:extLst>
                <a:ext uri="{FF2B5EF4-FFF2-40B4-BE49-F238E27FC236}">
                  <a16:creationId xmlns:a16="http://schemas.microsoft.com/office/drawing/2014/main" xmlns="" id="{A72A3DF7-F09E-441D-AF92-B416EAB6752F}"/>
                </a:ext>
              </a:extLst>
            </p:cNvPr>
            <p:cNvSpPr/>
            <p:nvPr/>
          </p:nvSpPr>
          <p:spPr>
            <a:xfrm>
              <a:off x="7241381" y="47582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0" name="Freeform: Shape 529">
              <a:extLst>
                <a:ext uri="{FF2B5EF4-FFF2-40B4-BE49-F238E27FC236}">
                  <a16:creationId xmlns:a16="http://schemas.microsoft.com/office/drawing/2014/main" xmlns="" id="{4DD7EE09-3B74-4735-9B79-89DAAEFD532D}"/>
                </a:ext>
              </a:extLst>
            </p:cNvPr>
            <p:cNvSpPr/>
            <p:nvPr/>
          </p:nvSpPr>
          <p:spPr>
            <a:xfrm>
              <a:off x="7297579" y="475493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1" name="Freeform: Shape 530">
              <a:extLst>
                <a:ext uri="{FF2B5EF4-FFF2-40B4-BE49-F238E27FC236}">
                  <a16:creationId xmlns:a16="http://schemas.microsoft.com/office/drawing/2014/main" xmlns="" id="{2996E4CC-C850-433A-A119-ED820C5A1DA1}"/>
                </a:ext>
              </a:extLst>
            </p:cNvPr>
            <p:cNvSpPr/>
            <p:nvPr/>
          </p:nvSpPr>
          <p:spPr>
            <a:xfrm>
              <a:off x="7297579" y="475464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2" name="Freeform: Shape 531">
              <a:extLst>
                <a:ext uri="{FF2B5EF4-FFF2-40B4-BE49-F238E27FC236}">
                  <a16:creationId xmlns:a16="http://schemas.microsoft.com/office/drawing/2014/main" xmlns="" id="{8D54047C-A3BA-4C39-8E49-0F8A5B30E9A0}"/>
                </a:ext>
              </a:extLst>
            </p:cNvPr>
            <p:cNvSpPr/>
            <p:nvPr/>
          </p:nvSpPr>
          <p:spPr>
            <a:xfrm>
              <a:off x="7298531" y="47534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3" name="Freeform: Shape 532">
              <a:extLst>
                <a:ext uri="{FF2B5EF4-FFF2-40B4-BE49-F238E27FC236}">
                  <a16:creationId xmlns:a16="http://schemas.microsoft.com/office/drawing/2014/main" xmlns="" id="{4728ABCD-13C5-410F-BEAD-E3976EC547DF}"/>
                </a:ext>
              </a:extLst>
            </p:cNvPr>
            <p:cNvSpPr/>
            <p:nvPr/>
          </p:nvSpPr>
          <p:spPr>
            <a:xfrm>
              <a:off x="7292816" y="475440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4" name="Freeform: Shape 533">
              <a:extLst>
                <a:ext uri="{FF2B5EF4-FFF2-40B4-BE49-F238E27FC236}">
                  <a16:creationId xmlns:a16="http://schemas.microsoft.com/office/drawing/2014/main" xmlns="" id="{2D1395FA-F495-49AE-845F-2CD8FFBE6A59}"/>
                </a:ext>
              </a:extLst>
            </p:cNvPr>
            <p:cNvSpPr/>
            <p:nvPr/>
          </p:nvSpPr>
          <p:spPr>
            <a:xfrm>
              <a:off x="7291864" y="475535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1906" y="9049"/>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5" name="Freeform: Shape 534">
              <a:extLst>
                <a:ext uri="{FF2B5EF4-FFF2-40B4-BE49-F238E27FC236}">
                  <a16:creationId xmlns:a16="http://schemas.microsoft.com/office/drawing/2014/main" xmlns="" id="{883C214F-7E7A-4B0E-8B67-C4F9231D1ACC}"/>
                </a:ext>
              </a:extLst>
            </p:cNvPr>
            <p:cNvSpPr/>
            <p:nvPr/>
          </p:nvSpPr>
          <p:spPr>
            <a:xfrm>
              <a:off x="7284244" y="4742303"/>
              <a:ext cx="9525" cy="9525"/>
            </a:xfrm>
            <a:custGeom>
              <a:avLst/>
              <a:gdLst>
                <a:gd name="connsiteX0" fmla="*/ 7144 w 9525"/>
                <a:gd name="connsiteY0" fmla="*/ 7815 h 9525"/>
                <a:gd name="connsiteX1" fmla="*/ 7144 w 9525"/>
                <a:gd name="connsiteY1" fmla="*/ 7815 h 9525"/>
              </a:gdLst>
              <a:ahLst/>
              <a:cxnLst>
                <a:cxn ang="0">
                  <a:pos x="connsiteX0" y="connsiteY0"/>
                </a:cxn>
                <a:cxn ang="0">
                  <a:pos x="connsiteX1" y="connsiteY1"/>
                </a:cxn>
              </a:cxnLst>
              <a:rect l="l" t="t" r="r" b="b"/>
              <a:pathLst>
                <a:path w="9525" h="9525">
                  <a:moveTo>
                    <a:pt x="7144" y="7815"/>
                  </a:moveTo>
                  <a:cubicBezTo>
                    <a:pt x="9049" y="5909"/>
                    <a:pt x="7144" y="8767"/>
                    <a:pt x="7144" y="781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6" name="Freeform: Shape 535">
              <a:extLst>
                <a:ext uri="{FF2B5EF4-FFF2-40B4-BE49-F238E27FC236}">
                  <a16:creationId xmlns:a16="http://schemas.microsoft.com/office/drawing/2014/main" xmlns="" id="{36CE5C28-F4F5-4E03-86B0-394CFC04D61E}"/>
                </a:ext>
              </a:extLst>
            </p:cNvPr>
            <p:cNvSpPr/>
            <p:nvPr/>
          </p:nvSpPr>
          <p:spPr>
            <a:xfrm>
              <a:off x="7279719" y="4740116"/>
              <a:ext cx="9525" cy="9525"/>
            </a:xfrm>
            <a:custGeom>
              <a:avLst/>
              <a:gdLst>
                <a:gd name="connsiteX0" fmla="*/ 7858 w 9525"/>
                <a:gd name="connsiteY0" fmla="*/ 9049 h 9525"/>
                <a:gd name="connsiteX1" fmla="*/ 7858 w 9525"/>
                <a:gd name="connsiteY1" fmla="*/ 7144 h 9525"/>
                <a:gd name="connsiteX2" fmla="*/ 7858 w 9525"/>
                <a:gd name="connsiteY2" fmla="*/ 9049 h 9525"/>
              </a:gdLst>
              <a:ahLst/>
              <a:cxnLst>
                <a:cxn ang="0">
                  <a:pos x="connsiteX0" y="connsiteY0"/>
                </a:cxn>
                <a:cxn ang="0">
                  <a:pos x="connsiteX1" y="connsiteY1"/>
                </a:cxn>
                <a:cxn ang="0">
                  <a:pos x="connsiteX2" y="connsiteY2"/>
                </a:cxn>
              </a:cxnLst>
              <a:rect l="l" t="t" r="r" b="b"/>
              <a:pathLst>
                <a:path w="9525" h="9525">
                  <a:moveTo>
                    <a:pt x="7858" y="9049"/>
                  </a:moveTo>
                  <a:cubicBezTo>
                    <a:pt x="8811" y="8096"/>
                    <a:pt x="7858" y="7144"/>
                    <a:pt x="7858" y="7144"/>
                  </a:cubicBezTo>
                  <a:cubicBezTo>
                    <a:pt x="6906" y="8096"/>
                    <a:pt x="6906" y="8096"/>
                    <a:pt x="7858"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7" name="Freeform: Shape 536">
              <a:extLst>
                <a:ext uri="{FF2B5EF4-FFF2-40B4-BE49-F238E27FC236}">
                  <a16:creationId xmlns:a16="http://schemas.microsoft.com/office/drawing/2014/main" xmlns="" id="{9E667AF2-F426-47F3-B039-FDDA34808DA8}"/>
                </a:ext>
              </a:extLst>
            </p:cNvPr>
            <p:cNvSpPr/>
            <p:nvPr/>
          </p:nvSpPr>
          <p:spPr>
            <a:xfrm>
              <a:off x="7253340" y="4742021"/>
              <a:ext cx="9525" cy="9525"/>
            </a:xfrm>
            <a:custGeom>
              <a:avLst/>
              <a:gdLst>
                <a:gd name="connsiteX0" fmla="*/ 7567 w 9525"/>
                <a:gd name="connsiteY0" fmla="*/ 10001 h 9525"/>
                <a:gd name="connsiteX1" fmla="*/ 7567 w 9525"/>
                <a:gd name="connsiteY1" fmla="*/ 7144 h 9525"/>
                <a:gd name="connsiteX2" fmla="*/ 7567 w 9525"/>
                <a:gd name="connsiteY2" fmla="*/ 10001 h 9525"/>
              </a:gdLst>
              <a:ahLst/>
              <a:cxnLst>
                <a:cxn ang="0">
                  <a:pos x="connsiteX0" y="connsiteY0"/>
                </a:cxn>
                <a:cxn ang="0">
                  <a:pos x="connsiteX1" y="connsiteY1"/>
                </a:cxn>
                <a:cxn ang="0">
                  <a:pos x="connsiteX2" y="connsiteY2"/>
                </a:cxn>
              </a:cxnLst>
              <a:rect l="l" t="t" r="r" b="b"/>
              <a:pathLst>
                <a:path w="9525" h="9525">
                  <a:moveTo>
                    <a:pt x="7567" y="10001"/>
                  </a:moveTo>
                  <a:lnTo>
                    <a:pt x="7567" y="7144"/>
                  </a:lnTo>
                  <a:cubicBezTo>
                    <a:pt x="6615" y="8096"/>
                    <a:pt x="7567" y="9049"/>
                    <a:pt x="7567"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8" name="Freeform: Shape 537">
              <a:extLst>
                <a:ext uri="{FF2B5EF4-FFF2-40B4-BE49-F238E27FC236}">
                  <a16:creationId xmlns:a16="http://schemas.microsoft.com/office/drawing/2014/main" xmlns="" id="{F0BC2271-C322-4A08-A293-FBC37D112735}"/>
                </a:ext>
              </a:extLst>
            </p:cNvPr>
            <p:cNvSpPr/>
            <p:nvPr/>
          </p:nvSpPr>
          <p:spPr>
            <a:xfrm>
              <a:off x="7249797" y="4758965"/>
              <a:ext cx="9525" cy="9525"/>
            </a:xfrm>
            <a:custGeom>
              <a:avLst/>
              <a:gdLst>
                <a:gd name="connsiteX0" fmla="*/ 7301 w 9525"/>
                <a:gd name="connsiteY0" fmla="*/ 7344 h 9525"/>
                <a:gd name="connsiteX1" fmla="*/ 7301 w 9525"/>
                <a:gd name="connsiteY1" fmla="*/ 7344 h 9525"/>
              </a:gdLst>
              <a:ahLst/>
              <a:cxnLst>
                <a:cxn ang="0">
                  <a:pos x="connsiteX0" y="connsiteY0"/>
                </a:cxn>
                <a:cxn ang="0">
                  <a:pos x="connsiteX1" y="connsiteY1"/>
                </a:cxn>
              </a:cxnLst>
              <a:rect l="l" t="t" r="r" b="b"/>
              <a:pathLst>
                <a:path w="9525" h="9525">
                  <a:moveTo>
                    <a:pt x="7301" y="7344"/>
                  </a:moveTo>
                  <a:cubicBezTo>
                    <a:pt x="10158" y="9249"/>
                    <a:pt x="6348" y="6392"/>
                    <a:pt x="7301" y="73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9" name="Freeform: Shape 538">
              <a:extLst>
                <a:ext uri="{FF2B5EF4-FFF2-40B4-BE49-F238E27FC236}">
                  <a16:creationId xmlns:a16="http://schemas.microsoft.com/office/drawing/2014/main" xmlns="" id="{1D462C14-5FF4-49A0-9E39-933702B73A08}"/>
                </a:ext>
              </a:extLst>
            </p:cNvPr>
            <p:cNvSpPr/>
            <p:nvPr/>
          </p:nvSpPr>
          <p:spPr>
            <a:xfrm>
              <a:off x="7244641" y="4740868"/>
              <a:ext cx="9525" cy="9525"/>
            </a:xfrm>
            <a:custGeom>
              <a:avLst/>
              <a:gdLst>
                <a:gd name="connsiteX0" fmla="*/ 7694 w 9525"/>
                <a:gd name="connsiteY0" fmla="*/ 7344 h 9525"/>
                <a:gd name="connsiteX1" fmla="*/ 7694 w 9525"/>
                <a:gd name="connsiteY1" fmla="*/ 7344 h 9525"/>
              </a:gdLst>
              <a:ahLst/>
              <a:cxnLst>
                <a:cxn ang="0">
                  <a:pos x="connsiteX0" y="connsiteY0"/>
                </a:cxn>
                <a:cxn ang="0">
                  <a:pos x="connsiteX1" y="connsiteY1"/>
                </a:cxn>
              </a:cxnLst>
              <a:rect l="l" t="t" r="r" b="b"/>
              <a:pathLst>
                <a:path w="9525" h="9525">
                  <a:moveTo>
                    <a:pt x="7694" y="7344"/>
                  </a:moveTo>
                  <a:cubicBezTo>
                    <a:pt x="9599" y="6392"/>
                    <a:pt x="5789" y="9249"/>
                    <a:pt x="7694" y="73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0" name="Freeform: Shape 539">
              <a:extLst>
                <a:ext uri="{FF2B5EF4-FFF2-40B4-BE49-F238E27FC236}">
                  <a16:creationId xmlns:a16="http://schemas.microsoft.com/office/drawing/2014/main" xmlns="" id="{C04A5C33-2483-4CBB-A745-F74F62D8F893}"/>
                </a:ext>
              </a:extLst>
            </p:cNvPr>
            <p:cNvSpPr/>
            <p:nvPr/>
          </p:nvSpPr>
          <p:spPr>
            <a:xfrm>
              <a:off x="7201376" y="4744686"/>
              <a:ext cx="9525" cy="9525"/>
            </a:xfrm>
            <a:custGeom>
              <a:avLst/>
              <a:gdLst>
                <a:gd name="connsiteX0" fmla="*/ 7144 w 9525"/>
                <a:gd name="connsiteY0" fmla="*/ 7335 h 9525"/>
                <a:gd name="connsiteX1" fmla="*/ 7144 w 9525"/>
                <a:gd name="connsiteY1" fmla="*/ 10193 h 9525"/>
                <a:gd name="connsiteX2" fmla="*/ 7144 w 9525"/>
                <a:gd name="connsiteY2" fmla="*/ 7335 h 9525"/>
              </a:gdLst>
              <a:ahLst/>
              <a:cxnLst>
                <a:cxn ang="0">
                  <a:pos x="connsiteX0" y="connsiteY0"/>
                </a:cxn>
                <a:cxn ang="0">
                  <a:pos x="connsiteX1" y="connsiteY1"/>
                </a:cxn>
                <a:cxn ang="0">
                  <a:pos x="connsiteX2" y="connsiteY2"/>
                </a:cxn>
              </a:cxnLst>
              <a:rect l="l" t="t" r="r" b="b"/>
              <a:pathLst>
                <a:path w="9525" h="9525">
                  <a:moveTo>
                    <a:pt x="7144" y="7335"/>
                  </a:moveTo>
                  <a:lnTo>
                    <a:pt x="7144" y="10193"/>
                  </a:lnTo>
                  <a:cubicBezTo>
                    <a:pt x="8096" y="9241"/>
                    <a:pt x="8096" y="6383"/>
                    <a:pt x="7144" y="733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1" name="Freeform: Shape 540">
              <a:extLst>
                <a:ext uri="{FF2B5EF4-FFF2-40B4-BE49-F238E27FC236}">
                  <a16:creationId xmlns:a16="http://schemas.microsoft.com/office/drawing/2014/main" xmlns="" id="{59C31FB5-0F05-4523-855F-79A42AD00062}"/>
                </a:ext>
              </a:extLst>
            </p:cNvPr>
            <p:cNvSpPr/>
            <p:nvPr/>
          </p:nvSpPr>
          <p:spPr>
            <a:xfrm>
              <a:off x="7181374" y="4745745"/>
              <a:ext cx="9525" cy="9525"/>
            </a:xfrm>
            <a:custGeom>
              <a:avLst/>
              <a:gdLst>
                <a:gd name="connsiteX0" fmla="*/ 8096 w 9525"/>
                <a:gd name="connsiteY0" fmla="*/ 9135 h 9525"/>
                <a:gd name="connsiteX1" fmla="*/ 7144 w 9525"/>
                <a:gd name="connsiteY1" fmla="*/ 8182 h 9525"/>
                <a:gd name="connsiteX2" fmla="*/ 8096 w 9525"/>
                <a:gd name="connsiteY2" fmla="*/ 9135 h 9525"/>
              </a:gdLst>
              <a:ahLst/>
              <a:cxnLst>
                <a:cxn ang="0">
                  <a:pos x="connsiteX0" y="connsiteY0"/>
                </a:cxn>
                <a:cxn ang="0">
                  <a:pos x="connsiteX1" y="connsiteY1"/>
                </a:cxn>
                <a:cxn ang="0">
                  <a:pos x="connsiteX2" y="connsiteY2"/>
                </a:cxn>
              </a:cxnLst>
              <a:rect l="l" t="t" r="r" b="b"/>
              <a:pathLst>
                <a:path w="9525" h="9525">
                  <a:moveTo>
                    <a:pt x="8096" y="9135"/>
                  </a:moveTo>
                  <a:cubicBezTo>
                    <a:pt x="8096" y="7230"/>
                    <a:pt x="7144" y="6277"/>
                    <a:pt x="7144" y="8182"/>
                  </a:cubicBezTo>
                  <a:cubicBezTo>
                    <a:pt x="7144" y="9135"/>
                    <a:pt x="8096" y="10087"/>
                    <a:pt x="8096" y="913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2" name="Freeform: Shape 541">
              <a:extLst>
                <a:ext uri="{FF2B5EF4-FFF2-40B4-BE49-F238E27FC236}">
                  <a16:creationId xmlns:a16="http://schemas.microsoft.com/office/drawing/2014/main" xmlns="" id="{C78887C8-44D9-4FB9-8862-2B8168AA1238}"/>
                </a:ext>
              </a:extLst>
            </p:cNvPr>
            <p:cNvSpPr/>
            <p:nvPr/>
          </p:nvSpPr>
          <p:spPr>
            <a:xfrm>
              <a:off x="7125176" y="4740751"/>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5556"/>
                    <a:pt x="7144" y="8414"/>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3" name="Freeform: Shape 542">
              <a:extLst>
                <a:ext uri="{FF2B5EF4-FFF2-40B4-BE49-F238E27FC236}">
                  <a16:creationId xmlns:a16="http://schemas.microsoft.com/office/drawing/2014/main" xmlns="" id="{2BB5612D-8EA8-4D27-930E-62E88C3FE415}"/>
                </a:ext>
              </a:extLst>
            </p:cNvPr>
            <p:cNvSpPr/>
            <p:nvPr/>
          </p:nvSpPr>
          <p:spPr>
            <a:xfrm>
              <a:off x="7392829" y="5012400"/>
              <a:ext cx="9525" cy="9525"/>
            </a:xfrm>
            <a:custGeom>
              <a:avLst/>
              <a:gdLst>
                <a:gd name="connsiteX0" fmla="*/ 7144 w 9525"/>
                <a:gd name="connsiteY0" fmla="*/ 8227 h 9525"/>
                <a:gd name="connsiteX1" fmla="*/ 7144 w 9525"/>
                <a:gd name="connsiteY1" fmla="*/ 8227 h 9525"/>
              </a:gdLst>
              <a:ahLst/>
              <a:cxnLst>
                <a:cxn ang="0">
                  <a:pos x="connsiteX0" y="connsiteY0"/>
                </a:cxn>
                <a:cxn ang="0">
                  <a:pos x="connsiteX1" y="connsiteY1"/>
                </a:cxn>
              </a:cxnLst>
              <a:rect l="l" t="t" r="r" b="b"/>
              <a:pathLst>
                <a:path w="9525" h="9525">
                  <a:moveTo>
                    <a:pt x="7144" y="8227"/>
                  </a:moveTo>
                  <a:cubicBezTo>
                    <a:pt x="7144" y="9179"/>
                    <a:pt x="10954" y="5369"/>
                    <a:pt x="7144" y="82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4" name="Freeform: Shape 543">
              <a:extLst>
                <a:ext uri="{FF2B5EF4-FFF2-40B4-BE49-F238E27FC236}">
                  <a16:creationId xmlns:a16="http://schemas.microsoft.com/office/drawing/2014/main" xmlns="" id="{F7D6D50C-3B5C-4AE7-AFAA-E0473FB71A04}"/>
                </a:ext>
              </a:extLst>
            </p:cNvPr>
            <p:cNvSpPr/>
            <p:nvPr/>
          </p:nvSpPr>
          <p:spPr>
            <a:xfrm>
              <a:off x="7400766" y="5006181"/>
              <a:ext cx="9525" cy="9525"/>
            </a:xfrm>
            <a:custGeom>
              <a:avLst/>
              <a:gdLst>
                <a:gd name="connsiteX0" fmla="*/ 9684 w 9525"/>
                <a:gd name="connsiteY0" fmla="*/ 9684 h 9525"/>
                <a:gd name="connsiteX1" fmla="*/ 9684 w 9525"/>
                <a:gd name="connsiteY1" fmla="*/ 9684 h 9525"/>
              </a:gdLst>
              <a:ahLst/>
              <a:cxnLst>
                <a:cxn ang="0">
                  <a:pos x="connsiteX0" y="connsiteY0"/>
                </a:cxn>
                <a:cxn ang="0">
                  <a:pos x="connsiteX1" y="connsiteY1"/>
                </a:cxn>
              </a:cxnLst>
              <a:rect l="l" t="t" r="r" b="b"/>
              <a:pathLst>
                <a:path w="9525" h="9525">
                  <a:moveTo>
                    <a:pt x="9684" y="9684"/>
                  </a:moveTo>
                  <a:cubicBezTo>
                    <a:pt x="9684" y="9684"/>
                    <a:pt x="3969" y="3969"/>
                    <a:pt x="9684" y="968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5" name="Freeform: Shape 544">
              <a:extLst>
                <a:ext uri="{FF2B5EF4-FFF2-40B4-BE49-F238E27FC236}">
                  <a16:creationId xmlns:a16="http://schemas.microsoft.com/office/drawing/2014/main" xmlns="" id="{A2D74BD8-DB41-4AE6-8219-C4EFC8FC1E61}"/>
                </a:ext>
              </a:extLst>
            </p:cNvPr>
            <p:cNvSpPr/>
            <p:nvPr/>
          </p:nvSpPr>
          <p:spPr>
            <a:xfrm>
              <a:off x="7492418" y="491442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6" name="Freeform: Shape 545">
              <a:extLst>
                <a:ext uri="{FF2B5EF4-FFF2-40B4-BE49-F238E27FC236}">
                  <a16:creationId xmlns:a16="http://schemas.microsoft.com/office/drawing/2014/main" xmlns="" id="{A7833988-D0AE-4698-8A0A-93C63B92CBB7}"/>
                </a:ext>
              </a:extLst>
            </p:cNvPr>
            <p:cNvSpPr/>
            <p:nvPr/>
          </p:nvSpPr>
          <p:spPr>
            <a:xfrm>
              <a:off x="7553801" y="4852511"/>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7" name="Freeform: Shape 546">
              <a:extLst>
                <a:ext uri="{FF2B5EF4-FFF2-40B4-BE49-F238E27FC236}">
                  <a16:creationId xmlns:a16="http://schemas.microsoft.com/office/drawing/2014/main" xmlns="" id="{BD186F02-7398-41DF-9AD1-91474FA8915A}"/>
                </a:ext>
              </a:extLst>
            </p:cNvPr>
            <p:cNvSpPr/>
            <p:nvPr/>
          </p:nvSpPr>
          <p:spPr>
            <a:xfrm>
              <a:off x="7564808" y="484298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8096"/>
                    <a:pt x="7567" y="7144"/>
                  </a:cubicBezTo>
                  <a:cubicBezTo>
                    <a:pt x="7567" y="8096"/>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8" name="Freeform: Shape 547">
              <a:extLst>
                <a:ext uri="{FF2B5EF4-FFF2-40B4-BE49-F238E27FC236}">
                  <a16:creationId xmlns:a16="http://schemas.microsoft.com/office/drawing/2014/main" xmlns="" id="{5A46F7CF-823E-4BDD-96B2-9E05D24F1C63}"/>
                </a:ext>
              </a:extLst>
            </p:cNvPr>
            <p:cNvSpPr/>
            <p:nvPr/>
          </p:nvSpPr>
          <p:spPr>
            <a:xfrm>
              <a:off x="7492841" y="4913076"/>
              <a:ext cx="9525" cy="9525"/>
            </a:xfrm>
            <a:custGeom>
              <a:avLst/>
              <a:gdLst>
                <a:gd name="connsiteX0" fmla="*/ 7144 w 9525"/>
                <a:gd name="connsiteY0" fmla="*/ 8491 h 9525"/>
                <a:gd name="connsiteX1" fmla="*/ 10001 w 9525"/>
                <a:gd name="connsiteY1" fmla="*/ 7538 h 9525"/>
                <a:gd name="connsiteX2" fmla="*/ 7144 w 9525"/>
                <a:gd name="connsiteY2" fmla="*/ 8491 h 9525"/>
              </a:gdLst>
              <a:ahLst/>
              <a:cxnLst>
                <a:cxn ang="0">
                  <a:pos x="connsiteX0" y="connsiteY0"/>
                </a:cxn>
                <a:cxn ang="0">
                  <a:pos x="connsiteX1" y="connsiteY1"/>
                </a:cxn>
                <a:cxn ang="0">
                  <a:pos x="connsiteX2" y="connsiteY2"/>
                </a:cxn>
              </a:cxnLst>
              <a:rect l="l" t="t" r="r" b="b"/>
              <a:pathLst>
                <a:path w="9525" h="9525">
                  <a:moveTo>
                    <a:pt x="7144" y="8491"/>
                  </a:moveTo>
                  <a:lnTo>
                    <a:pt x="10001" y="7538"/>
                  </a:lnTo>
                  <a:cubicBezTo>
                    <a:pt x="9049" y="6586"/>
                    <a:pt x="8096" y="7538"/>
                    <a:pt x="7144" y="849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9" name="Freeform: Shape 548">
              <a:extLst>
                <a:ext uri="{FF2B5EF4-FFF2-40B4-BE49-F238E27FC236}">
                  <a16:creationId xmlns:a16="http://schemas.microsoft.com/office/drawing/2014/main" xmlns="" id="{37C3335E-E9F9-4BAF-B01D-B52A4C8DB181}"/>
                </a:ext>
              </a:extLst>
            </p:cNvPr>
            <p:cNvSpPr/>
            <p:nvPr/>
          </p:nvSpPr>
          <p:spPr>
            <a:xfrm>
              <a:off x="7427119" y="49887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0" name="Freeform: Shape 549">
              <a:extLst>
                <a:ext uri="{FF2B5EF4-FFF2-40B4-BE49-F238E27FC236}">
                  <a16:creationId xmlns:a16="http://schemas.microsoft.com/office/drawing/2014/main" xmlns="" id="{84C32A78-74EA-4EE5-8153-B85D92AA3F0D}"/>
                </a:ext>
              </a:extLst>
            </p:cNvPr>
            <p:cNvSpPr/>
            <p:nvPr/>
          </p:nvSpPr>
          <p:spPr>
            <a:xfrm>
              <a:off x="7466701" y="494109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1190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1" name="Freeform: Shape 550">
              <a:extLst>
                <a:ext uri="{FF2B5EF4-FFF2-40B4-BE49-F238E27FC236}">
                  <a16:creationId xmlns:a16="http://schemas.microsoft.com/office/drawing/2014/main" xmlns="" id="{B0E67F84-085B-4647-93C5-8A7A2504C761}"/>
                </a:ext>
              </a:extLst>
            </p:cNvPr>
            <p:cNvSpPr/>
            <p:nvPr/>
          </p:nvSpPr>
          <p:spPr>
            <a:xfrm>
              <a:off x="7472466" y="4959147"/>
              <a:ext cx="9525" cy="9525"/>
            </a:xfrm>
            <a:custGeom>
              <a:avLst/>
              <a:gdLst>
                <a:gd name="connsiteX0" fmla="*/ 9421 w 9525"/>
                <a:gd name="connsiteY0" fmla="*/ 10045 h 9525"/>
                <a:gd name="connsiteX1" fmla="*/ 9421 w 9525"/>
                <a:gd name="connsiteY1" fmla="*/ 10045 h 9525"/>
              </a:gdLst>
              <a:ahLst/>
              <a:cxnLst>
                <a:cxn ang="0">
                  <a:pos x="connsiteX0" y="connsiteY0"/>
                </a:cxn>
                <a:cxn ang="0">
                  <a:pos x="connsiteX1" y="connsiteY1"/>
                </a:cxn>
              </a:cxnLst>
              <a:rect l="l" t="t" r="r" b="b"/>
              <a:pathLst>
                <a:path w="9525" h="9525">
                  <a:moveTo>
                    <a:pt x="9421" y="10045"/>
                  </a:moveTo>
                  <a:cubicBezTo>
                    <a:pt x="13231" y="7187"/>
                    <a:pt x="2754" y="5282"/>
                    <a:pt x="9421" y="1004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2" name="Freeform: Shape 551">
              <a:extLst>
                <a:ext uri="{FF2B5EF4-FFF2-40B4-BE49-F238E27FC236}">
                  <a16:creationId xmlns:a16="http://schemas.microsoft.com/office/drawing/2014/main" xmlns="" id="{A774D6CF-635A-4581-8C25-BC6193CFB000}"/>
                </a:ext>
              </a:extLst>
            </p:cNvPr>
            <p:cNvSpPr/>
            <p:nvPr/>
          </p:nvSpPr>
          <p:spPr>
            <a:xfrm>
              <a:off x="7440454" y="49906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3" name="Freeform: Shape 552">
              <a:extLst>
                <a:ext uri="{FF2B5EF4-FFF2-40B4-BE49-F238E27FC236}">
                  <a16:creationId xmlns:a16="http://schemas.microsoft.com/office/drawing/2014/main" xmlns="" id="{587860EA-EB2A-4DAD-8597-EA20A975ACE3}"/>
                </a:ext>
              </a:extLst>
            </p:cNvPr>
            <p:cNvSpPr/>
            <p:nvPr/>
          </p:nvSpPr>
          <p:spPr>
            <a:xfrm>
              <a:off x="7482364" y="49277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8096"/>
                    <a:pt x="7144" y="7144"/>
                  </a:cubicBezTo>
                  <a:cubicBezTo>
                    <a:pt x="8096"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4" name="Freeform: Shape 553">
              <a:extLst>
                <a:ext uri="{FF2B5EF4-FFF2-40B4-BE49-F238E27FC236}">
                  <a16:creationId xmlns:a16="http://schemas.microsoft.com/office/drawing/2014/main" xmlns="" id="{0A2B210C-466B-4FF7-9CDF-8650D27A3841}"/>
                </a:ext>
              </a:extLst>
            </p:cNvPr>
            <p:cNvSpPr/>
            <p:nvPr/>
          </p:nvSpPr>
          <p:spPr>
            <a:xfrm>
              <a:off x="7366159" y="43648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5" name="Freeform: Shape 554">
              <a:extLst>
                <a:ext uri="{FF2B5EF4-FFF2-40B4-BE49-F238E27FC236}">
                  <a16:creationId xmlns:a16="http://schemas.microsoft.com/office/drawing/2014/main" xmlns="" id="{4A1967BF-B6BB-477C-82DD-B899466E2260}"/>
                </a:ext>
              </a:extLst>
            </p:cNvPr>
            <p:cNvSpPr/>
            <p:nvPr/>
          </p:nvSpPr>
          <p:spPr>
            <a:xfrm>
              <a:off x="7330916" y="4368620"/>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7144" y="8117"/>
                    <a:pt x="7144" y="5259"/>
                    <a:pt x="7144"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6" name="Freeform: Shape 555">
              <a:extLst>
                <a:ext uri="{FF2B5EF4-FFF2-40B4-BE49-F238E27FC236}">
                  <a16:creationId xmlns:a16="http://schemas.microsoft.com/office/drawing/2014/main" xmlns="" id="{7369E13C-EBB8-4876-981F-D7877631B0D7}"/>
                </a:ext>
              </a:extLst>
            </p:cNvPr>
            <p:cNvSpPr/>
            <p:nvPr/>
          </p:nvSpPr>
          <p:spPr>
            <a:xfrm>
              <a:off x="7583329" y="48210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7" name="Freeform: Shape 556">
              <a:extLst>
                <a:ext uri="{FF2B5EF4-FFF2-40B4-BE49-F238E27FC236}">
                  <a16:creationId xmlns:a16="http://schemas.microsoft.com/office/drawing/2014/main" xmlns="" id="{11CE565A-5855-4A55-9E28-69B10F1254ED}"/>
                </a:ext>
              </a:extLst>
            </p:cNvPr>
            <p:cNvSpPr/>
            <p:nvPr/>
          </p:nvSpPr>
          <p:spPr>
            <a:xfrm>
              <a:off x="7607141" y="4574514"/>
              <a:ext cx="19050" cy="9525"/>
            </a:xfrm>
            <a:custGeom>
              <a:avLst/>
              <a:gdLst>
                <a:gd name="connsiteX0" fmla="*/ 12859 w 19050"/>
                <a:gd name="connsiteY0" fmla="*/ 7963 h 9525"/>
                <a:gd name="connsiteX1" fmla="*/ 7144 w 19050"/>
                <a:gd name="connsiteY1" fmla="*/ 8916 h 9525"/>
                <a:gd name="connsiteX2" fmla="*/ 12859 w 19050"/>
                <a:gd name="connsiteY2" fmla="*/ 7963 h 9525"/>
              </a:gdLst>
              <a:ahLst/>
              <a:cxnLst>
                <a:cxn ang="0">
                  <a:pos x="connsiteX0" y="connsiteY0"/>
                </a:cxn>
                <a:cxn ang="0">
                  <a:pos x="connsiteX1" y="connsiteY1"/>
                </a:cxn>
                <a:cxn ang="0">
                  <a:pos x="connsiteX2" y="connsiteY2"/>
                </a:cxn>
              </a:cxnLst>
              <a:rect l="l" t="t" r="r" b="b"/>
              <a:pathLst>
                <a:path w="19050" h="9525">
                  <a:moveTo>
                    <a:pt x="12859" y="7963"/>
                  </a:moveTo>
                  <a:cubicBezTo>
                    <a:pt x="10954" y="10821"/>
                    <a:pt x="9049" y="4153"/>
                    <a:pt x="7144" y="8916"/>
                  </a:cubicBezTo>
                  <a:cubicBezTo>
                    <a:pt x="8096" y="7011"/>
                    <a:pt x="11906" y="10821"/>
                    <a:pt x="12859" y="796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8" name="Freeform: Shape 557">
              <a:extLst>
                <a:ext uri="{FF2B5EF4-FFF2-40B4-BE49-F238E27FC236}">
                  <a16:creationId xmlns:a16="http://schemas.microsoft.com/office/drawing/2014/main" xmlns="" id="{EEAF8018-66A5-4006-8521-3B9C9E9BA0FC}"/>
                </a:ext>
              </a:extLst>
            </p:cNvPr>
            <p:cNvSpPr/>
            <p:nvPr/>
          </p:nvSpPr>
          <p:spPr>
            <a:xfrm>
              <a:off x="7428071" y="498776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8096" y="7144"/>
                  </a:cubicBezTo>
                  <a:cubicBezTo>
                    <a:pt x="8096"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9" name="Freeform: Shape 558">
              <a:extLst>
                <a:ext uri="{FF2B5EF4-FFF2-40B4-BE49-F238E27FC236}">
                  <a16:creationId xmlns:a16="http://schemas.microsoft.com/office/drawing/2014/main" xmlns="" id="{456DE687-47B2-4DE5-9050-E896981F266A}"/>
                </a:ext>
              </a:extLst>
            </p:cNvPr>
            <p:cNvSpPr/>
            <p:nvPr/>
          </p:nvSpPr>
          <p:spPr>
            <a:xfrm>
              <a:off x="7606718" y="457533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0" name="Freeform: Shape 559">
              <a:extLst>
                <a:ext uri="{FF2B5EF4-FFF2-40B4-BE49-F238E27FC236}">
                  <a16:creationId xmlns:a16="http://schemas.microsoft.com/office/drawing/2014/main" xmlns="" id="{AF493E8F-B158-4513-9CA8-D769D3A9D213}"/>
                </a:ext>
              </a:extLst>
            </p:cNvPr>
            <p:cNvSpPr/>
            <p:nvPr/>
          </p:nvSpPr>
          <p:spPr>
            <a:xfrm>
              <a:off x="7605236" y="4762023"/>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7144"/>
                  </a:cubicBezTo>
                  <a:cubicBezTo>
                    <a:pt x="7144" y="7144"/>
                    <a:pt x="7144"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1" name="Freeform: Shape 560">
              <a:extLst>
                <a:ext uri="{FF2B5EF4-FFF2-40B4-BE49-F238E27FC236}">
                  <a16:creationId xmlns:a16="http://schemas.microsoft.com/office/drawing/2014/main" xmlns="" id="{49888301-3695-45B8-B3ED-4CBD9F903DC4}"/>
                </a:ext>
              </a:extLst>
            </p:cNvPr>
            <p:cNvSpPr/>
            <p:nvPr/>
          </p:nvSpPr>
          <p:spPr>
            <a:xfrm>
              <a:off x="7585234" y="480417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8096"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2" name="Freeform: Shape 561">
              <a:extLst>
                <a:ext uri="{FF2B5EF4-FFF2-40B4-BE49-F238E27FC236}">
                  <a16:creationId xmlns:a16="http://schemas.microsoft.com/office/drawing/2014/main" xmlns="" id="{038961E6-A5BF-4298-AF1F-CC8DB1A634D7}"/>
                </a:ext>
              </a:extLst>
            </p:cNvPr>
            <p:cNvSpPr/>
            <p:nvPr/>
          </p:nvSpPr>
          <p:spPr>
            <a:xfrm>
              <a:off x="7607693" y="4734293"/>
              <a:ext cx="9525" cy="9525"/>
            </a:xfrm>
            <a:custGeom>
              <a:avLst/>
              <a:gdLst>
                <a:gd name="connsiteX0" fmla="*/ 7545 w 9525"/>
                <a:gd name="connsiteY0" fmla="*/ 9156 h 9525"/>
                <a:gd name="connsiteX1" fmla="*/ 7545 w 9525"/>
                <a:gd name="connsiteY1" fmla="*/ 9156 h 9525"/>
              </a:gdLst>
              <a:ahLst/>
              <a:cxnLst>
                <a:cxn ang="0">
                  <a:pos x="connsiteX0" y="connsiteY0"/>
                </a:cxn>
                <a:cxn ang="0">
                  <a:pos x="connsiteX1" y="connsiteY1"/>
                </a:cxn>
              </a:cxnLst>
              <a:rect l="l" t="t" r="r" b="b"/>
              <a:pathLst>
                <a:path w="9525" h="9525">
                  <a:moveTo>
                    <a:pt x="7545" y="9156"/>
                  </a:moveTo>
                  <a:cubicBezTo>
                    <a:pt x="11355" y="3441"/>
                    <a:pt x="5639" y="12013"/>
                    <a:pt x="7545" y="915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3" name="Freeform: Shape 562">
              <a:extLst>
                <a:ext uri="{FF2B5EF4-FFF2-40B4-BE49-F238E27FC236}">
                  <a16:creationId xmlns:a16="http://schemas.microsoft.com/office/drawing/2014/main" xmlns="" id="{560DEBEA-AF94-4F17-BBEF-0D5A0C41FB24}"/>
                </a:ext>
              </a:extLst>
            </p:cNvPr>
            <p:cNvSpPr/>
            <p:nvPr/>
          </p:nvSpPr>
          <p:spPr>
            <a:xfrm>
              <a:off x="7611057" y="471154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6" y="10001"/>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4" name="Freeform: Shape 563">
              <a:extLst>
                <a:ext uri="{FF2B5EF4-FFF2-40B4-BE49-F238E27FC236}">
                  <a16:creationId xmlns:a16="http://schemas.microsoft.com/office/drawing/2014/main" xmlns="" id="{5AB70BA7-E2B2-484E-8D0D-691E4667DB3D}"/>
                </a:ext>
              </a:extLst>
            </p:cNvPr>
            <p:cNvSpPr/>
            <p:nvPr/>
          </p:nvSpPr>
          <p:spPr>
            <a:xfrm>
              <a:off x="7428947" y="4345781"/>
              <a:ext cx="9525" cy="9525"/>
            </a:xfrm>
            <a:custGeom>
              <a:avLst/>
              <a:gdLst>
                <a:gd name="connsiteX0" fmla="*/ 9125 w 9525"/>
                <a:gd name="connsiteY0" fmla="*/ 10001 h 9525"/>
                <a:gd name="connsiteX1" fmla="*/ 8172 w 9525"/>
                <a:gd name="connsiteY1" fmla="*/ 7144 h 9525"/>
                <a:gd name="connsiteX2" fmla="*/ 9125 w 9525"/>
                <a:gd name="connsiteY2" fmla="*/ 10001 h 9525"/>
              </a:gdLst>
              <a:ahLst/>
              <a:cxnLst>
                <a:cxn ang="0">
                  <a:pos x="connsiteX0" y="connsiteY0"/>
                </a:cxn>
                <a:cxn ang="0">
                  <a:pos x="connsiteX1" y="connsiteY1"/>
                </a:cxn>
                <a:cxn ang="0">
                  <a:pos x="connsiteX2" y="connsiteY2"/>
                </a:cxn>
              </a:cxnLst>
              <a:rect l="l" t="t" r="r" b="b"/>
              <a:pathLst>
                <a:path w="9525" h="9525">
                  <a:moveTo>
                    <a:pt x="9125" y="10001"/>
                  </a:moveTo>
                  <a:cubicBezTo>
                    <a:pt x="9125" y="9049"/>
                    <a:pt x="8172" y="8096"/>
                    <a:pt x="8172" y="7144"/>
                  </a:cubicBezTo>
                  <a:cubicBezTo>
                    <a:pt x="8172" y="10001"/>
                    <a:pt x="5315" y="10001"/>
                    <a:pt x="9125"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5" name="Freeform: Shape 564">
              <a:extLst>
                <a:ext uri="{FF2B5EF4-FFF2-40B4-BE49-F238E27FC236}">
                  <a16:creationId xmlns:a16="http://schemas.microsoft.com/office/drawing/2014/main" xmlns="" id="{018AB2DE-B590-4B6E-8638-FF18E688CFCE}"/>
                </a:ext>
              </a:extLst>
            </p:cNvPr>
            <p:cNvSpPr/>
            <p:nvPr/>
          </p:nvSpPr>
          <p:spPr>
            <a:xfrm>
              <a:off x="7427754" y="4988401"/>
              <a:ext cx="9525" cy="9525"/>
            </a:xfrm>
            <a:custGeom>
              <a:avLst/>
              <a:gdLst>
                <a:gd name="connsiteX0" fmla="*/ 8414 w 9525"/>
                <a:gd name="connsiteY0" fmla="*/ 8414 h 9525"/>
                <a:gd name="connsiteX1" fmla="*/ 8414 w 9525"/>
                <a:gd name="connsiteY1" fmla="*/ 8414 h 9525"/>
              </a:gdLst>
              <a:ahLst/>
              <a:cxnLst>
                <a:cxn ang="0">
                  <a:pos x="connsiteX0" y="connsiteY0"/>
                </a:cxn>
                <a:cxn ang="0">
                  <a:pos x="connsiteX1" y="connsiteY1"/>
                </a:cxn>
              </a:cxnLst>
              <a:rect l="l" t="t" r="r" b="b"/>
              <a:pathLst>
                <a:path w="9525" h="9525">
                  <a:moveTo>
                    <a:pt x="8414" y="8414"/>
                  </a:moveTo>
                  <a:cubicBezTo>
                    <a:pt x="5556" y="5556"/>
                    <a:pt x="8414" y="8414"/>
                    <a:pt x="841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6" name="Freeform: Shape 565">
              <a:extLst>
                <a:ext uri="{FF2B5EF4-FFF2-40B4-BE49-F238E27FC236}">
                  <a16:creationId xmlns:a16="http://schemas.microsoft.com/office/drawing/2014/main" xmlns="" id="{18E4A111-8E34-420B-ADC2-E9C5F3D1C06B}"/>
                </a:ext>
              </a:extLst>
            </p:cNvPr>
            <p:cNvSpPr/>
            <p:nvPr/>
          </p:nvSpPr>
          <p:spPr>
            <a:xfrm>
              <a:off x="7586186" y="4727733"/>
              <a:ext cx="9525" cy="9525"/>
            </a:xfrm>
            <a:custGeom>
              <a:avLst/>
              <a:gdLst>
                <a:gd name="connsiteX0" fmla="*/ 7144 w 9525"/>
                <a:gd name="connsiteY0" fmla="*/ 10954 h 9525"/>
                <a:gd name="connsiteX1" fmla="*/ 8096 w 9525"/>
                <a:gd name="connsiteY1" fmla="*/ 7144 h 9525"/>
                <a:gd name="connsiteX2" fmla="*/ 7144 w 9525"/>
                <a:gd name="connsiteY2" fmla="*/ 10954 h 9525"/>
              </a:gdLst>
              <a:ahLst/>
              <a:cxnLst>
                <a:cxn ang="0">
                  <a:pos x="connsiteX0" y="connsiteY0"/>
                </a:cxn>
                <a:cxn ang="0">
                  <a:pos x="connsiteX1" y="connsiteY1"/>
                </a:cxn>
                <a:cxn ang="0">
                  <a:pos x="connsiteX2" y="connsiteY2"/>
                </a:cxn>
              </a:cxnLst>
              <a:rect l="l" t="t" r="r" b="b"/>
              <a:pathLst>
                <a:path w="9525" h="9525">
                  <a:moveTo>
                    <a:pt x="7144" y="10954"/>
                  </a:moveTo>
                  <a:lnTo>
                    <a:pt x="8096" y="7144"/>
                  </a:lnTo>
                  <a:cubicBezTo>
                    <a:pt x="8096" y="8096"/>
                    <a:pt x="7144" y="9049"/>
                    <a:pt x="7144"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7" name="Freeform: Shape 566">
              <a:extLst>
                <a:ext uri="{FF2B5EF4-FFF2-40B4-BE49-F238E27FC236}">
                  <a16:creationId xmlns:a16="http://schemas.microsoft.com/office/drawing/2014/main" xmlns="" id="{C5D1638A-5703-4EFF-B44F-7A2E3DE1ED43}"/>
                </a:ext>
              </a:extLst>
            </p:cNvPr>
            <p:cNvSpPr/>
            <p:nvPr/>
          </p:nvSpPr>
          <p:spPr>
            <a:xfrm>
              <a:off x="7541419" y="442536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8" name="Freeform: Shape 567">
              <a:extLst>
                <a:ext uri="{FF2B5EF4-FFF2-40B4-BE49-F238E27FC236}">
                  <a16:creationId xmlns:a16="http://schemas.microsoft.com/office/drawing/2014/main" xmlns="" id="{7DF85A02-9EEA-4451-8FC6-53A903143816}"/>
                </a:ext>
              </a:extLst>
            </p:cNvPr>
            <p:cNvSpPr/>
            <p:nvPr/>
          </p:nvSpPr>
          <p:spPr>
            <a:xfrm>
              <a:off x="7589044" y="4714187"/>
              <a:ext cx="9525" cy="9525"/>
            </a:xfrm>
            <a:custGeom>
              <a:avLst/>
              <a:gdLst>
                <a:gd name="connsiteX0" fmla="*/ 7144 w 9525"/>
                <a:gd name="connsiteY0" fmla="*/ 9260 h 9525"/>
                <a:gd name="connsiteX1" fmla="*/ 7144 w 9525"/>
                <a:gd name="connsiteY1" fmla="*/ 9260 h 9525"/>
              </a:gdLst>
              <a:ahLst/>
              <a:cxnLst>
                <a:cxn ang="0">
                  <a:pos x="connsiteX0" y="connsiteY0"/>
                </a:cxn>
                <a:cxn ang="0">
                  <a:pos x="connsiteX1" y="connsiteY1"/>
                </a:cxn>
              </a:cxnLst>
              <a:rect l="l" t="t" r="r" b="b"/>
              <a:pathLst>
                <a:path w="9525" h="9525">
                  <a:moveTo>
                    <a:pt x="7144" y="9260"/>
                  </a:moveTo>
                  <a:cubicBezTo>
                    <a:pt x="8096" y="9260"/>
                    <a:pt x="10954" y="4498"/>
                    <a:pt x="7144" y="926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9" name="Freeform: Shape 568">
              <a:extLst>
                <a:ext uri="{FF2B5EF4-FFF2-40B4-BE49-F238E27FC236}">
                  <a16:creationId xmlns:a16="http://schemas.microsoft.com/office/drawing/2014/main" xmlns="" id="{7B75378B-470A-44C9-BF53-8241BC81653F}"/>
                </a:ext>
              </a:extLst>
            </p:cNvPr>
            <p:cNvSpPr/>
            <p:nvPr/>
          </p:nvSpPr>
          <p:spPr>
            <a:xfrm>
              <a:off x="7429976" y="434578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0" name="Freeform: Shape 569">
              <a:extLst>
                <a:ext uri="{FF2B5EF4-FFF2-40B4-BE49-F238E27FC236}">
                  <a16:creationId xmlns:a16="http://schemas.microsoft.com/office/drawing/2014/main" xmlns="" id="{C8478473-C218-42FD-BA24-7F88787DDF95}"/>
                </a:ext>
              </a:extLst>
            </p:cNvPr>
            <p:cNvSpPr/>
            <p:nvPr/>
          </p:nvSpPr>
          <p:spPr>
            <a:xfrm>
              <a:off x="7329964" y="4328254"/>
              <a:ext cx="295275" cy="685800"/>
            </a:xfrm>
            <a:custGeom>
              <a:avLst/>
              <a:gdLst>
                <a:gd name="connsiteX0" fmla="*/ 84296 w 295275"/>
                <a:gd name="connsiteY0" fmla="*/ 32290 h 685800"/>
                <a:gd name="connsiteX1" fmla="*/ 110966 w 295275"/>
                <a:gd name="connsiteY1" fmla="*/ 19908 h 685800"/>
                <a:gd name="connsiteX2" fmla="*/ 118586 w 295275"/>
                <a:gd name="connsiteY2" fmla="*/ 21813 h 685800"/>
                <a:gd name="connsiteX3" fmla="*/ 111919 w 295275"/>
                <a:gd name="connsiteY3" fmla="*/ 24670 h 685800"/>
                <a:gd name="connsiteX4" fmla="*/ 111919 w 295275"/>
                <a:gd name="connsiteY4" fmla="*/ 30385 h 685800"/>
                <a:gd name="connsiteX5" fmla="*/ 242411 w 295275"/>
                <a:gd name="connsiteY5" fmla="*/ 142780 h 685800"/>
                <a:gd name="connsiteX6" fmla="*/ 243364 w 295275"/>
                <a:gd name="connsiteY6" fmla="*/ 143733 h 685800"/>
                <a:gd name="connsiteX7" fmla="*/ 258604 w 295275"/>
                <a:gd name="connsiteY7" fmla="*/ 451390 h 685800"/>
                <a:gd name="connsiteX8" fmla="*/ 255746 w 295275"/>
                <a:gd name="connsiteY8" fmla="*/ 441865 h 685800"/>
                <a:gd name="connsiteX9" fmla="*/ 245269 w 295275"/>
                <a:gd name="connsiteY9" fmla="*/ 475203 h 685800"/>
                <a:gd name="connsiteX10" fmla="*/ 250031 w 295275"/>
                <a:gd name="connsiteY10" fmla="*/ 484728 h 685800"/>
                <a:gd name="connsiteX11" fmla="*/ 99536 w 295275"/>
                <a:gd name="connsiteY11" fmla="*/ 680943 h 685800"/>
                <a:gd name="connsiteX12" fmla="*/ 99536 w 295275"/>
                <a:gd name="connsiteY12" fmla="*/ 678085 h 685800"/>
                <a:gd name="connsiteX13" fmla="*/ 148114 w 295275"/>
                <a:gd name="connsiteY13" fmla="*/ 601885 h 685800"/>
                <a:gd name="connsiteX14" fmla="*/ 168116 w 295275"/>
                <a:gd name="connsiteY14" fmla="*/ 591408 h 685800"/>
                <a:gd name="connsiteX15" fmla="*/ 225266 w 295275"/>
                <a:gd name="connsiteY15" fmla="*/ 528543 h 685800"/>
                <a:gd name="connsiteX16" fmla="*/ 230981 w 295275"/>
                <a:gd name="connsiteY16" fmla="*/ 533305 h 685800"/>
                <a:gd name="connsiteX17" fmla="*/ 256699 w 295275"/>
                <a:gd name="connsiteY17" fmla="*/ 495205 h 685800"/>
                <a:gd name="connsiteX18" fmla="*/ 271939 w 295275"/>
                <a:gd name="connsiteY18" fmla="*/ 460915 h 685800"/>
                <a:gd name="connsiteX19" fmla="*/ 268129 w 295275"/>
                <a:gd name="connsiteY19" fmla="*/ 468535 h 685800"/>
                <a:gd name="connsiteX20" fmla="*/ 286226 w 295275"/>
                <a:gd name="connsiteY20" fmla="*/ 300895 h 685800"/>
                <a:gd name="connsiteX21" fmla="*/ 290989 w 295275"/>
                <a:gd name="connsiteY21" fmla="*/ 304705 h 685800"/>
                <a:gd name="connsiteX22" fmla="*/ 292894 w 295275"/>
                <a:gd name="connsiteY22" fmla="*/ 241840 h 685800"/>
                <a:gd name="connsiteX23" fmla="*/ 238601 w 295275"/>
                <a:gd name="connsiteY23" fmla="*/ 91345 h 685800"/>
                <a:gd name="connsiteX24" fmla="*/ 154781 w 295275"/>
                <a:gd name="connsiteY24" fmla="*/ 14193 h 685800"/>
                <a:gd name="connsiteX25" fmla="*/ 159544 w 295275"/>
                <a:gd name="connsiteY25" fmla="*/ 13240 h 685800"/>
                <a:gd name="connsiteX26" fmla="*/ 137636 w 295275"/>
                <a:gd name="connsiteY26" fmla="*/ 14193 h 685800"/>
                <a:gd name="connsiteX27" fmla="*/ 134779 w 295275"/>
                <a:gd name="connsiteY27" fmla="*/ 7525 h 685800"/>
                <a:gd name="connsiteX28" fmla="*/ 7144 w 295275"/>
                <a:gd name="connsiteY28" fmla="*/ 44673 h 685800"/>
                <a:gd name="connsiteX29" fmla="*/ 19526 w 295275"/>
                <a:gd name="connsiteY29" fmla="*/ 56103 h 685800"/>
                <a:gd name="connsiteX30" fmla="*/ 20479 w 295275"/>
                <a:gd name="connsiteY30" fmla="*/ 54198 h 685800"/>
                <a:gd name="connsiteX31" fmla="*/ 70961 w 295275"/>
                <a:gd name="connsiteY31" fmla="*/ 22765 h 685800"/>
                <a:gd name="connsiteX32" fmla="*/ 84296 w 295275"/>
                <a:gd name="connsiteY32" fmla="*/ 32290 h 685800"/>
                <a:gd name="connsiteX33" fmla="*/ 136684 w 295275"/>
                <a:gd name="connsiteY33" fmla="*/ 33243 h 685800"/>
                <a:gd name="connsiteX34" fmla="*/ 136684 w 295275"/>
                <a:gd name="connsiteY34" fmla="*/ 33243 h 685800"/>
                <a:gd name="connsiteX35" fmla="*/ 143351 w 295275"/>
                <a:gd name="connsiteY35" fmla="*/ 36100 h 685800"/>
                <a:gd name="connsiteX36" fmla="*/ 143351 w 295275"/>
                <a:gd name="connsiteY36" fmla="*/ 36100 h 685800"/>
                <a:gd name="connsiteX37" fmla="*/ 163354 w 295275"/>
                <a:gd name="connsiteY37" fmla="*/ 12288 h 685800"/>
                <a:gd name="connsiteX38" fmla="*/ 163354 w 295275"/>
                <a:gd name="connsiteY38" fmla="*/ 12288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95275" h="685800">
                  <a:moveTo>
                    <a:pt x="84296" y="32290"/>
                  </a:moveTo>
                  <a:cubicBezTo>
                    <a:pt x="83344" y="32290"/>
                    <a:pt x="111919" y="22765"/>
                    <a:pt x="110966" y="19908"/>
                  </a:cubicBezTo>
                  <a:cubicBezTo>
                    <a:pt x="104299" y="18955"/>
                    <a:pt x="117634" y="20860"/>
                    <a:pt x="118586" y="21813"/>
                  </a:cubicBezTo>
                  <a:cubicBezTo>
                    <a:pt x="118586" y="25623"/>
                    <a:pt x="110966" y="25623"/>
                    <a:pt x="111919" y="24670"/>
                  </a:cubicBezTo>
                  <a:cubicBezTo>
                    <a:pt x="111919" y="26575"/>
                    <a:pt x="111919" y="28480"/>
                    <a:pt x="111919" y="30385"/>
                  </a:cubicBezTo>
                  <a:cubicBezTo>
                    <a:pt x="187166" y="50388"/>
                    <a:pt x="201454" y="75153"/>
                    <a:pt x="242411" y="142780"/>
                  </a:cubicBezTo>
                  <a:cubicBezTo>
                    <a:pt x="238601" y="144685"/>
                    <a:pt x="238601" y="145638"/>
                    <a:pt x="243364" y="143733"/>
                  </a:cubicBezTo>
                  <a:cubicBezTo>
                    <a:pt x="263366" y="237078"/>
                    <a:pt x="281464" y="339948"/>
                    <a:pt x="258604" y="451390"/>
                  </a:cubicBezTo>
                  <a:cubicBezTo>
                    <a:pt x="258604" y="448533"/>
                    <a:pt x="257651" y="445675"/>
                    <a:pt x="255746" y="441865"/>
                  </a:cubicBezTo>
                  <a:cubicBezTo>
                    <a:pt x="255746" y="447580"/>
                    <a:pt x="245269" y="476155"/>
                    <a:pt x="245269" y="475203"/>
                  </a:cubicBezTo>
                  <a:cubicBezTo>
                    <a:pt x="244316" y="477108"/>
                    <a:pt x="246221" y="481870"/>
                    <a:pt x="250031" y="484728"/>
                  </a:cubicBezTo>
                  <a:cubicBezTo>
                    <a:pt x="266224" y="501873"/>
                    <a:pt x="88106" y="665703"/>
                    <a:pt x="99536" y="680943"/>
                  </a:cubicBezTo>
                  <a:cubicBezTo>
                    <a:pt x="102394" y="679990"/>
                    <a:pt x="102394" y="679038"/>
                    <a:pt x="99536" y="678085"/>
                  </a:cubicBezTo>
                  <a:cubicBezTo>
                    <a:pt x="99536" y="675228"/>
                    <a:pt x="140494" y="618078"/>
                    <a:pt x="148114" y="601885"/>
                  </a:cubicBezTo>
                  <a:cubicBezTo>
                    <a:pt x="158591" y="611410"/>
                    <a:pt x="156686" y="601885"/>
                    <a:pt x="168116" y="591408"/>
                  </a:cubicBezTo>
                  <a:cubicBezTo>
                    <a:pt x="201454" y="560928"/>
                    <a:pt x="211931" y="561880"/>
                    <a:pt x="225266" y="528543"/>
                  </a:cubicBezTo>
                  <a:cubicBezTo>
                    <a:pt x="232886" y="520923"/>
                    <a:pt x="230029" y="533305"/>
                    <a:pt x="230981" y="533305"/>
                  </a:cubicBezTo>
                  <a:cubicBezTo>
                    <a:pt x="236696" y="526638"/>
                    <a:pt x="261461" y="497110"/>
                    <a:pt x="256699" y="495205"/>
                  </a:cubicBezTo>
                  <a:cubicBezTo>
                    <a:pt x="253841" y="499015"/>
                    <a:pt x="274796" y="469488"/>
                    <a:pt x="271939" y="460915"/>
                  </a:cubicBezTo>
                  <a:cubicBezTo>
                    <a:pt x="261461" y="476155"/>
                    <a:pt x="278606" y="456153"/>
                    <a:pt x="268129" y="468535"/>
                  </a:cubicBezTo>
                  <a:cubicBezTo>
                    <a:pt x="256699" y="437103"/>
                    <a:pt x="296704" y="343758"/>
                    <a:pt x="286226" y="300895"/>
                  </a:cubicBezTo>
                  <a:cubicBezTo>
                    <a:pt x="301466" y="310420"/>
                    <a:pt x="289084" y="307563"/>
                    <a:pt x="290989" y="304705"/>
                  </a:cubicBezTo>
                  <a:cubicBezTo>
                    <a:pt x="278606" y="295180"/>
                    <a:pt x="290036" y="249460"/>
                    <a:pt x="292894" y="241840"/>
                  </a:cubicBezTo>
                  <a:cubicBezTo>
                    <a:pt x="297656" y="239935"/>
                    <a:pt x="250984" y="111348"/>
                    <a:pt x="238601" y="91345"/>
                  </a:cubicBezTo>
                  <a:cubicBezTo>
                    <a:pt x="220504" y="62770"/>
                    <a:pt x="153829" y="14193"/>
                    <a:pt x="154781" y="14193"/>
                  </a:cubicBezTo>
                  <a:cubicBezTo>
                    <a:pt x="150971" y="15145"/>
                    <a:pt x="157639" y="10383"/>
                    <a:pt x="159544" y="13240"/>
                  </a:cubicBezTo>
                  <a:cubicBezTo>
                    <a:pt x="158591" y="12288"/>
                    <a:pt x="140494" y="15145"/>
                    <a:pt x="137636" y="14193"/>
                  </a:cubicBezTo>
                  <a:cubicBezTo>
                    <a:pt x="129064" y="18955"/>
                    <a:pt x="136684" y="4668"/>
                    <a:pt x="134779" y="7525"/>
                  </a:cubicBezTo>
                  <a:cubicBezTo>
                    <a:pt x="120491" y="11335"/>
                    <a:pt x="7144" y="44673"/>
                    <a:pt x="7144" y="44673"/>
                  </a:cubicBezTo>
                  <a:cubicBezTo>
                    <a:pt x="10954" y="42768"/>
                    <a:pt x="11906" y="57055"/>
                    <a:pt x="19526" y="56103"/>
                  </a:cubicBezTo>
                  <a:cubicBezTo>
                    <a:pt x="27146" y="47530"/>
                    <a:pt x="20479" y="54198"/>
                    <a:pt x="20479" y="54198"/>
                  </a:cubicBezTo>
                  <a:cubicBezTo>
                    <a:pt x="18574" y="54198"/>
                    <a:pt x="66199" y="32290"/>
                    <a:pt x="70961" y="22765"/>
                  </a:cubicBezTo>
                  <a:cubicBezTo>
                    <a:pt x="76676" y="30385"/>
                    <a:pt x="75724" y="26575"/>
                    <a:pt x="84296" y="32290"/>
                  </a:cubicBezTo>
                  <a:close/>
                  <a:moveTo>
                    <a:pt x="136684" y="33243"/>
                  </a:moveTo>
                  <a:cubicBezTo>
                    <a:pt x="136684" y="33243"/>
                    <a:pt x="132874" y="32290"/>
                    <a:pt x="136684" y="33243"/>
                  </a:cubicBezTo>
                  <a:close/>
                  <a:moveTo>
                    <a:pt x="143351" y="36100"/>
                  </a:moveTo>
                  <a:cubicBezTo>
                    <a:pt x="139541" y="34195"/>
                    <a:pt x="141446" y="32290"/>
                    <a:pt x="143351" y="36100"/>
                  </a:cubicBezTo>
                  <a:close/>
                  <a:moveTo>
                    <a:pt x="163354" y="12288"/>
                  </a:moveTo>
                  <a:cubicBezTo>
                    <a:pt x="168116" y="11335"/>
                    <a:pt x="160496" y="15145"/>
                    <a:pt x="163354" y="122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1" name="Freeform: Shape 570">
              <a:extLst>
                <a:ext uri="{FF2B5EF4-FFF2-40B4-BE49-F238E27FC236}">
                  <a16:creationId xmlns:a16="http://schemas.microsoft.com/office/drawing/2014/main" xmlns="" id="{959C0497-C575-48B5-B5F1-91FE2BEFAB47}"/>
                </a:ext>
              </a:extLst>
            </p:cNvPr>
            <p:cNvSpPr/>
            <p:nvPr/>
          </p:nvSpPr>
          <p:spPr>
            <a:xfrm>
              <a:off x="7482893" y="433625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7144"/>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2" name="Freeform: Shape 571">
              <a:extLst>
                <a:ext uri="{FF2B5EF4-FFF2-40B4-BE49-F238E27FC236}">
                  <a16:creationId xmlns:a16="http://schemas.microsoft.com/office/drawing/2014/main" xmlns="" id="{68BDE417-174D-4B25-9492-FE97986A45C1}"/>
                </a:ext>
              </a:extLst>
            </p:cNvPr>
            <p:cNvSpPr/>
            <p:nvPr/>
          </p:nvSpPr>
          <p:spPr>
            <a:xfrm>
              <a:off x="7491465" y="491442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3" name="Freeform: Shape 572">
              <a:extLst>
                <a:ext uri="{FF2B5EF4-FFF2-40B4-BE49-F238E27FC236}">
                  <a16:creationId xmlns:a16="http://schemas.microsoft.com/office/drawing/2014/main" xmlns="" id="{AD6AD984-C586-4975-9362-1C1AEB52915A}"/>
                </a:ext>
              </a:extLst>
            </p:cNvPr>
            <p:cNvSpPr/>
            <p:nvPr/>
          </p:nvSpPr>
          <p:spPr>
            <a:xfrm>
              <a:off x="7536656" y="441936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4" name="Freeform: Shape 573">
              <a:extLst>
                <a:ext uri="{FF2B5EF4-FFF2-40B4-BE49-F238E27FC236}">
                  <a16:creationId xmlns:a16="http://schemas.microsoft.com/office/drawing/2014/main" xmlns="" id="{3C03878A-00EC-468B-A628-C4DF2805D03E}"/>
                </a:ext>
              </a:extLst>
            </p:cNvPr>
            <p:cNvSpPr/>
            <p:nvPr/>
          </p:nvSpPr>
          <p:spPr>
            <a:xfrm>
              <a:off x="7483554" y="4934426"/>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5" name="Freeform: Shape 574">
              <a:extLst>
                <a:ext uri="{FF2B5EF4-FFF2-40B4-BE49-F238E27FC236}">
                  <a16:creationId xmlns:a16="http://schemas.microsoft.com/office/drawing/2014/main" xmlns="" id="{8336E505-8074-47AB-9F3F-53665C0E2885}"/>
                </a:ext>
              </a:extLst>
            </p:cNvPr>
            <p:cNvSpPr/>
            <p:nvPr/>
          </p:nvSpPr>
          <p:spPr>
            <a:xfrm>
              <a:off x="7468076" y="4945856"/>
              <a:ext cx="9525" cy="9525"/>
            </a:xfrm>
            <a:custGeom>
              <a:avLst/>
              <a:gdLst>
                <a:gd name="connsiteX0" fmla="*/ 10001 w 9525"/>
                <a:gd name="connsiteY0" fmla="*/ 7144 h 9525"/>
                <a:gd name="connsiteX1" fmla="*/ 7144 w 9525"/>
                <a:gd name="connsiteY1" fmla="*/ 8096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8096"/>
                  </a:lnTo>
                  <a:cubicBezTo>
                    <a:pt x="8096" y="8096"/>
                    <a:pt x="9049" y="8096"/>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6" name="Freeform: Shape 575">
              <a:extLst>
                <a:ext uri="{FF2B5EF4-FFF2-40B4-BE49-F238E27FC236}">
                  <a16:creationId xmlns:a16="http://schemas.microsoft.com/office/drawing/2014/main" xmlns="" id="{6C52E1A4-0160-40B5-853E-E37D83A7CED9}"/>
                </a:ext>
              </a:extLst>
            </p:cNvPr>
            <p:cNvSpPr/>
            <p:nvPr/>
          </p:nvSpPr>
          <p:spPr>
            <a:xfrm>
              <a:off x="7460456" y="49544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7" name="Freeform: Shape 576">
              <a:extLst>
                <a:ext uri="{FF2B5EF4-FFF2-40B4-BE49-F238E27FC236}">
                  <a16:creationId xmlns:a16="http://schemas.microsoft.com/office/drawing/2014/main" xmlns="" id="{4ACAB561-A175-4780-A562-1C311BF5F615}"/>
                </a:ext>
              </a:extLst>
            </p:cNvPr>
            <p:cNvSpPr/>
            <p:nvPr/>
          </p:nvSpPr>
          <p:spPr>
            <a:xfrm>
              <a:off x="7568089" y="4796166"/>
              <a:ext cx="9525" cy="9525"/>
            </a:xfrm>
            <a:custGeom>
              <a:avLst/>
              <a:gdLst>
                <a:gd name="connsiteX0" fmla="*/ 7144 w 9525"/>
                <a:gd name="connsiteY0" fmla="*/ 8244 h 9525"/>
                <a:gd name="connsiteX1" fmla="*/ 7144 w 9525"/>
                <a:gd name="connsiteY1" fmla="*/ 8244 h 9525"/>
                <a:gd name="connsiteX2" fmla="*/ 7144 w 9525"/>
                <a:gd name="connsiteY2" fmla="*/ 8244 h 9525"/>
              </a:gdLst>
              <a:ahLst/>
              <a:cxnLst>
                <a:cxn ang="0">
                  <a:pos x="connsiteX0" y="connsiteY0"/>
                </a:cxn>
                <a:cxn ang="0">
                  <a:pos x="connsiteX1" y="connsiteY1"/>
                </a:cxn>
                <a:cxn ang="0">
                  <a:pos x="connsiteX2" y="connsiteY2"/>
                </a:cxn>
              </a:cxnLst>
              <a:rect l="l" t="t" r="r" b="b"/>
              <a:pathLst>
                <a:path w="9525" h="9525">
                  <a:moveTo>
                    <a:pt x="7144" y="8244"/>
                  </a:moveTo>
                  <a:cubicBezTo>
                    <a:pt x="7144" y="7291"/>
                    <a:pt x="7144" y="7291"/>
                    <a:pt x="7144" y="8244"/>
                  </a:cubicBezTo>
                  <a:cubicBezTo>
                    <a:pt x="7144" y="6339"/>
                    <a:pt x="7144" y="7291"/>
                    <a:pt x="7144"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8" name="Freeform: Shape 577">
              <a:extLst>
                <a:ext uri="{FF2B5EF4-FFF2-40B4-BE49-F238E27FC236}">
                  <a16:creationId xmlns:a16="http://schemas.microsoft.com/office/drawing/2014/main" xmlns="" id="{C94E1AC5-E183-41D4-9612-B3900B9C1A49}"/>
                </a:ext>
              </a:extLst>
            </p:cNvPr>
            <p:cNvSpPr/>
            <p:nvPr/>
          </p:nvSpPr>
          <p:spPr>
            <a:xfrm>
              <a:off x="7539366" y="4849653"/>
              <a:ext cx="9525" cy="9525"/>
            </a:xfrm>
            <a:custGeom>
              <a:avLst/>
              <a:gdLst>
                <a:gd name="connsiteX0" fmla="*/ 8244 w 9525"/>
                <a:gd name="connsiteY0" fmla="*/ 10001 h 9525"/>
                <a:gd name="connsiteX1" fmla="*/ 8244 w 9525"/>
                <a:gd name="connsiteY1" fmla="*/ 7144 h 9525"/>
                <a:gd name="connsiteX2" fmla="*/ 8244 w 9525"/>
                <a:gd name="connsiteY2" fmla="*/ 10001 h 9525"/>
              </a:gdLst>
              <a:ahLst/>
              <a:cxnLst>
                <a:cxn ang="0">
                  <a:pos x="connsiteX0" y="connsiteY0"/>
                </a:cxn>
                <a:cxn ang="0">
                  <a:pos x="connsiteX1" y="connsiteY1"/>
                </a:cxn>
                <a:cxn ang="0">
                  <a:pos x="connsiteX2" y="connsiteY2"/>
                </a:cxn>
              </a:cxnLst>
              <a:rect l="l" t="t" r="r" b="b"/>
              <a:pathLst>
                <a:path w="9525" h="9525">
                  <a:moveTo>
                    <a:pt x="8244" y="10001"/>
                  </a:moveTo>
                  <a:cubicBezTo>
                    <a:pt x="8244" y="9049"/>
                    <a:pt x="8244" y="8096"/>
                    <a:pt x="8244" y="7144"/>
                  </a:cubicBezTo>
                  <a:cubicBezTo>
                    <a:pt x="7291" y="8096"/>
                    <a:pt x="6339" y="8096"/>
                    <a:pt x="8244"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9" name="Freeform: Shape 578">
              <a:extLst>
                <a:ext uri="{FF2B5EF4-FFF2-40B4-BE49-F238E27FC236}">
                  <a16:creationId xmlns:a16="http://schemas.microsoft.com/office/drawing/2014/main" xmlns="" id="{E6953FCA-B9B1-4C9F-925C-010CB7CCD722}"/>
                </a:ext>
              </a:extLst>
            </p:cNvPr>
            <p:cNvSpPr/>
            <p:nvPr/>
          </p:nvSpPr>
          <p:spPr>
            <a:xfrm>
              <a:off x="7586186" y="473112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80" name="Freeform: Shape 579">
              <a:extLst>
                <a:ext uri="{FF2B5EF4-FFF2-40B4-BE49-F238E27FC236}">
                  <a16:creationId xmlns:a16="http://schemas.microsoft.com/office/drawing/2014/main" xmlns="" id="{91416B52-9CD3-4567-86AA-761F4A17A05B}"/>
                </a:ext>
              </a:extLst>
            </p:cNvPr>
            <p:cNvSpPr/>
            <p:nvPr/>
          </p:nvSpPr>
          <p:spPr>
            <a:xfrm>
              <a:off x="7540466" y="4847748"/>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8096"/>
                    <a:pt x="7144" y="8096"/>
                    <a:pt x="7144" y="9049"/>
                  </a:cubicBezTo>
                  <a:cubicBezTo>
                    <a:pt x="8096" y="8096"/>
                    <a:pt x="9049" y="8096"/>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81" name="Freeform: Shape 580">
              <a:extLst>
                <a:ext uri="{FF2B5EF4-FFF2-40B4-BE49-F238E27FC236}">
                  <a16:creationId xmlns:a16="http://schemas.microsoft.com/office/drawing/2014/main" xmlns="" id="{F539AC57-099D-4ABC-94E8-D9E08FE04167}"/>
                </a:ext>
              </a:extLst>
            </p:cNvPr>
            <p:cNvSpPr/>
            <p:nvPr/>
          </p:nvSpPr>
          <p:spPr>
            <a:xfrm>
              <a:off x="7419076" y="499824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82" name="Freeform: Shape 581">
              <a:extLst>
                <a:ext uri="{FF2B5EF4-FFF2-40B4-BE49-F238E27FC236}">
                  <a16:creationId xmlns:a16="http://schemas.microsoft.com/office/drawing/2014/main" xmlns="" id="{1065426C-57ED-4863-B744-A28EEBFE6F94}"/>
                </a:ext>
              </a:extLst>
            </p:cNvPr>
            <p:cNvSpPr/>
            <p:nvPr/>
          </p:nvSpPr>
          <p:spPr>
            <a:xfrm>
              <a:off x="7419499" y="49991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83" name="Freeform: Shape 582">
              <a:extLst>
                <a:ext uri="{FF2B5EF4-FFF2-40B4-BE49-F238E27FC236}">
                  <a16:creationId xmlns:a16="http://schemas.microsoft.com/office/drawing/2014/main" xmlns="" id="{F95D465C-6BE7-4B11-ADB3-498C2992DBDD}"/>
                </a:ext>
              </a:extLst>
            </p:cNvPr>
            <p:cNvSpPr/>
            <p:nvPr/>
          </p:nvSpPr>
          <p:spPr>
            <a:xfrm>
              <a:off x="7418546" y="4999196"/>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7144" y="7144"/>
                  </a:lnTo>
                  <a:cubicBezTo>
                    <a:pt x="7144" y="8096"/>
                    <a:pt x="7144" y="9049"/>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84" name="Freeform: Shape 583">
              <a:extLst>
                <a:ext uri="{FF2B5EF4-FFF2-40B4-BE49-F238E27FC236}">
                  <a16:creationId xmlns:a16="http://schemas.microsoft.com/office/drawing/2014/main" xmlns="" id="{9728B845-E7EE-4C7D-9C5E-A62CD682AED4}"/>
                </a:ext>
              </a:extLst>
            </p:cNvPr>
            <p:cNvSpPr/>
            <p:nvPr/>
          </p:nvSpPr>
          <p:spPr>
            <a:xfrm>
              <a:off x="7431881" y="498448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85" name="Freeform: Shape 584">
              <a:extLst>
                <a:ext uri="{FF2B5EF4-FFF2-40B4-BE49-F238E27FC236}">
                  <a16:creationId xmlns:a16="http://schemas.microsoft.com/office/drawing/2014/main" xmlns="" id="{A7CE827A-5EE9-4367-A393-1F8AD06F98CE}"/>
                </a:ext>
              </a:extLst>
            </p:cNvPr>
            <p:cNvSpPr/>
            <p:nvPr/>
          </p:nvSpPr>
          <p:spPr>
            <a:xfrm>
              <a:off x="7430611" y="4980146"/>
              <a:ext cx="19050" cy="9525"/>
            </a:xfrm>
            <a:custGeom>
              <a:avLst/>
              <a:gdLst>
                <a:gd name="connsiteX0" fmla="*/ 12224 w 19050"/>
                <a:gd name="connsiteY0" fmla="*/ 7144 h 9525"/>
                <a:gd name="connsiteX1" fmla="*/ 12224 w 19050"/>
                <a:gd name="connsiteY1" fmla="*/ 7144 h 9525"/>
              </a:gdLst>
              <a:ahLst/>
              <a:cxnLst>
                <a:cxn ang="0">
                  <a:pos x="connsiteX0" y="connsiteY0"/>
                </a:cxn>
                <a:cxn ang="0">
                  <a:pos x="connsiteX1" y="connsiteY1"/>
                </a:cxn>
              </a:cxnLst>
              <a:rect l="l" t="t" r="r" b="b"/>
              <a:pathLst>
                <a:path w="19050" h="9525">
                  <a:moveTo>
                    <a:pt x="12224" y="7144"/>
                  </a:moveTo>
                  <a:cubicBezTo>
                    <a:pt x="794" y="16669"/>
                    <a:pt x="12224" y="7144"/>
                    <a:pt x="1222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86" name="Freeform: Shape 585">
              <a:extLst>
                <a:ext uri="{FF2B5EF4-FFF2-40B4-BE49-F238E27FC236}">
                  <a16:creationId xmlns:a16="http://schemas.microsoft.com/office/drawing/2014/main" xmlns="" id="{7600DC7E-AA40-4945-997A-EF671B02A1EA}"/>
                </a:ext>
              </a:extLst>
            </p:cNvPr>
            <p:cNvSpPr/>
            <p:nvPr/>
          </p:nvSpPr>
          <p:spPr>
            <a:xfrm>
              <a:off x="7457555" y="4972526"/>
              <a:ext cx="9525" cy="9525"/>
            </a:xfrm>
            <a:custGeom>
              <a:avLst/>
              <a:gdLst>
                <a:gd name="connsiteX0" fmla="*/ 10045 w 9525"/>
                <a:gd name="connsiteY0" fmla="*/ 7144 h 9525"/>
                <a:gd name="connsiteX1" fmla="*/ 10045 w 9525"/>
                <a:gd name="connsiteY1" fmla="*/ 7144 h 9525"/>
              </a:gdLst>
              <a:ahLst/>
              <a:cxnLst>
                <a:cxn ang="0">
                  <a:pos x="connsiteX0" y="connsiteY0"/>
                </a:cxn>
                <a:cxn ang="0">
                  <a:pos x="connsiteX1" y="connsiteY1"/>
                </a:cxn>
              </a:cxnLst>
              <a:rect l="l" t="t" r="r" b="b"/>
              <a:pathLst>
                <a:path w="9525" h="9525">
                  <a:moveTo>
                    <a:pt x="10045" y="7144"/>
                  </a:moveTo>
                  <a:cubicBezTo>
                    <a:pt x="5282" y="14764"/>
                    <a:pt x="7187" y="9049"/>
                    <a:pt x="1004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87" name="Freeform: Shape 586">
              <a:extLst>
                <a:ext uri="{FF2B5EF4-FFF2-40B4-BE49-F238E27FC236}">
                  <a16:creationId xmlns:a16="http://schemas.microsoft.com/office/drawing/2014/main" xmlns="" id="{C11FD502-F883-4A21-B914-C8BB30B4E50A}"/>
                </a:ext>
              </a:extLst>
            </p:cNvPr>
            <p:cNvSpPr/>
            <p:nvPr/>
          </p:nvSpPr>
          <p:spPr>
            <a:xfrm>
              <a:off x="7470674" y="4963579"/>
              <a:ext cx="9525" cy="9525"/>
            </a:xfrm>
            <a:custGeom>
              <a:avLst/>
              <a:gdLst>
                <a:gd name="connsiteX0" fmla="*/ 7403 w 9525"/>
                <a:gd name="connsiteY0" fmla="*/ 7517 h 9525"/>
                <a:gd name="connsiteX1" fmla="*/ 9308 w 9525"/>
                <a:gd name="connsiteY1" fmla="*/ 9423 h 9525"/>
                <a:gd name="connsiteX2" fmla="*/ 7403 w 9525"/>
                <a:gd name="connsiteY2" fmla="*/ 7517 h 9525"/>
              </a:gdLst>
              <a:ahLst/>
              <a:cxnLst>
                <a:cxn ang="0">
                  <a:pos x="connsiteX0" y="connsiteY0"/>
                </a:cxn>
                <a:cxn ang="0">
                  <a:pos x="connsiteX1" y="connsiteY1"/>
                </a:cxn>
                <a:cxn ang="0">
                  <a:pos x="connsiteX2" y="connsiteY2"/>
                </a:cxn>
              </a:cxnLst>
              <a:rect l="l" t="t" r="r" b="b"/>
              <a:pathLst>
                <a:path w="9525" h="9525">
                  <a:moveTo>
                    <a:pt x="7403" y="7517"/>
                  </a:moveTo>
                  <a:cubicBezTo>
                    <a:pt x="6451" y="9423"/>
                    <a:pt x="8356" y="8470"/>
                    <a:pt x="9308" y="9423"/>
                  </a:cubicBezTo>
                  <a:cubicBezTo>
                    <a:pt x="9308" y="7517"/>
                    <a:pt x="9308" y="6565"/>
                    <a:pt x="7403" y="751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88" name="Freeform: Shape 587">
              <a:extLst>
                <a:ext uri="{FF2B5EF4-FFF2-40B4-BE49-F238E27FC236}">
                  <a16:creationId xmlns:a16="http://schemas.microsoft.com/office/drawing/2014/main" xmlns="" id="{22767EB2-19A0-4EF4-9830-4D8D8D2FB993}"/>
                </a:ext>
              </a:extLst>
            </p:cNvPr>
            <p:cNvSpPr/>
            <p:nvPr/>
          </p:nvSpPr>
          <p:spPr>
            <a:xfrm>
              <a:off x="7516654" y="4894421"/>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9049"/>
                  </a:lnTo>
                  <a:cubicBezTo>
                    <a:pt x="9049" y="7144"/>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89" name="Freeform: Shape 588">
              <a:extLst>
                <a:ext uri="{FF2B5EF4-FFF2-40B4-BE49-F238E27FC236}">
                  <a16:creationId xmlns:a16="http://schemas.microsoft.com/office/drawing/2014/main" xmlns="" id="{89304269-B47F-4A93-80B5-3C7D29C96FDA}"/>
                </a:ext>
              </a:extLst>
            </p:cNvPr>
            <p:cNvSpPr/>
            <p:nvPr/>
          </p:nvSpPr>
          <p:spPr>
            <a:xfrm>
              <a:off x="7517951" y="4870608"/>
              <a:ext cx="9525" cy="9525"/>
            </a:xfrm>
            <a:custGeom>
              <a:avLst/>
              <a:gdLst>
                <a:gd name="connsiteX0" fmla="*/ 9657 w 9525"/>
                <a:gd name="connsiteY0" fmla="*/ 7144 h 9525"/>
                <a:gd name="connsiteX1" fmla="*/ 9657 w 9525"/>
                <a:gd name="connsiteY1" fmla="*/ 7144 h 9525"/>
              </a:gdLst>
              <a:ahLst/>
              <a:cxnLst>
                <a:cxn ang="0">
                  <a:pos x="connsiteX0" y="connsiteY0"/>
                </a:cxn>
                <a:cxn ang="0">
                  <a:pos x="connsiteX1" y="connsiteY1"/>
                </a:cxn>
              </a:cxnLst>
              <a:rect l="l" t="t" r="r" b="b"/>
              <a:pathLst>
                <a:path w="9525" h="9525">
                  <a:moveTo>
                    <a:pt x="9657" y="7144"/>
                  </a:moveTo>
                  <a:cubicBezTo>
                    <a:pt x="6799" y="9049"/>
                    <a:pt x="5847" y="10001"/>
                    <a:pt x="965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90" name="Freeform: Shape 589">
              <a:extLst>
                <a:ext uri="{FF2B5EF4-FFF2-40B4-BE49-F238E27FC236}">
                  <a16:creationId xmlns:a16="http://schemas.microsoft.com/office/drawing/2014/main" xmlns="" id="{63AEA7A8-49EB-4BDC-ACD6-910696420424}"/>
                </a:ext>
              </a:extLst>
            </p:cNvPr>
            <p:cNvSpPr/>
            <p:nvPr/>
          </p:nvSpPr>
          <p:spPr>
            <a:xfrm>
              <a:off x="7541018" y="4872141"/>
              <a:ext cx="9525" cy="9525"/>
            </a:xfrm>
            <a:custGeom>
              <a:avLst/>
              <a:gdLst>
                <a:gd name="connsiteX0" fmla="*/ 7545 w 9525"/>
                <a:gd name="connsiteY0" fmla="*/ 9421 h 9525"/>
                <a:gd name="connsiteX1" fmla="*/ 7545 w 9525"/>
                <a:gd name="connsiteY1" fmla="*/ 9421 h 9525"/>
              </a:gdLst>
              <a:ahLst/>
              <a:cxnLst>
                <a:cxn ang="0">
                  <a:pos x="connsiteX0" y="connsiteY0"/>
                </a:cxn>
                <a:cxn ang="0">
                  <a:pos x="connsiteX1" y="connsiteY1"/>
                </a:cxn>
              </a:cxnLst>
              <a:rect l="l" t="t" r="r" b="b"/>
              <a:pathLst>
                <a:path w="9525" h="9525">
                  <a:moveTo>
                    <a:pt x="7545" y="9421"/>
                  </a:moveTo>
                  <a:cubicBezTo>
                    <a:pt x="5639" y="13231"/>
                    <a:pt x="11355" y="2754"/>
                    <a:pt x="7545" y="942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91" name="Freeform: Shape 590">
              <a:extLst>
                <a:ext uri="{FF2B5EF4-FFF2-40B4-BE49-F238E27FC236}">
                  <a16:creationId xmlns:a16="http://schemas.microsoft.com/office/drawing/2014/main" xmlns="" id="{794BE329-978A-4272-9D94-51C241520C87}"/>
                </a:ext>
              </a:extLst>
            </p:cNvPr>
            <p:cNvSpPr/>
            <p:nvPr/>
          </p:nvSpPr>
          <p:spPr>
            <a:xfrm>
              <a:off x="7610951" y="4716303"/>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7144" y="9049"/>
                    <a:pt x="10954" y="10001"/>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92" name="Freeform: Shape 591">
              <a:extLst>
                <a:ext uri="{FF2B5EF4-FFF2-40B4-BE49-F238E27FC236}">
                  <a16:creationId xmlns:a16="http://schemas.microsoft.com/office/drawing/2014/main" xmlns="" id="{7CB6EA66-F286-4EFB-BB55-2C805B75A027}"/>
                </a:ext>
              </a:extLst>
            </p:cNvPr>
            <p:cNvSpPr/>
            <p:nvPr/>
          </p:nvSpPr>
          <p:spPr>
            <a:xfrm>
              <a:off x="7614495" y="4638198"/>
              <a:ext cx="9525" cy="9525"/>
            </a:xfrm>
            <a:custGeom>
              <a:avLst/>
              <a:gdLst>
                <a:gd name="connsiteX0" fmla="*/ 7410 w 9525"/>
                <a:gd name="connsiteY0" fmla="*/ 10954 h 9525"/>
                <a:gd name="connsiteX1" fmla="*/ 8363 w 9525"/>
                <a:gd name="connsiteY1" fmla="*/ 7144 h 9525"/>
                <a:gd name="connsiteX2" fmla="*/ 7410 w 9525"/>
                <a:gd name="connsiteY2" fmla="*/ 10954 h 9525"/>
              </a:gdLst>
              <a:ahLst/>
              <a:cxnLst>
                <a:cxn ang="0">
                  <a:pos x="connsiteX0" y="connsiteY0"/>
                </a:cxn>
                <a:cxn ang="0">
                  <a:pos x="connsiteX1" y="connsiteY1"/>
                </a:cxn>
                <a:cxn ang="0">
                  <a:pos x="connsiteX2" y="connsiteY2"/>
                </a:cxn>
              </a:cxnLst>
              <a:rect l="l" t="t" r="r" b="b"/>
              <a:pathLst>
                <a:path w="9525" h="9525">
                  <a:moveTo>
                    <a:pt x="7410" y="10954"/>
                  </a:moveTo>
                  <a:cubicBezTo>
                    <a:pt x="9315" y="10001"/>
                    <a:pt x="10268" y="8096"/>
                    <a:pt x="8363" y="7144"/>
                  </a:cubicBezTo>
                  <a:cubicBezTo>
                    <a:pt x="8363" y="8096"/>
                    <a:pt x="6458" y="10001"/>
                    <a:pt x="7410"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93" name="Freeform: Shape 592">
              <a:extLst>
                <a:ext uri="{FF2B5EF4-FFF2-40B4-BE49-F238E27FC236}">
                  <a16:creationId xmlns:a16="http://schemas.microsoft.com/office/drawing/2014/main" xmlns="" id="{5A014BCD-5B4C-490F-9BDB-705E0E8ECF9C}"/>
                </a:ext>
              </a:extLst>
            </p:cNvPr>
            <p:cNvSpPr/>
            <p:nvPr/>
          </p:nvSpPr>
          <p:spPr>
            <a:xfrm>
              <a:off x="7567960" y="4422510"/>
              <a:ext cx="9525" cy="9525"/>
            </a:xfrm>
            <a:custGeom>
              <a:avLst/>
              <a:gdLst>
                <a:gd name="connsiteX0" fmla="*/ 7273 w 9525"/>
                <a:gd name="connsiteY0" fmla="*/ 7567 h 9525"/>
                <a:gd name="connsiteX1" fmla="*/ 7273 w 9525"/>
                <a:gd name="connsiteY1" fmla="*/ 7567 h 9525"/>
              </a:gdLst>
              <a:ahLst/>
              <a:cxnLst>
                <a:cxn ang="0">
                  <a:pos x="connsiteX0" y="connsiteY0"/>
                </a:cxn>
                <a:cxn ang="0">
                  <a:pos x="connsiteX1" y="connsiteY1"/>
                </a:cxn>
              </a:cxnLst>
              <a:rect l="l" t="t" r="r" b="b"/>
              <a:pathLst>
                <a:path w="9525" h="9525">
                  <a:moveTo>
                    <a:pt x="7273" y="7567"/>
                  </a:moveTo>
                  <a:cubicBezTo>
                    <a:pt x="11083" y="6615"/>
                    <a:pt x="6320" y="7567"/>
                    <a:pt x="7273"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94" name="Freeform: Shape 593">
              <a:extLst>
                <a:ext uri="{FF2B5EF4-FFF2-40B4-BE49-F238E27FC236}">
                  <a16:creationId xmlns:a16="http://schemas.microsoft.com/office/drawing/2014/main" xmlns="" id="{F2107949-F24E-420F-BC9B-50CAA755B2A4}"/>
                </a:ext>
              </a:extLst>
            </p:cNvPr>
            <p:cNvSpPr/>
            <p:nvPr/>
          </p:nvSpPr>
          <p:spPr>
            <a:xfrm>
              <a:off x="7140416" y="434250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001"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95" name="Freeform: Shape 594">
              <a:extLst>
                <a:ext uri="{FF2B5EF4-FFF2-40B4-BE49-F238E27FC236}">
                  <a16:creationId xmlns:a16="http://schemas.microsoft.com/office/drawing/2014/main" xmlns="" id="{B9A67C9E-B3AC-462C-B301-4F0257B60432}"/>
                </a:ext>
              </a:extLst>
            </p:cNvPr>
            <p:cNvSpPr/>
            <p:nvPr/>
          </p:nvSpPr>
          <p:spPr>
            <a:xfrm>
              <a:off x="7140863" y="4337314"/>
              <a:ext cx="9525" cy="9525"/>
            </a:xfrm>
            <a:custGeom>
              <a:avLst/>
              <a:gdLst>
                <a:gd name="connsiteX0" fmla="*/ 11459 w 9525"/>
                <a:gd name="connsiteY0" fmla="*/ 7990 h 9525"/>
                <a:gd name="connsiteX1" fmla="*/ 11459 w 9525"/>
                <a:gd name="connsiteY1" fmla="*/ 7990 h 9525"/>
              </a:gdLst>
              <a:ahLst/>
              <a:cxnLst>
                <a:cxn ang="0">
                  <a:pos x="connsiteX0" y="connsiteY0"/>
                </a:cxn>
                <a:cxn ang="0">
                  <a:pos x="connsiteX1" y="connsiteY1"/>
                </a:cxn>
              </a:cxnLst>
              <a:rect l="l" t="t" r="r" b="b"/>
              <a:pathLst>
                <a:path w="9525" h="9525">
                  <a:moveTo>
                    <a:pt x="11459" y="7990"/>
                  </a:moveTo>
                  <a:cubicBezTo>
                    <a:pt x="4792" y="6085"/>
                    <a:pt x="6697" y="7990"/>
                    <a:pt x="11459"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96" name="Freeform: Shape 595">
              <a:extLst>
                <a:ext uri="{FF2B5EF4-FFF2-40B4-BE49-F238E27FC236}">
                  <a16:creationId xmlns:a16="http://schemas.microsoft.com/office/drawing/2014/main" xmlns="" id="{1F7104A9-8C79-4B2A-888E-B07DAEC4C3C5}"/>
                </a:ext>
              </a:extLst>
            </p:cNvPr>
            <p:cNvSpPr/>
            <p:nvPr/>
          </p:nvSpPr>
          <p:spPr>
            <a:xfrm>
              <a:off x="7137559" y="427815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97" name="Freeform: Shape 596">
              <a:extLst>
                <a:ext uri="{FF2B5EF4-FFF2-40B4-BE49-F238E27FC236}">
                  <a16:creationId xmlns:a16="http://schemas.microsoft.com/office/drawing/2014/main" xmlns="" id="{224987D7-4032-458B-816E-EB162B27AFCD}"/>
                </a:ext>
              </a:extLst>
            </p:cNvPr>
            <p:cNvSpPr/>
            <p:nvPr/>
          </p:nvSpPr>
          <p:spPr>
            <a:xfrm>
              <a:off x="7121366" y="42429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8096"/>
                    <a:pt x="7144"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98" name="Freeform: Shape 597">
              <a:extLst>
                <a:ext uri="{FF2B5EF4-FFF2-40B4-BE49-F238E27FC236}">
                  <a16:creationId xmlns:a16="http://schemas.microsoft.com/office/drawing/2014/main" xmlns="" id="{5D0C247D-D112-42F2-A273-744CAAB72AC9}"/>
                </a:ext>
              </a:extLst>
            </p:cNvPr>
            <p:cNvSpPr/>
            <p:nvPr/>
          </p:nvSpPr>
          <p:spPr>
            <a:xfrm>
              <a:off x="7120414" y="423529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8096"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99" name="Freeform: Shape 598">
              <a:extLst>
                <a:ext uri="{FF2B5EF4-FFF2-40B4-BE49-F238E27FC236}">
                  <a16:creationId xmlns:a16="http://schemas.microsoft.com/office/drawing/2014/main" xmlns="" id="{BF79C7DB-4275-431B-BDA5-BFDFDD7F9728}"/>
                </a:ext>
              </a:extLst>
            </p:cNvPr>
            <p:cNvSpPr/>
            <p:nvPr/>
          </p:nvSpPr>
          <p:spPr>
            <a:xfrm>
              <a:off x="7137559" y="427720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00" name="Freeform: Shape 599">
              <a:extLst>
                <a:ext uri="{FF2B5EF4-FFF2-40B4-BE49-F238E27FC236}">
                  <a16:creationId xmlns:a16="http://schemas.microsoft.com/office/drawing/2014/main" xmlns="" id="{07F1914D-DD52-4147-B5D6-1BB4B209035B}"/>
                </a:ext>
              </a:extLst>
            </p:cNvPr>
            <p:cNvSpPr/>
            <p:nvPr/>
          </p:nvSpPr>
          <p:spPr>
            <a:xfrm>
              <a:off x="7136606" y="433054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01" name="Freeform: Shape 600">
              <a:extLst>
                <a:ext uri="{FF2B5EF4-FFF2-40B4-BE49-F238E27FC236}">
                  <a16:creationId xmlns:a16="http://schemas.microsoft.com/office/drawing/2014/main" xmlns="" id="{5D8A62EA-DD20-4DFE-881D-148270A8765D}"/>
                </a:ext>
              </a:extLst>
            </p:cNvPr>
            <p:cNvSpPr/>
            <p:nvPr/>
          </p:nvSpPr>
          <p:spPr>
            <a:xfrm>
              <a:off x="7145179" y="42933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95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02" name="Freeform: Shape 601">
              <a:extLst>
                <a:ext uri="{FF2B5EF4-FFF2-40B4-BE49-F238E27FC236}">
                  <a16:creationId xmlns:a16="http://schemas.microsoft.com/office/drawing/2014/main" xmlns="" id="{B48AFFAD-A311-4827-A66D-492EBEA29848}"/>
                </a:ext>
              </a:extLst>
            </p:cNvPr>
            <p:cNvSpPr/>
            <p:nvPr/>
          </p:nvSpPr>
          <p:spPr>
            <a:xfrm>
              <a:off x="7145602" y="4305312"/>
              <a:ext cx="9525" cy="9525"/>
            </a:xfrm>
            <a:custGeom>
              <a:avLst/>
              <a:gdLst>
                <a:gd name="connsiteX0" fmla="*/ 10530 w 9525"/>
                <a:gd name="connsiteY0" fmla="*/ 7608 h 9525"/>
                <a:gd name="connsiteX1" fmla="*/ 10530 w 9525"/>
                <a:gd name="connsiteY1" fmla="*/ 7608 h 9525"/>
              </a:gdLst>
              <a:ahLst/>
              <a:cxnLst>
                <a:cxn ang="0">
                  <a:pos x="connsiteX0" y="connsiteY0"/>
                </a:cxn>
                <a:cxn ang="0">
                  <a:pos x="connsiteX1" y="connsiteY1"/>
                </a:cxn>
              </a:cxnLst>
              <a:rect l="l" t="t" r="r" b="b"/>
              <a:pathLst>
                <a:path w="9525" h="9525">
                  <a:moveTo>
                    <a:pt x="10530" y="7608"/>
                  </a:moveTo>
                  <a:cubicBezTo>
                    <a:pt x="10530" y="5703"/>
                    <a:pt x="2910" y="10465"/>
                    <a:pt x="10530" y="760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03" name="Freeform: Shape 602">
              <a:extLst>
                <a:ext uri="{FF2B5EF4-FFF2-40B4-BE49-F238E27FC236}">
                  <a16:creationId xmlns:a16="http://schemas.microsoft.com/office/drawing/2014/main" xmlns="" id="{190AD112-D1AC-4C80-9C02-0954201243F2}"/>
                </a:ext>
              </a:extLst>
            </p:cNvPr>
            <p:cNvSpPr/>
            <p:nvPr/>
          </p:nvSpPr>
          <p:spPr>
            <a:xfrm>
              <a:off x="7147084" y="43267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04" name="Freeform: Shape 603">
              <a:extLst>
                <a:ext uri="{FF2B5EF4-FFF2-40B4-BE49-F238E27FC236}">
                  <a16:creationId xmlns:a16="http://schemas.microsoft.com/office/drawing/2014/main" xmlns="" id="{B2DDAEA7-BA6B-4806-B16E-6A173BE7637D}"/>
                </a:ext>
              </a:extLst>
            </p:cNvPr>
            <p:cNvSpPr/>
            <p:nvPr/>
          </p:nvSpPr>
          <p:spPr>
            <a:xfrm>
              <a:off x="7143274" y="4284106"/>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8096" y="6906"/>
                    <a:pt x="7144" y="7858"/>
                  </a:cubicBezTo>
                  <a:cubicBezTo>
                    <a:pt x="8096"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05" name="Freeform: Shape 604">
              <a:extLst>
                <a:ext uri="{FF2B5EF4-FFF2-40B4-BE49-F238E27FC236}">
                  <a16:creationId xmlns:a16="http://schemas.microsoft.com/office/drawing/2014/main" xmlns="" id="{163580F2-ADDE-4B0F-806B-26E0579173C2}"/>
                </a:ext>
              </a:extLst>
            </p:cNvPr>
            <p:cNvSpPr/>
            <p:nvPr/>
          </p:nvSpPr>
          <p:spPr>
            <a:xfrm>
              <a:off x="6871097" y="432387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06" name="Freeform: Shape 605">
              <a:extLst>
                <a:ext uri="{FF2B5EF4-FFF2-40B4-BE49-F238E27FC236}">
                  <a16:creationId xmlns:a16="http://schemas.microsoft.com/office/drawing/2014/main" xmlns="" id="{F37B82B9-64F9-421C-8F66-609CB920CA3A}"/>
                </a:ext>
              </a:extLst>
            </p:cNvPr>
            <p:cNvSpPr/>
            <p:nvPr/>
          </p:nvSpPr>
          <p:spPr>
            <a:xfrm>
              <a:off x="6850300" y="4325461"/>
              <a:ext cx="9525" cy="9525"/>
            </a:xfrm>
            <a:custGeom>
              <a:avLst/>
              <a:gdLst>
                <a:gd name="connsiteX0" fmla="*/ 8653 w 9525"/>
                <a:gd name="connsiteY0" fmla="*/ 8414 h 9525"/>
                <a:gd name="connsiteX1" fmla="*/ 8653 w 9525"/>
                <a:gd name="connsiteY1" fmla="*/ 8414 h 9525"/>
              </a:gdLst>
              <a:ahLst/>
              <a:cxnLst>
                <a:cxn ang="0">
                  <a:pos x="connsiteX0" y="connsiteY0"/>
                </a:cxn>
                <a:cxn ang="0">
                  <a:pos x="connsiteX1" y="connsiteY1"/>
                </a:cxn>
              </a:cxnLst>
              <a:rect l="l" t="t" r="r" b="b"/>
              <a:pathLst>
                <a:path w="9525" h="9525">
                  <a:moveTo>
                    <a:pt x="8653" y="8414"/>
                  </a:moveTo>
                  <a:cubicBezTo>
                    <a:pt x="7700" y="8414"/>
                    <a:pt x="5795" y="5556"/>
                    <a:pt x="8653"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07" name="Freeform: Shape 606">
              <a:extLst>
                <a:ext uri="{FF2B5EF4-FFF2-40B4-BE49-F238E27FC236}">
                  <a16:creationId xmlns:a16="http://schemas.microsoft.com/office/drawing/2014/main" xmlns="" id="{5288558A-037E-416A-B218-C41A8C1C99A9}"/>
                </a:ext>
              </a:extLst>
            </p:cNvPr>
            <p:cNvSpPr/>
            <p:nvPr/>
          </p:nvSpPr>
          <p:spPr>
            <a:xfrm>
              <a:off x="7114699" y="422386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08" name="Freeform: Shape 607">
              <a:extLst>
                <a:ext uri="{FF2B5EF4-FFF2-40B4-BE49-F238E27FC236}">
                  <a16:creationId xmlns:a16="http://schemas.microsoft.com/office/drawing/2014/main" xmlns="" id="{55F3101C-5AB2-464F-8592-EEB3B96666D6}"/>
                </a:ext>
              </a:extLst>
            </p:cNvPr>
            <p:cNvSpPr/>
            <p:nvPr/>
          </p:nvSpPr>
          <p:spPr>
            <a:xfrm>
              <a:off x="7003256" y="4202906"/>
              <a:ext cx="9525" cy="19050"/>
            </a:xfrm>
            <a:custGeom>
              <a:avLst/>
              <a:gdLst>
                <a:gd name="connsiteX0" fmla="*/ 7144 w 9525"/>
                <a:gd name="connsiteY0" fmla="*/ 7144 h 19050"/>
                <a:gd name="connsiteX1" fmla="*/ 8096 w 9525"/>
                <a:gd name="connsiteY1" fmla="*/ 12859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cubicBezTo>
                    <a:pt x="9049" y="9049"/>
                    <a:pt x="6191" y="10954"/>
                    <a:pt x="8096" y="12859"/>
                  </a:cubicBezTo>
                  <a:cubicBezTo>
                    <a:pt x="8096" y="11906"/>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09" name="Freeform: Shape 608">
              <a:extLst>
                <a:ext uri="{FF2B5EF4-FFF2-40B4-BE49-F238E27FC236}">
                  <a16:creationId xmlns:a16="http://schemas.microsoft.com/office/drawing/2014/main" xmlns="" id="{FBA25F30-751B-4426-85D7-DB93A0C6D1DD}"/>
                </a:ext>
              </a:extLst>
            </p:cNvPr>
            <p:cNvSpPr/>
            <p:nvPr/>
          </p:nvSpPr>
          <p:spPr>
            <a:xfrm>
              <a:off x="7136606" y="43305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10" name="Freeform: Shape 609">
              <a:extLst>
                <a:ext uri="{FF2B5EF4-FFF2-40B4-BE49-F238E27FC236}">
                  <a16:creationId xmlns:a16="http://schemas.microsoft.com/office/drawing/2014/main" xmlns="" id="{B9E87BEE-EC85-4978-9087-DE9C87C85243}"/>
                </a:ext>
              </a:extLst>
            </p:cNvPr>
            <p:cNvSpPr/>
            <p:nvPr/>
          </p:nvSpPr>
          <p:spPr>
            <a:xfrm>
              <a:off x="7004209" y="420862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11" name="Freeform: Shape 610">
              <a:extLst>
                <a:ext uri="{FF2B5EF4-FFF2-40B4-BE49-F238E27FC236}">
                  <a16:creationId xmlns:a16="http://schemas.microsoft.com/office/drawing/2014/main" xmlns="" id="{944CD08A-8F79-496B-9992-DF1E083F3F6F}"/>
                </a:ext>
              </a:extLst>
            </p:cNvPr>
            <p:cNvSpPr/>
            <p:nvPr/>
          </p:nvSpPr>
          <p:spPr>
            <a:xfrm>
              <a:off x="7088981" y="4207668"/>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12" name="Freeform: Shape 611">
              <a:extLst>
                <a:ext uri="{FF2B5EF4-FFF2-40B4-BE49-F238E27FC236}">
                  <a16:creationId xmlns:a16="http://schemas.microsoft.com/office/drawing/2014/main" xmlns="" id="{89B0A3C0-EAC5-42BC-8FB2-94DE2B2931F4}"/>
                </a:ext>
              </a:extLst>
            </p:cNvPr>
            <p:cNvSpPr/>
            <p:nvPr/>
          </p:nvSpPr>
          <p:spPr>
            <a:xfrm>
              <a:off x="7105174" y="42229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13" name="Freeform: Shape 612">
              <a:extLst>
                <a:ext uri="{FF2B5EF4-FFF2-40B4-BE49-F238E27FC236}">
                  <a16:creationId xmlns:a16="http://schemas.microsoft.com/office/drawing/2014/main" xmlns="" id="{572F5AF5-9572-4FAE-BD79-D27C2AA9A7BC}"/>
                </a:ext>
              </a:extLst>
            </p:cNvPr>
            <p:cNvSpPr/>
            <p:nvPr/>
          </p:nvSpPr>
          <p:spPr>
            <a:xfrm>
              <a:off x="7075752" y="4205777"/>
              <a:ext cx="9525" cy="9525"/>
            </a:xfrm>
            <a:custGeom>
              <a:avLst/>
              <a:gdLst>
                <a:gd name="connsiteX0" fmla="*/ 7990 w 9525"/>
                <a:gd name="connsiteY0" fmla="*/ 8082 h 9525"/>
                <a:gd name="connsiteX1" fmla="*/ 7990 w 9525"/>
                <a:gd name="connsiteY1" fmla="*/ 8082 h 9525"/>
              </a:gdLst>
              <a:ahLst/>
              <a:cxnLst>
                <a:cxn ang="0">
                  <a:pos x="connsiteX0" y="connsiteY0"/>
                </a:cxn>
                <a:cxn ang="0">
                  <a:pos x="connsiteX1" y="connsiteY1"/>
                </a:cxn>
              </a:cxnLst>
              <a:rect l="l" t="t" r="r" b="b"/>
              <a:pathLst>
                <a:path w="9525" h="9525">
                  <a:moveTo>
                    <a:pt x="7990" y="8082"/>
                  </a:moveTo>
                  <a:cubicBezTo>
                    <a:pt x="6085" y="5225"/>
                    <a:pt x="7990" y="9987"/>
                    <a:pt x="7990" y="808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14" name="Freeform: Shape 613">
              <a:extLst>
                <a:ext uri="{FF2B5EF4-FFF2-40B4-BE49-F238E27FC236}">
                  <a16:creationId xmlns:a16="http://schemas.microsoft.com/office/drawing/2014/main" xmlns="" id="{A1AA24E7-6FCB-4FB7-9BEF-556530C73ADE}"/>
                </a:ext>
              </a:extLst>
            </p:cNvPr>
            <p:cNvSpPr/>
            <p:nvPr/>
          </p:nvSpPr>
          <p:spPr>
            <a:xfrm>
              <a:off x="7065169" y="420385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15" name="Freeform: Shape 614">
              <a:extLst>
                <a:ext uri="{FF2B5EF4-FFF2-40B4-BE49-F238E27FC236}">
                  <a16:creationId xmlns:a16="http://schemas.microsoft.com/office/drawing/2014/main" xmlns="" id="{3BB660E3-FFE5-4B29-ADC7-927DBA3CCAE2}"/>
                </a:ext>
              </a:extLst>
            </p:cNvPr>
            <p:cNvSpPr/>
            <p:nvPr/>
          </p:nvSpPr>
          <p:spPr>
            <a:xfrm>
              <a:off x="6888004" y="4298156"/>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7144" y="7144"/>
                    <a:pt x="7144" y="7144"/>
                  </a:cubicBezTo>
                  <a:cubicBezTo>
                    <a:pt x="9049" y="8096"/>
                    <a:pt x="8096" y="10001"/>
                    <a:pt x="9049"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16" name="Freeform: Shape 615">
              <a:extLst>
                <a:ext uri="{FF2B5EF4-FFF2-40B4-BE49-F238E27FC236}">
                  <a16:creationId xmlns:a16="http://schemas.microsoft.com/office/drawing/2014/main" xmlns="" id="{7B8CE40B-502C-4ECF-A1DB-77B276264851}"/>
                </a:ext>
              </a:extLst>
            </p:cNvPr>
            <p:cNvSpPr/>
            <p:nvPr/>
          </p:nvSpPr>
          <p:spPr>
            <a:xfrm>
              <a:off x="7136289" y="4330541"/>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5556" y="7144"/>
                    <a:pt x="8414" y="7144"/>
                    <a:pt x="84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17" name="Freeform: Shape 616">
              <a:extLst>
                <a:ext uri="{FF2B5EF4-FFF2-40B4-BE49-F238E27FC236}">
                  <a16:creationId xmlns:a16="http://schemas.microsoft.com/office/drawing/2014/main" xmlns="" id="{BCFA54EC-BB06-4950-A8A0-BCA633589709}"/>
                </a:ext>
              </a:extLst>
            </p:cNvPr>
            <p:cNvSpPr/>
            <p:nvPr/>
          </p:nvSpPr>
          <p:spPr>
            <a:xfrm>
              <a:off x="7068026" y="4227671"/>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7144"/>
                    <a:pt x="8096" y="7144"/>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18" name="Freeform: Shape 617">
              <a:extLst>
                <a:ext uri="{FF2B5EF4-FFF2-40B4-BE49-F238E27FC236}">
                  <a16:creationId xmlns:a16="http://schemas.microsoft.com/office/drawing/2014/main" xmlns="" id="{9B377FF1-E0B4-4CA4-837A-B66A8F6CCA26}"/>
                </a:ext>
              </a:extLst>
            </p:cNvPr>
            <p:cNvSpPr/>
            <p:nvPr/>
          </p:nvSpPr>
          <p:spPr>
            <a:xfrm>
              <a:off x="6946106" y="42514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19" name="Freeform: Shape 618">
              <a:extLst>
                <a:ext uri="{FF2B5EF4-FFF2-40B4-BE49-F238E27FC236}">
                  <a16:creationId xmlns:a16="http://schemas.microsoft.com/office/drawing/2014/main" xmlns="" id="{4ADE690F-7E5E-4020-851C-69EB62384AB0}"/>
                </a:ext>
              </a:extLst>
            </p:cNvPr>
            <p:cNvSpPr/>
            <p:nvPr/>
          </p:nvSpPr>
          <p:spPr>
            <a:xfrm>
              <a:off x="7063793" y="4224575"/>
              <a:ext cx="9525" cy="9525"/>
            </a:xfrm>
            <a:custGeom>
              <a:avLst/>
              <a:gdLst>
                <a:gd name="connsiteX0" fmla="*/ 7567 w 9525"/>
                <a:gd name="connsiteY0" fmla="*/ 9287 h 9525"/>
                <a:gd name="connsiteX1" fmla="*/ 7567 w 9525"/>
                <a:gd name="connsiteY1" fmla="*/ 9287 h 9525"/>
              </a:gdLst>
              <a:ahLst/>
              <a:cxnLst>
                <a:cxn ang="0">
                  <a:pos x="connsiteX0" y="connsiteY0"/>
                </a:cxn>
                <a:cxn ang="0">
                  <a:pos x="connsiteX1" y="connsiteY1"/>
                </a:cxn>
              </a:cxnLst>
              <a:rect l="l" t="t" r="r" b="b"/>
              <a:pathLst>
                <a:path w="9525" h="9525">
                  <a:moveTo>
                    <a:pt x="7567" y="9287"/>
                  </a:moveTo>
                  <a:cubicBezTo>
                    <a:pt x="7567" y="6429"/>
                    <a:pt x="6615" y="6429"/>
                    <a:pt x="7567" y="928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20" name="Freeform: Shape 619">
              <a:extLst>
                <a:ext uri="{FF2B5EF4-FFF2-40B4-BE49-F238E27FC236}">
                  <a16:creationId xmlns:a16="http://schemas.microsoft.com/office/drawing/2014/main" xmlns="" id="{F3FEC124-5CF2-4273-A54F-37B0EDAE1A97}"/>
                </a:ext>
              </a:extLst>
            </p:cNvPr>
            <p:cNvSpPr/>
            <p:nvPr/>
          </p:nvSpPr>
          <p:spPr>
            <a:xfrm>
              <a:off x="6888004" y="42981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21" name="Freeform: Shape 620">
              <a:extLst>
                <a:ext uri="{FF2B5EF4-FFF2-40B4-BE49-F238E27FC236}">
                  <a16:creationId xmlns:a16="http://schemas.microsoft.com/office/drawing/2014/main" xmlns="" id="{5F01F688-5EA1-4C29-9B48-879B7C82DF34}"/>
                </a:ext>
              </a:extLst>
            </p:cNvPr>
            <p:cNvSpPr/>
            <p:nvPr/>
          </p:nvSpPr>
          <p:spPr>
            <a:xfrm>
              <a:off x="6844150" y="4198102"/>
              <a:ext cx="314325" cy="142875"/>
            </a:xfrm>
            <a:custGeom>
              <a:avLst/>
              <a:gdLst>
                <a:gd name="connsiteX0" fmla="*/ 49092 w 314325"/>
                <a:gd name="connsiteY0" fmla="*/ 119580 h 142875"/>
                <a:gd name="connsiteX1" fmla="*/ 48140 w 314325"/>
                <a:gd name="connsiteY1" fmla="*/ 102435 h 142875"/>
                <a:gd name="connsiteX2" fmla="*/ 49092 w 314325"/>
                <a:gd name="connsiteY2" fmla="*/ 102435 h 142875"/>
                <a:gd name="connsiteX3" fmla="*/ 51950 w 314325"/>
                <a:gd name="connsiteY3" fmla="*/ 100530 h 142875"/>
                <a:gd name="connsiteX4" fmla="*/ 55760 w 314325"/>
                <a:gd name="connsiteY4" fmla="*/ 108150 h 142875"/>
                <a:gd name="connsiteX5" fmla="*/ 124340 w 314325"/>
                <a:gd name="connsiteY5" fmla="*/ 48142 h 142875"/>
                <a:gd name="connsiteX6" fmla="*/ 124340 w 314325"/>
                <a:gd name="connsiteY6" fmla="*/ 47190 h 142875"/>
                <a:gd name="connsiteX7" fmla="*/ 263405 w 314325"/>
                <a:gd name="connsiteY7" fmla="*/ 41475 h 142875"/>
                <a:gd name="connsiteX8" fmla="*/ 277692 w 314325"/>
                <a:gd name="connsiteY8" fmla="*/ 57667 h 142875"/>
                <a:gd name="connsiteX9" fmla="*/ 299600 w 314325"/>
                <a:gd name="connsiteY9" fmla="*/ 105292 h 142875"/>
                <a:gd name="connsiteX10" fmla="*/ 302457 w 314325"/>
                <a:gd name="connsiteY10" fmla="*/ 119580 h 142875"/>
                <a:gd name="connsiteX11" fmla="*/ 306267 w 314325"/>
                <a:gd name="connsiteY11" fmla="*/ 134820 h 142875"/>
                <a:gd name="connsiteX12" fmla="*/ 298647 w 314325"/>
                <a:gd name="connsiteY12" fmla="*/ 139582 h 142875"/>
                <a:gd name="connsiteX13" fmla="*/ 303410 w 314325"/>
                <a:gd name="connsiteY13" fmla="*/ 144345 h 142875"/>
                <a:gd name="connsiteX14" fmla="*/ 301505 w 314325"/>
                <a:gd name="connsiteY14" fmla="*/ 143392 h 142875"/>
                <a:gd name="connsiteX15" fmla="*/ 302457 w 314325"/>
                <a:gd name="connsiteY15" fmla="*/ 128153 h 142875"/>
                <a:gd name="connsiteX16" fmla="*/ 295790 w 314325"/>
                <a:gd name="connsiteY16" fmla="*/ 97672 h 142875"/>
                <a:gd name="connsiteX17" fmla="*/ 299600 w 314325"/>
                <a:gd name="connsiteY17" fmla="*/ 95767 h 142875"/>
                <a:gd name="connsiteX18" fmla="*/ 299600 w 314325"/>
                <a:gd name="connsiteY18" fmla="*/ 86242 h 142875"/>
                <a:gd name="connsiteX19" fmla="*/ 281502 w 314325"/>
                <a:gd name="connsiteY19" fmla="*/ 53857 h 142875"/>
                <a:gd name="connsiteX20" fmla="*/ 288169 w 314325"/>
                <a:gd name="connsiteY20" fmla="*/ 50047 h 142875"/>
                <a:gd name="connsiteX21" fmla="*/ 288169 w 314325"/>
                <a:gd name="connsiteY21" fmla="*/ 47190 h 142875"/>
                <a:gd name="connsiteX22" fmla="*/ 282455 w 314325"/>
                <a:gd name="connsiteY22" fmla="*/ 34807 h 142875"/>
                <a:gd name="connsiteX23" fmla="*/ 274835 w 314325"/>
                <a:gd name="connsiteY23" fmla="*/ 37665 h 142875"/>
                <a:gd name="connsiteX24" fmla="*/ 265310 w 314325"/>
                <a:gd name="connsiteY24" fmla="*/ 31950 h 142875"/>
                <a:gd name="connsiteX25" fmla="*/ 259594 w 314325"/>
                <a:gd name="connsiteY25" fmla="*/ 23378 h 142875"/>
                <a:gd name="connsiteX26" fmla="*/ 259594 w 314325"/>
                <a:gd name="connsiteY26" fmla="*/ 29092 h 142875"/>
                <a:gd name="connsiteX27" fmla="*/ 203397 w 314325"/>
                <a:gd name="connsiteY27" fmla="*/ 15757 h 142875"/>
                <a:gd name="connsiteX28" fmla="*/ 200540 w 314325"/>
                <a:gd name="connsiteY28" fmla="*/ 8138 h 142875"/>
                <a:gd name="connsiteX29" fmla="*/ 188157 w 314325"/>
                <a:gd name="connsiteY29" fmla="*/ 15757 h 142875"/>
                <a:gd name="connsiteX30" fmla="*/ 168155 w 314325"/>
                <a:gd name="connsiteY30" fmla="*/ 16710 h 142875"/>
                <a:gd name="connsiteX31" fmla="*/ 160535 w 314325"/>
                <a:gd name="connsiteY31" fmla="*/ 7185 h 142875"/>
                <a:gd name="connsiteX32" fmla="*/ 55760 w 314325"/>
                <a:gd name="connsiteY32" fmla="*/ 66240 h 142875"/>
                <a:gd name="connsiteX33" fmla="*/ 52902 w 314325"/>
                <a:gd name="connsiteY33" fmla="*/ 77670 h 142875"/>
                <a:gd name="connsiteX34" fmla="*/ 55760 w 314325"/>
                <a:gd name="connsiteY34" fmla="*/ 81480 h 142875"/>
                <a:gd name="connsiteX35" fmla="*/ 7182 w 314325"/>
                <a:gd name="connsiteY35" fmla="*/ 127200 h 142875"/>
                <a:gd name="connsiteX36" fmla="*/ 24327 w 314325"/>
                <a:gd name="connsiteY36" fmla="*/ 140535 h 142875"/>
                <a:gd name="connsiteX37" fmla="*/ 24327 w 314325"/>
                <a:gd name="connsiteY37" fmla="*/ 139582 h 142875"/>
                <a:gd name="connsiteX38" fmla="*/ 24327 w 314325"/>
                <a:gd name="connsiteY38" fmla="*/ 132915 h 142875"/>
                <a:gd name="connsiteX39" fmla="*/ 36710 w 314325"/>
                <a:gd name="connsiteY39" fmla="*/ 115770 h 142875"/>
                <a:gd name="connsiteX40" fmla="*/ 49092 w 314325"/>
                <a:gd name="connsiteY40" fmla="*/ 119580 h 142875"/>
                <a:gd name="connsiteX41" fmla="*/ 68142 w 314325"/>
                <a:gd name="connsiteY41" fmla="*/ 87195 h 142875"/>
                <a:gd name="connsiteX42" fmla="*/ 68142 w 314325"/>
                <a:gd name="connsiteY42" fmla="*/ 87195 h 142875"/>
                <a:gd name="connsiteX43" fmla="*/ 70047 w 314325"/>
                <a:gd name="connsiteY43" fmla="*/ 85290 h 142875"/>
                <a:gd name="connsiteX44" fmla="*/ 70047 w 314325"/>
                <a:gd name="connsiteY44" fmla="*/ 85290 h 142875"/>
                <a:gd name="connsiteX45" fmla="*/ 51950 w 314325"/>
                <a:gd name="connsiteY45" fmla="*/ 74813 h 142875"/>
                <a:gd name="connsiteX46" fmla="*/ 51950 w 314325"/>
                <a:gd name="connsiteY46" fmla="*/ 7481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14325" h="142875">
                  <a:moveTo>
                    <a:pt x="49092" y="119580"/>
                  </a:moveTo>
                  <a:cubicBezTo>
                    <a:pt x="47187" y="121485"/>
                    <a:pt x="52902" y="106245"/>
                    <a:pt x="48140" y="102435"/>
                  </a:cubicBezTo>
                  <a:cubicBezTo>
                    <a:pt x="49092" y="104340"/>
                    <a:pt x="49092" y="104340"/>
                    <a:pt x="49092" y="102435"/>
                  </a:cubicBezTo>
                  <a:cubicBezTo>
                    <a:pt x="50997" y="107197"/>
                    <a:pt x="51950" y="107197"/>
                    <a:pt x="51950" y="100530"/>
                  </a:cubicBezTo>
                  <a:cubicBezTo>
                    <a:pt x="57665" y="105292"/>
                    <a:pt x="49092" y="104340"/>
                    <a:pt x="55760" y="108150"/>
                  </a:cubicBezTo>
                  <a:cubicBezTo>
                    <a:pt x="65285" y="104340"/>
                    <a:pt x="116719" y="56715"/>
                    <a:pt x="124340" y="48142"/>
                  </a:cubicBezTo>
                  <a:cubicBezTo>
                    <a:pt x="126244" y="51953"/>
                    <a:pt x="127197" y="51953"/>
                    <a:pt x="124340" y="47190"/>
                  </a:cubicBezTo>
                  <a:cubicBezTo>
                    <a:pt x="134817" y="45285"/>
                    <a:pt x="268167" y="37665"/>
                    <a:pt x="263405" y="41475"/>
                  </a:cubicBezTo>
                  <a:cubicBezTo>
                    <a:pt x="249117" y="52905"/>
                    <a:pt x="277692" y="58620"/>
                    <a:pt x="277692" y="57667"/>
                  </a:cubicBezTo>
                  <a:cubicBezTo>
                    <a:pt x="271977" y="56715"/>
                    <a:pt x="297694" y="96720"/>
                    <a:pt x="299600" y="105292"/>
                  </a:cubicBezTo>
                  <a:cubicBezTo>
                    <a:pt x="300552" y="106245"/>
                    <a:pt x="290075" y="116722"/>
                    <a:pt x="302457" y="119580"/>
                  </a:cubicBezTo>
                  <a:cubicBezTo>
                    <a:pt x="285312" y="115770"/>
                    <a:pt x="302457" y="131963"/>
                    <a:pt x="306267" y="134820"/>
                  </a:cubicBezTo>
                  <a:cubicBezTo>
                    <a:pt x="302457" y="137678"/>
                    <a:pt x="302457" y="140535"/>
                    <a:pt x="298647" y="139582"/>
                  </a:cubicBezTo>
                  <a:cubicBezTo>
                    <a:pt x="301505" y="142440"/>
                    <a:pt x="298647" y="144345"/>
                    <a:pt x="303410" y="144345"/>
                  </a:cubicBezTo>
                  <a:cubicBezTo>
                    <a:pt x="305315" y="143392"/>
                    <a:pt x="304362" y="142440"/>
                    <a:pt x="301505" y="143392"/>
                  </a:cubicBezTo>
                  <a:cubicBezTo>
                    <a:pt x="300552" y="143392"/>
                    <a:pt x="315792" y="132915"/>
                    <a:pt x="302457" y="128153"/>
                  </a:cubicBezTo>
                  <a:cubicBezTo>
                    <a:pt x="310077" y="117675"/>
                    <a:pt x="308172" y="106245"/>
                    <a:pt x="295790" y="97672"/>
                  </a:cubicBezTo>
                  <a:cubicBezTo>
                    <a:pt x="300552" y="97672"/>
                    <a:pt x="301505" y="97672"/>
                    <a:pt x="299600" y="95767"/>
                  </a:cubicBezTo>
                  <a:cubicBezTo>
                    <a:pt x="307219" y="92910"/>
                    <a:pt x="302457" y="91957"/>
                    <a:pt x="299600" y="86242"/>
                  </a:cubicBezTo>
                  <a:cubicBezTo>
                    <a:pt x="293885" y="64335"/>
                    <a:pt x="297694" y="59572"/>
                    <a:pt x="281502" y="53857"/>
                  </a:cubicBezTo>
                  <a:cubicBezTo>
                    <a:pt x="279597" y="48142"/>
                    <a:pt x="287217" y="51000"/>
                    <a:pt x="288169" y="50047"/>
                  </a:cubicBezTo>
                  <a:cubicBezTo>
                    <a:pt x="286265" y="51000"/>
                    <a:pt x="286265" y="50047"/>
                    <a:pt x="288169" y="47190"/>
                  </a:cubicBezTo>
                  <a:cubicBezTo>
                    <a:pt x="276740" y="45285"/>
                    <a:pt x="283407" y="43380"/>
                    <a:pt x="282455" y="34807"/>
                  </a:cubicBezTo>
                  <a:cubicBezTo>
                    <a:pt x="275787" y="34807"/>
                    <a:pt x="284360" y="35760"/>
                    <a:pt x="274835" y="37665"/>
                  </a:cubicBezTo>
                  <a:cubicBezTo>
                    <a:pt x="277692" y="25282"/>
                    <a:pt x="274835" y="33855"/>
                    <a:pt x="265310" y="31950"/>
                  </a:cubicBezTo>
                  <a:cubicBezTo>
                    <a:pt x="268167" y="27188"/>
                    <a:pt x="265310" y="21472"/>
                    <a:pt x="259594" y="23378"/>
                  </a:cubicBezTo>
                  <a:cubicBezTo>
                    <a:pt x="261500" y="26235"/>
                    <a:pt x="262452" y="23378"/>
                    <a:pt x="259594" y="29092"/>
                  </a:cubicBezTo>
                  <a:cubicBezTo>
                    <a:pt x="264357" y="11947"/>
                    <a:pt x="211017" y="12900"/>
                    <a:pt x="203397" y="15757"/>
                  </a:cubicBezTo>
                  <a:cubicBezTo>
                    <a:pt x="201492" y="10042"/>
                    <a:pt x="203397" y="10042"/>
                    <a:pt x="200540" y="8138"/>
                  </a:cubicBezTo>
                  <a:cubicBezTo>
                    <a:pt x="194825" y="9090"/>
                    <a:pt x="191015" y="13853"/>
                    <a:pt x="188157" y="15757"/>
                  </a:cubicBezTo>
                  <a:cubicBezTo>
                    <a:pt x="191015" y="3375"/>
                    <a:pt x="167202" y="13853"/>
                    <a:pt x="168155" y="16710"/>
                  </a:cubicBezTo>
                  <a:cubicBezTo>
                    <a:pt x="165297" y="18615"/>
                    <a:pt x="162440" y="8138"/>
                    <a:pt x="160535" y="7185"/>
                  </a:cubicBezTo>
                  <a:cubicBezTo>
                    <a:pt x="159582" y="5280"/>
                    <a:pt x="56712" y="70050"/>
                    <a:pt x="55760" y="66240"/>
                  </a:cubicBezTo>
                  <a:cubicBezTo>
                    <a:pt x="56712" y="71955"/>
                    <a:pt x="49092" y="76717"/>
                    <a:pt x="52902" y="77670"/>
                  </a:cubicBezTo>
                  <a:cubicBezTo>
                    <a:pt x="54807" y="78622"/>
                    <a:pt x="50997" y="72907"/>
                    <a:pt x="55760" y="81480"/>
                  </a:cubicBezTo>
                  <a:cubicBezTo>
                    <a:pt x="50044" y="77670"/>
                    <a:pt x="11944" y="121485"/>
                    <a:pt x="7182" y="127200"/>
                  </a:cubicBezTo>
                  <a:cubicBezTo>
                    <a:pt x="6230" y="131963"/>
                    <a:pt x="23375" y="140535"/>
                    <a:pt x="24327" y="140535"/>
                  </a:cubicBezTo>
                  <a:cubicBezTo>
                    <a:pt x="26232" y="134820"/>
                    <a:pt x="22422" y="138630"/>
                    <a:pt x="24327" y="139582"/>
                  </a:cubicBezTo>
                  <a:cubicBezTo>
                    <a:pt x="28137" y="140535"/>
                    <a:pt x="24327" y="132915"/>
                    <a:pt x="24327" y="132915"/>
                  </a:cubicBezTo>
                  <a:cubicBezTo>
                    <a:pt x="30994" y="134820"/>
                    <a:pt x="40519" y="123390"/>
                    <a:pt x="36710" y="115770"/>
                  </a:cubicBezTo>
                  <a:cubicBezTo>
                    <a:pt x="47187" y="121485"/>
                    <a:pt x="38615" y="119580"/>
                    <a:pt x="49092" y="119580"/>
                  </a:cubicBezTo>
                  <a:close/>
                  <a:moveTo>
                    <a:pt x="68142" y="87195"/>
                  </a:moveTo>
                  <a:cubicBezTo>
                    <a:pt x="68142" y="87195"/>
                    <a:pt x="67190" y="89100"/>
                    <a:pt x="68142" y="87195"/>
                  </a:cubicBezTo>
                  <a:close/>
                  <a:moveTo>
                    <a:pt x="70047" y="85290"/>
                  </a:moveTo>
                  <a:cubicBezTo>
                    <a:pt x="69094" y="86242"/>
                    <a:pt x="66237" y="83385"/>
                    <a:pt x="70047" y="85290"/>
                  </a:cubicBezTo>
                  <a:close/>
                  <a:moveTo>
                    <a:pt x="51950" y="74813"/>
                  </a:moveTo>
                  <a:cubicBezTo>
                    <a:pt x="51950" y="73860"/>
                    <a:pt x="53855" y="78622"/>
                    <a:pt x="51950" y="7481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22" name="Freeform: Shape 621">
              <a:extLst>
                <a:ext uri="{FF2B5EF4-FFF2-40B4-BE49-F238E27FC236}">
                  <a16:creationId xmlns:a16="http://schemas.microsoft.com/office/drawing/2014/main" xmlns="" id="{187BE6F5-5C03-400D-86AB-EFD13780EFFC}"/>
                </a:ext>
              </a:extLst>
            </p:cNvPr>
            <p:cNvSpPr/>
            <p:nvPr/>
          </p:nvSpPr>
          <p:spPr>
            <a:xfrm>
              <a:off x="6890861" y="42695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23" name="Freeform: Shape 622">
              <a:extLst>
                <a:ext uri="{FF2B5EF4-FFF2-40B4-BE49-F238E27FC236}">
                  <a16:creationId xmlns:a16="http://schemas.microsoft.com/office/drawing/2014/main" xmlns="" id="{0F881A79-A129-4E50-81B4-4D40FE389C55}"/>
                </a:ext>
              </a:extLst>
            </p:cNvPr>
            <p:cNvSpPr/>
            <p:nvPr/>
          </p:nvSpPr>
          <p:spPr>
            <a:xfrm>
              <a:off x="7137135" y="427910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24" name="Freeform: Shape 623">
              <a:extLst>
                <a:ext uri="{FF2B5EF4-FFF2-40B4-BE49-F238E27FC236}">
                  <a16:creationId xmlns:a16="http://schemas.microsoft.com/office/drawing/2014/main" xmlns="" id="{F5E5016A-51E5-43A6-8C93-E8CF8D4814EC}"/>
                </a:ext>
              </a:extLst>
            </p:cNvPr>
            <p:cNvSpPr/>
            <p:nvPr/>
          </p:nvSpPr>
          <p:spPr>
            <a:xfrm>
              <a:off x="6943778" y="4253917"/>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6615" y="6615"/>
                    <a:pt x="7567" y="7567"/>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25" name="Freeform: Shape 624">
              <a:extLst>
                <a:ext uri="{FF2B5EF4-FFF2-40B4-BE49-F238E27FC236}">
                  <a16:creationId xmlns:a16="http://schemas.microsoft.com/office/drawing/2014/main" xmlns="" id="{C31AA970-8433-4975-A11B-325DBF33B8C6}"/>
                </a:ext>
              </a:extLst>
            </p:cNvPr>
            <p:cNvSpPr/>
            <p:nvPr/>
          </p:nvSpPr>
          <p:spPr>
            <a:xfrm>
              <a:off x="7132796" y="42981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26" name="Freeform: Shape 625">
              <a:extLst>
                <a:ext uri="{FF2B5EF4-FFF2-40B4-BE49-F238E27FC236}">
                  <a16:creationId xmlns:a16="http://schemas.microsoft.com/office/drawing/2014/main" xmlns="" id="{E8619AF8-92E3-4C5E-B6A4-B3B4A280722B}"/>
                </a:ext>
              </a:extLst>
            </p:cNvPr>
            <p:cNvSpPr/>
            <p:nvPr/>
          </p:nvSpPr>
          <p:spPr>
            <a:xfrm>
              <a:off x="7132796" y="430577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8096" y="8096"/>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27" name="Freeform: Shape 626">
              <a:extLst>
                <a:ext uri="{FF2B5EF4-FFF2-40B4-BE49-F238E27FC236}">
                  <a16:creationId xmlns:a16="http://schemas.microsoft.com/office/drawing/2014/main" xmlns="" id="{CAB0FE77-8E67-47AB-9FCB-01B172D652BB}"/>
                </a:ext>
              </a:extLst>
            </p:cNvPr>
            <p:cNvSpPr/>
            <p:nvPr/>
          </p:nvSpPr>
          <p:spPr>
            <a:xfrm>
              <a:off x="7133749" y="43114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28" name="Freeform: Shape 627">
              <a:extLst>
                <a:ext uri="{FF2B5EF4-FFF2-40B4-BE49-F238E27FC236}">
                  <a16:creationId xmlns:a16="http://schemas.microsoft.com/office/drawing/2014/main" xmlns="" id="{C102A1CC-4A35-4514-A239-BEB19C3BDF6C}"/>
                </a:ext>
              </a:extLst>
            </p:cNvPr>
            <p:cNvSpPr/>
            <p:nvPr/>
          </p:nvSpPr>
          <p:spPr>
            <a:xfrm>
              <a:off x="7092368" y="423814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29" name="Freeform: Shape 628">
              <a:extLst>
                <a:ext uri="{FF2B5EF4-FFF2-40B4-BE49-F238E27FC236}">
                  <a16:creationId xmlns:a16="http://schemas.microsoft.com/office/drawing/2014/main" xmlns="" id="{317C3822-8A9D-4716-90F8-E1BCDEA0F1D3}"/>
                </a:ext>
              </a:extLst>
            </p:cNvPr>
            <p:cNvSpPr/>
            <p:nvPr/>
          </p:nvSpPr>
          <p:spPr>
            <a:xfrm>
              <a:off x="7112794" y="4252436"/>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8096" y="7144"/>
                    <a:pt x="8096" y="8096"/>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30" name="Freeform: Shape 629">
              <a:extLst>
                <a:ext uri="{FF2B5EF4-FFF2-40B4-BE49-F238E27FC236}">
                  <a16:creationId xmlns:a16="http://schemas.microsoft.com/office/drawing/2014/main" xmlns="" id="{DD23653A-E600-4BDF-8ABA-32CC5D138CF7}"/>
                </a:ext>
              </a:extLst>
            </p:cNvPr>
            <p:cNvSpPr/>
            <p:nvPr/>
          </p:nvSpPr>
          <p:spPr>
            <a:xfrm>
              <a:off x="7068979" y="422820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31" name="Freeform: Shape 630">
              <a:extLst>
                <a:ext uri="{FF2B5EF4-FFF2-40B4-BE49-F238E27FC236}">
                  <a16:creationId xmlns:a16="http://schemas.microsoft.com/office/drawing/2014/main" xmlns="" id="{8A84773A-8E8B-432F-A508-7BB60C270248}"/>
                </a:ext>
              </a:extLst>
            </p:cNvPr>
            <p:cNvSpPr/>
            <p:nvPr/>
          </p:nvSpPr>
          <p:spPr>
            <a:xfrm>
              <a:off x="7112794" y="4251483"/>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8096" y="8096"/>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32" name="Freeform: Shape 631">
              <a:extLst>
                <a:ext uri="{FF2B5EF4-FFF2-40B4-BE49-F238E27FC236}">
                  <a16:creationId xmlns:a16="http://schemas.microsoft.com/office/drawing/2014/main" xmlns="" id="{02C10629-E816-45A4-B05F-68189DCEA4B0}"/>
                </a:ext>
              </a:extLst>
            </p:cNvPr>
            <p:cNvSpPr/>
            <p:nvPr/>
          </p:nvSpPr>
          <p:spPr>
            <a:xfrm>
              <a:off x="7136606" y="433625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33" name="Freeform: Shape 632">
              <a:extLst>
                <a:ext uri="{FF2B5EF4-FFF2-40B4-BE49-F238E27FC236}">
                  <a16:creationId xmlns:a16="http://schemas.microsoft.com/office/drawing/2014/main" xmlns="" id="{66099077-BEC3-4110-B3E5-D04483CDA755}"/>
                </a:ext>
              </a:extLst>
            </p:cNvPr>
            <p:cNvSpPr/>
            <p:nvPr/>
          </p:nvSpPr>
          <p:spPr>
            <a:xfrm>
              <a:off x="7137559" y="43362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34" name="Freeform: Shape 633">
              <a:extLst>
                <a:ext uri="{FF2B5EF4-FFF2-40B4-BE49-F238E27FC236}">
                  <a16:creationId xmlns:a16="http://schemas.microsoft.com/office/drawing/2014/main" xmlns="" id="{C33C856C-55E0-4410-AE18-2CF108D466AF}"/>
                </a:ext>
              </a:extLst>
            </p:cNvPr>
            <p:cNvSpPr/>
            <p:nvPr/>
          </p:nvSpPr>
          <p:spPr>
            <a:xfrm>
              <a:off x="7137797" y="433720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35" name="Freeform: Shape 634">
              <a:extLst>
                <a:ext uri="{FF2B5EF4-FFF2-40B4-BE49-F238E27FC236}">
                  <a16:creationId xmlns:a16="http://schemas.microsoft.com/office/drawing/2014/main" xmlns="" id="{547C22C7-B3A1-4C18-BF40-194478D49B4E}"/>
                </a:ext>
              </a:extLst>
            </p:cNvPr>
            <p:cNvSpPr/>
            <p:nvPr/>
          </p:nvSpPr>
          <p:spPr>
            <a:xfrm>
              <a:off x="7135654" y="432863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8096"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36" name="Freeform: Shape 635">
              <a:extLst>
                <a:ext uri="{FF2B5EF4-FFF2-40B4-BE49-F238E27FC236}">
                  <a16:creationId xmlns:a16="http://schemas.microsoft.com/office/drawing/2014/main" xmlns="" id="{52B51473-DF0E-4C15-B94A-E3A9E103D0DD}"/>
                </a:ext>
              </a:extLst>
            </p:cNvPr>
            <p:cNvSpPr/>
            <p:nvPr/>
          </p:nvSpPr>
          <p:spPr>
            <a:xfrm>
              <a:off x="7135506" y="432577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13811"/>
                    <a:pt x="7291"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37" name="Freeform: Shape 636">
              <a:extLst>
                <a:ext uri="{FF2B5EF4-FFF2-40B4-BE49-F238E27FC236}">
                  <a16:creationId xmlns:a16="http://schemas.microsoft.com/office/drawing/2014/main" xmlns="" id="{E991FE03-F3AA-4CAE-BD43-3B7FBF841FE1}"/>
                </a:ext>
              </a:extLst>
            </p:cNvPr>
            <p:cNvSpPr/>
            <p:nvPr/>
          </p:nvSpPr>
          <p:spPr>
            <a:xfrm>
              <a:off x="7147084" y="431434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954" y="1095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38" name="Freeform: Shape 637">
              <a:extLst>
                <a:ext uri="{FF2B5EF4-FFF2-40B4-BE49-F238E27FC236}">
                  <a16:creationId xmlns:a16="http://schemas.microsoft.com/office/drawing/2014/main" xmlns="" id="{7FE7F176-61ED-4F9C-9F31-36E4EEB52051}"/>
                </a:ext>
              </a:extLst>
            </p:cNvPr>
            <p:cNvSpPr/>
            <p:nvPr/>
          </p:nvSpPr>
          <p:spPr>
            <a:xfrm>
              <a:off x="7148036" y="4306966"/>
              <a:ext cx="9525" cy="9525"/>
            </a:xfrm>
            <a:custGeom>
              <a:avLst/>
              <a:gdLst>
                <a:gd name="connsiteX0" fmla="*/ 7144 w 9525"/>
                <a:gd name="connsiteY0" fmla="*/ 7858 h 9525"/>
                <a:gd name="connsiteX1" fmla="*/ 9049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8811"/>
                    <a:pt x="9049" y="7858"/>
                    <a:pt x="9049" y="7858"/>
                  </a:cubicBezTo>
                  <a:cubicBezTo>
                    <a:pt x="8096"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39" name="Freeform: Shape 638">
              <a:extLst>
                <a:ext uri="{FF2B5EF4-FFF2-40B4-BE49-F238E27FC236}">
                  <a16:creationId xmlns:a16="http://schemas.microsoft.com/office/drawing/2014/main" xmlns="" id="{8A575F6F-8D5B-4F9A-95E3-76E88EB28FFF}"/>
                </a:ext>
              </a:extLst>
            </p:cNvPr>
            <p:cNvSpPr/>
            <p:nvPr/>
          </p:nvSpPr>
          <p:spPr>
            <a:xfrm>
              <a:off x="7134701" y="4263471"/>
              <a:ext cx="9525" cy="9525"/>
            </a:xfrm>
            <a:custGeom>
              <a:avLst/>
              <a:gdLst>
                <a:gd name="connsiteX0" fmla="*/ 7144 w 9525"/>
                <a:gd name="connsiteY0" fmla="*/ 8491 h 9525"/>
                <a:gd name="connsiteX1" fmla="*/ 10001 w 9525"/>
                <a:gd name="connsiteY1" fmla="*/ 7538 h 9525"/>
                <a:gd name="connsiteX2" fmla="*/ 7144 w 9525"/>
                <a:gd name="connsiteY2" fmla="*/ 8491 h 9525"/>
              </a:gdLst>
              <a:ahLst/>
              <a:cxnLst>
                <a:cxn ang="0">
                  <a:pos x="connsiteX0" y="connsiteY0"/>
                </a:cxn>
                <a:cxn ang="0">
                  <a:pos x="connsiteX1" y="connsiteY1"/>
                </a:cxn>
                <a:cxn ang="0">
                  <a:pos x="connsiteX2" y="connsiteY2"/>
                </a:cxn>
              </a:cxnLst>
              <a:rect l="l" t="t" r="r" b="b"/>
              <a:pathLst>
                <a:path w="9525" h="9525">
                  <a:moveTo>
                    <a:pt x="7144" y="8491"/>
                  </a:moveTo>
                  <a:lnTo>
                    <a:pt x="10001" y="7538"/>
                  </a:lnTo>
                  <a:cubicBezTo>
                    <a:pt x="8096" y="6586"/>
                    <a:pt x="8096" y="7538"/>
                    <a:pt x="7144" y="849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40" name="Freeform: Shape 639">
              <a:extLst>
                <a:ext uri="{FF2B5EF4-FFF2-40B4-BE49-F238E27FC236}">
                  <a16:creationId xmlns:a16="http://schemas.microsoft.com/office/drawing/2014/main" xmlns="" id="{A9D323FA-CB49-4BBA-A26F-26308160D5E7}"/>
                </a:ext>
              </a:extLst>
            </p:cNvPr>
            <p:cNvSpPr/>
            <p:nvPr/>
          </p:nvSpPr>
          <p:spPr>
            <a:xfrm>
              <a:off x="7118509" y="426291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001"/>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41" name="Freeform: Shape 640">
              <a:extLst>
                <a:ext uri="{FF2B5EF4-FFF2-40B4-BE49-F238E27FC236}">
                  <a16:creationId xmlns:a16="http://schemas.microsoft.com/office/drawing/2014/main" xmlns="" id="{29146553-473F-4971-BF68-3BC582A20EDB}"/>
                </a:ext>
              </a:extLst>
            </p:cNvPr>
            <p:cNvSpPr/>
            <p:nvPr/>
          </p:nvSpPr>
          <p:spPr>
            <a:xfrm>
              <a:off x="7130906" y="4249028"/>
              <a:ext cx="9525" cy="9525"/>
            </a:xfrm>
            <a:custGeom>
              <a:avLst/>
              <a:gdLst>
                <a:gd name="connsiteX0" fmla="*/ 8082 w 9525"/>
                <a:gd name="connsiteY0" fmla="*/ 7694 h 9525"/>
                <a:gd name="connsiteX1" fmla="*/ 8082 w 9525"/>
                <a:gd name="connsiteY1" fmla="*/ 7694 h 9525"/>
              </a:gdLst>
              <a:ahLst/>
              <a:cxnLst>
                <a:cxn ang="0">
                  <a:pos x="connsiteX0" y="connsiteY0"/>
                </a:cxn>
                <a:cxn ang="0">
                  <a:pos x="connsiteX1" y="connsiteY1"/>
                </a:cxn>
              </a:cxnLst>
              <a:rect l="l" t="t" r="r" b="b"/>
              <a:pathLst>
                <a:path w="9525" h="9525">
                  <a:moveTo>
                    <a:pt x="8082" y="7694"/>
                  </a:moveTo>
                  <a:cubicBezTo>
                    <a:pt x="9987" y="9599"/>
                    <a:pt x="5225" y="5789"/>
                    <a:pt x="8082" y="76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42" name="Freeform: Shape 641">
              <a:extLst>
                <a:ext uri="{FF2B5EF4-FFF2-40B4-BE49-F238E27FC236}">
                  <a16:creationId xmlns:a16="http://schemas.microsoft.com/office/drawing/2014/main" xmlns="" id="{016A2346-BC7E-44C2-AE58-6E2D0DD0EFF6}"/>
                </a:ext>
              </a:extLst>
            </p:cNvPr>
            <p:cNvSpPr/>
            <p:nvPr/>
          </p:nvSpPr>
          <p:spPr>
            <a:xfrm>
              <a:off x="7068026" y="4201800"/>
              <a:ext cx="9525" cy="9525"/>
            </a:xfrm>
            <a:custGeom>
              <a:avLst/>
              <a:gdLst>
                <a:gd name="connsiteX0" fmla="*/ 7144 w 9525"/>
                <a:gd name="connsiteY0" fmla="*/ 7297 h 9525"/>
                <a:gd name="connsiteX1" fmla="*/ 7144 w 9525"/>
                <a:gd name="connsiteY1" fmla="*/ 10154 h 9525"/>
                <a:gd name="connsiteX2" fmla="*/ 7144 w 9525"/>
                <a:gd name="connsiteY2" fmla="*/ 7297 h 9525"/>
              </a:gdLst>
              <a:ahLst/>
              <a:cxnLst>
                <a:cxn ang="0">
                  <a:pos x="connsiteX0" y="connsiteY0"/>
                </a:cxn>
                <a:cxn ang="0">
                  <a:pos x="connsiteX1" y="connsiteY1"/>
                </a:cxn>
                <a:cxn ang="0">
                  <a:pos x="connsiteX2" y="connsiteY2"/>
                </a:cxn>
              </a:cxnLst>
              <a:rect l="l" t="t" r="r" b="b"/>
              <a:pathLst>
                <a:path w="9525" h="9525">
                  <a:moveTo>
                    <a:pt x="7144" y="7297"/>
                  </a:moveTo>
                  <a:lnTo>
                    <a:pt x="7144" y="10154"/>
                  </a:lnTo>
                  <a:cubicBezTo>
                    <a:pt x="7144" y="10154"/>
                    <a:pt x="8096" y="6344"/>
                    <a:pt x="7144" y="72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43" name="Freeform: Shape 642">
              <a:extLst>
                <a:ext uri="{FF2B5EF4-FFF2-40B4-BE49-F238E27FC236}">
                  <a16:creationId xmlns:a16="http://schemas.microsoft.com/office/drawing/2014/main" xmlns="" id="{7297E81E-0322-4723-A95F-0B648A42AF84}"/>
                </a:ext>
              </a:extLst>
            </p:cNvPr>
            <p:cNvSpPr/>
            <p:nvPr/>
          </p:nvSpPr>
          <p:spPr>
            <a:xfrm>
              <a:off x="7031831" y="4200915"/>
              <a:ext cx="9525" cy="9525"/>
            </a:xfrm>
            <a:custGeom>
              <a:avLst/>
              <a:gdLst>
                <a:gd name="connsiteX0" fmla="*/ 9049 w 9525"/>
                <a:gd name="connsiteY0" fmla="*/ 9135 h 9525"/>
                <a:gd name="connsiteX1" fmla="*/ 7144 w 9525"/>
                <a:gd name="connsiteY1" fmla="*/ 8182 h 9525"/>
                <a:gd name="connsiteX2" fmla="*/ 9049 w 9525"/>
                <a:gd name="connsiteY2" fmla="*/ 9135 h 9525"/>
              </a:gdLst>
              <a:ahLst/>
              <a:cxnLst>
                <a:cxn ang="0">
                  <a:pos x="connsiteX0" y="connsiteY0"/>
                </a:cxn>
                <a:cxn ang="0">
                  <a:pos x="connsiteX1" y="connsiteY1"/>
                </a:cxn>
                <a:cxn ang="0">
                  <a:pos x="connsiteX2" y="connsiteY2"/>
                </a:cxn>
              </a:cxnLst>
              <a:rect l="l" t="t" r="r" b="b"/>
              <a:pathLst>
                <a:path w="9525" h="9525">
                  <a:moveTo>
                    <a:pt x="9049" y="9135"/>
                  </a:moveTo>
                  <a:cubicBezTo>
                    <a:pt x="9049" y="7230"/>
                    <a:pt x="7144" y="6277"/>
                    <a:pt x="7144" y="8182"/>
                  </a:cubicBezTo>
                  <a:cubicBezTo>
                    <a:pt x="7144" y="8182"/>
                    <a:pt x="8096" y="10087"/>
                    <a:pt x="9049" y="913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44" name="Freeform: Shape 643">
              <a:extLst>
                <a:ext uri="{FF2B5EF4-FFF2-40B4-BE49-F238E27FC236}">
                  <a16:creationId xmlns:a16="http://schemas.microsoft.com/office/drawing/2014/main" xmlns="" id="{5D83EE38-1784-49F0-A83B-FCED485380B2}"/>
                </a:ext>
              </a:extLst>
            </p:cNvPr>
            <p:cNvSpPr/>
            <p:nvPr/>
          </p:nvSpPr>
          <p:spPr>
            <a:xfrm>
              <a:off x="6937110" y="4227353"/>
              <a:ext cx="9525" cy="9525"/>
            </a:xfrm>
            <a:custGeom>
              <a:avLst/>
              <a:gdLst>
                <a:gd name="connsiteX0" fmla="*/ 7567 w 9525"/>
                <a:gd name="connsiteY0" fmla="*/ 8414 h 9525"/>
                <a:gd name="connsiteX1" fmla="*/ 7567 w 9525"/>
                <a:gd name="connsiteY1" fmla="*/ 8414 h 9525"/>
              </a:gdLst>
              <a:ahLst/>
              <a:cxnLst>
                <a:cxn ang="0">
                  <a:pos x="connsiteX0" y="connsiteY0"/>
                </a:cxn>
                <a:cxn ang="0">
                  <a:pos x="connsiteX1" y="connsiteY1"/>
                </a:cxn>
              </a:cxnLst>
              <a:rect l="l" t="t" r="r" b="b"/>
              <a:pathLst>
                <a:path w="9525" h="9525">
                  <a:moveTo>
                    <a:pt x="7567" y="8414"/>
                  </a:moveTo>
                  <a:cubicBezTo>
                    <a:pt x="6615" y="5556"/>
                    <a:pt x="7567" y="8414"/>
                    <a:pt x="7567"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45" name="Freeform: Shape 644">
              <a:extLst>
                <a:ext uri="{FF2B5EF4-FFF2-40B4-BE49-F238E27FC236}">
                  <a16:creationId xmlns:a16="http://schemas.microsoft.com/office/drawing/2014/main" xmlns="" id="{0327AE21-C85B-4E14-A619-84C341D9B990}"/>
                </a:ext>
              </a:extLst>
            </p:cNvPr>
            <p:cNvSpPr/>
            <p:nvPr/>
          </p:nvSpPr>
          <p:spPr>
            <a:xfrm>
              <a:off x="7542371" y="4403169"/>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10001"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46" name="Freeform: Shape 645">
              <a:extLst>
                <a:ext uri="{FF2B5EF4-FFF2-40B4-BE49-F238E27FC236}">
                  <a16:creationId xmlns:a16="http://schemas.microsoft.com/office/drawing/2014/main" xmlns="" id="{B9BFFF88-C891-4A6C-A1B1-0B1B618CEF04}"/>
                </a:ext>
              </a:extLst>
            </p:cNvPr>
            <p:cNvSpPr/>
            <p:nvPr/>
          </p:nvSpPr>
          <p:spPr>
            <a:xfrm>
              <a:off x="7539877" y="4396263"/>
              <a:ext cx="9525" cy="9525"/>
            </a:xfrm>
            <a:custGeom>
              <a:avLst/>
              <a:gdLst>
                <a:gd name="connsiteX0" fmla="*/ 11543 w 9525"/>
                <a:gd name="connsiteY0" fmla="*/ 7144 h 9525"/>
                <a:gd name="connsiteX1" fmla="*/ 11543 w 9525"/>
                <a:gd name="connsiteY1" fmla="*/ 7144 h 9525"/>
              </a:gdLst>
              <a:ahLst/>
              <a:cxnLst>
                <a:cxn ang="0">
                  <a:pos x="connsiteX0" y="connsiteY0"/>
                </a:cxn>
                <a:cxn ang="0">
                  <a:pos x="connsiteX1" y="connsiteY1"/>
                </a:cxn>
              </a:cxnLst>
              <a:rect l="l" t="t" r="r" b="b"/>
              <a:pathLst>
                <a:path w="9525" h="9525">
                  <a:moveTo>
                    <a:pt x="11543" y="7144"/>
                  </a:moveTo>
                  <a:cubicBezTo>
                    <a:pt x="3923" y="9049"/>
                    <a:pt x="7733" y="10001"/>
                    <a:pt x="1154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47" name="Freeform: Shape 646">
              <a:extLst>
                <a:ext uri="{FF2B5EF4-FFF2-40B4-BE49-F238E27FC236}">
                  <a16:creationId xmlns:a16="http://schemas.microsoft.com/office/drawing/2014/main" xmlns="" id="{23569AE2-1194-4397-9EF9-11AE201F6F90}"/>
                </a:ext>
              </a:extLst>
            </p:cNvPr>
            <p:cNvSpPr/>
            <p:nvPr/>
          </p:nvSpPr>
          <p:spPr>
            <a:xfrm>
              <a:off x="7500461" y="43486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48" name="Freeform: Shape 647">
              <a:extLst>
                <a:ext uri="{FF2B5EF4-FFF2-40B4-BE49-F238E27FC236}">
                  <a16:creationId xmlns:a16="http://schemas.microsoft.com/office/drawing/2014/main" xmlns="" id="{5344DDCB-125F-4916-BC98-2F46DD3F5028}"/>
                </a:ext>
              </a:extLst>
            </p:cNvPr>
            <p:cNvSpPr/>
            <p:nvPr/>
          </p:nvSpPr>
          <p:spPr>
            <a:xfrm>
              <a:off x="7469029" y="43229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49" name="Freeform: Shape 648">
              <a:extLst>
                <a:ext uri="{FF2B5EF4-FFF2-40B4-BE49-F238E27FC236}">
                  <a16:creationId xmlns:a16="http://schemas.microsoft.com/office/drawing/2014/main" xmlns="" id="{E626B480-E217-4883-BE25-219115E320D8}"/>
                </a:ext>
              </a:extLst>
            </p:cNvPr>
            <p:cNvSpPr/>
            <p:nvPr/>
          </p:nvSpPr>
          <p:spPr>
            <a:xfrm>
              <a:off x="7465219" y="431625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50" name="Freeform: Shape 649">
              <a:extLst>
                <a:ext uri="{FF2B5EF4-FFF2-40B4-BE49-F238E27FC236}">
                  <a16:creationId xmlns:a16="http://schemas.microsoft.com/office/drawing/2014/main" xmlns="" id="{51DEAA32-8AA0-44B8-8E9A-B80A528109D3}"/>
                </a:ext>
              </a:extLst>
            </p:cNvPr>
            <p:cNvSpPr/>
            <p:nvPr/>
          </p:nvSpPr>
          <p:spPr>
            <a:xfrm>
              <a:off x="7500038" y="4346733"/>
              <a:ext cx="9525" cy="9525"/>
            </a:xfrm>
            <a:custGeom>
              <a:avLst/>
              <a:gdLst>
                <a:gd name="connsiteX0" fmla="*/ 7567 w 9525"/>
                <a:gd name="connsiteY0" fmla="*/ 9049 h 9525"/>
                <a:gd name="connsiteX1" fmla="*/ 7567 w 9525"/>
                <a:gd name="connsiteY1" fmla="*/ 7144 h 9525"/>
                <a:gd name="connsiteX2" fmla="*/ 7567 w 9525"/>
                <a:gd name="connsiteY2" fmla="*/ 9049 h 9525"/>
              </a:gdLst>
              <a:ahLst/>
              <a:cxnLst>
                <a:cxn ang="0">
                  <a:pos x="connsiteX0" y="connsiteY0"/>
                </a:cxn>
                <a:cxn ang="0">
                  <a:pos x="connsiteX1" y="connsiteY1"/>
                </a:cxn>
                <a:cxn ang="0">
                  <a:pos x="connsiteX2" y="connsiteY2"/>
                </a:cxn>
              </a:cxnLst>
              <a:rect l="l" t="t" r="r" b="b"/>
              <a:pathLst>
                <a:path w="9525" h="9525">
                  <a:moveTo>
                    <a:pt x="7567" y="9049"/>
                  </a:moveTo>
                  <a:lnTo>
                    <a:pt x="7567" y="7144"/>
                  </a:lnTo>
                  <a:cubicBezTo>
                    <a:pt x="6615" y="8096"/>
                    <a:pt x="7567" y="8096"/>
                    <a:pt x="7567"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51" name="Freeform: Shape 650">
              <a:extLst>
                <a:ext uri="{FF2B5EF4-FFF2-40B4-BE49-F238E27FC236}">
                  <a16:creationId xmlns:a16="http://schemas.microsoft.com/office/drawing/2014/main" xmlns="" id="{418F043B-5DAA-4067-934D-3F4CD6F86633}"/>
                </a:ext>
              </a:extLst>
            </p:cNvPr>
            <p:cNvSpPr/>
            <p:nvPr/>
          </p:nvSpPr>
          <p:spPr>
            <a:xfrm>
              <a:off x="7531894" y="43953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52" name="Freeform: Shape 651">
              <a:extLst>
                <a:ext uri="{FF2B5EF4-FFF2-40B4-BE49-F238E27FC236}">
                  <a16:creationId xmlns:a16="http://schemas.microsoft.com/office/drawing/2014/main" xmlns="" id="{1C32564F-7064-480D-8449-03A7554B9879}"/>
                </a:ext>
              </a:extLst>
            </p:cNvPr>
            <p:cNvSpPr/>
            <p:nvPr/>
          </p:nvSpPr>
          <p:spPr>
            <a:xfrm>
              <a:off x="7516654" y="4357317"/>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10001" y="6086"/>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53" name="Freeform: Shape 652">
              <a:extLst>
                <a:ext uri="{FF2B5EF4-FFF2-40B4-BE49-F238E27FC236}">
                  <a16:creationId xmlns:a16="http://schemas.microsoft.com/office/drawing/2014/main" xmlns="" id="{B808F223-6868-4A22-8815-18E6D7C3339D}"/>
                </a:ext>
              </a:extLst>
            </p:cNvPr>
            <p:cNvSpPr/>
            <p:nvPr/>
          </p:nvSpPr>
          <p:spPr>
            <a:xfrm>
              <a:off x="7524787" y="4366422"/>
              <a:ext cx="9525" cy="9525"/>
            </a:xfrm>
            <a:custGeom>
              <a:avLst/>
              <a:gdLst>
                <a:gd name="connsiteX0" fmla="*/ 9488 w 9525"/>
                <a:gd name="connsiteY0" fmla="*/ 7458 h 9525"/>
                <a:gd name="connsiteX1" fmla="*/ 9488 w 9525"/>
                <a:gd name="connsiteY1" fmla="*/ 7458 h 9525"/>
              </a:gdLst>
              <a:ahLst/>
              <a:cxnLst>
                <a:cxn ang="0">
                  <a:pos x="connsiteX0" y="connsiteY0"/>
                </a:cxn>
                <a:cxn ang="0">
                  <a:pos x="connsiteX1" y="connsiteY1"/>
                </a:cxn>
              </a:cxnLst>
              <a:rect l="l" t="t" r="r" b="b"/>
              <a:pathLst>
                <a:path w="9525" h="9525">
                  <a:moveTo>
                    <a:pt x="9488" y="7458"/>
                  </a:moveTo>
                  <a:cubicBezTo>
                    <a:pt x="8536" y="5553"/>
                    <a:pt x="4726" y="13173"/>
                    <a:pt x="9488" y="74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54" name="Freeform: Shape 653">
              <a:extLst>
                <a:ext uri="{FF2B5EF4-FFF2-40B4-BE49-F238E27FC236}">
                  <a16:creationId xmlns:a16="http://schemas.microsoft.com/office/drawing/2014/main" xmlns="" id="{EAEDD3CB-5E04-4875-BE6B-F2C87A33FE74}"/>
                </a:ext>
              </a:extLst>
            </p:cNvPr>
            <p:cNvSpPr/>
            <p:nvPr/>
          </p:nvSpPr>
          <p:spPr>
            <a:xfrm>
              <a:off x="7538561" y="43857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55" name="Freeform: Shape 654">
              <a:extLst>
                <a:ext uri="{FF2B5EF4-FFF2-40B4-BE49-F238E27FC236}">
                  <a16:creationId xmlns:a16="http://schemas.microsoft.com/office/drawing/2014/main" xmlns="" id="{AE60F1ED-6B8B-41C2-81CF-DE8318DACF39}"/>
                </a:ext>
              </a:extLst>
            </p:cNvPr>
            <p:cNvSpPr/>
            <p:nvPr/>
          </p:nvSpPr>
          <p:spPr>
            <a:xfrm>
              <a:off x="7509034" y="43505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56" name="Freeform: Shape 655">
              <a:extLst>
                <a:ext uri="{FF2B5EF4-FFF2-40B4-BE49-F238E27FC236}">
                  <a16:creationId xmlns:a16="http://schemas.microsoft.com/office/drawing/2014/main" xmlns="" id="{E3407290-DF76-4D32-9C90-58EDB6F38C7A}"/>
                </a:ext>
              </a:extLst>
            </p:cNvPr>
            <p:cNvSpPr/>
            <p:nvPr/>
          </p:nvSpPr>
          <p:spPr>
            <a:xfrm>
              <a:off x="7211854" y="43657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57" name="Freeform: Shape 656">
              <a:extLst>
                <a:ext uri="{FF2B5EF4-FFF2-40B4-BE49-F238E27FC236}">
                  <a16:creationId xmlns:a16="http://schemas.microsoft.com/office/drawing/2014/main" xmlns="" id="{90319412-DD38-464F-B869-9E3C8C24BE9B}"/>
                </a:ext>
              </a:extLst>
            </p:cNvPr>
            <p:cNvSpPr/>
            <p:nvPr/>
          </p:nvSpPr>
          <p:spPr>
            <a:xfrm>
              <a:off x="7189629" y="4368323"/>
              <a:ext cx="9525" cy="9525"/>
            </a:xfrm>
            <a:custGeom>
              <a:avLst/>
              <a:gdLst>
                <a:gd name="connsiteX0" fmla="*/ 8414 w 9525"/>
                <a:gd name="connsiteY0" fmla="*/ 8414 h 9525"/>
                <a:gd name="connsiteX1" fmla="*/ 8414 w 9525"/>
                <a:gd name="connsiteY1" fmla="*/ 8414 h 9525"/>
              </a:gdLst>
              <a:ahLst/>
              <a:cxnLst>
                <a:cxn ang="0">
                  <a:pos x="connsiteX0" y="connsiteY0"/>
                </a:cxn>
                <a:cxn ang="0">
                  <a:pos x="connsiteX1" y="connsiteY1"/>
                </a:cxn>
              </a:cxnLst>
              <a:rect l="l" t="t" r="r" b="b"/>
              <a:pathLst>
                <a:path w="9525" h="9525">
                  <a:moveTo>
                    <a:pt x="8414" y="8414"/>
                  </a:moveTo>
                  <a:cubicBezTo>
                    <a:pt x="8414" y="8414"/>
                    <a:pt x="5556" y="5556"/>
                    <a:pt x="841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58" name="Freeform: Shape 657">
              <a:extLst>
                <a:ext uri="{FF2B5EF4-FFF2-40B4-BE49-F238E27FC236}">
                  <a16:creationId xmlns:a16="http://schemas.microsoft.com/office/drawing/2014/main" xmlns="" id="{9CF25891-7DF5-4B7E-A95E-B1BBF2EDB578}"/>
                </a:ext>
              </a:extLst>
            </p:cNvPr>
            <p:cNvSpPr/>
            <p:nvPr/>
          </p:nvSpPr>
          <p:spPr>
            <a:xfrm>
              <a:off x="7485221" y="43067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59" name="Freeform: Shape 658">
              <a:extLst>
                <a:ext uri="{FF2B5EF4-FFF2-40B4-BE49-F238E27FC236}">
                  <a16:creationId xmlns:a16="http://schemas.microsoft.com/office/drawing/2014/main" xmlns="" id="{9FDCC4B4-974B-4821-AA29-F827E20487C3}"/>
                </a:ext>
              </a:extLst>
            </p:cNvPr>
            <p:cNvSpPr/>
            <p:nvPr/>
          </p:nvSpPr>
          <p:spPr>
            <a:xfrm>
              <a:off x="7370380" y="4270533"/>
              <a:ext cx="9525" cy="19050"/>
            </a:xfrm>
            <a:custGeom>
              <a:avLst/>
              <a:gdLst>
                <a:gd name="connsiteX0" fmla="*/ 8638 w 9525"/>
                <a:gd name="connsiteY0" fmla="*/ 7144 h 19050"/>
                <a:gd name="connsiteX1" fmla="*/ 7685 w 9525"/>
                <a:gd name="connsiteY1" fmla="*/ 12859 h 19050"/>
                <a:gd name="connsiteX2" fmla="*/ 8638 w 9525"/>
                <a:gd name="connsiteY2" fmla="*/ 7144 h 19050"/>
              </a:gdLst>
              <a:ahLst/>
              <a:cxnLst>
                <a:cxn ang="0">
                  <a:pos x="connsiteX0" y="connsiteY0"/>
                </a:cxn>
                <a:cxn ang="0">
                  <a:pos x="connsiteX1" y="connsiteY1"/>
                </a:cxn>
                <a:cxn ang="0">
                  <a:pos x="connsiteX2" y="connsiteY2"/>
                </a:cxn>
              </a:cxnLst>
              <a:rect l="l" t="t" r="r" b="b"/>
              <a:pathLst>
                <a:path w="9525" h="19050">
                  <a:moveTo>
                    <a:pt x="8638" y="7144"/>
                  </a:moveTo>
                  <a:cubicBezTo>
                    <a:pt x="9590" y="10001"/>
                    <a:pt x="5780" y="10001"/>
                    <a:pt x="7685" y="12859"/>
                  </a:cubicBezTo>
                  <a:cubicBezTo>
                    <a:pt x="7685" y="11906"/>
                    <a:pt x="10543" y="9049"/>
                    <a:pt x="863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60" name="Freeform: Shape 659">
              <a:extLst>
                <a:ext uri="{FF2B5EF4-FFF2-40B4-BE49-F238E27FC236}">
                  <a16:creationId xmlns:a16="http://schemas.microsoft.com/office/drawing/2014/main" xmlns="" id="{F12CE4F7-EC4D-499B-B367-C68BD1C294D3}"/>
                </a:ext>
              </a:extLst>
            </p:cNvPr>
            <p:cNvSpPr/>
            <p:nvPr/>
          </p:nvSpPr>
          <p:spPr>
            <a:xfrm>
              <a:off x="7531894" y="43953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61" name="Freeform: Shape 660">
              <a:extLst>
                <a:ext uri="{FF2B5EF4-FFF2-40B4-BE49-F238E27FC236}">
                  <a16:creationId xmlns:a16="http://schemas.microsoft.com/office/drawing/2014/main" xmlns="" id="{BA687B61-E748-42EF-BCAF-73A8A11CADA2}"/>
                </a:ext>
              </a:extLst>
            </p:cNvPr>
            <p:cNvSpPr/>
            <p:nvPr/>
          </p:nvSpPr>
          <p:spPr>
            <a:xfrm>
              <a:off x="7370921" y="427720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62" name="Freeform: Shape 661">
              <a:extLst>
                <a:ext uri="{FF2B5EF4-FFF2-40B4-BE49-F238E27FC236}">
                  <a16:creationId xmlns:a16="http://schemas.microsoft.com/office/drawing/2014/main" xmlns="" id="{2AE4A9CF-EAF1-4608-8D30-FA5B7E18071D}"/>
                </a:ext>
              </a:extLst>
            </p:cNvPr>
            <p:cNvSpPr/>
            <p:nvPr/>
          </p:nvSpPr>
          <p:spPr>
            <a:xfrm>
              <a:off x="7457599" y="429434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63" name="Freeform: Shape 662">
              <a:extLst>
                <a:ext uri="{FF2B5EF4-FFF2-40B4-BE49-F238E27FC236}">
                  <a16:creationId xmlns:a16="http://schemas.microsoft.com/office/drawing/2014/main" xmlns="" id="{C10A89E1-5937-4BFA-8E0B-3BACC9BBE559}"/>
                </a:ext>
              </a:extLst>
            </p:cNvPr>
            <p:cNvSpPr/>
            <p:nvPr/>
          </p:nvSpPr>
          <p:spPr>
            <a:xfrm>
              <a:off x="7475273" y="4307919"/>
              <a:ext cx="9525" cy="9525"/>
            </a:xfrm>
            <a:custGeom>
              <a:avLst/>
              <a:gdLst>
                <a:gd name="connsiteX0" fmla="*/ 7567 w 9525"/>
                <a:gd name="connsiteY0" fmla="*/ 7858 h 9525"/>
                <a:gd name="connsiteX1" fmla="*/ 7567 w 9525"/>
                <a:gd name="connsiteY1" fmla="*/ 7858 h 9525"/>
                <a:gd name="connsiteX2" fmla="*/ 7567 w 9525"/>
                <a:gd name="connsiteY2" fmla="*/ 7858 h 9525"/>
              </a:gdLst>
              <a:ahLst/>
              <a:cxnLst>
                <a:cxn ang="0">
                  <a:pos x="connsiteX0" y="connsiteY0"/>
                </a:cxn>
                <a:cxn ang="0">
                  <a:pos x="connsiteX1" y="connsiteY1"/>
                </a:cxn>
                <a:cxn ang="0">
                  <a:pos x="connsiteX2" y="connsiteY2"/>
                </a:cxn>
              </a:cxnLst>
              <a:rect l="l" t="t" r="r" b="b"/>
              <a:pathLst>
                <a:path w="9525" h="9525">
                  <a:moveTo>
                    <a:pt x="7567" y="7858"/>
                  </a:moveTo>
                  <a:lnTo>
                    <a:pt x="7567" y="7858"/>
                  </a:lnTo>
                  <a:cubicBezTo>
                    <a:pt x="6615" y="6906"/>
                    <a:pt x="7567" y="6906"/>
                    <a:pt x="7567"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64" name="Freeform: Shape 663">
              <a:extLst>
                <a:ext uri="{FF2B5EF4-FFF2-40B4-BE49-F238E27FC236}">
                  <a16:creationId xmlns:a16="http://schemas.microsoft.com/office/drawing/2014/main" xmlns="" id="{6E027DC5-78A0-4473-BF2A-1932D99CF5CA}"/>
                </a:ext>
              </a:extLst>
            </p:cNvPr>
            <p:cNvSpPr/>
            <p:nvPr/>
          </p:nvSpPr>
          <p:spPr>
            <a:xfrm>
              <a:off x="7444546" y="4292455"/>
              <a:ext cx="9525" cy="9525"/>
            </a:xfrm>
            <a:custGeom>
              <a:avLst/>
              <a:gdLst>
                <a:gd name="connsiteX0" fmla="*/ 7814 w 9525"/>
                <a:gd name="connsiteY0" fmla="*/ 8082 h 9525"/>
                <a:gd name="connsiteX1" fmla="*/ 7814 w 9525"/>
                <a:gd name="connsiteY1" fmla="*/ 8082 h 9525"/>
              </a:gdLst>
              <a:ahLst/>
              <a:cxnLst>
                <a:cxn ang="0">
                  <a:pos x="connsiteX0" y="connsiteY0"/>
                </a:cxn>
                <a:cxn ang="0">
                  <a:pos x="connsiteX1" y="connsiteY1"/>
                </a:cxn>
              </a:cxnLst>
              <a:rect l="l" t="t" r="r" b="b"/>
              <a:pathLst>
                <a:path w="9525" h="9525">
                  <a:moveTo>
                    <a:pt x="7814" y="8082"/>
                  </a:moveTo>
                  <a:cubicBezTo>
                    <a:pt x="5910" y="5225"/>
                    <a:pt x="8767" y="9987"/>
                    <a:pt x="7814" y="808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65" name="Freeform: Shape 664">
              <a:extLst>
                <a:ext uri="{FF2B5EF4-FFF2-40B4-BE49-F238E27FC236}">
                  <a16:creationId xmlns:a16="http://schemas.microsoft.com/office/drawing/2014/main" xmlns="" id="{DE4E8057-1C78-49DD-8821-54B6438B391D}"/>
                </a:ext>
              </a:extLst>
            </p:cNvPr>
            <p:cNvSpPr/>
            <p:nvPr/>
          </p:nvSpPr>
          <p:spPr>
            <a:xfrm>
              <a:off x="7434739" y="42895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66" name="Freeform: Shape 665">
              <a:extLst>
                <a:ext uri="{FF2B5EF4-FFF2-40B4-BE49-F238E27FC236}">
                  <a16:creationId xmlns:a16="http://schemas.microsoft.com/office/drawing/2014/main" xmlns="" id="{A76E0667-EB71-492F-9DA9-4A2E67BB5360}"/>
                </a:ext>
              </a:extLst>
            </p:cNvPr>
            <p:cNvSpPr/>
            <p:nvPr/>
          </p:nvSpPr>
          <p:spPr>
            <a:xfrm>
              <a:off x="7230904" y="4338161"/>
              <a:ext cx="9525" cy="9525"/>
            </a:xfrm>
            <a:custGeom>
              <a:avLst/>
              <a:gdLst>
                <a:gd name="connsiteX0" fmla="*/ 9049 w 9525"/>
                <a:gd name="connsiteY0" fmla="*/ 9049 h 9525"/>
                <a:gd name="connsiteX1" fmla="*/ 7144 w 9525"/>
                <a:gd name="connsiteY1" fmla="*/ 7144 h 9525"/>
                <a:gd name="connsiteX2" fmla="*/ 9049 w 9525"/>
                <a:gd name="connsiteY2" fmla="*/ 9049 h 9525"/>
              </a:gdLst>
              <a:ahLst/>
              <a:cxnLst>
                <a:cxn ang="0">
                  <a:pos x="connsiteX0" y="connsiteY0"/>
                </a:cxn>
                <a:cxn ang="0">
                  <a:pos x="connsiteX1" y="connsiteY1"/>
                </a:cxn>
                <a:cxn ang="0">
                  <a:pos x="connsiteX2" y="connsiteY2"/>
                </a:cxn>
              </a:cxnLst>
              <a:rect l="l" t="t" r="r" b="b"/>
              <a:pathLst>
                <a:path w="9525" h="9525">
                  <a:moveTo>
                    <a:pt x="9049" y="9049"/>
                  </a:moveTo>
                  <a:cubicBezTo>
                    <a:pt x="8096" y="9049"/>
                    <a:pt x="7144" y="8096"/>
                    <a:pt x="7144" y="7144"/>
                  </a:cubicBezTo>
                  <a:cubicBezTo>
                    <a:pt x="8096" y="9049"/>
                    <a:pt x="8096" y="10954"/>
                    <a:pt x="9049"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67" name="Freeform: Shape 666">
              <a:extLst>
                <a:ext uri="{FF2B5EF4-FFF2-40B4-BE49-F238E27FC236}">
                  <a16:creationId xmlns:a16="http://schemas.microsoft.com/office/drawing/2014/main" xmlns="" id="{EFFF330C-DBA3-4F58-9A99-B2618A8C011E}"/>
                </a:ext>
              </a:extLst>
            </p:cNvPr>
            <p:cNvSpPr/>
            <p:nvPr/>
          </p:nvSpPr>
          <p:spPr>
            <a:xfrm>
              <a:off x="7532000" y="4394358"/>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9049"/>
                    <a:pt x="7990" y="7144"/>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68" name="Freeform: Shape 667">
              <a:extLst>
                <a:ext uri="{FF2B5EF4-FFF2-40B4-BE49-F238E27FC236}">
                  <a16:creationId xmlns:a16="http://schemas.microsoft.com/office/drawing/2014/main" xmlns="" id="{A4150670-FF97-4CB4-80A8-0DF9F91429ED}"/>
                </a:ext>
              </a:extLst>
            </p:cNvPr>
            <p:cNvSpPr/>
            <p:nvPr/>
          </p:nvSpPr>
          <p:spPr>
            <a:xfrm>
              <a:off x="7434739" y="4313396"/>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lnTo>
                    <a:pt x="7144" y="7144"/>
                  </a:lnTo>
                  <a:cubicBezTo>
                    <a:pt x="8096" y="7144"/>
                    <a:pt x="8096" y="8096"/>
                    <a:pt x="9049"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69" name="Freeform: Shape 668">
              <a:extLst>
                <a:ext uri="{FF2B5EF4-FFF2-40B4-BE49-F238E27FC236}">
                  <a16:creationId xmlns:a16="http://schemas.microsoft.com/office/drawing/2014/main" xmlns="" id="{144BE16D-BBDD-4F49-967D-85C937C89DDC}"/>
                </a:ext>
              </a:extLst>
            </p:cNvPr>
            <p:cNvSpPr/>
            <p:nvPr/>
          </p:nvSpPr>
          <p:spPr>
            <a:xfrm>
              <a:off x="7297579" y="43010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70" name="Freeform: Shape 669">
              <a:extLst>
                <a:ext uri="{FF2B5EF4-FFF2-40B4-BE49-F238E27FC236}">
                  <a16:creationId xmlns:a16="http://schemas.microsoft.com/office/drawing/2014/main" xmlns="" id="{95AEE080-6B1A-4F44-A4FC-FF93EEBD3846}"/>
                </a:ext>
              </a:extLst>
            </p:cNvPr>
            <p:cNvSpPr/>
            <p:nvPr/>
          </p:nvSpPr>
          <p:spPr>
            <a:xfrm>
              <a:off x="7429553" y="4309687"/>
              <a:ext cx="9525" cy="9525"/>
            </a:xfrm>
            <a:custGeom>
              <a:avLst/>
              <a:gdLst>
                <a:gd name="connsiteX0" fmla="*/ 7567 w 9525"/>
                <a:gd name="connsiteY0" fmla="*/ 8947 h 9525"/>
                <a:gd name="connsiteX1" fmla="*/ 7567 w 9525"/>
                <a:gd name="connsiteY1" fmla="*/ 8947 h 9525"/>
              </a:gdLst>
              <a:ahLst/>
              <a:cxnLst>
                <a:cxn ang="0">
                  <a:pos x="connsiteX0" y="connsiteY0"/>
                </a:cxn>
                <a:cxn ang="0">
                  <a:pos x="connsiteX1" y="connsiteY1"/>
                </a:cxn>
              </a:cxnLst>
              <a:rect l="l" t="t" r="r" b="b"/>
              <a:pathLst>
                <a:path w="9525" h="9525">
                  <a:moveTo>
                    <a:pt x="7567" y="8947"/>
                  </a:moveTo>
                  <a:cubicBezTo>
                    <a:pt x="7567" y="7042"/>
                    <a:pt x="6615" y="6090"/>
                    <a:pt x="7567" y="89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71" name="Freeform: Shape 670">
              <a:extLst>
                <a:ext uri="{FF2B5EF4-FFF2-40B4-BE49-F238E27FC236}">
                  <a16:creationId xmlns:a16="http://schemas.microsoft.com/office/drawing/2014/main" xmlns="" id="{1528C826-8862-4C59-895A-CF14DDDF4058}"/>
                </a:ext>
              </a:extLst>
            </p:cNvPr>
            <p:cNvSpPr/>
            <p:nvPr/>
          </p:nvSpPr>
          <p:spPr>
            <a:xfrm>
              <a:off x="7230904" y="43391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72" name="Freeform: Shape 671">
              <a:extLst>
                <a:ext uri="{FF2B5EF4-FFF2-40B4-BE49-F238E27FC236}">
                  <a16:creationId xmlns:a16="http://schemas.microsoft.com/office/drawing/2014/main" xmlns="" id="{390D064C-A83C-48E0-A551-D5FF14D0E806}"/>
                </a:ext>
              </a:extLst>
            </p:cNvPr>
            <p:cNvSpPr/>
            <p:nvPr/>
          </p:nvSpPr>
          <p:spPr>
            <a:xfrm>
              <a:off x="7186098" y="4262999"/>
              <a:ext cx="361950" cy="142875"/>
            </a:xfrm>
            <a:custGeom>
              <a:avLst/>
              <a:gdLst>
                <a:gd name="connsiteX0" fmla="*/ 48139 w 361950"/>
                <a:gd name="connsiteY0" fmla="*/ 95641 h 142875"/>
                <a:gd name="connsiteX1" fmla="*/ 49092 w 361950"/>
                <a:gd name="connsiteY1" fmla="*/ 78496 h 142875"/>
                <a:gd name="connsiteX2" fmla="*/ 50045 w 361950"/>
                <a:gd name="connsiteY2" fmla="*/ 78496 h 142875"/>
                <a:gd name="connsiteX3" fmla="*/ 52902 w 361950"/>
                <a:gd name="connsiteY3" fmla="*/ 76591 h 142875"/>
                <a:gd name="connsiteX4" fmla="*/ 56712 w 361950"/>
                <a:gd name="connsiteY4" fmla="*/ 84211 h 142875"/>
                <a:gd name="connsiteX5" fmla="*/ 138627 w 361950"/>
                <a:gd name="connsiteY5" fmla="*/ 35633 h 142875"/>
                <a:gd name="connsiteX6" fmla="*/ 139579 w 361950"/>
                <a:gd name="connsiteY6" fmla="*/ 34681 h 142875"/>
                <a:gd name="connsiteX7" fmla="*/ 295789 w 361950"/>
                <a:gd name="connsiteY7" fmla="*/ 62304 h 142875"/>
                <a:gd name="connsiteX8" fmla="*/ 288170 w 361950"/>
                <a:gd name="connsiteY8" fmla="*/ 74686 h 142875"/>
                <a:gd name="connsiteX9" fmla="*/ 345320 w 361950"/>
                <a:gd name="connsiteY9" fmla="*/ 118501 h 142875"/>
                <a:gd name="connsiteX10" fmla="*/ 358654 w 361950"/>
                <a:gd name="connsiteY10" fmla="*/ 129931 h 142875"/>
                <a:gd name="connsiteX11" fmla="*/ 355797 w 361950"/>
                <a:gd name="connsiteY11" fmla="*/ 138504 h 142875"/>
                <a:gd name="connsiteX12" fmla="*/ 363417 w 361950"/>
                <a:gd name="connsiteY12" fmla="*/ 140408 h 142875"/>
                <a:gd name="connsiteX13" fmla="*/ 361512 w 361950"/>
                <a:gd name="connsiteY13" fmla="*/ 141361 h 142875"/>
                <a:gd name="connsiteX14" fmla="*/ 352939 w 361950"/>
                <a:gd name="connsiteY14" fmla="*/ 128026 h 142875"/>
                <a:gd name="connsiteX15" fmla="*/ 328174 w 361950"/>
                <a:gd name="connsiteY15" fmla="*/ 104213 h 142875"/>
                <a:gd name="connsiteX16" fmla="*/ 330079 w 361950"/>
                <a:gd name="connsiteY16" fmla="*/ 101356 h 142875"/>
                <a:gd name="connsiteX17" fmla="*/ 324364 w 361950"/>
                <a:gd name="connsiteY17" fmla="*/ 93736 h 142875"/>
                <a:gd name="connsiteX18" fmla="*/ 291027 w 361950"/>
                <a:gd name="connsiteY18" fmla="*/ 71829 h 142875"/>
                <a:gd name="connsiteX19" fmla="*/ 294837 w 361950"/>
                <a:gd name="connsiteY19" fmla="*/ 65161 h 142875"/>
                <a:gd name="connsiteX20" fmla="*/ 284359 w 361950"/>
                <a:gd name="connsiteY20" fmla="*/ 51826 h 142875"/>
                <a:gd name="connsiteX21" fmla="*/ 306267 w 361950"/>
                <a:gd name="connsiteY21" fmla="*/ 57541 h 142875"/>
                <a:gd name="connsiteX22" fmla="*/ 295789 w 361950"/>
                <a:gd name="connsiteY22" fmla="*/ 53731 h 142875"/>
                <a:gd name="connsiteX23" fmla="*/ 289122 w 361950"/>
                <a:gd name="connsiteY23" fmla="*/ 46111 h 142875"/>
                <a:gd name="connsiteX24" fmla="*/ 290074 w 361950"/>
                <a:gd name="connsiteY24" fmla="*/ 51826 h 142875"/>
                <a:gd name="connsiteX25" fmla="*/ 231972 w 361950"/>
                <a:gd name="connsiteY25" fmla="*/ 31823 h 142875"/>
                <a:gd name="connsiteX26" fmla="*/ 231020 w 361950"/>
                <a:gd name="connsiteY26" fmla="*/ 23251 h 142875"/>
                <a:gd name="connsiteX27" fmla="*/ 215779 w 361950"/>
                <a:gd name="connsiteY27" fmla="*/ 27061 h 142875"/>
                <a:gd name="connsiteX28" fmla="*/ 193872 w 361950"/>
                <a:gd name="connsiteY28" fmla="*/ 21346 h 142875"/>
                <a:gd name="connsiteX29" fmla="*/ 190062 w 361950"/>
                <a:gd name="connsiteY29" fmla="*/ 9916 h 142875"/>
                <a:gd name="connsiteX30" fmla="*/ 65284 w 361950"/>
                <a:gd name="connsiteY30" fmla="*/ 50873 h 142875"/>
                <a:gd name="connsiteX31" fmla="*/ 63379 w 361950"/>
                <a:gd name="connsiteY31" fmla="*/ 42301 h 142875"/>
                <a:gd name="connsiteX32" fmla="*/ 58617 w 361950"/>
                <a:gd name="connsiteY32" fmla="*/ 54683 h 142875"/>
                <a:gd name="connsiteX33" fmla="*/ 61474 w 361950"/>
                <a:gd name="connsiteY33" fmla="*/ 58494 h 142875"/>
                <a:gd name="connsiteX34" fmla="*/ 7182 w 361950"/>
                <a:gd name="connsiteY34" fmla="*/ 106119 h 142875"/>
                <a:gd name="connsiteX35" fmla="*/ 24327 w 361950"/>
                <a:gd name="connsiteY35" fmla="*/ 119454 h 142875"/>
                <a:gd name="connsiteX36" fmla="*/ 24327 w 361950"/>
                <a:gd name="connsiteY36" fmla="*/ 118501 h 142875"/>
                <a:gd name="connsiteX37" fmla="*/ 37662 w 361950"/>
                <a:gd name="connsiteY37" fmla="*/ 93736 h 142875"/>
                <a:gd name="connsiteX38" fmla="*/ 48139 w 361950"/>
                <a:gd name="connsiteY38" fmla="*/ 95641 h 142875"/>
                <a:gd name="connsiteX39" fmla="*/ 70999 w 361950"/>
                <a:gd name="connsiteY39" fmla="*/ 64208 h 142875"/>
                <a:gd name="connsiteX40" fmla="*/ 70999 w 361950"/>
                <a:gd name="connsiteY40" fmla="*/ 64208 h 142875"/>
                <a:gd name="connsiteX41" fmla="*/ 73857 w 361950"/>
                <a:gd name="connsiteY41" fmla="*/ 62304 h 142875"/>
                <a:gd name="connsiteX42" fmla="*/ 73857 w 361950"/>
                <a:gd name="connsiteY42" fmla="*/ 62304 h 142875"/>
                <a:gd name="connsiteX43" fmla="*/ 56712 w 361950"/>
                <a:gd name="connsiteY43" fmla="*/ 49921 h 142875"/>
                <a:gd name="connsiteX44" fmla="*/ 56712 w 361950"/>
                <a:gd name="connsiteY44" fmla="*/ 49921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1950" h="142875">
                  <a:moveTo>
                    <a:pt x="48139" y="95641"/>
                  </a:moveTo>
                  <a:cubicBezTo>
                    <a:pt x="46234" y="97546"/>
                    <a:pt x="52902" y="81354"/>
                    <a:pt x="49092" y="78496"/>
                  </a:cubicBezTo>
                  <a:cubicBezTo>
                    <a:pt x="50045" y="80401"/>
                    <a:pt x="50045" y="80401"/>
                    <a:pt x="50045" y="78496"/>
                  </a:cubicBezTo>
                  <a:cubicBezTo>
                    <a:pt x="51949" y="84211"/>
                    <a:pt x="52902" y="83258"/>
                    <a:pt x="52902" y="76591"/>
                  </a:cubicBezTo>
                  <a:cubicBezTo>
                    <a:pt x="58617" y="81354"/>
                    <a:pt x="50045" y="80401"/>
                    <a:pt x="56712" y="84211"/>
                  </a:cubicBezTo>
                  <a:cubicBezTo>
                    <a:pt x="72904" y="77544"/>
                    <a:pt x="122434" y="45158"/>
                    <a:pt x="138627" y="35633"/>
                  </a:cubicBezTo>
                  <a:cubicBezTo>
                    <a:pt x="139579" y="40396"/>
                    <a:pt x="139579" y="39444"/>
                    <a:pt x="139579" y="34681"/>
                  </a:cubicBezTo>
                  <a:cubicBezTo>
                    <a:pt x="153867" y="36586"/>
                    <a:pt x="295789" y="62304"/>
                    <a:pt x="295789" y="62304"/>
                  </a:cubicBezTo>
                  <a:cubicBezTo>
                    <a:pt x="284359" y="77544"/>
                    <a:pt x="288170" y="75638"/>
                    <a:pt x="288170" y="74686"/>
                  </a:cubicBezTo>
                  <a:cubicBezTo>
                    <a:pt x="295789" y="72781"/>
                    <a:pt x="334842" y="123263"/>
                    <a:pt x="345320" y="118501"/>
                  </a:cubicBezTo>
                  <a:cubicBezTo>
                    <a:pt x="329127" y="125169"/>
                    <a:pt x="353892" y="128979"/>
                    <a:pt x="358654" y="129931"/>
                  </a:cubicBezTo>
                  <a:cubicBezTo>
                    <a:pt x="356749" y="134694"/>
                    <a:pt x="358654" y="137551"/>
                    <a:pt x="355797" y="138504"/>
                  </a:cubicBezTo>
                  <a:cubicBezTo>
                    <a:pt x="359607" y="139456"/>
                    <a:pt x="358654" y="143266"/>
                    <a:pt x="363417" y="140408"/>
                  </a:cubicBezTo>
                  <a:cubicBezTo>
                    <a:pt x="364370" y="138504"/>
                    <a:pt x="363417" y="138504"/>
                    <a:pt x="361512" y="141361"/>
                  </a:cubicBezTo>
                  <a:cubicBezTo>
                    <a:pt x="360559" y="141361"/>
                    <a:pt x="367227" y="124216"/>
                    <a:pt x="352939" y="128026"/>
                  </a:cubicBezTo>
                  <a:cubicBezTo>
                    <a:pt x="352939" y="114691"/>
                    <a:pt x="343414" y="106119"/>
                    <a:pt x="328174" y="104213"/>
                  </a:cubicBezTo>
                  <a:cubicBezTo>
                    <a:pt x="331984" y="102308"/>
                    <a:pt x="332937" y="101356"/>
                    <a:pt x="330079" y="101356"/>
                  </a:cubicBezTo>
                  <a:cubicBezTo>
                    <a:pt x="334842" y="94688"/>
                    <a:pt x="330079" y="96594"/>
                    <a:pt x="324364" y="93736"/>
                  </a:cubicBezTo>
                  <a:cubicBezTo>
                    <a:pt x="309124" y="75638"/>
                    <a:pt x="308172" y="71829"/>
                    <a:pt x="291027" y="71829"/>
                  </a:cubicBezTo>
                  <a:cubicBezTo>
                    <a:pt x="287217" y="67066"/>
                    <a:pt x="294837" y="67066"/>
                    <a:pt x="294837" y="65161"/>
                  </a:cubicBezTo>
                  <a:cubicBezTo>
                    <a:pt x="289122" y="58494"/>
                    <a:pt x="289122" y="63256"/>
                    <a:pt x="284359" y="51826"/>
                  </a:cubicBezTo>
                  <a:cubicBezTo>
                    <a:pt x="278645" y="53731"/>
                    <a:pt x="314839" y="51826"/>
                    <a:pt x="306267" y="57541"/>
                  </a:cubicBezTo>
                  <a:cubicBezTo>
                    <a:pt x="305314" y="44206"/>
                    <a:pt x="305314" y="54683"/>
                    <a:pt x="295789" y="53731"/>
                  </a:cubicBezTo>
                  <a:cubicBezTo>
                    <a:pt x="297695" y="48969"/>
                    <a:pt x="293884" y="43254"/>
                    <a:pt x="289122" y="46111"/>
                  </a:cubicBezTo>
                  <a:cubicBezTo>
                    <a:pt x="292932" y="48016"/>
                    <a:pt x="291979" y="46111"/>
                    <a:pt x="290074" y="51826"/>
                  </a:cubicBezTo>
                  <a:cubicBezTo>
                    <a:pt x="291979" y="39444"/>
                    <a:pt x="241497" y="29919"/>
                    <a:pt x="231972" y="31823"/>
                  </a:cubicBezTo>
                  <a:cubicBezTo>
                    <a:pt x="231020" y="25156"/>
                    <a:pt x="233877" y="26108"/>
                    <a:pt x="231020" y="23251"/>
                  </a:cubicBezTo>
                  <a:cubicBezTo>
                    <a:pt x="223399" y="23251"/>
                    <a:pt x="221495" y="26108"/>
                    <a:pt x="215779" y="27061"/>
                  </a:cubicBezTo>
                  <a:cubicBezTo>
                    <a:pt x="223399" y="13726"/>
                    <a:pt x="193872" y="21346"/>
                    <a:pt x="193872" y="21346"/>
                  </a:cubicBezTo>
                  <a:cubicBezTo>
                    <a:pt x="189109" y="16583"/>
                    <a:pt x="193872" y="15631"/>
                    <a:pt x="190062" y="9916"/>
                  </a:cubicBezTo>
                  <a:cubicBezTo>
                    <a:pt x="189109" y="-5324"/>
                    <a:pt x="55759" y="47063"/>
                    <a:pt x="65284" y="50873"/>
                  </a:cubicBezTo>
                  <a:cubicBezTo>
                    <a:pt x="66237" y="51826"/>
                    <a:pt x="63379" y="43254"/>
                    <a:pt x="63379" y="42301"/>
                  </a:cubicBezTo>
                  <a:cubicBezTo>
                    <a:pt x="63379" y="48016"/>
                    <a:pt x="55759" y="52779"/>
                    <a:pt x="58617" y="54683"/>
                  </a:cubicBezTo>
                  <a:cubicBezTo>
                    <a:pt x="60522" y="55636"/>
                    <a:pt x="56712" y="48969"/>
                    <a:pt x="61474" y="58494"/>
                  </a:cubicBezTo>
                  <a:cubicBezTo>
                    <a:pt x="53854" y="52779"/>
                    <a:pt x="12897" y="99451"/>
                    <a:pt x="7182" y="106119"/>
                  </a:cubicBezTo>
                  <a:cubicBezTo>
                    <a:pt x="6229" y="110881"/>
                    <a:pt x="23374" y="119454"/>
                    <a:pt x="24327" y="119454"/>
                  </a:cubicBezTo>
                  <a:cubicBezTo>
                    <a:pt x="26232" y="113738"/>
                    <a:pt x="22422" y="117548"/>
                    <a:pt x="24327" y="118501"/>
                  </a:cubicBezTo>
                  <a:cubicBezTo>
                    <a:pt x="19564" y="117548"/>
                    <a:pt x="43377" y="105166"/>
                    <a:pt x="37662" y="93736"/>
                  </a:cubicBezTo>
                  <a:cubicBezTo>
                    <a:pt x="47187" y="97546"/>
                    <a:pt x="37662" y="95641"/>
                    <a:pt x="48139" y="95641"/>
                  </a:cubicBezTo>
                  <a:close/>
                  <a:moveTo>
                    <a:pt x="70999" y="64208"/>
                  </a:moveTo>
                  <a:cubicBezTo>
                    <a:pt x="70999" y="64208"/>
                    <a:pt x="70047" y="65161"/>
                    <a:pt x="70999" y="64208"/>
                  </a:cubicBezTo>
                  <a:close/>
                  <a:moveTo>
                    <a:pt x="73857" y="62304"/>
                  </a:moveTo>
                  <a:cubicBezTo>
                    <a:pt x="71952" y="62304"/>
                    <a:pt x="70047" y="60398"/>
                    <a:pt x="73857" y="62304"/>
                  </a:cubicBezTo>
                  <a:close/>
                  <a:moveTo>
                    <a:pt x="56712" y="49921"/>
                  </a:moveTo>
                  <a:cubicBezTo>
                    <a:pt x="56712" y="48969"/>
                    <a:pt x="57664" y="53731"/>
                    <a:pt x="56712" y="4992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73" name="Freeform: Shape 672">
              <a:extLst>
                <a:ext uri="{FF2B5EF4-FFF2-40B4-BE49-F238E27FC236}">
                  <a16:creationId xmlns:a16="http://schemas.microsoft.com/office/drawing/2014/main" xmlns="" id="{44FDC598-827A-4F06-898B-A5B5F12AA699}"/>
                </a:ext>
              </a:extLst>
            </p:cNvPr>
            <p:cNvSpPr/>
            <p:nvPr/>
          </p:nvSpPr>
          <p:spPr>
            <a:xfrm>
              <a:off x="7236619" y="43095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74" name="Freeform: Shape 673">
              <a:extLst>
                <a:ext uri="{FF2B5EF4-FFF2-40B4-BE49-F238E27FC236}">
                  <a16:creationId xmlns:a16="http://schemas.microsoft.com/office/drawing/2014/main" xmlns="" id="{614995F2-2B1E-498A-955A-429DBD62D4F5}"/>
                </a:ext>
              </a:extLst>
            </p:cNvPr>
            <p:cNvSpPr/>
            <p:nvPr/>
          </p:nvSpPr>
          <p:spPr>
            <a:xfrm>
              <a:off x="7500990" y="434863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75" name="Freeform: Shape 674">
              <a:extLst>
                <a:ext uri="{FF2B5EF4-FFF2-40B4-BE49-F238E27FC236}">
                  <a16:creationId xmlns:a16="http://schemas.microsoft.com/office/drawing/2014/main" xmlns="" id="{6503C24A-9CE9-47B6-A6E0-6BE4A2AC1A03}"/>
                </a:ext>
              </a:extLst>
            </p:cNvPr>
            <p:cNvSpPr/>
            <p:nvPr/>
          </p:nvSpPr>
          <p:spPr>
            <a:xfrm>
              <a:off x="7294298" y="4302495"/>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6615" y="6615"/>
                    <a:pt x="7567" y="7567"/>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76" name="Freeform: Shape 675">
              <a:extLst>
                <a:ext uri="{FF2B5EF4-FFF2-40B4-BE49-F238E27FC236}">
                  <a16:creationId xmlns:a16="http://schemas.microsoft.com/office/drawing/2014/main" xmlns="" id="{D256B9E2-D1BB-4D1C-95EB-4BE3AF5CB22D}"/>
                </a:ext>
              </a:extLst>
            </p:cNvPr>
            <p:cNvSpPr/>
            <p:nvPr/>
          </p:nvSpPr>
          <p:spPr>
            <a:xfrm>
              <a:off x="7509034" y="43686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77" name="Freeform: Shape 676">
              <a:extLst>
                <a:ext uri="{FF2B5EF4-FFF2-40B4-BE49-F238E27FC236}">
                  <a16:creationId xmlns:a16="http://schemas.microsoft.com/office/drawing/2014/main" xmlns="" id="{4578CB56-6E77-4609-866D-C03699087943}"/>
                </a:ext>
              </a:extLst>
            </p:cNvPr>
            <p:cNvSpPr/>
            <p:nvPr/>
          </p:nvSpPr>
          <p:spPr>
            <a:xfrm>
              <a:off x="7514749" y="4374356"/>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78" name="Freeform: Shape 677">
              <a:extLst>
                <a:ext uri="{FF2B5EF4-FFF2-40B4-BE49-F238E27FC236}">
                  <a16:creationId xmlns:a16="http://schemas.microsoft.com/office/drawing/2014/main" xmlns="" id="{C91497BE-2CFE-4A3C-83F6-36DA19697BB8}"/>
                </a:ext>
              </a:extLst>
            </p:cNvPr>
            <p:cNvSpPr/>
            <p:nvPr/>
          </p:nvSpPr>
          <p:spPr>
            <a:xfrm>
              <a:off x="7517606" y="4379224"/>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8096" y="7990"/>
                    <a:pt x="10001" y="6085"/>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79" name="Freeform: Shape 678">
              <a:extLst>
                <a:ext uri="{FF2B5EF4-FFF2-40B4-BE49-F238E27FC236}">
                  <a16:creationId xmlns:a16="http://schemas.microsoft.com/office/drawing/2014/main" xmlns="" id="{03AA6D65-7A76-4137-A73F-7F0BF5737EFE}"/>
                </a:ext>
              </a:extLst>
            </p:cNvPr>
            <p:cNvSpPr/>
            <p:nvPr/>
          </p:nvSpPr>
          <p:spPr>
            <a:xfrm>
              <a:off x="7466024" y="4324826"/>
              <a:ext cx="9525" cy="9525"/>
            </a:xfrm>
            <a:custGeom>
              <a:avLst/>
              <a:gdLst>
                <a:gd name="connsiteX0" fmla="*/ 8244 w 9525"/>
                <a:gd name="connsiteY0" fmla="*/ 7144 h 9525"/>
                <a:gd name="connsiteX1" fmla="*/ 8244 w 9525"/>
                <a:gd name="connsiteY1" fmla="*/ 7144 h 9525"/>
                <a:gd name="connsiteX2" fmla="*/ 8244 w 9525"/>
                <a:gd name="connsiteY2" fmla="*/ 7144 h 9525"/>
              </a:gdLst>
              <a:ahLst/>
              <a:cxnLst>
                <a:cxn ang="0">
                  <a:pos x="connsiteX0" y="connsiteY0"/>
                </a:cxn>
                <a:cxn ang="0">
                  <a:pos x="connsiteX1" y="connsiteY1"/>
                </a:cxn>
                <a:cxn ang="0">
                  <a:pos x="connsiteX2" y="connsiteY2"/>
                </a:cxn>
              </a:cxnLst>
              <a:rect l="l" t="t" r="r" b="b"/>
              <a:pathLst>
                <a:path w="9525" h="9525">
                  <a:moveTo>
                    <a:pt x="8244" y="7144"/>
                  </a:moveTo>
                  <a:cubicBezTo>
                    <a:pt x="7291" y="7144"/>
                    <a:pt x="7291" y="7144"/>
                    <a:pt x="8244" y="7144"/>
                  </a:cubicBezTo>
                  <a:cubicBezTo>
                    <a:pt x="6339" y="8096"/>
                    <a:pt x="7291" y="8096"/>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80" name="Freeform: Shape 679">
              <a:extLst>
                <a:ext uri="{FF2B5EF4-FFF2-40B4-BE49-F238E27FC236}">
                  <a16:creationId xmlns:a16="http://schemas.microsoft.com/office/drawing/2014/main" xmlns="" id="{2CDCDD7A-9956-4572-8F6C-6A217D048B39}"/>
                </a:ext>
              </a:extLst>
            </p:cNvPr>
            <p:cNvSpPr/>
            <p:nvPr/>
          </p:nvSpPr>
          <p:spPr>
            <a:xfrm>
              <a:off x="7464266" y="4334351"/>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8096"/>
                    <a:pt x="7144" y="8096"/>
                  </a:cubicBezTo>
                  <a:cubicBezTo>
                    <a:pt x="8096" y="8096"/>
                    <a:pt x="8096" y="8096"/>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81" name="Freeform: Shape 680">
              <a:extLst>
                <a:ext uri="{FF2B5EF4-FFF2-40B4-BE49-F238E27FC236}">
                  <a16:creationId xmlns:a16="http://schemas.microsoft.com/office/drawing/2014/main" xmlns="" id="{29A1B4FF-CE9F-4109-827E-27E872114EF5}"/>
                </a:ext>
              </a:extLst>
            </p:cNvPr>
            <p:cNvSpPr/>
            <p:nvPr/>
          </p:nvSpPr>
          <p:spPr>
            <a:xfrm>
              <a:off x="7436644" y="431434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82" name="Freeform: Shape 681">
              <a:extLst>
                <a:ext uri="{FF2B5EF4-FFF2-40B4-BE49-F238E27FC236}">
                  <a16:creationId xmlns:a16="http://schemas.microsoft.com/office/drawing/2014/main" xmlns="" id="{83CFFD67-8E38-4A73-A27D-755B7D6DBC8B}"/>
                </a:ext>
              </a:extLst>
            </p:cNvPr>
            <p:cNvSpPr/>
            <p:nvPr/>
          </p:nvSpPr>
          <p:spPr>
            <a:xfrm>
              <a:off x="7463314" y="4334351"/>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8096" y="8096"/>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83" name="Freeform: Shape 682">
              <a:extLst>
                <a:ext uri="{FF2B5EF4-FFF2-40B4-BE49-F238E27FC236}">
                  <a16:creationId xmlns:a16="http://schemas.microsoft.com/office/drawing/2014/main" xmlns="" id="{3691777F-308B-410B-9407-67F7EF717B5C}"/>
                </a:ext>
              </a:extLst>
            </p:cNvPr>
            <p:cNvSpPr/>
            <p:nvPr/>
          </p:nvSpPr>
          <p:spPr>
            <a:xfrm>
              <a:off x="7535704" y="440007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84" name="Freeform: Shape 683">
              <a:extLst>
                <a:ext uri="{FF2B5EF4-FFF2-40B4-BE49-F238E27FC236}">
                  <a16:creationId xmlns:a16="http://schemas.microsoft.com/office/drawing/2014/main" xmlns="" id="{70AC666A-E985-423A-99CC-07C87B3BDFFD}"/>
                </a:ext>
              </a:extLst>
            </p:cNvPr>
            <p:cNvSpPr/>
            <p:nvPr/>
          </p:nvSpPr>
          <p:spPr>
            <a:xfrm>
              <a:off x="7535704" y="439965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8096" y="7567"/>
                    <a:pt x="8096"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85" name="Freeform: Shape 684">
              <a:extLst>
                <a:ext uri="{FF2B5EF4-FFF2-40B4-BE49-F238E27FC236}">
                  <a16:creationId xmlns:a16="http://schemas.microsoft.com/office/drawing/2014/main" xmlns="" id="{D5F7ADF0-03C2-405A-820E-2590E9F4B572}"/>
                </a:ext>
              </a:extLst>
            </p:cNvPr>
            <p:cNvSpPr/>
            <p:nvPr/>
          </p:nvSpPr>
          <p:spPr>
            <a:xfrm>
              <a:off x="7536656" y="4400073"/>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7144" y="7144"/>
                    <a:pt x="7144"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86" name="Freeform: Shape 685">
              <a:extLst>
                <a:ext uri="{FF2B5EF4-FFF2-40B4-BE49-F238E27FC236}">
                  <a16:creationId xmlns:a16="http://schemas.microsoft.com/office/drawing/2014/main" xmlns="" id="{929C82CB-8F1F-48E2-9320-8C65551385FC}"/>
                </a:ext>
              </a:extLst>
            </p:cNvPr>
            <p:cNvSpPr/>
            <p:nvPr/>
          </p:nvSpPr>
          <p:spPr>
            <a:xfrm>
              <a:off x="7530518" y="439340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87" name="Freeform: Shape 686">
              <a:extLst>
                <a:ext uri="{FF2B5EF4-FFF2-40B4-BE49-F238E27FC236}">
                  <a16:creationId xmlns:a16="http://schemas.microsoft.com/office/drawing/2014/main" xmlns="" id="{D792FEB8-C8D6-4F6A-91BA-7AB582F335BB}"/>
                </a:ext>
              </a:extLst>
            </p:cNvPr>
            <p:cNvSpPr/>
            <p:nvPr/>
          </p:nvSpPr>
          <p:spPr>
            <a:xfrm>
              <a:off x="7529036" y="439150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13811"/>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88" name="Freeform: Shape 687">
              <a:extLst>
                <a:ext uri="{FF2B5EF4-FFF2-40B4-BE49-F238E27FC236}">
                  <a16:creationId xmlns:a16="http://schemas.microsoft.com/office/drawing/2014/main" xmlns="" id="{C931038B-9F22-45C4-91FF-82C769165395}"/>
                </a:ext>
              </a:extLst>
            </p:cNvPr>
            <p:cNvSpPr/>
            <p:nvPr/>
          </p:nvSpPr>
          <p:spPr>
            <a:xfrm>
              <a:off x="7530941" y="437435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1906" y="9049"/>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89" name="Freeform: Shape 688">
              <a:extLst>
                <a:ext uri="{FF2B5EF4-FFF2-40B4-BE49-F238E27FC236}">
                  <a16:creationId xmlns:a16="http://schemas.microsoft.com/office/drawing/2014/main" xmlns="" id="{24B0F9DD-440F-43B3-883F-28274A88B80A}"/>
                </a:ext>
              </a:extLst>
            </p:cNvPr>
            <p:cNvSpPr/>
            <p:nvPr/>
          </p:nvSpPr>
          <p:spPr>
            <a:xfrm>
              <a:off x="7527131" y="4366736"/>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8096" y="8096"/>
                    <a:pt x="9049" y="7144"/>
                  </a:cubicBezTo>
                  <a:cubicBezTo>
                    <a:pt x="7144" y="8096"/>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90" name="Freeform: Shape 689">
              <a:extLst>
                <a:ext uri="{FF2B5EF4-FFF2-40B4-BE49-F238E27FC236}">
                  <a16:creationId xmlns:a16="http://schemas.microsoft.com/office/drawing/2014/main" xmlns="" id="{FA157C82-C7D8-486A-BD63-8058B834B008}"/>
                </a:ext>
              </a:extLst>
            </p:cNvPr>
            <p:cNvSpPr/>
            <p:nvPr/>
          </p:nvSpPr>
          <p:spPr>
            <a:xfrm>
              <a:off x="7490936" y="4335996"/>
              <a:ext cx="9525" cy="9525"/>
            </a:xfrm>
            <a:custGeom>
              <a:avLst/>
              <a:gdLst>
                <a:gd name="connsiteX0" fmla="*/ 7144 w 9525"/>
                <a:gd name="connsiteY0" fmla="*/ 9308 h 9525"/>
                <a:gd name="connsiteX1" fmla="*/ 9049 w 9525"/>
                <a:gd name="connsiteY1" fmla="*/ 7403 h 9525"/>
                <a:gd name="connsiteX2" fmla="*/ 7144 w 9525"/>
                <a:gd name="connsiteY2" fmla="*/ 9308 h 9525"/>
              </a:gdLst>
              <a:ahLst/>
              <a:cxnLst>
                <a:cxn ang="0">
                  <a:pos x="connsiteX0" y="connsiteY0"/>
                </a:cxn>
                <a:cxn ang="0">
                  <a:pos x="connsiteX1" y="connsiteY1"/>
                </a:cxn>
                <a:cxn ang="0">
                  <a:pos x="connsiteX2" y="connsiteY2"/>
                </a:cxn>
              </a:cxnLst>
              <a:rect l="l" t="t" r="r" b="b"/>
              <a:pathLst>
                <a:path w="9525" h="9525">
                  <a:moveTo>
                    <a:pt x="7144" y="9308"/>
                  </a:moveTo>
                  <a:lnTo>
                    <a:pt x="9049" y="7403"/>
                  </a:lnTo>
                  <a:cubicBezTo>
                    <a:pt x="7144" y="6451"/>
                    <a:pt x="8096" y="8356"/>
                    <a:pt x="7144" y="930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91" name="Freeform: Shape 690">
              <a:extLst>
                <a:ext uri="{FF2B5EF4-FFF2-40B4-BE49-F238E27FC236}">
                  <a16:creationId xmlns:a16="http://schemas.microsoft.com/office/drawing/2014/main" xmlns="" id="{90316D97-CCBF-4D86-AA96-3CD071643FF6}"/>
                </a:ext>
              </a:extLst>
            </p:cNvPr>
            <p:cNvSpPr/>
            <p:nvPr/>
          </p:nvSpPr>
          <p:spPr>
            <a:xfrm>
              <a:off x="7475696" y="434387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9049"/>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92" name="Freeform: Shape 691">
              <a:extLst>
                <a:ext uri="{FF2B5EF4-FFF2-40B4-BE49-F238E27FC236}">
                  <a16:creationId xmlns:a16="http://schemas.microsoft.com/office/drawing/2014/main" xmlns="" id="{4817B297-5CC6-42D7-A9B4-522A051CD0BD}"/>
                </a:ext>
              </a:extLst>
            </p:cNvPr>
            <p:cNvSpPr/>
            <p:nvPr/>
          </p:nvSpPr>
          <p:spPr>
            <a:xfrm>
              <a:off x="7480070" y="4325355"/>
              <a:ext cx="9525" cy="9525"/>
            </a:xfrm>
            <a:custGeom>
              <a:avLst/>
              <a:gdLst>
                <a:gd name="connsiteX0" fmla="*/ 8485 w 9525"/>
                <a:gd name="connsiteY0" fmla="*/ 7567 h 9525"/>
                <a:gd name="connsiteX1" fmla="*/ 8485 w 9525"/>
                <a:gd name="connsiteY1" fmla="*/ 7567 h 9525"/>
              </a:gdLst>
              <a:ahLst/>
              <a:cxnLst>
                <a:cxn ang="0">
                  <a:pos x="connsiteX0" y="connsiteY0"/>
                </a:cxn>
                <a:cxn ang="0">
                  <a:pos x="connsiteX1" y="connsiteY1"/>
                </a:cxn>
              </a:cxnLst>
              <a:rect l="l" t="t" r="r" b="b"/>
              <a:pathLst>
                <a:path w="9525" h="9525">
                  <a:moveTo>
                    <a:pt x="8485" y="7567"/>
                  </a:moveTo>
                  <a:cubicBezTo>
                    <a:pt x="10390" y="7567"/>
                    <a:pt x="4675" y="6615"/>
                    <a:pt x="8485"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93" name="Freeform: Shape 692">
              <a:extLst>
                <a:ext uri="{FF2B5EF4-FFF2-40B4-BE49-F238E27FC236}">
                  <a16:creationId xmlns:a16="http://schemas.microsoft.com/office/drawing/2014/main" xmlns="" id="{296A8FA5-DED2-465F-AD57-04EA14951522}"/>
                </a:ext>
              </a:extLst>
            </p:cNvPr>
            <p:cNvSpPr/>
            <p:nvPr/>
          </p:nvSpPr>
          <p:spPr>
            <a:xfrm>
              <a:off x="7436644" y="4287525"/>
              <a:ext cx="9525" cy="9525"/>
            </a:xfrm>
            <a:custGeom>
              <a:avLst/>
              <a:gdLst>
                <a:gd name="connsiteX0" fmla="*/ 8096 w 9525"/>
                <a:gd name="connsiteY0" fmla="*/ 7297 h 9525"/>
                <a:gd name="connsiteX1" fmla="*/ 7144 w 9525"/>
                <a:gd name="connsiteY1" fmla="*/ 10154 h 9525"/>
                <a:gd name="connsiteX2" fmla="*/ 8096 w 9525"/>
                <a:gd name="connsiteY2" fmla="*/ 7297 h 9525"/>
              </a:gdLst>
              <a:ahLst/>
              <a:cxnLst>
                <a:cxn ang="0">
                  <a:pos x="connsiteX0" y="connsiteY0"/>
                </a:cxn>
                <a:cxn ang="0">
                  <a:pos x="connsiteX1" y="connsiteY1"/>
                </a:cxn>
                <a:cxn ang="0">
                  <a:pos x="connsiteX2" y="connsiteY2"/>
                </a:cxn>
              </a:cxnLst>
              <a:rect l="l" t="t" r="r" b="b"/>
              <a:pathLst>
                <a:path w="9525" h="9525">
                  <a:moveTo>
                    <a:pt x="8096" y="7297"/>
                  </a:moveTo>
                  <a:lnTo>
                    <a:pt x="7144" y="10154"/>
                  </a:lnTo>
                  <a:cubicBezTo>
                    <a:pt x="8096" y="10154"/>
                    <a:pt x="9049" y="6344"/>
                    <a:pt x="8096" y="72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94" name="Freeform: Shape 693">
              <a:extLst>
                <a:ext uri="{FF2B5EF4-FFF2-40B4-BE49-F238E27FC236}">
                  <a16:creationId xmlns:a16="http://schemas.microsoft.com/office/drawing/2014/main" xmlns="" id="{7C013171-5590-4157-83C2-19DEE1B25B8F}"/>
                </a:ext>
              </a:extLst>
            </p:cNvPr>
            <p:cNvSpPr/>
            <p:nvPr/>
          </p:nvSpPr>
          <p:spPr>
            <a:xfrm>
              <a:off x="7400449" y="4277779"/>
              <a:ext cx="9525" cy="9525"/>
            </a:xfrm>
            <a:custGeom>
              <a:avLst/>
              <a:gdLst>
                <a:gd name="connsiteX0" fmla="*/ 9049 w 9525"/>
                <a:gd name="connsiteY0" fmla="*/ 9423 h 9525"/>
                <a:gd name="connsiteX1" fmla="*/ 7144 w 9525"/>
                <a:gd name="connsiteY1" fmla="*/ 7517 h 9525"/>
                <a:gd name="connsiteX2" fmla="*/ 9049 w 9525"/>
                <a:gd name="connsiteY2" fmla="*/ 9423 h 9525"/>
              </a:gdLst>
              <a:ahLst/>
              <a:cxnLst>
                <a:cxn ang="0">
                  <a:pos x="connsiteX0" y="connsiteY0"/>
                </a:cxn>
                <a:cxn ang="0">
                  <a:pos x="connsiteX1" y="connsiteY1"/>
                </a:cxn>
                <a:cxn ang="0">
                  <a:pos x="connsiteX2" y="connsiteY2"/>
                </a:cxn>
              </a:cxnLst>
              <a:rect l="l" t="t" r="r" b="b"/>
              <a:pathLst>
                <a:path w="9525" h="9525">
                  <a:moveTo>
                    <a:pt x="9049" y="9423"/>
                  </a:moveTo>
                  <a:cubicBezTo>
                    <a:pt x="9049" y="7517"/>
                    <a:pt x="8096" y="6565"/>
                    <a:pt x="7144" y="7517"/>
                  </a:cubicBezTo>
                  <a:cubicBezTo>
                    <a:pt x="8096" y="8470"/>
                    <a:pt x="9049" y="10375"/>
                    <a:pt x="9049" y="942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95" name="Freeform: Shape 694">
              <a:extLst>
                <a:ext uri="{FF2B5EF4-FFF2-40B4-BE49-F238E27FC236}">
                  <a16:creationId xmlns:a16="http://schemas.microsoft.com/office/drawing/2014/main" xmlns="" id="{7894161A-215B-4F1A-8D0F-C11727B7F30E}"/>
                </a:ext>
              </a:extLst>
            </p:cNvPr>
            <p:cNvSpPr/>
            <p:nvPr/>
          </p:nvSpPr>
          <p:spPr>
            <a:xfrm>
              <a:off x="7295674" y="4274213"/>
              <a:ext cx="9525" cy="9525"/>
            </a:xfrm>
            <a:custGeom>
              <a:avLst/>
              <a:gdLst>
                <a:gd name="connsiteX0" fmla="*/ 7144 w 9525"/>
                <a:gd name="connsiteY0" fmla="*/ 8227 h 9525"/>
                <a:gd name="connsiteX1" fmla="*/ 7144 w 9525"/>
                <a:gd name="connsiteY1" fmla="*/ 8227 h 9525"/>
              </a:gdLst>
              <a:ahLst/>
              <a:cxnLst>
                <a:cxn ang="0">
                  <a:pos x="connsiteX0" y="connsiteY0"/>
                </a:cxn>
                <a:cxn ang="0">
                  <a:pos x="connsiteX1" y="connsiteY1"/>
                </a:cxn>
              </a:cxnLst>
              <a:rect l="l" t="t" r="r" b="b"/>
              <a:pathLst>
                <a:path w="9525" h="9525">
                  <a:moveTo>
                    <a:pt x="7144" y="8227"/>
                  </a:moveTo>
                  <a:cubicBezTo>
                    <a:pt x="7144" y="5369"/>
                    <a:pt x="7144" y="9179"/>
                    <a:pt x="7144" y="82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96" name="Freeform: Shape 695">
              <a:extLst>
                <a:ext uri="{FF2B5EF4-FFF2-40B4-BE49-F238E27FC236}">
                  <a16:creationId xmlns:a16="http://schemas.microsoft.com/office/drawing/2014/main" xmlns="" id="{1186A1FB-0E86-44E4-851B-39EC733385FA}"/>
                </a:ext>
              </a:extLst>
            </p:cNvPr>
            <p:cNvSpPr/>
            <p:nvPr/>
          </p:nvSpPr>
          <p:spPr>
            <a:xfrm>
              <a:off x="7577614" y="4828936"/>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10001"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97" name="Freeform: Shape 696">
              <a:extLst>
                <a:ext uri="{FF2B5EF4-FFF2-40B4-BE49-F238E27FC236}">
                  <a16:creationId xmlns:a16="http://schemas.microsoft.com/office/drawing/2014/main" xmlns="" id="{3CDA8C11-D903-46BC-A1A2-9CD58518953E}"/>
                </a:ext>
              </a:extLst>
            </p:cNvPr>
            <p:cNvSpPr/>
            <p:nvPr/>
          </p:nvSpPr>
          <p:spPr>
            <a:xfrm>
              <a:off x="7574994" y="4822031"/>
              <a:ext cx="9525" cy="9525"/>
            </a:xfrm>
            <a:custGeom>
              <a:avLst/>
              <a:gdLst>
                <a:gd name="connsiteX0" fmla="*/ 10716 w 9525"/>
                <a:gd name="connsiteY0" fmla="*/ 7144 h 9525"/>
                <a:gd name="connsiteX1" fmla="*/ 10716 w 9525"/>
                <a:gd name="connsiteY1" fmla="*/ 7144 h 9525"/>
              </a:gdLst>
              <a:ahLst/>
              <a:cxnLst>
                <a:cxn ang="0">
                  <a:pos x="connsiteX0" y="connsiteY0"/>
                </a:cxn>
                <a:cxn ang="0">
                  <a:pos x="connsiteX1" y="connsiteY1"/>
                </a:cxn>
              </a:cxnLst>
              <a:rect l="l" t="t" r="r" b="b"/>
              <a:pathLst>
                <a:path w="9525" h="9525">
                  <a:moveTo>
                    <a:pt x="10716" y="7144"/>
                  </a:moveTo>
                  <a:cubicBezTo>
                    <a:pt x="5953" y="9049"/>
                    <a:pt x="5953" y="11906"/>
                    <a:pt x="1071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98" name="Freeform: Shape 697">
              <a:extLst>
                <a:ext uri="{FF2B5EF4-FFF2-40B4-BE49-F238E27FC236}">
                  <a16:creationId xmlns:a16="http://schemas.microsoft.com/office/drawing/2014/main" xmlns="" id="{F00F224C-66F2-4722-B2C4-92C2A1BFB907}"/>
                </a:ext>
              </a:extLst>
            </p:cNvPr>
            <p:cNvSpPr/>
            <p:nvPr/>
          </p:nvSpPr>
          <p:spPr>
            <a:xfrm>
              <a:off x="7515701" y="478964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99" name="Freeform: Shape 698">
              <a:extLst>
                <a:ext uri="{FF2B5EF4-FFF2-40B4-BE49-F238E27FC236}">
                  <a16:creationId xmlns:a16="http://schemas.microsoft.com/office/drawing/2014/main" xmlns="" id="{D646F32D-B0B8-4E2F-AB7B-51688F76190D}"/>
                </a:ext>
              </a:extLst>
            </p:cNvPr>
            <p:cNvSpPr/>
            <p:nvPr/>
          </p:nvSpPr>
          <p:spPr>
            <a:xfrm>
              <a:off x="7521416" y="47420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00" name="Freeform: Shape 699">
              <a:extLst>
                <a:ext uri="{FF2B5EF4-FFF2-40B4-BE49-F238E27FC236}">
                  <a16:creationId xmlns:a16="http://schemas.microsoft.com/office/drawing/2014/main" xmlns="" id="{3E243819-18EA-4D85-BC9C-61956BBDAAE7}"/>
                </a:ext>
              </a:extLst>
            </p:cNvPr>
            <p:cNvSpPr/>
            <p:nvPr/>
          </p:nvSpPr>
          <p:spPr>
            <a:xfrm>
              <a:off x="7526179" y="47344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01" name="Freeform: Shape 700">
              <a:extLst>
                <a:ext uri="{FF2B5EF4-FFF2-40B4-BE49-F238E27FC236}">
                  <a16:creationId xmlns:a16="http://schemas.microsoft.com/office/drawing/2014/main" xmlns="" id="{0EF9E62E-75F2-4392-A03C-77D0DEA8980F}"/>
                </a:ext>
              </a:extLst>
            </p:cNvPr>
            <p:cNvSpPr/>
            <p:nvPr/>
          </p:nvSpPr>
          <p:spPr>
            <a:xfrm>
              <a:off x="7515701" y="4788299"/>
              <a:ext cx="9525" cy="9525"/>
            </a:xfrm>
            <a:custGeom>
              <a:avLst/>
              <a:gdLst>
                <a:gd name="connsiteX0" fmla="*/ 7144 w 9525"/>
                <a:gd name="connsiteY0" fmla="*/ 8491 h 9525"/>
                <a:gd name="connsiteX1" fmla="*/ 8096 w 9525"/>
                <a:gd name="connsiteY1" fmla="*/ 7538 h 9525"/>
                <a:gd name="connsiteX2" fmla="*/ 7144 w 9525"/>
                <a:gd name="connsiteY2" fmla="*/ 8491 h 9525"/>
              </a:gdLst>
              <a:ahLst/>
              <a:cxnLst>
                <a:cxn ang="0">
                  <a:pos x="connsiteX0" y="connsiteY0"/>
                </a:cxn>
                <a:cxn ang="0">
                  <a:pos x="connsiteX1" y="connsiteY1"/>
                </a:cxn>
                <a:cxn ang="0">
                  <a:pos x="connsiteX2" y="connsiteY2"/>
                </a:cxn>
              </a:cxnLst>
              <a:rect l="l" t="t" r="r" b="b"/>
              <a:pathLst>
                <a:path w="9525" h="9525">
                  <a:moveTo>
                    <a:pt x="7144" y="8491"/>
                  </a:moveTo>
                  <a:lnTo>
                    <a:pt x="8096" y="7538"/>
                  </a:lnTo>
                  <a:cubicBezTo>
                    <a:pt x="7144" y="6586"/>
                    <a:pt x="7144" y="7538"/>
                    <a:pt x="7144" y="849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02" name="Freeform: Shape 701">
              <a:extLst>
                <a:ext uri="{FF2B5EF4-FFF2-40B4-BE49-F238E27FC236}">
                  <a16:creationId xmlns:a16="http://schemas.microsoft.com/office/drawing/2014/main" xmlns="" id="{0D621BAB-A5EB-417F-AD61-F717AABFBC1F}"/>
                </a:ext>
              </a:extLst>
            </p:cNvPr>
            <p:cNvSpPr/>
            <p:nvPr/>
          </p:nvSpPr>
          <p:spPr>
            <a:xfrm>
              <a:off x="7566184" y="482446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8096" y="7567"/>
                    <a:pt x="8096"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03" name="Freeform: Shape 702">
              <a:extLst>
                <a:ext uri="{FF2B5EF4-FFF2-40B4-BE49-F238E27FC236}">
                  <a16:creationId xmlns:a16="http://schemas.microsoft.com/office/drawing/2014/main" xmlns="" id="{838BCBBF-1DEE-4225-837C-27484F0E61D4}"/>
                </a:ext>
              </a:extLst>
            </p:cNvPr>
            <p:cNvSpPr/>
            <p:nvPr/>
          </p:nvSpPr>
          <p:spPr>
            <a:xfrm>
              <a:off x="7526179" y="4798324"/>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8096" y="7990"/>
                    <a:pt x="10001" y="6085"/>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04" name="Freeform: Shape 703">
              <a:extLst>
                <a:ext uri="{FF2B5EF4-FFF2-40B4-BE49-F238E27FC236}">
                  <a16:creationId xmlns:a16="http://schemas.microsoft.com/office/drawing/2014/main" xmlns="" id="{C6D44C82-8ECD-4F12-8EDA-55999ECDC794}"/>
                </a:ext>
              </a:extLst>
            </p:cNvPr>
            <p:cNvSpPr/>
            <p:nvPr/>
          </p:nvSpPr>
          <p:spPr>
            <a:xfrm>
              <a:off x="7540319" y="4802906"/>
              <a:ext cx="9525" cy="9525"/>
            </a:xfrm>
            <a:custGeom>
              <a:avLst/>
              <a:gdLst>
                <a:gd name="connsiteX0" fmla="*/ 8244 w 9525"/>
                <a:gd name="connsiteY0" fmla="*/ 7219 h 9525"/>
                <a:gd name="connsiteX1" fmla="*/ 8244 w 9525"/>
                <a:gd name="connsiteY1" fmla="*/ 7219 h 9525"/>
              </a:gdLst>
              <a:ahLst/>
              <a:cxnLst>
                <a:cxn ang="0">
                  <a:pos x="connsiteX0" y="connsiteY0"/>
                </a:cxn>
                <a:cxn ang="0">
                  <a:pos x="connsiteX1" y="connsiteY1"/>
                </a:cxn>
              </a:cxnLst>
              <a:rect l="l" t="t" r="r" b="b"/>
              <a:pathLst>
                <a:path w="9525" h="9525">
                  <a:moveTo>
                    <a:pt x="8244" y="7219"/>
                  </a:moveTo>
                  <a:cubicBezTo>
                    <a:pt x="6339" y="6266"/>
                    <a:pt x="7291" y="14839"/>
                    <a:pt x="8244" y="72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05" name="Freeform: Shape 704">
              <a:extLst>
                <a:ext uri="{FF2B5EF4-FFF2-40B4-BE49-F238E27FC236}">
                  <a16:creationId xmlns:a16="http://schemas.microsoft.com/office/drawing/2014/main" xmlns="" id="{D017A115-3336-4FD2-B67F-ACAC5DDADB85}"/>
                </a:ext>
              </a:extLst>
            </p:cNvPr>
            <p:cNvSpPr/>
            <p:nvPr/>
          </p:nvSpPr>
          <p:spPr>
            <a:xfrm>
              <a:off x="7566184" y="48125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06" name="Freeform: Shape 705">
              <a:extLst>
                <a:ext uri="{FF2B5EF4-FFF2-40B4-BE49-F238E27FC236}">
                  <a16:creationId xmlns:a16="http://schemas.microsoft.com/office/drawing/2014/main" xmlns="" id="{85662343-3040-4BA7-8F0D-9497D6D9C6DB}"/>
                </a:ext>
              </a:extLst>
            </p:cNvPr>
            <p:cNvSpPr/>
            <p:nvPr/>
          </p:nvSpPr>
          <p:spPr>
            <a:xfrm>
              <a:off x="7520464" y="479398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6615"/>
                    <a:pt x="7144" y="7567"/>
                  </a:cubicBezTo>
                  <a:cubicBezTo>
                    <a:pt x="8096"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07" name="Freeform: Shape 706">
              <a:extLst>
                <a:ext uri="{FF2B5EF4-FFF2-40B4-BE49-F238E27FC236}">
                  <a16:creationId xmlns:a16="http://schemas.microsoft.com/office/drawing/2014/main" xmlns="" id="{34A25328-AA80-4380-9865-8A2F51FDB37E}"/>
                </a:ext>
              </a:extLst>
            </p:cNvPr>
            <p:cNvSpPr/>
            <p:nvPr/>
          </p:nvSpPr>
          <p:spPr>
            <a:xfrm>
              <a:off x="7446169" y="436983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7144" y="6906"/>
                    <a:pt x="7144" y="7858"/>
                  </a:cubicBez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08" name="Freeform: Shape 707">
              <a:extLst>
                <a:ext uri="{FF2B5EF4-FFF2-40B4-BE49-F238E27FC236}">
                  <a16:creationId xmlns:a16="http://schemas.microsoft.com/office/drawing/2014/main" xmlns="" id="{B40A9EE0-8C53-4BAA-8129-50AEA13FA4EB}"/>
                </a:ext>
              </a:extLst>
            </p:cNvPr>
            <p:cNvSpPr/>
            <p:nvPr/>
          </p:nvSpPr>
          <p:spPr>
            <a:xfrm>
              <a:off x="7440454" y="4345887"/>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8096" y="7990"/>
                    <a:pt x="10954" y="6085"/>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09" name="Freeform: Shape 708">
              <a:extLst>
                <a:ext uri="{FF2B5EF4-FFF2-40B4-BE49-F238E27FC236}">
                  <a16:creationId xmlns:a16="http://schemas.microsoft.com/office/drawing/2014/main" xmlns="" id="{AD35ED99-5818-43BC-8741-67C765538EE7}"/>
                </a:ext>
              </a:extLst>
            </p:cNvPr>
            <p:cNvSpPr/>
            <p:nvPr/>
          </p:nvSpPr>
          <p:spPr>
            <a:xfrm>
              <a:off x="7531894" y="471916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10" name="Freeform: Shape 709">
              <a:extLst>
                <a:ext uri="{FF2B5EF4-FFF2-40B4-BE49-F238E27FC236}">
                  <a16:creationId xmlns:a16="http://schemas.microsoft.com/office/drawing/2014/main" xmlns="" id="{4D808993-9A2C-4C5B-94F4-A5E1A855C845}"/>
                </a:ext>
              </a:extLst>
            </p:cNvPr>
            <p:cNvSpPr/>
            <p:nvPr/>
          </p:nvSpPr>
          <p:spPr>
            <a:xfrm>
              <a:off x="7526179" y="4574395"/>
              <a:ext cx="19050" cy="9525"/>
            </a:xfrm>
            <a:custGeom>
              <a:avLst/>
              <a:gdLst>
                <a:gd name="connsiteX0" fmla="*/ 12859 w 19050"/>
                <a:gd name="connsiteY0" fmla="*/ 8082 h 9525"/>
                <a:gd name="connsiteX1" fmla="*/ 7144 w 19050"/>
                <a:gd name="connsiteY1" fmla="*/ 8082 h 9525"/>
                <a:gd name="connsiteX2" fmla="*/ 12859 w 19050"/>
                <a:gd name="connsiteY2" fmla="*/ 8082 h 9525"/>
              </a:gdLst>
              <a:ahLst/>
              <a:cxnLst>
                <a:cxn ang="0">
                  <a:pos x="connsiteX0" y="connsiteY0"/>
                </a:cxn>
                <a:cxn ang="0">
                  <a:pos x="connsiteX1" y="connsiteY1"/>
                </a:cxn>
                <a:cxn ang="0">
                  <a:pos x="connsiteX2" y="connsiteY2"/>
                </a:cxn>
              </a:cxnLst>
              <a:rect l="l" t="t" r="r" b="b"/>
              <a:pathLst>
                <a:path w="19050" h="9525">
                  <a:moveTo>
                    <a:pt x="12859" y="8082"/>
                  </a:moveTo>
                  <a:cubicBezTo>
                    <a:pt x="10001" y="9987"/>
                    <a:pt x="9049" y="5224"/>
                    <a:pt x="7144" y="8082"/>
                  </a:cubicBezTo>
                  <a:cubicBezTo>
                    <a:pt x="7144" y="8082"/>
                    <a:pt x="10954" y="9987"/>
                    <a:pt x="12859" y="808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11" name="Freeform: Shape 710">
              <a:extLst>
                <a:ext uri="{FF2B5EF4-FFF2-40B4-BE49-F238E27FC236}">
                  <a16:creationId xmlns:a16="http://schemas.microsoft.com/office/drawing/2014/main" xmlns="" id="{C6F4A718-746F-4663-B171-FBC70319AEB9}"/>
                </a:ext>
              </a:extLst>
            </p:cNvPr>
            <p:cNvSpPr/>
            <p:nvPr/>
          </p:nvSpPr>
          <p:spPr>
            <a:xfrm>
              <a:off x="7565760" y="482393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6615" y="8096"/>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12" name="Freeform: Shape 711">
              <a:extLst>
                <a:ext uri="{FF2B5EF4-FFF2-40B4-BE49-F238E27FC236}">
                  <a16:creationId xmlns:a16="http://schemas.microsoft.com/office/drawing/2014/main" xmlns="" id="{300E4948-B648-41AA-910D-B6323E99E4C5}"/>
                </a:ext>
              </a:extLst>
            </p:cNvPr>
            <p:cNvSpPr/>
            <p:nvPr/>
          </p:nvSpPr>
          <p:spPr>
            <a:xfrm>
              <a:off x="7525226" y="45753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13" name="Freeform: Shape 712">
              <a:extLst>
                <a:ext uri="{FF2B5EF4-FFF2-40B4-BE49-F238E27FC236}">
                  <a16:creationId xmlns:a16="http://schemas.microsoft.com/office/drawing/2014/main" xmlns="" id="{1AA78745-D1E8-48AC-B20E-5A7D2E900176}"/>
                </a:ext>
              </a:extLst>
            </p:cNvPr>
            <p:cNvSpPr/>
            <p:nvPr/>
          </p:nvSpPr>
          <p:spPr>
            <a:xfrm>
              <a:off x="7531894" y="4682013"/>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7144"/>
                  </a:cubicBezTo>
                  <a:cubicBezTo>
                    <a:pt x="7144" y="8096"/>
                    <a:pt x="714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14" name="Freeform: Shape 713">
              <a:extLst>
                <a:ext uri="{FF2B5EF4-FFF2-40B4-BE49-F238E27FC236}">
                  <a16:creationId xmlns:a16="http://schemas.microsoft.com/office/drawing/2014/main" xmlns="" id="{E7A40F80-825B-4D9C-9147-E079FD6E8C28}"/>
                </a:ext>
              </a:extLst>
            </p:cNvPr>
            <p:cNvSpPr/>
            <p:nvPr/>
          </p:nvSpPr>
          <p:spPr>
            <a:xfrm>
              <a:off x="7528084" y="4709213"/>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15" name="Freeform: Shape 714">
              <a:extLst>
                <a:ext uri="{FF2B5EF4-FFF2-40B4-BE49-F238E27FC236}">
                  <a16:creationId xmlns:a16="http://schemas.microsoft.com/office/drawing/2014/main" xmlns="" id="{45148C8E-1682-49A5-B899-FF8F1BD0A4EC}"/>
                </a:ext>
              </a:extLst>
            </p:cNvPr>
            <p:cNvSpPr/>
            <p:nvPr/>
          </p:nvSpPr>
          <p:spPr>
            <a:xfrm>
              <a:off x="7528486" y="4667178"/>
              <a:ext cx="9525" cy="9525"/>
            </a:xfrm>
            <a:custGeom>
              <a:avLst/>
              <a:gdLst>
                <a:gd name="connsiteX0" fmla="*/ 7694 w 9525"/>
                <a:gd name="connsiteY0" fmla="*/ 8644 h 9525"/>
                <a:gd name="connsiteX1" fmla="*/ 7694 w 9525"/>
                <a:gd name="connsiteY1" fmla="*/ 8644 h 9525"/>
              </a:gdLst>
              <a:ahLst/>
              <a:cxnLst>
                <a:cxn ang="0">
                  <a:pos x="connsiteX0" y="connsiteY0"/>
                </a:cxn>
                <a:cxn ang="0">
                  <a:pos x="connsiteX1" y="connsiteY1"/>
                </a:cxn>
              </a:cxnLst>
              <a:rect l="l" t="t" r="r" b="b"/>
              <a:pathLst>
                <a:path w="9525" h="9525">
                  <a:moveTo>
                    <a:pt x="7694" y="8644"/>
                  </a:moveTo>
                  <a:cubicBezTo>
                    <a:pt x="9599" y="4834"/>
                    <a:pt x="5789" y="9597"/>
                    <a:pt x="7694" y="86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16" name="Freeform: Shape 715">
              <a:extLst>
                <a:ext uri="{FF2B5EF4-FFF2-40B4-BE49-F238E27FC236}">
                  <a16:creationId xmlns:a16="http://schemas.microsoft.com/office/drawing/2014/main" xmlns="" id="{0053703E-4CAC-4E30-85AA-4ACC24087C2E}"/>
                </a:ext>
              </a:extLst>
            </p:cNvPr>
            <p:cNvSpPr/>
            <p:nvPr/>
          </p:nvSpPr>
          <p:spPr>
            <a:xfrm>
              <a:off x="7528613" y="465439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17" name="Freeform: Shape 716">
              <a:extLst>
                <a:ext uri="{FF2B5EF4-FFF2-40B4-BE49-F238E27FC236}">
                  <a16:creationId xmlns:a16="http://schemas.microsoft.com/office/drawing/2014/main" xmlns="" id="{204C950E-37BB-43E4-89EA-82419B529560}"/>
                </a:ext>
              </a:extLst>
            </p:cNvPr>
            <p:cNvSpPr/>
            <p:nvPr/>
          </p:nvSpPr>
          <p:spPr>
            <a:xfrm>
              <a:off x="7474907" y="4397216"/>
              <a:ext cx="9525" cy="9525"/>
            </a:xfrm>
            <a:custGeom>
              <a:avLst/>
              <a:gdLst>
                <a:gd name="connsiteX0" fmla="*/ 7933 w 9525"/>
                <a:gd name="connsiteY0" fmla="*/ 9049 h 9525"/>
                <a:gd name="connsiteX1" fmla="*/ 9838 w 9525"/>
                <a:gd name="connsiteY1" fmla="*/ 7144 h 9525"/>
                <a:gd name="connsiteX2" fmla="*/ 7933 w 9525"/>
                <a:gd name="connsiteY2" fmla="*/ 9049 h 9525"/>
              </a:gdLst>
              <a:ahLst/>
              <a:cxnLst>
                <a:cxn ang="0">
                  <a:pos x="connsiteX0" y="connsiteY0"/>
                </a:cxn>
                <a:cxn ang="0">
                  <a:pos x="connsiteX1" y="connsiteY1"/>
                </a:cxn>
                <a:cxn ang="0">
                  <a:pos x="connsiteX2" y="connsiteY2"/>
                </a:cxn>
              </a:cxnLst>
              <a:rect l="l" t="t" r="r" b="b"/>
              <a:pathLst>
                <a:path w="9525" h="9525">
                  <a:moveTo>
                    <a:pt x="7933" y="9049"/>
                  </a:moveTo>
                  <a:cubicBezTo>
                    <a:pt x="7933" y="8096"/>
                    <a:pt x="8885" y="7144"/>
                    <a:pt x="9838" y="7144"/>
                  </a:cubicBezTo>
                  <a:cubicBezTo>
                    <a:pt x="7933" y="8096"/>
                    <a:pt x="6028" y="7144"/>
                    <a:pt x="7933"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18" name="Freeform: Shape 717">
              <a:extLst>
                <a:ext uri="{FF2B5EF4-FFF2-40B4-BE49-F238E27FC236}">
                  <a16:creationId xmlns:a16="http://schemas.microsoft.com/office/drawing/2014/main" xmlns="" id="{6ED55C10-AE0A-4237-826D-8A32D7A3CD5F}"/>
                </a:ext>
              </a:extLst>
            </p:cNvPr>
            <p:cNvSpPr/>
            <p:nvPr/>
          </p:nvSpPr>
          <p:spPr>
            <a:xfrm>
              <a:off x="7566290" y="4822983"/>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10001"/>
                    <a:pt x="7990" y="8096"/>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19" name="Freeform: Shape 718">
              <a:extLst>
                <a:ext uri="{FF2B5EF4-FFF2-40B4-BE49-F238E27FC236}">
                  <a16:creationId xmlns:a16="http://schemas.microsoft.com/office/drawing/2014/main" xmlns="" id="{BC6CEE47-8D91-47C8-A360-91586F135A11}"/>
                </a:ext>
              </a:extLst>
            </p:cNvPr>
            <p:cNvSpPr/>
            <p:nvPr/>
          </p:nvSpPr>
          <p:spPr>
            <a:xfrm>
              <a:off x="7506176" y="4665821"/>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7144" y="7144"/>
                  </a:lnTo>
                  <a:cubicBezTo>
                    <a:pt x="8096" y="7144"/>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20" name="Freeform: Shape 719">
              <a:extLst>
                <a:ext uri="{FF2B5EF4-FFF2-40B4-BE49-F238E27FC236}">
                  <a16:creationId xmlns:a16="http://schemas.microsoft.com/office/drawing/2014/main" xmlns="" id="{0B808F43-F893-4E95-9F87-DB296B789E4C}"/>
                </a:ext>
              </a:extLst>
            </p:cNvPr>
            <p:cNvSpPr/>
            <p:nvPr/>
          </p:nvSpPr>
          <p:spPr>
            <a:xfrm>
              <a:off x="7492841" y="448484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21" name="Freeform: Shape 720">
              <a:extLst>
                <a:ext uri="{FF2B5EF4-FFF2-40B4-BE49-F238E27FC236}">
                  <a16:creationId xmlns:a16="http://schemas.microsoft.com/office/drawing/2014/main" xmlns="" id="{5B41FD6D-2FE1-4C1F-BFC0-7BB79480A1D8}"/>
                </a:ext>
              </a:extLst>
            </p:cNvPr>
            <p:cNvSpPr/>
            <p:nvPr/>
          </p:nvSpPr>
          <p:spPr>
            <a:xfrm>
              <a:off x="7506176" y="4657354"/>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9049" y="7990"/>
                    <a:pt x="10954" y="6086"/>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22" name="Freeform: Shape 721">
              <a:extLst>
                <a:ext uri="{FF2B5EF4-FFF2-40B4-BE49-F238E27FC236}">
                  <a16:creationId xmlns:a16="http://schemas.microsoft.com/office/drawing/2014/main" xmlns="" id="{EE9383F7-1EDA-4491-B767-57201AE3CF03}"/>
                </a:ext>
              </a:extLst>
            </p:cNvPr>
            <p:cNvSpPr/>
            <p:nvPr/>
          </p:nvSpPr>
          <p:spPr>
            <a:xfrm>
              <a:off x="7476649" y="43972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23" name="Freeform: Shape 722">
              <a:extLst>
                <a:ext uri="{FF2B5EF4-FFF2-40B4-BE49-F238E27FC236}">
                  <a16:creationId xmlns:a16="http://schemas.microsoft.com/office/drawing/2014/main" xmlns="" id="{57EDC053-5E23-45F0-AAD4-18C32F75C17E}"/>
                </a:ext>
              </a:extLst>
            </p:cNvPr>
            <p:cNvSpPr/>
            <p:nvPr/>
          </p:nvSpPr>
          <p:spPr>
            <a:xfrm>
              <a:off x="7432834" y="4339902"/>
              <a:ext cx="152400" cy="495300"/>
            </a:xfrm>
            <a:custGeom>
              <a:avLst/>
              <a:gdLst>
                <a:gd name="connsiteX0" fmla="*/ 36671 w 152400"/>
                <a:gd name="connsiteY0" fmla="*/ 57791 h 495300"/>
                <a:gd name="connsiteX1" fmla="*/ 55721 w 152400"/>
                <a:gd name="connsiteY1" fmla="*/ 62553 h 495300"/>
                <a:gd name="connsiteX2" fmla="*/ 55721 w 152400"/>
                <a:gd name="connsiteY2" fmla="*/ 62553 h 495300"/>
                <a:gd name="connsiteX3" fmla="*/ 57626 w 152400"/>
                <a:gd name="connsiteY3" fmla="*/ 66363 h 495300"/>
                <a:gd name="connsiteX4" fmla="*/ 49054 w 152400"/>
                <a:gd name="connsiteY4" fmla="*/ 69220 h 495300"/>
                <a:gd name="connsiteX5" fmla="*/ 77629 w 152400"/>
                <a:gd name="connsiteY5" fmla="*/ 176853 h 495300"/>
                <a:gd name="connsiteX6" fmla="*/ 90964 w 152400"/>
                <a:gd name="connsiteY6" fmla="*/ 379736 h 495300"/>
                <a:gd name="connsiteX7" fmla="*/ 117634 w 152400"/>
                <a:gd name="connsiteY7" fmla="*/ 478795 h 495300"/>
                <a:gd name="connsiteX8" fmla="*/ 138589 w 152400"/>
                <a:gd name="connsiteY8" fmla="*/ 481653 h 495300"/>
                <a:gd name="connsiteX9" fmla="*/ 148114 w 152400"/>
                <a:gd name="connsiteY9" fmla="*/ 490226 h 495300"/>
                <a:gd name="connsiteX10" fmla="*/ 146209 w 152400"/>
                <a:gd name="connsiteY10" fmla="*/ 491178 h 495300"/>
                <a:gd name="connsiteX11" fmla="*/ 130016 w 152400"/>
                <a:gd name="connsiteY11" fmla="*/ 482605 h 495300"/>
                <a:gd name="connsiteX12" fmla="*/ 88106 w 152400"/>
                <a:gd name="connsiteY12" fmla="*/ 470223 h 495300"/>
                <a:gd name="connsiteX13" fmla="*/ 90011 w 152400"/>
                <a:gd name="connsiteY13" fmla="*/ 467366 h 495300"/>
                <a:gd name="connsiteX14" fmla="*/ 88106 w 152400"/>
                <a:gd name="connsiteY14" fmla="*/ 457841 h 495300"/>
                <a:gd name="connsiteX15" fmla="*/ 90011 w 152400"/>
                <a:gd name="connsiteY15" fmla="*/ 410216 h 495300"/>
                <a:gd name="connsiteX16" fmla="*/ 97631 w 152400"/>
                <a:gd name="connsiteY16" fmla="*/ 411168 h 495300"/>
                <a:gd name="connsiteX17" fmla="*/ 106204 w 152400"/>
                <a:gd name="connsiteY17" fmla="*/ 393070 h 495300"/>
                <a:gd name="connsiteX18" fmla="*/ 99536 w 152400"/>
                <a:gd name="connsiteY18" fmla="*/ 388308 h 495300"/>
                <a:gd name="connsiteX19" fmla="*/ 107156 w 152400"/>
                <a:gd name="connsiteY19" fmla="*/ 363543 h 495300"/>
                <a:gd name="connsiteX20" fmla="*/ 98584 w 152400"/>
                <a:gd name="connsiteY20" fmla="*/ 366401 h 495300"/>
                <a:gd name="connsiteX21" fmla="*/ 96679 w 152400"/>
                <a:gd name="connsiteY21" fmla="*/ 291153 h 495300"/>
                <a:gd name="connsiteX22" fmla="*/ 97631 w 152400"/>
                <a:gd name="connsiteY22" fmla="*/ 270198 h 495300"/>
                <a:gd name="connsiteX23" fmla="*/ 99536 w 152400"/>
                <a:gd name="connsiteY23" fmla="*/ 243528 h 495300"/>
                <a:gd name="connsiteX24" fmla="*/ 110014 w 152400"/>
                <a:gd name="connsiteY24" fmla="*/ 235908 h 495300"/>
                <a:gd name="connsiteX25" fmla="*/ 57626 w 152400"/>
                <a:gd name="connsiteY25" fmla="*/ 84461 h 495300"/>
                <a:gd name="connsiteX26" fmla="*/ 66199 w 152400"/>
                <a:gd name="connsiteY26" fmla="*/ 83508 h 495300"/>
                <a:gd name="connsiteX27" fmla="*/ 52864 w 152400"/>
                <a:gd name="connsiteY27" fmla="*/ 75888 h 495300"/>
                <a:gd name="connsiteX28" fmla="*/ 48101 w 152400"/>
                <a:gd name="connsiteY28" fmla="*/ 77793 h 495300"/>
                <a:gd name="connsiteX29" fmla="*/ 22384 w 152400"/>
                <a:gd name="connsiteY29" fmla="*/ 7308 h 495300"/>
                <a:gd name="connsiteX30" fmla="*/ 7144 w 152400"/>
                <a:gd name="connsiteY30" fmla="*/ 23501 h 495300"/>
                <a:gd name="connsiteX31" fmla="*/ 8096 w 152400"/>
                <a:gd name="connsiteY31" fmla="*/ 23501 h 495300"/>
                <a:gd name="connsiteX32" fmla="*/ 36671 w 152400"/>
                <a:gd name="connsiteY32" fmla="*/ 43503 h 495300"/>
                <a:gd name="connsiteX33" fmla="*/ 36671 w 152400"/>
                <a:gd name="connsiteY33" fmla="*/ 57791 h 495300"/>
                <a:gd name="connsiteX34" fmla="*/ 44291 w 152400"/>
                <a:gd name="connsiteY34" fmla="*/ 91128 h 495300"/>
                <a:gd name="connsiteX35" fmla="*/ 44291 w 152400"/>
                <a:gd name="connsiteY35" fmla="*/ 91128 h 495300"/>
                <a:gd name="connsiteX36" fmla="*/ 46196 w 152400"/>
                <a:gd name="connsiteY36" fmla="*/ 94938 h 495300"/>
                <a:gd name="connsiteX37" fmla="*/ 46196 w 152400"/>
                <a:gd name="connsiteY37" fmla="*/ 94938 h 495300"/>
                <a:gd name="connsiteX38" fmla="*/ 58579 w 152400"/>
                <a:gd name="connsiteY38" fmla="*/ 76841 h 495300"/>
                <a:gd name="connsiteX39" fmla="*/ 58579 w 152400"/>
                <a:gd name="connsiteY39" fmla="*/ 76841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400" h="495300">
                  <a:moveTo>
                    <a:pt x="36671" y="57791"/>
                  </a:moveTo>
                  <a:cubicBezTo>
                    <a:pt x="34766" y="55885"/>
                    <a:pt x="52864" y="65410"/>
                    <a:pt x="55721" y="62553"/>
                  </a:cubicBezTo>
                  <a:cubicBezTo>
                    <a:pt x="53816" y="62553"/>
                    <a:pt x="52864" y="62553"/>
                    <a:pt x="55721" y="62553"/>
                  </a:cubicBezTo>
                  <a:cubicBezTo>
                    <a:pt x="50006" y="63505"/>
                    <a:pt x="50959" y="64458"/>
                    <a:pt x="57626" y="66363"/>
                  </a:cubicBezTo>
                  <a:cubicBezTo>
                    <a:pt x="51911" y="72078"/>
                    <a:pt x="53816" y="61601"/>
                    <a:pt x="49054" y="69220"/>
                  </a:cubicBezTo>
                  <a:cubicBezTo>
                    <a:pt x="51911" y="77793"/>
                    <a:pt x="78581" y="177805"/>
                    <a:pt x="77629" y="176853"/>
                  </a:cubicBezTo>
                  <a:cubicBezTo>
                    <a:pt x="76676" y="199713"/>
                    <a:pt x="76676" y="375926"/>
                    <a:pt x="90964" y="379736"/>
                  </a:cubicBezTo>
                  <a:cubicBezTo>
                    <a:pt x="65246" y="370211"/>
                    <a:pt x="85249" y="517848"/>
                    <a:pt x="117634" y="478795"/>
                  </a:cubicBezTo>
                  <a:cubicBezTo>
                    <a:pt x="105251" y="493083"/>
                    <a:pt x="135731" y="482605"/>
                    <a:pt x="138589" y="481653"/>
                  </a:cubicBezTo>
                  <a:cubicBezTo>
                    <a:pt x="140494" y="487368"/>
                    <a:pt x="143351" y="494988"/>
                    <a:pt x="148114" y="490226"/>
                  </a:cubicBezTo>
                  <a:cubicBezTo>
                    <a:pt x="148114" y="488320"/>
                    <a:pt x="147161" y="488320"/>
                    <a:pt x="146209" y="491178"/>
                  </a:cubicBezTo>
                  <a:cubicBezTo>
                    <a:pt x="143351" y="493083"/>
                    <a:pt x="143351" y="471176"/>
                    <a:pt x="130016" y="482605"/>
                  </a:cubicBezTo>
                  <a:cubicBezTo>
                    <a:pt x="120491" y="471176"/>
                    <a:pt x="103346" y="473080"/>
                    <a:pt x="88106" y="470223"/>
                  </a:cubicBezTo>
                  <a:cubicBezTo>
                    <a:pt x="91916" y="468318"/>
                    <a:pt x="92869" y="467366"/>
                    <a:pt x="90011" y="467366"/>
                  </a:cubicBezTo>
                  <a:cubicBezTo>
                    <a:pt x="97631" y="461651"/>
                    <a:pt x="88106" y="462603"/>
                    <a:pt x="88106" y="457841"/>
                  </a:cubicBezTo>
                  <a:cubicBezTo>
                    <a:pt x="94774" y="434028"/>
                    <a:pt x="95726" y="426408"/>
                    <a:pt x="90011" y="410216"/>
                  </a:cubicBezTo>
                  <a:cubicBezTo>
                    <a:pt x="92869" y="403548"/>
                    <a:pt x="95726" y="412120"/>
                    <a:pt x="97631" y="411168"/>
                  </a:cubicBezTo>
                  <a:cubicBezTo>
                    <a:pt x="101441" y="401643"/>
                    <a:pt x="96679" y="402595"/>
                    <a:pt x="106204" y="393070"/>
                  </a:cubicBezTo>
                  <a:cubicBezTo>
                    <a:pt x="103346" y="387355"/>
                    <a:pt x="106204" y="394976"/>
                    <a:pt x="99536" y="388308"/>
                  </a:cubicBezTo>
                  <a:cubicBezTo>
                    <a:pt x="99536" y="388308"/>
                    <a:pt x="110014" y="368305"/>
                    <a:pt x="107156" y="363543"/>
                  </a:cubicBezTo>
                  <a:cubicBezTo>
                    <a:pt x="100489" y="365448"/>
                    <a:pt x="105251" y="365448"/>
                    <a:pt x="98584" y="366401"/>
                  </a:cubicBezTo>
                  <a:cubicBezTo>
                    <a:pt x="110014" y="361638"/>
                    <a:pt x="100489" y="301630"/>
                    <a:pt x="96679" y="291153"/>
                  </a:cubicBezTo>
                  <a:cubicBezTo>
                    <a:pt x="106204" y="286391"/>
                    <a:pt x="100489" y="279723"/>
                    <a:pt x="97631" y="270198"/>
                  </a:cubicBezTo>
                  <a:cubicBezTo>
                    <a:pt x="112871" y="275913"/>
                    <a:pt x="98584" y="243528"/>
                    <a:pt x="99536" y="243528"/>
                  </a:cubicBezTo>
                  <a:cubicBezTo>
                    <a:pt x="97631" y="238766"/>
                    <a:pt x="108109" y="237813"/>
                    <a:pt x="110014" y="235908"/>
                  </a:cubicBezTo>
                  <a:cubicBezTo>
                    <a:pt x="125254" y="232098"/>
                    <a:pt x="58579" y="82555"/>
                    <a:pt x="57626" y="84461"/>
                  </a:cubicBezTo>
                  <a:cubicBezTo>
                    <a:pt x="55721" y="85413"/>
                    <a:pt x="66199" y="83508"/>
                    <a:pt x="66199" y="83508"/>
                  </a:cubicBezTo>
                  <a:cubicBezTo>
                    <a:pt x="61436" y="82555"/>
                    <a:pt x="54769" y="73030"/>
                    <a:pt x="52864" y="75888"/>
                  </a:cubicBezTo>
                  <a:cubicBezTo>
                    <a:pt x="51911" y="78745"/>
                    <a:pt x="59531" y="74936"/>
                    <a:pt x="48101" y="77793"/>
                  </a:cubicBezTo>
                  <a:cubicBezTo>
                    <a:pt x="54769" y="68268"/>
                    <a:pt x="30004" y="15880"/>
                    <a:pt x="22384" y="7308"/>
                  </a:cubicBezTo>
                  <a:cubicBezTo>
                    <a:pt x="16669" y="5403"/>
                    <a:pt x="7144" y="20643"/>
                    <a:pt x="7144" y="23501"/>
                  </a:cubicBezTo>
                  <a:cubicBezTo>
                    <a:pt x="11906" y="28263"/>
                    <a:pt x="10001" y="20643"/>
                    <a:pt x="8096" y="23501"/>
                  </a:cubicBezTo>
                  <a:cubicBezTo>
                    <a:pt x="9049" y="18738"/>
                    <a:pt x="25241" y="47313"/>
                    <a:pt x="36671" y="43503"/>
                  </a:cubicBezTo>
                  <a:cubicBezTo>
                    <a:pt x="34766" y="54933"/>
                    <a:pt x="36671" y="48266"/>
                    <a:pt x="36671" y="57791"/>
                  </a:cubicBezTo>
                  <a:close/>
                  <a:moveTo>
                    <a:pt x="44291" y="91128"/>
                  </a:moveTo>
                  <a:cubicBezTo>
                    <a:pt x="44291" y="91128"/>
                    <a:pt x="42386" y="89223"/>
                    <a:pt x="44291" y="91128"/>
                  </a:cubicBezTo>
                  <a:close/>
                  <a:moveTo>
                    <a:pt x="46196" y="94938"/>
                  </a:moveTo>
                  <a:cubicBezTo>
                    <a:pt x="46196" y="92080"/>
                    <a:pt x="48101" y="91128"/>
                    <a:pt x="46196" y="94938"/>
                  </a:cubicBezTo>
                  <a:close/>
                  <a:moveTo>
                    <a:pt x="58579" y="76841"/>
                  </a:moveTo>
                  <a:cubicBezTo>
                    <a:pt x="60484" y="77793"/>
                    <a:pt x="54769" y="77793"/>
                    <a:pt x="58579" y="7684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24" name="Freeform: Shape 723">
              <a:extLst>
                <a:ext uri="{FF2B5EF4-FFF2-40B4-BE49-F238E27FC236}">
                  <a16:creationId xmlns:a16="http://schemas.microsoft.com/office/drawing/2014/main" xmlns="" id="{0169D914-61D8-4054-A298-96927F5B77F0}"/>
                </a:ext>
              </a:extLst>
            </p:cNvPr>
            <p:cNvSpPr/>
            <p:nvPr/>
          </p:nvSpPr>
          <p:spPr>
            <a:xfrm>
              <a:off x="7479744" y="4410551"/>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8096"/>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25" name="Freeform: Shape 724">
              <a:extLst>
                <a:ext uri="{FF2B5EF4-FFF2-40B4-BE49-F238E27FC236}">
                  <a16:creationId xmlns:a16="http://schemas.microsoft.com/office/drawing/2014/main" xmlns="" id="{EF33A95B-DD98-4692-AB35-0E3D37B1C3EF}"/>
                </a:ext>
              </a:extLst>
            </p:cNvPr>
            <p:cNvSpPr/>
            <p:nvPr/>
          </p:nvSpPr>
          <p:spPr>
            <a:xfrm>
              <a:off x="7514474" y="4789646"/>
              <a:ext cx="9525" cy="9525"/>
            </a:xfrm>
            <a:custGeom>
              <a:avLst/>
              <a:gdLst>
                <a:gd name="connsiteX0" fmla="*/ 7419 w 9525"/>
                <a:gd name="connsiteY0" fmla="*/ 7144 h 9525"/>
                <a:gd name="connsiteX1" fmla="*/ 7419 w 9525"/>
                <a:gd name="connsiteY1" fmla="*/ 7144 h 9525"/>
              </a:gdLst>
              <a:ahLst/>
              <a:cxnLst>
                <a:cxn ang="0">
                  <a:pos x="connsiteX0" y="connsiteY0"/>
                </a:cxn>
                <a:cxn ang="0">
                  <a:pos x="connsiteX1" y="connsiteY1"/>
                </a:cxn>
              </a:cxnLst>
              <a:rect l="l" t="t" r="r" b="b"/>
              <a:pathLst>
                <a:path w="9525" h="9525">
                  <a:moveTo>
                    <a:pt x="7419" y="7144"/>
                  </a:moveTo>
                  <a:cubicBezTo>
                    <a:pt x="8371" y="7144"/>
                    <a:pt x="6466" y="8096"/>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26" name="Freeform: Shape 725">
              <a:extLst>
                <a:ext uri="{FF2B5EF4-FFF2-40B4-BE49-F238E27FC236}">
                  <a16:creationId xmlns:a16="http://schemas.microsoft.com/office/drawing/2014/main" xmlns="" id="{83E34295-AA0C-46BA-89B8-97D1B990C817}"/>
                </a:ext>
              </a:extLst>
            </p:cNvPr>
            <p:cNvSpPr/>
            <p:nvPr/>
          </p:nvSpPr>
          <p:spPr>
            <a:xfrm>
              <a:off x="7489984" y="4480613"/>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8096"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27" name="Freeform: Shape 726">
              <a:extLst>
                <a:ext uri="{FF2B5EF4-FFF2-40B4-BE49-F238E27FC236}">
                  <a16:creationId xmlns:a16="http://schemas.microsoft.com/office/drawing/2014/main" xmlns="" id="{E45C535B-9DF3-448F-A4AF-79E833D046A1}"/>
                </a:ext>
              </a:extLst>
            </p:cNvPr>
            <p:cNvSpPr/>
            <p:nvPr/>
          </p:nvSpPr>
          <p:spPr>
            <a:xfrm>
              <a:off x="7523321" y="48125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28" name="Freeform: Shape 727">
              <a:extLst>
                <a:ext uri="{FF2B5EF4-FFF2-40B4-BE49-F238E27FC236}">
                  <a16:creationId xmlns:a16="http://schemas.microsoft.com/office/drawing/2014/main" xmlns="" id="{34451235-FFAF-4498-8072-C862605B5182}"/>
                </a:ext>
              </a:extLst>
            </p:cNvPr>
            <p:cNvSpPr/>
            <p:nvPr/>
          </p:nvSpPr>
          <p:spPr>
            <a:xfrm>
              <a:off x="7533799" y="4815363"/>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8096"/>
                  </a:lnTo>
                  <a:cubicBezTo>
                    <a:pt x="8096"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29" name="Freeform: Shape 728">
              <a:extLst>
                <a:ext uri="{FF2B5EF4-FFF2-40B4-BE49-F238E27FC236}">
                  <a16:creationId xmlns:a16="http://schemas.microsoft.com/office/drawing/2014/main" xmlns="" id="{82582B19-FFC7-49AE-BEFF-0E44E3BF6286}"/>
                </a:ext>
              </a:extLst>
            </p:cNvPr>
            <p:cNvSpPr/>
            <p:nvPr/>
          </p:nvSpPr>
          <p:spPr>
            <a:xfrm>
              <a:off x="7541419" y="4816951"/>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7144" y="8414"/>
                    <a:pt x="8096" y="5556"/>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30" name="Freeform: Shape 729">
              <a:extLst>
                <a:ext uri="{FF2B5EF4-FFF2-40B4-BE49-F238E27FC236}">
                  <a16:creationId xmlns:a16="http://schemas.microsoft.com/office/drawing/2014/main" xmlns="" id="{6B59AF6B-29C9-4B96-B70B-809F1F3D961F}"/>
                </a:ext>
              </a:extLst>
            </p:cNvPr>
            <p:cNvSpPr/>
            <p:nvPr/>
          </p:nvSpPr>
          <p:spPr>
            <a:xfrm>
              <a:off x="7508319" y="4707016"/>
              <a:ext cx="9525" cy="9525"/>
            </a:xfrm>
            <a:custGeom>
              <a:avLst/>
              <a:gdLst>
                <a:gd name="connsiteX0" fmla="*/ 7858 w 9525"/>
                <a:gd name="connsiteY0" fmla="*/ 7858 h 9525"/>
                <a:gd name="connsiteX1" fmla="*/ 7858 w 9525"/>
                <a:gd name="connsiteY1" fmla="*/ 7858 h 9525"/>
                <a:gd name="connsiteX2" fmla="*/ 7858 w 9525"/>
                <a:gd name="connsiteY2" fmla="*/ 7858 h 9525"/>
              </a:gdLst>
              <a:ahLst/>
              <a:cxnLst>
                <a:cxn ang="0">
                  <a:pos x="connsiteX0" y="connsiteY0"/>
                </a:cxn>
                <a:cxn ang="0">
                  <a:pos x="connsiteX1" y="connsiteY1"/>
                </a:cxn>
                <a:cxn ang="0">
                  <a:pos x="connsiteX2" y="connsiteY2"/>
                </a:cxn>
              </a:cxnLst>
              <a:rect l="l" t="t" r="r" b="b"/>
              <a:pathLst>
                <a:path w="9525" h="9525">
                  <a:moveTo>
                    <a:pt x="7858" y="7858"/>
                  </a:moveTo>
                  <a:cubicBezTo>
                    <a:pt x="7858" y="7858"/>
                    <a:pt x="7858" y="7858"/>
                    <a:pt x="7858" y="7858"/>
                  </a:cubicBezTo>
                  <a:cubicBezTo>
                    <a:pt x="6906" y="6906"/>
                    <a:pt x="6906" y="6906"/>
                    <a:pt x="7858"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31" name="Freeform: Shape 730">
              <a:extLst>
                <a:ext uri="{FF2B5EF4-FFF2-40B4-BE49-F238E27FC236}">
                  <a16:creationId xmlns:a16="http://schemas.microsoft.com/office/drawing/2014/main" xmlns="" id="{345ED0BC-57FE-4544-AB33-76882E5DD2E7}"/>
                </a:ext>
              </a:extLst>
            </p:cNvPr>
            <p:cNvSpPr/>
            <p:nvPr/>
          </p:nvSpPr>
          <p:spPr>
            <a:xfrm>
              <a:off x="7508408" y="4743926"/>
              <a:ext cx="9525" cy="9525"/>
            </a:xfrm>
            <a:custGeom>
              <a:avLst/>
              <a:gdLst>
                <a:gd name="connsiteX0" fmla="*/ 8722 w 9525"/>
                <a:gd name="connsiteY0" fmla="*/ 8096 h 9525"/>
                <a:gd name="connsiteX1" fmla="*/ 7769 w 9525"/>
                <a:gd name="connsiteY1" fmla="*/ 7144 h 9525"/>
                <a:gd name="connsiteX2" fmla="*/ 8722 w 9525"/>
                <a:gd name="connsiteY2" fmla="*/ 8096 h 9525"/>
              </a:gdLst>
              <a:ahLst/>
              <a:cxnLst>
                <a:cxn ang="0">
                  <a:pos x="connsiteX0" y="connsiteY0"/>
                </a:cxn>
                <a:cxn ang="0">
                  <a:pos x="connsiteX1" y="connsiteY1"/>
                </a:cxn>
                <a:cxn ang="0">
                  <a:pos x="connsiteX2" y="connsiteY2"/>
                </a:cxn>
              </a:cxnLst>
              <a:rect l="l" t="t" r="r" b="b"/>
              <a:pathLst>
                <a:path w="9525" h="9525">
                  <a:moveTo>
                    <a:pt x="8722" y="8096"/>
                  </a:moveTo>
                  <a:cubicBezTo>
                    <a:pt x="8722" y="8096"/>
                    <a:pt x="7769" y="7144"/>
                    <a:pt x="7769" y="7144"/>
                  </a:cubicBezTo>
                  <a:cubicBezTo>
                    <a:pt x="6817" y="7144"/>
                    <a:pt x="6817" y="8096"/>
                    <a:pt x="8722"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32" name="Freeform: Shape 731">
              <a:extLst>
                <a:ext uri="{FF2B5EF4-FFF2-40B4-BE49-F238E27FC236}">
                  <a16:creationId xmlns:a16="http://schemas.microsoft.com/office/drawing/2014/main" xmlns="" id="{6E1B5920-4773-4D2A-866F-E1CA0E5DCCCF}"/>
                </a:ext>
              </a:extLst>
            </p:cNvPr>
            <p:cNvSpPr/>
            <p:nvPr/>
          </p:nvSpPr>
          <p:spPr>
            <a:xfrm>
              <a:off x="7506176" y="46677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33" name="Freeform: Shape 732">
              <a:extLst>
                <a:ext uri="{FF2B5EF4-FFF2-40B4-BE49-F238E27FC236}">
                  <a16:creationId xmlns:a16="http://schemas.microsoft.com/office/drawing/2014/main" xmlns="" id="{623B726B-800E-4DA4-B0C2-F5B39F28EE8A}"/>
                </a:ext>
              </a:extLst>
            </p:cNvPr>
            <p:cNvSpPr/>
            <p:nvPr/>
          </p:nvSpPr>
          <p:spPr>
            <a:xfrm>
              <a:off x="7508319" y="4742021"/>
              <a:ext cx="9525" cy="9525"/>
            </a:xfrm>
            <a:custGeom>
              <a:avLst/>
              <a:gdLst>
                <a:gd name="connsiteX0" fmla="*/ 7858 w 9525"/>
                <a:gd name="connsiteY0" fmla="*/ 7144 h 9525"/>
                <a:gd name="connsiteX1" fmla="*/ 7858 w 9525"/>
                <a:gd name="connsiteY1" fmla="*/ 9049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8096"/>
                    <a:pt x="6906" y="8096"/>
                    <a:pt x="7858" y="9049"/>
                  </a:cubicBezTo>
                  <a:cubicBezTo>
                    <a:pt x="7858" y="8096"/>
                    <a:pt x="7858"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34" name="Freeform: Shape 733">
              <a:extLst>
                <a:ext uri="{FF2B5EF4-FFF2-40B4-BE49-F238E27FC236}">
                  <a16:creationId xmlns:a16="http://schemas.microsoft.com/office/drawing/2014/main" xmlns="" id="{4F704705-2961-469E-8FD8-01BD00D1472D}"/>
                </a:ext>
              </a:extLst>
            </p:cNvPr>
            <p:cNvSpPr/>
            <p:nvPr/>
          </p:nvSpPr>
          <p:spPr>
            <a:xfrm>
              <a:off x="7570946" y="482774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35" name="Freeform: Shape 734">
              <a:extLst>
                <a:ext uri="{FF2B5EF4-FFF2-40B4-BE49-F238E27FC236}">
                  <a16:creationId xmlns:a16="http://schemas.microsoft.com/office/drawing/2014/main" xmlns="" id="{A90EEA63-8057-4080-A00E-8DCE305C66D2}"/>
                </a:ext>
              </a:extLst>
            </p:cNvPr>
            <p:cNvSpPr/>
            <p:nvPr/>
          </p:nvSpPr>
          <p:spPr>
            <a:xfrm>
              <a:off x="7571899" y="482679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36" name="Freeform: Shape 735">
              <a:extLst>
                <a:ext uri="{FF2B5EF4-FFF2-40B4-BE49-F238E27FC236}">
                  <a16:creationId xmlns:a16="http://schemas.microsoft.com/office/drawing/2014/main" xmlns="" id="{4B694262-4402-4B8F-9540-E2FD55761DB5}"/>
                </a:ext>
              </a:extLst>
            </p:cNvPr>
            <p:cNvSpPr/>
            <p:nvPr/>
          </p:nvSpPr>
          <p:spPr>
            <a:xfrm>
              <a:off x="7572137" y="482679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8096"/>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37" name="Freeform: Shape 736">
              <a:extLst>
                <a:ext uri="{FF2B5EF4-FFF2-40B4-BE49-F238E27FC236}">
                  <a16:creationId xmlns:a16="http://schemas.microsoft.com/office/drawing/2014/main" xmlns="" id="{48C85CBF-E786-43B7-B3F5-FB3EEADCD06C}"/>
                </a:ext>
              </a:extLst>
            </p:cNvPr>
            <p:cNvSpPr/>
            <p:nvPr/>
          </p:nvSpPr>
          <p:spPr>
            <a:xfrm>
              <a:off x="7563326" y="482298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38" name="Freeform: Shape 737">
              <a:extLst>
                <a:ext uri="{FF2B5EF4-FFF2-40B4-BE49-F238E27FC236}">
                  <a16:creationId xmlns:a16="http://schemas.microsoft.com/office/drawing/2014/main" xmlns="" id="{4029F94F-26A8-44F5-9EC0-6F4A4C294F83}"/>
                </a:ext>
              </a:extLst>
            </p:cNvPr>
            <p:cNvSpPr/>
            <p:nvPr/>
          </p:nvSpPr>
          <p:spPr>
            <a:xfrm>
              <a:off x="7561326" y="4822983"/>
              <a:ext cx="9525" cy="9525"/>
            </a:xfrm>
            <a:custGeom>
              <a:avLst/>
              <a:gdLst>
                <a:gd name="connsiteX0" fmla="*/ 7239 w 9525"/>
                <a:gd name="connsiteY0" fmla="*/ 7144 h 9525"/>
                <a:gd name="connsiteX1" fmla="*/ 7239 w 9525"/>
                <a:gd name="connsiteY1" fmla="*/ 7144 h 9525"/>
              </a:gdLst>
              <a:ahLst/>
              <a:cxnLst>
                <a:cxn ang="0">
                  <a:pos x="connsiteX0" y="connsiteY0"/>
                </a:cxn>
                <a:cxn ang="0">
                  <a:pos x="connsiteX1" y="connsiteY1"/>
                </a:cxn>
              </a:cxnLst>
              <a:rect l="l" t="t" r="r" b="b"/>
              <a:pathLst>
                <a:path w="9525" h="9525">
                  <a:moveTo>
                    <a:pt x="7239" y="7144"/>
                  </a:moveTo>
                  <a:cubicBezTo>
                    <a:pt x="12954" y="10954"/>
                    <a:pt x="6286" y="7144"/>
                    <a:pt x="723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39" name="Freeform: Shape 738">
              <a:extLst>
                <a:ext uri="{FF2B5EF4-FFF2-40B4-BE49-F238E27FC236}">
                  <a16:creationId xmlns:a16="http://schemas.microsoft.com/office/drawing/2014/main" xmlns="" id="{D67CA8BA-07F8-4548-BE77-169354C75F72}"/>
                </a:ext>
              </a:extLst>
            </p:cNvPr>
            <p:cNvSpPr/>
            <p:nvPr/>
          </p:nvSpPr>
          <p:spPr>
            <a:xfrm>
              <a:off x="7550944" y="4806897"/>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12859" y="6085"/>
                    <a:pt x="9049" y="7990"/>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40" name="Freeform: Shape 739">
              <a:extLst>
                <a:ext uri="{FF2B5EF4-FFF2-40B4-BE49-F238E27FC236}">
                  <a16:creationId xmlns:a16="http://schemas.microsoft.com/office/drawing/2014/main" xmlns="" id="{5EF6191C-2296-4890-8F74-D8792A477937}"/>
                </a:ext>
              </a:extLst>
            </p:cNvPr>
            <p:cNvSpPr/>
            <p:nvPr/>
          </p:nvSpPr>
          <p:spPr>
            <a:xfrm>
              <a:off x="7542609" y="4802981"/>
              <a:ext cx="9525" cy="9525"/>
            </a:xfrm>
            <a:custGeom>
              <a:avLst/>
              <a:gdLst>
                <a:gd name="connsiteX0" fmla="*/ 7858 w 9525"/>
                <a:gd name="connsiteY0" fmla="*/ 9049 h 9525"/>
                <a:gd name="connsiteX1" fmla="*/ 7858 w 9525"/>
                <a:gd name="connsiteY1" fmla="*/ 7144 h 9525"/>
                <a:gd name="connsiteX2" fmla="*/ 7858 w 9525"/>
                <a:gd name="connsiteY2" fmla="*/ 9049 h 9525"/>
              </a:gdLst>
              <a:ahLst/>
              <a:cxnLst>
                <a:cxn ang="0">
                  <a:pos x="connsiteX0" y="connsiteY0"/>
                </a:cxn>
                <a:cxn ang="0">
                  <a:pos x="connsiteX1" y="connsiteY1"/>
                </a:cxn>
                <a:cxn ang="0">
                  <a:pos x="connsiteX2" y="connsiteY2"/>
                </a:cxn>
              </a:cxnLst>
              <a:rect l="l" t="t" r="r" b="b"/>
              <a:pathLst>
                <a:path w="9525" h="9525">
                  <a:moveTo>
                    <a:pt x="7858" y="9049"/>
                  </a:moveTo>
                  <a:cubicBezTo>
                    <a:pt x="9763" y="9049"/>
                    <a:pt x="7858" y="7144"/>
                    <a:pt x="7858" y="7144"/>
                  </a:cubicBezTo>
                  <a:cubicBezTo>
                    <a:pt x="6906" y="7144"/>
                    <a:pt x="6906" y="8096"/>
                    <a:pt x="7858"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41" name="Freeform: Shape 740">
              <a:extLst>
                <a:ext uri="{FF2B5EF4-FFF2-40B4-BE49-F238E27FC236}">
                  <a16:creationId xmlns:a16="http://schemas.microsoft.com/office/drawing/2014/main" xmlns="" id="{CBE4C877-A66F-479D-ADBE-11F31FF5A7DA}"/>
                </a:ext>
              </a:extLst>
            </p:cNvPr>
            <p:cNvSpPr/>
            <p:nvPr/>
          </p:nvSpPr>
          <p:spPr>
            <a:xfrm>
              <a:off x="7517606" y="4772501"/>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10001" y="7144"/>
                  </a:lnTo>
                  <a:cubicBezTo>
                    <a:pt x="9049" y="7144"/>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42" name="Freeform: Shape 741">
              <a:extLst>
                <a:ext uri="{FF2B5EF4-FFF2-40B4-BE49-F238E27FC236}">
                  <a16:creationId xmlns:a16="http://schemas.microsoft.com/office/drawing/2014/main" xmlns="" id="{8A7D58D0-66EC-4FA9-9A3D-ACB9142B631B}"/>
                </a:ext>
              </a:extLst>
            </p:cNvPr>
            <p:cNvSpPr/>
            <p:nvPr/>
          </p:nvSpPr>
          <p:spPr>
            <a:xfrm>
              <a:off x="7504509" y="476011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10001"/>
                    <a:pt x="6906" y="9049"/>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43" name="Freeform: Shape 742">
              <a:extLst>
                <a:ext uri="{FF2B5EF4-FFF2-40B4-BE49-F238E27FC236}">
                  <a16:creationId xmlns:a16="http://schemas.microsoft.com/office/drawing/2014/main" xmlns="" id="{D3778951-764B-4D1D-B525-F238A5B4FE02}"/>
                </a:ext>
              </a:extLst>
            </p:cNvPr>
            <p:cNvSpPr/>
            <p:nvPr/>
          </p:nvSpPr>
          <p:spPr>
            <a:xfrm>
              <a:off x="7523851" y="4754556"/>
              <a:ext cx="9525" cy="9525"/>
            </a:xfrm>
            <a:custGeom>
              <a:avLst/>
              <a:gdLst>
                <a:gd name="connsiteX0" fmla="*/ 7567 w 9525"/>
                <a:gd name="connsiteY0" fmla="*/ 8896 h 9525"/>
                <a:gd name="connsiteX1" fmla="*/ 7567 w 9525"/>
                <a:gd name="connsiteY1" fmla="*/ 8896 h 9525"/>
              </a:gdLst>
              <a:ahLst/>
              <a:cxnLst>
                <a:cxn ang="0">
                  <a:pos x="connsiteX0" y="connsiteY0"/>
                </a:cxn>
                <a:cxn ang="0">
                  <a:pos x="connsiteX1" y="connsiteY1"/>
                </a:cxn>
              </a:cxnLst>
              <a:rect l="l" t="t" r="r" b="b"/>
              <a:pathLst>
                <a:path w="9525" h="9525">
                  <a:moveTo>
                    <a:pt x="7567" y="8896"/>
                  </a:moveTo>
                  <a:cubicBezTo>
                    <a:pt x="7567" y="10800"/>
                    <a:pt x="6615" y="4133"/>
                    <a:pt x="7567" y="88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44" name="Freeform: Shape 743">
              <a:extLst>
                <a:ext uri="{FF2B5EF4-FFF2-40B4-BE49-F238E27FC236}">
                  <a16:creationId xmlns:a16="http://schemas.microsoft.com/office/drawing/2014/main" xmlns="" id="{C2066F4D-0696-417F-87AF-4B9A28D2E7D8}"/>
                </a:ext>
              </a:extLst>
            </p:cNvPr>
            <p:cNvSpPr/>
            <p:nvPr/>
          </p:nvSpPr>
          <p:spPr>
            <a:xfrm>
              <a:off x="7529036" y="4657248"/>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7144" y="8096"/>
                    <a:pt x="10954" y="8096"/>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45" name="Freeform: Shape 744">
              <a:extLst>
                <a:ext uri="{FF2B5EF4-FFF2-40B4-BE49-F238E27FC236}">
                  <a16:creationId xmlns:a16="http://schemas.microsoft.com/office/drawing/2014/main" xmlns="" id="{9FF46909-D3AA-4CF5-9555-6AD0987F233D}"/>
                </a:ext>
              </a:extLst>
            </p:cNvPr>
            <p:cNvSpPr/>
            <p:nvPr/>
          </p:nvSpPr>
          <p:spPr>
            <a:xfrm>
              <a:off x="7528084" y="4611528"/>
              <a:ext cx="9525" cy="9525"/>
            </a:xfrm>
            <a:custGeom>
              <a:avLst/>
              <a:gdLst>
                <a:gd name="connsiteX0" fmla="*/ 7144 w 9525"/>
                <a:gd name="connsiteY0" fmla="*/ 10001 h 9525"/>
                <a:gd name="connsiteX1" fmla="*/ 8096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9049" y="9049"/>
                    <a:pt x="10001" y="8096"/>
                    <a:pt x="8096" y="7144"/>
                  </a:cubicBezTo>
                  <a:cubicBezTo>
                    <a:pt x="8096" y="8096"/>
                    <a:pt x="7144" y="9049"/>
                    <a:pt x="7144"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46" name="Freeform: Shape 745">
              <a:extLst>
                <a:ext uri="{FF2B5EF4-FFF2-40B4-BE49-F238E27FC236}">
                  <a16:creationId xmlns:a16="http://schemas.microsoft.com/office/drawing/2014/main" xmlns="" id="{F4645574-1E2D-47F9-9B22-928B29BF8716}"/>
                </a:ext>
              </a:extLst>
            </p:cNvPr>
            <p:cNvSpPr/>
            <p:nvPr/>
          </p:nvSpPr>
          <p:spPr>
            <a:xfrm>
              <a:off x="7517606" y="448442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95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47" name="Freeform: Shape 746">
              <a:extLst>
                <a:ext uri="{FF2B5EF4-FFF2-40B4-BE49-F238E27FC236}">
                  <a16:creationId xmlns:a16="http://schemas.microsoft.com/office/drawing/2014/main" xmlns="" id="{86BA1E58-31B4-4E45-9B12-BE11AD73B4EA}"/>
                </a:ext>
              </a:extLst>
            </p:cNvPr>
            <p:cNvSpPr/>
            <p:nvPr/>
          </p:nvSpPr>
          <p:spPr>
            <a:xfrm>
              <a:off x="7409845" y="4980969"/>
              <a:ext cx="9525" cy="9525"/>
            </a:xfrm>
            <a:custGeom>
              <a:avLst/>
              <a:gdLst>
                <a:gd name="connsiteX0" fmla="*/ 7273 w 9525"/>
                <a:gd name="connsiteY0" fmla="*/ 7273 h 9525"/>
                <a:gd name="connsiteX1" fmla="*/ 7273 w 9525"/>
                <a:gd name="connsiteY1" fmla="*/ 7273 h 9525"/>
              </a:gdLst>
              <a:ahLst/>
              <a:cxnLst>
                <a:cxn ang="0">
                  <a:pos x="connsiteX0" y="connsiteY0"/>
                </a:cxn>
                <a:cxn ang="0">
                  <a:pos x="connsiteX1" y="connsiteY1"/>
                </a:cxn>
              </a:cxnLst>
              <a:rect l="l" t="t" r="r" b="b"/>
              <a:pathLst>
                <a:path w="9525" h="9525">
                  <a:moveTo>
                    <a:pt x="7273" y="7273"/>
                  </a:moveTo>
                  <a:cubicBezTo>
                    <a:pt x="11083" y="11083"/>
                    <a:pt x="6320" y="6320"/>
                    <a:pt x="7273" y="727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48" name="Freeform: Shape 747">
              <a:extLst>
                <a:ext uri="{FF2B5EF4-FFF2-40B4-BE49-F238E27FC236}">
                  <a16:creationId xmlns:a16="http://schemas.microsoft.com/office/drawing/2014/main" xmlns="" id="{4D9C78D0-19C7-4BB8-B521-A6A1C215FAC2}"/>
                </a:ext>
              </a:extLst>
            </p:cNvPr>
            <p:cNvSpPr/>
            <p:nvPr/>
          </p:nvSpPr>
          <p:spPr>
            <a:xfrm>
              <a:off x="7412389" y="4978888"/>
              <a:ext cx="9525" cy="9525"/>
            </a:xfrm>
            <a:custGeom>
              <a:avLst/>
              <a:gdLst>
                <a:gd name="connsiteX0" fmla="*/ 10443 w 9525"/>
                <a:gd name="connsiteY0" fmla="*/ 11258 h 9525"/>
                <a:gd name="connsiteX1" fmla="*/ 10443 w 9525"/>
                <a:gd name="connsiteY1" fmla="*/ 11258 h 9525"/>
              </a:gdLst>
              <a:ahLst/>
              <a:cxnLst>
                <a:cxn ang="0">
                  <a:pos x="connsiteX0" y="connsiteY0"/>
                </a:cxn>
                <a:cxn ang="0">
                  <a:pos x="connsiteX1" y="connsiteY1"/>
                </a:cxn>
              </a:cxnLst>
              <a:rect l="l" t="t" r="r" b="b"/>
              <a:pathLst>
                <a:path w="9525" h="9525">
                  <a:moveTo>
                    <a:pt x="10443" y="11258"/>
                  </a:moveTo>
                  <a:cubicBezTo>
                    <a:pt x="4728" y="3639"/>
                    <a:pt x="7586" y="8401"/>
                    <a:pt x="10443" y="112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49" name="Freeform: Shape 748">
              <a:extLst>
                <a:ext uri="{FF2B5EF4-FFF2-40B4-BE49-F238E27FC236}">
                  <a16:creationId xmlns:a16="http://schemas.microsoft.com/office/drawing/2014/main" xmlns="" id="{689D56A6-BEC5-4FB7-B81A-D61112E700AB}"/>
                </a:ext>
              </a:extLst>
            </p:cNvPr>
            <p:cNvSpPr/>
            <p:nvPr/>
          </p:nvSpPr>
          <p:spPr>
            <a:xfrm>
              <a:off x="7442359" y="49630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50" name="Freeform: Shape 749">
              <a:extLst>
                <a:ext uri="{FF2B5EF4-FFF2-40B4-BE49-F238E27FC236}">
                  <a16:creationId xmlns:a16="http://schemas.microsoft.com/office/drawing/2014/main" xmlns="" id="{14D86AAD-7F47-4929-A8EF-746800BAD647}"/>
                </a:ext>
              </a:extLst>
            </p:cNvPr>
            <p:cNvSpPr/>
            <p:nvPr/>
          </p:nvSpPr>
          <p:spPr>
            <a:xfrm>
              <a:off x="7457599" y="49506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51" name="Freeform: Shape 750">
              <a:extLst>
                <a:ext uri="{FF2B5EF4-FFF2-40B4-BE49-F238E27FC236}">
                  <a16:creationId xmlns:a16="http://schemas.microsoft.com/office/drawing/2014/main" xmlns="" id="{9CF07406-4701-4453-B47A-E87C661C4C1A}"/>
                </a:ext>
              </a:extLst>
            </p:cNvPr>
            <p:cNvSpPr/>
            <p:nvPr/>
          </p:nvSpPr>
          <p:spPr>
            <a:xfrm>
              <a:off x="7462361" y="49506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52" name="Freeform: Shape 751">
              <a:extLst>
                <a:ext uri="{FF2B5EF4-FFF2-40B4-BE49-F238E27FC236}">
                  <a16:creationId xmlns:a16="http://schemas.microsoft.com/office/drawing/2014/main" xmlns="" id="{ACA19F85-8335-4B5F-B44C-E66403B81CD4}"/>
                </a:ext>
              </a:extLst>
            </p:cNvPr>
            <p:cNvSpPr/>
            <p:nvPr/>
          </p:nvSpPr>
          <p:spPr>
            <a:xfrm>
              <a:off x="7442359" y="496300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53" name="Freeform: Shape 752">
              <a:extLst>
                <a:ext uri="{FF2B5EF4-FFF2-40B4-BE49-F238E27FC236}">
                  <a16:creationId xmlns:a16="http://schemas.microsoft.com/office/drawing/2014/main" xmlns="" id="{A3BBC940-B2BC-41BF-9357-21483E77F5F0}"/>
                </a:ext>
              </a:extLst>
            </p:cNvPr>
            <p:cNvSpPr/>
            <p:nvPr/>
          </p:nvSpPr>
          <p:spPr>
            <a:xfrm>
              <a:off x="7412831" y="49744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54" name="Freeform: Shape 753">
              <a:extLst>
                <a:ext uri="{FF2B5EF4-FFF2-40B4-BE49-F238E27FC236}">
                  <a16:creationId xmlns:a16="http://schemas.microsoft.com/office/drawing/2014/main" xmlns="" id="{351317F8-C03F-47B0-808F-7B7997EA7FE0}"/>
                </a:ext>
              </a:extLst>
            </p:cNvPr>
            <p:cNvSpPr/>
            <p:nvPr/>
          </p:nvSpPr>
          <p:spPr>
            <a:xfrm>
              <a:off x="7437596" y="497157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55" name="Freeform: Shape 754">
              <a:extLst>
                <a:ext uri="{FF2B5EF4-FFF2-40B4-BE49-F238E27FC236}">
                  <a16:creationId xmlns:a16="http://schemas.microsoft.com/office/drawing/2014/main" xmlns="" id="{2D07B8CC-C720-4AAB-9368-B0E3B714B0F3}"/>
                </a:ext>
              </a:extLst>
            </p:cNvPr>
            <p:cNvSpPr/>
            <p:nvPr/>
          </p:nvSpPr>
          <p:spPr>
            <a:xfrm>
              <a:off x="7431021" y="4974642"/>
              <a:ext cx="9525" cy="9525"/>
            </a:xfrm>
            <a:custGeom>
              <a:avLst/>
              <a:gdLst>
                <a:gd name="connsiteX0" fmla="*/ 9909 w 9525"/>
                <a:gd name="connsiteY0" fmla="*/ 8837 h 9525"/>
                <a:gd name="connsiteX1" fmla="*/ 9909 w 9525"/>
                <a:gd name="connsiteY1" fmla="*/ 8837 h 9525"/>
              </a:gdLst>
              <a:ahLst/>
              <a:cxnLst>
                <a:cxn ang="0">
                  <a:pos x="connsiteX0" y="connsiteY0"/>
                </a:cxn>
                <a:cxn ang="0">
                  <a:pos x="connsiteX1" y="connsiteY1"/>
                </a:cxn>
              </a:cxnLst>
              <a:rect l="l" t="t" r="r" b="b"/>
              <a:pathLst>
                <a:path w="9525" h="9525">
                  <a:moveTo>
                    <a:pt x="9909" y="8837"/>
                  </a:moveTo>
                  <a:cubicBezTo>
                    <a:pt x="8956" y="8837"/>
                    <a:pt x="4194" y="5027"/>
                    <a:pt x="9909"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56" name="Freeform: Shape 755">
              <a:extLst>
                <a:ext uri="{FF2B5EF4-FFF2-40B4-BE49-F238E27FC236}">
                  <a16:creationId xmlns:a16="http://schemas.microsoft.com/office/drawing/2014/main" xmlns="" id="{51992C94-FB7C-4ECF-B113-DB73B7DB6FC1}"/>
                </a:ext>
              </a:extLst>
            </p:cNvPr>
            <p:cNvSpPr/>
            <p:nvPr/>
          </p:nvSpPr>
          <p:spPr>
            <a:xfrm>
              <a:off x="7422356" y="498109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57" name="Freeform: Shape 756">
              <a:extLst>
                <a:ext uri="{FF2B5EF4-FFF2-40B4-BE49-F238E27FC236}">
                  <a16:creationId xmlns:a16="http://schemas.microsoft.com/office/drawing/2014/main" xmlns="" id="{3CC2D696-514F-44C4-BBF9-A80F8CB8AD24}"/>
                </a:ext>
              </a:extLst>
            </p:cNvPr>
            <p:cNvSpPr/>
            <p:nvPr/>
          </p:nvSpPr>
          <p:spPr>
            <a:xfrm>
              <a:off x="7441406" y="49687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58" name="Freeform: Shape 757">
              <a:extLst>
                <a:ext uri="{FF2B5EF4-FFF2-40B4-BE49-F238E27FC236}">
                  <a16:creationId xmlns:a16="http://schemas.microsoft.com/office/drawing/2014/main" xmlns="" id="{7FDB90E5-2E8F-4048-AE72-03B1194B1883}"/>
                </a:ext>
              </a:extLst>
            </p:cNvPr>
            <p:cNvSpPr/>
            <p:nvPr/>
          </p:nvSpPr>
          <p:spPr>
            <a:xfrm>
              <a:off x="7504271" y="48096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59" name="Freeform: Shape 758">
              <a:extLst>
                <a:ext uri="{FF2B5EF4-FFF2-40B4-BE49-F238E27FC236}">
                  <a16:creationId xmlns:a16="http://schemas.microsoft.com/office/drawing/2014/main" xmlns="" id="{7DF0B380-DA13-4EE8-9D2A-31FA1579DC56}"/>
                </a:ext>
              </a:extLst>
            </p:cNvPr>
            <p:cNvSpPr/>
            <p:nvPr/>
          </p:nvSpPr>
          <p:spPr>
            <a:xfrm>
              <a:off x="7519511" y="48039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95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60" name="Freeform: Shape 759">
              <a:extLst>
                <a:ext uri="{FF2B5EF4-FFF2-40B4-BE49-F238E27FC236}">
                  <a16:creationId xmlns:a16="http://schemas.microsoft.com/office/drawing/2014/main" xmlns="" id="{0AF16980-CEFC-40C3-8AA4-83D06D734D92}"/>
                </a:ext>
              </a:extLst>
            </p:cNvPr>
            <p:cNvSpPr/>
            <p:nvPr/>
          </p:nvSpPr>
          <p:spPr>
            <a:xfrm>
              <a:off x="7469981" y="49487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61" name="Freeform: Shape 760">
              <a:extLst>
                <a:ext uri="{FF2B5EF4-FFF2-40B4-BE49-F238E27FC236}">
                  <a16:creationId xmlns:a16="http://schemas.microsoft.com/office/drawing/2014/main" xmlns="" id="{E96F0581-201C-4946-82E4-50261F8F4306}"/>
                </a:ext>
              </a:extLst>
            </p:cNvPr>
            <p:cNvSpPr/>
            <p:nvPr/>
          </p:nvSpPr>
          <p:spPr>
            <a:xfrm>
              <a:off x="7475696" y="4901088"/>
              <a:ext cx="19050" cy="9525"/>
            </a:xfrm>
            <a:custGeom>
              <a:avLst/>
              <a:gdLst>
                <a:gd name="connsiteX0" fmla="*/ 11906 w 19050"/>
                <a:gd name="connsiteY0" fmla="*/ 10954 h 9525"/>
                <a:gd name="connsiteX1" fmla="*/ 7144 w 19050"/>
                <a:gd name="connsiteY1" fmla="*/ 7144 h 9525"/>
                <a:gd name="connsiteX2" fmla="*/ 11906 w 19050"/>
                <a:gd name="connsiteY2" fmla="*/ 10954 h 9525"/>
              </a:gdLst>
              <a:ahLst/>
              <a:cxnLst>
                <a:cxn ang="0">
                  <a:pos x="connsiteX0" y="connsiteY0"/>
                </a:cxn>
                <a:cxn ang="0">
                  <a:pos x="connsiteX1" y="connsiteY1"/>
                </a:cxn>
                <a:cxn ang="0">
                  <a:pos x="connsiteX2" y="connsiteY2"/>
                </a:cxn>
              </a:cxnLst>
              <a:rect l="l" t="t" r="r" b="b"/>
              <a:pathLst>
                <a:path w="19050" h="9525">
                  <a:moveTo>
                    <a:pt x="11906" y="10954"/>
                  </a:moveTo>
                  <a:cubicBezTo>
                    <a:pt x="10001" y="10001"/>
                    <a:pt x="10001" y="8096"/>
                    <a:pt x="7144" y="7144"/>
                  </a:cubicBezTo>
                  <a:cubicBezTo>
                    <a:pt x="8096" y="8096"/>
                    <a:pt x="10001" y="10954"/>
                    <a:pt x="11906"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62" name="Freeform: Shape 761">
              <a:extLst>
                <a:ext uri="{FF2B5EF4-FFF2-40B4-BE49-F238E27FC236}">
                  <a16:creationId xmlns:a16="http://schemas.microsoft.com/office/drawing/2014/main" xmlns="" id="{28DC0DD6-A691-4DC7-A2A2-2E7B6B47A7EA}"/>
                </a:ext>
              </a:extLst>
            </p:cNvPr>
            <p:cNvSpPr/>
            <p:nvPr/>
          </p:nvSpPr>
          <p:spPr>
            <a:xfrm>
              <a:off x="7413784" y="49744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63" name="Freeform: Shape 762">
              <a:extLst>
                <a:ext uri="{FF2B5EF4-FFF2-40B4-BE49-F238E27FC236}">
                  <a16:creationId xmlns:a16="http://schemas.microsoft.com/office/drawing/2014/main" xmlns="" id="{3FDB2E4C-1811-4217-8D5F-A452B7BD707B}"/>
                </a:ext>
              </a:extLst>
            </p:cNvPr>
            <p:cNvSpPr/>
            <p:nvPr/>
          </p:nvSpPr>
          <p:spPr>
            <a:xfrm>
              <a:off x="7475273" y="490108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64" name="Freeform: Shape 763">
              <a:extLst>
                <a:ext uri="{FF2B5EF4-FFF2-40B4-BE49-F238E27FC236}">
                  <a16:creationId xmlns:a16="http://schemas.microsoft.com/office/drawing/2014/main" xmlns="" id="{2739B034-99A2-4CDA-AC06-F955B114345C}"/>
                </a:ext>
              </a:extLst>
            </p:cNvPr>
            <p:cNvSpPr/>
            <p:nvPr/>
          </p:nvSpPr>
          <p:spPr>
            <a:xfrm>
              <a:off x="7477601" y="4936331"/>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8096"/>
                    <a:pt x="7144" y="7144"/>
                    <a:pt x="7144" y="7144"/>
                  </a:cubicBezTo>
                  <a:cubicBezTo>
                    <a:pt x="8096" y="8096"/>
                    <a:pt x="8096" y="8096"/>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65" name="Freeform: Shape 764">
              <a:extLst>
                <a:ext uri="{FF2B5EF4-FFF2-40B4-BE49-F238E27FC236}">
                  <a16:creationId xmlns:a16="http://schemas.microsoft.com/office/drawing/2014/main" xmlns="" id="{44FD71AD-4F78-4520-972F-014711FE7475}"/>
                </a:ext>
              </a:extLst>
            </p:cNvPr>
            <p:cNvSpPr/>
            <p:nvPr/>
          </p:nvSpPr>
          <p:spPr>
            <a:xfrm>
              <a:off x="7468076" y="494204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66" name="Freeform: Shape 765">
              <a:extLst>
                <a:ext uri="{FF2B5EF4-FFF2-40B4-BE49-F238E27FC236}">
                  <a16:creationId xmlns:a16="http://schemas.microsoft.com/office/drawing/2014/main" xmlns="" id="{74599AB4-BCAF-4FC8-8D55-5C27C724D921}"/>
                </a:ext>
              </a:extLst>
            </p:cNvPr>
            <p:cNvSpPr/>
            <p:nvPr/>
          </p:nvSpPr>
          <p:spPr>
            <a:xfrm>
              <a:off x="7480184" y="4930616"/>
              <a:ext cx="9525" cy="9525"/>
            </a:xfrm>
            <a:custGeom>
              <a:avLst/>
              <a:gdLst>
                <a:gd name="connsiteX0" fmla="*/ 7419 w 9525"/>
                <a:gd name="connsiteY0" fmla="*/ 7144 h 9525"/>
                <a:gd name="connsiteX1" fmla="*/ 7419 w 9525"/>
                <a:gd name="connsiteY1" fmla="*/ 7144 h 9525"/>
              </a:gdLst>
              <a:ahLst/>
              <a:cxnLst>
                <a:cxn ang="0">
                  <a:pos x="connsiteX0" y="connsiteY0"/>
                </a:cxn>
                <a:cxn ang="0">
                  <a:pos x="connsiteX1" y="connsiteY1"/>
                </a:cxn>
              </a:cxnLst>
              <a:rect l="l" t="t" r="r" b="b"/>
              <a:pathLst>
                <a:path w="9525" h="9525">
                  <a:moveTo>
                    <a:pt x="7419" y="7144"/>
                  </a:moveTo>
                  <a:cubicBezTo>
                    <a:pt x="8371" y="7144"/>
                    <a:pt x="6466" y="7144"/>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67" name="Freeform: Shape 766">
              <a:extLst>
                <a:ext uri="{FF2B5EF4-FFF2-40B4-BE49-F238E27FC236}">
                  <a16:creationId xmlns:a16="http://schemas.microsoft.com/office/drawing/2014/main" xmlns="" id="{A97849FB-754B-471A-84CC-F110D7FEFDBA}"/>
                </a:ext>
              </a:extLst>
            </p:cNvPr>
            <p:cNvSpPr/>
            <p:nvPr/>
          </p:nvSpPr>
          <p:spPr>
            <a:xfrm>
              <a:off x="7483554" y="4926091"/>
              <a:ext cx="9525" cy="9525"/>
            </a:xfrm>
            <a:custGeom>
              <a:avLst/>
              <a:gdLst>
                <a:gd name="connsiteX0" fmla="*/ 7858 w 9525"/>
                <a:gd name="connsiteY0" fmla="*/ 7858 h 9525"/>
                <a:gd name="connsiteX1" fmla="*/ 7858 w 9525"/>
                <a:gd name="connsiteY1" fmla="*/ 7858 h 9525"/>
              </a:gdLst>
              <a:ahLst/>
              <a:cxnLst>
                <a:cxn ang="0">
                  <a:pos x="connsiteX0" y="connsiteY0"/>
                </a:cxn>
                <a:cxn ang="0">
                  <a:pos x="connsiteX1" y="connsiteY1"/>
                </a:cxn>
              </a:cxnLst>
              <a:rect l="l" t="t" r="r" b="b"/>
              <a:pathLst>
                <a:path w="9525" h="9525">
                  <a:moveTo>
                    <a:pt x="7858" y="7858"/>
                  </a:moveTo>
                  <a:cubicBezTo>
                    <a:pt x="6906" y="6906"/>
                    <a:pt x="6906" y="6906"/>
                    <a:pt x="7858"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68" name="Freeform: Shape 767">
              <a:extLst>
                <a:ext uri="{FF2B5EF4-FFF2-40B4-BE49-F238E27FC236}">
                  <a16:creationId xmlns:a16="http://schemas.microsoft.com/office/drawing/2014/main" xmlns="" id="{B2DE86CF-E0D5-481E-8B8E-2729D8ED07EC}"/>
                </a:ext>
              </a:extLst>
            </p:cNvPr>
            <p:cNvSpPr/>
            <p:nvPr/>
          </p:nvSpPr>
          <p:spPr>
            <a:xfrm>
              <a:off x="7501414" y="4824494"/>
              <a:ext cx="9525" cy="9525"/>
            </a:xfrm>
            <a:custGeom>
              <a:avLst/>
              <a:gdLst>
                <a:gd name="connsiteX0" fmla="*/ 7144 w 9525"/>
                <a:gd name="connsiteY0" fmla="*/ 7538 h 9525"/>
                <a:gd name="connsiteX1" fmla="*/ 10001 w 9525"/>
                <a:gd name="connsiteY1" fmla="*/ 8491 h 9525"/>
                <a:gd name="connsiteX2" fmla="*/ 7144 w 9525"/>
                <a:gd name="connsiteY2" fmla="*/ 7538 h 9525"/>
              </a:gdLst>
              <a:ahLst/>
              <a:cxnLst>
                <a:cxn ang="0">
                  <a:pos x="connsiteX0" y="connsiteY0"/>
                </a:cxn>
                <a:cxn ang="0">
                  <a:pos x="connsiteX1" y="connsiteY1"/>
                </a:cxn>
                <a:cxn ang="0">
                  <a:pos x="connsiteX2" y="connsiteY2"/>
                </a:cxn>
              </a:cxnLst>
              <a:rect l="l" t="t" r="r" b="b"/>
              <a:pathLst>
                <a:path w="9525" h="9525">
                  <a:moveTo>
                    <a:pt x="7144" y="7538"/>
                  </a:moveTo>
                  <a:cubicBezTo>
                    <a:pt x="8096" y="7538"/>
                    <a:pt x="9049" y="7538"/>
                    <a:pt x="10001" y="8491"/>
                  </a:cubicBezTo>
                  <a:cubicBezTo>
                    <a:pt x="8096" y="7538"/>
                    <a:pt x="7144" y="6586"/>
                    <a:pt x="7144" y="753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69" name="Freeform: Shape 768">
              <a:extLst>
                <a:ext uri="{FF2B5EF4-FFF2-40B4-BE49-F238E27FC236}">
                  <a16:creationId xmlns:a16="http://schemas.microsoft.com/office/drawing/2014/main" xmlns="" id="{4B79BEF8-12CD-4AB5-B11B-5168DB0B0F2F}"/>
                </a:ext>
              </a:extLst>
            </p:cNvPr>
            <p:cNvSpPr/>
            <p:nvPr/>
          </p:nvSpPr>
          <p:spPr>
            <a:xfrm>
              <a:off x="7413227" y="4974537"/>
              <a:ext cx="9525" cy="9525"/>
            </a:xfrm>
            <a:custGeom>
              <a:avLst/>
              <a:gdLst>
                <a:gd name="connsiteX0" fmla="*/ 8653 w 9525"/>
                <a:gd name="connsiteY0" fmla="*/ 7990 h 9525"/>
                <a:gd name="connsiteX1" fmla="*/ 8653 w 9525"/>
                <a:gd name="connsiteY1" fmla="*/ 7990 h 9525"/>
              </a:gdLst>
              <a:ahLst/>
              <a:cxnLst>
                <a:cxn ang="0">
                  <a:pos x="connsiteX0" y="connsiteY0"/>
                </a:cxn>
                <a:cxn ang="0">
                  <a:pos x="connsiteX1" y="connsiteY1"/>
                </a:cxn>
              </a:cxnLst>
              <a:rect l="l" t="t" r="r" b="b"/>
              <a:pathLst>
                <a:path w="9525" h="9525">
                  <a:moveTo>
                    <a:pt x="8653" y="7990"/>
                  </a:moveTo>
                  <a:cubicBezTo>
                    <a:pt x="5795" y="6085"/>
                    <a:pt x="7700" y="7990"/>
                    <a:pt x="8653"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70" name="Freeform: Shape 769">
              <a:extLst>
                <a:ext uri="{FF2B5EF4-FFF2-40B4-BE49-F238E27FC236}">
                  <a16:creationId xmlns:a16="http://schemas.microsoft.com/office/drawing/2014/main" xmlns="" id="{60CF8360-91AC-43C3-A78B-D106602C9894}"/>
                </a:ext>
              </a:extLst>
            </p:cNvPr>
            <p:cNvSpPr/>
            <p:nvPr/>
          </p:nvSpPr>
          <p:spPr>
            <a:xfrm>
              <a:off x="7464266" y="49144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71" name="Freeform: Shape 770">
              <a:extLst>
                <a:ext uri="{FF2B5EF4-FFF2-40B4-BE49-F238E27FC236}">
                  <a16:creationId xmlns:a16="http://schemas.microsoft.com/office/drawing/2014/main" xmlns="" id="{E9C588F3-B409-49AE-BDEF-AA0F5CE8E88A}"/>
                </a:ext>
              </a:extLst>
            </p:cNvPr>
            <p:cNvSpPr/>
            <p:nvPr/>
          </p:nvSpPr>
          <p:spPr>
            <a:xfrm>
              <a:off x="7485221" y="48601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72" name="Freeform: Shape 771">
              <a:extLst>
                <a:ext uri="{FF2B5EF4-FFF2-40B4-BE49-F238E27FC236}">
                  <a16:creationId xmlns:a16="http://schemas.microsoft.com/office/drawing/2014/main" xmlns="" id="{95349841-29DA-48FE-B79D-1E393921B3CE}"/>
                </a:ext>
              </a:extLst>
            </p:cNvPr>
            <p:cNvSpPr/>
            <p:nvPr/>
          </p:nvSpPr>
          <p:spPr>
            <a:xfrm>
              <a:off x="7467124" y="49125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9049"/>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73" name="Freeform: Shape 772">
              <a:extLst>
                <a:ext uri="{FF2B5EF4-FFF2-40B4-BE49-F238E27FC236}">
                  <a16:creationId xmlns:a16="http://schemas.microsoft.com/office/drawing/2014/main" xmlns="" id="{89733EAD-0B29-4E91-AF6B-4048A5D7DA70}"/>
                </a:ext>
              </a:extLst>
            </p:cNvPr>
            <p:cNvSpPr/>
            <p:nvPr/>
          </p:nvSpPr>
          <p:spPr>
            <a:xfrm>
              <a:off x="7504271" y="48258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74" name="Freeform: Shape 773">
              <a:extLst>
                <a:ext uri="{FF2B5EF4-FFF2-40B4-BE49-F238E27FC236}">
                  <a16:creationId xmlns:a16="http://schemas.microsoft.com/office/drawing/2014/main" xmlns="" id="{11B2B17F-3D44-4B5F-ABBB-8DBACF499D66}"/>
                </a:ext>
              </a:extLst>
            </p:cNvPr>
            <p:cNvSpPr/>
            <p:nvPr/>
          </p:nvSpPr>
          <p:spPr>
            <a:xfrm>
              <a:off x="7412831" y="4802028"/>
              <a:ext cx="123825" cy="190500"/>
            </a:xfrm>
            <a:custGeom>
              <a:avLst/>
              <a:gdLst>
                <a:gd name="connsiteX0" fmla="*/ 93821 w 123825"/>
                <a:gd name="connsiteY0" fmla="*/ 23336 h 190500"/>
                <a:gd name="connsiteX1" fmla="*/ 103346 w 123825"/>
                <a:gd name="connsiteY1" fmla="*/ 32861 h 190500"/>
                <a:gd name="connsiteX2" fmla="*/ 102394 w 123825"/>
                <a:gd name="connsiteY2" fmla="*/ 32861 h 190500"/>
                <a:gd name="connsiteX3" fmla="*/ 101441 w 123825"/>
                <a:gd name="connsiteY3" fmla="*/ 33814 h 190500"/>
                <a:gd name="connsiteX4" fmla="*/ 93821 w 123825"/>
                <a:gd name="connsiteY4" fmla="*/ 30004 h 190500"/>
                <a:gd name="connsiteX5" fmla="*/ 76676 w 123825"/>
                <a:gd name="connsiteY5" fmla="*/ 75724 h 190500"/>
                <a:gd name="connsiteX6" fmla="*/ 76676 w 123825"/>
                <a:gd name="connsiteY6" fmla="*/ 76676 h 190500"/>
                <a:gd name="connsiteX7" fmla="*/ 54769 w 123825"/>
                <a:gd name="connsiteY7" fmla="*/ 141446 h 190500"/>
                <a:gd name="connsiteX8" fmla="*/ 47149 w 123825"/>
                <a:gd name="connsiteY8" fmla="*/ 135731 h 190500"/>
                <a:gd name="connsiteX9" fmla="*/ 46196 w 123825"/>
                <a:gd name="connsiteY9" fmla="*/ 150019 h 190500"/>
                <a:gd name="connsiteX10" fmla="*/ 27146 w 123825"/>
                <a:gd name="connsiteY10" fmla="*/ 170974 h 190500"/>
                <a:gd name="connsiteX11" fmla="*/ 25241 w 123825"/>
                <a:gd name="connsiteY11" fmla="*/ 171926 h 190500"/>
                <a:gd name="connsiteX12" fmla="*/ 25241 w 123825"/>
                <a:gd name="connsiteY12" fmla="*/ 172879 h 190500"/>
                <a:gd name="connsiteX13" fmla="*/ 21431 w 123825"/>
                <a:gd name="connsiteY13" fmla="*/ 176689 h 190500"/>
                <a:gd name="connsiteX14" fmla="*/ 12859 w 123825"/>
                <a:gd name="connsiteY14" fmla="*/ 171926 h 190500"/>
                <a:gd name="connsiteX15" fmla="*/ 15716 w 123825"/>
                <a:gd name="connsiteY15" fmla="*/ 183356 h 190500"/>
                <a:gd name="connsiteX16" fmla="*/ 8096 w 123825"/>
                <a:gd name="connsiteY16" fmla="*/ 179546 h 190500"/>
                <a:gd name="connsiteX17" fmla="*/ 7144 w 123825"/>
                <a:gd name="connsiteY17" fmla="*/ 180499 h 190500"/>
                <a:gd name="connsiteX18" fmla="*/ 8096 w 123825"/>
                <a:gd name="connsiteY18" fmla="*/ 183356 h 190500"/>
                <a:gd name="connsiteX19" fmla="*/ 15716 w 123825"/>
                <a:gd name="connsiteY19" fmla="*/ 179546 h 190500"/>
                <a:gd name="connsiteX20" fmla="*/ 18574 w 123825"/>
                <a:gd name="connsiteY20" fmla="*/ 180499 h 190500"/>
                <a:gd name="connsiteX21" fmla="*/ 32861 w 123825"/>
                <a:gd name="connsiteY21" fmla="*/ 176689 h 190500"/>
                <a:gd name="connsiteX22" fmla="*/ 27146 w 123825"/>
                <a:gd name="connsiteY22" fmla="*/ 167164 h 190500"/>
                <a:gd name="connsiteX23" fmla="*/ 30004 w 123825"/>
                <a:gd name="connsiteY23" fmla="*/ 170021 h 190500"/>
                <a:gd name="connsiteX24" fmla="*/ 34766 w 123825"/>
                <a:gd name="connsiteY24" fmla="*/ 168116 h 190500"/>
                <a:gd name="connsiteX25" fmla="*/ 47149 w 123825"/>
                <a:gd name="connsiteY25" fmla="*/ 152876 h 190500"/>
                <a:gd name="connsiteX26" fmla="*/ 54769 w 123825"/>
                <a:gd name="connsiteY26" fmla="*/ 158591 h 190500"/>
                <a:gd name="connsiteX27" fmla="*/ 52864 w 123825"/>
                <a:gd name="connsiteY27" fmla="*/ 150971 h 190500"/>
                <a:gd name="connsiteX28" fmla="*/ 61436 w 123825"/>
                <a:gd name="connsiteY28" fmla="*/ 156686 h 190500"/>
                <a:gd name="connsiteX29" fmla="*/ 56674 w 123825"/>
                <a:gd name="connsiteY29" fmla="*/ 150019 h 190500"/>
                <a:gd name="connsiteX30" fmla="*/ 62389 w 123825"/>
                <a:gd name="connsiteY30" fmla="*/ 153829 h 190500"/>
                <a:gd name="connsiteX31" fmla="*/ 59531 w 123825"/>
                <a:gd name="connsiteY31" fmla="*/ 144304 h 190500"/>
                <a:gd name="connsiteX32" fmla="*/ 65246 w 123825"/>
                <a:gd name="connsiteY32" fmla="*/ 143351 h 190500"/>
                <a:gd name="connsiteX33" fmla="*/ 61436 w 123825"/>
                <a:gd name="connsiteY33" fmla="*/ 141446 h 190500"/>
                <a:gd name="connsiteX34" fmla="*/ 70009 w 123825"/>
                <a:gd name="connsiteY34" fmla="*/ 130016 h 190500"/>
                <a:gd name="connsiteX35" fmla="*/ 52864 w 123825"/>
                <a:gd name="connsiteY35" fmla="*/ 118586 h 190500"/>
                <a:gd name="connsiteX36" fmla="*/ 52864 w 123825"/>
                <a:gd name="connsiteY36" fmla="*/ 117634 h 190500"/>
                <a:gd name="connsiteX37" fmla="*/ 59531 w 123825"/>
                <a:gd name="connsiteY37" fmla="*/ 121444 h 190500"/>
                <a:gd name="connsiteX38" fmla="*/ 57626 w 123825"/>
                <a:gd name="connsiteY38" fmla="*/ 114776 h 190500"/>
                <a:gd name="connsiteX39" fmla="*/ 59531 w 123825"/>
                <a:gd name="connsiteY39" fmla="*/ 111919 h 190500"/>
                <a:gd name="connsiteX40" fmla="*/ 60484 w 123825"/>
                <a:gd name="connsiteY40" fmla="*/ 110966 h 190500"/>
                <a:gd name="connsiteX41" fmla="*/ 68104 w 123825"/>
                <a:gd name="connsiteY41" fmla="*/ 105251 h 190500"/>
                <a:gd name="connsiteX42" fmla="*/ 78581 w 123825"/>
                <a:gd name="connsiteY42" fmla="*/ 110014 h 190500"/>
                <a:gd name="connsiteX43" fmla="*/ 98584 w 123825"/>
                <a:gd name="connsiteY43" fmla="*/ 66199 h 190500"/>
                <a:gd name="connsiteX44" fmla="*/ 113824 w 123825"/>
                <a:gd name="connsiteY44" fmla="*/ 53816 h 190500"/>
                <a:gd name="connsiteX45" fmla="*/ 111919 w 123825"/>
                <a:gd name="connsiteY45" fmla="*/ 50006 h 190500"/>
                <a:gd name="connsiteX46" fmla="*/ 110014 w 123825"/>
                <a:gd name="connsiteY46" fmla="*/ 46196 h 190500"/>
                <a:gd name="connsiteX47" fmla="*/ 105251 w 123825"/>
                <a:gd name="connsiteY47" fmla="*/ 44291 h 190500"/>
                <a:gd name="connsiteX48" fmla="*/ 121444 w 123825"/>
                <a:gd name="connsiteY48" fmla="*/ 10001 h 190500"/>
                <a:gd name="connsiteX49" fmla="*/ 99536 w 123825"/>
                <a:gd name="connsiteY49" fmla="*/ 7144 h 190500"/>
                <a:gd name="connsiteX50" fmla="*/ 99536 w 123825"/>
                <a:gd name="connsiteY50" fmla="*/ 7144 h 190500"/>
                <a:gd name="connsiteX51" fmla="*/ 97631 w 123825"/>
                <a:gd name="connsiteY51" fmla="*/ 8096 h 190500"/>
                <a:gd name="connsiteX52" fmla="*/ 102394 w 123825"/>
                <a:gd name="connsiteY52" fmla="*/ 10001 h 190500"/>
                <a:gd name="connsiteX53" fmla="*/ 93821 w 123825"/>
                <a:gd name="connsiteY53" fmla="*/ 14764 h 190500"/>
                <a:gd name="connsiteX54" fmla="*/ 101441 w 123825"/>
                <a:gd name="connsiteY54" fmla="*/ 21431 h 190500"/>
                <a:gd name="connsiteX55" fmla="*/ 93821 w 123825"/>
                <a:gd name="connsiteY55" fmla="*/ 23336 h 190500"/>
                <a:gd name="connsiteX56" fmla="*/ 95726 w 123825"/>
                <a:gd name="connsiteY56" fmla="*/ 44291 h 190500"/>
                <a:gd name="connsiteX57" fmla="*/ 95726 w 123825"/>
                <a:gd name="connsiteY57" fmla="*/ 44291 h 190500"/>
                <a:gd name="connsiteX58" fmla="*/ 94774 w 123825"/>
                <a:gd name="connsiteY58" fmla="*/ 45244 h 190500"/>
                <a:gd name="connsiteX59" fmla="*/ 94774 w 123825"/>
                <a:gd name="connsiteY59" fmla="*/ 45244 h 190500"/>
                <a:gd name="connsiteX60" fmla="*/ 114776 w 123825"/>
                <a:gd name="connsiteY60" fmla="*/ 50006 h 190500"/>
                <a:gd name="connsiteX61" fmla="*/ 114776 w 123825"/>
                <a:gd name="connsiteY61" fmla="*/ 50006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23825" h="190500">
                  <a:moveTo>
                    <a:pt x="93821" y="23336"/>
                  </a:moveTo>
                  <a:cubicBezTo>
                    <a:pt x="94774" y="21431"/>
                    <a:pt x="97631" y="30956"/>
                    <a:pt x="103346" y="32861"/>
                  </a:cubicBezTo>
                  <a:cubicBezTo>
                    <a:pt x="101441" y="31909"/>
                    <a:pt x="101441" y="31909"/>
                    <a:pt x="102394" y="32861"/>
                  </a:cubicBezTo>
                  <a:cubicBezTo>
                    <a:pt x="98584" y="30004"/>
                    <a:pt x="97631" y="30956"/>
                    <a:pt x="101441" y="33814"/>
                  </a:cubicBezTo>
                  <a:cubicBezTo>
                    <a:pt x="95726" y="31909"/>
                    <a:pt x="100489" y="30956"/>
                    <a:pt x="93821" y="30004"/>
                  </a:cubicBezTo>
                  <a:cubicBezTo>
                    <a:pt x="94774" y="29051"/>
                    <a:pt x="75724" y="72866"/>
                    <a:pt x="76676" y="75724"/>
                  </a:cubicBezTo>
                  <a:cubicBezTo>
                    <a:pt x="72866" y="72866"/>
                    <a:pt x="72866" y="73819"/>
                    <a:pt x="76676" y="76676"/>
                  </a:cubicBezTo>
                  <a:cubicBezTo>
                    <a:pt x="70009" y="79534"/>
                    <a:pt x="42386" y="129064"/>
                    <a:pt x="54769" y="141446"/>
                  </a:cubicBezTo>
                  <a:cubicBezTo>
                    <a:pt x="50006" y="135731"/>
                    <a:pt x="49054" y="137636"/>
                    <a:pt x="47149" y="135731"/>
                  </a:cubicBezTo>
                  <a:cubicBezTo>
                    <a:pt x="47149" y="135731"/>
                    <a:pt x="38576" y="150019"/>
                    <a:pt x="46196" y="150019"/>
                  </a:cubicBezTo>
                  <a:cubicBezTo>
                    <a:pt x="42386" y="138589"/>
                    <a:pt x="30004" y="168116"/>
                    <a:pt x="27146" y="170974"/>
                  </a:cubicBezTo>
                  <a:cubicBezTo>
                    <a:pt x="23336" y="160496"/>
                    <a:pt x="23336" y="170974"/>
                    <a:pt x="25241" y="171926"/>
                  </a:cubicBezTo>
                  <a:cubicBezTo>
                    <a:pt x="24289" y="170021"/>
                    <a:pt x="24289" y="170974"/>
                    <a:pt x="25241" y="172879"/>
                  </a:cubicBezTo>
                  <a:cubicBezTo>
                    <a:pt x="24289" y="172879"/>
                    <a:pt x="14764" y="166211"/>
                    <a:pt x="21431" y="176689"/>
                  </a:cubicBezTo>
                  <a:cubicBezTo>
                    <a:pt x="15716" y="168116"/>
                    <a:pt x="15716" y="174784"/>
                    <a:pt x="12859" y="171926"/>
                  </a:cubicBezTo>
                  <a:cubicBezTo>
                    <a:pt x="12859" y="175736"/>
                    <a:pt x="14764" y="177641"/>
                    <a:pt x="15716" y="183356"/>
                  </a:cubicBezTo>
                  <a:cubicBezTo>
                    <a:pt x="10001" y="180499"/>
                    <a:pt x="10954" y="182404"/>
                    <a:pt x="8096" y="179546"/>
                  </a:cubicBezTo>
                  <a:cubicBezTo>
                    <a:pt x="10001" y="184309"/>
                    <a:pt x="10001" y="184309"/>
                    <a:pt x="7144" y="180499"/>
                  </a:cubicBezTo>
                  <a:cubicBezTo>
                    <a:pt x="7144" y="178594"/>
                    <a:pt x="11906" y="190976"/>
                    <a:pt x="8096" y="183356"/>
                  </a:cubicBezTo>
                  <a:cubicBezTo>
                    <a:pt x="9049" y="185261"/>
                    <a:pt x="22384" y="190024"/>
                    <a:pt x="15716" y="179546"/>
                  </a:cubicBezTo>
                  <a:cubicBezTo>
                    <a:pt x="21431" y="179546"/>
                    <a:pt x="23336" y="186214"/>
                    <a:pt x="18574" y="180499"/>
                  </a:cubicBezTo>
                  <a:cubicBezTo>
                    <a:pt x="21431" y="181451"/>
                    <a:pt x="33814" y="175736"/>
                    <a:pt x="32861" y="176689"/>
                  </a:cubicBezTo>
                  <a:cubicBezTo>
                    <a:pt x="34766" y="172879"/>
                    <a:pt x="32861" y="169069"/>
                    <a:pt x="27146" y="167164"/>
                  </a:cubicBezTo>
                  <a:cubicBezTo>
                    <a:pt x="29051" y="170974"/>
                    <a:pt x="30004" y="171926"/>
                    <a:pt x="30004" y="170021"/>
                  </a:cubicBezTo>
                  <a:cubicBezTo>
                    <a:pt x="35719" y="175736"/>
                    <a:pt x="33814" y="172879"/>
                    <a:pt x="34766" y="168116"/>
                  </a:cubicBezTo>
                  <a:cubicBezTo>
                    <a:pt x="48101" y="161449"/>
                    <a:pt x="49054" y="165259"/>
                    <a:pt x="47149" y="152876"/>
                  </a:cubicBezTo>
                  <a:cubicBezTo>
                    <a:pt x="47149" y="152876"/>
                    <a:pt x="54769" y="159544"/>
                    <a:pt x="54769" y="158591"/>
                  </a:cubicBezTo>
                  <a:cubicBezTo>
                    <a:pt x="54769" y="157639"/>
                    <a:pt x="52864" y="153829"/>
                    <a:pt x="52864" y="150971"/>
                  </a:cubicBezTo>
                  <a:cubicBezTo>
                    <a:pt x="55721" y="152876"/>
                    <a:pt x="59531" y="156686"/>
                    <a:pt x="61436" y="156686"/>
                  </a:cubicBezTo>
                  <a:cubicBezTo>
                    <a:pt x="59531" y="150019"/>
                    <a:pt x="62389" y="160496"/>
                    <a:pt x="56674" y="150019"/>
                  </a:cubicBezTo>
                  <a:cubicBezTo>
                    <a:pt x="58579" y="150971"/>
                    <a:pt x="61436" y="152876"/>
                    <a:pt x="62389" y="153829"/>
                  </a:cubicBezTo>
                  <a:cubicBezTo>
                    <a:pt x="63341" y="154781"/>
                    <a:pt x="59531" y="148114"/>
                    <a:pt x="59531" y="144304"/>
                  </a:cubicBezTo>
                  <a:cubicBezTo>
                    <a:pt x="62389" y="147161"/>
                    <a:pt x="69056" y="150019"/>
                    <a:pt x="65246" y="143351"/>
                  </a:cubicBezTo>
                  <a:cubicBezTo>
                    <a:pt x="64294" y="146209"/>
                    <a:pt x="63341" y="143351"/>
                    <a:pt x="61436" y="141446"/>
                  </a:cubicBezTo>
                  <a:cubicBezTo>
                    <a:pt x="67151" y="145256"/>
                    <a:pt x="77629" y="135731"/>
                    <a:pt x="70009" y="130016"/>
                  </a:cubicBezTo>
                  <a:cubicBezTo>
                    <a:pt x="77629" y="135731"/>
                    <a:pt x="52864" y="123349"/>
                    <a:pt x="52864" y="118586"/>
                  </a:cubicBezTo>
                  <a:cubicBezTo>
                    <a:pt x="56674" y="122396"/>
                    <a:pt x="56674" y="122396"/>
                    <a:pt x="52864" y="117634"/>
                  </a:cubicBezTo>
                  <a:cubicBezTo>
                    <a:pt x="55721" y="119539"/>
                    <a:pt x="57626" y="122396"/>
                    <a:pt x="59531" y="121444"/>
                  </a:cubicBezTo>
                  <a:cubicBezTo>
                    <a:pt x="58579" y="123349"/>
                    <a:pt x="57626" y="114776"/>
                    <a:pt x="57626" y="114776"/>
                  </a:cubicBezTo>
                  <a:cubicBezTo>
                    <a:pt x="61436" y="118586"/>
                    <a:pt x="62389" y="117634"/>
                    <a:pt x="59531" y="111919"/>
                  </a:cubicBezTo>
                  <a:cubicBezTo>
                    <a:pt x="69056" y="124301"/>
                    <a:pt x="58579" y="112871"/>
                    <a:pt x="60484" y="110966"/>
                  </a:cubicBezTo>
                  <a:cubicBezTo>
                    <a:pt x="66199" y="116681"/>
                    <a:pt x="76676" y="112871"/>
                    <a:pt x="68104" y="105251"/>
                  </a:cubicBezTo>
                  <a:cubicBezTo>
                    <a:pt x="68104" y="103346"/>
                    <a:pt x="77629" y="110014"/>
                    <a:pt x="78581" y="110014"/>
                  </a:cubicBezTo>
                  <a:cubicBezTo>
                    <a:pt x="76676" y="108109"/>
                    <a:pt x="97631" y="69056"/>
                    <a:pt x="98584" y="66199"/>
                  </a:cubicBezTo>
                  <a:cubicBezTo>
                    <a:pt x="105251" y="60484"/>
                    <a:pt x="102394" y="46196"/>
                    <a:pt x="113824" y="53816"/>
                  </a:cubicBezTo>
                  <a:cubicBezTo>
                    <a:pt x="100489" y="40481"/>
                    <a:pt x="110014" y="50006"/>
                    <a:pt x="111919" y="50006"/>
                  </a:cubicBezTo>
                  <a:cubicBezTo>
                    <a:pt x="113824" y="50006"/>
                    <a:pt x="117634" y="47149"/>
                    <a:pt x="110014" y="46196"/>
                  </a:cubicBezTo>
                  <a:cubicBezTo>
                    <a:pt x="110014" y="46196"/>
                    <a:pt x="111919" y="48101"/>
                    <a:pt x="105251" y="44291"/>
                  </a:cubicBezTo>
                  <a:cubicBezTo>
                    <a:pt x="110966" y="45244"/>
                    <a:pt x="120491" y="14764"/>
                    <a:pt x="121444" y="10001"/>
                  </a:cubicBezTo>
                  <a:cubicBezTo>
                    <a:pt x="119539" y="7144"/>
                    <a:pt x="99536" y="7144"/>
                    <a:pt x="99536" y="7144"/>
                  </a:cubicBezTo>
                  <a:cubicBezTo>
                    <a:pt x="99536" y="10954"/>
                    <a:pt x="103346" y="7144"/>
                    <a:pt x="99536" y="7144"/>
                  </a:cubicBezTo>
                  <a:cubicBezTo>
                    <a:pt x="101441" y="8096"/>
                    <a:pt x="100489" y="9049"/>
                    <a:pt x="97631" y="8096"/>
                  </a:cubicBezTo>
                  <a:cubicBezTo>
                    <a:pt x="99536" y="13811"/>
                    <a:pt x="96679" y="6191"/>
                    <a:pt x="102394" y="10001"/>
                  </a:cubicBezTo>
                  <a:cubicBezTo>
                    <a:pt x="93821" y="10954"/>
                    <a:pt x="104299" y="16669"/>
                    <a:pt x="93821" y="14764"/>
                  </a:cubicBezTo>
                  <a:cubicBezTo>
                    <a:pt x="108109" y="18574"/>
                    <a:pt x="84296" y="13811"/>
                    <a:pt x="101441" y="21431"/>
                  </a:cubicBezTo>
                  <a:cubicBezTo>
                    <a:pt x="93821" y="22384"/>
                    <a:pt x="101441" y="19526"/>
                    <a:pt x="93821" y="23336"/>
                  </a:cubicBezTo>
                  <a:close/>
                  <a:moveTo>
                    <a:pt x="95726" y="44291"/>
                  </a:moveTo>
                  <a:cubicBezTo>
                    <a:pt x="95726" y="44291"/>
                    <a:pt x="95726" y="43339"/>
                    <a:pt x="95726" y="44291"/>
                  </a:cubicBezTo>
                  <a:close/>
                  <a:moveTo>
                    <a:pt x="94774" y="45244"/>
                  </a:moveTo>
                  <a:cubicBezTo>
                    <a:pt x="95726" y="45244"/>
                    <a:pt x="99536" y="46196"/>
                    <a:pt x="94774" y="45244"/>
                  </a:cubicBezTo>
                  <a:close/>
                  <a:moveTo>
                    <a:pt x="114776" y="50006"/>
                  </a:moveTo>
                  <a:cubicBezTo>
                    <a:pt x="114776" y="50959"/>
                    <a:pt x="110966" y="48101"/>
                    <a:pt x="114776" y="5000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75" name="Freeform: Shape 774">
              <a:extLst>
                <a:ext uri="{FF2B5EF4-FFF2-40B4-BE49-F238E27FC236}">
                  <a16:creationId xmlns:a16="http://schemas.microsoft.com/office/drawing/2014/main" xmlns="" id="{F228727D-5F92-4C98-AB71-85649EF4ABCB}"/>
                </a:ext>
              </a:extLst>
            </p:cNvPr>
            <p:cNvSpPr/>
            <p:nvPr/>
          </p:nvSpPr>
          <p:spPr>
            <a:xfrm>
              <a:off x="7516230" y="4842563"/>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6615"/>
                    <a:pt x="6615" y="7567"/>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76" name="Freeform: Shape 775">
              <a:extLst>
                <a:ext uri="{FF2B5EF4-FFF2-40B4-BE49-F238E27FC236}">
                  <a16:creationId xmlns:a16="http://schemas.microsoft.com/office/drawing/2014/main" xmlns="" id="{5F71FCF8-5635-4BA2-B4F7-8D8577EBE933}"/>
                </a:ext>
              </a:extLst>
            </p:cNvPr>
            <p:cNvSpPr/>
            <p:nvPr/>
          </p:nvSpPr>
          <p:spPr>
            <a:xfrm>
              <a:off x="7441131" y="4963001"/>
              <a:ext cx="9525" cy="9525"/>
            </a:xfrm>
            <a:custGeom>
              <a:avLst/>
              <a:gdLst>
                <a:gd name="connsiteX0" fmla="*/ 7419 w 9525"/>
                <a:gd name="connsiteY0" fmla="*/ 7144 h 9525"/>
                <a:gd name="connsiteX1" fmla="*/ 7419 w 9525"/>
                <a:gd name="connsiteY1" fmla="*/ 7144 h 9525"/>
              </a:gdLst>
              <a:ahLst/>
              <a:cxnLst>
                <a:cxn ang="0">
                  <a:pos x="connsiteX0" y="connsiteY0"/>
                </a:cxn>
                <a:cxn ang="0">
                  <a:pos x="connsiteX1" y="connsiteY1"/>
                </a:cxn>
              </a:cxnLst>
              <a:rect l="l" t="t" r="r" b="b"/>
              <a:pathLst>
                <a:path w="9525" h="9525">
                  <a:moveTo>
                    <a:pt x="7419" y="7144"/>
                  </a:moveTo>
                  <a:cubicBezTo>
                    <a:pt x="8371" y="7144"/>
                    <a:pt x="6466" y="7144"/>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77" name="Freeform: Shape 776">
              <a:extLst>
                <a:ext uri="{FF2B5EF4-FFF2-40B4-BE49-F238E27FC236}">
                  <a16:creationId xmlns:a16="http://schemas.microsoft.com/office/drawing/2014/main" xmlns="" id="{01ED6BA1-969B-476F-A6BE-108D322E5711}"/>
                </a:ext>
              </a:extLst>
            </p:cNvPr>
            <p:cNvSpPr/>
            <p:nvPr/>
          </p:nvSpPr>
          <p:spPr>
            <a:xfrm>
              <a:off x="7485221" y="485727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78" name="Freeform: Shape 777">
              <a:extLst>
                <a:ext uri="{FF2B5EF4-FFF2-40B4-BE49-F238E27FC236}">
                  <a16:creationId xmlns:a16="http://schemas.microsoft.com/office/drawing/2014/main" xmlns="" id="{AA5ADB53-093F-4ACC-B902-B77E7EA9CD8A}"/>
                </a:ext>
              </a:extLst>
            </p:cNvPr>
            <p:cNvSpPr/>
            <p:nvPr/>
          </p:nvSpPr>
          <p:spPr>
            <a:xfrm>
              <a:off x="7427648" y="496300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79" name="Freeform: Shape 778">
              <a:extLst>
                <a:ext uri="{FF2B5EF4-FFF2-40B4-BE49-F238E27FC236}">
                  <a16:creationId xmlns:a16="http://schemas.microsoft.com/office/drawing/2014/main" xmlns="" id="{591307DC-BA06-431A-918D-B336CF88685D}"/>
                </a:ext>
              </a:extLst>
            </p:cNvPr>
            <p:cNvSpPr/>
            <p:nvPr/>
          </p:nvSpPr>
          <p:spPr>
            <a:xfrm>
              <a:off x="7423309" y="4965858"/>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8096"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80" name="Freeform: Shape 779">
              <a:extLst>
                <a:ext uri="{FF2B5EF4-FFF2-40B4-BE49-F238E27FC236}">
                  <a16:creationId xmlns:a16="http://schemas.microsoft.com/office/drawing/2014/main" xmlns="" id="{737B6AA0-E8FD-492F-85EB-6118F9481EF4}"/>
                </a:ext>
              </a:extLst>
            </p:cNvPr>
            <p:cNvSpPr/>
            <p:nvPr/>
          </p:nvSpPr>
          <p:spPr>
            <a:xfrm>
              <a:off x="7421404" y="49668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81" name="Freeform: Shape 780">
              <a:extLst>
                <a:ext uri="{FF2B5EF4-FFF2-40B4-BE49-F238E27FC236}">
                  <a16:creationId xmlns:a16="http://schemas.microsoft.com/office/drawing/2014/main" xmlns="" id="{D46F65BC-3486-4851-873A-07C337EEE34D}"/>
                </a:ext>
              </a:extLst>
            </p:cNvPr>
            <p:cNvSpPr/>
            <p:nvPr/>
          </p:nvSpPr>
          <p:spPr>
            <a:xfrm>
              <a:off x="7454741" y="4928288"/>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7567"/>
                    <a:pt x="7144" y="7567"/>
                  </a:cubicBez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82" name="Freeform: Shape 781">
              <a:extLst>
                <a:ext uri="{FF2B5EF4-FFF2-40B4-BE49-F238E27FC236}">
                  <a16:creationId xmlns:a16="http://schemas.microsoft.com/office/drawing/2014/main" xmlns="" id="{70FA3C81-AB19-43E4-8C06-9996E7385FFE}"/>
                </a:ext>
              </a:extLst>
            </p:cNvPr>
            <p:cNvSpPr/>
            <p:nvPr/>
          </p:nvSpPr>
          <p:spPr>
            <a:xfrm>
              <a:off x="7448074" y="494299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7144"/>
                    <a:pt x="7144" y="7144"/>
                    <a:pt x="7144" y="7144"/>
                  </a:cubicBezTo>
                  <a:cubicBezTo>
                    <a:pt x="7144" y="7144"/>
                    <a:pt x="7144" y="7144"/>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83" name="Freeform: Shape 782">
              <a:extLst>
                <a:ext uri="{FF2B5EF4-FFF2-40B4-BE49-F238E27FC236}">
                  <a16:creationId xmlns:a16="http://schemas.microsoft.com/office/drawing/2014/main" xmlns="" id="{044BF697-16EC-478F-B8E9-4621D00023E6}"/>
                </a:ext>
              </a:extLst>
            </p:cNvPr>
            <p:cNvSpPr/>
            <p:nvPr/>
          </p:nvSpPr>
          <p:spPr>
            <a:xfrm>
              <a:off x="7464266" y="49144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84" name="Freeform: Shape 783">
              <a:extLst>
                <a:ext uri="{FF2B5EF4-FFF2-40B4-BE49-F238E27FC236}">
                  <a16:creationId xmlns:a16="http://schemas.microsoft.com/office/drawing/2014/main" xmlns="" id="{6C591EEA-0B00-4899-A213-C83443FABD38}"/>
                </a:ext>
              </a:extLst>
            </p:cNvPr>
            <p:cNvSpPr/>
            <p:nvPr/>
          </p:nvSpPr>
          <p:spPr>
            <a:xfrm>
              <a:off x="7448312" y="4942046"/>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cubicBezTo>
                    <a:pt x="7858" y="8096"/>
                    <a:pt x="7858" y="8096"/>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85" name="Freeform: Shape 784">
              <a:extLst>
                <a:ext uri="{FF2B5EF4-FFF2-40B4-BE49-F238E27FC236}">
                  <a16:creationId xmlns:a16="http://schemas.microsoft.com/office/drawing/2014/main" xmlns="" id="{911B8EC8-AC7F-4521-BDFC-B4D842325C23}"/>
                </a:ext>
              </a:extLst>
            </p:cNvPr>
            <p:cNvSpPr/>
            <p:nvPr/>
          </p:nvSpPr>
          <p:spPr>
            <a:xfrm>
              <a:off x="7410926" y="49763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86" name="Freeform: Shape 785">
              <a:extLst>
                <a:ext uri="{FF2B5EF4-FFF2-40B4-BE49-F238E27FC236}">
                  <a16:creationId xmlns:a16="http://schemas.microsoft.com/office/drawing/2014/main" xmlns="" id="{3760303D-7C10-440F-84AE-4A536F2032EE}"/>
                </a:ext>
              </a:extLst>
            </p:cNvPr>
            <p:cNvSpPr/>
            <p:nvPr/>
          </p:nvSpPr>
          <p:spPr>
            <a:xfrm>
              <a:off x="7410926" y="49763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87" name="Freeform: Shape 786">
              <a:extLst>
                <a:ext uri="{FF2B5EF4-FFF2-40B4-BE49-F238E27FC236}">
                  <a16:creationId xmlns:a16="http://schemas.microsoft.com/office/drawing/2014/main" xmlns="" id="{A13F95C1-C7BD-4311-B37E-EC6191C0B17E}"/>
                </a:ext>
              </a:extLst>
            </p:cNvPr>
            <p:cNvSpPr/>
            <p:nvPr/>
          </p:nvSpPr>
          <p:spPr>
            <a:xfrm>
              <a:off x="7411164" y="4977526"/>
              <a:ext cx="9525" cy="9525"/>
            </a:xfrm>
            <a:custGeom>
              <a:avLst/>
              <a:gdLst>
                <a:gd name="connsiteX0" fmla="*/ 7858 w 9525"/>
                <a:gd name="connsiteY0" fmla="*/ 7858 h 9525"/>
                <a:gd name="connsiteX1" fmla="*/ 7858 w 9525"/>
                <a:gd name="connsiteY1" fmla="*/ 7858 h 9525"/>
                <a:gd name="connsiteX2" fmla="*/ 7858 w 9525"/>
                <a:gd name="connsiteY2" fmla="*/ 7858 h 9525"/>
              </a:gdLst>
              <a:ahLst/>
              <a:cxnLst>
                <a:cxn ang="0">
                  <a:pos x="connsiteX0" y="connsiteY0"/>
                </a:cxn>
                <a:cxn ang="0">
                  <a:pos x="connsiteX1" y="connsiteY1"/>
                </a:cxn>
                <a:cxn ang="0">
                  <a:pos x="connsiteX2" y="connsiteY2"/>
                </a:cxn>
              </a:cxnLst>
              <a:rect l="l" t="t" r="r" b="b"/>
              <a:pathLst>
                <a:path w="9525" h="9525">
                  <a:moveTo>
                    <a:pt x="7858" y="7858"/>
                  </a:moveTo>
                  <a:lnTo>
                    <a:pt x="7858" y="7858"/>
                  </a:lnTo>
                  <a:cubicBezTo>
                    <a:pt x="6906" y="6906"/>
                    <a:pt x="6906" y="6906"/>
                    <a:pt x="7858"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88" name="Freeform: Shape 787">
              <a:extLst>
                <a:ext uri="{FF2B5EF4-FFF2-40B4-BE49-F238E27FC236}">
                  <a16:creationId xmlns:a16="http://schemas.microsoft.com/office/drawing/2014/main" xmlns="" id="{F1403AB3-1A78-47A0-85D4-E2FCD511FC75}"/>
                </a:ext>
              </a:extLst>
            </p:cNvPr>
            <p:cNvSpPr/>
            <p:nvPr/>
          </p:nvSpPr>
          <p:spPr>
            <a:xfrm>
              <a:off x="7414313" y="4973716"/>
              <a:ext cx="9525" cy="9525"/>
            </a:xfrm>
            <a:custGeom>
              <a:avLst/>
              <a:gdLst>
                <a:gd name="connsiteX0" fmla="*/ 7567 w 9525"/>
                <a:gd name="connsiteY0" fmla="*/ 7858 h 9525"/>
                <a:gd name="connsiteX1" fmla="*/ 7567 w 9525"/>
                <a:gd name="connsiteY1" fmla="*/ 7858 h 9525"/>
                <a:gd name="connsiteX2" fmla="*/ 7567 w 9525"/>
                <a:gd name="connsiteY2" fmla="*/ 7858 h 9525"/>
              </a:gdLst>
              <a:ahLst/>
              <a:cxnLst>
                <a:cxn ang="0">
                  <a:pos x="connsiteX0" y="connsiteY0"/>
                </a:cxn>
                <a:cxn ang="0">
                  <a:pos x="connsiteX1" y="connsiteY1"/>
                </a:cxn>
                <a:cxn ang="0">
                  <a:pos x="connsiteX2" y="connsiteY2"/>
                </a:cxn>
              </a:cxnLst>
              <a:rect l="l" t="t" r="r" b="b"/>
              <a:pathLst>
                <a:path w="9525" h="9525">
                  <a:moveTo>
                    <a:pt x="7567" y="7858"/>
                  </a:moveTo>
                  <a:lnTo>
                    <a:pt x="7567" y="7858"/>
                  </a:lnTo>
                  <a:cubicBezTo>
                    <a:pt x="6615" y="6906"/>
                    <a:pt x="7567" y="6906"/>
                    <a:pt x="7567"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89" name="Freeform: Shape 788">
              <a:extLst>
                <a:ext uri="{FF2B5EF4-FFF2-40B4-BE49-F238E27FC236}">
                  <a16:creationId xmlns:a16="http://schemas.microsoft.com/office/drawing/2014/main" xmlns="" id="{B8C6FE23-6E32-45FB-916C-7F4992373468}"/>
                </a:ext>
              </a:extLst>
            </p:cNvPr>
            <p:cNvSpPr/>
            <p:nvPr/>
          </p:nvSpPr>
          <p:spPr>
            <a:xfrm>
              <a:off x="7413344" y="4972526"/>
              <a:ext cx="9525" cy="9525"/>
            </a:xfrm>
            <a:custGeom>
              <a:avLst/>
              <a:gdLst>
                <a:gd name="connsiteX0" fmla="*/ 9488 w 9525"/>
                <a:gd name="connsiteY0" fmla="*/ 7144 h 9525"/>
                <a:gd name="connsiteX1" fmla="*/ 9488 w 9525"/>
                <a:gd name="connsiteY1" fmla="*/ 7144 h 9525"/>
              </a:gdLst>
              <a:ahLst/>
              <a:cxnLst>
                <a:cxn ang="0">
                  <a:pos x="connsiteX0" y="connsiteY0"/>
                </a:cxn>
                <a:cxn ang="0">
                  <a:pos x="connsiteX1" y="connsiteY1"/>
                </a:cxn>
              </a:cxnLst>
              <a:rect l="l" t="t" r="r" b="b"/>
              <a:pathLst>
                <a:path w="9525" h="9525">
                  <a:moveTo>
                    <a:pt x="9488" y="7144"/>
                  </a:moveTo>
                  <a:cubicBezTo>
                    <a:pt x="4726" y="8096"/>
                    <a:pt x="8536" y="7144"/>
                    <a:pt x="948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90" name="Freeform: Shape 789">
              <a:extLst>
                <a:ext uri="{FF2B5EF4-FFF2-40B4-BE49-F238E27FC236}">
                  <a16:creationId xmlns:a16="http://schemas.microsoft.com/office/drawing/2014/main" xmlns="" id="{2028DC99-698C-40DB-AE2E-2652EE9C99B4}"/>
                </a:ext>
              </a:extLst>
            </p:cNvPr>
            <p:cNvSpPr/>
            <p:nvPr/>
          </p:nvSpPr>
          <p:spPr>
            <a:xfrm>
              <a:off x="7428071" y="49772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001"/>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91" name="Freeform: Shape 790">
              <a:extLst>
                <a:ext uri="{FF2B5EF4-FFF2-40B4-BE49-F238E27FC236}">
                  <a16:creationId xmlns:a16="http://schemas.microsoft.com/office/drawing/2014/main" xmlns="" id="{3BBF2CC7-1433-4522-8B4C-CB98DDA619D1}"/>
                </a:ext>
              </a:extLst>
            </p:cNvPr>
            <p:cNvSpPr/>
            <p:nvPr/>
          </p:nvSpPr>
          <p:spPr>
            <a:xfrm>
              <a:off x="7431881" y="4976336"/>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9049" y="9049"/>
                  </a:cubicBezTo>
                  <a:cubicBezTo>
                    <a:pt x="8096"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92" name="Freeform: Shape 791">
              <a:extLst>
                <a:ext uri="{FF2B5EF4-FFF2-40B4-BE49-F238E27FC236}">
                  <a16:creationId xmlns:a16="http://schemas.microsoft.com/office/drawing/2014/main" xmlns="" id="{037CCA4C-3E6B-4E2B-9FEF-47D9DBDF94C9}"/>
                </a:ext>
              </a:extLst>
            </p:cNvPr>
            <p:cNvSpPr/>
            <p:nvPr/>
          </p:nvSpPr>
          <p:spPr>
            <a:xfrm>
              <a:off x="7449026" y="4959191"/>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9049"/>
                  </a:lnTo>
                  <a:cubicBezTo>
                    <a:pt x="8096" y="9049"/>
                    <a:pt x="809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93" name="Freeform: Shape 792">
              <a:extLst>
                <a:ext uri="{FF2B5EF4-FFF2-40B4-BE49-F238E27FC236}">
                  <a16:creationId xmlns:a16="http://schemas.microsoft.com/office/drawing/2014/main" xmlns="" id="{AD8CD17F-B394-4DC9-B870-BC223F9A0DA5}"/>
                </a:ext>
              </a:extLst>
            </p:cNvPr>
            <p:cNvSpPr/>
            <p:nvPr/>
          </p:nvSpPr>
          <p:spPr>
            <a:xfrm>
              <a:off x="7440858" y="4946808"/>
              <a:ext cx="9525" cy="9525"/>
            </a:xfrm>
            <a:custGeom>
              <a:avLst/>
              <a:gdLst>
                <a:gd name="connsiteX0" fmla="*/ 8644 w 9525"/>
                <a:gd name="connsiteY0" fmla="*/ 7144 h 9525"/>
                <a:gd name="connsiteX1" fmla="*/ 8644 w 9525"/>
                <a:gd name="connsiteY1" fmla="*/ 7144 h 9525"/>
              </a:gdLst>
              <a:ahLst/>
              <a:cxnLst>
                <a:cxn ang="0">
                  <a:pos x="connsiteX0" y="connsiteY0"/>
                </a:cxn>
                <a:cxn ang="0">
                  <a:pos x="connsiteX1" y="connsiteY1"/>
                </a:cxn>
              </a:cxnLst>
              <a:rect l="l" t="t" r="r" b="b"/>
              <a:pathLst>
                <a:path w="9525" h="9525">
                  <a:moveTo>
                    <a:pt x="8644" y="7144"/>
                  </a:moveTo>
                  <a:cubicBezTo>
                    <a:pt x="4834" y="7144"/>
                    <a:pt x="9597" y="7144"/>
                    <a:pt x="86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94" name="Freeform: Shape 793">
              <a:extLst>
                <a:ext uri="{FF2B5EF4-FFF2-40B4-BE49-F238E27FC236}">
                  <a16:creationId xmlns:a16="http://schemas.microsoft.com/office/drawing/2014/main" xmlns="" id="{6AE3F9D8-55F2-4EAC-AABA-D54C261397E8}"/>
                </a:ext>
              </a:extLst>
            </p:cNvPr>
            <p:cNvSpPr/>
            <p:nvPr/>
          </p:nvSpPr>
          <p:spPr>
            <a:xfrm>
              <a:off x="7457176" y="4957155"/>
              <a:ext cx="9525" cy="9525"/>
            </a:xfrm>
            <a:custGeom>
              <a:avLst/>
              <a:gdLst>
                <a:gd name="connsiteX0" fmla="*/ 7567 w 9525"/>
                <a:gd name="connsiteY0" fmla="*/ 8227 h 9525"/>
                <a:gd name="connsiteX1" fmla="*/ 7567 w 9525"/>
                <a:gd name="connsiteY1" fmla="*/ 8227 h 9525"/>
              </a:gdLst>
              <a:ahLst/>
              <a:cxnLst>
                <a:cxn ang="0">
                  <a:pos x="connsiteX0" y="connsiteY0"/>
                </a:cxn>
                <a:cxn ang="0">
                  <a:pos x="connsiteX1" y="connsiteY1"/>
                </a:cxn>
              </a:cxnLst>
              <a:rect l="l" t="t" r="r" b="b"/>
              <a:pathLst>
                <a:path w="9525" h="9525">
                  <a:moveTo>
                    <a:pt x="7567" y="8227"/>
                  </a:moveTo>
                  <a:cubicBezTo>
                    <a:pt x="6615" y="9179"/>
                    <a:pt x="7567" y="5369"/>
                    <a:pt x="7567" y="82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95" name="Freeform: Shape 794">
              <a:extLst>
                <a:ext uri="{FF2B5EF4-FFF2-40B4-BE49-F238E27FC236}">
                  <a16:creationId xmlns:a16="http://schemas.microsoft.com/office/drawing/2014/main" xmlns="" id="{570E998B-DAB1-482C-97F3-A4C41E9EAF1C}"/>
                </a:ext>
              </a:extLst>
            </p:cNvPr>
            <p:cNvSpPr/>
            <p:nvPr/>
          </p:nvSpPr>
          <p:spPr>
            <a:xfrm>
              <a:off x="7482364" y="4926806"/>
              <a:ext cx="9525" cy="9525"/>
            </a:xfrm>
            <a:custGeom>
              <a:avLst/>
              <a:gdLst>
                <a:gd name="connsiteX0" fmla="*/ 10001 w 9525"/>
                <a:gd name="connsiteY0" fmla="*/ 9049 h 9525"/>
                <a:gd name="connsiteX1" fmla="*/ 7144 w 9525"/>
                <a:gd name="connsiteY1" fmla="*/ 7144 h 9525"/>
                <a:gd name="connsiteX2" fmla="*/ 10001 w 9525"/>
                <a:gd name="connsiteY2" fmla="*/ 9049 h 9525"/>
              </a:gdLst>
              <a:ahLst/>
              <a:cxnLst>
                <a:cxn ang="0">
                  <a:pos x="connsiteX0" y="connsiteY0"/>
                </a:cxn>
                <a:cxn ang="0">
                  <a:pos x="connsiteX1" y="connsiteY1"/>
                </a:cxn>
                <a:cxn ang="0">
                  <a:pos x="connsiteX2" y="connsiteY2"/>
                </a:cxn>
              </a:cxnLst>
              <a:rect l="l" t="t" r="r" b="b"/>
              <a:pathLst>
                <a:path w="9525" h="9525">
                  <a:moveTo>
                    <a:pt x="10001" y="9049"/>
                  </a:moveTo>
                  <a:lnTo>
                    <a:pt x="7144" y="7144"/>
                  </a:lnTo>
                  <a:cubicBezTo>
                    <a:pt x="8096" y="8096"/>
                    <a:pt x="10001" y="10001"/>
                    <a:pt x="10001"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96" name="Freeform: Shape 795">
              <a:extLst>
                <a:ext uri="{FF2B5EF4-FFF2-40B4-BE49-F238E27FC236}">
                  <a16:creationId xmlns:a16="http://schemas.microsoft.com/office/drawing/2014/main" xmlns="" id="{73BC159D-30AE-48FF-BE73-68FA9A62C2F9}"/>
                </a:ext>
              </a:extLst>
            </p:cNvPr>
            <p:cNvSpPr/>
            <p:nvPr/>
          </p:nvSpPr>
          <p:spPr>
            <a:xfrm>
              <a:off x="7466171" y="4914000"/>
              <a:ext cx="9525" cy="9525"/>
            </a:xfrm>
            <a:custGeom>
              <a:avLst/>
              <a:gdLst>
                <a:gd name="connsiteX0" fmla="*/ 7144 w 9525"/>
                <a:gd name="connsiteY0" fmla="*/ 7567 h 9525"/>
                <a:gd name="connsiteX1" fmla="*/ 9049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8519"/>
                    <a:pt x="10001" y="8519"/>
                    <a:pt x="9049" y="7567"/>
                  </a:cubicBezTo>
                  <a:cubicBezTo>
                    <a:pt x="8096"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97" name="Freeform: Shape 796">
              <a:extLst>
                <a:ext uri="{FF2B5EF4-FFF2-40B4-BE49-F238E27FC236}">
                  <a16:creationId xmlns:a16="http://schemas.microsoft.com/office/drawing/2014/main" xmlns="" id="{C1666796-E519-4A5D-8055-8A0D12105899}"/>
                </a:ext>
              </a:extLst>
            </p:cNvPr>
            <p:cNvSpPr/>
            <p:nvPr/>
          </p:nvSpPr>
          <p:spPr>
            <a:xfrm>
              <a:off x="7504271" y="48753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9049"/>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98" name="Freeform: Shape 797">
              <a:extLst>
                <a:ext uri="{FF2B5EF4-FFF2-40B4-BE49-F238E27FC236}">
                  <a16:creationId xmlns:a16="http://schemas.microsoft.com/office/drawing/2014/main" xmlns="" id="{15E503C2-1D5C-4AD3-B750-85266C85A585}"/>
                </a:ext>
              </a:extLst>
            </p:cNvPr>
            <p:cNvSpPr/>
            <p:nvPr/>
          </p:nvSpPr>
          <p:spPr>
            <a:xfrm>
              <a:off x="7139150" y="4305105"/>
              <a:ext cx="9525" cy="9525"/>
            </a:xfrm>
            <a:custGeom>
              <a:avLst/>
              <a:gdLst>
                <a:gd name="connsiteX0" fmla="*/ 7458 w 9525"/>
                <a:gd name="connsiteY0" fmla="*/ 7814 h 9525"/>
                <a:gd name="connsiteX1" fmla="*/ 7458 w 9525"/>
                <a:gd name="connsiteY1" fmla="*/ 7814 h 9525"/>
              </a:gdLst>
              <a:ahLst/>
              <a:cxnLst>
                <a:cxn ang="0">
                  <a:pos x="connsiteX0" y="connsiteY0"/>
                </a:cxn>
                <a:cxn ang="0">
                  <a:pos x="connsiteX1" y="connsiteY1"/>
                </a:cxn>
              </a:cxnLst>
              <a:rect l="l" t="t" r="r" b="b"/>
              <a:pathLst>
                <a:path w="9525" h="9525">
                  <a:moveTo>
                    <a:pt x="7458" y="7814"/>
                  </a:moveTo>
                  <a:cubicBezTo>
                    <a:pt x="13173" y="5910"/>
                    <a:pt x="5553" y="8767"/>
                    <a:pt x="7458" y="78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99" name="Freeform: Shape 798">
              <a:extLst>
                <a:ext uri="{FF2B5EF4-FFF2-40B4-BE49-F238E27FC236}">
                  <a16:creationId xmlns:a16="http://schemas.microsoft.com/office/drawing/2014/main" xmlns="" id="{487EEA77-4091-42F1-8EBB-171846D1AE7B}"/>
                </a:ext>
              </a:extLst>
            </p:cNvPr>
            <p:cNvSpPr/>
            <p:nvPr/>
          </p:nvSpPr>
          <p:spPr>
            <a:xfrm>
              <a:off x="7138603" y="4301966"/>
              <a:ext cx="19050" cy="9525"/>
            </a:xfrm>
            <a:custGeom>
              <a:avLst/>
              <a:gdLst>
                <a:gd name="connsiteX0" fmla="*/ 12767 w 19050"/>
                <a:gd name="connsiteY0" fmla="*/ 7144 h 9525"/>
                <a:gd name="connsiteX1" fmla="*/ 12767 w 19050"/>
                <a:gd name="connsiteY1" fmla="*/ 7144 h 9525"/>
              </a:gdLst>
              <a:ahLst/>
              <a:cxnLst>
                <a:cxn ang="0">
                  <a:pos x="connsiteX0" y="connsiteY0"/>
                </a:cxn>
                <a:cxn ang="0">
                  <a:pos x="connsiteX1" y="connsiteY1"/>
                </a:cxn>
              </a:cxnLst>
              <a:rect l="l" t="t" r="r" b="b"/>
              <a:pathLst>
                <a:path w="19050" h="9525">
                  <a:moveTo>
                    <a:pt x="12767" y="7144"/>
                  </a:moveTo>
                  <a:cubicBezTo>
                    <a:pt x="2290" y="9049"/>
                    <a:pt x="8957" y="8096"/>
                    <a:pt x="127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00" name="Freeform: Shape 799">
              <a:extLst>
                <a:ext uri="{FF2B5EF4-FFF2-40B4-BE49-F238E27FC236}">
                  <a16:creationId xmlns:a16="http://schemas.microsoft.com/office/drawing/2014/main" xmlns="" id="{E42B64D5-E5E6-4175-AA83-0E23388AFAE5}"/>
                </a:ext>
              </a:extLst>
            </p:cNvPr>
            <p:cNvSpPr/>
            <p:nvPr/>
          </p:nvSpPr>
          <p:spPr>
            <a:xfrm>
              <a:off x="7133749" y="42752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01" name="Freeform: Shape 800">
              <a:extLst>
                <a:ext uri="{FF2B5EF4-FFF2-40B4-BE49-F238E27FC236}">
                  <a16:creationId xmlns:a16="http://schemas.microsoft.com/office/drawing/2014/main" xmlns="" id="{E6EDFA09-9C60-4B2C-AE07-8339CEE031E7}"/>
                </a:ext>
              </a:extLst>
            </p:cNvPr>
            <p:cNvSpPr/>
            <p:nvPr/>
          </p:nvSpPr>
          <p:spPr>
            <a:xfrm>
              <a:off x="7118509" y="42629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02" name="Freeform: Shape 801">
              <a:extLst>
                <a:ext uri="{FF2B5EF4-FFF2-40B4-BE49-F238E27FC236}">
                  <a16:creationId xmlns:a16="http://schemas.microsoft.com/office/drawing/2014/main" xmlns="" id="{8702E2C5-F2EA-4F84-9B38-98BB19909625}"/>
                </a:ext>
              </a:extLst>
            </p:cNvPr>
            <p:cNvSpPr/>
            <p:nvPr/>
          </p:nvSpPr>
          <p:spPr>
            <a:xfrm>
              <a:off x="7116604" y="425868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7567"/>
                    <a:pt x="7144" y="7567"/>
                  </a:cubicBezTo>
                  <a:cubicBezTo>
                    <a:pt x="7144"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03" name="Freeform: Shape 802">
              <a:extLst>
                <a:ext uri="{FF2B5EF4-FFF2-40B4-BE49-F238E27FC236}">
                  <a16:creationId xmlns:a16="http://schemas.microsoft.com/office/drawing/2014/main" xmlns="" id="{8E1AB585-8304-4526-950B-4D2EC65C8D2E}"/>
                </a:ext>
              </a:extLst>
            </p:cNvPr>
            <p:cNvSpPr/>
            <p:nvPr/>
          </p:nvSpPr>
          <p:spPr>
            <a:xfrm>
              <a:off x="7133326" y="4274343"/>
              <a:ext cx="9525" cy="9525"/>
            </a:xfrm>
            <a:custGeom>
              <a:avLst/>
              <a:gdLst>
                <a:gd name="connsiteX0" fmla="*/ 7567 w 9525"/>
                <a:gd name="connsiteY0" fmla="*/ 8096 h 9525"/>
                <a:gd name="connsiteX1" fmla="*/ 7567 w 9525"/>
                <a:gd name="connsiteY1" fmla="*/ 7144 h 9525"/>
                <a:gd name="connsiteX2" fmla="*/ 7567 w 9525"/>
                <a:gd name="connsiteY2" fmla="*/ 8096 h 9525"/>
              </a:gdLst>
              <a:ahLst/>
              <a:cxnLst>
                <a:cxn ang="0">
                  <a:pos x="connsiteX0" y="connsiteY0"/>
                </a:cxn>
                <a:cxn ang="0">
                  <a:pos x="connsiteX1" y="connsiteY1"/>
                </a:cxn>
                <a:cxn ang="0">
                  <a:pos x="connsiteX2" y="connsiteY2"/>
                </a:cxn>
              </a:cxnLst>
              <a:rect l="l" t="t" r="r" b="b"/>
              <a:pathLst>
                <a:path w="9525" h="9525">
                  <a:moveTo>
                    <a:pt x="7567" y="8096"/>
                  </a:moveTo>
                  <a:lnTo>
                    <a:pt x="7567" y="7144"/>
                  </a:lnTo>
                  <a:cubicBezTo>
                    <a:pt x="6615" y="8096"/>
                    <a:pt x="7567" y="8096"/>
                    <a:pt x="7567"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04" name="Freeform: Shape 803">
              <a:extLst>
                <a:ext uri="{FF2B5EF4-FFF2-40B4-BE49-F238E27FC236}">
                  <a16:creationId xmlns:a16="http://schemas.microsoft.com/office/drawing/2014/main" xmlns="" id="{444F2A42-364B-4FA1-BA44-5D31E75BDBFD}"/>
                </a:ext>
              </a:extLst>
            </p:cNvPr>
            <p:cNvSpPr/>
            <p:nvPr/>
          </p:nvSpPr>
          <p:spPr>
            <a:xfrm>
              <a:off x="7135654" y="43019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05" name="Freeform: Shape 804">
              <a:extLst>
                <a:ext uri="{FF2B5EF4-FFF2-40B4-BE49-F238E27FC236}">
                  <a16:creationId xmlns:a16="http://schemas.microsoft.com/office/drawing/2014/main" xmlns="" id="{9DA1749A-C7D0-4813-A5E9-B0D52E4ADE2F}"/>
                </a:ext>
              </a:extLst>
            </p:cNvPr>
            <p:cNvSpPr/>
            <p:nvPr/>
          </p:nvSpPr>
          <p:spPr>
            <a:xfrm>
              <a:off x="7141369" y="4279212"/>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10001" y="6085"/>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06" name="Freeform: Shape 805">
              <a:extLst>
                <a:ext uri="{FF2B5EF4-FFF2-40B4-BE49-F238E27FC236}">
                  <a16:creationId xmlns:a16="http://schemas.microsoft.com/office/drawing/2014/main" xmlns="" id="{7127FD8A-9893-408E-A985-761F6A5C0A99}"/>
                </a:ext>
              </a:extLst>
            </p:cNvPr>
            <p:cNvSpPr/>
            <p:nvPr/>
          </p:nvSpPr>
          <p:spPr>
            <a:xfrm>
              <a:off x="7142639" y="4284821"/>
              <a:ext cx="9525" cy="9525"/>
            </a:xfrm>
            <a:custGeom>
              <a:avLst/>
              <a:gdLst>
                <a:gd name="connsiteX0" fmla="*/ 9684 w 9525"/>
                <a:gd name="connsiteY0" fmla="*/ 7144 h 9525"/>
                <a:gd name="connsiteX1" fmla="*/ 9684 w 9525"/>
                <a:gd name="connsiteY1" fmla="*/ 7144 h 9525"/>
              </a:gdLst>
              <a:ahLst/>
              <a:cxnLst>
                <a:cxn ang="0">
                  <a:pos x="connsiteX0" y="connsiteY0"/>
                </a:cxn>
                <a:cxn ang="0">
                  <a:pos x="connsiteX1" y="connsiteY1"/>
                </a:cxn>
              </a:cxnLst>
              <a:rect l="l" t="t" r="r" b="b"/>
              <a:pathLst>
                <a:path w="9525" h="9525">
                  <a:moveTo>
                    <a:pt x="9684" y="7144"/>
                  </a:moveTo>
                  <a:cubicBezTo>
                    <a:pt x="9684" y="7144"/>
                    <a:pt x="3969" y="10954"/>
                    <a:pt x="968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07" name="Freeform: Shape 806">
              <a:extLst>
                <a:ext uri="{FF2B5EF4-FFF2-40B4-BE49-F238E27FC236}">
                  <a16:creationId xmlns:a16="http://schemas.microsoft.com/office/drawing/2014/main" xmlns="" id="{448FE4B7-6AB4-41E3-AED4-76D388416E9C}"/>
                </a:ext>
              </a:extLst>
            </p:cNvPr>
            <p:cNvSpPr/>
            <p:nvPr/>
          </p:nvSpPr>
          <p:spPr>
            <a:xfrm>
              <a:off x="7145179" y="429529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08" name="Freeform: Shape 807">
              <a:extLst>
                <a:ext uri="{FF2B5EF4-FFF2-40B4-BE49-F238E27FC236}">
                  <a16:creationId xmlns:a16="http://schemas.microsoft.com/office/drawing/2014/main" xmlns="" id="{B4F80975-E51F-499A-97CD-6780B12876E3}"/>
                </a:ext>
              </a:extLst>
            </p:cNvPr>
            <p:cNvSpPr/>
            <p:nvPr/>
          </p:nvSpPr>
          <p:spPr>
            <a:xfrm>
              <a:off x="7138511" y="427553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8096" y="6906"/>
                    <a:pt x="7144" y="7858"/>
                  </a:cubicBezTo>
                  <a:lnTo>
                    <a:pt x="7144" y="7858"/>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09" name="Freeform: Shape 808">
              <a:extLst>
                <a:ext uri="{FF2B5EF4-FFF2-40B4-BE49-F238E27FC236}">
                  <a16:creationId xmlns:a16="http://schemas.microsoft.com/office/drawing/2014/main" xmlns="" id="{E104B292-98A7-448A-A32C-C2586CECDF12}"/>
                </a:ext>
              </a:extLst>
            </p:cNvPr>
            <p:cNvSpPr/>
            <p:nvPr/>
          </p:nvSpPr>
          <p:spPr>
            <a:xfrm>
              <a:off x="7010162" y="434578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cubicBezTo>
                    <a:pt x="6906" y="7144"/>
                    <a:pt x="7858"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10" name="Freeform: Shape 809">
              <a:extLst>
                <a:ext uri="{FF2B5EF4-FFF2-40B4-BE49-F238E27FC236}">
                  <a16:creationId xmlns:a16="http://schemas.microsoft.com/office/drawing/2014/main" xmlns="" id="{F1550AAC-254F-460A-B1B5-8E6C921830C2}"/>
                </a:ext>
              </a:extLst>
            </p:cNvPr>
            <p:cNvSpPr/>
            <p:nvPr/>
          </p:nvSpPr>
          <p:spPr>
            <a:xfrm>
              <a:off x="6994790" y="4339509"/>
              <a:ext cx="9525" cy="9525"/>
            </a:xfrm>
            <a:custGeom>
              <a:avLst/>
              <a:gdLst>
                <a:gd name="connsiteX0" fmla="*/ 7990 w 9525"/>
                <a:gd name="connsiteY0" fmla="*/ 8653 h 9525"/>
                <a:gd name="connsiteX1" fmla="*/ 7990 w 9525"/>
                <a:gd name="connsiteY1" fmla="*/ 8653 h 9525"/>
              </a:gdLst>
              <a:ahLst/>
              <a:cxnLst>
                <a:cxn ang="0">
                  <a:pos x="connsiteX0" y="connsiteY0"/>
                </a:cxn>
                <a:cxn ang="0">
                  <a:pos x="connsiteX1" y="connsiteY1"/>
                </a:cxn>
              </a:cxnLst>
              <a:rect l="l" t="t" r="r" b="b"/>
              <a:pathLst>
                <a:path w="9525" h="9525">
                  <a:moveTo>
                    <a:pt x="7990" y="8653"/>
                  </a:moveTo>
                  <a:cubicBezTo>
                    <a:pt x="7990" y="7700"/>
                    <a:pt x="6085" y="5796"/>
                    <a:pt x="7990"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11" name="Freeform: Shape 810">
              <a:extLst>
                <a:ext uri="{FF2B5EF4-FFF2-40B4-BE49-F238E27FC236}">
                  <a16:creationId xmlns:a16="http://schemas.microsoft.com/office/drawing/2014/main" xmlns="" id="{ADD7BD4D-1A50-4EC0-8D6E-38417DF0699B}"/>
                </a:ext>
              </a:extLst>
            </p:cNvPr>
            <p:cNvSpPr/>
            <p:nvPr/>
          </p:nvSpPr>
          <p:spPr>
            <a:xfrm>
              <a:off x="7109936" y="42533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12" name="Freeform: Shape 811">
              <a:extLst>
                <a:ext uri="{FF2B5EF4-FFF2-40B4-BE49-F238E27FC236}">
                  <a16:creationId xmlns:a16="http://schemas.microsoft.com/office/drawing/2014/main" xmlns="" id="{04C07853-8AB1-4CD3-B898-DE384064B2D0}"/>
                </a:ext>
              </a:extLst>
            </p:cNvPr>
            <p:cNvSpPr/>
            <p:nvPr/>
          </p:nvSpPr>
          <p:spPr>
            <a:xfrm>
              <a:off x="7056596" y="4272438"/>
              <a:ext cx="9525" cy="19050"/>
            </a:xfrm>
            <a:custGeom>
              <a:avLst/>
              <a:gdLst>
                <a:gd name="connsiteX0" fmla="*/ 7144 w 9525"/>
                <a:gd name="connsiteY0" fmla="*/ 7144 h 19050"/>
                <a:gd name="connsiteX1" fmla="*/ 10001 w 9525"/>
                <a:gd name="connsiteY1" fmla="*/ 11906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cubicBezTo>
                    <a:pt x="9049" y="9049"/>
                    <a:pt x="8096" y="10001"/>
                    <a:pt x="10001" y="11906"/>
                  </a:cubicBezTo>
                  <a:cubicBezTo>
                    <a:pt x="10001" y="10954"/>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13" name="Freeform: Shape 812">
              <a:extLst>
                <a:ext uri="{FF2B5EF4-FFF2-40B4-BE49-F238E27FC236}">
                  <a16:creationId xmlns:a16="http://schemas.microsoft.com/office/drawing/2014/main" xmlns="" id="{FC8B0DBA-346D-46D3-93C4-92B123E501B8}"/>
                </a:ext>
              </a:extLst>
            </p:cNvPr>
            <p:cNvSpPr/>
            <p:nvPr/>
          </p:nvSpPr>
          <p:spPr>
            <a:xfrm>
              <a:off x="7135654" y="430125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7144" y="6906"/>
                    <a:pt x="7144" y="7858"/>
                  </a:cubicBezTo>
                  <a:cubicBezTo>
                    <a:pt x="7144" y="6906"/>
                    <a:pt x="7144" y="7858"/>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14" name="Freeform: Shape 813">
              <a:extLst>
                <a:ext uri="{FF2B5EF4-FFF2-40B4-BE49-F238E27FC236}">
                  <a16:creationId xmlns:a16="http://schemas.microsoft.com/office/drawing/2014/main" xmlns="" id="{5459E3F8-48FB-4DE6-9E8D-F7D10D97D128}"/>
                </a:ext>
              </a:extLst>
            </p:cNvPr>
            <p:cNvSpPr/>
            <p:nvPr/>
          </p:nvSpPr>
          <p:spPr>
            <a:xfrm>
              <a:off x="7060406" y="427720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15" name="Freeform: Shape 814">
              <a:extLst>
                <a:ext uri="{FF2B5EF4-FFF2-40B4-BE49-F238E27FC236}">
                  <a16:creationId xmlns:a16="http://schemas.microsoft.com/office/drawing/2014/main" xmlns="" id="{4AF934AC-9A52-4C1B-BA94-EB2A2D27A610}"/>
                </a:ext>
              </a:extLst>
            </p:cNvPr>
            <p:cNvSpPr/>
            <p:nvPr/>
          </p:nvSpPr>
          <p:spPr>
            <a:xfrm>
              <a:off x="7094696" y="425624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16" name="Freeform: Shape 815">
              <a:extLst>
                <a:ext uri="{FF2B5EF4-FFF2-40B4-BE49-F238E27FC236}">
                  <a16:creationId xmlns:a16="http://schemas.microsoft.com/office/drawing/2014/main" xmlns="" id="{064FE9E5-89B1-4429-80E8-07A4F64E8445}"/>
                </a:ext>
              </a:extLst>
            </p:cNvPr>
            <p:cNvSpPr/>
            <p:nvPr/>
          </p:nvSpPr>
          <p:spPr>
            <a:xfrm>
              <a:off x="7105174" y="42591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17" name="Freeform: Shape 816">
              <a:extLst>
                <a:ext uri="{FF2B5EF4-FFF2-40B4-BE49-F238E27FC236}">
                  <a16:creationId xmlns:a16="http://schemas.microsoft.com/office/drawing/2014/main" xmlns="" id="{84DFD5CA-7553-4837-8404-761D018B5D5C}"/>
                </a:ext>
              </a:extLst>
            </p:cNvPr>
            <p:cNvSpPr/>
            <p:nvPr/>
          </p:nvSpPr>
          <p:spPr>
            <a:xfrm>
              <a:off x="7089087" y="4260733"/>
              <a:ext cx="9525" cy="9525"/>
            </a:xfrm>
            <a:custGeom>
              <a:avLst/>
              <a:gdLst>
                <a:gd name="connsiteX0" fmla="*/ 7990 w 9525"/>
                <a:gd name="connsiteY0" fmla="*/ 7419 h 9525"/>
                <a:gd name="connsiteX1" fmla="*/ 7990 w 9525"/>
                <a:gd name="connsiteY1" fmla="*/ 7419 h 9525"/>
              </a:gdLst>
              <a:ahLst/>
              <a:cxnLst>
                <a:cxn ang="0">
                  <a:pos x="connsiteX0" y="connsiteY0"/>
                </a:cxn>
                <a:cxn ang="0">
                  <a:pos x="connsiteX1" y="connsiteY1"/>
                </a:cxn>
              </a:cxnLst>
              <a:rect l="l" t="t" r="r" b="b"/>
              <a:pathLst>
                <a:path w="9525" h="9525">
                  <a:moveTo>
                    <a:pt x="7990" y="7419"/>
                  </a:moveTo>
                  <a:cubicBezTo>
                    <a:pt x="6085" y="6466"/>
                    <a:pt x="7990" y="8371"/>
                    <a:pt x="7990" y="74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18" name="Freeform: Shape 817">
              <a:extLst>
                <a:ext uri="{FF2B5EF4-FFF2-40B4-BE49-F238E27FC236}">
                  <a16:creationId xmlns:a16="http://schemas.microsoft.com/office/drawing/2014/main" xmlns="" id="{78ACA1B5-1202-4DC7-97EA-86D476E66206}"/>
                </a:ext>
              </a:extLst>
            </p:cNvPr>
            <p:cNvSpPr/>
            <p:nvPr/>
          </p:nvSpPr>
          <p:spPr>
            <a:xfrm>
              <a:off x="7084219" y="426291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19" name="Freeform: Shape 818">
              <a:extLst>
                <a:ext uri="{FF2B5EF4-FFF2-40B4-BE49-F238E27FC236}">
                  <a16:creationId xmlns:a16="http://schemas.microsoft.com/office/drawing/2014/main" xmlns="" id="{133ABADE-113A-4E6A-B1B0-D7643F19CEE0}"/>
                </a:ext>
              </a:extLst>
            </p:cNvPr>
            <p:cNvSpPr/>
            <p:nvPr/>
          </p:nvSpPr>
          <p:spPr>
            <a:xfrm>
              <a:off x="7018496" y="4332446"/>
              <a:ext cx="9525" cy="9525"/>
            </a:xfrm>
            <a:custGeom>
              <a:avLst/>
              <a:gdLst>
                <a:gd name="connsiteX0" fmla="*/ 9049 w 9525"/>
                <a:gd name="connsiteY0" fmla="*/ 9049 h 9525"/>
                <a:gd name="connsiteX1" fmla="*/ 7144 w 9525"/>
                <a:gd name="connsiteY1" fmla="*/ 7144 h 9525"/>
                <a:gd name="connsiteX2" fmla="*/ 9049 w 9525"/>
                <a:gd name="connsiteY2" fmla="*/ 9049 h 9525"/>
              </a:gdLst>
              <a:ahLst/>
              <a:cxnLst>
                <a:cxn ang="0">
                  <a:pos x="connsiteX0" y="connsiteY0"/>
                </a:cxn>
                <a:cxn ang="0">
                  <a:pos x="connsiteX1" y="connsiteY1"/>
                </a:cxn>
                <a:cxn ang="0">
                  <a:pos x="connsiteX2" y="connsiteY2"/>
                </a:cxn>
              </a:cxnLst>
              <a:rect l="l" t="t" r="r" b="b"/>
              <a:pathLst>
                <a:path w="9525" h="9525">
                  <a:moveTo>
                    <a:pt x="9049" y="9049"/>
                  </a:moveTo>
                  <a:cubicBezTo>
                    <a:pt x="8096" y="8096"/>
                    <a:pt x="8096" y="8096"/>
                    <a:pt x="7144" y="7144"/>
                  </a:cubicBezTo>
                  <a:cubicBezTo>
                    <a:pt x="8096" y="9049"/>
                    <a:pt x="8096" y="10001"/>
                    <a:pt x="9049"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20" name="Freeform: Shape 819">
              <a:extLst>
                <a:ext uri="{FF2B5EF4-FFF2-40B4-BE49-F238E27FC236}">
                  <a16:creationId xmlns:a16="http://schemas.microsoft.com/office/drawing/2014/main" xmlns="" id="{8D5C3648-6508-4134-B1A2-CBB32612CA11}"/>
                </a:ext>
              </a:extLst>
            </p:cNvPr>
            <p:cNvSpPr/>
            <p:nvPr/>
          </p:nvSpPr>
          <p:spPr>
            <a:xfrm>
              <a:off x="7135336" y="4301013"/>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5556" y="8096"/>
                    <a:pt x="8414" y="7144"/>
                    <a:pt x="84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21" name="Freeform: Shape 820">
              <a:extLst>
                <a:ext uri="{FF2B5EF4-FFF2-40B4-BE49-F238E27FC236}">
                  <a16:creationId xmlns:a16="http://schemas.microsoft.com/office/drawing/2014/main" xmlns="" id="{93517201-2518-451A-AC75-D72CB3D79FD2}"/>
                </a:ext>
              </a:extLst>
            </p:cNvPr>
            <p:cNvSpPr/>
            <p:nvPr/>
          </p:nvSpPr>
          <p:spPr>
            <a:xfrm>
              <a:off x="7094696" y="42829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22" name="Freeform: Shape 821">
              <a:extLst>
                <a:ext uri="{FF2B5EF4-FFF2-40B4-BE49-F238E27FC236}">
                  <a16:creationId xmlns:a16="http://schemas.microsoft.com/office/drawing/2014/main" xmlns="" id="{8151EDB5-8301-4B8E-B2E4-95C463E21D83}"/>
                </a:ext>
              </a:extLst>
            </p:cNvPr>
            <p:cNvSpPr/>
            <p:nvPr/>
          </p:nvSpPr>
          <p:spPr>
            <a:xfrm>
              <a:off x="7045166" y="43105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23" name="Freeform: Shape 822">
              <a:extLst>
                <a:ext uri="{FF2B5EF4-FFF2-40B4-BE49-F238E27FC236}">
                  <a16:creationId xmlns:a16="http://schemas.microsoft.com/office/drawing/2014/main" xmlns="" id="{F5C2993A-8FBD-4804-8581-74C6459BEACA}"/>
                </a:ext>
              </a:extLst>
            </p:cNvPr>
            <p:cNvSpPr/>
            <p:nvPr/>
          </p:nvSpPr>
          <p:spPr>
            <a:xfrm>
              <a:off x="7091691" y="4281407"/>
              <a:ext cx="9525" cy="9525"/>
            </a:xfrm>
            <a:custGeom>
              <a:avLst/>
              <a:gdLst>
                <a:gd name="connsiteX0" fmla="*/ 8244 w 9525"/>
                <a:gd name="connsiteY0" fmla="*/ 8653 h 9525"/>
                <a:gd name="connsiteX1" fmla="*/ 8244 w 9525"/>
                <a:gd name="connsiteY1" fmla="*/ 8653 h 9525"/>
              </a:gdLst>
              <a:ahLst/>
              <a:cxnLst>
                <a:cxn ang="0">
                  <a:pos x="connsiteX0" y="connsiteY0"/>
                </a:cxn>
                <a:cxn ang="0">
                  <a:pos x="connsiteX1" y="connsiteY1"/>
                </a:cxn>
              </a:cxnLst>
              <a:rect l="l" t="t" r="r" b="b"/>
              <a:pathLst>
                <a:path w="9525" h="9525">
                  <a:moveTo>
                    <a:pt x="8244" y="8653"/>
                  </a:moveTo>
                  <a:cubicBezTo>
                    <a:pt x="6339" y="5796"/>
                    <a:pt x="7291" y="7700"/>
                    <a:pt x="824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24" name="Freeform: Shape 823">
              <a:extLst>
                <a:ext uri="{FF2B5EF4-FFF2-40B4-BE49-F238E27FC236}">
                  <a16:creationId xmlns:a16="http://schemas.microsoft.com/office/drawing/2014/main" xmlns="" id="{6618F38C-6F82-4CA9-987A-CC5BF66F15D4}"/>
                </a:ext>
              </a:extLst>
            </p:cNvPr>
            <p:cNvSpPr/>
            <p:nvPr/>
          </p:nvSpPr>
          <p:spPr>
            <a:xfrm>
              <a:off x="7018496" y="433339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25" name="Freeform: Shape 824">
              <a:extLst>
                <a:ext uri="{FF2B5EF4-FFF2-40B4-BE49-F238E27FC236}">
                  <a16:creationId xmlns:a16="http://schemas.microsoft.com/office/drawing/2014/main" xmlns="" id="{569BEF7B-7D28-4CB3-B09B-04C27F6D75A4}"/>
                </a:ext>
              </a:extLst>
            </p:cNvPr>
            <p:cNvSpPr/>
            <p:nvPr/>
          </p:nvSpPr>
          <p:spPr>
            <a:xfrm>
              <a:off x="6992779" y="4250531"/>
              <a:ext cx="161925" cy="104775"/>
            </a:xfrm>
            <a:custGeom>
              <a:avLst/>
              <a:gdLst>
                <a:gd name="connsiteX0" fmla="*/ 33814 w 161925"/>
                <a:gd name="connsiteY0" fmla="*/ 97631 h 104775"/>
                <a:gd name="connsiteX1" fmla="*/ 30004 w 161925"/>
                <a:gd name="connsiteY1" fmla="*/ 85249 h 104775"/>
                <a:gd name="connsiteX2" fmla="*/ 30004 w 161925"/>
                <a:gd name="connsiteY2" fmla="*/ 85249 h 104775"/>
                <a:gd name="connsiteX3" fmla="*/ 31909 w 161925"/>
                <a:gd name="connsiteY3" fmla="*/ 84296 h 104775"/>
                <a:gd name="connsiteX4" fmla="*/ 36671 w 161925"/>
                <a:gd name="connsiteY4" fmla="*/ 90964 h 104775"/>
                <a:gd name="connsiteX5" fmla="*/ 64294 w 161925"/>
                <a:gd name="connsiteY5" fmla="*/ 57626 h 104775"/>
                <a:gd name="connsiteX6" fmla="*/ 64294 w 161925"/>
                <a:gd name="connsiteY6" fmla="*/ 56674 h 104775"/>
                <a:gd name="connsiteX7" fmla="*/ 69056 w 161925"/>
                <a:gd name="connsiteY7" fmla="*/ 61436 h 104775"/>
                <a:gd name="connsiteX8" fmla="*/ 70961 w 161925"/>
                <a:gd name="connsiteY8" fmla="*/ 61436 h 104775"/>
                <a:gd name="connsiteX9" fmla="*/ 73819 w 161925"/>
                <a:gd name="connsiteY9" fmla="*/ 49054 h 104775"/>
                <a:gd name="connsiteX10" fmla="*/ 121444 w 161925"/>
                <a:gd name="connsiteY10" fmla="*/ 24289 h 104775"/>
                <a:gd name="connsiteX11" fmla="*/ 121444 w 161925"/>
                <a:gd name="connsiteY11" fmla="*/ 33814 h 104775"/>
                <a:gd name="connsiteX12" fmla="*/ 126206 w 161925"/>
                <a:gd name="connsiteY12" fmla="*/ 33814 h 104775"/>
                <a:gd name="connsiteX13" fmla="*/ 130969 w 161925"/>
                <a:gd name="connsiteY13" fmla="*/ 26194 h 104775"/>
                <a:gd name="connsiteX14" fmla="*/ 131921 w 161925"/>
                <a:gd name="connsiteY14" fmla="*/ 27146 h 104775"/>
                <a:gd name="connsiteX15" fmla="*/ 149066 w 161925"/>
                <a:gd name="connsiteY15" fmla="*/ 39529 h 104775"/>
                <a:gd name="connsiteX16" fmla="*/ 149066 w 161925"/>
                <a:gd name="connsiteY16" fmla="*/ 41434 h 104775"/>
                <a:gd name="connsiteX17" fmla="*/ 150019 w 161925"/>
                <a:gd name="connsiteY17" fmla="*/ 41434 h 104775"/>
                <a:gd name="connsiteX18" fmla="*/ 145256 w 161925"/>
                <a:gd name="connsiteY18" fmla="*/ 47149 h 104775"/>
                <a:gd name="connsiteX19" fmla="*/ 151924 w 161925"/>
                <a:gd name="connsiteY19" fmla="*/ 45244 h 104775"/>
                <a:gd name="connsiteX20" fmla="*/ 145256 w 161925"/>
                <a:gd name="connsiteY20" fmla="*/ 50006 h 104775"/>
                <a:gd name="connsiteX21" fmla="*/ 145256 w 161925"/>
                <a:gd name="connsiteY21" fmla="*/ 51911 h 104775"/>
                <a:gd name="connsiteX22" fmla="*/ 156686 w 161925"/>
                <a:gd name="connsiteY22" fmla="*/ 51911 h 104775"/>
                <a:gd name="connsiteX23" fmla="*/ 150019 w 161925"/>
                <a:gd name="connsiteY23" fmla="*/ 56674 h 104775"/>
                <a:gd name="connsiteX24" fmla="*/ 150019 w 161925"/>
                <a:gd name="connsiteY24" fmla="*/ 57626 h 104775"/>
                <a:gd name="connsiteX25" fmla="*/ 152876 w 161925"/>
                <a:gd name="connsiteY25" fmla="*/ 57626 h 104775"/>
                <a:gd name="connsiteX26" fmla="*/ 152876 w 161925"/>
                <a:gd name="connsiteY26" fmla="*/ 50006 h 104775"/>
                <a:gd name="connsiteX27" fmla="*/ 154781 w 161925"/>
                <a:gd name="connsiteY27" fmla="*/ 47149 h 104775"/>
                <a:gd name="connsiteX28" fmla="*/ 154781 w 161925"/>
                <a:gd name="connsiteY28" fmla="*/ 33814 h 104775"/>
                <a:gd name="connsiteX29" fmla="*/ 145256 w 161925"/>
                <a:gd name="connsiteY29" fmla="*/ 38576 h 104775"/>
                <a:gd name="connsiteX30" fmla="*/ 148114 w 161925"/>
                <a:gd name="connsiteY30" fmla="*/ 35719 h 104775"/>
                <a:gd name="connsiteX31" fmla="*/ 147161 w 161925"/>
                <a:gd name="connsiteY31" fmla="*/ 30956 h 104775"/>
                <a:gd name="connsiteX32" fmla="*/ 130969 w 161925"/>
                <a:gd name="connsiteY32" fmla="*/ 22384 h 104775"/>
                <a:gd name="connsiteX33" fmla="*/ 132874 w 161925"/>
                <a:gd name="connsiteY33" fmla="*/ 12859 h 104775"/>
                <a:gd name="connsiteX34" fmla="*/ 127159 w 161925"/>
                <a:gd name="connsiteY34" fmla="*/ 17621 h 104775"/>
                <a:gd name="connsiteX35" fmla="*/ 126206 w 161925"/>
                <a:gd name="connsiteY35" fmla="*/ 7144 h 104775"/>
                <a:gd name="connsiteX36" fmla="*/ 123349 w 161925"/>
                <a:gd name="connsiteY36" fmla="*/ 14764 h 104775"/>
                <a:gd name="connsiteX37" fmla="*/ 123349 w 161925"/>
                <a:gd name="connsiteY37" fmla="*/ 8096 h 104775"/>
                <a:gd name="connsiteX38" fmla="*/ 118586 w 161925"/>
                <a:gd name="connsiteY38" fmla="*/ 16669 h 104775"/>
                <a:gd name="connsiteX39" fmla="*/ 113824 w 161925"/>
                <a:gd name="connsiteY39" fmla="*/ 9049 h 104775"/>
                <a:gd name="connsiteX40" fmla="*/ 115729 w 161925"/>
                <a:gd name="connsiteY40" fmla="*/ 17621 h 104775"/>
                <a:gd name="connsiteX41" fmla="*/ 103346 w 161925"/>
                <a:gd name="connsiteY41" fmla="*/ 21431 h 104775"/>
                <a:gd name="connsiteX42" fmla="*/ 90011 w 161925"/>
                <a:gd name="connsiteY42" fmla="*/ 26194 h 104775"/>
                <a:gd name="connsiteX43" fmla="*/ 90011 w 161925"/>
                <a:gd name="connsiteY43" fmla="*/ 27146 h 104775"/>
                <a:gd name="connsiteX44" fmla="*/ 85249 w 161925"/>
                <a:gd name="connsiteY44" fmla="*/ 20479 h 104775"/>
                <a:gd name="connsiteX45" fmla="*/ 85249 w 161925"/>
                <a:gd name="connsiteY45" fmla="*/ 27146 h 104775"/>
                <a:gd name="connsiteX46" fmla="*/ 83344 w 161925"/>
                <a:gd name="connsiteY46" fmla="*/ 29051 h 104775"/>
                <a:gd name="connsiteX47" fmla="*/ 82391 w 161925"/>
                <a:gd name="connsiteY47" fmla="*/ 30004 h 104775"/>
                <a:gd name="connsiteX48" fmla="*/ 74771 w 161925"/>
                <a:gd name="connsiteY48" fmla="*/ 31909 h 104775"/>
                <a:gd name="connsiteX49" fmla="*/ 67151 w 161925"/>
                <a:gd name="connsiteY49" fmla="*/ 24289 h 104775"/>
                <a:gd name="connsiteX50" fmla="*/ 60484 w 161925"/>
                <a:gd name="connsiteY50" fmla="*/ 40481 h 104775"/>
                <a:gd name="connsiteX51" fmla="*/ 42386 w 161925"/>
                <a:gd name="connsiteY51" fmla="*/ 56674 h 104775"/>
                <a:gd name="connsiteX52" fmla="*/ 35719 w 161925"/>
                <a:gd name="connsiteY52" fmla="*/ 65246 h 104775"/>
                <a:gd name="connsiteX53" fmla="*/ 33814 w 161925"/>
                <a:gd name="connsiteY53" fmla="*/ 66199 h 104775"/>
                <a:gd name="connsiteX54" fmla="*/ 27146 w 161925"/>
                <a:gd name="connsiteY54" fmla="*/ 60484 h 104775"/>
                <a:gd name="connsiteX55" fmla="*/ 28099 w 161925"/>
                <a:gd name="connsiteY55" fmla="*/ 65246 h 104775"/>
                <a:gd name="connsiteX56" fmla="*/ 29051 w 161925"/>
                <a:gd name="connsiteY56" fmla="*/ 69056 h 104775"/>
                <a:gd name="connsiteX57" fmla="*/ 32861 w 161925"/>
                <a:gd name="connsiteY57" fmla="*/ 72866 h 104775"/>
                <a:gd name="connsiteX58" fmla="*/ 7144 w 161925"/>
                <a:gd name="connsiteY58" fmla="*/ 89059 h 104775"/>
                <a:gd name="connsiteX59" fmla="*/ 22384 w 161925"/>
                <a:gd name="connsiteY59" fmla="*/ 105251 h 104775"/>
                <a:gd name="connsiteX60" fmla="*/ 22384 w 161925"/>
                <a:gd name="connsiteY60" fmla="*/ 104299 h 104775"/>
                <a:gd name="connsiteX61" fmla="*/ 24289 w 161925"/>
                <a:gd name="connsiteY61" fmla="*/ 104299 h 104775"/>
                <a:gd name="connsiteX62" fmla="*/ 21431 w 161925"/>
                <a:gd name="connsiteY62" fmla="*/ 99536 h 104775"/>
                <a:gd name="connsiteX63" fmla="*/ 30956 w 161925"/>
                <a:gd name="connsiteY63" fmla="*/ 101441 h 104775"/>
                <a:gd name="connsiteX64" fmla="*/ 28099 w 161925"/>
                <a:gd name="connsiteY64" fmla="*/ 91916 h 104775"/>
                <a:gd name="connsiteX65" fmla="*/ 33814 w 161925"/>
                <a:gd name="connsiteY65" fmla="*/ 97631 h 104775"/>
                <a:gd name="connsiteX66" fmla="*/ 39529 w 161925"/>
                <a:gd name="connsiteY66" fmla="*/ 79534 h 104775"/>
                <a:gd name="connsiteX67" fmla="*/ 39529 w 161925"/>
                <a:gd name="connsiteY67" fmla="*/ 79534 h 104775"/>
                <a:gd name="connsiteX68" fmla="*/ 40481 w 161925"/>
                <a:gd name="connsiteY68" fmla="*/ 78581 h 104775"/>
                <a:gd name="connsiteX69" fmla="*/ 40481 w 161925"/>
                <a:gd name="connsiteY69" fmla="*/ 78581 h 104775"/>
                <a:gd name="connsiteX70" fmla="*/ 25241 w 161925"/>
                <a:gd name="connsiteY70" fmla="*/ 67151 h 104775"/>
                <a:gd name="connsiteX71" fmla="*/ 25241 w 161925"/>
                <a:gd name="connsiteY71" fmla="*/ 6715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1925" h="104775">
                  <a:moveTo>
                    <a:pt x="33814" y="97631"/>
                  </a:moveTo>
                  <a:cubicBezTo>
                    <a:pt x="31909" y="98584"/>
                    <a:pt x="34766" y="89059"/>
                    <a:pt x="30004" y="85249"/>
                  </a:cubicBezTo>
                  <a:cubicBezTo>
                    <a:pt x="30956" y="87154"/>
                    <a:pt x="30956" y="87154"/>
                    <a:pt x="30004" y="85249"/>
                  </a:cubicBezTo>
                  <a:cubicBezTo>
                    <a:pt x="32861" y="89059"/>
                    <a:pt x="32861" y="89059"/>
                    <a:pt x="31909" y="84296"/>
                  </a:cubicBezTo>
                  <a:cubicBezTo>
                    <a:pt x="36671" y="89059"/>
                    <a:pt x="31909" y="86201"/>
                    <a:pt x="36671" y="90964"/>
                  </a:cubicBezTo>
                  <a:cubicBezTo>
                    <a:pt x="36671" y="90964"/>
                    <a:pt x="64294" y="60484"/>
                    <a:pt x="64294" y="57626"/>
                  </a:cubicBezTo>
                  <a:cubicBezTo>
                    <a:pt x="67151" y="61436"/>
                    <a:pt x="67151" y="60484"/>
                    <a:pt x="64294" y="56674"/>
                  </a:cubicBezTo>
                  <a:cubicBezTo>
                    <a:pt x="65246" y="56674"/>
                    <a:pt x="68104" y="61436"/>
                    <a:pt x="69056" y="61436"/>
                  </a:cubicBezTo>
                  <a:cubicBezTo>
                    <a:pt x="70009" y="60484"/>
                    <a:pt x="70009" y="60484"/>
                    <a:pt x="70961" y="61436"/>
                  </a:cubicBezTo>
                  <a:cubicBezTo>
                    <a:pt x="73819" y="58579"/>
                    <a:pt x="74771" y="50006"/>
                    <a:pt x="73819" y="49054"/>
                  </a:cubicBezTo>
                  <a:cubicBezTo>
                    <a:pt x="73819" y="49054"/>
                    <a:pt x="120491" y="31909"/>
                    <a:pt x="121444" y="24289"/>
                  </a:cubicBezTo>
                  <a:cubicBezTo>
                    <a:pt x="120491" y="31909"/>
                    <a:pt x="121444" y="30956"/>
                    <a:pt x="121444" y="33814"/>
                  </a:cubicBezTo>
                  <a:cubicBezTo>
                    <a:pt x="121444" y="33814"/>
                    <a:pt x="128111" y="25241"/>
                    <a:pt x="126206" y="33814"/>
                  </a:cubicBezTo>
                  <a:cubicBezTo>
                    <a:pt x="127159" y="32861"/>
                    <a:pt x="131921" y="29051"/>
                    <a:pt x="130969" y="26194"/>
                  </a:cubicBezTo>
                  <a:cubicBezTo>
                    <a:pt x="128111" y="29051"/>
                    <a:pt x="131921" y="29051"/>
                    <a:pt x="131921" y="27146"/>
                  </a:cubicBezTo>
                  <a:cubicBezTo>
                    <a:pt x="129064" y="35719"/>
                    <a:pt x="144304" y="30956"/>
                    <a:pt x="149066" y="39529"/>
                  </a:cubicBezTo>
                  <a:cubicBezTo>
                    <a:pt x="138589" y="42386"/>
                    <a:pt x="148114" y="43339"/>
                    <a:pt x="149066" y="41434"/>
                  </a:cubicBezTo>
                  <a:cubicBezTo>
                    <a:pt x="147161" y="42386"/>
                    <a:pt x="148114" y="42386"/>
                    <a:pt x="150019" y="41434"/>
                  </a:cubicBezTo>
                  <a:cubicBezTo>
                    <a:pt x="149066" y="42386"/>
                    <a:pt x="146209" y="42386"/>
                    <a:pt x="145256" y="47149"/>
                  </a:cubicBezTo>
                  <a:cubicBezTo>
                    <a:pt x="144304" y="46196"/>
                    <a:pt x="151924" y="45244"/>
                    <a:pt x="151924" y="45244"/>
                  </a:cubicBezTo>
                  <a:cubicBezTo>
                    <a:pt x="149066" y="46196"/>
                    <a:pt x="147161" y="48101"/>
                    <a:pt x="145256" y="50006"/>
                  </a:cubicBezTo>
                  <a:cubicBezTo>
                    <a:pt x="148114" y="50006"/>
                    <a:pt x="148114" y="50006"/>
                    <a:pt x="145256" y="51911"/>
                  </a:cubicBezTo>
                  <a:cubicBezTo>
                    <a:pt x="149066" y="51911"/>
                    <a:pt x="150971" y="50959"/>
                    <a:pt x="156686" y="51911"/>
                  </a:cubicBezTo>
                  <a:cubicBezTo>
                    <a:pt x="151924" y="55721"/>
                    <a:pt x="153829" y="55721"/>
                    <a:pt x="150019" y="56674"/>
                  </a:cubicBezTo>
                  <a:cubicBezTo>
                    <a:pt x="154781" y="55721"/>
                    <a:pt x="154781" y="56674"/>
                    <a:pt x="150019" y="57626"/>
                  </a:cubicBezTo>
                  <a:cubicBezTo>
                    <a:pt x="148114" y="57626"/>
                    <a:pt x="161449" y="56674"/>
                    <a:pt x="152876" y="57626"/>
                  </a:cubicBezTo>
                  <a:cubicBezTo>
                    <a:pt x="154781" y="57626"/>
                    <a:pt x="165259" y="47149"/>
                    <a:pt x="152876" y="50006"/>
                  </a:cubicBezTo>
                  <a:cubicBezTo>
                    <a:pt x="154781" y="45244"/>
                    <a:pt x="162401" y="44291"/>
                    <a:pt x="154781" y="47149"/>
                  </a:cubicBezTo>
                  <a:cubicBezTo>
                    <a:pt x="156686" y="45244"/>
                    <a:pt x="154781" y="32861"/>
                    <a:pt x="154781" y="33814"/>
                  </a:cubicBezTo>
                  <a:cubicBezTo>
                    <a:pt x="150971" y="30956"/>
                    <a:pt x="148114" y="32861"/>
                    <a:pt x="145256" y="38576"/>
                  </a:cubicBezTo>
                  <a:cubicBezTo>
                    <a:pt x="149066" y="36671"/>
                    <a:pt x="150019" y="35719"/>
                    <a:pt x="148114" y="35719"/>
                  </a:cubicBezTo>
                  <a:cubicBezTo>
                    <a:pt x="153829" y="30956"/>
                    <a:pt x="151924" y="31909"/>
                    <a:pt x="147161" y="30956"/>
                  </a:cubicBezTo>
                  <a:cubicBezTo>
                    <a:pt x="140494" y="19526"/>
                    <a:pt x="141446" y="14764"/>
                    <a:pt x="130969" y="22384"/>
                  </a:cubicBezTo>
                  <a:cubicBezTo>
                    <a:pt x="130969" y="22384"/>
                    <a:pt x="133826" y="11906"/>
                    <a:pt x="132874" y="12859"/>
                  </a:cubicBezTo>
                  <a:cubicBezTo>
                    <a:pt x="131921" y="13811"/>
                    <a:pt x="130016" y="16669"/>
                    <a:pt x="127159" y="17621"/>
                  </a:cubicBezTo>
                  <a:cubicBezTo>
                    <a:pt x="127159" y="13811"/>
                    <a:pt x="128111" y="9049"/>
                    <a:pt x="126206" y="7144"/>
                  </a:cubicBezTo>
                  <a:cubicBezTo>
                    <a:pt x="122396" y="11906"/>
                    <a:pt x="128111" y="5239"/>
                    <a:pt x="123349" y="14764"/>
                  </a:cubicBezTo>
                  <a:cubicBezTo>
                    <a:pt x="123349" y="12859"/>
                    <a:pt x="122396" y="9049"/>
                    <a:pt x="123349" y="8096"/>
                  </a:cubicBezTo>
                  <a:cubicBezTo>
                    <a:pt x="122396" y="6191"/>
                    <a:pt x="120491" y="13811"/>
                    <a:pt x="118586" y="16669"/>
                  </a:cubicBezTo>
                  <a:cubicBezTo>
                    <a:pt x="118586" y="15716"/>
                    <a:pt x="114776" y="8096"/>
                    <a:pt x="113824" y="9049"/>
                  </a:cubicBezTo>
                  <a:cubicBezTo>
                    <a:pt x="114776" y="14764"/>
                    <a:pt x="114776" y="11906"/>
                    <a:pt x="115729" y="17621"/>
                  </a:cubicBezTo>
                  <a:cubicBezTo>
                    <a:pt x="113824" y="10954"/>
                    <a:pt x="99536" y="11906"/>
                    <a:pt x="103346" y="21431"/>
                  </a:cubicBezTo>
                  <a:cubicBezTo>
                    <a:pt x="99536" y="12859"/>
                    <a:pt x="91916" y="20479"/>
                    <a:pt x="90011" y="26194"/>
                  </a:cubicBezTo>
                  <a:cubicBezTo>
                    <a:pt x="88106" y="20479"/>
                    <a:pt x="88106" y="21431"/>
                    <a:pt x="90011" y="27146"/>
                  </a:cubicBezTo>
                  <a:cubicBezTo>
                    <a:pt x="88106" y="25241"/>
                    <a:pt x="87154" y="21431"/>
                    <a:pt x="85249" y="20479"/>
                  </a:cubicBezTo>
                  <a:cubicBezTo>
                    <a:pt x="86201" y="18574"/>
                    <a:pt x="85249" y="27146"/>
                    <a:pt x="85249" y="27146"/>
                  </a:cubicBezTo>
                  <a:cubicBezTo>
                    <a:pt x="83344" y="22384"/>
                    <a:pt x="82391" y="22384"/>
                    <a:pt x="83344" y="29051"/>
                  </a:cubicBezTo>
                  <a:cubicBezTo>
                    <a:pt x="77629" y="13811"/>
                    <a:pt x="84296" y="28099"/>
                    <a:pt x="82391" y="30004"/>
                  </a:cubicBezTo>
                  <a:cubicBezTo>
                    <a:pt x="78581" y="23336"/>
                    <a:pt x="68104" y="23336"/>
                    <a:pt x="74771" y="31909"/>
                  </a:cubicBezTo>
                  <a:cubicBezTo>
                    <a:pt x="74771" y="32861"/>
                    <a:pt x="67151" y="24289"/>
                    <a:pt x="67151" y="24289"/>
                  </a:cubicBezTo>
                  <a:cubicBezTo>
                    <a:pt x="70009" y="28099"/>
                    <a:pt x="61436" y="33814"/>
                    <a:pt x="60484" y="40481"/>
                  </a:cubicBezTo>
                  <a:cubicBezTo>
                    <a:pt x="51911" y="29051"/>
                    <a:pt x="40481" y="58579"/>
                    <a:pt x="42386" y="56674"/>
                  </a:cubicBezTo>
                  <a:cubicBezTo>
                    <a:pt x="38576" y="59531"/>
                    <a:pt x="30004" y="57626"/>
                    <a:pt x="35719" y="65246"/>
                  </a:cubicBezTo>
                  <a:cubicBezTo>
                    <a:pt x="31909" y="62389"/>
                    <a:pt x="31909" y="63341"/>
                    <a:pt x="33814" y="66199"/>
                  </a:cubicBezTo>
                  <a:cubicBezTo>
                    <a:pt x="29051" y="62389"/>
                    <a:pt x="33814" y="70009"/>
                    <a:pt x="27146" y="60484"/>
                  </a:cubicBezTo>
                  <a:cubicBezTo>
                    <a:pt x="35719" y="76676"/>
                    <a:pt x="29051" y="64294"/>
                    <a:pt x="28099" y="65246"/>
                  </a:cubicBezTo>
                  <a:cubicBezTo>
                    <a:pt x="27146" y="65246"/>
                    <a:pt x="22384" y="64294"/>
                    <a:pt x="29051" y="69056"/>
                  </a:cubicBezTo>
                  <a:cubicBezTo>
                    <a:pt x="28099" y="69056"/>
                    <a:pt x="29051" y="68104"/>
                    <a:pt x="32861" y="72866"/>
                  </a:cubicBezTo>
                  <a:cubicBezTo>
                    <a:pt x="30004" y="70961"/>
                    <a:pt x="10001" y="87154"/>
                    <a:pt x="7144" y="89059"/>
                  </a:cubicBezTo>
                  <a:cubicBezTo>
                    <a:pt x="7144" y="92869"/>
                    <a:pt x="22384" y="105251"/>
                    <a:pt x="22384" y="105251"/>
                  </a:cubicBezTo>
                  <a:cubicBezTo>
                    <a:pt x="24289" y="102394"/>
                    <a:pt x="19526" y="102394"/>
                    <a:pt x="22384" y="104299"/>
                  </a:cubicBezTo>
                  <a:cubicBezTo>
                    <a:pt x="21431" y="102394"/>
                    <a:pt x="22384" y="102394"/>
                    <a:pt x="24289" y="104299"/>
                  </a:cubicBezTo>
                  <a:cubicBezTo>
                    <a:pt x="26194" y="98584"/>
                    <a:pt x="24289" y="106204"/>
                    <a:pt x="21431" y="99536"/>
                  </a:cubicBezTo>
                  <a:cubicBezTo>
                    <a:pt x="29051" y="104299"/>
                    <a:pt x="23336" y="93821"/>
                    <a:pt x="30956" y="101441"/>
                  </a:cubicBezTo>
                  <a:cubicBezTo>
                    <a:pt x="21431" y="89059"/>
                    <a:pt x="40481" y="109061"/>
                    <a:pt x="28099" y="91916"/>
                  </a:cubicBezTo>
                  <a:cubicBezTo>
                    <a:pt x="31909" y="98584"/>
                    <a:pt x="25241" y="97631"/>
                    <a:pt x="33814" y="97631"/>
                  </a:cubicBezTo>
                  <a:close/>
                  <a:moveTo>
                    <a:pt x="39529" y="79534"/>
                  </a:moveTo>
                  <a:cubicBezTo>
                    <a:pt x="39529" y="80486"/>
                    <a:pt x="39529" y="80486"/>
                    <a:pt x="39529" y="79534"/>
                  </a:cubicBezTo>
                  <a:close/>
                  <a:moveTo>
                    <a:pt x="40481" y="78581"/>
                  </a:moveTo>
                  <a:cubicBezTo>
                    <a:pt x="40481" y="79534"/>
                    <a:pt x="36671" y="76676"/>
                    <a:pt x="40481" y="78581"/>
                  </a:cubicBezTo>
                  <a:close/>
                  <a:moveTo>
                    <a:pt x="25241" y="67151"/>
                  </a:moveTo>
                  <a:cubicBezTo>
                    <a:pt x="25241" y="66199"/>
                    <a:pt x="27146" y="70009"/>
                    <a:pt x="25241" y="6715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26" name="Freeform: Shape 825">
              <a:extLst>
                <a:ext uri="{FF2B5EF4-FFF2-40B4-BE49-F238E27FC236}">
                  <a16:creationId xmlns:a16="http://schemas.microsoft.com/office/drawing/2014/main" xmlns="" id="{12F52F9A-3546-4BA1-A9C8-1A2448480469}"/>
                </a:ext>
              </a:extLst>
            </p:cNvPr>
            <p:cNvSpPr/>
            <p:nvPr/>
          </p:nvSpPr>
          <p:spPr>
            <a:xfrm>
              <a:off x="7012781" y="43133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27" name="Freeform: Shape 826">
              <a:extLst>
                <a:ext uri="{FF2B5EF4-FFF2-40B4-BE49-F238E27FC236}">
                  <a16:creationId xmlns:a16="http://schemas.microsoft.com/office/drawing/2014/main" xmlns="" id="{65235FD3-D683-47D1-A7FC-449FEA33F9DA}"/>
                </a:ext>
              </a:extLst>
            </p:cNvPr>
            <p:cNvSpPr/>
            <p:nvPr/>
          </p:nvSpPr>
          <p:spPr>
            <a:xfrm>
              <a:off x="7133326" y="4275825"/>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6615"/>
                    <a:pt x="6615" y="7567"/>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28" name="Freeform: Shape 827">
              <a:extLst>
                <a:ext uri="{FF2B5EF4-FFF2-40B4-BE49-F238E27FC236}">
                  <a16:creationId xmlns:a16="http://schemas.microsoft.com/office/drawing/2014/main" xmlns="" id="{B987C5D3-364F-44ED-BA62-EB903F767BD6}"/>
                </a:ext>
              </a:extLst>
            </p:cNvPr>
            <p:cNvSpPr/>
            <p:nvPr/>
          </p:nvSpPr>
          <p:spPr>
            <a:xfrm>
              <a:off x="7043790" y="4312549"/>
              <a:ext cx="9525" cy="9525"/>
            </a:xfrm>
            <a:custGeom>
              <a:avLst/>
              <a:gdLst>
                <a:gd name="connsiteX0" fmla="*/ 7567 w 9525"/>
                <a:gd name="connsiteY0" fmla="*/ 7990 h 9525"/>
                <a:gd name="connsiteX1" fmla="*/ 7567 w 9525"/>
                <a:gd name="connsiteY1" fmla="*/ 7990 h 9525"/>
              </a:gdLst>
              <a:ahLst/>
              <a:cxnLst>
                <a:cxn ang="0">
                  <a:pos x="connsiteX0" y="connsiteY0"/>
                </a:cxn>
                <a:cxn ang="0">
                  <a:pos x="connsiteX1" y="connsiteY1"/>
                </a:cxn>
              </a:cxnLst>
              <a:rect l="l" t="t" r="r" b="b"/>
              <a:pathLst>
                <a:path w="9525" h="9525">
                  <a:moveTo>
                    <a:pt x="7567" y="7990"/>
                  </a:moveTo>
                  <a:cubicBezTo>
                    <a:pt x="6615" y="6085"/>
                    <a:pt x="7567" y="7990"/>
                    <a:pt x="7567"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29" name="Freeform: Shape 828">
              <a:extLst>
                <a:ext uri="{FF2B5EF4-FFF2-40B4-BE49-F238E27FC236}">
                  <a16:creationId xmlns:a16="http://schemas.microsoft.com/office/drawing/2014/main" xmlns="" id="{5DD24D7D-EA67-4604-B035-1873E541BD35}"/>
                </a:ext>
              </a:extLst>
            </p:cNvPr>
            <p:cNvSpPr/>
            <p:nvPr/>
          </p:nvSpPr>
          <p:spPr>
            <a:xfrm>
              <a:off x="7130891" y="42886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30" name="Freeform: Shape 829">
              <a:extLst>
                <a:ext uri="{FF2B5EF4-FFF2-40B4-BE49-F238E27FC236}">
                  <a16:creationId xmlns:a16="http://schemas.microsoft.com/office/drawing/2014/main" xmlns="" id="{CC0EF3EA-9C7D-47F3-9287-C226E39E11EB}"/>
                </a:ext>
              </a:extLst>
            </p:cNvPr>
            <p:cNvSpPr/>
            <p:nvPr/>
          </p:nvSpPr>
          <p:spPr>
            <a:xfrm>
              <a:off x="7131844" y="42914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31" name="Freeform: Shape 830">
              <a:extLst>
                <a:ext uri="{FF2B5EF4-FFF2-40B4-BE49-F238E27FC236}">
                  <a16:creationId xmlns:a16="http://schemas.microsoft.com/office/drawing/2014/main" xmlns="" id="{7D8BD128-A121-4670-8617-4B6356DB864E}"/>
                </a:ext>
              </a:extLst>
            </p:cNvPr>
            <p:cNvSpPr/>
            <p:nvPr/>
          </p:nvSpPr>
          <p:spPr>
            <a:xfrm>
              <a:off x="7132796" y="4293499"/>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10001" y="6085"/>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32" name="Freeform: Shape 831">
              <a:extLst>
                <a:ext uri="{FF2B5EF4-FFF2-40B4-BE49-F238E27FC236}">
                  <a16:creationId xmlns:a16="http://schemas.microsoft.com/office/drawing/2014/main" xmlns="" id="{0F05E293-5B28-4193-8FAA-E14911F19F7E}"/>
                </a:ext>
              </a:extLst>
            </p:cNvPr>
            <p:cNvSpPr/>
            <p:nvPr/>
          </p:nvSpPr>
          <p:spPr>
            <a:xfrm>
              <a:off x="7104751" y="427815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6615" y="8096"/>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33" name="Freeform: Shape 832">
              <a:extLst>
                <a:ext uri="{FF2B5EF4-FFF2-40B4-BE49-F238E27FC236}">
                  <a16:creationId xmlns:a16="http://schemas.microsoft.com/office/drawing/2014/main" xmlns="" id="{7995846C-3D76-4E85-8A9E-D16EB973AFD0}"/>
                </a:ext>
              </a:extLst>
            </p:cNvPr>
            <p:cNvSpPr/>
            <p:nvPr/>
          </p:nvSpPr>
          <p:spPr>
            <a:xfrm>
              <a:off x="7114699" y="427434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8096"/>
                  </a:cubicBezTo>
                  <a:cubicBezTo>
                    <a:pt x="8096" y="8096"/>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34" name="Freeform: Shape 833">
              <a:extLst>
                <a:ext uri="{FF2B5EF4-FFF2-40B4-BE49-F238E27FC236}">
                  <a16:creationId xmlns:a16="http://schemas.microsoft.com/office/drawing/2014/main" xmlns="" id="{C4EA8A23-4093-4A38-B993-5D1259F9C728}"/>
                </a:ext>
              </a:extLst>
            </p:cNvPr>
            <p:cNvSpPr/>
            <p:nvPr/>
          </p:nvSpPr>
          <p:spPr>
            <a:xfrm>
              <a:off x="7094696" y="428291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35" name="Freeform: Shape 834">
              <a:extLst>
                <a:ext uri="{FF2B5EF4-FFF2-40B4-BE49-F238E27FC236}">
                  <a16:creationId xmlns:a16="http://schemas.microsoft.com/office/drawing/2014/main" xmlns="" id="{F704FD03-2D37-47EC-9D46-D5CF39884040}"/>
                </a:ext>
              </a:extLst>
            </p:cNvPr>
            <p:cNvSpPr/>
            <p:nvPr/>
          </p:nvSpPr>
          <p:spPr>
            <a:xfrm>
              <a:off x="7114699" y="4274872"/>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7567"/>
                    <a:pt x="7144" y="7567"/>
                  </a:cubicBezTo>
                  <a:cubicBezTo>
                    <a:pt x="7144"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36" name="Freeform: Shape 835">
              <a:extLst>
                <a:ext uri="{FF2B5EF4-FFF2-40B4-BE49-F238E27FC236}">
                  <a16:creationId xmlns:a16="http://schemas.microsoft.com/office/drawing/2014/main" xmlns="" id="{2203C540-0EB9-4BC2-AC9A-9EE39B75A506}"/>
                </a:ext>
              </a:extLst>
            </p:cNvPr>
            <p:cNvSpPr/>
            <p:nvPr/>
          </p:nvSpPr>
          <p:spPr>
            <a:xfrm>
              <a:off x="7135654" y="43038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37" name="Freeform: Shape 836">
              <a:extLst>
                <a:ext uri="{FF2B5EF4-FFF2-40B4-BE49-F238E27FC236}">
                  <a16:creationId xmlns:a16="http://schemas.microsoft.com/office/drawing/2014/main" xmlns="" id="{D90E2E8A-D5B4-4496-9BD7-FCDE881271F8}"/>
                </a:ext>
              </a:extLst>
            </p:cNvPr>
            <p:cNvSpPr/>
            <p:nvPr/>
          </p:nvSpPr>
          <p:spPr>
            <a:xfrm>
              <a:off x="7136606" y="43038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38" name="Freeform: Shape 837">
              <a:extLst>
                <a:ext uri="{FF2B5EF4-FFF2-40B4-BE49-F238E27FC236}">
                  <a16:creationId xmlns:a16="http://schemas.microsoft.com/office/drawing/2014/main" xmlns="" id="{81B71E97-ECDB-42F6-A9C9-0D3E92DC9C96}"/>
                </a:ext>
              </a:extLst>
            </p:cNvPr>
            <p:cNvSpPr/>
            <p:nvPr/>
          </p:nvSpPr>
          <p:spPr>
            <a:xfrm>
              <a:off x="7136844" y="430387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39" name="Freeform: Shape 838">
              <a:extLst>
                <a:ext uri="{FF2B5EF4-FFF2-40B4-BE49-F238E27FC236}">
                  <a16:creationId xmlns:a16="http://schemas.microsoft.com/office/drawing/2014/main" xmlns="" id="{44E1C12C-7516-4942-9305-E4894965ED88}"/>
                </a:ext>
              </a:extLst>
            </p:cNvPr>
            <p:cNvSpPr/>
            <p:nvPr/>
          </p:nvSpPr>
          <p:spPr>
            <a:xfrm>
              <a:off x="7135230" y="430006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8096"/>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40" name="Freeform: Shape 839">
              <a:extLst>
                <a:ext uri="{FF2B5EF4-FFF2-40B4-BE49-F238E27FC236}">
                  <a16:creationId xmlns:a16="http://schemas.microsoft.com/office/drawing/2014/main" xmlns="" id="{EEEE6F7C-6449-40C6-975D-C70D24E742C5}"/>
                </a:ext>
              </a:extLst>
            </p:cNvPr>
            <p:cNvSpPr/>
            <p:nvPr/>
          </p:nvSpPr>
          <p:spPr>
            <a:xfrm>
              <a:off x="7134554" y="4300061"/>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10954"/>
                    <a:pt x="7291"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41" name="Freeform: Shape 840">
              <a:extLst>
                <a:ext uri="{FF2B5EF4-FFF2-40B4-BE49-F238E27FC236}">
                  <a16:creationId xmlns:a16="http://schemas.microsoft.com/office/drawing/2014/main" xmlns="" id="{6BF5A42F-AC3D-4EB7-8DE3-07E24E6C0B3A}"/>
                </a:ext>
              </a:extLst>
            </p:cNvPr>
            <p:cNvSpPr/>
            <p:nvPr/>
          </p:nvSpPr>
          <p:spPr>
            <a:xfrm>
              <a:off x="7144226" y="42895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42" name="Freeform: Shape 841">
              <a:extLst>
                <a:ext uri="{FF2B5EF4-FFF2-40B4-BE49-F238E27FC236}">
                  <a16:creationId xmlns:a16="http://schemas.microsoft.com/office/drawing/2014/main" xmlns="" id="{748D5037-A58D-4D31-AA3C-12B2829D9279}"/>
                </a:ext>
              </a:extLst>
            </p:cNvPr>
            <p:cNvSpPr/>
            <p:nvPr/>
          </p:nvSpPr>
          <p:spPr>
            <a:xfrm>
              <a:off x="7144226" y="4285773"/>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7144"/>
                    <a:pt x="9049" y="7144"/>
                  </a:cubicBezTo>
                  <a:cubicBezTo>
                    <a:pt x="8096" y="7144"/>
                    <a:pt x="8096"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43" name="Freeform: Shape 842">
              <a:extLst>
                <a:ext uri="{FF2B5EF4-FFF2-40B4-BE49-F238E27FC236}">
                  <a16:creationId xmlns:a16="http://schemas.microsoft.com/office/drawing/2014/main" xmlns="" id="{4638B8B7-4F57-4012-AE60-B1C9D68290FC}"/>
                </a:ext>
              </a:extLst>
            </p:cNvPr>
            <p:cNvSpPr/>
            <p:nvPr/>
          </p:nvSpPr>
          <p:spPr>
            <a:xfrm>
              <a:off x="7129939" y="4267676"/>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9049" y="7144"/>
                  </a:lnTo>
                  <a:cubicBezTo>
                    <a:pt x="8096" y="7144"/>
                    <a:pt x="8096"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44" name="Freeform: Shape 843">
              <a:extLst>
                <a:ext uri="{FF2B5EF4-FFF2-40B4-BE49-F238E27FC236}">
                  <a16:creationId xmlns:a16="http://schemas.microsoft.com/office/drawing/2014/main" xmlns="" id="{655BA571-7865-4D08-B816-9E3B46D291C6}"/>
                </a:ext>
              </a:extLst>
            </p:cNvPr>
            <p:cNvSpPr/>
            <p:nvPr/>
          </p:nvSpPr>
          <p:spPr>
            <a:xfrm>
              <a:off x="7118509" y="4277801"/>
              <a:ext cx="9525" cy="9525"/>
            </a:xfrm>
            <a:custGeom>
              <a:avLst/>
              <a:gdLst>
                <a:gd name="connsiteX0" fmla="*/ 7144 w 9525"/>
                <a:gd name="connsiteY0" fmla="*/ 7496 h 9525"/>
                <a:gd name="connsiteX1" fmla="*/ 7144 w 9525"/>
                <a:gd name="connsiteY1" fmla="*/ 7496 h 9525"/>
              </a:gdLst>
              <a:ahLst/>
              <a:cxnLst>
                <a:cxn ang="0">
                  <a:pos x="connsiteX0" y="connsiteY0"/>
                </a:cxn>
                <a:cxn ang="0">
                  <a:pos x="connsiteX1" y="connsiteY1"/>
                </a:cxn>
              </a:cxnLst>
              <a:rect l="l" t="t" r="r" b="b"/>
              <a:pathLst>
                <a:path w="9525" h="9525">
                  <a:moveTo>
                    <a:pt x="7144" y="7496"/>
                  </a:moveTo>
                  <a:cubicBezTo>
                    <a:pt x="7144" y="12258"/>
                    <a:pt x="7144" y="5591"/>
                    <a:pt x="7144" y="74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45" name="Freeform: Shape 844">
              <a:extLst>
                <a:ext uri="{FF2B5EF4-FFF2-40B4-BE49-F238E27FC236}">
                  <a16:creationId xmlns:a16="http://schemas.microsoft.com/office/drawing/2014/main" xmlns="" id="{1AD0FB0C-5DF0-4E52-8D6C-A5436EF6D365}"/>
                </a:ext>
              </a:extLst>
            </p:cNvPr>
            <p:cNvSpPr/>
            <p:nvPr/>
          </p:nvSpPr>
          <p:spPr>
            <a:xfrm>
              <a:off x="7125046" y="4261008"/>
              <a:ext cx="9525" cy="9525"/>
            </a:xfrm>
            <a:custGeom>
              <a:avLst/>
              <a:gdLst>
                <a:gd name="connsiteX0" fmla="*/ 8227 w 9525"/>
                <a:gd name="connsiteY0" fmla="*/ 7144 h 9525"/>
                <a:gd name="connsiteX1" fmla="*/ 8227 w 9525"/>
                <a:gd name="connsiteY1" fmla="*/ 7144 h 9525"/>
              </a:gdLst>
              <a:ahLst/>
              <a:cxnLst>
                <a:cxn ang="0">
                  <a:pos x="connsiteX0" y="connsiteY0"/>
                </a:cxn>
                <a:cxn ang="0">
                  <a:pos x="connsiteX1" y="connsiteY1"/>
                </a:cxn>
              </a:cxnLst>
              <a:rect l="l" t="t" r="r" b="b"/>
              <a:pathLst>
                <a:path w="9525" h="9525">
                  <a:moveTo>
                    <a:pt x="8227" y="7144"/>
                  </a:moveTo>
                  <a:cubicBezTo>
                    <a:pt x="9179" y="7144"/>
                    <a:pt x="5369" y="7144"/>
                    <a:pt x="822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46" name="Freeform: Shape 845">
              <a:extLst>
                <a:ext uri="{FF2B5EF4-FFF2-40B4-BE49-F238E27FC236}">
                  <a16:creationId xmlns:a16="http://schemas.microsoft.com/office/drawing/2014/main" xmlns="" id="{4828AF40-F202-4C10-8F33-84D38594F250}"/>
                </a:ext>
              </a:extLst>
            </p:cNvPr>
            <p:cNvSpPr/>
            <p:nvPr/>
          </p:nvSpPr>
          <p:spPr>
            <a:xfrm>
              <a:off x="7084219" y="4259864"/>
              <a:ext cx="9525" cy="9525"/>
            </a:xfrm>
            <a:custGeom>
              <a:avLst/>
              <a:gdLst>
                <a:gd name="connsiteX0" fmla="*/ 7144 w 9525"/>
                <a:gd name="connsiteY0" fmla="*/ 7335 h 9525"/>
                <a:gd name="connsiteX1" fmla="*/ 8096 w 9525"/>
                <a:gd name="connsiteY1" fmla="*/ 10193 h 9525"/>
                <a:gd name="connsiteX2" fmla="*/ 7144 w 9525"/>
                <a:gd name="connsiteY2" fmla="*/ 7335 h 9525"/>
              </a:gdLst>
              <a:ahLst/>
              <a:cxnLst>
                <a:cxn ang="0">
                  <a:pos x="connsiteX0" y="connsiteY0"/>
                </a:cxn>
                <a:cxn ang="0">
                  <a:pos x="connsiteX1" y="connsiteY1"/>
                </a:cxn>
                <a:cxn ang="0">
                  <a:pos x="connsiteX2" y="connsiteY2"/>
                </a:cxn>
              </a:cxnLst>
              <a:rect l="l" t="t" r="r" b="b"/>
              <a:pathLst>
                <a:path w="9525" h="9525">
                  <a:moveTo>
                    <a:pt x="7144" y="7335"/>
                  </a:moveTo>
                  <a:lnTo>
                    <a:pt x="8096" y="10193"/>
                  </a:lnTo>
                  <a:cubicBezTo>
                    <a:pt x="9049" y="9241"/>
                    <a:pt x="8096" y="6383"/>
                    <a:pt x="7144" y="733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47" name="Freeform: Shape 846">
              <a:extLst>
                <a:ext uri="{FF2B5EF4-FFF2-40B4-BE49-F238E27FC236}">
                  <a16:creationId xmlns:a16="http://schemas.microsoft.com/office/drawing/2014/main" xmlns="" id="{45AF03FC-004E-4A01-B1EE-E7ED093C923B}"/>
                </a:ext>
              </a:extLst>
            </p:cNvPr>
            <p:cNvSpPr/>
            <p:nvPr/>
          </p:nvSpPr>
          <p:spPr>
            <a:xfrm>
              <a:off x="7069537" y="4267281"/>
              <a:ext cx="9525" cy="9525"/>
            </a:xfrm>
            <a:custGeom>
              <a:avLst/>
              <a:gdLst>
                <a:gd name="connsiteX0" fmla="*/ 8491 w 9525"/>
                <a:gd name="connsiteY0" fmla="*/ 8491 h 9525"/>
                <a:gd name="connsiteX1" fmla="*/ 7538 w 9525"/>
                <a:gd name="connsiteY1" fmla="*/ 7538 h 9525"/>
                <a:gd name="connsiteX2" fmla="*/ 8491 w 9525"/>
                <a:gd name="connsiteY2" fmla="*/ 8491 h 9525"/>
              </a:gdLst>
              <a:ahLst/>
              <a:cxnLst>
                <a:cxn ang="0">
                  <a:pos x="connsiteX0" y="connsiteY0"/>
                </a:cxn>
                <a:cxn ang="0">
                  <a:pos x="connsiteX1" y="connsiteY1"/>
                </a:cxn>
                <a:cxn ang="0">
                  <a:pos x="connsiteX2" y="connsiteY2"/>
                </a:cxn>
              </a:cxnLst>
              <a:rect l="l" t="t" r="r" b="b"/>
              <a:pathLst>
                <a:path w="9525" h="9525">
                  <a:moveTo>
                    <a:pt x="8491" y="8491"/>
                  </a:moveTo>
                  <a:cubicBezTo>
                    <a:pt x="7538" y="7538"/>
                    <a:pt x="6586" y="6586"/>
                    <a:pt x="7538" y="7538"/>
                  </a:cubicBezTo>
                  <a:cubicBezTo>
                    <a:pt x="7538" y="8491"/>
                    <a:pt x="8491" y="9443"/>
                    <a:pt x="8491" y="849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48" name="Freeform: Shape 847">
              <a:extLst>
                <a:ext uri="{FF2B5EF4-FFF2-40B4-BE49-F238E27FC236}">
                  <a16:creationId xmlns:a16="http://schemas.microsoft.com/office/drawing/2014/main" xmlns="" id="{E7B58EF1-E914-45CE-9571-80BF975C8011}"/>
                </a:ext>
              </a:extLst>
            </p:cNvPr>
            <p:cNvSpPr/>
            <p:nvPr/>
          </p:nvSpPr>
          <p:spPr>
            <a:xfrm>
              <a:off x="7030032" y="4290218"/>
              <a:ext cx="9525" cy="9525"/>
            </a:xfrm>
            <a:custGeom>
              <a:avLst/>
              <a:gdLst>
                <a:gd name="connsiteX0" fmla="*/ 7990 w 9525"/>
                <a:gd name="connsiteY0" fmla="*/ 8414 h 9525"/>
                <a:gd name="connsiteX1" fmla="*/ 7990 w 9525"/>
                <a:gd name="connsiteY1" fmla="*/ 8414 h 9525"/>
              </a:gdLst>
              <a:ahLst/>
              <a:cxnLst>
                <a:cxn ang="0">
                  <a:pos x="connsiteX0" y="connsiteY0"/>
                </a:cxn>
                <a:cxn ang="0">
                  <a:pos x="connsiteX1" y="connsiteY1"/>
                </a:cxn>
              </a:cxnLst>
              <a:rect l="l" t="t" r="r" b="b"/>
              <a:pathLst>
                <a:path w="9525" h="9525">
                  <a:moveTo>
                    <a:pt x="7990" y="8414"/>
                  </a:moveTo>
                  <a:cubicBezTo>
                    <a:pt x="6086" y="5556"/>
                    <a:pt x="7990" y="8414"/>
                    <a:pt x="7990"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849" name="Group 848">
            <a:extLst>
              <a:ext uri="{FF2B5EF4-FFF2-40B4-BE49-F238E27FC236}">
                <a16:creationId xmlns:a16="http://schemas.microsoft.com/office/drawing/2014/main" xmlns="" id="{2B718984-E3BD-44CC-9624-752CE0AD8CC8}"/>
              </a:ext>
            </a:extLst>
          </p:cNvPr>
          <p:cNvGrpSpPr/>
          <p:nvPr/>
        </p:nvGrpSpPr>
        <p:grpSpPr>
          <a:xfrm rot="18402985">
            <a:off x="7981305" y="1191686"/>
            <a:ext cx="238624" cy="587729"/>
            <a:chOff x="4871877" y="3006765"/>
            <a:chExt cx="619125" cy="1524902"/>
          </a:xfrm>
        </p:grpSpPr>
        <p:sp>
          <p:nvSpPr>
            <p:cNvPr id="850" name="Freeform: Shape 849">
              <a:extLst>
                <a:ext uri="{FF2B5EF4-FFF2-40B4-BE49-F238E27FC236}">
                  <a16:creationId xmlns:a16="http://schemas.microsoft.com/office/drawing/2014/main" xmlns="" id="{A7382CDF-1C84-44A4-92C0-D84AD37D13C4}"/>
                </a:ext>
              </a:extLst>
            </p:cNvPr>
            <p:cNvSpPr/>
            <p:nvPr/>
          </p:nvSpPr>
          <p:spPr>
            <a:xfrm>
              <a:off x="5122069" y="3028878"/>
              <a:ext cx="19050" cy="9525"/>
            </a:xfrm>
            <a:custGeom>
              <a:avLst/>
              <a:gdLst>
                <a:gd name="connsiteX0" fmla="*/ 7144 w 19050"/>
                <a:gd name="connsiteY0" fmla="*/ 8644 h 9525"/>
                <a:gd name="connsiteX1" fmla="*/ 11906 w 19050"/>
                <a:gd name="connsiteY1" fmla="*/ 8644 h 9525"/>
                <a:gd name="connsiteX2" fmla="*/ 7144 w 19050"/>
                <a:gd name="connsiteY2" fmla="*/ 8644 h 9525"/>
              </a:gdLst>
              <a:ahLst/>
              <a:cxnLst>
                <a:cxn ang="0">
                  <a:pos x="connsiteX0" y="connsiteY0"/>
                </a:cxn>
                <a:cxn ang="0">
                  <a:pos x="connsiteX1" y="connsiteY1"/>
                </a:cxn>
                <a:cxn ang="0">
                  <a:pos x="connsiteX2" y="connsiteY2"/>
                </a:cxn>
              </a:cxnLst>
              <a:rect l="l" t="t" r="r" b="b"/>
              <a:pathLst>
                <a:path w="19050" h="9525">
                  <a:moveTo>
                    <a:pt x="7144" y="8644"/>
                  </a:moveTo>
                  <a:cubicBezTo>
                    <a:pt x="13811" y="9597"/>
                    <a:pt x="4286" y="4834"/>
                    <a:pt x="11906" y="8644"/>
                  </a:cubicBezTo>
                  <a:cubicBezTo>
                    <a:pt x="10001" y="9597"/>
                    <a:pt x="9049" y="9597"/>
                    <a:pt x="7144" y="86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51" name="Freeform: Shape 850">
              <a:extLst>
                <a:ext uri="{FF2B5EF4-FFF2-40B4-BE49-F238E27FC236}">
                  <a16:creationId xmlns:a16="http://schemas.microsoft.com/office/drawing/2014/main" xmlns="" id="{DB73EB9C-175F-4825-9D57-0502B5E6F67C}"/>
                </a:ext>
              </a:extLst>
            </p:cNvPr>
            <p:cNvSpPr/>
            <p:nvPr/>
          </p:nvSpPr>
          <p:spPr>
            <a:xfrm>
              <a:off x="4871877" y="3006765"/>
              <a:ext cx="619125" cy="619125"/>
            </a:xfrm>
            <a:custGeom>
              <a:avLst/>
              <a:gdLst>
                <a:gd name="connsiteX0" fmla="*/ 301151 w 619125"/>
                <a:gd name="connsiteY0" fmla="*/ 20280 h 619125"/>
                <a:gd name="connsiteX1" fmla="*/ 611666 w 619125"/>
                <a:gd name="connsiteY1" fmla="*/ 365085 h 619125"/>
                <a:gd name="connsiteX2" fmla="*/ 431643 w 619125"/>
                <a:gd name="connsiteY2" fmla="*/ 591780 h 619125"/>
                <a:gd name="connsiteX3" fmla="*/ 139226 w 619125"/>
                <a:gd name="connsiteY3" fmla="*/ 587970 h 619125"/>
                <a:gd name="connsiteX4" fmla="*/ 16353 w 619125"/>
                <a:gd name="connsiteY4" fmla="*/ 312697 h 619125"/>
                <a:gd name="connsiteX5" fmla="*/ 40166 w 619125"/>
                <a:gd name="connsiteY5" fmla="*/ 126960 h 619125"/>
                <a:gd name="connsiteX6" fmla="*/ 82076 w 619125"/>
                <a:gd name="connsiteY6" fmla="*/ 75525 h 619125"/>
                <a:gd name="connsiteX7" fmla="*/ 66836 w 619125"/>
                <a:gd name="connsiteY7" fmla="*/ 102195 h 619125"/>
                <a:gd name="connsiteX8" fmla="*/ 103983 w 619125"/>
                <a:gd name="connsiteY8" fmla="*/ 49807 h 619125"/>
                <a:gd name="connsiteX9" fmla="*/ 233523 w 619125"/>
                <a:gd name="connsiteY9" fmla="*/ 18375 h 619125"/>
                <a:gd name="connsiteX10" fmla="*/ 244953 w 619125"/>
                <a:gd name="connsiteY10" fmla="*/ 22185 h 619125"/>
                <a:gd name="connsiteX11" fmla="*/ 78266 w 619125"/>
                <a:gd name="connsiteY11" fmla="*/ 508912 h 619125"/>
                <a:gd name="connsiteX12" fmla="*/ 301151 w 619125"/>
                <a:gd name="connsiteY12" fmla="*/ 20280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9125" h="619125">
                  <a:moveTo>
                    <a:pt x="301151" y="20280"/>
                  </a:moveTo>
                  <a:cubicBezTo>
                    <a:pt x="556421" y="-56872"/>
                    <a:pt x="646908" y="225067"/>
                    <a:pt x="611666" y="365085"/>
                  </a:cubicBezTo>
                  <a:cubicBezTo>
                    <a:pt x="578328" y="493672"/>
                    <a:pt x="487841" y="546060"/>
                    <a:pt x="431643" y="591780"/>
                  </a:cubicBezTo>
                  <a:cubicBezTo>
                    <a:pt x="350681" y="561300"/>
                    <a:pt x="208758" y="628928"/>
                    <a:pt x="139226" y="587970"/>
                  </a:cubicBezTo>
                  <a:cubicBezTo>
                    <a:pt x="22068" y="518437"/>
                    <a:pt x="1113" y="402232"/>
                    <a:pt x="16353" y="312697"/>
                  </a:cubicBezTo>
                  <a:cubicBezTo>
                    <a:pt x="1113" y="258405"/>
                    <a:pt x="2066" y="169822"/>
                    <a:pt x="40166" y="126960"/>
                  </a:cubicBezTo>
                  <a:cubicBezTo>
                    <a:pt x="42071" y="118387"/>
                    <a:pt x="71598" y="114578"/>
                    <a:pt x="82076" y="75525"/>
                  </a:cubicBezTo>
                  <a:cubicBezTo>
                    <a:pt x="73503" y="83145"/>
                    <a:pt x="68741" y="91717"/>
                    <a:pt x="66836" y="102195"/>
                  </a:cubicBezTo>
                  <a:cubicBezTo>
                    <a:pt x="75408" y="88860"/>
                    <a:pt x="102078" y="55522"/>
                    <a:pt x="103983" y="49807"/>
                  </a:cubicBezTo>
                  <a:cubicBezTo>
                    <a:pt x="135416" y="28853"/>
                    <a:pt x="198281" y="19328"/>
                    <a:pt x="233523" y="18375"/>
                  </a:cubicBezTo>
                  <a:cubicBezTo>
                    <a:pt x="229713" y="19328"/>
                    <a:pt x="245906" y="21232"/>
                    <a:pt x="244953" y="22185"/>
                  </a:cubicBezTo>
                  <a:cubicBezTo>
                    <a:pt x="103983" y="5040"/>
                    <a:pt x="-76039" y="328890"/>
                    <a:pt x="78266" y="508912"/>
                  </a:cubicBezTo>
                  <a:cubicBezTo>
                    <a:pt x="431643" y="918488"/>
                    <a:pt x="910751" y="-26393"/>
                    <a:pt x="301151" y="2028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52" name="Freeform: Shape 851">
              <a:extLst>
                <a:ext uri="{FF2B5EF4-FFF2-40B4-BE49-F238E27FC236}">
                  <a16:creationId xmlns:a16="http://schemas.microsoft.com/office/drawing/2014/main" xmlns="" id="{1D47923A-8246-454F-B732-8EAAC5D83FD3}"/>
                </a:ext>
              </a:extLst>
            </p:cNvPr>
            <p:cNvSpPr/>
            <p:nvPr/>
          </p:nvSpPr>
          <p:spPr>
            <a:xfrm>
              <a:off x="5110135" y="3023711"/>
              <a:ext cx="9525" cy="19050"/>
            </a:xfrm>
            <a:custGeom>
              <a:avLst/>
              <a:gdLst>
                <a:gd name="connsiteX0" fmla="*/ 10505 w 9525"/>
                <a:gd name="connsiteY0" fmla="*/ 11906 h 19050"/>
                <a:gd name="connsiteX1" fmla="*/ 8600 w 9525"/>
                <a:gd name="connsiteY1" fmla="*/ 7144 h 19050"/>
                <a:gd name="connsiteX2" fmla="*/ 10505 w 9525"/>
                <a:gd name="connsiteY2" fmla="*/ 11906 h 19050"/>
              </a:gdLst>
              <a:ahLst/>
              <a:cxnLst>
                <a:cxn ang="0">
                  <a:pos x="connsiteX0" y="connsiteY0"/>
                </a:cxn>
                <a:cxn ang="0">
                  <a:pos x="connsiteX1" y="connsiteY1"/>
                </a:cxn>
                <a:cxn ang="0">
                  <a:pos x="connsiteX2" y="connsiteY2"/>
                </a:cxn>
              </a:cxnLst>
              <a:rect l="l" t="t" r="r" b="b"/>
              <a:pathLst>
                <a:path w="9525" h="19050">
                  <a:moveTo>
                    <a:pt x="10505" y="11906"/>
                  </a:moveTo>
                  <a:cubicBezTo>
                    <a:pt x="9552" y="10001"/>
                    <a:pt x="4790" y="8096"/>
                    <a:pt x="8600" y="7144"/>
                  </a:cubicBezTo>
                  <a:cubicBezTo>
                    <a:pt x="9552" y="9049"/>
                    <a:pt x="11457" y="10954"/>
                    <a:pt x="10505" y="1190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53" name="Freeform: Shape 852">
              <a:extLst>
                <a:ext uri="{FF2B5EF4-FFF2-40B4-BE49-F238E27FC236}">
                  <a16:creationId xmlns:a16="http://schemas.microsoft.com/office/drawing/2014/main" xmlns="" id="{11F8346A-C1BC-4E58-AD18-38086CE3ACFD}"/>
                </a:ext>
              </a:extLst>
            </p:cNvPr>
            <p:cNvSpPr/>
            <p:nvPr/>
          </p:nvSpPr>
          <p:spPr>
            <a:xfrm>
              <a:off x="4983956" y="3044118"/>
              <a:ext cx="9525" cy="9525"/>
            </a:xfrm>
            <a:custGeom>
              <a:avLst/>
              <a:gdLst>
                <a:gd name="connsiteX0" fmla="*/ 7144 w 9525"/>
                <a:gd name="connsiteY0" fmla="*/ 8644 h 9525"/>
                <a:gd name="connsiteX1" fmla="*/ 7144 w 9525"/>
                <a:gd name="connsiteY1" fmla="*/ 8644 h 9525"/>
              </a:gdLst>
              <a:ahLst/>
              <a:cxnLst>
                <a:cxn ang="0">
                  <a:pos x="connsiteX0" y="connsiteY0"/>
                </a:cxn>
                <a:cxn ang="0">
                  <a:pos x="connsiteX1" y="connsiteY1"/>
                </a:cxn>
              </a:cxnLst>
              <a:rect l="l" t="t" r="r" b="b"/>
              <a:pathLst>
                <a:path w="9525" h="9525">
                  <a:moveTo>
                    <a:pt x="7144" y="8644"/>
                  </a:moveTo>
                  <a:cubicBezTo>
                    <a:pt x="7144" y="9597"/>
                    <a:pt x="8096" y="4834"/>
                    <a:pt x="7144" y="86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54" name="Freeform: Shape 853">
              <a:extLst>
                <a:ext uri="{FF2B5EF4-FFF2-40B4-BE49-F238E27FC236}">
                  <a16:creationId xmlns:a16="http://schemas.microsoft.com/office/drawing/2014/main" xmlns="" id="{1015A0A5-8F8D-4E83-83A2-7E6D6377D9A6}"/>
                </a:ext>
              </a:extLst>
            </p:cNvPr>
            <p:cNvSpPr/>
            <p:nvPr/>
          </p:nvSpPr>
          <p:spPr>
            <a:xfrm>
              <a:off x="4956156" y="3059042"/>
              <a:ext cx="19050" cy="19050"/>
            </a:xfrm>
            <a:custGeom>
              <a:avLst/>
              <a:gdLst>
                <a:gd name="connsiteX0" fmla="*/ 7322 w 19050"/>
                <a:gd name="connsiteY0" fmla="*/ 15627 h 19050"/>
                <a:gd name="connsiteX1" fmla="*/ 7322 w 19050"/>
                <a:gd name="connsiteY1" fmla="*/ 15627 h 19050"/>
              </a:gdLst>
              <a:ahLst/>
              <a:cxnLst>
                <a:cxn ang="0">
                  <a:pos x="connsiteX0" y="connsiteY0"/>
                </a:cxn>
                <a:cxn ang="0">
                  <a:pos x="connsiteX1" y="connsiteY1"/>
                </a:cxn>
              </a:cxnLst>
              <a:rect l="l" t="t" r="r" b="b"/>
              <a:pathLst>
                <a:path w="19050" h="19050">
                  <a:moveTo>
                    <a:pt x="7322" y="15627"/>
                  </a:moveTo>
                  <a:cubicBezTo>
                    <a:pt x="5417" y="13723"/>
                    <a:pt x="19704" y="-2470"/>
                    <a:pt x="7322" y="156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55" name="Freeform: Shape 854">
              <a:extLst>
                <a:ext uri="{FF2B5EF4-FFF2-40B4-BE49-F238E27FC236}">
                  <a16:creationId xmlns:a16="http://schemas.microsoft.com/office/drawing/2014/main" xmlns="" id="{A679DEE4-4073-4642-A6F3-719CF11CC7AE}"/>
                </a:ext>
              </a:extLst>
            </p:cNvPr>
            <p:cNvSpPr/>
            <p:nvPr/>
          </p:nvSpPr>
          <p:spPr>
            <a:xfrm>
              <a:off x="4926568" y="3086576"/>
              <a:ext cx="9525" cy="9525"/>
            </a:xfrm>
            <a:custGeom>
              <a:avLst/>
              <a:gdLst>
                <a:gd name="connsiteX0" fmla="*/ 9287 w 9525"/>
                <a:gd name="connsiteY0" fmla="*/ 10001 h 9525"/>
                <a:gd name="connsiteX1" fmla="*/ 9287 w 9525"/>
                <a:gd name="connsiteY1" fmla="*/ 7144 h 9525"/>
                <a:gd name="connsiteX2" fmla="*/ 9287 w 9525"/>
                <a:gd name="connsiteY2" fmla="*/ 10001 h 9525"/>
              </a:gdLst>
              <a:ahLst/>
              <a:cxnLst>
                <a:cxn ang="0">
                  <a:pos x="connsiteX0" y="connsiteY0"/>
                </a:cxn>
                <a:cxn ang="0">
                  <a:pos x="connsiteX1" y="connsiteY1"/>
                </a:cxn>
                <a:cxn ang="0">
                  <a:pos x="connsiteX2" y="connsiteY2"/>
                </a:cxn>
              </a:cxnLst>
              <a:rect l="l" t="t" r="r" b="b"/>
              <a:pathLst>
                <a:path w="9525" h="9525">
                  <a:moveTo>
                    <a:pt x="9287" y="10001"/>
                  </a:moveTo>
                  <a:cubicBezTo>
                    <a:pt x="6429" y="11906"/>
                    <a:pt x="6429" y="10954"/>
                    <a:pt x="9287" y="7144"/>
                  </a:cubicBezTo>
                  <a:cubicBezTo>
                    <a:pt x="10239" y="8096"/>
                    <a:pt x="9287" y="9049"/>
                    <a:pt x="9287"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56" name="Freeform: Shape 855">
              <a:extLst>
                <a:ext uri="{FF2B5EF4-FFF2-40B4-BE49-F238E27FC236}">
                  <a16:creationId xmlns:a16="http://schemas.microsoft.com/office/drawing/2014/main" xmlns="" id="{A2CDD090-2845-44BA-84C2-33D8E0B59E40}"/>
                </a:ext>
              </a:extLst>
            </p:cNvPr>
            <p:cNvSpPr/>
            <p:nvPr/>
          </p:nvSpPr>
          <p:spPr>
            <a:xfrm>
              <a:off x="4925854" y="3092899"/>
              <a:ext cx="19050" cy="9525"/>
            </a:xfrm>
            <a:custGeom>
              <a:avLst/>
              <a:gdLst>
                <a:gd name="connsiteX0" fmla="*/ 11906 w 19050"/>
                <a:gd name="connsiteY0" fmla="*/ 7488 h 9525"/>
                <a:gd name="connsiteX1" fmla="*/ 7144 w 19050"/>
                <a:gd name="connsiteY1" fmla="*/ 11298 h 9525"/>
                <a:gd name="connsiteX2" fmla="*/ 11906 w 19050"/>
                <a:gd name="connsiteY2" fmla="*/ 7488 h 9525"/>
              </a:gdLst>
              <a:ahLst/>
              <a:cxnLst>
                <a:cxn ang="0">
                  <a:pos x="connsiteX0" y="connsiteY0"/>
                </a:cxn>
                <a:cxn ang="0">
                  <a:pos x="connsiteX1" y="connsiteY1"/>
                </a:cxn>
                <a:cxn ang="0">
                  <a:pos x="connsiteX2" y="connsiteY2"/>
                </a:cxn>
              </a:cxnLst>
              <a:rect l="l" t="t" r="r" b="b"/>
              <a:pathLst>
                <a:path w="19050" h="9525">
                  <a:moveTo>
                    <a:pt x="11906" y="7488"/>
                  </a:moveTo>
                  <a:cubicBezTo>
                    <a:pt x="10001" y="9393"/>
                    <a:pt x="9049" y="10345"/>
                    <a:pt x="7144" y="11298"/>
                  </a:cubicBezTo>
                  <a:cubicBezTo>
                    <a:pt x="8096" y="12250"/>
                    <a:pt x="10001" y="5583"/>
                    <a:pt x="11906" y="7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57" name="Freeform: Shape 856">
              <a:extLst>
                <a:ext uri="{FF2B5EF4-FFF2-40B4-BE49-F238E27FC236}">
                  <a16:creationId xmlns:a16="http://schemas.microsoft.com/office/drawing/2014/main" xmlns="" id="{99A26FD2-E786-4456-A40C-10C37CAE86B0}"/>
                </a:ext>
              </a:extLst>
            </p:cNvPr>
            <p:cNvSpPr/>
            <p:nvPr/>
          </p:nvSpPr>
          <p:spPr>
            <a:xfrm>
              <a:off x="4889659" y="3154817"/>
              <a:ext cx="9525" cy="19050"/>
            </a:xfrm>
            <a:custGeom>
              <a:avLst/>
              <a:gdLst>
                <a:gd name="connsiteX0" fmla="*/ 10001 w 9525"/>
                <a:gd name="connsiteY0" fmla="*/ 7482 h 19050"/>
                <a:gd name="connsiteX1" fmla="*/ 7144 w 9525"/>
                <a:gd name="connsiteY1" fmla="*/ 14150 h 19050"/>
                <a:gd name="connsiteX2" fmla="*/ 10001 w 9525"/>
                <a:gd name="connsiteY2" fmla="*/ 7482 h 19050"/>
              </a:gdLst>
              <a:ahLst/>
              <a:cxnLst>
                <a:cxn ang="0">
                  <a:pos x="connsiteX0" y="connsiteY0"/>
                </a:cxn>
                <a:cxn ang="0">
                  <a:pos x="connsiteX1" y="connsiteY1"/>
                </a:cxn>
                <a:cxn ang="0">
                  <a:pos x="connsiteX2" y="connsiteY2"/>
                </a:cxn>
              </a:cxnLst>
              <a:rect l="l" t="t" r="r" b="b"/>
              <a:pathLst>
                <a:path w="9525" h="19050">
                  <a:moveTo>
                    <a:pt x="10001" y="7482"/>
                  </a:moveTo>
                  <a:cubicBezTo>
                    <a:pt x="9049" y="9388"/>
                    <a:pt x="9049" y="13198"/>
                    <a:pt x="7144" y="14150"/>
                  </a:cubicBezTo>
                  <a:cubicBezTo>
                    <a:pt x="9049" y="12245"/>
                    <a:pt x="8096" y="5577"/>
                    <a:pt x="10001" y="748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58" name="Freeform: Shape 857">
              <a:extLst>
                <a:ext uri="{FF2B5EF4-FFF2-40B4-BE49-F238E27FC236}">
                  <a16:creationId xmlns:a16="http://schemas.microsoft.com/office/drawing/2014/main" xmlns="" id="{F3566B90-3154-4D9E-ABC5-DFF073CCBBF2}"/>
                </a:ext>
              </a:extLst>
            </p:cNvPr>
            <p:cNvSpPr/>
            <p:nvPr/>
          </p:nvSpPr>
          <p:spPr>
            <a:xfrm>
              <a:off x="4882515" y="3187541"/>
              <a:ext cx="9525" cy="9525"/>
            </a:xfrm>
            <a:custGeom>
              <a:avLst/>
              <a:gdLst>
                <a:gd name="connsiteX0" fmla="*/ 8573 w 9525"/>
                <a:gd name="connsiteY0" fmla="*/ 7144 h 9525"/>
                <a:gd name="connsiteX1" fmla="*/ 8573 w 9525"/>
                <a:gd name="connsiteY1" fmla="*/ 7144 h 9525"/>
              </a:gdLst>
              <a:ahLst/>
              <a:cxnLst>
                <a:cxn ang="0">
                  <a:pos x="connsiteX0" y="connsiteY0"/>
                </a:cxn>
                <a:cxn ang="0">
                  <a:pos x="connsiteX1" y="connsiteY1"/>
                </a:cxn>
              </a:cxnLst>
              <a:rect l="l" t="t" r="r" b="b"/>
              <a:pathLst>
                <a:path w="9525" h="9525">
                  <a:moveTo>
                    <a:pt x="8573" y="7144"/>
                  </a:moveTo>
                  <a:cubicBezTo>
                    <a:pt x="6667" y="10954"/>
                    <a:pt x="6667" y="9049"/>
                    <a:pt x="857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59" name="Freeform: Shape 858">
              <a:extLst>
                <a:ext uri="{FF2B5EF4-FFF2-40B4-BE49-F238E27FC236}">
                  <a16:creationId xmlns:a16="http://schemas.microsoft.com/office/drawing/2014/main" xmlns="" id="{CE2C5885-DC6B-4C49-A094-7C75B1F45251}"/>
                </a:ext>
              </a:extLst>
            </p:cNvPr>
            <p:cNvSpPr/>
            <p:nvPr/>
          </p:nvSpPr>
          <p:spPr>
            <a:xfrm>
              <a:off x="5139724" y="3623786"/>
              <a:ext cx="9525" cy="9525"/>
            </a:xfrm>
            <a:custGeom>
              <a:avLst/>
              <a:gdLst>
                <a:gd name="connsiteX0" fmla="*/ 10443 w 9525"/>
                <a:gd name="connsiteY0" fmla="*/ 7144 h 9525"/>
                <a:gd name="connsiteX1" fmla="*/ 10443 w 9525"/>
                <a:gd name="connsiteY1" fmla="*/ 7144 h 9525"/>
              </a:gdLst>
              <a:ahLst/>
              <a:cxnLst>
                <a:cxn ang="0">
                  <a:pos x="connsiteX0" y="connsiteY0"/>
                </a:cxn>
                <a:cxn ang="0">
                  <a:pos x="connsiteX1" y="connsiteY1"/>
                </a:cxn>
              </a:cxnLst>
              <a:rect l="l" t="t" r="r" b="b"/>
              <a:pathLst>
                <a:path w="9525" h="9525">
                  <a:moveTo>
                    <a:pt x="10443" y="7144"/>
                  </a:moveTo>
                  <a:cubicBezTo>
                    <a:pt x="4728" y="7144"/>
                    <a:pt x="7586" y="7144"/>
                    <a:pt x="1044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60" name="Freeform: Shape 859">
              <a:extLst>
                <a:ext uri="{FF2B5EF4-FFF2-40B4-BE49-F238E27FC236}">
                  <a16:creationId xmlns:a16="http://schemas.microsoft.com/office/drawing/2014/main" xmlns="" id="{69BA1FC3-4826-4728-90F2-AEBB434A0B8D}"/>
                </a:ext>
              </a:extLst>
            </p:cNvPr>
            <p:cNvSpPr/>
            <p:nvPr/>
          </p:nvSpPr>
          <p:spPr>
            <a:xfrm>
              <a:off x="5383054" y="3535534"/>
              <a:ext cx="9525" cy="9525"/>
            </a:xfrm>
            <a:custGeom>
              <a:avLst/>
              <a:gdLst>
                <a:gd name="connsiteX0" fmla="*/ 7144 w 9525"/>
                <a:gd name="connsiteY0" fmla="*/ 8718 h 9525"/>
                <a:gd name="connsiteX1" fmla="*/ 10954 w 9525"/>
                <a:gd name="connsiteY1" fmla="*/ 7766 h 9525"/>
                <a:gd name="connsiteX2" fmla="*/ 7144 w 9525"/>
                <a:gd name="connsiteY2" fmla="*/ 8718 h 9525"/>
              </a:gdLst>
              <a:ahLst/>
              <a:cxnLst>
                <a:cxn ang="0">
                  <a:pos x="connsiteX0" y="connsiteY0"/>
                </a:cxn>
                <a:cxn ang="0">
                  <a:pos x="connsiteX1" y="connsiteY1"/>
                </a:cxn>
                <a:cxn ang="0">
                  <a:pos x="connsiteX2" y="connsiteY2"/>
                </a:cxn>
              </a:cxnLst>
              <a:rect l="l" t="t" r="r" b="b"/>
              <a:pathLst>
                <a:path w="9525" h="9525">
                  <a:moveTo>
                    <a:pt x="7144" y="8718"/>
                  </a:moveTo>
                  <a:cubicBezTo>
                    <a:pt x="9049" y="5861"/>
                    <a:pt x="10001" y="7766"/>
                    <a:pt x="10954" y="7766"/>
                  </a:cubicBezTo>
                  <a:cubicBezTo>
                    <a:pt x="8096" y="9671"/>
                    <a:pt x="10001" y="5861"/>
                    <a:pt x="7144" y="871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61" name="Freeform: Shape 860">
              <a:extLst>
                <a:ext uri="{FF2B5EF4-FFF2-40B4-BE49-F238E27FC236}">
                  <a16:creationId xmlns:a16="http://schemas.microsoft.com/office/drawing/2014/main" xmlns="" id="{CB46CB54-6641-46D7-BC84-72D40831D3CC}"/>
                </a:ext>
              </a:extLst>
            </p:cNvPr>
            <p:cNvSpPr/>
            <p:nvPr/>
          </p:nvSpPr>
          <p:spPr>
            <a:xfrm>
              <a:off x="5455867" y="3420903"/>
              <a:ext cx="9525" cy="9525"/>
            </a:xfrm>
            <a:custGeom>
              <a:avLst/>
              <a:gdLst>
                <a:gd name="connsiteX0" fmla="*/ 10530 w 9525"/>
                <a:gd name="connsiteY0" fmla="*/ 7144 h 9525"/>
                <a:gd name="connsiteX1" fmla="*/ 10530 w 9525"/>
                <a:gd name="connsiteY1" fmla="*/ 7144 h 9525"/>
              </a:gdLst>
              <a:ahLst/>
              <a:cxnLst>
                <a:cxn ang="0">
                  <a:pos x="connsiteX0" y="connsiteY0"/>
                </a:cxn>
                <a:cxn ang="0">
                  <a:pos x="connsiteX1" y="connsiteY1"/>
                </a:cxn>
              </a:cxnLst>
              <a:rect l="l" t="t" r="r" b="b"/>
              <a:pathLst>
                <a:path w="9525" h="9525">
                  <a:moveTo>
                    <a:pt x="10530" y="7144"/>
                  </a:moveTo>
                  <a:cubicBezTo>
                    <a:pt x="10530" y="7144"/>
                    <a:pt x="2910" y="7144"/>
                    <a:pt x="1053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62" name="Freeform: Shape 861">
              <a:extLst>
                <a:ext uri="{FF2B5EF4-FFF2-40B4-BE49-F238E27FC236}">
                  <a16:creationId xmlns:a16="http://schemas.microsoft.com/office/drawing/2014/main" xmlns="" id="{07EDA41F-3B86-448C-BDC9-2CE2CF716A32}"/>
                </a:ext>
              </a:extLst>
            </p:cNvPr>
            <p:cNvSpPr/>
            <p:nvPr/>
          </p:nvSpPr>
          <p:spPr>
            <a:xfrm>
              <a:off x="5096489" y="3884771"/>
              <a:ext cx="9525" cy="9525"/>
            </a:xfrm>
            <a:custGeom>
              <a:avLst/>
              <a:gdLst>
                <a:gd name="connsiteX0" fmla="*/ 8911 w 9525"/>
                <a:gd name="connsiteY0" fmla="*/ 10954 h 9525"/>
                <a:gd name="connsiteX1" fmla="*/ 7959 w 9525"/>
                <a:gd name="connsiteY1" fmla="*/ 7144 h 9525"/>
                <a:gd name="connsiteX2" fmla="*/ 8911 w 9525"/>
                <a:gd name="connsiteY2" fmla="*/ 10954 h 9525"/>
              </a:gdLst>
              <a:ahLst/>
              <a:cxnLst>
                <a:cxn ang="0">
                  <a:pos x="connsiteX0" y="connsiteY0"/>
                </a:cxn>
                <a:cxn ang="0">
                  <a:pos x="connsiteX1" y="connsiteY1"/>
                </a:cxn>
                <a:cxn ang="0">
                  <a:pos x="connsiteX2" y="connsiteY2"/>
                </a:cxn>
              </a:cxnLst>
              <a:rect l="l" t="t" r="r" b="b"/>
              <a:pathLst>
                <a:path w="9525" h="9525">
                  <a:moveTo>
                    <a:pt x="8911" y="10954"/>
                  </a:moveTo>
                  <a:cubicBezTo>
                    <a:pt x="7959" y="6191"/>
                    <a:pt x="6054" y="13811"/>
                    <a:pt x="7959" y="7144"/>
                  </a:cubicBezTo>
                  <a:cubicBezTo>
                    <a:pt x="8911" y="8096"/>
                    <a:pt x="9864" y="9049"/>
                    <a:pt x="8911"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63" name="Freeform: Shape 862">
              <a:extLst>
                <a:ext uri="{FF2B5EF4-FFF2-40B4-BE49-F238E27FC236}">
                  <a16:creationId xmlns:a16="http://schemas.microsoft.com/office/drawing/2014/main" xmlns="" id="{CA93643C-F26B-4DB8-B9AD-EF5AB2350E76}"/>
                </a:ext>
              </a:extLst>
            </p:cNvPr>
            <p:cNvSpPr/>
            <p:nvPr/>
          </p:nvSpPr>
          <p:spPr>
            <a:xfrm>
              <a:off x="5073193" y="3855392"/>
              <a:ext cx="219075" cy="676275"/>
            </a:xfrm>
            <a:custGeom>
              <a:avLst/>
              <a:gdLst>
                <a:gd name="connsiteX0" fmla="*/ 53162 w 219075"/>
                <a:gd name="connsiteY0" fmla="*/ 20330 h 676275"/>
                <a:gd name="connsiteX1" fmla="*/ 220802 w 219075"/>
                <a:gd name="connsiteY1" fmla="*/ 574685 h 676275"/>
                <a:gd name="connsiteX2" fmla="*/ 41732 w 219075"/>
                <a:gd name="connsiteY2" fmla="*/ 651838 h 676275"/>
                <a:gd name="connsiteX3" fmla="*/ 33160 w 219075"/>
                <a:gd name="connsiteY3" fmla="*/ 358468 h 676275"/>
                <a:gd name="connsiteX4" fmla="*/ 13157 w 219075"/>
                <a:gd name="connsiteY4" fmla="*/ 177493 h 676275"/>
                <a:gd name="connsiteX5" fmla="*/ 25540 w 219075"/>
                <a:gd name="connsiteY5" fmla="*/ 192733 h 676275"/>
                <a:gd name="connsiteX6" fmla="*/ 24587 w 219075"/>
                <a:gd name="connsiteY6" fmla="*/ 51763 h 676275"/>
                <a:gd name="connsiteX7" fmla="*/ 59830 w 219075"/>
                <a:gd name="connsiteY7" fmla="*/ 602308 h 676275"/>
                <a:gd name="connsiteX8" fmla="*/ 53162 w 219075"/>
                <a:gd name="connsiteY8" fmla="*/ 20330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075" h="676275">
                  <a:moveTo>
                    <a:pt x="53162" y="20330"/>
                  </a:moveTo>
                  <a:cubicBezTo>
                    <a:pt x="267475" y="-91112"/>
                    <a:pt x="206515" y="539443"/>
                    <a:pt x="220802" y="574685"/>
                  </a:cubicBezTo>
                  <a:cubicBezTo>
                    <a:pt x="180797" y="606118"/>
                    <a:pt x="111265" y="725180"/>
                    <a:pt x="41732" y="651838"/>
                  </a:cubicBezTo>
                  <a:cubicBezTo>
                    <a:pt x="6490" y="614690"/>
                    <a:pt x="31255" y="378470"/>
                    <a:pt x="33160" y="358468"/>
                  </a:cubicBezTo>
                  <a:cubicBezTo>
                    <a:pt x="-178" y="293698"/>
                    <a:pt x="41732" y="214640"/>
                    <a:pt x="13157" y="177493"/>
                  </a:cubicBezTo>
                  <a:cubicBezTo>
                    <a:pt x="-5893" y="199400"/>
                    <a:pt x="26492" y="191780"/>
                    <a:pt x="25540" y="192733"/>
                  </a:cubicBezTo>
                  <a:cubicBezTo>
                    <a:pt x="25540" y="189875"/>
                    <a:pt x="32207" y="60335"/>
                    <a:pt x="24587" y="51763"/>
                  </a:cubicBezTo>
                  <a:cubicBezTo>
                    <a:pt x="36970" y="101293"/>
                    <a:pt x="-8750" y="515630"/>
                    <a:pt x="59830" y="602308"/>
                  </a:cubicBezTo>
                  <a:cubicBezTo>
                    <a:pt x="224612" y="807095"/>
                    <a:pt x="315100" y="-32057"/>
                    <a:pt x="53162" y="2033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64" name="Freeform: Shape 863">
              <a:extLst>
                <a:ext uri="{FF2B5EF4-FFF2-40B4-BE49-F238E27FC236}">
                  <a16:creationId xmlns:a16="http://schemas.microsoft.com/office/drawing/2014/main" xmlns="" id="{84BB366D-DC94-4A2C-BC8C-9600C90D2763}"/>
                </a:ext>
              </a:extLst>
            </p:cNvPr>
            <p:cNvSpPr/>
            <p:nvPr/>
          </p:nvSpPr>
          <p:spPr>
            <a:xfrm>
              <a:off x="5093494" y="3894989"/>
              <a:ext cx="19050" cy="9525"/>
            </a:xfrm>
            <a:custGeom>
              <a:avLst/>
              <a:gdLst>
                <a:gd name="connsiteX0" fmla="*/ 11906 w 19050"/>
                <a:gd name="connsiteY0" fmla="*/ 7403 h 9525"/>
                <a:gd name="connsiteX1" fmla="*/ 7144 w 19050"/>
                <a:gd name="connsiteY1" fmla="*/ 9308 h 9525"/>
                <a:gd name="connsiteX2" fmla="*/ 11906 w 19050"/>
                <a:gd name="connsiteY2" fmla="*/ 7403 h 9525"/>
              </a:gdLst>
              <a:ahLst/>
              <a:cxnLst>
                <a:cxn ang="0">
                  <a:pos x="connsiteX0" y="connsiteY0"/>
                </a:cxn>
                <a:cxn ang="0">
                  <a:pos x="connsiteX1" y="connsiteY1"/>
                </a:cxn>
                <a:cxn ang="0">
                  <a:pos x="connsiteX2" y="connsiteY2"/>
                </a:cxn>
              </a:cxnLst>
              <a:rect l="l" t="t" r="r" b="b"/>
              <a:pathLst>
                <a:path w="19050" h="9525">
                  <a:moveTo>
                    <a:pt x="11906" y="7403"/>
                  </a:moveTo>
                  <a:cubicBezTo>
                    <a:pt x="10001" y="8356"/>
                    <a:pt x="9049" y="12166"/>
                    <a:pt x="7144" y="9308"/>
                  </a:cubicBezTo>
                  <a:cubicBezTo>
                    <a:pt x="9049" y="8356"/>
                    <a:pt x="10001" y="6451"/>
                    <a:pt x="11906" y="740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65" name="Freeform: Shape 864">
              <a:extLst>
                <a:ext uri="{FF2B5EF4-FFF2-40B4-BE49-F238E27FC236}">
                  <a16:creationId xmlns:a16="http://schemas.microsoft.com/office/drawing/2014/main" xmlns="" id="{FB7F6906-EF76-4317-8794-44A4BF07493D}"/>
                </a:ext>
              </a:extLst>
            </p:cNvPr>
            <p:cNvSpPr/>
            <p:nvPr/>
          </p:nvSpPr>
          <p:spPr>
            <a:xfrm>
              <a:off x="5081507" y="3991557"/>
              <a:ext cx="9525" cy="9525"/>
            </a:xfrm>
            <a:custGeom>
              <a:avLst/>
              <a:gdLst>
                <a:gd name="connsiteX0" fmla="*/ 8653 w 9525"/>
                <a:gd name="connsiteY0" fmla="*/ 7990 h 9525"/>
                <a:gd name="connsiteX1" fmla="*/ 8653 w 9525"/>
                <a:gd name="connsiteY1" fmla="*/ 7990 h 9525"/>
              </a:gdLst>
              <a:ahLst/>
              <a:cxnLst>
                <a:cxn ang="0">
                  <a:pos x="connsiteX0" y="connsiteY0"/>
                </a:cxn>
                <a:cxn ang="0">
                  <a:pos x="connsiteX1" y="connsiteY1"/>
                </a:cxn>
              </a:cxnLst>
              <a:rect l="l" t="t" r="r" b="b"/>
              <a:pathLst>
                <a:path w="9525" h="9525">
                  <a:moveTo>
                    <a:pt x="8653" y="7990"/>
                  </a:moveTo>
                  <a:cubicBezTo>
                    <a:pt x="7700" y="7990"/>
                    <a:pt x="5795" y="6086"/>
                    <a:pt x="8653"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66" name="Freeform: Shape 865">
              <a:extLst>
                <a:ext uri="{FF2B5EF4-FFF2-40B4-BE49-F238E27FC236}">
                  <a16:creationId xmlns:a16="http://schemas.microsoft.com/office/drawing/2014/main" xmlns="" id="{E90FF77E-E344-41C9-A70A-8D3B9B059894}"/>
                </a:ext>
              </a:extLst>
            </p:cNvPr>
            <p:cNvSpPr/>
            <p:nvPr/>
          </p:nvSpPr>
          <p:spPr>
            <a:xfrm>
              <a:off x="5079206" y="4009548"/>
              <a:ext cx="9525" cy="19050"/>
            </a:xfrm>
            <a:custGeom>
              <a:avLst/>
              <a:gdLst>
                <a:gd name="connsiteX0" fmla="*/ 10001 w 9525"/>
                <a:gd name="connsiteY0" fmla="*/ 15716 h 19050"/>
                <a:gd name="connsiteX1" fmla="*/ 7144 w 9525"/>
                <a:gd name="connsiteY1" fmla="*/ 7144 h 19050"/>
                <a:gd name="connsiteX2" fmla="*/ 10001 w 9525"/>
                <a:gd name="connsiteY2" fmla="*/ 15716 h 19050"/>
              </a:gdLst>
              <a:ahLst/>
              <a:cxnLst>
                <a:cxn ang="0">
                  <a:pos x="connsiteX0" y="connsiteY0"/>
                </a:cxn>
                <a:cxn ang="0">
                  <a:pos x="connsiteX1" y="connsiteY1"/>
                </a:cxn>
                <a:cxn ang="0">
                  <a:pos x="connsiteX2" y="connsiteY2"/>
                </a:cxn>
              </a:cxnLst>
              <a:rect l="l" t="t" r="r" b="b"/>
              <a:pathLst>
                <a:path w="9525" h="19050">
                  <a:moveTo>
                    <a:pt x="10001" y="15716"/>
                  </a:moveTo>
                  <a:cubicBezTo>
                    <a:pt x="8096" y="15716"/>
                    <a:pt x="7144" y="10001"/>
                    <a:pt x="7144" y="7144"/>
                  </a:cubicBezTo>
                  <a:lnTo>
                    <a:pt x="10001" y="1571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67" name="Freeform: Shape 866">
              <a:extLst>
                <a:ext uri="{FF2B5EF4-FFF2-40B4-BE49-F238E27FC236}">
                  <a16:creationId xmlns:a16="http://schemas.microsoft.com/office/drawing/2014/main" xmlns="" id="{1BD7D0FA-A35A-4623-A84B-14C00D32C2C5}"/>
                </a:ext>
              </a:extLst>
            </p:cNvPr>
            <p:cNvSpPr/>
            <p:nvPr/>
          </p:nvSpPr>
          <p:spPr>
            <a:xfrm>
              <a:off x="5074444" y="4040028"/>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10001"/>
                    <a:pt x="7144" y="10001"/>
                    <a:pt x="7144" y="7144"/>
                  </a:cubicBezTo>
                  <a:cubicBezTo>
                    <a:pt x="8096" y="7144"/>
                    <a:pt x="8096" y="8096"/>
                    <a:pt x="9049"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68" name="Freeform: Shape 867">
              <a:extLst>
                <a:ext uri="{FF2B5EF4-FFF2-40B4-BE49-F238E27FC236}">
                  <a16:creationId xmlns:a16="http://schemas.microsoft.com/office/drawing/2014/main" xmlns="" id="{080F18B6-8E89-48D9-99E0-5D4C0C317641}"/>
                </a:ext>
              </a:extLst>
            </p:cNvPr>
            <p:cNvSpPr/>
            <p:nvPr/>
          </p:nvSpPr>
          <p:spPr>
            <a:xfrm>
              <a:off x="5078254" y="4042760"/>
              <a:ext cx="9525" cy="9525"/>
            </a:xfrm>
            <a:custGeom>
              <a:avLst/>
              <a:gdLst>
                <a:gd name="connsiteX0" fmla="*/ 9049 w 9525"/>
                <a:gd name="connsiteY0" fmla="*/ 7270 h 9525"/>
                <a:gd name="connsiteX1" fmla="*/ 7144 w 9525"/>
                <a:gd name="connsiteY1" fmla="*/ 11080 h 9525"/>
                <a:gd name="connsiteX2" fmla="*/ 9049 w 9525"/>
                <a:gd name="connsiteY2" fmla="*/ 7270 h 9525"/>
              </a:gdLst>
              <a:ahLst/>
              <a:cxnLst>
                <a:cxn ang="0">
                  <a:pos x="connsiteX0" y="connsiteY0"/>
                </a:cxn>
                <a:cxn ang="0">
                  <a:pos x="connsiteX1" y="connsiteY1"/>
                </a:cxn>
                <a:cxn ang="0">
                  <a:pos x="connsiteX2" y="connsiteY2"/>
                </a:cxn>
              </a:cxnLst>
              <a:rect l="l" t="t" r="r" b="b"/>
              <a:pathLst>
                <a:path w="9525" h="9525">
                  <a:moveTo>
                    <a:pt x="9049" y="7270"/>
                  </a:moveTo>
                  <a:cubicBezTo>
                    <a:pt x="9049" y="9175"/>
                    <a:pt x="8096" y="10127"/>
                    <a:pt x="7144" y="11080"/>
                  </a:cubicBezTo>
                  <a:cubicBezTo>
                    <a:pt x="8096" y="11080"/>
                    <a:pt x="6191" y="6317"/>
                    <a:pt x="9049" y="727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69" name="Freeform: Shape 868">
              <a:extLst>
                <a:ext uri="{FF2B5EF4-FFF2-40B4-BE49-F238E27FC236}">
                  <a16:creationId xmlns:a16="http://schemas.microsoft.com/office/drawing/2014/main" xmlns="" id="{5A180E43-BBB8-476F-89B6-DAE647D9FC20}"/>
                </a:ext>
              </a:extLst>
            </p:cNvPr>
            <p:cNvSpPr/>
            <p:nvPr/>
          </p:nvSpPr>
          <p:spPr>
            <a:xfrm>
              <a:off x="5076218" y="4093243"/>
              <a:ext cx="9525" cy="19050"/>
            </a:xfrm>
            <a:custGeom>
              <a:avLst/>
              <a:gdLst>
                <a:gd name="connsiteX0" fmla="*/ 8227 w 9525"/>
                <a:gd name="connsiteY0" fmla="*/ 7269 h 19050"/>
                <a:gd name="connsiteX1" fmla="*/ 8227 w 9525"/>
                <a:gd name="connsiteY1" fmla="*/ 12032 h 19050"/>
                <a:gd name="connsiteX2" fmla="*/ 8227 w 9525"/>
                <a:gd name="connsiteY2" fmla="*/ 7269 h 19050"/>
              </a:gdLst>
              <a:ahLst/>
              <a:cxnLst>
                <a:cxn ang="0">
                  <a:pos x="connsiteX0" y="connsiteY0"/>
                </a:cxn>
                <a:cxn ang="0">
                  <a:pos x="connsiteX1" y="connsiteY1"/>
                </a:cxn>
                <a:cxn ang="0">
                  <a:pos x="connsiteX2" y="connsiteY2"/>
                </a:cxn>
              </a:cxnLst>
              <a:rect l="l" t="t" r="r" b="b"/>
              <a:pathLst>
                <a:path w="9525" h="19050">
                  <a:moveTo>
                    <a:pt x="8227" y="7269"/>
                  </a:moveTo>
                  <a:cubicBezTo>
                    <a:pt x="8227" y="8222"/>
                    <a:pt x="10132" y="11079"/>
                    <a:pt x="8227" y="12032"/>
                  </a:cubicBezTo>
                  <a:cubicBezTo>
                    <a:pt x="9179" y="11079"/>
                    <a:pt x="5369" y="6316"/>
                    <a:pt x="8227" y="72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70" name="Freeform: Shape 869">
              <a:extLst>
                <a:ext uri="{FF2B5EF4-FFF2-40B4-BE49-F238E27FC236}">
                  <a16:creationId xmlns:a16="http://schemas.microsoft.com/office/drawing/2014/main" xmlns="" id="{34B14F7C-C55F-448C-A7BC-C8E7FEB257E2}"/>
                </a:ext>
              </a:extLst>
            </p:cNvPr>
            <p:cNvSpPr/>
            <p:nvPr/>
          </p:nvSpPr>
          <p:spPr>
            <a:xfrm>
              <a:off x="5079059" y="4117181"/>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9049"/>
                    <a:pt x="6339" y="9049"/>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71" name="Freeform: Shape 870">
              <a:extLst>
                <a:ext uri="{FF2B5EF4-FFF2-40B4-BE49-F238E27FC236}">
                  <a16:creationId xmlns:a16="http://schemas.microsoft.com/office/drawing/2014/main" xmlns="" id="{28D97D5C-1392-4EDA-85C7-2FB6150F89F6}"/>
                </a:ext>
              </a:extLst>
            </p:cNvPr>
            <p:cNvSpPr/>
            <p:nvPr/>
          </p:nvSpPr>
          <p:spPr>
            <a:xfrm>
              <a:off x="5217275" y="4507706"/>
              <a:ext cx="9525" cy="9525"/>
            </a:xfrm>
            <a:custGeom>
              <a:avLst/>
              <a:gdLst>
                <a:gd name="connsiteX0" fmla="*/ 10045 w 9525"/>
                <a:gd name="connsiteY0" fmla="*/ 7144 h 9525"/>
                <a:gd name="connsiteX1" fmla="*/ 10045 w 9525"/>
                <a:gd name="connsiteY1" fmla="*/ 7144 h 9525"/>
              </a:gdLst>
              <a:ahLst/>
              <a:cxnLst>
                <a:cxn ang="0">
                  <a:pos x="connsiteX0" y="connsiteY0"/>
                </a:cxn>
                <a:cxn ang="0">
                  <a:pos x="connsiteX1" y="connsiteY1"/>
                </a:cxn>
              </a:cxnLst>
              <a:rect l="l" t="t" r="r" b="b"/>
              <a:pathLst>
                <a:path w="9525" h="9525">
                  <a:moveTo>
                    <a:pt x="10045" y="7144"/>
                  </a:moveTo>
                  <a:cubicBezTo>
                    <a:pt x="5282" y="8096"/>
                    <a:pt x="7187" y="8096"/>
                    <a:pt x="1004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72" name="Freeform: Shape 871">
              <a:extLst>
                <a:ext uri="{FF2B5EF4-FFF2-40B4-BE49-F238E27FC236}">
                  <a16:creationId xmlns:a16="http://schemas.microsoft.com/office/drawing/2014/main" xmlns="" id="{0D55A67D-ECD6-4FE2-A526-4BE8BD75D865}"/>
                </a:ext>
              </a:extLst>
            </p:cNvPr>
            <p:cNvSpPr/>
            <p:nvPr/>
          </p:nvSpPr>
          <p:spPr>
            <a:xfrm>
              <a:off x="5286592" y="4346581"/>
              <a:ext cx="9525" cy="9525"/>
            </a:xfrm>
            <a:custGeom>
              <a:avLst/>
              <a:gdLst>
                <a:gd name="connsiteX0" fmla="*/ 7403 w 9525"/>
                <a:gd name="connsiteY0" fmla="*/ 9201 h 9525"/>
                <a:gd name="connsiteX1" fmla="*/ 9308 w 9525"/>
                <a:gd name="connsiteY1" fmla="*/ 7296 h 9525"/>
                <a:gd name="connsiteX2" fmla="*/ 7403 w 9525"/>
                <a:gd name="connsiteY2" fmla="*/ 9201 h 9525"/>
              </a:gdLst>
              <a:ahLst/>
              <a:cxnLst>
                <a:cxn ang="0">
                  <a:pos x="connsiteX0" y="connsiteY0"/>
                </a:cxn>
                <a:cxn ang="0">
                  <a:pos x="connsiteX1" y="connsiteY1"/>
                </a:cxn>
                <a:cxn ang="0">
                  <a:pos x="connsiteX2" y="connsiteY2"/>
                </a:cxn>
              </a:cxnLst>
              <a:rect l="l" t="t" r="r" b="b"/>
              <a:pathLst>
                <a:path w="9525" h="9525">
                  <a:moveTo>
                    <a:pt x="7403" y="9201"/>
                  </a:moveTo>
                  <a:cubicBezTo>
                    <a:pt x="6451" y="6344"/>
                    <a:pt x="8356" y="7296"/>
                    <a:pt x="9308" y="7296"/>
                  </a:cubicBezTo>
                  <a:cubicBezTo>
                    <a:pt x="9308" y="10154"/>
                    <a:pt x="7403" y="6344"/>
                    <a:pt x="7403" y="92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73" name="Freeform: Shape 872">
              <a:extLst>
                <a:ext uri="{FF2B5EF4-FFF2-40B4-BE49-F238E27FC236}">
                  <a16:creationId xmlns:a16="http://schemas.microsoft.com/office/drawing/2014/main" xmlns="" id="{BE09A813-FA08-4F68-953C-BC2AC04AFB67}"/>
                </a:ext>
              </a:extLst>
            </p:cNvPr>
            <p:cNvSpPr/>
            <p:nvPr/>
          </p:nvSpPr>
          <p:spPr>
            <a:xfrm>
              <a:off x="5274363" y="4191476"/>
              <a:ext cx="9525" cy="9525"/>
            </a:xfrm>
            <a:custGeom>
              <a:avLst/>
              <a:gdLst>
                <a:gd name="connsiteX0" fmla="*/ 10107 w 9525"/>
                <a:gd name="connsiteY0" fmla="*/ 7144 h 9525"/>
                <a:gd name="connsiteX1" fmla="*/ 10107 w 9525"/>
                <a:gd name="connsiteY1" fmla="*/ 7144 h 9525"/>
              </a:gdLst>
              <a:ahLst/>
              <a:cxnLst>
                <a:cxn ang="0">
                  <a:pos x="connsiteX0" y="connsiteY0"/>
                </a:cxn>
                <a:cxn ang="0">
                  <a:pos x="connsiteX1" y="connsiteY1"/>
                </a:cxn>
              </a:cxnLst>
              <a:rect l="l" t="t" r="r" b="b"/>
              <a:pathLst>
                <a:path w="9525" h="9525">
                  <a:moveTo>
                    <a:pt x="10107" y="7144"/>
                  </a:moveTo>
                  <a:cubicBezTo>
                    <a:pt x="10107" y="7144"/>
                    <a:pt x="3440" y="9049"/>
                    <a:pt x="1010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74" name="Freeform: Shape 873">
              <a:extLst>
                <a:ext uri="{FF2B5EF4-FFF2-40B4-BE49-F238E27FC236}">
                  <a16:creationId xmlns:a16="http://schemas.microsoft.com/office/drawing/2014/main" xmlns="" id="{1E735207-C3D3-472F-8FA8-761E2FF28886}"/>
                </a:ext>
              </a:extLst>
            </p:cNvPr>
            <p:cNvSpPr/>
            <p:nvPr/>
          </p:nvSpPr>
          <p:spPr>
            <a:xfrm>
              <a:off x="5146971" y="3615213"/>
              <a:ext cx="9525" cy="9525"/>
            </a:xfrm>
            <a:custGeom>
              <a:avLst/>
              <a:gdLst>
                <a:gd name="connsiteX0" fmla="*/ 8911 w 9525"/>
                <a:gd name="connsiteY0" fmla="*/ 8096 h 9525"/>
                <a:gd name="connsiteX1" fmla="*/ 7959 w 9525"/>
                <a:gd name="connsiteY1" fmla="*/ 7144 h 9525"/>
                <a:gd name="connsiteX2" fmla="*/ 8911 w 9525"/>
                <a:gd name="connsiteY2" fmla="*/ 8096 h 9525"/>
              </a:gdLst>
              <a:ahLst/>
              <a:cxnLst>
                <a:cxn ang="0">
                  <a:pos x="connsiteX0" y="connsiteY0"/>
                </a:cxn>
                <a:cxn ang="0">
                  <a:pos x="connsiteX1" y="connsiteY1"/>
                </a:cxn>
                <a:cxn ang="0">
                  <a:pos x="connsiteX2" y="connsiteY2"/>
                </a:cxn>
              </a:cxnLst>
              <a:rect l="l" t="t" r="r" b="b"/>
              <a:pathLst>
                <a:path w="9525" h="9525">
                  <a:moveTo>
                    <a:pt x="8911" y="8096"/>
                  </a:moveTo>
                  <a:cubicBezTo>
                    <a:pt x="7959" y="7144"/>
                    <a:pt x="6054" y="8096"/>
                    <a:pt x="7959" y="7144"/>
                  </a:cubicBezTo>
                  <a:cubicBezTo>
                    <a:pt x="8911" y="7144"/>
                    <a:pt x="9864" y="7144"/>
                    <a:pt x="8911"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75" name="Freeform: Shape 874">
              <a:extLst>
                <a:ext uri="{FF2B5EF4-FFF2-40B4-BE49-F238E27FC236}">
                  <a16:creationId xmlns:a16="http://schemas.microsoft.com/office/drawing/2014/main" xmlns="" id="{4F8A27B2-499B-47AA-AFF0-B860269B28EA}"/>
                </a:ext>
              </a:extLst>
            </p:cNvPr>
            <p:cNvSpPr/>
            <p:nvPr/>
          </p:nvSpPr>
          <p:spPr>
            <a:xfrm>
              <a:off x="5123021" y="3619581"/>
              <a:ext cx="47625" cy="266700"/>
            </a:xfrm>
            <a:custGeom>
              <a:avLst/>
              <a:gdLst>
                <a:gd name="connsiteX0" fmla="*/ 28099 w 47625"/>
                <a:gd name="connsiteY0" fmla="*/ 261856 h 266700"/>
                <a:gd name="connsiteX1" fmla="*/ 30004 w 47625"/>
                <a:gd name="connsiteY1" fmla="*/ 189466 h 266700"/>
                <a:gd name="connsiteX2" fmla="*/ 22384 w 47625"/>
                <a:gd name="connsiteY2" fmla="*/ 82786 h 266700"/>
                <a:gd name="connsiteX3" fmla="*/ 8096 w 47625"/>
                <a:gd name="connsiteY3" fmla="*/ 30398 h 266700"/>
                <a:gd name="connsiteX4" fmla="*/ 19526 w 47625"/>
                <a:gd name="connsiteY4" fmla="*/ 31351 h 266700"/>
                <a:gd name="connsiteX5" fmla="*/ 8096 w 47625"/>
                <a:gd name="connsiteY5" fmla="*/ 29446 h 266700"/>
                <a:gd name="connsiteX6" fmla="*/ 7144 w 47625"/>
                <a:gd name="connsiteY6" fmla="*/ 28493 h 266700"/>
                <a:gd name="connsiteX7" fmla="*/ 10954 w 47625"/>
                <a:gd name="connsiteY7" fmla="*/ 24683 h 266700"/>
                <a:gd name="connsiteX8" fmla="*/ 26194 w 47625"/>
                <a:gd name="connsiteY8" fmla="*/ 26588 h 266700"/>
                <a:gd name="connsiteX9" fmla="*/ 10954 w 47625"/>
                <a:gd name="connsiteY9" fmla="*/ 20873 h 266700"/>
                <a:gd name="connsiteX10" fmla="*/ 25241 w 47625"/>
                <a:gd name="connsiteY10" fmla="*/ 7538 h 266700"/>
                <a:gd name="connsiteX11" fmla="*/ 33814 w 47625"/>
                <a:gd name="connsiteY11" fmla="*/ 8491 h 266700"/>
                <a:gd name="connsiteX12" fmla="*/ 35719 w 47625"/>
                <a:gd name="connsiteY12" fmla="*/ 10396 h 266700"/>
                <a:gd name="connsiteX13" fmla="*/ 28099 w 47625"/>
                <a:gd name="connsiteY13" fmla="*/ 261856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 h="266700">
                  <a:moveTo>
                    <a:pt x="28099" y="261856"/>
                  </a:moveTo>
                  <a:cubicBezTo>
                    <a:pt x="12859" y="257093"/>
                    <a:pt x="26194" y="189466"/>
                    <a:pt x="30004" y="189466"/>
                  </a:cubicBezTo>
                  <a:cubicBezTo>
                    <a:pt x="5239" y="129458"/>
                    <a:pt x="10954" y="81833"/>
                    <a:pt x="22384" y="82786"/>
                  </a:cubicBezTo>
                  <a:cubicBezTo>
                    <a:pt x="9049" y="90406"/>
                    <a:pt x="15716" y="27541"/>
                    <a:pt x="8096" y="30398"/>
                  </a:cubicBezTo>
                  <a:cubicBezTo>
                    <a:pt x="7144" y="30398"/>
                    <a:pt x="19526" y="32303"/>
                    <a:pt x="19526" y="31351"/>
                  </a:cubicBezTo>
                  <a:cubicBezTo>
                    <a:pt x="16669" y="28493"/>
                    <a:pt x="9049" y="31351"/>
                    <a:pt x="8096" y="29446"/>
                  </a:cubicBezTo>
                  <a:cubicBezTo>
                    <a:pt x="10954" y="29446"/>
                    <a:pt x="10001" y="29446"/>
                    <a:pt x="7144" y="28493"/>
                  </a:cubicBezTo>
                  <a:cubicBezTo>
                    <a:pt x="12859" y="18968"/>
                    <a:pt x="16669" y="38971"/>
                    <a:pt x="10954" y="24683"/>
                  </a:cubicBezTo>
                  <a:cubicBezTo>
                    <a:pt x="16669" y="24683"/>
                    <a:pt x="18574" y="27541"/>
                    <a:pt x="26194" y="26588"/>
                  </a:cubicBezTo>
                  <a:cubicBezTo>
                    <a:pt x="24289" y="28493"/>
                    <a:pt x="15716" y="20873"/>
                    <a:pt x="10954" y="20873"/>
                  </a:cubicBezTo>
                  <a:cubicBezTo>
                    <a:pt x="16669" y="13253"/>
                    <a:pt x="31909" y="16111"/>
                    <a:pt x="25241" y="7538"/>
                  </a:cubicBezTo>
                  <a:cubicBezTo>
                    <a:pt x="24289" y="6586"/>
                    <a:pt x="33814" y="7538"/>
                    <a:pt x="33814" y="8491"/>
                  </a:cubicBezTo>
                  <a:cubicBezTo>
                    <a:pt x="21431" y="12301"/>
                    <a:pt x="34766" y="5633"/>
                    <a:pt x="35719" y="10396"/>
                  </a:cubicBezTo>
                  <a:cubicBezTo>
                    <a:pt x="69056" y="20873"/>
                    <a:pt x="4286" y="237091"/>
                    <a:pt x="28099" y="26185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76" name="Freeform: Shape 875">
              <a:extLst>
                <a:ext uri="{FF2B5EF4-FFF2-40B4-BE49-F238E27FC236}">
                  <a16:creationId xmlns:a16="http://schemas.microsoft.com/office/drawing/2014/main" xmlns="" id="{DE451368-CD30-4723-8819-B8C777895908}"/>
                </a:ext>
              </a:extLst>
            </p:cNvPr>
            <p:cNvSpPr/>
            <p:nvPr/>
          </p:nvSpPr>
          <p:spPr>
            <a:xfrm>
              <a:off x="5144929" y="3617118"/>
              <a:ext cx="19050" cy="9525"/>
            </a:xfrm>
            <a:custGeom>
              <a:avLst/>
              <a:gdLst>
                <a:gd name="connsiteX0" fmla="*/ 11906 w 19050"/>
                <a:gd name="connsiteY0" fmla="*/ 7144 h 9525"/>
                <a:gd name="connsiteX1" fmla="*/ 7144 w 19050"/>
                <a:gd name="connsiteY1" fmla="*/ 7144 h 9525"/>
                <a:gd name="connsiteX2" fmla="*/ 11906 w 19050"/>
                <a:gd name="connsiteY2" fmla="*/ 7144 h 9525"/>
              </a:gdLst>
              <a:ahLst/>
              <a:cxnLst>
                <a:cxn ang="0">
                  <a:pos x="connsiteX0" y="connsiteY0"/>
                </a:cxn>
                <a:cxn ang="0">
                  <a:pos x="connsiteX1" y="connsiteY1"/>
                </a:cxn>
                <a:cxn ang="0">
                  <a:pos x="connsiteX2" y="connsiteY2"/>
                </a:cxn>
              </a:cxnLst>
              <a:rect l="l" t="t" r="r" b="b"/>
              <a:pathLst>
                <a:path w="19050" h="9525">
                  <a:moveTo>
                    <a:pt x="11906" y="7144"/>
                  </a:moveTo>
                  <a:cubicBezTo>
                    <a:pt x="10001" y="7144"/>
                    <a:pt x="9049" y="8096"/>
                    <a:pt x="7144" y="7144"/>
                  </a:cubicBezTo>
                  <a:cubicBezTo>
                    <a:pt x="8096" y="7144"/>
                    <a:pt x="10001" y="7144"/>
                    <a:pt x="1190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77" name="Freeform: Shape 876">
              <a:extLst>
                <a:ext uri="{FF2B5EF4-FFF2-40B4-BE49-F238E27FC236}">
                  <a16:creationId xmlns:a16="http://schemas.microsoft.com/office/drawing/2014/main" xmlns="" id="{DA5C0FC0-8DBB-46E7-8439-C0EA61E7D7DD}"/>
                </a:ext>
              </a:extLst>
            </p:cNvPr>
            <p:cNvSpPr/>
            <p:nvPr/>
          </p:nvSpPr>
          <p:spPr>
            <a:xfrm>
              <a:off x="5130621" y="3630691"/>
              <a:ext cx="9525" cy="9525"/>
            </a:xfrm>
            <a:custGeom>
              <a:avLst/>
              <a:gdLst>
                <a:gd name="connsiteX0" fmla="*/ 9069 w 9525"/>
                <a:gd name="connsiteY0" fmla="*/ 7858 h 9525"/>
                <a:gd name="connsiteX1" fmla="*/ 9069 w 9525"/>
                <a:gd name="connsiteY1" fmla="*/ 7858 h 9525"/>
              </a:gdLst>
              <a:ahLst/>
              <a:cxnLst>
                <a:cxn ang="0">
                  <a:pos x="connsiteX0" y="connsiteY0"/>
                </a:cxn>
                <a:cxn ang="0">
                  <a:pos x="connsiteX1" y="connsiteY1"/>
                </a:cxn>
              </a:cxnLst>
              <a:rect l="l" t="t" r="r" b="b"/>
              <a:pathLst>
                <a:path w="9525" h="9525">
                  <a:moveTo>
                    <a:pt x="9069" y="7858"/>
                  </a:moveTo>
                  <a:cubicBezTo>
                    <a:pt x="8117" y="6906"/>
                    <a:pt x="5259" y="6906"/>
                    <a:pt x="9069"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78" name="Freeform: Shape 877">
              <a:extLst>
                <a:ext uri="{FF2B5EF4-FFF2-40B4-BE49-F238E27FC236}">
                  <a16:creationId xmlns:a16="http://schemas.microsoft.com/office/drawing/2014/main" xmlns="" id="{6B189A24-E6A2-49A1-B778-2DADB305735B}"/>
                </a:ext>
              </a:extLst>
            </p:cNvPr>
            <p:cNvSpPr/>
            <p:nvPr/>
          </p:nvSpPr>
          <p:spPr>
            <a:xfrm>
              <a:off x="5127784" y="3633311"/>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8096" y="8096"/>
                    <a:pt x="7144" y="7144"/>
                    <a:pt x="7144" y="7144"/>
                  </a:cubicBezTo>
                  <a:lnTo>
                    <a:pt x="10001"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79" name="Freeform: Shape 878">
              <a:extLst>
                <a:ext uri="{FF2B5EF4-FFF2-40B4-BE49-F238E27FC236}">
                  <a16:creationId xmlns:a16="http://schemas.microsoft.com/office/drawing/2014/main" xmlns="" id="{7113F56E-C694-4988-8115-A6E9E3A47024}"/>
                </a:ext>
              </a:extLst>
            </p:cNvPr>
            <p:cNvSpPr/>
            <p:nvPr/>
          </p:nvSpPr>
          <p:spPr>
            <a:xfrm>
              <a:off x="5123021" y="3638073"/>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7144" y="7144"/>
                    <a:pt x="7144" y="7144"/>
                  </a:cubicBezTo>
                  <a:cubicBezTo>
                    <a:pt x="8096" y="7144"/>
                    <a:pt x="8096"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80" name="Freeform: Shape 879">
              <a:extLst>
                <a:ext uri="{FF2B5EF4-FFF2-40B4-BE49-F238E27FC236}">
                  <a16:creationId xmlns:a16="http://schemas.microsoft.com/office/drawing/2014/main" xmlns="" id="{45FDBA41-C7A8-46F1-B47A-7874166F29EE}"/>
                </a:ext>
              </a:extLst>
            </p:cNvPr>
            <p:cNvSpPr/>
            <p:nvPr/>
          </p:nvSpPr>
          <p:spPr>
            <a:xfrm>
              <a:off x="5125879" y="3638073"/>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7144"/>
                    <a:pt x="8096" y="7144"/>
                    <a:pt x="7144" y="8096"/>
                  </a:cubicBezTo>
                  <a:cubicBezTo>
                    <a:pt x="9049" y="8096"/>
                    <a:pt x="7144"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81" name="Freeform: Shape 880">
              <a:extLst>
                <a:ext uri="{FF2B5EF4-FFF2-40B4-BE49-F238E27FC236}">
                  <a16:creationId xmlns:a16="http://schemas.microsoft.com/office/drawing/2014/main" xmlns="" id="{A48710ED-7395-41C8-B59A-EBF24614E591}"/>
                </a:ext>
              </a:extLst>
            </p:cNvPr>
            <p:cNvSpPr/>
            <p:nvPr/>
          </p:nvSpPr>
          <p:spPr>
            <a:xfrm>
              <a:off x="5123303" y="3693318"/>
              <a:ext cx="9525" cy="9525"/>
            </a:xfrm>
            <a:custGeom>
              <a:avLst/>
              <a:gdLst>
                <a:gd name="connsiteX0" fmla="*/ 7814 w 9525"/>
                <a:gd name="connsiteY0" fmla="*/ 7144 h 9525"/>
                <a:gd name="connsiteX1" fmla="*/ 7814 w 9525"/>
                <a:gd name="connsiteY1" fmla="*/ 7144 h 9525"/>
                <a:gd name="connsiteX2" fmla="*/ 7814 w 9525"/>
                <a:gd name="connsiteY2" fmla="*/ 7144 h 9525"/>
              </a:gdLst>
              <a:ahLst/>
              <a:cxnLst>
                <a:cxn ang="0">
                  <a:pos x="connsiteX0" y="connsiteY0"/>
                </a:cxn>
                <a:cxn ang="0">
                  <a:pos x="connsiteX1" y="connsiteY1"/>
                </a:cxn>
                <a:cxn ang="0">
                  <a:pos x="connsiteX2" y="connsiteY2"/>
                </a:cxn>
              </a:cxnLst>
              <a:rect l="l" t="t" r="r" b="b"/>
              <a:pathLst>
                <a:path w="9525" h="9525">
                  <a:moveTo>
                    <a:pt x="7814" y="7144"/>
                  </a:moveTo>
                  <a:cubicBezTo>
                    <a:pt x="7814" y="7144"/>
                    <a:pt x="8767" y="8096"/>
                    <a:pt x="7814" y="7144"/>
                  </a:cubicBezTo>
                  <a:cubicBezTo>
                    <a:pt x="8767" y="8096"/>
                    <a:pt x="5910" y="7144"/>
                    <a:pt x="78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82" name="Freeform: Shape 881">
              <a:extLst>
                <a:ext uri="{FF2B5EF4-FFF2-40B4-BE49-F238E27FC236}">
                  <a16:creationId xmlns:a16="http://schemas.microsoft.com/office/drawing/2014/main" xmlns="" id="{AA4D3147-13C4-42D3-95ED-AECEBEAA71E3}"/>
                </a:ext>
              </a:extLst>
            </p:cNvPr>
            <p:cNvSpPr/>
            <p:nvPr/>
          </p:nvSpPr>
          <p:spPr>
            <a:xfrm>
              <a:off x="5123762" y="3697128"/>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9260" y="7144"/>
                    <a:pt x="4498" y="7144"/>
                    <a:pt x="926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83" name="Freeform: Shape 882">
              <a:extLst>
                <a:ext uri="{FF2B5EF4-FFF2-40B4-BE49-F238E27FC236}">
                  <a16:creationId xmlns:a16="http://schemas.microsoft.com/office/drawing/2014/main" xmlns="" id="{AB6F2A1E-6578-4A12-988F-8BBBF12E6E54}"/>
                </a:ext>
              </a:extLst>
            </p:cNvPr>
            <p:cNvSpPr/>
            <p:nvPr/>
          </p:nvSpPr>
          <p:spPr>
            <a:xfrm>
              <a:off x="5130641" y="3761184"/>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84" name="Freeform: Shape 883">
              <a:extLst>
                <a:ext uri="{FF2B5EF4-FFF2-40B4-BE49-F238E27FC236}">
                  <a16:creationId xmlns:a16="http://schemas.microsoft.com/office/drawing/2014/main" xmlns="" id="{6843829E-C02F-49D1-8515-71C4148B3060}"/>
                </a:ext>
              </a:extLst>
            </p:cNvPr>
            <p:cNvSpPr/>
            <p:nvPr/>
          </p:nvSpPr>
          <p:spPr>
            <a:xfrm>
              <a:off x="5128736" y="3789521"/>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10001" y="7144"/>
                    <a:pt x="8096" y="7144"/>
                    <a:pt x="7144" y="7144"/>
                  </a:cubicBezTo>
                  <a:cubicBezTo>
                    <a:pt x="7144" y="7144"/>
                    <a:pt x="9049" y="8096"/>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85" name="Freeform: Shape 884">
              <a:extLst>
                <a:ext uri="{FF2B5EF4-FFF2-40B4-BE49-F238E27FC236}">
                  <a16:creationId xmlns:a16="http://schemas.microsoft.com/office/drawing/2014/main" xmlns="" id="{69F037EE-93FA-47DA-93F5-B7D3F2C24783}"/>
                </a:ext>
              </a:extLst>
            </p:cNvPr>
            <p:cNvSpPr/>
            <p:nvPr/>
          </p:nvSpPr>
          <p:spPr>
            <a:xfrm>
              <a:off x="5137309" y="38047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476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86" name="Freeform: Shape 885">
              <a:extLst>
                <a:ext uri="{FF2B5EF4-FFF2-40B4-BE49-F238E27FC236}">
                  <a16:creationId xmlns:a16="http://schemas.microsoft.com/office/drawing/2014/main" xmlns="" id="{BAC1E403-D54F-4417-A4F9-78598D4FCDF2}"/>
                </a:ext>
              </a:extLst>
            </p:cNvPr>
            <p:cNvSpPr/>
            <p:nvPr/>
          </p:nvSpPr>
          <p:spPr>
            <a:xfrm>
              <a:off x="5206979" y="3611403"/>
              <a:ext cx="9525" cy="9525"/>
            </a:xfrm>
            <a:custGeom>
              <a:avLst/>
              <a:gdLst>
                <a:gd name="connsiteX0" fmla="*/ 8911 w 9525"/>
                <a:gd name="connsiteY0" fmla="*/ 8096 h 9525"/>
                <a:gd name="connsiteX1" fmla="*/ 7959 w 9525"/>
                <a:gd name="connsiteY1" fmla="*/ 7144 h 9525"/>
                <a:gd name="connsiteX2" fmla="*/ 8911 w 9525"/>
                <a:gd name="connsiteY2" fmla="*/ 8096 h 9525"/>
              </a:gdLst>
              <a:ahLst/>
              <a:cxnLst>
                <a:cxn ang="0">
                  <a:pos x="connsiteX0" y="connsiteY0"/>
                </a:cxn>
                <a:cxn ang="0">
                  <a:pos x="connsiteX1" y="connsiteY1"/>
                </a:cxn>
                <a:cxn ang="0">
                  <a:pos x="connsiteX2" y="connsiteY2"/>
                </a:cxn>
              </a:cxnLst>
              <a:rect l="l" t="t" r="r" b="b"/>
              <a:pathLst>
                <a:path w="9525" h="9525">
                  <a:moveTo>
                    <a:pt x="8911" y="8096"/>
                  </a:moveTo>
                  <a:cubicBezTo>
                    <a:pt x="7959" y="7144"/>
                    <a:pt x="6054" y="8096"/>
                    <a:pt x="7959" y="7144"/>
                  </a:cubicBezTo>
                  <a:cubicBezTo>
                    <a:pt x="8911" y="7144"/>
                    <a:pt x="9864" y="7144"/>
                    <a:pt x="8911"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87" name="Freeform: Shape 886">
              <a:extLst>
                <a:ext uri="{FF2B5EF4-FFF2-40B4-BE49-F238E27FC236}">
                  <a16:creationId xmlns:a16="http://schemas.microsoft.com/office/drawing/2014/main" xmlns="" id="{01D37D2D-569F-4D0B-A907-0CC4B67B7D61}"/>
                </a:ext>
              </a:extLst>
            </p:cNvPr>
            <p:cNvSpPr/>
            <p:nvPr/>
          </p:nvSpPr>
          <p:spPr>
            <a:xfrm>
              <a:off x="5182076" y="3616724"/>
              <a:ext cx="47625" cy="266700"/>
            </a:xfrm>
            <a:custGeom>
              <a:avLst/>
              <a:gdLst>
                <a:gd name="connsiteX0" fmla="*/ 28099 w 47625"/>
                <a:gd name="connsiteY0" fmla="*/ 260903 h 266700"/>
                <a:gd name="connsiteX1" fmla="*/ 30004 w 47625"/>
                <a:gd name="connsiteY1" fmla="*/ 188513 h 266700"/>
                <a:gd name="connsiteX2" fmla="*/ 7144 w 47625"/>
                <a:gd name="connsiteY2" fmla="*/ 85643 h 266700"/>
                <a:gd name="connsiteX3" fmla="*/ 22384 w 47625"/>
                <a:gd name="connsiteY3" fmla="*/ 35161 h 266700"/>
                <a:gd name="connsiteX4" fmla="*/ 8096 w 47625"/>
                <a:gd name="connsiteY4" fmla="*/ 30398 h 266700"/>
                <a:gd name="connsiteX5" fmla="*/ 19526 w 47625"/>
                <a:gd name="connsiteY5" fmla="*/ 31351 h 266700"/>
                <a:gd name="connsiteX6" fmla="*/ 8096 w 47625"/>
                <a:gd name="connsiteY6" fmla="*/ 29446 h 266700"/>
                <a:gd name="connsiteX7" fmla="*/ 7144 w 47625"/>
                <a:gd name="connsiteY7" fmla="*/ 28493 h 266700"/>
                <a:gd name="connsiteX8" fmla="*/ 10954 w 47625"/>
                <a:gd name="connsiteY8" fmla="*/ 24683 h 266700"/>
                <a:gd name="connsiteX9" fmla="*/ 26194 w 47625"/>
                <a:gd name="connsiteY9" fmla="*/ 26588 h 266700"/>
                <a:gd name="connsiteX10" fmla="*/ 10954 w 47625"/>
                <a:gd name="connsiteY10" fmla="*/ 20873 h 266700"/>
                <a:gd name="connsiteX11" fmla="*/ 25241 w 47625"/>
                <a:gd name="connsiteY11" fmla="*/ 7538 h 266700"/>
                <a:gd name="connsiteX12" fmla="*/ 33814 w 47625"/>
                <a:gd name="connsiteY12" fmla="*/ 8491 h 266700"/>
                <a:gd name="connsiteX13" fmla="*/ 35719 w 47625"/>
                <a:gd name="connsiteY13" fmla="*/ 10396 h 266700"/>
                <a:gd name="connsiteX14" fmla="*/ 28099 w 47625"/>
                <a:gd name="connsiteY14" fmla="*/ 260903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625" h="266700">
                  <a:moveTo>
                    <a:pt x="28099" y="260903"/>
                  </a:moveTo>
                  <a:cubicBezTo>
                    <a:pt x="12859" y="256141"/>
                    <a:pt x="26194" y="188513"/>
                    <a:pt x="30004" y="188513"/>
                  </a:cubicBezTo>
                  <a:cubicBezTo>
                    <a:pt x="6191" y="132316"/>
                    <a:pt x="26194" y="87548"/>
                    <a:pt x="7144" y="85643"/>
                  </a:cubicBezTo>
                  <a:cubicBezTo>
                    <a:pt x="13811" y="88501"/>
                    <a:pt x="4286" y="32303"/>
                    <a:pt x="22384" y="35161"/>
                  </a:cubicBezTo>
                  <a:cubicBezTo>
                    <a:pt x="9049" y="42781"/>
                    <a:pt x="15716" y="27541"/>
                    <a:pt x="8096" y="30398"/>
                  </a:cubicBezTo>
                  <a:cubicBezTo>
                    <a:pt x="7144" y="30398"/>
                    <a:pt x="19526" y="32303"/>
                    <a:pt x="19526" y="31351"/>
                  </a:cubicBezTo>
                  <a:cubicBezTo>
                    <a:pt x="16669" y="28493"/>
                    <a:pt x="9049" y="31351"/>
                    <a:pt x="8096" y="29446"/>
                  </a:cubicBezTo>
                  <a:cubicBezTo>
                    <a:pt x="10954" y="29446"/>
                    <a:pt x="10001" y="29446"/>
                    <a:pt x="7144" y="28493"/>
                  </a:cubicBezTo>
                  <a:cubicBezTo>
                    <a:pt x="12859" y="18968"/>
                    <a:pt x="16669" y="38971"/>
                    <a:pt x="10954" y="24683"/>
                  </a:cubicBezTo>
                  <a:cubicBezTo>
                    <a:pt x="16669" y="24683"/>
                    <a:pt x="18574" y="27541"/>
                    <a:pt x="26194" y="26588"/>
                  </a:cubicBezTo>
                  <a:cubicBezTo>
                    <a:pt x="24289" y="28493"/>
                    <a:pt x="15716" y="20873"/>
                    <a:pt x="10954" y="20873"/>
                  </a:cubicBezTo>
                  <a:cubicBezTo>
                    <a:pt x="16669" y="13253"/>
                    <a:pt x="31909" y="16111"/>
                    <a:pt x="25241" y="7538"/>
                  </a:cubicBezTo>
                  <a:cubicBezTo>
                    <a:pt x="24289" y="6586"/>
                    <a:pt x="33814" y="7538"/>
                    <a:pt x="33814" y="8491"/>
                  </a:cubicBezTo>
                  <a:cubicBezTo>
                    <a:pt x="21431" y="12301"/>
                    <a:pt x="34766" y="5633"/>
                    <a:pt x="35719" y="10396"/>
                  </a:cubicBezTo>
                  <a:cubicBezTo>
                    <a:pt x="69056" y="19921"/>
                    <a:pt x="4286" y="236138"/>
                    <a:pt x="28099" y="26090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88" name="Freeform: Shape 887">
              <a:extLst>
                <a:ext uri="{FF2B5EF4-FFF2-40B4-BE49-F238E27FC236}">
                  <a16:creationId xmlns:a16="http://schemas.microsoft.com/office/drawing/2014/main" xmlns="" id="{12B67E66-039B-4D55-A079-A1F100AD4481}"/>
                </a:ext>
              </a:extLst>
            </p:cNvPr>
            <p:cNvSpPr/>
            <p:nvPr/>
          </p:nvSpPr>
          <p:spPr>
            <a:xfrm>
              <a:off x="5203984" y="3612885"/>
              <a:ext cx="19050" cy="9525"/>
            </a:xfrm>
            <a:custGeom>
              <a:avLst/>
              <a:gdLst>
                <a:gd name="connsiteX0" fmla="*/ 11906 w 19050"/>
                <a:gd name="connsiteY0" fmla="*/ 7567 h 9525"/>
                <a:gd name="connsiteX1" fmla="*/ 7144 w 19050"/>
                <a:gd name="connsiteY1" fmla="*/ 7567 h 9525"/>
                <a:gd name="connsiteX2" fmla="*/ 11906 w 19050"/>
                <a:gd name="connsiteY2" fmla="*/ 7567 h 9525"/>
              </a:gdLst>
              <a:ahLst/>
              <a:cxnLst>
                <a:cxn ang="0">
                  <a:pos x="connsiteX0" y="connsiteY0"/>
                </a:cxn>
                <a:cxn ang="0">
                  <a:pos x="connsiteX1" y="connsiteY1"/>
                </a:cxn>
                <a:cxn ang="0">
                  <a:pos x="connsiteX2" y="connsiteY2"/>
                </a:cxn>
              </a:cxnLst>
              <a:rect l="l" t="t" r="r" b="b"/>
              <a:pathLst>
                <a:path w="19050" h="9525">
                  <a:moveTo>
                    <a:pt x="11906" y="7567"/>
                  </a:moveTo>
                  <a:cubicBezTo>
                    <a:pt x="10001" y="7567"/>
                    <a:pt x="9049" y="8520"/>
                    <a:pt x="7144" y="7567"/>
                  </a:cubicBezTo>
                  <a:cubicBezTo>
                    <a:pt x="9049" y="7567"/>
                    <a:pt x="10954" y="6615"/>
                    <a:pt x="11906"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89" name="Freeform: Shape 888">
              <a:extLst>
                <a:ext uri="{FF2B5EF4-FFF2-40B4-BE49-F238E27FC236}">
                  <a16:creationId xmlns:a16="http://schemas.microsoft.com/office/drawing/2014/main" xmlns="" id="{5963F44B-0C50-444B-BA75-24F3B50D57FF}"/>
                </a:ext>
              </a:extLst>
            </p:cNvPr>
            <p:cNvSpPr/>
            <p:nvPr/>
          </p:nvSpPr>
          <p:spPr>
            <a:xfrm>
              <a:off x="5190092" y="3626643"/>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7144"/>
                    <a:pt x="5795" y="7144"/>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90" name="Freeform: Shape 889">
              <a:extLst>
                <a:ext uri="{FF2B5EF4-FFF2-40B4-BE49-F238E27FC236}">
                  <a16:creationId xmlns:a16="http://schemas.microsoft.com/office/drawing/2014/main" xmlns="" id="{59D75924-CCFB-4A13-B787-74BB73E5CFC9}"/>
                </a:ext>
              </a:extLst>
            </p:cNvPr>
            <p:cNvSpPr/>
            <p:nvPr/>
          </p:nvSpPr>
          <p:spPr>
            <a:xfrm>
              <a:off x="5187791" y="3629501"/>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8096" y="8096"/>
                    <a:pt x="7144" y="7144"/>
                    <a:pt x="7144" y="7144"/>
                  </a:cubicBezTo>
                  <a:lnTo>
                    <a:pt x="10001"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91" name="Freeform: Shape 890">
              <a:extLst>
                <a:ext uri="{FF2B5EF4-FFF2-40B4-BE49-F238E27FC236}">
                  <a16:creationId xmlns:a16="http://schemas.microsoft.com/office/drawing/2014/main" xmlns="" id="{28C92DA3-60DB-45EA-BFAB-E8D4AE06BDF4}"/>
                </a:ext>
              </a:extLst>
            </p:cNvPr>
            <p:cNvSpPr/>
            <p:nvPr/>
          </p:nvSpPr>
          <p:spPr>
            <a:xfrm>
              <a:off x="5182076" y="3633840"/>
              <a:ext cx="9525" cy="9525"/>
            </a:xfrm>
            <a:custGeom>
              <a:avLst/>
              <a:gdLst>
                <a:gd name="connsiteX0" fmla="*/ 9049 w 9525"/>
                <a:gd name="connsiteY0" fmla="*/ 7567 h 9525"/>
                <a:gd name="connsiteX1" fmla="*/ 7144 w 9525"/>
                <a:gd name="connsiteY1" fmla="*/ 7567 h 9525"/>
                <a:gd name="connsiteX2" fmla="*/ 9049 w 9525"/>
                <a:gd name="connsiteY2" fmla="*/ 7567 h 9525"/>
              </a:gdLst>
              <a:ahLst/>
              <a:cxnLst>
                <a:cxn ang="0">
                  <a:pos x="connsiteX0" y="connsiteY0"/>
                </a:cxn>
                <a:cxn ang="0">
                  <a:pos x="connsiteX1" y="connsiteY1"/>
                </a:cxn>
                <a:cxn ang="0">
                  <a:pos x="connsiteX2" y="connsiteY2"/>
                </a:cxn>
              </a:cxnLst>
              <a:rect l="l" t="t" r="r" b="b"/>
              <a:pathLst>
                <a:path w="9525" h="9525">
                  <a:moveTo>
                    <a:pt x="9049" y="7567"/>
                  </a:moveTo>
                  <a:cubicBezTo>
                    <a:pt x="8096" y="7567"/>
                    <a:pt x="7144" y="7567"/>
                    <a:pt x="7144" y="7567"/>
                  </a:cubicBezTo>
                  <a:cubicBezTo>
                    <a:pt x="8096" y="6615"/>
                    <a:pt x="9049" y="7567"/>
                    <a:pt x="9049"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92" name="Freeform: Shape 891">
              <a:extLst>
                <a:ext uri="{FF2B5EF4-FFF2-40B4-BE49-F238E27FC236}">
                  <a16:creationId xmlns:a16="http://schemas.microsoft.com/office/drawing/2014/main" xmlns="" id="{49460666-4219-4EF3-80CC-A44A4CD254B2}"/>
                </a:ext>
              </a:extLst>
            </p:cNvPr>
            <p:cNvSpPr/>
            <p:nvPr/>
          </p:nvSpPr>
          <p:spPr>
            <a:xfrm>
              <a:off x="5185886" y="3634263"/>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7144"/>
                    <a:pt x="8096" y="7144"/>
                    <a:pt x="7144" y="8096"/>
                  </a:cubicBezTo>
                  <a:cubicBezTo>
                    <a:pt x="8096" y="8096"/>
                    <a:pt x="6191"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93" name="Freeform: Shape 892">
              <a:extLst>
                <a:ext uri="{FF2B5EF4-FFF2-40B4-BE49-F238E27FC236}">
                  <a16:creationId xmlns:a16="http://schemas.microsoft.com/office/drawing/2014/main" xmlns="" id="{BACFC427-A561-4885-A8EC-B6A1FAA6B584}"/>
                </a:ext>
              </a:extLst>
            </p:cNvPr>
            <p:cNvSpPr/>
            <p:nvPr/>
          </p:nvSpPr>
          <p:spPr>
            <a:xfrm>
              <a:off x="5182358" y="3641883"/>
              <a:ext cx="9525" cy="9525"/>
            </a:xfrm>
            <a:custGeom>
              <a:avLst/>
              <a:gdLst>
                <a:gd name="connsiteX0" fmla="*/ 7815 w 9525"/>
                <a:gd name="connsiteY0" fmla="*/ 7144 h 9525"/>
                <a:gd name="connsiteX1" fmla="*/ 7815 w 9525"/>
                <a:gd name="connsiteY1" fmla="*/ 7144 h 9525"/>
                <a:gd name="connsiteX2" fmla="*/ 7815 w 9525"/>
                <a:gd name="connsiteY2" fmla="*/ 7144 h 9525"/>
              </a:gdLst>
              <a:ahLst/>
              <a:cxnLst>
                <a:cxn ang="0">
                  <a:pos x="connsiteX0" y="connsiteY0"/>
                </a:cxn>
                <a:cxn ang="0">
                  <a:pos x="connsiteX1" y="connsiteY1"/>
                </a:cxn>
                <a:cxn ang="0">
                  <a:pos x="connsiteX2" y="connsiteY2"/>
                </a:cxn>
              </a:cxnLst>
              <a:rect l="l" t="t" r="r" b="b"/>
              <a:pathLst>
                <a:path w="9525" h="9525">
                  <a:moveTo>
                    <a:pt x="7815" y="7144"/>
                  </a:moveTo>
                  <a:cubicBezTo>
                    <a:pt x="7815" y="7144"/>
                    <a:pt x="9719" y="8096"/>
                    <a:pt x="7815" y="7144"/>
                  </a:cubicBezTo>
                  <a:cubicBezTo>
                    <a:pt x="8767" y="8096"/>
                    <a:pt x="5909" y="7144"/>
                    <a:pt x="781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94" name="Freeform: Shape 893">
              <a:extLst>
                <a:ext uri="{FF2B5EF4-FFF2-40B4-BE49-F238E27FC236}">
                  <a16:creationId xmlns:a16="http://schemas.microsoft.com/office/drawing/2014/main" xmlns="" id="{FD345445-7CF5-48A2-B69D-61BB2E850A48}"/>
                </a:ext>
              </a:extLst>
            </p:cNvPr>
            <p:cNvSpPr/>
            <p:nvPr/>
          </p:nvSpPr>
          <p:spPr>
            <a:xfrm>
              <a:off x="5183770" y="3693318"/>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9260" y="7144"/>
                    <a:pt x="4498" y="7144"/>
                    <a:pt x="926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95" name="Freeform: Shape 894">
              <a:extLst>
                <a:ext uri="{FF2B5EF4-FFF2-40B4-BE49-F238E27FC236}">
                  <a16:creationId xmlns:a16="http://schemas.microsoft.com/office/drawing/2014/main" xmlns="" id="{25772639-DFFC-4AEA-9299-E36690AD8ABD}"/>
                </a:ext>
              </a:extLst>
            </p:cNvPr>
            <p:cNvSpPr/>
            <p:nvPr/>
          </p:nvSpPr>
          <p:spPr>
            <a:xfrm>
              <a:off x="5190649" y="37571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96" name="Freeform: Shape 895">
              <a:extLst>
                <a:ext uri="{FF2B5EF4-FFF2-40B4-BE49-F238E27FC236}">
                  <a16:creationId xmlns:a16="http://schemas.microsoft.com/office/drawing/2014/main" xmlns="" id="{C68E17D3-FAC5-453E-BDAF-B9685EA91C66}"/>
                </a:ext>
              </a:extLst>
            </p:cNvPr>
            <p:cNvSpPr/>
            <p:nvPr/>
          </p:nvSpPr>
          <p:spPr>
            <a:xfrm>
              <a:off x="5187791" y="3785711"/>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10001" y="7144"/>
                    <a:pt x="8096" y="7144"/>
                    <a:pt x="7144" y="7144"/>
                  </a:cubicBezTo>
                  <a:cubicBezTo>
                    <a:pt x="7144" y="7144"/>
                    <a:pt x="9049"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97" name="Freeform: Shape 896">
              <a:extLst>
                <a:ext uri="{FF2B5EF4-FFF2-40B4-BE49-F238E27FC236}">
                  <a16:creationId xmlns:a16="http://schemas.microsoft.com/office/drawing/2014/main" xmlns="" id="{8CBDB4D7-0EDD-4AB6-B8AE-1DB02042A84E}"/>
                </a:ext>
              </a:extLst>
            </p:cNvPr>
            <p:cNvSpPr/>
            <p:nvPr/>
          </p:nvSpPr>
          <p:spPr>
            <a:xfrm>
              <a:off x="5197316" y="380095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3811"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98" name="Freeform: Shape 897">
              <a:extLst>
                <a:ext uri="{FF2B5EF4-FFF2-40B4-BE49-F238E27FC236}">
                  <a16:creationId xmlns:a16="http://schemas.microsoft.com/office/drawing/2014/main" xmlns="" id="{2C40CBA7-02E7-494D-9A18-74298FE6E972}"/>
                </a:ext>
              </a:extLst>
            </p:cNvPr>
            <p:cNvSpPr/>
            <p:nvPr/>
          </p:nvSpPr>
          <p:spPr>
            <a:xfrm>
              <a:off x="5060156" y="3070779"/>
              <a:ext cx="19050" cy="9525"/>
            </a:xfrm>
            <a:custGeom>
              <a:avLst/>
              <a:gdLst>
                <a:gd name="connsiteX0" fmla="*/ 7144 w 19050"/>
                <a:gd name="connsiteY0" fmla="*/ 8653 h 9525"/>
                <a:gd name="connsiteX1" fmla="*/ 7144 w 19050"/>
                <a:gd name="connsiteY1" fmla="*/ 8653 h 9525"/>
              </a:gdLst>
              <a:ahLst/>
              <a:cxnLst>
                <a:cxn ang="0">
                  <a:pos x="connsiteX0" y="connsiteY0"/>
                </a:cxn>
                <a:cxn ang="0">
                  <a:pos x="connsiteX1" y="connsiteY1"/>
                </a:cxn>
              </a:cxnLst>
              <a:rect l="l" t="t" r="r" b="b"/>
              <a:pathLst>
                <a:path w="19050" h="9525">
                  <a:moveTo>
                    <a:pt x="7144" y="8653"/>
                  </a:moveTo>
                  <a:cubicBezTo>
                    <a:pt x="11906" y="7701"/>
                    <a:pt x="17621" y="5795"/>
                    <a:pt x="714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99" name="Freeform: Shape 898">
              <a:extLst>
                <a:ext uri="{FF2B5EF4-FFF2-40B4-BE49-F238E27FC236}">
                  <a16:creationId xmlns:a16="http://schemas.microsoft.com/office/drawing/2014/main" xmlns="" id="{204ED6F3-179A-40D3-95AA-63439FF34303}"/>
                </a:ext>
              </a:extLst>
            </p:cNvPr>
            <p:cNvSpPr/>
            <p:nvPr/>
          </p:nvSpPr>
          <p:spPr>
            <a:xfrm>
              <a:off x="5073102" y="3073918"/>
              <a:ext cx="19050" cy="19050"/>
            </a:xfrm>
            <a:custGeom>
              <a:avLst/>
              <a:gdLst>
                <a:gd name="connsiteX0" fmla="*/ 16105 w 19050"/>
                <a:gd name="connsiteY0" fmla="*/ 20754 h 19050"/>
                <a:gd name="connsiteX1" fmla="*/ 16105 w 19050"/>
                <a:gd name="connsiteY1" fmla="*/ 20754 h 19050"/>
              </a:gdLst>
              <a:ahLst/>
              <a:cxnLst>
                <a:cxn ang="0">
                  <a:pos x="connsiteX0" y="connsiteY0"/>
                </a:cxn>
                <a:cxn ang="0">
                  <a:pos x="connsiteX1" y="connsiteY1"/>
                </a:cxn>
              </a:cxnLst>
              <a:rect l="l" t="t" r="r" b="b"/>
              <a:pathLst>
                <a:path w="19050" h="19050">
                  <a:moveTo>
                    <a:pt x="16105" y="20754"/>
                  </a:moveTo>
                  <a:cubicBezTo>
                    <a:pt x="2770" y="752"/>
                    <a:pt x="5628" y="4562"/>
                    <a:pt x="16105" y="207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00" name="Freeform: Shape 899">
              <a:extLst>
                <a:ext uri="{FF2B5EF4-FFF2-40B4-BE49-F238E27FC236}">
                  <a16:creationId xmlns:a16="http://schemas.microsoft.com/office/drawing/2014/main" xmlns="" id="{FDAEC349-9A11-4D43-B8D9-2A9E26BD0EC0}"/>
                </a:ext>
              </a:extLst>
            </p:cNvPr>
            <p:cNvSpPr/>
            <p:nvPr/>
          </p:nvSpPr>
          <p:spPr>
            <a:xfrm>
              <a:off x="5088731" y="3073241"/>
              <a:ext cx="9525" cy="19050"/>
            </a:xfrm>
            <a:custGeom>
              <a:avLst/>
              <a:gdLst>
                <a:gd name="connsiteX0" fmla="*/ 8096 w 9525"/>
                <a:gd name="connsiteY0" fmla="*/ 7144 h 19050"/>
                <a:gd name="connsiteX1" fmla="*/ 7144 w 9525"/>
                <a:gd name="connsiteY1" fmla="*/ 13811 h 19050"/>
                <a:gd name="connsiteX2" fmla="*/ 8096 w 9525"/>
                <a:gd name="connsiteY2" fmla="*/ 7144 h 19050"/>
              </a:gdLst>
              <a:ahLst/>
              <a:cxnLst>
                <a:cxn ang="0">
                  <a:pos x="connsiteX0" y="connsiteY0"/>
                </a:cxn>
                <a:cxn ang="0">
                  <a:pos x="connsiteX1" y="connsiteY1"/>
                </a:cxn>
                <a:cxn ang="0">
                  <a:pos x="connsiteX2" y="connsiteY2"/>
                </a:cxn>
              </a:cxnLst>
              <a:rect l="l" t="t" r="r" b="b"/>
              <a:pathLst>
                <a:path w="9525" h="19050">
                  <a:moveTo>
                    <a:pt x="8096" y="7144"/>
                  </a:moveTo>
                  <a:cubicBezTo>
                    <a:pt x="7144" y="10001"/>
                    <a:pt x="7144" y="11906"/>
                    <a:pt x="7144" y="13811"/>
                  </a:cubicBezTo>
                  <a:cubicBezTo>
                    <a:pt x="7144" y="10954"/>
                    <a:pt x="1095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01" name="Freeform: Shape 900">
              <a:extLst>
                <a:ext uri="{FF2B5EF4-FFF2-40B4-BE49-F238E27FC236}">
                  <a16:creationId xmlns:a16="http://schemas.microsoft.com/office/drawing/2014/main" xmlns="" id="{C41CCFD2-4BD8-4486-8C4F-C2A51F8B9AFE}"/>
                </a:ext>
              </a:extLst>
            </p:cNvPr>
            <p:cNvSpPr/>
            <p:nvPr/>
          </p:nvSpPr>
          <p:spPr>
            <a:xfrm>
              <a:off x="5093494" y="30713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6669" y="1095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02" name="Freeform: Shape 901">
              <a:extLst>
                <a:ext uri="{FF2B5EF4-FFF2-40B4-BE49-F238E27FC236}">
                  <a16:creationId xmlns:a16="http://schemas.microsoft.com/office/drawing/2014/main" xmlns="" id="{E95BA4D6-04FD-4B16-B447-164C1827C3D7}"/>
                </a:ext>
              </a:extLst>
            </p:cNvPr>
            <p:cNvSpPr/>
            <p:nvPr/>
          </p:nvSpPr>
          <p:spPr>
            <a:xfrm>
              <a:off x="5113496" y="3069989"/>
              <a:ext cx="9525" cy="9525"/>
            </a:xfrm>
            <a:custGeom>
              <a:avLst/>
              <a:gdLst>
                <a:gd name="connsiteX0" fmla="*/ 7144 w 9525"/>
                <a:gd name="connsiteY0" fmla="*/ 8491 h 9525"/>
                <a:gd name="connsiteX1" fmla="*/ 9049 w 9525"/>
                <a:gd name="connsiteY1" fmla="*/ 7538 h 9525"/>
                <a:gd name="connsiteX2" fmla="*/ 7144 w 9525"/>
                <a:gd name="connsiteY2" fmla="*/ 8491 h 9525"/>
              </a:gdLst>
              <a:ahLst/>
              <a:cxnLst>
                <a:cxn ang="0">
                  <a:pos x="connsiteX0" y="connsiteY0"/>
                </a:cxn>
                <a:cxn ang="0">
                  <a:pos x="connsiteX1" y="connsiteY1"/>
                </a:cxn>
                <a:cxn ang="0">
                  <a:pos x="connsiteX2" y="connsiteY2"/>
                </a:cxn>
              </a:cxnLst>
              <a:rect l="l" t="t" r="r" b="b"/>
              <a:pathLst>
                <a:path w="9525" h="9525">
                  <a:moveTo>
                    <a:pt x="7144" y="8491"/>
                  </a:moveTo>
                  <a:cubicBezTo>
                    <a:pt x="8096" y="8491"/>
                    <a:pt x="9049" y="7538"/>
                    <a:pt x="9049" y="7538"/>
                  </a:cubicBezTo>
                  <a:cubicBezTo>
                    <a:pt x="8096" y="6586"/>
                    <a:pt x="7144" y="7538"/>
                    <a:pt x="7144" y="849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03" name="Freeform: Shape 902">
              <a:extLst>
                <a:ext uri="{FF2B5EF4-FFF2-40B4-BE49-F238E27FC236}">
                  <a16:creationId xmlns:a16="http://schemas.microsoft.com/office/drawing/2014/main" xmlns="" id="{C1F25881-A70F-4C9A-B834-44AD4B9F660C}"/>
                </a:ext>
              </a:extLst>
            </p:cNvPr>
            <p:cNvSpPr/>
            <p:nvPr/>
          </p:nvSpPr>
          <p:spPr>
            <a:xfrm>
              <a:off x="5104027" y="3069267"/>
              <a:ext cx="28575" cy="28575"/>
            </a:xfrm>
            <a:custGeom>
              <a:avLst/>
              <a:gdLst>
                <a:gd name="connsiteX0" fmla="*/ 25186 w 28575"/>
                <a:gd name="connsiteY0" fmla="*/ 8260 h 28575"/>
                <a:gd name="connsiteX1" fmla="*/ 25186 w 28575"/>
                <a:gd name="connsiteY1" fmla="*/ 8260 h 28575"/>
              </a:gdLst>
              <a:ahLst/>
              <a:cxnLst>
                <a:cxn ang="0">
                  <a:pos x="connsiteX0" y="connsiteY0"/>
                </a:cxn>
                <a:cxn ang="0">
                  <a:pos x="connsiteX1" y="connsiteY1"/>
                </a:cxn>
              </a:cxnLst>
              <a:rect l="l" t="t" r="r" b="b"/>
              <a:pathLst>
                <a:path w="28575" h="28575">
                  <a:moveTo>
                    <a:pt x="25186" y="8260"/>
                  </a:moveTo>
                  <a:cubicBezTo>
                    <a:pt x="20423" y="-312"/>
                    <a:pt x="-12914" y="44455"/>
                    <a:pt x="25186" y="826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04" name="Freeform: Shape 903">
              <a:extLst>
                <a:ext uri="{FF2B5EF4-FFF2-40B4-BE49-F238E27FC236}">
                  <a16:creationId xmlns:a16="http://schemas.microsoft.com/office/drawing/2014/main" xmlns="" id="{78E8C0CC-889B-4819-B3F2-94B541A69C6D}"/>
                </a:ext>
              </a:extLst>
            </p:cNvPr>
            <p:cNvSpPr/>
            <p:nvPr/>
          </p:nvSpPr>
          <p:spPr>
            <a:xfrm>
              <a:off x="5110639" y="3071336"/>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7144"/>
                    <a:pt x="7144" y="7144"/>
                  </a:cubicBezTo>
                  <a:cubicBezTo>
                    <a:pt x="8096" y="9049"/>
                    <a:pt x="9049" y="8096"/>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05" name="Freeform: Shape 904">
              <a:extLst>
                <a:ext uri="{FF2B5EF4-FFF2-40B4-BE49-F238E27FC236}">
                  <a16:creationId xmlns:a16="http://schemas.microsoft.com/office/drawing/2014/main" xmlns="" id="{64FFC1A1-20A4-443C-8F9F-FC43DC7A31B1}"/>
                </a:ext>
              </a:extLst>
            </p:cNvPr>
            <p:cNvSpPr/>
            <p:nvPr/>
          </p:nvSpPr>
          <p:spPr>
            <a:xfrm>
              <a:off x="5100674" y="3071336"/>
              <a:ext cx="9525" cy="9525"/>
            </a:xfrm>
            <a:custGeom>
              <a:avLst/>
              <a:gdLst>
                <a:gd name="connsiteX0" fmla="*/ 9488 w 9525"/>
                <a:gd name="connsiteY0" fmla="*/ 7144 h 9525"/>
                <a:gd name="connsiteX1" fmla="*/ 9488 w 9525"/>
                <a:gd name="connsiteY1" fmla="*/ 7144 h 9525"/>
              </a:gdLst>
              <a:ahLst/>
              <a:cxnLst>
                <a:cxn ang="0">
                  <a:pos x="connsiteX0" y="connsiteY0"/>
                </a:cxn>
                <a:cxn ang="0">
                  <a:pos x="connsiteX1" y="connsiteY1"/>
                </a:cxn>
              </a:cxnLst>
              <a:rect l="l" t="t" r="r" b="b"/>
              <a:pathLst>
                <a:path w="9525" h="9525">
                  <a:moveTo>
                    <a:pt x="9488" y="7144"/>
                  </a:moveTo>
                  <a:cubicBezTo>
                    <a:pt x="8536" y="9049"/>
                    <a:pt x="4726" y="13811"/>
                    <a:pt x="948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06" name="Freeform: Shape 905">
              <a:extLst>
                <a:ext uri="{FF2B5EF4-FFF2-40B4-BE49-F238E27FC236}">
                  <a16:creationId xmlns:a16="http://schemas.microsoft.com/office/drawing/2014/main" xmlns="" id="{D5F7EB7D-C5C0-434F-864F-01C073BECE84}"/>
                </a:ext>
              </a:extLst>
            </p:cNvPr>
            <p:cNvSpPr/>
            <p:nvPr/>
          </p:nvSpPr>
          <p:spPr>
            <a:xfrm>
              <a:off x="5137460" y="3070383"/>
              <a:ext cx="9525" cy="19050"/>
            </a:xfrm>
            <a:custGeom>
              <a:avLst/>
              <a:gdLst>
                <a:gd name="connsiteX0" fmla="*/ 7945 w 9525"/>
                <a:gd name="connsiteY0" fmla="*/ 7144 h 19050"/>
                <a:gd name="connsiteX1" fmla="*/ 7945 w 9525"/>
                <a:gd name="connsiteY1" fmla="*/ 7144 h 19050"/>
              </a:gdLst>
              <a:ahLst/>
              <a:cxnLst>
                <a:cxn ang="0">
                  <a:pos x="connsiteX0" y="connsiteY0"/>
                </a:cxn>
                <a:cxn ang="0">
                  <a:pos x="connsiteX1" y="connsiteY1"/>
                </a:cxn>
              </a:cxnLst>
              <a:rect l="l" t="t" r="r" b="b"/>
              <a:pathLst>
                <a:path w="9525" h="19050">
                  <a:moveTo>
                    <a:pt x="7945" y="7144"/>
                  </a:moveTo>
                  <a:cubicBezTo>
                    <a:pt x="4135" y="33814"/>
                    <a:pt x="15565" y="15716"/>
                    <a:pt x="794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07" name="Freeform: Shape 906">
              <a:extLst>
                <a:ext uri="{FF2B5EF4-FFF2-40B4-BE49-F238E27FC236}">
                  <a16:creationId xmlns:a16="http://schemas.microsoft.com/office/drawing/2014/main" xmlns="" id="{3CEA2268-9A2A-49CE-A5CE-2B5340B9FF9D}"/>
                </a:ext>
              </a:extLst>
            </p:cNvPr>
            <p:cNvSpPr/>
            <p:nvPr/>
          </p:nvSpPr>
          <p:spPr>
            <a:xfrm>
              <a:off x="5150644" y="3091338"/>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7144"/>
                    <a:pt x="8096" y="7144"/>
                    <a:pt x="9049" y="7144"/>
                  </a:cubicBezTo>
                  <a:cubicBezTo>
                    <a:pt x="8096" y="7144"/>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08" name="Freeform: Shape 907">
              <a:extLst>
                <a:ext uri="{FF2B5EF4-FFF2-40B4-BE49-F238E27FC236}">
                  <a16:creationId xmlns:a16="http://schemas.microsoft.com/office/drawing/2014/main" xmlns="" id="{ADE54B99-63D8-49CA-807C-826DAA04209B}"/>
                </a:ext>
              </a:extLst>
            </p:cNvPr>
            <p:cNvSpPr/>
            <p:nvPr/>
          </p:nvSpPr>
          <p:spPr>
            <a:xfrm>
              <a:off x="5147786" y="3077051"/>
              <a:ext cx="47625" cy="28575"/>
            </a:xfrm>
            <a:custGeom>
              <a:avLst/>
              <a:gdLst>
                <a:gd name="connsiteX0" fmla="*/ 45244 w 47625"/>
                <a:gd name="connsiteY0" fmla="*/ 10954 h 28575"/>
                <a:gd name="connsiteX1" fmla="*/ 7144 w 47625"/>
                <a:gd name="connsiteY1" fmla="*/ 7144 h 28575"/>
                <a:gd name="connsiteX2" fmla="*/ 45244 w 47625"/>
                <a:gd name="connsiteY2" fmla="*/ 10954 h 28575"/>
              </a:gdLst>
              <a:ahLst/>
              <a:cxnLst>
                <a:cxn ang="0">
                  <a:pos x="connsiteX0" y="connsiteY0"/>
                </a:cxn>
                <a:cxn ang="0">
                  <a:pos x="connsiteX1" y="connsiteY1"/>
                </a:cxn>
                <a:cxn ang="0">
                  <a:pos x="connsiteX2" y="connsiteY2"/>
                </a:cxn>
              </a:cxnLst>
              <a:rect l="l" t="t" r="r" b="b"/>
              <a:pathLst>
                <a:path w="47625" h="28575">
                  <a:moveTo>
                    <a:pt x="45244" y="10954"/>
                  </a:moveTo>
                  <a:cubicBezTo>
                    <a:pt x="23336" y="14764"/>
                    <a:pt x="26194" y="18574"/>
                    <a:pt x="7144" y="7144"/>
                  </a:cubicBezTo>
                  <a:cubicBezTo>
                    <a:pt x="13811" y="31909"/>
                    <a:pt x="22384" y="23336"/>
                    <a:pt x="45244"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09" name="Freeform: Shape 908">
              <a:extLst>
                <a:ext uri="{FF2B5EF4-FFF2-40B4-BE49-F238E27FC236}">
                  <a16:creationId xmlns:a16="http://schemas.microsoft.com/office/drawing/2014/main" xmlns="" id="{8798FBB3-C174-4F75-A63E-8B7EC1D17CFD}"/>
                </a:ext>
              </a:extLst>
            </p:cNvPr>
            <p:cNvSpPr/>
            <p:nvPr/>
          </p:nvSpPr>
          <p:spPr>
            <a:xfrm>
              <a:off x="5184777" y="3089722"/>
              <a:ext cx="9525" cy="9525"/>
            </a:xfrm>
            <a:custGeom>
              <a:avLst/>
              <a:gdLst>
                <a:gd name="connsiteX0" fmla="*/ 7301 w 9525"/>
                <a:gd name="connsiteY0" fmla="*/ 7808 h 9525"/>
                <a:gd name="connsiteX1" fmla="*/ 7301 w 9525"/>
                <a:gd name="connsiteY1" fmla="*/ 7808 h 9525"/>
              </a:gdLst>
              <a:ahLst/>
              <a:cxnLst>
                <a:cxn ang="0">
                  <a:pos x="connsiteX0" y="connsiteY0"/>
                </a:cxn>
                <a:cxn ang="0">
                  <a:pos x="connsiteX1" y="connsiteY1"/>
                </a:cxn>
              </a:cxnLst>
              <a:rect l="l" t="t" r="r" b="b"/>
              <a:pathLst>
                <a:path w="9525" h="9525">
                  <a:moveTo>
                    <a:pt x="7301" y="7808"/>
                  </a:moveTo>
                  <a:cubicBezTo>
                    <a:pt x="10158" y="18285"/>
                    <a:pt x="6348" y="3998"/>
                    <a:pt x="7301" y="780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10" name="Freeform: Shape 909">
              <a:extLst>
                <a:ext uri="{FF2B5EF4-FFF2-40B4-BE49-F238E27FC236}">
                  <a16:creationId xmlns:a16="http://schemas.microsoft.com/office/drawing/2014/main" xmlns="" id="{48F634BE-7B5A-4CBB-B4D3-55C45D4E9BAD}"/>
                </a:ext>
              </a:extLst>
            </p:cNvPr>
            <p:cNvSpPr/>
            <p:nvPr/>
          </p:nvSpPr>
          <p:spPr>
            <a:xfrm>
              <a:off x="5202991" y="3081813"/>
              <a:ext cx="28575" cy="28575"/>
            </a:xfrm>
            <a:custGeom>
              <a:avLst/>
              <a:gdLst>
                <a:gd name="connsiteX0" fmla="*/ 8137 w 28575"/>
                <a:gd name="connsiteY0" fmla="*/ 7144 h 28575"/>
                <a:gd name="connsiteX1" fmla="*/ 11947 w 28575"/>
                <a:gd name="connsiteY1" fmla="*/ 24289 h 28575"/>
                <a:gd name="connsiteX2" fmla="*/ 8137 w 28575"/>
                <a:gd name="connsiteY2" fmla="*/ 7144 h 28575"/>
              </a:gdLst>
              <a:ahLst/>
              <a:cxnLst>
                <a:cxn ang="0">
                  <a:pos x="connsiteX0" y="connsiteY0"/>
                </a:cxn>
                <a:cxn ang="0">
                  <a:pos x="connsiteX1" y="connsiteY1"/>
                </a:cxn>
                <a:cxn ang="0">
                  <a:pos x="connsiteX2" y="connsiteY2"/>
                </a:cxn>
              </a:cxnLst>
              <a:rect l="l" t="t" r="r" b="b"/>
              <a:pathLst>
                <a:path w="28575" h="28575">
                  <a:moveTo>
                    <a:pt x="8137" y="7144"/>
                  </a:moveTo>
                  <a:cubicBezTo>
                    <a:pt x="9089" y="10001"/>
                    <a:pt x="3374" y="2381"/>
                    <a:pt x="11947" y="24289"/>
                  </a:cubicBezTo>
                  <a:cubicBezTo>
                    <a:pt x="-1388" y="21431"/>
                    <a:pt x="53857" y="10001"/>
                    <a:pt x="813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11" name="Freeform: Shape 910">
              <a:extLst>
                <a:ext uri="{FF2B5EF4-FFF2-40B4-BE49-F238E27FC236}">
                  <a16:creationId xmlns:a16="http://schemas.microsoft.com/office/drawing/2014/main" xmlns="" id="{80914FC9-699F-478A-A4D1-558045BDD3F1}"/>
                </a:ext>
              </a:extLst>
            </p:cNvPr>
            <p:cNvSpPr/>
            <p:nvPr/>
          </p:nvSpPr>
          <p:spPr>
            <a:xfrm>
              <a:off x="5188744" y="3078495"/>
              <a:ext cx="19050" cy="9525"/>
            </a:xfrm>
            <a:custGeom>
              <a:avLst/>
              <a:gdLst>
                <a:gd name="connsiteX0" fmla="*/ 7144 w 19050"/>
                <a:gd name="connsiteY0" fmla="*/ 8557 h 9525"/>
                <a:gd name="connsiteX1" fmla="*/ 11906 w 19050"/>
                <a:gd name="connsiteY1" fmla="*/ 10462 h 9525"/>
                <a:gd name="connsiteX2" fmla="*/ 7144 w 19050"/>
                <a:gd name="connsiteY2" fmla="*/ 8557 h 9525"/>
              </a:gdLst>
              <a:ahLst/>
              <a:cxnLst>
                <a:cxn ang="0">
                  <a:pos x="connsiteX0" y="connsiteY0"/>
                </a:cxn>
                <a:cxn ang="0">
                  <a:pos x="connsiteX1" y="connsiteY1"/>
                </a:cxn>
                <a:cxn ang="0">
                  <a:pos x="connsiteX2" y="connsiteY2"/>
                </a:cxn>
              </a:cxnLst>
              <a:rect l="l" t="t" r="r" b="b"/>
              <a:pathLst>
                <a:path w="19050" h="9525">
                  <a:moveTo>
                    <a:pt x="7144" y="8557"/>
                  </a:moveTo>
                  <a:cubicBezTo>
                    <a:pt x="10001" y="8557"/>
                    <a:pt x="10954" y="9510"/>
                    <a:pt x="11906" y="10462"/>
                  </a:cubicBezTo>
                  <a:cubicBezTo>
                    <a:pt x="10954" y="7605"/>
                    <a:pt x="10001" y="5700"/>
                    <a:pt x="7144" y="855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12" name="Freeform: Shape 911">
              <a:extLst>
                <a:ext uri="{FF2B5EF4-FFF2-40B4-BE49-F238E27FC236}">
                  <a16:creationId xmlns:a16="http://schemas.microsoft.com/office/drawing/2014/main" xmlns="" id="{6F5921B1-46E9-4804-B838-E631265D8648}"/>
                </a:ext>
              </a:extLst>
            </p:cNvPr>
            <p:cNvSpPr/>
            <p:nvPr/>
          </p:nvSpPr>
          <p:spPr>
            <a:xfrm>
              <a:off x="5220176" y="3096339"/>
              <a:ext cx="9525" cy="9525"/>
            </a:xfrm>
            <a:custGeom>
              <a:avLst/>
              <a:gdLst>
                <a:gd name="connsiteX0" fmla="*/ 10001 w 9525"/>
                <a:gd name="connsiteY0" fmla="*/ 7858 h 9525"/>
                <a:gd name="connsiteX1" fmla="*/ 7144 w 9525"/>
                <a:gd name="connsiteY1" fmla="*/ 7858 h 9525"/>
                <a:gd name="connsiteX2" fmla="*/ 10001 w 9525"/>
                <a:gd name="connsiteY2" fmla="*/ 7858 h 9525"/>
              </a:gdLst>
              <a:ahLst/>
              <a:cxnLst>
                <a:cxn ang="0">
                  <a:pos x="connsiteX0" y="connsiteY0"/>
                </a:cxn>
                <a:cxn ang="0">
                  <a:pos x="connsiteX1" y="connsiteY1"/>
                </a:cxn>
                <a:cxn ang="0">
                  <a:pos x="connsiteX2" y="connsiteY2"/>
                </a:cxn>
              </a:cxnLst>
              <a:rect l="l" t="t" r="r" b="b"/>
              <a:pathLst>
                <a:path w="9525" h="9525">
                  <a:moveTo>
                    <a:pt x="10001" y="7858"/>
                  </a:moveTo>
                  <a:cubicBezTo>
                    <a:pt x="10001" y="6906"/>
                    <a:pt x="9049" y="6906"/>
                    <a:pt x="7144" y="7858"/>
                  </a:cubicBezTo>
                  <a:cubicBezTo>
                    <a:pt x="8096" y="8811"/>
                    <a:pt x="9049" y="8811"/>
                    <a:pt x="10001"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13" name="Freeform: Shape 912">
              <a:extLst>
                <a:ext uri="{FF2B5EF4-FFF2-40B4-BE49-F238E27FC236}">
                  <a16:creationId xmlns:a16="http://schemas.microsoft.com/office/drawing/2014/main" xmlns="" id="{4F6C0B2D-9497-4426-BE43-6437104BA4C4}"/>
                </a:ext>
              </a:extLst>
            </p:cNvPr>
            <p:cNvSpPr/>
            <p:nvPr/>
          </p:nvSpPr>
          <p:spPr>
            <a:xfrm>
              <a:off x="5220176" y="3086152"/>
              <a:ext cx="19050" cy="9525"/>
            </a:xfrm>
            <a:custGeom>
              <a:avLst/>
              <a:gdLst>
                <a:gd name="connsiteX0" fmla="*/ 7144 w 19050"/>
                <a:gd name="connsiteY0" fmla="*/ 7567 h 9525"/>
                <a:gd name="connsiteX1" fmla="*/ 7144 w 19050"/>
                <a:gd name="connsiteY1" fmla="*/ 7567 h 9525"/>
              </a:gdLst>
              <a:ahLst/>
              <a:cxnLst>
                <a:cxn ang="0">
                  <a:pos x="connsiteX0" y="connsiteY0"/>
                </a:cxn>
                <a:cxn ang="0">
                  <a:pos x="connsiteX1" y="connsiteY1"/>
                </a:cxn>
              </a:cxnLst>
              <a:rect l="l" t="t" r="r" b="b"/>
              <a:pathLst>
                <a:path w="19050" h="9525">
                  <a:moveTo>
                    <a:pt x="7144" y="7567"/>
                  </a:moveTo>
                  <a:cubicBezTo>
                    <a:pt x="21431"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14" name="Freeform: Shape 913">
              <a:extLst>
                <a:ext uri="{FF2B5EF4-FFF2-40B4-BE49-F238E27FC236}">
                  <a16:creationId xmlns:a16="http://schemas.microsoft.com/office/drawing/2014/main" xmlns="" id="{A26FB0D2-9E63-4E75-B303-3D03F3778B1D}"/>
                </a:ext>
              </a:extLst>
            </p:cNvPr>
            <p:cNvSpPr/>
            <p:nvPr/>
          </p:nvSpPr>
          <p:spPr>
            <a:xfrm>
              <a:off x="5228749" y="3091338"/>
              <a:ext cx="180975" cy="123825"/>
            </a:xfrm>
            <a:custGeom>
              <a:avLst/>
              <a:gdLst>
                <a:gd name="connsiteX0" fmla="*/ 162401 w 180975"/>
                <a:gd name="connsiteY0" fmla="*/ 119539 h 123825"/>
                <a:gd name="connsiteX1" fmla="*/ 7144 w 180975"/>
                <a:gd name="connsiteY1" fmla="*/ 7144 h 123825"/>
                <a:gd name="connsiteX2" fmla="*/ 7144 w 180975"/>
                <a:gd name="connsiteY2" fmla="*/ 18574 h 123825"/>
                <a:gd name="connsiteX3" fmla="*/ 162401 w 180975"/>
                <a:gd name="connsiteY3" fmla="*/ 119539 h 123825"/>
              </a:gdLst>
              <a:ahLst/>
              <a:cxnLst>
                <a:cxn ang="0">
                  <a:pos x="connsiteX0" y="connsiteY0"/>
                </a:cxn>
                <a:cxn ang="0">
                  <a:pos x="connsiteX1" y="connsiteY1"/>
                </a:cxn>
                <a:cxn ang="0">
                  <a:pos x="connsiteX2" y="connsiteY2"/>
                </a:cxn>
                <a:cxn ang="0">
                  <a:pos x="connsiteX3" y="connsiteY3"/>
                </a:cxn>
              </a:cxnLst>
              <a:rect l="l" t="t" r="r" b="b"/>
              <a:pathLst>
                <a:path w="180975" h="123825">
                  <a:moveTo>
                    <a:pt x="162401" y="119539"/>
                  </a:moveTo>
                  <a:cubicBezTo>
                    <a:pt x="230981" y="78581"/>
                    <a:pt x="14764" y="10001"/>
                    <a:pt x="7144" y="7144"/>
                  </a:cubicBezTo>
                  <a:cubicBezTo>
                    <a:pt x="17621" y="13811"/>
                    <a:pt x="17621" y="17621"/>
                    <a:pt x="7144" y="18574"/>
                  </a:cubicBezTo>
                  <a:cubicBezTo>
                    <a:pt x="109061" y="64294"/>
                    <a:pt x="151924" y="44291"/>
                    <a:pt x="162401" y="11953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15" name="Freeform: Shape 914">
              <a:extLst>
                <a:ext uri="{FF2B5EF4-FFF2-40B4-BE49-F238E27FC236}">
                  <a16:creationId xmlns:a16="http://schemas.microsoft.com/office/drawing/2014/main" xmlns="" id="{D3BD5B84-1D17-407C-BCC8-175733E4EC75}"/>
                </a:ext>
              </a:extLst>
            </p:cNvPr>
            <p:cNvSpPr/>
            <p:nvPr/>
          </p:nvSpPr>
          <p:spPr>
            <a:xfrm>
              <a:off x="5368190" y="3186431"/>
              <a:ext cx="9525" cy="9525"/>
            </a:xfrm>
            <a:custGeom>
              <a:avLst/>
              <a:gdLst>
                <a:gd name="connsiteX0" fmla="*/ 10577 w 9525"/>
                <a:gd name="connsiteY0" fmla="*/ 7301 h 9525"/>
                <a:gd name="connsiteX1" fmla="*/ 10577 w 9525"/>
                <a:gd name="connsiteY1" fmla="*/ 7301 h 9525"/>
              </a:gdLst>
              <a:ahLst/>
              <a:cxnLst>
                <a:cxn ang="0">
                  <a:pos x="connsiteX0" y="connsiteY0"/>
                </a:cxn>
                <a:cxn ang="0">
                  <a:pos x="connsiteX1" y="connsiteY1"/>
                </a:cxn>
              </a:cxnLst>
              <a:rect l="l" t="t" r="r" b="b"/>
              <a:pathLst>
                <a:path w="9525" h="9525">
                  <a:moveTo>
                    <a:pt x="10577" y="7301"/>
                  </a:moveTo>
                  <a:cubicBezTo>
                    <a:pt x="3910" y="6348"/>
                    <a:pt x="8672" y="10158"/>
                    <a:pt x="10577" y="73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16" name="Freeform: Shape 915">
              <a:extLst>
                <a:ext uri="{FF2B5EF4-FFF2-40B4-BE49-F238E27FC236}">
                  <a16:creationId xmlns:a16="http://schemas.microsoft.com/office/drawing/2014/main" xmlns="" id="{079CE456-AB6E-4E9C-A905-B38F6AE8DEC2}"/>
                </a:ext>
              </a:extLst>
            </p:cNvPr>
            <p:cNvSpPr/>
            <p:nvPr/>
          </p:nvSpPr>
          <p:spPr>
            <a:xfrm>
              <a:off x="5384006" y="32037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17" name="Freeform: Shape 916">
              <a:extLst>
                <a:ext uri="{FF2B5EF4-FFF2-40B4-BE49-F238E27FC236}">
                  <a16:creationId xmlns:a16="http://schemas.microsoft.com/office/drawing/2014/main" xmlns="" id="{FAFD9B4C-7F29-4762-B72B-99CA90EDF33E}"/>
                </a:ext>
              </a:extLst>
            </p:cNvPr>
            <p:cNvSpPr/>
            <p:nvPr/>
          </p:nvSpPr>
          <p:spPr>
            <a:xfrm>
              <a:off x="5375434" y="315515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9049" y="1190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18" name="Freeform: Shape 917">
              <a:extLst>
                <a:ext uri="{FF2B5EF4-FFF2-40B4-BE49-F238E27FC236}">
                  <a16:creationId xmlns:a16="http://schemas.microsoft.com/office/drawing/2014/main" xmlns="" id="{CE641681-4535-448C-9258-EDE6C85DD923}"/>
                </a:ext>
              </a:extLst>
            </p:cNvPr>
            <p:cNvSpPr/>
            <p:nvPr/>
          </p:nvSpPr>
          <p:spPr>
            <a:xfrm>
              <a:off x="5352426" y="3158013"/>
              <a:ext cx="9525" cy="19050"/>
            </a:xfrm>
            <a:custGeom>
              <a:avLst/>
              <a:gdLst>
                <a:gd name="connsiteX0" fmla="*/ 8244 w 9525"/>
                <a:gd name="connsiteY0" fmla="*/ 14764 h 19050"/>
                <a:gd name="connsiteX1" fmla="*/ 8244 w 9525"/>
                <a:gd name="connsiteY1" fmla="*/ 7144 h 19050"/>
                <a:gd name="connsiteX2" fmla="*/ 8244 w 9525"/>
                <a:gd name="connsiteY2" fmla="*/ 14764 h 19050"/>
              </a:gdLst>
              <a:ahLst/>
              <a:cxnLst>
                <a:cxn ang="0">
                  <a:pos x="connsiteX0" y="connsiteY0"/>
                </a:cxn>
                <a:cxn ang="0">
                  <a:pos x="connsiteX1" y="connsiteY1"/>
                </a:cxn>
                <a:cxn ang="0">
                  <a:pos x="connsiteX2" y="connsiteY2"/>
                </a:cxn>
              </a:cxnLst>
              <a:rect l="l" t="t" r="r" b="b"/>
              <a:pathLst>
                <a:path w="9525" h="19050">
                  <a:moveTo>
                    <a:pt x="8244" y="14764"/>
                  </a:moveTo>
                  <a:cubicBezTo>
                    <a:pt x="8244" y="12859"/>
                    <a:pt x="8244" y="10001"/>
                    <a:pt x="8244" y="7144"/>
                  </a:cubicBezTo>
                  <a:cubicBezTo>
                    <a:pt x="7291" y="9049"/>
                    <a:pt x="6339" y="10001"/>
                    <a:pt x="8244" y="147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19" name="Freeform: Shape 918">
              <a:extLst>
                <a:ext uri="{FF2B5EF4-FFF2-40B4-BE49-F238E27FC236}">
                  <a16:creationId xmlns:a16="http://schemas.microsoft.com/office/drawing/2014/main" xmlns="" id="{08400325-C9E7-40B6-B06A-0D7F5DE11032}"/>
                </a:ext>
              </a:extLst>
            </p:cNvPr>
            <p:cNvSpPr/>
            <p:nvPr/>
          </p:nvSpPr>
          <p:spPr>
            <a:xfrm>
              <a:off x="5318284" y="3133248"/>
              <a:ext cx="9525" cy="9525"/>
            </a:xfrm>
            <a:custGeom>
              <a:avLst/>
              <a:gdLst>
                <a:gd name="connsiteX0" fmla="*/ 10954 w 9525"/>
                <a:gd name="connsiteY0" fmla="*/ 7144 h 9525"/>
                <a:gd name="connsiteX1" fmla="*/ 7144 w 9525"/>
                <a:gd name="connsiteY1" fmla="*/ 10001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cubicBezTo>
                    <a:pt x="9049" y="7144"/>
                    <a:pt x="9049" y="9049"/>
                    <a:pt x="7144" y="10001"/>
                  </a:cubicBezTo>
                  <a:cubicBezTo>
                    <a:pt x="10001" y="10954"/>
                    <a:pt x="10954" y="10001"/>
                    <a:pt x="1095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20" name="Freeform: Shape 919">
              <a:extLst>
                <a:ext uri="{FF2B5EF4-FFF2-40B4-BE49-F238E27FC236}">
                  <a16:creationId xmlns:a16="http://schemas.microsoft.com/office/drawing/2014/main" xmlns="" id="{A0723C01-5811-4A86-BA05-FA630CC6C8D6}"/>
                </a:ext>
              </a:extLst>
            </p:cNvPr>
            <p:cNvSpPr/>
            <p:nvPr/>
          </p:nvSpPr>
          <p:spPr>
            <a:xfrm>
              <a:off x="5374481" y="3194208"/>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9049" y="9049"/>
                    <a:pt x="20479" y="2143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21" name="Freeform: Shape 920">
              <a:extLst>
                <a:ext uri="{FF2B5EF4-FFF2-40B4-BE49-F238E27FC236}">
                  <a16:creationId xmlns:a16="http://schemas.microsoft.com/office/drawing/2014/main" xmlns="" id="{BB52B329-8953-4C07-A352-753E11708DE0}"/>
                </a:ext>
              </a:extLst>
            </p:cNvPr>
            <p:cNvSpPr/>
            <p:nvPr/>
          </p:nvSpPr>
          <p:spPr>
            <a:xfrm>
              <a:off x="5387816" y="3205395"/>
              <a:ext cx="47625" cy="123825"/>
            </a:xfrm>
            <a:custGeom>
              <a:avLst/>
              <a:gdLst>
                <a:gd name="connsiteX0" fmla="*/ 36671 w 47625"/>
                <a:gd name="connsiteY0" fmla="*/ 115019 h 123825"/>
                <a:gd name="connsiteX1" fmla="*/ 22384 w 47625"/>
                <a:gd name="connsiteY1" fmla="*/ 7386 h 123825"/>
                <a:gd name="connsiteX2" fmla="*/ 7144 w 47625"/>
                <a:gd name="connsiteY2" fmla="*/ 12149 h 123825"/>
                <a:gd name="connsiteX3" fmla="*/ 17621 w 47625"/>
                <a:gd name="connsiteY3" fmla="*/ 72157 h 123825"/>
                <a:gd name="connsiteX4" fmla="*/ 17621 w 47625"/>
                <a:gd name="connsiteY4" fmla="*/ 62632 h 123825"/>
                <a:gd name="connsiteX5" fmla="*/ 36671 w 47625"/>
                <a:gd name="connsiteY5" fmla="*/ 115019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123825">
                  <a:moveTo>
                    <a:pt x="36671" y="115019"/>
                  </a:moveTo>
                  <a:cubicBezTo>
                    <a:pt x="53816" y="101684"/>
                    <a:pt x="25241" y="16911"/>
                    <a:pt x="22384" y="7386"/>
                  </a:cubicBezTo>
                  <a:cubicBezTo>
                    <a:pt x="16669" y="6434"/>
                    <a:pt x="11906" y="8339"/>
                    <a:pt x="7144" y="12149"/>
                  </a:cubicBezTo>
                  <a:cubicBezTo>
                    <a:pt x="30004" y="30247"/>
                    <a:pt x="6191" y="51201"/>
                    <a:pt x="17621" y="72157"/>
                  </a:cubicBezTo>
                  <a:cubicBezTo>
                    <a:pt x="25241" y="75014"/>
                    <a:pt x="25241" y="72157"/>
                    <a:pt x="17621" y="62632"/>
                  </a:cubicBezTo>
                  <a:cubicBezTo>
                    <a:pt x="23336" y="61679"/>
                    <a:pt x="26194" y="141689"/>
                    <a:pt x="36671" y="1150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22" name="Freeform: Shape 921">
              <a:extLst>
                <a:ext uri="{FF2B5EF4-FFF2-40B4-BE49-F238E27FC236}">
                  <a16:creationId xmlns:a16="http://schemas.microsoft.com/office/drawing/2014/main" xmlns="" id="{929CAC2D-F139-4885-BAE9-B0D869418A46}"/>
                </a:ext>
              </a:extLst>
            </p:cNvPr>
            <p:cNvSpPr/>
            <p:nvPr/>
          </p:nvSpPr>
          <p:spPr>
            <a:xfrm>
              <a:off x="5394484" y="3235166"/>
              <a:ext cx="9525" cy="9525"/>
            </a:xfrm>
            <a:custGeom>
              <a:avLst/>
              <a:gdLst>
                <a:gd name="connsiteX0" fmla="*/ 7144 w 9525"/>
                <a:gd name="connsiteY0" fmla="*/ 7144 h 9525"/>
                <a:gd name="connsiteX1" fmla="*/ 10001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10001" y="9049"/>
                  </a:lnTo>
                  <a:cubicBezTo>
                    <a:pt x="10001" y="8096"/>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23" name="Freeform: Shape 922">
              <a:extLst>
                <a:ext uri="{FF2B5EF4-FFF2-40B4-BE49-F238E27FC236}">
                  <a16:creationId xmlns:a16="http://schemas.microsoft.com/office/drawing/2014/main" xmlns="" id="{B394728B-BA3F-4997-9592-518EC4D6357C}"/>
                </a:ext>
              </a:extLst>
            </p:cNvPr>
            <p:cNvSpPr/>
            <p:nvPr/>
          </p:nvSpPr>
          <p:spPr>
            <a:xfrm>
              <a:off x="5390337" y="3334510"/>
              <a:ext cx="38100" cy="85725"/>
            </a:xfrm>
            <a:custGeom>
              <a:avLst/>
              <a:gdLst>
                <a:gd name="connsiteX0" fmla="*/ 17958 w 38100"/>
                <a:gd name="connsiteY0" fmla="*/ 19242 h 85725"/>
                <a:gd name="connsiteX1" fmla="*/ 12243 w 38100"/>
                <a:gd name="connsiteY1" fmla="*/ 82107 h 85725"/>
                <a:gd name="connsiteX2" fmla="*/ 32245 w 38100"/>
                <a:gd name="connsiteY2" fmla="*/ 19242 h 85725"/>
                <a:gd name="connsiteX3" fmla="*/ 17958 w 38100"/>
                <a:gd name="connsiteY3" fmla="*/ 19242 h 85725"/>
              </a:gdLst>
              <a:ahLst/>
              <a:cxnLst>
                <a:cxn ang="0">
                  <a:pos x="connsiteX0" y="connsiteY0"/>
                </a:cxn>
                <a:cxn ang="0">
                  <a:pos x="connsiteX1" y="connsiteY1"/>
                </a:cxn>
                <a:cxn ang="0">
                  <a:pos x="connsiteX2" y="connsiteY2"/>
                </a:cxn>
                <a:cxn ang="0">
                  <a:pos x="connsiteX3" y="connsiteY3"/>
                </a:cxn>
              </a:cxnLst>
              <a:rect l="l" t="t" r="r" b="b"/>
              <a:pathLst>
                <a:path w="38100" h="85725">
                  <a:moveTo>
                    <a:pt x="17958" y="19242"/>
                  </a:moveTo>
                  <a:cubicBezTo>
                    <a:pt x="27483" y="2097"/>
                    <a:pt x="-4902" y="82107"/>
                    <a:pt x="12243" y="82107"/>
                  </a:cubicBezTo>
                  <a:cubicBezTo>
                    <a:pt x="2718" y="85917"/>
                    <a:pt x="43675" y="-15048"/>
                    <a:pt x="32245" y="19242"/>
                  </a:cubicBezTo>
                  <a:cubicBezTo>
                    <a:pt x="-3950" y="-1713"/>
                    <a:pt x="31293" y="8765"/>
                    <a:pt x="17958" y="1924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24" name="Freeform: Shape 923">
              <a:extLst>
                <a:ext uri="{FF2B5EF4-FFF2-40B4-BE49-F238E27FC236}">
                  <a16:creationId xmlns:a16="http://schemas.microsoft.com/office/drawing/2014/main" xmlns="" id="{7637F93C-C149-487E-8737-9DC3E63CC4EC}"/>
                </a:ext>
              </a:extLst>
            </p:cNvPr>
            <p:cNvSpPr/>
            <p:nvPr/>
          </p:nvSpPr>
          <p:spPr>
            <a:xfrm>
              <a:off x="5401151" y="33227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6669" y="10954"/>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25" name="Freeform: Shape 924">
              <a:extLst>
                <a:ext uri="{FF2B5EF4-FFF2-40B4-BE49-F238E27FC236}">
                  <a16:creationId xmlns:a16="http://schemas.microsoft.com/office/drawing/2014/main" xmlns="" id="{918E8B17-D19C-4808-8149-83D02D0FB59A}"/>
                </a:ext>
              </a:extLst>
            </p:cNvPr>
            <p:cNvSpPr/>
            <p:nvPr/>
          </p:nvSpPr>
          <p:spPr>
            <a:xfrm>
              <a:off x="5413880" y="3328511"/>
              <a:ext cx="19050" cy="9525"/>
            </a:xfrm>
            <a:custGeom>
              <a:avLst/>
              <a:gdLst>
                <a:gd name="connsiteX0" fmla="*/ 12513 w 19050"/>
                <a:gd name="connsiteY0" fmla="*/ 9049 h 9525"/>
                <a:gd name="connsiteX1" fmla="*/ 7750 w 19050"/>
                <a:gd name="connsiteY1" fmla="*/ 7144 h 9525"/>
                <a:gd name="connsiteX2" fmla="*/ 12513 w 19050"/>
                <a:gd name="connsiteY2" fmla="*/ 9049 h 9525"/>
              </a:gdLst>
              <a:ahLst/>
              <a:cxnLst>
                <a:cxn ang="0">
                  <a:pos x="connsiteX0" y="connsiteY0"/>
                </a:cxn>
                <a:cxn ang="0">
                  <a:pos x="connsiteX1" y="connsiteY1"/>
                </a:cxn>
                <a:cxn ang="0">
                  <a:pos x="connsiteX2" y="connsiteY2"/>
                </a:cxn>
              </a:cxnLst>
              <a:rect l="l" t="t" r="r" b="b"/>
              <a:pathLst>
                <a:path w="19050" h="9525">
                  <a:moveTo>
                    <a:pt x="12513" y="9049"/>
                  </a:moveTo>
                  <a:cubicBezTo>
                    <a:pt x="10608" y="9049"/>
                    <a:pt x="9655" y="7144"/>
                    <a:pt x="7750" y="7144"/>
                  </a:cubicBezTo>
                  <a:cubicBezTo>
                    <a:pt x="5845" y="11906"/>
                    <a:pt x="8703" y="11906"/>
                    <a:pt x="12513"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26" name="Freeform: Shape 925">
              <a:extLst>
                <a:ext uri="{FF2B5EF4-FFF2-40B4-BE49-F238E27FC236}">
                  <a16:creationId xmlns:a16="http://schemas.microsoft.com/office/drawing/2014/main" xmlns="" id="{ED05D073-1255-4BFD-94BC-71D257E7C146}"/>
                </a:ext>
              </a:extLst>
            </p:cNvPr>
            <p:cNvSpPr/>
            <p:nvPr/>
          </p:nvSpPr>
          <p:spPr>
            <a:xfrm>
              <a:off x="5384006" y="3382803"/>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8096" y="18574"/>
                    <a:pt x="7144"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27" name="Freeform: Shape 926">
              <a:extLst>
                <a:ext uri="{FF2B5EF4-FFF2-40B4-BE49-F238E27FC236}">
                  <a16:creationId xmlns:a16="http://schemas.microsoft.com/office/drawing/2014/main" xmlns="" id="{79BB3DA5-5171-4A14-B376-69EA75A00635}"/>
                </a:ext>
              </a:extLst>
            </p:cNvPr>
            <p:cNvSpPr/>
            <p:nvPr/>
          </p:nvSpPr>
          <p:spPr>
            <a:xfrm>
              <a:off x="5379582" y="3409697"/>
              <a:ext cx="19050" cy="38100"/>
            </a:xfrm>
            <a:custGeom>
              <a:avLst/>
              <a:gdLst>
                <a:gd name="connsiteX0" fmla="*/ 9663 w 19050"/>
                <a:gd name="connsiteY0" fmla="*/ 31685 h 38100"/>
                <a:gd name="connsiteX1" fmla="*/ 9663 w 19050"/>
                <a:gd name="connsiteY1" fmla="*/ 31685 h 38100"/>
              </a:gdLst>
              <a:ahLst/>
              <a:cxnLst>
                <a:cxn ang="0">
                  <a:pos x="connsiteX0" y="connsiteY0"/>
                </a:cxn>
                <a:cxn ang="0">
                  <a:pos x="connsiteX1" y="connsiteY1"/>
                </a:cxn>
              </a:cxnLst>
              <a:rect l="l" t="t" r="r" b="b"/>
              <a:pathLst>
                <a:path w="19050" h="38100">
                  <a:moveTo>
                    <a:pt x="9663" y="31685"/>
                  </a:moveTo>
                  <a:cubicBezTo>
                    <a:pt x="30618" y="-7368"/>
                    <a:pt x="-1767" y="5967"/>
                    <a:pt x="9663" y="3168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28" name="Freeform: Shape 927">
              <a:extLst>
                <a:ext uri="{FF2B5EF4-FFF2-40B4-BE49-F238E27FC236}">
                  <a16:creationId xmlns:a16="http://schemas.microsoft.com/office/drawing/2014/main" xmlns="" id="{2F741F80-6FF4-4676-A4FF-03082E35F49B}"/>
                </a:ext>
              </a:extLst>
            </p:cNvPr>
            <p:cNvSpPr/>
            <p:nvPr/>
          </p:nvSpPr>
          <p:spPr>
            <a:xfrm>
              <a:off x="5196364" y="3425936"/>
              <a:ext cx="190500" cy="123825"/>
            </a:xfrm>
            <a:custGeom>
              <a:avLst/>
              <a:gdLst>
                <a:gd name="connsiteX0" fmla="*/ 158591 w 190500"/>
                <a:gd name="connsiteY0" fmla="*/ 28781 h 123825"/>
                <a:gd name="connsiteX1" fmla="*/ 55721 w 190500"/>
                <a:gd name="connsiteY1" fmla="*/ 109743 h 123825"/>
                <a:gd name="connsiteX2" fmla="*/ 7144 w 190500"/>
                <a:gd name="connsiteY2" fmla="*/ 119268 h 123825"/>
                <a:gd name="connsiteX3" fmla="*/ 185261 w 190500"/>
                <a:gd name="connsiteY3" fmla="*/ 14493 h 123825"/>
                <a:gd name="connsiteX4" fmla="*/ 187166 w 190500"/>
                <a:gd name="connsiteY4" fmla="*/ 10683 h 123825"/>
                <a:gd name="connsiteX5" fmla="*/ 158591 w 190500"/>
                <a:gd name="connsiteY5" fmla="*/ 2878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0" h="123825">
                  <a:moveTo>
                    <a:pt x="158591" y="28781"/>
                  </a:moveTo>
                  <a:cubicBezTo>
                    <a:pt x="136684" y="55451"/>
                    <a:pt x="70009" y="76406"/>
                    <a:pt x="55721" y="109743"/>
                  </a:cubicBezTo>
                  <a:cubicBezTo>
                    <a:pt x="50959" y="99266"/>
                    <a:pt x="21431" y="111648"/>
                    <a:pt x="7144" y="119268"/>
                  </a:cubicBezTo>
                  <a:cubicBezTo>
                    <a:pt x="53816" y="110696"/>
                    <a:pt x="180499" y="71643"/>
                    <a:pt x="185261" y="14493"/>
                  </a:cubicBezTo>
                  <a:cubicBezTo>
                    <a:pt x="198596" y="23066"/>
                    <a:pt x="139541" y="-1699"/>
                    <a:pt x="187166" y="10683"/>
                  </a:cubicBezTo>
                  <a:cubicBezTo>
                    <a:pt x="188119" y="11636"/>
                    <a:pt x="141446" y="9731"/>
                    <a:pt x="158591" y="2878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29" name="Freeform: Shape 928">
              <a:extLst>
                <a:ext uri="{FF2B5EF4-FFF2-40B4-BE49-F238E27FC236}">
                  <a16:creationId xmlns:a16="http://schemas.microsoft.com/office/drawing/2014/main" xmlns="" id="{D347F9C4-E12E-4A4D-B582-4BB468168140}"/>
                </a:ext>
              </a:extLst>
            </p:cNvPr>
            <p:cNvSpPr/>
            <p:nvPr/>
          </p:nvSpPr>
          <p:spPr>
            <a:xfrm>
              <a:off x="5370671" y="3442811"/>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7144" y="9049"/>
                    <a:pt x="7144" y="8096"/>
                    <a:pt x="7144" y="7144"/>
                  </a:cubicBezTo>
                  <a:cubicBezTo>
                    <a:pt x="7144" y="8096"/>
                    <a:pt x="7144" y="9049"/>
                    <a:pt x="7144"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30" name="Freeform: Shape 929">
              <a:extLst>
                <a:ext uri="{FF2B5EF4-FFF2-40B4-BE49-F238E27FC236}">
                  <a16:creationId xmlns:a16="http://schemas.microsoft.com/office/drawing/2014/main" xmlns="" id="{BC1982AD-7B1C-4BD9-B35F-63B671BBC53F}"/>
                </a:ext>
              </a:extLst>
            </p:cNvPr>
            <p:cNvSpPr/>
            <p:nvPr/>
          </p:nvSpPr>
          <p:spPr>
            <a:xfrm>
              <a:off x="5192554" y="3538061"/>
              <a:ext cx="9525" cy="9525"/>
            </a:xfrm>
            <a:custGeom>
              <a:avLst/>
              <a:gdLst>
                <a:gd name="connsiteX0" fmla="*/ 10954 w 9525"/>
                <a:gd name="connsiteY0" fmla="*/ 7144 h 9525"/>
                <a:gd name="connsiteX1" fmla="*/ 7144 w 9525"/>
                <a:gd name="connsiteY1" fmla="*/ 8096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cubicBezTo>
                    <a:pt x="10001" y="7144"/>
                    <a:pt x="9049" y="7144"/>
                    <a:pt x="7144" y="8096"/>
                  </a:cubicBezTo>
                  <a:cubicBezTo>
                    <a:pt x="7144" y="10001"/>
                    <a:pt x="9049" y="8096"/>
                    <a:pt x="1095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31" name="Freeform: Shape 930">
              <a:extLst>
                <a:ext uri="{FF2B5EF4-FFF2-40B4-BE49-F238E27FC236}">
                  <a16:creationId xmlns:a16="http://schemas.microsoft.com/office/drawing/2014/main" xmlns="" id="{7170A841-1730-4FCB-BD73-172F3B2B39BE}"/>
                </a:ext>
              </a:extLst>
            </p:cNvPr>
            <p:cNvSpPr/>
            <p:nvPr/>
          </p:nvSpPr>
          <p:spPr>
            <a:xfrm>
              <a:off x="5377339" y="342947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32" name="Freeform: Shape 931">
              <a:extLst>
                <a:ext uri="{FF2B5EF4-FFF2-40B4-BE49-F238E27FC236}">
                  <a16:creationId xmlns:a16="http://schemas.microsoft.com/office/drawing/2014/main" xmlns="" id="{752434FA-814D-499C-BEC9-322201C069E2}"/>
                </a:ext>
              </a:extLst>
            </p:cNvPr>
            <p:cNvSpPr/>
            <p:nvPr/>
          </p:nvSpPr>
          <p:spPr>
            <a:xfrm>
              <a:off x="5367390" y="341709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10954"/>
                    <a:pt x="6615" y="1190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33" name="Freeform: Shape 932">
              <a:extLst>
                <a:ext uri="{FF2B5EF4-FFF2-40B4-BE49-F238E27FC236}">
                  <a16:creationId xmlns:a16="http://schemas.microsoft.com/office/drawing/2014/main" xmlns="" id="{E73BDC13-5639-491C-AF06-A24B0CDDDFEA}"/>
                </a:ext>
              </a:extLst>
            </p:cNvPr>
            <p:cNvSpPr/>
            <p:nvPr/>
          </p:nvSpPr>
          <p:spPr>
            <a:xfrm>
              <a:off x="5162074" y="3534251"/>
              <a:ext cx="9525" cy="9525"/>
            </a:xfrm>
            <a:custGeom>
              <a:avLst/>
              <a:gdLst>
                <a:gd name="connsiteX0" fmla="*/ 7144 w 9525"/>
                <a:gd name="connsiteY0" fmla="*/ 7144 h 9525"/>
                <a:gd name="connsiteX1" fmla="*/ 7144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10001"/>
                  </a:lnTo>
                  <a:cubicBezTo>
                    <a:pt x="7144" y="10001"/>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34" name="Freeform: Shape 933">
              <a:extLst>
                <a:ext uri="{FF2B5EF4-FFF2-40B4-BE49-F238E27FC236}">
                  <a16:creationId xmlns:a16="http://schemas.microsoft.com/office/drawing/2014/main" xmlns="" id="{FCF5C651-142B-4295-9968-97B980C99ECC}"/>
                </a:ext>
              </a:extLst>
            </p:cNvPr>
            <p:cNvSpPr/>
            <p:nvPr/>
          </p:nvSpPr>
          <p:spPr>
            <a:xfrm>
              <a:off x="5073491" y="3519011"/>
              <a:ext cx="9525" cy="9525"/>
            </a:xfrm>
            <a:custGeom>
              <a:avLst/>
              <a:gdLst>
                <a:gd name="connsiteX0" fmla="*/ 7144 w 9525"/>
                <a:gd name="connsiteY0" fmla="*/ 7144 h 9525"/>
                <a:gd name="connsiteX1" fmla="*/ 9049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8096"/>
                  </a:ln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35" name="Freeform: Shape 934">
              <a:extLst>
                <a:ext uri="{FF2B5EF4-FFF2-40B4-BE49-F238E27FC236}">
                  <a16:creationId xmlns:a16="http://schemas.microsoft.com/office/drawing/2014/main" xmlns="" id="{101C6162-B09B-4A8E-B085-76FDE602E778}"/>
                </a:ext>
              </a:extLst>
            </p:cNvPr>
            <p:cNvSpPr/>
            <p:nvPr/>
          </p:nvSpPr>
          <p:spPr>
            <a:xfrm>
              <a:off x="4943801" y="3354589"/>
              <a:ext cx="257175" cy="209550"/>
            </a:xfrm>
            <a:custGeom>
              <a:avLst/>
              <a:gdLst>
                <a:gd name="connsiteX0" fmla="*/ 12057 w 257175"/>
                <a:gd name="connsiteY0" fmla="*/ 9640 h 209550"/>
                <a:gd name="connsiteX1" fmla="*/ 91114 w 257175"/>
                <a:gd name="connsiteY1" fmla="*/ 148705 h 209550"/>
                <a:gd name="connsiteX2" fmla="*/ 66349 w 257175"/>
                <a:gd name="connsiteY2" fmla="*/ 152515 h 209550"/>
                <a:gd name="connsiteX3" fmla="*/ 179697 w 257175"/>
                <a:gd name="connsiteY3" fmla="*/ 182995 h 209550"/>
                <a:gd name="connsiteX4" fmla="*/ 161599 w 257175"/>
                <a:gd name="connsiteY4" fmla="*/ 199188 h 209550"/>
                <a:gd name="connsiteX5" fmla="*/ 252087 w 257175"/>
                <a:gd name="connsiteY5" fmla="*/ 196330 h 209550"/>
                <a:gd name="connsiteX6" fmla="*/ 210177 w 257175"/>
                <a:gd name="connsiteY6" fmla="*/ 199188 h 209550"/>
                <a:gd name="connsiteX7" fmla="*/ 11104 w 257175"/>
                <a:gd name="connsiteY7" fmla="*/ 48693 h 209550"/>
                <a:gd name="connsiteX8" fmla="*/ 7294 w 257175"/>
                <a:gd name="connsiteY8" fmla="*/ 66790 h 209550"/>
                <a:gd name="connsiteX9" fmla="*/ 12057 w 257175"/>
                <a:gd name="connsiteY9" fmla="*/ 964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75" h="209550">
                  <a:moveTo>
                    <a:pt x="12057" y="9640"/>
                  </a:moveTo>
                  <a:cubicBezTo>
                    <a:pt x="3484" y="-12267"/>
                    <a:pt x="11104" y="116320"/>
                    <a:pt x="91114" y="148705"/>
                  </a:cubicBezTo>
                  <a:cubicBezTo>
                    <a:pt x="91114" y="156325"/>
                    <a:pt x="60634" y="154420"/>
                    <a:pt x="66349" y="152515"/>
                  </a:cubicBezTo>
                  <a:cubicBezTo>
                    <a:pt x="108259" y="189663"/>
                    <a:pt x="133977" y="183948"/>
                    <a:pt x="179697" y="182995"/>
                  </a:cubicBezTo>
                  <a:cubicBezTo>
                    <a:pt x="182554" y="193473"/>
                    <a:pt x="176839" y="199188"/>
                    <a:pt x="161599" y="199188"/>
                  </a:cubicBezTo>
                  <a:cubicBezTo>
                    <a:pt x="181602" y="192520"/>
                    <a:pt x="228274" y="218238"/>
                    <a:pt x="252087" y="196330"/>
                  </a:cubicBezTo>
                  <a:cubicBezTo>
                    <a:pt x="255897" y="176328"/>
                    <a:pt x="213987" y="196330"/>
                    <a:pt x="210177" y="199188"/>
                  </a:cubicBezTo>
                  <a:cubicBezTo>
                    <a:pt x="205414" y="256338"/>
                    <a:pt x="4437" y="48693"/>
                    <a:pt x="11104" y="48693"/>
                  </a:cubicBezTo>
                  <a:cubicBezTo>
                    <a:pt x="18724" y="65838"/>
                    <a:pt x="17772" y="71553"/>
                    <a:pt x="7294" y="66790"/>
                  </a:cubicBezTo>
                  <a:cubicBezTo>
                    <a:pt x="6342" y="65838"/>
                    <a:pt x="10152" y="11545"/>
                    <a:pt x="12057" y="964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36" name="Freeform: Shape 935">
              <a:extLst>
                <a:ext uri="{FF2B5EF4-FFF2-40B4-BE49-F238E27FC236}">
                  <a16:creationId xmlns:a16="http://schemas.microsoft.com/office/drawing/2014/main" xmlns="" id="{CEC8A81A-B315-42F8-8FFA-A3DBF1905E35}"/>
                </a:ext>
              </a:extLst>
            </p:cNvPr>
            <p:cNvSpPr/>
            <p:nvPr/>
          </p:nvSpPr>
          <p:spPr>
            <a:xfrm>
              <a:off x="4974431" y="3442792"/>
              <a:ext cx="9525" cy="19050"/>
            </a:xfrm>
            <a:custGeom>
              <a:avLst/>
              <a:gdLst>
                <a:gd name="connsiteX0" fmla="*/ 7144 w 9525"/>
                <a:gd name="connsiteY0" fmla="*/ 14783 h 19050"/>
                <a:gd name="connsiteX1" fmla="*/ 7144 w 9525"/>
                <a:gd name="connsiteY1" fmla="*/ 14783 h 19050"/>
              </a:gdLst>
              <a:ahLst/>
              <a:cxnLst>
                <a:cxn ang="0">
                  <a:pos x="connsiteX0" y="connsiteY0"/>
                </a:cxn>
                <a:cxn ang="0">
                  <a:pos x="connsiteX1" y="connsiteY1"/>
                </a:cxn>
              </a:cxnLst>
              <a:rect l="l" t="t" r="r" b="b"/>
              <a:pathLst>
                <a:path w="9525" h="19050">
                  <a:moveTo>
                    <a:pt x="7144" y="14783"/>
                  </a:moveTo>
                  <a:cubicBezTo>
                    <a:pt x="7144" y="-1410"/>
                    <a:pt x="7144" y="12878"/>
                    <a:pt x="7144" y="1478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37" name="Freeform: Shape 936">
              <a:extLst>
                <a:ext uri="{FF2B5EF4-FFF2-40B4-BE49-F238E27FC236}">
                  <a16:creationId xmlns:a16="http://schemas.microsoft.com/office/drawing/2014/main" xmlns="" id="{F72EBD46-5754-4916-A973-EE7BA131EF36}"/>
                </a:ext>
              </a:extLst>
            </p:cNvPr>
            <p:cNvSpPr/>
            <p:nvPr/>
          </p:nvSpPr>
          <p:spPr>
            <a:xfrm>
              <a:off x="4969508" y="3443975"/>
              <a:ext cx="9525" cy="9525"/>
            </a:xfrm>
            <a:custGeom>
              <a:avLst/>
              <a:gdLst>
                <a:gd name="connsiteX0" fmla="*/ 10162 w 9525"/>
                <a:gd name="connsiteY0" fmla="*/ 8837 h 9525"/>
                <a:gd name="connsiteX1" fmla="*/ 10162 w 9525"/>
                <a:gd name="connsiteY1" fmla="*/ 8837 h 9525"/>
              </a:gdLst>
              <a:ahLst/>
              <a:cxnLst>
                <a:cxn ang="0">
                  <a:pos x="connsiteX0" y="connsiteY0"/>
                </a:cxn>
                <a:cxn ang="0">
                  <a:pos x="connsiteX1" y="connsiteY1"/>
                </a:cxn>
              </a:cxnLst>
              <a:rect l="l" t="t" r="r" b="b"/>
              <a:pathLst>
                <a:path w="9525" h="9525">
                  <a:moveTo>
                    <a:pt x="10162" y="8837"/>
                  </a:moveTo>
                  <a:cubicBezTo>
                    <a:pt x="4447" y="5027"/>
                    <a:pt x="8257" y="8837"/>
                    <a:pt x="10162"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38" name="Freeform: Shape 937">
              <a:extLst>
                <a:ext uri="{FF2B5EF4-FFF2-40B4-BE49-F238E27FC236}">
                  <a16:creationId xmlns:a16="http://schemas.microsoft.com/office/drawing/2014/main" xmlns="" id="{A52D62E9-0CD1-40B1-BB71-B311EB1CFAA6}"/>
                </a:ext>
              </a:extLst>
            </p:cNvPr>
            <p:cNvSpPr/>
            <p:nvPr/>
          </p:nvSpPr>
          <p:spPr>
            <a:xfrm>
              <a:off x="4944428" y="3328511"/>
              <a:ext cx="9525" cy="19050"/>
            </a:xfrm>
            <a:custGeom>
              <a:avLst/>
              <a:gdLst>
                <a:gd name="connsiteX0" fmla="*/ 8572 w 9525"/>
                <a:gd name="connsiteY0" fmla="*/ 13811 h 19050"/>
                <a:gd name="connsiteX1" fmla="*/ 8572 w 9525"/>
                <a:gd name="connsiteY1" fmla="*/ 7144 h 19050"/>
                <a:gd name="connsiteX2" fmla="*/ 8572 w 9525"/>
                <a:gd name="connsiteY2" fmla="*/ 13811 h 19050"/>
              </a:gdLst>
              <a:ahLst/>
              <a:cxnLst>
                <a:cxn ang="0">
                  <a:pos x="connsiteX0" y="connsiteY0"/>
                </a:cxn>
                <a:cxn ang="0">
                  <a:pos x="connsiteX1" y="connsiteY1"/>
                </a:cxn>
                <a:cxn ang="0">
                  <a:pos x="connsiteX2" y="connsiteY2"/>
                </a:cxn>
              </a:cxnLst>
              <a:rect l="l" t="t" r="r" b="b"/>
              <a:pathLst>
                <a:path w="9525" h="19050">
                  <a:moveTo>
                    <a:pt x="8572" y="13811"/>
                  </a:moveTo>
                  <a:cubicBezTo>
                    <a:pt x="8572" y="12859"/>
                    <a:pt x="9525" y="10001"/>
                    <a:pt x="8572" y="7144"/>
                  </a:cubicBezTo>
                  <a:cubicBezTo>
                    <a:pt x="6668" y="9049"/>
                    <a:pt x="6668" y="11906"/>
                    <a:pt x="8572" y="1381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39" name="Freeform: Shape 938">
              <a:extLst>
                <a:ext uri="{FF2B5EF4-FFF2-40B4-BE49-F238E27FC236}">
                  <a16:creationId xmlns:a16="http://schemas.microsoft.com/office/drawing/2014/main" xmlns="" id="{8E539E28-6F06-4B93-950C-A4E9296090DC}"/>
                </a:ext>
              </a:extLst>
            </p:cNvPr>
            <p:cNvSpPr/>
            <p:nvPr/>
          </p:nvSpPr>
          <p:spPr>
            <a:xfrm>
              <a:off x="4941332" y="3328511"/>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10954"/>
                    <a:pt x="6906" y="1095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40" name="Freeform: Shape 939">
              <a:extLst>
                <a:ext uri="{FF2B5EF4-FFF2-40B4-BE49-F238E27FC236}">
                  <a16:creationId xmlns:a16="http://schemas.microsoft.com/office/drawing/2014/main" xmlns="" id="{91C0B55D-0323-45E8-B321-5DC8119D48F8}"/>
                </a:ext>
              </a:extLst>
            </p:cNvPr>
            <p:cNvSpPr/>
            <p:nvPr/>
          </p:nvSpPr>
          <p:spPr>
            <a:xfrm>
              <a:off x="4929529" y="3154325"/>
              <a:ext cx="38100" cy="180975"/>
            </a:xfrm>
            <a:custGeom>
              <a:avLst/>
              <a:gdLst>
                <a:gd name="connsiteX0" fmla="*/ 33948 w 38100"/>
                <a:gd name="connsiteY0" fmla="*/ 13689 h 180975"/>
                <a:gd name="connsiteX1" fmla="*/ 16804 w 38100"/>
                <a:gd name="connsiteY1" fmla="*/ 180377 h 180975"/>
                <a:gd name="connsiteX2" fmla="*/ 7278 w 38100"/>
                <a:gd name="connsiteY2" fmla="*/ 116559 h 180975"/>
                <a:gd name="connsiteX3" fmla="*/ 33948 w 38100"/>
                <a:gd name="connsiteY3" fmla="*/ 13689 h 180975"/>
              </a:gdLst>
              <a:ahLst/>
              <a:cxnLst>
                <a:cxn ang="0">
                  <a:pos x="connsiteX0" y="connsiteY0"/>
                </a:cxn>
                <a:cxn ang="0">
                  <a:pos x="connsiteX1" y="connsiteY1"/>
                </a:cxn>
                <a:cxn ang="0">
                  <a:pos x="connsiteX2" y="connsiteY2"/>
                </a:cxn>
                <a:cxn ang="0">
                  <a:pos x="connsiteX3" y="connsiteY3"/>
                </a:cxn>
              </a:cxnLst>
              <a:rect l="l" t="t" r="r" b="b"/>
              <a:pathLst>
                <a:path w="38100" h="180975">
                  <a:moveTo>
                    <a:pt x="33948" y="13689"/>
                  </a:moveTo>
                  <a:cubicBezTo>
                    <a:pt x="11089" y="-27269"/>
                    <a:pt x="2516" y="135609"/>
                    <a:pt x="16804" y="180377"/>
                  </a:cubicBezTo>
                  <a:cubicBezTo>
                    <a:pt x="24423" y="162279"/>
                    <a:pt x="5373" y="119417"/>
                    <a:pt x="7278" y="116559"/>
                  </a:cubicBezTo>
                  <a:cubicBezTo>
                    <a:pt x="9184" y="116559"/>
                    <a:pt x="28234" y="11784"/>
                    <a:pt x="33948" y="1368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41" name="Freeform: Shape 940">
              <a:extLst>
                <a:ext uri="{FF2B5EF4-FFF2-40B4-BE49-F238E27FC236}">
                  <a16:creationId xmlns:a16="http://schemas.microsoft.com/office/drawing/2014/main" xmlns="" id="{01EA8196-F193-426A-A07C-545351C79955}"/>
                </a:ext>
              </a:extLst>
            </p:cNvPr>
            <p:cNvSpPr/>
            <p:nvPr/>
          </p:nvSpPr>
          <p:spPr>
            <a:xfrm>
              <a:off x="4968569" y="3119874"/>
              <a:ext cx="9525" cy="19050"/>
            </a:xfrm>
            <a:custGeom>
              <a:avLst/>
              <a:gdLst>
                <a:gd name="connsiteX0" fmla="*/ 8244 w 9525"/>
                <a:gd name="connsiteY0" fmla="*/ 10993 h 19050"/>
                <a:gd name="connsiteX1" fmla="*/ 8244 w 9525"/>
                <a:gd name="connsiteY1" fmla="*/ 10993 h 19050"/>
              </a:gdLst>
              <a:ahLst/>
              <a:cxnLst>
                <a:cxn ang="0">
                  <a:pos x="connsiteX0" y="connsiteY0"/>
                </a:cxn>
                <a:cxn ang="0">
                  <a:pos x="connsiteX1" y="connsiteY1"/>
                </a:cxn>
              </a:cxnLst>
              <a:rect l="l" t="t" r="r" b="b"/>
              <a:pathLst>
                <a:path w="9525" h="19050">
                  <a:moveTo>
                    <a:pt x="8244" y="10993"/>
                  </a:moveTo>
                  <a:cubicBezTo>
                    <a:pt x="4434" y="24328"/>
                    <a:pt x="12054" y="-2342"/>
                    <a:pt x="8244" y="1099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42" name="Freeform: Shape 941">
              <a:extLst>
                <a:ext uri="{FF2B5EF4-FFF2-40B4-BE49-F238E27FC236}">
                  <a16:creationId xmlns:a16="http://schemas.microsoft.com/office/drawing/2014/main" xmlns="" id="{BFB52C60-9555-402B-A059-707229D91D73}"/>
                </a:ext>
              </a:extLst>
            </p:cNvPr>
            <p:cNvSpPr/>
            <p:nvPr/>
          </p:nvSpPr>
          <p:spPr>
            <a:xfrm>
              <a:off x="4976422" y="3048101"/>
              <a:ext cx="95250" cy="76200"/>
            </a:xfrm>
            <a:custGeom>
              <a:avLst/>
              <a:gdLst>
                <a:gd name="connsiteX0" fmla="*/ 58493 w 95250"/>
                <a:gd name="connsiteY0" fmla="*/ 33236 h 76200"/>
                <a:gd name="connsiteX1" fmla="*/ 8010 w 95250"/>
                <a:gd name="connsiteY1" fmla="*/ 78004 h 76200"/>
                <a:gd name="connsiteX2" fmla="*/ 17535 w 95250"/>
                <a:gd name="connsiteY2" fmla="*/ 72289 h 76200"/>
                <a:gd name="connsiteX3" fmla="*/ 84210 w 95250"/>
                <a:gd name="connsiteY3" fmla="*/ 17044 h 76200"/>
                <a:gd name="connsiteX4" fmla="*/ 91830 w 95250"/>
                <a:gd name="connsiteY4" fmla="*/ 23711 h 76200"/>
                <a:gd name="connsiteX5" fmla="*/ 58493 w 95250"/>
                <a:gd name="connsiteY5" fmla="*/ 3323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76200">
                  <a:moveTo>
                    <a:pt x="58493" y="33236"/>
                  </a:moveTo>
                  <a:cubicBezTo>
                    <a:pt x="70875" y="2756"/>
                    <a:pt x="-1515" y="75146"/>
                    <a:pt x="8010" y="78004"/>
                  </a:cubicBezTo>
                  <a:cubicBezTo>
                    <a:pt x="8010" y="78004"/>
                    <a:pt x="14678" y="71336"/>
                    <a:pt x="17535" y="72289"/>
                  </a:cubicBezTo>
                  <a:cubicBezTo>
                    <a:pt x="43253" y="65621"/>
                    <a:pt x="45158" y="26569"/>
                    <a:pt x="84210" y="17044"/>
                  </a:cubicBezTo>
                  <a:cubicBezTo>
                    <a:pt x="81353" y="24664"/>
                    <a:pt x="83258" y="27521"/>
                    <a:pt x="91830" y="23711"/>
                  </a:cubicBezTo>
                  <a:cubicBezTo>
                    <a:pt x="98498" y="-1054"/>
                    <a:pt x="87068" y="1804"/>
                    <a:pt x="58493" y="3323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43" name="Freeform: Shape 942">
              <a:extLst>
                <a:ext uri="{FF2B5EF4-FFF2-40B4-BE49-F238E27FC236}">
                  <a16:creationId xmlns:a16="http://schemas.microsoft.com/office/drawing/2014/main" xmlns="" id="{F71C12C8-8C39-45D9-9934-EFF0AC6DE217}"/>
                </a:ext>
              </a:extLst>
            </p:cNvPr>
            <p:cNvSpPr/>
            <p:nvPr/>
          </p:nvSpPr>
          <p:spPr>
            <a:xfrm>
              <a:off x="5027642" y="3066573"/>
              <a:ext cx="9525" cy="9525"/>
            </a:xfrm>
            <a:custGeom>
              <a:avLst/>
              <a:gdLst>
                <a:gd name="connsiteX0" fmla="*/ 7273 w 9525"/>
                <a:gd name="connsiteY0" fmla="*/ 7144 h 9525"/>
                <a:gd name="connsiteX1" fmla="*/ 7273 w 9525"/>
                <a:gd name="connsiteY1" fmla="*/ 7144 h 9525"/>
              </a:gdLst>
              <a:ahLst/>
              <a:cxnLst>
                <a:cxn ang="0">
                  <a:pos x="connsiteX0" y="connsiteY0"/>
                </a:cxn>
                <a:cxn ang="0">
                  <a:pos x="connsiteX1" y="connsiteY1"/>
                </a:cxn>
              </a:cxnLst>
              <a:rect l="l" t="t" r="r" b="b"/>
              <a:pathLst>
                <a:path w="9525" h="9525">
                  <a:moveTo>
                    <a:pt x="7273" y="7144"/>
                  </a:moveTo>
                  <a:cubicBezTo>
                    <a:pt x="6320" y="8096"/>
                    <a:pt x="11083" y="10954"/>
                    <a:pt x="727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44" name="Freeform: Shape 943">
              <a:extLst>
                <a:ext uri="{FF2B5EF4-FFF2-40B4-BE49-F238E27FC236}">
                  <a16:creationId xmlns:a16="http://schemas.microsoft.com/office/drawing/2014/main" xmlns="" id="{CDFA8FEC-01B7-4E2D-A002-214E181578CA}"/>
                </a:ext>
              </a:extLst>
            </p:cNvPr>
            <p:cNvSpPr/>
            <p:nvPr/>
          </p:nvSpPr>
          <p:spPr>
            <a:xfrm>
              <a:off x="5158687" y="4494053"/>
              <a:ext cx="9525" cy="9525"/>
            </a:xfrm>
            <a:custGeom>
              <a:avLst/>
              <a:gdLst>
                <a:gd name="connsiteX0" fmla="*/ 10530 w 9525"/>
                <a:gd name="connsiteY0" fmla="*/ 8414 h 9525"/>
                <a:gd name="connsiteX1" fmla="*/ 10530 w 9525"/>
                <a:gd name="connsiteY1" fmla="*/ 8414 h 9525"/>
              </a:gdLst>
              <a:ahLst/>
              <a:cxnLst>
                <a:cxn ang="0">
                  <a:pos x="connsiteX0" y="connsiteY0"/>
                </a:cxn>
                <a:cxn ang="0">
                  <a:pos x="connsiteX1" y="connsiteY1"/>
                </a:cxn>
              </a:cxnLst>
              <a:rect l="l" t="t" r="r" b="b"/>
              <a:pathLst>
                <a:path w="9525" h="9525">
                  <a:moveTo>
                    <a:pt x="10530" y="8414"/>
                  </a:moveTo>
                  <a:cubicBezTo>
                    <a:pt x="10530" y="8414"/>
                    <a:pt x="2910" y="5556"/>
                    <a:pt x="10530"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45" name="Freeform: Shape 944">
              <a:extLst>
                <a:ext uri="{FF2B5EF4-FFF2-40B4-BE49-F238E27FC236}">
                  <a16:creationId xmlns:a16="http://schemas.microsoft.com/office/drawing/2014/main" xmlns="" id="{E574AE34-13DF-4EAB-A597-03960B5DF72D}"/>
                </a:ext>
              </a:extLst>
            </p:cNvPr>
            <p:cNvSpPr/>
            <p:nvPr/>
          </p:nvSpPr>
          <p:spPr>
            <a:xfrm>
              <a:off x="5163095" y="4478178"/>
              <a:ext cx="19050" cy="19050"/>
            </a:xfrm>
            <a:custGeom>
              <a:avLst/>
              <a:gdLst>
                <a:gd name="connsiteX0" fmla="*/ 13743 w 19050"/>
                <a:gd name="connsiteY0" fmla="*/ 7144 h 19050"/>
                <a:gd name="connsiteX1" fmla="*/ 13743 w 19050"/>
                <a:gd name="connsiteY1" fmla="*/ 7144 h 19050"/>
              </a:gdLst>
              <a:ahLst/>
              <a:cxnLst>
                <a:cxn ang="0">
                  <a:pos x="connsiteX0" y="connsiteY0"/>
                </a:cxn>
                <a:cxn ang="0">
                  <a:pos x="connsiteX1" y="connsiteY1"/>
                </a:cxn>
              </a:cxnLst>
              <a:rect l="l" t="t" r="r" b="b"/>
              <a:pathLst>
                <a:path w="19050" h="19050">
                  <a:moveTo>
                    <a:pt x="13743" y="7144"/>
                  </a:moveTo>
                  <a:cubicBezTo>
                    <a:pt x="8028" y="29051"/>
                    <a:pt x="2313" y="21431"/>
                    <a:pt x="1374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46" name="Freeform: Shape 945">
              <a:extLst>
                <a:ext uri="{FF2B5EF4-FFF2-40B4-BE49-F238E27FC236}">
                  <a16:creationId xmlns:a16="http://schemas.microsoft.com/office/drawing/2014/main" xmlns="" id="{C239CFEE-19FD-4D7D-A9A4-59DD96D31909}"/>
                </a:ext>
              </a:extLst>
            </p:cNvPr>
            <p:cNvSpPr/>
            <p:nvPr/>
          </p:nvSpPr>
          <p:spPr>
            <a:xfrm>
              <a:off x="5157311" y="4481036"/>
              <a:ext cx="19050" cy="9525"/>
            </a:xfrm>
            <a:custGeom>
              <a:avLst/>
              <a:gdLst>
                <a:gd name="connsiteX0" fmla="*/ 7144 w 19050"/>
                <a:gd name="connsiteY0" fmla="*/ 10954 h 9525"/>
                <a:gd name="connsiteX1" fmla="*/ 12859 w 19050"/>
                <a:gd name="connsiteY1" fmla="*/ 7144 h 9525"/>
                <a:gd name="connsiteX2" fmla="*/ 7144 w 19050"/>
                <a:gd name="connsiteY2" fmla="*/ 10954 h 9525"/>
              </a:gdLst>
              <a:ahLst/>
              <a:cxnLst>
                <a:cxn ang="0">
                  <a:pos x="connsiteX0" y="connsiteY0"/>
                </a:cxn>
                <a:cxn ang="0">
                  <a:pos x="connsiteX1" y="connsiteY1"/>
                </a:cxn>
                <a:cxn ang="0">
                  <a:pos x="connsiteX2" y="connsiteY2"/>
                </a:cxn>
              </a:cxnLst>
              <a:rect l="l" t="t" r="r" b="b"/>
              <a:pathLst>
                <a:path w="19050" h="9525">
                  <a:moveTo>
                    <a:pt x="7144" y="10954"/>
                  </a:moveTo>
                  <a:cubicBezTo>
                    <a:pt x="9049" y="10001"/>
                    <a:pt x="10954" y="8096"/>
                    <a:pt x="12859" y="7144"/>
                  </a:cubicBezTo>
                  <a:cubicBezTo>
                    <a:pt x="10954" y="9049"/>
                    <a:pt x="8096" y="9049"/>
                    <a:pt x="7144"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47" name="Freeform: Shape 946">
              <a:extLst>
                <a:ext uri="{FF2B5EF4-FFF2-40B4-BE49-F238E27FC236}">
                  <a16:creationId xmlns:a16="http://schemas.microsoft.com/office/drawing/2014/main" xmlns="" id="{25CD2C79-2F2C-44AA-99B4-DCDE39196D73}"/>
                </a:ext>
              </a:extLst>
            </p:cNvPr>
            <p:cNvSpPr/>
            <p:nvPr/>
          </p:nvSpPr>
          <p:spPr>
            <a:xfrm>
              <a:off x="5154983" y="4482200"/>
              <a:ext cx="9525" cy="9525"/>
            </a:xfrm>
            <a:custGeom>
              <a:avLst/>
              <a:gdLst>
                <a:gd name="connsiteX0" fmla="*/ 7567 w 9525"/>
                <a:gd name="connsiteY0" fmla="*/ 8837 h 9525"/>
                <a:gd name="connsiteX1" fmla="*/ 7567 w 9525"/>
                <a:gd name="connsiteY1" fmla="*/ 8837 h 9525"/>
              </a:gdLst>
              <a:ahLst/>
              <a:cxnLst>
                <a:cxn ang="0">
                  <a:pos x="connsiteX0" y="connsiteY0"/>
                </a:cxn>
                <a:cxn ang="0">
                  <a:pos x="connsiteX1" y="connsiteY1"/>
                </a:cxn>
              </a:cxnLst>
              <a:rect l="l" t="t" r="r" b="b"/>
              <a:pathLst>
                <a:path w="9525" h="9525">
                  <a:moveTo>
                    <a:pt x="7567" y="8837"/>
                  </a:moveTo>
                  <a:cubicBezTo>
                    <a:pt x="6615" y="5027"/>
                    <a:pt x="7567" y="8837"/>
                    <a:pt x="7567"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48" name="Freeform: Shape 947">
              <a:extLst>
                <a:ext uri="{FF2B5EF4-FFF2-40B4-BE49-F238E27FC236}">
                  <a16:creationId xmlns:a16="http://schemas.microsoft.com/office/drawing/2014/main" xmlns="" id="{B754EADD-FD27-463C-A6B6-885D914FD79C}"/>
                </a:ext>
              </a:extLst>
            </p:cNvPr>
            <p:cNvSpPr/>
            <p:nvPr/>
          </p:nvSpPr>
          <p:spPr>
            <a:xfrm>
              <a:off x="5151202" y="4478178"/>
              <a:ext cx="9525" cy="9525"/>
            </a:xfrm>
            <a:custGeom>
              <a:avLst/>
              <a:gdLst>
                <a:gd name="connsiteX0" fmla="*/ 8491 w 9525"/>
                <a:gd name="connsiteY0" fmla="*/ 7144 h 9525"/>
                <a:gd name="connsiteX1" fmla="*/ 7538 w 9525"/>
                <a:gd name="connsiteY1" fmla="*/ 7144 h 9525"/>
                <a:gd name="connsiteX2" fmla="*/ 8491 w 9525"/>
                <a:gd name="connsiteY2" fmla="*/ 7144 h 9525"/>
              </a:gdLst>
              <a:ahLst/>
              <a:cxnLst>
                <a:cxn ang="0">
                  <a:pos x="connsiteX0" y="connsiteY0"/>
                </a:cxn>
                <a:cxn ang="0">
                  <a:pos x="connsiteX1" y="connsiteY1"/>
                </a:cxn>
                <a:cxn ang="0">
                  <a:pos x="connsiteX2" y="connsiteY2"/>
                </a:cxn>
              </a:cxnLst>
              <a:rect l="l" t="t" r="r" b="b"/>
              <a:pathLst>
                <a:path w="9525" h="9525">
                  <a:moveTo>
                    <a:pt x="8491" y="7144"/>
                  </a:moveTo>
                  <a:cubicBezTo>
                    <a:pt x="8491" y="7144"/>
                    <a:pt x="7538" y="7144"/>
                    <a:pt x="7538" y="7144"/>
                  </a:cubicBezTo>
                  <a:cubicBezTo>
                    <a:pt x="6586" y="7144"/>
                    <a:pt x="7538" y="7144"/>
                    <a:pt x="849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49" name="Freeform: Shape 948">
              <a:extLst>
                <a:ext uri="{FF2B5EF4-FFF2-40B4-BE49-F238E27FC236}">
                  <a16:creationId xmlns:a16="http://schemas.microsoft.com/office/drawing/2014/main" xmlns="" id="{C26038A2-6DAA-4A4B-922D-238969046448}"/>
                </a:ext>
              </a:extLst>
            </p:cNvPr>
            <p:cNvSpPr/>
            <p:nvPr/>
          </p:nvSpPr>
          <p:spPr>
            <a:xfrm>
              <a:off x="5150572" y="4475321"/>
              <a:ext cx="28575" cy="9525"/>
            </a:xfrm>
            <a:custGeom>
              <a:avLst/>
              <a:gdLst>
                <a:gd name="connsiteX0" fmla="*/ 7215 w 28575"/>
                <a:gd name="connsiteY0" fmla="*/ 7144 h 9525"/>
                <a:gd name="connsiteX1" fmla="*/ 7215 w 28575"/>
                <a:gd name="connsiteY1" fmla="*/ 7144 h 9525"/>
              </a:gdLst>
              <a:ahLst/>
              <a:cxnLst>
                <a:cxn ang="0">
                  <a:pos x="connsiteX0" y="connsiteY0"/>
                </a:cxn>
                <a:cxn ang="0">
                  <a:pos x="connsiteX1" y="connsiteY1"/>
                </a:cxn>
              </a:cxnLst>
              <a:rect l="l" t="t" r="r" b="b"/>
              <a:pathLst>
                <a:path w="28575" h="9525">
                  <a:moveTo>
                    <a:pt x="7215" y="7144"/>
                  </a:moveTo>
                  <a:cubicBezTo>
                    <a:pt x="5310" y="8096"/>
                    <a:pt x="42458" y="8096"/>
                    <a:pt x="721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50" name="Freeform: Shape 949">
              <a:extLst>
                <a:ext uri="{FF2B5EF4-FFF2-40B4-BE49-F238E27FC236}">
                  <a16:creationId xmlns:a16="http://schemas.microsoft.com/office/drawing/2014/main" xmlns="" id="{5FAAFA02-7C01-4CB6-9C09-D1CB2E1732BD}"/>
                </a:ext>
              </a:extLst>
            </p:cNvPr>
            <p:cNvSpPr/>
            <p:nvPr/>
          </p:nvSpPr>
          <p:spPr>
            <a:xfrm>
              <a:off x="5152549" y="44781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9049"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51" name="Freeform: Shape 950">
              <a:extLst>
                <a:ext uri="{FF2B5EF4-FFF2-40B4-BE49-F238E27FC236}">
                  <a16:creationId xmlns:a16="http://schemas.microsoft.com/office/drawing/2014/main" xmlns="" id="{1D163A12-0E2C-4F5A-ABDB-9BA09B829757}"/>
                </a:ext>
              </a:extLst>
            </p:cNvPr>
            <p:cNvSpPr/>
            <p:nvPr/>
          </p:nvSpPr>
          <p:spPr>
            <a:xfrm>
              <a:off x="5153501" y="4480189"/>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9049" y="7990"/>
                    <a:pt x="15716" y="6085"/>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52" name="Freeform: Shape 951">
              <a:extLst>
                <a:ext uri="{FF2B5EF4-FFF2-40B4-BE49-F238E27FC236}">
                  <a16:creationId xmlns:a16="http://schemas.microsoft.com/office/drawing/2014/main" xmlns="" id="{7F07A44F-24A7-43F0-B576-855E45D40DA2}"/>
                </a:ext>
              </a:extLst>
            </p:cNvPr>
            <p:cNvSpPr/>
            <p:nvPr/>
          </p:nvSpPr>
          <p:spPr>
            <a:xfrm>
              <a:off x="5147786" y="4463569"/>
              <a:ext cx="19050" cy="19050"/>
            </a:xfrm>
            <a:custGeom>
              <a:avLst/>
              <a:gdLst>
                <a:gd name="connsiteX0" fmla="*/ 7144 w 19050"/>
                <a:gd name="connsiteY0" fmla="*/ 13181 h 19050"/>
                <a:gd name="connsiteX1" fmla="*/ 7144 w 19050"/>
                <a:gd name="connsiteY1" fmla="*/ 13181 h 19050"/>
              </a:gdLst>
              <a:ahLst/>
              <a:cxnLst>
                <a:cxn ang="0">
                  <a:pos x="connsiteX0" y="connsiteY0"/>
                </a:cxn>
                <a:cxn ang="0">
                  <a:pos x="connsiteX1" y="connsiteY1"/>
                </a:cxn>
              </a:cxnLst>
              <a:rect l="l" t="t" r="r" b="b"/>
              <a:pathLst>
                <a:path w="19050" h="19050">
                  <a:moveTo>
                    <a:pt x="7144" y="13181"/>
                  </a:moveTo>
                  <a:cubicBezTo>
                    <a:pt x="24289" y="9371"/>
                    <a:pt x="25241" y="1750"/>
                    <a:pt x="7144" y="1318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53" name="Freeform: Shape 952">
              <a:extLst>
                <a:ext uri="{FF2B5EF4-FFF2-40B4-BE49-F238E27FC236}">
                  <a16:creationId xmlns:a16="http://schemas.microsoft.com/office/drawing/2014/main" xmlns="" id="{43331F77-11EF-4383-8D09-99B00288DA6D}"/>
                </a:ext>
              </a:extLst>
            </p:cNvPr>
            <p:cNvSpPr/>
            <p:nvPr/>
          </p:nvSpPr>
          <p:spPr>
            <a:xfrm>
              <a:off x="5166836" y="4460081"/>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7144" y="7144"/>
                    <a:pt x="8096"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54" name="Freeform: Shape 953">
              <a:extLst>
                <a:ext uri="{FF2B5EF4-FFF2-40B4-BE49-F238E27FC236}">
                  <a16:creationId xmlns:a16="http://schemas.microsoft.com/office/drawing/2014/main" xmlns="" id="{8CB6FA30-73F2-4C1A-B299-91B7A88FCB81}"/>
                </a:ext>
              </a:extLst>
            </p:cNvPr>
            <p:cNvSpPr/>
            <p:nvPr/>
          </p:nvSpPr>
          <p:spPr>
            <a:xfrm>
              <a:off x="5151596" y="4452461"/>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7621" y="17621"/>
                    <a:pt x="26194" y="1285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55" name="Freeform: Shape 954">
              <a:extLst>
                <a:ext uri="{FF2B5EF4-FFF2-40B4-BE49-F238E27FC236}">
                  <a16:creationId xmlns:a16="http://schemas.microsoft.com/office/drawing/2014/main" xmlns="" id="{9A8CA7D3-A8BB-4B3E-93E5-DD50AD61FE97}"/>
                </a:ext>
              </a:extLst>
            </p:cNvPr>
            <p:cNvSpPr/>
            <p:nvPr/>
          </p:nvSpPr>
          <p:spPr>
            <a:xfrm>
              <a:off x="5161124" y="4450006"/>
              <a:ext cx="9525" cy="9525"/>
            </a:xfrm>
            <a:custGeom>
              <a:avLst/>
              <a:gdLst>
                <a:gd name="connsiteX0" fmla="*/ 8093 w 9525"/>
                <a:gd name="connsiteY0" fmla="*/ 7694 h 9525"/>
                <a:gd name="connsiteX1" fmla="*/ 8093 w 9525"/>
                <a:gd name="connsiteY1" fmla="*/ 7694 h 9525"/>
              </a:gdLst>
              <a:ahLst/>
              <a:cxnLst>
                <a:cxn ang="0">
                  <a:pos x="connsiteX0" y="connsiteY0"/>
                </a:cxn>
                <a:cxn ang="0">
                  <a:pos x="connsiteX1" y="connsiteY1"/>
                </a:cxn>
              </a:cxnLst>
              <a:rect l="l" t="t" r="r" b="b"/>
              <a:pathLst>
                <a:path w="9525" h="9525">
                  <a:moveTo>
                    <a:pt x="8093" y="7694"/>
                  </a:moveTo>
                  <a:cubicBezTo>
                    <a:pt x="18571" y="5789"/>
                    <a:pt x="3331" y="9599"/>
                    <a:pt x="8093" y="76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56" name="Freeform: Shape 955">
              <a:extLst>
                <a:ext uri="{FF2B5EF4-FFF2-40B4-BE49-F238E27FC236}">
                  <a16:creationId xmlns:a16="http://schemas.microsoft.com/office/drawing/2014/main" xmlns="" id="{BA5E8227-D8CC-4F0C-921A-2AC17D0F52F1}"/>
                </a:ext>
              </a:extLst>
            </p:cNvPr>
            <p:cNvSpPr/>
            <p:nvPr/>
          </p:nvSpPr>
          <p:spPr>
            <a:xfrm>
              <a:off x="5149665" y="4443449"/>
              <a:ext cx="19050" cy="9525"/>
            </a:xfrm>
            <a:custGeom>
              <a:avLst/>
              <a:gdLst>
                <a:gd name="connsiteX0" fmla="*/ 7170 w 19050"/>
                <a:gd name="connsiteY0" fmla="*/ 9488 h 9525"/>
                <a:gd name="connsiteX1" fmla="*/ 7170 w 19050"/>
                <a:gd name="connsiteY1" fmla="*/ 9488 h 9525"/>
              </a:gdLst>
              <a:ahLst/>
              <a:cxnLst>
                <a:cxn ang="0">
                  <a:pos x="connsiteX0" y="connsiteY0"/>
                </a:cxn>
                <a:cxn ang="0">
                  <a:pos x="connsiteX1" y="connsiteY1"/>
                </a:cxn>
              </a:cxnLst>
              <a:rect l="l" t="t" r="r" b="b"/>
              <a:pathLst>
                <a:path w="19050" h="9525">
                  <a:moveTo>
                    <a:pt x="7170" y="9488"/>
                  </a:moveTo>
                  <a:cubicBezTo>
                    <a:pt x="31935" y="4726"/>
                    <a:pt x="6217" y="8536"/>
                    <a:pt x="7170" y="9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57" name="Freeform: Shape 956">
              <a:extLst>
                <a:ext uri="{FF2B5EF4-FFF2-40B4-BE49-F238E27FC236}">
                  <a16:creationId xmlns:a16="http://schemas.microsoft.com/office/drawing/2014/main" xmlns="" id="{FDA923F9-08DF-4BF8-AF50-371A5CFBB59F}"/>
                </a:ext>
              </a:extLst>
            </p:cNvPr>
            <p:cNvSpPr/>
            <p:nvPr/>
          </p:nvSpPr>
          <p:spPr>
            <a:xfrm>
              <a:off x="5148653" y="4449603"/>
              <a:ext cx="9525" cy="9525"/>
            </a:xfrm>
            <a:custGeom>
              <a:avLst/>
              <a:gdLst>
                <a:gd name="connsiteX0" fmla="*/ 8182 w 9525"/>
                <a:gd name="connsiteY0" fmla="*/ 9049 h 9525"/>
                <a:gd name="connsiteX1" fmla="*/ 9135 w 9525"/>
                <a:gd name="connsiteY1" fmla="*/ 7144 h 9525"/>
                <a:gd name="connsiteX2" fmla="*/ 8182 w 9525"/>
                <a:gd name="connsiteY2" fmla="*/ 9049 h 9525"/>
              </a:gdLst>
              <a:ahLst/>
              <a:cxnLst>
                <a:cxn ang="0">
                  <a:pos x="connsiteX0" y="connsiteY0"/>
                </a:cxn>
                <a:cxn ang="0">
                  <a:pos x="connsiteX1" y="connsiteY1"/>
                </a:cxn>
                <a:cxn ang="0">
                  <a:pos x="connsiteX2" y="connsiteY2"/>
                </a:cxn>
              </a:cxnLst>
              <a:rect l="l" t="t" r="r" b="b"/>
              <a:pathLst>
                <a:path w="9525" h="9525">
                  <a:moveTo>
                    <a:pt x="8182" y="9049"/>
                  </a:moveTo>
                  <a:cubicBezTo>
                    <a:pt x="7230" y="8096"/>
                    <a:pt x="8182" y="7144"/>
                    <a:pt x="9135" y="7144"/>
                  </a:cubicBezTo>
                  <a:cubicBezTo>
                    <a:pt x="7230" y="7144"/>
                    <a:pt x="6277" y="8096"/>
                    <a:pt x="8182"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58" name="Freeform: Shape 957">
              <a:extLst>
                <a:ext uri="{FF2B5EF4-FFF2-40B4-BE49-F238E27FC236}">
                  <a16:creationId xmlns:a16="http://schemas.microsoft.com/office/drawing/2014/main" xmlns="" id="{50AD7C09-6515-4BD3-8104-D4F7968678A9}"/>
                </a:ext>
              </a:extLst>
            </p:cNvPr>
            <p:cNvSpPr/>
            <p:nvPr/>
          </p:nvSpPr>
          <p:spPr>
            <a:xfrm>
              <a:off x="5161121" y="44372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8096"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59" name="Freeform: Shape 958">
              <a:extLst>
                <a:ext uri="{FF2B5EF4-FFF2-40B4-BE49-F238E27FC236}">
                  <a16:creationId xmlns:a16="http://schemas.microsoft.com/office/drawing/2014/main" xmlns="" id="{542FAF03-B3A4-4BE0-812C-0E1DA7B8C588}"/>
                </a:ext>
              </a:extLst>
            </p:cNvPr>
            <p:cNvSpPr/>
            <p:nvPr/>
          </p:nvSpPr>
          <p:spPr>
            <a:xfrm>
              <a:off x="5149793" y="4438808"/>
              <a:ext cx="9525" cy="9525"/>
            </a:xfrm>
            <a:custGeom>
              <a:avLst/>
              <a:gdLst>
                <a:gd name="connsiteX0" fmla="*/ 8947 w 9525"/>
                <a:gd name="connsiteY0" fmla="*/ 8414 h 9525"/>
                <a:gd name="connsiteX1" fmla="*/ 8947 w 9525"/>
                <a:gd name="connsiteY1" fmla="*/ 8414 h 9525"/>
              </a:gdLst>
              <a:ahLst/>
              <a:cxnLst>
                <a:cxn ang="0">
                  <a:pos x="connsiteX0" y="connsiteY0"/>
                </a:cxn>
                <a:cxn ang="0">
                  <a:pos x="connsiteX1" y="connsiteY1"/>
                </a:cxn>
              </a:cxnLst>
              <a:rect l="l" t="t" r="r" b="b"/>
              <a:pathLst>
                <a:path w="9525" h="9525">
                  <a:moveTo>
                    <a:pt x="8947" y="8414"/>
                  </a:moveTo>
                  <a:cubicBezTo>
                    <a:pt x="7042" y="5556"/>
                    <a:pt x="6090" y="8414"/>
                    <a:pt x="8947"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60" name="Freeform: Shape 959">
              <a:extLst>
                <a:ext uri="{FF2B5EF4-FFF2-40B4-BE49-F238E27FC236}">
                  <a16:creationId xmlns:a16="http://schemas.microsoft.com/office/drawing/2014/main" xmlns="" id="{897EFB33-B196-4578-910F-83E848B37208}"/>
                </a:ext>
              </a:extLst>
            </p:cNvPr>
            <p:cNvSpPr/>
            <p:nvPr/>
          </p:nvSpPr>
          <p:spPr>
            <a:xfrm>
              <a:off x="5144003" y="4359116"/>
              <a:ext cx="38100" cy="85725"/>
            </a:xfrm>
            <a:custGeom>
              <a:avLst/>
              <a:gdLst>
                <a:gd name="connsiteX0" fmla="*/ 25214 w 38100"/>
                <a:gd name="connsiteY0" fmla="*/ 7144 h 85725"/>
                <a:gd name="connsiteX1" fmla="*/ 17594 w 38100"/>
                <a:gd name="connsiteY1" fmla="*/ 84296 h 85725"/>
                <a:gd name="connsiteX2" fmla="*/ 28072 w 38100"/>
                <a:gd name="connsiteY2" fmla="*/ 83344 h 85725"/>
                <a:gd name="connsiteX3" fmla="*/ 25214 w 38100"/>
                <a:gd name="connsiteY3" fmla="*/ 7144 h 85725"/>
              </a:gdLst>
              <a:ahLst/>
              <a:cxnLst>
                <a:cxn ang="0">
                  <a:pos x="connsiteX0" y="connsiteY0"/>
                </a:cxn>
                <a:cxn ang="0">
                  <a:pos x="connsiteX1" y="connsiteY1"/>
                </a:cxn>
                <a:cxn ang="0">
                  <a:pos x="connsiteX2" y="connsiteY2"/>
                </a:cxn>
                <a:cxn ang="0">
                  <a:pos x="connsiteX3" y="connsiteY3"/>
                </a:cxn>
              </a:cxnLst>
              <a:rect l="l" t="t" r="r" b="b"/>
              <a:pathLst>
                <a:path w="38100" h="85725">
                  <a:moveTo>
                    <a:pt x="25214" y="7144"/>
                  </a:moveTo>
                  <a:cubicBezTo>
                    <a:pt x="-10981" y="10001"/>
                    <a:pt x="18547" y="84296"/>
                    <a:pt x="17594" y="84296"/>
                  </a:cubicBezTo>
                  <a:cubicBezTo>
                    <a:pt x="21404" y="79534"/>
                    <a:pt x="25214" y="79534"/>
                    <a:pt x="28072" y="83344"/>
                  </a:cubicBezTo>
                  <a:cubicBezTo>
                    <a:pt x="47122" y="50006"/>
                    <a:pt x="16642" y="26194"/>
                    <a:pt x="252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61" name="Freeform: Shape 960">
              <a:extLst>
                <a:ext uri="{FF2B5EF4-FFF2-40B4-BE49-F238E27FC236}">
                  <a16:creationId xmlns:a16="http://schemas.microsoft.com/office/drawing/2014/main" xmlns="" id="{94930EF7-1312-4C3C-8D5A-7220D8F40D42}"/>
                </a:ext>
              </a:extLst>
            </p:cNvPr>
            <p:cNvSpPr/>
            <p:nvPr/>
          </p:nvSpPr>
          <p:spPr>
            <a:xfrm>
              <a:off x="5165884" y="4367488"/>
              <a:ext cx="9525" cy="9525"/>
            </a:xfrm>
            <a:custGeom>
              <a:avLst/>
              <a:gdLst>
                <a:gd name="connsiteX0" fmla="*/ 7144 w 9525"/>
                <a:gd name="connsiteY0" fmla="*/ 7344 h 9525"/>
                <a:gd name="connsiteX1" fmla="*/ 7144 w 9525"/>
                <a:gd name="connsiteY1" fmla="*/ 7344 h 9525"/>
              </a:gdLst>
              <a:ahLst/>
              <a:cxnLst>
                <a:cxn ang="0">
                  <a:pos x="connsiteX0" y="connsiteY0"/>
                </a:cxn>
                <a:cxn ang="0">
                  <a:pos x="connsiteX1" y="connsiteY1"/>
                </a:cxn>
              </a:cxnLst>
              <a:rect l="l" t="t" r="r" b="b"/>
              <a:pathLst>
                <a:path w="9525" h="9525">
                  <a:moveTo>
                    <a:pt x="7144" y="7344"/>
                  </a:moveTo>
                  <a:cubicBezTo>
                    <a:pt x="11906" y="9249"/>
                    <a:pt x="9049" y="6392"/>
                    <a:pt x="7144" y="73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62" name="Freeform: Shape 961">
              <a:extLst>
                <a:ext uri="{FF2B5EF4-FFF2-40B4-BE49-F238E27FC236}">
                  <a16:creationId xmlns:a16="http://schemas.microsoft.com/office/drawing/2014/main" xmlns="" id="{75DE8633-E8CF-460A-9E6C-69A557C407F5}"/>
                </a:ext>
              </a:extLst>
            </p:cNvPr>
            <p:cNvSpPr/>
            <p:nvPr/>
          </p:nvSpPr>
          <p:spPr>
            <a:xfrm>
              <a:off x="5162074" y="43591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63" name="Freeform: Shape 962">
              <a:extLst>
                <a:ext uri="{FF2B5EF4-FFF2-40B4-BE49-F238E27FC236}">
                  <a16:creationId xmlns:a16="http://schemas.microsoft.com/office/drawing/2014/main" xmlns="" id="{F0EC6333-B0E0-487B-A075-FAF80DB0D509}"/>
                </a:ext>
              </a:extLst>
            </p:cNvPr>
            <p:cNvSpPr/>
            <p:nvPr/>
          </p:nvSpPr>
          <p:spPr>
            <a:xfrm>
              <a:off x="5144929" y="4376367"/>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9049" y="6086"/>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64" name="Freeform: Shape 963">
              <a:extLst>
                <a:ext uri="{FF2B5EF4-FFF2-40B4-BE49-F238E27FC236}">
                  <a16:creationId xmlns:a16="http://schemas.microsoft.com/office/drawing/2014/main" xmlns="" id="{0DF15547-381C-4BF4-B30A-37E7DBC778CB}"/>
                </a:ext>
              </a:extLst>
            </p:cNvPr>
            <p:cNvSpPr/>
            <p:nvPr/>
          </p:nvSpPr>
          <p:spPr>
            <a:xfrm>
              <a:off x="5162074" y="4379118"/>
              <a:ext cx="19050" cy="9525"/>
            </a:xfrm>
            <a:custGeom>
              <a:avLst/>
              <a:gdLst>
                <a:gd name="connsiteX0" fmla="*/ 12859 w 19050"/>
                <a:gd name="connsiteY0" fmla="*/ 7144 h 9525"/>
                <a:gd name="connsiteX1" fmla="*/ 7144 w 19050"/>
                <a:gd name="connsiteY1" fmla="*/ 10001 h 9525"/>
                <a:gd name="connsiteX2" fmla="*/ 12859 w 19050"/>
                <a:gd name="connsiteY2" fmla="*/ 7144 h 9525"/>
              </a:gdLst>
              <a:ahLst/>
              <a:cxnLst>
                <a:cxn ang="0">
                  <a:pos x="connsiteX0" y="connsiteY0"/>
                </a:cxn>
                <a:cxn ang="0">
                  <a:pos x="connsiteX1" y="connsiteY1"/>
                </a:cxn>
                <a:cxn ang="0">
                  <a:pos x="connsiteX2" y="connsiteY2"/>
                </a:cxn>
              </a:cxnLst>
              <a:rect l="l" t="t" r="r" b="b"/>
              <a:pathLst>
                <a:path w="19050" h="9525">
                  <a:moveTo>
                    <a:pt x="12859" y="7144"/>
                  </a:moveTo>
                  <a:cubicBezTo>
                    <a:pt x="10954" y="8096"/>
                    <a:pt x="9049" y="9049"/>
                    <a:pt x="7144" y="10001"/>
                  </a:cubicBezTo>
                  <a:cubicBezTo>
                    <a:pt x="10001" y="9049"/>
                    <a:pt x="11906" y="9049"/>
                    <a:pt x="1285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65" name="Freeform: Shape 964">
              <a:extLst>
                <a:ext uri="{FF2B5EF4-FFF2-40B4-BE49-F238E27FC236}">
                  <a16:creationId xmlns:a16="http://schemas.microsoft.com/office/drawing/2014/main" xmlns="" id="{4862751F-1EBF-4DD9-938C-F3DA72596E6B}"/>
                </a:ext>
              </a:extLst>
            </p:cNvPr>
            <p:cNvSpPr/>
            <p:nvPr/>
          </p:nvSpPr>
          <p:spPr>
            <a:xfrm>
              <a:off x="5162074" y="4397543"/>
              <a:ext cx="9525" cy="9525"/>
            </a:xfrm>
            <a:custGeom>
              <a:avLst/>
              <a:gdLst>
                <a:gd name="connsiteX0" fmla="*/ 7144 w 9525"/>
                <a:gd name="connsiteY0" fmla="*/ 7769 h 9525"/>
                <a:gd name="connsiteX1" fmla="*/ 10954 w 9525"/>
                <a:gd name="connsiteY1" fmla="*/ 8722 h 9525"/>
                <a:gd name="connsiteX2" fmla="*/ 7144 w 9525"/>
                <a:gd name="connsiteY2" fmla="*/ 7769 h 9525"/>
              </a:gdLst>
              <a:ahLst/>
              <a:cxnLst>
                <a:cxn ang="0">
                  <a:pos x="connsiteX0" y="connsiteY0"/>
                </a:cxn>
                <a:cxn ang="0">
                  <a:pos x="connsiteX1" y="connsiteY1"/>
                </a:cxn>
                <a:cxn ang="0">
                  <a:pos x="connsiteX2" y="connsiteY2"/>
                </a:cxn>
              </a:cxnLst>
              <a:rect l="l" t="t" r="r" b="b"/>
              <a:pathLst>
                <a:path w="9525" h="9525">
                  <a:moveTo>
                    <a:pt x="7144" y="7769"/>
                  </a:moveTo>
                  <a:cubicBezTo>
                    <a:pt x="8096" y="8722"/>
                    <a:pt x="10001" y="7769"/>
                    <a:pt x="10954" y="8722"/>
                  </a:cubicBezTo>
                  <a:cubicBezTo>
                    <a:pt x="11906" y="6817"/>
                    <a:pt x="10001" y="6817"/>
                    <a:pt x="7144" y="77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66" name="Freeform: Shape 965">
              <a:extLst>
                <a:ext uri="{FF2B5EF4-FFF2-40B4-BE49-F238E27FC236}">
                  <a16:creationId xmlns:a16="http://schemas.microsoft.com/office/drawing/2014/main" xmlns="" id="{9E0DBA95-63D8-41EF-BC6E-BD972BDC9A67}"/>
                </a:ext>
              </a:extLst>
            </p:cNvPr>
            <p:cNvSpPr/>
            <p:nvPr/>
          </p:nvSpPr>
          <p:spPr>
            <a:xfrm>
              <a:off x="5163650" y="4360270"/>
              <a:ext cx="9525" cy="9525"/>
            </a:xfrm>
            <a:custGeom>
              <a:avLst/>
              <a:gdLst>
                <a:gd name="connsiteX0" fmla="*/ 10330 w 9525"/>
                <a:gd name="connsiteY0" fmla="*/ 10752 h 9525"/>
                <a:gd name="connsiteX1" fmla="*/ 10330 w 9525"/>
                <a:gd name="connsiteY1" fmla="*/ 10752 h 9525"/>
              </a:gdLst>
              <a:ahLst/>
              <a:cxnLst>
                <a:cxn ang="0">
                  <a:pos x="connsiteX0" y="connsiteY0"/>
                </a:cxn>
                <a:cxn ang="0">
                  <a:pos x="connsiteX1" y="connsiteY1"/>
                </a:cxn>
              </a:cxnLst>
              <a:rect l="l" t="t" r="r" b="b"/>
              <a:pathLst>
                <a:path w="9525" h="9525">
                  <a:moveTo>
                    <a:pt x="10330" y="10752"/>
                  </a:moveTo>
                  <a:cubicBezTo>
                    <a:pt x="9378" y="9800"/>
                    <a:pt x="3663" y="3132"/>
                    <a:pt x="10330" y="1075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67" name="Freeform: Shape 966">
              <a:extLst>
                <a:ext uri="{FF2B5EF4-FFF2-40B4-BE49-F238E27FC236}">
                  <a16:creationId xmlns:a16="http://schemas.microsoft.com/office/drawing/2014/main" xmlns="" id="{A2E5579A-CB13-4A7D-9C81-3640BEA0DA3A}"/>
                </a:ext>
              </a:extLst>
            </p:cNvPr>
            <p:cNvSpPr/>
            <p:nvPr/>
          </p:nvSpPr>
          <p:spPr>
            <a:xfrm>
              <a:off x="5136634" y="4259438"/>
              <a:ext cx="28575" cy="104775"/>
            </a:xfrm>
            <a:custGeom>
              <a:avLst/>
              <a:gdLst>
                <a:gd name="connsiteX0" fmla="*/ 9723 w 28575"/>
                <a:gd name="connsiteY0" fmla="*/ 7761 h 104775"/>
                <a:gd name="connsiteX1" fmla="*/ 30678 w 28575"/>
                <a:gd name="connsiteY1" fmla="*/ 103964 h 104775"/>
                <a:gd name="connsiteX2" fmla="*/ 9723 w 28575"/>
                <a:gd name="connsiteY2" fmla="*/ 7761 h 104775"/>
              </a:gdLst>
              <a:ahLst/>
              <a:cxnLst>
                <a:cxn ang="0">
                  <a:pos x="connsiteX0" y="connsiteY0"/>
                </a:cxn>
                <a:cxn ang="0">
                  <a:pos x="connsiteX1" y="connsiteY1"/>
                </a:cxn>
                <a:cxn ang="0">
                  <a:pos x="connsiteX2" y="connsiteY2"/>
                </a:cxn>
              </a:cxnLst>
              <a:rect l="l" t="t" r="r" b="b"/>
              <a:pathLst>
                <a:path w="28575" h="104775">
                  <a:moveTo>
                    <a:pt x="9723" y="7761"/>
                  </a:moveTo>
                  <a:cubicBezTo>
                    <a:pt x="1151" y="10618"/>
                    <a:pt x="15438" y="103964"/>
                    <a:pt x="30678" y="103964"/>
                  </a:cubicBezTo>
                  <a:cubicBezTo>
                    <a:pt x="26868" y="102059"/>
                    <a:pt x="16391" y="-1764"/>
                    <a:pt x="9723" y="776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68" name="Freeform: Shape 967">
              <a:extLst>
                <a:ext uri="{FF2B5EF4-FFF2-40B4-BE49-F238E27FC236}">
                  <a16:creationId xmlns:a16="http://schemas.microsoft.com/office/drawing/2014/main" xmlns="" id="{E5ED079B-8D25-4E97-8AF1-E2D8FFDB4A0C}"/>
                </a:ext>
              </a:extLst>
            </p:cNvPr>
            <p:cNvSpPr/>
            <p:nvPr/>
          </p:nvSpPr>
          <p:spPr>
            <a:xfrm>
              <a:off x="5158264" y="4344828"/>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lnTo>
                    <a:pt x="7144" y="7144"/>
                  </a:lnTo>
                  <a:cubicBezTo>
                    <a:pt x="7144" y="8096"/>
                    <a:pt x="8096" y="8096"/>
                    <a:pt x="10001"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69" name="Freeform: Shape 968">
              <a:extLst>
                <a:ext uri="{FF2B5EF4-FFF2-40B4-BE49-F238E27FC236}">
                  <a16:creationId xmlns:a16="http://schemas.microsoft.com/office/drawing/2014/main" xmlns="" id="{CE5E387A-7B40-442A-8446-1126E725BFC9}"/>
                </a:ext>
              </a:extLst>
            </p:cNvPr>
            <p:cNvSpPr/>
            <p:nvPr/>
          </p:nvSpPr>
          <p:spPr>
            <a:xfrm>
              <a:off x="5131590" y="4228623"/>
              <a:ext cx="28575" cy="38100"/>
            </a:xfrm>
            <a:custGeom>
              <a:avLst/>
              <a:gdLst>
                <a:gd name="connsiteX0" fmla="*/ 24292 w 28575"/>
                <a:gd name="connsiteY0" fmla="*/ 25241 h 38100"/>
                <a:gd name="connsiteX1" fmla="*/ 17625 w 28575"/>
                <a:gd name="connsiteY1" fmla="*/ 7144 h 38100"/>
                <a:gd name="connsiteX2" fmla="*/ 24292 w 28575"/>
                <a:gd name="connsiteY2" fmla="*/ 25241 h 38100"/>
              </a:gdLst>
              <a:ahLst/>
              <a:cxnLst>
                <a:cxn ang="0">
                  <a:pos x="connsiteX0" y="connsiteY0"/>
                </a:cxn>
                <a:cxn ang="0">
                  <a:pos x="connsiteX1" y="connsiteY1"/>
                </a:cxn>
                <a:cxn ang="0">
                  <a:pos x="connsiteX2" y="connsiteY2"/>
                </a:cxn>
              </a:cxnLst>
              <a:rect l="l" t="t" r="r" b="b"/>
              <a:pathLst>
                <a:path w="28575" h="38100">
                  <a:moveTo>
                    <a:pt x="24292" y="25241"/>
                  </a:moveTo>
                  <a:cubicBezTo>
                    <a:pt x="39532" y="2381"/>
                    <a:pt x="-10950" y="20479"/>
                    <a:pt x="17625" y="7144"/>
                  </a:cubicBezTo>
                  <a:cubicBezTo>
                    <a:pt x="-13808" y="26194"/>
                    <a:pt x="36675" y="39529"/>
                    <a:pt x="24292" y="2524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70" name="Freeform: Shape 969">
              <a:extLst>
                <a:ext uri="{FF2B5EF4-FFF2-40B4-BE49-F238E27FC236}">
                  <a16:creationId xmlns:a16="http://schemas.microsoft.com/office/drawing/2014/main" xmlns="" id="{CC200148-A887-45FF-96BE-80B70B309943}"/>
                </a:ext>
              </a:extLst>
            </p:cNvPr>
            <p:cNvSpPr/>
            <p:nvPr/>
          </p:nvSpPr>
          <p:spPr>
            <a:xfrm>
              <a:off x="5149095" y="4254870"/>
              <a:ext cx="19050" cy="9525"/>
            </a:xfrm>
            <a:custGeom>
              <a:avLst/>
              <a:gdLst>
                <a:gd name="connsiteX0" fmla="*/ 12503 w 19050"/>
                <a:gd name="connsiteY0" fmla="*/ 7567 h 9525"/>
                <a:gd name="connsiteX1" fmla="*/ 12503 w 19050"/>
                <a:gd name="connsiteY1" fmla="*/ 7567 h 9525"/>
              </a:gdLst>
              <a:ahLst/>
              <a:cxnLst>
                <a:cxn ang="0">
                  <a:pos x="connsiteX0" y="connsiteY0"/>
                </a:cxn>
                <a:cxn ang="0">
                  <a:pos x="connsiteX1" y="connsiteY1"/>
                </a:cxn>
              </a:cxnLst>
              <a:rect l="l" t="t" r="r" b="b"/>
              <a:pathLst>
                <a:path w="19050" h="9525">
                  <a:moveTo>
                    <a:pt x="12503" y="7567"/>
                  </a:moveTo>
                  <a:cubicBezTo>
                    <a:pt x="2025" y="6615"/>
                    <a:pt x="9645" y="7567"/>
                    <a:pt x="12503"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71" name="Freeform: Shape 970">
              <a:extLst>
                <a:ext uri="{FF2B5EF4-FFF2-40B4-BE49-F238E27FC236}">
                  <a16:creationId xmlns:a16="http://schemas.microsoft.com/office/drawing/2014/main" xmlns="" id="{79B31120-061F-479D-A1F1-AC396BB1E594}"/>
                </a:ext>
              </a:extLst>
            </p:cNvPr>
            <p:cNvSpPr/>
            <p:nvPr/>
          </p:nvSpPr>
          <p:spPr>
            <a:xfrm>
              <a:off x="5134451" y="4253241"/>
              <a:ext cx="19050" cy="9525"/>
            </a:xfrm>
            <a:custGeom>
              <a:avLst/>
              <a:gdLst>
                <a:gd name="connsiteX0" fmla="*/ 7144 w 19050"/>
                <a:gd name="connsiteY0" fmla="*/ 8244 h 9525"/>
                <a:gd name="connsiteX1" fmla="*/ 11906 w 19050"/>
                <a:gd name="connsiteY1" fmla="*/ 8244 h 9525"/>
                <a:gd name="connsiteX2" fmla="*/ 7144 w 19050"/>
                <a:gd name="connsiteY2" fmla="*/ 8244 h 9525"/>
              </a:gdLst>
              <a:ahLst/>
              <a:cxnLst>
                <a:cxn ang="0">
                  <a:pos x="connsiteX0" y="connsiteY0"/>
                </a:cxn>
                <a:cxn ang="0">
                  <a:pos x="connsiteX1" y="connsiteY1"/>
                </a:cxn>
                <a:cxn ang="0">
                  <a:pos x="connsiteX2" y="connsiteY2"/>
                </a:cxn>
              </a:cxnLst>
              <a:rect l="l" t="t" r="r" b="b"/>
              <a:pathLst>
                <a:path w="19050" h="9525">
                  <a:moveTo>
                    <a:pt x="7144" y="8244"/>
                  </a:moveTo>
                  <a:cubicBezTo>
                    <a:pt x="9049" y="8244"/>
                    <a:pt x="10001" y="8244"/>
                    <a:pt x="11906" y="8244"/>
                  </a:cubicBezTo>
                  <a:cubicBezTo>
                    <a:pt x="12859" y="6339"/>
                    <a:pt x="10001" y="7291"/>
                    <a:pt x="7144"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72" name="Freeform: Shape 971">
              <a:extLst>
                <a:ext uri="{FF2B5EF4-FFF2-40B4-BE49-F238E27FC236}">
                  <a16:creationId xmlns:a16="http://schemas.microsoft.com/office/drawing/2014/main" xmlns="" id="{977387F3-D489-4768-AA43-D869346E6A58}"/>
                </a:ext>
              </a:extLst>
            </p:cNvPr>
            <p:cNvSpPr/>
            <p:nvPr/>
          </p:nvSpPr>
          <p:spPr>
            <a:xfrm>
              <a:off x="5150600" y="4230381"/>
              <a:ext cx="9525" cy="9525"/>
            </a:xfrm>
            <a:custGeom>
              <a:avLst/>
              <a:gdLst>
                <a:gd name="connsiteX0" fmla="*/ 10045 w 9525"/>
                <a:gd name="connsiteY0" fmla="*/ 8244 h 9525"/>
                <a:gd name="connsiteX1" fmla="*/ 10045 w 9525"/>
                <a:gd name="connsiteY1" fmla="*/ 8244 h 9525"/>
              </a:gdLst>
              <a:ahLst/>
              <a:cxnLst>
                <a:cxn ang="0">
                  <a:pos x="connsiteX0" y="connsiteY0"/>
                </a:cxn>
                <a:cxn ang="0">
                  <a:pos x="connsiteX1" y="connsiteY1"/>
                </a:cxn>
              </a:cxnLst>
              <a:rect l="l" t="t" r="r" b="b"/>
              <a:pathLst>
                <a:path w="9525" h="9525">
                  <a:moveTo>
                    <a:pt x="10045" y="8244"/>
                  </a:moveTo>
                  <a:cubicBezTo>
                    <a:pt x="7187" y="7291"/>
                    <a:pt x="5282" y="6339"/>
                    <a:pt x="10045"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73" name="Freeform: Shape 972">
              <a:extLst>
                <a:ext uri="{FF2B5EF4-FFF2-40B4-BE49-F238E27FC236}">
                  <a16:creationId xmlns:a16="http://schemas.microsoft.com/office/drawing/2014/main" xmlns="" id="{4F07F9CE-0FB7-40EC-A9D4-1AD69707DBCF}"/>
                </a:ext>
              </a:extLst>
            </p:cNvPr>
            <p:cNvSpPr/>
            <p:nvPr/>
          </p:nvSpPr>
          <p:spPr>
            <a:xfrm>
              <a:off x="5129689" y="4216241"/>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2859" y="26194"/>
                    <a:pt x="29051" y="1095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74" name="Freeform: Shape 973">
              <a:extLst>
                <a:ext uri="{FF2B5EF4-FFF2-40B4-BE49-F238E27FC236}">
                  <a16:creationId xmlns:a16="http://schemas.microsoft.com/office/drawing/2014/main" xmlns="" id="{5174690C-6E35-450A-B803-E53744938E66}"/>
                </a:ext>
              </a:extLst>
            </p:cNvPr>
            <p:cNvSpPr/>
            <p:nvPr/>
          </p:nvSpPr>
          <p:spPr>
            <a:xfrm>
              <a:off x="5134783" y="4139088"/>
              <a:ext cx="19050" cy="76200"/>
            </a:xfrm>
            <a:custGeom>
              <a:avLst/>
              <a:gdLst>
                <a:gd name="connsiteX0" fmla="*/ 21100 w 19050"/>
                <a:gd name="connsiteY0" fmla="*/ 72866 h 76200"/>
                <a:gd name="connsiteX1" fmla="*/ 15385 w 19050"/>
                <a:gd name="connsiteY1" fmla="*/ 7144 h 76200"/>
                <a:gd name="connsiteX2" fmla="*/ 21100 w 19050"/>
                <a:gd name="connsiteY2" fmla="*/ 72866 h 76200"/>
              </a:gdLst>
              <a:ahLst/>
              <a:cxnLst>
                <a:cxn ang="0">
                  <a:pos x="connsiteX0" y="connsiteY0"/>
                </a:cxn>
                <a:cxn ang="0">
                  <a:pos x="connsiteX1" y="connsiteY1"/>
                </a:cxn>
                <a:cxn ang="0">
                  <a:pos x="connsiteX2" y="connsiteY2"/>
                </a:cxn>
              </a:cxnLst>
              <a:rect l="l" t="t" r="r" b="b"/>
              <a:pathLst>
                <a:path w="19050" h="76200">
                  <a:moveTo>
                    <a:pt x="21100" y="72866"/>
                  </a:moveTo>
                  <a:cubicBezTo>
                    <a:pt x="21100" y="65246"/>
                    <a:pt x="12527" y="10954"/>
                    <a:pt x="15385" y="7144"/>
                  </a:cubicBezTo>
                  <a:cubicBezTo>
                    <a:pt x="15385" y="46196"/>
                    <a:pt x="-6523" y="71914"/>
                    <a:pt x="21100" y="7286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75" name="Freeform: Shape 974">
              <a:extLst>
                <a:ext uri="{FF2B5EF4-FFF2-40B4-BE49-F238E27FC236}">
                  <a16:creationId xmlns:a16="http://schemas.microsoft.com/office/drawing/2014/main" xmlns="" id="{D14A21DD-ED8B-480D-95C4-4989A97F3650}"/>
                </a:ext>
              </a:extLst>
            </p:cNvPr>
            <p:cNvSpPr/>
            <p:nvPr/>
          </p:nvSpPr>
          <p:spPr>
            <a:xfrm>
              <a:off x="5132546" y="4210526"/>
              <a:ext cx="9525" cy="9525"/>
            </a:xfrm>
            <a:custGeom>
              <a:avLst/>
              <a:gdLst>
                <a:gd name="connsiteX0" fmla="*/ 7144 w 9525"/>
                <a:gd name="connsiteY0" fmla="*/ 7144 h 9525"/>
                <a:gd name="connsiteX1" fmla="*/ 9049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9049" y="8096"/>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76" name="Freeform: Shape 975">
              <a:extLst>
                <a:ext uri="{FF2B5EF4-FFF2-40B4-BE49-F238E27FC236}">
                  <a16:creationId xmlns:a16="http://schemas.microsoft.com/office/drawing/2014/main" xmlns="" id="{4EF9699A-A1BD-4989-B498-EC92F21A16AE}"/>
                </a:ext>
              </a:extLst>
            </p:cNvPr>
            <p:cNvSpPr/>
            <p:nvPr/>
          </p:nvSpPr>
          <p:spPr>
            <a:xfrm>
              <a:off x="5141924" y="4137183"/>
              <a:ext cx="9525" cy="9525"/>
            </a:xfrm>
            <a:custGeom>
              <a:avLst/>
              <a:gdLst>
                <a:gd name="connsiteX0" fmla="*/ 8244 w 9525"/>
                <a:gd name="connsiteY0" fmla="*/ 8096 h 9525"/>
                <a:gd name="connsiteX1" fmla="*/ 8244 w 9525"/>
                <a:gd name="connsiteY1" fmla="*/ 7144 h 9525"/>
                <a:gd name="connsiteX2" fmla="*/ 8244 w 9525"/>
                <a:gd name="connsiteY2" fmla="*/ 8096 h 9525"/>
              </a:gdLst>
              <a:ahLst/>
              <a:cxnLst>
                <a:cxn ang="0">
                  <a:pos x="connsiteX0" y="connsiteY0"/>
                </a:cxn>
                <a:cxn ang="0">
                  <a:pos x="connsiteX1" y="connsiteY1"/>
                </a:cxn>
                <a:cxn ang="0">
                  <a:pos x="connsiteX2" y="connsiteY2"/>
                </a:cxn>
              </a:cxnLst>
              <a:rect l="l" t="t" r="r" b="b"/>
              <a:pathLst>
                <a:path w="9525" h="9525">
                  <a:moveTo>
                    <a:pt x="8244" y="8096"/>
                  </a:moveTo>
                  <a:cubicBezTo>
                    <a:pt x="8244" y="8096"/>
                    <a:pt x="8244" y="7144"/>
                    <a:pt x="8244" y="7144"/>
                  </a:cubicBezTo>
                  <a:cubicBezTo>
                    <a:pt x="6339" y="7144"/>
                    <a:pt x="7291" y="7144"/>
                    <a:pt x="82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77" name="Freeform: Shape 976">
              <a:extLst>
                <a:ext uri="{FF2B5EF4-FFF2-40B4-BE49-F238E27FC236}">
                  <a16:creationId xmlns:a16="http://schemas.microsoft.com/office/drawing/2014/main" xmlns="" id="{2E4A8E4E-232F-48AD-8E72-0015C6135604}"/>
                </a:ext>
              </a:extLst>
            </p:cNvPr>
            <p:cNvSpPr/>
            <p:nvPr/>
          </p:nvSpPr>
          <p:spPr>
            <a:xfrm>
              <a:off x="5136356" y="421624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78" name="Freeform: Shape 977">
              <a:extLst>
                <a:ext uri="{FF2B5EF4-FFF2-40B4-BE49-F238E27FC236}">
                  <a16:creationId xmlns:a16="http://schemas.microsoft.com/office/drawing/2014/main" xmlns="" id="{CC86D91E-6CDC-4BC6-B962-95523358D283}"/>
                </a:ext>
              </a:extLst>
            </p:cNvPr>
            <p:cNvSpPr/>
            <p:nvPr/>
          </p:nvSpPr>
          <p:spPr>
            <a:xfrm>
              <a:off x="5148527" y="4216453"/>
              <a:ext cx="9525" cy="9525"/>
            </a:xfrm>
            <a:custGeom>
              <a:avLst/>
              <a:gdLst>
                <a:gd name="connsiteX0" fmla="*/ 9260 w 9525"/>
                <a:gd name="connsiteY0" fmla="*/ 8837 h 9525"/>
                <a:gd name="connsiteX1" fmla="*/ 9260 w 9525"/>
                <a:gd name="connsiteY1" fmla="*/ 8837 h 9525"/>
              </a:gdLst>
              <a:ahLst/>
              <a:cxnLst>
                <a:cxn ang="0">
                  <a:pos x="connsiteX0" y="connsiteY0"/>
                </a:cxn>
                <a:cxn ang="0">
                  <a:pos x="connsiteX1" y="connsiteY1"/>
                </a:cxn>
              </a:cxnLst>
              <a:rect l="l" t="t" r="r" b="b"/>
              <a:pathLst>
                <a:path w="9525" h="9525">
                  <a:moveTo>
                    <a:pt x="9260" y="8837"/>
                  </a:moveTo>
                  <a:cubicBezTo>
                    <a:pt x="9260" y="8837"/>
                    <a:pt x="4498" y="5027"/>
                    <a:pt x="9260"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79" name="Freeform: Shape 978">
              <a:extLst>
                <a:ext uri="{FF2B5EF4-FFF2-40B4-BE49-F238E27FC236}">
                  <a16:creationId xmlns:a16="http://schemas.microsoft.com/office/drawing/2014/main" xmlns="" id="{E54B2CCC-ECE1-4B29-9746-99047CA8F003}"/>
                </a:ext>
              </a:extLst>
            </p:cNvPr>
            <p:cNvSpPr/>
            <p:nvPr/>
          </p:nvSpPr>
          <p:spPr>
            <a:xfrm>
              <a:off x="5146834" y="4125753"/>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8096" y="7144"/>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80" name="Freeform: Shape 979">
              <a:extLst>
                <a:ext uri="{FF2B5EF4-FFF2-40B4-BE49-F238E27FC236}">
                  <a16:creationId xmlns:a16="http://schemas.microsoft.com/office/drawing/2014/main" xmlns="" id="{2E82ACA1-3F47-44C0-97DA-19903DD1DFF1}"/>
                </a:ext>
              </a:extLst>
            </p:cNvPr>
            <p:cNvSpPr/>
            <p:nvPr/>
          </p:nvSpPr>
          <p:spPr>
            <a:xfrm>
              <a:off x="5150644" y="40914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81" name="Freeform: Shape 980">
              <a:extLst>
                <a:ext uri="{FF2B5EF4-FFF2-40B4-BE49-F238E27FC236}">
                  <a16:creationId xmlns:a16="http://schemas.microsoft.com/office/drawing/2014/main" xmlns="" id="{FF84EA0C-F60D-4919-9D9C-D77CF78BC209}"/>
                </a:ext>
              </a:extLst>
            </p:cNvPr>
            <p:cNvSpPr/>
            <p:nvPr/>
          </p:nvSpPr>
          <p:spPr>
            <a:xfrm>
              <a:off x="5136308" y="4009548"/>
              <a:ext cx="28575" cy="133350"/>
            </a:xfrm>
            <a:custGeom>
              <a:avLst/>
              <a:gdLst>
                <a:gd name="connsiteX0" fmla="*/ 12907 w 28575"/>
                <a:gd name="connsiteY0" fmla="*/ 7144 h 133350"/>
                <a:gd name="connsiteX1" fmla="*/ 23384 w 28575"/>
                <a:gd name="connsiteY1" fmla="*/ 130969 h 133350"/>
                <a:gd name="connsiteX2" fmla="*/ 12907 w 28575"/>
                <a:gd name="connsiteY2" fmla="*/ 7144 h 133350"/>
              </a:gdLst>
              <a:ahLst/>
              <a:cxnLst>
                <a:cxn ang="0">
                  <a:pos x="connsiteX0" y="connsiteY0"/>
                </a:cxn>
                <a:cxn ang="0">
                  <a:pos x="connsiteX1" y="connsiteY1"/>
                </a:cxn>
                <a:cxn ang="0">
                  <a:pos x="connsiteX2" y="connsiteY2"/>
                </a:cxn>
              </a:cxnLst>
              <a:rect l="l" t="t" r="r" b="b"/>
              <a:pathLst>
                <a:path w="28575" h="133350">
                  <a:moveTo>
                    <a:pt x="12907" y="7144"/>
                  </a:moveTo>
                  <a:cubicBezTo>
                    <a:pt x="22432" y="18574"/>
                    <a:pt x="-9953" y="133826"/>
                    <a:pt x="23384" y="130969"/>
                  </a:cubicBezTo>
                  <a:cubicBezTo>
                    <a:pt x="25289" y="131921"/>
                    <a:pt x="-5191" y="11906"/>
                    <a:pt x="1290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82" name="Freeform: Shape 981">
              <a:extLst>
                <a:ext uri="{FF2B5EF4-FFF2-40B4-BE49-F238E27FC236}">
                  <a16:creationId xmlns:a16="http://schemas.microsoft.com/office/drawing/2014/main" xmlns="" id="{E516F8F5-920A-4CC6-A9F0-A7557F0B1E6E}"/>
                </a:ext>
              </a:extLst>
            </p:cNvPr>
            <p:cNvSpPr/>
            <p:nvPr/>
          </p:nvSpPr>
          <p:spPr>
            <a:xfrm>
              <a:off x="5143024" y="4042557"/>
              <a:ext cx="19050" cy="9525"/>
            </a:xfrm>
            <a:custGeom>
              <a:avLst/>
              <a:gdLst>
                <a:gd name="connsiteX0" fmla="*/ 7144 w 19050"/>
                <a:gd name="connsiteY0" fmla="*/ 10330 h 9525"/>
                <a:gd name="connsiteX1" fmla="*/ 7144 w 19050"/>
                <a:gd name="connsiteY1" fmla="*/ 10330 h 9525"/>
              </a:gdLst>
              <a:ahLst/>
              <a:cxnLst>
                <a:cxn ang="0">
                  <a:pos x="connsiteX0" y="connsiteY0"/>
                </a:cxn>
                <a:cxn ang="0">
                  <a:pos x="connsiteX1" y="connsiteY1"/>
                </a:cxn>
              </a:cxnLst>
              <a:rect l="l" t="t" r="r" b="b"/>
              <a:pathLst>
                <a:path w="19050" h="9525">
                  <a:moveTo>
                    <a:pt x="7144" y="10330"/>
                  </a:moveTo>
                  <a:cubicBezTo>
                    <a:pt x="17621" y="3663"/>
                    <a:pt x="8096" y="9378"/>
                    <a:pt x="7144" y="1033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83" name="Freeform: Shape 982">
              <a:extLst>
                <a:ext uri="{FF2B5EF4-FFF2-40B4-BE49-F238E27FC236}">
                  <a16:creationId xmlns:a16="http://schemas.microsoft.com/office/drawing/2014/main" xmlns="" id="{96D3311D-B6B4-45D0-86BD-3BF4E4023C15}"/>
                </a:ext>
              </a:extLst>
            </p:cNvPr>
            <p:cNvSpPr/>
            <p:nvPr/>
          </p:nvSpPr>
          <p:spPr>
            <a:xfrm>
              <a:off x="5142173" y="4042329"/>
              <a:ext cx="9525" cy="9525"/>
            </a:xfrm>
            <a:custGeom>
              <a:avLst/>
              <a:gdLst>
                <a:gd name="connsiteX0" fmla="*/ 8947 w 9525"/>
                <a:gd name="connsiteY0" fmla="*/ 8653 h 9525"/>
                <a:gd name="connsiteX1" fmla="*/ 8947 w 9525"/>
                <a:gd name="connsiteY1" fmla="*/ 8653 h 9525"/>
              </a:gdLst>
              <a:ahLst/>
              <a:cxnLst>
                <a:cxn ang="0">
                  <a:pos x="connsiteX0" y="connsiteY0"/>
                </a:cxn>
                <a:cxn ang="0">
                  <a:pos x="connsiteX1" y="connsiteY1"/>
                </a:cxn>
              </a:cxnLst>
              <a:rect l="l" t="t" r="r" b="b"/>
              <a:pathLst>
                <a:path w="9525" h="9525">
                  <a:moveTo>
                    <a:pt x="8947" y="8653"/>
                  </a:moveTo>
                  <a:cubicBezTo>
                    <a:pt x="6090" y="5795"/>
                    <a:pt x="7042" y="7701"/>
                    <a:pt x="8947"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84" name="Freeform: Shape 983">
              <a:extLst>
                <a:ext uri="{FF2B5EF4-FFF2-40B4-BE49-F238E27FC236}">
                  <a16:creationId xmlns:a16="http://schemas.microsoft.com/office/drawing/2014/main" xmlns="" id="{A926F7AD-FEB7-413E-9659-D8AF156494BE}"/>
                </a:ext>
              </a:extLst>
            </p:cNvPr>
            <p:cNvSpPr/>
            <p:nvPr/>
          </p:nvSpPr>
          <p:spPr>
            <a:xfrm>
              <a:off x="5139066" y="3999071"/>
              <a:ext cx="9525" cy="9525"/>
            </a:xfrm>
            <a:custGeom>
              <a:avLst/>
              <a:gdLst>
                <a:gd name="connsiteX0" fmla="*/ 8244 w 9525"/>
                <a:gd name="connsiteY0" fmla="*/ 9049 h 9525"/>
                <a:gd name="connsiteX1" fmla="*/ 8244 w 9525"/>
                <a:gd name="connsiteY1" fmla="*/ 7144 h 9525"/>
                <a:gd name="connsiteX2" fmla="*/ 8244 w 9525"/>
                <a:gd name="connsiteY2" fmla="*/ 9049 h 9525"/>
              </a:gdLst>
              <a:ahLst/>
              <a:cxnLst>
                <a:cxn ang="0">
                  <a:pos x="connsiteX0" y="connsiteY0"/>
                </a:cxn>
                <a:cxn ang="0">
                  <a:pos x="connsiteX1" y="connsiteY1"/>
                </a:cxn>
                <a:cxn ang="0">
                  <a:pos x="connsiteX2" y="connsiteY2"/>
                </a:cxn>
              </a:cxnLst>
              <a:rect l="l" t="t" r="r" b="b"/>
              <a:pathLst>
                <a:path w="9525" h="9525">
                  <a:moveTo>
                    <a:pt x="8244" y="9049"/>
                  </a:moveTo>
                  <a:cubicBezTo>
                    <a:pt x="8244" y="9049"/>
                    <a:pt x="9196" y="8096"/>
                    <a:pt x="8244" y="7144"/>
                  </a:cubicBezTo>
                  <a:cubicBezTo>
                    <a:pt x="7291" y="7144"/>
                    <a:pt x="6339" y="9049"/>
                    <a:pt x="82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85" name="Freeform: Shape 984">
              <a:extLst>
                <a:ext uri="{FF2B5EF4-FFF2-40B4-BE49-F238E27FC236}">
                  <a16:creationId xmlns:a16="http://schemas.microsoft.com/office/drawing/2014/main" xmlns="" id="{63BB6F14-7EAA-452A-806C-AC19AD77361D}"/>
                </a:ext>
              </a:extLst>
            </p:cNvPr>
            <p:cNvSpPr/>
            <p:nvPr/>
          </p:nvSpPr>
          <p:spPr>
            <a:xfrm>
              <a:off x="5135800" y="3999071"/>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9049"/>
                    <a:pt x="7700" y="7144"/>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86" name="Freeform: Shape 985">
              <a:extLst>
                <a:ext uri="{FF2B5EF4-FFF2-40B4-BE49-F238E27FC236}">
                  <a16:creationId xmlns:a16="http://schemas.microsoft.com/office/drawing/2014/main" xmlns="" id="{4570E95C-8AEA-4BA6-AF9D-7D92953A9BEF}"/>
                </a:ext>
              </a:extLst>
            </p:cNvPr>
            <p:cNvSpPr/>
            <p:nvPr/>
          </p:nvSpPr>
          <p:spPr>
            <a:xfrm>
              <a:off x="5123104" y="3939063"/>
              <a:ext cx="28575" cy="66675"/>
            </a:xfrm>
            <a:custGeom>
              <a:avLst/>
              <a:gdLst>
                <a:gd name="connsiteX0" fmla="*/ 10871 w 28575"/>
                <a:gd name="connsiteY0" fmla="*/ 7144 h 66675"/>
                <a:gd name="connsiteX1" fmla="*/ 18491 w 28575"/>
                <a:gd name="connsiteY1" fmla="*/ 67151 h 66675"/>
                <a:gd name="connsiteX2" fmla="*/ 24206 w 28575"/>
                <a:gd name="connsiteY2" fmla="*/ 50006 h 66675"/>
                <a:gd name="connsiteX3" fmla="*/ 8966 w 28575"/>
                <a:gd name="connsiteY3" fmla="*/ 45244 h 66675"/>
                <a:gd name="connsiteX4" fmla="*/ 10871 w 28575"/>
                <a:gd name="connsiteY4" fmla="*/ 714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66675">
                  <a:moveTo>
                    <a:pt x="10871" y="7144"/>
                  </a:moveTo>
                  <a:cubicBezTo>
                    <a:pt x="9919" y="18574"/>
                    <a:pt x="-559" y="41434"/>
                    <a:pt x="18491" y="67151"/>
                  </a:cubicBezTo>
                  <a:cubicBezTo>
                    <a:pt x="5156" y="59531"/>
                    <a:pt x="7061" y="53816"/>
                    <a:pt x="24206" y="50006"/>
                  </a:cubicBezTo>
                  <a:cubicBezTo>
                    <a:pt x="25159" y="49054"/>
                    <a:pt x="3251" y="49054"/>
                    <a:pt x="8966" y="45244"/>
                  </a:cubicBezTo>
                  <a:cubicBezTo>
                    <a:pt x="28969" y="41434"/>
                    <a:pt x="1346" y="7144"/>
                    <a:pt x="1087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87" name="Freeform: Shape 986">
              <a:extLst>
                <a:ext uri="{FF2B5EF4-FFF2-40B4-BE49-F238E27FC236}">
                  <a16:creationId xmlns:a16="http://schemas.microsoft.com/office/drawing/2014/main" xmlns="" id="{16582FC0-F7C1-48CF-8352-D8FF52A662AA}"/>
                </a:ext>
              </a:extLst>
            </p:cNvPr>
            <p:cNvSpPr/>
            <p:nvPr/>
          </p:nvSpPr>
          <p:spPr>
            <a:xfrm>
              <a:off x="5115322" y="3923145"/>
              <a:ext cx="19050" cy="9525"/>
            </a:xfrm>
            <a:custGeom>
              <a:avLst/>
              <a:gdLst>
                <a:gd name="connsiteX0" fmla="*/ 9128 w 19050"/>
                <a:gd name="connsiteY0" fmla="*/ 9727 h 9525"/>
                <a:gd name="connsiteX1" fmla="*/ 9128 w 19050"/>
                <a:gd name="connsiteY1" fmla="*/ 9727 h 9525"/>
              </a:gdLst>
              <a:ahLst/>
              <a:cxnLst>
                <a:cxn ang="0">
                  <a:pos x="connsiteX0" y="connsiteY0"/>
                </a:cxn>
                <a:cxn ang="0">
                  <a:pos x="connsiteX1" y="connsiteY1"/>
                </a:cxn>
              </a:cxnLst>
              <a:rect l="l" t="t" r="r" b="b"/>
              <a:pathLst>
                <a:path w="19050" h="9525">
                  <a:moveTo>
                    <a:pt x="9128" y="9727"/>
                  </a:moveTo>
                  <a:cubicBezTo>
                    <a:pt x="23416" y="11632"/>
                    <a:pt x="556" y="3059"/>
                    <a:pt x="9128" y="97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88" name="Freeform: Shape 987">
              <a:extLst>
                <a:ext uri="{FF2B5EF4-FFF2-40B4-BE49-F238E27FC236}">
                  <a16:creationId xmlns:a16="http://schemas.microsoft.com/office/drawing/2014/main" xmlns="" id="{3E16BD16-9EAE-4F3D-9688-62BF59DDF6A3}"/>
                </a:ext>
              </a:extLst>
            </p:cNvPr>
            <p:cNvSpPr/>
            <p:nvPr/>
          </p:nvSpPr>
          <p:spPr>
            <a:xfrm>
              <a:off x="5113845" y="3889183"/>
              <a:ext cx="19050" cy="38100"/>
            </a:xfrm>
            <a:custGeom>
              <a:avLst/>
              <a:gdLst>
                <a:gd name="connsiteX0" fmla="*/ 8700 w 19050"/>
                <a:gd name="connsiteY0" fmla="*/ 18924 h 38100"/>
                <a:gd name="connsiteX1" fmla="*/ 13462 w 19050"/>
                <a:gd name="connsiteY1" fmla="*/ 38927 h 38100"/>
                <a:gd name="connsiteX2" fmla="*/ 16320 w 19050"/>
                <a:gd name="connsiteY2" fmla="*/ 37022 h 38100"/>
                <a:gd name="connsiteX3" fmla="*/ 8700 w 19050"/>
                <a:gd name="connsiteY3" fmla="*/ 18924 h 38100"/>
              </a:gdLst>
              <a:ahLst/>
              <a:cxnLst>
                <a:cxn ang="0">
                  <a:pos x="connsiteX0" y="connsiteY0"/>
                </a:cxn>
                <a:cxn ang="0">
                  <a:pos x="connsiteX1" y="connsiteY1"/>
                </a:cxn>
                <a:cxn ang="0">
                  <a:pos x="connsiteX2" y="connsiteY2"/>
                </a:cxn>
                <a:cxn ang="0">
                  <a:pos x="connsiteX3" y="connsiteY3"/>
                </a:cxn>
              </a:cxnLst>
              <a:rect l="l" t="t" r="r" b="b"/>
              <a:pathLst>
                <a:path w="19050" h="38100">
                  <a:moveTo>
                    <a:pt x="8700" y="18924"/>
                  </a:moveTo>
                  <a:cubicBezTo>
                    <a:pt x="7747" y="18924"/>
                    <a:pt x="3937" y="39879"/>
                    <a:pt x="13462" y="38927"/>
                  </a:cubicBezTo>
                  <a:cubicBezTo>
                    <a:pt x="11557" y="36069"/>
                    <a:pt x="12510" y="35117"/>
                    <a:pt x="16320" y="37022"/>
                  </a:cubicBezTo>
                  <a:cubicBezTo>
                    <a:pt x="13462" y="38927"/>
                    <a:pt x="15367" y="-16318"/>
                    <a:pt x="8700" y="1892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89" name="Freeform: Shape 988">
              <a:extLst>
                <a:ext uri="{FF2B5EF4-FFF2-40B4-BE49-F238E27FC236}">
                  <a16:creationId xmlns:a16="http://schemas.microsoft.com/office/drawing/2014/main" xmlns="" id="{9ECE84C5-C507-4BEE-AB28-13900BBBED86}"/>
                </a:ext>
              </a:extLst>
            </p:cNvPr>
            <p:cNvSpPr/>
            <p:nvPr/>
          </p:nvSpPr>
          <p:spPr>
            <a:xfrm>
              <a:off x="5108734" y="3899588"/>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8096" y="7567"/>
                    <a:pt x="11906"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990" name="Group 989">
            <a:extLst>
              <a:ext uri="{FF2B5EF4-FFF2-40B4-BE49-F238E27FC236}">
                <a16:creationId xmlns:a16="http://schemas.microsoft.com/office/drawing/2014/main" xmlns="" id="{8B6F52E3-37FE-4111-8C46-3E9969FB912A}"/>
              </a:ext>
            </a:extLst>
          </p:cNvPr>
          <p:cNvGrpSpPr/>
          <p:nvPr/>
        </p:nvGrpSpPr>
        <p:grpSpPr>
          <a:xfrm rot="16271802">
            <a:off x="10697257" y="1236139"/>
            <a:ext cx="611200" cy="139849"/>
            <a:chOff x="4329589" y="2147304"/>
            <a:chExt cx="1590675" cy="363962"/>
          </a:xfrm>
        </p:grpSpPr>
        <p:sp>
          <p:nvSpPr>
            <p:cNvPr id="991" name="Freeform: Shape 990">
              <a:extLst>
                <a:ext uri="{FF2B5EF4-FFF2-40B4-BE49-F238E27FC236}">
                  <a16:creationId xmlns:a16="http://schemas.microsoft.com/office/drawing/2014/main" xmlns="" id="{BB8D250B-428E-42CD-BD3E-B313F4871561}"/>
                </a:ext>
              </a:extLst>
            </p:cNvPr>
            <p:cNvSpPr/>
            <p:nvPr/>
          </p:nvSpPr>
          <p:spPr>
            <a:xfrm>
              <a:off x="4342269" y="2172176"/>
              <a:ext cx="9525" cy="19050"/>
            </a:xfrm>
            <a:custGeom>
              <a:avLst/>
              <a:gdLst>
                <a:gd name="connsiteX0" fmla="*/ 8751 w 9525"/>
                <a:gd name="connsiteY0" fmla="*/ 14764 h 19050"/>
                <a:gd name="connsiteX1" fmla="*/ 7799 w 9525"/>
                <a:gd name="connsiteY1" fmla="*/ 7144 h 19050"/>
                <a:gd name="connsiteX2" fmla="*/ 8751 w 9525"/>
                <a:gd name="connsiteY2" fmla="*/ 14764 h 19050"/>
              </a:gdLst>
              <a:ahLst/>
              <a:cxnLst>
                <a:cxn ang="0">
                  <a:pos x="connsiteX0" y="connsiteY0"/>
                </a:cxn>
                <a:cxn ang="0">
                  <a:pos x="connsiteX1" y="connsiteY1"/>
                </a:cxn>
                <a:cxn ang="0">
                  <a:pos x="connsiteX2" y="connsiteY2"/>
                </a:cxn>
              </a:cxnLst>
              <a:rect l="l" t="t" r="r" b="b"/>
              <a:pathLst>
                <a:path w="9525" h="19050">
                  <a:moveTo>
                    <a:pt x="8751" y="14764"/>
                  </a:moveTo>
                  <a:cubicBezTo>
                    <a:pt x="8751" y="2381"/>
                    <a:pt x="5894" y="21431"/>
                    <a:pt x="7799" y="7144"/>
                  </a:cubicBezTo>
                  <a:cubicBezTo>
                    <a:pt x="9704" y="8096"/>
                    <a:pt x="9704" y="10954"/>
                    <a:pt x="8751" y="147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92" name="Freeform: Shape 991">
              <a:extLst>
                <a:ext uri="{FF2B5EF4-FFF2-40B4-BE49-F238E27FC236}">
                  <a16:creationId xmlns:a16="http://schemas.microsoft.com/office/drawing/2014/main" xmlns="" id="{2FD1730A-52B4-42E2-BF4E-9B4134325A48}"/>
                </a:ext>
              </a:extLst>
            </p:cNvPr>
            <p:cNvSpPr/>
            <p:nvPr/>
          </p:nvSpPr>
          <p:spPr>
            <a:xfrm>
              <a:off x="4329589" y="2147304"/>
              <a:ext cx="1590675" cy="361950"/>
            </a:xfrm>
            <a:custGeom>
              <a:avLst/>
              <a:gdLst>
                <a:gd name="connsiteX0" fmla="*/ 45244 w 1590675"/>
                <a:gd name="connsiteY0" fmla="*/ 34873 h 361950"/>
                <a:gd name="connsiteX1" fmla="*/ 800576 w 1590675"/>
                <a:gd name="connsiteY1" fmla="*/ 20586 h 361950"/>
                <a:gd name="connsiteX2" fmla="*/ 1242536 w 1590675"/>
                <a:gd name="connsiteY2" fmla="*/ 27253 h 361950"/>
                <a:gd name="connsiteX3" fmla="*/ 1580674 w 1590675"/>
                <a:gd name="connsiteY3" fmla="*/ 192036 h 361950"/>
                <a:gd name="connsiteX4" fmla="*/ 1576864 w 1590675"/>
                <a:gd name="connsiteY4" fmla="*/ 206323 h 361950"/>
                <a:gd name="connsiteX5" fmla="*/ 1575911 w 1590675"/>
                <a:gd name="connsiteY5" fmla="*/ 182511 h 361950"/>
                <a:gd name="connsiteX6" fmla="*/ 1565434 w 1590675"/>
                <a:gd name="connsiteY6" fmla="*/ 343483 h 361950"/>
                <a:gd name="connsiteX7" fmla="*/ 1245394 w 1590675"/>
                <a:gd name="connsiteY7" fmla="*/ 345388 h 361950"/>
                <a:gd name="connsiteX8" fmla="*/ 1152049 w 1590675"/>
                <a:gd name="connsiteY8" fmla="*/ 344436 h 361950"/>
                <a:gd name="connsiteX9" fmla="*/ 946309 w 1590675"/>
                <a:gd name="connsiteY9" fmla="*/ 349198 h 361950"/>
                <a:gd name="connsiteX10" fmla="*/ 573881 w 1590675"/>
                <a:gd name="connsiteY10" fmla="*/ 356818 h 361950"/>
                <a:gd name="connsiteX11" fmla="*/ 567214 w 1590675"/>
                <a:gd name="connsiteY11" fmla="*/ 353961 h 361950"/>
                <a:gd name="connsiteX12" fmla="*/ 577691 w 1590675"/>
                <a:gd name="connsiteY12" fmla="*/ 343483 h 361950"/>
                <a:gd name="connsiteX13" fmla="*/ 575786 w 1590675"/>
                <a:gd name="connsiteY13" fmla="*/ 340625 h 361950"/>
                <a:gd name="connsiteX14" fmla="*/ 439579 w 1590675"/>
                <a:gd name="connsiteY14" fmla="*/ 357771 h 361950"/>
                <a:gd name="connsiteX15" fmla="*/ 254794 w 1590675"/>
                <a:gd name="connsiteY15" fmla="*/ 359675 h 361950"/>
                <a:gd name="connsiteX16" fmla="*/ 268129 w 1590675"/>
                <a:gd name="connsiteY16" fmla="*/ 353008 h 361950"/>
                <a:gd name="connsiteX17" fmla="*/ 146209 w 1590675"/>
                <a:gd name="connsiteY17" fmla="*/ 360628 h 361950"/>
                <a:gd name="connsiteX18" fmla="*/ 223361 w 1590675"/>
                <a:gd name="connsiteY18" fmla="*/ 354913 h 361950"/>
                <a:gd name="connsiteX19" fmla="*/ 89059 w 1590675"/>
                <a:gd name="connsiteY19" fmla="*/ 358723 h 361950"/>
                <a:gd name="connsiteX20" fmla="*/ 138589 w 1590675"/>
                <a:gd name="connsiteY20" fmla="*/ 351103 h 361950"/>
                <a:gd name="connsiteX21" fmla="*/ 25241 w 1590675"/>
                <a:gd name="connsiteY21" fmla="*/ 339673 h 361950"/>
                <a:gd name="connsiteX22" fmla="*/ 14764 w 1590675"/>
                <a:gd name="connsiteY22" fmla="*/ 63448 h 361950"/>
                <a:gd name="connsiteX23" fmla="*/ 13811 w 1590675"/>
                <a:gd name="connsiteY23" fmla="*/ 103453 h 361950"/>
                <a:gd name="connsiteX24" fmla="*/ 17621 w 1590675"/>
                <a:gd name="connsiteY24" fmla="*/ 96786 h 361950"/>
                <a:gd name="connsiteX25" fmla="*/ 18574 w 1590675"/>
                <a:gd name="connsiteY25" fmla="*/ 201561 h 361950"/>
                <a:gd name="connsiteX26" fmla="*/ 39529 w 1590675"/>
                <a:gd name="connsiteY26" fmla="*/ 314908 h 361950"/>
                <a:gd name="connsiteX27" fmla="*/ 308134 w 1590675"/>
                <a:gd name="connsiteY27" fmla="*/ 329196 h 361950"/>
                <a:gd name="connsiteX28" fmla="*/ 849154 w 1590675"/>
                <a:gd name="connsiteY28" fmla="*/ 321575 h 361950"/>
                <a:gd name="connsiteX29" fmla="*/ 1530191 w 1590675"/>
                <a:gd name="connsiteY29" fmla="*/ 322528 h 361950"/>
                <a:gd name="connsiteX30" fmla="*/ 1555909 w 1590675"/>
                <a:gd name="connsiteY30" fmla="*/ 178700 h 361950"/>
                <a:gd name="connsiteX31" fmla="*/ 1307306 w 1590675"/>
                <a:gd name="connsiteY31" fmla="*/ 43446 h 361950"/>
                <a:gd name="connsiteX32" fmla="*/ 7144 w 1590675"/>
                <a:gd name="connsiteY32" fmla="*/ 46303 h 361950"/>
                <a:gd name="connsiteX33" fmla="*/ 45244 w 1590675"/>
                <a:gd name="connsiteY33" fmla="*/ 34873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90675" h="361950">
                  <a:moveTo>
                    <a:pt x="45244" y="34873"/>
                  </a:moveTo>
                  <a:cubicBezTo>
                    <a:pt x="82391" y="27253"/>
                    <a:pt x="800576" y="22491"/>
                    <a:pt x="800576" y="20586"/>
                  </a:cubicBezTo>
                  <a:cubicBezTo>
                    <a:pt x="915829" y="73925"/>
                    <a:pt x="1157764" y="-35612"/>
                    <a:pt x="1242536" y="27253"/>
                  </a:cubicBezTo>
                  <a:cubicBezTo>
                    <a:pt x="1397794" y="22491"/>
                    <a:pt x="1579721" y="-7037"/>
                    <a:pt x="1580674" y="192036"/>
                  </a:cubicBezTo>
                  <a:cubicBezTo>
                    <a:pt x="1574959" y="186321"/>
                    <a:pt x="1574006" y="191083"/>
                    <a:pt x="1576864" y="206323"/>
                  </a:cubicBezTo>
                  <a:cubicBezTo>
                    <a:pt x="1576864" y="197750"/>
                    <a:pt x="1576864" y="190130"/>
                    <a:pt x="1575911" y="182511"/>
                  </a:cubicBezTo>
                  <a:cubicBezTo>
                    <a:pt x="1549241" y="232993"/>
                    <a:pt x="1613059" y="296811"/>
                    <a:pt x="1565434" y="343483"/>
                  </a:cubicBezTo>
                  <a:cubicBezTo>
                    <a:pt x="1556861" y="352055"/>
                    <a:pt x="1258729" y="361580"/>
                    <a:pt x="1245394" y="345388"/>
                  </a:cubicBezTo>
                  <a:cubicBezTo>
                    <a:pt x="1259681" y="351103"/>
                    <a:pt x="1170146" y="340625"/>
                    <a:pt x="1152049" y="344436"/>
                  </a:cubicBezTo>
                  <a:cubicBezTo>
                    <a:pt x="1130141" y="348246"/>
                    <a:pt x="1041559" y="348246"/>
                    <a:pt x="946309" y="349198"/>
                  </a:cubicBezTo>
                  <a:cubicBezTo>
                    <a:pt x="899636" y="350150"/>
                    <a:pt x="589121" y="332053"/>
                    <a:pt x="573881" y="356818"/>
                  </a:cubicBezTo>
                  <a:cubicBezTo>
                    <a:pt x="576739" y="351103"/>
                    <a:pt x="574834" y="350150"/>
                    <a:pt x="567214" y="353961"/>
                  </a:cubicBezTo>
                  <a:cubicBezTo>
                    <a:pt x="571024" y="351103"/>
                    <a:pt x="574834" y="347293"/>
                    <a:pt x="577691" y="343483"/>
                  </a:cubicBezTo>
                  <a:cubicBezTo>
                    <a:pt x="570071" y="345388"/>
                    <a:pt x="569119" y="344436"/>
                    <a:pt x="575786" y="340625"/>
                  </a:cubicBezTo>
                  <a:cubicBezTo>
                    <a:pt x="545306" y="347293"/>
                    <a:pt x="451009" y="366343"/>
                    <a:pt x="439579" y="357771"/>
                  </a:cubicBezTo>
                  <a:cubicBezTo>
                    <a:pt x="373856" y="326338"/>
                    <a:pt x="324326" y="370153"/>
                    <a:pt x="254794" y="359675"/>
                  </a:cubicBezTo>
                  <a:cubicBezTo>
                    <a:pt x="254794" y="359675"/>
                    <a:pt x="264319" y="353961"/>
                    <a:pt x="268129" y="353008"/>
                  </a:cubicBezTo>
                  <a:cubicBezTo>
                    <a:pt x="239554" y="341578"/>
                    <a:pt x="182404" y="357771"/>
                    <a:pt x="146209" y="360628"/>
                  </a:cubicBezTo>
                  <a:cubicBezTo>
                    <a:pt x="152876" y="360628"/>
                    <a:pt x="217646" y="357771"/>
                    <a:pt x="223361" y="354913"/>
                  </a:cubicBezTo>
                  <a:cubicBezTo>
                    <a:pt x="198596" y="354913"/>
                    <a:pt x="128111" y="359675"/>
                    <a:pt x="89059" y="358723"/>
                  </a:cubicBezTo>
                  <a:cubicBezTo>
                    <a:pt x="74771" y="358723"/>
                    <a:pt x="134779" y="356818"/>
                    <a:pt x="138589" y="351103"/>
                  </a:cubicBezTo>
                  <a:cubicBezTo>
                    <a:pt x="110966" y="351103"/>
                    <a:pt x="27146" y="340625"/>
                    <a:pt x="25241" y="339673"/>
                  </a:cubicBezTo>
                  <a:cubicBezTo>
                    <a:pt x="-11906" y="278713"/>
                    <a:pt x="32861" y="123455"/>
                    <a:pt x="14764" y="63448"/>
                  </a:cubicBezTo>
                  <a:cubicBezTo>
                    <a:pt x="14764" y="71068"/>
                    <a:pt x="11906" y="101548"/>
                    <a:pt x="13811" y="103453"/>
                  </a:cubicBezTo>
                  <a:cubicBezTo>
                    <a:pt x="14764" y="93928"/>
                    <a:pt x="20479" y="98691"/>
                    <a:pt x="17621" y="96786"/>
                  </a:cubicBezTo>
                  <a:cubicBezTo>
                    <a:pt x="22384" y="115836"/>
                    <a:pt x="19526" y="180605"/>
                    <a:pt x="18574" y="201561"/>
                  </a:cubicBezTo>
                  <a:cubicBezTo>
                    <a:pt x="-3334" y="163461"/>
                    <a:pt x="25241" y="303478"/>
                    <a:pt x="39529" y="314908"/>
                  </a:cubicBezTo>
                  <a:cubicBezTo>
                    <a:pt x="100489" y="362533"/>
                    <a:pt x="240506" y="330148"/>
                    <a:pt x="308134" y="329196"/>
                  </a:cubicBezTo>
                  <a:cubicBezTo>
                    <a:pt x="489109" y="326338"/>
                    <a:pt x="691991" y="328243"/>
                    <a:pt x="849154" y="321575"/>
                  </a:cubicBezTo>
                  <a:cubicBezTo>
                    <a:pt x="961549" y="277761"/>
                    <a:pt x="1492091" y="384441"/>
                    <a:pt x="1530191" y="322528"/>
                  </a:cubicBezTo>
                  <a:cubicBezTo>
                    <a:pt x="1587341" y="335863"/>
                    <a:pt x="1561624" y="209180"/>
                    <a:pt x="1555909" y="178700"/>
                  </a:cubicBezTo>
                  <a:cubicBezTo>
                    <a:pt x="1532096" y="53923"/>
                    <a:pt x="1462564" y="48208"/>
                    <a:pt x="1307306" y="43446"/>
                  </a:cubicBezTo>
                  <a:cubicBezTo>
                    <a:pt x="891064" y="31063"/>
                    <a:pt x="423386" y="27253"/>
                    <a:pt x="7144" y="46303"/>
                  </a:cubicBezTo>
                  <a:cubicBezTo>
                    <a:pt x="16669" y="38683"/>
                    <a:pt x="30004" y="34873"/>
                    <a:pt x="45244" y="3487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93" name="Freeform: Shape 992">
              <a:extLst>
                <a:ext uri="{FF2B5EF4-FFF2-40B4-BE49-F238E27FC236}">
                  <a16:creationId xmlns:a16="http://schemas.microsoft.com/office/drawing/2014/main" xmlns="" id="{244A1B3D-3B2F-4CB1-9B9E-744FD775B6D8}"/>
                </a:ext>
              </a:extLst>
            </p:cNvPr>
            <p:cNvSpPr/>
            <p:nvPr/>
          </p:nvSpPr>
          <p:spPr>
            <a:xfrm>
              <a:off x="4338161" y="2194884"/>
              <a:ext cx="19050" cy="19050"/>
            </a:xfrm>
            <a:custGeom>
              <a:avLst/>
              <a:gdLst>
                <a:gd name="connsiteX0" fmla="*/ 11906 w 19050"/>
                <a:gd name="connsiteY0" fmla="*/ 7295 h 19050"/>
                <a:gd name="connsiteX1" fmla="*/ 7144 w 19050"/>
                <a:gd name="connsiteY1" fmla="*/ 11105 h 19050"/>
                <a:gd name="connsiteX2" fmla="*/ 11906 w 19050"/>
                <a:gd name="connsiteY2" fmla="*/ 7295 h 19050"/>
              </a:gdLst>
              <a:ahLst/>
              <a:cxnLst>
                <a:cxn ang="0">
                  <a:pos x="connsiteX0" y="connsiteY0"/>
                </a:cxn>
                <a:cxn ang="0">
                  <a:pos x="connsiteX1" y="connsiteY1"/>
                </a:cxn>
                <a:cxn ang="0">
                  <a:pos x="connsiteX2" y="connsiteY2"/>
                </a:cxn>
              </a:cxnLst>
              <a:rect l="l" t="t" r="r" b="b"/>
              <a:pathLst>
                <a:path w="19050" h="19050">
                  <a:moveTo>
                    <a:pt x="11906" y="7295"/>
                  </a:moveTo>
                  <a:cubicBezTo>
                    <a:pt x="10001" y="10153"/>
                    <a:pt x="8096" y="18725"/>
                    <a:pt x="7144" y="11105"/>
                  </a:cubicBezTo>
                  <a:cubicBezTo>
                    <a:pt x="9049" y="10153"/>
                    <a:pt x="10954" y="6343"/>
                    <a:pt x="11906" y="729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94" name="Freeform: Shape 993">
              <a:extLst>
                <a:ext uri="{FF2B5EF4-FFF2-40B4-BE49-F238E27FC236}">
                  <a16:creationId xmlns:a16="http://schemas.microsoft.com/office/drawing/2014/main" xmlns="" id="{68CBBD07-0721-4DDC-B1EA-8A27006FBF45}"/>
                </a:ext>
              </a:extLst>
            </p:cNvPr>
            <p:cNvSpPr/>
            <p:nvPr/>
          </p:nvSpPr>
          <p:spPr>
            <a:xfrm>
              <a:off x="4338966" y="2451243"/>
              <a:ext cx="9525" cy="9525"/>
            </a:xfrm>
            <a:custGeom>
              <a:avLst/>
              <a:gdLst>
                <a:gd name="connsiteX0" fmla="*/ 8244 w 9525"/>
                <a:gd name="connsiteY0" fmla="*/ 9064 h 9525"/>
                <a:gd name="connsiteX1" fmla="*/ 8244 w 9525"/>
                <a:gd name="connsiteY1" fmla="*/ 9064 h 9525"/>
              </a:gdLst>
              <a:ahLst/>
              <a:cxnLst>
                <a:cxn ang="0">
                  <a:pos x="connsiteX0" y="connsiteY0"/>
                </a:cxn>
                <a:cxn ang="0">
                  <a:pos x="connsiteX1" y="connsiteY1"/>
                </a:cxn>
              </a:cxnLst>
              <a:rect l="l" t="t" r="r" b="b"/>
              <a:pathLst>
                <a:path w="9525" h="9525">
                  <a:moveTo>
                    <a:pt x="8244" y="9064"/>
                  </a:moveTo>
                  <a:cubicBezTo>
                    <a:pt x="12054" y="10016"/>
                    <a:pt x="4434" y="4302"/>
                    <a:pt x="8244" y="90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95" name="Freeform: Shape 994">
              <a:extLst>
                <a:ext uri="{FF2B5EF4-FFF2-40B4-BE49-F238E27FC236}">
                  <a16:creationId xmlns:a16="http://schemas.microsoft.com/office/drawing/2014/main" xmlns="" id="{6C34129C-4224-4025-BE56-83E9AB37DF5B}"/>
                </a:ext>
              </a:extLst>
            </p:cNvPr>
            <p:cNvSpPr/>
            <p:nvPr/>
          </p:nvSpPr>
          <p:spPr>
            <a:xfrm>
              <a:off x="4370611" y="2495931"/>
              <a:ext cx="28575" cy="9525"/>
            </a:xfrm>
            <a:custGeom>
              <a:avLst/>
              <a:gdLst>
                <a:gd name="connsiteX0" fmla="*/ 28987 w 28575"/>
                <a:gd name="connsiteY0" fmla="*/ 7239 h 9525"/>
                <a:gd name="connsiteX1" fmla="*/ 28987 w 28575"/>
                <a:gd name="connsiteY1" fmla="*/ 7239 h 9525"/>
              </a:gdLst>
              <a:ahLst/>
              <a:cxnLst>
                <a:cxn ang="0">
                  <a:pos x="connsiteX0" y="connsiteY0"/>
                </a:cxn>
                <a:cxn ang="0">
                  <a:pos x="connsiteX1" y="connsiteY1"/>
                </a:cxn>
              </a:cxnLst>
              <a:rect l="l" t="t" r="r" b="b"/>
              <a:pathLst>
                <a:path w="28575" h="9525">
                  <a:moveTo>
                    <a:pt x="28987" y="7239"/>
                  </a:moveTo>
                  <a:cubicBezTo>
                    <a:pt x="24224" y="12954"/>
                    <a:pt x="-17686" y="6286"/>
                    <a:pt x="28987" y="723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96" name="Freeform: Shape 995">
              <a:extLst>
                <a:ext uri="{FF2B5EF4-FFF2-40B4-BE49-F238E27FC236}">
                  <a16:creationId xmlns:a16="http://schemas.microsoft.com/office/drawing/2014/main" xmlns="" id="{B80DCF43-C05E-4288-9052-7F2DE9A8490C}"/>
                </a:ext>
              </a:extLst>
            </p:cNvPr>
            <p:cNvSpPr/>
            <p:nvPr/>
          </p:nvSpPr>
          <p:spPr>
            <a:xfrm>
              <a:off x="4443697" y="2501741"/>
              <a:ext cx="19050" cy="9525"/>
            </a:xfrm>
            <a:custGeom>
              <a:avLst/>
              <a:gdLst>
                <a:gd name="connsiteX0" fmla="*/ 10193 w 19050"/>
                <a:gd name="connsiteY0" fmla="*/ 7144 h 9525"/>
                <a:gd name="connsiteX1" fmla="*/ 7335 w 19050"/>
                <a:gd name="connsiteY1" fmla="*/ 9049 h 9525"/>
                <a:gd name="connsiteX2" fmla="*/ 10193 w 19050"/>
                <a:gd name="connsiteY2" fmla="*/ 7144 h 9525"/>
              </a:gdLst>
              <a:ahLst/>
              <a:cxnLst>
                <a:cxn ang="0">
                  <a:pos x="connsiteX0" y="connsiteY0"/>
                </a:cxn>
                <a:cxn ang="0">
                  <a:pos x="connsiteX1" y="connsiteY1"/>
                </a:cxn>
                <a:cxn ang="0">
                  <a:pos x="connsiteX2" y="connsiteY2"/>
                </a:cxn>
              </a:cxnLst>
              <a:rect l="l" t="t" r="r" b="b"/>
              <a:pathLst>
                <a:path w="19050" h="9525">
                  <a:moveTo>
                    <a:pt x="10193" y="7144"/>
                  </a:moveTo>
                  <a:cubicBezTo>
                    <a:pt x="14955" y="8096"/>
                    <a:pt x="14003" y="9049"/>
                    <a:pt x="7335" y="9049"/>
                  </a:cubicBezTo>
                  <a:cubicBezTo>
                    <a:pt x="6383" y="8096"/>
                    <a:pt x="9240" y="8096"/>
                    <a:pt x="1019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97" name="Freeform: Shape 996">
              <a:extLst>
                <a:ext uri="{FF2B5EF4-FFF2-40B4-BE49-F238E27FC236}">
                  <a16:creationId xmlns:a16="http://schemas.microsoft.com/office/drawing/2014/main" xmlns="" id="{30D78F31-A332-4FE5-9D91-B0233909EFBF}"/>
                </a:ext>
              </a:extLst>
            </p:cNvPr>
            <p:cNvSpPr/>
            <p:nvPr/>
          </p:nvSpPr>
          <p:spPr>
            <a:xfrm>
              <a:off x="4450325" y="2497931"/>
              <a:ext cx="19050" cy="9525"/>
            </a:xfrm>
            <a:custGeom>
              <a:avLst/>
              <a:gdLst>
                <a:gd name="connsiteX0" fmla="*/ 7375 w 19050"/>
                <a:gd name="connsiteY0" fmla="*/ 7144 h 9525"/>
                <a:gd name="connsiteX1" fmla="*/ 15948 w 19050"/>
                <a:gd name="connsiteY1" fmla="*/ 9049 h 9525"/>
                <a:gd name="connsiteX2" fmla="*/ 7375 w 19050"/>
                <a:gd name="connsiteY2" fmla="*/ 7144 h 9525"/>
              </a:gdLst>
              <a:ahLst/>
              <a:cxnLst>
                <a:cxn ang="0">
                  <a:pos x="connsiteX0" y="connsiteY0"/>
                </a:cxn>
                <a:cxn ang="0">
                  <a:pos x="connsiteX1" y="connsiteY1"/>
                </a:cxn>
                <a:cxn ang="0">
                  <a:pos x="connsiteX2" y="connsiteY2"/>
                </a:cxn>
              </a:cxnLst>
              <a:rect l="l" t="t" r="r" b="b"/>
              <a:pathLst>
                <a:path w="19050" h="9525">
                  <a:moveTo>
                    <a:pt x="7375" y="7144"/>
                  </a:moveTo>
                  <a:cubicBezTo>
                    <a:pt x="12138" y="7144"/>
                    <a:pt x="14043" y="8096"/>
                    <a:pt x="15948" y="9049"/>
                  </a:cubicBezTo>
                  <a:cubicBezTo>
                    <a:pt x="15948" y="8096"/>
                    <a:pt x="5470" y="10001"/>
                    <a:pt x="737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98" name="Freeform: Shape 997">
              <a:extLst>
                <a:ext uri="{FF2B5EF4-FFF2-40B4-BE49-F238E27FC236}">
                  <a16:creationId xmlns:a16="http://schemas.microsoft.com/office/drawing/2014/main" xmlns="" id="{2168B342-A9AE-4877-9CE7-EC9C6EEA9FF1}"/>
                </a:ext>
              </a:extLst>
            </p:cNvPr>
            <p:cNvSpPr/>
            <p:nvPr/>
          </p:nvSpPr>
          <p:spPr>
            <a:xfrm>
              <a:off x="4626539" y="2499412"/>
              <a:ext cx="19050" cy="9525"/>
            </a:xfrm>
            <a:custGeom>
              <a:avLst/>
              <a:gdLst>
                <a:gd name="connsiteX0" fmla="*/ 7374 w 19050"/>
                <a:gd name="connsiteY0" fmla="*/ 7567 h 9525"/>
                <a:gd name="connsiteX1" fmla="*/ 18804 w 19050"/>
                <a:gd name="connsiteY1" fmla="*/ 7567 h 9525"/>
                <a:gd name="connsiteX2" fmla="*/ 7374 w 19050"/>
                <a:gd name="connsiteY2" fmla="*/ 7567 h 9525"/>
              </a:gdLst>
              <a:ahLst/>
              <a:cxnLst>
                <a:cxn ang="0">
                  <a:pos x="connsiteX0" y="connsiteY0"/>
                </a:cxn>
                <a:cxn ang="0">
                  <a:pos x="connsiteX1" y="connsiteY1"/>
                </a:cxn>
                <a:cxn ang="0">
                  <a:pos x="connsiteX2" y="connsiteY2"/>
                </a:cxn>
              </a:cxnLst>
              <a:rect l="l" t="t" r="r" b="b"/>
              <a:pathLst>
                <a:path w="19050" h="9525">
                  <a:moveTo>
                    <a:pt x="7374" y="7567"/>
                  </a:moveTo>
                  <a:cubicBezTo>
                    <a:pt x="10231" y="7567"/>
                    <a:pt x="15946" y="6615"/>
                    <a:pt x="18804" y="7567"/>
                  </a:cubicBezTo>
                  <a:cubicBezTo>
                    <a:pt x="15946" y="6615"/>
                    <a:pt x="5469" y="9472"/>
                    <a:pt x="737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99" name="Freeform: Shape 998">
              <a:extLst>
                <a:ext uri="{FF2B5EF4-FFF2-40B4-BE49-F238E27FC236}">
                  <a16:creationId xmlns:a16="http://schemas.microsoft.com/office/drawing/2014/main" xmlns="" id="{894FAF32-A07A-4E7F-885E-ADF488A6F4BE}"/>
                </a:ext>
              </a:extLst>
            </p:cNvPr>
            <p:cNvSpPr/>
            <p:nvPr/>
          </p:nvSpPr>
          <p:spPr>
            <a:xfrm>
              <a:off x="4682014" y="249697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5716" y="7144"/>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00" name="Freeform: Shape 999">
              <a:extLst>
                <a:ext uri="{FF2B5EF4-FFF2-40B4-BE49-F238E27FC236}">
                  <a16:creationId xmlns:a16="http://schemas.microsoft.com/office/drawing/2014/main" xmlns="" id="{82B1BFD5-FB82-4E1F-8610-94EA194F6A7D}"/>
                </a:ext>
              </a:extLst>
            </p:cNvPr>
            <p:cNvSpPr/>
            <p:nvPr/>
          </p:nvSpPr>
          <p:spPr>
            <a:xfrm>
              <a:off x="5678685" y="2486501"/>
              <a:ext cx="19050" cy="9525"/>
            </a:xfrm>
            <a:custGeom>
              <a:avLst/>
              <a:gdLst>
                <a:gd name="connsiteX0" fmla="*/ 13455 w 19050"/>
                <a:gd name="connsiteY0" fmla="*/ 7144 h 9525"/>
                <a:gd name="connsiteX1" fmla="*/ 13455 w 19050"/>
                <a:gd name="connsiteY1" fmla="*/ 7144 h 9525"/>
              </a:gdLst>
              <a:ahLst/>
              <a:cxnLst>
                <a:cxn ang="0">
                  <a:pos x="connsiteX0" y="connsiteY0"/>
                </a:cxn>
                <a:cxn ang="0">
                  <a:pos x="connsiteX1" y="connsiteY1"/>
                </a:cxn>
              </a:cxnLst>
              <a:rect l="l" t="t" r="r" b="b"/>
              <a:pathLst>
                <a:path w="19050" h="9525">
                  <a:moveTo>
                    <a:pt x="13455" y="7144"/>
                  </a:moveTo>
                  <a:cubicBezTo>
                    <a:pt x="2025" y="7144"/>
                    <a:pt x="8692" y="7144"/>
                    <a:pt x="1345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01" name="Freeform: Shape 1000">
              <a:extLst>
                <a:ext uri="{FF2B5EF4-FFF2-40B4-BE49-F238E27FC236}">
                  <a16:creationId xmlns:a16="http://schemas.microsoft.com/office/drawing/2014/main" xmlns="" id="{BC2A708C-D96D-40AB-A758-A4639E861074}"/>
                </a:ext>
              </a:extLst>
            </p:cNvPr>
            <p:cNvSpPr/>
            <p:nvPr/>
          </p:nvSpPr>
          <p:spPr>
            <a:xfrm>
              <a:off x="5825014" y="2150268"/>
              <a:ext cx="19050" cy="9525"/>
            </a:xfrm>
            <a:custGeom>
              <a:avLst/>
              <a:gdLst>
                <a:gd name="connsiteX0" fmla="*/ 11906 w 19050"/>
                <a:gd name="connsiteY0" fmla="*/ 9049 h 9525"/>
                <a:gd name="connsiteX1" fmla="*/ 7144 w 19050"/>
                <a:gd name="connsiteY1" fmla="*/ 7144 h 9525"/>
                <a:gd name="connsiteX2" fmla="*/ 11906 w 19050"/>
                <a:gd name="connsiteY2" fmla="*/ 9049 h 9525"/>
              </a:gdLst>
              <a:ahLst/>
              <a:cxnLst>
                <a:cxn ang="0">
                  <a:pos x="connsiteX0" y="connsiteY0"/>
                </a:cxn>
                <a:cxn ang="0">
                  <a:pos x="connsiteX1" y="connsiteY1"/>
                </a:cxn>
                <a:cxn ang="0">
                  <a:pos x="connsiteX2" y="connsiteY2"/>
                </a:cxn>
              </a:cxnLst>
              <a:rect l="l" t="t" r="r" b="b"/>
              <a:pathLst>
                <a:path w="19050" h="9525">
                  <a:moveTo>
                    <a:pt x="11906" y="9049"/>
                  </a:moveTo>
                  <a:cubicBezTo>
                    <a:pt x="6191" y="10001"/>
                    <a:pt x="8096" y="8096"/>
                    <a:pt x="7144" y="7144"/>
                  </a:cubicBezTo>
                  <a:cubicBezTo>
                    <a:pt x="12859" y="8096"/>
                    <a:pt x="5239" y="10001"/>
                    <a:pt x="11906"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02" name="Freeform: Shape 1001">
              <a:extLst>
                <a:ext uri="{FF2B5EF4-FFF2-40B4-BE49-F238E27FC236}">
                  <a16:creationId xmlns:a16="http://schemas.microsoft.com/office/drawing/2014/main" xmlns="" id="{A09B0340-E70D-4C14-A9F3-0B41FCFAA3C4}"/>
                </a:ext>
              </a:extLst>
            </p:cNvPr>
            <p:cNvSpPr/>
            <p:nvPr/>
          </p:nvSpPr>
          <p:spPr>
            <a:xfrm>
              <a:off x="5505926" y="21597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10954" y="1190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03" name="Freeform: Shape 1002">
              <a:extLst>
                <a:ext uri="{FF2B5EF4-FFF2-40B4-BE49-F238E27FC236}">
                  <a16:creationId xmlns:a16="http://schemas.microsoft.com/office/drawing/2014/main" xmlns="" id="{A2287CCB-A462-4AE4-A293-DAA05D18E6F1}"/>
                </a:ext>
              </a:extLst>
            </p:cNvPr>
            <p:cNvSpPr/>
            <p:nvPr/>
          </p:nvSpPr>
          <p:spPr>
            <a:xfrm>
              <a:off x="4430554" y="249274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9049" y="6615"/>
                    <a:pt x="7144" y="7567"/>
                  </a:cubicBezTo>
                  <a:cubicBezTo>
                    <a:pt x="7144" y="7567"/>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04" name="Freeform: Shape 1003">
              <a:extLst>
                <a:ext uri="{FF2B5EF4-FFF2-40B4-BE49-F238E27FC236}">
                  <a16:creationId xmlns:a16="http://schemas.microsoft.com/office/drawing/2014/main" xmlns="" id="{D9BA550A-DE41-4316-8DFB-AF947360D1FB}"/>
                </a:ext>
              </a:extLst>
            </p:cNvPr>
            <p:cNvSpPr/>
            <p:nvPr/>
          </p:nvSpPr>
          <p:spPr>
            <a:xfrm>
              <a:off x="4425876" y="2412206"/>
              <a:ext cx="28575" cy="85725"/>
            </a:xfrm>
            <a:custGeom>
              <a:avLst/>
              <a:gdLst>
                <a:gd name="connsiteX0" fmla="*/ 12774 w 28575"/>
                <a:gd name="connsiteY0" fmla="*/ 7144 h 85725"/>
                <a:gd name="connsiteX1" fmla="*/ 19442 w 28575"/>
                <a:gd name="connsiteY1" fmla="*/ 54769 h 85725"/>
                <a:gd name="connsiteX2" fmla="*/ 17537 w 28575"/>
                <a:gd name="connsiteY2" fmla="*/ 69056 h 85725"/>
                <a:gd name="connsiteX3" fmla="*/ 15632 w 28575"/>
                <a:gd name="connsiteY3" fmla="*/ 69056 h 85725"/>
                <a:gd name="connsiteX4" fmla="*/ 25157 w 28575"/>
                <a:gd name="connsiteY4" fmla="*/ 72866 h 85725"/>
                <a:gd name="connsiteX5" fmla="*/ 25157 w 28575"/>
                <a:gd name="connsiteY5" fmla="*/ 72866 h 85725"/>
                <a:gd name="connsiteX6" fmla="*/ 25157 w 28575"/>
                <a:gd name="connsiteY6" fmla="*/ 72866 h 85725"/>
                <a:gd name="connsiteX7" fmla="*/ 25157 w 28575"/>
                <a:gd name="connsiteY7" fmla="*/ 73819 h 85725"/>
                <a:gd name="connsiteX8" fmla="*/ 20394 w 28575"/>
                <a:gd name="connsiteY8" fmla="*/ 74771 h 85725"/>
                <a:gd name="connsiteX9" fmla="*/ 17537 w 28575"/>
                <a:gd name="connsiteY9" fmla="*/ 74771 h 85725"/>
                <a:gd name="connsiteX10" fmla="*/ 25157 w 28575"/>
                <a:gd name="connsiteY10" fmla="*/ 76676 h 85725"/>
                <a:gd name="connsiteX11" fmla="*/ 19442 w 28575"/>
                <a:gd name="connsiteY11" fmla="*/ 76676 h 85725"/>
                <a:gd name="connsiteX12" fmla="*/ 25157 w 28575"/>
                <a:gd name="connsiteY12" fmla="*/ 77629 h 85725"/>
                <a:gd name="connsiteX13" fmla="*/ 25157 w 28575"/>
                <a:gd name="connsiteY13" fmla="*/ 77629 h 85725"/>
                <a:gd name="connsiteX14" fmla="*/ 23252 w 28575"/>
                <a:gd name="connsiteY14" fmla="*/ 78581 h 85725"/>
                <a:gd name="connsiteX15" fmla="*/ 15632 w 28575"/>
                <a:gd name="connsiteY15" fmla="*/ 77629 h 85725"/>
                <a:gd name="connsiteX16" fmla="*/ 23252 w 28575"/>
                <a:gd name="connsiteY16" fmla="*/ 79534 h 85725"/>
                <a:gd name="connsiteX17" fmla="*/ 16584 w 28575"/>
                <a:gd name="connsiteY17" fmla="*/ 85249 h 85725"/>
                <a:gd name="connsiteX18" fmla="*/ 12774 w 28575"/>
                <a:gd name="connsiteY18" fmla="*/ 85249 h 85725"/>
                <a:gd name="connsiteX19" fmla="*/ 11822 w 28575"/>
                <a:gd name="connsiteY19" fmla="*/ 84296 h 85725"/>
                <a:gd name="connsiteX20" fmla="*/ 12774 w 28575"/>
                <a:gd name="connsiteY20"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75" h="85725">
                  <a:moveTo>
                    <a:pt x="12774" y="7144"/>
                  </a:moveTo>
                  <a:cubicBezTo>
                    <a:pt x="21347" y="9049"/>
                    <a:pt x="18489" y="54769"/>
                    <a:pt x="19442" y="54769"/>
                  </a:cubicBezTo>
                  <a:cubicBezTo>
                    <a:pt x="19442" y="56674"/>
                    <a:pt x="28014" y="67151"/>
                    <a:pt x="17537" y="69056"/>
                  </a:cubicBezTo>
                  <a:cubicBezTo>
                    <a:pt x="18489" y="70009"/>
                    <a:pt x="17537" y="70009"/>
                    <a:pt x="15632" y="69056"/>
                  </a:cubicBezTo>
                  <a:cubicBezTo>
                    <a:pt x="28967" y="71914"/>
                    <a:pt x="18489" y="70961"/>
                    <a:pt x="25157" y="72866"/>
                  </a:cubicBezTo>
                  <a:cubicBezTo>
                    <a:pt x="24204" y="72866"/>
                    <a:pt x="24204" y="72866"/>
                    <a:pt x="25157" y="72866"/>
                  </a:cubicBezTo>
                  <a:cubicBezTo>
                    <a:pt x="23252" y="72866"/>
                    <a:pt x="23252" y="72866"/>
                    <a:pt x="25157" y="72866"/>
                  </a:cubicBezTo>
                  <a:cubicBezTo>
                    <a:pt x="25157" y="72866"/>
                    <a:pt x="16584" y="72866"/>
                    <a:pt x="25157" y="73819"/>
                  </a:cubicBezTo>
                  <a:cubicBezTo>
                    <a:pt x="24204" y="73819"/>
                    <a:pt x="23252" y="72866"/>
                    <a:pt x="20394" y="74771"/>
                  </a:cubicBezTo>
                  <a:cubicBezTo>
                    <a:pt x="20394" y="75724"/>
                    <a:pt x="19442" y="75724"/>
                    <a:pt x="17537" y="74771"/>
                  </a:cubicBezTo>
                  <a:cubicBezTo>
                    <a:pt x="25157" y="70961"/>
                    <a:pt x="20394" y="77629"/>
                    <a:pt x="25157" y="76676"/>
                  </a:cubicBezTo>
                  <a:cubicBezTo>
                    <a:pt x="26109" y="76676"/>
                    <a:pt x="19442" y="75724"/>
                    <a:pt x="19442" y="76676"/>
                  </a:cubicBezTo>
                  <a:cubicBezTo>
                    <a:pt x="20394" y="77629"/>
                    <a:pt x="24204" y="76676"/>
                    <a:pt x="25157" y="77629"/>
                  </a:cubicBezTo>
                  <a:cubicBezTo>
                    <a:pt x="24204" y="77629"/>
                    <a:pt x="24204" y="77629"/>
                    <a:pt x="25157" y="77629"/>
                  </a:cubicBezTo>
                  <a:cubicBezTo>
                    <a:pt x="22299" y="81439"/>
                    <a:pt x="20394" y="73819"/>
                    <a:pt x="23252" y="78581"/>
                  </a:cubicBezTo>
                  <a:cubicBezTo>
                    <a:pt x="20394" y="78581"/>
                    <a:pt x="18489" y="77629"/>
                    <a:pt x="15632" y="77629"/>
                  </a:cubicBezTo>
                  <a:cubicBezTo>
                    <a:pt x="17537" y="76676"/>
                    <a:pt x="20394" y="79534"/>
                    <a:pt x="23252" y="79534"/>
                  </a:cubicBezTo>
                  <a:cubicBezTo>
                    <a:pt x="20394" y="82391"/>
                    <a:pt x="12774" y="81439"/>
                    <a:pt x="16584" y="85249"/>
                  </a:cubicBezTo>
                  <a:cubicBezTo>
                    <a:pt x="17537" y="86201"/>
                    <a:pt x="12774" y="85249"/>
                    <a:pt x="12774" y="85249"/>
                  </a:cubicBezTo>
                  <a:cubicBezTo>
                    <a:pt x="18489" y="83344"/>
                    <a:pt x="11822" y="86201"/>
                    <a:pt x="11822" y="84296"/>
                  </a:cubicBezTo>
                  <a:cubicBezTo>
                    <a:pt x="-2466" y="82391"/>
                    <a:pt x="21347" y="13811"/>
                    <a:pt x="1277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05" name="Freeform: Shape 1004">
              <a:extLst>
                <a:ext uri="{FF2B5EF4-FFF2-40B4-BE49-F238E27FC236}">
                  <a16:creationId xmlns:a16="http://schemas.microsoft.com/office/drawing/2014/main" xmlns="" id="{E943249D-E764-4A34-8D66-68053C602C48}"/>
                </a:ext>
              </a:extLst>
            </p:cNvPr>
            <p:cNvSpPr/>
            <p:nvPr/>
          </p:nvSpPr>
          <p:spPr>
            <a:xfrm>
              <a:off x="4430554" y="2492216"/>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10001" y="7144"/>
                  </a:cubicBezTo>
                  <a:cubicBezTo>
                    <a:pt x="9049"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06" name="Freeform: Shape 1005">
              <a:extLst>
                <a:ext uri="{FF2B5EF4-FFF2-40B4-BE49-F238E27FC236}">
                  <a16:creationId xmlns:a16="http://schemas.microsoft.com/office/drawing/2014/main" xmlns="" id="{546F8272-4540-4B0B-9938-4E0CE6E87B47}"/>
                </a:ext>
              </a:extLst>
            </p:cNvPr>
            <p:cNvSpPr/>
            <p:nvPr/>
          </p:nvSpPr>
          <p:spPr>
            <a:xfrm>
              <a:off x="4439126" y="248650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07" name="Freeform: Shape 1006">
              <a:extLst>
                <a:ext uri="{FF2B5EF4-FFF2-40B4-BE49-F238E27FC236}">
                  <a16:creationId xmlns:a16="http://schemas.microsoft.com/office/drawing/2014/main" xmlns="" id="{4F23EAD8-05E2-43CE-AFA4-8994ED87BFC7}"/>
                </a:ext>
              </a:extLst>
            </p:cNvPr>
            <p:cNvSpPr/>
            <p:nvPr/>
          </p:nvSpPr>
          <p:spPr>
            <a:xfrm>
              <a:off x="4440079" y="248554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8096"/>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08" name="Freeform: Shape 1007">
              <a:extLst>
                <a:ext uri="{FF2B5EF4-FFF2-40B4-BE49-F238E27FC236}">
                  <a16:creationId xmlns:a16="http://schemas.microsoft.com/office/drawing/2014/main" xmlns="" id="{F2432680-E1EA-4F5E-8F24-7FD3481A4F41}"/>
                </a:ext>
              </a:extLst>
            </p:cNvPr>
            <p:cNvSpPr/>
            <p:nvPr/>
          </p:nvSpPr>
          <p:spPr>
            <a:xfrm>
              <a:off x="4442936" y="24836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09" name="Freeform: Shape 1008">
              <a:extLst>
                <a:ext uri="{FF2B5EF4-FFF2-40B4-BE49-F238E27FC236}">
                  <a16:creationId xmlns:a16="http://schemas.microsoft.com/office/drawing/2014/main" xmlns="" id="{9D7FFAA9-B55E-4C7F-9DBD-336AEF79A7BC}"/>
                </a:ext>
              </a:extLst>
            </p:cNvPr>
            <p:cNvSpPr/>
            <p:nvPr/>
          </p:nvSpPr>
          <p:spPr>
            <a:xfrm>
              <a:off x="4441031" y="24836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10" name="Freeform: Shape 1009">
              <a:extLst>
                <a:ext uri="{FF2B5EF4-FFF2-40B4-BE49-F238E27FC236}">
                  <a16:creationId xmlns:a16="http://schemas.microsoft.com/office/drawing/2014/main" xmlns="" id="{8D983BD3-F140-4645-A79F-C6C91916D4A2}"/>
                </a:ext>
              </a:extLst>
            </p:cNvPr>
            <p:cNvSpPr/>
            <p:nvPr/>
          </p:nvSpPr>
          <p:spPr>
            <a:xfrm>
              <a:off x="4442936" y="24807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11" name="Freeform: Shape 1010">
              <a:extLst>
                <a:ext uri="{FF2B5EF4-FFF2-40B4-BE49-F238E27FC236}">
                  <a16:creationId xmlns:a16="http://schemas.microsoft.com/office/drawing/2014/main" xmlns="" id="{3C541F9C-49CD-43E8-9EAF-7B362199AD8F}"/>
                </a:ext>
              </a:extLst>
            </p:cNvPr>
            <p:cNvSpPr/>
            <p:nvPr/>
          </p:nvSpPr>
          <p:spPr>
            <a:xfrm>
              <a:off x="4441984" y="24798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12" name="Freeform: Shape 1011">
              <a:extLst>
                <a:ext uri="{FF2B5EF4-FFF2-40B4-BE49-F238E27FC236}">
                  <a16:creationId xmlns:a16="http://schemas.microsoft.com/office/drawing/2014/main" xmlns="" id="{725990E7-101C-4A24-8749-7376D31D41EE}"/>
                </a:ext>
              </a:extLst>
            </p:cNvPr>
            <p:cNvSpPr/>
            <p:nvPr/>
          </p:nvSpPr>
          <p:spPr>
            <a:xfrm>
              <a:off x="4439126" y="24550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13" name="Freeform: Shape 1012">
              <a:extLst>
                <a:ext uri="{FF2B5EF4-FFF2-40B4-BE49-F238E27FC236}">
                  <a16:creationId xmlns:a16="http://schemas.microsoft.com/office/drawing/2014/main" xmlns="" id="{1756D6C8-7BD6-4AAD-9B10-944A98D6414C}"/>
                </a:ext>
              </a:extLst>
            </p:cNvPr>
            <p:cNvSpPr/>
            <p:nvPr/>
          </p:nvSpPr>
          <p:spPr>
            <a:xfrm>
              <a:off x="4438851" y="2444591"/>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7144"/>
                    <a:pt x="8371" y="7144"/>
                    <a:pt x="7419" y="7144"/>
                  </a:cubicBezTo>
                  <a:cubicBezTo>
                    <a:pt x="8371" y="7144"/>
                    <a:pt x="7419" y="7144"/>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14" name="Freeform: Shape 1013">
              <a:extLst>
                <a:ext uri="{FF2B5EF4-FFF2-40B4-BE49-F238E27FC236}">
                  <a16:creationId xmlns:a16="http://schemas.microsoft.com/office/drawing/2014/main" xmlns="" id="{36E8F7E7-24B9-4983-BCDF-C6EE0893C61B}"/>
                </a:ext>
              </a:extLst>
            </p:cNvPr>
            <p:cNvSpPr/>
            <p:nvPr/>
          </p:nvSpPr>
          <p:spPr>
            <a:xfrm>
              <a:off x="4433623" y="2438876"/>
              <a:ext cx="9525" cy="9525"/>
            </a:xfrm>
            <a:custGeom>
              <a:avLst/>
              <a:gdLst>
                <a:gd name="connsiteX0" fmla="*/ 8837 w 9525"/>
                <a:gd name="connsiteY0" fmla="*/ 7144 h 9525"/>
                <a:gd name="connsiteX1" fmla="*/ 8837 w 9525"/>
                <a:gd name="connsiteY1" fmla="*/ 7144 h 9525"/>
              </a:gdLst>
              <a:ahLst/>
              <a:cxnLst>
                <a:cxn ang="0">
                  <a:pos x="connsiteX0" y="connsiteY0"/>
                </a:cxn>
                <a:cxn ang="0">
                  <a:pos x="connsiteX1" y="connsiteY1"/>
                </a:cxn>
              </a:cxnLst>
              <a:rect l="l" t="t" r="r" b="b"/>
              <a:pathLst>
                <a:path w="9525" h="9525">
                  <a:moveTo>
                    <a:pt x="8837" y="7144"/>
                  </a:moveTo>
                  <a:cubicBezTo>
                    <a:pt x="8837" y="7144"/>
                    <a:pt x="5027" y="7144"/>
                    <a:pt x="883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15" name="Freeform: Shape 1014">
              <a:extLst>
                <a:ext uri="{FF2B5EF4-FFF2-40B4-BE49-F238E27FC236}">
                  <a16:creationId xmlns:a16="http://schemas.microsoft.com/office/drawing/2014/main" xmlns="" id="{8221F2CD-2A49-4CBB-B39C-21303C9E48DD}"/>
                </a:ext>
              </a:extLst>
            </p:cNvPr>
            <p:cNvSpPr/>
            <p:nvPr/>
          </p:nvSpPr>
          <p:spPr>
            <a:xfrm>
              <a:off x="4602533" y="248459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7144"/>
                    <a:pt x="7567" y="7144"/>
                  </a:cubicBez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16" name="Freeform: Shape 1015">
              <a:extLst>
                <a:ext uri="{FF2B5EF4-FFF2-40B4-BE49-F238E27FC236}">
                  <a16:creationId xmlns:a16="http://schemas.microsoft.com/office/drawing/2014/main" xmlns="" id="{CF280B49-8AF8-492C-BAE8-09E2531BE42F}"/>
                </a:ext>
              </a:extLst>
            </p:cNvPr>
            <p:cNvSpPr/>
            <p:nvPr/>
          </p:nvSpPr>
          <p:spPr>
            <a:xfrm>
              <a:off x="4597996" y="2419826"/>
              <a:ext cx="28575" cy="76200"/>
            </a:xfrm>
            <a:custGeom>
              <a:avLst/>
              <a:gdLst>
                <a:gd name="connsiteX0" fmla="*/ 12104 w 28575"/>
                <a:gd name="connsiteY0" fmla="*/ 7144 h 76200"/>
                <a:gd name="connsiteX1" fmla="*/ 18771 w 28575"/>
                <a:gd name="connsiteY1" fmla="*/ 45244 h 76200"/>
                <a:gd name="connsiteX2" fmla="*/ 23534 w 28575"/>
                <a:gd name="connsiteY2" fmla="*/ 56674 h 76200"/>
                <a:gd name="connsiteX3" fmla="*/ 16866 w 28575"/>
                <a:gd name="connsiteY3" fmla="*/ 56674 h 76200"/>
                <a:gd name="connsiteX4" fmla="*/ 14961 w 28575"/>
                <a:gd name="connsiteY4" fmla="*/ 56674 h 76200"/>
                <a:gd name="connsiteX5" fmla="*/ 24486 w 28575"/>
                <a:gd name="connsiteY5" fmla="*/ 57626 h 76200"/>
                <a:gd name="connsiteX6" fmla="*/ 24486 w 28575"/>
                <a:gd name="connsiteY6" fmla="*/ 57626 h 76200"/>
                <a:gd name="connsiteX7" fmla="*/ 24486 w 28575"/>
                <a:gd name="connsiteY7" fmla="*/ 58579 h 76200"/>
                <a:gd name="connsiteX8" fmla="*/ 24486 w 28575"/>
                <a:gd name="connsiteY8" fmla="*/ 58579 h 76200"/>
                <a:gd name="connsiteX9" fmla="*/ 24486 w 28575"/>
                <a:gd name="connsiteY9" fmla="*/ 58579 h 76200"/>
                <a:gd name="connsiteX10" fmla="*/ 24486 w 28575"/>
                <a:gd name="connsiteY10" fmla="*/ 59531 h 76200"/>
                <a:gd name="connsiteX11" fmla="*/ 16866 w 28575"/>
                <a:gd name="connsiteY11" fmla="*/ 60484 h 76200"/>
                <a:gd name="connsiteX12" fmla="*/ 24486 w 28575"/>
                <a:gd name="connsiteY12" fmla="*/ 61436 h 76200"/>
                <a:gd name="connsiteX13" fmla="*/ 18771 w 28575"/>
                <a:gd name="connsiteY13" fmla="*/ 61436 h 76200"/>
                <a:gd name="connsiteX14" fmla="*/ 24486 w 28575"/>
                <a:gd name="connsiteY14" fmla="*/ 62389 h 76200"/>
                <a:gd name="connsiteX15" fmla="*/ 24486 w 28575"/>
                <a:gd name="connsiteY15" fmla="*/ 62389 h 76200"/>
                <a:gd name="connsiteX16" fmla="*/ 22581 w 28575"/>
                <a:gd name="connsiteY16" fmla="*/ 63341 h 76200"/>
                <a:gd name="connsiteX17" fmla="*/ 14961 w 28575"/>
                <a:gd name="connsiteY17" fmla="*/ 62389 h 76200"/>
                <a:gd name="connsiteX18" fmla="*/ 22581 w 28575"/>
                <a:gd name="connsiteY18" fmla="*/ 64294 h 76200"/>
                <a:gd name="connsiteX19" fmla="*/ 15914 w 28575"/>
                <a:gd name="connsiteY19" fmla="*/ 69056 h 76200"/>
                <a:gd name="connsiteX20" fmla="*/ 15914 w 28575"/>
                <a:gd name="connsiteY20" fmla="*/ 69056 h 76200"/>
                <a:gd name="connsiteX21" fmla="*/ 12104 w 28575"/>
                <a:gd name="connsiteY21" fmla="*/ 69056 h 76200"/>
                <a:gd name="connsiteX22" fmla="*/ 11151 w 28575"/>
                <a:gd name="connsiteY22" fmla="*/ 68104 h 76200"/>
                <a:gd name="connsiteX23" fmla="*/ 12104 w 28575"/>
                <a:gd name="connsiteY23" fmla="*/ 71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75" h="76200">
                  <a:moveTo>
                    <a:pt x="12104" y="7144"/>
                  </a:moveTo>
                  <a:cubicBezTo>
                    <a:pt x="17819" y="8096"/>
                    <a:pt x="18771" y="45244"/>
                    <a:pt x="18771" y="45244"/>
                  </a:cubicBezTo>
                  <a:cubicBezTo>
                    <a:pt x="18771" y="44291"/>
                    <a:pt x="21629" y="56674"/>
                    <a:pt x="23534" y="56674"/>
                  </a:cubicBezTo>
                  <a:cubicBezTo>
                    <a:pt x="14961" y="57626"/>
                    <a:pt x="34011" y="54769"/>
                    <a:pt x="16866" y="56674"/>
                  </a:cubicBezTo>
                  <a:cubicBezTo>
                    <a:pt x="17819" y="56674"/>
                    <a:pt x="16866" y="57626"/>
                    <a:pt x="14961" y="56674"/>
                  </a:cubicBezTo>
                  <a:cubicBezTo>
                    <a:pt x="22581" y="58579"/>
                    <a:pt x="19724" y="57626"/>
                    <a:pt x="24486" y="57626"/>
                  </a:cubicBezTo>
                  <a:cubicBezTo>
                    <a:pt x="19724" y="57626"/>
                    <a:pt x="19724" y="57626"/>
                    <a:pt x="24486" y="57626"/>
                  </a:cubicBezTo>
                  <a:cubicBezTo>
                    <a:pt x="21629" y="58579"/>
                    <a:pt x="20676" y="58579"/>
                    <a:pt x="24486" y="58579"/>
                  </a:cubicBezTo>
                  <a:cubicBezTo>
                    <a:pt x="23534" y="58579"/>
                    <a:pt x="23534" y="58579"/>
                    <a:pt x="24486" y="58579"/>
                  </a:cubicBezTo>
                  <a:cubicBezTo>
                    <a:pt x="22581" y="58579"/>
                    <a:pt x="22581" y="58579"/>
                    <a:pt x="24486" y="58579"/>
                  </a:cubicBezTo>
                  <a:cubicBezTo>
                    <a:pt x="24486" y="58579"/>
                    <a:pt x="15914" y="58579"/>
                    <a:pt x="24486" y="59531"/>
                  </a:cubicBezTo>
                  <a:cubicBezTo>
                    <a:pt x="20676" y="58579"/>
                    <a:pt x="26391" y="61436"/>
                    <a:pt x="16866" y="60484"/>
                  </a:cubicBezTo>
                  <a:cubicBezTo>
                    <a:pt x="25439" y="57626"/>
                    <a:pt x="19724" y="63341"/>
                    <a:pt x="24486" y="61436"/>
                  </a:cubicBezTo>
                  <a:cubicBezTo>
                    <a:pt x="25439" y="61436"/>
                    <a:pt x="18771" y="61436"/>
                    <a:pt x="18771" y="61436"/>
                  </a:cubicBezTo>
                  <a:cubicBezTo>
                    <a:pt x="20676" y="62389"/>
                    <a:pt x="23534" y="60484"/>
                    <a:pt x="24486" y="62389"/>
                  </a:cubicBezTo>
                  <a:cubicBezTo>
                    <a:pt x="23534" y="62389"/>
                    <a:pt x="23534" y="62389"/>
                    <a:pt x="24486" y="62389"/>
                  </a:cubicBezTo>
                  <a:cubicBezTo>
                    <a:pt x="21629" y="66199"/>
                    <a:pt x="19724" y="58579"/>
                    <a:pt x="22581" y="63341"/>
                  </a:cubicBezTo>
                  <a:cubicBezTo>
                    <a:pt x="19724" y="63341"/>
                    <a:pt x="17819" y="62389"/>
                    <a:pt x="14961" y="62389"/>
                  </a:cubicBezTo>
                  <a:cubicBezTo>
                    <a:pt x="16866" y="60484"/>
                    <a:pt x="18771" y="63341"/>
                    <a:pt x="22581" y="64294"/>
                  </a:cubicBezTo>
                  <a:cubicBezTo>
                    <a:pt x="18771" y="67151"/>
                    <a:pt x="12104" y="66199"/>
                    <a:pt x="15914" y="69056"/>
                  </a:cubicBezTo>
                  <a:cubicBezTo>
                    <a:pt x="14961" y="69056"/>
                    <a:pt x="14009" y="69056"/>
                    <a:pt x="15914" y="69056"/>
                  </a:cubicBezTo>
                  <a:cubicBezTo>
                    <a:pt x="14961" y="69056"/>
                    <a:pt x="13056" y="69056"/>
                    <a:pt x="12104" y="69056"/>
                  </a:cubicBezTo>
                  <a:cubicBezTo>
                    <a:pt x="17819" y="68104"/>
                    <a:pt x="11151" y="70009"/>
                    <a:pt x="11151" y="68104"/>
                  </a:cubicBezTo>
                  <a:cubicBezTo>
                    <a:pt x="-279" y="68104"/>
                    <a:pt x="16866" y="10001"/>
                    <a:pt x="1210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17" name="Freeform: Shape 1016">
              <a:extLst>
                <a:ext uri="{FF2B5EF4-FFF2-40B4-BE49-F238E27FC236}">
                  <a16:creationId xmlns:a16="http://schemas.microsoft.com/office/drawing/2014/main" xmlns="" id="{61A3DFBB-3233-4FB4-8082-0F7DDAF75787}"/>
                </a:ext>
              </a:extLst>
            </p:cNvPr>
            <p:cNvSpPr/>
            <p:nvPr/>
          </p:nvSpPr>
          <p:spPr>
            <a:xfrm>
              <a:off x="4602004" y="2483643"/>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10001" y="7144"/>
                  </a:cubicBezTo>
                  <a:cubicBezTo>
                    <a:pt x="9049"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18" name="Freeform: Shape 1017">
              <a:extLst>
                <a:ext uri="{FF2B5EF4-FFF2-40B4-BE49-F238E27FC236}">
                  <a16:creationId xmlns:a16="http://schemas.microsoft.com/office/drawing/2014/main" xmlns="" id="{EEAF44B4-836B-49F0-8ECA-F89BBB31C5E9}"/>
                </a:ext>
              </a:extLst>
            </p:cNvPr>
            <p:cNvSpPr/>
            <p:nvPr/>
          </p:nvSpPr>
          <p:spPr>
            <a:xfrm>
              <a:off x="4610576" y="24798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19" name="Freeform: Shape 1018">
              <a:extLst>
                <a:ext uri="{FF2B5EF4-FFF2-40B4-BE49-F238E27FC236}">
                  <a16:creationId xmlns:a16="http://schemas.microsoft.com/office/drawing/2014/main" xmlns="" id="{AA1548E0-89A0-4815-A05E-724F18AD1F15}"/>
                </a:ext>
              </a:extLst>
            </p:cNvPr>
            <p:cNvSpPr/>
            <p:nvPr/>
          </p:nvSpPr>
          <p:spPr>
            <a:xfrm>
              <a:off x="4611529" y="247888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7144"/>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20" name="Freeform: Shape 1019">
              <a:extLst>
                <a:ext uri="{FF2B5EF4-FFF2-40B4-BE49-F238E27FC236}">
                  <a16:creationId xmlns:a16="http://schemas.microsoft.com/office/drawing/2014/main" xmlns="" id="{1E43D027-6797-4F78-9D00-D857E1CA3589}"/>
                </a:ext>
              </a:extLst>
            </p:cNvPr>
            <p:cNvSpPr/>
            <p:nvPr/>
          </p:nvSpPr>
          <p:spPr>
            <a:xfrm>
              <a:off x="4614386" y="24769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21" name="Freeform: Shape 1020">
              <a:extLst>
                <a:ext uri="{FF2B5EF4-FFF2-40B4-BE49-F238E27FC236}">
                  <a16:creationId xmlns:a16="http://schemas.microsoft.com/office/drawing/2014/main" xmlns="" id="{CC596E7C-1763-449C-8BFD-34473AA913DC}"/>
                </a:ext>
              </a:extLst>
            </p:cNvPr>
            <p:cNvSpPr/>
            <p:nvPr/>
          </p:nvSpPr>
          <p:spPr>
            <a:xfrm>
              <a:off x="4612481" y="24769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8096"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22" name="Freeform: Shape 1021">
              <a:extLst>
                <a:ext uri="{FF2B5EF4-FFF2-40B4-BE49-F238E27FC236}">
                  <a16:creationId xmlns:a16="http://schemas.microsoft.com/office/drawing/2014/main" xmlns="" id="{784481EE-0F9B-436E-AE19-1899FD829CAF}"/>
                </a:ext>
              </a:extLst>
            </p:cNvPr>
            <p:cNvSpPr/>
            <p:nvPr/>
          </p:nvSpPr>
          <p:spPr>
            <a:xfrm>
              <a:off x="4614915" y="247507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6615" y="7144"/>
                    <a:pt x="8520"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23" name="Freeform: Shape 1022">
              <a:extLst>
                <a:ext uri="{FF2B5EF4-FFF2-40B4-BE49-F238E27FC236}">
                  <a16:creationId xmlns:a16="http://schemas.microsoft.com/office/drawing/2014/main" xmlns="" id="{7C024926-05F4-43D6-B74C-84014037A4B8}"/>
                </a:ext>
              </a:extLst>
            </p:cNvPr>
            <p:cNvSpPr/>
            <p:nvPr/>
          </p:nvSpPr>
          <p:spPr>
            <a:xfrm>
              <a:off x="4613434" y="24741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001"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24" name="Freeform: Shape 1023">
              <a:extLst>
                <a:ext uri="{FF2B5EF4-FFF2-40B4-BE49-F238E27FC236}">
                  <a16:creationId xmlns:a16="http://schemas.microsoft.com/office/drawing/2014/main" xmlns="" id="{AA05DEC4-7E09-4B8A-A0E3-D97A7A1B0044}"/>
                </a:ext>
              </a:extLst>
            </p:cNvPr>
            <p:cNvSpPr/>
            <p:nvPr/>
          </p:nvSpPr>
          <p:spPr>
            <a:xfrm>
              <a:off x="4610576" y="245411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25" name="Freeform: Shape 1024">
              <a:extLst>
                <a:ext uri="{FF2B5EF4-FFF2-40B4-BE49-F238E27FC236}">
                  <a16:creationId xmlns:a16="http://schemas.microsoft.com/office/drawing/2014/main" xmlns="" id="{943A1DC7-32A5-497A-863B-7AD952C1021A}"/>
                </a:ext>
              </a:extLst>
            </p:cNvPr>
            <p:cNvSpPr/>
            <p:nvPr/>
          </p:nvSpPr>
          <p:spPr>
            <a:xfrm>
              <a:off x="4610576" y="24455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26" name="Freeform: Shape 1025">
              <a:extLst>
                <a:ext uri="{FF2B5EF4-FFF2-40B4-BE49-F238E27FC236}">
                  <a16:creationId xmlns:a16="http://schemas.microsoft.com/office/drawing/2014/main" xmlns="" id="{8A34FA77-F3D8-4B80-BE06-2A30335B256D}"/>
                </a:ext>
              </a:extLst>
            </p:cNvPr>
            <p:cNvSpPr/>
            <p:nvPr/>
          </p:nvSpPr>
          <p:spPr>
            <a:xfrm>
              <a:off x="4605496" y="2441733"/>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8414" y="7144"/>
                    <a:pt x="5556" y="7144"/>
                    <a:pt x="84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27" name="Freeform: Shape 1026">
              <a:extLst>
                <a:ext uri="{FF2B5EF4-FFF2-40B4-BE49-F238E27FC236}">
                  <a16:creationId xmlns:a16="http://schemas.microsoft.com/office/drawing/2014/main" xmlns="" id="{504D3F3D-5AEA-4B0E-B4CB-9F05116EF11C}"/>
                </a:ext>
              </a:extLst>
            </p:cNvPr>
            <p:cNvSpPr/>
            <p:nvPr/>
          </p:nvSpPr>
          <p:spPr>
            <a:xfrm>
              <a:off x="4744455" y="248935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7144"/>
                    <a:pt x="7567" y="7144"/>
                  </a:cubicBez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28" name="Freeform: Shape 1027">
              <a:extLst>
                <a:ext uri="{FF2B5EF4-FFF2-40B4-BE49-F238E27FC236}">
                  <a16:creationId xmlns:a16="http://schemas.microsoft.com/office/drawing/2014/main" xmlns="" id="{3DE7510D-9580-4742-AD99-247B3F557E4E}"/>
                </a:ext>
              </a:extLst>
            </p:cNvPr>
            <p:cNvSpPr/>
            <p:nvPr/>
          </p:nvSpPr>
          <p:spPr>
            <a:xfrm>
              <a:off x="4742631" y="2430303"/>
              <a:ext cx="28575" cy="66675"/>
            </a:xfrm>
            <a:custGeom>
              <a:avLst/>
              <a:gdLst>
                <a:gd name="connsiteX0" fmla="*/ 11296 w 28575"/>
                <a:gd name="connsiteY0" fmla="*/ 7144 h 66675"/>
                <a:gd name="connsiteX1" fmla="*/ 12249 w 28575"/>
                <a:gd name="connsiteY1" fmla="*/ 27146 h 66675"/>
                <a:gd name="connsiteX2" fmla="*/ 17964 w 28575"/>
                <a:gd name="connsiteY2" fmla="*/ 42386 h 66675"/>
                <a:gd name="connsiteX3" fmla="*/ 21774 w 28575"/>
                <a:gd name="connsiteY3" fmla="*/ 52864 h 66675"/>
                <a:gd name="connsiteX4" fmla="*/ 15106 w 28575"/>
                <a:gd name="connsiteY4" fmla="*/ 51911 h 66675"/>
                <a:gd name="connsiteX5" fmla="*/ 13201 w 28575"/>
                <a:gd name="connsiteY5" fmla="*/ 51911 h 66675"/>
                <a:gd name="connsiteX6" fmla="*/ 22726 w 28575"/>
                <a:gd name="connsiteY6" fmla="*/ 53816 h 66675"/>
                <a:gd name="connsiteX7" fmla="*/ 22726 w 28575"/>
                <a:gd name="connsiteY7" fmla="*/ 53816 h 66675"/>
                <a:gd name="connsiteX8" fmla="*/ 22726 w 28575"/>
                <a:gd name="connsiteY8" fmla="*/ 54769 h 66675"/>
                <a:gd name="connsiteX9" fmla="*/ 22726 w 28575"/>
                <a:gd name="connsiteY9" fmla="*/ 54769 h 66675"/>
                <a:gd name="connsiteX10" fmla="*/ 22726 w 28575"/>
                <a:gd name="connsiteY10" fmla="*/ 54769 h 66675"/>
                <a:gd name="connsiteX11" fmla="*/ 22726 w 28575"/>
                <a:gd name="connsiteY11" fmla="*/ 55721 h 66675"/>
                <a:gd name="connsiteX12" fmla="*/ 15106 w 28575"/>
                <a:gd name="connsiteY12" fmla="*/ 55721 h 66675"/>
                <a:gd name="connsiteX13" fmla="*/ 22726 w 28575"/>
                <a:gd name="connsiteY13" fmla="*/ 57626 h 66675"/>
                <a:gd name="connsiteX14" fmla="*/ 17012 w 28575"/>
                <a:gd name="connsiteY14" fmla="*/ 56674 h 66675"/>
                <a:gd name="connsiteX15" fmla="*/ 22726 w 28575"/>
                <a:gd name="connsiteY15" fmla="*/ 57626 h 66675"/>
                <a:gd name="connsiteX16" fmla="*/ 22726 w 28575"/>
                <a:gd name="connsiteY16" fmla="*/ 57626 h 66675"/>
                <a:gd name="connsiteX17" fmla="*/ 20821 w 28575"/>
                <a:gd name="connsiteY17" fmla="*/ 58579 h 66675"/>
                <a:gd name="connsiteX18" fmla="*/ 13201 w 28575"/>
                <a:gd name="connsiteY18" fmla="*/ 57626 h 66675"/>
                <a:gd name="connsiteX19" fmla="*/ 20821 w 28575"/>
                <a:gd name="connsiteY19" fmla="*/ 59531 h 66675"/>
                <a:gd name="connsiteX20" fmla="*/ 13201 w 28575"/>
                <a:gd name="connsiteY20" fmla="*/ 63341 h 66675"/>
                <a:gd name="connsiteX21" fmla="*/ 13201 w 28575"/>
                <a:gd name="connsiteY21" fmla="*/ 63341 h 66675"/>
                <a:gd name="connsiteX22" fmla="*/ 9392 w 28575"/>
                <a:gd name="connsiteY22" fmla="*/ 62389 h 66675"/>
                <a:gd name="connsiteX23" fmla="*/ 8439 w 28575"/>
                <a:gd name="connsiteY23" fmla="*/ 61436 h 66675"/>
                <a:gd name="connsiteX24" fmla="*/ 11296 w 28575"/>
                <a:gd name="connsiteY24"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 h="66675">
                  <a:moveTo>
                    <a:pt x="11296" y="7144"/>
                  </a:moveTo>
                  <a:cubicBezTo>
                    <a:pt x="15106" y="7144"/>
                    <a:pt x="17012" y="27146"/>
                    <a:pt x="12249" y="27146"/>
                  </a:cubicBezTo>
                  <a:cubicBezTo>
                    <a:pt x="15106" y="30004"/>
                    <a:pt x="24631" y="43339"/>
                    <a:pt x="17964" y="42386"/>
                  </a:cubicBezTo>
                  <a:cubicBezTo>
                    <a:pt x="17964" y="42386"/>
                    <a:pt x="20821" y="52864"/>
                    <a:pt x="21774" y="52864"/>
                  </a:cubicBezTo>
                  <a:cubicBezTo>
                    <a:pt x="13201" y="52864"/>
                    <a:pt x="32251" y="51911"/>
                    <a:pt x="15106" y="51911"/>
                  </a:cubicBezTo>
                  <a:cubicBezTo>
                    <a:pt x="16059" y="52864"/>
                    <a:pt x="15106" y="52864"/>
                    <a:pt x="13201" y="51911"/>
                  </a:cubicBezTo>
                  <a:cubicBezTo>
                    <a:pt x="20821" y="53816"/>
                    <a:pt x="17964" y="52864"/>
                    <a:pt x="22726" y="53816"/>
                  </a:cubicBezTo>
                  <a:cubicBezTo>
                    <a:pt x="17964" y="53816"/>
                    <a:pt x="17964" y="53816"/>
                    <a:pt x="22726" y="53816"/>
                  </a:cubicBezTo>
                  <a:cubicBezTo>
                    <a:pt x="19869" y="54769"/>
                    <a:pt x="18917" y="53816"/>
                    <a:pt x="22726" y="54769"/>
                  </a:cubicBezTo>
                  <a:cubicBezTo>
                    <a:pt x="21774" y="54769"/>
                    <a:pt x="21774" y="54769"/>
                    <a:pt x="22726" y="54769"/>
                  </a:cubicBezTo>
                  <a:cubicBezTo>
                    <a:pt x="20821" y="54769"/>
                    <a:pt x="20821" y="54769"/>
                    <a:pt x="22726" y="54769"/>
                  </a:cubicBezTo>
                  <a:cubicBezTo>
                    <a:pt x="22726" y="54769"/>
                    <a:pt x="14154" y="53816"/>
                    <a:pt x="22726" y="55721"/>
                  </a:cubicBezTo>
                  <a:cubicBezTo>
                    <a:pt x="18917" y="54769"/>
                    <a:pt x="24631" y="57626"/>
                    <a:pt x="15106" y="55721"/>
                  </a:cubicBezTo>
                  <a:cubicBezTo>
                    <a:pt x="23679" y="53816"/>
                    <a:pt x="17012" y="58579"/>
                    <a:pt x="22726" y="57626"/>
                  </a:cubicBezTo>
                  <a:cubicBezTo>
                    <a:pt x="23679" y="57626"/>
                    <a:pt x="17012" y="56674"/>
                    <a:pt x="17012" y="56674"/>
                  </a:cubicBezTo>
                  <a:cubicBezTo>
                    <a:pt x="17964" y="57626"/>
                    <a:pt x="21774" y="56674"/>
                    <a:pt x="22726" y="57626"/>
                  </a:cubicBezTo>
                  <a:cubicBezTo>
                    <a:pt x="21774" y="57626"/>
                    <a:pt x="21774" y="57626"/>
                    <a:pt x="22726" y="57626"/>
                  </a:cubicBezTo>
                  <a:cubicBezTo>
                    <a:pt x="18917" y="60484"/>
                    <a:pt x="17964" y="53816"/>
                    <a:pt x="20821" y="58579"/>
                  </a:cubicBezTo>
                  <a:cubicBezTo>
                    <a:pt x="17964" y="58579"/>
                    <a:pt x="16059" y="57626"/>
                    <a:pt x="13201" y="57626"/>
                  </a:cubicBezTo>
                  <a:cubicBezTo>
                    <a:pt x="16059" y="55721"/>
                    <a:pt x="17012" y="59531"/>
                    <a:pt x="20821" y="59531"/>
                  </a:cubicBezTo>
                  <a:cubicBezTo>
                    <a:pt x="17012" y="62389"/>
                    <a:pt x="10344" y="60484"/>
                    <a:pt x="13201" y="63341"/>
                  </a:cubicBezTo>
                  <a:cubicBezTo>
                    <a:pt x="12249" y="63341"/>
                    <a:pt x="11296" y="63341"/>
                    <a:pt x="13201" y="63341"/>
                  </a:cubicBezTo>
                  <a:cubicBezTo>
                    <a:pt x="12249" y="63341"/>
                    <a:pt x="10344" y="63341"/>
                    <a:pt x="9392" y="62389"/>
                  </a:cubicBezTo>
                  <a:cubicBezTo>
                    <a:pt x="16059" y="62389"/>
                    <a:pt x="8439" y="63341"/>
                    <a:pt x="8439" y="61436"/>
                  </a:cubicBezTo>
                  <a:cubicBezTo>
                    <a:pt x="4629" y="63341"/>
                    <a:pt x="10344" y="7144"/>
                    <a:pt x="112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29" name="Freeform: Shape 1028">
              <a:extLst>
                <a:ext uri="{FF2B5EF4-FFF2-40B4-BE49-F238E27FC236}">
                  <a16:creationId xmlns:a16="http://schemas.microsoft.com/office/drawing/2014/main" xmlns="" id="{131FE68D-D5AD-4589-BD8F-800DD2536402}"/>
                </a:ext>
              </a:extLst>
            </p:cNvPr>
            <p:cNvSpPr/>
            <p:nvPr/>
          </p:nvSpPr>
          <p:spPr>
            <a:xfrm>
              <a:off x="4744879" y="2488406"/>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10001"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30" name="Freeform: Shape 1029">
              <a:extLst>
                <a:ext uri="{FF2B5EF4-FFF2-40B4-BE49-F238E27FC236}">
                  <a16:creationId xmlns:a16="http://schemas.microsoft.com/office/drawing/2014/main" xmlns="" id="{BE449ACB-D8C3-4889-937B-7254EFB51580}"/>
                </a:ext>
              </a:extLst>
            </p:cNvPr>
            <p:cNvSpPr/>
            <p:nvPr/>
          </p:nvSpPr>
          <p:spPr>
            <a:xfrm>
              <a:off x="4753451" y="248554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31" name="Freeform: Shape 1030">
              <a:extLst>
                <a:ext uri="{FF2B5EF4-FFF2-40B4-BE49-F238E27FC236}">
                  <a16:creationId xmlns:a16="http://schemas.microsoft.com/office/drawing/2014/main" xmlns="" id="{BF4C13C8-7176-4514-94B7-31F87F3E8811}"/>
                </a:ext>
              </a:extLst>
            </p:cNvPr>
            <p:cNvSpPr/>
            <p:nvPr/>
          </p:nvSpPr>
          <p:spPr>
            <a:xfrm>
              <a:off x="4754404" y="2484596"/>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8096"/>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32" name="Freeform: Shape 1031">
              <a:extLst>
                <a:ext uri="{FF2B5EF4-FFF2-40B4-BE49-F238E27FC236}">
                  <a16:creationId xmlns:a16="http://schemas.microsoft.com/office/drawing/2014/main" xmlns="" id="{15999C93-A9C7-4BCE-98C7-56A60059AE15}"/>
                </a:ext>
              </a:extLst>
            </p:cNvPr>
            <p:cNvSpPr/>
            <p:nvPr/>
          </p:nvSpPr>
          <p:spPr>
            <a:xfrm>
              <a:off x="4757261" y="24836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33" name="Freeform: Shape 1032">
              <a:extLst>
                <a:ext uri="{FF2B5EF4-FFF2-40B4-BE49-F238E27FC236}">
                  <a16:creationId xmlns:a16="http://schemas.microsoft.com/office/drawing/2014/main" xmlns="" id="{3CC68A1D-DF57-49D6-B476-750E438042D0}"/>
                </a:ext>
              </a:extLst>
            </p:cNvPr>
            <p:cNvSpPr/>
            <p:nvPr/>
          </p:nvSpPr>
          <p:spPr>
            <a:xfrm>
              <a:off x="4755356" y="24836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34" name="Freeform: Shape 1033">
              <a:extLst>
                <a:ext uri="{FF2B5EF4-FFF2-40B4-BE49-F238E27FC236}">
                  <a16:creationId xmlns:a16="http://schemas.microsoft.com/office/drawing/2014/main" xmlns="" id="{F9993B8E-FFB9-4F03-B026-CF3D6B43E934}"/>
                </a:ext>
              </a:extLst>
            </p:cNvPr>
            <p:cNvSpPr/>
            <p:nvPr/>
          </p:nvSpPr>
          <p:spPr>
            <a:xfrm>
              <a:off x="4757790" y="2481315"/>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6615" y="6615"/>
                    <a:pt x="7567" y="7567"/>
                  </a:cubicBezTo>
                  <a:cubicBezTo>
                    <a:pt x="6615" y="7567"/>
                    <a:pt x="8520" y="7567"/>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35" name="Freeform: Shape 1034">
              <a:extLst>
                <a:ext uri="{FF2B5EF4-FFF2-40B4-BE49-F238E27FC236}">
                  <a16:creationId xmlns:a16="http://schemas.microsoft.com/office/drawing/2014/main" xmlns="" id="{BFA70928-FA87-4B03-BC4F-41AB9E512D60}"/>
                </a:ext>
              </a:extLst>
            </p:cNvPr>
            <p:cNvSpPr/>
            <p:nvPr/>
          </p:nvSpPr>
          <p:spPr>
            <a:xfrm>
              <a:off x="4757261" y="24807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36" name="Freeform: Shape 1035">
              <a:extLst>
                <a:ext uri="{FF2B5EF4-FFF2-40B4-BE49-F238E27FC236}">
                  <a16:creationId xmlns:a16="http://schemas.microsoft.com/office/drawing/2014/main" xmlns="" id="{59C8F5C7-5A1B-43A9-85D7-0E76234AA290}"/>
                </a:ext>
              </a:extLst>
            </p:cNvPr>
            <p:cNvSpPr/>
            <p:nvPr/>
          </p:nvSpPr>
          <p:spPr>
            <a:xfrm>
              <a:off x="4754404" y="24617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37" name="Freeform: Shape 1036">
              <a:extLst>
                <a:ext uri="{FF2B5EF4-FFF2-40B4-BE49-F238E27FC236}">
                  <a16:creationId xmlns:a16="http://schemas.microsoft.com/office/drawing/2014/main" xmlns="" id="{2C21DA25-4E43-407B-AA96-0E5EC1FFF52E}"/>
                </a:ext>
              </a:extLst>
            </p:cNvPr>
            <p:cNvSpPr/>
            <p:nvPr/>
          </p:nvSpPr>
          <p:spPr>
            <a:xfrm>
              <a:off x="4754404" y="24541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38" name="Freeform: Shape 1037">
              <a:extLst>
                <a:ext uri="{FF2B5EF4-FFF2-40B4-BE49-F238E27FC236}">
                  <a16:creationId xmlns:a16="http://schemas.microsoft.com/office/drawing/2014/main" xmlns="" id="{222A7603-2B1A-4E84-B7DB-D473EBA0316D}"/>
                </a:ext>
              </a:extLst>
            </p:cNvPr>
            <p:cNvSpPr/>
            <p:nvPr/>
          </p:nvSpPr>
          <p:spPr>
            <a:xfrm>
              <a:off x="4749621" y="2449353"/>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7144"/>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39" name="Freeform: Shape 1038">
              <a:extLst>
                <a:ext uri="{FF2B5EF4-FFF2-40B4-BE49-F238E27FC236}">
                  <a16:creationId xmlns:a16="http://schemas.microsoft.com/office/drawing/2014/main" xmlns="" id="{112351FF-EDC9-4185-BDD6-2EF2ABD6412C}"/>
                </a:ext>
              </a:extLst>
            </p:cNvPr>
            <p:cNvSpPr/>
            <p:nvPr/>
          </p:nvSpPr>
          <p:spPr>
            <a:xfrm>
              <a:off x="4892516" y="24912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9049"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40" name="Freeform: Shape 1039">
              <a:extLst>
                <a:ext uri="{FF2B5EF4-FFF2-40B4-BE49-F238E27FC236}">
                  <a16:creationId xmlns:a16="http://schemas.microsoft.com/office/drawing/2014/main" xmlns="" id="{BA3D0806-4391-446F-B38C-1E53087E1B92}"/>
                </a:ext>
              </a:extLst>
            </p:cNvPr>
            <p:cNvSpPr/>
            <p:nvPr/>
          </p:nvSpPr>
          <p:spPr>
            <a:xfrm>
              <a:off x="4885327" y="2408396"/>
              <a:ext cx="28575" cy="95250"/>
            </a:xfrm>
            <a:custGeom>
              <a:avLst/>
              <a:gdLst>
                <a:gd name="connsiteX0" fmla="*/ 17190 w 28575"/>
                <a:gd name="connsiteY0" fmla="*/ 7144 h 95250"/>
                <a:gd name="connsiteX1" fmla="*/ 20048 w 28575"/>
                <a:gd name="connsiteY1" fmla="*/ 56674 h 95250"/>
                <a:gd name="connsiteX2" fmla="*/ 18143 w 28575"/>
                <a:gd name="connsiteY2" fmla="*/ 70961 h 95250"/>
                <a:gd name="connsiteX3" fmla="*/ 16238 w 28575"/>
                <a:gd name="connsiteY3" fmla="*/ 70961 h 95250"/>
                <a:gd name="connsiteX4" fmla="*/ 25763 w 28575"/>
                <a:gd name="connsiteY4" fmla="*/ 74771 h 95250"/>
                <a:gd name="connsiteX5" fmla="*/ 25763 w 28575"/>
                <a:gd name="connsiteY5" fmla="*/ 74771 h 95250"/>
                <a:gd name="connsiteX6" fmla="*/ 25763 w 28575"/>
                <a:gd name="connsiteY6" fmla="*/ 74771 h 95250"/>
                <a:gd name="connsiteX7" fmla="*/ 25763 w 28575"/>
                <a:gd name="connsiteY7" fmla="*/ 75724 h 95250"/>
                <a:gd name="connsiteX8" fmla="*/ 21000 w 28575"/>
                <a:gd name="connsiteY8" fmla="*/ 76676 h 95250"/>
                <a:gd name="connsiteX9" fmla="*/ 18143 w 28575"/>
                <a:gd name="connsiteY9" fmla="*/ 76676 h 95250"/>
                <a:gd name="connsiteX10" fmla="*/ 25763 w 28575"/>
                <a:gd name="connsiteY10" fmla="*/ 77629 h 95250"/>
                <a:gd name="connsiteX11" fmla="*/ 20048 w 28575"/>
                <a:gd name="connsiteY11" fmla="*/ 77629 h 95250"/>
                <a:gd name="connsiteX12" fmla="*/ 25763 w 28575"/>
                <a:gd name="connsiteY12" fmla="*/ 78581 h 95250"/>
                <a:gd name="connsiteX13" fmla="*/ 26715 w 28575"/>
                <a:gd name="connsiteY13" fmla="*/ 78581 h 95250"/>
                <a:gd name="connsiteX14" fmla="*/ 24810 w 28575"/>
                <a:gd name="connsiteY14" fmla="*/ 80486 h 95250"/>
                <a:gd name="connsiteX15" fmla="*/ 17190 w 28575"/>
                <a:gd name="connsiteY15" fmla="*/ 80486 h 95250"/>
                <a:gd name="connsiteX16" fmla="*/ 24810 w 28575"/>
                <a:gd name="connsiteY16" fmla="*/ 82391 h 95250"/>
                <a:gd name="connsiteX17" fmla="*/ 18143 w 28575"/>
                <a:gd name="connsiteY17" fmla="*/ 88106 h 95250"/>
                <a:gd name="connsiteX18" fmla="*/ 14333 w 28575"/>
                <a:gd name="connsiteY18" fmla="*/ 88106 h 95250"/>
                <a:gd name="connsiteX19" fmla="*/ 14333 w 28575"/>
                <a:gd name="connsiteY19" fmla="*/ 88106 h 95250"/>
                <a:gd name="connsiteX20" fmla="*/ 17190 w 28575"/>
                <a:gd name="connsiteY20" fmla="*/ 714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75" h="95250">
                  <a:moveTo>
                    <a:pt x="17190" y="7144"/>
                  </a:moveTo>
                  <a:cubicBezTo>
                    <a:pt x="26715" y="10954"/>
                    <a:pt x="17190" y="55721"/>
                    <a:pt x="20048" y="56674"/>
                  </a:cubicBezTo>
                  <a:cubicBezTo>
                    <a:pt x="20048" y="58579"/>
                    <a:pt x="28620" y="70009"/>
                    <a:pt x="18143" y="70961"/>
                  </a:cubicBezTo>
                  <a:cubicBezTo>
                    <a:pt x="19095" y="71914"/>
                    <a:pt x="18143" y="71914"/>
                    <a:pt x="16238" y="70961"/>
                  </a:cubicBezTo>
                  <a:cubicBezTo>
                    <a:pt x="29573" y="73819"/>
                    <a:pt x="19095" y="72866"/>
                    <a:pt x="25763" y="74771"/>
                  </a:cubicBezTo>
                  <a:cubicBezTo>
                    <a:pt x="24810" y="74771"/>
                    <a:pt x="24810" y="74771"/>
                    <a:pt x="25763" y="74771"/>
                  </a:cubicBezTo>
                  <a:cubicBezTo>
                    <a:pt x="23858" y="74771"/>
                    <a:pt x="23858" y="74771"/>
                    <a:pt x="25763" y="74771"/>
                  </a:cubicBezTo>
                  <a:cubicBezTo>
                    <a:pt x="25763" y="74771"/>
                    <a:pt x="16238" y="74771"/>
                    <a:pt x="25763" y="75724"/>
                  </a:cubicBezTo>
                  <a:cubicBezTo>
                    <a:pt x="24810" y="75724"/>
                    <a:pt x="22905" y="74771"/>
                    <a:pt x="21000" y="76676"/>
                  </a:cubicBezTo>
                  <a:cubicBezTo>
                    <a:pt x="21000" y="77629"/>
                    <a:pt x="20048" y="77629"/>
                    <a:pt x="18143" y="76676"/>
                  </a:cubicBezTo>
                  <a:cubicBezTo>
                    <a:pt x="25763" y="72866"/>
                    <a:pt x="21000" y="79534"/>
                    <a:pt x="25763" y="77629"/>
                  </a:cubicBezTo>
                  <a:cubicBezTo>
                    <a:pt x="26715" y="77629"/>
                    <a:pt x="20048" y="77629"/>
                    <a:pt x="20048" y="77629"/>
                  </a:cubicBezTo>
                  <a:cubicBezTo>
                    <a:pt x="21953" y="78581"/>
                    <a:pt x="24810" y="76676"/>
                    <a:pt x="25763" y="78581"/>
                  </a:cubicBezTo>
                  <a:cubicBezTo>
                    <a:pt x="24810" y="78581"/>
                    <a:pt x="24810" y="78581"/>
                    <a:pt x="26715" y="78581"/>
                  </a:cubicBezTo>
                  <a:cubicBezTo>
                    <a:pt x="23858" y="82391"/>
                    <a:pt x="21953" y="74771"/>
                    <a:pt x="24810" y="80486"/>
                  </a:cubicBezTo>
                  <a:cubicBezTo>
                    <a:pt x="21953" y="80486"/>
                    <a:pt x="20048" y="79534"/>
                    <a:pt x="17190" y="80486"/>
                  </a:cubicBezTo>
                  <a:cubicBezTo>
                    <a:pt x="18143" y="79534"/>
                    <a:pt x="21953" y="82391"/>
                    <a:pt x="24810" y="82391"/>
                  </a:cubicBezTo>
                  <a:cubicBezTo>
                    <a:pt x="21953" y="86201"/>
                    <a:pt x="14333" y="85249"/>
                    <a:pt x="18143" y="88106"/>
                  </a:cubicBezTo>
                  <a:cubicBezTo>
                    <a:pt x="19095" y="89059"/>
                    <a:pt x="14333" y="88106"/>
                    <a:pt x="14333" y="88106"/>
                  </a:cubicBezTo>
                  <a:cubicBezTo>
                    <a:pt x="17190" y="87154"/>
                    <a:pt x="17190" y="88106"/>
                    <a:pt x="14333" y="88106"/>
                  </a:cubicBezTo>
                  <a:cubicBezTo>
                    <a:pt x="-6622" y="86201"/>
                    <a:pt x="25763" y="14764"/>
                    <a:pt x="171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xmlns="" id="{69D2F470-2493-4C87-BA91-418CF84296B8}"/>
                </a:ext>
              </a:extLst>
            </p:cNvPr>
            <p:cNvSpPr/>
            <p:nvPr/>
          </p:nvSpPr>
          <p:spPr>
            <a:xfrm>
              <a:off x="4892516" y="2490549"/>
              <a:ext cx="9525" cy="9525"/>
            </a:xfrm>
            <a:custGeom>
              <a:avLst/>
              <a:gdLst>
                <a:gd name="connsiteX0" fmla="*/ 7144 w 9525"/>
                <a:gd name="connsiteY0" fmla="*/ 7858 h 9525"/>
                <a:gd name="connsiteX1" fmla="*/ 10001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10001" y="7858"/>
                  </a:cubicBezTo>
                  <a:cubicBezTo>
                    <a:pt x="9049"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42" name="Freeform: Shape 1041">
              <a:extLst>
                <a:ext uri="{FF2B5EF4-FFF2-40B4-BE49-F238E27FC236}">
                  <a16:creationId xmlns:a16="http://schemas.microsoft.com/office/drawing/2014/main" xmlns="" id="{26B969FF-AEA5-4BB0-BB42-C5924A68730D}"/>
                </a:ext>
              </a:extLst>
            </p:cNvPr>
            <p:cNvSpPr/>
            <p:nvPr/>
          </p:nvSpPr>
          <p:spPr>
            <a:xfrm>
              <a:off x="4901089" y="24845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43" name="Freeform: Shape 1042">
              <a:extLst>
                <a:ext uri="{FF2B5EF4-FFF2-40B4-BE49-F238E27FC236}">
                  <a16:creationId xmlns:a16="http://schemas.microsoft.com/office/drawing/2014/main" xmlns="" id="{8CBB8DBA-12CE-4F99-B452-1C16CE8C0499}"/>
                </a:ext>
              </a:extLst>
            </p:cNvPr>
            <p:cNvSpPr/>
            <p:nvPr/>
          </p:nvSpPr>
          <p:spPr>
            <a:xfrm>
              <a:off x="4901089" y="2483643"/>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9049" y="7144"/>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44" name="Freeform: Shape 1043">
              <a:extLst>
                <a:ext uri="{FF2B5EF4-FFF2-40B4-BE49-F238E27FC236}">
                  <a16:creationId xmlns:a16="http://schemas.microsoft.com/office/drawing/2014/main" xmlns="" id="{76FAEA92-2C08-4271-8ADA-1FA6343DC011}"/>
                </a:ext>
              </a:extLst>
            </p:cNvPr>
            <p:cNvSpPr/>
            <p:nvPr/>
          </p:nvSpPr>
          <p:spPr>
            <a:xfrm>
              <a:off x="4903946" y="248173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45" name="Freeform: Shape 1044">
              <a:extLst>
                <a:ext uri="{FF2B5EF4-FFF2-40B4-BE49-F238E27FC236}">
                  <a16:creationId xmlns:a16="http://schemas.microsoft.com/office/drawing/2014/main" xmlns="" id="{EA679837-BFA8-45DC-A3D3-0E030201A108}"/>
                </a:ext>
              </a:extLst>
            </p:cNvPr>
            <p:cNvSpPr/>
            <p:nvPr/>
          </p:nvSpPr>
          <p:spPr>
            <a:xfrm>
              <a:off x="4902994" y="24817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46" name="Freeform: Shape 1045">
              <a:extLst>
                <a:ext uri="{FF2B5EF4-FFF2-40B4-BE49-F238E27FC236}">
                  <a16:creationId xmlns:a16="http://schemas.microsoft.com/office/drawing/2014/main" xmlns="" id="{1A1CCAC3-EEF5-4C93-A315-F8F8FBD5D26D}"/>
                </a:ext>
              </a:extLst>
            </p:cNvPr>
            <p:cNvSpPr/>
            <p:nvPr/>
          </p:nvSpPr>
          <p:spPr>
            <a:xfrm>
              <a:off x="4904475" y="247888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6615" y="7144"/>
                    <a:pt x="8520"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47" name="Freeform: Shape 1046">
              <a:extLst>
                <a:ext uri="{FF2B5EF4-FFF2-40B4-BE49-F238E27FC236}">
                  <a16:creationId xmlns:a16="http://schemas.microsoft.com/office/drawing/2014/main" xmlns="" id="{EF190665-CF27-4C67-8FBC-D8615BA49A13}"/>
                </a:ext>
              </a:extLst>
            </p:cNvPr>
            <p:cNvSpPr/>
            <p:nvPr/>
          </p:nvSpPr>
          <p:spPr>
            <a:xfrm>
              <a:off x="4902994" y="247697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001"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48" name="Freeform: Shape 1047">
              <a:extLst>
                <a:ext uri="{FF2B5EF4-FFF2-40B4-BE49-F238E27FC236}">
                  <a16:creationId xmlns:a16="http://schemas.microsoft.com/office/drawing/2014/main" xmlns="" id="{2048DCD5-8E7C-4365-AE73-378C0C75BB73}"/>
                </a:ext>
              </a:extLst>
            </p:cNvPr>
            <p:cNvSpPr/>
            <p:nvPr/>
          </p:nvSpPr>
          <p:spPr>
            <a:xfrm>
              <a:off x="4900136" y="24522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49" name="Freeform: Shape 1048">
              <a:extLst>
                <a:ext uri="{FF2B5EF4-FFF2-40B4-BE49-F238E27FC236}">
                  <a16:creationId xmlns:a16="http://schemas.microsoft.com/office/drawing/2014/main" xmlns="" id="{C8AC5F83-5AC5-45CB-AB42-D07F113CFE9D}"/>
                </a:ext>
              </a:extLst>
            </p:cNvPr>
            <p:cNvSpPr/>
            <p:nvPr/>
          </p:nvSpPr>
          <p:spPr>
            <a:xfrm>
              <a:off x="4900136" y="24417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50" name="Freeform: Shape 1049">
              <a:extLst>
                <a:ext uri="{FF2B5EF4-FFF2-40B4-BE49-F238E27FC236}">
                  <a16:creationId xmlns:a16="http://schemas.microsoft.com/office/drawing/2014/main" xmlns="" id="{8287FF81-E521-43EF-BC6F-3A417ADD28DC}"/>
                </a:ext>
              </a:extLst>
            </p:cNvPr>
            <p:cNvSpPr/>
            <p:nvPr/>
          </p:nvSpPr>
          <p:spPr>
            <a:xfrm>
              <a:off x="4895353" y="243506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7144"/>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51" name="Freeform: Shape 1050">
              <a:extLst>
                <a:ext uri="{FF2B5EF4-FFF2-40B4-BE49-F238E27FC236}">
                  <a16:creationId xmlns:a16="http://schemas.microsoft.com/office/drawing/2014/main" xmlns="" id="{81F81A15-2E21-4C25-B3C8-E84DAC397E4A}"/>
                </a:ext>
              </a:extLst>
            </p:cNvPr>
            <p:cNvSpPr/>
            <p:nvPr/>
          </p:nvSpPr>
          <p:spPr>
            <a:xfrm>
              <a:off x="5055394" y="248226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9049" y="6615"/>
                    <a:pt x="7144" y="7567"/>
                  </a:cubicBezTo>
                  <a:cubicBezTo>
                    <a:pt x="7144" y="7567"/>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52" name="Freeform: Shape 1051">
              <a:extLst>
                <a:ext uri="{FF2B5EF4-FFF2-40B4-BE49-F238E27FC236}">
                  <a16:creationId xmlns:a16="http://schemas.microsoft.com/office/drawing/2014/main" xmlns="" id="{1A335A1F-9271-4EAD-B5E9-9930C91FF5A8}"/>
                </a:ext>
              </a:extLst>
            </p:cNvPr>
            <p:cNvSpPr/>
            <p:nvPr/>
          </p:nvSpPr>
          <p:spPr>
            <a:xfrm>
              <a:off x="5047038" y="2401728"/>
              <a:ext cx="28575" cy="85725"/>
            </a:xfrm>
            <a:custGeom>
              <a:avLst/>
              <a:gdLst>
                <a:gd name="connsiteX0" fmla="*/ 21214 w 28575"/>
                <a:gd name="connsiteY0" fmla="*/ 7144 h 85725"/>
                <a:gd name="connsiteX1" fmla="*/ 21214 w 28575"/>
                <a:gd name="connsiteY1" fmla="*/ 55721 h 85725"/>
                <a:gd name="connsiteX2" fmla="*/ 19309 w 28575"/>
                <a:gd name="connsiteY2" fmla="*/ 70009 h 85725"/>
                <a:gd name="connsiteX3" fmla="*/ 17404 w 28575"/>
                <a:gd name="connsiteY3" fmla="*/ 70009 h 85725"/>
                <a:gd name="connsiteX4" fmla="*/ 26929 w 28575"/>
                <a:gd name="connsiteY4" fmla="*/ 72866 h 85725"/>
                <a:gd name="connsiteX5" fmla="*/ 26929 w 28575"/>
                <a:gd name="connsiteY5" fmla="*/ 72866 h 85725"/>
                <a:gd name="connsiteX6" fmla="*/ 26929 w 28575"/>
                <a:gd name="connsiteY6" fmla="*/ 72866 h 85725"/>
                <a:gd name="connsiteX7" fmla="*/ 26929 w 28575"/>
                <a:gd name="connsiteY7" fmla="*/ 73819 h 85725"/>
                <a:gd name="connsiteX8" fmla="*/ 19309 w 28575"/>
                <a:gd name="connsiteY8" fmla="*/ 75724 h 85725"/>
                <a:gd name="connsiteX9" fmla="*/ 26929 w 28575"/>
                <a:gd name="connsiteY9" fmla="*/ 76676 h 85725"/>
                <a:gd name="connsiteX10" fmla="*/ 21214 w 28575"/>
                <a:gd name="connsiteY10" fmla="*/ 76676 h 85725"/>
                <a:gd name="connsiteX11" fmla="*/ 26929 w 28575"/>
                <a:gd name="connsiteY11" fmla="*/ 76676 h 85725"/>
                <a:gd name="connsiteX12" fmla="*/ 27882 w 28575"/>
                <a:gd name="connsiteY12" fmla="*/ 76676 h 85725"/>
                <a:gd name="connsiteX13" fmla="*/ 25977 w 28575"/>
                <a:gd name="connsiteY13" fmla="*/ 78581 h 85725"/>
                <a:gd name="connsiteX14" fmla="*/ 18357 w 28575"/>
                <a:gd name="connsiteY14" fmla="*/ 78581 h 85725"/>
                <a:gd name="connsiteX15" fmla="*/ 25977 w 28575"/>
                <a:gd name="connsiteY15" fmla="*/ 79534 h 85725"/>
                <a:gd name="connsiteX16" fmla="*/ 19309 w 28575"/>
                <a:gd name="connsiteY16" fmla="*/ 85249 h 85725"/>
                <a:gd name="connsiteX17" fmla="*/ 15499 w 28575"/>
                <a:gd name="connsiteY17" fmla="*/ 85249 h 85725"/>
                <a:gd name="connsiteX18" fmla="*/ 15499 w 28575"/>
                <a:gd name="connsiteY18" fmla="*/ 85249 h 85725"/>
                <a:gd name="connsiteX19" fmla="*/ 21214 w 28575"/>
                <a:gd name="connsiteY19"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575" h="85725">
                  <a:moveTo>
                    <a:pt x="21214" y="7144"/>
                  </a:moveTo>
                  <a:cubicBezTo>
                    <a:pt x="31692" y="12859"/>
                    <a:pt x="15499" y="53816"/>
                    <a:pt x="21214" y="55721"/>
                  </a:cubicBezTo>
                  <a:cubicBezTo>
                    <a:pt x="21214" y="57626"/>
                    <a:pt x="29787" y="68104"/>
                    <a:pt x="19309" y="70009"/>
                  </a:cubicBezTo>
                  <a:cubicBezTo>
                    <a:pt x="20262" y="70961"/>
                    <a:pt x="19309" y="70961"/>
                    <a:pt x="17404" y="70009"/>
                  </a:cubicBezTo>
                  <a:cubicBezTo>
                    <a:pt x="30739" y="72866"/>
                    <a:pt x="20262" y="71914"/>
                    <a:pt x="26929" y="72866"/>
                  </a:cubicBezTo>
                  <a:cubicBezTo>
                    <a:pt x="25977" y="72866"/>
                    <a:pt x="25977" y="72866"/>
                    <a:pt x="26929" y="72866"/>
                  </a:cubicBezTo>
                  <a:cubicBezTo>
                    <a:pt x="25024" y="72866"/>
                    <a:pt x="25024" y="72866"/>
                    <a:pt x="26929" y="72866"/>
                  </a:cubicBezTo>
                  <a:cubicBezTo>
                    <a:pt x="26929" y="72866"/>
                    <a:pt x="18357" y="73819"/>
                    <a:pt x="26929" y="73819"/>
                  </a:cubicBezTo>
                  <a:cubicBezTo>
                    <a:pt x="23119" y="72866"/>
                    <a:pt x="28834" y="75724"/>
                    <a:pt x="19309" y="75724"/>
                  </a:cubicBezTo>
                  <a:cubicBezTo>
                    <a:pt x="26929" y="71914"/>
                    <a:pt x="22167" y="78581"/>
                    <a:pt x="26929" y="76676"/>
                  </a:cubicBezTo>
                  <a:cubicBezTo>
                    <a:pt x="27882" y="76676"/>
                    <a:pt x="21214" y="76676"/>
                    <a:pt x="21214" y="76676"/>
                  </a:cubicBezTo>
                  <a:cubicBezTo>
                    <a:pt x="23119" y="77629"/>
                    <a:pt x="25977" y="75724"/>
                    <a:pt x="26929" y="76676"/>
                  </a:cubicBezTo>
                  <a:cubicBezTo>
                    <a:pt x="25977" y="76676"/>
                    <a:pt x="25977" y="76676"/>
                    <a:pt x="27882" y="76676"/>
                  </a:cubicBezTo>
                  <a:cubicBezTo>
                    <a:pt x="25024" y="80486"/>
                    <a:pt x="23119" y="72866"/>
                    <a:pt x="25977" y="78581"/>
                  </a:cubicBezTo>
                  <a:cubicBezTo>
                    <a:pt x="23119" y="78581"/>
                    <a:pt x="21214" y="78581"/>
                    <a:pt x="18357" y="78581"/>
                  </a:cubicBezTo>
                  <a:cubicBezTo>
                    <a:pt x="19309" y="76676"/>
                    <a:pt x="23119" y="79534"/>
                    <a:pt x="25977" y="79534"/>
                  </a:cubicBezTo>
                  <a:cubicBezTo>
                    <a:pt x="23119" y="83344"/>
                    <a:pt x="15499" y="82391"/>
                    <a:pt x="19309" y="85249"/>
                  </a:cubicBezTo>
                  <a:cubicBezTo>
                    <a:pt x="20262" y="86201"/>
                    <a:pt x="15499" y="85249"/>
                    <a:pt x="15499" y="85249"/>
                  </a:cubicBezTo>
                  <a:cubicBezTo>
                    <a:pt x="18357" y="84296"/>
                    <a:pt x="18357" y="84296"/>
                    <a:pt x="15499" y="85249"/>
                  </a:cubicBezTo>
                  <a:cubicBezTo>
                    <a:pt x="-8313" y="85249"/>
                    <a:pt x="26929" y="14764"/>
                    <a:pt x="212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53" name="Freeform: Shape 1052">
              <a:extLst>
                <a:ext uri="{FF2B5EF4-FFF2-40B4-BE49-F238E27FC236}">
                  <a16:creationId xmlns:a16="http://schemas.microsoft.com/office/drawing/2014/main" xmlns="" id="{60FE52A6-A02F-49A4-B10C-9033DDC5694F}"/>
                </a:ext>
              </a:extLst>
            </p:cNvPr>
            <p:cNvSpPr/>
            <p:nvPr/>
          </p:nvSpPr>
          <p:spPr>
            <a:xfrm>
              <a:off x="5055394" y="2481738"/>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9049" y="7144"/>
                  </a:cubicBezTo>
                  <a:cubicBezTo>
                    <a:pt x="9049"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54" name="Freeform: Shape 1053">
              <a:extLst>
                <a:ext uri="{FF2B5EF4-FFF2-40B4-BE49-F238E27FC236}">
                  <a16:creationId xmlns:a16="http://schemas.microsoft.com/office/drawing/2014/main" xmlns="" id="{3A0EAA31-C5BE-42EF-94AA-2B09178CFE60}"/>
                </a:ext>
              </a:extLst>
            </p:cNvPr>
            <p:cNvSpPr/>
            <p:nvPr/>
          </p:nvSpPr>
          <p:spPr>
            <a:xfrm>
              <a:off x="5063014" y="24760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55" name="Freeform: Shape 1054">
              <a:extLst>
                <a:ext uri="{FF2B5EF4-FFF2-40B4-BE49-F238E27FC236}">
                  <a16:creationId xmlns:a16="http://schemas.microsoft.com/office/drawing/2014/main" xmlns="" id="{1A98A5DB-B23E-4A28-93AE-484E6266A774}"/>
                </a:ext>
              </a:extLst>
            </p:cNvPr>
            <p:cNvSpPr/>
            <p:nvPr/>
          </p:nvSpPr>
          <p:spPr>
            <a:xfrm>
              <a:off x="5063966" y="2474118"/>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9049" y="7144"/>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56" name="Freeform: Shape 1055">
              <a:extLst>
                <a:ext uri="{FF2B5EF4-FFF2-40B4-BE49-F238E27FC236}">
                  <a16:creationId xmlns:a16="http://schemas.microsoft.com/office/drawing/2014/main" xmlns="" id="{60827EDA-38A7-4451-AE75-736AF0B68EC6}"/>
                </a:ext>
              </a:extLst>
            </p:cNvPr>
            <p:cNvSpPr/>
            <p:nvPr/>
          </p:nvSpPr>
          <p:spPr>
            <a:xfrm>
              <a:off x="5066824" y="247221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57" name="Freeform: Shape 1056">
              <a:extLst>
                <a:ext uri="{FF2B5EF4-FFF2-40B4-BE49-F238E27FC236}">
                  <a16:creationId xmlns:a16="http://schemas.microsoft.com/office/drawing/2014/main" xmlns="" id="{87717617-9A67-4C60-810F-B695B1BAE803}"/>
                </a:ext>
              </a:extLst>
            </p:cNvPr>
            <p:cNvSpPr/>
            <p:nvPr/>
          </p:nvSpPr>
          <p:spPr>
            <a:xfrm>
              <a:off x="5064919" y="24722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58" name="Freeform: Shape 1057">
              <a:extLst>
                <a:ext uri="{FF2B5EF4-FFF2-40B4-BE49-F238E27FC236}">
                  <a16:creationId xmlns:a16="http://schemas.microsoft.com/office/drawing/2014/main" xmlns="" id="{255DCE06-0992-49E1-BDD1-7C4C2C9EB56B}"/>
                </a:ext>
              </a:extLst>
            </p:cNvPr>
            <p:cNvSpPr/>
            <p:nvPr/>
          </p:nvSpPr>
          <p:spPr>
            <a:xfrm>
              <a:off x="5066400" y="246935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8520"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59" name="Freeform: Shape 1058">
              <a:extLst>
                <a:ext uri="{FF2B5EF4-FFF2-40B4-BE49-F238E27FC236}">
                  <a16:creationId xmlns:a16="http://schemas.microsoft.com/office/drawing/2014/main" xmlns="" id="{220167BD-51BF-4D9A-82E1-3CE787BB0120}"/>
                </a:ext>
              </a:extLst>
            </p:cNvPr>
            <p:cNvSpPr/>
            <p:nvPr/>
          </p:nvSpPr>
          <p:spPr>
            <a:xfrm>
              <a:off x="5065871" y="24684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60" name="Freeform: Shape 1059">
              <a:extLst>
                <a:ext uri="{FF2B5EF4-FFF2-40B4-BE49-F238E27FC236}">
                  <a16:creationId xmlns:a16="http://schemas.microsoft.com/office/drawing/2014/main" xmlns="" id="{B27F945D-D063-4E4A-BD05-6A745ABA5F3D}"/>
                </a:ext>
              </a:extLst>
            </p:cNvPr>
            <p:cNvSpPr/>
            <p:nvPr/>
          </p:nvSpPr>
          <p:spPr>
            <a:xfrm>
              <a:off x="5062061" y="24445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61" name="Freeform: Shape 1060">
              <a:extLst>
                <a:ext uri="{FF2B5EF4-FFF2-40B4-BE49-F238E27FC236}">
                  <a16:creationId xmlns:a16="http://schemas.microsoft.com/office/drawing/2014/main" xmlns="" id="{54283CC7-5227-4CFD-9495-D8615F2E14F8}"/>
                </a:ext>
              </a:extLst>
            </p:cNvPr>
            <p:cNvSpPr/>
            <p:nvPr/>
          </p:nvSpPr>
          <p:spPr>
            <a:xfrm>
              <a:off x="5063014" y="24341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62" name="Freeform: Shape 1061">
              <a:extLst>
                <a:ext uri="{FF2B5EF4-FFF2-40B4-BE49-F238E27FC236}">
                  <a16:creationId xmlns:a16="http://schemas.microsoft.com/office/drawing/2014/main" xmlns="" id="{8F37518E-80FA-4CA6-A807-8ADF3CEDC6E8}"/>
                </a:ext>
              </a:extLst>
            </p:cNvPr>
            <p:cNvSpPr/>
            <p:nvPr/>
          </p:nvSpPr>
          <p:spPr>
            <a:xfrm>
              <a:off x="5058231" y="2428398"/>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7144"/>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63" name="Freeform: Shape 1062">
              <a:extLst>
                <a:ext uri="{FF2B5EF4-FFF2-40B4-BE49-F238E27FC236}">
                  <a16:creationId xmlns:a16="http://schemas.microsoft.com/office/drawing/2014/main" xmlns="" id="{B3A5600F-52A8-484D-A7C9-7557EA2DDAF6}"/>
                </a:ext>
              </a:extLst>
            </p:cNvPr>
            <p:cNvSpPr/>
            <p:nvPr/>
          </p:nvSpPr>
          <p:spPr>
            <a:xfrm>
              <a:off x="5215943" y="248173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7144"/>
                    <a:pt x="7567" y="7144"/>
                  </a:cubicBez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64" name="Freeform: Shape 1063">
              <a:extLst>
                <a:ext uri="{FF2B5EF4-FFF2-40B4-BE49-F238E27FC236}">
                  <a16:creationId xmlns:a16="http://schemas.microsoft.com/office/drawing/2014/main" xmlns="" id="{4DBC8C1A-4696-4862-8042-393ABDBE6E04}"/>
                </a:ext>
              </a:extLst>
            </p:cNvPr>
            <p:cNvSpPr/>
            <p:nvPr/>
          </p:nvSpPr>
          <p:spPr>
            <a:xfrm>
              <a:off x="5213034" y="2406491"/>
              <a:ext cx="28575" cy="85725"/>
            </a:xfrm>
            <a:custGeom>
              <a:avLst/>
              <a:gdLst>
                <a:gd name="connsiteX0" fmla="*/ 12381 w 28575"/>
                <a:gd name="connsiteY0" fmla="*/ 7144 h 85725"/>
                <a:gd name="connsiteX1" fmla="*/ 21906 w 28575"/>
                <a:gd name="connsiteY1" fmla="*/ 53816 h 85725"/>
                <a:gd name="connsiteX2" fmla="*/ 17144 w 28575"/>
                <a:gd name="connsiteY2" fmla="*/ 65246 h 85725"/>
                <a:gd name="connsiteX3" fmla="*/ 15239 w 28575"/>
                <a:gd name="connsiteY3" fmla="*/ 65246 h 85725"/>
                <a:gd name="connsiteX4" fmla="*/ 24764 w 28575"/>
                <a:gd name="connsiteY4" fmla="*/ 69056 h 85725"/>
                <a:gd name="connsiteX5" fmla="*/ 24764 w 28575"/>
                <a:gd name="connsiteY5" fmla="*/ 69056 h 85725"/>
                <a:gd name="connsiteX6" fmla="*/ 24764 w 28575"/>
                <a:gd name="connsiteY6" fmla="*/ 69056 h 85725"/>
                <a:gd name="connsiteX7" fmla="*/ 24764 w 28575"/>
                <a:gd name="connsiteY7" fmla="*/ 70009 h 85725"/>
                <a:gd name="connsiteX8" fmla="*/ 17144 w 28575"/>
                <a:gd name="connsiteY8" fmla="*/ 70961 h 85725"/>
                <a:gd name="connsiteX9" fmla="*/ 24764 w 28575"/>
                <a:gd name="connsiteY9" fmla="*/ 72866 h 85725"/>
                <a:gd name="connsiteX10" fmla="*/ 19049 w 28575"/>
                <a:gd name="connsiteY10" fmla="*/ 72866 h 85725"/>
                <a:gd name="connsiteX11" fmla="*/ 24764 w 28575"/>
                <a:gd name="connsiteY11" fmla="*/ 73819 h 85725"/>
                <a:gd name="connsiteX12" fmla="*/ 24764 w 28575"/>
                <a:gd name="connsiteY12" fmla="*/ 73819 h 85725"/>
                <a:gd name="connsiteX13" fmla="*/ 22859 w 28575"/>
                <a:gd name="connsiteY13" fmla="*/ 74771 h 85725"/>
                <a:gd name="connsiteX14" fmla="*/ 15239 w 28575"/>
                <a:gd name="connsiteY14" fmla="*/ 73819 h 85725"/>
                <a:gd name="connsiteX15" fmla="*/ 22859 w 28575"/>
                <a:gd name="connsiteY15" fmla="*/ 76676 h 85725"/>
                <a:gd name="connsiteX16" fmla="*/ 15239 w 28575"/>
                <a:gd name="connsiteY16" fmla="*/ 81439 h 85725"/>
                <a:gd name="connsiteX17" fmla="*/ 11429 w 28575"/>
                <a:gd name="connsiteY17" fmla="*/ 81439 h 85725"/>
                <a:gd name="connsiteX18" fmla="*/ 10476 w 28575"/>
                <a:gd name="connsiteY18" fmla="*/ 80486 h 85725"/>
                <a:gd name="connsiteX19" fmla="*/ 12381 w 28575"/>
                <a:gd name="connsiteY19"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575" h="85725">
                  <a:moveTo>
                    <a:pt x="12381" y="7144"/>
                  </a:moveTo>
                  <a:cubicBezTo>
                    <a:pt x="17144" y="8096"/>
                    <a:pt x="21906" y="62389"/>
                    <a:pt x="21906" y="53816"/>
                  </a:cubicBezTo>
                  <a:cubicBezTo>
                    <a:pt x="21906" y="58579"/>
                    <a:pt x="25716" y="64294"/>
                    <a:pt x="17144" y="65246"/>
                  </a:cubicBezTo>
                  <a:cubicBezTo>
                    <a:pt x="18096" y="66199"/>
                    <a:pt x="17144" y="66199"/>
                    <a:pt x="15239" y="65246"/>
                  </a:cubicBezTo>
                  <a:cubicBezTo>
                    <a:pt x="28574" y="69056"/>
                    <a:pt x="18096" y="67151"/>
                    <a:pt x="24764" y="69056"/>
                  </a:cubicBezTo>
                  <a:cubicBezTo>
                    <a:pt x="23811" y="69056"/>
                    <a:pt x="23811" y="69056"/>
                    <a:pt x="24764" y="69056"/>
                  </a:cubicBezTo>
                  <a:cubicBezTo>
                    <a:pt x="22859" y="69056"/>
                    <a:pt x="22859" y="69056"/>
                    <a:pt x="24764" y="69056"/>
                  </a:cubicBezTo>
                  <a:cubicBezTo>
                    <a:pt x="24764" y="69056"/>
                    <a:pt x="16191" y="69056"/>
                    <a:pt x="24764" y="70009"/>
                  </a:cubicBezTo>
                  <a:cubicBezTo>
                    <a:pt x="20954" y="68104"/>
                    <a:pt x="26669" y="71914"/>
                    <a:pt x="17144" y="70961"/>
                  </a:cubicBezTo>
                  <a:cubicBezTo>
                    <a:pt x="25716" y="68104"/>
                    <a:pt x="20001" y="73819"/>
                    <a:pt x="24764" y="72866"/>
                  </a:cubicBezTo>
                  <a:cubicBezTo>
                    <a:pt x="25716" y="72866"/>
                    <a:pt x="19049" y="71914"/>
                    <a:pt x="19049" y="72866"/>
                  </a:cubicBezTo>
                  <a:cubicBezTo>
                    <a:pt x="20001" y="73819"/>
                    <a:pt x="23811" y="72866"/>
                    <a:pt x="24764" y="73819"/>
                  </a:cubicBezTo>
                  <a:cubicBezTo>
                    <a:pt x="23811" y="73819"/>
                    <a:pt x="23811" y="73819"/>
                    <a:pt x="24764" y="73819"/>
                  </a:cubicBezTo>
                  <a:cubicBezTo>
                    <a:pt x="20954" y="77629"/>
                    <a:pt x="20001" y="69056"/>
                    <a:pt x="22859" y="74771"/>
                  </a:cubicBezTo>
                  <a:cubicBezTo>
                    <a:pt x="20001" y="74771"/>
                    <a:pt x="18096" y="73819"/>
                    <a:pt x="15239" y="73819"/>
                  </a:cubicBezTo>
                  <a:cubicBezTo>
                    <a:pt x="17144" y="72866"/>
                    <a:pt x="20001" y="75724"/>
                    <a:pt x="22859" y="76676"/>
                  </a:cubicBezTo>
                  <a:cubicBezTo>
                    <a:pt x="19049" y="79534"/>
                    <a:pt x="12381" y="78581"/>
                    <a:pt x="15239" y="81439"/>
                  </a:cubicBezTo>
                  <a:cubicBezTo>
                    <a:pt x="16191" y="82391"/>
                    <a:pt x="11429" y="80486"/>
                    <a:pt x="11429" y="81439"/>
                  </a:cubicBezTo>
                  <a:cubicBezTo>
                    <a:pt x="17144" y="80486"/>
                    <a:pt x="10476" y="82391"/>
                    <a:pt x="10476" y="80486"/>
                  </a:cubicBezTo>
                  <a:cubicBezTo>
                    <a:pt x="-1" y="77629"/>
                    <a:pt x="18096" y="10954"/>
                    <a:pt x="1238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65" name="Freeform: Shape 1064">
              <a:extLst>
                <a:ext uri="{FF2B5EF4-FFF2-40B4-BE49-F238E27FC236}">
                  <a16:creationId xmlns:a16="http://schemas.microsoft.com/office/drawing/2014/main" xmlns="" id="{A0410776-3C1A-48E5-9CEF-A421444C2EF1}"/>
                </a:ext>
              </a:extLst>
            </p:cNvPr>
            <p:cNvSpPr/>
            <p:nvPr/>
          </p:nvSpPr>
          <p:spPr>
            <a:xfrm>
              <a:off x="5216366" y="2480786"/>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10001"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66" name="Freeform: Shape 1065">
              <a:extLst>
                <a:ext uri="{FF2B5EF4-FFF2-40B4-BE49-F238E27FC236}">
                  <a16:creationId xmlns:a16="http://schemas.microsoft.com/office/drawing/2014/main" xmlns="" id="{CAC25259-0019-4073-AA56-1187B08D9F28}"/>
                </a:ext>
              </a:extLst>
            </p:cNvPr>
            <p:cNvSpPr/>
            <p:nvPr/>
          </p:nvSpPr>
          <p:spPr>
            <a:xfrm>
              <a:off x="5224939" y="24760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67" name="Freeform: Shape 1066">
              <a:extLst>
                <a:ext uri="{FF2B5EF4-FFF2-40B4-BE49-F238E27FC236}">
                  <a16:creationId xmlns:a16="http://schemas.microsoft.com/office/drawing/2014/main" xmlns="" id="{59DB74FA-8FAD-4547-B1CC-E0A7A70D03C4}"/>
                </a:ext>
              </a:extLst>
            </p:cNvPr>
            <p:cNvSpPr/>
            <p:nvPr/>
          </p:nvSpPr>
          <p:spPr>
            <a:xfrm>
              <a:off x="5225891" y="2475071"/>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8096"/>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68" name="Freeform: Shape 1067">
              <a:extLst>
                <a:ext uri="{FF2B5EF4-FFF2-40B4-BE49-F238E27FC236}">
                  <a16:creationId xmlns:a16="http://schemas.microsoft.com/office/drawing/2014/main" xmlns="" id="{C4F1021D-6D66-4C0E-BAD3-CC6AC74CEC38}"/>
                </a:ext>
              </a:extLst>
            </p:cNvPr>
            <p:cNvSpPr/>
            <p:nvPr/>
          </p:nvSpPr>
          <p:spPr>
            <a:xfrm>
              <a:off x="5228749" y="24741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69" name="Freeform: Shape 1068">
              <a:extLst>
                <a:ext uri="{FF2B5EF4-FFF2-40B4-BE49-F238E27FC236}">
                  <a16:creationId xmlns:a16="http://schemas.microsoft.com/office/drawing/2014/main" xmlns="" id="{C69D30EF-69B4-4B41-A5FD-4B896C37B07C}"/>
                </a:ext>
              </a:extLst>
            </p:cNvPr>
            <p:cNvSpPr/>
            <p:nvPr/>
          </p:nvSpPr>
          <p:spPr>
            <a:xfrm>
              <a:off x="5226844" y="247369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7144" y="7567"/>
                  </a:cubicBezTo>
                  <a:cubicBezTo>
                    <a:pt x="7144" y="6615"/>
                    <a:pt x="8096"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70" name="Freeform: Shape 1069">
              <a:extLst>
                <a:ext uri="{FF2B5EF4-FFF2-40B4-BE49-F238E27FC236}">
                  <a16:creationId xmlns:a16="http://schemas.microsoft.com/office/drawing/2014/main" xmlns="" id="{33912809-C555-4029-BB37-061D35C4124F}"/>
                </a:ext>
              </a:extLst>
            </p:cNvPr>
            <p:cNvSpPr/>
            <p:nvPr/>
          </p:nvSpPr>
          <p:spPr>
            <a:xfrm>
              <a:off x="5229278" y="247126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6615" y="7144"/>
                    <a:pt x="8520"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71" name="Freeform: Shape 1070">
              <a:extLst>
                <a:ext uri="{FF2B5EF4-FFF2-40B4-BE49-F238E27FC236}">
                  <a16:creationId xmlns:a16="http://schemas.microsoft.com/office/drawing/2014/main" xmlns="" id="{4D80F84E-3957-468E-B467-3A5B8DB8C2F6}"/>
                </a:ext>
              </a:extLst>
            </p:cNvPr>
            <p:cNvSpPr/>
            <p:nvPr/>
          </p:nvSpPr>
          <p:spPr>
            <a:xfrm>
              <a:off x="5228749" y="246988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9049"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72" name="Freeform: Shape 1071">
              <a:extLst>
                <a:ext uri="{FF2B5EF4-FFF2-40B4-BE49-F238E27FC236}">
                  <a16:creationId xmlns:a16="http://schemas.microsoft.com/office/drawing/2014/main" xmlns="" id="{93637222-C58C-4450-BBB3-C1DF8B3F8564}"/>
                </a:ext>
              </a:extLst>
            </p:cNvPr>
            <p:cNvSpPr/>
            <p:nvPr/>
          </p:nvSpPr>
          <p:spPr>
            <a:xfrm>
              <a:off x="5225891" y="24464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73" name="Freeform: Shape 1072">
              <a:extLst>
                <a:ext uri="{FF2B5EF4-FFF2-40B4-BE49-F238E27FC236}">
                  <a16:creationId xmlns:a16="http://schemas.microsoft.com/office/drawing/2014/main" xmlns="" id="{47BDEA82-9D62-4EE5-BE7C-7F5610B37FC8}"/>
                </a:ext>
              </a:extLst>
            </p:cNvPr>
            <p:cNvSpPr/>
            <p:nvPr/>
          </p:nvSpPr>
          <p:spPr>
            <a:xfrm>
              <a:off x="5225891" y="243654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7144" y="7567"/>
                  </a:cubicBezTo>
                  <a:cubicBezTo>
                    <a:pt x="8096"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74" name="Freeform: Shape 1073">
              <a:extLst>
                <a:ext uri="{FF2B5EF4-FFF2-40B4-BE49-F238E27FC236}">
                  <a16:creationId xmlns:a16="http://schemas.microsoft.com/office/drawing/2014/main" xmlns="" id="{93B40783-FCF3-4584-B4E9-E7521177E684}"/>
                </a:ext>
              </a:extLst>
            </p:cNvPr>
            <p:cNvSpPr/>
            <p:nvPr/>
          </p:nvSpPr>
          <p:spPr>
            <a:xfrm>
              <a:off x="5220811" y="2431256"/>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8414" y="7144"/>
                    <a:pt x="5556" y="7144"/>
                    <a:pt x="84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75" name="Freeform: Shape 1074">
              <a:extLst>
                <a:ext uri="{FF2B5EF4-FFF2-40B4-BE49-F238E27FC236}">
                  <a16:creationId xmlns:a16="http://schemas.microsoft.com/office/drawing/2014/main" xmlns="" id="{53181994-091C-4119-8612-30FF2AF7EF8A}"/>
                </a:ext>
              </a:extLst>
            </p:cNvPr>
            <p:cNvSpPr/>
            <p:nvPr/>
          </p:nvSpPr>
          <p:spPr>
            <a:xfrm>
              <a:off x="5387816" y="24779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9049"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76" name="Freeform: Shape 1075">
              <a:extLst>
                <a:ext uri="{FF2B5EF4-FFF2-40B4-BE49-F238E27FC236}">
                  <a16:creationId xmlns:a16="http://schemas.microsoft.com/office/drawing/2014/main" xmlns="" id="{FBF3E5ED-496B-4B29-93C5-43DB9A9BB43D}"/>
                </a:ext>
              </a:extLst>
            </p:cNvPr>
            <p:cNvSpPr/>
            <p:nvPr/>
          </p:nvSpPr>
          <p:spPr>
            <a:xfrm>
              <a:off x="5381052" y="2411253"/>
              <a:ext cx="28575" cy="76200"/>
            </a:xfrm>
            <a:custGeom>
              <a:avLst/>
              <a:gdLst>
                <a:gd name="connsiteX0" fmla="*/ 23433 w 28575"/>
                <a:gd name="connsiteY0" fmla="*/ 7144 h 76200"/>
                <a:gd name="connsiteX1" fmla="*/ 17718 w 28575"/>
                <a:gd name="connsiteY1" fmla="*/ 30004 h 76200"/>
                <a:gd name="connsiteX2" fmla="*/ 18671 w 28575"/>
                <a:gd name="connsiteY2" fmla="*/ 58579 h 76200"/>
                <a:gd name="connsiteX3" fmla="*/ 16766 w 28575"/>
                <a:gd name="connsiteY3" fmla="*/ 58579 h 76200"/>
                <a:gd name="connsiteX4" fmla="*/ 26291 w 28575"/>
                <a:gd name="connsiteY4" fmla="*/ 60484 h 76200"/>
                <a:gd name="connsiteX5" fmla="*/ 26291 w 28575"/>
                <a:gd name="connsiteY5" fmla="*/ 60484 h 76200"/>
                <a:gd name="connsiteX6" fmla="*/ 26291 w 28575"/>
                <a:gd name="connsiteY6" fmla="*/ 61436 h 76200"/>
                <a:gd name="connsiteX7" fmla="*/ 26291 w 28575"/>
                <a:gd name="connsiteY7" fmla="*/ 61436 h 76200"/>
                <a:gd name="connsiteX8" fmla="*/ 26291 w 28575"/>
                <a:gd name="connsiteY8" fmla="*/ 61436 h 76200"/>
                <a:gd name="connsiteX9" fmla="*/ 26291 w 28575"/>
                <a:gd name="connsiteY9" fmla="*/ 62389 h 76200"/>
                <a:gd name="connsiteX10" fmla="*/ 18671 w 28575"/>
                <a:gd name="connsiteY10" fmla="*/ 63341 h 76200"/>
                <a:gd name="connsiteX11" fmla="*/ 26291 w 28575"/>
                <a:gd name="connsiteY11" fmla="*/ 64294 h 76200"/>
                <a:gd name="connsiteX12" fmla="*/ 20576 w 28575"/>
                <a:gd name="connsiteY12" fmla="*/ 64294 h 76200"/>
                <a:gd name="connsiteX13" fmla="*/ 26291 w 28575"/>
                <a:gd name="connsiteY13" fmla="*/ 65246 h 76200"/>
                <a:gd name="connsiteX14" fmla="*/ 26291 w 28575"/>
                <a:gd name="connsiteY14" fmla="*/ 65246 h 76200"/>
                <a:gd name="connsiteX15" fmla="*/ 24386 w 28575"/>
                <a:gd name="connsiteY15" fmla="*/ 66199 h 76200"/>
                <a:gd name="connsiteX16" fmla="*/ 16766 w 28575"/>
                <a:gd name="connsiteY16" fmla="*/ 66199 h 76200"/>
                <a:gd name="connsiteX17" fmla="*/ 24386 w 28575"/>
                <a:gd name="connsiteY17" fmla="*/ 68104 h 76200"/>
                <a:gd name="connsiteX18" fmla="*/ 17718 w 28575"/>
                <a:gd name="connsiteY18" fmla="*/ 72866 h 76200"/>
                <a:gd name="connsiteX19" fmla="*/ 17718 w 28575"/>
                <a:gd name="connsiteY19" fmla="*/ 72866 h 76200"/>
                <a:gd name="connsiteX20" fmla="*/ 13908 w 28575"/>
                <a:gd name="connsiteY20" fmla="*/ 72866 h 76200"/>
                <a:gd name="connsiteX21" fmla="*/ 12956 w 28575"/>
                <a:gd name="connsiteY21" fmla="*/ 71914 h 76200"/>
                <a:gd name="connsiteX22" fmla="*/ 23433 w 28575"/>
                <a:gd name="connsiteY22" fmla="*/ 71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575" h="76200">
                  <a:moveTo>
                    <a:pt x="23433" y="7144"/>
                  </a:moveTo>
                  <a:cubicBezTo>
                    <a:pt x="28196" y="10001"/>
                    <a:pt x="19623" y="30004"/>
                    <a:pt x="17718" y="30004"/>
                  </a:cubicBezTo>
                  <a:cubicBezTo>
                    <a:pt x="20576" y="37624"/>
                    <a:pt x="29148" y="58579"/>
                    <a:pt x="18671" y="58579"/>
                  </a:cubicBezTo>
                  <a:cubicBezTo>
                    <a:pt x="19623" y="59531"/>
                    <a:pt x="18671" y="59531"/>
                    <a:pt x="16766" y="58579"/>
                  </a:cubicBezTo>
                  <a:cubicBezTo>
                    <a:pt x="24386" y="60484"/>
                    <a:pt x="21528" y="59531"/>
                    <a:pt x="26291" y="60484"/>
                  </a:cubicBezTo>
                  <a:cubicBezTo>
                    <a:pt x="21528" y="60484"/>
                    <a:pt x="21528" y="60484"/>
                    <a:pt x="26291" y="60484"/>
                  </a:cubicBezTo>
                  <a:cubicBezTo>
                    <a:pt x="23433" y="61436"/>
                    <a:pt x="22481" y="61436"/>
                    <a:pt x="26291" y="61436"/>
                  </a:cubicBezTo>
                  <a:cubicBezTo>
                    <a:pt x="25338" y="61436"/>
                    <a:pt x="25338" y="61436"/>
                    <a:pt x="26291" y="61436"/>
                  </a:cubicBezTo>
                  <a:cubicBezTo>
                    <a:pt x="24386" y="61436"/>
                    <a:pt x="24386" y="61436"/>
                    <a:pt x="26291" y="61436"/>
                  </a:cubicBezTo>
                  <a:cubicBezTo>
                    <a:pt x="26291" y="61436"/>
                    <a:pt x="17718" y="61436"/>
                    <a:pt x="26291" y="62389"/>
                  </a:cubicBezTo>
                  <a:cubicBezTo>
                    <a:pt x="22481" y="61436"/>
                    <a:pt x="28196" y="64294"/>
                    <a:pt x="18671" y="63341"/>
                  </a:cubicBezTo>
                  <a:cubicBezTo>
                    <a:pt x="27243" y="60484"/>
                    <a:pt x="21528" y="66199"/>
                    <a:pt x="26291" y="64294"/>
                  </a:cubicBezTo>
                  <a:cubicBezTo>
                    <a:pt x="27243" y="64294"/>
                    <a:pt x="20576" y="64294"/>
                    <a:pt x="20576" y="64294"/>
                  </a:cubicBezTo>
                  <a:cubicBezTo>
                    <a:pt x="22481" y="65246"/>
                    <a:pt x="25338" y="63341"/>
                    <a:pt x="26291" y="65246"/>
                  </a:cubicBezTo>
                  <a:cubicBezTo>
                    <a:pt x="25338" y="65246"/>
                    <a:pt x="25338" y="65246"/>
                    <a:pt x="26291" y="65246"/>
                  </a:cubicBezTo>
                  <a:cubicBezTo>
                    <a:pt x="23433" y="69056"/>
                    <a:pt x="21528" y="61436"/>
                    <a:pt x="24386" y="66199"/>
                  </a:cubicBezTo>
                  <a:cubicBezTo>
                    <a:pt x="21528" y="66199"/>
                    <a:pt x="19623" y="65246"/>
                    <a:pt x="16766" y="66199"/>
                  </a:cubicBezTo>
                  <a:cubicBezTo>
                    <a:pt x="18671" y="64294"/>
                    <a:pt x="20576" y="67151"/>
                    <a:pt x="24386" y="68104"/>
                  </a:cubicBezTo>
                  <a:cubicBezTo>
                    <a:pt x="20576" y="70961"/>
                    <a:pt x="13908" y="70009"/>
                    <a:pt x="17718" y="72866"/>
                  </a:cubicBezTo>
                  <a:cubicBezTo>
                    <a:pt x="16766" y="72866"/>
                    <a:pt x="15813" y="72866"/>
                    <a:pt x="17718" y="72866"/>
                  </a:cubicBezTo>
                  <a:cubicBezTo>
                    <a:pt x="16766" y="73819"/>
                    <a:pt x="15813" y="72866"/>
                    <a:pt x="13908" y="72866"/>
                  </a:cubicBezTo>
                  <a:cubicBezTo>
                    <a:pt x="19623" y="70961"/>
                    <a:pt x="13908" y="73819"/>
                    <a:pt x="12956" y="71914"/>
                  </a:cubicBezTo>
                  <a:cubicBezTo>
                    <a:pt x="-6094" y="69056"/>
                    <a:pt x="28196" y="11906"/>
                    <a:pt x="2343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77" name="Freeform: Shape 1076">
              <a:extLst>
                <a:ext uri="{FF2B5EF4-FFF2-40B4-BE49-F238E27FC236}">
                  <a16:creationId xmlns:a16="http://schemas.microsoft.com/office/drawing/2014/main" xmlns="" id="{7EC52A3C-7EBB-483F-B02B-EA965CF7A4E5}"/>
                </a:ext>
              </a:extLst>
            </p:cNvPr>
            <p:cNvSpPr/>
            <p:nvPr/>
          </p:nvSpPr>
          <p:spPr>
            <a:xfrm>
              <a:off x="5387816" y="2477928"/>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10001" y="7144"/>
                  </a:cubicBezTo>
                  <a:cubicBezTo>
                    <a:pt x="9049"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78" name="Freeform: Shape 1077">
              <a:extLst>
                <a:ext uri="{FF2B5EF4-FFF2-40B4-BE49-F238E27FC236}">
                  <a16:creationId xmlns:a16="http://schemas.microsoft.com/office/drawing/2014/main" xmlns="" id="{DF715377-9741-4222-A3F9-855ADD3F4BD4}"/>
                </a:ext>
              </a:extLst>
            </p:cNvPr>
            <p:cNvSpPr/>
            <p:nvPr/>
          </p:nvSpPr>
          <p:spPr>
            <a:xfrm>
              <a:off x="5396389" y="24731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79" name="Freeform: Shape 1078">
              <a:extLst>
                <a:ext uri="{FF2B5EF4-FFF2-40B4-BE49-F238E27FC236}">
                  <a16:creationId xmlns:a16="http://schemas.microsoft.com/office/drawing/2014/main" xmlns="" id="{806DD026-DEB0-424D-8EE9-B83CA136C02F}"/>
                </a:ext>
              </a:extLst>
            </p:cNvPr>
            <p:cNvSpPr/>
            <p:nvPr/>
          </p:nvSpPr>
          <p:spPr>
            <a:xfrm>
              <a:off x="5396389" y="247126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7144"/>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80" name="Freeform: Shape 1079">
              <a:extLst>
                <a:ext uri="{FF2B5EF4-FFF2-40B4-BE49-F238E27FC236}">
                  <a16:creationId xmlns:a16="http://schemas.microsoft.com/office/drawing/2014/main" xmlns="" id="{969D4BA0-1D11-4C83-9FA6-6D373761A26F}"/>
                </a:ext>
              </a:extLst>
            </p:cNvPr>
            <p:cNvSpPr/>
            <p:nvPr/>
          </p:nvSpPr>
          <p:spPr>
            <a:xfrm>
              <a:off x="5400199" y="24703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81" name="Freeform: Shape 1080">
              <a:extLst>
                <a:ext uri="{FF2B5EF4-FFF2-40B4-BE49-F238E27FC236}">
                  <a16:creationId xmlns:a16="http://schemas.microsoft.com/office/drawing/2014/main" xmlns="" id="{9B679B5D-F176-4BC1-915B-5577031EE803}"/>
                </a:ext>
              </a:extLst>
            </p:cNvPr>
            <p:cNvSpPr/>
            <p:nvPr/>
          </p:nvSpPr>
          <p:spPr>
            <a:xfrm>
              <a:off x="5398294" y="24703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82" name="Freeform: Shape 1081">
              <a:extLst>
                <a:ext uri="{FF2B5EF4-FFF2-40B4-BE49-F238E27FC236}">
                  <a16:creationId xmlns:a16="http://schemas.microsoft.com/office/drawing/2014/main" xmlns="" id="{687825E4-9F51-44A0-A7DA-FAFD73E2731B}"/>
                </a:ext>
              </a:extLst>
            </p:cNvPr>
            <p:cNvSpPr/>
            <p:nvPr/>
          </p:nvSpPr>
          <p:spPr>
            <a:xfrm>
              <a:off x="5399775" y="246840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8520"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83" name="Freeform: Shape 1082">
              <a:extLst>
                <a:ext uri="{FF2B5EF4-FFF2-40B4-BE49-F238E27FC236}">
                  <a16:creationId xmlns:a16="http://schemas.microsoft.com/office/drawing/2014/main" xmlns="" id="{9DF9ED68-0B05-40B0-8B3A-3F3AF589376F}"/>
                </a:ext>
              </a:extLst>
            </p:cNvPr>
            <p:cNvSpPr/>
            <p:nvPr/>
          </p:nvSpPr>
          <p:spPr>
            <a:xfrm>
              <a:off x="5399246" y="246702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9049"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84" name="Freeform: Shape 1083">
              <a:extLst>
                <a:ext uri="{FF2B5EF4-FFF2-40B4-BE49-F238E27FC236}">
                  <a16:creationId xmlns:a16="http://schemas.microsoft.com/office/drawing/2014/main" xmlns="" id="{E77BA35F-DFC5-44AE-88A2-6EEF9CD69610}"/>
                </a:ext>
              </a:extLst>
            </p:cNvPr>
            <p:cNvSpPr/>
            <p:nvPr/>
          </p:nvSpPr>
          <p:spPr>
            <a:xfrm>
              <a:off x="5397341" y="244744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85" name="Freeform: Shape 1084">
              <a:extLst>
                <a:ext uri="{FF2B5EF4-FFF2-40B4-BE49-F238E27FC236}">
                  <a16:creationId xmlns:a16="http://schemas.microsoft.com/office/drawing/2014/main" xmlns="" id="{72CF4750-51BB-424F-A771-F57A61B99D13}"/>
                </a:ext>
              </a:extLst>
            </p:cNvPr>
            <p:cNvSpPr/>
            <p:nvPr/>
          </p:nvSpPr>
          <p:spPr>
            <a:xfrm>
              <a:off x="5398294" y="2438452"/>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6615"/>
                    <a:pt x="8096" y="7567"/>
                    <a:pt x="7144" y="7567"/>
                  </a:cubicBezTo>
                  <a:cubicBezTo>
                    <a:pt x="8096"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86" name="Freeform: Shape 1085">
              <a:extLst>
                <a:ext uri="{FF2B5EF4-FFF2-40B4-BE49-F238E27FC236}">
                  <a16:creationId xmlns:a16="http://schemas.microsoft.com/office/drawing/2014/main" xmlns="" id="{A75E4B35-3147-4A0E-B951-8669DD436438}"/>
                </a:ext>
              </a:extLst>
            </p:cNvPr>
            <p:cNvSpPr/>
            <p:nvPr/>
          </p:nvSpPr>
          <p:spPr>
            <a:xfrm>
              <a:off x="5394166" y="2432737"/>
              <a:ext cx="9525" cy="9525"/>
            </a:xfrm>
            <a:custGeom>
              <a:avLst/>
              <a:gdLst>
                <a:gd name="connsiteX0" fmla="*/ 8414 w 9525"/>
                <a:gd name="connsiteY0" fmla="*/ 7567 h 9525"/>
                <a:gd name="connsiteX1" fmla="*/ 8414 w 9525"/>
                <a:gd name="connsiteY1" fmla="*/ 7567 h 9525"/>
              </a:gdLst>
              <a:ahLst/>
              <a:cxnLst>
                <a:cxn ang="0">
                  <a:pos x="connsiteX0" y="connsiteY0"/>
                </a:cxn>
                <a:cxn ang="0">
                  <a:pos x="connsiteX1" y="connsiteY1"/>
                </a:cxn>
              </a:cxnLst>
              <a:rect l="l" t="t" r="r" b="b"/>
              <a:pathLst>
                <a:path w="9525" h="9525">
                  <a:moveTo>
                    <a:pt x="8414" y="7567"/>
                  </a:moveTo>
                  <a:cubicBezTo>
                    <a:pt x="8414" y="7567"/>
                    <a:pt x="5556" y="6615"/>
                    <a:pt x="841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87" name="Freeform: Shape 1086">
              <a:extLst>
                <a:ext uri="{FF2B5EF4-FFF2-40B4-BE49-F238E27FC236}">
                  <a16:creationId xmlns:a16="http://schemas.microsoft.com/office/drawing/2014/main" xmlns="" id="{E726DCF2-3A77-49A7-9DAC-0D87CBBF8E71}"/>
                </a:ext>
              </a:extLst>
            </p:cNvPr>
            <p:cNvSpPr/>
            <p:nvPr/>
          </p:nvSpPr>
          <p:spPr>
            <a:xfrm>
              <a:off x="5587418" y="247697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7144"/>
                    <a:pt x="7567" y="7144"/>
                  </a:cubicBez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88" name="Freeform: Shape 1087">
              <a:extLst>
                <a:ext uri="{FF2B5EF4-FFF2-40B4-BE49-F238E27FC236}">
                  <a16:creationId xmlns:a16="http://schemas.microsoft.com/office/drawing/2014/main" xmlns="" id="{22041553-19F0-4307-9D15-63002D06B966}"/>
                </a:ext>
              </a:extLst>
            </p:cNvPr>
            <p:cNvSpPr/>
            <p:nvPr/>
          </p:nvSpPr>
          <p:spPr>
            <a:xfrm>
              <a:off x="5584219" y="2407443"/>
              <a:ext cx="28575" cy="76200"/>
            </a:xfrm>
            <a:custGeom>
              <a:avLst/>
              <a:gdLst>
                <a:gd name="connsiteX0" fmla="*/ 11718 w 28575"/>
                <a:gd name="connsiteY0" fmla="*/ 7144 h 76200"/>
                <a:gd name="connsiteX1" fmla="*/ 18386 w 28575"/>
                <a:gd name="connsiteY1" fmla="*/ 49054 h 76200"/>
                <a:gd name="connsiteX2" fmla="*/ 16481 w 28575"/>
                <a:gd name="connsiteY2" fmla="*/ 61436 h 76200"/>
                <a:gd name="connsiteX3" fmla="*/ 14576 w 28575"/>
                <a:gd name="connsiteY3" fmla="*/ 61436 h 76200"/>
                <a:gd name="connsiteX4" fmla="*/ 24101 w 28575"/>
                <a:gd name="connsiteY4" fmla="*/ 65246 h 76200"/>
                <a:gd name="connsiteX5" fmla="*/ 24101 w 28575"/>
                <a:gd name="connsiteY5" fmla="*/ 65246 h 76200"/>
                <a:gd name="connsiteX6" fmla="*/ 24101 w 28575"/>
                <a:gd name="connsiteY6" fmla="*/ 65246 h 76200"/>
                <a:gd name="connsiteX7" fmla="*/ 24101 w 28575"/>
                <a:gd name="connsiteY7" fmla="*/ 66199 h 76200"/>
                <a:gd name="connsiteX8" fmla="*/ 16481 w 28575"/>
                <a:gd name="connsiteY8" fmla="*/ 67151 h 76200"/>
                <a:gd name="connsiteX9" fmla="*/ 24101 w 28575"/>
                <a:gd name="connsiteY9" fmla="*/ 69056 h 76200"/>
                <a:gd name="connsiteX10" fmla="*/ 18386 w 28575"/>
                <a:gd name="connsiteY10" fmla="*/ 69056 h 76200"/>
                <a:gd name="connsiteX11" fmla="*/ 24101 w 28575"/>
                <a:gd name="connsiteY11" fmla="*/ 70009 h 76200"/>
                <a:gd name="connsiteX12" fmla="*/ 24101 w 28575"/>
                <a:gd name="connsiteY12" fmla="*/ 70009 h 76200"/>
                <a:gd name="connsiteX13" fmla="*/ 22196 w 28575"/>
                <a:gd name="connsiteY13" fmla="*/ 70961 h 76200"/>
                <a:gd name="connsiteX14" fmla="*/ 14576 w 28575"/>
                <a:gd name="connsiteY14" fmla="*/ 70009 h 76200"/>
                <a:gd name="connsiteX15" fmla="*/ 22196 w 28575"/>
                <a:gd name="connsiteY15" fmla="*/ 72866 h 76200"/>
                <a:gd name="connsiteX16" fmla="*/ 14576 w 28575"/>
                <a:gd name="connsiteY16" fmla="*/ 76676 h 76200"/>
                <a:gd name="connsiteX17" fmla="*/ 14576 w 28575"/>
                <a:gd name="connsiteY17" fmla="*/ 76676 h 76200"/>
                <a:gd name="connsiteX18" fmla="*/ 10766 w 28575"/>
                <a:gd name="connsiteY18" fmla="*/ 75724 h 76200"/>
                <a:gd name="connsiteX19" fmla="*/ 9813 w 28575"/>
                <a:gd name="connsiteY19" fmla="*/ 74771 h 76200"/>
                <a:gd name="connsiteX20" fmla="*/ 11718 w 28575"/>
                <a:gd name="connsiteY20" fmla="*/ 71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75" h="76200">
                  <a:moveTo>
                    <a:pt x="11718" y="7144"/>
                  </a:moveTo>
                  <a:cubicBezTo>
                    <a:pt x="17433" y="8096"/>
                    <a:pt x="20291" y="49054"/>
                    <a:pt x="18386" y="49054"/>
                  </a:cubicBezTo>
                  <a:cubicBezTo>
                    <a:pt x="18386" y="50959"/>
                    <a:pt x="26958" y="60484"/>
                    <a:pt x="16481" y="61436"/>
                  </a:cubicBezTo>
                  <a:cubicBezTo>
                    <a:pt x="17433" y="62389"/>
                    <a:pt x="16481" y="62389"/>
                    <a:pt x="14576" y="61436"/>
                  </a:cubicBezTo>
                  <a:cubicBezTo>
                    <a:pt x="27911" y="65246"/>
                    <a:pt x="17433" y="63341"/>
                    <a:pt x="24101" y="65246"/>
                  </a:cubicBezTo>
                  <a:cubicBezTo>
                    <a:pt x="23148" y="65246"/>
                    <a:pt x="23148" y="65246"/>
                    <a:pt x="24101" y="65246"/>
                  </a:cubicBezTo>
                  <a:cubicBezTo>
                    <a:pt x="22196" y="65246"/>
                    <a:pt x="22196" y="65246"/>
                    <a:pt x="24101" y="65246"/>
                  </a:cubicBezTo>
                  <a:cubicBezTo>
                    <a:pt x="24101" y="65246"/>
                    <a:pt x="15528" y="65246"/>
                    <a:pt x="24101" y="66199"/>
                  </a:cubicBezTo>
                  <a:cubicBezTo>
                    <a:pt x="20291" y="65246"/>
                    <a:pt x="26006" y="68104"/>
                    <a:pt x="16481" y="67151"/>
                  </a:cubicBezTo>
                  <a:cubicBezTo>
                    <a:pt x="25053" y="64294"/>
                    <a:pt x="19338" y="70009"/>
                    <a:pt x="24101" y="69056"/>
                  </a:cubicBezTo>
                  <a:cubicBezTo>
                    <a:pt x="25053" y="69056"/>
                    <a:pt x="18386" y="68104"/>
                    <a:pt x="18386" y="69056"/>
                  </a:cubicBezTo>
                  <a:cubicBezTo>
                    <a:pt x="19338" y="70009"/>
                    <a:pt x="23148" y="69056"/>
                    <a:pt x="24101" y="70009"/>
                  </a:cubicBezTo>
                  <a:cubicBezTo>
                    <a:pt x="23148" y="70009"/>
                    <a:pt x="23148" y="70009"/>
                    <a:pt x="24101" y="70009"/>
                  </a:cubicBezTo>
                  <a:cubicBezTo>
                    <a:pt x="20291" y="73819"/>
                    <a:pt x="19338" y="66199"/>
                    <a:pt x="22196" y="70961"/>
                  </a:cubicBezTo>
                  <a:cubicBezTo>
                    <a:pt x="19338" y="70961"/>
                    <a:pt x="17433" y="70009"/>
                    <a:pt x="14576" y="70009"/>
                  </a:cubicBezTo>
                  <a:cubicBezTo>
                    <a:pt x="16481" y="69056"/>
                    <a:pt x="18386" y="71914"/>
                    <a:pt x="22196" y="72866"/>
                  </a:cubicBezTo>
                  <a:cubicBezTo>
                    <a:pt x="18386" y="75724"/>
                    <a:pt x="11718" y="73819"/>
                    <a:pt x="14576" y="76676"/>
                  </a:cubicBezTo>
                  <a:cubicBezTo>
                    <a:pt x="13623" y="76676"/>
                    <a:pt x="12671" y="76676"/>
                    <a:pt x="14576" y="76676"/>
                  </a:cubicBezTo>
                  <a:cubicBezTo>
                    <a:pt x="13623" y="76676"/>
                    <a:pt x="11718" y="76676"/>
                    <a:pt x="10766" y="75724"/>
                  </a:cubicBezTo>
                  <a:cubicBezTo>
                    <a:pt x="16481" y="74771"/>
                    <a:pt x="9813" y="76676"/>
                    <a:pt x="9813" y="74771"/>
                  </a:cubicBezTo>
                  <a:cubicBezTo>
                    <a:pt x="1240" y="72866"/>
                    <a:pt x="16481" y="10001"/>
                    <a:pt x="1171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89" name="Freeform: Shape 1088">
              <a:extLst>
                <a:ext uri="{FF2B5EF4-FFF2-40B4-BE49-F238E27FC236}">
                  <a16:creationId xmlns:a16="http://schemas.microsoft.com/office/drawing/2014/main" xmlns="" id="{CC51B901-AF2B-44ED-A0B0-EF1043AA51A2}"/>
                </a:ext>
              </a:extLst>
            </p:cNvPr>
            <p:cNvSpPr/>
            <p:nvPr/>
          </p:nvSpPr>
          <p:spPr>
            <a:xfrm>
              <a:off x="5586889" y="2476976"/>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10001" y="7144"/>
                  </a:cubicBezTo>
                  <a:cubicBezTo>
                    <a:pt x="9049"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90" name="Freeform: Shape 1089">
              <a:extLst>
                <a:ext uri="{FF2B5EF4-FFF2-40B4-BE49-F238E27FC236}">
                  <a16:creationId xmlns:a16="http://schemas.microsoft.com/office/drawing/2014/main" xmlns="" id="{5240426B-A589-4F74-81D0-F131815024EA}"/>
                </a:ext>
              </a:extLst>
            </p:cNvPr>
            <p:cNvSpPr/>
            <p:nvPr/>
          </p:nvSpPr>
          <p:spPr>
            <a:xfrm>
              <a:off x="5596414" y="247221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91" name="Freeform: Shape 1090">
              <a:extLst>
                <a:ext uri="{FF2B5EF4-FFF2-40B4-BE49-F238E27FC236}">
                  <a16:creationId xmlns:a16="http://schemas.microsoft.com/office/drawing/2014/main" xmlns="" id="{8A618223-A18E-46CC-998A-24651C3C2C7A}"/>
                </a:ext>
              </a:extLst>
            </p:cNvPr>
            <p:cNvSpPr/>
            <p:nvPr/>
          </p:nvSpPr>
          <p:spPr>
            <a:xfrm>
              <a:off x="5596414" y="2471261"/>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8096"/>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92" name="Freeform: Shape 1091">
              <a:extLst>
                <a:ext uri="{FF2B5EF4-FFF2-40B4-BE49-F238E27FC236}">
                  <a16:creationId xmlns:a16="http://schemas.microsoft.com/office/drawing/2014/main" xmlns="" id="{0765FEE0-B2A5-4A92-A820-91A0C36D5372}"/>
                </a:ext>
              </a:extLst>
            </p:cNvPr>
            <p:cNvSpPr/>
            <p:nvPr/>
          </p:nvSpPr>
          <p:spPr>
            <a:xfrm>
              <a:off x="5600224" y="24703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93" name="Freeform: Shape 1092">
              <a:extLst>
                <a:ext uri="{FF2B5EF4-FFF2-40B4-BE49-F238E27FC236}">
                  <a16:creationId xmlns:a16="http://schemas.microsoft.com/office/drawing/2014/main" xmlns="" id="{5B595B3C-E96B-4406-A0E0-73F1B9839B6A}"/>
                </a:ext>
              </a:extLst>
            </p:cNvPr>
            <p:cNvSpPr/>
            <p:nvPr/>
          </p:nvSpPr>
          <p:spPr>
            <a:xfrm>
              <a:off x="5598319" y="246988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7567"/>
                    <a:pt x="7144" y="7567"/>
                  </a:cubicBezTo>
                  <a:cubicBezTo>
                    <a:pt x="7144" y="6615"/>
                    <a:pt x="8096"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94" name="Freeform: Shape 1093">
              <a:extLst>
                <a:ext uri="{FF2B5EF4-FFF2-40B4-BE49-F238E27FC236}">
                  <a16:creationId xmlns:a16="http://schemas.microsoft.com/office/drawing/2014/main" xmlns="" id="{C4B0BEE6-A71D-49D5-9389-2A90B954F2EE}"/>
                </a:ext>
              </a:extLst>
            </p:cNvPr>
            <p:cNvSpPr/>
            <p:nvPr/>
          </p:nvSpPr>
          <p:spPr>
            <a:xfrm>
              <a:off x="5600224" y="24674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95" name="Freeform: Shape 1094">
              <a:extLst>
                <a:ext uri="{FF2B5EF4-FFF2-40B4-BE49-F238E27FC236}">
                  <a16:creationId xmlns:a16="http://schemas.microsoft.com/office/drawing/2014/main" xmlns="" id="{9B7F05D8-58FC-4F7C-9D13-BDF50F11D413}"/>
                </a:ext>
              </a:extLst>
            </p:cNvPr>
            <p:cNvSpPr/>
            <p:nvPr/>
          </p:nvSpPr>
          <p:spPr>
            <a:xfrm>
              <a:off x="5599271" y="24664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96" name="Freeform: Shape 1095">
              <a:extLst>
                <a:ext uri="{FF2B5EF4-FFF2-40B4-BE49-F238E27FC236}">
                  <a16:creationId xmlns:a16="http://schemas.microsoft.com/office/drawing/2014/main" xmlns="" id="{069A4859-7511-470B-B868-FA1D5E18B38E}"/>
                </a:ext>
              </a:extLst>
            </p:cNvPr>
            <p:cNvSpPr/>
            <p:nvPr/>
          </p:nvSpPr>
          <p:spPr>
            <a:xfrm>
              <a:off x="5597366" y="24445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97" name="Freeform: Shape 1096">
              <a:extLst>
                <a:ext uri="{FF2B5EF4-FFF2-40B4-BE49-F238E27FC236}">
                  <a16:creationId xmlns:a16="http://schemas.microsoft.com/office/drawing/2014/main" xmlns="" id="{5FFEAD41-6BD4-4ACF-A58F-3929CB9710DA}"/>
                </a:ext>
              </a:extLst>
            </p:cNvPr>
            <p:cNvSpPr/>
            <p:nvPr/>
          </p:nvSpPr>
          <p:spPr>
            <a:xfrm>
              <a:off x="5597091" y="2435066"/>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7144"/>
                    <a:pt x="8371" y="7144"/>
                    <a:pt x="7419" y="7144"/>
                  </a:cubicBezTo>
                  <a:cubicBezTo>
                    <a:pt x="8371" y="7144"/>
                    <a:pt x="7419" y="7144"/>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98" name="Freeform: Shape 1097">
              <a:extLst>
                <a:ext uri="{FF2B5EF4-FFF2-40B4-BE49-F238E27FC236}">
                  <a16:creationId xmlns:a16="http://schemas.microsoft.com/office/drawing/2014/main" xmlns="" id="{1118D4BA-E2C1-4C81-A133-845D6CBC649A}"/>
                </a:ext>
              </a:extLst>
            </p:cNvPr>
            <p:cNvSpPr/>
            <p:nvPr/>
          </p:nvSpPr>
          <p:spPr>
            <a:xfrm>
              <a:off x="5591631" y="2430303"/>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7144"/>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99" name="Freeform: Shape 1098">
              <a:extLst>
                <a:ext uri="{FF2B5EF4-FFF2-40B4-BE49-F238E27FC236}">
                  <a16:creationId xmlns:a16="http://schemas.microsoft.com/office/drawing/2014/main" xmlns="" id="{D5A501CD-F37C-4D83-9102-B928C785630E}"/>
                </a:ext>
              </a:extLst>
            </p:cNvPr>
            <p:cNvSpPr/>
            <p:nvPr/>
          </p:nvSpPr>
          <p:spPr>
            <a:xfrm>
              <a:off x="5690564" y="2333148"/>
              <a:ext cx="9525" cy="9525"/>
            </a:xfrm>
            <a:custGeom>
              <a:avLst/>
              <a:gdLst>
                <a:gd name="connsiteX0" fmla="*/ 8244 w 9525"/>
                <a:gd name="connsiteY0" fmla="*/ 7144 h 9525"/>
                <a:gd name="connsiteX1" fmla="*/ 8244 w 9525"/>
                <a:gd name="connsiteY1" fmla="*/ 7144 h 9525"/>
                <a:gd name="connsiteX2" fmla="*/ 8244 w 9525"/>
                <a:gd name="connsiteY2" fmla="*/ 7144 h 9525"/>
              </a:gdLst>
              <a:ahLst/>
              <a:cxnLst>
                <a:cxn ang="0">
                  <a:pos x="connsiteX0" y="connsiteY0"/>
                </a:cxn>
                <a:cxn ang="0">
                  <a:pos x="connsiteX1" y="connsiteY1"/>
                </a:cxn>
                <a:cxn ang="0">
                  <a:pos x="connsiteX2" y="connsiteY2"/>
                </a:cxn>
              </a:cxnLst>
              <a:rect l="l" t="t" r="r" b="b"/>
              <a:pathLst>
                <a:path w="9525" h="9525">
                  <a:moveTo>
                    <a:pt x="8244" y="7144"/>
                  </a:moveTo>
                  <a:cubicBezTo>
                    <a:pt x="7291" y="7144"/>
                    <a:pt x="6339" y="8096"/>
                    <a:pt x="8244" y="7144"/>
                  </a:cubicBezTo>
                  <a:cubicBezTo>
                    <a:pt x="8244" y="7144"/>
                    <a:pt x="8244"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00" name="Freeform: Shape 1099">
              <a:extLst>
                <a:ext uri="{FF2B5EF4-FFF2-40B4-BE49-F238E27FC236}">
                  <a16:creationId xmlns:a16="http://schemas.microsoft.com/office/drawing/2014/main" xmlns="" id="{1ED8C20E-FC85-47D1-A0EA-5C63314480DA}"/>
                </a:ext>
              </a:extLst>
            </p:cNvPr>
            <p:cNvSpPr/>
            <p:nvPr/>
          </p:nvSpPr>
          <p:spPr>
            <a:xfrm>
              <a:off x="5677376" y="2335582"/>
              <a:ext cx="28575" cy="152400"/>
            </a:xfrm>
            <a:custGeom>
              <a:avLst/>
              <a:gdLst>
                <a:gd name="connsiteX0" fmla="*/ 22384 w 28575"/>
                <a:gd name="connsiteY0" fmla="*/ 146632 h 152400"/>
                <a:gd name="connsiteX1" fmla="*/ 14764 w 28575"/>
                <a:gd name="connsiteY1" fmla="*/ 61860 h 152400"/>
                <a:gd name="connsiteX2" fmla="*/ 16669 w 28575"/>
                <a:gd name="connsiteY2" fmla="*/ 37095 h 152400"/>
                <a:gd name="connsiteX3" fmla="*/ 18574 w 28575"/>
                <a:gd name="connsiteY3" fmla="*/ 37095 h 152400"/>
                <a:gd name="connsiteX4" fmla="*/ 15716 w 28575"/>
                <a:gd name="connsiteY4" fmla="*/ 26617 h 152400"/>
                <a:gd name="connsiteX5" fmla="*/ 8096 w 28575"/>
                <a:gd name="connsiteY5" fmla="*/ 22807 h 152400"/>
                <a:gd name="connsiteX6" fmla="*/ 7144 w 28575"/>
                <a:gd name="connsiteY6" fmla="*/ 21855 h 152400"/>
                <a:gd name="connsiteX7" fmla="*/ 16669 w 28575"/>
                <a:gd name="connsiteY7" fmla="*/ 20902 h 152400"/>
                <a:gd name="connsiteX8" fmla="*/ 15716 w 28575"/>
                <a:gd name="connsiteY8" fmla="*/ 7567 h 152400"/>
                <a:gd name="connsiteX9" fmla="*/ 19526 w 28575"/>
                <a:gd name="connsiteY9" fmla="*/ 7567 h 152400"/>
                <a:gd name="connsiteX10" fmla="*/ 16669 w 28575"/>
                <a:gd name="connsiteY10" fmla="*/ 7567 h 152400"/>
                <a:gd name="connsiteX11" fmla="*/ 19526 w 28575"/>
                <a:gd name="connsiteY11" fmla="*/ 7567 h 152400"/>
                <a:gd name="connsiteX12" fmla="*/ 22384 w 28575"/>
                <a:gd name="connsiteY12" fmla="*/ 146632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75" h="152400">
                  <a:moveTo>
                    <a:pt x="22384" y="146632"/>
                  </a:moveTo>
                  <a:cubicBezTo>
                    <a:pt x="5239" y="139965"/>
                    <a:pt x="20479" y="64717"/>
                    <a:pt x="14764" y="61860"/>
                  </a:cubicBezTo>
                  <a:cubicBezTo>
                    <a:pt x="13811" y="59002"/>
                    <a:pt x="6191" y="39000"/>
                    <a:pt x="16669" y="37095"/>
                  </a:cubicBezTo>
                  <a:cubicBezTo>
                    <a:pt x="15716" y="36142"/>
                    <a:pt x="16669" y="36142"/>
                    <a:pt x="18574" y="37095"/>
                  </a:cubicBezTo>
                  <a:cubicBezTo>
                    <a:pt x="10001" y="33285"/>
                    <a:pt x="4286" y="24712"/>
                    <a:pt x="15716" y="26617"/>
                  </a:cubicBezTo>
                  <a:cubicBezTo>
                    <a:pt x="13811" y="28522"/>
                    <a:pt x="9049" y="23760"/>
                    <a:pt x="8096" y="22807"/>
                  </a:cubicBezTo>
                  <a:cubicBezTo>
                    <a:pt x="9049" y="22807"/>
                    <a:pt x="9049" y="22807"/>
                    <a:pt x="7144" y="21855"/>
                  </a:cubicBezTo>
                  <a:cubicBezTo>
                    <a:pt x="8096" y="18997"/>
                    <a:pt x="10954" y="20902"/>
                    <a:pt x="16669" y="20902"/>
                  </a:cubicBezTo>
                  <a:cubicBezTo>
                    <a:pt x="12859" y="26617"/>
                    <a:pt x="14764" y="6615"/>
                    <a:pt x="15716" y="7567"/>
                  </a:cubicBezTo>
                  <a:cubicBezTo>
                    <a:pt x="14764" y="6615"/>
                    <a:pt x="19526" y="7567"/>
                    <a:pt x="19526" y="7567"/>
                  </a:cubicBezTo>
                  <a:cubicBezTo>
                    <a:pt x="17621" y="8520"/>
                    <a:pt x="16669" y="7567"/>
                    <a:pt x="16669" y="7567"/>
                  </a:cubicBezTo>
                  <a:cubicBezTo>
                    <a:pt x="18574" y="8520"/>
                    <a:pt x="19526" y="8520"/>
                    <a:pt x="19526" y="7567"/>
                  </a:cubicBezTo>
                  <a:cubicBezTo>
                    <a:pt x="44291" y="15187"/>
                    <a:pt x="7144" y="127582"/>
                    <a:pt x="22384" y="14663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01" name="Freeform: Shape 1100">
              <a:extLst>
                <a:ext uri="{FF2B5EF4-FFF2-40B4-BE49-F238E27FC236}">
                  <a16:creationId xmlns:a16="http://schemas.microsoft.com/office/drawing/2014/main" xmlns="" id="{E95FC58E-1FB4-4F15-A5B6-1EF7C52FE4B7}"/>
                </a:ext>
              </a:extLst>
            </p:cNvPr>
            <p:cNvSpPr/>
            <p:nvPr/>
          </p:nvSpPr>
          <p:spPr>
            <a:xfrm>
              <a:off x="5688806" y="233410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9049" y="7144"/>
                    <a:pt x="7144" y="7144"/>
                  </a:cubicBezTo>
                  <a:cubicBezTo>
                    <a:pt x="8096" y="7144"/>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02" name="Freeform: Shape 1101">
              <a:extLst>
                <a:ext uri="{FF2B5EF4-FFF2-40B4-BE49-F238E27FC236}">
                  <a16:creationId xmlns:a16="http://schemas.microsoft.com/office/drawing/2014/main" xmlns="" id="{8010E9A6-1E53-46AA-92BF-E45BF66CC603}"/>
                </a:ext>
              </a:extLst>
            </p:cNvPr>
            <p:cNvSpPr/>
            <p:nvPr/>
          </p:nvSpPr>
          <p:spPr>
            <a:xfrm>
              <a:off x="5682245" y="234362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7144"/>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03" name="Freeform: Shape 1102">
              <a:extLst>
                <a:ext uri="{FF2B5EF4-FFF2-40B4-BE49-F238E27FC236}">
                  <a16:creationId xmlns:a16="http://schemas.microsoft.com/office/drawing/2014/main" xmlns="" id="{0147AF01-01FB-4E55-ADEB-6FD717D48B22}"/>
                </a:ext>
              </a:extLst>
            </p:cNvPr>
            <p:cNvSpPr/>
            <p:nvPr/>
          </p:nvSpPr>
          <p:spPr>
            <a:xfrm>
              <a:off x="5682139" y="2345531"/>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7144"/>
                    <a:pt x="7144" y="7144"/>
                  </a:cubicBezTo>
                  <a:lnTo>
                    <a:pt x="8096"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04" name="Freeform: Shape 1103">
              <a:extLst>
                <a:ext uri="{FF2B5EF4-FFF2-40B4-BE49-F238E27FC236}">
                  <a16:creationId xmlns:a16="http://schemas.microsoft.com/office/drawing/2014/main" xmlns="" id="{6F5E6C69-B6A0-4CCB-AECF-8ED45434F6A5}"/>
                </a:ext>
              </a:extLst>
            </p:cNvPr>
            <p:cNvSpPr/>
            <p:nvPr/>
          </p:nvSpPr>
          <p:spPr>
            <a:xfrm>
              <a:off x="5678858" y="234838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6615" y="7144"/>
                    <a:pt x="7567" y="7144"/>
                  </a:cubicBezTo>
                  <a:cubicBezTo>
                    <a:pt x="7567"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05" name="Freeform: Shape 1104">
              <a:extLst>
                <a:ext uri="{FF2B5EF4-FFF2-40B4-BE49-F238E27FC236}">
                  <a16:creationId xmlns:a16="http://schemas.microsoft.com/office/drawing/2014/main" xmlns="" id="{F1A1F3E4-3F05-4647-9196-64B12698FAD9}"/>
                </a:ext>
              </a:extLst>
            </p:cNvPr>
            <p:cNvSpPr/>
            <p:nvPr/>
          </p:nvSpPr>
          <p:spPr>
            <a:xfrm>
              <a:off x="5680763" y="2348917"/>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7567" y="7567"/>
                    <a:pt x="7567" y="7567"/>
                  </a:cubicBezTo>
                  <a:cubicBezTo>
                    <a:pt x="7567" y="7567"/>
                    <a:pt x="6615" y="6615"/>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06" name="Freeform: Shape 1105">
              <a:extLst>
                <a:ext uri="{FF2B5EF4-FFF2-40B4-BE49-F238E27FC236}">
                  <a16:creationId xmlns:a16="http://schemas.microsoft.com/office/drawing/2014/main" xmlns="" id="{316D189D-2C17-4E67-BDF6-805BC4624119}"/>
                </a:ext>
              </a:extLst>
            </p:cNvPr>
            <p:cNvSpPr/>
            <p:nvPr/>
          </p:nvSpPr>
          <p:spPr>
            <a:xfrm>
              <a:off x="5678858" y="235410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7144"/>
                    <a:pt x="7567" y="7144"/>
                  </a:cubicBez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07" name="Freeform: Shape 1106">
              <a:extLst>
                <a:ext uri="{FF2B5EF4-FFF2-40B4-BE49-F238E27FC236}">
                  <a16:creationId xmlns:a16="http://schemas.microsoft.com/office/drawing/2014/main" xmlns="" id="{5700EBAA-0398-494E-A337-F3E8F5B5A51C}"/>
                </a:ext>
              </a:extLst>
            </p:cNvPr>
            <p:cNvSpPr/>
            <p:nvPr/>
          </p:nvSpPr>
          <p:spPr>
            <a:xfrm>
              <a:off x="5679387" y="2356008"/>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8096"/>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08" name="Freeform: Shape 1107">
              <a:extLst>
                <a:ext uri="{FF2B5EF4-FFF2-40B4-BE49-F238E27FC236}">
                  <a16:creationId xmlns:a16="http://schemas.microsoft.com/office/drawing/2014/main" xmlns="" id="{9CBE9E3E-837B-45A2-A985-0FC28262F1FE}"/>
                </a:ext>
              </a:extLst>
            </p:cNvPr>
            <p:cNvSpPr/>
            <p:nvPr/>
          </p:nvSpPr>
          <p:spPr>
            <a:xfrm>
              <a:off x="5684044" y="2399109"/>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09" name="Freeform: Shape 1108">
              <a:extLst>
                <a:ext uri="{FF2B5EF4-FFF2-40B4-BE49-F238E27FC236}">
                  <a16:creationId xmlns:a16="http://schemas.microsoft.com/office/drawing/2014/main" xmlns="" id="{5C0D64CA-DBD2-4AE6-ACB7-5B130A779BBC}"/>
                </a:ext>
              </a:extLst>
            </p:cNvPr>
            <p:cNvSpPr/>
            <p:nvPr/>
          </p:nvSpPr>
          <p:spPr>
            <a:xfrm>
              <a:off x="5683620" y="241887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7144"/>
                    <a:pt x="6615" y="7144"/>
                    <a:pt x="7567" y="7144"/>
                  </a:cubicBez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10" name="Freeform: Shape 1109">
              <a:extLst>
                <a:ext uri="{FF2B5EF4-FFF2-40B4-BE49-F238E27FC236}">
                  <a16:creationId xmlns:a16="http://schemas.microsoft.com/office/drawing/2014/main" xmlns="" id="{17DD5E57-2135-4E59-9503-763AFEEE571B}"/>
                </a:ext>
              </a:extLst>
            </p:cNvPr>
            <p:cNvSpPr/>
            <p:nvPr/>
          </p:nvSpPr>
          <p:spPr>
            <a:xfrm>
              <a:off x="5687854" y="24283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11" name="Freeform: Shape 1110">
              <a:extLst>
                <a:ext uri="{FF2B5EF4-FFF2-40B4-BE49-F238E27FC236}">
                  <a16:creationId xmlns:a16="http://schemas.microsoft.com/office/drawing/2014/main" xmlns="" id="{527ED0BD-B305-4764-B8D1-5160B191615E}"/>
                </a:ext>
              </a:extLst>
            </p:cNvPr>
            <p:cNvSpPr/>
            <p:nvPr/>
          </p:nvSpPr>
          <p:spPr>
            <a:xfrm>
              <a:off x="5490263" y="233124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8096"/>
                    <a:pt x="7567" y="7144"/>
                  </a:cubicBezTo>
                  <a:cubicBezTo>
                    <a:pt x="7567"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12" name="Freeform: Shape 1111">
              <a:extLst>
                <a:ext uri="{FF2B5EF4-FFF2-40B4-BE49-F238E27FC236}">
                  <a16:creationId xmlns:a16="http://schemas.microsoft.com/office/drawing/2014/main" xmlns="" id="{168A2826-705A-40F0-95B7-D4DC2224EB88}"/>
                </a:ext>
              </a:extLst>
            </p:cNvPr>
            <p:cNvSpPr/>
            <p:nvPr/>
          </p:nvSpPr>
          <p:spPr>
            <a:xfrm>
              <a:off x="5477351" y="2332725"/>
              <a:ext cx="28575" cy="142875"/>
            </a:xfrm>
            <a:custGeom>
              <a:avLst/>
              <a:gdLst>
                <a:gd name="connsiteX0" fmla="*/ 20479 w 28575"/>
                <a:gd name="connsiteY0" fmla="*/ 141870 h 142875"/>
                <a:gd name="connsiteX1" fmla="*/ 13811 w 28575"/>
                <a:gd name="connsiteY1" fmla="*/ 60907 h 142875"/>
                <a:gd name="connsiteX2" fmla="*/ 15716 w 28575"/>
                <a:gd name="connsiteY2" fmla="*/ 37095 h 142875"/>
                <a:gd name="connsiteX3" fmla="*/ 17621 w 28575"/>
                <a:gd name="connsiteY3" fmla="*/ 37095 h 142875"/>
                <a:gd name="connsiteX4" fmla="*/ 14764 w 28575"/>
                <a:gd name="connsiteY4" fmla="*/ 26617 h 142875"/>
                <a:gd name="connsiteX5" fmla="*/ 7144 w 28575"/>
                <a:gd name="connsiteY5" fmla="*/ 22807 h 142875"/>
                <a:gd name="connsiteX6" fmla="*/ 7144 w 28575"/>
                <a:gd name="connsiteY6" fmla="*/ 21855 h 142875"/>
                <a:gd name="connsiteX7" fmla="*/ 16669 w 28575"/>
                <a:gd name="connsiteY7" fmla="*/ 20902 h 142875"/>
                <a:gd name="connsiteX8" fmla="*/ 15716 w 28575"/>
                <a:gd name="connsiteY8" fmla="*/ 7567 h 142875"/>
                <a:gd name="connsiteX9" fmla="*/ 19526 w 28575"/>
                <a:gd name="connsiteY9" fmla="*/ 7567 h 142875"/>
                <a:gd name="connsiteX10" fmla="*/ 16669 w 28575"/>
                <a:gd name="connsiteY10" fmla="*/ 7567 h 142875"/>
                <a:gd name="connsiteX11" fmla="*/ 19526 w 28575"/>
                <a:gd name="connsiteY11" fmla="*/ 7567 h 142875"/>
                <a:gd name="connsiteX12" fmla="*/ 20479 w 28575"/>
                <a:gd name="connsiteY12" fmla="*/ 14187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75" h="142875">
                  <a:moveTo>
                    <a:pt x="20479" y="141870"/>
                  </a:moveTo>
                  <a:cubicBezTo>
                    <a:pt x="3334" y="134250"/>
                    <a:pt x="20479" y="62812"/>
                    <a:pt x="13811" y="60907"/>
                  </a:cubicBezTo>
                  <a:cubicBezTo>
                    <a:pt x="12859" y="58050"/>
                    <a:pt x="5239" y="39000"/>
                    <a:pt x="15716" y="37095"/>
                  </a:cubicBezTo>
                  <a:cubicBezTo>
                    <a:pt x="14764" y="36142"/>
                    <a:pt x="15716" y="36142"/>
                    <a:pt x="17621" y="37095"/>
                  </a:cubicBezTo>
                  <a:cubicBezTo>
                    <a:pt x="9049" y="33285"/>
                    <a:pt x="3334" y="25665"/>
                    <a:pt x="14764" y="26617"/>
                  </a:cubicBezTo>
                  <a:cubicBezTo>
                    <a:pt x="12859" y="28522"/>
                    <a:pt x="7144" y="23760"/>
                    <a:pt x="7144" y="22807"/>
                  </a:cubicBezTo>
                  <a:cubicBezTo>
                    <a:pt x="8096" y="22807"/>
                    <a:pt x="8096" y="22807"/>
                    <a:pt x="7144" y="21855"/>
                  </a:cubicBezTo>
                  <a:cubicBezTo>
                    <a:pt x="8096" y="18997"/>
                    <a:pt x="10954" y="20902"/>
                    <a:pt x="16669" y="20902"/>
                  </a:cubicBezTo>
                  <a:cubicBezTo>
                    <a:pt x="12859" y="26617"/>
                    <a:pt x="14764" y="6615"/>
                    <a:pt x="15716" y="7567"/>
                  </a:cubicBezTo>
                  <a:cubicBezTo>
                    <a:pt x="14764" y="6615"/>
                    <a:pt x="19526" y="7567"/>
                    <a:pt x="19526" y="7567"/>
                  </a:cubicBezTo>
                  <a:cubicBezTo>
                    <a:pt x="17621" y="8520"/>
                    <a:pt x="16669" y="7567"/>
                    <a:pt x="16669" y="7567"/>
                  </a:cubicBezTo>
                  <a:cubicBezTo>
                    <a:pt x="18574" y="8520"/>
                    <a:pt x="19526" y="8520"/>
                    <a:pt x="19526" y="7567"/>
                  </a:cubicBezTo>
                  <a:cubicBezTo>
                    <a:pt x="42386" y="15187"/>
                    <a:pt x="6191" y="124725"/>
                    <a:pt x="20479" y="14187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13" name="Freeform: Shape 1112">
              <a:extLst>
                <a:ext uri="{FF2B5EF4-FFF2-40B4-BE49-F238E27FC236}">
                  <a16:creationId xmlns:a16="http://schemas.microsoft.com/office/drawing/2014/main" xmlns="" id="{66B2064E-E4D7-4CBC-8753-6B07858DBBC1}"/>
                </a:ext>
              </a:extLst>
            </p:cNvPr>
            <p:cNvSpPr/>
            <p:nvPr/>
          </p:nvSpPr>
          <p:spPr>
            <a:xfrm>
              <a:off x="5487829" y="2332196"/>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9049" y="7144"/>
                    <a:pt x="7144" y="7144"/>
                  </a:cubicBezTo>
                  <a:cubicBezTo>
                    <a:pt x="8096" y="7144"/>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14" name="Freeform: Shape 1113">
              <a:extLst>
                <a:ext uri="{FF2B5EF4-FFF2-40B4-BE49-F238E27FC236}">
                  <a16:creationId xmlns:a16="http://schemas.microsoft.com/office/drawing/2014/main" xmlns="" id="{41356620-B3F8-40AF-A4AB-D951193157E9}"/>
                </a:ext>
              </a:extLst>
            </p:cNvPr>
            <p:cNvSpPr/>
            <p:nvPr/>
          </p:nvSpPr>
          <p:spPr>
            <a:xfrm>
              <a:off x="5481690" y="234172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15" name="Freeform: Shape 1114">
              <a:extLst>
                <a:ext uri="{FF2B5EF4-FFF2-40B4-BE49-F238E27FC236}">
                  <a16:creationId xmlns:a16="http://schemas.microsoft.com/office/drawing/2014/main" xmlns="" id="{F19BCBAE-A5CE-4C36-B0B2-F8B465D7F890}"/>
                </a:ext>
              </a:extLst>
            </p:cNvPr>
            <p:cNvSpPr/>
            <p:nvPr/>
          </p:nvSpPr>
          <p:spPr>
            <a:xfrm>
              <a:off x="5481161" y="234362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7144"/>
                    <a:pt x="7144" y="7144"/>
                  </a:cubicBezTo>
                  <a:lnTo>
                    <a:pt x="8096"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16" name="Freeform: Shape 1115">
              <a:extLst>
                <a:ext uri="{FF2B5EF4-FFF2-40B4-BE49-F238E27FC236}">
                  <a16:creationId xmlns:a16="http://schemas.microsoft.com/office/drawing/2014/main" xmlns="" id="{18BC8265-5D0D-4AF9-8936-DA6DBA362D73}"/>
                </a:ext>
              </a:extLst>
            </p:cNvPr>
            <p:cNvSpPr/>
            <p:nvPr/>
          </p:nvSpPr>
          <p:spPr>
            <a:xfrm>
              <a:off x="5477880" y="234648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17" name="Freeform: Shape 1116">
              <a:extLst>
                <a:ext uri="{FF2B5EF4-FFF2-40B4-BE49-F238E27FC236}">
                  <a16:creationId xmlns:a16="http://schemas.microsoft.com/office/drawing/2014/main" xmlns="" id="{DF3F0E83-39AC-45ED-B2FF-C82D0F313B98}"/>
                </a:ext>
              </a:extLst>
            </p:cNvPr>
            <p:cNvSpPr/>
            <p:nvPr/>
          </p:nvSpPr>
          <p:spPr>
            <a:xfrm>
              <a:off x="5479785" y="234648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7567" y="8096"/>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18" name="Freeform: Shape 1117">
              <a:extLst>
                <a:ext uri="{FF2B5EF4-FFF2-40B4-BE49-F238E27FC236}">
                  <a16:creationId xmlns:a16="http://schemas.microsoft.com/office/drawing/2014/main" xmlns="" id="{4B428878-C73F-4E75-AB0A-3300A133ADD6}"/>
                </a:ext>
              </a:extLst>
            </p:cNvPr>
            <p:cNvSpPr/>
            <p:nvPr/>
          </p:nvSpPr>
          <p:spPr>
            <a:xfrm>
              <a:off x="5477880" y="235124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8096"/>
                    <a:pt x="7567" y="7144"/>
                  </a:cubicBezTo>
                  <a:cubicBezTo>
                    <a:pt x="7567" y="8096"/>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19" name="Freeform: Shape 1118">
              <a:extLst>
                <a:ext uri="{FF2B5EF4-FFF2-40B4-BE49-F238E27FC236}">
                  <a16:creationId xmlns:a16="http://schemas.microsoft.com/office/drawing/2014/main" xmlns="" id="{D3E7164B-347C-4B78-8305-486F1F985AC4}"/>
                </a:ext>
              </a:extLst>
            </p:cNvPr>
            <p:cNvSpPr/>
            <p:nvPr/>
          </p:nvSpPr>
          <p:spPr>
            <a:xfrm>
              <a:off x="5478410" y="2354103"/>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7144"/>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20" name="Freeform: Shape 1119">
              <a:extLst>
                <a:ext uri="{FF2B5EF4-FFF2-40B4-BE49-F238E27FC236}">
                  <a16:creationId xmlns:a16="http://schemas.microsoft.com/office/drawing/2014/main" xmlns="" id="{FA681008-7928-4E2D-85D3-DB18621AB26E}"/>
                </a:ext>
              </a:extLst>
            </p:cNvPr>
            <p:cNvSpPr/>
            <p:nvPr/>
          </p:nvSpPr>
          <p:spPr>
            <a:xfrm>
              <a:off x="5482114" y="23950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21" name="Freeform: Shape 1120">
              <a:extLst>
                <a:ext uri="{FF2B5EF4-FFF2-40B4-BE49-F238E27FC236}">
                  <a16:creationId xmlns:a16="http://schemas.microsoft.com/office/drawing/2014/main" xmlns="" id="{65F4ADB0-5BAC-4AAE-9320-A92930CC0CF0}"/>
                </a:ext>
              </a:extLst>
            </p:cNvPr>
            <p:cNvSpPr/>
            <p:nvPr/>
          </p:nvSpPr>
          <p:spPr>
            <a:xfrm>
              <a:off x="5482643" y="241315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6615" y="7144"/>
                    <a:pt x="7567" y="7144"/>
                  </a:cubicBezTo>
                  <a:cubicBezTo>
                    <a:pt x="6615" y="7144"/>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22" name="Freeform: Shape 1121">
              <a:extLst>
                <a:ext uri="{FF2B5EF4-FFF2-40B4-BE49-F238E27FC236}">
                  <a16:creationId xmlns:a16="http://schemas.microsoft.com/office/drawing/2014/main" xmlns="" id="{DF5FA948-354F-4A6F-A3FE-F92C516BAAD3}"/>
                </a:ext>
              </a:extLst>
            </p:cNvPr>
            <p:cNvSpPr/>
            <p:nvPr/>
          </p:nvSpPr>
          <p:spPr>
            <a:xfrm>
              <a:off x="5486876" y="242321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10001"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23" name="Freeform: Shape 1122">
              <a:extLst>
                <a:ext uri="{FF2B5EF4-FFF2-40B4-BE49-F238E27FC236}">
                  <a16:creationId xmlns:a16="http://schemas.microsoft.com/office/drawing/2014/main" xmlns="" id="{7300EF7B-D080-49E4-ACB2-2DABEBBC9A27}"/>
                </a:ext>
              </a:extLst>
            </p:cNvPr>
            <p:cNvSpPr/>
            <p:nvPr/>
          </p:nvSpPr>
          <p:spPr>
            <a:xfrm>
              <a:off x="5295276" y="2356537"/>
              <a:ext cx="9525" cy="9525"/>
            </a:xfrm>
            <a:custGeom>
              <a:avLst/>
              <a:gdLst>
                <a:gd name="connsiteX0" fmla="*/ 8244 w 9525"/>
                <a:gd name="connsiteY0" fmla="*/ 7567 h 9525"/>
                <a:gd name="connsiteX1" fmla="*/ 8244 w 9525"/>
                <a:gd name="connsiteY1" fmla="*/ 7567 h 9525"/>
                <a:gd name="connsiteX2" fmla="*/ 8244 w 9525"/>
                <a:gd name="connsiteY2" fmla="*/ 7567 h 9525"/>
              </a:gdLst>
              <a:ahLst/>
              <a:cxnLst>
                <a:cxn ang="0">
                  <a:pos x="connsiteX0" y="connsiteY0"/>
                </a:cxn>
                <a:cxn ang="0">
                  <a:pos x="connsiteX1" y="connsiteY1"/>
                </a:cxn>
                <a:cxn ang="0">
                  <a:pos x="connsiteX2" y="connsiteY2"/>
                </a:cxn>
              </a:cxnLst>
              <a:rect l="l" t="t" r="r" b="b"/>
              <a:pathLst>
                <a:path w="9525" h="9525">
                  <a:moveTo>
                    <a:pt x="8244" y="7567"/>
                  </a:moveTo>
                  <a:cubicBezTo>
                    <a:pt x="7291" y="6615"/>
                    <a:pt x="6339" y="7567"/>
                    <a:pt x="8244" y="7567"/>
                  </a:cubicBezTo>
                  <a:cubicBezTo>
                    <a:pt x="8244" y="7567"/>
                    <a:pt x="8244" y="7567"/>
                    <a:pt x="82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24" name="Freeform: Shape 1123">
              <a:extLst>
                <a:ext uri="{FF2B5EF4-FFF2-40B4-BE49-F238E27FC236}">
                  <a16:creationId xmlns:a16="http://schemas.microsoft.com/office/drawing/2014/main" xmlns="" id="{ABC03401-2F8C-42FB-9B9F-F08CF0BE3629}"/>
                </a:ext>
              </a:extLst>
            </p:cNvPr>
            <p:cNvSpPr/>
            <p:nvPr/>
          </p:nvSpPr>
          <p:spPr>
            <a:xfrm>
              <a:off x="5280976" y="2357490"/>
              <a:ext cx="28575" cy="133350"/>
            </a:xfrm>
            <a:custGeom>
              <a:avLst/>
              <a:gdLst>
                <a:gd name="connsiteX0" fmla="*/ 12067 w 28575"/>
                <a:gd name="connsiteY0" fmla="*/ 126630 h 133350"/>
                <a:gd name="connsiteX1" fmla="*/ 14924 w 28575"/>
                <a:gd name="connsiteY1" fmla="*/ 54240 h 133350"/>
                <a:gd name="connsiteX2" fmla="*/ 17782 w 28575"/>
                <a:gd name="connsiteY2" fmla="*/ 33285 h 133350"/>
                <a:gd name="connsiteX3" fmla="*/ 19687 w 28575"/>
                <a:gd name="connsiteY3" fmla="*/ 33285 h 133350"/>
                <a:gd name="connsiteX4" fmla="*/ 17782 w 28575"/>
                <a:gd name="connsiteY4" fmla="*/ 23760 h 133350"/>
                <a:gd name="connsiteX5" fmla="*/ 15877 w 28575"/>
                <a:gd name="connsiteY5" fmla="*/ 21855 h 133350"/>
                <a:gd name="connsiteX6" fmla="*/ 10162 w 28575"/>
                <a:gd name="connsiteY6" fmla="*/ 20902 h 133350"/>
                <a:gd name="connsiteX7" fmla="*/ 10162 w 28575"/>
                <a:gd name="connsiteY7" fmla="*/ 19950 h 133350"/>
                <a:gd name="connsiteX8" fmla="*/ 19687 w 28575"/>
                <a:gd name="connsiteY8" fmla="*/ 18997 h 133350"/>
                <a:gd name="connsiteX9" fmla="*/ 18734 w 28575"/>
                <a:gd name="connsiteY9" fmla="*/ 7567 h 133350"/>
                <a:gd name="connsiteX10" fmla="*/ 22544 w 28575"/>
                <a:gd name="connsiteY10" fmla="*/ 7567 h 133350"/>
                <a:gd name="connsiteX11" fmla="*/ 19687 w 28575"/>
                <a:gd name="connsiteY11" fmla="*/ 7567 h 133350"/>
                <a:gd name="connsiteX12" fmla="*/ 22544 w 28575"/>
                <a:gd name="connsiteY12" fmla="*/ 7567 h 133350"/>
                <a:gd name="connsiteX13" fmla="*/ 12067 w 28575"/>
                <a:gd name="connsiteY13" fmla="*/ 12663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75" h="133350">
                  <a:moveTo>
                    <a:pt x="12067" y="126630"/>
                  </a:moveTo>
                  <a:cubicBezTo>
                    <a:pt x="-3173" y="118057"/>
                    <a:pt x="22544" y="58050"/>
                    <a:pt x="14924" y="54240"/>
                  </a:cubicBezTo>
                  <a:cubicBezTo>
                    <a:pt x="13972" y="51382"/>
                    <a:pt x="7304" y="35190"/>
                    <a:pt x="17782" y="33285"/>
                  </a:cubicBezTo>
                  <a:cubicBezTo>
                    <a:pt x="16829" y="32332"/>
                    <a:pt x="17782" y="32332"/>
                    <a:pt x="19687" y="33285"/>
                  </a:cubicBezTo>
                  <a:cubicBezTo>
                    <a:pt x="11114" y="29475"/>
                    <a:pt x="5399" y="22807"/>
                    <a:pt x="17782" y="23760"/>
                  </a:cubicBezTo>
                  <a:cubicBezTo>
                    <a:pt x="6352" y="31380"/>
                    <a:pt x="15877" y="15187"/>
                    <a:pt x="15877" y="21855"/>
                  </a:cubicBezTo>
                  <a:cubicBezTo>
                    <a:pt x="14924" y="19950"/>
                    <a:pt x="11114" y="21855"/>
                    <a:pt x="10162" y="20902"/>
                  </a:cubicBezTo>
                  <a:cubicBezTo>
                    <a:pt x="11114" y="20902"/>
                    <a:pt x="11114" y="20902"/>
                    <a:pt x="10162" y="19950"/>
                  </a:cubicBezTo>
                  <a:cubicBezTo>
                    <a:pt x="11114" y="17092"/>
                    <a:pt x="13972" y="18997"/>
                    <a:pt x="19687" y="18997"/>
                  </a:cubicBezTo>
                  <a:cubicBezTo>
                    <a:pt x="15877" y="24712"/>
                    <a:pt x="17782" y="6615"/>
                    <a:pt x="18734" y="7567"/>
                  </a:cubicBezTo>
                  <a:cubicBezTo>
                    <a:pt x="17782" y="6615"/>
                    <a:pt x="22544" y="7567"/>
                    <a:pt x="22544" y="7567"/>
                  </a:cubicBezTo>
                  <a:cubicBezTo>
                    <a:pt x="20639" y="8520"/>
                    <a:pt x="19687" y="7567"/>
                    <a:pt x="19687" y="7567"/>
                  </a:cubicBezTo>
                  <a:cubicBezTo>
                    <a:pt x="21592" y="8520"/>
                    <a:pt x="22544" y="8520"/>
                    <a:pt x="22544" y="7567"/>
                  </a:cubicBezTo>
                  <a:cubicBezTo>
                    <a:pt x="47309" y="15187"/>
                    <a:pt x="2542" y="111390"/>
                    <a:pt x="12067" y="12663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25" name="Freeform: Shape 1124">
              <a:extLst>
                <a:ext uri="{FF2B5EF4-FFF2-40B4-BE49-F238E27FC236}">
                  <a16:creationId xmlns:a16="http://schemas.microsoft.com/office/drawing/2014/main" xmlns="" id="{7610FCA6-20F2-4897-8098-12ACAF48A146}"/>
                </a:ext>
              </a:extLst>
            </p:cNvPr>
            <p:cNvSpPr/>
            <p:nvPr/>
          </p:nvSpPr>
          <p:spPr>
            <a:xfrm>
              <a:off x="5293519" y="235696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9049" y="7144"/>
                    <a:pt x="7144" y="7144"/>
                  </a:cubicBezTo>
                  <a:cubicBezTo>
                    <a:pt x="8096" y="8096"/>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26" name="Freeform: Shape 1125">
              <a:extLst>
                <a:ext uri="{FF2B5EF4-FFF2-40B4-BE49-F238E27FC236}">
                  <a16:creationId xmlns:a16="http://schemas.microsoft.com/office/drawing/2014/main" xmlns="" id="{BAD7AE80-A0C1-47CF-A09A-42612B1C787A}"/>
                </a:ext>
              </a:extLst>
            </p:cNvPr>
            <p:cNvSpPr/>
            <p:nvPr/>
          </p:nvSpPr>
          <p:spPr>
            <a:xfrm>
              <a:off x="5286704" y="2365533"/>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27" name="Freeform: Shape 1126">
              <a:extLst>
                <a:ext uri="{FF2B5EF4-FFF2-40B4-BE49-F238E27FC236}">
                  <a16:creationId xmlns:a16="http://schemas.microsoft.com/office/drawing/2014/main" xmlns="" id="{794DBCD2-D169-40BD-9D07-E505BDAE41CE}"/>
                </a:ext>
              </a:extLst>
            </p:cNvPr>
            <p:cNvSpPr/>
            <p:nvPr/>
          </p:nvSpPr>
          <p:spPr>
            <a:xfrm>
              <a:off x="5285899" y="236743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7144"/>
                    <a:pt x="7144" y="7144"/>
                  </a:cubicBezTo>
                  <a:lnTo>
                    <a:pt x="8096"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28" name="Freeform: Shape 1127">
              <a:extLst>
                <a:ext uri="{FF2B5EF4-FFF2-40B4-BE49-F238E27FC236}">
                  <a16:creationId xmlns:a16="http://schemas.microsoft.com/office/drawing/2014/main" xmlns="" id="{738EA0F8-87CB-407D-9D41-F3F006C98469}"/>
                </a:ext>
              </a:extLst>
            </p:cNvPr>
            <p:cNvSpPr/>
            <p:nvPr/>
          </p:nvSpPr>
          <p:spPr>
            <a:xfrm>
              <a:off x="5283570" y="237029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29" name="Freeform: Shape 1128">
              <a:extLst>
                <a:ext uri="{FF2B5EF4-FFF2-40B4-BE49-F238E27FC236}">
                  <a16:creationId xmlns:a16="http://schemas.microsoft.com/office/drawing/2014/main" xmlns="" id="{900EA9ED-7B87-48A2-8D54-0810EACB0E9F}"/>
                </a:ext>
              </a:extLst>
            </p:cNvPr>
            <p:cNvSpPr/>
            <p:nvPr/>
          </p:nvSpPr>
          <p:spPr>
            <a:xfrm>
              <a:off x="5285475" y="237029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30" name="Freeform: Shape 1129">
              <a:extLst>
                <a:ext uri="{FF2B5EF4-FFF2-40B4-BE49-F238E27FC236}">
                  <a16:creationId xmlns:a16="http://schemas.microsoft.com/office/drawing/2014/main" xmlns="" id="{13F69A11-FD96-4D2E-A467-28AF87F4FDE5}"/>
                </a:ext>
              </a:extLst>
            </p:cNvPr>
            <p:cNvSpPr/>
            <p:nvPr/>
          </p:nvSpPr>
          <p:spPr>
            <a:xfrm>
              <a:off x="5283570" y="237410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8096"/>
                    <a:pt x="7567" y="7144"/>
                  </a:cubicBezTo>
                  <a:cubicBezTo>
                    <a:pt x="7567" y="8096"/>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31" name="Freeform: Shape 1130">
              <a:extLst>
                <a:ext uri="{FF2B5EF4-FFF2-40B4-BE49-F238E27FC236}">
                  <a16:creationId xmlns:a16="http://schemas.microsoft.com/office/drawing/2014/main" xmlns="" id="{839DA968-B503-4689-98B8-8DC20E760AAA}"/>
                </a:ext>
              </a:extLst>
            </p:cNvPr>
            <p:cNvSpPr/>
            <p:nvPr/>
          </p:nvSpPr>
          <p:spPr>
            <a:xfrm>
              <a:off x="5284100" y="237601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8096"/>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32" name="Freeform: Shape 1131">
              <a:extLst>
                <a:ext uri="{FF2B5EF4-FFF2-40B4-BE49-F238E27FC236}">
                  <a16:creationId xmlns:a16="http://schemas.microsoft.com/office/drawing/2014/main" xmlns="" id="{67C104E8-E5BE-44A3-BCC5-1831DD2B2A4B}"/>
                </a:ext>
              </a:extLst>
            </p:cNvPr>
            <p:cNvSpPr/>
            <p:nvPr/>
          </p:nvSpPr>
          <p:spPr>
            <a:xfrm>
              <a:off x="5285899" y="2412444"/>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33" name="Freeform: Shape 1132">
              <a:extLst>
                <a:ext uri="{FF2B5EF4-FFF2-40B4-BE49-F238E27FC236}">
                  <a16:creationId xmlns:a16="http://schemas.microsoft.com/office/drawing/2014/main" xmlns="" id="{FA8452EC-D345-4581-992B-4C1064FF747C}"/>
                </a:ext>
              </a:extLst>
            </p:cNvPr>
            <p:cNvSpPr/>
            <p:nvPr/>
          </p:nvSpPr>
          <p:spPr>
            <a:xfrm>
              <a:off x="5284523" y="242839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7144"/>
                    <a:pt x="6615" y="7144"/>
                    <a:pt x="7567" y="7144"/>
                  </a:cubicBez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34" name="Freeform: Shape 1133">
              <a:extLst>
                <a:ext uri="{FF2B5EF4-FFF2-40B4-BE49-F238E27FC236}">
                  <a16:creationId xmlns:a16="http://schemas.microsoft.com/office/drawing/2014/main" xmlns="" id="{4C532FF1-63EF-4012-9E8C-468687A885A1}"/>
                </a:ext>
              </a:extLst>
            </p:cNvPr>
            <p:cNvSpPr/>
            <p:nvPr/>
          </p:nvSpPr>
          <p:spPr>
            <a:xfrm>
              <a:off x="5287804" y="24379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95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35" name="Freeform: Shape 1134">
              <a:extLst>
                <a:ext uri="{FF2B5EF4-FFF2-40B4-BE49-F238E27FC236}">
                  <a16:creationId xmlns:a16="http://schemas.microsoft.com/office/drawing/2014/main" xmlns="" id="{D5F9E961-4360-4DB5-B488-353EAE623975}"/>
                </a:ext>
              </a:extLst>
            </p:cNvPr>
            <p:cNvSpPr/>
            <p:nvPr/>
          </p:nvSpPr>
          <p:spPr>
            <a:xfrm>
              <a:off x="5123826" y="2352198"/>
              <a:ext cx="9525" cy="9525"/>
            </a:xfrm>
            <a:custGeom>
              <a:avLst/>
              <a:gdLst>
                <a:gd name="connsiteX0" fmla="*/ 8244 w 9525"/>
                <a:gd name="connsiteY0" fmla="*/ 7144 h 9525"/>
                <a:gd name="connsiteX1" fmla="*/ 8244 w 9525"/>
                <a:gd name="connsiteY1" fmla="*/ 7144 h 9525"/>
                <a:gd name="connsiteX2" fmla="*/ 8244 w 9525"/>
                <a:gd name="connsiteY2" fmla="*/ 7144 h 9525"/>
              </a:gdLst>
              <a:ahLst/>
              <a:cxnLst>
                <a:cxn ang="0">
                  <a:pos x="connsiteX0" y="connsiteY0"/>
                </a:cxn>
                <a:cxn ang="0">
                  <a:pos x="connsiteX1" y="connsiteY1"/>
                </a:cxn>
                <a:cxn ang="0">
                  <a:pos x="connsiteX2" y="connsiteY2"/>
                </a:cxn>
              </a:cxnLst>
              <a:rect l="l" t="t" r="r" b="b"/>
              <a:pathLst>
                <a:path w="9525" h="9525">
                  <a:moveTo>
                    <a:pt x="8244" y="7144"/>
                  </a:moveTo>
                  <a:cubicBezTo>
                    <a:pt x="7291" y="7144"/>
                    <a:pt x="6339" y="7144"/>
                    <a:pt x="8244" y="7144"/>
                  </a:cubicBezTo>
                  <a:cubicBezTo>
                    <a:pt x="8244" y="7144"/>
                    <a:pt x="8244"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36" name="Freeform: Shape 1135">
              <a:extLst>
                <a:ext uri="{FF2B5EF4-FFF2-40B4-BE49-F238E27FC236}">
                  <a16:creationId xmlns:a16="http://schemas.microsoft.com/office/drawing/2014/main" xmlns="" id="{E75FB0D1-6D5C-4F6E-A342-0ECCC6F87104}"/>
                </a:ext>
              </a:extLst>
            </p:cNvPr>
            <p:cNvSpPr/>
            <p:nvPr/>
          </p:nvSpPr>
          <p:spPr>
            <a:xfrm>
              <a:off x="5111591" y="2353680"/>
              <a:ext cx="28575" cy="142875"/>
            </a:xfrm>
            <a:custGeom>
              <a:avLst/>
              <a:gdLst>
                <a:gd name="connsiteX0" fmla="*/ 19526 w 28575"/>
                <a:gd name="connsiteY0" fmla="*/ 139012 h 142875"/>
                <a:gd name="connsiteX1" fmla="*/ 13811 w 28575"/>
                <a:gd name="connsiteY1" fmla="*/ 59002 h 142875"/>
                <a:gd name="connsiteX2" fmla="*/ 15716 w 28575"/>
                <a:gd name="connsiteY2" fmla="*/ 36142 h 142875"/>
                <a:gd name="connsiteX3" fmla="*/ 17621 w 28575"/>
                <a:gd name="connsiteY3" fmla="*/ 36142 h 142875"/>
                <a:gd name="connsiteX4" fmla="*/ 14764 w 28575"/>
                <a:gd name="connsiteY4" fmla="*/ 25665 h 142875"/>
                <a:gd name="connsiteX5" fmla="*/ 7144 w 28575"/>
                <a:gd name="connsiteY5" fmla="*/ 21855 h 142875"/>
                <a:gd name="connsiteX6" fmla="*/ 7144 w 28575"/>
                <a:gd name="connsiteY6" fmla="*/ 20902 h 142875"/>
                <a:gd name="connsiteX7" fmla="*/ 16669 w 28575"/>
                <a:gd name="connsiteY7" fmla="*/ 19950 h 142875"/>
                <a:gd name="connsiteX8" fmla="*/ 15716 w 28575"/>
                <a:gd name="connsiteY8" fmla="*/ 7567 h 142875"/>
                <a:gd name="connsiteX9" fmla="*/ 19526 w 28575"/>
                <a:gd name="connsiteY9" fmla="*/ 7567 h 142875"/>
                <a:gd name="connsiteX10" fmla="*/ 16669 w 28575"/>
                <a:gd name="connsiteY10" fmla="*/ 7567 h 142875"/>
                <a:gd name="connsiteX11" fmla="*/ 19526 w 28575"/>
                <a:gd name="connsiteY11" fmla="*/ 7567 h 142875"/>
                <a:gd name="connsiteX12" fmla="*/ 19526 w 28575"/>
                <a:gd name="connsiteY12" fmla="*/ 139012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75" h="142875">
                  <a:moveTo>
                    <a:pt x="19526" y="139012"/>
                  </a:moveTo>
                  <a:cubicBezTo>
                    <a:pt x="1429" y="131392"/>
                    <a:pt x="20479" y="61860"/>
                    <a:pt x="13811" y="59002"/>
                  </a:cubicBezTo>
                  <a:cubicBezTo>
                    <a:pt x="12859" y="56145"/>
                    <a:pt x="5239" y="38047"/>
                    <a:pt x="15716" y="36142"/>
                  </a:cubicBezTo>
                  <a:cubicBezTo>
                    <a:pt x="14764" y="35190"/>
                    <a:pt x="15716" y="35190"/>
                    <a:pt x="17621" y="36142"/>
                  </a:cubicBezTo>
                  <a:cubicBezTo>
                    <a:pt x="9049" y="33285"/>
                    <a:pt x="3334" y="24712"/>
                    <a:pt x="14764" y="25665"/>
                  </a:cubicBezTo>
                  <a:cubicBezTo>
                    <a:pt x="12859" y="27570"/>
                    <a:pt x="8096" y="22807"/>
                    <a:pt x="7144" y="21855"/>
                  </a:cubicBezTo>
                  <a:cubicBezTo>
                    <a:pt x="8096" y="21855"/>
                    <a:pt x="8096" y="21855"/>
                    <a:pt x="7144" y="20902"/>
                  </a:cubicBezTo>
                  <a:cubicBezTo>
                    <a:pt x="8096" y="18045"/>
                    <a:pt x="10954" y="19950"/>
                    <a:pt x="16669" y="19950"/>
                  </a:cubicBezTo>
                  <a:cubicBezTo>
                    <a:pt x="12859" y="25665"/>
                    <a:pt x="14764" y="5662"/>
                    <a:pt x="15716" y="7567"/>
                  </a:cubicBezTo>
                  <a:cubicBezTo>
                    <a:pt x="14764" y="6615"/>
                    <a:pt x="19526" y="7567"/>
                    <a:pt x="19526" y="7567"/>
                  </a:cubicBezTo>
                  <a:cubicBezTo>
                    <a:pt x="17621" y="8520"/>
                    <a:pt x="16669" y="7567"/>
                    <a:pt x="16669" y="7567"/>
                  </a:cubicBezTo>
                  <a:cubicBezTo>
                    <a:pt x="18574" y="8520"/>
                    <a:pt x="19526" y="8520"/>
                    <a:pt x="19526" y="7567"/>
                  </a:cubicBezTo>
                  <a:cubicBezTo>
                    <a:pt x="41434" y="14235"/>
                    <a:pt x="6191" y="122820"/>
                    <a:pt x="19526" y="13901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37" name="Freeform: Shape 1136">
              <a:extLst>
                <a:ext uri="{FF2B5EF4-FFF2-40B4-BE49-F238E27FC236}">
                  <a16:creationId xmlns:a16="http://schemas.microsoft.com/office/drawing/2014/main" xmlns="" id="{9B51F4AB-0664-4977-A081-28C62D8F3EF5}"/>
                </a:ext>
              </a:extLst>
            </p:cNvPr>
            <p:cNvSpPr/>
            <p:nvPr/>
          </p:nvSpPr>
          <p:spPr>
            <a:xfrm>
              <a:off x="5122069" y="235315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9049" y="8096"/>
                    <a:pt x="7144" y="7144"/>
                  </a:cubicBezTo>
                  <a:cubicBezTo>
                    <a:pt x="8096" y="7144"/>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38" name="Freeform: Shape 1137">
              <a:extLst>
                <a:ext uri="{FF2B5EF4-FFF2-40B4-BE49-F238E27FC236}">
                  <a16:creationId xmlns:a16="http://schemas.microsoft.com/office/drawing/2014/main" xmlns="" id="{01A9941C-7856-494F-9089-7765C5DFC20A}"/>
                </a:ext>
              </a:extLst>
            </p:cNvPr>
            <p:cNvSpPr/>
            <p:nvPr/>
          </p:nvSpPr>
          <p:spPr>
            <a:xfrm>
              <a:off x="5115254" y="2362676"/>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39" name="Freeform: Shape 1138">
              <a:extLst>
                <a:ext uri="{FF2B5EF4-FFF2-40B4-BE49-F238E27FC236}">
                  <a16:creationId xmlns:a16="http://schemas.microsoft.com/office/drawing/2014/main" xmlns="" id="{B5A2D3BB-9DCB-431A-A6FF-FDCAE183D4DC}"/>
                </a:ext>
              </a:extLst>
            </p:cNvPr>
            <p:cNvSpPr/>
            <p:nvPr/>
          </p:nvSpPr>
          <p:spPr>
            <a:xfrm>
              <a:off x="5114449" y="236362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7144"/>
                    <a:pt x="7144" y="7144"/>
                  </a:cubicBezTo>
                  <a:lnTo>
                    <a:pt x="8096"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40" name="Freeform: Shape 1139">
              <a:extLst>
                <a:ext uri="{FF2B5EF4-FFF2-40B4-BE49-F238E27FC236}">
                  <a16:creationId xmlns:a16="http://schemas.microsoft.com/office/drawing/2014/main" xmlns="" id="{09F8E96D-6902-4BEE-A640-5A8684426E51}"/>
                </a:ext>
              </a:extLst>
            </p:cNvPr>
            <p:cNvSpPr/>
            <p:nvPr/>
          </p:nvSpPr>
          <p:spPr>
            <a:xfrm>
              <a:off x="5112120" y="2367015"/>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6615" y="7567"/>
                    <a:pt x="7567" y="7567"/>
                  </a:cubicBezTo>
                  <a:cubicBezTo>
                    <a:pt x="7567" y="6615"/>
                    <a:pt x="7567" y="7567"/>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41" name="Freeform: Shape 1140">
              <a:extLst>
                <a:ext uri="{FF2B5EF4-FFF2-40B4-BE49-F238E27FC236}">
                  <a16:creationId xmlns:a16="http://schemas.microsoft.com/office/drawing/2014/main" xmlns="" id="{CD777E13-E7DC-48A4-8B75-B527C95EC745}"/>
                </a:ext>
              </a:extLst>
            </p:cNvPr>
            <p:cNvSpPr/>
            <p:nvPr/>
          </p:nvSpPr>
          <p:spPr>
            <a:xfrm>
              <a:off x="5114025" y="236743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42" name="Freeform: Shape 1141">
              <a:extLst>
                <a:ext uri="{FF2B5EF4-FFF2-40B4-BE49-F238E27FC236}">
                  <a16:creationId xmlns:a16="http://schemas.microsoft.com/office/drawing/2014/main" xmlns="" id="{47B6E298-D890-43A1-B55C-4E3D023349B2}"/>
                </a:ext>
              </a:extLst>
            </p:cNvPr>
            <p:cNvSpPr/>
            <p:nvPr/>
          </p:nvSpPr>
          <p:spPr>
            <a:xfrm>
              <a:off x="5112120" y="237220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43" name="Freeform: Shape 1142">
              <a:extLst>
                <a:ext uri="{FF2B5EF4-FFF2-40B4-BE49-F238E27FC236}">
                  <a16:creationId xmlns:a16="http://schemas.microsoft.com/office/drawing/2014/main" xmlns="" id="{CF40DCED-2D4A-4584-A604-E4526B58EABA}"/>
                </a:ext>
              </a:extLst>
            </p:cNvPr>
            <p:cNvSpPr/>
            <p:nvPr/>
          </p:nvSpPr>
          <p:spPr>
            <a:xfrm>
              <a:off x="5112650" y="237410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8096"/>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44" name="Freeform: Shape 1143">
              <a:extLst>
                <a:ext uri="{FF2B5EF4-FFF2-40B4-BE49-F238E27FC236}">
                  <a16:creationId xmlns:a16="http://schemas.microsoft.com/office/drawing/2014/main" xmlns="" id="{D51B3880-D448-4D0D-8473-27DE7B89D62F}"/>
                </a:ext>
              </a:extLst>
            </p:cNvPr>
            <p:cNvSpPr/>
            <p:nvPr/>
          </p:nvSpPr>
          <p:spPr>
            <a:xfrm>
              <a:off x="5116354" y="2414349"/>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45" name="Freeform: Shape 1144">
              <a:extLst>
                <a:ext uri="{FF2B5EF4-FFF2-40B4-BE49-F238E27FC236}">
                  <a16:creationId xmlns:a16="http://schemas.microsoft.com/office/drawing/2014/main" xmlns="" id="{E78479F9-245A-413E-B6C5-4A0940E09571}"/>
                </a:ext>
              </a:extLst>
            </p:cNvPr>
            <p:cNvSpPr/>
            <p:nvPr/>
          </p:nvSpPr>
          <p:spPr>
            <a:xfrm>
              <a:off x="5115930" y="243220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6615" y="7144"/>
                    <a:pt x="7567" y="7144"/>
                  </a:cubicBezTo>
                  <a:cubicBezTo>
                    <a:pt x="6615" y="7144"/>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46" name="Freeform: Shape 1145">
              <a:extLst>
                <a:ext uri="{FF2B5EF4-FFF2-40B4-BE49-F238E27FC236}">
                  <a16:creationId xmlns:a16="http://schemas.microsoft.com/office/drawing/2014/main" xmlns="" id="{3532BCEF-D37C-4ED1-B35C-671D25BB23BD}"/>
                </a:ext>
              </a:extLst>
            </p:cNvPr>
            <p:cNvSpPr/>
            <p:nvPr/>
          </p:nvSpPr>
          <p:spPr>
            <a:xfrm>
              <a:off x="5120164" y="24417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47" name="Freeform: Shape 1146">
              <a:extLst>
                <a:ext uri="{FF2B5EF4-FFF2-40B4-BE49-F238E27FC236}">
                  <a16:creationId xmlns:a16="http://schemas.microsoft.com/office/drawing/2014/main" xmlns="" id="{6DB9DAD5-D3A6-4ADA-AA7B-E53846DD4259}"/>
                </a:ext>
              </a:extLst>
            </p:cNvPr>
            <p:cNvSpPr/>
            <p:nvPr/>
          </p:nvSpPr>
          <p:spPr>
            <a:xfrm>
              <a:off x="4964483" y="2368920"/>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6615"/>
                    <a:pt x="6615" y="7567"/>
                    <a:pt x="7567" y="7567"/>
                  </a:cubicBezTo>
                  <a:cubicBezTo>
                    <a:pt x="7567" y="7567"/>
                    <a:pt x="8520" y="7567"/>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48" name="Freeform: Shape 1147">
              <a:extLst>
                <a:ext uri="{FF2B5EF4-FFF2-40B4-BE49-F238E27FC236}">
                  <a16:creationId xmlns:a16="http://schemas.microsoft.com/office/drawing/2014/main" xmlns="" id="{26FE442C-D06D-4C2E-B314-B41F60CC0F94}"/>
                </a:ext>
              </a:extLst>
            </p:cNvPr>
            <p:cNvSpPr/>
            <p:nvPr/>
          </p:nvSpPr>
          <p:spPr>
            <a:xfrm>
              <a:off x="4951571" y="2370825"/>
              <a:ext cx="28575" cy="123825"/>
            </a:xfrm>
            <a:custGeom>
              <a:avLst/>
              <a:gdLst>
                <a:gd name="connsiteX0" fmla="*/ 19526 w 28575"/>
                <a:gd name="connsiteY0" fmla="*/ 118057 h 123825"/>
                <a:gd name="connsiteX1" fmla="*/ 13811 w 28575"/>
                <a:gd name="connsiteY1" fmla="*/ 51382 h 123825"/>
                <a:gd name="connsiteX2" fmla="*/ 15716 w 28575"/>
                <a:gd name="connsiteY2" fmla="*/ 31380 h 123825"/>
                <a:gd name="connsiteX3" fmla="*/ 17621 w 28575"/>
                <a:gd name="connsiteY3" fmla="*/ 31380 h 123825"/>
                <a:gd name="connsiteX4" fmla="*/ 14764 w 28575"/>
                <a:gd name="connsiteY4" fmla="*/ 22807 h 123825"/>
                <a:gd name="connsiteX5" fmla="*/ 12859 w 28575"/>
                <a:gd name="connsiteY5" fmla="*/ 20902 h 123825"/>
                <a:gd name="connsiteX6" fmla="*/ 7144 w 28575"/>
                <a:gd name="connsiteY6" fmla="*/ 19950 h 123825"/>
                <a:gd name="connsiteX7" fmla="*/ 7144 w 28575"/>
                <a:gd name="connsiteY7" fmla="*/ 18997 h 123825"/>
                <a:gd name="connsiteX8" fmla="*/ 16669 w 28575"/>
                <a:gd name="connsiteY8" fmla="*/ 18045 h 123825"/>
                <a:gd name="connsiteX9" fmla="*/ 15716 w 28575"/>
                <a:gd name="connsiteY9" fmla="*/ 7567 h 123825"/>
                <a:gd name="connsiteX10" fmla="*/ 19526 w 28575"/>
                <a:gd name="connsiteY10" fmla="*/ 7567 h 123825"/>
                <a:gd name="connsiteX11" fmla="*/ 16669 w 28575"/>
                <a:gd name="connsiteY11" fmla="*/ 7567 h 123825"/>
                <a:gd name="connsiteX12" fmla="*/ 19526 w 28575"/>
                <a:gd name="connsiteY12" fmla="*/ 7567 h 123825"/>
                <a:gd name="connsiteX13" fmla="*/ 19526 w 28575"/>
                <a:gd name="connsiteY13" fmla="*/ 11805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75" h="123825">
                  <a:moveTo>
                    <a:pt x="19526" y="118057"/>
                  </a:moveTo>
                  <a:cubicBezTo>
                    <a:pt x="5239" y="112342"/>
                    <a:pt x="18574" y="52335"/>
                    <a:pt x="13811" y="51382"/>
                  </a:cubicBezTo>
                  <a:cubicBezTo>
                    <a:pt x="12859" y="48525"/>
                    <a:pt x="5239" y="33285"/>
                    <a:pt x="15716" y="31380"/>
                  </a:cubicBezTo>
                  <a:cubicBezTo>
                    <a:pt x="14764" y="30427"/>
                    <a:pt x="15716" y="30427"/>
                    <a:pt x="17621" y="31380"/>
                  </a:cubicBezTo>
                  <a:cubicBezTo>
                    <a:pt x="8096" y="28522"/>
                    <a:pt x="3334" y="21855"/>
                    <a:pt x="14764" y="22807"/>
                  </a:cubicBezTo>
                  <a:cubicBezTo>
                    <a:pt x="2381" y="30427"/>
                    <a:pt x="12859" y="15187"/>
                    <a:pt x="12859" y="20902"/>
                  </a:cubicBezTo>
                  <a:cubicBezTo>
                    <a:pt x="11906" y="19950"/>
                    <a:pt x="8096" y="20902"/>
                    <a:pt x="7144" y="19950"/>
                  </a:cubicBezTo>
                  <a:cubicBezTo>
                    <a:pt x="8096" y="19950"/>
                    <a:pt x="8096" y="19950"/>
                    <a:pt x="7144" y="18997"/>
                  </a:cubicBezTo>
                  <a:cubicBezTo>
                    <a:pt x="8096" y="16140"/>
                    <a:pt x="10954" y="18045"/>
                    <a:pt x="16669" y="18045"/>
                  </a:cubicBezTo>
                  <a:cubicBezTo>
                    <a:pt x="11906" y="23760"/>
                    <a:pt x="14764" y="5662"/>
                    <a:pt x="15716" y="7567"/>
                  </a:cubicBezTo>
                  <a:cubicBezTo>
                    <a:pt x="14764" y="6615"/>
                    <a:pt x="19526" y="7567"/>
                    <a:pt x="19526" y="7567"/>
                  </a:cubicBezTo>
                  <a:cubicBezTo>
                    <a:pt x="17621" y="8520"/>
                    <a:pt x="16669" y="7567"/>
                    <a:pt x="16669" y="7567"/>
                  </a:cubicBezTo>
                  <a:cubicBezTo>
                    <a:pt x="18574" y="8520"/>
                    <a:pt x="19526" y="8520"/>
                    <a:pt x="19526" y="7567"/>
                  </a:cubicBezTo>
                  <a:cubicBezTo>
                    <a:pt x="40481" y="12330"/>
                    <a:pt x="7144" y="104722"/>
                    <a:pt x="19526" y="11805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49" name="Freeform: Shape 1148">
              <a:extLst>
                <a:ext uri="{FF2B5EF4-FFF2-40B4-BE49-F238E27FC236}">
                  <a16:creationId xmlns:a16="http://schemas.microsoft.com/office/drawing/2014/main" xmlns="" id="{ACFB947E-968B-424A-8924-744CD6A4EB4C}"/>
                </a:ext>
              </a:extLst>
            </p:cNvPr>
            <p:cNvSpPr/>
            <p:nvPr/>
          </p:nvSpPr>
          <p:spPr>
            <a:xfrm>
              <a:off x="4962049" y="2369343"/>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9049" y="7144"/>
                    <a:pt x="7144" y="7144"/>
                  </a:cubicBezTo>
                  <a:cubicBezTo>
                    <a:pt x="9049" y="8096"/>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50" name="Freeform: Shape 1149">
              <a:extLst>
                <a:ext uri="{FF2B5EF4-FFF2-40B4-BE49-F238E27FC236}">
                  <a16:creationId xmlns:a16="http://schemas.microsoft.com/office/drawing/2014/main" xmlns="" id="{A8580231-0F18-4FEF-8108-8ADC09746DF9}"/>
                </a:ext>
              </a:extLst>
            </p:cNvPr>
            <p:cNvSpPr/>
            <p:nvPr/>
          </p:nvSpPr>
          <p:spPr>
            <a:xfrm>
              <a:off x="4955910" y="237791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51" name="Freeform: Shape 1150">
              <a:extLst>
                <a:ext uri="{FF2B5EF4-FFF2-40B4-BE49-F238E27FC236}">
                  <a16:creationId xmlns:a16="http://schemas.microsoft.com/office/drawing/2014/main" xmlns="" id="{214D04B2-DF14-4E9C-9406-B898BACAA4C3}"/>
                </a:ext>
              </a:extLst>
            </p:cNvPr>
            <p:cNvSpPr/>
            <p:nvPr/>
          </p:nvSpPr>
          <p:spPr>
            <a:xfrm>
              <a:off x="4955381" y="237886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8096"/>
                    <a:pt x="7144" y="7144"/>
                  </a:cubicBezTo>
                  <a:lnTo>
                    <a:pt x="8096"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52" name="Freeform: Shape 1151">
              <a:extLst>
                <a:ext uri="{FF2B5EF4-FFF2-40B4-BE49-F238E27FC236}">
                  <a16:creationId xmlns:a16="http://schemas.microsoft.com/office/drawing/2014/main" xmlns="" id="{C43DFDC6-F2AA-4C13-83AE-EC578F952420}"/>
                </a:ext>
              </a:extLst>
            </p:cNvPr>
            <p:cNvSpPr/>
            <p:nvPr/>
          </p:nvSpPr>
          <p:spPr>
            <a:xfrm>
              <a:off x="4952100" y="238172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53" name="Freeform: Shape 1152">
              <a:extLst>
                <a:ext uri="{FF2B5EF4-FFF2-40B4-BE49-F238E27FC236}">
                  <a16:creationId xmlns:a16="http://schemas.microsoft.com/office/drawing/2014/main" xmlns="" id="{843D767A-4A45-4F8C-92C5-2AEA5249569C}"/>
                </a:ext>
              </a:extLst>
            </p:cNvPr>
            <p:cNvSpPr/>
            <p:nvPr/>
          </p:nvSpPr>
          <p:spPr>
            <a:xfrm>
              <a:off x="4954005" y="238172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54" name="Freeform: Shape 1153">
              <a:extLst>
                <a:ext uri="{FF2B5EF4-FFF2-40B4-BE49-F238E27FC236}">
                  <a16:creationId xmlns:a16="http://schemas.microsoft.com/office/drawing/2014/main" xmlns="" id="{91A02E7F-4D79-4440-95BD-09072CF23574}"/>
                </a:ext>
              </a:extLst>
            </p:cNvPr>
            <p:cNvSpPr/>
            <p:nvPr/>
          </p:nvSpPr>
          <p:spPr>
            <a:xfrm>
              <a:off x="4952100" y="238553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8096"/>
                    <a:pt x="7567" y="7144"/>
                  </a:cubicBezTo>
                  <a:cubicBezTo>
                    <a:pt x="7567" y="8096"/>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55" name="Freeform: Shape 1154">
              <a:extLst>
                <a:ext uri="{FF2B5EF4-FFF2-40B4-BE49-F238E27FC236}">
                  <a16:creationId xmlns:a16="http://schemas.microsoft.com/office/drawing/2014/main" xmlns="" id="{324C06E8-2513-4363-B536-180C77FD5F7C}"/>
                </a:ext>
              </a:extLst>
            </p:cNvPr>
            <p:cNvSpPr/>
            <p:nvPr/>
          </p:nvSpPr>
          <p:spPr>
            <a:xfrm>
              <a:off x="4952630" y="238744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8096"/>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56" name="Freeform: Shape 1155">
              <a:extLst>
                <a:ext uri="{FF2B5EF4-FFF2-40B4-BE49-F238E27FC236}">
                  <a16:creationId xmlns:a16="http://schemas.microsoft.com/office/drawing/2014/main" xmlns="" id="{9EFB0117-39C2-41BC-B770-D49976B52A78}"/>
                </a:ext>
              </a:extLst>
            </p:cNvPr>
            <p:cNvSpPr/>
            <p:nvPr/>
          </p:nvSpPr>
          <p:spPr>
            <a:xfrm>
              <a:off x="4956334" y="24217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57" name="Freeform: Shape 1156">
              <a:extLst>
                <a:ext uri="{FF2B5EF4-FFF2-40B4-BE49-F238E27FC236}">
                  <a16:creationId xmlns:a16="http://schemas.microsoft.com/office/drawing/2014/main" xmlns="" id="{BA8AD18F-BC58-4F37-B26C-56CDF31B9E3F}"/>
                </a:ext>
              </a:extLst>
            </p:cNvPr>
            <p:cNvSpPr/>
            <p:nvPr/>
          </p:nvSpPr>
          <p:spPr>
            <a:xfrm>
              <a:off x="4955910" y="243697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7144"/>
                    <a:pt x="6615" y="7144"/>
                    <a:pt x="7567" y="7144"/>
                  </a:cubicBez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58" name="Freeform: Shape 1157">
              <a:extLst>
                <a:ext uri="{FF2B5EF4-FFF2-40B4-BE49-F238E27FC236}">
                  <a16:creationId xmlns:a16="http://schemas.microsoft.com/office/drawing/2014/main" xmlns="" id="{4922D86D-DEAD-4B13-909A-612625C150B8}"/>
                </a:ext>
              </a:extLst>
            </p:cNvPr>
            <p:cNvSpPr/>
            <p:nvPr/>
          </p:nvSpPr>
          <p:spPr>
            <a:xfrm>
              <a:off x="4960144" y="24445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95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59" name="Freeform: Shape 1158">
              <a:extLst>
                <a:ext uri="{FF2B5EF4-FFF2-40B4-BE49-F238E27FC236}">
                  <a16:creationId xmlns:a16="http://schemas.microsoft.com/office/drawing/2014/main" xmlns="" id="{202819F7-12C2-463F-99A1-86855B173FEB}"/>
                </a:ext>
              </a:extLst>
            </p:cNvPr>
            <p:cNvSpPr/>
            <p:nvPr/>
          </p:nvSpPr>
          <p:spPr>
            <a:xfrm>
              <a:off x="4799024" y="2361723"/>
              <a:ext cx="9525" cy="9525"/>
            </a:xfrm>
            <a:custGeom>
              <a:avLst/>
              <a:gdLst>
                <a:gd name="connsiteX0" fmla="*/ 8244 w 9525"/>
                <a:gd name="connsiteY0" fmla="*/ 7144 h 9525"/>
                <a:gd name="connsiteX1" fmla="*/ 8244 w 9525"/>
                <a:gd name="connsiteY1" fmla="*/ 7144 h 9525"/>
                <a:gd name="connsiteX2" fmla="*/ 8244 w 9525"/>
                <a:gd name="connsiteY2" fmla="*/ 7144 h 9525"/>
              </a:gdLst>
              <a:ahLst/>
              <a:cxnLst>
                <a:cxn ang="0">
                  <a:pos x="connsiteX0" y="connsiteY0"/>
                </a:cxn>
                <a:cxn ang="0">
                  <a:pos x="connsiteX1" y="connsiteY1"/>
                </a:cxn>
                <a:cxn ang="0">
                  <a:pos x="connsiteX2" y="connsiteY2"/>
                </a:cxn>
              </a:cxnLst>
              <a:rect l="l" t="t" r="r" b="b"/>
              <a:pathLst>
                <a:path w="9525" h="9525">
                  <a:moveTo>
                    <a:pt x="8244" y="7144"/>
                  </a:moveTo>
                  <a:cubicBezTo>
                    <a:pt x="7291" y="7144"/>
                    <a:pt x="6339" y="7144"/>
                    <a:pt x="8244" y="7144"/>
                  </a:cubicBezTo>
                  <a:cubicBezTo>
                    <a:pt x="8244" y="7144"/>
                    <a:pt x="8244"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60" name="Freeform: Shape 1159">
              <a:extLst>
                <a:ext uri="{FF2B5EF4-FFF2-40B4-BE49-F238E27FC236}">
                  <a16:creationId xmlns:a16="http://schemas.microsoft.com/office/drawing/2014/main" xmlns="" id="{331BA8FF-5DFD-4041-9751-C4C07BCAF29C}"/>
                </a:ext>
              </a:extLst>
            </p:cNvPr>
            <p:cNvSpPr/>
            <p:nvPr/>
          </p:nvSpPr>
          <p:spPr>
            <a:xfrm>
              <a:off x="4785836" y="2363205"/>
              <a:ext cx="28575" cy="123825"/>
            </a:xfrm>
            <a:custGeom>
              <a:avLst/>
              <a:gdLst>
                <a:gd name="connsiteX0" fmla="*/ 20479 w 28575"/>
                <a:gd name="connsiteY0" fmla="*/ 118057 h 123825"/>
                <a:gd name="connsiteX1" fmla="*/ 13811 w 28575"/>
                <a:gd name="connsiteY1" fmla="*/ 51382 h 123825"/>
                <a:gd name="connsiteX2" fmla="*/ 15716 w 28575"/>
                <a:gd name="connsiteY2" fmla="*/ 31380 h 123825"/>
                <a:gd name="connsiteX3" fmla="*/ 17621 w 28575"/>
                <a:gd name="connsiteY3" fmla="*/ 31380 h 123825"/>
                <a:gd name="connsiteX4" fmla="*/ 14764 w 28575"/>
                <a:gd name="connsiteY4" fmla="*/ 22807 h 123825"/>
                <a:gd name="connsiteX5" fmla="*/ 12859 w 28575"/>
                <a:gd name="connsiteY5" fmla="*/ 20902 h 123825"/>
                <a:gd name="connsiteX6" fmla="*/ 7144 w 28575"/>
                <a:gd name="connsiteY6" fmla="*/ 19950 h 123825"/>
                <a:gd name="connsiteX7" fmla="*/ 7144 w 28575"/>
                <a:gd name="connsiteY7" fmla="*/ 18997 h 123825"/>
                <a:gd name="connsiteX8" fmla="*/ 16669 w 28575"/>
                <a:gd name="connsiteY8" fmla="*/ 18045 h 123825"/>
                <a:gd name="connsiteX9" fmla="*/ 15716 w 28575"/>
                <a:gd name="connsiteY9" fmla="*/ 7567 h 123825"/>
                <a:gd name="connsiteX10" fmla="*/ 19526 w 28575"/>
                <a:gd name="connsiteY10" fmla="*/ 7567 h 123825"/>
                <a:gd name="connsiteX11" fmla="*/ 16669 w 28575"/>
                <a:gd name="connsiteY11" fmla="*/ 7567 h 123825"/>
                <a:gd name="connsiteX12" fmla="*/ 19526 w 28575"/>
                <a:gd name="connsiteY12" fmla="*/ 7567 h 123825"/>
                <a:gd name="connsiteX13" fmla="*/ 20479 w 28575"/>
                <a:gd name="connsiteY13" fmla="*/ 11805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75" h="123825">
                  <a:moveTo>
                    <a:pt x="20479" y="118057"/>
                  </a:moveTo>
                  <a:cubicBezTo>
                    <a:pt x="7144" y="113295"/>
                    <a:pt x="17621" y="52335"/>
                    <a:pt x="13811" y="51382"/>
                  </a:cubicBezTo>
                  <a:cubicBezTo>
                    <a:pt x="12859" y="48525"/>
                    <a:pt x="5239" y="33285"/>
                    <a:pt x="15716" y="31380"/>
                  </a:cubicBezTo>
                  <a:cubicBezTo>
                    <a:pt x="14764" y="30427"/>
                    <a:pt x="15716" y="30427"/>
                    <a:pt x="17621" y="31380"/>
                  </a:cubicBezTo>
                  <a:cubicBezTo>
                    <a:pt x="8096" y="28522"/>
                    <a:pt x="3334" y="21855"/>
                    <a:pt x="14764" y="22807"/>
                  </a:cubicBezTo>
                  <a:cubicBezTo>
                    <a:pt x="2381" y="30427"/>
                    <a:pt x="12859" y="14235"/>
                    <a:pt x="12859" y="20902"/>
                  </a:cubicBezTo>
                  <a:cubicBezTo>
                    <a:pt x="11906" y="19950"/>
                    <a:pt x="8096" y="20902"/>
                    <a:pt x="7144" y="19950"/>
                  </a:cubicBezTo>
                  <a:cubicBezTo>
                    <a:pt x="8096" y="19950"/>
                    <a:pt x="8096" y="19950"/>
                    <a:pt x="7144" y="18997"/>
                  </a:cubicBezTo>
                  <a:cubicBezTo>
                    <a:pt x="8096" y="16140"/>
                    <a:pt x="10954" y="18045"/>
                    <a:pt x="16669" y="18045"/>
                  </a:cubicBezTo>
                  <a:cubicBezTo>
                    <a:pt x="11906" y="23760"/>
                    <a:pt x="14764" y="5662"/>
                    <a:pt x="15716" y="7567"/>
                  </a:cubicBezTo>
                  <a:cubicBezTo>
                    <a:pt x="14764" y="6615"/>
                    <a:pt x="19526" y="7567"/>
                    <a:pt x="19526" y="7567"/>
                  </a:cubicBezTo>
                  <a:cubicBezTo>
                    <a:pt x="17621" y="8520"/>
                    <a:pt x="16669" y="7567"/>
                    <a:pt x="16669" y="7567"/>
                  </a:cubicBezTo>
                  <a:cubicBezTo>
                    <a:pt x="18574" y="8520"/>
                    <a:pt x="19526" y="8520"/>
                    <a:pt x="19526" y="7567"/>
                  </a:cubicBezTo>
                  <a:cubicBezTo>
                    <a:pt x="41434" y="13282"/>
                    <a:pt x="8096" y="104722"/>
                    <a:pt x="20479" y="11805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61" name="Freeform: Shape 1160">
              <a:extLst>
                <a:ext uri="{FF2B5EF4-FFF2-40B4-BE49-F238E27FC236}">
                  <a16:creationId xmlns:a16="http://schemas.microsoft.com/office/drawing/2014/main" xmlns="" id="{64001CF0-502F-4C40-88E5-6E7E3254C302}"/>
                </a:ext>
              </a:extLst>
            </p:cNvPr>
            <p:cNvSpPr/>
            <p:nvPr/>
          </p:nvSpPr>
          <p:spPr>
            <a:xfrm>
              <a:off x="4797266" y="2362676"/>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9049" y="7144"/>
                    <a:pt x="7144" y="7144"/>
                  </a:cubicBezTo>
                  <a:cubicBezTo>
                    <a:pt x="8096" y="7144"/>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62" name="Freeform: Shape 1161">
              <a:extLst>
                <a:ext uri="{FF2B5EF4-FFF2-40B4-BE49-F238E27FC236}">
                  <a16:creationId xmlns:a16="http://schemas.microsoft.com/office/drawing/2014/main" xmlns="" id="{8AB84693-161E-4C14-B67C-96AC40633B13}"/>
                </a:ext>
              </a:extLst>
            </p:cNvPr>
            <p:cNvSpPr/>
            <p:nvPr/>
          </p:nvSpPr>
          <p:spPr>
            <a:xfrm>
              <a:off x="4790705" y="237029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7144"/>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63" name="Freeform: Shape 1162">
              <a:extLst>
                <a:ext uri="{FF2B5EF4-FFF2-40B4-BE49-F238E27FC236}">
                  <a16:creationId xmlns:a16="http://schemas.microsoft.com/office/drawing/2014/main" xmlns="" id="{F4AB56BB-485B-4353-90A9-4639114F47E6}"/>
                </a:ext>
              </a:extLst>
            </p:cNvPr>
            <p:cNvSpPr/>
            <p:nvPr/>
          </p:nvSpPr>
          <p:spPr>
            <a:xfrm>
              <a:off x="4789646" y="237124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8096"/>
                    <a:pt x="7144" y="7144"/>
                  </a:cubicBezTo>
                  <a:lnTo>
                    <a:pt x="8096"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64" name="Freeform: Shape 1163">
              <a:extLst>
                <a:ext uri="{FF2B5EF4-FFF2-40B4-BE49-F238E27FC236}">
                  <a16:creationId xmlns:a16="http://schemas.microsoft.com/office/drawing/2014/main" xmlns="" id="{00858AB6-79CB-49D5-A4EE-DCB0A336C43C}"/>
                </a:ext>
              </a:extLst>
            </p:cNvPr>
            <p:cNvSpPr/>
            <p:nvPr/>
          </p:nvSpPr>
          <p:spPr>
            <a:xfrm>
              <a:off x="4787318" y="237410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65" name="Freeform: Shape 1164">
              <a:extLst>
                <a:ext uri="{FF2B5EF4-FFF2-40B4-BE49-F238E27FC236}">
                  <a16:creationId xmlns:a16="http://schemas.microsoft.com/office/drawing/2014/main" xmlns="" id="{22D5D619-5AB7-4FBA-A22B-C78473E2B0F6}"/>
                </a:ext>
              </a:extLst>
            </p:cNvPr>
            <p:cNvSpPr/>
            <p:nvPr/>
          </p:nvSpPr>
          <p:spPr>
            <a:xfrm>
              <a:off x="4789223" y="237410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7567" y="8096"/>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66" name="Freeform: Shape 1165">
              <a:extLst>
                <a:ext uri="{FF2B5EF4-FFF2-40B4-BE49-F238E27FC236}">
                  <a16:creationId xmlns:a16="http://schemas.microsoft.com/office/drawing/2014/main" xmlns="" id="{E70BEB1F-8AEC-41D5-8F30-83503E966BFF}"/>
                </a:ext>
              </a:extLst>
            </p:cNvPr>
            <p:cNvSpPr/>
            <p:nvPr/>
          </p:nvSpPr>
          <p:spPr>
            <a:xfrm>
              <a:off x="4787318" y="237791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8520" y="8096"/>
                    <a:pt x="7567" y="7144"/>
                  </a:cubicBezTo>
                  <a:cubicBezTo>
                    <a:pt x="7567" y="8096"/>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67" name="Freeform: Shape 1166">
              <a:extLst>
                <a:ext uri="{FF2B5EF4-FFF2-40B4-BE49-F238E27FC236}">
                  <a16:creationId xmlns:a16="http://schemas.microsoft.com/office/drawing/2014/main" xmlns="" id="{3563AE16-FBA8-47F3-863B-1BCB2ED591E7}"/>
                </a:ext>
              </a:extLst>
            </p:cNvPr>
            <p:cNvSpPr/>
            <p:nvPr/>
          </p:nvSpPr>
          <p:spPr>
            <a:xfrm>
              <a:off x="4787847" y="237982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8096"/>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68" name="Freeform: Shape 1167">
              <a:extLst>
                <a:ext uri="{FF2B5EF4-FFF2-40B4-BE49-F238E27FC236}">
                  <a16:creationId xmlns:a16="http://schemas.microsoft.com/office/drawing/2014/main" xmlns="" id="{C64F85F8-0CD2-4A3E-B72C-048AB9137CEA}"/>
                </a:ext>
              </a:extLst>
            </p:cNvPr>
            <p:cNvSpPr/>
            <p:nvPr/>
          </p:nvSpPr>
          <p:spPr>
            <a:xfrm>
              <a:off x="4791551" y="24141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69" name="Freeform: Shape 1168">
              <a:extLst>
                <a:ext uri="{FF2B5EF4-FFF2-40B4-BE49-F238E27FC236}">
                  <a16:creationId xmlns:a16="http://schemas.microsoft.com/office/drawing/2014/main" xmlns="" id="{965BE6E1-8513-4ADF-BBDE-C02805B1C708}"/>
                </a:ext>
              </a:extLst>
            </p:cNvPr>
            <p:cNvSpPr/>
            <p:nvPr/>
          </p:nvSpPr>
          <p:spPr>
            <a:xfrm>
              <a:off x="4791276" y="2429351"/>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8371" y="7144"/>
                    <a:pt x="7419" y="7144"/>
                    <a:pt x="7419" y="7144"/>
                  </a:cubicBezTo>
                  <a:cubicBezTo>
                    <a:pt x="6466" y="7144"/>
                    <a:pt x="8371" y="7144"/>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70" name="Freeform: Shape 1169">
              <a:extLst>
                <a:ext uri="{FF2B5EF4-FFF2-40B4-BE49-F238E27FC236}">
                  <a16:creationId xmlns:a16="http://schemas.microsoft.com/office/drawing/2014/main" xmlns="" id="{E3640CAF-CB24-4020-95D3-23352F1F9B2E}"/>
                </a:ext>
              </a:extLst>
            </p:cNvPr>
            <p:cNvSpPr/>
            <p:nvPr/>
          </p:nvSpPr>
          <p:spPr>
            <a:xfrm>
              <a:off x="4795361" y="24369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71" name="Freeform: Shape 1170">
              <a:extLst>
                <a:ext uri="{FF2B5EF4-FFF2-40B4-BE49-F238E27FC236}">
                  <a16:creationId xmlns:a16="http://schemas.microsoft.com/office/drawing/2014/main" xmlns="" id="{A11EA5BF-3327-4E29-9267-2AA5EC238B97}"/>
                </a:ext>
              </a:extLst>
            </p:cNvPr>
            <p:cNvSpPr/>
            <p:nvPr/>
          </p:nvSpPr>
          <p:spPr>
            <a:xfrm>
              <a:off x="4677104" y="2365110"/>
              <a:ext cx="9525" cy="9525"/>
            </a:xfrm>
            <a:custGeom>
              <a:avLst/>
              <a:gdLst>
                <a:gd name="connsiteX0" fmla="*/ 8244 w 9525"/>
                <a:gd name="connsiteY0" fmla="*/ 7567 h 9525"/>
                <a:gd name="connsiteX1" fmla="*/ 8244 w 9525"/>
                <a:gd name="connsiteY1" fmla="*/ 7567 h 9525"/>
                <a:gd name="connsiteX2" fmla="*/ 8244 w 9525"/>
                <a:gd name="connsiteY2" fmla="*/ 7567 h 9525"/>
              </a:gdLst>
              <a:ahLst/>
              <a:cxnLst>
                <a:cxn ang="0">
                  <a:pos x="connsiteX0" y="connsiteY0"/>
                </a:cxn>
                <a:cxn ang="0">
                  <a:pos x="connsiteX1" y="connsiteY1"/>
                </a:cxn>
                <a:cxn ang="0">
                  <a:pos x="connsiteX2" y="connsiteY2"/>
                </a:cxn>
              </a:cxnLst>
              <a:rect l="l" t="t" r="r" b="b"/>
              <a:pathLst>
                <a:path w="9525" h="9525">
                  <a:moveTo>
                    <a:pt x="8244" y="7567"/>
                  </a:moveTo>
                  <a:cubicBezTo>
                    <a:pt x="7291" y="6615"/>
                    <a:pt x="6339" y="7567"/>
                    <a:pt x="8244" y="7567"/>
                  </a:cubicBezTo>
                  <a:cubicBezTo>
                    <a:pt x="8244" y="6615"/>
                    <a:pt x="8244" y="7567"/>
                    <a:pt x="82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72" name="Freeform: Shape 1171">
              <a:extLst>
                <a:ext uri="{FF2B5EF4-FFF2-40B4-BE49-F238E27FC236}">
                  <a16:creationId xmlns:a16="http://schemas.microsoft.com/office/drawing/2014/main" xmlns="" id="{72B5BA7A-A73A-4299-A587-0A668CC3DB25}"/>
                </a:ext>
              </a:extLst>
            </p:cNvPr>
            <p:cNvSpPr/>
            <p:nvPr/>
          </p:nvSpPr>
          <p:spPr>
            <a:xfrm>
              <a:off x="4663916" y="2365110"/>
              <a:ext cx="28575" cy="114300"/>
            </a:xfrm>
            <a:custGeom>
              <a:avLst/>
              <a:gdLst>
                <a:gd name="connsiteX0" fmla="*/ 20479 w 28575"/>
                <a:gd name="connsiteY0" fmla="*/ 114247 h 114300"/>
                <a:gd name="connsiteX1" fmla="*/ 13811 w 28575"/>
                <a:gd name="connsiteY1" fmla="*/ 50430 h 114300"/>
                <a:gd name="connsiteX2" fmla="*/ 15716 w 28575"/>
                <a:gd name="connsiteY2" fmla="*/ 31380 h 114300"/>
                <a:gd name="connsiteX3" fmla="*/ 17621 w 28575"/>
                <a:gd name="connsiteY3" fmla="*/ 31380 h 114300"/>
                <a:gd name="connsiteX4" fmla="*/ 14764 w 28575"/>
                <a:gd name="connsiteY4" fmla="*/ 22807 h 114300"/>
                <a:gd name="connsiteX5" fmla="*/ 12859 w 28575"/>
                <a:gd name="connsiteY5" fmla="*/ 20902 h 114300"/>
                <a:gd name="connsiteX6" fmla="*/ 7144 w 28575"/>
                <a:gd name="connsiteY6" fmla="*/ 19949 h 114300"/>
                <a:gd name="connsiteX7" fmla="*/ 7144 w 28575"/>
                <a:gd name="connsiteY7" fmla="*/ 18997 h 114300"/>
                <a:gd name="connsiteX8" fmla="*/ 16669 w 28575"/>
                <a:gd name="connsiteY8" fmla="*/ 18045 h 114300"/>
                <a:gd name="connsiteX9" fmla="*/ 15716 w 28575"/>
                <a:gd name="connsiteY9" fmla="*/ 7567 h 114300"/>
                <a:gd name="connsiteX10" fmla="*/ 19526 w 28575"/>
                <a:gd name="connsiteY10" fmla="*/ 7567 h 114300"/>
                <a:gd name="connsiteX11" fmla="*/ 16669 w 28575"/>
                <a:gd name="connsiteY11" fmla="*/ 7567 h 114300"/>
                <a:gd name="connsiteX12" fmla="*/ 19526 w 28575"/>
                <a:gd name="connsiteY12" fmla="*/ 7567 h 114300"/>
                <a:gd name="connsiteX13" fmla="*/ 20479 w 28575"/>
                <a:gd name="connsiteY13" fmla="*/ 114247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75" h="114300">
                  <a:moveTo>
                    <a:pt x="20479" y="114247"/>
                  </a:moveTo>
                  <a:cubicBezTo>
                    <a:pt x="8096" y="110437"/>
                    <a:pt x="17621" y="51382"/>
                    <a:pt x="13811" y="50430"/>
                  </a:cubicBezTo>
                  <a:cubicBezTo>
                    <a:pt x="12859" y="47572"/>
                    <a:pt x="5239" y="33285"/>
                    <a:pt x="15716" y="31380"/>
                  </a:cubicBezTo>
                  <a:cubicBezTo>
                    <a:pt x="14764" y="30427"/>
                    <a:pt x="15716" y="30427"/>
                    <a:pt x="17621" y="31380"/>
                  </a:cubicBezTo>
                  <a:cubicBezTo>
                    <a:pt x="8096" y="28522"/>
                    <a:pt x="4286" y="21855"/>
                    <a:pt x="14764" y="22807"/>
                  </a:cubicBezTo>
                  <a:cubicBezTo>
                    <a:pt x="2381" y="29474"/>
                    <a:pt x="12859" y="15187"/>
                    <a:pt x="12859" y="20902"/>
                  </a:cubicBezTo>
                  <a:cubicBezTo>
                    <a:pt x="11906" y="19949"/>
                    <a:pt x="8096" y="20902"/>
                    <a:pt x="7144" y="19949"/>
                  </a:cubicBezTo>
                  <a:cubicBezTo>
                    <a:pt x="8096" y="19949"/>
                    <a:pt x="8096" y="19949"/>
                    <a:pt x="7144" y="18997"/>
                  </a:cubicBezTo>
                  <a:cubicBezTo>
                    <a:pt x="9049" y="16140"/>
                    <a:pt x="10954" y="18045"/>
                    <a:pt x="16669" y="18045"/>
                  </a:cubicBezTo>
                  <a:cubicBezTo>
                    <a:pt x="11906" y="23760"/>
                    <a:pt x="14764" y="6615"/>
                    <a:pt x="15716" y="7567"/>
                  </a:cubicBezTo>
                  <a:cubicBezTo>
                    <a:pt x="14764" y="6615"/>
                    <a:pt x="19526" y="7567"/>
                    <a:pt x="19526" y="7567"/>
                  </a:cubicBezTo>
                  <a:cubicBezTo>
                    <a:pt x="17621" y="8520"/>
                    <a:pt x="17621" y="7567"/>
                    <a:pt x="16669" y="7567"/>
                  </a:cubicBezTo>
                  <a:cubicBezTo>
                    <a:pt x="18574" y="8520"/>
                    <a:pt x="19526" y="8520"/>
                    <a:pt x="19526" y="7567"/>
                  </a:cubicBezTo>
                  <a:cubicBezTo>
                    <a:pt x="41434" y="14235"/>
                    <a:pt x="8096" y="101865"/>
                    <a:pt x="20479" y="1142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73" name="Freeform: Shape 1172">
              <a:extLst>
                <a:ext uri="{FF2B5EF4-FFF2-40B4-BE49-F238E27FC236}">
                  <a16:creationId xmlns:a16="http://schemas.microsoft.com/office/drawing/2014/main" xmlns="" id="{6188D547-1A97-4151-B5AD-8C37C0A2EDF7}"/>
                </a:ext>
              </a:extLst>
            </p:cNvPr>
            <p:cNvSpPr/>
            <p:nvPr/>
          </p:nvSpPr>
          <p:spPr>
            <a:xfrm>
              <a:off x="4675346" y="2365533"/>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9049" y="7144"/>
                    <a:pt x="7144" y="7144"/>
                  </a:cubicBezTo>
                  <a:cubicBezTo>
                    <a:pt x="8096" y="7144"/>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74" name="Freeform: Shape 1173">
              <a:extLst>
                <a:ext uri="{FF2B5EF4-FFF2-40B4-BE49-F238E27FC236}">
                  <a16:creationId xmlns:a16="http://schemas.microsoft.com/office/drawing/2014/main" xmlns="" id="{0ED0B8BB-5C2A-4AE1-B487-E5980D239F98}"/>
                </a:ext>
              </a:extLst>
            </p:cNvPr>
            <p:cNvSpPr/>
            <p:nvPr/>
          </p:nvSpPr>
          <p:spPr>
            <a:xfrm>
              <a:off x="4668785" y="2373153"/>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7144"/>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75" name="Freeform: Shape 1174">
              <a:extLst>
                <a:ext uri="{FF2B5EF4-FFF2-40B4-BE49-F238E27FC236}">
                  <a16:creationId xmlns:a16="http://schemas.microsoft.com/office/drawing/2014/main" xmlns="" id="{68054BB7-E7CE-46E9-B347-F262D7367344}"/>
                </a:ext>
              </a:extLst>
            </p:cNvPr>
            <p:cNvSpPr/>
            <p:nvPr/>
          </p:nvSpPr>
          <p:spPr>
            <a:xfrm>
              <a:off x="4668679" y="237410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8096"/>
                    <a:pt x="7144" y="7144"/>
                  </a:cubicBezTo>
                  <a:lnTo>
                    <a:pt x="8096"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76" name="Freeform: Shape 1175">
              <a:extLst>
                <a:ext uri="{FF2B5EF4-FFF2-40B4-BE49-F238E27FC236}">
                  <a16:creationId xmlns:a16="http://schemas.microsoft.com/office/drawing/2014/main" xmlns="" id="{57760F9D-9930-43EE-BDE5-960D71126155}"/>
                </a:ext>
              </a:extLst>
            </p:cNvPr>
            <p:cNvSpPr/>
            <p:nvPr/>
          </p:nvSpPr>
          <p:spPr>
            <a:xfrm>
              <a:off x="4665398" y="237696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77" name="Freeform: Shape 1176">
              <a:extLst>
                <a:ext uri="{FF2B5EF4-FFF2-40B4-BE49-F238E27FC236}">
                  <a16:creationId xmlns:a16="http://schemas.microsoft.com/office/drawing/2014/main" xmlns="" id="{F818BD4C-E304-4CC7-9498-A9353FE38558}"/>
                </a:ext>
              </a:extLst>
            </p:cNvPr>
            <p:cNvSpPr/>
            <p:nvPr/>
          </p:nvSpPr>
          <p:spPr>
            <a:xfrm>
              <a:off x="4667303" y="237696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78" name="Freeform: Shape 1177">
              <a:extLst>
                <a:ext uri="{FF2B5EF4-FFF2-40B4-BE49-F238E27FC236}">
                  <a16:creationId xmlns:a16="http://schemas.microsoft.com/office/drawing/2014/main" xmlns="" id="{D6AE356A-2833-4B4D-BB73-1994C073D150}"/>
                </a:ext>
              </a:extLst>
            </p:cNvPr>
            <p:cNvSpPr/>
            <p:nvPr/>
          </p:nvSpPr>
          <p:spPr>
            <a:xfrm>
              <a:off x="4665398" y="238077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7144"/>
                    <a:pt x="7567" y="7144"/>
                  </a:cubicBez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79" name="Freeform: Shape 1178">
              <a:extLst>
                <a:ext uri="{FF2B5EF4-FFF2-40B4-BE49-F238E27FC236}">
                  <a16:creationId xmlns:a16="http://schemas.microsoft.com/office/drawing/2014/main" xmlns="" id="{3C14D234-2CFE-48F3-A459-3882FE3E5EC2}"/>
                </a:ext>
              </a:extLst>
            </p:cNvPr>
            <p:cNvSpPr/>
            <p:nvPr/>
          </p:nvSpPr>
          <p:spPr>
            <a:xfrm>
              <a:off x="4665927" y="2382678"/>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7144"/>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80" name="Freeform: Shape 1179">
              <a:extLst>
                <a:ext uri="{FF2B5EF4-FFF2-40B4-BE49-F238E27FC236}">
                  <a16:creationId xmlns:a16="http://schemas.microsoft.com/office/drawing/2014/main" xmlns="" id="{602401A1-E27A-43EA-8BAF-4AA0E624A195}"/>
                </a:ext>
              </a:extLst>
            </p:cNvPr>
            <p:cNvSpPr/>
            <p:nvPr/>
          </p:nvSpPr>
          <p:spPr>
            <a:xfrm>
              <a:off x="4669631" y="24150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81" name="Freeform: Shape 1180">
              <a:extLst>
                <a:ext uri="{FF2B5EF4-FFF2-40B4-BE49-F238E27FC236}">
                  <a16:creationId xmlns:a16="http://schemas.microsoft.com/office/drawing/2014/main" xmlns="" id="{DF16F0D7-3968-44AC-91F5-8869847304C4}"/>
                </a:ext>
              </a:extLst>
            </p:cNvPr>
            <p:cNvSpPr/>
            <p:nvPr/>
          </p:nvSpPr>
          <p:spPr>
            <a:xfrm>
              <a:off x="4669356" y="2429351"/>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8371" y="7144"/>
                    <a:pt x="7419" y="7144"/>
                    <a:pt x="7419" y="7144"/>
                  </a:cubicBezTo>
                  <a:cubicBezTo>
                    <a:pt x="6466" y="7144"/>
                    <a:pt x="8371" y="7144"/>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82" name="Freeform: Shape 1181">
              <a:extLst>
                <a:ext uri="{FF2B5EF4-FFF2-40B4-BE49-F238E27FC236}">
                  <a16:creationId xmlns:a16="http://schemas.microsoft.com/office/drawing/2014/main" xmlns="" id="{089C5BE3-BFDE-442D-9E61-C14FF2D4F716}"/>
                </a:ext>
              </a:extLst>
            </p:cNvPr>
            <p:cNvSpPr/>
            <p:nvPr/>
          </p:nvSpPr>
          <p:spPr>
            <a:xfrm>
              <a:off x="4673441" y="24369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83" name="Freeform: Shape 1182">
              <a:extLst>
                <a:ext uri="{FF2B5EF4-FFF2-40B4-BE49-F238E27FC236}">
                  <a16:creationId xmlns:a16="http://schemas.microsoft.com/office/drawing/2014/main" xmlns="" id="{6931B274-6E39-4FB9-9D14-505A7489F8EC}"/>
                </a:ext>
              </a:extLst>
            </p:cNvPr>
            <p:cNvSpPr/>
            <p:nvPr/>
          </p:nvSpPr>
          <p:spPr>
            <a:xfrm>
              <a:off x="4528238" y="235696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8096"/>
                    <a:pt x="7567" y="7144"/>
                  </a:cubicBezTo>
                  <a:cubicBezTo>
                    <a:pt x="7567" y="7144"/>
                    <a:pt x="8520"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84" name="Freeform: Shape 1183">
              <a:extLst>
                <a:ext uri="{FF2B5EF4-FFF2-40B4-BE49-F238E27FC236}">
                  <a16:creationId xmlns:a16="http://schemas.microsoft.com/office/drawing/2014/main" xmlns="" id="{4F038318-3A05-4C21-967B-AFF5C2DBD6D9}"/>
                </a:ext>
              </a:extLst>
            </p:cNvPr>
            <p:cNvSpPr/>
            <p:nvPr/>
          </p:nvSpPr>
          <p:spPr>
            <a:xfrm>
              <a:off x="4517231" y="2358866"/>
              <a:ext cx="47625" cy="142875"/>
            </a:xfrm>
            <a:custGeom>
              <a:avLst/>
              <a:gdLst>
                <a:gd name="connsiteX0" fmla="*/ 45244 w 47625"/>
                <a:gd name="connsiteY0" fmla="*/ 136684 h 142875"/>
                <a:gd name="connsiteX1" fmla="*/ 22384 w 47625"/>
                <a:gd name="connsiteY1" fmla="*/ 59531 h 142875"/>
                <a:gd name="connsiteX2" fmla="*/ 19526 w 47625"/>
                <a:gd name="connsiteY2" fmla="*/ 36671 h 142875"/>
                <a:gd name="connsiteX3" fmla="*/ 21431 w 47625"/>
                <a:gd name="connsiteY3" fmla="*/ 35719 h 142875"/>
                <a:gd name="connsiteX4" fmla="*/ 16669 w 47625"/>
                <a:gd name="connsiteY4" fmla="*/ 26194 h 142875"/>
                <a:gd name="connsiteX5" fmla="*/ 8096 w 47625"/>
                <a:gd name="connsiteY5" fmla="*/ 24289 h 142875"/>
                <a:gd name="connsiteX6" fmla="*/ 7144 w 47625"/>
                <a:gd name="connsiteY6" fmla="*/ 23336 h 142875"/>
                <a:gd name="connsiteX7" fmla="*/ 16669 w 47625"/>
                <a:gd name="connsiteY7" fmla="*/ 20479 h 142875"/>
                <a:gd name="connsiteX8" fmla="*/ 13811 w 47625"/>
                <a:gd name="connsiteY8" fmla="*/ 8096 h 142875"/>
                <a:gd name="connsiteX9" fmla="*/ 17621 w 47625"/>
                <a:gd name="connsiteY9" fmla="*/ 7144 h 142875"/>
                <a:gd name="connsiteX10" fmla="*/ 14764 w 47625"/>
                <a:gd name="connsiteY10" fmla="*/ 8096 h 142875"/>
                <a:gd name="connsiteX11" fmla="*/ 17621 w 47625"/>
                <a:gd name="connsiteY11" fmla="*/ 8096 h 142875"/>
                <a:gd name="connsiteX12" fmla="*/ 45244 w 47625"/>
                <a:gd name="connsiteY12" fmla="*/ 13668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625" h="142875">
                  <a:moveTo>
                    <a:pt x="45244" y="136684"/>
                  </a:moveTo>
                  <a:cubicBezTo>
                    <a:pt x="27146" y="133826"/>
                    <a:pt x="29051" y="61436"/>
                    <a:pt x="22384" y="59531"/>
                  </a:cubicBezTo>
                  <a:cubicBezTo>
                    <a:pt x="21431" y="56674"/>
                    <a:pt x="10001" y="40481"/>
                    <a:pt x="19526" y="36671"/>
                  </a:cubicBezTo>
                  <a:cubicBezTo>
                    <a:pt x="18574" y="35719"/>
                    <a:pt x="19526" y="35719"/>
                    <a:pt x="21431" y="35719"/>
                  </a:cubicBezTo>
                  <a:cubicBezTo>
                    <a:pt x="11906" y="33814"/>
                    <a:pt x="5239" y="27146"/>
                    <a:pt x="16669" y="26194"/>
                  </a:cubicBezTo>
                  <a:cubicBezTo>
                    <a:pt x="14764" y="28099"/>
                    <a:pt x="9049" y="25241"/>
                    <a:pt x="8096" y="24289"/>
                  </a:cubicBezTo>
                  <a:cubicBezTo>
                    <a:pt x="9049" y="24289"/>
                    <a:pt x="9049" y="24289"/>
                    <a:pt x="7144" y="23336"/>
                  </a:cubicBezTo>
                  <a:cubicBezTo>
                    <a:pt x="8096" y="20479"/>
                    <a:pt x="10954" y="21431"/>
                    <a:pt x="16669" y="20479"/>
                  </a:cubicBezTo>
                  <a:cubicBezTo>
                    <a:pt x="13811" y="27146"/>
                    <a:pt x="11906" y="7144"/>
                    <a:pt x="13811" y="8096"/>
                  </a:cubicBezTo>
                  <a:cubicBezTo>
                    <a:pt x="12859" y="7144"/>
                    <a:pt x="17621" y="8096"/>
                    <a:pt x="17621" y="7144"/>
                  </a:cubicBezTo>
                  <a:cubicBezTo>
                    <a:pt x="16669" y="8096"/>
                    <a:pt x="14764" y="8096"/>
                    <a:pt x="14764" y="8096"/>
                  </a:cubicBezTo>
                  <a:cubicBezTo>
                    <a:pt x="16669" y="9049"/>
                    <a:pt x="17621" y="9049"/>
                    <a:pt x="17621" y="8096"/>
                  </a:cubicBezTo>
                  <a:cubicBezTo>
                    <a:pt x="41434" y="10001"/>
                    <a:pt x="29051" y="122396"/>
                    <a:pt x="45244" y="13668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85" name="Freeform: Shape 1184">
              <a:extLst>
                <a:ext uri="{FF2B5EF4-FFF2-40B4-BE49-F238E27FC236}">
                  <a16:creationId xmlns:a16="http://schemas.microsoft.com/office/drawing/2014/main" xmlns="" id="{8238B5A9-D833-471A-8693-14F240CFE0CB}"/>
                </a:ext>
              </a:extLst>
            </p:cNvPr>
            <p:cNvSpPr/>
            <p:nvPr/>
          </p:nvSpPr>
          <p:spPr>
            <a:xfrm>
              <a:off x="4526756" y="2357913"/>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8096"/>
                    <a:pt x="7144" y="8096"/>
                  </a:cubicBezTo>
                  <a:cubicBezTo>
                    <a:pt x="8096" y="7144"/>
                    <a:pt x="9049"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86" name="Freeform: Shape 1185">
              <a:extLst>
                <a:ext uri="{FF2B5EF4-FFF2-40B4-BE49-F238E27FC236}">
                  <a16:creationId xmlns:a16="http://schemas.microsoft.com/office/drawing/2014/main" xmlns="" id="{7FCCC37C-D90B-4116-8FAB-8B85D21D1EF3}"/>
                </a:ext>
              </a:extLst>
            </p:cNvPr>
            <p:cNvSpPr/>
            <p:nvPr/>
          </p:nvSpPr>
          <p:spPr>
            <a:xfrm>
              <a:off x="4521846" y="2368391"/>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87" name="Freeform: Shape 1186">
              <a:extLst>
                <a:ext uri="{FF2B5EF4-FFF2-40B4-BE49-F238E27FC236}">
                  <a16:creationId xmlns:a16="http://schemas.microsoft.com/office/drawing/2014/main" xmlns="" id="{9FC5FFA9-7551-4403-8E94-AEA5BD0D5D21}"/>
                </a:ext>
              </a:extLst>
            </p:cNvPr>
            <p:cNvSpPr/>
            <p:nvPr/>
          </p:nvSpPr>
          <p:spPr>
            <a:xfrm>
              <a:off x="4521041" y="2370296"/>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8096" y="8096"/>
                    <a:pt x="7144" y="7144"/>
                  </a:cubicBezTo>
                  <a:lnTo>
                    <a:pt x="9049"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88" name="Freeform: Shape 1187">
              <a:extLst>
                <a:ext uri="{FF2B5EF4-FFF2-40B4-BE49-F238E27FC236}">
                  <a16:creationId xmlns:a16="http://schemas.microsoft.com/office/drawing/2014/main" xmlns="" id="{9BB56263-89F0-49DA-9F69-A2F222DDA823}"/>
                </a:ext>
              </a:extLst>
            </p:cNvPr>
            <p:cNvSpPr/>
            <p:nvPr/>
          </p:nvSpPr>
          <p:spPr>
            <a:xfrm>
              <a:off x="4519136" y="237410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7144"/>
                  </a:cubicBezTo>
                  <a:cubicBezTo>
                    <a:pt x="7144"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89" name="Freeform: Shape 1188">
              <a:extLst>
                <a:ext uri="{FF2B5EF4-FFF2-40B4-BE49-F238E27FC236}">
                  <a16:creationId xmlns:a16="http://schemas.microsoft.com/office/drawing/2014/main" xmlns="" id="{27599107-8E6C-496B-ACBE-100665D74CD2}"/>
                </a:ext>
              </a:extLst>
            </p:cNvPr>
            <p:cNvSpPr/>
            <p:nvPr/>
          </p:nvSpPr>
          <p:spPr>
            <a:xfrm>
              <a:off x="4521147" y="2374106"/>
              <a:ext cx="9525" cy="9525"/>
            </a:xfrm>
            <a:custGeom>
              <a:avLst/>
              <a:gdLst>
                <a:gd name="connsiteX0" fmla="*/ 7990 w 9525"/>
                <a:gd name="connsiteY0" fmla="*/ 7144 h 9525"/>
                <a:gd name="connsiteX1" fmla="*/ 7990 w 9525"/>
                <a:gd name="connsiteY1" fmla="*/ 7144 h 9525"/>
                <a:gd name="connsiteX2" fmla="*/ 7990 w 9525"/>
                <a:gd name="connsiteY2" fmla="*/ 7144 h 9525"/>
              </a:gdLst>
              <a:ahLst/>
              <a:cxnLst>
                <a:cxn ang="0">
                  <a:pos x="connsiteX0" y="connsiteY0"/>
                </a:cxn>
                <a:cxn ang="0">
                  <a:pos x="connsiteX1" y="connsiteY1"/>
                </a:cxn>
                <a:cxn ang="0">
                  <a:pos x="connsiteX2" y="connsiteY2"/>
                </a:cxn>
              </a:cxnLst>
              <a:rect l="l" t="t" r="r" b="b"/>
              <a:pathLst>
                <a:path w="9525" h="9525">
                  <a:moveTo>
                    <a:pt x="7990" y="7144"/>
                  </a:moveTo>
                  <a:cubicBezTo>
                    <a:pt x="7990" y="7144"/>
                    <a:pt x="7038" y="7144"/>
                    <a:pt x="7990" y="7144"/>
                  </a:cubicBezTo>
                  <a:cubicBezTo>
                    <a:pt x="7990" y="7144"/>
                    <a:pt x="6085" y="7144"/>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90" name="Freeform: Shape 1189">
              <a:extLst>
                <a:ext uri="{FF2B5EF4-FFF2-40B4-BE49-F238E27FC236}">
                  <a16:creationId xmlns:a16="http://schemas.microsoft.com/office/drawing/2014/main" xmlns="" id="{9367B2C9-F49F-4381-8229-8DDBE5EDB73C}"/>
                </a:ext>
              </a:extLst>
            </p:cNvPr>
            <p:cNvSpPr/>
            <p:nvPr/>
          </p:nvSpPr>
          <p:spPr>
            <a:xfrm>
              <a:off x="4520195" y="2378868"/>
              <a:ext cx="9525" cy="9525"/>
            </a:xfrm>
            <a:custGeom>
              <a:avLst/>
              <a:gdLst>
                <a:gd name="connsiteX0" fmla="*/ 7990 w 9525"/>
                <a:gd name="connsiteY0" fmla="*/ 7144 h 9525"/>
                <a:gd name="connsiteX1" fmla="*/ 7990 w 9525"/>
                <a:gd name="connsiteY1" fmla="*/ 7144 h 9525"/>
                <a:gd name="connsiteX2" fmla="*/ 7990 w 9525"/>
                <a:gd name="connsiteY2" fmla="*/ 7144 h 9525"/>
              </a:gdLst>
              <a:ahLst/>
              <a:cxnLst>
                <a:cxn ang="0">
                  <a:pos x="connsiteX0" y="connsiteY0"/>
                </a:cxn>
                <a:cxn ang="0">
                  <a:pos x="connsiteX1" y="connsiteY1"/>
                </a:cxn>
                <a:cxn ang="0">
                  <a:pos x="connsiteX2" y="connsiteY2"/>
                </a:cxn>
              </a:cxnLst>
              <a:rect l="l" t="t" r="r" b="b"/>
              <a:pathLst>
                <a:path w="9525" h="9525">
                  <a:moveTo>
                    <a:pt x="7990" y="7144"/>
                  </a:moveTo>
                  <a:cubicBezTo>
                    <a:pt x="7990" y="7144"/>
                    <a:pt x="7990" y="7144"/>
                    <a:pt x="7990" y="7144"/>
                  </a:cubicBezTo>
                  <a:cubicBezTo>
                    <a:pt x="7990" y="7144"/>
                    <a:pt x="6085" y="7144"/>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91" name="Freeform: Shape 1190">
              <a:extLst>
                <a:ext uri="{FF2B5EF4-FFF2-40B4-BE49-F238E27FC236}">
                  <a16:creationId xmlns:a16="http://schemas.microsoft.com/office/drawing/2014/main" xmlns="" id="{6C3BF28F-2E0F-432F-8DE3-E9C0C51C6666}"/>
                </a:ext>
              </a:extLst>
            </p:cNvPr>
            <p:cNvSpPr/>
            <p:nvPr/>
          </p:nvSpPr>
          <p:spPr>
            <a:xfrm>
              <a:off x="4521147" y="2380773"/>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8096"/>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92" name="Freeform: Shape 1191">
              <a:extLst>
                <a:ext uri="{FF2B5EF4-FFF2-40B4-BE49-F238E27FC236}">
                  <a16:creationId xmlns:a16="http://schemas.microsoft.com/office/drawing/2014/main" xmlns="" id="{EF4B59B3-0F8F-4493-98DC-414720C671CC}"/>
                </a:ext>
              </a:extLst>
            </p:cNvPr>
            <p:cNvSpPr/>
            <p:nvPr/>
          </p:nvSpPr>
          <p:spPr>
            <a:xfrm>
              <a:off x="4533424" y="24198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93" name="Freeform: Shape 1192">
              <a:extLst>
                <a:ext uri="{FF2B5EF4-FFF2-40B4-BE49-F238E27FC236}">
                  <a16:creationId xmlns:a16="http://schemas.microsoft.com/office/drawing/2014/main" xmlns="" id="{660122D9-7A72-4CD4-9570-2C14ED861C91}"/>
                </a:ext>
              </a:extLst>
            </p:cNvPr>
            <p:cNvSpPr/>
            <p:nvPr/>
          </p:nvSpPr>
          <p:spPr>
            <a:xfrm>
              <a:off x="4536810" y="243697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8096"/>
                    <a:pt x="6615" y="8096"/>
                    <a:pt x="7567" y="7144"/>
                  </a:cubicBezTo>
                  <a:cubicBezTo>
                    <a:pt x="6615" y="8096"/>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94" name="Freeform: Shape 1193">
              <a:extLst>
                <a:ext uri="{FF2B5EF4-FFF2-40B4-BE49-F238E27FC236}">
                  <a16:creationId xmlns:a16="http://schemas.microsoft.com/office/drawing/2014/main" xmlns="" id="{1ACA2013-F8AA-41D4-8965-53A72814743B}"/>
                </a:ext>
              </a:extLst>
            </p:cNvPr>
            <p:cNvSpPr/>
            <p:nvPr/>
          </p:nvSpPr>
          <p:spPr>
            <a:xfrm>
              <a:off x="4542949" y="244578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1095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1195" name="Group 1194">
            <a:extLst>
              <a:ext uri="{FF2B5EF4-FFF2-40B4-BE49-F238E27FC236}">
                <a16:creationId xmlns:a16="http://schemas.microsoft.com/office/drawing/2014/main" xmlns="" id="{CC888EF5-0523-42A5-B828-73CB9657E749}"/>
              </a:ext>
            </a:extLst>
          </p:cNvPr>
          <p:cNvGrpSpPr/>
          <p:nvPr/>
        </p:nvGrpSpPr>
        <p:grpSpPr>
          <a:xfrm rot="19517436">
            <a:off x="7816963" y="2005821"/>
            <a:ext cx="302576" cy="411187"/>
            <a:chOff x="4708260" y="456723"/>
            <a:chExt cx="659554" cy="896303"/>
          </a:xfrm>
        </p:grpSpPr>
        <p:sp>
          <p:nvSpPr>
            <p:cNvPr id="1196" name="Freeform: Shape 1195">
              <a:extLst>
                <a:ext uri="{FF2B5EF4-FFF2-40B4-BE49-F238E27FC236}">
                  <a16:creationId xmlns:a16="http://schemas.microsoft.com/office/drawing/2014/main" xmlns="" id="{D87398D6-C903-46C4-AA70-F775AE93DFE5}"/>
                </a:ext>
              </a:extLst>
            </p:cNvPr>
            <p:cNvSpPr/>
            <p:nvPr/>
          </p:nvSpPr>
          <p:spPr>
            <a:xfrm>
              <a:off x="4803934" y="523398"/>
              <a:ext cx="9525" cy="9525"/>
            </a:xfrm>
            <a:custGeom>
              <a:avLst/>
              <a:gdLst>
                <a:gd name="connsiteX0" fmla="*/ 10954 w 9525"/>
                <a:gd name="connsiteY0" fmla="*/ 7144 h 9525"/>
                <a:gd name="connsiteX1" fmla="*/ 7144 w 9525"/>
                <a:gd name="connsiteY1" fmla="*/ 9049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cubicBezTo>
                    <a:pt x="4286" y="9049"/>
                    <a:pt x="14764" y="8096"/>
                    <a:pt x="7144" y="9049"/>
                  </a:cubicBezTo>
                  <a:cubicBezTo>
                    <a:pt x="8096" y="7144"/>
                    <a:pt x="9049" y="7144"/>
                    <a:pt x="1095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97" name="Freeform: Shape 1196">
              <a:extLst>
                <a:ext uri="{FF2B5EF4-FFF2-40B4-BE49-F238E27FC236}">
                  <a16:creationId xmlns:a16="http://schemas.microsoft.com/office/drawing/2014/main" xmlns="" id="{F278244F-C12D-4A22-9C37-A2BC2C11F61F}"/>
                </a:ext>
              </a:extLst>
            </p:cNvPr>
            <p:cNvSpPr/>
            <p:nvPr/>
          </p:nvSpPr>
          <p:spPr>
            <a:xfrm>
              <a:off x="4767739" y="499938"/>
              <a:ext cx="600075" cy="771525"/>
            </a:xfrm>
            <a:custGeom>
              <a:avLst/>
              <a:gdLst>
                <a:gd name="connsiteX0" fmla="*/ 29051 w 600075"/>
                <a:gd name="connsiteY0" fmla="*/ 761172 h 771525"/>
                <a:gd name="connsiteX1" fmla="*/ 390049 w 600075"/>
                <a:gd name="connsiteY1" fmla="*/ 742122 h 771525"/>
                <a:gd name="connsiteX2" fmla="*/ 549116 w 600075"/>
                <a:gd name="connsiteY2" fmla="*/ 753552 h 771525"/>
                <a:gd name="connsiteX3" fmla="*/ 571976 w 600075"/>
                <a:gd name="connsiteY3" fmla="*/ 686877 h 771525"/>
                <a:gd name="connsiteX4" fmla="*/ 572929 w 600075"/>
                <a:gd name="connsiteY4" fmla="*/ 574482 h 771525"/>
                <a:gd name="connsiteX5" fmla="*/ 570071 w 600075"/>
                <a:gd name="connsiteY5" fmla="*/ 494472 h 771525"/>
                <a:gd name="connsiteX6" fmla="*/ 572929 w 600075"/>
                <a:gd name="connsiteY6" fmla="*/ 486852 h 771525"/>
                <a:gd name="connsiteX7" fmla="*/ 571976 w 600075"/>
                <a:gd name="connsiteY7" fmla="*/ 500187 h 771525"/>
                <a:gd name="connsiteX8" fmla="*/ 585311 w 600075"/>
                <a:gd name="connsiteY8" fmla="*/ 296352 h 771525"/>
                <a:gd name="connsiteX9" fmla="*/ 586264 w 600075"/>
                <a:gd name="connsiteY9" fmla="*/ 246822 h 771525"/>
                <a:gd name="connsiteX10" fmla="*/ 575786 w 600075"/>
                <a:gd name="connsiteY10" fmla="*/ 138237 h 771525"/>
                <a:gd name="connsiteX11" fmla="*/ 558641 w 600075"/>
                <a:gd name="connsiteY11" fmla="*/ 62037 h 771525"/>
                <a:gd name="connsiteX12" fmla="*/ 451009 w 600075"/>
                <a:gd name="connsiteY12" fmla="*/ 48702 h 771525"/>
                <a:gd name="connsiteX13" fmla="*/ 448151 w 600075"/>
                <a:gd name="connsiteY13" fmla="*/ 45844 h 771525"/>
                <a:gd name="connsiteX14" fmla="*/ 454819 w 600075"/>
                <a:gd name="connsiteY14" fmla="*/ 40129 h 771525"/>
                <a:gd name="connsiteX15" fmla="*/ 453866 w 600075"/>
                <a:gd name="connsiteY15" fmla="*/ 38224 h 771525"/>
                <a:gd name="connsiteX16" fmla="*/ 434816 w 600075"/>
                <a:gd name="connsiteY16" fmla="*/ 43939 h 771525"/>
                <a:gd name="connsiteX17" fmla="*/ 380524 w 600075"/>
                <a:gd name="connsiteY17" fmla="*/ 40129 h 771525"/>
                <a:gd name="connsiteX18" fmla="*/ 316706 w 600075"/>
                <a:gd name="connsiteY18" fmla="*/ 31557 h 771525"/>
                <a:gd name="connsiteX19" fmla="*/ 318611 w 600075"/>
                <a:gd name="connsiteY19" fmla="*/ 25842 h 771525"/>
                <a:gd name="connsiteX20" fmla="*/ 282416 w 600075"/>
                <a:gd name="connsiteY20" fmla="*/ 32509 h 771525"/>
                <a:gd name="connsiteX21" fmla="*/ 289084 w 600075"/>
                <a:gd name="connsiteY21" fmla="*/ 28699 h 771525"/>
                <a:gd name="connsiteX22" fmla="*/ 254794 w 600075"/>
                <a:gd name="connsiteY22" fmla="*/ 29652 h 771525"/>
                <a:gd name="connsiteX23" fmla="*/ 265271 w 600075"/>
                <a:gd name="connsiteY23" fmla="*/ 27747 h 771525"/>
                <a:gd name="connsiteX24" fmla="*/ 225266 w 600075"/>
                <a:gd name="connsiteY24" fmla="*/ 27747 h 771525"/>
                <a:gd name="connsiteX25" fmla="*/ 251936 w 600075"/>
                <a:gd name="connsiteY25" fmla="*/ 23937 h 771525"/>
                <a:gd name="connsiteX26" fmla="*/ 197644 w 600075"/>
                <a:gd name="connsiteY26" fmla="*/ 28699 h 771525"/>
                <a:gd name="connsiteX27" fmla="*/ 187166 w 600075"/>
                <a:gd name="connsiteY27" fmla="*/ 26794 h 771525"/>
                <a:gd name="connsiteX28" fmla="*/ 61436 w 600075"/>
                <a:gd name="connsiteY28" fmla="*/ 31557 h 771525"/>
                <a:gd name="connsiteX29" fmla="*/ 82391 w 600075"/>
                <a:gd name="connsiteY29" fmla="*/ 26794 h 771525"/>
                <a:gd name="connsiteX30" fmla="*/ 78581 w 600075"/>
                <a:gd name="connsiteY30" fmla="*/ 24889 h 771525"/>
                <a:gd name="connsiteX31" fmla="*/ 128111 w 600075"/>
                <a:gd name="connsiteY31" fmla="*/ 18222 h 771525"/>
                <a:gd name="connsiteX32" fmla="*/ 501491 w 600075"/>
                <a:gd name="connsiteY32" fmla="*/ 36319 h 771525"/>
                <a:gd name="connsiteX33" fmla="*/ 601504 w 600075"/>
                <a:gd name="connsiteY33" fmla="*/ 248727 h 771525"/>
                <a:gd name="connsiteX34" fmla="*/ 591026 w 600075"/>
                <a:gd name="connsiteY34" fmla="*/ 451609 h 771525"/>
                <a:gd name="connsiteX35" fmla="*/ 578644 w 600075"/>
                <a:gd name="connsiteY35" fmla="*/ 735454 h 771525"/>
                <a:gd name="connsiteX36" fmla="*/ 386239 w 600075"/>
                <a:gd name="connsiteY36" fmla="*/ 755457 h 771525"/>
                <a:gd name="connsiteX37" fmla="*/ 7144 w 600075"/>
                <a:gd name="connsiteY37" fmla="*/ 770697 h 771525"/>
                <a:gd name="connsiteX38" fmla="*/ 29051 w 600075"/>
                <a:gd name="connsiteY38" fmla="*/ 761172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0075" h="771525">
                  <a:moveTo>
                    <a:pt x="29051" y="761172"/>
                  </a:moveTo>
                  <a:cubicBezTo>
                    <a:pt x="50959" y="753552"/>
                    <a:pt x="390049" y="737359"/>
                    <a:pt x="390049" y="742122"/>
                  </a:cubicBezTo>
                  <a:cubicBezTo>
                    <a:pt x="394811" y="744979"/>
                    <a:pt x="542449" y="758314"/>
                    <a:pt x="549116" y="753552"/>
                  </a:cubicBezTo>
                  <a:cubicBezTo>
                    <a:pt x="568166" y="740217"/>
                    <a:pt x="561499" y="696402"/>
                    <a:pt x="571976" y="686877"/>
                  </a:cubicBezTo>
                  <a:cubicBezTo>
                    <a:pt x="573881" y="642109"/>
                    <a:pt x="572929" y="611629"/>
                    <a:pt x="572929" y="574482"/>
                  </a:cubicBezTo>
                  <a:cubicBezTo>
                    <a:pt x="577691" y="575434"/>
                    <a:pt x="568166" y="509712"/>
                    <a:pt x="570071" y="494472"/>
                  </a:cubicBezTo>
                  <a:cubicBezTo>
                    <a:pt x="572929" y="497329"/>
                    <a:pt x="573881" y="495424"/>
                    <a:pt x="572929" y="486852"/>
                  </a:cubicBezTo>
                  <a:cubicBezTo>
                    <a:pt x="571976" y="490662"/>
                    <a:pt x="571976" y="495424"/>
                    <a:pt x="571976" y="500187"/>
                  </a:cubicBezTo>
                  <a:cubicBezTo>
                    <a:pt x="606266" y="459229"/>
                    <a:pt x="546259" y="323974"/>
                    <a:pt x="585311" y="296352"/>
                  </a:cubicBezTo>
                  <a:cubicBezTo>
                    <a:pt x="582454" y="303019"/>
                    <a:pt x="589121" y="256347"/>
                    <a:pt x="586264" y="246822"/>
                  </a:cubicBezTo>
                  <a:cubicBezTo>
                    <a:pt x="585311" y="235392"/>
                    <a:pt x="584359" y="188719"/>
                    <a:pt x="575786" y="138237"/>
                  </a:cubicBezTo>
                  <a:cubicBezTo>
                    <a:pt x="572929" y="118234"/>
                    <a:pt x="570071" y="71562"/>
                    <a:pt x="558641" y="62037"/>
                  </a:cubicBezTo>
                  <a:cubicBezTo>
                    <a:pt x="545306" y="51559"/>
                    <a:pt x="454819" y="43939"/>
                    <a:pt x="451009" y="48702"/>
                  </a:cubicBezTo>
                  <a:cubicBezTo>
                    <a:pt x="452914" y="45844"/>
                    <a:pt x="451961" y="44892"/>
                    <a:pt x="448151" y="45844"/>
                  </a:cubicBezTo>
                  <a:cubicBezTo>
                    <a:pt x="450056" y="43939"/>
                    <a:pt x="452914" y="42034"/>
                    <a:pt x="454819" y="40129"/>
                  </a:cubicBezTo>
                  <a:cubicBezTo>
                    <a:pt x="450056" y="40129"/>
                    <a:pt x="450056" y="40129"/>
                    <a:pt x="453866" y="38224"/>
                  </a:cubicBezTo>
                  <a:cubicBezTo>
                    <a:pt x="449104" y="38224"/>
                    <a:pt x="442436" y="44892"/>
                    <a:pt x="434816" y="43939"/>
                  </a:cubicBezTo>
                  <a:cubicBezTo>
                    <a:pt x="435769" y="43939"/>
                    <a:pt x="376714" y="35367"/>
                    <a:pt x="380524" y="40129"/>
                  </a:cubicBezTo>
                  <a:cubicBezTo>
                    <a:pt x="356711" y="22032"/>
                    <a:pt x="346234" y="44892"/>
                    <a:pt x="316706" y="31557"/>
                  </a:cubicBezTo>
                  <a:cubicBezTo>
                    <a:pt x="330041" y="32509"/>
                    <a:pt x="314801" y="28699"/>
                    <a:pt x="318611" y="25842"/>
                  </a:cubicBezTo>
                  <a:cubicBezTo>
                    <a:pt x="307181" y="22984"/>
                    <a:pt x="292894" y="35367"/>
                    <a:pt x="282416" y="32509"/>
                  </a:cubicBezTo>
                  <a:cubicBezTo>
                    <a:pt x="282416" y="32509"/>
                    <a:pt x="287179" y="29652"/>
                    <a:pt x="289084" y="28699"/>
                  </a:cubicBezTo>
                  <a:cubicBezTo>
                    <a:pt x="277654" y="22032"/>
                    <a:pt x="271939" y="28699"/>
                    <a:pt x="254794" y="29652"/>
                  </a:cubicBezTo>
                  <a:cubicBezTo>
                    <a:pt x="258604" y="29652"/>
                    <a:pt x="261461" y="29652"/>
                    <a:pt x="265271" y="27747"/>
                  </a:cubicBezTo>
                  <a:cubicBezTo>
                    <a:pt x="251936" y="26794"/>
                    <a:pt x="246221" y="28699"/>
                    <a:pt x="225266" y="27747"/>
                  </a:cubicBezTo>
                  <a:cubicBezTo>
                    <a:pt x="217646" y="27747"/>
                    <a:pt x="250031" y="26794"/>
                    <a:pt x="251936" y="23937"/>
                  </a:cubicBezTo>
                  <a:cubicBezTo>
                    <a:pt x="235744" y="22984"/>
                    <a:pt x="199549" y="26794"/>
                    <a:pt x="197644" y="28699"/>
                  </a:cubicBezTo>
                  <a:cubicBezTo>
                    <a:pt x="195739" y="24889"/>
                    <a:pt x="192881" y="24889"/>
                    <a:pt x="187166" y="26794"/>
                  </a:cubicBezTo>
                  <a:cubicBezTo>
                    <a:pt x="166211" y="31557"/>
                    <a:pt x="84296" y="14412"/>
                    <a:pt x="61436" y="31557"/>
                  </a:cubicBezTo>
                  <a:cubicBezTo>
                    <a:pt x="64294" y="30604"/>
                    <a:pt x="83344" y="25842"/>
                    <a:pt x="82391" y="26794"/>
                  </a:cubicBezTo>
                  <a:cubicBezTo>
                    <a:pt x="77629" y="26794"/>
                    <a:pt x="78581" y="23937"/>
                    <a:pt x="78581" y="24889"/>
                  </a:cubicBezTo>
                  <a:cubicBezTo>
                    <a:pt x="87154" y="20127"/>
                    <a:pt x="118586" y="18222"/>
                    <a:pt x="128111" y="18222"/>
                  </a:cubicBezTo>
                  <a:cubicBezTo>
                    <a:pt x="166211" y="-10353"/>
                    <a:pt x="412909" y="23937"/>
                    <a:pt x="501491" y="36319"/>
                  </a:cubicBezTo>
                  <a:cubicBezTo>
                    <a:pt x="611029" y="51559"/>
                    <a:pt x="598646" y="132522"/>
                    <a:pt x="601504" y="248727"/>
                  </a:cubicBezTo>
                  <a:cubicBezTo>
                    <a:pt x="603409" y="327784"/>
                    <a:pt x="598646" y="383982"/>
                    <a:pt x="591026" y="451609"/>
                  </a:cubicBezTo>
                  <a:cubicBezTo>
                    <a:pt x="582454" y="534477"/>
                    <a:pt x="611981" y="664969"/>
                    <a:pt x="578644" y="735454"/>
                  </a:cubicBezTo>
                  <a:cubicBezTo>
                    <a:pt x="548164" y="798319"/>
                    <a:pt x="467201" y="757362"/>
                    <a:pt x="386239" y="755457"/>
                  </a:cubicBezTo>
                  <a:cubicBezTo>
                    <a:pt x="265271" y="751647"/>
                    <a:pt x="130969" y="750694"/>
                    <a:pt x="7144" y="770697"/>
                  </a:cubicBezTo>
                  <a:cubicBezTo>
                    <a:pt x="13811" y="764982"/>
                    <a:pt x="20479" y="762124"/>
                    <a:pt x="29051" y="76117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98" name="Freeform: Shape 1197">
              <a:extLst>
                <a:ext uri="{FF2B5EF4-FFF2-40B4-BE49-F238E27FC236}">
                  <a16:creationId xmlns:a16="http://schemas.microsoft.com/office/drawing/2014/main" xmlns="" id="{117CED16-3812-4019-9880-707411A5AF93}"/>
                </a:ext>
              </a:extLst>
            </p:cNvPr>
            <p:cNvSpPr/>
            <p:nvPr/>
          </p:nvSpPr>
          <p:spPr>
            <a:xfrm>
              <a:off x="4815364" y="521493"/>
              <a:ext cx="9525" cy="9525"/>
            </a:xfrm>
            <a:custGeom>
              <a:avLst/>
              <a:gdLst>
                <a:gd name="connsiteX0" fmla="*/ 7144 w 9525"/>
                <a:gd name="connsiteY0" fmla="*/ 7144 h 9525"/>
                <a:gd name="connsiteX1" fmla="*/ 10001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9049" y="8096"/>
                    <a:pt x="13811" y="7144"/>
                    <a:pt x="10001" y="10001"/>
                  </a:cubicBezTo>
                  <a:cubicBezTo>
                    <a:pt x="10001"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99" name="Freeform: Shape 1198">
              <a:extLst>
                <a:ext uri="{FF2B5EF4-FFF2-40B4-BE49-F238E27FC236}">
                  <a16:creationId xmlns:a16="http://schemas.microsoft.com/office/drawing/2014/main" xmlns="" id="{B9EA5A8B-F44E-49FF-85BF-6FFF503C62CB}"/>
                </a:ext>
              </a:extLst>
            </p:cNvPr>
            <p:cNvSpPr/>
            <p:nvPr/>
          </p:nvSpPr>
          <p:spPr>
            <a:xfrm>
              <a:off x="4946491" y="518435"/>
              <a:ext cx="9525" cy="9525"/>
            </a:xfrm>
            <a:custGeom>
              <a:avLst/>
              <a:gdLst>
                <a:gd name="connsiteX0" fmla="*/ 8414 w 9525"/>
                <a:gd name="connsiteY0" fmla="*/ 7344 h 9525"/>
                <a:gd name="connsiteX1" fmla="*/ 8414 w 9525"/>
                <a:gd name="connsiteY1" fmla="*/ 7344 h 9525"/>
              </a:gdLst>
              <a:ahLst/>
              <a:cxnLst>
                <a:cxn ang="0">
                  <a:pos x="connsiteX0" y="connsiteY0"/>
                </a:cxn>
                <a:cxn ang="0">
                  <a:pos x="connsiteX1" y="connsiteY1"/>
                </a:cxn>
              </a:cxnLst>
              <a:rect l="l" t="t" r="r" b="b"/>
              <a:pathLst>
                <a:path w="9525" h="9525">
                  <a:moveTo>
                    <a:pt x="8414" y="7344"/>
                  </a:moveTo>
                  <a:cubicBezTo>
                    <a:pt x="8414" y="6392"/>
                    <a:pt x="5556" y="9249"/>
                    <a:pt x="8414" y="73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00" name="Freeform: Shape 1199">
              <a:extLst>
                <a:ext uri="{FF2B5EF4-FFF2-40B4-BE49-F238E27FC236}">
                  <a16:creationId xmlns:a16="http://schemas.microsoft.com/office/drawing/2014/main" xmlns="" id="{32F566D9-1C80-46EE-AEE5-CDB1229F2A50}"/>
                </a:ext>
              </a:extLst>
            </p:cNvPr>
            <p:cNvSpPr/>
            <p:nvPr/>
          </p:nvSpPr>
          <p:spPr>
            <a:xfrm>
              <a:off x="4966811" y="519588"/>
              <a:ext cx="19050" cy="9525"/>
            </a:xfrm>
            <a:custGeom>
              <a:avLst/>
              <a:gdLst>
                <a:gd name="connsiteX0" fmla="*/ 18574 w 19050"/>
                <a:gd name="connsiteY0" fmla="*/ 7144 h 9525"/>
                <a:gd name="connsiteX1" fmla="*/ 7144 w 19050"/>
                <a:gd name="connsiteY1" fmla="*/ 9049 h 9525"/>
                <a:gd name="connsiteX2" fmla="*/ 18574 w 19050"/>
                <a:gd name="connsiteY2" fmla="*/ 7144 h 9525"/>
              </a:gdLst>
              <a:ahLst/>
              <a:cxnLst>
                <a:cxn ang="0">
                  <a:pos x="connsiteX0" y="connsiteY0"/>
                </a:cxn>
                <a:cxn ang="0">
                  <a:pos x="connsiteX1" y="connsiteY1"/>
                </a:cxn>
                <a:cxn ang="0">
                  <a:pos x="connsiteX2" y="connsiteY2"/>
                </a:cxn>
              </a:cxnLst>
              <a:rect l="l" t="t" r="r" b="b"/>
              <a:pathLst>
                <a:path w="19050" h="9525">
                  <a:moveTo>
                    <a:pt x="18574" y="7144"/>
                  </a:moveTo>
                  <a:cubicBezTo>
                    <a:pt x="18574" y="8096"/>
                    <a:pt x="11906" y="9049"/>
                    <a:pt x="7144" y="9049"/>
                  </a:cubicBezTo>
                  <a:lnTo>
                    <a:pt x="1857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01" name="Freeform: Shape 1200">
              <a:extLst>
                <a:ext uri="{FF2B5EF4-FFF2-40B4-BE49-F238E27FC236}">
                  <a16:creationId xmlns:a16="http://schemas.microsoft.com/office/drawing/2014/main" xmlns="" id="{27216918-2740-4798-A3E0-B4BE65EB8A7D}"/>
                </a:ext>
              </a:extLst>
            </p:cNvPr>
            <p:cNvSpPr/>
            <p:nvPr/>
          </p:nvSpPr>
          <p:spPr>
            <a:xfrm>
              <a:off x="5004911" y="523398"/>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11906" y="8096"/>
                    <a:pt x="10954" y="8096"/>
                    <a:pt x="7144" y="8096"/>
                  </a:cubicBezTo>
                  <a:cubicBezTo>
                    <a:pt x="7144" y="8096"/>
                    <a:pt x="8096" y="8096"/>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02" name="Freeform: Shape 1201">
              <a:extLst>
                <a:ext uri="{FF2B5EF4-FFF2-40B4-BE49-F238E27FC236}">
                  <a16:creationId xmlns:a16="http://schemas.microsoft.com/office/drawing/2014/main" xmlns="" id="{D0224EB2-37CC-4375-84D3-895171CE35D5}"/>
                </a:ext>
              </a:extLst>
            </p:cNvPr>
            <p:cNvSpPr/>
            <p:nvPr/>
          </p:nvSpPr>
          <p:spPr>
            <a:xfrm>
              <a:off x="5008721" y="521493"/>
              <a:ext cx="19050" cy="9525"/>
            </a:xfrm>
            <a:custGeom>
              <a:avLst/>
              <a:gdLst>
                <a:gd name="connsiteX0" fmla="*/ 7144 w 19050"/>
                <a:gd name="connsiteY0" fmla="*/ 7144 h 9525"/>
                <a:gd name="connsiteX1" fmla="*/ 11906 w 19050"/>
                <a:gd name="connsiteY1" fmla="*/ 8096 h 9525"/>
                <a:gd name="connsiteX2" fmla="*/ 7144 w 19050"/>
                <a:gd name="connsiteY2" fmla="*/ 7144 h 9525"/>
              </a:gdLst>
              <a:ahLst/>
              <a:cxnLst>
                <a:cxn ang="0">
                  <a:pos x="connsiteX0" y="connsiteY0"/>
                </a:cxn>
                <a:cxn ang="0">
                  <a:pos x="connsiteX1" y="connsiteY1"/>
                </a:cxn>
                <a:cxn ang="0">
                  <a:pos x="connsiteX2" y="connsiteY2"/>
                </a:cxn>
              </a:cxnLst>
              <a:rect l="l" t="t" r="r" b="b"/>
              <a:pathLst>
                <a:path w="19050" h="9525">
                  <a:moveTo>
                    <a:pt x="7144" y="7144"/>
                  </a:moveTo>
                  <a:cubicBezTo>
                    <a:pt x="10001" y="7144"/>
                    <a:pt x="10954" y="8096"/>
                    <a:pt x="11906" y="8096"/>
                  </a:cubicBezTo>
                  <a:cubicBezTo>
                    <a:pt x="11906" y="8096"/>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03" name="Freeform: Shape 1202">
              <a:extLst>
                <a:ext uri="{FF2B5EF4-FFF2-40B4-BE49-F238E27FC236}">
                  <a16:creationId xmlns:a16="http://schemas.microsoft.com/office/drawing/2014/main" xmlns="" id="{F659AECC-B4A6-4A21-ADD3-F1615B1119FC}"/>
                </a:ext>
              </a:extLst>
            </p:cNvPr>
            <p:cNvSpPr/>
            <p:nvPr/>
          </p:nvSpPr>
          <p:spPr>
            <a:xfrm>
              <a:off x="5071480" y="527208"/>
              <a:ext cx="19050" cy="9525"/>
            </a:xfrm>
            <a:custGeom>
              <a:avLst/>
              <a:gdLst>
                <a:gd name="connsiteX0" fmla="*/ 7250 w 19050"/>
                <a:gd name="connsiteY0" fmla="*/ 7144 h 9525"/>
                <a:gd name="connsiteX1" fmla="*/ 12965 w 19050"/>
                <a:gd name="connsiteY1" fmla="*/ 8096 h 9525"/>
                <a:gd name="connsiteX2" fmla="*/ 7250 w 19050"/>
                <a:gd name="connsiteY2" fmla="*/ 7144 h 9525"/>
              </a:gdLst>
              <a:ahLst/>
              <a:cxnLst>
                <a:cxn ang="0">
                  <a:pos x="connsiteX0" y="connsiteY0"/>
                </a:cxn>
                <a:cxn ang="0">
                  <a:pos x="connsiteX1" y="connsiteY1"/>
                </a:cxn>
                <a:cxn ang="0">
                  <a:pos x="connsiteX2" y="connsiteY2"/>
                </a:cxn>
              </a:cxnLst>
              <a:rect l="l" t="t" r="r" b="b"/>
              <a:pathLst>
                <a:path w="19050" h="9525">
                  <a:moveTo>
                    <a:pt x="7250" y="7144"/>
                  </a:moveTo>
                  <a:cubicBezTo>
                    <a:pt x="9155" y="7144"/>
                    <a:pt x="12013" y="7144"/>
                    <a:pt x="12965" y="8096"/>
                  </a:cubicBezTo>
                  <a:cubicBezTo>
                    <a:pt x="12013" y="7144"/>
                    <a:pt x="6298" y="9049"/>
                    <a:pt x="725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04" name="Freeform: Shape 1203">
              <a:extLst>
                <a:ext uri="{FF2B5EF4-FFF2-40B4-BE49-F238E27FC236}">
                  <a16:creationId xmlns:a16="http://schemas.microsoft.com/office/drawing/2014/main" xmlns="" id="{DE9D9A7C-4959-48A0-83A7-C04F1C7B043C}"/>
                </a:ext>
              </a:extLst>
            </p:cNvPr>
            <p:cNvSpPr/>
            <p:nvPr/>
          </p:nvSpPr>
          <p:spPr>
            <a:xfrm>
              <a:off x="5100161" y="52911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1906"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05" name="Freeform: Shape 1204">
              <a:extLst>
                <a:ext uri="{FF2B5EF4-FFF2-40B4-BE49-F238E27FC236}">
                  <a16:creationId xmlns:a16="http://schemas.microsoft.com/office/drawing/2014/main" xmlns="" id="{250A46C0-1939-4356-96D6-22D11DF4A208}"/>
                </a:ext>
              </a:extLst>
            </p:cNvPr>
            <p:cNvSpPr/>
            <p:nvPr/>
          </p:nvSpPr>
          <p:spPr>
            <a:xfrm>
              <a:off x="5343049" y="848040"/>
              <a:ext cx="9525" cy="9525"/>
            </a:xfrm>
            <a:custGeom>
              <a:avLst/>
              <a:gdLst>
                <a:gd name="connsiteX0" fmla="*/ 7144 w 9525"/>
                <a:gd name="connsiteY0" fmla="*/ 10162 h 9525"/>
                <a:gd name="connsiteX1" fmla="*/ 7144 w 9525"/>
                <a:gd name="connsiteY1" fmla="*/ 10162 h 9525"/>
              </a:gdLst>
              <a:ahLst/>
              <a:cxnLst>
                <a:cxn ang="0">
                  <a:pos x="connsiteX0" y="connsiteY0"/>
                </a:cxn>
                <a:cxn ang="0">
                  <a:pos x="connsiteX1" y="connsiteY1"/>
                </a:cxn>
              </a:cxnLst>
              <a:rect l="l" t="t" r="r" b="b"/>
              <a:pathLst>
                <a:path w="9525" h="9525">
                  <a:moveTo>
                    <a:pt x="7144" y="10162"/>
                  </a:moveTo>
                  <a:cubicBezTo>
                    <a:pt x="8096" y="4447"/>
                    <a:pt x="7144" y="8257"/>
                    <a:pt x="7144" y="1016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06" name="Freeform: Shape 1205">
              <a:extLst>
                <a:ext uri="{FF2B5EF4-FFF2-40B4-BE49-F238E27FC236}">
                  <a16:creationId xmlns:a16="http://schemas.microsoft.com/office/drawing/2014/main" xmlns="" id="{9DB1A470-4EA4-45D0-9FF4-8F6453D25DE1}"/>
                </a:ext>
              </a:extLst>
            </p:cNvPr>
            <p:cNvSpPr/>
            <p:nvPr/>
          </p:nvSpPr>
          <p:spPr>
            <a:xfrm>
              <a:off x="5330666" y="1084421"/>
              <a:ext cx="9525" cy="9525"/>
            </a:xfrm>
            <a:custGeom>
              <a:avLst/>
              <a:gdLst>
                <a:gd name="connsiteX0" fmla="*/ 8096 w 9525"/>
                <a:gd name="connsiteY0" fmla="*/ 7144 h 9525"/>
                <a:gd name="connsiteX1" fmla="*/ 7144 w 9525"/>
                <a:gd name="connsiteY1" fmla="*/ 10001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10001"/>
                    <a:pt x="7144" y="9049"/>
                    <a:pt x="7144" y="10001"/>
                  </a:cubicBezTo>
                  <a:cubicBezTo>
                    <a:pt x="7144" y="6191"/>
                    <a:pt x="8096" y="10001"/>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07" name="Freeform: Shape 1206">
              <a:extLst>
                <a:ext uri="{FF2B5EF4-FFF2-40B4-BE49-F238E27FC236}">
                  <a16:creationId xmlns:a16="http://schemas.microsoft.com/office/drawing/2014/main" xmlns="" id="{183AB815-7A68-44F1-871D-68F7B8A5E384}"/>
                </a:ext>
              </a:extLst>
            </p:cNvPr>
            <p:cNvSpPr/>
            <p:nvPr/>
          </p:nvSpPr>
          <p:spPr>
            <a:xfrm>
              <a:off x="5324951" y="1209304"/>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8096" y="7990"/>
                    <a:pt x="10954" y="6085"/>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08" name="Freeform: Shape 1207">
              <a:extLst>
                <a:ext uri="{FF2B5EF4-FFF2-40B4-BE49-F238E27FC236}">
                  <a16:creationId xmlns:a16="http://schemas.microsoft.com/office/drawing/2014/main" xmlns="" id="{12D20FD8-6BAA-438A-B9F8-A6C34B82E1EE}"/>
                </a:ext>
              </a:extLst>
            </p:cNvPr>
            <p:cNvSpPr/>
            <p:nvPr/>
          </p:nvSpPr>
          <p:spPr>
            <a:xfrm>
              <a:off x="4824995" y="500538"/>
              <a:ext cx="9525" cy="9525"/>
            </a:xfrm>
            <a:custGeom>
              <a:avLst/>
              <a:gdLst>
                <a:gd name="connsiteX0" fmla="*/ 7990 w 9525"/>
                <a:gd name="connsiteY0" fmla="*/ 9049 h 9525"/>
                <a:gd name="connsiteX1" fmla="*/ 7990 w 9525"/>
                <a:gd name="connsiteY1" fmla="*/ 7144 h 9525"/>
                <a:gd name="connsiteX2" fmla="*/ 7990 w 9525"/>
                <a:gd name="connsiteY2" fmla="*/ 9049 h 9525"/>
              </a:gdLst>
              <a:ahLst/>
              <a:cxnLst>
                <a:cxn ang="0">
                  <a:pos x="connsiteX0" y="connsiteY0"/>
                </a:cxn>
                <a:cxn ang="0">
                  <a:pos x="connsiteX1" y="connsiteY1"/>
                </a:cxn>
                <a:cxn ang="0">
                  <a:pos x="connsiteX2" y="connsiteY2"/>
                </a:cxn>
              </a:cxnLst>
              <a:rect l="l" t="t" r="r" b="b"/>
              <a:pathLst>
                <a:path w="9525" h="9525">
                  <a:moveTo>
                    <a:pt x="7990" y="9049"/>
                  </a:moveTo>
                  <a:cubicBezTo>
                    <a:pt x="7990" y="6191"/>
                    <a:pt x="6085" y="10001"/>
                    <a:pt x="7990" y="7144"/>
                  </a:cubicBezTo>
                  <a:cubicBezTo>
                    <a:pt x="8943" y="7144"/>
                    <a:pt x="8943" y="8096"/>
                    <a:pt x="7990"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09" name="Freeform: Shape 1208">
              <a:extLst>
                <a:ext uri="{FF2B5EF4-FFF2-40B4-BE49-F238E27FC236}">
                  <a16:creationId xmlns:a16="http://schemas.microsoft.com/office/drawing/2014/main" xmlns="" id="{751A001E-430C-423A-952B-A71EC45CC229}"/>
                </a:ext>
              </a:extLst>
            </p:cNvPr>
            <p:cNvSpPr/>
            <p:nvPr/>
          </p:nvSpPr>
          <p:spPr>
            <a:xfrm>
              <a:off x="4778074" y="508158"/>
              <a:ext cx="57150" cy="781050"/>
            </a:xfrm>
            <a:custGeom>
              <a:avLst/>
              <a:gdLst>
                <a:gd name="connsiteX0" fmla="*/ 27288 w 57150"/>
                <a:gd name="connsiteY0" fmla="*/ 780574 h 781050"/>
                <a:gd name="connsiteX1" fmla="*/ 14906 w 57150"/>
                <a:gd name="connsiteY1" fmla="*/ 551974 h 781050"/>
                <a:gd name="connsiteX2" fmla="*/ 8238 w 57150"/>
                <a:gd name="connsiteY2" fmla="*/ 424339 h 781050"/>
                <a:gd name="connsiteX3" fmla="*/ 11096 w 57150"/>
                <a:gd name="connsiteY3" fmla="*/ 421481 h 781050"/>
                <a:gd name="connsiteX4" fmla="*/ 11096 w 57150"/>
                <a:gd name="connsiteY4" fmla="*/ 427196 h 781050"/>
                <a:gd name="connsiteX5" fmla="*/ 15858 w 57150"/>
                <a:gd name="connsiteY5" fmla="*/ 313849 h 781050"/>
                <a:gd name="connsiteX6" fmla="*/ 21573 w 57150"/>
                <a:gd name="connsiteY6" fmla="*/ 175736 h 781050"/>
                <a:gd name="connsiteX7" fmla="*/ 30146 w 57150"/>
                <a:gd name="connsiteY7" fmla="*/ 177641 h 781050"/>
                <a:gd name="connsiteX8" fmla="*/ 33003 w 57150"/>
                <a:gd name="connsiteY8" fmla="*/ 176689 h 781050"/>
                <a:gd name="connsiteX9" fmla="*/ 28241 w 57150"/>
                <a:gd name="connsiteY9" fmla="*/ 116681 h 781050"/>
                <a:gd name="connsiteX10" fmla="*/ 21573 w 57150"/>
                <a:gd name="connsiteY10" fmla="*/ 99536 h 781050"/>
                <a:gd name="connsiteX11" fmla="*/ 28241 w 57150"/>
                <a:gd name="connsiteY11" fmla="*/ 101441 h 781050"/>
                <a:gd name="connsiteX12" fmla="*/ 21573 w 57150"/>
                <a:gd name="connsiteY12" fmla="*/ 89059 h 781050"/>
                <a:gd name="connsiteX13" fmla="*/ 29193 w 57150"/>
                <a:gd name="connsiteY13" fmla="*/ 74771 h 781050"/>
                <a:gd name="connsiteX14" fmla="*/ 34908 w 57150"/>
                <a:gd name="connsiteY14" fmla="*/ 84296 h 781050"/>
                <a:gd name="connsiteX15" fmla="*/ 29193 w 57150"/>
                <a:gd name="connsiteY15" fmla="*/ 61436 h 781050"/>
                <a:gd name="connsiteX16" fmla="*/ 50148 w 57150"/>
                <a:gd name="connsiteY16" fmla="*/ 7144 h 781050"/>
                <a:gd name="connsiteX17" fmla="*/ 33956 w 57150"/>
                <a:gd name="connsiteY17" fmla="*/ 266224 h 781050"/>
                <a:gd name="connsiteX18" fmla="*/ 23478 w 57150"/>
                <a:gd name="connsiteY18" fmla="*/ 434816 h 781050"/>
                <a:gd name="connsiteX19" fmla="*/ 27288 w 57150"/>
                <a:gd name="connsiteY19" fmla="*/ 780574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150" h="781050">
                  <a:moveTo>
                    <a:pt x="27288" y="780574"/>
                  </a:moveTo>
                  <a:cubicBezTo>
                    <a:pt x="1571" y="731996"/>
                    <a:pt x="14906" y="593884"/>
                    <a:pt x="14906" y="551974"/>
                  </a:cubicBezTo>
                  <a:cubicBezTo>
                    <a:pt x="15858" y="500539"/>
                    <a:pt x="3476" y="474821"/>
                    <a:pt x="8238" y="424339"/>
                  </a:cubicBezTo>
                  <a:cubicBezTo>
                    <a:pt x="10143" y="425291"/>
                    <a:pt x="11096" y="424339"/>
                    <a:pt x="11096" y="421481"/>
                  </a:cubicBezTo>
                  <a:cubicBezTo>
                    <a:pt x="11096" y="423386"/>
                    <a:pt x="11096" y="425291"/>
                    <a:pt x="11096" y="427196"/>
                  </a:cubicBezTo>
                  <a:cubicBezTo>
                    <a:pt x="16811" y="423386"/>
                    <a:pt x="17763" y="316706"/>
                    <a:pt x="15858" y="313849"/>
                  </a:cubicBezTo>
                  <a:cubicBezTo>
                    <a:pt x="16811" y="316706"/>
                    <a:pt x="26336" y="177641"/>
                    <a:pt x="21573" y="175736"/>
                  </a:cubicBezTo>
                  <a:cubicBezTo>
                    <a:pt x="26336" y="172879"/>
                    <a:pt x="23478" y="181451"/>
                    <a:pt x="30146" y="177641"/>
                  </a:cubicBezTo>
                  <a:cubicBezTo>
                    <a:pt x="29193" y="175736"/>
                    <a:pt x="30146" y="174784"/>
                    <a:pt x="33003" y="176689"/>
                  </a:cubicBezTo>
                  <a:cubicBezTo>
                    <a:pt x="30146" y="169069"/>
                    <a:pt x="14906" y="107156"/>
                    <a:pt x="28241" y="116681"/>
                  </a:cubicBezTo>
                  <a:cubicBezTo>
                    <a:pt x="29193" y="113824"/>
                    <a:pt x="19668" y="103346"/>
                    <a:pt x="21573" y="99536"/>
                  </a:cubicBezTo>
                  <a:cubicBezTo>
                    <a:pt x="21573" y="100489"/>
                    <a:pt x="28241" y="104299"/>
                    <a:pt x="28241" y="101441"/>
                  </a:cubicBezTo>
                  <a:cubicBezTo>
                    <a:pt x="28241" y="92869"/>
                    <a:pt x="19668" y="98584"/>
                    <a:pt x="21573" y="89059"/>
                  </a:cubicBezTo>
                  <a:cubicBezTo>
                    <a:pt x="22526" y="89059"/>
                    <a:pt x="34908" y="85249"/>
                    <a:pt x="29193" y="74771"/>
                  </a:cubicBezTo>
                  <a:cubicBezTo>
                    <a:pt x="14906" y="84296"/>
                    <a:pt x="36813" y="84296"/>
                    <a:pt x="34908" y="84296"/>
                  </a:cubicBezTo>
                  <a:cubicBezTo>
                    <a:pt x="35861" y="81439"/>
                    <a:pt x="29193" y="61436"/>
                    <a:pt x="29193" y="61436"/>
                  </a:cubicBezTo>
                  <a:cubicBezTo>
                    <a:pt x="31098" y="54769"/>
                    <a:pt x="56816" y="15716"/>
                    <a:pt x="50148" y="7144"/>
                  </a:cubicBezTo>
                  <a:cubicBezTo>
                    <a:pt x="53958" y="47149"/>
                    <a:pt x="38718" y="187166"/>
                    <a:pt x="33956" y="266224"/>
                  </a:cubicBezTo>
                  <a:cubicBezTo>
                    <a:pt x="30146" y="325279"/>
                    <a:pt x="23478" y="380524"/>
                    <a:pt x="23478" y="434816"/>
                  </a:cubicBezTo>
                  <a:cubicBezTo>
                    <a:pt x="21573" y="523399"/>
                    <a:pt x="16811" y="718661"/>
                    <a:pt x="27288" y="78057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10" name="Freeform: Shape 1209">
              <a:extLst>
                <a:ext uri="{FF2B5EF4-FFF2-40B4-BE49-F238E27FC236}">
                  <a16:creationId xmlns:a16="http://schemas.microsoft.com/office/drawing/2014/main" xmlns="" id="{88784B1D-E3FD-4038-A4BF-448F656D2538}"/>
                </a:ext>
              </a:extLst>
            </p:cNvPr>
            <p:cNvSpPr/>
            <p:nvPr/>
          </p:nvSpPr>
          <p:spPr>
            <a:xfrm>
              <a:off x="4822984" y="50530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9049"/>
                    <a:pt x="7144" y="7144"/>
                  </a:cubicBezTo>
                  <a:cubicBezTo>
                    <a:pt x="8096" y="8096"/>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11" name="Freeform: Shape 1210">
              <a:extLst>
                <a:ext uri="{FF2B5EF4-FFF2-40B4-BE49-F238E27FC236}">
                  <a16:creationId xmlns:a16="http://schemas.microsoft.com/office/drawing/2014/main" xmlns="" id="{D3F7DD01-F8F9-4C6B-A002-8DF4EB7E7100}"/>
                </a:ext>
              </a:extLst>
            </p:cNvPr>
            <p:cNvSpPr/>
            <p:nvPr/>
          </p:nvSpPr>
          <p:spPr>
            <a:xfrm>
              <a:off x="4803510" y="556312"/>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12" name="Freeform: Shape 1211">
              <a:extLst>
                <a:ext uri="{FF2B5EF4-FFF2-40B4-BE49-F238E27FC236}">
                  <a16:creationId xmlns:a16="http://schemas.microsoft.com/office/drawing/2014/main" xmlns="" id="{851550C8-1A6F-4161-B89D-B4DF6F448063}"/>
                </a:ext>
              </a:extLst>
            </p:cNvPr>
            <p:cNvSpPr/>
            <p:nvPr/>
          </p:nvSpPr>
          <p:spPr>
            <a:xfrm>
              <a:off x="4800124" y="565308"/>
              <a:ext cx="9525" cy="19050"/>
            </a:xfrm>
            <a:custGeom>
              <a:avLst/>
              <a:gdLst>
                <a:gd name="connsiteX0" fmla="*/ 8096 w 9525"/>
                <a:gd name="connsiteY0" fmla="*/ 11906 h 19050"/>
                <a:gd name="connsiteX1" fmla="*/ 7144 w 9525"/>
                <a:gd name="connsiteY1" fmla="*/ 7144 h 19050"/>
                <a:gd name="connsiteX2" fmla="*/ 8096 w 9525"/>
                <a:gd name="connsiteY2" fmla="*/ 11906 h 19050"/>
              </a:gdLst>
              <a:ahLst/>
              <a:cxnLst>
                <a:cxn ang="0">
                  <a:pos x="connsiteX0" y="connsiteY0"/>
                </a:cxn>
                <a:cxn ang="0">
                  <a:pos x="connsiteX1" y="connsiteY1"/>
                </a:cxn>
                <a:cxn ang="0">
                  <a:pos x="connsiteX2" y="connsiteY2"/>
                </a:cxn>
              </a:cxnLst>
              <a:rect l="l" t="t" r="r" b="b"/>
              <a:pathLst>
                <a:path w="9525" h="19050">
                  <a:moveTo>
                    <a:pt x="8096" y="11906"/>
                  </a:moveTo>
                  <a:cubicBezTo>
                    <a:pt x="7144" y="11906"/>
                    <a:pt x="7144" y="8096"/>
                    <a:pt x="7144" y="7144"/>
                  </a:cubicBezTo>
                  <a:lnTo>
                    <a:pt x="8096" y="1190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13" name="Freeform: Shape 1212">
              <a:extLst>
                <a:ext uri="{FF2B5EF4-FFF2-40B4-BE49-F238E27FC236}">
                  <a16:creationId xmlns:a16="http://schemas.microsoft.com/office/drawing/2014/main" xmlns="" id="{05220D2F-AB3F-449B-B316-02AC8D64BCE1}"/>
                </a:ext>
              </a:extLst>
            </p:cNvPr>
            <p:cNvSpPr/>
            <p:nvPr/>
          </p:nvSpPr>
          <p:spPr>
            <a:xfrm>
              <a:off x="4794409" y="581501"/>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9049"/>
                    <a:pt x="7144" y="9049"/>
                    <a:pt x="7144" y="7144"/>
                  </a:cubicBezTo>
                  <a:cubicBezTo>
                    <a:pt x="7144" y="7144"/>
                    <a:pt x="8096" y="8096"/>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14" name="Freeform: Shape 1213">
              <a:extLst>
                <a:ext uri="{FF2B5EF4-FFF2-40B4-BE49-F238E27FC236}">
                  <a16:creationId xmlns:a16="http://schemas.microsoft.com/office/drawing/2014/main" xmlns="" id="{9B40E294-76D4-4103-97E8-BD7AD973CFAD}"/>
                </a:ext>
              </a:extLst>
            </p:cNvPr>
            <p:cNvSpPr/>
            <p:nvPr/>
          </p:nvSpPr>
          <p:spPr>
            <a:xfrm>
              <a:off x="4796076" y="584164"/>
              <a:ext cx="9525" cy="9525"/>
            </a:xfrm>
            <a:custGeom>
              <a:avLst/>
              <a:gdLst>
                <a:gd name="connsiteX0" fmla="*/ 8334 w 9525"/>
                <a:gd name="connsiteY0" fmla="*/ 7338 h 9525"/>
                <a:gd name="connsiteX1" fmla="*/ 7382 w 9525"/>
                <a:gd name="connsiteY1" fmla="*/ 9243 h 9525"/>
                <a:gd name="connsiteX2" fmla="*/ 8334 w 9525"/>
                <a:gd name="connsiteY2" fmla="*/ 7338 h 9525"/>
              </a:gdLst>
              <a:ahLst/>
              <a:cxnLst>
                <a:cxn ang="0">
                  <a:pos x="connsiteX0" y="connsiteY0"/>
                </a:cxn>
                <a:cxn ang="0">
                  <a:pos x="connsiteX1" y="connsiteY1"/>
                </a:cxn>
                <a:cxn ang="0">
                  <a:pos x="connsiteX2" y="connsiteY2"/>
                </a:cxn>
              </a:cxnLst>
              <a:rect l="l" t="t" r="r" b="b"/>
              <a:pathLst>
                <a:path w="9525" h="9525">
                  <a:moveTo>
                    <a:pt x="8334" y="7338"/>
                  </a:moveTo>
                  <a:cubicBezTo>
                    <a:pt x="8334" y="8291"/>
                    <a:pt x="7382" y="9243"/>
                    <a:pt x="7382" y="9243"/>
                  </a:cubicBezTo>
                  <a:cubicBezTo>
                    <a:pt x="7382" y="9243"/>
                    <a:pt x="6429" y="6386"/>
                    <a:pt x="8334" y="733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15" name="Freeform: Shape 1214">
              <a:extLst>
                <a:ext uri="{FF2B5EF4-FFF2-40B4-BE49-F238E27FC236}">
                  <a16:creationId xmlns:a16="http://schemas.microsoft.com/office/drawing/2014/main" xmlns="" id="{E9748F92-A4BD-48C3-AD92-40E6C03BFF93}"/>
                </a:ext>
              </a:extLst>
            </p:cNvPr>
            <p:cNvSpPr/>
            <p:nvPr/>
          </p:nvSpPr>
          <p:spPr>
            <a:xfrm>
              <a:off x="4789646" y="611789"/>
              <a:ext cx="9525" cy="9525"/>
            </a:xfrm>
            <a:custGeom>
              <a:avLst/>
              <a:gdLst>
                <a:gd name="connsiteX0" fmla="*/ 8096 w 9525"/>
                <a:gd name="connsiteY0" fmla="*/ 7335 h 9525"/>
                <a:gd name="connsiteX1" fmla="*/ 7144 w 9525"/>
                <a:gd name="connsiteY1" fmla="*/ 10193 h 9525"/>
                <a:gd name="connsiteX2" fmla="*/ 8096 w 9525"/>
                <a:gd name="connsiteY2" fmla="*/ 7335 h 9525"/>
              </a:gdLst>
              <a:ahLst/>
              <a:cxnLst>
                <a:cxn ang="0">
                  <a:pos x="connsiteX0" y="connsiteY0"/>
                </a:cxn>
                <a:cxn ang="0">
                  <a:pos x="connsiteX1" y="connsiteY1"/>
                </a:cxn>
                <a:cxn ang="0">
                  <a:pos x="connsiteX2" y="connsiteY2"/>
                </a:cxn>
              </a:cxnLst>
              <a:rect l="l" t="t" r="r" b="b"/>
              <a:pathLst>
                <a:path w="9525" h="9525">
                  <a:moveTo>
                    <a:pt x="8096" y="7335"/>
                  </a:moveTo>
                  <a:cubicBezTo>
                    <a:pt x="8096" y="8288"/>
                    <a:pt x="9049" y="9240"/>
                    <a:pt x="7144" y="10193"/>
                  </a:cubicBezTo>
                  <a:cubicBezTo>
                    <a:pt x="8096" y="9240"/>
                    <a:pt x="6191" y="6383"/>
                    <a:pt x="8096" y="733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16" name="Freeform: Shape 1215">
              <a:extLst>
                <a:ext uri="{FF2B5EF4-FFF2-40B4-BE49-F238E27FC236}">
                  <a16:creationId xmlns:a16="http://schemas.microsoft.com/office/drawing/2014/main" xmlns="" id="{53F638FA-5EB6-40EE-BF6F-DBD1594EEDF9}"/>
                </a:ext>
              </a:extLst>
            </p:cNvPr>
            <p:cNvSpPr/>
            <p:nvPr/>
          </p:nvSpPr>
          <p:spPr>
            <a:xfrm>
              <a:off x="4789223" y="62436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9049"/>
                    <a:pt x="6615"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17" name="Freeform: Shape 1216">
              <a:extLst>
                <a:ext uri="{FF2B5EF4-FFF2-40B4-BE49-F238E27FC236}">
                  <a16:creationId xmlns:a16="http://schemas.microsoft.com/office/drawing/2014/main" xmlns="" id="{449FFEDF-FD84-4A70-B219-561977B221BA}"/>
                </a:ext>
              </a:extLst>
            </p:cNvPr>
            <p:cNvSpPr/>
            <p:nvPr/>
          </p:nvSpPr>
          <p:spPr>
            <a:xfrm>
              <a:off x="4782026" y="862012"/>
              <a:ext cx="9525" cy="9525"/>
            </a:xfrm>
            <a:custGeom>
              <a:avLst/>
              <a:gdLst>
                <a:gd name="connsiteX0" fmla="*/ 7144 w 9525"/>
                <a:gd name="connsiteY0" fmla="*/ 8573 h 9525"/>
                <a:gd name="connsiteX1" fmla="*/ 7144 w 9525"/>
                <a:gd name="connsiteY1" fmla="*/ 8573 h 9525"/>
              </a:gdLst>
              <a:ahLst/>
              <a:cxnLst>
                <a:cxn ang="0">
                  <a:pos x="connsiteX0" y="connsiteY0"/>
                </a:cxn>
                <a:cxn ang="0">
                  <a:pos x="connsiteX1" y="connsiteY1"/>
                </a:cxn>
              </a:cxnLst>
              <a:rect l="l" t="t" r="r" b="b"/>
              <a:pathLst>
                <a:path w="9525" h="9525">
                  <a:moveTo>
                    <a:pt x="7144" y="8573"/>
                  </a:moveTo>
                  <a:cubicBezTo>
                    <a:pt x="7144" y="6667"/>
                    <a:pt x="7144" y="6667"/>
                    <a:pt x="7144" y="857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18" name="Freeform: Shape 1217">
              <a:extLst>
                <a:ext uri="{FF2B5EF4-FFF2-40B4-BE49-F238E27FC236}">
                  <a16:creationId xmlns:a16="http://schemas.microsoft.com/office/drawing/2014/main" xmlns="" id="{AA1F1B26-F3CB-4B36-8E7C-1F4E2FA4231E}"/>
                </a:ext>
              </a:extLst>
            </p:cNvPr>
            <p:cNvSpPr/>
            <p:nvPr/>
          </p:nvSpPr>
          <p:spPr>
            <a:xfrm>
              <a:off x="4778216" y="96821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7144" y="8096"/>
                    <a:pt x="7144" y="8096"/>
                  </a:cubicBezTo>
                  <a:cubicBezTo>
                    <a:pt x="7144" y="7144"/>
                    <a:pt x="8096" y="9049"/>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19" name="Freeform: Shape 1218">
              <a:extLst>
                <a:ext uri="{FF2B5EF4-FFF2-40B4-BE49-F238E27FC236}">
                  <a16:creationId xmlns:a16="http://schemas.microsoft.com/office/drawing/2014/main" xmlns="" id="{252A3AC4-3557-45E6-B485-388F63BA660C}"/>
                </a:ext>
              </a:extLst>
            </p:cNvPr>
            <p:cNvSpPr/>
            <p:nvPr/>
          </p:nvSpPr>
          <p:spPr>
            <a:xfrm>
              <a:off x="4782979" y="102399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11906"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20" name="Freeform: Shape 1219">
              <a:extLst>
                <a:ext uri="{FF2B5EF4-FFF2-40B4-BE49-F238E27FC236}">
                  <a16:creationId xmlns:a16="http://schemas.microsoft.com/office/drawing/2014/main" xmlns="" id="{0CFFB699-E149-4C84-88DA-1530FDE37593}"/>
                </a:ext>
              </a:extLst>
            </p:cNvPr>
            <p:cNvSpPr/>
            <p:nvPr/>
          </p:nvSpPr>
          <p:spPr>
            <a:xfrm>
              <a:off x="4916054" y="663416"/>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8096"/>
                    <a:pt x="8371" y="9049"/>
                    <a:pt x="7419" y="7144"/>
                  </a:cubicBezTo>
                  <a:cubicBezTo>
                    <a:pt x="7419" y="7144"/>
                    <a:pt x="7419" y="7144"/>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21" name="Freeform: Shape 1220">
              <a:extLst>
                <a:ext uri="{FF2B5EF4-FFF2-40B4-BE49-F238E27FC236}">
                  <a16:creationId xmlns:a16="http://schemas.microsoft.com/office/drawing/2014/main" xmlns="" id="{2AE277A2-E50A-4454-96C5-7544AB9C33D4}"/>
                </a:ext>
              </a:extLst>
            </p:cNvPr>
            <p:cNvSpPr/>
            <p:nvPr/>
          </p:nvSpPr>
          <p:spPr>
            <a:xfrm>
              <a:off x="4920897" y="651921"/>
              <a:ext cx="342900" cy="38100"/>
            </a:xfrm>
            <a:custGeom>
              <a:avLst/>
              <a:gdLst>
                <a:gd name="connsiteX0" fmla="*/ 342618 w 342900"/>
                <a:gd name="connsiteY0" fmla="*/ 29116 h 38100"/>
                <a:gd name="connsiteX1" fmla="*/ 213078 w 342900"/>
                <a:gd name="connsiteY1" fmla="*/ 25306 h 38100"/>
                <a:gd name="connsiteX2" fmla="*/ 139736 w 342900"/>
                <a:gd name="connsiteY2" fmla="*/ 22448 h 38100"/>
                <a:gd name="connsiteX3" fmla="*/ 80681 w 342900"/>
                <a:gd name="connsiteY3" fmla="*/ 26258 h 38100"/>
                <a:gd name="connsiteX4" fmla="*/ 80681 w 342900"/>
                <a:gd name="connsiteY4" fmla="*/ 17686 h 38100"/>
                <a:gd name="connsiteX5" fmla="*/ 79728 w 342900"/>
                <a:gd name="connsiteY5" fmla="*/ 14828 h 38100"/>
                <a:gd name="connsiteX6" fmla="*/ 56868 w 342900"/>
                <a:gd name="connsiteY6" fmla="*/ 28163 h 38100"/>
                <a:gd name="connsiteX7" fmla="*/ 54011 w 342900"/>
                <a:gd name="connsiteY7" fmla="*/ 18638 h 38100"/>
                <a:gd name="connsiteX8" fmla="*/ 48296 w 342900"/>
                <a:gd name="connsiteY8" fmla="*/ 28163 h 38100"/>
                <a:gd name="connsiteX9" fmla="*/ 48296 w 342900"/>
                <a:gd name="connsiteY9" fmla="*/ 21496 h 38100"/>
                <a:gd name="connsiteX10" fmla="*/ 46391 w 342900"/>
                <a:gd name="connsiteY10" fmla="*/ 29116 h 38100"/>
                <a:gd name="connsiteX11" fmla="*/ 44486 w 342900"/>
                <a:gd name="connsiteY11" fmla="*/ 30068 h 38100"/>
                <a:gd name="connsiteX12" fmla="*/ 38771 w 342900"/>
                <a:gd name="connsiteY12" fmla="*/ 28163 h 38100"/>
                <a:gd name="connsiteX13" fmla="*/ 40676 w 342900"/>
                <a:gd name="connsiteY13" fmla="*/ 17686 h 38100"/>
                <a:gd name="connsiteX14" fmla="*/ 33056 w 342900"/>
                <a:gd name="connsiteY14" fmla="*/ 28163 h 38100"/>
                <a:gd name="connsiteX15" fmla="*/ 9243 w 342900"/>
                <a:gd name="connsiteY15" fmla="*/ 23401 h 38100"/>
                <a:gd name="connsiteX16" fmla="*/ 7338 w 342900"/>
                <a:gd name="connsiteY16" fmla="*/ 22448 h 38100"/>
                <a:gd name="connsiteX17" fmla="*/ 110208 w 342900"/>
                <a:gd name="connsiteY17" fmla="*/ 7208 h 38100"/>
                <a:gd name="connsiteX18" fmla="*/ 342618 w 342900"/>
                <a:gd name="connsiteY18" fmla="*/ 2911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116"/>
                  </a:moveTo>
                  <a:cubicBezTo>
                    <a:pt x="327378" y="48166"/>
                    <a:pt x="211173" y="25306"/>
                    <a:pt x="213078" y="25306"/>
                  </a:cubicBezTo>
                  <a:cubicBezTo>
                    <a:pt x="204506" y="24353"/>
                    <a:pt x="140688" y="21496"/>
                    <a:pt x="139736" y="22448"/>
                  </a:cubicBezTo>
                  <a:cubicBezTo>
                    <a:pt x="142593" y="22448"/>
                    <a:pt x="80681" y="22448"/>
                    <a:pt x="80681" y="26258"/>
                  </a:cubicBezTo>
                  <a:cubicBezTo>
                    <a:pt x="76871" y="17686"/>
                    <a:pt x="87348" y="33878"/>
                    <a:pt x="80681" y="17686"/>
                  </a:cubicBezTo>
                  <a:cubicBezTo>
                    <a:pt x="79728" y="18638"/>
                    <a:pt x="78776" y="17686"/>
                    <a:pt x="79728" y="14828"/>
                  </a:cubicBezTo>
                  <a:cubicBezTo>
                    <a:pt x="67346" y="30068"/>
                    <a:pt x="63536" y="20543"/>
                    <a:pt x="56868" y="28163"/>
                  </a:cubicBezTo>
                  <a:cubicBezTo>
                    <a:pt x="54963" y="24353"/>
                    <a:pt x="54011" y="22448"/>
                    <a:pt x="54011" y="18638"/>
                  </a:cubicBezTo>
                  <a:cubicBezTo>
                    <a:pt x="56868" y="20543"/>
                    <a:pt x="46391" y="27211"/>
                    <a:pt x="48296" y="28163"/>
                  </a:cubicBezTo>
                  <a:cubicBezTo>
                    <a:pt x="48296" y="28163"/>
                    <a:pt x="49248" y="21496"/>
                    <a:pt x="48296" y="21496"/>
                  </a:cubicBezTo>
                  <a:cubicBezTo>
                    <a:pt x="45438" y="22448"/>
                    <a:pt x="47343" y="27211"/>
                    <a:pt x="46391" y="29116"/>
                  </a:cubicBezTo>
                  <a:cubicBezTo>
                    <a:pt x="46391" y="27211"/>
                    <a:pt x="46391" y="27211"/>
                    <a:pt x="44486" y="30068"/>
                  </a:cubicBezTo>
                  <a:cubicBezTo>
                    <a:pt x="42581" y="22448"/>
                    <a:pt x="45438" y="26258"/>
                    <a:pt x="38771" y="28163"/>
                  </a:cubicBezTo>
                  <a:cubicBezTo>
                    <a:pt x="38771" y="22448"/>
                    <a:pt x="42581" y="25306"/>
                    <a:pt x="40676" y="17686"/>
                  </a:cubicBezTo>
                  <a:cubicBezTo>
                    <a:pt x="39723" y="17686"/>
                    <a:pt x="33056" y="26258"/>
                    <a:pt x="33056" y="28163"/>
                  </a:cubicBezTo>
                  <a:cubicBezTo>
                    <a:pt x="23531" y="26258"/>
                    <a:pt x="19721" y="17686"/>
                    <a:pt x="9243" y="23401"/>
                  </a:cubicBezTo>
                  <a:cubicBezTo>
                    <a:pt x="9243" y="21496"/>
                    <a:pt x="6386" y="23401"/>
                    <a:pt x="7338" y="22448"/>
                  </a:cubicBezTo>
                  <a:cubicBezTo>
                    <a:pt x="16863" y="13876"/>
                    <a:pt x="74966" y="7208"/>
                    <a:pt x="110208" y="7208"/>
                  </a:cubicBezTo>
                  <a:cubicBezTo>
                    <a:pt x="168311" y="5303"/>
                    <a:pt x="302613" y="46261"/>
                    <a:pt x="342618" y="2911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22" name="Freeform: Shape 1221">
              <a:extLst>
                <a:ext uri="{FF2B5EF4-FFF2-40B4-BE49-F238E27FC236}">
                  <a16:creationId xmlns:a16="http://schemas.microsoft.com/office/drawing/2014/main" xmlns="" id="{60D52A3C-4F29-4480-A0F2-FCC8AE2DEF9B}"/>
                </a:ext>
              </a:extLst>
            </p:cNvPr>
            <p:cNvSpPr/>
            <p:nvPr/>
          </p:nvSpPr>
          <p:spPr>
            <a:xfrm>
              <a:off x="4918234" y="663416"/>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23" name="Freeform: Shape 1222">
              <a:extLst>
                <a:ext uri="{FF2B5EF4-FFF2-40B4-BE49-F238E27FC236}">
                  <a16:creationId xmlns:a16="http://schemas.microsoft.com/office/drawing/2014/main" xmlns="" id="{417ACB88-910E-44DD-9B8A-DC4D9CBF9483}"/>
                </a:ext>
              </a:extLst>
            </p:cNvPr>
            <p:cNvSpPr/>
            <p:nvPr/>
          </p:nvSpPr>
          <p:spPr>
            <a:xfrm>
              <a:off x="4942999" y="6700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24" name="Freeform: Shape 1223">
              <a:extLst>
                <a:ext uri="{FF2B5EF4-FFF2-40B4-BE49-F238E27FC236}">
                  <a16:creationId xmlns:a16="http://schemas.microsoft.com/office/drawing/2014/main" xmlns="" id="{F5A99F95-D5B8-4E20-9073-FEEB95258575}"/>
                </a:ext>
              </a:extLst>
            </p:cNvPr>
            <p:cNvSpPr/>
            <p:nvPr/>
          </p:nvSpPr>
          <p:spPr>
            <a:xfrm>
              <a:off x="4947761" y="670083"/>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25" name="Freeform: Shape 1224">
              <a:extLst>
                <a:ext uri="{FF2B5EF4-FFF2-40B4-BE49-F238E27FC236}">
                  <a16:creationId xmlns:a16="http://schemas.microsoft.com/office/drawing/2014/main" xmlns="" id="{4147ACA6-35AC-4ADE-88D0-7B4ECC0AAE40}"/>
                </a:ext>
              </a:extLst>
            </p:cNvPr>
            <p:cNvSpPr/>
            <p:nvPr/>
          </p:nvSpPr>
          <p:spPr>
            <a:xfrm>
              <a:off x="4954958" y="672941"/>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7567" y="8096"/>
                    <a:pt x="7567" y="8096"/>
                  </a:cubicBezTo>
                  <a:cubicBezTo>
                    <a:pt x="6615" y="8096"/>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26" name="Freeform: Shape 1225">
              <a:extLst>
                <a:ext uri="{FF2B5EF4-FFF2-40B4-BE49-F238E27FC236}">
                  <a16:creationId xmlns:a16="http://schemas.microsoft.com/office/drawing/2014/main" xmlns="" id="{17C00DFD-FE6C-496C-B647-ABD244C3E49D}"/>
                </a:ext>
              </a:extLst>
            </p:cNvPr>
            <p:cNvSpPr/>
            <p:nvPr/>
          </p:nvSpPr>
          <p:spPr>
            <a:xfrm>
              <a:off x="4955381" y="671036"/>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27" name="Freeform: Shape 1226">
              <a:extLst>
                <a:ext uri="{FF2B5EF4-FFF2-40B4-BE49-F238E27FC236}">
                  <a16:creationId xmlns:a16="http://schemas.microsoft.com/office/drawing/2014/main" xmlns="" id="{61BF4693-A309-489E-B1F5-64D4FD2E50F3}"/>
                </a:ext>
              </a:extLst>
            </p:cNvPr>
            <p:cNvSpPr/>
            <p:nvPr/>
          </p:nvSpPr>
          <p:spPr>
            <a:xfrm>
              <a:off x="4967369" y="672517"/>
              <a:ext cx="9525" cy="9525"/>
            </a:xfrm>
            <a:custGeom>
              <a:avLst/>
              <a:gdLst>
                <a:gd name="connsiteX0" fmla="*/ 7538 w 9525"/>
                <a:gd name="connsiteY0" fmla="*/ 7567 h 9525"/>
                <a:gd name="connsiteX1" fmla="*/ 8491 w 9525"/>
                <a:gd name="connsiteY1" fmla="*/ 7567 h 9525"/>
                <a:gd name="connsiteX2" fmla="*/ 7538 w 9525"/>
                <a:gd name="connsiteY2" fmla="*/ 7567 h 9525"/>
              </a:gdLst>
              <a:ahLst/>
              <a:cxnLst>
                <a:cxn ang="0">
                  <a:pos x="connsiteX0" y="connsiteY0"/>
                </a:cxn>
                <a:cxn ang="0">
                  <a:pos x="connsiteX1" y="connsiteY1"/>
                </a:cxn>
                <a:cxn ang="0">
                  <a:pos x="connsiteX2" y="connsiteY2"/>
                </a:cxn>
              </a:cxnLst>
              <a:rect l="l" t="t" r="r" b="b"/>
              <a:pathLst>
                <a:path w="9525" h="9525">
                  <a:moveTo>
                    <a:pt x="7538" y="7567"/>
                  </a:moveTo>
                  <a:cubicBezTo>
                    <a:pt x="7538" y="7567"/>
                    <a:pt x="8491" y="6615"/>
                    <a:pt x="8491" y="7567"/>
                  </a:cubicBezTo>
                  <a:cubicBezTo>
                    <a:pt x="7538" y="6615"/>
                    <a:pt x="6586" y="8520"/>
                    <a:pt x="7538"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28" name="Freeform: Shape 1227">
              <a:extLst>
                <a:ext uri="{FF2B5EF4-FFF2-40B4-BE49-F238E27FC236}">
                  <a16:creationId xmlns:a16="http://schemas.microsoft.com/office/drawing/2014/main" xmlns="" id="{0F846B1F-3D99-4CBB-A8F5-842DAE7B88C8}"/>
                </a:ext>
              </a:extLst>
            </p:cNvPr>
            <p:cNvSpPr/>
            <p:nvPr/>
          </p:nvSpPr>
          <p:spPr>
            <a:xfrm>
              <a:off x="4972526" y="6710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809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29" name="Freeform: Shape 1228">
              <a:extLst>
                <a:ext uri="{FF2B5EF4-FFF2-40B4-BE49-F238E27FC236}">
                  <a16:creationId xmlns:a16="http://schemas.microsoft.com/office/drawing/2014/main" xmlns="" id="{E8A2E6E0-E3D8-4C5B-8625-19730B241831}"/>
                </a:ext>
              </a:extLst>
            </p:cNvPr>
            <p:cNvSpPr/>
            <p:nvPr/>
          </p:nvSpPr>
          <p:spPr>
            <a:xfrm>
              <a:off x="5074682" y="670321"/>
              <a:ext cx="9525" cy="9525"/>
            </a:xfrm>
            <a:custGeom>
              <a:avLst/>
              <a:gdLst>
                <a:gd name="connsiteX0" fmla="*/ 7858 w 9525"/>
                <a:gd name="connsiteY0" fmla="*/ 7858 h 9525"/>
                <a:gd name="connsiteX1" fmla="*/ 7858 w 9525"/>
                <a:gd name="connsiteY1" fmla="*/ 7858 h 9525"/>
              </a:gdLst>
              <a:ahLst/>
              <a:cxnLst>
                <a:cxn ang="0">
                  <a:pos x="connsiteX0" y="connsiteY0"/>
                </a:cxn>
                <a:cxn ang="0">
                  <a:pos x="connsiteX1" y="connsiteY1"/>
                </a:cxn>
              </a:cxnLst>
              <a:rect l="l" t="t" r="r" b="b"/>
              <a:pathLst>
                <a:path w="9525" h="9525">
                  <a:moveTo>
                    <a:pt x="7858" y="7858"/>
                  </a:moveTo>
                  <a:cubicBezTo>
                    <a:pt x="6906" y="6906"/>
                    <a:pt x="6906" y="6906"/>
                    <a:pt x="7858"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30" name="Freeform: Shape 1229">
              <a:extLst>
                <a:ext uri="{FF2B5EF4-FFF2-40B4-BE49-F238E27FC236}">
                  <a16:creationId xmlns:a16="http://schemas.microsoft.com/office/drawing/2014/main" xmlns="" id="{7E8F88DD-B818-4C03-8578-2307BA3EF68C}"/>
                </a:ext>
              </a:extLst>
            </p:cNvPr>
            <p:cNvSpPr/>
            <p:nvPr/>
          </p:nvSpPr>
          <p:spPr>
            <a:xfrm>
              <a:off x="5120164" y="674579"/>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31" name="Freeform: Shape 1230">
              <a:extLst>
                <a:ext uri="{FF2B5EF4-FFF2-40B4-BE49-F238E27FC236}">
                  <a16:creationId xmlns:a16="http://schemas.microsoft.com/office/drawing/2014/main" xmlns="" id="{2BD2A654-01FD-47C4-937E-BF0352710606}"/>
                </a:ext>
              </a:extLst>
            </p:cNvPr>
            <p:cNvSpPr/>
            <p:nvPr/>
          </p:nvSpPr>
          <p:spPr>
            <a:xfrm>
              <a:off x="5144929" y="670824"/>
              <a:ext cx="9525" cy="9525"/>
            </a:xfrm>
            <a:custGeom>
              <a:avLst/>
              <a:gdLst>
                <a:gd name="connsiteX0" fmla="*/ 7144 w 9525"/>
                <a:gd name="connsiteY0" fmla="*/ 9260 h 9525"/>
                <a:gd name="connsiteX1" fmla="*/ 7144 w 9525"/>
                <a:gd name="connsiteY1" fmla="*/ 9260 h 9525"/>
              </a:gdLst>
              <a:ahLst/>
              <a:cxnLst>
                <a:cxn ang="0">
                  <a:pos x="connsiteX0" y="connsiteY0"/>
                </a:cxn>
                <a:cxn ang="0">
                  <a:pos x="connsiteX1" y="connsiteY1"/>
                </a:cxn>
              </a:cxnLst>
              <a:rect l="l" t="t" r="r" b="b"/>
              <a:pathLst>
                <a:path w="9525" h="9525">
                  <a:moveTo>
                    <a:pt x="7144" y="9260"/>
                  </a:moveTo>
                  <a:cubicBezTo>
                    <a:pt x="7144" y="9260"/>
                    <a:pt x="7144" y="4498"/>
                    <a:pt x="7144" y="926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32" name="Freeform: Shape 1231">
              <a:extLst>
                <a:ext uri="{FF2B5EF4-FFF2-40B4-BE49-F238E27FC236}">
                  <a16:creationId xmlns:a16="http://schemas.microsoft.com/office/drawing/2014/main" xmlns="" id="{E77C0E57-C441-4C2F-8ECC-78D04CFE0AD3}"/>
                </a:ext>
              </a:extLst>
            </p:cNvPr>
            <p:cNvSpPr/>
            <p:nvPr/>
          </p:nvSpPr>
          <p:spPr>
            <a:xfrm>
              <a:off x="4916054" y="771048"/>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8096"/>
                    <a:pt x="8371" y="9049"/>
                    <a:pt x="7419" y="7144"/>
                  </a:cubicBezTo>
                  <a:cubicBezTo>
                    <a:pt x="7419" y="8096"/>
                    <a:pt x="7419" y="7144"/>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33" name="Freeform: Shape 1232">
              <a:extLst>
                <a:ext uri="{FF2B5EF4-FFF2-40B4-BE49-F238E27FC236}">
                  <a16:creationId xmlns:a16="http://schemas.microsoft.com/office/drawing/2014/main" xmlns="" id="{D427C61A-A477-4719-BD25-5072CF2C7554}"/>
                </a:ext>
              </a:extLst>
            </p:cNvPr>
            <p:cNvSpPr/>
            <p:nvPr/>
          </p:nvSpPr>
          <p:spPr>
            <a:xfrm>
              <a:off x="4920897" y="75960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34" name="Freeform: Shape 1233">
              <a:extLst>
                <a:ext uri="{FF2B5EF4-FFF2-40B4-BE49-F238E27FC236}">
                  <a16:creationId xmlns:a16="http://schemas.microsoft.com/office/drawing/2014/main" xmlns="" id="{B80F41BD-E498-40C3-9385-059EEDA066F5}"/>
                </a:ext>
              </a:extLst>
            </p:cNvPr>
            <p:cNvSpPr/>
            <p:nvPr/>
          </p:nvSpPr>
          <p:spPr>
            <a:xfrm>
              <a:off x="4918234" y="77104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35" name="Freeform: Shape 1234">
              <a:extLst>
                <a:ext uri="{FF2B5EF4-FFF2-40B4-BE49-F238E27FC236}">
                  <a16:creationId xmlns:a16="http://schemas.microsoft.com/office/drawing/2014/main" xmlns="" id="{7AE6E0B3-78A9-45E7-9AC1-27B2AF4BD885}"/>
                </a:ext>
              </a:extLst>
            </p:cNvPr>
            <p:cNvSpPr/>
            <p:nvPr/>
          </p:nvSpPr>
          <p:spPr>
            <a:xfrm>
              <a:off x="4942999" y="77771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36" name="Freeform: Shape 1235">
              <a:extLst>
                <a:ext uri="{FF2B5EF4-FFF2-40B4-BE49-F238E27FC236}">
                  <a16:creationId xmlns:a16="http://schemas.microsoft.com/office/drawing/2014/main" xmlns="" id="{FD64EF23-BBAB-4FB1-9DF3-938422A5C31D}"/>
                </a:ext>
              </a:extLst>
            </p:cNvPr>
            <p:cNvSpPr/>
            <p:nvPr/>
          </p:nvSpPr>
          <p:spPr>
            <a:xfrm>
              <a:off x="4947761" y="7777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37" name="Freeform: Shape 1236">
              <a:extLst>
                <a:ext uri="{FF2B5EF4-FFF2-40B4-BE49-F238E27FC236}">
                  <a16:creationId xmlns:a16="http://schemas.microsoft.com/office/drawing/2014/main" xmlns="" id="{DDCCA995-D3CF-4717-963A-7F42BCB71F48}"/>
                </a:ext>
              </a:extLst>
            </p:cNvPr>
            <p:cNvSpPr/>
            <p:nvPr/>
          </p:nvSpPr>
          <p:spPr>
            <a:xfrm>
              <a:off x="4954958" y="780573"/>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8096"/>
                    <a:pt x="7567" y="8096"/>
                    <a:pt x="7567" y="8096"/>
                  </a:cubicBezTo>
                  <a:cubicBezTo>
                    <a:pt x="6615" y="8096"/>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38" name="Freeform: Shape 1237">
              <a:extLst>
                <a:ext uri="{FF2B5EF4-FFF2-40B4-BE49-F238E27FC236}">
                  <a16:creationId xmlns:a16="http://schemas.microsoft.com/office/drawing/2014/main" xmlns="" id="{179777FE-D34E-4970-B285-8E60639C7491}"/>
                </a:ext>
              </a:extLst>
            </p:cNvPr>
            <p:cNvSpPr/>
            <p:nvPr/>
          </p:nvSpPr>
          <p:spPr>
            <a:xfrm>
              <a:off x="4955381" y="77866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39" name="Freeform: Shape 1238">
              <a:extLst>
                <a:ext uri="{FF2B5EF4-FFF2-40B4-BE49-F238E27FC236}">
                  <a16:creationId xmlns:a16="http://schemas.microsoft.com/office/drawing/2014/main" xmlns="" id="{629C752F-E005-46DA-B9B7-CC39BE2784AB}"/>
                </a:ext>
              </a:extLst>
            </p:cNvPr>
            <p:cNvSpPr/>
            <p:nvPr/>
          </p:nvSpPr>
          <p:spPr>
            <a:xfrm>
              <a:off x="4967369" y="780150"/>
              <a:ext cx="9525" cy="9525"/>
            </a:xfrm>
            <a:custGeom>
              <a:avLst/>
              <a:gdLst>
                <a:gd name="connsiteX0" fmla="*/ 7538 w 9525"/>
                <a:gd name="connsiteY0" fmla="*/ 7567 h 9525"/>
                <a:gd name="connsiteX1" fmla="*/ 8491 w 9525"/>
                <a:gd name="connsiteY1" fmla="*/ 7567 h 9525"/>
                <a:gd name="connsiteX2" fmla="*/ 7538 w 9525"/>
                <a:gd name="connsiteY2" fmla="*/ 7567 h 9525"/>
              </a:gdLst>
              <a:ahLst/>
              <a:cxnLst>
                <a:cxn ang="0">
                  <a:pos x="connsiteX0" y="connsiteY0"/>
                </a:cxn>
                <a:cxn ang="0">
                  <a:pos x="connsiteX1" y="connsiteY1"/>
                </a:cxn>
                <a:cxn ang="0">
                  <a:pos x="connsiteX2" y="connsiteY2"/>
                </a:cxn>
              </a:cxnLst>
              <a:rect l="l" t="t" r="r" b="b"/>
              <a:pathLst>
                <a:path w="9525" h="9525">
                  <a:moveTo>
                    <a:pt x="7538" y="7567"/>
                  </a:moveTo>
                  <a:cubicBezTo>
                    <a:pt x="7538" y="7567"/>
                    <a:pt x="8491" y="6615"/>
                    <a:pt x="8491" y="7567"/>
                  </a:cubicBezTo>
                  <a:cubicBezTo>
                    <a:pt x="7538" y="6615"/>
                    <a:pt x="6586" y="9472"/>
                    <a:pt x="7538"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40" name="Freeform: Shape 1239">
              <a:extLst>
                <a:ext uri="{FF2B5EF4-FFF2-40B4-BE49-F238E27FC236}">
                  <a16:creationId xmlns:a16="http://schemas.microsoft.com/office/drawing/2014/main" xmlns="" id="{BA755E7C-06BC-4314-A0BF-60680D524838}"/>
                </a:ext>
              </a:extLst>
            </p:cNvPr>
            <p:cNvSpPr/>
            <p:nvPr/>
          </p:nvSpPr>
          <p:spPr>
            <a:xfrm>
              <a:off x="4972526" y="7786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8096"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41" name="Freeform: Shape 1240">
              <a:extLst>
                <a:ext uri="{FF2B5EF4-FFF2-40B4-BE49-F238E27FC236}">
                  <a16:creationId xmlns:a16="http://schemas.microsoft.com/office/drawing/2014/main" xmlns="" id="{E9DA4819-F681-4086-8DB0-E98211F0D148}"/>
                </a:ext>
              </a:extLst>
            </p:cNvPr>
            <p:cNvSpPr/>
            <p:nvPr/>
          </p:nvSpPr>
          <p:spPr>
            <a:xfrm>
              <a:off x="5074682" y="77866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42" name="Freeform: Shape 1241">
              <a:extLst>
                <a:ext uri="{FF2B5EF4-FFF2-40B4-BE49-F238E27FC236}">
                  <a16:creationId xmlns:a16="http://schemas.microsoft.com/office/drawing/2014/main" xmlns="" id="{8540A1D3-7C11-4CA3-9CBC-B8933A160F37}"/>
                </a:ext>
              </a:extLst>
            </p:cNvPr>
            <p:cNvSpPr/>
            <p:nvPr/>
          </p:nvSpPr>
          <p:spPr>
            <a:xfrm>
              <a:off x="5120164" y="78316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43" name="Freeform: Shape 1242">
              <a:extLst>
                <a:ext uri="{FF2B5EF4-FFF2-40B4-BE49-F238E27FC236}">
                  <a16:creationId xmlns:a16="http://schemas.microsoft.com/office/drawing/2014/main" xmlns="" id="{8EDA7760-000A-4F7D-95B5-32FA0E7432AB}"/>
                </a:ext>
              </a:extLst>
            </p:cNvPr>
            <p:cNvSpPr/>
            <p:nvPr/>
          </p:nvSpPr>
          <p:spPr>
            <a:xfrm>
              <a:off x="5144929" y="77888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44" name="Freeform: Shape 1243">
              <a:extLst>
                <a:ext uri="{FF2B5EF4-FFF2-40B4-BE49-F238E27FC236}">
                  <a16:creationId xmlns:a16="http://schemas.microsoft.com/office/drawing/2014/main" xmlns="" id="{42E6E705-9200-41DC-BFF4-30816F8C57A5}"/>
                </a:ext>
              </a:extLst>
            </p:cNvPr>
            <p:cNvSpPr/>
            <p:nvPr/>
          </p:nvSpPr>
          <p:spPr>
            <a:xfrm>
              <a:off x="4922573" y="86629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8096"/>
                    <a:pt x="8520" y="9049"/>
                    <a:pt x="7567" y="7144"/>
                  </a:cubicBezTo>
                  <a:cubicBezTo>
                    <a:pt x="6615" y="8096"/>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45" name="Freeform: Shape 1244">
              <a:extLst>
                <a:ext uri="{FF2B5EF4-FFF2-40B4-BE49-F238E27FC236}">
                  <a16:creationId xmlns:a16="http://schemas.microsoft.com/office/drawing/2014/main" xmlns="" id="{0DFDD16E-29E9-4C0B-9BA0-51D9073719F7}"/>
                </a:ext>
              </a:extLst>
            </p:cNvPr>
            <p:cNvSpPr/>
            <p:nvPr/>
          </p:nvSpPr>
          <p:spPr>
            <a:xfrm>
              <a:off x="4927564" y="85485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46" name="Freeform: Shape 1245">
              <a:extLst>
                <a:ext uri="{FF2B5EF4-FFF2-40B4-BE49-F238E27FC236}">
                  <a16:creationId xmlns:a16="http://schemas.microsoft.com/office/drawing/2014/main" xmlns="" id="{3BE8C2EF-A53C-43B6-AABC-A07F6D32B5EB}"/>
                </a:ext>
              </a:extLst>
            </p:cNvPr>
            <p:cNvSpPr/>
            <p:nvPr/>
          </p:nvSpPr>
          <p:spPr>
            <a:xfrm>
              <a:off x="4924901" y="86629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7144"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47" name="Freeform: Shape 1246">
              <a:extLst>
                <a:ext uri="{FF2B5EF4-FFF2-40B4-BE49-F238E27FC236}">
                  <a16:creationId xmlns:a16="http://schemas.microsoft.com/office/drawing/2014/main" xmlns="" id="{528899EE-5F6C-44CE-94A0-2911497214F1}"/>
                </a:ext>
              </a:extLst>
            </p:cNvPr>
            <p:cNvSpPr/>
            <p:nvPr/>
          </p:nvSpPr>
          <p:spPr>
            <a:xfrm>
              <a:off x="4949666" y="8729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48" name="Freeform: Shape 1247">
              <a:extLst>
                <a:ext uri="{FF2B5EF4-FFF2-40B4-BE49-F238E27FC236}">
                  <a16:creationId xmlns:a16="http://schemas.microsoft.com/office/drawing/2014/main" xmlns="" id="{B3614F5C-9ADF-41AD-9D20-2B80D9934E7C}"/>
                </a:ext>
              </a:extLst>
            </p:cNvPr>
            <p:cNvSpPr/>
            <p:nvPr/>
          </p:nvSpPr>
          <p:spPr>
            <a:xfrm>
              <a:off x="4953476" y="87296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49" name="Freeform: Shape 1248">
              <a:extLst>
                <a:ext uri="{FF2B5EF4-FFF2-40B4-BE49-F238E27FC236}">
                  <a16:creationId xmlns:a16="http://schemas.microsoft.com/office/drawing/2014/main" xmlns="" id="{FA98C80F-AB53-4BBA-BD61-32CB4D2F399E}"/>
                </a:ext>
              </a:extLst>
            </p:cNvPr>
            <p:cNvSpPr/>
            <p:nvPr/>
          </p:nvSpPr>
          <p:spPr>
            <a:xfrm>
              <a:off x="4961096" y="87582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7144" y="8096"/>
                    <a:pt x="7144" y="8096"/>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50" name="Freeform: Shape 1249">
              <a:extLst>
                <a:ext uri="{FF2B5EF4-FFF2-40B4-BE49-F238E27FC236}">
                  <a16:creationId xmlns:a16="http://schemas.microsoft.com/office/drawing/2014/main" xmlns="" id="{34871D97-07BF-4813-B942-7A6F9410679E}"/>
                </a:ext>
              </a:extLst>
            </p:cNvPr>
            <p:cNvSpPr/>
            <p:nvPr/>
          </p:nvSpPr>
          <p:spPr>
            <a:xfrm>
              <a:off x="4962049" y="87391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51" name="Freeform: Shape 1250">
              <a:extLst>
                <a:ext uri="{FF2B5EF4-FFF2-40B4-BE49-F238E27FC236}">
                  <a16:creationId xmlns:a16="http://schemas.microsoft.com/office/drawing/2014/main" xmlns="" id="{AB35E1C9-F3E4-437B-9AF4-0E293E7620CA}"/>
                </a:ext>
              </a:extLst>
            </p:cNvPr>
            <p:cNvSpPr/>
            <p:nvPr/>
          </p:nvSpPr>
          <p:spPr>
            <a:xfrm>
              <a:off x="4973479" y="875400"/>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6615"/>
                    <a:pt x="8096" y="7567"/>
                  </a:cubicBezTo>
                  <a:cubicBezTo>
                    <a:pt x="8096" y="6615"/>
                    <a:pt x="7144" y="9472"/>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52" name="Freeform: Shape 1251">
              <a:extLst>
                <a:ext uri="{FF2B5EF4-FFF2-40B4-BE49-F238E27FC236}">
                  <a16:creationId xmlns:a16="http://schemas.microsoft.com/office/drawing/2014/main" xmlns="" id="{21894853-4A80-4EA7-9DF3-61A9D4B85210}"/>
                </a:ext>
              </a:extLst>
            </p:cNvPr>
            <p:cNvSpPr/>
            <p:nvPr/>
          </p:nvSpPr>
          <p:spPr>
            <a:xfrm>
              <a:off x="4979194" y="8739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53" name="Freeform: Shape 1252">
              <a:extLst>
                <a:ext uri="{FF2B5EF4-FFF2-40B4-BE49-F238E27FC236}">
                  <a16:creationId xmlns:a16="http://schemas.microsoft.com/office/drawing/2014/main" xmlns="" id="{DE39439C-62AA-440A-8A78-DA724ECF1D7C}"/>
                </a:ext>
              </a:extLst>
            </p:cNvPr>
            <p:cNvSpPr/>
            <p:nvPr/>
          </p:nvSpPr>
          <p:spPr>
            <a:xfrm>
              <a:off x="5080688" y="87391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54" name="Freeform: Shape 1253">
              <a:extLst>
                <a:ext uri="{FF2B5EF4-FFF2-40B4-BE49-F238E27FC236}">
                  <a16:creationId xmlns:a16="http://schemas.microsoft.com/office/drawing/2014/main" xmlns="" id="{6AF561C5-DBFF-4743-940D-B7CA94FB9E1F}"/>
                </a:ext>
              </a:extLst>
            </p:cNvPr>
            <p:cNvSpPr/>
            <p:nvPr/>
          </p:nvSpPr>
          <p:spPr>
            <a:xfrm>
              <a:off x="5126831" y="87841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55" name="Freeform: Shape 1254">
              <a:extLst>
                <a:ext uri="{FF2B5EF4-FFF2-40B4-BE49-F238E27FC236}">
                  <a16:creationId xmlns:a16="http://schemas.microsoft.com/office/drawing/2014/main" xmlns="" id="{D46C5C27-4E28-4037-A9D5-52FA05A961D2}"/>
                </a:ext>
              </a:extLst>
            </p:cNvPr>
            <p:cNvSpPr/>
            <p:nvPr/>
          </p:nvSpPr>
          <p:spPr>
            <a:xfrm>
              <a:off x="5151596" y="87413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56" name="Freeform: Shape 1255">
              <a:extLst>
                <a:ext uri="{FF2B5EF4-FFF2-40B4-BE49-F238E27FC236}">
                  <a16:creationId xmlns:a16="http://schemas.microsoft.com/office/drawing/2014/main" xmlns="" id="{AE58095E-8A3D-4EC1-AB16-95FFA35DDBB7}"/>
                </a:ext>
              </a:extLst>
            </p:cNvPr>
            <p:cNvSpPr/>
            <p:nvPr/>
          </p:nvSpPr>
          <p:spPr>
            <a:xfrm>
              <a:off x="4928949" y="96154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8096"/>
                    <a:pt x="8811" y="9049"/>
                    <a:pt x="7858" y="7144"/>
                  </a:cubicBezTo>
                  <a:cubicBezTo>
                    <a:pt x="6906" y="8096"/>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57" name="Freeform: Shape 1256">
              <a:extLst>
                <a:ext uri="{FF2B5EF4-FFF2-40B4-BE49-F238E27FC236}">
                  <a16:creationId xmlns:a16="http://schemas.microsoft.com/office/drawing/2014/main" xmlns="" id="{53DF454B-37E5-4C9F-86CE-327FD1F0C27B}"/>
                </a:ext>
              </a:extLst>
            </p:cNvPr>
            <p:cNvSpPr/>
            <p:nvPr/>
          </p:nvSpPr>
          <p:spPr>
            <a:xfrm>
              <a:off x="4934232" y="95010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7358" y="6208"/>
                    <a:pt x="301661" y="46213"/>
                    <a:pt x="342618" y="2906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58" name="Freeform: Shape 1257">
              <a:extLst>
                <a:ext uri="{FF2B5EF4-FFF2-40B4-BE49-F238E27FC236}">
                  <a16:creationId xmlns:a16="http://schemas.microsoft.com/office/drawing/2014/main" xmlns="" id="{F830FD83-77EA-462A-AB35-1E3EEC01B59C}"/>
                </a:ext>
              </a:extLst>
            </p:cNvPr>
            <p:cNvSpPr/>
            <p:nvPr/>
          </p:nvSpPr>
          <p:spPr>
            <a:xfrm>
              <a:off x="4930616" y="96154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59" name="Freeform: Shape 1258">
              <a:extLst>
                <a:ext uri="{FF2B5EF4-FFF2-40B4-BE49-F238E27FC236}">
                  <a16:creationId xmlns:a16="http://schemas.microsoft.com/office/drawing/2014/main" xmlns="" id="{E83F632D-3555-44CE-BC50-AFAE363AF8F3}"/>
                </a:ext>
              </a:extLst>
            </p:cNvPr>
            <p:cNvSpPr/>
            <p:nvPr/>
          </p:nvSpPr>
          <p:spPr>
            <a:xfrm>
              <a:off x="4955910" y="96821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60" name="Freeform: Shape 1259">
              <a:extLst>
                <a:ext uri="{FF2B5EF4-FFF2-40B4-BE49-F238E27FC236}">
                  <a16:creationId xmlns:a16="http://schemas.microsoft.com/office/drawing/2014/main" xmlns="" id="{B390BC3E-F69B-44A4-8299-CB7D46F035B5}"/>
                </a:ext>
              </a:extLst>
            </p:cNvPr>
            <p:cNvSpPr/>
            <p:nvPr/>
          </p:nvSpPr>
          <p:spPr>
            <a:xfrm>
              <a:off x="4960144" y="9682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61" name="Freeform: Shape 1260">
              <a:extLst>
                <a:ext uri="{FF2B5EF4-FFF2-40B4-BE49-F238E27FC236}">
                  <a16:creationId xmlns:a16="http://schemas.microsoft.com/office/drawing/2014/main" xmlns="" id="{A5FB2E54-ADD1-4E19-8032-436D17AD48BD}"/>
                </a:ext>
              </a:extLst>
            </p:cNvPr>
            <p:cNvSpPr/>
            <p:nvPr/>
          </p:nvSpPr>
          <p:spPr>
            <a:xfrm>
              <a:off x="4967764" y="97107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7144" y="8096"/>
                    <a:pt x="7144" y="8096"/>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62" name="Freeform: Shape 1261">
              <a:extLst>
                <a:ext uri="{FF2B5EF4-FFF2-40B4-BE49-F238E27FC236}">
                  <a16:creationId xmlns:a16="http://schemas.microsoft.com/office/drawing/2014/main" xmlns="" id="{72C140C6-3534-48EF-9C0F-854DA4DF2D3E}"/>
                </a:ext>
              </a:extLst>
            </p:cNvPr>
            <p:cNvSpPr/>
            <p:nvPr/>
          </p:nvSpPr>
          <p:spPr>
            <a:xfrm>
              <a:off x="4967764" y="96916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63" name="Freeform: Shape 1262">
              <a:extLst>
                <a:ext uri="{FF2B5EF4-FFF2-40B4-BE49-F238E27FC236}">
                  <a16:creationId xmlns:a16="http://schemas.microsoft.com/office/drawing/2014/main" xmlns="" id="{8DB301E1-5EB6-4744-A37C-15D88635B2C2}"/>
                </a:ext>
              </a:extLst>
            </p:cNvPr>
            <p:cNvSpPr/>
            <p:nvPr/>
          </p:nvSpPr>
          <p:spPr>
            <a:xfrm>
              <a:off x="4980146" y="970650"/>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6615"/>
                    <a:pt x="8096" y="7567"/>
                  </a:cubicBezTo>
                  <a:cubicBezTo>
                    <a:pt x="8096" y="6615"/>
                    <a:pt x="7144" y="9472"/>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64" name="Freeform: Shape 1263">
              <a:extLst>
                <a:ext uri="{FF2B5EF4-FFF2-40B4-BE49-F238E27FC236}">
                  <a16:creationId xmlns:a16="http://schemas.microsoft.com/office/drawing/2014/main" xmlns="" id="{6E405931-6853-45D7-93AE-9760ECFFE23C}"/>
                </a:ext>
              </a:extLst>
            </p:cNvPr>
            <p:cNvSpPr/>
            <p:nvPr/>
          </p:nvSpPr>
          <p:spPr>
            <a:xfrm>
              <a:off x="4985861" y="9691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65" name="Freeform: Shape 1264">
              <a:extLst>
                <a:ext uri="{FF2B5EF4-FFF2-40B4-BE49-F238E27FC236}">
                  <a16:creationId xmlns:a16="http://schemas.microsoft.com/office/drawing/2014/main" xmlns="" id="{DEF8A51B-5485-4E05-AE5A-A450BE925A90}"/>
                </a:ext>
              </a:extLst>
            </p:cNvPr>
            <p:cNvSpPr/>
            <p:nvPr/>
          </p:nvSpPr>
          <p:spPr>
            <a:xfrm>
              <a:off x="5087064" y="96916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66" name="Freeform: Shape 1265">
              <a:extLst>
                <a:ext uri="{FF2B5EF4-FFF2-40B4-BE49-F238E27FC236}">
                  <a16:creationId xmlns:a16="http://schemas.microsoft.com/office/drawing/2014/main" xmlns="" id="{F9431DDE-E7D1-41B8-B16D-DAD8F5A0A667}"/>
                </a:ext>
              </a:extLst>
            </p:cNvPr>
            <p:cNvSpPr/>
            <p:nvPr/>
          </p:nvSpPr>
          <p:spPr>
            <a:xfrm>
              <a:off x="5132546" y="97366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67" name="Freeform: Shape 1266">
              <a:extLst>
                <a:ext uri="{FF2B5EF4-FFF2-40B4-BE49-F238E27FC236}">
                  <a16:creationId xmlns:a16="http://schemas.microsoft.com/office/drawing/2014/main" xmlns="" id="{03CC9F69-CA10-429F-AF31-6BAE693A2296}"/>
                </a:ext>
              </a:extLst>
            </p:cNvPr>
            <p:cNvSpPr/>
            <p:nvPr/>
          </p:nvSpPr>
          <p:spPr>
            <a:xfrm>
              <a:off x="5158264" y="96938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68" name="Freeform: Shape 1267">
              <a:extLst>
                <a:ext uri="{FF2B5EF4-FFF2-40B4-BE49-F238E27FC236}">
                  <a16:creationId xmlns:a16="http://schemas.microsoft.com/office/drawing/2014/main" xmlns="" id="{B04D6E10-57E3-462A-8AED-27AED4EC3D32}"/>
                </a:ext>
              </a:extLst>
            </p:cNvPr>
            <p:cNvSpPr/>
            <p:nvPr/>
          </p:nvSpPr>
          <p:spPr>
            <a:xfrm>
              <a:off x="4935104" y="1056798"/>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8096"/>
                    <a:pt x="8371" y="9049"/>
                    <a:pt x="7419" y="7144"/>
                  </a:cubicBezTo>
                  <a:cubicBezTo>
                    <a:pt x="7419" y="8096"/>
                    <a:pt x="7419" y="7144"/>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69" name="Freeform: Shape 1268">
              <a:extLst>
                <a:ext uri="{FF2B5EF4-FFF2-40B4-BE49-F238E27FC236}">
                  <a16:creationId xmlns:a16="http://schemas.microsoft.com/office/drawing/2014/main" xmlns="" id="{1208BD58-0AB3-4778-BB2F-684DABE1A289}"/>
                </a:ext>
              </a:extLst>
            </p:cNvPr>
            <p:cNvSpPr/>
            <p:nvPr/>
          </p:nvSpPr>
          <p:spPr>
            <a:xfrm>
              <a:off x="4939947" y="104535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70" name="Freeform: Shape 1269">
              <a:extLst>
                <a:ext uri="{FF2B5EF4-FFF2-40B4-BE49-F238E27FC236}">
                  <a16:creationId xmlns:a16="http://schemas.microsoft.com/office/drawing/2014/main" xmlns="" id="{5016CD2D-1FBC-4390-8460-AC9AAF4B453E}"/>
                </a:ext>
              </a:extLst>
            </p:cNvPr>
            <p:cNvSpPr/>
            <p:nvPr/>
          </p:nvSpPr>
          <p:spPr>
            <a:xfrm>
              <a:off x="4937284" y="105679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71" name="Freeform: Shape 1270">
              <a:extLst>
                <a:ext uri="{FF2B5EF4-FFF2-40B4-BE49-F238E27FC236}">
                  <a16:creationId xmlns:a16="http://schemas.microsoft.com/office/drawing/2014/main" xmlns="" id="{3DAB0F47-04C2-412B-B6E3-1C4670AAE100}"/>
                </a:ext>
              </a:extLst>
            </p:cNvPr>
            <p:cNvSpPr/>
            <p:nvPr/>
          </p:nvSpPr>
          <p:spPr>
            <a:xfrm>
              <a:off x="4962049" y="10634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72" name="Freeform: Shape 1271">
              <a:extLst>
                <a:ext uri="{FF2B5EF4-FFF2-40B4-BE49-F238E27FC236}">
                  <a16:creationId xmlns:a16="http://schemas.microsoft.com/office/drawing/2014/main" xmlns="" id="{5BD54772-4AFD-4234-967D-11784A6FF1D0}"/>
                </a:ext>
              </a:extLst>
            </p:cNvPr>
            <p:cNvSpPr/>
            <p:nvPr/>
          </p:nvSpPr>
          <p:spPr>
            <a:xfrm>
              <a:off x="4966811" y="106346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73" name="Freeform: Shape 1272">
              <a:extLst>
                <a:ext uri="{FF2B5EF4-FFF2-40B4-BE49-F238E27FC236}">
                  <a16:creationId xmlns:a16="http://schemas.microsoft.com/office/drawing/2014/main" xmlns="" id="{27F99234-86C0-4FDB-903B-CFC114F3D1CE}"/>
                </a:ext>
              </a:extLst>
            </p:cNvPr>
            <p:cNvSpPr/>
            <p:nvPr/>
          </p:nvSpPr>
          <p:spPr>
            <a:xfrm>
              <a:off x="4974008" y="1066323"/>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8096"/>
                    <a:pt x="7567" y="8096"/>
                    <a:pt x="7567" y="8096"/>
                  </a:cubicBezTo>
                  <a:cubicBezTo>
                    <a:pt x="6615" y="8096"/>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74" name="Freeform: Shape 1273">
              <a:extLst>
                <a:ext uri="{FF2B5EF4-FFF2-40B4-BE49-F238E27FC236}">
                  <a16:creationId xmlns:a16="http://schemas.microsoft.com/office/drawing/2014/main" xmlns="" id="{285A4461-62F9-4A89-9EB0-93683CC36832}"/>
                </a:ext>
              </a:extLst>
            </p:cNvPr>
            <p:cNvSpPr/>
            <p:nvPr/>
          </p:nvSpPr>
          <p:spPr>
            <a:xfrm>
              <a:off x="4974431" y="106441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75" name="Freeform: Shape 1274">
              <a:extLst>
                <a:ext uri="{FF2B5EF4-FFF2-40B4-BE49-F238E27FC236}">
                  <a16:creationId xmlns:a16="http://schemas.microsoft.com/office/drawing/2014/main" xmlns="" id="{607A29D6-3CF3-46B9-AD5C-7BB8AAAE8003}"/>
                </a:ext>
              </a:extLst>
            </p:cNvPr>
            <p:cNvSpPr/>
            <p:nvPr/>
          </p:nvSpPr>
          <p:spPr>
            <a:xfrm>
              <a:off x="4986419" y="1065900"/>
              <a:ext cx="9525" cy="9525"/>
            </a:xfrm>
            <a:custGeom>
              <a:avLst/>
              <a:gdLst>
                <a:gd name="connsiteX0" fmla="*/ 7538 w 9525"/>
                <a:gd name="connsiteY0" fmla="*/ 7567 h 9525"/>
                <a:gd name="connsiteX1" fmla="*/ 8491 w 9525"/>
                <a:gd name="connsiteY1" fmla="*/ 7567 h 9525"/>
                <a:gd name="connsiteX2" fmla="*/ 7538 w 9525"/>
                <a:gd name="connsiteY2" fmla="*/ 7567 h 9525"/>
              </a:gdLst>
              <a:ahLst/>
              <a:cxnLst>
                <a:cxn ang="0">
                  <a:pos x="connsiteX0" y="connsiteY0"/>
                </a:cxn>
                <a:cxn ang="0">
                  <a:pos x="connsiteX1" y="connsiteY1"/>
                </a:cxn>
                <a:cxn ang="0">
                  <a:pos x="connsiteX2" y="connsiteY2"/>
                </a:cxn>
              </a:cxnLst>
              <a:rect l="l" t="t" r="r" b="b"/>
              <a:pathLst>
                <a:path w="9525" h="9525">
                  <a:moveTo>
                    <a:pt x="7538" y="7567"/>
                  </a:moveTo>
                  <a:cubicBezTo>
                    <a:pt x="7538" y="7567"/>
                    <a:pt x="8491" y="6615"/>
                    <a:pt x="8491" y="7567"/>
                  </a:cubicBezTo>
                  <a:cubicBezTo>
                    <a:pt x="7538" y="6615"/>
                    <a:pt x="6586" y="9472"/>
                    <a:pt x="7538"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76" name="Freeform: Shape 1275">
              <a:extLst>
                <a:ext uri="{FF2B5EF4-FFF2-40B4-BE49-F238E27FC236}">
                  <a16:creationId xmlns:a16="http://schemas.microsoft.com/office/drawing/2014/main" xmlns="" id="{E87B105D-597B-4813-85A6-16899E21CEEF}"/>
                </a:ext>
              </a:extLst>
            </p:cNvPr>
            <p:cNvSpPr/>
            <p:nvPr/>
          </p:nvSpPr>
          <p:spPr>
            <a:xfrm>
              <a:off x="4991576" y="10644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8096"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77" name="Freeform: Shape 1276">
              <a:extLst>
                <a:ext uri="{FF2B5EF4-FFF2-40B4-BE49-F238E27FC236}">
                  <a16:creationId xmlns:a16="http://schemas.microsoft.com/office/drawing/2014/main" xmlns="" id="{146BD524-413E-4813-9091-31E94CE34321}"/>
                </a:ext>
              </a:extLst>
            </p:cNvPr>
            <p:cNvSpPr/>
            <p:nvPr/>
          </p:nvSpPr>
          <p:spPr>
            <a:xfrm>
              <a:off x="5093732" y="106441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78" name="Freeform: Shape 1277">
              <a:extLst>
                <a:ext uri="{FF2B5EF4-FFF2-40B4-BE49-F238E27FC236}">
                  <a16:creationId xmlns:a16="http://schemas.microsoft.com/office/drawing/2014/main" xmlns="" id="{938A16FA-9580-4B7C-A232-422F9EC58B5A}"/>
                </a:ext>
              </a:extLst>
            </p:cNvPr>
            <p:cNvSpPr/>
            <p:nvPr/>
          </p:nvSpPr>
          <p:spPr>
            <a:xfrm>
              <a:off x="5139214" y="106891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79" name="Freeform: Shape 1278">
              <a:extLst>
                <a:ext uri="{FF2B5EF4-FFF2-40B4-BE49-F238E27FC236}">
                  <a16:creationId xmlns:a16="http://schemas.microsoft.com/office/drawing/2014/main" xmlns="" id="{C58EDC88-048A-41FA-B3E8-81381841B268}"/>
                </a:ext>
              </a:extLst>
            </p:cNvPr>
            <p:cNvSpPr/>
            <p:nvPr/>
          </p:nvSpPr>
          <p:spPr>
            <a:xfrm>
              <a:off x="5163979" y="106463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80" name="Freeform: Shape 1279">
              <a:extLst>
                <a:ext uri="{FF2B5EF4-FFF2-40B4-BE49-F238E27FC236}">
                  <a16:creationId xmlns:a16="http://schemas.microsoft.com/office/drawing/2014/main" xmlns="" id="{B7C10A5C-EABE-4611-9DD0-136FD10E0B19}"/>
                </a:ext>
              </a:extLst>
            </p:cNvPr>
            <p:cNvSpPr/>
            <p:nvPr/>
          </p:nvSpPr>
          <p:spPr>
            <a:xfrm>
              <a:off x="4941623" y="115204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8096"/>
                    <a:pt x="8520" y="9049"/>
                    <a:pt x="7567" y="7144"/>
                  </a:cubicBezTo>
                  <a:cubicBezTo>
                    <a:pt x="6615" y="8096"/>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81" name="Freeform: Shape 1280">
              <a:extLst>
                <a:ext uri="{FF2B5EF4-FFF2-40B4-BE49-F238E27FC236}">
                  <a16:creationId xmlns:a16="http://schemas.microsoft.com/office/drawing/2014/main" xmlns="" id="{34E38237-DDA8-4BFB-88E5-5EA5AFAA581B}"/>
                </a:ext>
              </a:extLst>
            </p:cNvPr>
            <p:cNvSpPr/>
            <p:nvPr/>
          </p:nvSpPr>
          <p:spPr>
            <a:xfrm>
              <a:off x="4946614" y="114060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82" name="Freeform: Shape 1281">
              <a:extLst>
                <a:ext uri="{FF2B5EF4-FFF2-40B4-BE49-F238E27FC236}">
                  <a16:creationId xmlns:a16="http://schemas.microsoft.com/office/drawing/2014/main" xmlns="" id="{A542BD4C-8ED9-431E-A218-84CFEF59489B}"/>
                </a:ext>
              </a:extLst>
            </p:cNvPr>
            <p:cNvSpPr/>
            <p:nvPr/>
          </p:nvSpPr>
          <p:spPr>
            <a:xfrm>
              <a:off x="4943951" y="115204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7144"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83" name="Freeform: Shape 1282">
              <a:extLst>
                <a:ext uri="{FF2B5EF4-FFF2-40B4-BE49-F238E27FC236}">
                  <a16:creationId xmlns:a16="http://schemas.microsoft.com/office/drawing/2014/main" xmlns="" id="{66C2A7EB-7780-41C0-9467-CC370BD11ABA}"/>
                </a:ext>
              </a:extLst>
            </p:cNvPr>
            <p:cNvSpPr/>
            <p:nvPr/>
          </p:nvSpPr>
          <p:spPr>
            <a:xfrm>
              <a:off x="4968716" y="115871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84" name="Freeform: Shape 1283">
              <a:extLst>
                <a:ext uri="{FF2B5EF4-FFF2-40B4-BE49-F238E27FC236}">
                  <a16:creationId xmlns:a16="http://schemas.microsoft.com/office/drawing/2014/main" xmlns="" id="{AFA2B403-4683-48B1-8C19-D6006F7E23B9}"/>
                </a:ext>
              </a:extLst>
            </p:cNvPr>
            <p:cNvSpPr/>
            <p:nvPr/>
          </p:nvSpPr>
          <p:spPr>
            <a:xfrm>
              <a:off x="4972526" y="11587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85" name="Freeform: Shape 1284">
              <a:extLst>
                <a:ext uri="{FF2B5EF4-FFF2-40B4-BE49-F238E27FC236}">
                  <a16:creationId xmlns:a16="http://schemas.microsoft.com/office/drawing/2014/main" xmlns="" id="{E2593209-F4E2-4FAC-AF35-049291DAF000}"/>
                </a:ext>
              </a:extLst>
            </p:cNvPr>
            <p:cNvSpPr/>
            <p:nvPr/>
          </p:nvSpPr>
          <p:spPr>
            <a:xfrm>
              <a:off x="4980146" y="116157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7144" y="8096"/>
                    <a:pt x="7144" y="8096"/>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86" name="Freeform: Shape 1285">
              <a:extLst>
                <a:ext uri="{FF2B5EF4-FFF2-40B4-BE49-F238E27FC236}">
                  <a16:creationId xmlns:a16="http://schemas.microsoft.com/office/drawing/2014/main" xmlns="" id="{2F215CD7-0323-4BB0-B107-5A7B51332FBA}"/>
                </a:ext>
              </a:extLst>
            </p:cNvPr>
            <p:cNvSpPr/>
            <p:nvPr/>
          </p:nvSpPr>
          <p:spPr>
            <a:xfrm>
              <a:off x="4981099" y="115966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87" name="Freeform: Shape 1286">
              <a:extLst>
                <a:ext uri="{FF2B5EF4-FFF2-40B4-BE49-F238E27FC236}">
                  <a16:creationId xmlns:a16="http://schemas.microsoft.com/office/drawing/2014/main" xmlns="" id="{22D883C2-8E67-46EB-B3B1-95C70CB89A74}"/>
                </a:ext>
              </a:extLst>
            </p:cNvPr>
            <p:cNvSpPr/>
            <p:nvPr/>
          </p:nvSpPr>
          <p:spPr>
            <a:xfrm>
              <a:off x="4992529" y="1161150"/>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6615"/>
                    <a:pt x="8096" y="7567"/>
                  </a:cubicBezTo>
                  <a:cubicBezTo>
                    <a:pt x="8096" y="6615"/>
                    <a:pt x="7144" y="9472"/>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88" name="Freeform: Shape 1287">
              <a:extLst>
                <a:ext uri="{FF2B5EF4-FFF2-40B4-BE49-F238E27FC236}">
                  <a16:creationId xmlns:a16="http://schemas.microsoft.com/office/drawing/2014/main" xmlns="" id="{6E25564C-7CEC-44B2-A365-006AB433AD6A}"/>
                </a:ext>
              </a:extLst>
            </p:cNvPr>
            <p:cNvSpPr/>
            <p:nvPr/>
          </p:nvSpPr>
          <p:spPr>
            <a:xfrm>
              <a:off x="4998244" y="11596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89" name="Freeform: Shape 1288">
              <a:extLst>
                <a:ext uri="{FF2B5EF4-FFF2-40B4-BE49-F238E27FC236}">
                  <a16:creationId xmlns:a16="http://schemas.microsoft.com/office/drawing/2014/main" xmlns="" id="{749A2D52-4ECC-4DA9-AA15-1DA7F53D9C8E}"/>
                </a:ext>
              </a:extLst>
            </p:cNvPr>
            <p:cNvSpPr/>
            <p:nvPr/>
          </p:nvSpPr>
          <p:spPr>
            <a:xfrm>
              <a:off x="5099738" y="115966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90" name="Freeform: Shape 1289">
              <a:extLst>
                <a:ext uri="{FF2B5EF4-FFF2-40B4-BE49-F238E27FC236}">
                  <a16:creationId xmlns:a16="http://schemas.microsoft.com/office/drawing/2014/main" xmlns="" id="{51769060-84E5-4FB0-9416-69E7034704B5}"/>
                </a:ext>
              </a:extLst>
            </p:cNvPr>
            <p:cNvSpPr/>
            <p:nvPr/>
          </p:nvSpPr>
          <p:spPr>
            <a:xfrm>
              <a:off x="5145881" y="116416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91" name="Freeform: Shape 1290">
              <a:extLst>
                <a:ext uri="{FF2B5EF4-FFF2-40B4-BE49-F238E27FC236}">
                  <a16:creationId xmlns:a16="http://schemas.microsoft.com/office/drawing/2014/main" xmlns="" id="{DB394D7A-059F-4720-835D-781FA7DCA8A6}"/>
                </a:ext>
              </a:extLst>
            </p:cNvPr>
            <p:cNvSpPr/>
            <p:nvPr/>
          </p:nvSpPr>
          <p:spPr>
            <a:xfrm>
              <a:off x="5170646" y="115988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92" name="Freeform: Shape 1291">
              <a:extLst>
                <a:ext uri="{FF2B5EF4-FFF2-40B4-BE49-F238E27FC236}">
                  <a16:creationId xmlns:a16="http://schemas.microsoft.com/office/drawing/2014/main" xmlns="" id="{58C53A94-B4DB-4A67-A27A-65C51811FEB8}"/>
                </a:ext>
              </a:extLst>
            </p:cNvPr>
            <p:cNvSpPr/>
            <p:nvPr/>
          </p:nvSpPr>
          <p:spPr>
            <a:xfrm>
              <a:off x="4816316" y="52530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10001" y="7144"/>
                    <a:pt x="5239" y="8096"/>
                    <a:pt x="8096" y="7144"/>
                  </a:cubicBezTo>
                  <a:cubicBezTo>
                    <a:pt x="8096" y="8096"/>
                    <a:pt x="8096" y="9049"/>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93" name="Freeform: Shape 1292">
              <a:extLst>
                <a:ext uri="{FF2B5EF4-FFF2-40B4-BE49-F238E27FC236}">
                  <a16:creationId xmlns:a16="http://schemas.microsoft.com/office/drawing/2014/main" xmlns="" id="{B73D6B15-1842-4B71-AC97-28C173B77D46}"/>
                </a:ext>
              </a:extLst>
            </p:cNvPr>
            <p:cNvSpPr/>
            <p:nvPr/>
          </p:nvSpPr>
          <p:spPr>
            <a:xfrm>
              <a:off x="4712494" y="526256"/>
              <a:ext cx="104775" cy="800100"/>
            </a:xfrm>
            <a:custGeom>
              <a:avLst/>
              <a:gdLst>
                <a:gd name="connsiteX0" fmla="*/ 38576 w 104775"/>
                <a:gd name="connsiteY0" fmla="*/ 798671 h 800100"/>
                <a:gd name="connsiteX1" fmla="*/ 10954 w 104775"/>
                <a:gd name="connsiteY1" fmla="*/ 553879 h 800100"/>
                <a:gd name="connsiteX2" fmla="*/ 10954 w 104775"/>
                <a:gd name="connsiteY2" fmla="*/ 416719 h 800100"/>
                <a:gd name="connsiteX3" fmla="*/ 13811 w 104775"/>
                <a:gd name="connsiteY3" fmla="*/ 412909 h 800100"/>
                <a:gd name="connsiteX4" fmla="*/ 13811 w 104775"/>
                <a:gd name="connsiteY4" fmla="*/ 418624 h 800100"/>
                <a:gd name="connsiteX5" fmla="*/ 7144 w 104775"/>
                <a:gd name="connsiteY5" fmla="*/ 149066 h 800100"/>
                <a:gd name="connsiteX6" fmla="*/ 15716 w 104775"/>
                <a:gd name="connsiteY6" fmla="*/ 150971 h 800100"/>
                <a:gd name="connsiteX7" fmla="*/ 18574 w 104775"/>
                <a:gd name="connsiteY7" fmla="*/ 150019 h 800100"/>
                <a:gd name="connsiteX8" fmla="*/ 13811 w 104775"/>
                <a:gd name="connsiteY8" fmla="*/ 85249 h 800100"/>
                <a:gd name="connsiteX9" fmla="*/ 13811 w 104775"/>
                <a:gd name="connsiteY9" fmla="*/ 64294 h 800100"/>
                <a:gd name="connsiteX10" fmla="*/ 19526 w 104775"/>
                <a:gd name="connsiteY10" fmla="*/ 69056 h 800100"/>
                <a:gd name="connsiteX11" fmla="*/ 36671 w 104775"/>
                <a:gd name="connsiteY11" fmla="*/ 44291 h 800100"/>
                <a:gd name="connsiteX12" fmla="*/ 30004 w 104775"/>
                <a:gd name="connsiteY12" fmla="*/ 55721 h 800100"/>
                <a:gd name="connsiteX13" fmla="*/ 47149 w 104775"/>
                <a:gd name="connsiteY13" fmla="*/ 32861 h 800100"/>
                <a:gd name="connsiteX14" fmla="*/ 105251 w 104775"/>
                <a:gd name="connsiteY14" fmla="*/ 7144 h 800100"/>
                <a:gd name="connsiteX15" fmla="*/ 29051 w 104775"/>
                <a:gd name="connsiteY15" fmla="*/ 74771 h 800100"/>
                <a:gd name="connsiteX16" fmla="*/ 32861 w 104775"/>
                <a:gd name="connsiteY16" fmla="*/ 245269 h 800100"/>
                <a:gd name="connsiteX17" fmla="*/ 38576 w 104775"/>
                <a:gd name="connsiteY17" fmla="*/ 798671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800100">
                  <a:moveTo>
                    <a:pt x="38576" y="798671"/>
                  </a:moveTo>
                  <a:cubicBezTo>
                    <a:pt x="9049" y="739616"/>
                    <a:pt x="10954" y="604361"/>
                    <a:pt x="10954" y="553879"/>
                  </a:cubicBezTo>
                  <a:cubicBezTo>
                    <a:pt x="10954" y="500539"/>
                    <a:pt x="3334" y="469106"/>
                    <a:pt x="10954" y="416719"/>
                  </a:cubicBezTo>
                  <a:cubicBezTo>
                    <a:pt x="12859" y="417671"/>
                    <a:pt x="13811" y="416719"/>
                    <a:pt x="13811" y="412909"/>
                  </a:cubicBezTo>
                  <a:cubicBezTo>
                    <a:pt x="13811" y="414814"/>
                    <a:pt x="13811" y="416719"/>
                    <a:pt x="13811" y="418624"/>
                  </a:cubicBezTo>
                  <a:cubicBezTo>
                    <a:pt x="25241" y="411956"/>
                    <a:pt x="19526" y="152876"/>
                    <a:pt x="7144" y="149066"/>
                  </a:cubicBezTo>
                  <a:cubicBezTo>
                    <a:pt x="10954" y="145256"/>
                    <a:pt x="10954" y="153829"/>
                    <a:pt x="15716" y="150971"/>
                  </a:cubicBezTo>
                  <a:cubicBezTo>
                    <a:pt x="14764" y="149066"/>
                    <a:pt x="15716" y="148114"/>
                    <a:pt x="18574" y="150019"/>
                  </a:cubicBezTo>
                  <a:cubicBezTo>
                    <a:pt x="12859" y="137636"/>
                    <a:pt x="6191" y="76676"/>
                    <a:pt x="13811" y="85249"/>
                  </a:cubicBezTo>
                  <a:cubicBezTo>
                    <a:pt x="16669" y="80486"/>
                    <a:pt x="7144" y="70009"/>
                    <a:pt x="13811" y="64294"/>
                  </a:cubicBezTo>
                  <a:cubicBezTo>
                    <a:pt x="13811" y="64294"/>
                    <a:pt x="16669" y="72866"/>
                    <a:pt x="19526" y="69056"/>
                  </a:cubicBezTo>
                  <a:cubicBezTo>
                    <a:pt x="24289" y="59531"/>
                    <a:pt x="33814" y="56674"/>
                    <a:pt x="36671" y="44291"/>
                  </a:cubicBezTo>
                  <a:cubicBezTo>
                    <a:pt x="32861" y="47149"/>
                    <a:pt x="30004" y="50959"/>
                    <a:pt x="30004" y="55721"/>
                  </a:cubicBezTo>
                  <a:cubicBezTo>
                    <a:pt x="36671" y="49054"/>
                    <a:pt x="45244" y="40481"/>
                    <a:pt x="47149" y="32861"/>
                  </a:cubicBezTo>
                  <a:cubicBezTo>
                    <a:pt x="53816" y="28099"/>
                    <a:pt x="102394" y="17621"/>
                    <a:pt x="105251" y="7144"/>
                  </a:cubicBezTo>
                  <a:cubicBezTo>
                    <a:pt x="95726" y="16669"/>
                    <a:pt x="49054" y="33814"/>
                    <a:pt x="29051" y="74771"/>
                  </a:cubicBezTo>
                  <a:cubicBezTo>
                    <a:pt x="6191" y="120491"/>
                    <a:pt x="30004" y="195739"/>
                    <a:pt x="32861" y="245269"/>
                  </a:cubicBezTo>
                  <a:cubicBezTo>
                    <a:pt x="39529" y="419576"/>
                    <a:pt x="13811" y="651034"/>
                    <a:pt x="38576" y="79867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94" name="Freeform: Shape 1293">
              <a:extLst>
                <a:ext uri="{FF2B5EF4-FFF2-40B4-BE49-F238E27FC236}">
                  <a16:creationId xmlns:a16="http://schemas.microsoft.com/office/drawing/2014/main" xmlns="" id="{DF1A2A84-BF5A-4759-9BF3-D41C3A2087B0}"/>
                </a:ext>
              </a:extLst>
            </p:cNvPr>
            <p:cNvSpPr/>
            <p:nvPr/>
          </p:nvSpPr>
          <p:spPr>
            <a:xfrm>
              <a:off x="4809649" y="527208"/>
              <a:ext cx="9525" cy="9525"/>
            </a:xfrm>
            <a:custGeom>
              <a:avLst/>
              <a:gdLst>
                <a:gd name="connsiteX0" fmla="*/ 10001 w 9525"/>
                <a:gd name="connsiteY0" fmla="*/ 9049 h 9525"/>
                <a:gd name="connsiteX1" fmla="*/ 7144 w 9525"/>
                <a:gd name="connsiteY1" fmla="*/ 7144 h 9525"/>
                <a:gd name="connsiteX2" fmla="*/ 10001 w 9525"/>
                <a:gd name="connsiteY2" fmla="*/ 9049 h 9525"/>
              </a:gdLst>
              <a:ahLst/>
              <a:cxnLst>
                <a:cxn ang="0">
                  <a:pos x="connsiteX0" y="connsiteY0"/>
                </a:cxn>
                <a:cxn ang="0">
                  <a:pos x="connsiteX1" y="connsiteY1"/>
                </a:cxn>
                <a:cxn ang="0">
                  <a:pos x="connsiteX2" y="connsiteY2"/>
                </a:cxn>
              </a:cxnLst>
              <a:rect l="l" t="t" r="r" b="b"/>
              <a:pathLst>
                <a:path w="9525" h="9525">
                  <a:moveTo>
                    <a:pt x="10001" y="9049"/>
                  </a:moveTo>
                  <a:cubicBezTo>
                    <a:pt x="9049" y="8096"/>
                    <a:pt x="7144" y="9049"/>
                    <a:pt x="7144" y="7144"/>
                  </a:cubicBezTo>
                  <a:cubicBezTo>
                    <a:pt x="8096" y="8096"/>
                    <a:pt x="10001" y="8096"/>
                    <a:pt x="10001"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95" name="Freeform: Shape 1294">
              <a:extLst>
                <a:ext uri="{FF2B5EF4-FFF2-40B4-BE49-F238E27FC236}">
                  <a16:creationId xmlns:a16="http://schemas.microsoft.com/office/drawing/2014/main" xmlns="" id="{84C0479D-F582-40E6-90BC-17B0270B8FFC}"/>
                </a:ext>
              </a:extLst>
            </p:cNvPr>
            <p:cNvSpPr/>
            <p:nvPr/>
          </p:nvSpPr>
          <p:spPr>
            <a:xfrm>
              <a:off x="4757261" y="550464"/>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7144" y="7700"/>
                    <a:pt x="7144" y="5795"/>
                    <a:pt x="714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96" name="Freeform: Shape 1295">
              <a:extLst>
                <a:ext uri="{FF2B5EF4-FFF2-40B4-BE49-F238E27FC236}">
                  <a16:creationId xmlns:a16="http://schemas.microsoft.com/office/drawing/2014/main" xmlns="" id="{77E67B31-CE52-41A3-8CA9-DC1E5C10A48D}"/>
                </a:ext>
              </a:extLst>
            </p:cNvPr>
            <p:cNvSpPr/>
            <p:nvPr/>
          </p:nvSpPr>
          <p:spPr>
            <a:xfrm>
              <a:off x="4744687" y="555783"/>
              <a:ext cx="9525" cy="19050"/>
            </a:xfrm>
            <a:custGeom>
              <a:avLst/>
              <a:gdLst>
                <a:gd name="connsiteX0" fmla="*/ 7335 w 9525"/>
                <a:gd name="connsiteY0" fmla="*/ 11906 h 19050"/>
                <a:gd name="connsiteX1" fmla="*/ 10193 w 9525"/>
                <a:gd name="connsiteY1" fmla="*/ 7144 h 19050"/>
                <a:gd name="connsiteX2" fmla="*/ 7335 w 9525"/>
                <a:gd name="connsiteY2" fmla="*/ 11906 h 19050"/>
              </a:gdLst>
              <a:ahLst/>
              <a:cxnLst>
                <a:cxn ang="0">
                  <a:pos x="connsiteX0" y="connsiteY0"/>
                </a:cxn>
                <a:cxn ang="0">
                  <a:pos x="connsiteX1" y="connsiteY1"/>
                </a:cxn>
                <a:cxn ang="0">
                  <a:pos x="connsiteX2" y="connsiteY2"/>
                </a:cxn>
              </a:cxnLst>
              <a:rect l="l" t="t" r="r" b="b"/>
              <a:pathLst>
                <a:path w="9525" h="19050">
                  <a:moveTo>
                    <a:pt x="7335" y="11906"/>
                  </a:moveTo>
                  <a:cubicBezTo>
                    <a:pt x="6383" y="10954"/>
                    <a:pt x="9240" y="8096"/>
                    <a:pt x="10193" y="7144"/>
                  </a:cubicBezTo>
                  <a:lnTo>
                    <a:pt x="7335" y="1190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97" name="Freeform: Shape 1296">
              <a:extLst>
                <a:ext uri="{FF2B5EF4-FFF2-40B4-BE49-F238E27FC236}">
                  <a16:creationId xmlns:a16="http://schemas.microsoft.com/office/drawing/2014/main" xmlns="" id="{D1A22DD6-DB53-4245-9264-30D459BBB4AA}"/>
                </a:ext>
              </a:extLst>
            </p:cNvPr>
            <p:cNvSpPr/>
            <p:nvPr/>
          </p:nvSpPr>
          <p:spPr>
            <a:xfrm>
              <a:off x="4730115" y="567213"/>
              <a:ext cx="9525" cy="9525"/>
            </a:xfrm>
            <a:custGeom>
              <a:avLst/>
              <a:gdLst>
                <a:gd name="connsiteX0" fmla="*/ 8573 w 9525"/>
                <a:gd name="connsiteY0" fmla="*/ 8096 h 9525"/>
                <a:gd name="connsiteX1" fmla="*/ 8573 w 9525"/>
                <a:gd name="connsiteY1" fmla="*/ 7144 h 9525"/>
                <a:gd name="connsiteX2" fmla="*/ 8573 w 9525"/>
                <a:gd name="connsiteY2" fmla="*/ 8096 h 9525"/>
              </a:gdLst>
              <a:ahLst/>
              <a:cxnLst>
                <a:cxn ang="0">
                  <a:pos x="connsiteX0" y="connsiteY0"/>
                </a:cxn>
                <a:cxn ang="0">
                  <a:pos x="connsiteX1" y="connsiteY1"/>
                </a:cxn>
                <a:cxn ang="0">
                  <a:pos x="connsiteX2" y="connsiteY2"/>
                </a:cxn>
              </a:cxnLst>
              <a:rect l="l" t="t" r="r" b="b"/>
              <a:pathLst>
                <a:path w="9525" h="9525">
                  <a:moveTo>
                    <a:pt x="8573" y="8096"/>
                  </a:moveTo>
                  <a:cubicBezTo>
                    <a:pt x="6667" y="8096"/>
                    <a:pt x="6667" y="8096"/>
                    <a:pt x="8573" y="7144"/>
                  </a:cubicBezTo>
                  <a:cubicBezTo>
                    <a:pt x="8573" y="7144"/>
                    <a:pt x="8573" y="8096"/>
                    <a:pt x="8573"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98" name="Freeform: Shape 1297">
              <a:extLst>
                <a:ext uri="{FF2B5EF4-FFF2-40B4-BE49-F238E27FC236}">
                  <a16:creationId xmlns:a16="http://schemas.microsoft.com/office/drawing/2014/main" xmlns="" id="{0CB51985-63FA-49FC-BA9A-C079F4100A1A}"/>
                </a:ext>
              </a:extLst>
            </p:cNvPr>
            <p:cNvSpPr/>
            <p:nvPr/>
          </p:nvSpPr>
          <p:spPr>
            <a:xfrm>
              <a:off x="4729639" y="570368"/>
              <a:ext cx="9525" cy="9525"/>
            </a:xfrm>
            <a:custGeom>
              <a:avLst/>
              <a:gdLst>
                <a:gd name="connsiteX0" fmla="*/ 10001 w 9525"/>
                <a:gd name="connsiteY0" fmla="*/ 7799 h 9525"/>
                <a:gd name="connsiteX1" fmla="*/ 7144 w 9525"/>
                <a:gd name="connsiteY1" fmla="*/ 8751 h 9525"/>
                <a:gd name="connsiteX2" fmla="*/ 10001 w 9525"/>
                <a:gd name="connsiteY2" fmla="*/ 7799 h 9525"/>
              </a:gdLst>
              <a:ahLst/>
              <a:cxnLst>
                <a:cxn ang="0">
                  <a:pos x="connsiteX0" y="connsiteY0"/>
                </a:cxn>
                <a:cxn ang="0">
                  <a:pos x="connsiteX1" y="connsiteY1"/>
                </a:cxn>
                <a:cxn ang="0">
                  <a:pos x="connsiteX2" y="connsiteY2"/>
                </a:cxn>
              </a:cxnLst>
              <a:rect l="l" t="t" r="r" b="b"/>
              <a:pathLst>
                <a:path w="9525" h="9525">
                  <a:moveTo>
                    <a:pt x="10001" y="7799"/>
                  </a:moveTo>
                  <a:cubicBezTo>
                    <a:pt x="9049" y="8751"/>
                    <a:pt x="8096" y="8751"/>
                    <a:pt x="7144" y="8751"/>
                  </a:cubicBezTo>
                  <a:cubicBezTo>
                    <a:pt x="8096" y="8751"/>
                    <a:pt x="9049" y="5894"/>
                    <a:pt x="10001" y="779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99" name="Freeform: Shape 1298">
              <a:extLst>
                <a:ext uri="{FF2B5EF4-FFF2-40B4-BE49-F238E27FC236}">
                  <a16:creationId xmlns:a16="http://schemas.microsoft.com/office/drawing/2014/main" xmlns="" id="{0C957599-A9A3-4552-BE46-DD989BD5D93D}"/>
                </a:ext>
              </a:extLst>
            </p:cNvPr>
            <p:cNvSpPr/>
            <p:nvPr/>
          </p:nvSpPr>
          <p:spPr>
            <a:xfrm>
              <a:off x="4709636" y="597540"/>
              <a:ext cx="9525" cy="9525"/>
            </a:xfrm>
            <a:custGeom>
              <a:avLst/>
              <a:gdLst>
                <a:gd name="connsiteX0" fmla="*/ 9049 w 9525"/>
                <a:gd name="connsiteY0" fmla="*/ 7297 h 9525"/>
                <a:gd name="connsiteX1" fmla="*/ 7144 w 9525"/>
                <a:gd name="connsiteY1" fmla="*/ 10154 h 9525"/>
                <a:gd name="connsiteX2" fmla="*/ 9049 w 9525"/>
                <a:gd name="connsiteY2" fmla="*/ 7297 h 9525"/>
              </a:gdLst>
              <a:ahLst/>
              <a:cxnLst>
                <a:cxn ang="0">
                  <a:pos x="connsiteX0" y="connsiteY0"/>
                </a:cxn>
                <a:cxn ang="0">
                  <a:pos x="connsiteX1" y="connsiteY1"/>
                </a:cxn>
                <a:cxn ang="0">
                  <a:pos x="connsiteX2" y="connsiteY2"/>
                </a:cxn>
              </a:cxnLst>
              <a:rect l="l" t="t" r="r" b="b"/>
              <a:pathLst>
                <a:path w="9525" h="9525">
                  <a:moveTo>
                    <a:pt x="9049" y="7297"/>
                  </a:moveTo>
                  <a:cubicBezTo>
                    <a:pt x="9049" y="8249"/>
                    <a:pt x="9049" y="10154"/>
                    <a:pt x="7144" y="10154"/>
                  </a:cubicBezTo>
                  <a:cubicBezTo>
                    <a:pt x="8096" y="10154"/>
                    <a:pt x="8096" y="6344"/>
                    <a:pt x="9049" y="72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00" name="Freeform: Shape 1299">
              <a:extLst>
                <a:ext uri="{FF2B5EF4-FFF2-40B4-BE49-F238E27FC236}">
                  <a16:creationId xmlns:a16="http://schemas.microsoft.com/office/drawing/2014/main" xmlns="" id="{D026EE04-C901-45E6-9203-FC4831B65E94}"/>
                </a:ext>
              </a:extLst>
            </p:cNvPr>
            <p:cNvSpPr/>
            <p:nvPr/>
          </p:nvSpPr>
          <p:spPr>
            <a:xfrm>
              <a:off x="4708260" y="61388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01" name="Freeform: Shape 1300">
              <a:extLst>
                <a:ext uri="{FF2B5EF4-FFF2-40B4-BE49-F238E27FC236}">
                  <a16:creationId xmlns:a16="http://schemas.microsoft.com/office/drawing/2014/main" xmlns="" id="{CEC94E93-BC6D-4311-A610-85CE93EC0B3C}"/>
                </a:ext>
              </a:extLst>
            </p:cNvPr>
            <p:cNvSpPr/>
            <p:nvPr/>
          </p:nvSpPr>
          <p:spPr>
            <a:xfrm>
              <a:off x="4722019" y="869257"/>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7144" y="6090"/>
                    <a:pt x="7144" y="7042"/>
                    <a:pt x="7144" y="89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02" name="Freeform: Shape 1301">
              <a:extLst>
                <a:ext uri="{FF2B5EF4-FFF2-40B4-BE49-F238E27FC236}">
                  <a16:creationId xmlns:a16="http://schemas.microsoft.com/office/drawing/2014/main" xmlns="" id="{02505A24-A23D-472A-A101-D7443FDDD3A5}"/>
                </a:ext>
              </a:extLst>
            </p:cNvPr>
            <p:cNvSpPr/>
            <p:nvPr/>
          </p:nvSpPr>
          <p:spPr>
            <a:xfrm>
              <a:off x="4713446" y="98250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9049"/>
                    <a:pt x="7144" y="8096"/>
                    <a:pt x="7144" y="8096"/>
                  </a:cubicBezTo>
                  <a:cubicBezTo>
                    <a:pt x="7144" y="7144"/>
                    <a:pt x="8096" y="9049"/>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03" name="Freeform: Shape 1302">
              <a:extLst>
                <a:ext uri="{FF2B5EF4-FFF2-40B4-BE49-F238E27FC236}">
                  <a16:creationId xmlns:a16="http://schemas.microsoft.com/office/drawing/2014/main" xmlns="" id="{2204545B-CB38-40DB-A289-A69D92DB4825}"/>
                </a:ext>
              </a:extLst>
            </p:cNvPr>
            <p:cNvSpPr/>
            <p:nvPr/>
          </p:nvSpPr>
          <p:spPr>
            <a:xfrm>
              <a:off x="4715351" y="1042617"/>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11906" y="6085"/>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04" name="Freeform: Shape 1303">
              <a:extLst>
                <a:ext uri="{FF2B5EF4-FFF2-40B4-BE49-F238E27FC236}">
                  <a16:creationId xmlns:a16="http://schemas.microsoft.com/office/drawing/2014/main" xmlns="" id="{4AB7D989-0B1B-4244-8DB4-BB2A492628EE}"/>
                </a:ext>
              </a:extLst>
            </p:cNvPr>
            <p:cNvSpPr/>
            <p:nvPr/>
          </p:nvSpPr>
          <p:spPr>
            <a:xfrm>
              <a:off x="4764035" y="574833"/>
              <a:ext cx="9525" cy="9525"/>
            </a:xfrm>
            <a:custGeom>
              <a:avLst/>
              <a:gdLst>
                <a:gd name="connsiteX0" fmla="*/ 7990 w 9525"/>
                <a:gd name="connsiteY0" fmla="*/ 9049 h 9525"/>
                <a:gd name="connsiteX1" fmla="*/ 7990 w 9525"/>
                <a:gd name="connsiteY1" fmla="*/ 7144 h 9525"/>
                <a:gd name="connsiteX2" fmla="*/ 7990 w 9525"/>
                <a:gd name="connsiteY2" fmla="*/ 9049 h 9525"/>
              </a:gdLst>
              <a:ahLst/>
              <a:cxnLst>
                <a:cxn ang="0">
                  <a:pos x="connsiteX0" y="connsiteY0"/>
                </a:cxn>
                <a:cxn ang="0">
                  <a:pos x="connsiteX1" y="connsiteY1"/>
                </a:cxn>
                <a:cxn ang="0">
                  <a:pos x="connsiteX2" y="connsiteY2"/>
                </a:cxn>
              </a:cxnLst>
              <a:rect l="l" t="t" r="r" b="b"/>
              <a:pathLst>
                <a:path w="9525" h="9525">
                  <a:moveTo>
                    <a:pt x="7990" y="9049"/>
                  </a:moveTo>
                  <a:cubicBezTo>
                    <a:pt x="7990" y="6191"/>
                    <a:pt x="6085" y="10001"/>
                    <a:pt x="7990" y="7144"/>
                  </a:cubicBezTo>
                  <a:cubicBezTo>
                    <a:pt x="7990" y="8096"/>
                    <a:pt x="7990" y="8096"/>
                    <a:pt x="7990"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05" name="Freeform: Shape 1304">
              <a:extLst>
                <a:ext uri="{FF2B5EF4-FFF2-40B4-BE49-F238E27FC236}">
                  <a16:creationId xmlns:a16="http://schemas.microsoft.com/office/drawing/2014/main" xmlns="" id="{FEA71020-0D7C-4441-B362-ACD1092B8DE5}"/>
                </a:ext>
              </a:extLst>
            </p:cNvPr>
            <p:cNvSpPr/>
            <p:nvPr/>
          </p:nvSpPr>
          <p:spPr>
            <a:xfrm>
              <a:off x="4745749" y="581501"/>
              <a:ext cx="28575" cy="723900"/>
            </a:xfrm>
            <a:custGeom>
              <a:avLst/>
              <a:gdLst>
                <a:gd name="connsiteX0" fmla="*/ 28181 w 28575"/>
                <a:gd name="connsiteY0" fmla="*/ 719614 h 723900"/>
                <a:gd name="connsiteX1" fmla="*/ 11988 w 28575"/>
                <a:gd name="connsiteY1" fmla="*/ 389096 h 723900"/>
                <a:gd name="connsiteX2" fmla="*/ 11988 w 28575"/>
                <a:gd name="connsiteY2" fmla="*/ 394811 h 723900"/>
                <a:gd name="connsiteX3" fmla="*/ 13893 w 28575"/>
                <a:gd name="connsiteY3" fmla="*/ 290036 h 723900"/>
                <a:gd name="connsiteX4" fmla="*/ 7226 w 28575"/>
                <a:gd name="connsiteY4" fmla="*/ 163354 h 723900"/>
                <a:gd name="connsiteX5" fmla="*/ 15798 w 28575"/>
                <a:gd name="connsiteY5" fmla="*/ 164306 h 723900"/>
                <a:gd name="connsiteX6" fmla="*/ 18656 w 28575"/>
                <a:gd name="connsiteY6" fmla="*/ 163354 h 723900"/>
                <a:gd name="connsiteX7" fmla="*/ 16751 w 28575"/>
                <a:gd name="connsiteY7" fmla="*/ 108109 h 723900"/>
                <a:gd name="connsiteX8" fmla="*/ 8178 w 28575"/>
                <a:gd name="connsiteY8" fmla="*/ 92869 h 723900"/>
                <a:gd name="connsiteX9" fmla="*/ 14846 w 28575"/>
                <a:gd name="connsiteY9" fmla="*/ 93821 h 723900"/>
                <a:gd name="connsiteX10" fmla="*/ 7226 w 28575"/>
                <a:gd name="connsiteY10" fmla="*/ 83344 h 723900"/>
                <a:gd name="connsiteX11" fmla="*/ 12941 w 28575"/>
                <a:gd name="connsiteY11" fmla="*/ 70009 h 723900"/>
                <a:gd name="connsiteX12" fmla="*/ 19608 w 28575"/>
                <a:gd name="connsiteY12" fmla="*/ 78581 h 723900"/>
                <a:gd name="connsiteX13" fmla="*/ 11988 w 28575"/>
                <a:gd name="connsiteY13" fmla="*/ 58579 h 723900"/>
                <a:gd name="connsiteX14" fmla="*/ 20561 w 28575"/>
                <a:gd name="connsiteY14" fmla="*/ 7144 h 723900"/>
                <a:gd name="connsiteX15" fmla="*/ 29133 w 28575"/>
                <a:gd name="connsiteY15" fmla="*/ 246221 h 723900"/>
                <a:gd name="connsiteX16" fmla="*/ 24371 w 28575"/>
                <a:gd name="connsiteY16" fmla="*/ 401479 h 723900"/>
                <a:gd name="connsiteX17" fmla="*/ 27228 w 28575"/>
                <a:gd name="connsiteY17" fmla="*/ 571024 h 723900"/>
                <a:gd name="connsiteX18" fmla="*/ 28181 w 28575"/>
                <a:gd name="connsiteY18" fmla="*/ 719614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575" h="723900">
                  <a:moveTo>
                    <a:pt x="28181" y="719614"/>
                  </a:moveTo>
                  <a:cubicBezTo>
                    <a:pt x="3416" y="676751"/>
                    <a:pt x="26276" y="387191"/>
                    <a:pt x="11988" y="389096"/>
                  </a:cubicBezTo>
                  <a:cubicBezTo>
                    <a:pt x="11988" y="391001"/>
                    <a:pt x="11988" y="392906"/>
                    <a:pt x="11988" y="394811"/>
                  </a:cubicBezTo>
                  <a:cubicBezTo>
                    <a:pt x="16751" y="391954"/>
                    <a:pt x="14846" y="292894"/>
                    <a:pt x="13893" y="290036"/>
                  </a:cubicBezTo>
                  <a:cubicBezTo>
                    <a:pt x="14846" y="292894"/>
                    <a:pt x="12941" y="165259"/>
                    <a:pt x="7226" y="163354"/>
                  </a:cubicBezTo>
                  <a:cubicBezTo>
                    <a:pt x="11988" y="159544"/>
                    <a:pt x="9131" y="169069"/>
                    <a:pt x="15798" y="164306"/>
                  </a:cubicBezTo>
                  <a:cubicBezTo>
                    <a:pt x="14846" y="162401"/>
                    <a:pt x="15798" y="162401"/>
                    <a:pt x="18656" y="163354"/>
                  </a:cubicBezTo>
                  <a:cubicBezTo>
                    <a:pt x="14846" y="156686"/>
                    <a:pt x="2463" y="100489"/>
                    <a:pt x="16751" y="108109"/>
                  </a:cubicBezTo>
                  <a:cubicBezTo>
                    <a:pt x="17703" y="106204"/>
                    <a:pt x="6273" y="95726"/>
                    <a:pt x="8178" y="92869"/>
                  </a:cubicBezTo>
                  <a:cubicBezTo>
                    <a:pt x="8178" y="93821"/>
                    <a:pt x="14846" y="96679"/>
                    <a:pt x="14846" y="93821"/>
                  </a:cubicBezTo>
                  <a:cubicBezTo>
                    <a:pt x="13893" y="86201"/>
                    <a:pt x="6273" y="91916"/>
                    <a:pt x="7226" y="83344"/>
                  </a:cubicBezTo>
                  <a:cubicBezTo>
                    <a:pt x="8178" y="83344"/>
                    <a:pt x="19608" y="77629"/>
                    <a:pt x="12941" y="70009"/>
                  </a:cubicBezTo>
                  <a:cubicBezTo>
                    <a:pt x="-394" y="79534"/>
                    <a:pt x="22466" y="77629"/>
                    <a:pt x="19608" y="78581"/>
                  </a:cubicBezTo>
                  <a:cubicBezTo>
                    <a:pt x="20561" y="75724"/>
                    <a:pt x="11988" y="58579"/>
                    <a:pt x="11988" y="58579"/>
                  </a:cubicBezTo>
                  <a:cubicBezTo>
                    <a:pt x="12941" y="52864"/>
                    <a:pt x="25323" y="14764"/>
                    <a:pt x="20561" y="7144"/>
                  </a:cubicBezTo>
                  <a:cubicBezTo>
                    <a:pt x="23418" y="44291"/>
                    <a:pt x="27228" y="171926"/>
                    <a:pt x="29133" y="246221"/>
                  </a:cubicBezTo>
                  <a:cubicBezTo>
                    <a:pt x="30086" y="300514"/>
                    <a:pt x="24371" y="350996"/>
                    <a:pt x="24371" y="401479"/>
                  </a:cubicBezTo>
                  <a:cubicBezTo>
                    <a:pt x="24371" y="450056"/>
                    <a:pt x="28181" y="519589"/>
                    <a:pt x="27228" y="571024"/>
                  </a:cubicBezTo>
                  <a:cubicBezTo>
                    <a:pt x="27228" y="611981"/>
                    <a:pt x="26276" y="708184"/>
                    <a:pt x="28181" y="7196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06" name="Freeform: Shape 1305">
              <a:extLst>
                <a:ext uri="{FF2B5EF4-FFF2-40B4-BE49-F238E27FC236}">
                  <a16:creationId xmlns:a16="http://schemas.microsoft.com/office/drawing/2014/main" xmlns="" id="{63FBD7B7-3388-43E4-A080-087F3557B0D6}"/>
                </a:ext>
              </a:extLst>
            </p:cNvPr>
            <p:cNvSpPr/>
            <p:nvPr/>
          </p:nvSpPr>
          <p:spPr>
            <a:xfrm>
              <a:off x="4761071" y="579596"/>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9049"/>
                    <a:pt x="7144" y="7144"/>
                  </a:cubicBezTo>
                  <a:cubicBezTo>
                    <a:pt x="8096" y="8096"/>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07" name="Freeform: Shape 1306">
              <a:extLst>
                <a:ext uri="{FF2B5EF4-FFF2-40B4-BE49-F238E27FC236}">
                  <a16:creationId xmlns:a16="http://schemas.microsoft.com/office/drawing/2014/main" xmlns="" id="{8CBC2883-A2BF-4013-BD37-7C3C0E72F981}"/>
                </a:ext>
              </a:extLst>
            </p:cNvPr>
            <p:cNvSpPr/>
            <p:nvPr/>
          </p:nvSpPr>
          <p:spPr>
            <a:xfrm>
              <a:off x="4745408" y="627750"/>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08" name="Freeform: Shape 1307">
              <a:extLst>
                <a:ext uri="{FF2B5EF4-FFF2-40B4-BE49-F238E27FC236}">
                  <a16:creationId xmlns:a16="http://schemas.microsoft.com/office/drawing/2014/main" xmlns="" id="{A6AFBE18-C039-4364-80D0-8E8C428F1935}"/>
                </a:ext>
              </a:extLst>
            </p:cNvPr>
            <p:cNvSpPr/>
            <p:nvPr/>
          </p:nvSpPr>
          <p:spPr>
            <a:xfrm>
              <a:off x="4752499" y="635793"/>
              <a:ext cx="9525" cy="19050"/>
            </a:xfrm>
            <a:custGeom>
              <a:avLst/>
              <a:gdLst>
                <a:gd name="connsiteX0" fmla="*/ 8096 w 9525"/>
                <a:gd name="connsiteY0" fmla="*/ 11906 h 19050"/>
                <a:gd name="connsiteX1" fmla="*/ 7144 w 9525"/>
                <a:gd name="connsiteY1" fmla="*/ 7144 h 19050"/>
                <a:gd name="connsiteX2" fmla="*/ 8096 w 9525"/>
                <a:gd name="connsiteY2" fmla="*/ 11906 h 19050"/>
              </a:gdLst>
              <a:ahLst/>
              <a:cxnLst>
                <a:cxn ang="0">
                  <a:pos x="connsiteX0" y="connsiteY0"/>
                </a:cxn>
                <a:cxn ang="0">
                  <a:pos x="connsiteX1" y="connsiteY1"/>
                </a:cxn>
                <a:cxn ang="0">
                  <a:pos x="connsiteX2" y="connsiteY2"/>
                </a:cxn>
              </a:cxnLst>
              <a:rect l="l" t="t" r="r" b="b"/>
              <a:pathLst>
                <a:path w="9525" h="19050">
                  <a:moveTo>
                    <a:pt x="8096" y="11906"/>
                  </a:moveTo>
                  <a:cubicBezTo>
                    <a:pt x="7144" y="11906"/>
                    <a:pt x="7144" y="9049"/>
                    <a:pt x="7144" y="7144"/>
                  </a:cubicBezTo>
                  <a:lnTo>
                    <a:pt x="8096" y="1190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09" name="Freeform: Shape 1308">
              <a:extLst>
                <a:ext uri="{FF2B5EF4-FFF2-40B4-BE49-F238E27FC236}">
                  <a16:creationId xmlns:a16="http://schemas.microsoft.com/office/drawing/2014/main" xmlns="" id="{607BDCB0-2625-4DA0-B5FE-2DE0516FD03A}"/>
                </a:ext>
              </a:extLst>
            </p:cNvPr>
            <p:cNvSpPr/>
            <p:nvPr/>
          </p:nvSpPr>
          <p:spPr>
            <a:xfrm>
              <a:off x="4747736" y="65198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9049"/>
                    <a:pt x="7144" y="9049"/>
                    <a:pt x="7144" y="7144"/>
                  </a:cubicBezTo>
                  <a:cubicBezTo>
                    <a:pt x="8096" y="7144"/>
                    <a:pt x="8096" y="7144"/>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10" name="Freeform: Shape 1309">
              <a:extLst>
                <a:ext uri="{FF2B5EF4-FFF2-40B4-BE49-F238E27FC236}">
                  <a16:creationId xmlns:a16="http://schemas.microsoft.com/office/drawing/2014/main" xmlns="" id="{980A1663-6F2C-41B9-8ED1-058F1273AE99}"/>
                </a:ext>
              </a:extLst>
            </p:cNvPr>
            <p:cNvSpPr/>
            <p:nvPr/>
          </p:nvSpPr>
          <p:spPr>
            <a:xfrm>
              <a:off x="4749641" y="653696"/>
              <a:ext cx="9525" cy="9525"/>
            </a:xfrm>
            <a:custGeom>
              <a:avLst/>
              <a:gdLst>
                <a:gd name="connsiteX0" fmla="*/ 8096 w 9525"/>
                <a:gd name="connsiteY0" fmla="*/ 7338 h 9525"/>
                <a:gd name="connsiteX1" fmla="*/ 7144 w 9525"/>
                <a:gd name="connsiteY1" fmla="*/ 9243 h 9525"/>
                <a:gd name="connsiteX2" fmla="*/ 8096 w 9525"/>
                <a:gd name="connsiteY2" fmla="*/ 7338 h 9525"/>
              </a:gdLst>
              <a:ahLst/>
              <a:cxnLst>
                <a:cxn ang="0">
                  <a:pos x="connsiteX0" y="connsiteY0"/>
                </a:cxn>
                <a:cxn ang="0">
                  <a:pos x="connsiteX1" y="connsiteY1"/>
                </a:cxn>
                <a:cxn ang="0">
                  <a:pos x="connsiteX2" y="connsiteY2"/>
                </a:cxn>
              </a:cxnLst>
              <a:rect l="l" t="t" r="r" b="b"/>
              <a:pathLst>
                <a:path w="9525" h="9525">
                  <a:moveTo>
                    <a:pt x="8096" y="7338"/>
                  </a:moveTo>
                  <a:cubicBezTo>
                    <a:pt x="8096" y="8291"/>
                    <a:pt x="7144" y="9243"/>
                    <a:pt x="7144" y="9243"/>
                  </a:cubicBezTo>
                  <a:cubicBezTo>
                    <a:pt x="8096" y="9243"/>
                    <a:pt x="7144" y="6386"/>
                    <a:pt x="8096" y="733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11" name="Freeform: Shape 1310">
              <a:extLst>
                <a:ext uri="{FF2B5EF4-FFF2-40B4-BE49-F238E27FC236}">
                  <a16:creationId xmlns:a16="http://schemas.microsoft.com/office/drawing/2014/main" xmlns="" id="{66B64F48-45A5-4255-9231-F065AA1CB4DB}"/>
                </a:ext>
              </a:extLst>
            </p:cNvPr>
            <p:cNvSpPr/>
            <p:nvPr/>
          </p:nvSpPr>
          <p:spPr>
            <a:xfrm>
              <a:off x="4746360" y="679417"/>
              <a:ext cx="9525" cy="9525"/>
            </a:xfrm>
            <a:custGeom>
              <a:avLst/>
              <a:gdLst>
                <a:gd name="connsiteX0" fmla="*/ 7567 w 9525"/>
                <a:gd name="connsiteY0" fmla="*/ 7335 h 9525"/>
                <a:gd name="connsiteX1" fmla="*/ 7567 w 9525"/>
                <a:gd name="connsiteY1" fmla="*/ 10193 h 9525"/>
                <a:gd name="connsiteX2" fmla="*/ 7567 w 9525"/>
                <a:gd name="connsiteY2" fmla="*/ 7335 h 9525"/>
              </a:gdLst>
              <a:ahLst/>
              <a:cxnLst>
                <a:cxn ang="0">
                  <a:pos x="connsiteX0" y="connsiteY0"/>
                </a:cxn>
                <a:cxn ang="0">
                  <a:pos x="connsiteX1" y="connsiteY1"/>
                </a:cxn>
                <a:cxn ang="0">
                  <a:pos x="connsiteX2" y="connsiteY2"/>
                </a:cxn>
              </a:cxnLst>
              <a:rect l="l" t="t" r="r" b="b"/>
              <a:pathLst>
                <a:path w="9525" h="9525">
                  <a:moveTo>
                    <a:pt x="7567" y="7335"/>
                  </a:moveTo>
                  <a:cubicBezTo>
                    <a:pt x="7567" y="8288"/>
                    <a:pt x="8520" y="9240"/>
                    <a:pt x="7567" y="10193"/>
                  </a:cubicBezTo>
                  <a:cubicBezTo>
                    <a:pt x="7567" y="9240"/>
                    <a:pt x="6615" y="6383"/>
                    <a:pt x="7567" y="733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12" name="Freeform: Shape 1311">
              <a:extLst>
                <a:ext uri="{FF2B5EF4-FFF2-40B4-BE49-F238E27FC236}">
                  <a16:creationId xmlns:a16="http://schemas.microsoft.com/office/drawing/2014/main" xmlns="" id="{C3E1609E-6118-4F20-94E2-C11FED13CF42}"/>
                </a:ext>
              </a:extLst>
            </p:cNvPr>
            <p:cNvSpPr/>
            <p:nvPr/>
          </p:nvSpPr>
          <p:spPr>
            <a:xfrm>
              <a:off x="4747313" y="69199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13" name="Freeform: Shape 1312">
              <a:extLst>
                <a:ext uri="{FF2B5EF4-FFF2-40B4-BE49-F238E27FC236}">
                  <a16:creationId xmlns:a16="http://schemas.microsoft.com/office/drawing/2014/main" xmlns="" id="{E7B3FD64-CB0C-4D56-9F18-EB6843DD535F}"/>
                </a:ext>
              </a:extLst>
            </p:cNvPr>
            <p:cNvSpPr/>
            <p:nvPr/>
          </p:nvSpPr>
          <p:spPr>
            <a:xfrm>
              <a:off x="4750594" y="909262"/>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7144" y="6090"/>
                    <a:pt x="7144" y="7042"/>
                    <a:pt x="7144" y="89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14" name="Freeform: Shape 1313">
              <a:extLst>
                <a:ext uri="{FF2B5EF4-FFF2-40B4-BE49-F238E27FC236}">
                  <a16:creationId xmlns:a16="http://schemas.microsoft.com/office/drawing/2014/main" xmlns="" id="{49D5B174-FC49-4AF0-B46F-8EC483E0AC22}"/>
                </a:ext>
              </a:extLst>
            </p:cNvPr>
            <p:cNvSpPr/>
            <p:nvPr/>
          </p:nvSpPr>
          <p:spPr>
            <a:xfrm>
              <a:off x="4747736" y="100631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7144" y="8096"/>
                    <a:pt x="7144" y="8096"/>
                  </a:cubicBezTo>
                  <a:cubicBezTo>
                    <a:pt x="7144" y="7144"/>
                    <a:pt x="9049" y="9049"/>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15" name="Freeform: Shape 1314">
              <a:extLst>
                <a:ext uri="{FF2B5EF4-FFF2-40B4-BE49-F238E27FC236}">
                  <a16:creationId xmlns:a16="http://schemas.microsoft.com/office/drawing/2014/main" xmlns="" id="{BD5F802E-12D6-4EA8-8BE5-EFCCBE9FC26E}"/>
                </a:ext>
              </a:extLst>
            </p:cNvPr>
            <p:cNvSpPr/>
            <p:nvPr/>
          </p:nvSpPr>
          <p:spPr>
            <a:xfrm>
              <a:off x="4753451" y="105732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1095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16" name="Freeform: Shape 1315">
              <a:extLst>
                <a:ext uri="{FF2B5EF4-FFF2-40B4-BE49-F238E27FC236}">
                  <a16:creationId xmlns:a16="http://schemas.microsoft.com/office/drawing/2014/main" xmlns="" id="{88FAA478-F61D-4635-B61A-C8D1E0BD54AF}"/>
                </a:ext>
              </a:extLst>
            </p:cNvPr>
            <p:cNvSpPr/>
            <p:nvPr/>
          </p:nvSpPr>
          <p:spPr>
            <a:xfrm>
              <a:off x="4747736" y="1324451"/>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7144" y="7144"/>
                    <a:pt x="10001" y="9049"/>
                    <a:pt x="7144" y="8096"/>
                  </a:cubicBezTo>
                  <a:cubicBezTo>
                    <a:pt x="8096" y="7144"/>
                    <a:pt x="8096"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17" name="Freeform: Shape 1316">
              <a:extLst>
                <a:ext uri="{FF2B5EF4-FFF2-40B4-BE49-F238E27FC236}">
                  <a16:creationId xmlns:a16="http://schemas.microsoft.com/office/drawing/2014/main" xmlns="" id="{CCD1E076-3B17-455C-A07E-4A8958EFC90A}"/>
                </a:ext>
              </a:extLst>
            </p:cNvPr>
            <p:cNvSpPr/>
            <p:nvPr/>
          </p:nvSpPr>
          <p:spPr>
            <a:xfrm>
              <a:off x="4752499" y="1248251"/>
              <a:ext cx="590550" cy="104775"/>
            </a:xfrm>
            <a:custGeom>
              <a:avLst/>
              <a:gdLst>
                <a:gd name="connsiteX0" fmla="*/ 581501 w 590550"/>
                <a:gd name="connsiteY0" fmla="*/ 7144 h 104775"/>
                <a:gd name="connsiteX1" fmla="*/ 438626 w 590550"/>
                <a:gd name="connsiteY1" fmla="*/ 90964 h 104775"/>
                <a:gd name="connsiteX2" fmla="*/ 340519 w 590550"/>
                <a:gd name="connsiteY2" fmla="*/ 92869 h 104775"/>
                <a:gd name="connsiteX3" fmla="*/ 249079 w 590550"/>
                <a:gd name="connsiteY3" fmla="*/ 92869 h 104775"/>
                <a:gd name="connsiteX4" fmla="*/ 147161 w 590550"/>
                <a:gd name="connsiteY4" fmla="*/ 98584 h 104775"/>
                <a:gd name="connsiteX5" fmla="*/ 148114 w 590550"/>
                <a:gd name="connsiteY5" fmla="*/ 90011 h 104775"/>
                <a:gd name="connsiteX6" fmla="*/ 147161 w 590550"/>
                <a:gd name="connsiteY6" fmla="*/ 87154 h 104775"/>
                <a:gd name="connsiteX7" fmla="*/ 98584 w 590550"/>
                <a:gd name="connsiteY7" fmla="*/ 90011 h 104775"/>
                <a:gd name="connsiteX8" fmla="*/ 85249 w 590550"/>
                <a:gd name="connsiteY8" fmla="*/ 99536 h 104775"/>
                <a:gd name="connsiteX9" fmla="*/ 86201 w 590550"/>
                <a:gd name="connsiteY9" fmla="*/ 92869 h 104775"/>
                <a:gd name="connsiteX10" fmla="*/ 80486 w 590550"/>
                <a:gd name="connsiteY10" fmla="*/ 100489 h 104775"/>
                <a:gd name="connsiteX11" fmla="*/ 76676 w 590550"/>
                <a:gd name="connsiteY11" fmla="*/ 101441 h 104775"/>
                <a:gd name="connsiteX12" fmla="*/ 64294 w 590550"/>
                <a:gd name="connsiteY12" fmla="*/ 96679 h 104775"/>
                <a:gd name="connsiteX13" fmla="*/ 70961 w 590550"/>
                <a:gd name="connsiteY13" fmla="*/ 89059 h 104775"/>
                <a:gd name="connsiteX14" fmla="*/ 53816 w 590550"/>
                <a:gd name="connsiteY14" fmla="*/ 98584 h 104775"/>
                <a:gd name="connsiteX15" fmla="*/ 7144 w 590550"/>
                <a:gd name="connsiteY15" fmla="*/ 88106 h 104775"/>
                <a:gd name="connsiteX16" fmla="*/ 581501 w 590550"/>
                <a:gd name="connsiteY16" fmla="*/ 714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0550" h="104775">
                  <a:moveTo>
                    <a:pt x="581501" y="7144"/>
                  </a:moveTo>
                  <a:cubicBezTo>
                    <a:pt x="606266" y="105251"/>
                    <a:pt x="470059" y="91916"/>
                    <a:pt x="438626" y="90964"/>
                  </a:cubicBezTo>
                  <a:cubicBezTo>
                    <a:pt x="408146" y="89059"/>
                    <a:pt x="355759" y="85249"/>
                    <a:pt x="340519" y="92869"/>
                  </a:cubicBezTo>
                  <a:cubicBezTo>
                    <a:pt x="338614" y="89059"/>
                    <a:pt x="250031" y="91916"/>
                    <a:pt x="249079" y="92869"/>
                  </a:cubicBezTo>
                  <a:cubicBezTo>
                    <a:pt x="251936" y="91916"/>
                    <a:pt x="148114" y="93821"/>
                    <a:pt x="147161" y="98584"/>
                  </a:cubicBezTo>
                  <a:cubicBezTo>
                    <a:pt x="143351" y="93821"/>
                    <a:pt x="153829" y="98584"/>
                    <a:pt x="148114" y="90011"/>
                  </a:cubicBezTo>
                  <a:cubicBezTo>
                    <a:pt x="146209" y="90964"/>
                    <a:pt x="146209" y="90011"/>
                    <a:pt x="147161" y="87154"/>
                  </a:cubicBezTo>
                  <a:cubicBezTo>
                    <a:pt x="141446" y="90964"/>
                    <a:pt x="91916" y="106204"/>
                    <a:pt x="98584" y="90011"/>
                  </a:cubicBezTo>
                  <a:cubicBezTo>
                    <a:pt x="97631" y="90011"/>
                    <a:pt x="88106" y="100489"/>
                    <a:pt x="85249" y="99536"/>
                  </a:cubicBezTo>
                  <a:cubicBezTo>
                    <a:pt x="86201" y="98584"/>
                    <a:pt x="88106" y="92869"/>
                    <a:pt x="86201" y="92869"/>
                  </a:cubicBezTo>
                  <a:cubicBezTo>
                    <a:pt x="82391" y="93821"/>
                    <a:pt x="82391" y="98584"/>
                    <a:pt x="80486" y="100489"/>
                  </a:cubicBezTo>
                  <a:cubicBezTo>
                    <a:pt x="81439" y="98584"/>
                    <a:pt x="80486" y="98584"/>
                    <a:pt x="76676" y="101441"/>
                  </a:cubicBezTo>
                  <a:cubicBezTo>
                    <a:pt x="76676" y="101441"/>
                    <a:pt x="70961" y="90011"/>
                    <a:pt x="64294" y="96679"/>
                  </a:cubicBezTo>
                  <a:cubicBezTo>
                    <a:pt x="73819" y="108109"/>
                    <a:pt x="70009" y="86201"/>
                    <a:pt x="70961" y="89059"/>
                  </a:cubicBezTo>
                  <a:cubicBezTo>
                    <a:pt x="68104" y="89059"/>
                    <a:pt x="53816" y="98584"/>
                    <a:pt x="53816" y="98584"/>
                  </a:cubicBezTo>
                  <a:cubicBezTo>
                    <a:pt x="49054" y="97631"/>
                    <a:pt x="12859" y="81439"/>
                    <a:pt x="7144" y="88106"/>
                  </a:cubicBezTo>
                  <a:cubicBezTo>
                    <a:pt x="87154" y="59531"/>
                    <a:pt x="566261" y="143351"/>
                    <a:pt x="5815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18" name="Freeform: Shape 1317">
              <a:extLst>
                <a:ext uri="{FF2B5EF4-FFF2-40B4-BE49-F238E27FC236}">
                  <a16:creationId xmlns:a16="http://schemas.microsoft.com/office/drawing/2014/main" xmlns="" id="{14D88182-C498-4B70-9340-FCC2B3629969}"/>
                </a:ext>
              </a:extLst>
            </p:cNvPr>
            <p:cNvSpPr/>
            <p:nvPr/>
          </p:nvSpPr>
          <p:spPr>
            <a:xfrm>
              <a:off x="4752499" y="1324451"/>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8096" y="10001"/>
                  </a:cubicBezTo>
                  <a:cubicBezTo>
                    <a:pt x="8096"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19" name="Freeform: Shape 1318">
              <a:extLst>
                <a:ext uri="{FF2B5EF4-FFF2-40B4-BE49-F238E27FC236}">
                  <a16:creationId xmlns:a16="http://schemas.microsoft.com/office/drawing/2014/main" xmlns="" id="{7E3F5672-8187-4843-B65D-3CCA933D27A4}"/>
                </a:ext>
              </a:extLst>
            </p:cNvPr>
            <p:cNvSpPr/>
            <p:nvPr/>
          </p:nvSpPr>
          <p:spPr>
            <a:xfrm>
              <a:off x="4795890" y="133588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20" name="Freeform: Shape 1319">
              <a:extLst>
                <a:ext uri="{FF2B5EF4-FFF2-40B4-BE49-F238E27FC236}">
                  <a16:creationId xmlns:a16="http://schemas.microsoft.com/office/drawing/2014/main" xmlns="" id="{B2732D63-20B5-4DDA-AC69-8B2EF07D2261}"/>
                </a:ext>
              </a:extLst>
            </p:cNvPr>
            <p:cNvSpPr/>
            <p:nvPr/>
          </p:nvSpPr>
          <p:spPr>
            <a:xfrm>
              <a:off x="4803934" y="1335881"/>
              <a:ext cx="9525" cy="9525"/>
            </a:xfrm>
            <a:custGeom>
              <a:avLst/>
              <a:gdLst>
                <a:gd name="connsiteX0" fmla="*/ 10954 w 9525"/>
                <a:gd name="connsiteY0" fmla="*/ 7144 h 9525"/>
                <a:gd name="connsiteX1" fmla="*/ 7144 w 9525"/>
                <a:gd name="connsiteY1" fmla="*/ 9049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cubicBezTo>
                    <a:pt x="10954" y="8096"/>
                    <a:pt x="8096" y="9049"/>
                    <a:pt x="7144" y="9049"/>
                  </a:cubicBezTo>
                  <a:lnTo>
                    <a:pt x="1095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21" name="Freeform: Shape 1320">
              <a:extLst>
                <a:ext uri="{FF2B5EF4-FFF2-40B4-BE49-F238E27FC236}">
                  <a16:creationId xmlns:a16="http://schemas.microsoft.com/office/drawing/2014/main" xmlns="" id="{6BC756F1-4BD2-46D0-9D85-6C4D9B51F86A}"/>
                </a:ext>
              </a:extLst>
            </p:cNvPr>
            <p:cNvSpPr/>
            <p:nvPr/>
          </p:nvSpPr>
          <p:spPr>
            <a:xfrm>
              <a:off x="4817269" y="1339691"/>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9049" y="8096"/>
                    <a:pt x="7144" y="8096"/>
                  </a:cubicBezTo>
                  <a:cubicBezTo>
                    <a:pt x="8096" y="8096"/>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22" name="Freeform: Shape 1321">
              <a:extLst>
                <a:ext uri="{FF2B5EF4-FFF2-40B4-BE49-F238E27FC236}">
                  <a16:creationId xmlns:a16="http://schemas.microsoft.com/office/drawing/2014/main" xmlns="" id="{FDA32F86-80E0-44DD-8899-99BD5AA76A34}"/>
                </a:ext>
              </a:extLst>
            </p:cNvPr>
            <p:cNvSpPr/>
            <p:nvPr/>
          </p:nvSpPr>
          <p:spPr>
            <a:xfrm>
              <a:off x="4819174" y="1337786"/>
              <a:ext cx="9525" cy="9525"/>
            </a:xfrm>
            <a:custGeom>
              <a:avLst/>
              <a:gdLst>
                <a:gd name="connsiteX0" fmla="*/ 7144 w 9525"/>
                <a:gd name="connsiteY0" fmla="*/ 7144 h 9525"/>
                <a:gd name="connsiteX1" fmla="*/ 9049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9049" y="8096"/>
                  </a:cubicBezTo>
                  <a:cubicBezTo>
                    <a:pt x="9049" y="7144"/>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23" name="Freeform: Shape 1322">
              <a:extLst>
                <a:ext uri="{FF2B5EF4-FFF2-40B4-BE49-F238E27FC236}">
                  <a16:creationId xmlns:a16="http://schemas.microsoft.com/office/drawing/2014/main" xmlns="" id="{C7BA0C01-D189-4749-910F-21806E1155C0}"/>
                </a:ext>
              </a:extLst>
            </p:cNvPr>
            <p:cNvSpPr/>
            <p:nvPr/>
          </p:nvSpPr>
          <p:spPr>
            <a:xfrm>
              <a:off x="4841839" y="1340220"/>
              <a:ext cx="9525" cy="9525"/>
            </a:xfrm>
            <a:custGeom>
              <a:avLst/>
              <a:gdLst>
                <a:gd name="connsiteX0" fmla="*/ 7338 w 9525"/>
                <a:gd name="connsiteY0" fmla="*/ 7567 h 9525"/>
                <a:gd name="connsiteX1" fmla="*/ 9243 w 9525"/>
                <a:gd name="connsiteY1" fmla="*/ 7567 h 9525"/>
                <a:gd name="connsiteX2" fmla="*/ 7338 w 9525"/>
                <a:gd name="connsiteY2" fmla="*/ 7567 h 9525"/>
              </a:gdLst>
              <a:ahLst/>
              <a:cxnLst>
                <a:cxn ang="0">
                  <a:pos x="connsiteX0" y="connsiteY0"/>
                </a:cxn>
                <a:cxn ang="0">
                  <a:pos x="connsiteX1" y="connsiteY1"/>
                </a:cxn>
                <a:cxn ang="0">
                  <a:pos x="connsiteX2" y="connsiteY2"/>
                </a:cxn>
              </a:cxnLst>
              <a:rect l="l" t="t" r="r" b="b"/>
              <a:pathLst>
                <a:path w="9525" h="9525">
                  <a:moveTo>
                    <a:pt x="7338" y="7567"/>
                  </a:moveTo>
                  <a:cubicBezTo>
                    <a:pt x="8291" y="7567"/>
                    <a:pt x="9243" y="6615"/>
                    <a:pt x="9243" y="7567"/>
                  </a:cubicBezTo>
                  <a:cubicBezTo>
                    <a:pt x="9243" y="6615"/>
                    <a:pt x="6386" y="8520"/>
                    <a:pt x="7338"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24" name="Freeform: Shape 1323">
              <a:extLst>
                <a:ext uri="{FF2B5EF4-FFF2-40B4-BE49-F238E27FC236}">
                  <a16:creationId xmlns:a16="http://schemas.microsoft.com/office/drawing/2014/main" xmlns="" id="{9D040D58-8D43-4EC0-8196-C69FF5152A6F}"/>
                </a:ext>
              </a:extLst>
            </p:cNvPr>
            <p:cNvSpPr/>
            <p:nvPr/>
          </p:nvSpPr>
          <p:spPr>
            <a:xfrm>
              <a:off x="4852511" y="133873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25" name="Freeform: Shape 1324">
              <a:extLst>
                <a:ext uri="{FF2B5EF4-FFF2-40B4-BE49-F238E27FC236}">
                  <a16:creationId xmlns:a16="http://schemas.microsoft.com/office/drawing/2014/main" xmlns="" id="{483C961F-5F22-4064-942D-40E65745A2B2}"/>
                </a:ext>
              </a:extLst>
            </p:cNvPr>
            <p:cNvSpPr/>
            <p:nvPr/>
          </p:nvSpPr>
          <p:spPr>
            <a:xfrm>
              <a:off x="5034291" y="133492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7144"/>
                    <a:pt x="7291"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26" name="Freeform: Shape 1325">
              <a:extLst>
                <a:ext uri="{FF2B5EF4-FFF2-40B4-BE49-F238E27FC236}">
                  <a16:creationId xmlns:a16="http://schemas.microsoft.com/office/drawing/2014/main" xmlns="" id="{E4FD5449-2FEB-4C6B-945A-64EA2BA73B3D}"/>
                </a:ext>
              </a:extLst>
            </p:cNvPr>
            <p:cNvSpPr/>
            <p:nvPr/>
          </p:nvSpPr>
          <p:spPr>
            <a:xfrm>
              <a:off x="5120164" y="1334662"/>
              <a:ext cx="9525" cy="9525"/>
            </a:xfrm>
            <a:custGeom>
              <a:avLst/>
              <a:gdLst>
                <a:gd name="connsiteX0" fmla="*/ 7144 w 9525"/>
                <a:gd name="connsiteY0" fmla="*/ 7410 h 9525"/>
                <a:gd name="connsiteX1" fmla="*/ 8096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8096" y="8363"/>
                    <a:pt x="8096" y="8363"/>
                  </a:cubicBezTo>
                  <a:cubicBezTo>
                    <a:pt x="7144" y="9315"/>
                    <a:pt x="8096" y="7410"/>
                    <a:pt x="7144" y="741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27" name="Freeform: Shape 1326">
              <a:extLst>
                <a:ext uri="{FF2B5EF4-FFF2-40B4-BE49-F238E27FC236}">
                  <a16:creationId xmlns:a16="http://schemas.microsoft.com/office/drawing/2014/main" xmlns="" id="{08B17B31-65DA-4C17-9CE7-965BA95E032F}"/>
                </a:ext>
              </a:extLst>
            </p:cNvPr>
            <p:cNvSpPr/>
            <p:nvPr/>
          </p:nvSpPr>
          <p:spPr>
            <a:xfrm>
              <a:off x="5164508" y="1329954"/>
              <a:ext cx="9525" cy="9525"/>
            </a:xfrm>
            <a:custGeom>
              <a:avLst/>
              <a:gdLst>
                <a:gd name="connsiteX0" fmla="*/ 7567 w 9525"/>
                <a:gd name="connsiteY0" fmla="*/ 9260 h 9525"/>
                <a:gd name="connsiteX1" fmla="*/ 7567 w 9525"/>
                <a:gd name="connsiteY1" fmla="*/ 9260 h 9525"/>
              </a:gdLst>
              <a:ahLst/>
              <a:cxnLst>
                <a:cxn ang="0">
                  <a:pos x="connsiteX0" y="connsiteY0"/>
                </a:cxn>
                <a:cxn ang="0">
                  <a:pos x="connsiteX1" y="connsiteY1"/>
                </a:cxn>
              </a:cxnLst>
              <a:rect l="l" t="t" r="r" b="b"/>
              <a:pathLst>
                <a:path w="9525" h="9525">
                  <a:moveTo>
                    <a:pt x="7567" y="9260"/>
                  </a:moveTo>
                  <a:cubicBezTo>
                    <a:pt x="7567" y="9260"/>
                    <a:pt x="6615" y="4498"/>
                    <a:pt x="7567" y="926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28" name="Freeform: Shape 1327">
              <a:extLst>
                <a:ext uri="{FF2B5EF4-FFF2-40B4-BE49-F238E27FC236}">
                  <a16:creationId xmlns:a16="http://schemas.microsoft.com/office/drawing/2014/main" xmlns="" id="{054A641B-0D89-4681-B2E4-209D70317CCF}"/>
                </a:ext>
              </a:extLst>
            </p:cNvPr>
            <p:cNvSpPr/>
            <p:nvPr/>
          </p:nvSpPr>
          <p:spPr>
            <a:xfrm>
              <a:off x="5304949" y="1291671"/>
              <a:ext cx="9525" cy="9525"/>
            </a:xfrm>
            <a:custGeom>
              <a:avLst/>
              <a:gdLst>
                <a:gd name="connsiteX0" fmla="*/ 7144 w 9525"/>
                <a:gd name="connsiteY0" fmla="*/ 8491 h 9525"/>
                <a:gd name="connsiteX1" fmla="*/ 8096 w 9525"/>
                <a:gd name="connsiteY1" fmla="*/ 7538 h 9525"/>
                <a:gd name="connsiteX2" fmla="*/ 7144 w 9525"/>
                <a:gd name="connsiteY2" fmla="*/ 8491 h 9525"/>
              </a:gdLst>
              <a:ahLst/>
              <a:cxnLst>
                <a:cxn ang="0">
                  <a:pos x="connsiteX0" y="connsiteY0"/>
                </a:cxn>
                <a:cxn ang="0">
                  <a:pos x="connsiteX1" y="connsiteY1"/>
                </a:cxn>
                <a:cxn ang="0">
                  <a:pos x="connsiteX2" y="connsiteY2"/>
                </a:cxn>
              </a:cxnLst>
              <a:rect l="l" t="t" r="r" b="b"/>
              <a:pathLst>
                <a:path w="9525" h="9525">
                  <a:moveTo>
                    <a:pt x="7144" y="8491"/>
                  </a:moveTo>
                  <a:cubicBezTo>
                    <a:pt x="9049" y="7538"/>
                    <a:pt x="6191" y="6586"/>
                    <a:pt x="8096" y="7538"/>
                  </a:cubicBezTo>
                  <a:cubicBezTo>
                    <a:pt x="9049" y="8491"/>
                    <a:pt x="8096" y="9443"/>
                    <a:pt x="7144" y="849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29" name="Freeform: Shape 1328">
              <a:extLst>
                <a:ext uri="{FF2B5EF4-FFF2-40B4-BE49-F238E27FC236}">
                  <a16:creationId xmlns:a16="http://schemas.microsoft.com/office/drawing/2014/main" xmlns="" id="{88402609-F0A1-420E-AAE8-EEDD5B02D21C}"/>
                </a:ext>
              </a:extLst>
            </p:cNvPr>
            <p:cNvSpPr/>
            <p:nvPr/>
          </p:nvSpPr>
          <p:spPr>
            <a:xfrm>
              <a:off x="4758214" y="1278731"/>
              <a:ext cx="552450" cy="38100"/>
            </a:xfrm>
            <a:custGeom>
              <a:avLst/>
              <a:gdLst>
                <a:gd name="connsiteX0" fmla="*/ 7144 w 552450"/>
                <a:gd name="connsiteY0" fmla="*/ 27146 h 38100"/>
                <a:gd name="connsiteX1" fmla="*/ 160496 w 552450"/>
                <a:gd name="connsiteY1" fmla="*/ 31909 h 38100"/>
                <a:gd name="connsiteX2" fmla="*/ 245269 w 552450"/>
                <a:gd name="connsiteY2" fmla="*/ 25241 h 38100"/>
                <a:gd name="connsiteX3" fmla="*/ 324326 w 552450"/>
                <a:gd name="connsiteY3" fmla="*/ 23336 h 38100"/>
                <a:gd name="connsiteX4" fmla="*/ 419576 w 552450"/>
                <a:gd name="connsiteY4" fmla="*/ 12859 h 38100"/>
                <a:gd name="connsiteX5" fmla="*/ 419576 w 552450"/>
                <a:gd name="connsiteY5" fmla="*/ 21431 h 38100"/>
                <a:gd name="connsiteX6" fmla="*/ 420529 w 552450"/>
                <a:gd name="connsiteY6" fmla="*/ 24289 h 38100"/>
                <a:gd name="connsiteX7" fmla="*/ 471964 w 552450"/>
                <a:gd name="connsiteY7" fmla="*/ 18574 h 38100"/>
                <a:gd name="connsiteX8" fmla="*/ 482441 w 552450"/>
                <a:gd name="connsiteY8" fmla="*/ 9049 h 38100"/>
                <a:gd name="connsiteX9" fmla="*/ 482441 w 552450"/>
                <a:gd name="connsiteY9" fmla="*/ 15716 h 38100"/>
                <a:gd name="connsiteX10" fmla="*/ 487204 w 552450"/>
                <a:gd name="connsiteY10" fmla="*/ 8096 h 38100"/>
                <a:gd name="connsiteX11" fmla="*/ 490061 w 552450"/>
                <a:gd name="connsiteY11" fmla="*/ 7144 h 38100"/>
                <a:gd name="connsiteX12" fmla="*/ 499586 w 552450"/>
                <a:gd name="connsiteY12" fmla="*/ 9049 h 38100"/>
                <a:gd name="connsiteX13" fmla="*/ 495776 w 552450"/>
                <a:gd name="connsiteY13" fmla="*/ 19526 h 38100"/>
                <a:gd name="connsiteX14" fmla="*/ 510064 w 552450"/>
                <a:gd name="connsiteY14" fmla="*/ 9049 h 38100"/>
                <a:gd name="connsiteX15" fmla="*/ 547211 w 552450"/>
                <a:gd name="connsiteY15" fmla="*/ 15716 h 38100"/>
                <a:gd name="connsiteX16" fmla="*/ 550069 w 552450"/>
                <a:gd name="connsiteY16" fmla="*/ 17621 h 38100"/>
                <a:gd name="connsiteX17" fmla="*/ 372904 w 552450"/>
                <a:gd name="connsiteY17" fmla="*/ 35719 h 38100"/>
                <a:gd name="connsiteX18" fmla="*/ 244316 w 552450"/>
                <a:gd name="connsiteY18" fmla="*/ 38576 h 38100"/>
                <a:gd name="connsiteX19" fmla="*/ 7144 w 552450"/>
                <a:gd name="connsiteY19" fmla="*/ 2714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2450" h="38100">
                  <a:moveTo>
                    <a:pt x="7144" y="27146"/>
                  </a:moveTo>
                  <a:cubicBezTo>
                    <a:pt x="34766" y="10001"/>
                    <a:pt x="139541" y="31909"/>
                    <a:pt x="160496" y="31909"/>
                  </a:cubicBezTo>
                  <a:cubicBezTo>
                    <a:pt x="185261" y="31909"/>
                    <a:pt x="233839" y="32861"/>
                    <a:pt x="245269" y="25241"/>
                  </a:cubicBezTo>
                  <a:cubicBezTo>
                    <a:pt x="246221" y="28099"/>
                    <a:pt x="324326" y="23336"/>
                    <a:pt x="324326" y="23336"/>
                  </a:cubicBezTo>
                  <a:cubicBezTo>
                    <a:pt x="321469" y="24289"/>
                    <a:pt x="419576" y="17621"/>
                    <a:pt x="419576" y="12859"/>
                  </a:cubicBezTo>
                  <a:cubicBezTo>
                    <a:pt x="424339" y="18574"/>
                    <a:pt x="412909" y="10954"/>
                    <a:pt x="419576" y="21431"/>
                  </a:cubicBezTo>
                  <a:cubicBezTo>
                    <a:pt x="421481" y="20479"/>
                    <a:pt x="421481" y="21431"/>
                    <a:pt x="420529" y="24289"/>
                  </a:cubicBezTo>
                  <a:cubicBezTo>
                    <a:pt x="425291" y="20479"/>
                    <a:pt x="477679" y="1429"/>
                    <a:pt x="471964" y="18574"/>
                  </a:cubicBezTo>
                  <a:cubicBezTo>
                    <a:pt x="471964" y="18574"/>
                    <a:pt x="481489" y="8096"/>
                    <a:pt x="482441" y="9049"/>
                  </a:cubicBezTo>
                  <a:cubicBezTo>
                    <a:pt x="481489" y="9049"/>
                    <a:pt x="479584" y="15716"/>
                    <a:pt x="482441" y="15716"/>
                  </a:cubicBezTo>
                  <a:cubicBezTo>
                    <a:pt x="486251" y="14764"/>
                    <a:pt x="485299" y="9049"/>
                    <a:pt x="487204" y="8096"/>
                  </a:cubicBezTo>
                  <a:cubicBezTo>
                    <a:pt x="486251" y="10001"/>
                    <a:pt x="487204" y="10001"/>
                    <a:pt x="490061" y="7144"/>
                  </a:cubicBezTo>
                  <a:cubicBezTo>
                    <a:pt x="493871" y="13811"/>
                    <a:pt x="487204" y="10954"/>
                    <a:pt x="499586" y="9049"/>
                  </a:cubicBezTo>
                  <a:cubicBezTo>
                    <a:pt x="498634" y="16669"/>
                    <a:pt x="492919" y="9049"/>
                    <a:pt x="495776" y="19526"/>
                  </a:cubicBezTo>
                  <a:cubicBezTo>
                    <a:pt x="497681" y="19526"/>
                    <a:pt x="510064" y="10001"/>
                    <a:pt x="510064" y="9049"/>
                  </a:cubicBezTo>
                  <a:cubicBezTo>
                    <a:pt x="522446" y="10954"/>
                    <a:pt x="533876" y="19526"/>
                    <a:pt x="547211" y="15716"/>
                  </a:cubicBezTo>
                  <a:cubicBezTo>
                    <a:pt x="547211" y="16669"/>
                    <a:pt x="550069" y="17621"/>
                    <a:pt x="550069" y="17621"/>
                  </a:cubicBezTo>
                  <a:cubicBezTo>
                    <a:pt x="533876" y="27146"/>
                    <a:pt x="420529" y="32861"/>
                    <a:pt x="372904" y="35719"/>
                  </a:cubicBezTo>
                  <a:cubicBezTo>
                    <a:pt x="329089" y="38576"/>
                    <a:pt x="284321" y="36671"/>
                    <a:pt x="244316" y="38576"/>
                  </a:cubicBezTo>
                  <a:cubicBezTo>
                    <a:pt x="185261" y="42386"/>
                    <a:pt x="45244" y="21431"/>
                    <a:pt x="7144" y="2714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30" name="Freeform: Shape 1329">
              <a:extLst>
                <a:ext uri="{FF2B5EF4-FFF2-40B4-BE49-F238E27FC236}">
                  <a16:creationId xmlns:a16="http://schemas.microsoft.com/office/drawing/2014/main" xmlns="" id="{C7A6F614-9389-428F-B946-0AB49096E68E}"/>
                </a:ext>
              </a:extLst>
            </p:cNvPr>
            <p:cNvSpPr/>
            <p:nvPr/>
          </p:nvSpPr>
          <p:spPr>
            <a:xfrm>
              <a:off x="5301697" y="1291113"/>
              <a:ext cx="9525" cy="9525"/>
            </a:xfrm>
            <a:custGeom>
              <a:avLst/>
              <a:gdLst>
                <a:gd name="connsiteX0" fmla="*/ 8491 w 9525"/>
                <a:gd name="connsiteY0" fmla="*/ 10001 h 9525"/>
                <a:gd name="connsiteX1" fmla="*/ 7538 w 9525"/>
                <a:gd name="connsiteY1" fmla="*/ 7144 h 9525"/>
                <a:gd name="connsiteX2" fmla="*/ 8491 w 9525"/>
                <a:gd name="connsiteY2" fmla="*/ 10001 h 9525"/>
              </a:gdLst>
              <a:ahLst/>
              <a:cxnLst>
                <a:cxn ang="0">
                  <a:pos x="connsiteX0" y="connsiteY0"/>
                </a:cxn>
                <a:cxn ang="0">
                  <a:pos x="connsiteX1" y="connsiteY1"/>
                </a:cxn>
                <a:cxn ang="0">
                  <a:pos x="connsiteX2" y="connsiteY2"/>
                </a:cxn>
              </a:cxnLst>
              <a:rect l="l" t="t" r="r" b="b"/>
              <a:pathLst>
                <a:path w="9525" h="9525">
                  <a:moveTo>
                    <a:pt x="8491" y="10001"/>
                  </a:moveTo>
                  <a:cubicBezTo>
                    <a:pt x="7538" y="9049"/>
                    <a:pt x="6586" y="8096"/>
                    <a:pt x="7538" y="7144"/>
                  </a:cubicBezTo>
                  <a:cubicBezTo>
                    <a:pt x="7538" y="8096"/>
                    <a:pt x="8491" y="9049"/>
                    <a:pt x="8491"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31" name="Freeform: Shape 1330">
              <a:extLst>
                <a:ext uri="{FF2B5EF4-FFF2-40B4-BE49-F238E27FC236}">
                  <a16:creationId xmlns:a16="http://schemas.microsoft.com/office/drawing/2014/main" xmlns="" id="{465C07E3-C79A-4150-BF85-32853645F380}"/>
                </a:ext>
              </a:extLst>
            </p:cNvPr>
            <p:cNvSpPr/>
            <p:nvPr/>
          </p:nvSpPr>
          <p:spPr>
            <a:xfrm>
              <a:off x="5263991" y="128402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32" name="Freeform: Shape 1331">
              <a:extLst>
                <a:ext uri="{FF2B5EF4-FFF2-40B4-BE49-F238E27FC236}">
                  <a16:creationId xmlns:a16="http://schemas.microsoft.com/office/drawing/2014/main" xmlns="" id="{402C02D4-B3CF-44C0-8B1B-D8681CE26EC9}"/>
                </a:ext>
              </a:extLst>
            </p:cNvPr>
            <p:cNvSpPr/>
            <p:nvPr/>
          </p:nvSpPr>
          <p:spPr>
            <a:xfrm>
              <a:off x="5254466" y="1282541"/>
              <a:ext cx="9525" cy="9525"/>
            </a:xfrm>
            <a:custGeom>
              <a:avLst/>
              <a:gdLst>
                <a:gd name="connsiteX0" fmla="*/ 7144 w 9525"/>
                <a:gd name="connsiteY0" fmla="*/ 9049 h 9525"/>
                <a:gd name="connsiteX1" fmla="*/ 1095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9049" y="7144"/>
                    <a:pt x="10954" y="7144"/>
                  </a:cubicBezTo>
                  <a:lnTo>
                    <a:pt x="7144" y="9049"/>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33" name="Freeform: Shape 1332">
              <a:extLst>
                <a:ext uri="{FF2B5EF4-FFF2-40B4-BE49-F238E27FC236}">
                  <a16:creationId xmlns:a16="http://schemas.microsoft.com/office/drawing/2014/main" xmlns="" id="{239221BE-70B7-4C03-B329-65F2AA926155}"/>
                </a:ext>
              </a:extLst>
            </p:cNvPr>
            <p:cNvSpPr/>
            <p:nvPr/>
          </p:nvSpPr>
          <p:spPr>
            <a:xfrm>
              <a:off x="5244227" y="1280636"/>
              <a:ext cx="9525" cy="9525"/>
            </a:xfrm>
            <a:custGeom>
              <a:avLst/>
              <a:gdLst>
                <a:gd name="connsiteX0" fmla="*/ 7858 w 9525"/>
                <a:gd name="connsiteY0" fmla="*/ 8096 h 9525"/>
                <a:gd name="connsiteX1" fmla="*/ 7858 w 9525"/>
                <a:gd name="connsiteY1" fmla="*/ 7144 h 9525"/>
                <a:gd name="connsiteX2" fmla="*/ 7858 w 9525"/>
                <a:gd name="connsiteY2" fmla="*/ 8096 h 9525"/>
              </a:gdLst>
              <a:ahLst/>
              <a:cxnLst>
                <a:cxn ang="0">
                  <a:pos x="connsiteX0" y="connsiteY0"/>
                </a:cxn>
                <a:cxn ang="0">
                  <a:pos x="connsiteX1" y="connsiteY1"/>
                </a:cxn>
                <a:cxn ang="0">
                  <a:pos x="connsiteX2" y="connsiteY2"/>
                </a:cxn>
              </a:cxnLst>
              <a:rect l="l" t="t" r="r" b="b"/>
              <a:pathLst>
                <a:path w="9525" h="9525">
                  <a:moveTo>
                    <a:pt x="7858" y="8096"/>
                  </a:moveTo>
                  <a:cubicBezTo>
                    <a:pt x="6906" y="7144"/>
                    <a:pt x="6906" y="7144"/>
                    <a:pt x="7858" y="7144"/>
                  </a:cubicBezTo>
                  <a:cubicBezTo>
                    <a:pt x="8811" y="7144"/>
                    <a:pt x="8811" y="7144"/>
                    <a:pt x="7858"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34" name="Freeform: Shape 1333">
              <a:extLst>
                <a:ext uri="{FF2B5EF4-FFF2-40B4-BE49-F238E27FC236}">
                  <a16:creationId xmlns:a16="http://schemas.microsoft.com/office/drawing/2014/main" xmlns="" id="{949A44A8-4B08-4045-9BC5-705F61AD61E4}"/>
                </a:ext>
              </a:extLst>
            </p:cNvPr>
            <p:cNvSpPr/>
            <p:nvPr/>
          </p:nvSpPr>
          <p:spPr>
            <a:xfrm>
              <a:off x="5243036" y="1282541"/>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8096" y="8096"/>
                    <a:pt x="7144" y="7144"/>
                  </a:cubicBezTo>
                  <a:cubicBezTo>
                    <a:pt x="7144" y="8096"/>
                    <a:pt x="9049" y="6191"/>
                    <a:pt x="9049"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35" name="Freeform: Shape 1334">
              <a:extLst>
                <a:ext uri="{FF2B5EF4-FFF2-40B4-BE49-F238E27FC236}">
                  <a16:creationId xmlns:a16="http://schemas.microsoft.com/office/drawing/2014/main" xmlns="" id="{64CDCAC4-FA8F-44B9-95E4-020DE6A3505B}"/>
                </a:ext>
              </a:extLst>
            </p:cNvPr>
            <p:cNvSpPr/>
            <p:nvPr/>
          </p:nvSpPr>
          <p:spPr>
            <a:xfrm>
              <a:off x="5223034" y="1281313"/>
              <a:ext cx="9525" cy="9525"/>
            </a:xfrm>
            <a:custGeom>
              <a:avLst/>
              <a:gdLst>
                <a:gd name="connsiteX0" fmla="*/ 9049 w 9525"/>
                <a:gd name="connsiteY0" fmla="*/ 7419 h 9525"/>
                <a:gd name="connsiteX1" fmla="*/ 7144 w 9525"/>
                <a:gd name="connsiteY1" fmla="*/ 7419 h 9525"/>
                <a:gd name="connsiteX2" fmla="*/ 9049 w 9525"/>
                <a:gd name="connsiteY2" fmla="*/ 7419 h 9525"/>
              </a:gdLst>
              <a:ahLst/>
              <a:cxnLst>
                <a:cxn ang="0">
                  <a:pos x="connsiteX0" y="connsiteY0"/>
                </a:cxn>
                <a:cxn ang="0">
                  <a:pos x="connsiteX1" y="connsiteY1"/>
                </a:cxn>
                <a:cxn ang="0">
                  <a:pos x="connsiteX2" y="connsiteY2"/>
                </a:cxn>
              </a:cxnLst>
              <a:rect l="l" t="t" r="r" b="b"/>
              <a:pathLst>
                <a:path w="9525" h="9525">
                  <a:moveTo>
                    <a:pt x="9049" y="7419"/>
                  </a:moveTo>
                  <a:cubicBezTo>
                    <a:pt x="9049" y="7419"/>
                    <a:pt x="7144" y="8371"/>
                    <a:pt x="7144" y="7419"/>
                  </a:cubicBezTo>
                  <a:cubicBezTo>
                    <a:pt x="8096" y="8371"/>
                    <a:pt x="9049" y="6466"/>
                    <a:pt x="9049" y="74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36" name="Freeform: Shape 1335">
              <a:extLst>
                <a:ext uri="{FF2B5EF4-FFF2-40B4-BE49-F238E27FC236}">
                  <a16:creationId xmlns:a16="http://schemas.microsoft.com/office/drawing/2014/main" xmlns="" id="{B3BA234C-6DFC-4F1A-A393-A224E8EE2341}"/>
                </a:ext>
              </a:extLst>
            </p:cNvPr>
            <p:cNvSpPr/>
            <p:nvPr/>
          </p:nvSpPr>
          <p:spPr>
            <a:xfrm>
              <a:off x="5215266" y="1282647"/>
              <a:ext cx="9525" cy="9525"/>
            </a:xfrm>
            <a:custGeom>
              <a:avLst/>
              <a:gdLst>
                <a:gd name="connsiteX0" fmla="*/ 8244 w 9525"/>
                <a:gd name="connsiteY0" fmla="*/ 7990 h 9525"/>
                <a:gd name="connsiteX1" fmla="*/ 8244 w 9525"/>
                <a:gd name="connsiteY1" fmla="*/ 7990 h 9525"/>
              </a:gdLst>
              <a:ahLst/>
              <a:cxnLst>
                <a:cxn ang="0">
                  <a:pos x="connsiteX0" y="connsiteY0"/>
                </a:cxn>
                <a:cxn ang="0">
                  <a:pos x="connsiteX1" y="connsiteY1"/>
                </a:cxn>
              </a:cxnLst>
              <a:rect l="l" t="t" r="r" b="b"/>
              <a:pathLst>
                <a:path w="9525" h="9525">
                  <a:moveTo>
                    <a:pt x="8244" y="7990"/>
                  </a:moveTo>
                  <a:cubicBezTo>
                    <a:pt x="7291" y="7990"/>
                    <a:pt x="6339" y="6085"/>
                    <a:pt x="82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37" name="Freeform: Shape 1336">
              <a:extLst>
                <a:ext uri="{FF2B5EF4-FFF2-40B4-BE49-F238E27FC236}">
                  <a16:creationId xmlns:a16="http://schemas.microsoft.com/office/drawing/2014/main" xmlns="" id="{9A91D6A3-FBCB-40E1-81D4-B4FFAD1C516C}"/>
                </a:ext>
              </a:extLst>
            </p:cNvPr>
            <p:cNvSpPr/>
            <p:nvPr/>
          </p:nvSpPr>
          <p:spPr>
            <a:xfrm>
              <a:off x="5040154" y="12949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38" name="Freeform: Shape 1337">
              <a:extLst>
                <a:ext uri="{FF2B5EF4-FFF2-40B4-BE49-F238E27FC236}">
                  <a16:creationId xmlns:a16="http://schemas.microsoft.com/office/drawing/2014/main" xmlns="" id="{BB051156-FDC6-4998-91A2-973892922C17}"/>
                </a:ext>
              </a:extLst>
            </p:cNvPr>
            <p:cNvSpPr/>
            <p:nvPr/>
          </p:nvSpPr>
          <p:spPr>
            <a:xfrm>
              <a:off x="4966811" y="1295609"/>
              <a:ext cx="9525" cy="9525"/>
            </a:xfrm>
            <a:custGeom>
              <a:avLst/>
              <a:gdLst>
                <a:gd name="connsiteX0" fmla="*/ 8096 w 9525"/>
                <a:gd name="connsiteY0" fmla="*/ 8363 h 9525"/>
                <a:gd name="connsiteX1" fmla="*/ 7144 w 9525"/>
                <a:gd name="connsiteY1" fmla="*/ 7410 h 9525"/>
                <a:gd name="connsiteX2" fmla="*/ 8096 w 9525"/>
                <a:gd name="connsiteY2" fmla="*/ 8363 h 9525"/>
              </a:gdLst>
              <a:ahLst/>
              <a:cxnLst>
                <a:cxn ang="0">
                  <a:pos x="connsiteX0" y="connsiteY0"/>
                </a:cxn>
                <a:cxn ang="0">
                  <a:pos x="connsiteX1" y="connsiteY1"/>
                </a:cxn>
                <a:cxn ang="0">
                  <a:pos x="connsiteX2" y="connsiteY2"/>
                </a:cxn>
              </a:cxnLst>
              <a:rect l="l" t="t" r="r" b="b"/>
              <a:pathLst>
                <a:path w="9525" h="9525">
                  <a:moveTo>
                    <a:pt x="8096" y="8363"/>
                  </a:moveTo>
                  <a:cubicBezTo>
                    <a:pt x="7144" y="9315"/>
                    <a:pt x="7144" y="7410"/>
                    <a:pt x="7144" y="7410"/>
                  </a:cubicBezTo>
                  <a:cubicBezTo>
                    <a:pt x="8096" y="6458"/>
                    <a:pt x="6191" y="8363"/>
                    <a:pt x="8096" y="836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39" name="Freeform: Shape 1338">
              <a:extLst>
                <a:ext uri="{FF2B5EF4-FFF2-40B4-BE49-F238E27FC236}">
                  <a16:creationId xmlns:a16="http://schemas.microsoft.com/office/drawing/2014/main" xmlns="" id="{13828349-C6D1-448F-BB5C-08E5A3F68209}"/>
                </a:ext>
              </a:extLst>
            </p:cNvPr>
            <p:cNvSpPr/>
            <p:nvPr/>
          </p:nvSpPr>
          <p:spPr>
            <a:xfrm>
              <a:off x="4927759" y="13015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190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40" name="Freeform: Shape 1339">
              <a:extLst>
                <a:ext uri="{FF2B5EF4-FFF2-40B4-BE49-F238E27FC236}">
                  <a16:creationId xmlns:a16="http://schemas.microsoft.com/office/drawing/2014/main" xmlns="" id="{DA1A0EC1-6A4A-4B9F-9131-B0E639073E16}"/>
                </a:ext>
              </a:extLst>
            </p:cNvPr>
            <p:cNvSpPr/>
            <p:nvPr/>
          </p:nvSpPr>
          <p:spPr>
            <a:xfrm>
              <a:off x="5295424" y="1266082"/>
              <a:ext cx="9525" cy="9525"/>
            </a:xfrm>
            <a:custGeom>
              <a:avLst/>
              <a:gdLst>
                <a:gd name="connsiteX0" fmla="*/ 7144 w 9525"/>
                <a:gd name="connsiteY0" fmla="*/ 8363 h 9525"/>
                <a:gd name="connsiteX1" fmla="*/ 8096 w 9525"/>
                <a:gd name="connsiteY1" fmla="*/ 7410 h 9525"/>
                <a:gd name="connsiteX2" fmla="*/ 7144 w 9525"/>
                <a:gd name="connsiteY2" fmla="*/ 8363 h 9525"/>
              </a:gdLst>
              <a:ahLst/>
              <a:cxnLst>
                <a:cxn ang="0">
                  <a:pos x="connsiteX0" y="connsiteY0"/>
                </a:cxn>
                <a:cxn ang="0">
                  <a:pos x="connsiteX1" y="connsiteY1"/>
                </a:cxn>
                <a:cxn ang="0">
                  <a:pos x="connsiteX2" y="connsiteY2"/>
                </a:cxn>
              </a:cxnLst>
              <a:rect l="l" t="t" r="r" b="b"/>
              <a:pathLst>
                <a:path w="9525" h="9525">
                  <a:moveTo>
                    <a:pt x="7144" y="8363"/>
                  </a:moveTo>
                  <a:cubicBezTo>
                    <a:pt x="9049" y="8363"/>
                    <a:pt x="6191" y="6458"/>
                    <a:pt x="8096" y="7410"/>
                  </a:cubicBezTo>
                  <a:cubicBezTo>
                    <a:pt x="8096" y="8363"/>
                    <a:pt x="8096" y="9315"/>
                    <a:pt x="7144" y="836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41" name="Freeform: Shape 1340">
              <a:extLst>
                <a:ext uri="{FF2B5EF4-FFF2-40B4-BE49-F238E27FC236}">
                  <a16:creationId xmlns:a16="http://schemas.microsoft.com/office/drawing/2014/main" xmlns="" id="{6BA1E12C-1FE3-4EFB-88B3-15DFF306761C}"/>
                </a:ext>
              </a:extLst>
            </p:cNvPr>
            <p:cNvSpPr/>
            <p:nvPr/>
          </p:nvSpPr>
          <p:spPr>
            <a:xfrm>
              <a:off x="4789646" y="1250156"/>
              <a:ext cx="514350" cy="28575"/>
            </a:xfrm>
            <a:custGeom>
              <a:avLst/>
              <a:gdLst>
                <a:gd name="connsiteX0" fmla="*/ 7144 w 514350"/>
                <a:gd name="connsiteY0" fmla="*/ 23336 h 28575"/>
                <a:gd name="connsiteX1" fmla="*/ 148114 w 514350"/>
                <a:gd name="connsiteY1" fmla="*/ 20479 h 28575"/>
                <a:gd name="connsiteX2" fmla="*/ 226219 w 514350"/>
                <a:gd name="connsiteY2" fmla="*/ 15716 h 28575"/>
                <a:gd name="connsiteX3" fmla="*/ 299561 w 514350"/>
                <a:gd name="connsiteY3" fmla="*/ 15716 h 28575"/>
                <a:gd name="connsiteX4" fmla="*/ 388144 w 514350"/>
                <a:gd name="connsiteY4" fmla="*/ 10001 h 28575"/>
                <a:gd name="connsiteX5" fmla="*/ 388144 w 514350"/>
                <a:gd name="connsiteY5" fmla="*/ 21431 h 28575"/>
                <a:gd name="connsiteX6" fmla="*/ 435769 w 514350"/>
                <a:gd name="connsiteY6" fmla="*/ 18574 h 28575"/>
                <a:gd name="connsiteX7" fmla="*/ 446246 w 514350"/>
                <a:gd name="connsiteY7" fmla="*/ 9049 h 28575"/>
                <a:gd name="connsiteX8" fmla="*/ 446246 w 514350"/>
                <a:gd name="connsiteY8" fmla="*/ 15716 h 28575"/>
                <a:gd name="connsiteX9" fmla="*/ 451009 w 514350"/>
                <a:gd name="connsiteY9" fmla="*/ 8096 h 28575"/>
                <a:gd name="connsiteX10" fmla="*/ 453866 w 514350"/>
                <a:gd name="connsiteY10" fmla="*/ 7144 h 28575"/>
                <a:gd name="connsiteX11" fmla="*/ 462439 w 514350"/>
                <a:gd name="connsiteY11" fmla="*/ 9049 h 28575"/>
                <a:gd name="connsiteX12" fmla="*/ 457676 w 514350"/>
                <a:gd name="connsiteY12" fmla="*/ 18574 h 28575"/>
                <a:gd name="connsiteX13" fmla="*/ 471011 w 514350"/>
                <a:gd name="connsiteY13" fmla="*/ 9049 h 28575"/>
                <a:gd name="connsiteX14" fmla="*/ 505301 w 514350"/>
                <a:gd name="connsiteY14" fmla="*/ 17621 h 28575"/>
                <a:gd name="connsiteX15" fmla="*/ 508159 w 514350"/>
                <a:gd name="connsiteY15" fmla="*/ 19526 h 28575"/>
                <a:gd name="connsiteX16" fmla="*/ 343376 w 514350"/>
                <a:gd name="connsiteY16" fmla="*/ 30004 h 28575"/>
                <a:gd name="connsiteX17" fmla="*/ 224314 w 514350"/>
                <a:gd name="connsiteY17" fmla="*/ 29051 h 28575"/>
                <a:gd name="connsiteX18" fmla="*/ 7144 w 514350"/>
                <a:gd name="connsiteY18" fmla="*/ 2333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4350" h="28575">
                  <a:moveTo>
                    <a:pt x="7144" y="23336"/>
                  </a:moveTo>
                  <a:cubicBezTo>
                    <a:pt x="30004" y="5239"/>
                    <a:pt x="130016" y="21431"/>
                    <a:pt x="148114" y="20479"/>
                  </a:cubicBezTo>
                  <a:cubicBezTo>
                    <a:pt x="170021" y="19526"/>
                    <a:pt x="215741" y="23336"/>
                    <a:pt x="226219" y="15716"/>
                  </a:cubicBezTo>
                  <a:cubicBezTo>
                    <a:pt x="227171" y="17621"/>
                    <a:pt x="299561" y="15716"/>
                    <a:pt x="299561" y="15716"/>
                  </a:cubicBezTo>
                  <a:cubicBezTo>
                    <a:pt x="296704" y="16669"/>
                    <a:pt x="388144" y="13811"/>
                    <a:pt x="388144" y="10001"/>
                  </a:cubicBezTo>
                  <a:cubicBezTo>
                    <a:pt x="389096" y="10954"/>
                    <a:pt x="387191" y="20479"/>
                    <a:pt x="388144" y="21431"/>
                  </a:cubicBezTo>
                  <a:cubicBezTo>
                    <a:pt x="392906" y="17621"/>
                    <a:pt x="442436" y="1429"/>
                    <a:pt x="435769" y="18574"/>
                  </a:cubicBezTo>
                  <a:cubicBezTo>
                    <a:pt x="434816" y="18574"/>
                    <a:pt x="445294" y="9049"/>
                    <a:pt x="446246" y="9049"/>
                  </a:cubicBezTo>
                  <a:cubicBezTo>
                    <a:pt x="446246" y="9049"/>
                    <a:pt x="443389" y="15716"/>
                    <a:pt x="446246" y="15716"/>
                  </a:cubicBezTo>
                  <a:cubicBezTo>
                    <a:pt x="450056" y="14764"/>
                    <a:pt x="449104" y="10001"/>
                    <a:pt x="451009" y="8096"/>
                  </a:cubicBezTo>
                  <a:cubicBezTo>
                    <a:pt x="450056" y="10001"/>
                    <a:pt x="451009" y="10001"/>
                    <a:pt x="453866" y="7144"/>
                  </a:cubicBezTo>
                  <a:cubicBezTo>
                    <a:pt x="457676" y="13811"/>
                    <a:pt x="451009" y="10954"/>
                    <a:pt x="462439" y="9049"/>
                  </a:cubicBezTo>
                  <a:cubicBezTo>
                    <a:pt x="461486" y="15716"/>
                    <a:pt x="455771" y="9049"/>
                    <a:pt x="457676" y="18574"/>
                  </a:cubicBezTo>
                  <a:cubicBezTo>
                    <a:pt x="459581" y="18574"/>
                    <a:pt x="471011" y="10001"/>
                    <a:pt x="471011" y="9049"/>
                  </a:cubicBezTo>
                  <a:cubicBezTo>
                    <a:pt x="482441" y="10954"/>
                    <a:pt x="491966" y="20479"/>
                    <a:pt x="505301" y="17621"/>
                  </a:cubicBezTo>
                  <a:cubicBezTo>
                    <a:pt x="505301" y="18574"/>
                    <a:pt x="508159" y="19526"/>
                    <a:pt x="508159" y="19526"/>
                  </a:cubicBezTo>
                  <a:cubicBezTo>
                    <a:pt x="491966" y="27146"/>
                    <a:pt x="388144" y="28099"/>
                    <a:pt x="343376" y="30004"/>
                  </a:cubicBezTo>
                  <a:cubicBezTo>
                    <a:pt x="303371" y="30956"/>
                    <a:pt x="261461" y="28099"/>
                    <a:pt x="224314" y="29051"/>
                  </a:cubicBezTo>
                  <a:cubicBezTo>
                    <a:pt x="184309" y="29051"/>
                    <a:pt x="31909" y="16669"/>
                    <a:pt x="7144" y="2333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42" name="Freeform: Shape 1341">
              <a:extLst>
                <a:ext uri="{FF2B5EF4-FFF2-40B4-BE49-F238E27FC236}">
                  <a16:creationId xmlns:a16="http://schemas.microsoft.com/office/drawing/2014/main" xmlns="" id="{813FC679-F047-460B-9133-985FBD16A80B}"/>
                </a:ext>
              </a:extLst>
            </p:cNvPr>
            <p:cNvSpPr/>
            <p:nvPr/>
          </p:nvSpPr>
          <p:spPr>
            <a:xfrm>
              <a:off x="5292300" y="1265396"/>
              <a:ext cx="9525" cy="9525"/>
            </a:xfrm>
            <a:custGeom>
              <a:avLst/>
              <a:gdLst>
                <a:gd name="connsiteX0" fmla="*/ 8363 w 9525"/>
                <a:gd name="connsiteY0" fmla="*/ 10001 h 9525"/>
                <a:gd name="connsiteX1" fmla="*/ 7410 w 9525"/>
                <a:gd name="connsiteY1" fmla="*/ 7144 h 9525"/>
                <a:gd name="connsiteX2" fmla="*/ 8363 w 9525"/>
                <a:gd name="connsiteY2" fmla="*/ 10001 h 9525"/>
              </a:gdLst>
              <a:ahLst/>
              <a:cxnLst>
                <a:cxn ang="0">
                  <a:pos x="connsiteX0" y="connsiteY0"/>
                </a:cxn>
                <a:cxn ang="0">
                  <a:pos x="connsiteX1" y="connsiteY1"/>
                </a:cxn>
                <a:cxn ang="0">
                  <a:pos x="connsiteX2" y="connsiteY2"/>
                </a:cxn>
              </a:cxnLst>
              <a:rect l="l" t="t" r="r" b="b"/>
              <a:pathLst>
                <a:path w="9525" h="9525">
                  <a:moveTo>
                    <a:pt x="8363" y="10001"/>
                  </a:moveTo>
                  <a:cubicBezTo>
                    <a:pt x="8363" y="9049"/>
                    <a:pt x="6458" y="8096"/>
                    <a:pt x="7410" y="7144"/>
                  </a:cubicBezTo>
                  <a:cubicBezTo>
                    <a:pt x="7410" y="7144"/>
                    <a:pt x="8363" y="9049"/>
                    <a:pt x="8363"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43" name="Freeform: Shape 1342">
              <a:extLst>
                <a:ext uri="{FF2B5EF4-FFF2-40B4-BE49-F238E27FC236}">
                  <a16:creationId xmlns:a16="http://schemas.microsoft.com/office/drawing/2014/main" xmlns="" id="{D9B6B898-A6E9-4596-AF56-29667D6F4765}"/>
                </a:ext>
              </a:extLst>
            </p:cNvPr>
            <p:cNvSpPr/>
            <p:nvPr/>
          </p:nvSpPr>
          <p:spPr>
            <a:xfrm>
              <a:off x="5258276" y="1255977"/>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8096" y="6085"/>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44" name="Freeform: Shape 1343">
              <a:extLst>
                <a:ext uri="{FF2B5EF4-FFF2-40B4-BE49-F238E27FC236}">
                  <a16:creationId xmlns:a16="http://schemas.microsoft.com/office/drawing/2014/main" xmlns="" id="{EDCFF313-9BF2-4D21-AAC3-359F8A412F81}"/>
                </a:ext>
              </a:extLst>
            </p:cNvPr>
            <p:cNvSpPr/>
            <p:nvPr/>
          </p:nvSpPr>
          <p:spPr>
            <a:xfrm>
              <a:off x="5248751" y="1254918"/>
              <a:ext cx="9525" cy="9525"/>
            </a:xfrm>
            <a:custGeom>
              <a:avLst/>
              <a:gdLst>
                <a:gd name="connsiteX0" fmla="*/ 7144 w 9525"/>
                <a:gd name="connsiteY0" fmla="*/ 9049 h 9525"/>
                <a:gd name="connsiteX1" fmla="*/ 10001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9049" y="7144"/>
                    <a:pt x="10001" y="7144"/>
                  </a:cubicBezTo>
                  <a:lnTo>
                    <a:pt x="7144" y="9049"/>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45" name="Freeform: Shape 1344">
              <a:extLst>
                <a:ext uri="{FF2B5EF4-FFF2-40B4-BE49-F238E27FC236}">
                  <a16:creationId xmlns:a16="http://schemas.microsoft.com/office/drawing/2014/main" xmlns="" id="{4FFAB510-5DA3-4025-ADC8-44373C1896E5}"/>
                </a:ext>
              </a:extLst>
            </p:cNvPr>
            <p:cNvSpPr/>
            <p:nvPr/>
          </p:nvSpPr>
          <p:spPr>
            <a:xfrm>
              <a:off x="5240417" y="1251108"/>
              <a:ext cx="9525" cy="9525"/>
            </a:xfrm>
            <a:custGeom>
              <a:avLst/>
              <a:gdLst>
                <a:gd name="connsiteX0" fmla="*/ 7858 w 9525"/>
                <a:gd name="connsiteY0" fmla="*/ 8096 h 9525"/>
                <a:gd name="connsiteX1" fmla="*/ 7858 w 9525"/>
                <a:gd name="connsiteY1" fmla="*/ 7144 h 9525"/>
                <a:gd name="connsiteX2" fmla="*/ 7858 w 9525"/>
                <a:gd name="connsiteY2" fmla="*/ 8096 h 9525"/>
              </a:gdLst>
              <a:ahLst/>
              <a:cxnLst>
                <a:cxn ang="0">
                  <a:pos x="connsiteX0" y="connsiteY0"/>
                </a:cxn>
                <a:cxn ang="0">
                  <a:pos x="connsiteX1" y="connsiteY1"/>
                </a:cxn>
                <a:cxn ang="0">
                  <a:pos x="connsiteX2" y="connsiteY2"/>
                </a:cxn>
              </a:cxnLst>
              <a:rect l="l" t="t" r="r" b="b"/>
              <a:pathLst>
                <a:path w="9525" h="9525">
                  <a:moveTo>
                    <a:pt x="7858" y="8096"/>
                  </a:moveTo>
                  <a:cubicBezTo>
                    <a:pt x="6906" y="7144"/>
                    <a:pt x="6906" y="7144"/>
                    <a:pt x="7858" y="7144"/>
                  </a:cubicBezTo>
                  <a:cubicBezTo>
                    <a:pt x="7858" y="8096"/>
                    <a:pt x="7858" y="8096"/>
                    <a:pt x="7858"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46" name="Freeform: Shape 1345">
              <a:extLst>
                <a:ext uri="{FF2B5EF4-FFF2-40B4-BE49-F238E27FC236}">
                  <a16:creationId xmlns:a16="http://schemas.microsoft.com/office/drawing/2014/main" xmlns="" id="{FB3D5B59-B85F-4DE5-AFD2-D10C132752F5}"/>
                </a:ext>
              </a:extLst>
            </p:cNvPr>
            <p:cNvSpPr/>
            <p:nvPr/>
          </p:nvSpPr>
          <p:spPr>
            <a:xfrm>
              <a:off x="5239226" y="1253728"/>
              <a:ext cx="9525" cy="9525"/>
            </a:xfrm>
            <a:custGeom>
              <a:avLst/>
              <a:gdLst>
                <a:gd name="connsiteX0" fmla="*/ 8096 w 9525"/>
                <a:gd name="connsiteY0" fmla="*/ 8334 h 9525"/>
                <a:gd name="connsiteX1" fmla="*/ 7144 w 9525"/>
                <a:gd name="connsiteY1" fmla="*/ 7382 h 9525"/>
                <a:gd name="connsiteX2" fmla="*/ 8096 w 9525"/>
                <a:gd name="connsiteY2" fmla="*/ 8334 h 9525"/>
              </a:gdLst>
              <a:ahLst/>
              <a:cxnLst>
                <a:cxn ang="0">
                  <a:pos x="connsiteX0" y="connsiteY0"/>
                </a:cxn>
                <a:cxn ang="0">
                  <a:pos x="connsiteX1" y="connsiteY1"/>
                </a:cxn>
                <a:cxn ang="0">
                  <a:pos x="connsiteX2" y="connsiteY2"/>
                </a:cxn>
              </a:cxnLst>
              <a:rect l="l" t="t" r="r" b="b"/>
              <a:pathLst>
                <a:path w="9525" h="9525">
                  <a:moveTo>
                    <a:pt x="8096" y="8334"/>
                  </a:moveTo>
                  <a:cubicBezTo>
                    <a:pt x="7144" y="8334"/>
                    <a:pt x="7144" y="7382"/>
                    <a:pt x="7144" y="7382"/>
                  </a:cubicBezTo>
                  <a:cubicBezTo>
                    <a:pt x="7144" y="7382"/>
                    <a:pt x="8096" y="6429"/>
                    <a:pt x="8096" y="833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47" name="Freeform: Shape 1346">
              <a:extLst>
                <a:ext uri="{FF2B5EF4-FFF2-40B4-BE49-F238E27FC236}">
                  <a16:creationId xmlns:a16="http://schemas.microsoft.com/office/drawing/2014/main" xmlns="" id="{D65FDE46-5F4A-4CBA-BD18-8AEE8AD6A24F}"/>
                </a:ext>
              </a:extLst>
            </p:cNvPr>
            <p:cNvSpPr/>
            <p:nvPr/>
          </p:nvSpPr>
          <p:spPr>
            <a:xfrm>
              <a:off x="5220176" y="1251214"/>
              <a:ext cx="9525" cy="9525"/>
            </a:xfrm>
            <a:custGeom>
              <a:avLst/>
              <a:gdLst>
                <a:gd name="connsiteX0" fmla="*/ 9049 w 9525"/>
                <a:gd name="connsiteY0" fmla="*/ 7990 h 9525"/>
                <a:gd name="connsiteX1" fmla="*/ 7144 w 9525"/>
                <a:gd name="connsiteY1" fmla="*/ 7990 h 9525"/>
                <a:gd name="connsiteX2" fmla="*/ 9049 w 9525"/>
                <a:gd name="connsiteY2" fmla="*/ 7990 h 9525"/>
              </a:gdLst>
              <a:ahLst/>
              <a:cxnLst>
                <a:cxn ang="0">
                  <a:pos x="connsiteX0" y="connsiteY0"/>
                </a:cxn>
                <a:cxn ang="0">
                  <a:pos x="connsiteX1" y="connsiteY1"/>
                </a:cxn>
                <a:cxn ang="0">
                  <a:pos x="connsiteX2" y="connsiteY2"/>
                </a:cxn>
              </a:cxnLst>
              <a:rect l="l" t="t" r="r" b="b"/>
              <a:pathLst>
                <a:path w="9525" h="9525">
                  <a:moveTo>
                    <a:pt x="9049" y="7990"/>
                  </a:moveTo>
                  <a:cubicBezTo>
                    <a:pt x="9049" y="7990"/>
                    <a:pt x="8096" y="8943"/>
                    <a:pt x="7144" y="7990"/>
                  </a:cubicBezTo>
                  <a:cubicBezTo>
                    <a:pt x="8096" y="7990"/>
                    <a:pt x="9049" y="6085"/>
                    <a:pt x="9049"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48" name="Freeform: Shape 1347">
              <a:extLst>
                <a:ext uri="{FF2B5EF4-FFF2-40B4-BE49-F238E27FC236}">
                  <a16:creationId xmlns:a16="http://schemas.microsoft.com/office/drawing/2014/main" xmlns="" id="{68D8A8F8-7458-40E4-B5FA-20A7508730CD}"/>
                </a:ext>
              </a:extLst>
            </p:cNvPr>
            <p:cNvSpPr/>
            <p:nvPr/>
          </p:nvSpPr>
          <p:spPr>
            <a:xfrm>
              <a:off x="5213085" y="1252167"/>
              <a:ext cx="9525" cy="9525"/>
            </a:xfrm>
            <a:custGeom>
              <a:avLst/>
              <a:gdLst>
                <a:gd name="connsiteX0" fmla="*/ 7567 w 9525"/>
                <a:gd name="connsiteY0" fmla="*/ 7990 h 9525"/>
                <a:gd name="connsiteX1" fmla="*/ 7567 w 9525"/>
                <a:gd name="connsiteY1" fmla="*/ 7990 h 9525"/>
              </a:gdLst>
              <a:ahLst/>
              <a:cxnLst>
                <a:cxn ang="0">
                  <a:pos x="connsiteX0" y="connsiteY0"/>
                </a:cxn>
                <a:cxn ang="0">
                  <a:pos x="connsiteX1" y="connsiteY1"/>
                </a:cxn>
              </a:cxnLst>
              <a:rect l="l" t="t" r="r" b="b"/>
              <a:pathLst>
                <a:path w="9525" h="9525">
                  <a:moveTo>
                    <a:pt x="7567" y="7990"/>
                  </a:moveTo>
                  <a:cubicBezTo>
                    <a:pt x="7567" y="7990"/>
                    <a:pt x="6615" y="6085"/>
                    <a:pt x="7567"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49" name="Freeform: Shape 1348">
              <a:extLst>
                <a:ext uri="{FF2B5EF4-FFF2-40B4-BE49-F238E27FC236}">
                  <a16:creationId xmlns:a16="http://schemas.microsoft.com/office/drawing/2014/main" xmlns="" id="{6DDAAA65-8730-4277-AD0F-EDD67C98EF8D}"/>
                </a:ext>
              </a:extLst>
            </p:cNvPr>
            <p:cNvSpPr/>
            <p:nvPr/>
          </p:nvSpPr>
          <p:spPr>
            <a:xfrm>
              <a:off x="5049679" y="12568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50" name="Freeform: Shape 1349">
              <a:extLst>
                <a:ext uri="{FF2B5EF4-FFF2-40B4-BE49-F238E27FC236}">
                  <a16:creationId xmlns:a16="http://schemas.microsoft.com/office/drawing/2014/main" xmlns="" id="{E3C1598A-C461-4243-BB05-D89A37877DC5}"/>
                </a:ext>
              </a:extLst>
            </p:cNvPr>
            <p:cNvSpPr/>
            <p:nvPr/>
          </p:nvSpPr>
          <p:spPr>
            <a:xfrm>
              <a:off x="4982051" y="1255871"/>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9049"/>
                    <a:pt x="7144" y="7144"/>
                    <a:pt x="7144" y="7144"/>
                  </a:cubicBezTo>
                  <a:cubicBezTo>
                    <a:pt x="8096" y="7144"/>
                    <a:pt x="6191" y="9049"/>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51" name="Freeform: Shape 1350">
              <a:extLst>
                <a:ext uri="{FF2B5EF4-FFF2-40B4-BE49-F238E27FC236}">
                  <a16:creationId xmlns:a16="http://schemas.microsoft.com/office/drawing/2014/main" xmlns="" id="{24771C4E-3647-43C2-8E32-66FCA16AAFD5}"/>
                </a:ext>
              </a:extLst>
            </p:cNvPr>
            <p:cNvSpPr/>
            <p:nvPr/>
          </p:nvSpPr>
          <p:spPr>
            <a:xfrm>
              <a:off x="4945856" y="12615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190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52" name="Freeform: Shape 1351">
              <a:extLst>
                <a:ext uri="{FF2B5EF4-FFF2-40B4-BE49-F238E27FC236}">
                  <a16:creationId xmlns:a16="http://schemas.microsoft.com/office/drawing/2014/main" xmlns="" id="{906A2C99-3393-4237-9DD3-7594940E20B1}"/>
                </a:ext>
              </a:extLst>
            </p:cNvPr>
            <p:cNvSpPr/>
            <p:nvPr/>
          </p:nvSpPr>
          <p:spPr>
            <a:xfrm>
              <a:off x="5255419" y="575362"/>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8520"/>
                    <a:pt x="9049" y="8520"/>
                    <a:pt x="7144" y="7567"/>
                  </a:cubicBezTo>
                  <a:cubicBezTo>
                    <a:pt x="7144"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53" name="Freeform: Shape 1352">
              <a:extLst>
                <a:ext uri="{FF2B5EF4-FFF2-40B4-BE49-F238E27FC236}">
                  <a16:creationId xmlns:a16="http://schemas.microsoft.com/office/drawing/2014/main" xmlns="" id="{F2D76FE8-9610-4178-8919-D458BF113B45}"/>
                </a:ext>
              </a:extLst>
            </p:cNvPr>
            <p:cNvSpPr/>
            <p:nvPr/>
          </p:nvSpPr>
          <p:spPr>
            <a:xfrm>
              <a:off x="5200187" y="481636"/>
              <a:ext cx="104775" cy="104775"/>
            </a:xfrm>
            <a:custGeom>
              <a:avLst/>
              <a:gdLst>
                <a:gd name="connsiteX0" fmla="*/ 9036 w 104775"/>
                <a:gd name="connsiteY0" fmla="*/ 57479 h 104775"/>
                <a:gd name="connsiteX1" fmla="*/ 48088 w 104775"/>
                <a:gd name="connsiteY1" fmla="*/ 13664 h 104775"/>
                <a:gd name="connsiteX2" fmla="*/ 97618 w 104775"/>
                <a:gd name="connsiteY2" fmla="*/ 69861 h 104775"/>
                <a:gd name="connsiteX3" fmla="*/ 89046 w 104775"/>
                <a:gd name="connsiteY3" fmla="*/ 67956 h 104775"/>
                <a:gd name="connsiteX4" fmla="*/ 86188 w 104775"/>
                <a:gd name="connsiteY4" fmla="*/ 67956 h 104775"/>
                <a:gd name="connsiteX5" fmla="*/ 96666 w 104775"/>
                <a:gd name="connsiteY5" fmla="*/ 75576 h 104775"/>
                <a:gd name="connsiteX6" fmla="*/ 92856 w 104775"/>
                <a:gd name="connsiteY6" fmla="*/ 86054 h 104775"/>
                <a:gd name="connsiteX7" fmla="*/ 84283 w 104775"/>
                <a:gd name="connsiteY7" fmla="*/ 83196 h 104775"/>
                <a:gd name="connsiteX8" fmla="*/ 90951 w 104775"/>
                <a:gd name="connsiteY8" fmla="*/ 90816 h 104775"/>
                <a:gd name="connsiteX9" fmla="*/ 85236 w 104775"/>
                <a:gd name="connsiteY9" fmla="*/ 87006 h 104775"/>
                <a:gd name="connsiteX10" fmla="*/ 90951 w 104775"/>
                <a:gd name="connsiteY10" fmla="*/ 91769 h 104775"/>
                <a:gd name="connsiteX11" fmla="*/ 90951 w 104775"/>
                <a:gd name="connsiteY11" fmla="*/ 92721 h 104775"/>
                <a:gd name="connsiteX12" fmla="*/ 87141 w 104775"/>
                <a:gd name="connsiteY12" fmla="*/ 94626 h 104775"/>
                <a:gd name="connsiteX13" fmla="*/ 79521 w 104775"/>
                <a:gd name="connsiteY13" fmla="*/ 87959 h 104775"/>
                <a:gd name="connsiteX14" fmla="*/ 84283 w 104775"/>
                <a:gd name="connsiteY14" fmla="*/ 98436 h 104775"/>
                <a:gd name="connsiteX15" fmla="*/ 68091 w 104775"/>
                <a:gd name="connsiteY15" fmla="*/ 103199 h 104775"/>
                <a:gd name="connsiteX16" fmla="*/ 65233 w 104775"/>
                <a:gd name="connsiteY16" fmla="*/ 99389 h 104775"/>
                <a:gd name="connsiteX17" fmla="*/ 79521 w 104775"/>
                <a:gd name="connsiteY17" fmla="*/ 49859 h 104775"/>
                <a:gd name="connsiteX18" fmla="*/ 9036 w 104775"/>
                <a:gd name="connsiteY18" fmla="*/ 5747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775" h="104775">
                  <a:moveTo>
                    <a:pt x="9036" y="57479"/>
                  </a:moveTo>
                  <a:cubicBezTo>
                    <a:pt x="-2394" y="51764"/>
                    <a:pt x="41421" y="-10149"/>
                    <a:pt x="48088" y="13664"/>
                  </a:cubicBezTo>
                  <a:cubicBezTo>
                    <a:pt x="105238" y="-15864"/>
                    <a:pt x="78568" y="64146"/>
                    <a:pt x="97618" y="69861"/>
                  </a:cubicBezTo>
                  <a:cubicBezTo>
                    <a:pt x="87141" y="69861"/>
                    <a:pt x="109048" y="67956"/>
                    <a:pt x="89046" y="67956"/>
                  </a:cubicBezTo>
                  <a:cubicBezTo>
                    <a:pt x="89998" y="68909"/>
                    <a:pt x="89046" y="68909"/>
                    <a:pt x="86188" y="67956"/>
                  </a:cubicBezTo>
                  <a:cubicBezTo>
                    <a:pt x="93808" y="73671"/>
                    <a:pt x="91903" y="72719"/>
                    <a:pt x="96666" y="75576"/>
                  </a:cubicBezTo>
                  <a:cubicBezTo>
                    <a:pt x="92856" y="74624"/>
                    <a:pt x="92856" y="84149"/>
                    <a:pt x="92856" y="86054"/>
                  </a:cubicBezTo>
                  <a:cubicBezTo>
                    <a:pt x="89046" y="85101"/>
                    <a:pt x="87141" y="85101"/>
                    <a:pt x="84283" y="83196"/>
                  </a:cubicBezTo>
                  <a:cubicBezTo>
                    <a:pt x="90951" y="81291"/>
                    <a:pt x="87141" y="91769"/>
                    <a:pt x="90951" y="90816"/>
                  </a:cubicBezTo>
                  <a:cubicBezTo>
                    <a:pt x="90951" y="90816"/>
                    <a:pt x="85236" y="86054"/>
                    <a:pt x="85236" y="87006"/>
                  </a:cubicBezTo>
                  <a:cubicBezTo>
                    <a:pt x="85236" y="89864"/>
                    <a:pt x="89998" y="90816"/>
                    <a:pt x="90951" y="91769"/>
                  </a:cubicBezTo>
                  <a:cubicBezTo>
                    <a:pt x="89998" y="90816"/>
                    <a:pt x="89998" y="90816"/>
                    <a:pt x="90951" y="92721"/>
                  </a:cubicBezTo>
                  <a:cubicBezTo>
                    <a:pt x="83331" y="91769"/>
                    <a:pt x="89046" y="88911"/>
                    <a:pt x="87141" y="94626"/>
                  </a:cubicBezTo>
                  <a:cubicBezTo>
                    <a:pt x="83331" y="91769"/>
                    <a:pt x="85236" y="90816"/>
                    <a:pt x="79521" y="87959"/>
                  </a:cubicBezTo>
                  <a:cubicBezTo>
                    <a:pt x="80473" y="87959"/>
                    <a:pt x="83331" y="96531"/>
                    <a:pt x="84283" y="98436"/>
                  </a:cubicBezTo>
                  <a:cubicBezTo>
                    <a:pt x="77616" y="102246"/>
                    <a:pt x="70948" y="95579"/>
                    <a:pt x="68091" y="103199"/>
                  </a:cubicBezTo>
                  <a:cubicBezTo>
                    <a:pt x="68091" y="105104"/>
                    <a:pt x="64281" y="99389"/>
                    <a:pt x="65233" y="99389"/>
                  </a:cubicBezTo>
                  <a:cubicBezTo>
                    <a:pt x="68091" y="100341"/>
                    <a:pt x="86188" y="67004"/>
                    <a:pt x="79521" y="49859"/>
                  </a:cubicBezTo>
                  <a:cubicBezTo>
                    <a:pt x="57613" y="-1576"/>
                    <a:pt x="7131" y="53669"/>
                    <a:pt x="9036" y="5747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54" name="Freeform: Shape 1353">
              <a:extLst>
                <a:ext uri="{FF2B5EF4-FFF2-40B4-BE49-F238E27FC236}">
                  <a16:creationId xmlns:a16="http://schemas.microsoft.com/office/drawing/2014/main" xmlns="" id="{8B53037E-B7C2-4581-9979-976FD7F94C01}"/>
                </a:ext>
              </a:extLst>
            </p:cNvPr>
            <p:cNvSpPr/>
            <p:nvPr/>
          </p:nvSpPr>
          <p:spPr>
            <a:xfrm>
              <a:off x="5256371" y="574833"/>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9049" y="9049"/>
                  </a:cubicBezTo>
                  <a:cubicBezTo>
                    <a:pt x="8096"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55" name="Freeform: Shape 1354">
              <a:extLst>
                <a:ext uri="{FF2B5EF4-FFF2-40B4-BE49-F238E27FC236}">
                  <a16:creationId xmlns:a16="http://schemas.microsoft.com/office/drawing/2014/main" xmlns="" id="{1F5C3BCF-1F6C-4F02-B50C-B0A3C4BB2F14}"/>
                </a:ext>
              </a:extLst>
            </p:cNvPr>
            <p:cNvSpPr/>
            <p:nvPr/>
          </p:nvSpPr>
          <p:spPr>
            <a:xfrm>
              <a:off x="5273516" y="5729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56" name="Freeform: Shape 1355">
              <a:extLst>
                <a:ext uri="{FF2B5EF4-FFF2-40B4-BE49-F238E27FC236}">
                  <a16:creationId xmlns:a16="http://schemas.microsoft.com/office/drawing/2014/main" xmlns="" id="{85213A92-0423-43BD-ACF0-5046E3619545}"/>
                </a:ext>
              </a:extLst>
            </p:cNvPr>
            <p:cNvSpPr/>
            <p:nvPr/>
          </p:nvSpPr>
          <p:spPr>
            <a:xfrm>
              <a:off x="5276374" y="570071"/>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9049"/>
                    <a:pt x="8096" y="9049"/>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57" name="Freeform: Shape 1356">
              <a:extLst>
                <a:ext uri="{FF2B5EF4-FFF2-40B4-BE49-F238E27FC236}">
                  <a16:creationId xmlns:a16="http://schemas.microsoft.com/office/drawing/2014/main" xmlns="" id="{299C1B5B-B8D2-44D2-B35D-8875A710814F}"/>
                </a:ext>
              </a:extLst>
            </p:cNvPr>
            <p:cNvSpPr/>
            <p:nvPr/>
          </p:nvSpPr>
          <p:spPr>
            <a:xfrm>
              <a:off x="5281136" y="5691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58" name="Freeform: Shape 1357">
              <a:extLst>
                <a:ext uri="{FF2B5EF4-FFF2-40B4-BE49-F238E27FC236}">
                  <a16:creationId xmlns:a16="http://schemas.microsoft.com/office/drawing/2014/main" xmlns="" id="{993812C9-BE25-4B11-987A-4E2B9629043E}"/>
                </a:ext>
              </a:extLst>
            </p:cNvPr>
            <p:cNvSpPr/>
            <p:nvPr/>
          </p:nvSpPr>
          <p:spPr>
            <a:xfrm>
              <a:off x="5279231" y="56721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59" name="Freeform: Shape 1358">
              <a:extLst>
                <a:ext uri="{FF2B5EF4-FFF2-40B4-BE49-F238E27FC236}">
                  <a16:creationId xmlns:a16="http://schemas.microsoft.com/office/drawing/2014/main" xmlns="" id="{9638E88C-F032-46FD-A16D-D5885047C7ED}"/>
                </a:ext>
              </a:extLst>
            </p:cNvPr>
            <p:cNvSpPr/>
            <p:nvPr/>
          </p:nvSpPr>
          <p:spPr>
            <a:xfrm>
              <a:off x="5285475" y="561075"/>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6615" y="6615"/>
                    <a:pt x="7567" y="7567"/>
                  </a:cubicBezTo>
                  <a:cubicBezTo>
                    <a:pt x="7567" y="6615"/>
                    <a:pt x="8520" y="8520"/>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60" name="Freeform: Shape 1359">
              <a:extLst>
                <a:ext uri="{FF2B5EF4-FFF2-40B4-BE49-F238E27FC236}">
                  <a16:creationId xmlns:a16="http://schemas.microsoft.com/office/drawing/2014/main" xmlns="" id="{359C26C6-A678-4F08-897C-C1F6F452987C}"/>
                </a:ext>
              </a:extLst>
            </p:cNvPr>
            <p:cNvSpPr/>
            <p:nvPr/>
          </p:nvSpPr>
          <p:spPr>
            <a:xfrm>
              <a:off x="5285899" y="5576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61" name="Freeform: Shape 1360">
              <a:extLst>
                <a:ext uri="{FF2B5EF4-FFF2-40B4-BE49-F238E27FC236}">
                  <a16:creationId xmlns:a16="http://schemas.microsoft.com/office/drawing/2014/main" xmlns="" id="{48D27BBD-C5FB-4781-ADE0-02AAD978F591}"/>
                </a:ext>
              </a:extLst>
            </p:cNvPr>
            <p:cNvSpPr/>
            <p:nvPr/>
          </p:nvSpPr>
          <p:spPr>
            <a:xfrm>
              <a:off x="5278279" y="4938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62" name="Freeform: Shape 1361">
              <a:extLst>
                <a:ext uri="{FF2B5EF4-FFF2-40B4-BE49-F238E27FC236}">
                  <a16:creationId xmlns:a16="http://schemas.microsoft.com/office/drawing/2014/main" xmlns="" id="{3CB7FE6B-FF0D-4DF3-9ED8-2A3301E667E1}"/>
                </a:ext>
              </a:extLst>
            </p:cNvPr>
            <p:cNvSpPr/>
            <p:nvPr/>
          </p:nvSpPr>
          <p:spPr>
            <a:xfrm>
              <a:off x="5251185" y="477678"/>
              <a:ext cx="9525" cy="9525"/>
            </a:xfrm>
            <a:custGeom>
              <a:avLst/>
              <a:gdLst>
                <a:gd name="connsiteX0" fmla="*/ 7567 w 9525"/>
                <a:gd name="connsiteY0" fmla="*/ 8096 h 9525"/>
                <a:gd name="connsiteX1" fmla="*/ 7567 w 9525"/>
                <a:gd name="connsiteY1" fmla="*/ 7144 h 9525"/>
                <a:gd name="connsiteX2" fmla="*/ 7567 w 9525"/>
                <a:gd name="connsiteY2" fmla="*/ 8096 h 9525"/>
              </a:gdLst>
              <a:ahLst/>
              <a:cxnLst>
                <a:cxn ang="0">
                  <a:pos x="connsiteX0" y="connsiteY0"/>
                </a:cxn>
                <a:cxn ang="0">
                  <a:pos x="connsiteX1" y="connsiteY1"/>
                </a:cxn>
                <a:cxn ang="0">
                  <a:pos x="connsiteX2" y="connsiteY2"/>
                </a:cxn>
              </a:cxnLst>
              <a:rect l="l" t="t" r="r" b="b"/>
              <a:pathLst>
                <a:path w="9525" h="9525">
                  <a:moveTo>
                    <a:pt x="7567" y="8096"/>
                  </a:moveTo>
                  <a:cubicBezTo>
                    <a:pt x="6615" y="9049"/>
                    <a:pt x="7567" y="7144"/>
                    <a:pt x="7567" y="7144"/>
                  </a:cubicBezTo>
                  <a:cubicBezTo>
                    <a:pt x="8520" y="7144"/>
                    <a:pt x="7567" y="8096"/>
                    <a:pt x="7567"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63" name="Freeform: Shape 1362">
              <a:extLst>
                <a:ext uri="{FF2B5EF4-FFF2-40B4-BE49-F238E27FC236}">
                  <a16:creationId xmlns:a16="http://schemas.microsoft.com/office/drawing/2014/main" xmlns="" id="{58DA6031-7B0B-467F-A549-084E35D094C8}"/>
                </a:ext>
              </a:extLst>
            </p:cNvPr>
            <p:cNvSpPr/>
            <p:nvPr/>
          </p:nvSpPr>
          <p:spPr>
            <a:xfrm>
              <a:off x="5236369" y="4833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9049" y="1190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64" name="Freeform: Shape 1363">
              <a:extLst>
                <a:ext uri="{FF2B5EF4-FFF2-40B4-BE49-F238E27FC236}">
                  <a16:creationId xmlns:a16="http://schemas.microsoft.com/office/drawing/2014/main" xmlns="" id="{0561D16D-3B57-407C-9D2E-A4E60E0C8D4A}"/>
                </a:ext>
              </a:extLst>
            </p:cNvPr>
            <p:cNvSpPr/>
            <p:nvPr/>
          </p:nvSpPr>
          <p:spPr>
            <a:xfrm>
              <a:off x="4955910" y="55387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8520" y="9049"/>
                    <a:pt x="7567" y="7144"/>
                  </a:cubicBezTo>
                  <a:cubicBezTo>
                    <a:pt x="7567" y="8096"/>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65" name="Freeform: Shape 1364">
              <a:extLst>
                <a:ext uri="{FF2B5EF4-FFF2-40B4-BE49-F238E27FC236}">
                  <a16:creationId xmlns:a16="http://schemas.microsoft.com/office/drawing/2014/main" xmlns="" id="{95184A41-DBBA-4C70-92FE-767C81BF8DC8}"/>
                </a:ext>
              </a:extLst>
            </p:cNvPr>
            <p:cNvSpPr/>
            <p:nvPr/>
          </p:nvSpPr>
          <p:spPr>
            <a:xfrm>
              <a:off x="4901102" y="460043"/>
              <a:ext cx="104775" cy="104775"/>
            </a:xfrm>
            <a:custGeom>
              <a:avLst/>
              <a:gdLst>
                <a:gd name="connsiteX0" fmla="*/ 9036 w 104775"/>
                <a:gd name="connsiteY0" fmla="*/ 57164 h 104775"/>
                <a:gd name="connsiteX1" fmla="*/ 48088 w 104775"/>
                <a:gd name="connsiteY1" fmla="*/ 13349 h 104775"/>
                <a:gd name="connsiteX2" fmla="*/ 97618 w 104775"/>
                <a:gd name="connsiteY2" fmla="*/ 69547 h 104775"/>
                <a:gd name="connsiteX3" fmla="*/ 89046 w 104775"/>
                <a:gd name="connsiteY3" fmla="*/ 67642 h 104775"/>
                <a:gd name="connsiteX4" fmla="*/ 86188 w 104775"/>
                <a:gd name="connsiteY4" fmla="*/ 67642 h 104775"/>
                <a:gd name="connsiteX5" fmla="*/ 96666 w 104775"/>
                <a:gd name="connsiteY5" fmla="*/ 75262 h 104775"/>
                <a:gd name="connsiteX6" fmla="*/ 92856 w 104775"/>
                <a:gd name="connsiteY6" fmla="*/ 85739 h 104775"/>
                <a:gd name="connsiteX7" fmla="*/ 84283 w 104775"/>
                <a:gd name="connsiteY7" fmla="*/ 82882 h 104775"/>
                <a:gd name="connsiteX8" fmla="*/ 90951 w 104775"/>
                <a:gd name="connsiteY8" fmla="*/ 90502 h 104775"/>
                <a:gd name="connsiteX9" fmla="*/ 85236 w 104775"/>
                <a:gd name="connsiteY9" fmla="*/ 86692 h 104775"/>
                <a:gd name="connsiteX10" fmla="*/ 90951 w 104775"/>
                <a:gd name="connsiteY10" fmla="*/ 91454 h 104775"/>
                <a:gd name="connsiteX11" fmla="*/ 90951 w 104775"/>
                <a:gd name="connsiteY11" fmla="*/ 92407 h 104775"/>
                <a:gd name="connsiteX12" fmla="*/ 87141 w 104775"/>
                <a:gd name="connsiteY12" fmla="*/ 94312 h 104775"/>
                <a:gd name="connsiteX13" fmla="*/ 79521 w 104775"/>
                <a:gd name="connsiteY13" fmla="*/ 87644 h 104775"/>
                <a:gd name="connsiteX14" fmla="*/ 84283 w 104775"/>
                <a:gd name="connsiteY14" fmla="*/ 98122 h 104775"/>
                <a:gd name="connsiteX15" fmla="*/ 68091 w 104775"/>
                <a:gd name="connsiteY15" fmla="*/ 102884 h 104775"/>
                <a:gd name="connsiteX16" fmla="*/ 65233 w 104775"/>
                <a:gd name="connsiteY16" fmla="*/ 99074 h 104775"/>
                <a:gd name="connsiteX17" fmla="*/ 79521 w 104775"/>
                <a:gd name="connsiteY17" fmla="*/ 49544 h 104775"/>
                <a:gd name="connsiteX18" fmla="*/ 9036 w 104775"/>
                <a:gd name="connsiteY18" fmla="*/ 5716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775" h="104775">
                  <a:moveTo>
                    <a:pt x="9036" y="57164"/>
                  </a:moveTo>
                  <a:cubicBezTo>
                    <a:pt x="-2394" y="51449"/>
                    <a:pt x="41421" y="-10463"/>
                    <a:pt x="48088" y="13349"/>
                  </a:cubicBezTo>
                  <a:cubicBezTo>
                    <a:pt x="105238" y="-15226"/>
                    <a:pt x="78568" y="63832"/>
                    <a:pt x="97618" y="69547"/>
                  </a:cubicBezTo>
                  <a:cubicBezTo>
                    <a:pt x="87141" y="69547"/>
                    <a:pt x="109048" y="67642"/>
                    <a:pt x="89046" y="67642"/>
                  </a:cubicBezTo>
                  <a:cubicBezTo>
                    <a:pt x="89998" y="68594"/>
                    <a:pt x="89046" y="68594"/>
                    <a:pt x="86188" y="67642"/>
                  </a:cubicBezTo>
                  <a:cubicBezTo>
                    <a:pt x="93808" y="73357"/>
                    <a:pt x="91903" y="72404"/>
                    <a:pt x="96666" y="75262"/>
                  </a:cubicBezTo>
                  <a:cubicBezTo>
                    <a:pt x="92856" y="74309"/>
                    <a:pt x="92856" y="83834"/>
                    <a:pt x="92856" y="85739"/>
                  </a:cubicBezTo>
                  <a:cubicBezTo>
                    <a:pt x="89046" y="84787"/>
                    <a:pt x="87141" y="84787"/>
                    <a:pt x="84283" y="82882"/>
                  </a:cubicBezTo>
                  <a:cubicBezTo>
                    <a:pt x="90951" y="80977"/>
                    <a:pt x="87141" y="91454"/>
                    <a:pt x="90951" y="90502"/>
                  </a:cubicBezTo>
                  <a:cubicBezTo>
                    <a:pt x="90951" y="90502"/>
                    <a:pt x="85236" y="85739"/>
                    <a:pt x="85236" y="86692"/>
                  </a:cubicBezTo>
                  <a:cubicBezTo>
                    <a:pt x="85236" y="89549"/>
                    <a:pt x="89998" y="90502"/>
                    <a:pt x="90951" y="91454"/>
                  </a:cubicBezTo>
                  <a:cubicBezTo>
                    <a:pt x="89998" y="90502"/>
                    <a:pt x="89998" y="90502"/>
                    <a:pt x="90951" y="92407"/>
                  </a:cubicBezTo>
                  <a:cubicBezTo>
                    <a:pt x="83331" y="91454"/>
                    <a:pt x="89046" y="88597"/>
                    <a:pt x="87141" y="94312"/>
                  </a:cubicBezTo>
                  <a:cubicBezTo>
                    <a:pt x="83331" y="91454"/>
                    <a:pt x="85236" y="90502"/>
                    <a:pt x="79521" y="87644"/>
                  </a:cubicBezTo>
                  <a:cubicBezTo>
                    <a:pt x="80473" y="87644"/>
                    <a:pt x="83331" y="96217"/>
                    <a:pt x="84283" y="98122"/>
                  </a:cubicBezTo>
                  <a:cubicBezTo>
                    <a:pt x="77616" y="101932"/>
                    <a:pt x="70948" y="95264"/>
                    <a:pt x="68091" y="102884"/>
                  </a:cubicBezTo>
                  <a:cubicBezTo>
                    <a:pt x="68091" y="104789"/>
                    <a:pt x="64281" y="99074"/>
                    <a:pt x="65233" y="99074"/>
                  </a:cubicBezTo>
                  <a:cubicBezTo>
                    <a:pt x="68091" y="100027"/>
                    <a:pt x="86188" y="66689"/>
                    <a:pt x="79521" y="49544"/>
                  </a:cubicBezTo>
                  <a:cubicBezTo>
                    <a:pt x="57613" y="-938"/>
                    <a:pt x="6178" y="53354"/>
                    <a:pt x="9036" y="571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66" name="Freeform: Shape 1365">
              <a:extLst>
                <a:ext uri="{FF2B5EF4-FFF2-40B4-BE49-F238E27FC236}">
                  <a16:creationId xmlns:a16="http://schemas.microsoft.com/office/drawing/2014/main" xmlns="" id="{669C0378-92D8-4734-80F7-6516762A44A6}"/>
                </a:ext>
              </a:extLst>
            </p:cNvPr>
            <p:cNvSpPr/>
            <p:nvPr/>
          </p:nvSpPr>
          <p:spPr>
            <a:xfrm>
              <a:off x="4957286" y="553878"/>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9049" y="9049"/>
                  </a:cubicBezTo>
                  <a:cubicBezTo>
                    <a:pt x="8096"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67" name="Freeform: Shape 1366">
              <a:extLst>
                <a:ext uri="{FF2B5EF4-FFF2-40B4-BE49-F238E27FC236}">
                  <a16:creationId xmlns:a16="http://schemas.microsoft.com/office/drawing/2014/main" xmlns="" id="{C40F5BC8-2841-4E1C-BD67-3F673711F07F}"/>
                </a:ext>
              </a:extLst>
            </p:cNvPr>
            <p:cNvSpPr/>
            <p:nvPr/>
          </p:nvSpPr>
          <p:spPr>
            <a:xfrm>
              <a:off x="4974431" y="55102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68" name="Freeform: Shape 1367">
              <a:extLst>
                <a:ext uri="{FF2B5EF4-FFF2-40B4-BE49-F238E27FC236}">
                  <a16:creationId xmlns:a16="http://schemas.microsoft.com/office/drawing/2014/main" xmlns="" id="{D70D7DBF-A197-4D65-9BC1-6E09B2319996}"/>
                </a:ext>
              </a:extLst>
            </p:cNvPr>
            <p:cNvSpPr/>
            <p:nvPr/>
          </p:nvSpPr>
          <p:spPr>
            <a:xfrm>
              <a:off x="4976336" y="548163"/>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9049"/>
                    <a:pt x="8096" y="9049"/>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69" name="Freeform: Shape 1368">
              <a:extLst>
                <a:ext uri="{FF2B5EF4-FFF2-40B4-BE49-F238E27FC236}">
                  <a16:creationId xmlns:a16="http://schemas.microsoft.com/office/drawing/2014/main" xmlns="" id="{CC73C637-211B-4F66-A4AE-3B14F3BBE406}"/>
                </a:ext>
              </a:extLst>
            </p:cNvPr>
            <p:cNvSpPr/>
            <p:nvPr/>
          </p:nvSpPr>
          <p:spPr>
            <a:xfrm>
              <a:off x="4982051" y="5472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7144" y="7144"/>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70" name="Freeform: Shape 1369">
              <a:extLst>
                <a:ext uri="{FF2B5EF4-FFF2-40B4-BE49-F238E27FC236}">
                  <a16:creationId xmlns:a16="http://schemas.microsoft.com/office/drawing/2014/main" xmlns="" id="{AC0304A5-B3E0-41DC-A71B-ACE3A3150C93}"/>
                </a:ext>
              </a:extLst>
            </p:cNvPr>
            <p:cNvSpPr/>
            <p:nvPr/>
          </p:nvSpPr>
          <p:spPr>
            <a:xfrm>
              <a:off x="4980146" y="545983"/>
              <a:ext cx="9525" cy="9525"/>
            </a:xfrm>
            <a:custGeom>
              <a:avLst/>
              <a:gdLst>
                <a:gd name="connsiteX0" fmla="*/ 7144 w 9525"/>
                <a:gd name="connsiteY0" fmla="*/ 7419 h 9525"/>
                <a:gd name="connsiteX1" fmla="*/ 8096 w 9525"/>
                <a:gd name="connsiteY1" fmla="*/ 7419 h 9525"/>
                <a:gd name="connsiteX2" fmla="*/ 7144 w 9525"/>
                <a:gd name="connsiteY2" fmla="*/ 7419 h 9525"/>
              </a:gdLst>
              <a:ahLst/>
              <a:cxnLst>
                <a:cxn ang="0">
                  <a:pos x="connsiteX0" y="connsiteY0"/>
                </a:cxn>
                <a:cxn ang="0">
                  <a:pos x="connsiteX1" y="connsiteY1"/>
                </a:cxn>
                <a:cxn ang="0">
                  <a:pos x="connsiteX2" y="connsiteY2"/>
                </a:cxn>
              </a:cxnLst>
              <a:rect l="l" t="t" r="r" b="b"/>
              <a:pathLst>
                <a:path w="9525" h="9525">
                  <a:moveTo>
                    <a:pt x="7144" y="7419"/>
                  </a:moveTo>
                  <a:cubicBezTo>
                    <a:pt x="7144" y="7419"/>
                    <a:pt x="8096" y="7419"/>
                    <a:pt x="8096" y="7419"/>
                  </a:cubicBezTo>
                  <a:cubicBezTo>
                    <a:pt x="8096" y="6466"/>
                    <a:pt x="8096" y="8371"/>
                    <a:pt x="7144" y="74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71" name="Freeform: Shape 1370">
              <a:extLst>
                <a:ext uri="{FF2B5EF4-FFF2-40B4-BE49-F238E27FC236}">
                  <a16:creationId xmlns:a16="http://schemas.microsoft.com/office/drawing/2014/main" xmlns="" id="{8B01773C-AE3C-45BF-B852-2CFBA23AA71D}"/>
                </a:ext>
              </a:extLst>
            </p:cNvPr>
            <p:cNvSpPr/>
            <p:nvPr/>
          </p:nvSpPr>
          <p:spPr>
            <a:xfrm>
              <a:off x="4986390" y="540120"/>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6615" y="6615"/>
                    <a:pt x="7567" y="7567"/>
                  </a:cubicBezTo>
                  <a:cubicBezTo>
                    <a:pt x="6615" y="6615"/>
                    <a:pt x="8520" y="7567"/>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72" name="Freeform: Shape 1371">
              <a:extLst>
                <a:ext uri="{FF2B5EF4-FFF2-40B4-BE49-F238E27FC236}">
                  <a16:creationId xmlns:a16="http://schemas.microsoft.com/office/drawing/2014/main" xmlns="" id="{A86932EE-E236-4FD8-B80D-447CC70703CB}"/>
                </a:ext>
              </a:extLst>
            </p:cNvPr>
            <p:cNvSpPr/>
            <p:nvPr/>
          </p:nvSpPr>
          <p:spPr>
            <a:xfrm>
              <a:off x="4986814" y="5367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73" name="Freeform: Shape 1372">
              <a:extLst>
                <a:ext uri="{FF2B5EF4-FFF2-40B4-BE49-F238E27FC236}">
                  <a16:creationId xmlns:a16="http://schemas.microsoft.com/office/drawing/2014/main" xmlns="" id="{18296AA1-A6BC-4174-9685-38A0D1C9428F}"/>
                </a:ext>
              </a:extLst>
            </p:cNvPr>
            <p:cNvSpPr/>
            <p:nvPr/>
          </p:nvSpPr>
          <p:spPr>
            <a:xfrm>
              <a:off x="4978241" y="4719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74" name="Freeform: Shape 1373">
              <a:extLst>
                <a:ext uri="{FF2B5EF4-FFF2-40B4-BE49-F238E27FC236}">
                  <a16:creationId xmlns:a16="http://schemas.microsoft.com/office/drawing/2014/main" xmlns="" id="{7E09640C-72E5-40D9-8FEC-EFC9B8EBF1CD}"/>
                </a:ext>
              </a:extLst>
            </p:cNvPr>
            <p:cNvSpPr/>
            <p:nvPr/>
          </p:nvSpPr>
          <p:spPr>
            <a:xfrm>
              <a:off x="4952100" y="456723"/>
              <a:ext cx="9525" cy="9525"/>
            </a:xfrm>
            <a:custGeom>
              <a:avLst/>
              <a:gdLst>
                <a:gd name="connsiteX0" fmla="*/ 7567 w 9525"/>
                <a:gd name="connsiteY0" fmla="*/ 8096 h 9525"/>
                <a:gd name="connsiteX1" fmla="*/ 7567 w 9525"/>
                <a:gd name="connsiteY1" fmla="*/ 7144 h 9525"/>
                <a:gd name="connsiteX2" fmla="*/ 7567 w 9525"/>
                <a:gd name="connsiteY2" fmla="*/ 8096 h 9525"/>
              </a:gdLst>
              <a:ahLst/>
              <a:cxnLst>
                <a:cxn ang="0">
                  <a:pos x="connsiteX0" y="connsiteY0"/>
                </a:cxn>
                <a:cxn ang="0">
                  <a:pos x="connsiteX1" y="connsiteY1"/>
                </a:cxn>
                <a:cxn ang="0">
                  <a:pos x="connsiteX2" y="connsiteY2"/>
                </a:cxn>
              </a:cxnLst>
              <a:rect l="l" t="t" r="r" b="b"/>
              <a:pathLst>
                <a:path w="9525" h="9525">
                  <a:moveTo>
                    <a:pt x="7567" y="8096"/>
                  </a:moveTo>
                  <a:cubicBezTo>
                    <a:pt x="6615" y="9049"/>
                    <a:pt x="7567" y="7144"/>
                    <a:pt x="7567" y="7144"/>
                  </a:cubicBezTo>
                  <a:cubicBezTo>
                    <a:pt x="7567" y="7144"/>
                    <a:pt x="6615" y="8096"/>
                    <a:pt x="7567"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75" name="Freeform: Shape 1374">
              <a:extLst>
                <a:ext uri="{FF2B5EF4-FFF2-40B4-BE49-F238E27FC236}">
                  <a16:creationId xmlns:a16="http://schemas.microsoft.com/office/drawing/2014/main" xmlns="" id="{7B618E70-DA20-4600-BC05-2006BBCE5BA0}"/>
                </a:ext>
              </a:extLst>
            </p:cNvPr>
            <p:cNvSpPr/>
            <p:nvPr/>
          </p:nvSpPr>
          <p:spPr>
            <a:xfrm>
              <a:off x="4937284" y="46243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95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76" name="Freeform: Shape 1375">
              <a:extLst>
                <a:ext uri="{FF2B5EF4-FFF2-40B4-BE49-F238E27FC236}">
                  <a16:creationId xmlns:a16="http://schemas.microsoft.com/office/drawing/2014/main" xmlns="" id="{A6893044-ED9C-4727-B288-08357F2CD312}"/>
                </a:ext>
              </a:extLst>
            </p:cNvPr>
            <p:cNvSpPr/>
            <p:nvPr/>
          </p:nvSpPr>
          <p:spPr>
            <a:xfrm>
              <a:off x="5112120" y="556312"/>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8520" y="8520"/>
                    <a:pt x="7567" y="7567"/>
                  </a:cubicBezTo>
                  <a:cubicBezTo>
                    <a:pt x="7567" y="7567"/>
                    <a:pt x="6615" y="6615"/>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77" name="Freeform: Shape 1376">
              <a:extLst>
                <a:ext uri="{FF2B5EF4-FFF2-40B4-BE49-F238E27FC236}">
                  <a16:creationId xmlns:a16="http://schemas.microsoft.com/office/drawing/2014/main" xmlns="" id="{45FF1BA0-A226-4CBF-928F-020BE89D2F43}"/>
                </a:ext>
              </a:extLst>
            </p:cNvPr>
            <p:cNvSpPr/>
            <p:nvPr/>
          </p:nvSpPr>
          <p:spPr>
            <a:xfrm>
              <a:off x="5057312" y="461633"/>
              <a:ext cx="104775" cy="104775"/>
            </a:xfrm>
            <a:custGeom>
              <a:avLst/>
              <a:gdLst>
                <a:gd name="connsiteX0" fmla="*/ 9036 w 104775"/>
                <a:gd name="connsiteY0" fmla="*/ 57479 h 104775"/>
                <a:gd name="connsiteX1" fmla="*/ 48088 w 104775"/>
                <a:gd name="connsiteY1" fmla="*/ 13664 h 104775"/>
                <a:gd name="connsiteX2" fmla="*/ 97618 w 104775"/>
                <a:gd name="connsiteY2" fmla="*/ 69861 h 104775"/>
                <a:gd name="connsiteX3" fmla="*/ 89046 w 104775"/>
                <a:gd name="connsiteY3" fmla="*/ 67956 h 104775"/>
                <a:gd name="connsiteX4" fmla="*/ 86188 w 104775"/>
                <a:gd name="connsiteY4" fmla="*/ 67956 h 104775"/>
                <a:gd name="connsiteX5" fmla="*/ 96666 w 104775"/>
                <a:gd name="connsiteY5" fmla="*/ 75576 h 104775"/>
                <a:gd name="connsiteX6" fmla="*/ 92856 w 104775"/>
                <a:gd name="connsiteY6" fmla="*/ 86054 h 104775"/>
                <a:gd name="connsiteX7" fmla="*/ 84283 w 104775"/>
                <a:gd name="connsiteY7" fmla="*/ 83196 h 104775"/>
                <a:gd name="connsiteX8" fmla="*/ 90951 w 104775"/>
                <a:gd name="connsiteY8" fmla="*/ 90816 h 104775"/>
                <a:gd name="connsiteX9" fmla="*/ 85236 w 104775"/>
                <a:gd name="connsiteY9" fmla="*/ 87006 h 104775"/>
                <a:gd name="connsiteX10" fmla="*/ 90951 w 104775"/>
                <a:gd name="connsiteY10" fmla="*/ 91769 h 104775"/>
                <a:gd name="connsiteX11" fmla="*/ 90951 w 104775"/>
                <a:gd name="connsiteY11" fmla="*/ 92721 h 104775"/>
                <a:gd name="connsiteX12" fmla="*/ 87141 w 104775"/>
                <a:gd name="connsiteY12" fmla="*/ 94626 h 104775"/>
                <a:gd name="connsiteX13" fmla="*/ 79521 w 104775"/>
                <a:gd name="connsiteY13" fmla="*/ 87959 h 104775"/>
                <a:gd name="connsiteX14" fmla="*/ 84283 w 104775"/>
                <a:gd name="connsiteY14" fmla="*/ 98436 h 104775"/>
                <a:gd name="connsiteX15" fmla="*/ 68091 w 104775"/>
                <a:gd name="connsiteY15" fmla="*/ 103199 h 104775"/>
                <a:gd name="connsiteX16" fmla="*/ 65233 w 104775"/>
                <a:gd name="connsiteY16" fmla="*/ 99389 h 104775"/>
                <a:gd name="connsiteX17" fmla="*/ 79521 w 104775"/>
                <a:gd name="connsiteY17" fmla="*/ 49859 h 104775"/>
                <a:gd name="connsiteX18" fmla="*/ 9036 w 104775"/>
                <a:gd name="connsiteY18" fmla="*/ 5747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775" h="104775">
                  <a:moveTo>
                    <a:pt x="9036" y="57479"/>
                  </a:moveTo>
                  <a:cubicBezTo>
                    <a:pt x="-2394" y="51764"/>
                    <a:pt x="41421" y="-10149"/>
                    <a:pt x="48088" y="13664"/>
                  </a:cubicBezTo>
                  <a:cubicBezTo>
                    <a:pt x="104286" y="-15864"/>
                    <a:pt x="78568" y="64146"/>
                    <a:pt x="97618" y="69861"/>
                  </a:cubicBezTo>
                  <a:cubicBezTo>
                    <a:pt x="87141" y="69861"/>
                    <a:pt x="109048" y="67956"/>
                    <a:pt x="89046" y="67956"/>
                  </a:cubicBezTo>
                  <a:cubicBezTo>
                    <a:pt x="89998" y="68909"/>
                    <a:pt x="89046" y="68909"/>
                    <a:pt x="86188" y="67956"/>
                  </a:cubicBezTo>
                  <a:cubicBezTo>
                    <a:pt x="93808" y="73671"/>
                    <a:pt x="91903" y="72719"/>
                    <a:pt x="96666" y="75576"/>
                  </a:cubicBezTo>
                  <a:cubicBezTo>
                    <a:pt x="92856" y="74624"/>
                    <a:pt x="92856" y="84149"/>
                    <a:pt x="92856" y="86054"/>
                  </a:cubicBezTo>
                  <a:cubicBezTo>
                    <a:pt x="89046" y="85101"/>
                    <a:pt x="87141" y="85101"/>
                    <a:pt x="84283" y="83196"/>
                  </a:cubicBezTo>
                  <a:cubicBezTo>
                    <a:pt x="90951" y="81291"/>
                    <a:pt x="87141" y="91769"/>
                    <a:pt x="90951" y="90816"/>
                  </a:cubicBezTo>
                  <a:cubicBezTo>
                    <a:pt x="90951" y="90816"/>
                    <a:pt x="85236" y="86054"/>
                    <a:pt x="85236" y="87006"/>
                  </a:cubicBezTo>
                  <a:cubicBezTo>
                    <a:pt x="85236" y="89864"/>
                    <a:pt x="89998" y="90816"/>
                    <a:pt x="90951" y="91769"/>
                  </a:cubicBezTo>
                  <a:cubicBezTo>
                    <a:pt x="89998" y="90816"/>
                    <a:pt x="89998" y="90816"/>
                    <a:pt x="90951" y="92721"/>
                  </a:cubicBezTo>
                  <a:cubicBezTo>
                    <a:pt x="83331" y="91769"/>
                    <a:pt x="89046" y="88911"/>
                    <a:pt x="87141" y="94626"/>
                  </a:cubicBezTo>
                  <a:cubicBezTo>
                    <a:pt x="83331" y="91769"/>
                    <a:pt x="85236" y="90816"/>
                    <a:pt x="79521" y="87959"/>
                  </a:cubicBezTo>
                  <a:cubicBezTo>
                    <a:pt x="80473" y="87959"/>
                    <a:pt x="83331" y="96531"/>
                    <a:pt x="84283" y="98436"/>
                  </a:cubicBezTo>
                  <a:cubicBezTo>
                    <a:pt x="77616" y="102246"/>
                    <a:pt x="70948" y="95579"/>
                    <a:pt x="68091" y="103199"/>
                  </a:cubicBezTo>
                  <a:cubicBezTo>
                    <a:pt x="68091" y="105104"/>
                    <a:pt x="64281" y="99389"/>
                    <a:pt x="65233" y="99389"/>
                  </a:cubicBezTo>
                  <a:cubicBezTo>
                    <a:pt x="68091" y="100341"/>
                    <a:pt x="86188" y="67004"/>
                    <a:pt x="79521" y="49859"/>
                  </a:cubicBezTo>
                  <a:cubicBezTo>
                    <a:pt x="56661" y="-624"/>
                    <a:pt x="6178" y="54621"/>
                    <a:pt x="9036" y="5747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78" name="Freeform: Shape 1377">
              <a:extLst>
                <a:ext uri="{FF2B5EF4-FFF2-40B4-BE49-F238E27FC236}">
                  <a16:creationId xmlns:a16="http://schemas.microsoft.com/office/drawing/2014/main" xmlns="" id="{0115F52F-7DDA-4E3A-A126-0EF26138D5EE}"/>
                </a:ext>
              </a:extLst>
            </p:cNvPr>
            <p:cNvSpPr/>
            <p:nvPr/>
          </p:nvSpPr>
          <p:spPr>
            <a:xfrm>
              <a:off x="5112544" y="555783"/>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9049" y="9049"/>
                  </a:cubicBezTo>
                  <a:cubicBezTo>
                    <a:pt x="9049" y="9049"/>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79" name="Freeform: Shape 1378">
              <a:extLst>
                <a:ext uri="{FF2B5EF4-FFF2-40B4-BE49-F238E27FC236}">
                  <a16:creationId xmlns:a16="http://schemas.microsoft.com/office/drawing/2014/main" xmlns="" id="{9AD5DA25-2056-42A5-8937-FD16D2246363}"/>
                </a:ext>
              </a:extLst>
            </p:cNvPr>
            <p:cNvSpPr/>
            <p:nvPr/>
          </p:nvSpPr>
          <p:spPr>
            <a:xfrm>
              <a:off x="5129689" y="5529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9049"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80" name="Freeform: Shape 1379">
              <a:extLst>
                <a:ext uri="{FF2B5EF4-FFF2-40B4-BE49-F238E27FC236}">
                  <a16:creationId xmlns:a16="http://schemas.microsoft.com/office/drawing/2014/main" xmlns="" id="{7529D2B7-B993-4CEC-B88C-2E7B3CA88528}"/>
                </a:ext>
              </a:extLst>
            </p:cNvPr>
            <p:cNvSpPr/>
            <p:nvPr/>
          </p:nvSpPr>
          <p:spPr>
            <a:xfrm>
              <a:off x="5132546" y="551021"/>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9049"/>
                    <a:pt x="8096" y="9049"/>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81" name="Freeform: Shape 1380">
              <a:extLst>
                <a:ext uri="{FF2B5EF4-FFF2-40B4-BE49-F238E27FC236}">
                  <a16:creationId xmlns:a16="http://schemas.microsoft.com/office/drawing/2014/main" xmlns="" id="{B10DC505-929B-4A50-ACFA-77739474183E}"/>
                </a:ext>
              </a:extLst>
            </p:cNvPr>
            <p:cNvSpPr/>
            <p:nvPr/>
          </p:nvSpPr>
          <p:spPr>
            <a:xfrm>
              <a:off x="5138261" y="5491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8096"/>
                    <a:pt x="7144" y="7144"/>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82" name="Freeform: Shape 1381">
              <a:extLst>
                <a:ext uri="{FF2B5EF4-FFF2-40B4-BE49-F238E27FC236}">
                  <a16:creationId xmlns:a16="http://schemas.microsoft.com/office/drawing/2014/main" xmlns="" id="{F1FCCD36-2A29-4CF3-9C0E-FC9ED2238E76}"/>
                </a:ext>
              </a:extLst>
            </p:cNvPr>
            <p:cNvSpPr/>
            <p:nvPr/>
          </p:nvSpPr>
          <p:spPr>
            <a:xfrm>
              <a:off x="5136356" y="54816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83" name="Freeform: Shape 1382">
              <a:extLst>
                <a:ext uri="{FF2B5EF4-FFF2-40B4-BE49-F238E27FC236}">
                  <a16:creationId xmlns:a16="http://schemas.microsoft.com/office/drawing/2014/main" xmlns="" id="{EC02D365-3FCE-4992-BB16-88DBEAB00AAD}"/>
                </a:ext>
              </a:extLst>
            </p:cNvPr>
            <p:cNvSpPr/>
            <p:nvPr/>
          </p:nvSpPr>
          <p:spPr>
            <a:xfrm>
              <a:off x="5142071" y="54202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6615"/>
                    <a:pt x="7144" y="7567"/>
                  </a:cubicBezTo>
                  <a:cubicBezTo>
                    <a:pt x="7144" y="6615"/>
                    <a:pt x="9049" y="8520"/>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84" name="Freeform: Shape 1383">
              <a:extLst>
                <a:ext uri="{FF2B5EF4-FFF2-40B4-BE49-F238E27FC236}">
                  <a16:creationId xmlns:a16="http://schemas.microsoft.com/office/drawing/2014/main" xmlns="" id="{96600AAC-EEF3-4F49-8140-9A57EB43608C}"/>
                </a:ext>
              </a:extLst>
            </p:cNvPr>
            <p:cNvSpPr/>
            <p:nvPr/>
          </p:nvSpPr>
          <p:spPr>
            <a:xfrm>
              <a:off x="5143024" y="53863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85" name="Freeform: Shape 1384">
              <a:extLst>
                <a:ext uri="{FF2B5EF4-FFF2-40B4-BE49-F238E27FC236}">
                  <a16:creationId xmlns:a16="http://schemas.microsoft.com/office/drawing/2014/main" xmlns="" id="{54D72994-448B-4E17-B4A4-7D402F7C05D6}"/>
                </a:ext>
              </a:extLst>
            </p:cNvPr>
            <p:cNvSpPr/>
            <p:nvPr/>
          </p:nvSpPr>
          <p:spPr>
            <a:xfrm>
              <a:off x="5134451" y="4738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86" name="Freeform: Shape 1385">
              <a:extLst>
                <a:ext uri="{FF2B5EF4-FFF2-40B4-BE49-F238E27FC236}">
                  <a16:creationId xmlns:a16="http://schemas.microsoft.com/office/drawing/2014/main" xmlns="" id="{225236FE-73BA-43C3-BBDA-E643A549F6C8}"/>
                </a:ext>
              </a:extLst>
            </p:cNvPr>
            <p:cNvSpPr/>
            <p:nvPr/>
          </p:nvSpPr>
          <p:spPr>
            <a:xfrm>
              <a:off x="5108310" y="458628"/>
              <a:ext cx="9525" cy="9525"/>
            </a:xfrm>
            <a:custGeom>
              <a:avLst/>
              <a:gdLst>
                <a:gd name="connsiteX0" fmla="*/ 7567 w 9525"/>
                <a:gd name="connsiteY0" fmla="*/ 8096 h 9525"/>
                <a:gd name="connsiteX1" fmla="*/ 7567 w 9525"/>
                <a:gd name="connsiteY1" fmla="*/ 7144 h 9525"/>
                <a:gd name="connsiteX2" fmla="*/ 7567 w 9525"/>
                <a:gd name="connsiteY2" fmla="*/ 8096 h 9525"/>
              </a:gdLst>
              <a:ahLst/>
              <a:cxnLst>
                <a:cxn ang="0">
                  <a:pos x="connsiteX0" y="connsiteY0"/>
                </a:cxn>
                <a:cxn ang="0">
                  <a:pos x="connsiteX1" y="connsiteY1"/>
                </a:cxn>
                <a:cxn ang="0">
                  <a:pos x="connsiteX2" y="connsiteY2"/>
                </a:cxn>
              </a:cxnLst>
              <a:rect l="l" t="t" r="r" b="b"/>
              <a:pathLst>
                <a:path w="9525" h="9525">
                  <a:moveTo>
                    <a:pt x="7567" y="8096"/>
                  </a:moveTo>
                  <a:cubicBezTo>
                    <a:pt x="6615" y="9049"/>
                    <a:pt x="7567" y="7144"/>
                    <a:pt x="7567" y="7144"/>
                  </a:cubicBezTo>
                  <a:cubicBezTo>
                    <a:pt x="7567" y="7144"/>
                    <a:pt x="6615" y="8096"/>
                    <a:pt x="7567"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87" name="Freeform: Shape 1386">
              <a:extLst>
                <a:ext uri="{FF2B5EF4-FFF2-40B4-BE49-F238E27FC236}">
                  <a16:creationId xmlns:a16="http://schemas.microsoft.com/office/drawing/2014/main" xmlns="" id="{55D5011B-B676-4DAA-B337-E340DF33C650}"/>
                </a:ext>
              </a:extLst>
            </p:cNvPr>
            <p:cNvSpPr/>
            <p:nvPr/>
          </p:nvSpPr>
          <p:spPr>
            <a:xfrm>
              <a:off x="5093494" y="4643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1190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1388" name="Group 1387">
            <a:extLst>
              <a:ext uri="{FF2B5EF4-FFF2-40B4-BE49-F238E27FC236}">
                <a16:creationId xmlns:a16="http://schemas.microsoft.com/office/drawing/2014/main" xmlns="" id="{D92CC52A-D0DB-4D58-91D1-AEFA79D25E9E}"/>
              </a:ext>
            </a:extLst>
          </p:cNvPr>
          <p:cNvGrpSpPr/>
          <p:nvPr/>
        </p:nvGrpSpPr>
        <p:grpSpPr>
          <a:xfrm rot="20185251">
            <a:off x="7425858" y="3200165"/>
            <a:ext cx="411145" cy="360074"/>
            <a:chOff x="6809793" y="1954053"/>
            <a:chExt cx="1048808" cy="918528"/>
          </a:xfrm>
        </p:grpSpPr>
        <p:sp>
          <p:nvSpPr>
            <p:cNvPr id="1389" name="Freeform: Shape 1388">
              <a:extLst>
                <a:ext uri="{FF2B5EF4-FFF2-40B4-BE49-F238E27FC236}">
                  <a16:creationId xmlns:a16="http://schemas.microsoft.com/office/drawing/2014/main" xmlns="" id="{61489D96-634A-4E2F-B431-57596B882661}"/>
                </a:ext>
              </a:extLst>
            </p:cNvPr>
            <p:cNvSpPr/>
            <p:nvPr/>
          </p:nvSpPr>
          <p:spPr>
            <a:xfrm>
              <a:off x="6889909" y="1954053"/>
              <a:ext cx="9525" cy="19050"/>
            </a:xfrm>
            <a:custGeom>
              <a:avLst/>
              <a:gdLst>
                <a:gd name="connsiteX0" fmla="*/ 10954 w 9525"/>
                <a:gd name="connsiteY0" fmla="*/ 11906 h 19050"/>
                <a:gd name="connsiteX1" fmla="*/ 7144 w 9525"/>
                <a:gd name="connsiteY1" fmla="*/ 7144 h 19050"/>
                <a:gd name="connsiteX2" fmla="*/ 10954 w 9525"/>
                <a:gd name="connsiteY2" fmla="*/ 11906 h 19050"/>
              </a:gdLst>
              <a:ahLst/>
              <a:cxnLst>
                <a:cxn ang="0">
                  <a:pos x="connsiteX0" y="connsiteY0"/>
                </a:cxn>
                <a:cxn ang="0">
                  <a:pos x="connsiteX1" y="connsiteY1"/>
                </a:cxn>
                <a:cxn ang="0">
                  <a:pos x="connsiteX2" y="connsiteY2"/>
                </a:cxn>
              </a:cxnLst>
              <a:rect l="l" t="t" r="r" b="b"/>
              <a:pathLst>
                <a:path w="9525" h="19050">
                  <a:moveTo>
                    <a:pt x="10954" y="11906"/>
                  </a:moveTo>
                  <a:cubicBezTo>
                    <a:pt x="6191" y="4286"/>
                    <a:pt x="10954" y="17621"/>
                    <a:pt x="7144" y="7144"/>
                  </a:cubicBezTo>
                  <a:cubicBezTo>
                    <a:pt x="9049" y="7144"/>
                    <a:pt x="10001" y="9049"/>
                    <a:pt x="10954" y="1190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90" name="Freeform: Shape 1389">
              <a:extLst>
                <a:ext uri="{FF2B5EF4-FFF2-40B4-BE49-F238E27FC236}">
                  <a16:creationId xmlns:a16="http://schemas.microsoft.com/office/drawing/2014/main" xmlns="" id="{ED49887D-65DC-4CF6-85FF-067BB759826F}"/>
                </a:ext>
              </a:extLst>
            </p:cNvPr>
            <p:cNvSpPr/>
            <p:nvPr/>
          </p:nvSpPr>
          <p:spPr>
            <a:xfrm>
              <a:off x="6896576" y="1970359"/>
              <a:ext cx="962025" cy="676275"/>
            </a:xfrm>
            <a:custGeom>
              <a:avLst/>
              <a:gdLst>
                <a:gd name="connsiteX0" fmla="*/ 61436 w 962025"/>
                <a:gd name="connsiteY0" fmla="*/ 7983 h 676275"/>
                <a:gd name="connsiteX1" fmla="*/ 509111 w 962025"/>
                <a:gd name="connsiteY1" fmla="*/ 31795 h 676275"/>
                <a:gd name="connsiteX2" fmla="*/ 657701 w 962025"/>
                <a:gd name="connsiteY2" fmla="*/ 210865 h 676275"/>
                <a:gd name="connsiteX3" fmla="*/ 934879 w 962025"/>
                <a:gd name="connsiteY3" fmla="*/ 609010 h 676275"/>
                <a:gd name="connsiteX4" fmla="*/ 927259 w 962025"/>
                <a:gd name="connsiteY4" fmla="*/ 592818 h 676275"/>
                <a:gd name="connsiteX5" fmla="*/ 958692 w 962025"/>
                <a:gd name="connsiteY5" fmla="*/ 677590 h 676275"/>
                <a:gd name="connsiteX6" fmla="*/ 671989 w 962025"/>
                <a:gd name="connsiteY6" fmla="*/ 654730 h 676275"/>
                <a:gd name="connsiteX7" fmla="*/ 276701 w 962025"/>
                <a:gd name="connsiteY7" fmla="*/ 551860 h 676275"/>
                <a:gd name="connsiteX8" fmla="*/ 288131 w 962025"/>
                <a:gd name="connsiteY8" fmla="*/ 550908 h 676275"/>
                <a:gd name="connsiteX9" fmla="*/ 93821 w 962025"/>
                <a:gd name="connsiteY9" fmla="*/ 215628 h 676275"/>
                <a:gd name="connsiteX10" fmla="*/ 112871 w 962025"/>
                <a:gd name="connsiteY10" fmla="*/ 247060 h 676275"/>
                <a:gd name="connsiteX11" fmla="*/ 73819 w 962025"/>
                <a:gd name="connsiteY11" fmla="*/ 181338 h 676275"/>
                <a:gd name="connsiteX12" fmla="*/ 11906 w 962025"/>
                <a:gd name="connsiteY12" fmla="*/ 28938 h 676275"/>
                <a:gd name="connsiteX13" fmla="*/ 7144 w 962025"/>
                <a:gd name="connsiteY13" fmla="*/ 15603 h 676275"/>
                <a:gd name="connsiteX14" fmla="*/ 304324 w 962025"/>
                <a:gd name="connsiteY14" fmla="*/ 564243 h 676275"/>
                <a:gd name="connsiteX15" fmla="*/ 932021 w 962025"/>
                <a:gd name="connsiteY15" fmla="*/ 657588 h 676275"/>
                <a:gd name="connsiteX16" fmla="*/ 583406 w 962025"/>
                <a:gd name="connsiteY16" fmla="*/ 94660 h 676275"/>
                <a:gd name="connsiteX17" fmla="*/ 450056 w 962025"/>
                <a:gd name="connsiteY17" fmla="*/ 51798 h 676275"/>
                <a:gd name="connsiteX18" fmla="*/ 61436 w 962025"/>
                <a:gd name="connsiteY18" fmla="*/ 7983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2025" h="676275">
                  <a:moveTo>
                    <a:pt x="61436" y="7983"/>
                  </a:moveTo>
                  <a:cubicBezTo>
                    <a:pt x="138589" y="6078"/>
                    <a:pt x="437674" y="5125"/>
                    <a:pt x="509111" y="31795"/>
                  </a:cubicBezTo>
                  <a:cubicBezTo>
                    <a:pt x="595789" y="64180"/>
                    <a:pt x="621506" y="144190"/>
                    <a:pt x="657701" y="210865"/>
                  </a:cubicBezTo>
                  <a:cubicBezTo>
                    <a:pt x="678656" y="250870"/>
                    <a:pt x="939642" y="604248"/>
                    <a:pt x="934879" y="609010"/>
                  </a:cubicBezTo>
                  <a:cubicBezTo>
                    <a:pt x="932974" y="603295"/>
                    <a:pt x="930117" y="597580"/>
                    <a:pt x="927259" y="592818"/>
                  </a:cubicBezTo>
                  <a:cubicBezTo>
                    <a:pt x="926306" y="609963"/>
                    <a:pt x="954881" y="665208"/>
                    <a:pt x="958692" y="677590"/>
                  </a:cubicBezTo>
                  <a:cubicBezTo>
                    <a:pt x="946309" y="654730"/>
                    <a:pt x="706279" y="650921"/>
                    <a:pt x="671989" y="654730"/>
                  </a:cubicBezTo>
                  <a:cubicBezTo>
                    <a:pt x="625317" y="655683"/>
                    <a:pt x="298609" y="679496"/>
                    <a:pt x="276701" y="551860"/>
                  </a:cubicBezTo>
                  <a:cubicBezTo>
                    <a:pt x="276701" y="556623"/>
                    <a:pt x="290036" y="554718"/>
                    <a:pt x="288131" y="550908"/>
                  </a:cubicBezTo>
                  <a:cubicBezTo>
                    <a:pt x="206216" y="444228"/>
                    <a:pt x="157639" y="282303"/>
                    <a:pt x="93821" y="215628"/>
                  </a:cubicBezTo>
                  <a:cubicBezTo>
                    <a:pt x="98584" y="227058"/>
                    <a:pt x="105251" y="237535"/>
                    <a:pt x="112871" y="247060"/>
                  </a:cubicBezTo>
                  <a:cubicBezTo>
                    <a:pt x="103346" y="228010"/>
                    <a:pt x="74771" y="181338"/>
                    <a:pt x="73819" y="181338"/>
                  </a:cubicBezTo>
                  <a:cubicBezTo>
                    <a:pt x="54769" y="135618"/>
                    <a:pt x="33814" y="68943"/>
                    <a:pt x="11906" y="28938"/>
                  </a:cubicBezTo>
                  <a:cubicBezTo>
                    <a:pt x="14764" y="29890"/>
                    <a:pt x="7144" y="14650"/>
                    <a:pt x="7144" y="15603"/>
                  </a:cubicBezTo>
                  <a:cubicBezTo>
                    <a:pt x="49054" y="81325"/>
                    <a:pt x="181451" y="445180"/>
                    <a:pt x="304324" y="564243"/>
                  </a:cubicBezTo>
                  <a:cubicBezTo>
                    <a:pt x="391954" y="649968"/>
                    <a:pt x="913924" y="603295"/>
                    <a:pt x="932021" y="657588"/>
                  </a:cubicBezTo>
                  <a:cubicBezTo>
                    <a:pt x="878681" y="502330"/>
                    <a:pt x="691992" y="198483"/>
                    <a:pt x="583406" y="94660"/>
                  </a:cubicBezTo>
                  <a:cubicBezTo>
                    <a:pt x="517684" y="32748"/>
                    <a:pt x="561499" y="79420"/>
                    <a:pt x="450056" y="51798"/>
                  </a:cubicBezTo>
                  <a:cubicBezTo>
                    <a:pt x="370046" y="29890"/>
                    <a:pt x="51911" y="6078"/>
                    <a:pt x="61436" y="798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91" name="Freeform: Shape 1390">
              <a:extLst>
                <a:ext uri="{FF2B5EF4-FFF2-40B4-BE49-F238E27FC236}">
                  <a16:creationId xmlns:a16="http://schemas.microsoft.com/office/drawing/2014/main" xmlns="" id="{6E84E157-2478-4319-AA1E-A5D936462199}"/>
                </a:ext>
              </a:extLst>
            </p:cNvPr>
            <p:cNvSpPr/>
            <p:nvPr/>
          </p:nvSpPr>
          <p:spPr>
            <a:xfrm>
              <a:off x="6896576" y="1968341"/>
              <a:ext cx="9525" cy="19050"/>
            </a:xfrm>
            <a:custGeom>
              <a:avLst/>
              <a:gdLst>
                <a:gd name="connsiteX0" fmla="*/ 9049 w 9525"/>
                <a:gd name="connsiteY0" fmla="*/ 7144 h 19050"/>
                <a:gd name="connsiteX1" fmla="*/ 7144 w 9525"/>
                <a:gd name="connsiteY1" fmla="*/ 11906 h 19050"/>
                <a:gd name="connsiteX2" fmla="*/ 9049 w 9525"/>
                <a:gd name="connsiteY2" fmla="*/ 7144 h 19050"/>
              </a:gdLst>
              <a:ahLst/>
              <a:cxnLst>
                <a:cxn ang="0">
                  <a:pos x="connsiteX0" y="connsiteY0"/>
                </a:cxn>
                <a:cxn ang="0">
                  <a:pos x="connsiteX1" y="connsiteY1"/>
                </a:cxn>
                <a:cxn ang="0">
                  <a:pos x="connsiteX2" y="connsiteY2"/>
                </a:cxn>
              </a:cxnLst>
              <a:rect l="l" t="t" r="r" b="b"/>
              <a:pathLst>
                <a:path w="9525" h="19050">
                  <a:moveTo>
                    <a:pt x="9049" y="7144"/>
                  </a:moveTo>
                  <a:cubicBezTo>
                    <a:pt x="9049" y="9049"/>
                    <a:pt x="10954" y="15716"/>
                    <a:pt x="7144" y="11906"/>
                  </a:cubicBezTo>
                  <a:cubicBezTo>
                    <a:pt x="8096" y="10001"/>
                    <a:pt x="8096"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92" name="Freeform: Shape 1391">
              <a:extLst>
                <a:ext uri="{FF2B5EF4-FFF2-40B4-BE49-F238E27FC236}">
                  <a16:creationId xmlns:a16="http://schemas.microsoft.com/office/drawing/2014/main" xmlns="" id="{470C2678-A951-4D13-868D-62BDF7DF1DC9}"/>
                </a:ext>
              </a:extLst>
            </p:cNvPr>
            <p:cNvSpPr/>
            <p:nvPr/>
          </p:nvSpPr>
          <p:spPr>
            <a:xfrm>
              <a:off x="6959184" y="2125186"/>
              <a:ext cx="9525" cy="9525"/>
            </a:xfrm>
            <a:custGeom>
              <a:avLst/>
              <a:gdLst>
                <a:gd name="connsiteX0" fmla="*/ 8354 w 9525"/>
                <a:gd name="connsiteY0" fmla="*/ 8414 h 9525"/>
                <a:gd name="connsiteX1" fmla="*/ 8354 w 9525"/>
                <a:gd name="connsiteY1" fmla="*/ 8414 h 9525"/>
              </a:gdLst>
              <a:ahLst/>
              <a:cxnLst>
                <a:cxn ang="0">
                  <a:pos x="connsiteX0" y="connsiteY0"/>
                </a:cxn>
                <a:cxn ang="0">
                  <a:pos x="connsiteX1" y="connsiteY1"/>
                </a:cxn>
              </a:cxnLst>
              <a:rect l="l" t="t" r="r" b="b"/>
              <a:pathLst>
                <a:path w="9525" h="9525">
                  <a:moveTo>
                    <a:pt x="8354" y="8414"/>
                  </a:moveTo>
                  <a:cubicBezTo>
                    <a:pt x="11211" y="8414"/>
                    <a:pt x="4544" y="5556"/>
                    <a:pt x="835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93" name="Freeform: Shape 1392">
              <a:extLst>
                <a:ext uri="{FF2B5EF4-FFF2-40B4-BE49-F238E27FC236}">
                  <a16:creationId xmlns:a16="http://schemas.microsoft.com/office/drawing/2014/main" xmlns="" id="{59E18126-46D8-4D12-AF40-FB4EE6959E9B}"/>
                </a:ext>
              </a:extLst>
            </p:cNvPr>
            <p:cNvSpPr/>
            <p:nvPr/>
          </p:nvSpPr>
          <p:spPr>
            <a:xfrm>
              <a:off x="6970871" y="2152173"/>
              <a:ext cx="19050" cy="19050"/>
            </a:xfrm>
            <a:custGeom>
              <a:avLst/>
              <a:gdLst>
                <a:gd name="connsiteX0" fmla="*/ 15716 w 19050"/>
                <a:gd name="connsiteY0" fmla="*/ 20479 h 19050"/>
                <a:gd name="connsiteX1" fmla="*/ 7144 w 19050"/>
                <a:gd name="connsiteY1" fmla="*/ 7144 h 19050"/>
                <a:gd name="connsiteX2" fmla="*/ 15716 w 19050"/>
                <a:gd name="connsiteY2" fmla="*/ 20479 h 19050"/>
              </a:gdLst>
              <a:ahLst/>
              <a:cxnLst>
                <a:cxn ang="0">
                  <a:pos x="connsiteX0" y="connsiteY0"/>
                </a:cxn>
                <a:cxn ang="0">
                  <a:pos x="connsiteX1" y="connsiteY1"/>
                </a:cxn>
                <a:cxn ang="0">
                  <a:pos x="connsiteX2" y="connsiteY2"/>
                </a:cxn>
              </a:cxnLst>
              <a:rect l="l" t="t" r="r" b="b"/>
              <a:pathLst>
                <a:path w="19050" h="19050">
                  <a:moveTo>
                    <a:pt x="15716" y="20479"/>
                  </a:moveTo>
                  <a:cubicBezTo>
                    <a:pt x="14764" y="20479"/>
                    <a:pt x="10001" y="12859"/>
                    <a:pt x="7144" y="7144"/>
                  </a:cubicBezTo>
                  <a:lnTo>
                    <a:pt x="15716" y="20479"/>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94" name="Freeform: Shape 1393">
              <a:extLst>
                <a:ext uri="{FF2B5EF4-FFF2-40B4-BE49-F238E27FC236}">
                  <a16:creationId xmlns:a16="http://schemas.microsoft.com/office/drawing/2014/main" xmlns="" id="{79654DE4-4C07-4297-A382-43EDC38345B4}"/>
                </a:ext>
              </a:extLst>
            </p:cNvPr>
            <p:cNvSpPr/>
            <p:nvPr/>
          </p:nvSpPr>
          <p:spPr>
            <a:xfrm>
              <a:off x="6990874" y="2202261"/>
              <a:ext cx="9525" cy="9525"/>
            </a:xfrm>
            <a:custGeom>
              <a:avLst/>
              <a:gdLst>
                <a:gd name="connsiteX0" fmla="*/ 9049 w 9525"/>
                <a:gd name="connsiteY0" fmla="*/ 8491 h 9525"/>
                <a:gd name="connsiteX1" fmla="*/ 7144 w 9525"/>
                <a:gd name="connsiteY1" fmla="*/ 7538 h 9525"/>
                <a:gd name="connsiteX2" fmla="*/ 9049 w 9525"/>
                <a:gd name="connsiteY2" fmla="*/ 8491 h 9525"/>
              </a:gdLst>
              <a:ahLst/>
              <a:cxnLst>
                <a:cxn ang="0">
                  <a:pos x="connsiteX0" y="connsiteY0"/>
                </a:cxn>
                <a:cxn ang="0">
                  <a:pos x="connsiteX1" y="connsiteY1"/>
                </a:cxn>
                <a:cxn ang="0">
                  <a:pos x="connsiteX2" y="connsiteY2"/>
                </a:cxn>
              </a:cxnLst>
              <a:rect l="l" t="t" r="r" b="b"/>
              <a:pathLst>
                <a:path w="9525" h="9525">
                  <a:moveTo>
                    <a:pt x="9049" y="8491"/>
                  </a:moveTo>
                  <a:cubicBezTo>
                    <a:pt x="10001" y="12301"/>
                    <a:pt x="9049" y="11348"/>
                    <a:pt x="7144" y="7538"/>
                  </a:cubicBezTo>
                  <a:cubicBezTo>
                    <a:pt x="7144" y="6586"/>
                    <a:pt x="8096" y="7538"/>
                    <a:pt x="9049" y="849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95" name="Freeform: Shape 1394">
              <a:extLst>
                <a:ext uri="{FF2B5EF4-FFF2-40B4-BE49-F238E27FC236}">
                  <a16:creationId xmlns:a16="http://schemas.microsoft.com/office/drawing/2014/main" xmlns="" id="{95CF2018-9D03-4152-BB6F-E94A8D8ADAFD}"/>
                </a:ext>
              </a:extLst>
            </p:cNvPr>
            <p:cNvSpPr/>
            <p:nvPr/>
          </p:nvSpPr>
          <p:spPr>
            <a:xfrm>
              <a:off x="6995182" y="2204561"/>
              <a:ext cx="9525" cy="19050"/>
            </a:xfrm>
            <a:custGeom>
              <a:avLst/>
              <a:gdLst>
                <a:gd name="connsiteX0" fmla="*/ 7598 w 9525"/>
                <a:gd name="connsiteY0" fmla="*/ 7144 h 19050"/>
                <a:gd name="connsiteX1" fmla="*/ 9503 w 9525"/>
                <a:gd name="connsiteY1" fmla="*/ 13811 h 19050"/>
                <a:gd name="connsiteX2" fmla="*/ 7598 w 9525"/>
                <a:gd name="connsiteY2" fmla="*/ 7144 h 19050"/>
              </a:gdLst>
              <a:ahLst/>
              <a:cxnLst>
                <a:cxn ang="0">
                  <a:pos x="connsiteX0" y="connsiteY0"/>
                </a:cxn>
                <a:cxn ang="0">
                  <a:pos x="connsiteX1" y="connsiteY1"/>
                </a:cxn>
                <a:cxn ang="0">
                  <a:pos x="connsiteX2" y="connsiteY2"/>
                </a:cxn>
              </a:cxnLst>
              <a:rect l="l" t="t" r="r" b="b"/>
              <a:pathLst>
                <a:path w="9525" h="19050">
                  <a:moveTo>
                    <a:pt x="7598" y="7144"/>
                  </a:moveTo>
                  <a:cubicBezTo>
                    <a:pt x="9503" y="10001"/>
                    <a:pt x="9503" y="11906"/>
                    <a:pt x="9503" y="13811"/>
                  </a:cubicBezTo>
                  <a:cubicBezTo>
                    <a:pt x="10455" y="13811"/>
                    <a:pt x="5693" y="7144"/>
                    <a:pt x="759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96" name="Freeform: Shape 1395">
              <a:extLst>
                <a:ext uri="{FF2B5EF4-FFF2-40B4-BE49-F238E27FC236}">
                  <a16:creationId xmlns:a16="http://schemas.microsoft.com/office/drawing/2014/main" xmlns="" id="{1F21F82C-CF54-4470-A461-3BC73B428916}"/>
                </a:ext>
              </a:extLst>
            </p:cNvPr>
            <p:cNvSpPr/>
            <p:nvPr/>
          </p:nvSpPr>
          <p:spPr>
            <a:xfrm>
              <a:off x="7078664" y="2342567"/>
              <a:ext cx="9525" cy="19050"/>
            </a:xfrm>
            <a:custGeom>
              <a:avLst/>
              <a:gdLst>
                <a:gd name="connsiteX0" fmla="*/ 7936 w 9525"/>
                <a:gd name="connsiteY0" fmla="*/ 7250 h 19050"/>
                <a:gd name="connsiteX1" fmla="*/ 11746 w 9525"/>
                <a:gd name="connsiteY1" fmla="*/ 14870 h 19050"/>
                <a:gd name="connsiteX2" fmla="*/ 7936 w 9525"/>
                <a:gd name="connsiteY2" fmla="*/ 7250 h 19050"/>
              </a:gdLst>
              <a:ahLst/>
              <a:cxnLst>
                <a:cxn ang="0">
                  <a:pos x="connsiteX0" y="connsiteY0"/>
                </a:cxn>
                <a:cxn ang="0">
                  <a:pos x="connsiteX1" y="connsiteY1"/>
                </a:cxn>
                <a:cxn ang="0">
                  <a:pos x="connsiteX2" y="connsiteY2"/>
                </a:cxn>
              </a:cxnLst>
              <a:rect l="l" t="t" r="r" b="b"/>
              <a:pathLst>
                <a:path w="9525" h="19050">
                  <a:moveTo>
                    <a:pt x="7936" y="7250"/>
                  </a:moveTo>
                  <a:cubicBezTo>
                    <a:pt x="8889" y="9155"/>
                    <a:pt x="11746" y="12965"/>
                    <a:pt x="11746" y="14870"/>
                  </a:cubicBezTo>
                  <a:cubicBezTo>
                    <a:pt x="10794" y="12012"/>
                    <a:pt x="5079" y="6297"/>
                    <a:pt x="7936" y="725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97" name="Freeform: Shape 1396">
              <a:extLst>
                <a:ext uri="{FF2B5EF4-FFF2-40B4-BE49-F238E27FC236}">
                  <a16:creationId xmlns:a16="http://schemas.microsoft.com/office/drawing/2014/main" xmlns="" id="{EF215373-B8FC-4783-A352-82F402FAF1B3}"/>
                </a:ext>
              </a:extLst>
            </p:cNvPr>
            <p:cNvSpPr/>
            <p:nvPr/>
          </p:nvSpPr>
          <p:spPr>
            <a:xfrm>
              <a:off x="7098506" y="237791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12859"/>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98" name="Freeform: Shape 1397">
              <a:extLst>
                <a:ext uri="{FF2B5EF4-FFF2-40B4-BE49-F238E27FC236}">
                  <a16:creationId xmlns:a16="http://schemas.microsoft.com/office/drawing/2014/main" xmlns="" id="{C179B395-35F0-4CE3-9170-74586DF90E6A}"/>
                </a:ext>
              </a:extLst>
            </p:cNvPr>
            <p:cNvSpPr/>
            <p:nvPr/>
          </p:nvSpPr>
          <p:spPr>
            <a:xfrm>
              <a:off x="7712564" y="2630857"/>
              <a:ext cx="9525" cy="9525"/>
            </a:xfrm>
            <a:custGeom>
              <a:avLst/>
              <a:gdLst>
                <a:gd name="connsiteX0" fmla="*/ 11258 w 9525"/>
                <a:gd name="connsiteY0" fmla="*/ 7567 h 9525"/>
                <a:gd name="connsiteX1" fmla="*/ 11258 w 9525"/>
                <a:gd name="connsiteY1" fmla="*/ 7567 h 9525"/>
              </a:gdLst>
              <a:ahLst/>
              <a:cxnLst>
                <a:cxn ang="0">
                  <a:pos x="connsiteX0" y="connsiteY0"/>
                </a:cxn>
                <a:cxn ang="0">
                  <a:pos x="connsiteX1" y="connsiteY1"/>
                </a:cxn>
              </a:cxnLst>
              <a:rect l="l" t="t" r="r" b="b"/>
              <a:pathLst>
                <a:path w="9525" h="9525">
                  <a:moveTo>
                    <a:pt x="11258" y="7567"/>
                  </a:moveTo>
                  <a:cubicBezTo>
                    <a:pt x="3639" y="6615"/>
                    <a:pt x="8401" y="7567"/>
                    <a:pt x="11258"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99" name="Freeform: Shape 1398">
              <a:extLst>
                <a:ext uri="{FF2B5EF4-FFF2-40B4-BE49-F238E27FC236}">
                  <a16:creationId xmlns:a16="http://schemas.microsoft.com/office/drawing/2014/main" xmlns="" id="{FF537988-0CDC-41E1-BB3F-DA1BEB6466E5}"/>
                </a:ext>
              </a:extLst>
            </p:cNvPr>
            <p:cNvSpPr/>
            <p:nvPr/>
          </p:nvSpPr>
          <p:spPr>
            <a:xfrm>
              <a:off x="7747489" y="2442686"/>
              <a:ext cx="9525" cy="9525"/>
            </a:xfrm>
            <a:custGeom>
              <a:avLst/>
              <a:gdLst>
                <a:gd name="connsiteX0" fmla="*/ 8718 w 9525"/>
                <a:gd name="connsiteY0" fmla="*/ 10954 h 9525"/>
                <a:gd name="connsiteX1" fmla="*/ 7766 w 9525"/>
                <a:gd name="connsiteY1" fmla="*/ 7144 h 9525"/>
                <a:gd name="connsiteX2" fmla="*/ 8718 w 9525"/>
                <a:gd name="connsiteY2" fmla="*/ 10954 h 9525"/>
              </a:gdLst>
              <a:ahLst/>
              <a:cxnLst>
                <a:cxn ang="0">
                  <a:pos x="connsiteX0" y="connsiteY0"/>
                </a:cxn>
                <a:cxn ang="0">
                  <a:pos x="connsiteX1" y="connsiteY1"/>
                </a:cxn>
                <a:cxn ang="0">
                  <a:pos x="connsiteX2" y="connsiteY2"/>
                </a:cxn>
              </a:cxnLst>
              <a:rect l="l" t="t" r="r" b="b"/>
              <a:pathLst>
                <a:path w="9525" h="9525">
                  <a:moveTo>
                    <a:pt x="8718" y="10954"/>
                  </a:moveTo>
                  <a:cubicBezTo>
                    <a:pt x="5861" y="8096"/>
                    <a:pt x="7766" y="8096"/>
                    <a:pt x="7766" y="7144"/>
                  </a:cubicBezTo>
                  <a:cubicBezTo>
                    <a:pt x="9671" y="10001"/>
                    <a:pt x="4908" y="6191"/>
                    <a:pt x="8718"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00" name="Freeform: Shape 1399">
              <a:extLst>
                <a:ext uri="{FF2B5EF4-FFF2-40B4-BE49-F238E27FC236}">
                  <a16:creationId xmlns:a16="http://schemas.microsoft.com/office/drawing/2014/main" xmlns="" id="{97B253D8-5EDF-4FE5-82C4-85B3D2D09F1B}"/>
                </a:ext>
              </a:extLst>
            </p:cNvPr>
            <p:cNvSpPr/>
            <p:nvPr/>
          </p:nvSpPr>
          <p:spPr>
            <a:xfrm>
              <a:off x="7603184" y="2244566"/>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8096"/>
                    <a:pt x="6339" y="11906"/>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01" name="Freeform: Shape 1400">
              <a:extLst>
                <a:ext uri="{FF2B5EF4-FFF2-40B4-BE49-F238E27FC236}">
                  <a16:creationId xmlns:a16="http://schemas.microsoft.com/office/drawing/2014/main" xmlns="" id="{385AB2B8-2411-4A96-BDFF-CBCC6F09BA1E}"/>
                </a:ext>
              </a:extLst>
            </p:cNvPr>
            <p:cNvSpPr/>
            <p:nvPr/>
          </p:nvSpPr>
          <p:spPr>
            <a:xfrm>
              <a:off x="6816172" y="2212181"/>
              <a:ext cx="9525" cy="9525"/>
            </a:xfrm>
            <a:custGeom>
              <a:avLst/>
              <a:gdLst>
                <a:gd name="connsiteX0" fmla="*/ 8491 w 9525"/>
                <a:gd name="connsiteY0" fmla="*/ 9049 h 9525"/>
                <a:gd name="connsiteX1" fmla="*/ 7538 w 9525"/>
                <a:gd name="connsiteY1" fmla="*/ 7144 h 9525"/>
                <a:gd name="connsiteX2" fmla="*/ 8491 w 9525"/>
                <a:gd name="connsiteY2" fmla="*/ 9049 h 9525"/>
              </a:gdLst>
              <a:ahLst/>
              <a:cxnLst>
                <a:cxn ang="0">
                  <a:pos x="connsiteX0" y="connsiteY0"/>
                </a:cxn>
                <a:cxn ang="0">
                  <a:pos x="connsiteX1" y="connsiteY1"/>
                </a:cxn>
                <a:cxn ang="0">
                  <a:pos x="connsiteX2" y="connsiteY2"/>
                </a:cxn>
              </a:cxnLst>
              <a:rect l="l" t="t" r="r" b="b"/>
              <a:pathLst>
                <a:path w="9525" h="9525">
                  <a:moveTo>
                    <a:pt x="8491" y="9049"/>
                  </a:moveTo>
                  <a:cubicBezTo>
                    <a:pt x="7538" y="6191"/>
                    <a:pt x="6586" y="10954"/>
                    <a:pt x="7538" y="7144"/>
                  </a:cubicBezTo>
                  <a:cubicBezTo>
                    <a:pt x="7538" y="8096"/>
                    <a:pt x="8491" y="8096"/>
                    <a:pt x="8491"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02" name="Freeform: Shape 1401">
              <a:extLst>
                <a:ext uri="{FF2B5EF4-FFF2-40B4-BE49-F238E27FC236}">
                  <a16:creationId xmlns:a16="http://schemas.microsoft.com/office/drawing/2014/main" xmlns="" id="{6A9A88A6-715A-41E2-B4CF-C72628828BC9}"/>
                </a:ext>
              </a:extLst>
            </p:cNvPr>
            <p:cNvSpPr/>
            <p:nvPr/>
          </p:nvSpPr>
          <p:spPr>
            <a:xfrm>
              <a:off x="6812756" y="2219801"/>
              <a:ext cx="400050" cy="561975"/>
            </a:xfrm>
            <a:custGeom>
              <a:avLst/>
              <a:gdLst>
                <a:gd name="connsiteX0" fmla="*/ 392906 w 400050"/>
                <a:gd name="connsiteY0" fmla="*/ 385286 h 561975"/>
                <a:gd name="connsiteX1" fmla="*/ 372904 w 400050"/>
                <a:gd name="connsiteY1" fmla="*/ 556736 h 561975"/>
                <a:gd name="connsiteX2" fmla="*/ 198596 w 400050"/>
                <a:gd name="connsiteY2" fmla="*/ 337661 h 561975"/>
                <a:gd name="connsiteX3" fmla="*/ 136684 w 400050"/>
                <a:gd name="connsiteY3" fmla="*/ 214789 h 561975"/>
                <a:gd name="connsiteX4" fmla="*/ 77629 w 400050"/>
                <a:gd name="connsiteY4" fmla="*/ 131921 h 561975"/>
                <a:gd name="connsiteX5" fmla="*/ 89059 w 400050"/>
                <a:gd name="connsiteY5" fmla="*/ 134779 h 561975"/>
                <a:gd name="connsiteX6" fmla="*/ 7144 w 400050"/>
                <a:gd name="connsiteY6" fmla="*/ 7144 h 561975"/>
                <a:gd name="connsiteX7" fmla="*/ 9049 w 400050"/>
                <a:gd name="connsiteY7" fmla="*/ 11906 h 561975"/>
                <a:gd name="connsiteX8" fmla="*/ 362426 w 400050"/>
                <a:gd name="connsiteY8" fmla="*/ 526256 h 561975"/>
                <a:gd name="connsiteX9" fmla="*/ 392906 w 400050"/>
                <a:gd name="connsiteY9" fmla="*/ 385286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050" h="561975">
                  <a:moveTo>
                    <a:pt x="392906" y="385286"/>
                  </a:moveTo>
                  <a:cubicBezTo>
                    <a:pt x="406241" y="414814"/>
                    <a:pt x="356711" y="547211"/>
                    <a:pt x="372904" y="556736"/>
                  </a:cubicBezTo>
                  <a:cubicBezTo>
                    <a:pt x="303371" y="493871"/>
                    <a:pt x="257651" y="369094"/>
                    <a:pt x="198596" y="337661"/>
                  </a:cubicBezTo>
                  <a:cubicBezTo>
                    <a:pt x="185261" y="317659"/>
                    <a:pt x="143351" y="235744"/>
                    <a:pt x="136684" y="214789"/>
                  </a:cubicBezTo>
                  <a:cubicBezTo>
                    <a:pt x="100489" y="195739"/>
                    <a:pt x="100489" y="138589"/>
                    <a:pt x="77629" y="131921"/>
                  </a:cubicBezTo>
                  <a:cubicBezTo>
                    <a:pt x="70961" y="149066"/>
                    <a:pt x="91916" y="132874"/>
                    <a:pt x="89059" y="134779"/>
                  </a:cubicBezTo>
                  <a:cubicBezTo>
                    <a:pt x="90011" y="138589"/>
                    <a:pt x="8096" y="7144"/>
                    <a:pt x="7144" y="7144"/>
                  </a:cubicBezTo>
                  <a:cubicBezTo>
                    <a:pt x="10954" y="13811"/>
                    <a:pt x="13811" y="6191"/>
                    <a:pt x="9049" y="11906"/>
                  </a:cubicBezTo>
                  <a:cubicBezTo>
                    <a:pt x="-476" y="22384"/>
                    <a:pt x="296704" y="474821"/>
                    <a:pt x="362426" y="526256"/>
                  </a:cubicBezTo>
                  <a:cubicBezTo>
                    <a:pt x="341471" y="504349"/>
                    <a:pt x="392906" y="382429"/>
                    <a:pt x="392906" y="38528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03" name="Freeform: Shape 1402">
              <a:extLst>
                <a:ext uri="{FF2B5EF4-FFF2-40B4-BE49-F238E27FC236}">
                  <a16:creationId xmlns:a16="http://schemas.microsoft.com/office/drawing/2014/main" xmlns="" id="{D42D88EC-6A26-445A-BE94-291A06148440}"/>
                </a:ext>
              </a:extLst>
            </p:cNvPr>
            <p:cNvSpPr/>
            <p:nvPr/>
          </p:nvSpPr>
          <p:spPr>
            <a:xfrm>
              <a:off x="6815614" y="2216943"/>
              <a:ext cx="9525" cy="9525"/>
            </a:xfrm>
            <a:custGeom>
              <a:avLst/>
              <a:gdLst>
                <a:gd name="connsiteX0" fmla="*/ 10001 w 9525"/>
                <a:gd name="connsiteY0" fmla="*/ 7144 h 9525"/>
                <a:gd name="connsiteX1" fmla="*/ 7144 w 9525"/>
                <a:gd name="connsiteY1" fmla="*/ 9049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8096"/>
                    <a:pt x="9049" y="10001"/>
                    <a:pt x="7144" y="9049"/>
                  </a:cubicBezTo>
                  <a:cubicBezTo>
                    <a:pt x="7144" y="9049"/>
                    <a:pt x="8096"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04" name="Freeform: Shape 1403">
              <a:extLst>
                <a:ext uri="{FF2B5EF4-FFF2-40B4-BE49-F238E27FC236}">
                  <a16:creationId xmlns:a16="http://schemas.microsoft.com/office/drawing/2014/main" xmlns="" id="{EEEAFDEC-3D6D-43F0-A25C-09C496D8AF0C}"/>
                </a:ext>
              </a:extLst>
            </p:cNvPr>
            <p:cNvSpPr/>
            <p:nvPr/>
          </p:nvSpPr>
          <p:spPr>
            <a:xfrm>
              <a:off x="6827849" y="227218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05" name="Freeform: Shape 1404">
              <a:extLst>
                <a:ext uri="{FF2B5EF4-FFF2-40B4-BE49-F238E27FC236}">
                  <a16:creationId xmlns:a16="http://schemas.microsoft.com/office/drawing/2014/main" xmlns="" id="{2D47BF61-A96F-4CB8-B404-D41FB2892F96}"/>
                </a:ext>
              </a:extLst>
            </p:cNvPr>
            <p:cNvSpPr/>
            <p:nvPr/>
          </p:nvSpPr>
          <p:spPr>
            <a:xfrm>
              <a:off x="6879431" y="2338863"/>
              <a:ext cx="9525" cy="9525"/>
            </a:xfrm>
            <a:custGeom>
              <a:avLst/>
              <a:gdLst>
                <a:gd name="connsiteX0" fmla="*/ 10954 w 9525"/>
                <a:gd name="connsiteY0" fmla="*/ 10001 h 9525"/>
                <a:gd name="connsiteX1" fmla="*/ 7144 w 9525"/>
                <a:gd name="connsiteY1" fmla="*/ 7144 h 9525"/>
                <a:gd name="connsiteX2" fmla="*/ 10954 w 9525"/>
                <a:gd name="connsiteY2" fmla="*/ 10001 h 9525"/>
              </a:gdLst>
              <a:ahLst/>
              <a:cxnLst>
                <a:cxn ang="0">
                  <a:pos x="connsiteX0" y="connsiteY0"/>
                </a:cxn>
                <a:cxn ang="0">
                  <a:pos x="connsiteX1" y="connsiteY1"/>
                </a:cxn>
                <a:cxn ang="0">
                  <a:pos x="connsiteX2" y="connsiteY2"/>
                </a:cxn>
              </a:cxnLst>
              <a:rect l="l" t="t" r="r" b="b"/>
              <a:pathLst>
                <a:path w="9525" h="9525">
                  <a:moveTo>
                    <a:pt x="10954" y="10001"/>
                  </a:moveTo>
                  <a:cubicBezTo>
                    <a:pt x="10001" y="10001"/>
                    <a:pt x="8096" y="8096"/>
                    <a:pt x="7144" y="7144"/>
                  </a:cubicBezTo>
                  <a:lnTo>
                    <a:pt x="10954" y="10001"/>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06" name="Freeform: Shape 1405">
              <a:extLst>
                <a:ext uri="{FF2B5EF4-FFF2-40B4-BE49-F238E27FC236}">
                  <a16:creationId xmlns:a16="http://schemas.microsoft.com/office/drawing/2014/main" xmlns="" id="{6D5A8D3A-208B-4459-B14B-CF56AADD253F}"/>
                </a:ext>
              </a:extLst>
            </p:cNvPr>
            <p:cNvSpPr/>
            <p:nvPr/>
          </p:nvSpPr>
          <p:spPr>
            <a:xfrm>
              <a:off x="6883241" y="2354632"/>
              <a:ext cx="9525" cy="9525"/>
            </a:xfrm>
            <a:custGeom>
              <a:avLst/>
              <a:gdLst>
                <a:gd name="connsiteX0" fmla="*/ 9049 w 9525"/>
                <a:gd name="connsiteY0" fmla="*/ 7567 h 9525"/>
                <a:gd name="connsiteX1" fmla="*/ 7144 w 9525"/>
                <a:gd name="connsiteY1" fmla="*/ 7567 h 9525"/>
                <a:gd name="connsiteX2" fmla="*/ 9049 w 9525"/>
                <a:gd name="connsiteY2" fmla="*/ 7567 h 9525"/>
              </a:gdLst>
              <a:ahLst/>
              <a:cxnLst>
                <a:cxn ang="0">
                  <a:pos x="connsiteX0" y="connsiteY0"/>
                </a:cxn>
                <a:cxn ang="0">
                  <a:pos x="connsiteX1" y="connsiteY1"/>
                </a:cxn>
                <a:cxn ang="0">
                  <a:pos x="connsiteX2" y="connsiteY2"/>
                </a:cxn>
              </a:cxnLst>
              <a:rect l="l" t="t" r="r" b="b"/>
              <a:pathLst>
                <a:path w="9525" h="9525">
                  <a:moveTo>
                    <a:pt x="9049" y="7567"/>
                  </a:moveTo>
                  <a:cubicBezTo>
                    <a:pt x="9049" y="9472"/>
                    <a:pt x="8096" y="8520"/>
                    <a:pt x="7144" y="7567"/>
                  </a:cubicBezTo>
                  <a:cubicBezTo>
                    <a:pt x="8096" y="6615"/>
                    <a:pt x="8096" y="7567"/>
                    <a:pt x="9049"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07" name="Freeform: Shape 1406">
              <a:extLst>
                <a:ext uri="{FF2B5EF4-FFF2-40B4-BE49-F238E27FC236}">
                  <a16:creationId xmlns:a16="http://schemas.microsoft.com/office/drawing/2014/main" xmlns="" id="{1D143F0C-5BA4-4FA2-B520-70F7075E1C7D}"/>
                </a:ext>
              </a:extLst>
            </p:cNvPr>
            <p:cNvSpPr/>
            <p:nvPr/>
          </p:nvSpPr>
          <p:spPr>
            <a:xfrm>
              <a:off x="6887333" y="2354103"/>
              <a:ext cx="9525" cy="9525"/>
            </a:xfrm>
            <a:custGeom>
              <a:avLst/>
              <a:gdLst>
                <a:gd name="connsiteX0" fmla="*/ 7814 w 9525"/>
                <a:gd name="connsiteY0" fmla="*/ 7144 h 9525"/>
                <a:gd name="connsiteX1" fmla="*/ 7814 w 9525"/>
                <a:gd name="connsiteY1" fmla="*/ 10001 h 9525"/>
                <a:gd name="connsiteX2" fmla="*/ 7814 w 9525"/>
                <a:gd name="connsiteY2" fmla="*/ 7144 h 9525"/>
              </a:gdLst>
              <a:ahLst/>
              <a:cxnLst>
                <a:cxn ang="0">
                  <a:pos x="connsiteX0" y="connsiteY0"/>
                </a:cxn>
                <a:cxn ang="0">
                  <a:pos x="connsiteX1" y="connsiteY1"/>
                </a:cxn>
                <a:cxn ang="0">
                  <a:pos x="connsiteX2" y="connsiteY2"/>
                </a:cxn>
              </a:cxnLst>
              <a:rect l="l" t="t" r="r" b="b"/>
              <a:pathLst>
                <a:path w="9525" h="9525">
                  <a:moveTo>
                    <a:pt x="7814" y="7144"/>
                  </a:moveTo>
                  <a:cubicBezTo>
                    <a:pt x="8767" y="8096"/>
                    <a:pt x="7814" y="9049"/>
                    <a:pt x="7814" y="10001"/>
                  </a:cubicBezTo>
                  <a:cubicBezTo>
                    <a:pt x="8767" y="9049"/>
                    <a:pt x="5910" y="8096"/>
                    <a:pt x="78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08" name="Freeform: Shape 1407">
              <a:extLst>
                <a:ext uri="{FF2B5EF4-FFF2-40B4-BE49-F238E27FC236}">
                  <a16:creationId xmlns:a16="http://schemas.microsoft.com/office/drawing/2014/main" xmlns="" id="{FB9276C3-60CE-47EE-9039-B6053B0FF875}"/>
                </a:ext>
              </a:extLst>
            </p:cNvPr>
            <p:cNvSpPr/>
            <p:nvPr/>
          </p:nvSpPr>
          <p:spPr>
            <a:xfrm>
              <a:off x="6898284" y="2380773"/>
              <a:ext cx="9525" cy="9525"/>
            </a:xfrm>
            <a:custGeom>
              <a:avLst/>
              <a:gdLst>
                <a:gd name="connsiteX0" fmla="*/ 7341 w 9525"/>
                <a:gd name="connsiteY0" fmla="*/ 7144 h 9525"/>
                <a:gd name="connsiteX1" fmla="*/ 8294 w 9525"/>
                <a:gd name="connsiteY1" fmla="*/ 10001 h 9525"/>
                <a:gd name="connsiteX2" fmla="*/ 7341 w 9525"/>
                <a:gd name="connsiteY2" fmla="*/ 7144 h 9525"/>
              </a:gdLst>
              <a:ahLst/>
              <a:cxnLst>
                <a:cxn ang="0">
                  <a:pos x="connsiteX0" y="connsiteY0"/>
                </a:cxn>
                <a:cxn ang="0">
                  <a:pos x="connsiteX1" y="connsiteY1"/>
                </a:cxn>
                <a:cxn ang="0">
                  <a:pos x="connsiteX2" y="connsiteY2"/>
                </a:cxn>
              </a:cxnLst>
              <a:rect l="l" t="t" r="r" b="b"/>
              <a:pathLst>
                <a:path w="9525" h="9525">
                  <a:moveTo>
                    <a:pt x="7341" y="7144"/>
                  </a:moveTo>
                  <a:cubicBezTo>
                    <a:pt x="7341" y="8096"/>
                    <a:pt x="9246" y="8096"/>
                    <a:pt x="8294" y="10001"/>
                  </a:cubicBezTo>
                  <a:cubicBezTo>
                    <a:pt x="9246" y="8096"/>
                    <a:pt x="6388" y="7144"/>
                    <a:pt x="734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09" name="Freeform: Shape 1408">
              <a:extLst>
                <a:ext uri="{FF2B5EF4-FFF2-40B4-BE49-F238E27FC236}">
                  <a16:creationId xmlns:a16="http://schemas.microsoft.com/office/drawing/2014/main" xmlns="" id="{43F21B41-3CFD-4C86-AFD9-F75A6F506B67}"/>
                </a:ext>
              </a:extLst>
            </p:cNvPr>
            <p:cNvSpPr/>
            <p:nvPr/>
          </p:nvSpPr>
          <p:spPr>
            <a:xfrm>
              <a:off x="6906630" y="239125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10" name="Freeform: Shape 1409">
              <a:extLst>
                <a:ext uri="{FF2B5EF4-FFF2-40B4-BE49-F238E27FC236}">
                  <a16:creationId xmlns:a16="http://schemas.microsoft.com/office/drawing/2014/main" xmlns="" id="{8B2F24EF-5813-45C6-93A9-E01937AD903E}"/>
                </a:ext>
              </a:extLst>
            </p:cNvPr>
            <p:cNvSpPr/>
            <p:nvPr/>
          </p:nvSpPr>
          <p:spPr>
            <a:xfrm>
              <a:off x="7026354" y="2593986"/>
              <a:ext cx="9525" cy="9525"/>
            </a:xfrm>
            <a:custGeom>
              <a:avLst/>
              <a:gdLst>
                <a:gd name="connsiteX0" fmla="*/ 7858 w 9525"/>
                <a:gd name="connsiteY0" fmla="*/ 8244 h 9525"/>
                <a:gd name="connsiteX1" fmla="*/ 7858 w 9525"/>
                <a:gd name="connsiteY1" fmla="*/ 8244 h 9525"/>
              </a:gdLst>
              <a:ahLst/>
              <a:cxnLst>
                <a:cxn ang="0">
                  <a:pos x="connsiteX0" y="connsiteY0"/>
                </a:cxn>
                <a:cxn ang="0">
                  <a:pos x="connsiteX1" y="connsiteY1"/>
                </a:cxn>
              </a:cxnLst>
              <a:rect l="l" t="t" r="r" b="b"/>
              <a:pathLst>
                <a:path w="9525" h="9525">
                  <a:moveTo>
                    <a:pt x="7858" y="8244"/>
                  </a:moveTo>
                  <a:cubicBezTo>
                    <a:pt x="6906" y="6339"/>
                    <a:pt x="6906" y="7291"/>
                    <a:pt x="7858"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11" name="Freeform: Shape 1410">
              <a:extLst>
                <a:ext uri="{FF2B5EF4-FFF2-40B4-BE49-F238E27FC236}">
                  <a16:creationId xmlns:a16="http://schemas.microsoft.com/office/drawing/2014/main" xmlns="" id="{1CB23E18-C6D9-473C-A45C-BED7A5F0A528}"/>
                </a:ext>
              </a:extLst>
            </p:cNvPr>
            <p:cNvSpPr/>
            <p:nvPr/>
          </p:nvSpPr>
          <p:spPr>
            <a:xfrm>
              <a:off x="7080691" y="2685573"/>
              <a:ext cx="9525" cy="9525"/>
            </a:xfrm>
            <a:custGeom>
              <a:avLst/>
              <a:gdLst>
                <a:gd name="connsiteX0" fmla="*/ 7815 w 9525"/>
                <a:gd name="connsiteY0" fmla="*/ 7144 h 9525"/>
                <a:gd name="connsiteX1" fmla="*/ 7815 w 9525"/>
                <a:gd name="connsiteY1" fmla="*/ 9049 h 9525"/>
                <a:gd name="connsiteX2" fmla="*/ 7815 w 9525"/>
                <a:gd name="connsiteY2" fmla="*/ 7144 h 9525"/>
              </a:gdLst>
              <a:ahLst/>
              <a:cxnLst>
                <a:cxn ang="0">
                  <a:pos x="connsiteX0" y="connsiteY0"/>
                </a:cxn>
                <a:cxn ang="0">
                  <a:pos x="connsiteX1" y="connsiteY1"/>
                </a:cxn>
                <a:cxn ang="0">
                  <a:pos x="connsiteX2" y="connsiteY2"/>
                </a:cxn>
              </a:cxnLst>
              <a:rect l="l" t="t" r="r" b="b"/>
              <a:pathLst>
                <a:path w="9525" h="9525">
                  <a:moveTo>
                    <a:pt x="7815" y="7144"/>
                  </a:moveTo>
                  <a:cubicBezTo>
                    <a:pt x="8767" y="8096"/>
                    <a:pt x="7815" y="8096"/>
                    <a:pt x="7815" y="9049"/>
                  </a:cubicBezTo>
                  <a:cubicBezTo>
                    <a:pt x="5909" y="7144"/>
                    <a:pt x="8767" y="8096"/>
                    <a:pt x="781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12" name="Freeform: Shape 1411">
              <a:extLst>
                <a:ext uri="{FF2B5EF4-FFF2-40B4-BE49-F238E27FC236}">
                  <a16:creationId xmlns:a16="http://schemas.microsoft.com/office/drawing/2014/main" xmlns="" id="{DA741A95-8DBA-4CF6-8935-126A6330D9E5}"/>
                </a:ext>
              </a:extLst>
            </p:cNvPr>
            <p:cNvSpPr/>
            <p:nvPr/>
          </p:nvSpPr>
          <p:spPr>
            <a:xfrm>
              <a:off x="7119461" y="2715312"/>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10954" y="5027"/>
                    <a:pt x="714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13" name="Freeform: Shape 1412">
              <a:extLst>
                <a:ext uri="{FF2B5EF4-FFF2-40B4-BE49-F238E27FC236}">
                  <a16:creationId xmlns:a16="http://schemas.microsoft.com/office/drawing/2014/main" xmlns="" id="{5E5F1B27-E053-4031-8304-E4A7220AADE2}"/>
                </a:ext>
              </a:extLst>
            </p:cNvPr>
            <p:cNvSpPr/>
            <p:nvPr/>
          </p:nvSpPr>
          <p:spPr>
            <a:xfrm>
              <a:off x="7174706" y="2782334"/>
              <a:ext cx="9525" cy="9525"/>
            </a:xfrm>
            <a:custGeom>
              <a:avLst/>
              <a:gdLst>
                <a:gd name="connsiteX0" fmla="*/ 9049 w 9525"/>
                <a:gd name="connsiteY0" fmla="*/ 7538 h 9525"/>
                <a:gd name="connsiteX1" fmla="*/ 7144 w 9525"/>
                <a:gd name="connsiteY1" fmla="*/ 8491 h 9525"/>
                <a:gd name="connsiteX2" fmla="*/ 9049 w 9525"/>
                <a:gd name="connsiteY2" fmla="*/ 7538 h 9525"/>
              </a:gdLst>
              <a:ahLst/>
              <a:cxnLst>
                <a:cxn ang="0">
                  <a:pos x="connsiteX0" y="connsiteY0"/>
                </a:cxn>
                <a:cxn ang="0">
                  <a:pos x="connsiteX1" y="connsiteY1"/>
                </a:cxn>
                <a:cxn ang="0">
                  <a:pos x="connsiteX2" y="connsiteY2"/>
                </a:cxn>
              </a:cxnLst>
              <a:rect l="l" t="t" r="r" b="b"/>
              <a:pathLst>
                <a:path w="9525" h="9525">
                  <a:moveTo>
                    <a:pt x="9049" y="7538"/>
                  </a:moveTo>
                  <a:cubicBezTo>
                    <a:pt x="6191" y="7538"/>
                    <a:pt x="10001" y="9443"/>
                    <a:pt x="7144" y="8491"/>
                  </a:cubicBezTo>
                  <a:cubicBezTo>
                    <a:pt x="7144" y="7538"/>
                    <a:pt x="8096" y="6586"/>
                    <a:pt x="9049" y="753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14" name="Freeform: Shape 1413">
              <a:extLst>
                <a:ext uri="{FF2B5EF4-FFF2-40B4-BE49-F238E27FC236}">
                  <a16:creationId xmlns:a16="http://schemas.microsoft.com/office/drawing/2014/main" xmlns="" id="{960B5439-298A-402B-A221-0E9E1C9927A2}"/>
                </a:ext>
              </a:extLst>
            </p:cNvPr>
            <p:cNvSpPr/>
            <p:nvPr/>
          </p:nvSpPr>
          <p:spPr>
            <a:xfrm>
              <a:off x="7180412" y="2780790"/>
              <a:ext cx="628650" cy="85725"/>
            </a:xfrm>
            <a:custGeom>
              <a:avLst/>
              <a:gdLst>
                <a:gd name="connsiteX0" fmla="*/ 629136 w 628650"/>
                <a:gd name="connsiteY0" fmla="*/ 74805 h 85725"/>
                <a:gd name="connsiteX1" fmla="*/ 260518 w 628650"/>
                <a:gd name="connsiteY1" fmla="*/ 58612 h 85725"/>
                <a:gd name="connsiteX2" fmla="*/ 148123 w 628650"/>
                <a:gd name="connsiteY2" fmla="*/ 32895 h 85725"/>
                <a:gd name="connsiteX3" fmla="*/ 64303 w 628650"/>
                <a:gd name="connsiteY3" fmla="*/ 33847 h 85725"/>
                <a:gd name="connsiteX4" fmla="*/ 71923 w 628650"/>
                <a:gd name="connsiteY4" fmla="*/ 23370 h 85725"/>
                <a:gd name="connsiteX5" fmla="*/ 7153 w 628650"/>
                <a:gd name="connsiteY5" fmla="*/ 13845 h 85725"/>
                <a:gd name="connsiteX6" fmla="*/ 12868 w 628650"/>
                <a:gd name="connsiteY6" fmla="*/ 13845 h 85725"/>
                <a:gd name="connsiteX7" fmla="*/ 13821 w 628650"/>
                <a:gd name="connsiteY7" fmla="*/ 10035 h 85725"/>
                <a:gd name="connsiteX8" fmla="*/ 629136 w 628650"/>
                <a:gd name="connsiteY8" fmla="*/ 7480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 h="85725">
                  <a:moveTo>
                    <a:pt x="629136" y="74805"/>
                  </a:moveTo>
                  <a:cubicBezTo>
                    <a:pt x="649138" y="105285"/>
                    <a:pt x="246231" y="66232"/>
                    <a:pt x="260518" y="58612"/>
                  </a:cubicBezTo>
                  <a:cubicBezTo>
                    <a:pt x="248136" y="58612"/>
                    <a:pt x="141456" y="45278"/>
                    <a:pt x="148123" y="32895"/>
                  </a:cubicBezTo>
                  <a:cubicBezTo>
                    <a:pt x="113833" y="50992"/>
                    <a:pt x="92878" y="34800"/>
                    <a:pt x="64303" y="33847"/>
                  </a:cubicBezTo>
                  <a:cubicBezTo>
                    <a:pt x="67161" y="25275"/>
                    <a:pt x="71923" y="34800"/>
                    <a:pt x="71923" y="23370"/>
                  </a:cubicBezTo>
                  <a:cubicBezTo>
                    <a:pt x="76686" y="25275"/>
                    <a:pt x="6201" y="14797"/>
                    <a:pt x="7153" y="13845"/>
                  </a:cubicBezTo>
                  <a:cubicBezTo>
                    <a:pt x="9058" y="13845"/>
                    <a:pt x="16678" y="11940"/>
                    <a:pt x="12868" y="13845"/>
                  </a:cubicBezTo>
                  <a:cubicBezTo>
                    <a:pt x="16678" y="10987"/>
                    <a:pt x="16678" y="10035"/>
                    <a:pt x="13821" y="10035"/>
                  </a:cubicBezTo>
                  <a:cubicBezTo>
                    <a:pt x="44301" y="-13778"/>
                    <a:pt x="636756" y="118620"/>
                    <a:pt x="629136" y="7480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15" name="Freeform: Shape 1414">
              <a:extLst>
                <a:ext uri="{FF2B5EF4-FFF2-40B4-BE49-F238E27FC236}">
                  <a16:creationId xmlns:a16="http://schemas.microsoft.com/office/drawing/2014/main" xmlns="" id="{5B5CF08C-4AB7-430B-BE42-C58EB1087FEB}"/>
                </a:ext>
              </a:extLst>
            </p:cNvPr>
            <p:cNvSpPr/>
            <p:nvPr/>
          </p:nvSpPr>
          <p:spPr>
            <a:xfrm>
              <a:off x="7179469" y="2782728"/>
              <a:ext cx="9525" cy="9525"/>
            </a:xfrm>
            <a:custGeom>
              <a:avLst/>
              <a:gdLst>
                <a:gd name="connsiteX0" fmla="*/ 7144 w 9525"/>
                <a:gd name="connsiteY0" fmla="*/ 7144 h 9525"/>
                <a:gd name="connsiteX1" fmla="*/ 7144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9049" y="9049"/>
                    <a:pt x="7144" y="10954"/>
                  </a:cubicBezTo>
                  <a:cubicBezTo>
                    <a:pt x="7144"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16" name="Freeform: Shape 1415">
              <a:extLst>
                <a:ext uri="{FF2B5EF4-FFF2-40B4-BE49-F238E27FC236}">
                  <a16:creationId xmlns:a16="http://schemas.microsoft.com/office/drawing/2014/main" xmlns="" id="{E5643E62-AB54-476F-898D-9EFD181CBD0B}"/>
                </a:ext>
              </a:extLst>
            </p:cNvPr>
            <p:cNvSpPr/>
            <p:nvPr/>
          </p:nvSpPr>
          <p:spPr>
            <a:xfrm>
              <a:off x="7221908" y="280082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17" name="Freeform: Shape 1416">
              <a:extLst>
                <a:ext uri="{FF2B5EF4-FFF2-40B4-BE49-F238E27FC236}">
                  <a16:creationId xmlns:a16="http://schemas.microsoft.com/office/drawing/2014/main" xmlns="" id="{06982945-BABD-4650-9AF0-6C1923F3B595}"/>
                </a:ext>
              </a:extLst>
            </p:cNvPr>
            <p:cNvSpPr/>
            <p:nvPr/>
          </p:nvSpPr>
          <p:spPr>
            <a:xfrm>
              <a:off x="7228999" y="2802731"/>
              <a:ext cx="19050" cy="9525"/>
            </a:xfrm>
            <a:custGeom>
              <a:avLst/>
              <a:gdLst>
                <a:gd name="connsiteX0" fmla="*/ 11906 w 19050"/>
                <a:gd name="connsiteY0" fmla="*/ 7144 h 9525"/>
                <a:gd name="connsiteX1" fmla="*/ 7144 w 19050"/>
                <a:gd name="connsiteY1" fmla="*/ 9049 h 9525"/>
                <a:gd name="connsiteX2" fmla="*/ 11906 w 19050"/>
                <a:gd name="connsiteY2" fmla="*/ 7144 h 9525"/>
              </a:gdLst>
              <a:ahLst/>
              <a:cxnLst>
                <a:cxn ang="0">
                  <a:pos x="connsiteX0" y="connsiteY0"/>
                </a:cxn>
                <a:cxn ang="0">
                  <a:pos x="connsiteX1" y="connsiteY1"/>
                </a:cxn>
                <a:cxn ang="0">
                  <a:pos x="connsiteX2" y="connsiteY2"/>
                </a:cxn>
              </a:cxnLst>
              <a:rect l="l" t="t" r="r" b="b"/>
              <a:pathLst>
                <a:path w="19050" h="9525">
                  <a:moveTo>
                    <a:pt x="11906" y="7144"/>
                  </a:moveTo>
                  <a:cubicBezTo>
                    <a:pt x="11906" y="8096"/>
                    <a:pt x="9049" y="9049"/>
                    <a:pt x="7144" y="9049"/>
                  </a:cubicBezTo>
                  <a:lnTo>
                    <a:pt x="11906"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18" name="Freeform: Shape 1417">
              <a:extLst>
                <a:ext uri="{FF2B5EF4-FFF2-40B4-BE49-F238E27FC236}">
                  <a16:creationId xmlns:a16="http://schemas.microsoft.com/office/drawing/2014/main" xmlns="" id="{662851B4-FAF7-49B1-9A16-036B21E38BB3}"/>
                </a:ext>
              </a:extLst>
            </p:cNvPr>
            <p:cNvSpPr/>
            <p:nvPr/>
          </p:nvSpPr>
          <p:spPr>
            <a:xfrm>
              <a:off x="7243286" y="280939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8096" y="9049"/>
                    <a:pt x="7144" y="8096"/>
                  </a:cubicBezTo>
                  <a:cubicBezTo>
                    <a:pt x="7144" y="8096"/>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19" name="Freeform: Shape 1418">
              <a:extLst>
                <a:ext uri="{FF2B5EF4-FFF2-40B4-BE49-F238E27FC236}">
                  <a16:creationId xmlns:a16="http://schemas.microsoft.com/office/drawing/2014/main" xmlns="" id="{9994B605-2AE1-4F1C-901B-E31F1B82C9BD}"/>
                </a:ext>
              </a:extLst>
            </p:cNvPr>
            <p:cNvSpPr/>
            <p:nvPr/>
          </p:nvSpPr>
          <p:spPr>
            <a:xfrm>
              <a:off x="7244997" y="2806541"/>
              <a:ext cx="9525" cy="9525"/>
            </a:xfrm>
            <a:custGeom>
              <a:avLst/>
              <a:gdLst>
                <a:gd name="connsiteX0" fmla="*/ 7338 w 9525"/>
                <a:gd name="connsiteY0" fmla="*/ 7144 h 9525"/>
                <a:gd name="connsiteX1" fmla="*/ 9243 w 9525"/>
                <a:gd name="connsiteY1" fmla="*/ 9049 h 9525"/>
                <a:gd name="connsiteX2" fmla="*/ 7338 w 9525"/>
                <a:gd name="connsiteY2" fmla="*/ 7144 h 9525"/>
              </a:gdLst>
              <a:ahLst/>
              <a:cxnLst>
                <a:cxn ang="0">
                  <a:pos x="connsiteX0" y="connsiteY0"/>
                </a:cxn>
                <a:cxn ang="0">
                  <a:pos x="connsiteX1" y="connsiteY1"/>
                </a:cxn>
                <a:cxn ang="0">
                  <a:pos x="connsiteX2" y="connsiteY2"/>
                </a:cxn>
              </a:cxnLst>
              <a:rect l="l" t="t" r="r" b="b"/>
              <a:pathLst>
                <a:path w="9525" h="9525">
                  <a:moveTo>
                    <a:pt x="7338" y="7144"/>
                  </a:moveTo>
                  <a:cubicBezTo>
                    <a:pt x="8291" y="7144"/>
                    <a:pt x="8291" y="8096"/>
                    <a:pt x="9243" y="9049"/>
                  </a:cubicBezTo>
                  <a:cubicBezTo>
                    <a:pt x="9243" y="8096"/>
                    <a:pt x="6386" y="9049"/>
                    <a:pt x="733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20" name="Freeform: Shape 1419">
              <a:extLst>
                <a:ext uri="{FF2B5EF4-FFF2-40B4-BE49-F238E27FC236}">
                  <a16:creationId xmlns:a16="http://schemas.microsoft.com/office/drawing/2014/main" xmlns="" id="{18B76117-64D4-4555-88D3-E85CD739FBED}"/>
                </a:ext>
              </a:extLst>
            </p:cNvPr>
            <p:cNvSpPr/>
            <p:nvPr/>
          </p:nvSpPr>
          <p:spPr>
            <a:xfrm>
              <a:off x="7267857" y="2812970"/>
              <a:ext cx="9525" cy="9525"/>
            </a:xfrm>
            <a:custGeom>
              <a:avLst/>
              <a:gdLst>
                <a:gd name="connsiteX0" fmla="*/ 7338 w 9525"/>
                <a:gd name="connsiteY0" fmla="*/ 7382 h 9525"/>
                <a:gd name="connsiteX1" fmla="*/ 9243 w 9525"/>
                <a:gd name="connsiteY1" fmla="*/ 8334 h 9525"/>
                <a:gd name="connsiteX2" fmla="*/ 7338 w 9525"/>
                <a:gd name="connsiteY2" fmla="*/ 7382 h 9525"/>
              </a:gdLst>
              <a:ahLst/>
              <a:cxnLst>
                <a:cxn ang="0">
                  <a:pos x="connsiteX0" y="connsiteY0"/>
                </a:cxn>
                <a:cxn ang="0">
                  <a:pos x="connsiteX1" y="connsiteY1"/>
                </a:cxn>
                <a:cxn ang="0">
                  <a:pos x="connsiteX2" y="connsiteY2"/>
                </a:cxn>
              </a:cxnLst>
              <a:rect l="l" t="t" r="r" b="b"/>
              <a:pathLst>
                <a:path w="9525" h="9525">
                  <a:moveTo>
                    <a:pt x="7338" y="7382"/>
                  </a:moveTo>
                  <a:cubicBezTo>
                    <a:pt x="8291" y="7382"/>
                    <a:pt x="9243" y="6429"/>
                    <a:pt x="9243" y="8334"/>
                  </a:cubicBezTo>
                  <a:cubicBezTo>
                    <a:pt x="9243" y="7382"/>
                    <a:pt x="6386" y="9287"/>
                    <a:pt x="7338" y="738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21" name="Freeform: Shape 1420">
              <a:extLst>
                <a:ext uri="{FF2B5EF4-FFF2-40B4-BE49-F238E27FC236}">
                  <a16:creationId xmlns:a16="http://schemas.microsoft.com/office/drawing/2014/main" xmlns="" id="{4CEA37C1-C793-4B9E-9BD5-920393A6B5E1}"/>
                </a:ext>
              </a:extLst>
            </p:cNvPr>
            <p:cNvSpPr/>
            <p:nvPr/>
          </p:nvSpPr>
          <p:spPr>
            <a:xfrm>
              <a:off x="7278529" y="28132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9049"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22" name="Freeform: Shape 1421">
              <a:extLst>
                <a:ext uri="{FF2B5EF4-FFF2-40B4-BE49-F238E27FC236}">
                  <a16:creationId xmlns:a16="http://schemas.microsoft.com/office/drawing/2014/main" xmlns="" id="{5E182E15-54DD-4C08-84DB-8979864F39C1}"/>
                </a:ext>
              </a:extLst>
            </p:cNvPr>
            <p:cNvSpPr/>
            <p:nvPr/>
          </p:nvSpPr>
          <p:spPr>
            <a:xfrm>
              <a:off x="7473644" y="2842021"/>
              <a:ext cx="9525" cy="9525"/>
            </a:xfrm>
            <a:custGeom>
              <a:avLst/>
              <a:gdLst>
                <a:gd name="connsiteX0" fmla="*/ 8244 w 9525"/>
                <a:gd name="connsiteY0" fmla="*/ 7858 h 9525"/>
                <a:gd name="connsiteX1" fmla="*/ 8244 w 9525"/>
                <a:gd name="connsiteY1" fmla="*/ 7858 h 9525"/>
              </a:gdLst>
              <a:ahLst/>
              <a:cxnLst>
                <a:cxn ang="0">
                  <a:pos x="connsiteX0" y="connsiteY0"/>
                </a:cxn>
                <a:cxn ang="0">
                  <a:pos x="connsiteX1" y="connsiteY1"/>
                </a:cxn>
              </a:cxnLst>
              <a:rect l="l" t="t" r="r" b="b"/>
              <a:pathLst>
                <a:path w="9525" h="9525">
                  <a:moveTo>
                    <a:pt x="8244" y="7858"/>
                  </a:moveTo>
                  <a:cubicBezTo>
                    <a:pt x="6339" y="6906"/>
                    <a:pt x="7291" y="6906"/>
                    <a:pt x="82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23" name="Freeform: Shape 1422">
              <a:extLst>
                <a:ext uri="{FF2B5EF4-FFF2-40B4-BE49-F238E27FC236}">
                  <a16:creationId xmlns:a16="http://schemas.microsoft.com/office/drawing/2014/main" xmlns="" id="{C471C0E3-3B51-4CA1-B39C-89B2F4803D56}"/>
                </a:ext>
              </a:extLst>
            </p:cNvPr>
            <p:cNvSpPr/>
            <p:nvPr/>
          </p:nvSpPr>
          <p:spPr>
            <a:xfrm>
              <a:off x="7559516" y="2860833"/>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8096" y="8096"/>
                  </a:cubicBezTo>
                  <a:cubicBezTo>
                    <a:pt x="7144" y="8096"/>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24" name="Freeform: Shape 1423">
              <a:extLst>
                <a:ext uri="{FF2B5EF4-FFF2-40B4-BE49-F238E27FC236}">
                  <a16:creationId xmlns:a16="http://schemas.microsoft.com/office/drawing/2014/main" xmlns="" id="{95180B66-FC98-462B-8871-3973E68397ED}"/>
                </a:ext>
              </a:extLst>
            </p:cNvPr>
            <p:cNvSpPr/>
            <p:nvPr/>
          </p:nvSpPr>
          <p:spPr>
            <a:xfrm>
              <a:off x="7606189" y="2863056"/>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7144" y="9684"/>
                    <a:pt x="8096" y="3969"/>
                    <a:pt x="7144" y="968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25" name="Freeform: Shape 1424">
              <a:extLst>
                <a:ext uri="{FF2B5EF4-FFF2-40B4-BE49-F238E27FC236}">
                  <a16:creationId xmlns:a16="http://schemas.microsoft.com/office/drawing/2014/main" xmlns="" id="{3C5800C8-0D59-4AE2-8B51-CCC8FFD4B8BD}"/>
                </a:ext>
              </a:extLst>
            </p:cNvPr>
            <p:cNvSpPr/>
            <p:nvPr/>
          </p:nvSpPr>
          <p:spPr>
            <a:xfrm>
              <a:off x="7786303" y="2669381"/>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8956" y="7144"/>
                    <a:pt x="4194" y="8096"/>
                    <a:pt x="990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26" name="Freeform: Shape 1425">
              <a:extLst>
                <a:ext uri="{FF2B5EF4-FFF2-40B4-BE49-F238E27FC236}">
                  <a16:creationId xmlns:a16="http://schemas.microsoft.com/office/drawing/2014/main" xmlns="" id="{775AF97C-D9A2-4DF0-B5D6-69365BB5D0FA}"/>
                </a:ext>
              </a:extLst>
            </p:cNvPr>
            <p:cNvSpPr/>
            <p:nvPr/>
          </p:nvSpPr>
          <p:spPr>
            <a:xfrm>
              <a:off x="7782401" y="2656998"/>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0954" y="27146"/>
                    <a:pt x="9049" y="1476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27" name="Freeform: Shape 1426">
              <a:extLst>
                <a:ext uri="{FF2B5EF4-FFF2-40B4-BE49-F238E27FC236}">
                  <a16:creationId xmlns:a16="http://schemas.microsoft.com/office/drawing/2014/main" xmlns="" id="{FA41B6D2-0F74-4355-9B38-8ACCB426FECB}"/>
                </a:ext>
              </a:extLst>
            </p:cNvPr>
            <p:cNvSpPr/>
            <p:nvPr/>
          </p:nvSpPr>
          <p:spPr>
            <a:xfrm>
              <a:off x="7777776" y="2660808"/>
              <a:ext cx="9525" cy="19050"/>
            </a:xfrm>
            <a:custGeom>
              <a:avLst/>
              <a:gdLst>
                <a:gd name="connsiteX0" fmla="*/ 7959 w 9525"/>
                <a:gd name="connsiteY0" fmla="*/ 11906 h 19050"/>
                <a:gd name="connsiteX1" fmla="*/ 8911 w 9525"/>
                <a:gd name="connsiteY1" fmla="*/ 7144 h 19050"/>
                <a:gd name="connsiteX2" fmla="*/ 7959 w 9525"/>
                <a:gd name="connsiteY2" fmla="*/ 11906 h 19050"/>
              </a:gdLst>
              <a:ahLst/>
              <a:cxnLst>
                <a:cxn ang="0">
                  <a:pos x="connsiteX0" y="connsiteY0"/>
                </a:cxn>
                <a:cxn ang="0">
                  <a:pos x="connsiteX1" y="connsiteY1"/>
                </a:cxn>
                <a:cxn ang="0">
                  <a:pos x="connsiteX2" y="connsiteY2"/>
                </a:cxn>
              </a:cxnLst>
              <a:rect l="l" t="t" r="r" b="b"/>
              <a:pathLst>
                <a:path w="9525" h="19050">
                  <a:moveTo>
                    <a:pt x="7959" y="11906"/>
                  </a:moveTo>
                  <a:cubicBezTo>
                    <a:pt x="8911" y="10001"/>
                    <a:pt x="8911" y="9049"/>
                    <a:pt x="8911" y="7144"/>
                  </a:cubicBezTo>
                  <a:cubicBezTo>
                    <a:pt x="7959" y="9049"/>
                    <a:pt x="6054" y="10954"/>
                    <a:pt x="7959" y="1190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28" name="Freeform: Shape 1427">
              <a:extLst>
                <a:ext uri="{FF2B5EF4-FFF2-40B4-BE49-F238E27FC236}">
                  <a16:creationId xmlns:a16="http://schemas.microsoft.com/office/drawing/2014/main" xmlns="" id="{D7934942-9FCE-4766-8D45-A4ECA1AAF1D5}"/>
                </a:ext>
              </a:extLst>
            </p:cNvPr>
            <p:cNvSpPr/>
            <p:nvPr/>
          </p:nvSpPr>
          <p:spPr>
            <a:xfrm>
              <a:off x="7775258" y="2665423"/>
              <a:ext cx="9525" cy="9525"/>
            </a:xfrm>
            <a:custGeom>
              <a:avLst/>
              <a:gdLst>
                <a:gd name="connsiteX0" fmla="*/ 8573 w 9525"/>
                <a:gd name="connsiteY0" fmla="*/ 8244 h 9525"/>
                <a:gd name="connsiteX1" fmla="*/ 8573 w 9525"/>
                <a:gd name="connsiteY1" fmla="*/ 8244 h 9525"/>
              </a:gdLst>
              <a:ahLst/>
              <a:cxnLst>
                <a:cxn ang="0">
                  <a:pos x="connsiteX0" y="connsiteY0"/>
                </a:cxn>
                <a:cxn ang="0">
                  <a:pos x="connsiteX1" y="connsiteY1"/>
                </a:cxn>
              </a:cxnLst>
              <a:rect l="l" t="t" r="r" b="b"/>
              <a:pathLst>
                <a:path w="9525" h="9525">
                  <a:moveTo>
                    <a:pt x="8573" y="8244"/>
                  </a:moveTo>
                  <a:cubicBezTo>
                    <a:pt x="6667" y="7291"/>
                    <a:pt x="6667" y="6339"/>
                    <a:pt x="8573"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29" name="Freeform: Shape 1428">
              <a:extLst>
                <a:ext uri="{FF2B5EF4-FFF2-40B4-BE49-F238E27FC236}">
                  <a16:creationId xmlns:a16="http://schemas.microsoft.com/office/drawing/2014/main" xmlns="" id="{C87D5FDF-CBB3-4335-987A-1304AFD4A24B}"/>
                </a:ext>
              </a:extLst>
            </p:cNvPr>
            <p:cNvSpPr/>
            <p:nvPr/>
          </p:nvSpPr>
          <p:spPr>
            <a:xfrm>
              <a:off x="7768352" y="266461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7858" y="7144"/>
                    <a:pt x="6906" y="8096"/>
                    <a:pt x="7858" y="7144"/>
                  </a:cubicBezTo>
                  <a:cubicBezTo>
                    <a:pt x="6906" y="9049"/>
                    <a:pt x="6906" y="8096"/>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30" name="Freeform: Shape 1429">
              <a:extLst>
                <a:ext uri="{FF2B5EF4-FFF2-40B4-BE49-F238E27FC236}">
                  <a16:creationId xmlns:a16="http://schemas.microsoft.com/office/drawing/2014/main" xmlns="" id="{D82CA185-1FFE-488C-A722-CB17F22928F4}"/>
                </a:ext>
              </a:extLst>
            </p:cNvPr>
            <p:cNvSpPr/>
            <p:nvPr/>
          </p:nvSpPr>
          <p:spPr>
            <a:xfrm>
              <a:off x="7765256" y="2656277"/>
              <a:ext cx="19050" cy="19050"/>
            </a:xfrm>
            <a:custGeom>
              <a:avLst/>
              <a:gdLst>
                <a:gd name="connsiteX0" fmla="*/ 7144 w 19050"/>
                <a:gd name="connsiteY0" fmla="*/ 15485 h 19050"/>
                <a:gd name="connsiteX1" fmla="*/ 7144 w 19050"/>
                <a:gd name="connsiteY1" fmla="*/ 15485 h 19050"/>
              </a:gdLst>
              <a:ahLst/>
              <a:cxnLst>
                <a:cxn ang="0">
                  <a:pos x="connsiteX0" y="connsiteY0"/>
                </a:cxn>
                <a:cxn ang="0">
                  <a:pos x="connsiteX1" y="connsiteY1"/>
                </a:cxn>
              </a:cxnLst>
              <a:rect l="l" t="t" r="r" b="b"/>
              <a:pathLst>
                <a:path w="19050" h="19050">
                  <a:moveTo>
                    <a:pt x="7144" y="15485"/>
                  </a:moveTo>
                  <a:cubicBezTo>
                    <a:pt x="8096" y="20248"/>
                    <a:pt x="25241" y="-5470"/>
                    <a:pt x="7144" y="1548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31" name="Freeform: Shape 1430">
              <a:extLst>
                <a:ext uri="{FF2B5EF4-FFF2-40B4-BE49-F238E27FC236}">
                  <a16:creationId xmlns:a16="http://schemas.microsoft.com/office/drawing/2014/main" xmlns="" id="{402FBA37-AC7C-4AB4-8F70-F387942B3438}"/>
                </a:ext>
              </a:extLst>
            </p:cNvPr>
            <p:cNvSpPr/>
            <p:nvPr/>
          </p:nvSpPr>
          <p:spPr>
            <a:xfrm>
              <a:off x="7769066" y="2664195"/>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8096" y="7567"/>
                  </a:cubicBezTo>
                  <a:cubicBezTo>
                    <a:pt x="8096"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32" name="Freeform: Shape 1431">
              <a:extLst>
                <a:ext uri="{FF2B5EF4-FFF2-40B4-BE49-F238E27FC236}">
                  <a16:creationId xmlns:a16="http://schemas.microsoft.com/office/drawing/2014/main" xmlns="" id="{79F6800F-0C40-4E92-A376-816515EBA68A}"/>
                </a:ext>
              </a:extLst>
            </p:cNvPr>
            <p:cNvSpPr/>
            <p:nvPr/>
          </p:nvSpPr>
          <p:spPr>
            <a:xfrm>
              <a:off x="7772876" y="2663226"/>
              <a:ext cx="9525" cy="9525"/>
            </a:xfrm>
            <a:custGeom>
              <a:avLst/>
              <a:gdLst>
                <a:gd name="connsiteX0" fmla="*/ 7144 w 9525"/>
                <a:gd name="connsiteY0" fmla="*/ 9488 h 9525"/>
                <a:gd name="connsiteX1" fmla="*/ 7144 w 9525"/>
                <a:gd name="connsiteY1" fmla="*/ 9488 h 9525"/>
              </a:gdLst>
              <a:ahLst/>
              <a:cxnLst>
                <a:cxn ang="0">
                  <a:pos x="connsiteX0" y="connsiteY0"/>
                </a:cxn>
                <a:cxn ang="0">
                  <a:pos x="connsiteX1" y="connsiteY1"/>
                </a:cxn>
              </a:cxnLst>
              <a:rect l="l" t="t" r="r" b="b"/>
              <a:pathLst>
                <a:path w="9525" h="9525">
                  <a:moveTo>
                    <a:pt x="7144" y="9488"/>
                  </a:moveTo>
                  <a:cubicBezTo>
                    <a:pt x="7144" y="8536"/>
                    <a:pt x="10001" y="4726"/>
                    <a:pt x="7144" y="9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33" name="Freeform: Shape 1432">
              <a:extLst>
                <a:ext uri="{FF2B5EF4-FFF2-40B4-BE49-F238E27FC236}">
                  <a16:creationId xmlns:a16="http://schemas.microsoft.com/office/drawing/2014/main" xmlns="" id="{F82E0265-DC60-4977-9879-5F7C5354BD6D}"/>
                </a:ext>
              </a:extLst>
            </p:cNvPr>
            <p:cNvSpPr/>
            <p:nvPr/>
          </p:nvSpPr>
          <p:spPr>
            <a:xfrm>
              <a:off x="7757934" y="2655318"/>
              <a:ext cx="9525" cy="19050"/>
            </a:xfrm>
            <a:custGeom>
              <a:avLst/>
              <a:gdLst>
                <a:gd name="connsiteX0" fmla="*/ 8751 w 9525"/>
                <a:gd name="connsiteY0" fmla="*/ 16444 h 19050"/>
                <a:gd name="connsiteX1" fmla="*/ 8751 w 9525"/>
                <a:gd name="connsiteY1" fmla="*/ 16444 h 19050"/>
              </a:gdLst>
              <a:ahLst/>
              <a:cxnLst>
                <a:cxn ang="0">
                  <a:pos x="connsiteX0" y="connsiteY0"/>
                </a:cxn>
                <a:cxn ang="0">
                  <a:pos x="connsiteX1" y="connsiteY1"/>
                </a:cxn>
              </a:cxnLst>
              <a:rect l="l" t="t" r="r" b="b"/>
              <a:pathLst>
                <a:path w="9525" h="19050">
                  <a:moveTo>
                    <a:pt x="8751" y="16444"/>
                  </a:moveTo>
                  <a:cubicBezTo>
                    <a:pt x="11609" y="3109"/>
                    <a:pt x="3989" y="5014"/>
                    <a:pt x="8751" y="164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34" name="Freeform: Shape 1433">
              <a:extLst>
                <a:ext uri="{FF2B5EF4-FFF2-40B4-BE49-F238E27FC236}">
                  <a16:creationId xmlns:a16="http://schemas.microsoft.com/office/drawing/2014/main" xmlns="" id="{0CF93345-B7FB-49D1-8635-36E3170174AA}"/>
                </a:ext>
              </a:extLst>
            </p:cNvPr>
            <p:cNvSpPr/>
            <p:nvPr/>
          </p:nvSpPr>
          <p:spPr>
            <a:xfrm>
              <a:off x="7755731" y="26493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35" name="Freeform: Shape 1434">
              <a:extLst>
                <a:ext uri="{FF2B5EF4-FFF2-40B4-BE49-F238E27FC236}">
                  <a16:creationId xmlns:a16="http://schemas.microsoft.com/office/drawing/2014/main" xmlns="" id="{F813507A-83D5-4B43-BD2C-E635728E83A5}"/>
                </a:ext>
              </a:extLst>
            </p:cNvPr>
            <p:cNvSpPr/>
            <p:nvPr/>
          </p:nvSpPr>
          <p:spPr>
            <a:xfrm>
              <a:off x="7741444" y="2651640"/>
              <a:ext cx="19050" cy="19050"/>
            </a:xfrm>
            <a:custGeom>
              <a:avLst/>
              <a:gdLst>
                <a:gd name="connsiteX0" fmla="*/ 7144 w 19050"/>
                <a:gd name="connsiteY0" fmla="*/ 13455 h 19050"/>
                <a:gd name="connsiteX1" fmla="*/ 7144 w 19050"/>
                <a:gd name="connsiteY1" fmla="*/ 13455 h 19050"/>
              </a:gdLst>
              <a:ahLst/>
              <a:cxnLst>
                <a:cxn ang="0">
                  <a:pos x="connsiteX0" y="connsiteY0"/>
                </a:cxn>
                <a:cxn ang="0">
                  <a:pos x="connsiteX1" y="connsiteY1"/>
                </a:cxn>
              </a:cxnLst>
              <a:rect l="l" t="t" r="r" b="b"/>
              <a:pathLst>
                <a:path w="19050" h="19050">
                  <a:moveTo>
                    <a:pt x="7144" y="13455"/>
                  </a:moveTo>
                  <a:cubicBezTo>
                    <a:pt x="26194" y="8692"/>
                    <a:pt x="18574" y="2025"/>
                    <a:pt x="7144" y="1345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36" name="Freeform: Shape 1435">
              <a:extLst>
                <a:ext uri="{FF2B5EF4-FFF2-40B4-BE49-F238E27FC236}">
                  <a16:creationId xmlns:a16="http://schemas.microsoft.com/office/drawing/2014/main" xmlns="" id="{DC8443AB-F734-434F-AADA-D8F07095BE4D}"/>
                </a:ext>
              </a:extLst>
            </p:cNvPr>
            <p:cNvSpPr/>
            <p:nvPr/>
          </p:nvSpPr>
          <p:spPr>
            <a:xfrm>
              <a:off x="7741169" y="2648861"/>
              <a:ext cx="9525" cy="9525"/>
            </a:xfrm>
            <a:custGeom>
              <a:avLst/>
              <a:gdLst>
                <a:gd name="connsiteX0" fmla="*/ 7419 w 9525"/>
                <a:gd name="connsiteY0" fmla="*/ 9566 h 9525"/>
                <a:gd name="connsiteX1" fmla="*/ 7419 w 9525"/>
                <a:gd name="connsiteY1" fmla="*/ 9566 h 9525"/>
              </a:gdLst>
              <a:ahLst/>
              <a:cxnLst>
                <a:cxn ang="0">
                  <a:pos x="connsiteX0" y="connsiteY0"/>
                </a:cxn>
                <a:cxn ang="0">
                  <a:pos x="connsiteX1" y="connsiteY1"/>
                </a:cxn>
              </a:cxnLst>
              <a:rect l="l" t="t" r="r" b="b"/>
              <a:pathLst>
                <a:path w="9525" h="9525">
                  <a:moveTo>
                    <a:pt x="7419" y="9566"/>
                  </a:moveTo>
                  <a:cubicBezTo>
                    <a:pt x="6466" y="2898"/>
                    <a:pt x="8371" y="12423"/>
                    <a:pt x="7419" y="956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37" name="Freeform: Shape 1436">
              <a:extLst>
                <a:ext uri="{FF2B5EF4-FFF2-40B4-BE49-F238E27FC236}">
                  <a16:creationId xmlns:a16="http://schemas.microsoft.com/office/drawing/2014/main" xmlns="" id="{62B13394-AD48-4CF9-8FBB-6A455ED06FB1}"/>
                </a:ext>
              </a:extLst>
            </p:cNvPr>
            <p:cNvSpPr/>
            <p:nvPr/>
          </p:nvSpPr>
          <p:spPr>
            <a:xfrm>
              <a:off x="7731218" y="2650961"/>
              <a:ext cx="9525" cy="19050"/>
            </a:xfrm>
            <a:custGeom>
              <a:avLst/>
              <a:gdLst>
                <a:gd name="connsiteX0" fmla="*/ 9750 w 9525"/>
                <a:gd name="connsiteY0" fmla="*/ 14133 h 19050"/>
                <a:gd name="connsiteX1" fmla="*/ 9750 w 9525"/>
                <a:gd name="connsiteY1" fmla="*/ 14133 h 19050"/>
              </a:gdLst>
              <a:ahLst/>
              <a:cxnLst>
                <a:cxn ang="0">
                  <a:pos x="connsiteX0" y="connsiteY0"/>
                </a:cxn>
                <a:cxn ang="0">
                  <a:pos x="connsiteX1" y="connsiteY1"/>
                </a:cxn>
              </a:cxnLst>
              <a:rect l="l" t="t" r="r" b="b"/>
              <a:pathLst>
                <a:path w="9525" h="19050">
                  <a:moveTo>
                    <a:pt x="9750" y="14133"/>
                  </a:moveTo>
                  <a:cubicBezTo>
                    <a:pt x="7845" y="-2059"/>
                    <a:pt x="4988" y="15086"/>
                    <a:pt x="9750" y="1413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38" name="Freeform: Shape 1437">
              <a:extLst>
                <a:ext uri="{FF2B5EF4-FFF2-40B4-BE49-F238E27FC236}">
                  <a16:creationId xmlns:a16="http://schemas.microsoft.com/office/drawing/2014/main" xmlns="" id="{6F420621-675D-46E8-89F6-F8DE16018BFD}"/>
                </a:ext>
              </a:extLst>
            </p:cNvPr>
            <p:cNvSpPr/>
            <p:nvPr/>
          </p:nvSpPr>
          <p:spPr>
            <a:xfrm>
              <a:off x="7737634" y="2657951"/>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7144" y="8096"/>
                    <a:pt x="7144" y="7144"/>
                  </a:cubicBezTo>
                  <a:cubicBezTo>
                    <a:pt x="8096" y="8096"/>
                    <a:pt x="8096" y="10001"/>
                    <a:pt x="9049"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39" name="Freeform: Shape 1438">
              <a:extLst>
                <a:ext uri="{FF2B5EF4-FFF2-40B4-BE49-F238E27FC236}">
                  <a16:creationId xmlns:a16="http://schemas.microsoft.com/office/drawing/2014/main" xmlns="" id="{B14A55BA-7491-4633-A798-D63E093D10D8}"/>
                </a:ext>
              </a:extLst>
            </p:cNvPr>
            <p:cNvSpPr/>
            <p:nvPr/>
          </p:nvSpPr>
          <p:spPr>
            <a:xfrm>
              <a:off x="7726204" y="264937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40" name="Freeform: Shape 1439">
              <a:extLst>
                <a:ext uri="{FF2B5EF4-FFF2-40B4-BE49-F238E27FC236}">
                  <a16:creationId xmlns:a16="http://schemas.microsoft.com/office/drawing/2014/main" xmlns="" id="{8E0C0B0B-8A94-45F1-BC78-BAE20ED76940}"/>
                </a:ext>
              </a:extLst>
            </p:cNvPr>
            <p:cNvSpPr/>
            <p:nvPr/>
          </p:nvSpPr>
          <p:spPr>
            <a:xfrm>
              <a:off x="7725040" y="2656046"/>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8096"/>
                    <a:pt x="9260" y="8096"/>
                    <a:pt x="926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41" name="Freeform: Shape 1440">
              <a:extLst>
                <a:ext uri="{FF2B5EF4-FFF2-40B4-BE49-F238E27FC236}">
                  <a16:creationId xmlns:a16="http://schemas.microsoft.com/office/drawing/2014/main" xmlns="" id="{802595B5-7094-422F-9D7C-72798B1C0031}"/>
                </a:ext>
              </a:extLst>
            </p:cNvPr>
            <p:cNvSpPr/>
            <p:nvPr/>
          </p:nvSpPr>
          <p:spPr>
            <a:xfrm>
              <a:off x="7640479" y="2638758"/>
              <a:ext cx="95250" cy="28575"/>
            </a:xfrm>
            <a:custGeom>
              <a:avLst/>
              <a:gdLst>
                <a:gd name="connsiteX0" fmla="*/ 7144 w 95250"/>
                <a:gd name="connsiteY0" fmla="*/ 11097 h 28575"/>
                <a:gd name="connsiteX1" fmla="*/ 90011 w 95250"/>
                <a:gd name="connsiteY1" fmla="*/ 22527 h 28575"/>
                <a:gd name="connsiteX2" fmla="*/ 90011 w 95250"/>
                <a:gd name="connsiteY2" fmla="*/ 14907 h 28575"/>
                <a:gd name="connsiteX3" fmla="*/ 7144 w 95250"/>
                <a:gd name="connsiteY3" fmla="*/ 11097 h 28575"/>
              </a:gdLst>
              <a:ahLst/>
              <a:cxnLst>
                <a:cxn ang="0">
                  <a:pos x="connsiteX0" y="connsiteY0"/>
                </a:cxn>
                <a:cxn ang="0">
                  <a:pos x="connsiteX1" y="connsiteY1"/>
                </a:cxn>
                <a:cxn ang="0">
                  <a:pos x="connsiteX2" y="connsiteY2"/>
                </a:cxn>
                <a:cxn ang="0">
                  <a:pos x="connsiteX3" y="connsiteY3"/>
                </a:cxn>
              </a:cxnLst>
              <a:rect l="l" t="t" r="r" b="b"/>
              <a:pathLst>
                <a:path w="95250" h="28575">
                  <a:moveTo>
                    <a:pt x="7144" y="11097"/>
                  </a:moveTo>
                  <a:cubicBezTo>
                    <a:pt x="9049" y="36814"/>
                    <a:pt x="85249" y="19669"/>
                    <a:pt x="90011" y="22527"/>
                  </a:cubicBezTo>
                  <a:cubicBezTo>
                    <a:pt x="85249" y="19669"/>
                    <a:pt x="85249" y="16812"/>
                    <a:pt x="90011" y="14907"/>
                  </a:cubicBezTo>
                  <a:cubicBezTo>
                    <a:pt x="53816" y="-3191"/>
                    <a:pt x="25241" y="16812"/>
                    <a:pt x="7144" y="110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42" name="Freeform: Shape 1441">
              <a:extLst>
                <a:ext uri="{FF2B5EF4-FFF2-40B4-BE49-F238E27FC236}">
                  <a16:creationId xmlns:a16="http://schemas.microsoft.com/office/drawing/2014/main" xmlns="" id="{2702BF6C-4F46-4B65-8A7B-146044A36606}"/>
                </a:ext>
              </a:extLst>
            </p:cNvPr>
            <p:cNvSpPr/>
            <p:nvPr/>
          </p:nvSpPr>
          <p:spPr>
            <a:xfrm>
              <a:off x="7650004" y="2638606"/>
              <a:ext cx="9525" cy="9525"/>
            </a:xfrm>
            <a:custGeom>
              <a:avLst/>
              <a:gdLst>
                <a:gd name="connsiteX0" fmla="*/ 7144 w 9525"/>
                <a:gd name="connsiteY0" fmla="*/ 9343 h 9525"/>
                <a:gd name="connsiteX1" fmla="*/ 7144 w 9525"/>
                <a:gd name="connsiteY1" fmla="*/ 9343 h 9525"/>
              </a:gdLst>
              <a:ahLst/>
              <a:cxnLst>
                <a:cxn ang="0">
                  <a:pos x="connsiteX0" y="connsiteY0"/>
                </a:cxn>
                <a:cxn ang="0">
                  <a:pos x="connsiteX1" y="connsiteY1"/>
                </a:cxn>
              </a:cxnLst>
              <a:rect l="l" t="t" r="r" b="b"/>
              <a:pathLst>
                <a:path w="9525" h="9525">
                  <a:moveTo>
                    <a:pt x="7144" y="9343"/>
                  </a:moveTo>
                  <a:cubicBezTo>
                    <a:pt x="10001" y="5534"/>
                    <a:pt x="7144" y="7438"/>
                    <a:pt x="7144" y="93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43" name="Freeform: Shape 1442">
              <a:extLst>
                <a:ext uri="{FF2B5EF4-FFF2-40B4-BE49-F238E27FC236}">
                  <a16:creationId xmlns:a16="http://schemas.microsoft.com/office/drawing/2014/main" xmlns="" id="{FB0E98CF-4E30-4BC5-9505-9947C56D4771}"/>
                </a:ext>
              </a:extLst>
            </p:cNvPr>
            <p:cNvSpPr/>
            <p:nvPr/>
          </p:nvSpPr>
          <p:spPr>
            <a:xfrm>
              <a:off x="7640479" y="26427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44" name="Freeform: Shape 1443">
              <a:extLst>
                <a:ext uri="{FF2B5EF4-FFF2-40B4-BE49-F238E27FC236}">
                  <a16:creationId xmlns:a16="http://schemas.microsoft.com/office/drawing/2014/main" xmlns="" id="{7E4947E8-F1BA-4E9B-B0EC-1F7EE7909231}"/>
                </a:ext>
              </a:extLst>
            </p:cNvPr>
            <p:cNvSpPr/>
            <p:nvPr/>
          </p:nvSpPr>
          <p:spPr>
            <a:xfrm>
              <a:off x="7658682" y="2653993"/>
              <a:ext cx="9525" cy="9525"/>
            </a:xfrm>
            <a:custGeom>
              <a:avLst/>
              <a:gdLst>
                <a:gd name="connsiteX0" fmla="*/ 7990 w 9525"/>
                <a:gd name="connsiteY0" fmla="*/ 8244 h 9525"/>
                <a:gd name="connsiteX1" fmla="*/ 7990 w 9525"/>
                <a:gd name="connsiteY1" fmla="*/ 8244 h 9525"/>
              </a:gdLst>
              <a:ahLst/>
              <a:cxnLst>
                <a:cxn ang="0">
                  <a:pos x="connsiteX0" y="connsiteY0"/>
                </a:cxn>
                <a:cxn ang="0">
                  <a:pos x="connsiteX1" y="connsiteY1"/>
                </a:cxn>
              </a:cxnLst>
              <a:rect l="l" t="t" r="r" b="b"/>
              <a:pathLst>
                <a:path w="9525" h="9525">
                  <a:moveTo>
                    <a:pt x="7990" y="8244"/>
                  </a:moveTo>
                  <a:cubicBezTo>
                    <a:pt x="7990" y="7291"/>
                    <a:pt x="6086" y="6339"/>
                    <a:pt x="7990"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45" name="Freeform: Shape 1444">
              <a:extLst>
                <a:ext uri="{FF2B5EF4-FFF2-40B4-BE49-F238E27FC236}">
                  <a16:creationId xmlns:a16="http://schemas.microsoft.com/office/drawing/2014/main" xmlns="" id="{D8981CFB-E858-4E8D-8994-1A9CD49BB69D}"/>
                </a:ext>
              </a:extLst>
            </p:cNvPr>
            <p:cNvSpPr/>
            <p:nvPr/>
          </p:nvSpPr>
          <p:spPr>
            <a:xfrm>
              <a:off x="7662386" y="2639853"/>
              <a:ext cx="9525" cy="9525"/>
            </a:xfrm>
            <a:custGeom>
              <a:avLst/>
              <a:gdLst>
                <a:gd name="connsiteX0" fmla="*/ 7144 w 9525"/>
                <a:gd name="connsiteY0" fmla="*/ 7144 h 9525"/>
                <a:gd name="connsiteX1" fmla="*/ 10001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10001" y="10954"/>
                  </a:cubicBezTo>
                  <a:cubicBezTo>
                    <a:pt x="10001" y="9049"/>
                    <a:pt x="10001"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46" name="Freeform: Shape 1445">
              <a:extLst>
                <a:ext uri="{FF2B5EF4-FFF2-40B4-BE49-F238E27FC236}">
                  <a16:creationId xmlns:a16="http://schemas.microsoft.com/office/drawing/2014/main" xmlns="" id="{E23C3A0F-97AA-44EA-84AA-09DB8BDA6D06}"/>
                </a:ext>
              </a:extLst>
            </p:cNvPr>
            <p:cNvSpPr/>
            <p:nvPr/>
          </p:nvSpPr>
          <p:spPr>
            <a:xfrm>
              <a:off x="7682716" y="2641758"/>
              <a:ext cx="9525" cy="9525"/>
            </a:xfrm>
            <a:custGeom>
              <a:avLst/>
              <a:gdLst>
                <a:gd name="connsiteX0" fmla="*/ 7769 w 9525"/>
                <a:gd name="connsiteY0" fmla="*/ 10001 h 9525"/>
                <a:gd name="connsiteX1" fmla="*/ 8722 w 9525"/>
                <a:gd name="connsiteY1" fmla="*/ 7144 h 9525"/>
                <a:gd name="connsiteX2" fmla="*/ 7769 w 9525"/>
                <a:gd name="connsiteY2" fmla="*/ 10001 h 9525"/>
              </a:gdLst>
              <a:ahLst/>
              <a:cxnLst>
                <a:cxn ang="0">
                  <a:pos x="connsiteX0" y="connsiteY0"/>
                </a:cxn>
                <a:cxn ang="0">
                  <a:pos x="connsiteX1" y="connsiteY1"/>
                </a:cxn>
                <a:cxn ang="0">
                  <a:pos x="connsiteX2" y="connsiteY2"/>
                </a:cxn>
              </a:cxnLst>
              <a:rect l="l" t="t" r="r" b="b"/>
              <a:pathLst>
                <a:path w="9525" h="9525">
                  <a:moveTo>
                    <a:pt x="7769" y="10001"/>
                  </a:moveTo>
                  <a:cubicBezTo>
                    <a:pt x="8722" y="9049"/>
                    <a:pt x="7769" y="8096"/>
                    <a:pt x="8722" y="7144"/>
                  </a:cubicBezTo>
                  <a:cubicBezTo>
                    <a:pt x="6817" y="7144"/>
                    <a:pt x="6817" y="8096"/>
                    <a:pt x="7769"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47" name="Freeform: Shape 1446">
              <a:extLst>
                <a:ext uri="{FF2B5EF4-FFF2-40B4-BE49-F238E27FC236}">
                  <a16:creationId xmlns:a16="http://schemas.microsoft.com/office/drawing/2014/main" xmlns="" id="{B3E2436E-EF72-47DD-B47B-C8F61A38E101}"/>
                </a:ext>
              </a:extLst>
            </p:cNvPr>
            <p:cNvSpPr/>
            <p:nvPr/>
          </p:nvSpPr>
          <p:spPr>
            <a:xfrm>
              <a:off x="7642585" y="2639853"/>
              <a:ext cx="9525" cy="9525"/>
            </a:xfrm>
            <a:custGeom>
              <a:avLst/>
              <a:gdLst>
                <a:gd name="connsiteX0" fmla="*/ 10752 w 9525"/>
                <a:gd name="connsiteY0" fmla="*/ 7144 h 9525"/>
                <a:gd name="connsiteX1" fmla="*/ 10752 w 9525"/>
                <a:gd name="connsiteY1" fmla="*/ 7144 h 9525"/>
              </a:gdLst>
              <a:ahLst/>
              <a:cxnLst>
                <a:cxn ang="0">
                  <a:pos x="connsiteX0" y="connsiteY0"/>
                </a:cxn>
                <a:cxn ang="0">
                  <a:pos x="connsiteX1" y="connsiteY1"/>
                </a:cxn>
              </a:cxnLst>
              <a:rect l="l" t="t" r="r" b="b"/>
              <a:pathLst>
                <a:path w="9525" h="9525">
                  <a:moveTo>
                    <a:pt x="10752" y="7144"/>
                  </a:moveTo>
                  <a:cubicBezTo>
                    <a:pt x="9800" y="7144"/>
                    <a:pt x="3132" y="10954"/>
                    <a:pt x="10752"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48" name="Freeform: Shape 1447">
              <a:extLst>
                <a:ext uri="{FF2B5EF4-FFF2-40B4-BE49-F238E27FC236}">
                  <a16:creationId xmlns:a16="http://schemas.microsoft.com/office/drawing/2014/main" xmlns="" id="{4A807EF4-AA49-451A-92A8-F9AB48BCA979}"/>
                </a:ext>
              </a:extLst>
            </p:cNvPr>
            <p:cNvSpPr/>
            <p:nvPr/>
          </p:nvSpPr>
          <p:spPr>
            <a:xfrm>
              <a:off x="7594307" y="2642711"/>
              <a:ext cx="57150" cy="19050"/>
            </a:xfrm>
            <a:custGeom>
              <a:avLst/>
              <a:gdLst>
                <a:gd name="connsiteX0" fmla="*/ 7596 w 57150"/>
                <a:gd name="connsiteY0" fmla="*/ 19526 h 19050"/>
                <a:gd name="connsiteX1" fmla="*/ 49505 w 57150"/>
                <a:gd name="connsiteY1" fmla="*/ 17621 h 19050"/>
                <a:gd name="connsiteX2" fmla="*/ 50458 w 57150"/>
                <a:gd name="connsiteY2" fmla="*/ 7144 h 19050"/>
                <a:gd name="connsiteX3" fmla="*/ 44743 w 57150"/>
                <a:gd name="connsiteY3" fmla="*/ 7144 h 19050"/>
                <a:gd name="connsiteX4" fmla="*/ 7596 w 57150"/>
                <a:gd name="connsiteY4" fmla="*/ 1952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19050">
                  <a:moveTo>
                    <a:pt x="7596" y="19526"/>
                  </a:moveTo>
                  <a:cubicBezTo>
                    <a:pt x="8548" y="21431"/>
                    <a:pt x="46648" y="17621"/>
                    <a:pt x="49505" y="17621"/>
                  </a:cubicBezTo>
                  <a:cubicBezTo>
                    <a:pt x="50458" y="13811"/>
                    <a:pt x="50458" y="10954"/>
                    <a:pt x="50458" y="7144"/>
                  </a:cubicBezTo>
                  <a:cubicBezTo>
                    <a:pt x="45696" y="11906"/>
                    <a:pt x="43790" y="11906"/>
                    <a:pt x="44743" y="7144"/>
                  </a:cubicBezTo>
                  <a:cubicBezTo>
                    <a:pt x="37123" y="7144"/>
                    <a:pt x="2833" y="17621"/>
                    <a:pt x="7596" y="1952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49" name="Freeform: Shape 1448">
              <a:extLst>
                <a:ext uri="{FF2B5EF4-FFF2-40B4-BE49-F238E27FC236}">
                  <a16:creationId xmlns:a16="http://schemas.microsoft.com/office/drawing/2014/main" xmlns="" id="{4D235CFD-D571-4CA5-92AE-69DD099D6F5F}"/>
                </a:ext>
              </a:extLst>
            </p:cNvPr>
            <p:cNvSpPr/>
            <p:nvPr/>
          </p:nvSpPr>
          <p:spPr>
            <a:xfrm>
              <a:off x="7625239" y="2642711"/>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8096" y="9049"/>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50" name="Freeform: Shape 1449">
              <a:extLst>
                <a:ext uri="{FF2B5EF4-FFF2-40B4-BE49-F238E27FC236}">
                  <a16:creationId xmlns:a16="http://schemas.microsoft.com/office/drawing/2014/main" xmlns="" id="{993DE9B2-8C63-4D3E-BD4D-4A5F820ED8D9}"/>
                </a:ext>
              </a:extLst>
            </p:cNvPr>
            <p:cNvSpPr/>
            <p:nvPr/>
          </p:nvSpPr>
          <p:spPr>
            <a:xfrm>
              <a:off x="7560469" y="2647111"/>
              <a:ext cx="38100" cy="19050"/>
            </a:xfrm>
            <a:custGeom>
              <a:avLst/>
              <a:gdLst>
                <a:gd name="connsiteX0" fmla="*/ 27146 w 38100"/>
                <a:gd name="connsiteY0" fmla="*/ 9411 h 19050"/>
                <a:gd name="connsiteX1" fmla="*/ 7144 w 38100"/>
                <a:gd name="connsiteY1" fmla="*/ 19888 h 19050"/>
                <a:gd name="connsiteX2" fmla="*/ 27146 w 38100"/>
                <a:gd name="connsiteY2" fmla="*/ 9411 h 19050"/>
              </a:gdLst>
              <a:ahLst/>
              <a:cxnLst>
                <a:cxn ang="0">
                  <a:pos x="connsiteX0" y="connsiteY0"/>
                </a:cxn>
                <a:cxn ang="0">
                  <a:pos x="connsiteX1" y="connsiteY1"/>
                </a:cxn>
                <a:cxn ang="0">
                  <a:pos x="connsiteX2" y="connsiteY2"/>
                </a:cxn>
              </a:cxnLst>
              <a:rect l="l" t="t" r="r" b="b"/>
              <a:pathLst>
                <a:path w="38100" h="19050">
                  <a:moveTo>
                    <a:pt x="27146" y="9411"/>
                  </a:moveTo>
                  <a:cubicBezTo>
                    <a:pt x="18574" y="5601"/>
                    <a:pt x="18574" y="16078"/>
                    <a:pt x="7144" y="19888"/>
                  </a:cubicBezTo>
                  <a:cubicBezTo>
                    <a:pt x="15716" y="23698"/>
                    <a:pt x="50006" y="-114"/>
                    <a:pt x="27146" y="941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51" name="Freeform: Shape 1450">
              <a:extLst>
                <a:ext uri="{FF2B5EF4-FFF2-40B4-BE49-F238E27FC236}">
                  <a16:creationId xmlns:a16="http://schemas.microsoft.com/office/drawing/2014/main" xmlns="" id="{699C55E2-327B-4A5C-90A0-C44A4DDCCA29}"/>
                </a:ext>
              </a:extLst>
            </p:cNvPr>
            <p:cNvSpPr/>
            <p:nvPr/>
          </p:nvSpPr>
          <p:spPr>
            <a:xfrm>
              <a:off x="7589573" y="264556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3811"/>
                    <a:pt x="7567"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52" name="Freeform: Shape 1451">
              <a:extLst>
                <a:ext uri="{FF2B5EF4-FFF2-40B4-BE49-F238E27FC236}">
                  <a16:creationId xmlns:a16="http://schemas.microsoft.com/office/drawing/2014/main" xmlns="" id="{70E422EC-E1C7-464E-80A8-10954A03BE4E}"/>
                </a:ext>
              </a:extLst>
            </p:cNvPr>
            <p:cNvSpPr/>
            <p:nvPr/>
          </p:nvSpPr>
          <p:spPr>
            <a:xfrm>
              <a:off x="7587466" y="2655279"/>
              <a:ext cx="9525" cy="9525"/>
            </a:xfrm>
            <a:custGeom>
              <a:avLst/>
              <a:gdLst>
                <a:gd name="connsiteX0" fmla="*/ 7769 w 9525"/>
                <a:gd name="connsiteY0" fmla="*/ 10768 h 9525"/>
                <a:gd name="connsiteX1" fmla="*/ 8722 w 9525"/>
                <a:gd name="connsiteY1" fmla="*/ 7911 h 9525"/>
                <a:gd name="connsiteX2" fmla="*/ 7769 w 9525"/>
                <a:gd name="connsiteY2" fmla="*/ 10768 h 9525"/>
              </a:gdLst>
              <a:ahLst/>
              <a:cxnLst>
                <a:cxn ang="0">
                  <a:pos x="connsiteX0" y="connsiteY0"/>
                </a:cxn>
                <a:cxn ang="0">
                  <a:pos x="connsiteX1" y="connsiteY1"/>
                </a:cxn>
                <a:cxn ang="0">
                  <a:pos x="connsiteX2" y="connsiteY2"/>
                </a:cxn>
              </a:cxnLst>
              <a:rect l="l" t="t" r="r" b="b"/>
              <a:pathLst>
                <a:path w="9525" h="9525">
                  <a:moveTo>
                    <a:pt x="7769" y="10768"/>
                  </a:moveTo>
                  <a:cubicBezTo>
                    <a:pt x="7769" y="9815"/>
                    <a:pt x="8722" y="8863"/>
                    <a:pt x="8722" y="7911"/>
                  </a:cubicBezTo>
                  <a:cubicBezTo>
                    <a:pt x="6817" y="6006"/>
                    <a:pt x="6817" y="7911"/>
                    <a:pt x="7769" y="1076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53" name="Freeform: Shape 1452">
              <a:extLst>
                <a:ext uri="{FF2B5EF4-FFF2-40B4-BE49-F238E27FC236}">
                  <a16:creationId xmlns:a16="http://schemas.microsoft.com/office/drawing/2014/main" xmlns="" id="{DEA3B4E2-9DCC-43F0-99C9-CAD18CE25922}"/>
                </a:ext>
              </a:extLst>
            </p:cNvPr>
            <p:cNvSpPr/>
            <p:nvPr/>
          </p:nvSpPr>
          <p:spPr>
            <a:xfrm>
              <a:off x="7563032" y="2645568"/>
              <a:ext cx="9525" cy="9525"/>
            </a:xfrm>
            <a:custGeom>
              <a:avLst/>
              <a:gdLst>
                <a:gd name="connsiteX0" fmla="*/ 9343 w 9525"/>
                <a:gd name="connsiteY0" fmla="*/ 7144 h 9525"/>
                <a:gd name="connsiteX1" fmla="*/ 9343 w 9525"/>
                <a:gd name="connsiteY1" fmla="*/ 7144 h 9525"/>
              </a:gdLst>
              <a:ahLst/>
              <a:cxnLst>
                <a:cxn ang="0">
                  <a:pos x="connsiteX0" y="connsiteY0"/>
                </a:cxn>
                <a:cxn ang="0">
                  <a:pos x="connsiteX1" y="connsiteY1"/>
                </a:cxn>
              </a:cxnLst>
              <a:rect l="l" t="t" r="r" b="b"/>
              <a:pathLst>
                <a:path w="9525" h="9525">
                  <a:moveTo>
                    <a:pt x="9343" y="7144"/>
                  </a:moveTo>
                  <a:cubicBezTo>
                    <a:pt x="5534" y="10001"/>
                    <a:pt x="7438" y="9049"/>
                    <a:pt x="934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54" name="Freeform: Shape 1453">
              <a:extLst>
                <a:ext uri="{FF2B5EF4-FFF2-40B4-BE49-F238E27FC236}">
                  <a16:creationId xmlns:a16="http://schemas.microsoft.com/office/drawing/2014/main" xmlns="" id="{F23F09CA-5692-4595-8E06-96F8E6AFC19D}"/>
                </a:ext>
              </a:extLst>
            </p:cNvPr>
            <p:cNvSpPr/>
            <p:nvPr/>
          </p:nvSpPr>
          <p:spPr>
            <a:xfrm>
              <a:off x="7547134" y="2653774"/>
              <a:ext cx="19050" cy="19050"/>
            </a:xfrm>
            <a:custGeom>
              <a:avLst/>
              <a:gdLst>
                <a:gd name="connsiteX0" fmla="*/ 7144 w 19050"/>
                <a:gd name="connsiteY0" fmla="*/ 14178 h 19050"/>
                <a:gd name="connsiteX1" fmla="*/ 7144 w 19050"/>
                <a:gd name="connsiteY1" fmla="*/ 14178 h 19050"/>
              </a:gdLst>
              <a:ahLst/>
              <a:cxnLst>
                <a:cxn ang="0">
                  <a:pos x="connsiteX0" y="connsiteY0"/>
                </a:cxn>
                <a:cxn ang="0">
                  <a:pos x="connsiteX1" y="connsiteY1"/>
                </a:cxn>
              </a:cxnLst>
              <a:rect l="l" t="t" r="r" b="b"/>
              <a:pathLst>
                <a:path w="19050" h="19050">
                  <a:moveTo>
                    <a:pt x="7144" y="14178"/>
                  </a:moveTo>
                  <a:cubicBezTo>
                    <a:pt x="25241" y="11320"/>
                    <a:pt x="11906" y="-110"/>
                    <a:pt x="7144" y="1417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55" name="Freeform: Shape 1454">
              <a:extLst>
                <a:ext uri="{FF2B5EF4-FFF2-40B4-BE49-F238E27FC236}">
                  <a16:creationId xmlns:a16="http://schemas.microsoft.com/office/drawing/2014/main" xmlns="" id="{F37F3A6B-623F-4C68-86B9-20A250887503}"/>
                </a:ext>
              </a:extLst>
            </p:cNvPr>
            <p:cNvSpPr/>
            <p:nvPr/>
          </p:nvSpPr>
          <p:spPr>
            <a:xfrm>
              <a:off x="7463314" y="2646368"/>
              <a:ext cx="85725" cy="19050"/>
            </a:xfrm>
            <a:custGeom>
              <a:avLst/>
              <a:gdLst>
                <a:gd name="connsiteX0" fmla="*/ 78581 w 85725"/>
                <a:gd name="connsiteY0" fmla="*/ 9201 h 19050"/>
                <a:gd name="connsiteX1" fmla="*/ 7144 w 85725"/>
                <a:gd name="connsiteY1" fmla="*/ 11106 h 19050"/>
                <a:gd name="connsiteX2" fmla="*/ 78581 w 85725"/>
                <a:gd name="connsiteY2" fmla="*/ 9201 h 19050"/>
              </a:gdLst>
              <a:ahLst/>
              <a:cxnLst>
                <a:cxn ang="0">
                  <a:pos x="connsiteX0" y="connsiteY0"/>
                </a:cxn>
                <a:cxn ang="0">
                  <a:pos x="connsiteX1" y="connsiteY1"/>
                </a:cxn>
                <a:cxn ang="0">
                  <a:pos x="connsiteX2" y="connsiteY2"/>
                </a:cxn>
              </a:cxnLst>
              <a:rect l="l" t="t" r="r" b="b"/>
              <a:pathLst>
                <a:path w="85725" h="19050">
                  <a:moveTo>
                    <a:pt x="78581" y="9201"/>
                  </a:moveTo>
                  <a:cubicBezTo>
                    <a:pt x="61436" y="9201"/>
                    <a:pt x="24289" y="3486"/>
                    <a:pt x="7144" y="11106"/>
                  </a:cubicBezTo>
                  <a:cubicBezTo>
                    <a:pt x="53816" y="12059"/>
                    <a:pt x="77629" y="21584"/>
                    <a:pt x="78581" y="92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56" name="Freeform: Shape 1455">
              <a:extLst>
                <a:ext uri="{FF2B5EF4-FFF2-40B4-BE49-F238E27FC236}">
                  <a16:creationId xmlns:a16="http://schemas.microsoft.com/office/drawing/2014/main" xmlns="" id="{24E6A26A-6276-4895-8B04-EADD187F5AE8}"/>
                </a:ext>
              </a:extLst>
            </p:cNvPr>
            <p:cNvSpPr/>
            <p:nvPr/>
          </p:nvSpPr>
          <p:spPr>
            <a:xfrm>
              <a:off x="7540466" y="265795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8096" y="7144"/>
                    <a:pt x="8096" y="7144"/>
                  </a:cubicBezTo>
                  <a:cubicBezTo>
                    <a:pt x="8096" y="7144"/>
                    <a:pt x="8096"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57" name="Freeform: Shape 1456">
              <a:extLst>
                <a:ext uri="{FF2B5EF4-FFF2-40B4-BE49-F238E27FC236}">
                  <a16:creationId xmlns:a16="http://schemas.microsoft.com/office/drawing/2014/main" xmlns="" id="{45BC1C12-68FC-4833-BF5D-CDE3FB8150E2}"/>
                </a:ext>
              </a:extLst>
            </p:cNvPr>
            <p:cNvSpPr/>
            <p:nvPr/>
          </p:nvSpPr>
          <p:spPr>
            <a:xfrm>
              <a:off x="7462361" y="2650331"/>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7144" y="8096"/>
                    <a:pt x="714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58" name="Freeform: Shape 1457">
              <a:extLst>
                <a:ext uri="{FF2B5EF4-FFF2-40B4-BE49-F238E27FC236}">
                  <a16:creationId xmlns:a16="http://schemas.microsoft.com/office/drawing/2014/main" xmlns="" id="{8534831C-6D02-4465-82E3-B560C3CBD3FF}"/>
                </a:ext>
              </a:extLst>
            </p:cNvPr>
            <p:cNvSpPr/>
            <p:nvPr/>
          </p:nvSpPr>
          <p:spPr>
            <a:xfrm>
              <a:off x="7547134" y="26569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59" name="Freeform: Shape 1458">
              <a:extLst>
                <a:ext uri="{FF2B5EF4-FFF2-40B4-BE49-F238E27FC236}">
                  <a16:creationId xmlns:a16="http://schemas.microsoft.com/office/drawing/2014/main" xmlns="" id="{D58C5562-7281-46BA-8770-86C5E3F855D9}"/>
                </a:ext>
              </a:extLst>
            </p:cNvPr>
            <p:cNvSpPr/>
            <p:nvPr/>
          </p:nvSpPr>
          <p:spPr>
            <a:xfrm>
              <a:off x="7548482" y="2647473"/>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7144"/>
                    <a:pt x="5796" y="9049"/>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60" name="Freeform: Shape 1459">
              <a:extLst>
                <a:ext uri="{FF2B5EF4-FFF2-40B4-BE49-F238E27FC236}">
                  <a16:creationId xmlns:a16="http://schemas.microsoft.com/office/drawing/2014/main" xmlns="" id="{8E30DCA3-6A5A-4F7C-A63F-3B95EC90753E}"/>
                </a:ext>
              </a:extLst>
            </p:cNvPr>
            <p:cNvSpPr/>
            <p:nvPr/>
          </p:nvSpPr>
          <p:spPr>
            <a:xfrm>
              <a:off x="7449979" y="264556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61" name="Freeform: Shape 1460">
              <a:extLst>
                <a:ext uri="{FF2B5EF4-FFF2-40B4-BE49-F238E27FC236}">
                  <a16:creationId xmlns:a16="http://schemas.microsoft.com/office/drawing/2014/main" xmlns="" id="{F6497620-8744-4F86-8874-C62B2FE44D30}"/>
                </a:ext>
              </a:extLst>
            </p:cNvPr>
            <p:cNvSpPr/>
            <p:nvPr/>
          </p:nvSpPr>
          <p:spPr>
            <a:xfrm>
              <a:off x="7413784" y="264324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62" name="Freeform: Shape 1461">
              <a:extLst>
                <a:ext uri="{FF2B5EF4-FFF2-40B4-BE49-F238E27FC236}">
                  <a16:creationId xmlns:a16="http://schemas.microsoft.com/office/drawing/2014/main" xmlns="" id="{8D777291-2C91-475E-A308-4CC4251CB46F}"/>
                </a:ext>
              </a:extLst>
            </p:cNvPr>
            <p:cNvSpPr/>
            <p:nvPr/>
          </p:nvSpPr>
          <p:spPr>
            <a:xfrm>
              <a:off x="7318234" y="2641758"/>
              <a:ext cx="152400" cy="28575"/>
            </a:xfrm>
            <a:custGeom>
              <a:avLst/>
              <a:gdLst>
                <a:gd name="connsiteX0" fmla="*/ 14111 w 152400"/>
                <a:gd name="connsiteY0" fmla="*/ 7144 h 28575"/>
                <a:gd name="connsiteX1" fmla="*/ 81739 w 152400"/>
                <a:gd name="connsiteY1" fmla="*/ 8096 h 28575"/>
                <a:gd name="connsiteX2" fmla="*/ 120791 w 152400"/>
                <a:gd name="connsiteY2" fmla="*/ 9049 h 28575"/>
                <a:gd name="connsiteX3" fmla="*/ 147461 w 152400"/>
                <a:gd name="connsiteY3" fmla="*/ 9049 h 28575"/>
                <a:gd name="connsiteX4" fmla="*/ 137936 w 152400"/>
                <a:gd name="connsiteY4" fmla="*/ 19526 h 28575"/>
                <a:gd name="connsiteX5" fmla="*/ 14111 w 152400"/>
                <a:gd name="connsiteY5"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0" h="28575">
                  <a:moveTo>
                    <a:pt x="14111" y="7144"/>
                  </a:moveTo>
                  <a:cubicBezTo>
                    <a:pt x="-18274" y="19526"/>
                    <a:pt x="72214" y="10954"/>
                    <a:pt x="81739" y="8096"/>
                  </a:cubicBezTo>
                  <a:cubicBezTo>
                    <a:pt x="88406" y="29051"/>
                    <a:pt x="95074" y="14764"/>
                    <a:pt x="120791" y="9049"/>
                  </a:cubicBezTo>
                  <a:cubicBezTo>
                    <a:pt x="116981" y="2381"/>
                    <a:pt x="149366" y="45244"/>
                    <a:pt x="147461" y="9049"/>
                  </a:cubicBezTo>
                  <a:cubicBezTo>
                    <a:pt x="143651" y="11906"/>
                    <a:pt x="135079" y="16669"/>
                    <a:pt x="137936" y="19526"/>
                  </a:cubicBezTo>
                  <a:cubicBezTo>
                    <a:pt x="143651" y="13811"/>
                    <a:pt x="14111" y="10001"/>
                    <a:pt x="1411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63" name="Freeform: Shape 1462">
              <a:extLst>
                <a:ext uri="{FF2B5EF4-FFF2-40B4-BE49-F238E27FC236}">
                  <a16:creationId xmlns:a16="http://schemas.microsoft.com/office/drawing/2014/main" xmlns="" id="{263D1B6C-C2C9-47A4-A722-C9AB38686510}"/>
                </a:ext>
              </a:extLst>
            </p:cNvPr>
            <p:cNvSpPr/>
            <p:nvPr/>
          </p:nvSpPr>
          <p:spPr>
            <a:xfrm>
              <a:off x="7360761" y="2642382"/>
              <a:ext cx="9525" cy="9525"/>
            </a:xfrm>
            <a:custGeom>
              <a:avLst/>
              <a:gdLst>
                <a:gd name="connsiteX0" fmla="*/ 9684 w 9525"/>
                <a:gd name="connsiteY0" fmla="*/ 10330 h 9525"/>
                <a:gd name="connsiteX1" fmla="*/ 9684 w 9525"/>
                <a:gd name="connsiteY1" fmla="*/ 10330 h 9525"/>
              </a:gdLst>
              <a:ahLst/>
              <a:cxnLst>
                <a:cxn ang="0">
                  <a:pos x="connsiteX0" y="connsiteY0"/>
                </a:cxn>
                <a:cxn ang="0">
                  <a:pos x="connsiteX1" y="connsiteY1"/>
                </a:cxn>
              </a:cxnLst>
              <a:rect l="l" t="t" r="r" b="b"/>
              <a:pathLst>
                <a:path w="9525" h="9525">
                  <a:moveTo>
                    <a:pt x="9684" y="10330"/>
                  </a:moveTo>
                  <a:cubicBezTo>
                    <a:pt x="3969" y="3663"/>
                    <a:pt x="9684" y="9378"/>
                    <a:pt x="9684" y="1033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64" name="Freeform: Shape 1463">
              <a:extLst>
                <a:ext uri="{FF2B5EF4-FFF2-40B4-BE49-F238E27FC236}">
                  <a16:creationId xmlns:a16="http://schemas.microsoft.com/office/drawing/2014/main" xmlns="" id="{610A0F4E-C757-43CE-9813-78318E726C0C}"/>
                </a:ext>
              </a:extLst>
            </p:cNvPr>
            <p:cNvSpPr/>
            <p:nvPr/>
          </p:nvSpPr>
          <p:spPr>
            <a:xfrm>
              <a:off x="7360296" y="2644616"/>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8096"/>
                    <a:pt x="7291" y="8096"/>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65" name="Freeform: Shape 1464">
              <a:extLst>
                <a:ext uri="{FF2B5EF4-FFF2-40B4-BE49-F238E27FC236}">
                  <a16:creationId xmlns:a16="http://schemas.microsoft.com/office/drawing/2014/main" xmlns="" id="{05BFE072-AD13-4450-BDF1-B1D169E123EB}"/>
                </a:ext>
              </a:extLst>
            </p:cNvPr>
            <p:cNvSpPr/>
            <p:nvPr/>
          </p:nvSpPr>
          <p:spPr>
            <a:xfrm>
              <a:off x="7313771" y="2641335"/>
              <a:ext cx="9525" cy="9525"/>
            </a:xfrm>
            <a:custGeom>
              <a:avLst/>
              <a:gdLst>
                <a:gd name="connsiteX0" fmla="*/ 9049 w 9525"/>
                <a:gd name="connsiteY0" fmla="*/ 7567 h 9525"/>
                <a:gd name="connsiteX1" fmla="*/ 7144 w 9525"/>
                <a:gd name="connsiteY1" fmla="*/ 7567 h 9525"/>
                <a:gd name="connsiteX2" fmla="*/ 9049 w 9525"/>
                <a:gd name="connsiteY2" fmla="*/ 7567 h 9525"/>
              </a:gdLst>
              <a:ahLst/>
              <a:cxnLst>
                <a:cxn ang="0">
                  <a:pos x="connsiteX0" y="connsiteY0"/>
                </a:cxn>
                <a:cxn ang="0">
                  <a:pos x="connsiteX1" y="connsiteY1"/>
                </a:cxn>
                <a:cxn ang="0">
                  <a:pos x="connsiteX2" y="connsiteY2"/>
                </a:cxn>
              </a:cxnLst>
              <a:rect l="l" t="t" r="r" b="b"/>
              <a:pathLst>
                <a:path w="9525" h="9525">
                  <a:moveTo>
                    <a:pt x="9049" y="7567"/>
                  </a:moveTo>
                  <a:cubicBezTo>
                    <a:pt x="9049" y="7567"/>
                    <a:pt x="8096" y="6615"/>
                    <a:pt x="7144" y="7567"/>
                  </a:cubicBezTo>
                  <a:cubicBezTo>
                    <a:pt x="7144" y="8520"/>
                    <a:pt x="9049" y="8520"/>
                    <a:pt x="9049"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66" name="Freeform: Shape 1465">
              <a:extLst>
                <a:ext uri="{FF2B5EF4-FFF2-40B4-BE49-F238E27FC236}">
                  <a16:creationId xmlns:a16="http://schemas.microsoft.com/office/drawing/2014/main" xmlns="" id="{BDE5F0C4-8F47-40A8-B40D-60FAD2BF8366}"/>
                </a:ext>
              </a:extLst>
            </p:cNvPr>
            <p:cNvSpPr/>
            <p:nvPr/>
          </p:nvSpPr>
          <p:spPr>
            <a:xfrm>
              <a:off x="7312819" y="26436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9049"/>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67" name="Freeform: Shape 1466">
              <a:extLst>
                <a:ext uri="{FF2B5EF4-FFF2-40B4-BE49-F238E27FC236}">
                  <a16:creationId xmlns:a16="http://schemas.microsoft.com/office/drawing/2014/main" xmlns="" id="{931FA3E0-7393-4048-B599-E53A25D71CDF}"/>
                </a:ext>
              </a:extLst>
            </p:cNvPr>
            <p:cNvSpPr/>
            <p:nvPr/>
          </p:nvSpPr>
          <p:spPr>
            <a:xfrm>
              <a:off x="7248033" y="2639853"/>
              <a:ext cx="76200" cy="19050"/>
            </a:xfrm>
            <a:custGeom>
              <a:avLst/>
              <a:gdLst>
                <a:gd name="connsiteX0" fmla="*/ 7160 w 76200"/>
                <a:gd name="connsiteY0" fmla="*/ 7144 h 19050"/>
                <a:gd name="connsiteX1" fmla="*/ 71930 w 76200"/>
                <a:gd name="connsiteY1" fmla="*/ 12859 h 19050"/>
                <a:gd name="connsiteX2" fmla="*/ 63357 w 76200"/>
                <a:gd name="connsiteY2" fmla="*/ 14764 h 19050"/>
                <a:gd name="connsiteX3" fmla="*/ 7160 w 76200"/>
                <a:gd name="connsiteY3" fmla="*/ 7144 h 19050"/>
              </a:gdLst>
              <a:ahLst/>
              <a:cxnLst>
                <a:cxn ang="0">
                  <a:pos x="connsiteX0" y="connsiteY0"/>
                </a:cxn>
                <a:cxn ang="0">
                  <a:pos x="connsiteX1" y="connsiteY1"/>
                </a:cxn>
                <a:cxn ang="0">
                  <a:pos x="connsiteX2" y="connsiteY2"/>
                </a:cxn>
                <a:cxn ang="0">
                  <a:pos x="connsiteX3" y="connsiteY3"/>
                </a:cxn>
              </a:cxnLst>
              <a:rect l="l" t="t" r="r" b="b"/>
              <a:pathLst>
                <a:path w="76200" h="19050">
                  <a:moveTo>
                    <a:pt x="7160" y="7144"/>
                  </a:moveTo>
                  <a:cubicBezTo>
                    <a:pt x="6207" y="7144"/>
                    <a:pt x="48117" y="20479"/>
                    <a:pt x="71930" y="12859"/>
                  </a:cubicBezTo>
                  <a:cubicBezTo>
                    <a:pt x="62405" y="13811"/>
                    <a:pt x="59547" y="14764"/>
                    <a:pt x="63357" y="14764"/>
                  </a:cubicBezTo>
                  <a:cubicBezTo>
                    <a:pt x="66215" y="8096"/>
                    <a:pt x="6207" y="10954"/>
                    <a:pt x="716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68" name="Freeform: Shape 1467">
              <a:extLst>
                <a:ext uri="{FF2B5EF4-FFF2-40B4-BE49-F238E27FC236}">
                  <a16:creationId xmlns:a16="http://schemas.microsoft.com/office/drawing/2014/main" xmlns="" id="{4C1DE3E6-5474-466B-B98F-416F221BC554}"/>
                </a:ext>
              </a:extLst>
            </p:cNvPr>
            <p:cNvSpPr/>
            <p:nvPr/>
          </p:nvSpPr>
          <p:spPr>
            <a:xfrm>
              <a:off x="7231116" y="2640959"/>
              <a:ext cx="9525" cy="9525"/>
            </a:xfrm>
            <a:custGeom>
              <a:avLst/>
              <a:gdLst>
                <a:gd name="connsiteX0" fmla="*/ 8837 w 9525"/>
                <a:gd name="connsiteY0" fmla="*/ 8896 h 9525"/>
                <a:gd name="connsiteX1" fmla="*/ 8837 w 9525"/>
                <a:gd name="connsiteY1" fmla="*/ 8896 h 9525"/>
              </a:gdLst>
              <a:ahLst/>
              <a:cxnLst>
                <a:cxn ang="0">
                  <a:pos x="connsiteX0" y="connsiteY0"/>
                </a:cxn>
                <a:cxn ang="0">
                  <a:pos x="connsiteX1" y="connsiteY1"/>
                </a:cxn>
              </a:cxnLst>
              <a:rect l="l" t="t" r="r" b="b"/>
              <a:pathLst>
                <a:path w="9525" h="9525">
                  <a:moveTo>
                    <a:pt x="8837" y="8896"/>
                  </a:moveTo>
                  <a:cubicBezTo>
                    <a:pt x="8837" y="4133"/>
                    <a:pt x="5027" y="10800"/>
                    <a:pt x="8837" y="88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69" name="Freeform: Shape 1468">
              <a:extLst>
                <a:ext uri="{FF2B5EF4-FFF2-40B4-BE49-F238E27FC236}">
                  <a16:creationId xmlns:a16="http://schemas.microsoft.com/office/drawing/2014/main" xmlns="" id="{496420C2-F691-4B46-A823-A76B7BCC3939}"/>
                </a:ext>
              </a:extLst>
            </p:cNvPr>
            <p:cNvSpPr/>
            <p:nvPr/>
          </p:nvSpPr>
          <p:spPr>
            <a:xfrm>
              <a:off x="7206139" y="2630626"/>
              <a:ext cx="19050" cy="19050"/>
            </a:xfrm>
            <a:custGeom>
              <a:avLst/>
              <a:gdLst>
                <a:gd name="connsiteX0" fmla="*/ 7144 w 19050"/>
                <a:gd name="connsiteY0" fmla="*/ 13513 h 19050"/>
                <a:gd name="connsiteX1" fmla="*/ 7144 w 19050"/>
                <a:gd name="connsiteY1" fmla="*/ 13513 h 19050"/>
              </a:gdLst>
              <a:ahLst/>
              <a:cxnLst>
                <a:cxn ang="0">
                  <a:pos x="connsiteX0" y="connsiteY0"/>
                </a:cxn>
                <a:cxn ang="0">
                  <a:pos x="connsiteX1" y="connsiteY1"/>
                </a:cxn>
              </a:cxnLst>
              <a:rect l="l" t="t" r="r" b="b"/>
              <a:pathLst>
                <a:path w="19050" h="19050">
                  <a:moveTo>
                    <a:pt x="7144" y="13513"/>
                  </a:moveTo>
                  <a:cubicBezTo>
                    <a:pt x="23336" y="-1727"/>
                    <a:pt x="12859" y="15418"/>
                    <a:pt x="7144" y="1351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70" name="Freeform: Shape 1469">
              <a:extLst>
                <a:ext uri="{FF2B5EF4-FFF2-40B4-BE49-F238E27FC236}">
                  <a16:creationId xmlns:a16="http://schemas.microsoft.com/office/drawing/2014/main" xmlns="" id="{1A1EAD3C-BF10-4343-9D31-23998540D3EB}"/>
                </a:ext>
              </a:extLst>
            </p:cNvPr>
            <p:cNvSpPr/>
            <p:nvPr/>
          </p:nvSpPr>
          <p:spPr>
            <a:xfrm>
              <a:off x="7203281" y="2639536"/>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8096" y="5556"/>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71" name="Freeform: Shape 1470">
              <a:extLst>
                <a:ext uri="{FF2B5EF4-FFF2-40B4-BE49-F238E27FC236}">
                  <a16:creationId xmlns:a16="http://schemas.microsoft.com/office/drawing/2014/main" xmlns="" id="{F028A74E-BD86-48E0-9BB3-A1DF8D0D5A72}"/>
                </a:ext>
              </a:extLst>
            </p:cNvPr>
            <p:cNvSpPr/>
            <p:nvPr/>
          </p:nvSpPr>
          <p:spPr>
            <a:xfrm>
              <a:off x="7786724" y="2707481"/>
              <a:ext cx="9525" cy="9525"/>
            </a:xfrm>
            <a:custGeom>
              <a:avLst/>
              <a:gdLst>
                <a:gd name="connsiteX0" fmla="*/ 9488 w 9525"/>
                <a:gd name="connsiteY0" fmla="*/ 7144 h 9525"/>
                <a:gd name="connsiteX1" fmla="*/ 9488 w 9525"/>
                <a:gd name="connsiteY1" fmla="*/ 7144 h 9525"/>
              </a:gdLst>
              <a:ahLst/>
              <a:cxnLst>
                <a:cxn ang="0">
                  <a:pos x="connsiteX0" y="connsiteY0"/>
                </a:cxn>
                <a:cxn ang="0">
                  <a:pos x="connsiteX1" y="connsiteY1"/>
                </a:cxn>
              </a:cxnLst>
              <a:rect l="l" t="t" r="r" b="b"/>
              <a:pathLst>
                <a:path w="9525" h="9525">
                  <a:moveTo>
                    <a:pt x="9488" y="7144"/>
                  </a:moveTo>
                  <a:cubicBezTo>
                    <a:pt x="8536" y="7144"/>
                    <a:pt x="4726" y="9049"/>
                    <a:pt x="948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72" name="Freeform: Shape 1471">
              <a:extLst>
                <a:ext uri="{FF2B5EF4-FFF2-40B4-BE49-F238E27FC236}">
                  <a16:creationId xmlns:a16="http://schemas.microsoft.com/office/drawing/2014/main" xmlns="" id="{0F7E6717-AB6C-45E5-AC89-309EA6577F54}"/>
                </a:ext>
              </a:extLst>
            </p:cNvPr>
            <p:cNvSpPr/>
            <p:nvPr/>
          </p:nvSpPr>
          <p:spPr>
            <a:xfrm>
              <a:off x="7780496" y="2696051"/>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3811" y="26194"/>
                    <a:pt x="10001" y="1476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73" name="Freeform: Shape 1472">
              <a:extLst>
                <a:ext uri="{FF2B5EF4-FFF2-40B4-BE49-F238E27FC236}">
                  <a16:creationId xmlns:a16="http://schemas.microsoft.com/office/drawing/2014/main" xmlns="" id="{4118199D-1E64-44EB-A3B0-9BD3F2DD7173}"/>
                </a:ext>
              </a:extLst>
            </p:cNvPr>
            <p:cNvSpPr/>
            <p:nvPr/>
          </p:nvSpPr>
          <p:spPr>
            <a:xfrm>
              <a:off x="7777215" y="2700813"/>
              <a:ext cx="9525" cy="19050"/>
            </a:xfrm>
            <a:custGeom>
              <a:avLst/>
              <a:gdLst>
                <a:gd name="connsiteX0" fmla="*/ 7567 w 9525"/>
                <a:gd name="connsiteY0" fmla="*/ 11906 h 19050"/>
                <a:gd name="connsiteX1" fmla="*/ 7567 w 9525"/>
                <a:gd name="connsiteY1" fmla="*/ 7144 h 19050"/>
                <a:gd name="connsiteX2" fmla="*/ 7567 w 9525"/>
                <a:gd name="connsiteY2" fmla="*/ 11906 h 19050"/>
              </a:gdLst>
              <a:ahLst/>
              <a:cxnLst>
                <a:cxn ang="0">
                  <a:pos x="connsiteX0" y="connsiteY0"/>
                </a:cxn>
                <a:cxn ang="0">
                  <a:pos x="connsiteX1" y="connsiteY1"/>
                </a:cxn>
                <a:cxn ang="0">
                  <a:pos x="connsiteX2" y="connsiteY2"/>
                </a:cxn>
              </a:cxnLst>
              <a:rect l="l" t="t" r="r" b="b"/>
              <a:pathLst>
                <a:path w="9525" h="19050">
                  <a:moveTo>
                    <a:pt x="7567" y="11906"/>
                  </a:moveTo>
                  <a:cubicBezTo>
                    <a:pt x="7567" y="10001"/>
                    <a:pt x="8520" y="9049"/>
                    <a:pt x="7567" y="7144"/>
                  </a:cubicBezTo>
                  <a:cubicBezTo>
                    <a:pt x="7567" y="9049"/>
                    <a:pt x="6615" y="10954"/>
                    <a:pt x="7567" y="1190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74" name="Freeform: Shape 1473">
              <a:extLst>
                <a:ext uri="{FF2B5EF4-FFF2-40B4-BE49-F238E27FC236}">
                  <a16:creationId xmlns:a16="http://schemas.microsoft.com/office/drawing/2014/main" xmlns="" id="{E1919197-B2D8-4EDF-876A-637B7B67B6A4}"/>
                </a:ext>
              </a:extLst>
            </p:cNvPr>
            <p:cNvSpPr/>
            <p:nvPr/>
          </p:nvSpPr>
          <p:spPr>
            <a:xfrm>
              <a:off x="7774305" y="2705682"/>
              <a:ext cx="9525" cy="9525"/>
            </a:xfrm>
            <a:custGeom>
              <a:avLst/>
              <a:gdLst>
                <a:gd name="connsiteX0" fmla="*/ 8573 w 9525"/>
                <a:gd name="connsiteY0" fmla="*/ 7990 h 9525"/>
                <a:gd name="connsiteX1" fmla="*/ 8573 w 9525"/>
                <a:gd name="connsiteY1" fmla="*/ 7990 h 9525"/>
              </a:gdLst>
              <a:ahLst/>
              <a:cxnLst>
                <a:cxn ang="0">
                  <a:pos x="connsiteX0" y="connsiteY0"/>
                </a:cxn>
                <a:cxn ang="0">
                  <a:pos x="connsiteX1" y="connsiteY1"/>
                </a:cxn>
              </a:cxnLst>
              <a:rect l="l" t="t" r="r" b="b"/>
              <a:pathLst>
                <a:path w="9525" h="9525">
                  <a:moveTo>
                    <a:pt x="8573" y="7990"/>
                  </a:moveTo>
                  <a:cubicBezTo>
                    <a:pt x="6667" y="7990"/>
                    <a:pt x="6667" y="6086"/>
                    <a:pt x="8573"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75" name="Freeform: Shape 1474">
              <a:extLst>
                <a:ext uri="{FF2B5EF4-FFF2-40B4-BE49-F238E27FC236}">
                  <a16:creationId xmlns:a16="http://schemas.microsoft.com/office/drawing/2014/main" xmlns="" id="{8D2A3D7B-FBC4-403F-AA76-2D1930E61502}"/>
                </a:ext>
              </a:extLst>
            </p:cNvPr>
            <p:cNvSpPr/>
            <p:nvPr/>
          </p:nvSpPr>
          <p:spPr>
            <a:xfrm>
              <a:off x="7767690" y="270652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8096"/>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76" name="Freeform: Shape 1475">
              <a:extLst>
                <a:ext uri="{FF2B5EF4-FFF2-40B4-BE49-F238E27FC236}">
                  <a16:creationId xmlns:a16="http://schemas.microsoft.com/office/drawing/2014/main" xmlns="" id="{E7DC1026-2521-4467-8EF8-0A47F82F8EED}"/>
                </a:ext>
              </a:extLst>
            </p:cNvPr>
            <p:cNvSpPr/>
            <p:nvPr/>
          </p:nvSpPr>
          <p:spPr>
            <a:xfrm>
              <a:off x="7764304" y="2696927"/>
              <a:ext cx="19050" cy="19050"/>
            </a:xfrm>
            <a:custGeom>
              <a:avLst/>
              <a:gdLst>
                <a:gd name="connsiteX0" fmla="*/ 7144 w 19050"/>
                <a:gd name="connsiteY0" fmla="*/ 16745 h 19050"/>
                <a:gd name="connsiteX1" fmla="*/ 7144 w 19050"/>
                <a:gd name="connsiteY1" fmla="*/ 16745 h 19050"/>
              </a:gdLst>
              <a:ahLst/>
              <a:cxnLst>
                <a:cxn ang="0">
                  <a:pos x="connsiteX0" y="connsiteY0"/>
                </a:cxn>
                <a:cxn ang="0">
                  <a:pos x="connsiteX1" y="connsiteY1"/>
                </a:cxn>
              </a:cxnLst>
              <a:rect l="l" t="t" r="r" b="b"/>
              <a:pathLst>
                <a:path w="19050" h="19050">
                  <a:moveTo>
                    <a:pt x="7144" y="16745"/>
                  </a:moveTo>
                  <a:cubicBezTo>
                    <a:pt x="9049" y="21508"/>
                    <a:pt x="22384" y="-7067"/>
                    <a:pt x="7144" y="1674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77" name="Freeform: Shape 1476">
              <a:extLst>
                <a:ext uri="{FF2B5EF4-FFF2-40B4-BE49-F238E27FC236}">
                  <a16:creationId xmlns:a16="http://schemas.microsoft.com/office/drawing/2014/main" xmlns="" id="{9114FA40-6311-44A1-86A0-B17E0531F1D3}"/>
                </a:ext>
              </a:extLst>
            </p:cNvPr>
            <p:cNvSpPr/>
            <p:nvPr/>
          </p:nvSpPr>
          <p:spPr>
            <a:xfrm>
              <a:off x="7768114" y="2705814"/>
              <a:ext cx="9525" cy="9525"/>
            </a:xfrm>
            <a:custGeom>
              <a:avLst/>
              <a:gdLst>
                <a:gd name="connsiteX0" fmla="*/ 7144 w 9525"/>
                <a:gd name="connsiteY0" fmla="*/ 7858 h 9525"/>
                <a:gd name="connsiteX1" fmla="*/ 8096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8096" y="7858"/>
                    <a:pt x="8096" y="7858"/>
                  </a:cubicBezTo>
                  <a:cubicBezTo>
                    <a:pt x="8096"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78" name="Freeform: Shape 1477">
              <a:extLst>
                <a:ext uri="{FF2B5EF4-FFF2-40B4-BE49-F238E27FC236}">
                  <a16:creationId xmlns:a16="http://schemas.microsoft.com/office/drawing/2014/main" xmlns="" id="{2EBA37EA-5691-4534-9DC7-D5CDFDEF6953}"/>
                </a:ext>
              </a:extLst>
            </p:cNvPr>
            <p:cNvSpPr/>
            <p:nvPr/>
          </p:nvSpPr>
          <p:spPr>
            <a:xfrm>
              <a:off x="7771924" y="2703763"/>
              <a:ext cx="9525" cy="9525"/>
            </a:xfrm>
            <a:custGeom>
              <a:avLst/>
              <a:gdLst>
                <a:gd name="connsiteX0" fmla="*/ 7144 w 9525"/>
                <a:gd name="connsiteY0" fmla="*/ 9909 h 9525"/>
                <a:gd name="connsiteX1" fmla="*/ 7144 w 9525"/>
                <a:gd name="connsiteY1" fmla="*/ 9909 h 9525"/>
              </a:gdLst>
              <a:ahLst/>
              <a:cxnLst>
                <a:cxn ang="0">
                  <a:pos x="connsiteX0" y="connsiteY0"/>
                </a:cxn>
                <a:cxn ang="0">
                  <a:pos x="connsiteX1" y="connsiteY1"/>
                </a:cxn>
              </a:cxnLst>
              <a:rect l="l" t="t" r="r" b="b"/>
              <a:pathLst>
                <a:path w="9525" h="9525">
                  <a:moveTo>
                    <a:pt x="7144" y="9909"/>
                  </a:moveTo>
                  <a:cubicBezTo>
                    <a:pt x="8096" y="8956"/>
                    <a:pt x="9049" y="4194"/>
                    <a:pt x="7144" y="990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79" name="Freeform: Shape 1478">
              <a:extLst>
                <a:ext uri="{FF2B5EF4-FFF2-40B4-BE49-F238E27FC236}">
                  <a16:creationId xmlns:a16="http://schemas.microsoft.com/office/drawing/2014/main" xmlns="" id="{2AEDB069-9562-4E0F-8E8E-3D84208F362F}"/>
                </a:ext>
              </a:extLst>
            </p:cNvPr>
            <p:cNvSpPr/>
            <p:nvPr/>
          </p:nvSpPr>
          <p:spPr>
            <a:xfrm>
              <a:off x="7756248" y="2698140"/>
              <a:ext cx="9525" cy="19050"/>
            </a:xfrm>
            <a:custGeom>
              <a:avLst/>
              <a:gdLst>
                <a:gd name="connsiteX0" fmla="*/ 9485 w 9525"/>
                <a:gd name="connsiteY0" fmla="*/ 16485 h 19050"/>
                <a:gd name="connsiteX1" fmla="*/ 9485 w 9525"/>
                <a:gd name="connsiteY1" fmla="*/ 16485 h 19050"/>
              </a:gdLst>
              <a:ahLst/>
              <a:cxnLst>
                <a:cxn ang="0">
                  <a:pos x="connsiteX0" y="connsiteY0"/>
                </a:cxn>
                <a:cxn ang="0">
                  <a:pos x="connsiteX1" y="connsiteY1"/>
                </a:cxn>
              </a:cxnLst>
              <a:rect l="l" t="t" r="r" b="b"/>
              <a:pathLst>
                <a:path w="9525" h="19050">
                  <a:moveTo>
                    <a:pt x="9485" y="16485"/>
                  </a:moveTo>
                  <a:cubicBezTo>
                    <a:pt x="10437" y="2197"/>
                    <a:pt x="3770" y="6007"/>
                    <a:pt x="9485" y="1648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80" name="Freeform: Shape 1479">
              <a:extLst>
                <a:ext uri="{FF2B5EF4-FFF2-40B4-BE49-F238E27FC236}">
                  <a16:creationId xmlns:a16="http://schemas.microsoft.com/office/drawing/2014/main" xmlns="" id="{137CE155-9C5A-4B0F-A1B4-C1C20137969F}"/>
                </a:ext>
              </a:extLst>
            </p:cNvPr>
            <p:cNvSpPr/>
            <p:nvPr/>
          </p:nvSpPr>
          <p:spPr>
            <a:xfrm>
              <a:off x="7751921" y="269319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8096"/>
                  </a:cubicBezTo>
                  <a:cubicBezTo>
                    <a:pt x="8096"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81" name="Freeform: Shape 1480">
              <a:extLst>
                <a:ext uri="{FF2B5EF4-FFF2-40B4-BE49-F238E27FC236}">
                  <a16:creationId xmlns:a16="http://schemas.microsoft.com/office/drawing/2014/main" xmlns="" id="{7A0462B0-4B2C-40AE-A1E4-71BF88C4EB95}"/>
                </a:ext>
              </a:extLst>
            </p:cNvPr>
            <p:cNvSpPr/>
            <p:nvPr/>
          </p:nvSpPr>
          <p:spPr>
            <a:xfrm>
              <a:off x="7739539" y="2695420"/>
              <a:ext cx="19050" cy="19050"/>
            </a:xfrm>
            <a:custGeom>
              <a:avLst/>
              <a:gdLst>
                <a:gd name="connsiteX0" fmla="*/ 7144 w 19050"/>
                <a:gd name="connsiteY0" fmla="*/ 14442 h 19050"/>
                <a:gd name="connsiteX1" fmla="*/ 7144 w 19050"/>
                <a:gd name="connsiteY1" fmla="*/ 14442 h 19050"/>
              </a:gdLst>
              <a:ahLst/>
              <a:cxnLst>
                <a:cxn ang="0">
                  <a:pos x="connsiteX0" y="connsiteY0"/>
                </a:cxn>
                <a:cxn ang="0">
                  <a:pos x="connsiteX1" y="connsiteY1"/>
                </a:cxn>
              </a:cxnLst>
              <a:rect l="l" t="t" r="r" b="b"/>
              <a:pathLst>
                <a:path w="19050" h="19050">
                  <a:moveTo>
                    <a:pt x="7144" y="14442"/>
                  </a:moveTo>
                  <a:cubicBezTo>
                    <a:pt x="26194" y="7774"/>
                    <a:pt x="17621" y="2059"/>
                    <a:pt x="7144" y="1444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82" name="Freeform: Shape 1481">
              <a:extLst>
                <a:ext uri="{FF2B5EF4-FFF2-40B4-BE49-F238E27FC236}">
                  <a16:creationId xmlns:a16="http://schemas.microsoft.com/office/drawing/2014/main" xmlns="" id="{957E70F3-84A5-4F93-8F22-A1CE303D54C8}"/>
                </a:ext>
              </a:extLst>
            </p:cNvPr>
            <p:cNvSpPr/>
            <p:nvPr/>
          </p:nvSpPr>
          <p:spPr>
            <a:xfrm>
              <a:off x="7737916" y="2693629"/>
              <a:ext cx="9525" cy="9525"/>
            </a:xfrm>
            <a:custGeom>
              <a:avLst/>
              <a:gdLst>
                <a:gd name="connsiteX0" fmla="*/ 7815 w 9525"/>
                <a:gd name="connsiteY0" fmla="*/ 9565 h 9525"/>
                <a:gd name="connsiteX1" fmla="*/ 7815 w 9525"/>
                <a:gd name="connsiteY1" fmla="*/ 9565 h 9525"/>
              </a:gdLst>
              <a:ahLst/>
              <a:cxnLst>
                <a:cxn ang="0">
                  <a:pos x="connsiteX0" y="connsiteY0"/>
                </a:cxn>
                <a:cxn ang="0">
                  <a:pos x="connsiteX1" y="connsiteY1"/>
                </a:cxn>
              </a:cxnLst>
              <a:rect l="l" t="t" r="r" b="b"/>
              <a:pathLst>
                <a:path w="9525" h="9525">
                  <a:moveTo>
                    <a:pt x="7815" y="9565"/>
                  </a:moveTo>
                  <a:cubicBezTo>
                    <a:pt x="5909" y="2898"/>
                    <a:pt x="8767" y="12423"/>
                    <a:pt x="7815" y="956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83" name="Freeform: Shape 1482">
              <a:extLst>
                <a:ext uri="{FF2B5EF4-FFF2-40B4-BE49-F238E27FC236}">
                  <a16:creationId xmlns:a16="http://schemas.microsoft.com/office/drawing/2014/main" xmlns="" id="{4EA55389-5E76-4BBC-B537-2B7511DCB7D7}"/>
                </a:ext>
              </a:extLst>
            </p:cNvPr>
            <p:cNvSpPr/>
            <p:nvPr/>
          </p:nvSpPr>
          <p:spPr>
            <a:xfrm>
              <a:off x="7728694" y="2697104"/>
              <a:ext cx="9525" cy="19050"/>
            </a:xfrm>
            <a:custGeom>
              <a:avLst/>
              <a:gdLst>
                <a:gd name="connsiteX0" fmla="*/ 10368 w 9525"/>
                <a:gd name="connsiteY0" fmla="*/ 13710 h 19050"/>
                <a:gd name="connsiteX1" fmla="*/ 10368 w 9525"/>
                <a:gd name="connsiteY1" fmla="*/ 13710 h 19050"/>
              </a:gdLst>
              <a:ahLst/>
              <a:cxnLst>
                <a:cxn ang="0">
                  <a:pos x="connsiteX0" y="connsiteY0"/>
                </a:cxn>
                <a:cxn ang="0">
                  <a:pos x="connsiteX1" y="connsiteY1"/>
                </a:cxn>
              </a:cxnLst>
              <a:rect l="l" t="t" r="r" b="b"/>
              <a:pathLst>
                <a:path w="9525" h="19050">
                  <a:moveTo>
                    <a:pt x="10368" y="13710"/>
                  </a:moveTo>
                  <a:cubicBezTo>
                    <a:pt x="6558" y="-1530"/>
                    <a:pt x="5606" y="14663"/>
                    <a:pt x="10368" y="1371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84" name="Freeform: Shape 1483">
              <a:extLst>
                <a:ext uri="{FF2B5EF4-FFF2-40B4-BE49-F238E27FC236}">
                  <a16:creationId xmlns:a16="http://schemas.microsoft.com/office/drawing/2014/main" xmlns="" id="{226CC382-6E7B-4623-94FB-70AE9F9763EB}"/>
                </a:ext>
              </a:extLst>
            </p:cNvPr>
            <p:cNvSpPr/>
            <p:nvPr/>
          </p:nvSpPr>
          <p:spPr>
            <a:xfrm>
              <a:off x="7735729" y="2702718"/>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7144" y="8096"/>
                    <a:pt x="7144" y="7144"/>
                  </a:cubicBezTo>
                  <a:cubicBezTo>
                    <a:pt x="8096" y="9049"/>
                    <a:pt x="8096" y="10001"/>
                    <a:pt x="9049"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85" name="Freeform: Shape 1484">
              <a:extLst>
                <a:ext uri="{FF2B5EF4-FFF2-40B4-BE49-F238E27FC236}">
                  <a16:creationId xmlns:a16="http://schemas.microsoft.com/office/drawing/2014/main" xmlns="" id="{72A7E6D7-AD64-4761-A21B-491A0D23C215}"/>
                </a:ext>
              </a:extLst>
            </p:cNvPr>
            <p:cNvSpPr/>
            <p:nvPr/>
          </p:nvSpPr>
          <p:spPr>
            <a:xfrm>
              <a:off x="7723346" y="269605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86" name="Freeform: Shape 1485">
              <a:extLst>
                <a:ext uri="{FF2B5EF4-FFF2-40B4-BE49-F238E27FC236}">
                  <a16:creationId xmlns:a16="http://schemas.microsoft.com/office/drawing/2014/main" xmlns="" id="{E4EB9056-EF4E-42B7-8D49-0714C30292B1}"/>
                </a:ext>
              </a:extLst>
            </p:cNvPr>
            <p:cNvSpPr/>
            <p:nvPr/>
          </p:nvSpPr>
          <p:spPr>
            <a:xfrm>
              <a:off x="7723134" y="2702718"/>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8096"/>
                    <a:pt x="9260" y="8096"/>
                    <a:pt x="926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87" name="Freeform: Shape 1486">
              <a:extLst>
                <a:ext uri="{FF2B5EF4-FFF2-40B4-BE49-F238E27FC236}">
                  <a16:creationId xmlns:a16="http://schemas.microsoft.com/office/drawing/2014/main" xmlns="" id="{2493E2BA-B8D8-4FFC-84FD-32F124D07170}"/>
                </a:ext>
              </a:extLst>
            </p:cNvPr>
            <p:cNvSpPr/>
            <p:nvPr/>
          </p:nvSpPr>
          <p:spPr>
            <a:xfrm>
              <a:off x="7637621" y="2688632"/>
              <a:ext cx="95250" cy="28575"/>
            </a:xfrm>
            <a:custGeom>
              <a:avLst/>
              <a:gdLst>
                <a:gd name="connsiteX0" fmla="*/ 7144 w 95250"/>
                <a:gd name="connsiteY0" fmla="*/ 12658 h 28575"/>
                <a:gd name="connsiteX1" fmla="*/ 90964 w 95250"/>
                <a:gd name="connsiteY1" fmla="*/ 19325 h 28575"/>
                <a:gd name="connsiteX2" fmla="*/ 90011 w 95250"/>
                <a:gd name="connsiteY2" fmla="*/ 12658 h 28575"/>
                <a:gd name="connsiteX3" fmla="*/ 7144 w 95250"/>
                <a:gd name="connsiteY3" fmla="*/ 12658 h 28575"/>
              </a:gdLst>
              <a:ahLst/>
              <a:cxnLst>
                <a:cxn ang="0">
                  <a:pos x="connsiteX0" y="connsiteY0"/>
                </a:cxn>
                <a:cxn ang="0">
                  <a:pos x="connsiteX1" y="connsiteY1"/>
                </a:cxn>
                <a:cxn ang="0">
                  <a:pos x="connsiteX2" y="connsiteY2"/>
                </a:cxn>
                <a:cxn ang="0">
                  <a:pos x="connsiteX3" y="connsiteY3"/>
                </a:cxn>
              </a:cxnLst>
              <a:rect l="l" t="t" r="r" b="b"/>
              <a:pathLst>
                <a:path w="95250" h="28575">
                  <a:moveTo>
                    <a:pt x="7144" y="12658"/>
                  </a:moveTo>
                  <a:cubicBezTo>
                    <a:pt x="9049" y="39328"/>
                    <a:pt x="86201" y="17420"/>
                    <a:pt x="90964" y="19325"/>
                  </a:cubicBezTo>
                  <a:cubicBezTo>
                    <a:pt x="86201" y="16468"/>
                    <a:pt x="86201" y="14563"/>
                    <a:pt x="90011" y="12658"/>
                  </a:cubicBezTo>
                  <a:cubicBezTo>
                    <a:pt x="47149" y="-2582"/>
                    <a:pt x="29051" y="19325"/>
                    <a:pt x="7144" y="126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88" name="Freeform: Shape 1487">
              <a:extLst>
                <a:ext uri="{FF2B5EF4-FFF2-40B4-BE49-F238E27FC236}">
                  <a16:creationId xmlns:a16="http://schemas.microsoft.com/office/drawing/2014/main" xmlns="" id="{37013246-8620-40EE-98C2-841EF4DB7938}"/>
                </a:ext>
              </a:extLst>
            </p:cNvPr>
            <p:cNvSpPr/>
            <p:nvPr/>
          </p:nvSpPr>
          <p:spPr>
            <a:xfrm>
              <a:off x="7646946" y="2689779"/>
              <a:ext cx="9525" cy="9525"/>
            </a:xfrm>
            <a:custGeom>
              <a:avLst/>
              <a:gdLst>
                <a:gd name="connsiteX0" fmla="*/ 7344 w 9525"/>
                <a:gd name="connsiteY0" fmla="*/ 8653 h 9525"/>
                <a:gd name="connsiteX1" fmla="*/ 7344 w 9525"/>
                <a:gd name="connsiteY1" fmla="*/ 8653 h 9525"/>
              </a:gdLst>
              <a:ahLst/>
              <a:cxnLst>
                <a:cxn ang="0">
                  <a:pos x="connsiteX0" y="connsiteY0"/>
                </a:cxn>
                <a:cxn ang="0">
                  <a:pos x="connsiteX1" y="connsiteY1"/>
                </a:cxn>
              </a:cxnLst>
              <a:rect l="l" t="t" r="r" b="b"/>
              <a:pathLst>
                <a:path w="9525" h="9525">
                  <a:moveTo>
                    <a:pt x="7344" y="8653"/>
                  </a:moveTo>
                  <a:cubicBezTo>
                    <a:pt x="9249" y="5795"/>
                    <a:pt x="6392" y="7701"/>
                    <a:pt x="734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89" name="Freeform: Shape 1488">
              <a:extLst>
                <a:ext uri="{FF2B5EF4-FFF2-40B4-BE49-F238E27FC236}">
                  <a16:creationId xmlns:a16="http://schemas.microsoft.com/office/drawing/2014/main" xmlns="" id="{5E23C93F-EBF8-4DE9-9691-B04679A65568}"/>
                </a:ext>
              </a:extLst>
            </p:cNvPr>
            <p:cNvSpPr/>
            <p:nvPr/>
          </p:nvSpPr>
          <p:spPr>
            <a:xfrm>
              <a:off x="7636907" y="2694146"/>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90" name="Freeform: Shape 1489">
              <a:extLst>
                <a:ext uri="{FF2B5EF4-FFF2-40B4-BE49-F238E27FC236}">
                  <a16:creationId xmlns:a16="http://schemas.microsoft.com/office/drawing/2014/main" xmlns="" id="{83E815DA-9FE7-4E38-A5B9-2287E01F280D}"/>
                </a:ext>
              </a:extLst>
            </p:cNvPr>
            <p:cNvSpPr/>
            <p:nvPr/>
          </p:nvSpPr>
          <p:spPr>
            <a:xfrm>
              <a:off x="7655825" y="2705152"/>
              <a:ext cx="9525" cy="9525"/>
            </a:xfrm>
            <a:custGeom>
              <a:avLst/>
              <a:gdLst>
                <a:gd name="connsiteX0" fmla="*/ 7990 w 9525"/>
                <a:gd name="connsiteY0" fmla="*/ 7567 h 9525"/>
                <a:gd name="connsiteX1" fmla="*/ 7990 w 9525"/>
                <a:gd name="connsiteY1" fmla="*/ 7567 h 9525"/>
              </a:gdLst>
              <a:ahLst/>
              <a:cxnLst>
                <a:cxn ang="0">
                  <a:pos x="connsiteX0" y="connsiteY0"/>
                </a:cxn>
                <a:cxn ang="0">
                  <a:pos x="connsiteX1" y="connsiteY1"/>
                </a:cxn>
              </a:cxnLst>
              <a:rect l="l" t="t" r="r" b="b"/>
              <a:pathLst>
                <a:path w="9525" h="9525">
                  <a:moveTo>
                    <a:pt x="7990" y="7567"/>
                  </a:moveTo>
                  <a:cubicBezTo>
                    <a:pt x="7990" y="7567"/>
                    <a:pt x="6085" y="6615"/>
                    <a:pt x="7990"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91" name="Freeform: Shape 1490">
              <a:extLst>
                <a:ext uri="{FF2B5EF4-FFF2-40B4-BE49-F238E27FC236}">
                  <a16:creationId xmlns:a16="http://schemas.microsoft.com/office/drawing/2014/main" xmlns="" id="{D055C0F3-DF5F-4CBA-A302-E5E9DF81DDCF}"/>
                </a:ext>
              </a:extLst>
            </p:cNvPr>
            <p:cNvSpPr/>
            <p:nvPr/>
          </p:nvSpPr>
          <p:spPr>
            <a:xfrm>
              <a:off x="7659529" y="2690336"/>
              <a:ext cx="9525" cy="9525"/>
            </a:xfrm>
            <a:custGeom>
              <a:avLst/>
              <a:gdLst>
                <a:gd name="connsiteX0" fmla="*/ 7144 w 9525"/>
                <a:gd name="connsiteY0" fmla="*/ 7144 h 9525"/>
                <a:gd name="connsiteX1" fmla="*/ 10001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10001" y="10954"/>
                  </a:cubicBezTo>
                  <a:cubicBezTo>
                    <a:pt x="9049" y="10001"/>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92" name="Freeform: Shape 1491">
              <a:extLst>
                <a:ext uri="{FF2B5EF4-FFF2-40B4-BE49-F238E27FC236}">
                  <a16:creationId xmlns:a16="http://schemas.microsoft.com/office/drawing/2014/main" xmlns="" id="{115682D4-5A81-4962-9F3C-6A19776F5E20}"/>
                </a:ext>
              </a:extLst>
            </p:cNvPr>
            <p:cNvSpPr/>
            <p:nvPr/>
          </p:nvSpPr>
          <p:spPr>
            <a:xfrm>
              <a:off x="7679137" y="2691288"/>
              <a:ext cx="9525" cy="9525"/>
            </a:xfrm>
            <a:custGeom>
              <a:avLst/>
              <a:gdLst>
                <a:gd name="connsiteX0" fmla="*/ 7538 w 9525"/>
                <a:gd name="connsiteY0" fmla="*/ 10001 h 9525"/>
                <a:gd name="connsiteX1" fmla="*/ 8491 w 9525"/>
                <a:gd name="connsiteY1" fmla="*/ 7144 h 9525"/>
                <a:gd name="connsiteX2" fmla="*/ 7538 w 9525"/>
                <a:gd name="connsiteY2" fmla="*/ 10001 h 9525"/>
              </a:gdLst>
              <a:ahLst/>
              <a:cxnLst>
                <a:cxn ang="0">
                  <a:pos x="connsiteX0" y="connsiteY0"/>
                </a:cxn>
                <a:cxn ang="0">
                  <a:pos x="connsiteX1" y="connsiteY1"/>
                </a:cxn>
                <a:cxn ang="0">
                  <a:pos x="connsiteX2" y="connsiteY2"/>
                </a:cxn>
              </a:cxnLst>
              <a:rect l="l" t="t" r="r" b="b"/>
              <a:pathLst>
                <a:path w="9525" h="9525">
                  <a:moveTo>
                    <a:pt x="7538" y="10001"/>
                  </a:moveTo>
                  <a:cubicBezTo>
                    <a:pt x="8491" y="9049"/>
                    <a:pt x="7538" y="8096"/>
                    <a:pt x="8491" y="7144"/>
                  </a:cubicBezTo>
                  <a:cubicBezTo>
                    <a:pt x="7538" y="8096"/>
                    <a:pt x="6586" y="9049"/>
                    <a:pt x="7538"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93" name="Freeform: Shape 1492">
              <a:extLst>
                <a:ext uri="{FF2B5EF4-FFF2-40B4-BE49-F238E27FC236}">
                  <a16:creationId xmlns:a16="http://schemas.microsoft.com/office/drawing/2014/main" xmlns="" id="{A1506C54-56FC-46BB-83A2-78195129E582}"/>
                </a:ext>
              </a:extLst>
            </p:cNvPr>
            <p:cNvSpPr/>
            <p:nvPr/>
          </p:nvSpPr>
          <p:spPr>
            <a:xfrm>
              <a:off x="7639067" y="2691288"/>
              <a:ext cx="9525" cy="9525"/>
            </a:xfrm>
            <a:custGeom>
              <a:avLst/>
              <a:gdLst>
                <a:gd name="connsiteX0" fmla="*/ 11414 w 9525"/>
                <a:gd name="connsiteY0" fmla="*/ 7144 h 9525"/>
                <a:gd name="connsiteX1" fmla="*/ 11414 w 9525"/>
                <a:gd name="connsiteY1" fmla="*/ 7144 h 9525"/>
              </a:gdLst>
              <a:ahLst/>
              <a:cxnLst>
                <a:cxn ang="0">
                  <a:pos x="connsiteX0" y="connsiteY0"/>
                </a:cxn>
                <a:cxn ang="0">
                  <a:pos x="connsiteX1" y="connsiteY1"/>
                </a:cxn>
              </a:cxnLst>
              <a:rect l="l" t="t" r="r" b="b"/>
              <a:pathLst>
                <a:path w="9525" h="9525">
                  <a:moveTo>
                    <a:pt x="11414" y="7144"/>
                  </a:moveTo>
                  <a:cubicBezTo>
                    <a:pt x="9508" y="7144"/>
                    <a:pt x="2841" y="10954"/>
                    <a:pt x="114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94" name="Freeform: Shape 1493">
              <a:extLst>
                <a:ext uri="{FF2B5EF4-FFF2-40B4-BE49-F238E27FC236}">
                  <a16:creationId xmlns:a16="http://schemas.microsoft.com/office/drawing/2014/main" xmlns="" id="{B8C6F533-CF34-4557-8EC2-944AC243F06B}"/>
                </a:ext>
              </a:extLst>
            </p:cNvPr>
            <p:cNvSpPr/>
            <p:nvPr/>
          </p:nvSpPr>
          <p:spPr>
            <a:xfrm>
              <a:off x="7590732" y="2695042"/>
              <a:ext cx="57150" cy="28575"/>
            </a:xfrm>
            <a:custGeom>
              <a:avLst/>
              <a:gdLst>
                <a:gd name="connsiteX0" fmla="*/ 7361 w 57150"/>
                <a:gd name="connsiteY0" fmla="*/ 19582 h 28575"/>
                <a:gd name="connsiteX1" fmla="*/ 51176 w 57150"/>
                <a:gd name="connsiteY1" fmla="*/ 7200 h 28575"/>
                <a:gd name="connsiteX2" fmla="*/ 7361 w 57150"/>
                <a:gd name="connsiteY2" fmla="*/ 19582 h 28575"/>
              </a:gdLst>
              <a:ahLst/>
              <a:cxnLst>
                <a:cxn ang="0">
                  <a:pos x="connsiteX0" y="connsiteY0"/>
                </a:cxn>
                <a:cxn ang="0">
                  <a:pos x="connsiteX1" y="connsiteY1"/>
                </a:cxn>
                <a:cxn ang="0">
                  <a:pos x="connsiteX2" y="connsiteY2"/>
                </a:cxn>
              </a:cxnLst>
              <a:rect l="l" t="t" r="r" b="b"/>
              <a:pathLst>
                <a:path w="57150" h="28575">
                  <a:moveTo>
                    <a:pt x="7361" y="19582"/>
                  </a:moveTo>
                  <a:cubicBezTo>
                    <a:pt x="9266" y="23392"/>
                    <a:pt x="54033" y="24345"/>
                    <a:pt x="51176" y="7200"/>
                  </a:cubicBezTo>
                  <a:cubicBezTo>
                    <a:pt x="51176" y="6247"/>
                    <a:pt x="3551" y="17677"/>
                    <a:pt x="7361" y="1958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95" name="Freeform: Shape 1494">
              <a:extLst>
                <a:ext uri="{FF2B5EF4-FFF2-40B4-BE49-F238E27FC236}">
                  <a16:creationId xmlns:a16="http://schemas.microsoft.com/office/drawing/2014/main" xmlns="" id="{E288D886-3434-4458-9EB7-D892F94EA04F}"/>
                </a:ext>
              </a:extLst>
            </p:cNvPr>
            <p:cNvSpPr/>
            <p:nvPr/>
          </p:nvSpPr>
          <p:spPr>
            <a:xfrm>
              <a:off x="7622381" y="2694146"/>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7144" y="9049"/>
                    <a:pt x="714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96" name="Freeform: Shape 1495">
              <a:extLst>
                <a:ext uri="{FF2B5EF4-FFF2-40B4-BE49-F238E27FC236}">
                  <a16:creationId xmlns:a16="http://schemas.microsoft.com/office/drawing/2014/main" xmlns="" id="{0ECFA79E-9CA0-4AFA-B0D6-35F085DFF3A2}"/>
                </a:ext>
              </a:extLst>
            </p:cNvPr>
            <p:cNvSpPr/>
            <p:nvPr/>
          </p:nvSpPr>
          <p:spPr>
            <a:xfrm>
              <a:off x="7553203" y="2692469"/>
              <a:ext cx="47625" cy="28575"/>
            </a:xfrm>
            <a:custGeom>
              <a:avLst/>
              <a:gdLst>
                <a:gd name="connsiteX0" fmla="*/ 30602 w 47625"/>
                <a:gd name="connsiteY0" fmla="*/ 15488 h 28575"/>
                <a:gd name="connsiteX1" fmla="*/ 9647 w 47625"/>
                <a:gd name="connsiteY1" fmla="*/ 25013 h 28575"/>
                <a:gd name="connsiteX2" fmla="*/ 30602 w 47625"/>
                <a:gd name="connsiteY2" fmla="*/ 15488 h 28575"/>
              </a:gdLst>
              <a:ahLst/>
              <a:cxnLst>
                <a:cxn ang="0">
                  <a:pos x="connsiteX0" y="connsiteY0"/>
                </a:cxn>
                <a:cxn ang="0">
                  <a:pos x="connsiteX1" y="connsiteY1"/>
                </a:cxn>
                <a:cxn ang="0">
                  <a:pos x="connsiteX2" y="connsiteY2"/>
                </a:cxn>
              </a:cxnLst>
              <a:rect l="l" t="t" r="r" b="b"/>
              <a:pathLst>
                <a:path w="47625" h="28575">
                  <a:moveTo>
                    <a:pt x="30602" y="15488"/>
                  </a:moveTo>
                  <a:cubicBezTo>
                    <a:pt x="22029" y="11678"/>
                    <a:pt x="22029" y="22155"/>
                    <a:pt x="9647" y="25013"/>
                  </a:cubicBezTo>
                  <a:cubicBezTo>
                    <a:pt x="-8451" y="14535"/>
                    <a:pt x="79179" y="-3562"/>
                    <a:pt x="30602" y="15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97" name="Freeform: Shape 1496">
              <a:extLst>
                <a:ext uri="{FF2B5EF4-FFF2-40B4-BE49-F238E27FC236}">
                  <a16:creationId xmlns:a16="http://schemas.microsoft.com/office/drawing/2014/main" xmlns="" id="{B8FE0D9A-8F4B-46E2-B9A5-CB84A1DCF9C6}"/>
                </a:ext>
              </a:extLst>
            </p:cNvPr>
            <p:cNvSpPr/>
            <p:nvPr/>
          </p:nvSpPr>
          <p:spPr>
            <a:xfrm>
              <a:off x="7585763" y="269700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3811"/>
                    <a:pt x="7567"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98" name="Freeform: Shape 1497">
              <a:extLst>
                <a:ext uri="{FF2B5EF4-FFF2-40B4-BE49-F238E27FC236}">
                  <a16:creationId xmlns:a16="http://schemas.microsoft.com/office/drawing/2014/main" xmlns="" id="{F5E3A736-C5EB-4026-8D97-7EC55DBA57A3}"/>
                </a:ext>
              </a:extLst>
            </p:cNvPr>
            <p:cNvSpPr/>
            <p:nvPr/>
          </p:nvSpPr>
          <p:spPr>
            <a:xfrm>
              <a:off x="7583329" y="2707124"/>
              <a:ext cx="9525" cy="9525"/>
            </a:xfrm>
            <a:custGeom>
              <a:avLst/>
              <a:gdLst>
                <a:gd name="connsiteX0" fmla="*/ 8096 w 9525"/>
                <a:gd name="connsiteY0" fmla="*/ 10358 h 9525"/>
                <a:gd name="connsiteX1" fmla="*/ 9049 w 9525"/>
                <a:gd name="connsiteY1" fmla="*/ 7501 h 9525"/>
                <a:gd name="connsiteX2" fmla="*/ 8096 w 9525"/>
                <a:gd name="connsiteY2" fmla="*/ 10358 h 9525"/>
              </a:gdLst>
              <a:ahLst/>
              <a:cxnLst>
                <a:cxn ang="0">
                  <a:pos x="connsiteX0" y="connsiteY0"/>
                </a:cxn>
                <a:cxn ang="0">
                  <a:pos x="connsiteX1" y="connsiteY1"/>
                </a:cxn>
                <a:cxn ang="0">
                  <a:pos x="connsiteX2" y="connsiteY2"/>
                </a:cxn>
              </a:cxnLst>
              <a:rect l="l" t="t" r="r" b="b"/>
              <a:pathLst>
                <a:path w="9525" h="9525">
                  <a:moveTo>
                    <a:pt x="8096" y="10358"/>
                  </a:moveTo>
                  <a:cubicBezTo>
                    <a:pt x="8096" y="9406"/>
                    <a:pt x="9049" y="8454"/>
                    <a:pt x="9049" y="7501"/>
                  </a:cubicBezTo>
                  <a:cubicBezTo>
                    <a:pt x="6191" y="6548"/>
                    <a:pt x="7144" y="7501"/>
                    <a:pt x="8096" y="103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99" name="Freeform: Shape 1498">
              <a:extLst>
                <a:ext uri="{FF2B5EF4-FFF2-40B4-BE49-F238E27FC236}">
                  <a16:creationId xmlns:a16="http://schemas.microsoft.com/office/drawing/2014/main" xmlns="" id="{4B9F3454-E77A-413E-B8A7-ACCF2845C2D4}"/>
                </a:ext>
              </a:extLst>
            </p:cNvPr>
            <p:cNvSpPr/>
            <p:nvPr/>
          </p:nvSpPr>
          <p:spPr>
            <a:xfrm>
              <a:off x="7558665" y="2697003"/>
              <a:ext cx="9525" cy="9525"/>
            </a:xfrm>
            <a:custGeom>
              <a:avLst/>
              <a:gdLst>
                <a:gd name="connsiteX0" fmla="*/ 8947 w 9525"/>
                <a:gd name="connsiteY0" fmla="*/ 7144 h 9525"/>
                <a:gd name="connsiteX1" fmla="*/ 8947 w 9525"/>
                <a:gd name="connsiteY1" fmla="*/ 7144 h 9525"/>
              </a:gdLst>
              <a:ahLst/>
              <a:cxnLst>
                <a:cxn ang="0">
                  <a:pos x="connsiteX0" y="connsiteY0"/>
                </a:cxn>
                <a:cxn ang="0">
                  <a:pos x="connsiteX1" y="connsiteY1"/>
                </a:cxn>
              </a:cxnLst>
              <a:rect l="l" t="t" r="r" b="b"/>
              <a:pathLst>
                <a:path w="9525" h="9525">
                  <a:moveTo>
                    <a:pt x="8947" y="7144"/>
                  </a:moveTo>
                  <a:cubicBezTo>
                    <a:pt x="6090" y="10001"/>
                    <a:pt x="7042" y="9049"/>
                    <a:pt x="894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00" name="Freeform: Shape 1499">
              <a:extLst>
                <a:ext uri="{FF2B5EF4-FFF2-40B4-BE49-F238E27FC236}">
                  <a16:creationId xmlns:a16="http://schemas.microsoft.com/office/drawing/2014/main" xmlns="" id="{96CE6D01-4E9A-413B-A41F-21E3C8ABF8F2}"/>
                </a:ext>
              </a:extLst>
            </p:cNvPr>
            <p:cNvSpPr/>
            <p:nvPr/>
          </p:nvSpPr>
          <p:spPr>
            <a:xfrm>
              <a:off x="7542371" y="2695393"/>
              <a:ext cx="19050" cy="19050"/>
            </a:xfrm>
            <a:custGeom>
              <a:avLst/>
              <a:gdLst>
                <a:gd name="connsiteX0" fmla="*/ 7144 w 19050"/>
                <a:gd name="connsiteY0" fmla="*/ 13517 h 19050"/>
                <a:gd name="connsiteX1" fmla="*/ 7144 w 19050"/>
                <a:gd name="connsiteY1" fmla="*/ 13517 h 19050"/>
              </a:gdLst>
              <a:ahLst/>
              <a:cxnLst>
                <a:cxn ang="0">
                  <a:pos x="connsiteX0" y="connsiteY0"/>
                </a:cxn>
                <a:cxn ang="0">
                  <a:pos x="connsiteX1" y="connsiteY1"/>
                </a:cxn>
              </a:cxnLst>
              <a:rect l="l" t="t" r="r" b="b"/>
              <a:pathLst>
                <a:path w="19050" h="19050">
                  <a:moveTo>
                    <a:pt x="7144" y="13517"/>
                  </a:moveTo>
                  <a:cubicBezTo>
                    <a:pt x="26194" y="11612"/>
                    <a:pt x="12859" y="182"/>
                    <a:pt x="7144" y="1351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01" name="Freeform: Shape 1500">
              <a:extLst>
                <a:ext uri="{FF2B5EF4-FFF2-40B4-BE49-F238E27FC236}">
                  <a16:creationId xmlns:a16="http://schemas.microsoft.com/office/drawing/2014/main" xmlns="" id="{2B1AAF49-4F75-4C49-A3EF-16EB8EC0E464}"/>
                </a:ext>
              </a:extLst>
            </p:cNvPr>
            <p:cNvSpPr/>
            <p:nvPr/>
          </p:nvSpPr>
          <p:spPr>
            <a:xfrm>
              <a:off x="7457599" y="2695300"/>
              <a:ext cx="85725" cy="19050"/>
            </a:xfrm>
            <a:custGeom>
              <a:avLst/>
              <a:gdLst>
                <a:gd name="connsiteX0" fmla="*/ 79534 w 85725"/>
                <a:gd name="connsiteY0" fmla="*/ 10752 h 19050"/>
                <a:gd name="connsiteX1" fmla="*/ 7144 w 85725"/>
                <a:gd name="connsiteY1" fmla="*/ 10752 h 19050"/>
                <a:gd name="connsiteX2" fmla="*/ 79534 w 85725"/>
                <a:gd name="connsiteY2" fmla="*/ 10752 h 19050"/>
              </a:gdLst>
              <a:ahLst/>
              <a:cxnLst>
                <a:cxn ang="0">
                  <a:pos x="connsiteX0" y="connsiteY0"/>
                </a:cxn>
                <a:cxn ang="0">
                  <a:pos x="connsiteX1" y="connsiteY1"/>
                </a:cxn>
                <a:cxn ang="0">
                  <a:pos x="connsiteX2" y="connsiteY2"/>
                </a:cxn>
              </a:cxnLst>
              <a:rect l="l" t="t" r="r" b="b"/>
              <a:pathLst>
                <a:path w="85725" h="19050">
                  <a:moveTo>
                    <a:pt x="79534" y="10752"/>
                  </a:moveTo>
                  <a:cubicBezTo>
                    <a:pt x="62389" y="9800"/>
                    <a:pt x="25241" y="3132"/>
                    <a:pt x="7144" y="10752"/>
                  </a:cubicBezTo>
                  <a:cubicBezTo>
                    <a:pt x="54769" y="12657"/>
                    <a:pt x="78581" y="23135"/>
                    <a:pt x="79534" y="1075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02" name="Freeform: Shape 1501">
              <a:extLst>
                <a:ext uri="{FF2B5EF4-FFF2-40B4-BE49-F238E27FC236}">
                  <a16:creationId xmlns:a16="http://schemas.microsoft.com/office/drawing/2014/main" xmlns="" id="{224B99D6-BD26-40B4-8D15-081AC591B427}"/>
                </a:ext>
              </a:extLst>
            </p:cNvPr>
            <p:cNvSpPr/>
            <p:nvPr/>
          </p:nvSpPr>
          <p:spPr>
            <a:xfrm>
              <a:off x="7535704" y="2708433"/>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8096" y="7144"/>
                    <a:pt x="8096" y="7144"/>
                  </a:cubicBezTo>
                  <a:cubicBezTo>
                    <a:pt x="8096" y="7144"/>
                    <a:pt x="8096"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03" name="Freeform: Shape 1502">
              <a:extLst>
                <a:ext uri="{FF2B5EF4-FFF2-40B4-BE49-F238E27FC236}">
                  <a16:creationId xmlns:a16="http://schemas.microsoft.com/office/drawing/2014/main" xmlns="" id="{C7AFFD86-2E52-4DB3-AC53-27C4D34E2779}"/>
                </a:ext>
              </a:extLst>
            </p:cNvPr>
            <p:cNvSpPr/>
            <p:nvPr/>
          </p:nvSpPr>
          <p:spPr>
            <a:xfrm>
              <a:off x="7456252" y="2698908"/>
              <a:ext cx="9525" cy="9525"/>
            </a:xfrm>
            <a:custGeom>
              <a:avLst/>
              <a:gdLst>
                <a:gd name="connsiteX0" fmla="*/ 8491 w 9525"/>
                <a:gd name="connsiteY0" fmla="*/ 7144 h 9525"/>
                <a:gd name="connsiteX1" fmla="*/ 7538 w 9525"/>
                <a:gd name="connsiteY1" fmla="*/ 7144 h 9525"/>
                <a:gd name="connsiteX2" fmla="*/ 8491 w 9525"/>
                <a:gd name="connsiteY2" fmla="*/ 7144 h 9525"/>
              </a:gdLst>
              <a:ahLst/>
              <a:cxnLst>
                <a:cxn ang="0">
                  <a:pos x="connsiteX0" y="connsiteY0"/>
                </a:cxn>
                <a:cxn ang="0">
                  <a:pos x="connsiteX1" y="connsiteY1"/>
                </a:cxn>
                <a:cxn ang="0">
                  <a:pos x="connsiteX2" y="connsiteY2"/>
                </a:cxn>
              </a:cxnLst>
              <a:rect l="l" t="t" r="r" b="b"/>
              <a:pathLst>
                <a:path w="9525" h="9525">
                  <a:moveTo>
                    <a:pt x="8491" y="7144"/>
                  </a:moveTo>
                  <a:cubicBezTo>
                    <a:pt x="8491" y="7144"/>
                    <a:pt x="7538" y="7144"/>
                    <a:pt x="7538" y="7144"/>
                  </a:cubicBezTo>
                  <a:cubicBezTo>
                    <a:pt x="6586" y="8096"/>
                    <a:pt x="7538" y="7144"/>
                    <a:pt x="849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04" name="Freeform: Shape 1503">
              <a:extLst>
                <a:ext uri="{FF2B5EF4-FFF2-40B4-BE49-F238E27FC236}">
                  <a16:creationId xmlns:a16="http://schemas.microsoft.com/office/drawing/2014/main" xmlns="" id="{D738A668-940F-46B9-AE3D-38E521F726B7}"/>
                </a:ext>
              </a:extLst>
            </p:cNvPr>
            <p:cNvSpPr/>
            <p:nvPr/>
          </p:nvSpPr>
          <p:spPr>
            <a:xfrm>
              <a:off x="7542371" y="27074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05" name="Freeform: Shape 1504">
              <a:extLst>
                <a:ext uri="{FF2B5EF4-FFF2-40B4-BE49-F238E27FC236}">
                  <a16:creationId xmlns:a16="http://schemas.microsoft.com/office/drawing/2014/main" xmlns="" id="{90A67032-DFDB-4B75-9F2D-1B13CC0A8567}"/>
                </a:ext>
              </a:extLst>
            </p:cNvPr>
            <p:cNvSpPr/>
            <p:nvPr/>
          </p:nvSpPr>
          <p:spPr>
            <a:xfrm>
              <a:off x="7543720" y="269795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8096"/>
                    <a:pt x="5796" y="9049"/>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06" name="Freeform: Shape 1505">
              <a:extLst>
                <a:ext uri="{FF2B5EF4-FFF2-40B4-BE49-F238E27FC236}">
                  <a16:creationId xmlns:a16="http://schemas.microsoft.com/office/drawing/2014/main" xmlns="" id="{58E71A7E-B8CB-4786-AE88-0D2405A82770}"/>
                </a:ext>
              </a:extLst>
            </p:cNvPr>
            <p:cNvSpPr/>
            <p:nvPr/>
          </p:nvSpPr>
          <p:spPr>
            <a:xfrm>
              <a:off x="7444264" y="269319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07" name="Freeform: Shape 1506">
              <a:extLst>
                <a:ext uri="{FF2B5EF4-FFF2-40B4-BE49-F238E27FC236}">
                  <a16:creationId xmlns:a16="http://schemas.microsoft.com/office/drawing/2014/main" xmlns="" id="{B3F94547-4FB5-4B7B-9106-44A29AB0FD86}"/>
                </a:ext>
              </a:extLst>
            </p:cNvPr>
            <p:cNvSpPr/>
            <p:nvPr/>
          </p:nvSpPr>
          <p:spPr>
            <a:xfrm>
              <a:off x="7407116" y="268962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08" name="Freeform: Shape 1507">
              <a:extLst>
                <a:ext uri="{FF2B5EF4-FFF2-40B4-BE49-F238E27FC236}">
                  <a16:creationId xmlns:a16="http://schemas.microsoft.com/office/drawing/2014/main" xmlns="" id="{B3A6DE80-5835-45FC-B616-001EF1E3CDFE}"/>
                </a:ext>
              </a:extLst>
            </p:cNvPr>
            <p:cNvSpPr/>
            <p:nvPr/>
          </p:nvSpPr>
          <p:spPr>
            <a:xfrm>
              <a:off x="7316629" y="2687611"/>
              <a:ext cx="142875" cy="19050"/>
            </a:xfrm>
            <a:custGeom>
              <a:avLst/>
              <a:gdLst>
                <a:gd name="connsiteX0" fmla="*/ 7144 w 142875"/>
                <a:gd name="connsiteY0" fmla="*/ 7964 h 19050"/>
                <a:gd name="connsiteX1" fmla="*/ 143351 w 142875"/>
                <a:gd name="connsiteY1" fmla="*/ 10821 h 19050"/>
                <a:gd name="connsiteX2" fmla="*/ 7144 w 142875"/>
                <a:gd name="connsiteY2" fmla="*/ 7964 h 19050"/>
              </a:gdLst>
              <a:ahLst/>
              <a:cxnLst>
                <a:cxn ang="0">
                  <a:pos x="connsiteX0" y="connsiteY0"/>
                </a:cxn>
                <a:cxn ang="0">
                  <a:pos x="connsiteX1" y="connsiteY1"/>
                </a:cxn>
                <a:cxn ang="0">
                  <a:pos x="connsiteX2" y="connsiteY2"/>
                </a:cxn>
              </a:cxnLst>
              <a:rect l="l" t="t" r="r" b="b"/>
              <a:pathLst>
                <a:path w="142875" h="19050">
                  <a:moveTo>
                    <a:pt x="7144" y="7964"/>
                  </a:moveTo>
                  <a:cubicBezTo>
                    <a:pt x="22384" y="2249"/>
                    <a:pt x="143351" y="28919"/>
                    <a:pt x="143351" y="10821"/>
                  </a:cubicBezTo>
                  <a:cubicBezTo>
                    <a:pt x="133826" y="16536"/>
                    <a:pt x="11906" y="20346"/>
                    <a:pt x="7144" y="79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09" name="Freeform: Shape 1508">
              <a:extLst>
                <a:ext uri="{FF2B5EF4-FFF2-40B4-BE49-F238E27FC236}">
                  <a16:creationId xmlns:a16="http://schemas.microsoft.com/office/drawing/2014/main" xmlns="" id="{285ACFFD-63DC-4060-B2F0-F7B79577E023}"/>
                </a:ext>
              </a:extLst>
            </p:cNvPr>
            <p:cNvSpPr/>
            <p:nvPr/>
          </p:nvSpPr>
          <p:spPr>
            <a:xfrm>
              <a:off x="7353447" y="2688102"/>
              <a:ext cx="9525" cy="9525"/>
            </a:xfrm>
            <a:custGeom>
              <a:avLst/>
              <a:gdLst>
                <a:gd name="connsiteX0" fmla="*/ 10330 w 9525"/>
                <a:gd name="connsiteY0" fmla="*/ 10330 h 9525"/>
                <a:gd name="connsiteX1" fmla="*/ 10330 w 9525"/>
                <a:gd name="connsiteY1" fmla="*/ 10330 h 9525"/>
              </a:gdLst>
              <a:ahLst/>
              <a:cxnLst>
                <a:cxn ang="0">
                  <a:pos x="connsiteX0" y="connsiteY0"/>
                </a:cxn>
                <a:cxn ang="0">
                  <a:pos x="connsiteX1" y="connsiteY1"/>
                </a:cxn>
              </a:cxnLst>
              <a:rect l="l" t="t" r="r" b="b"/>
              <a:pathLst>
                <a:path w="9525" h="9525">
                  <a:moveTo>
                    <a:pt x="10330" y="10330"/>
                  </a:moveTo>
                  <a:cubicBezTo>
                    <a:pt x="3663" y="3663"/>
                    <a:pt x="9378" y="9378"/>
                    <a:pt x="10330" y="1033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10" name="Freeform: Shape 1509">
              <a:extLst>
                <a:ext uri="{FF2B5EF4-FFF2-40B4-BE49-F238E27FC236}">
                  <a16:creationId xmlns:a16="http://schemas.microsoft.com/office/drawing/2014/main" xmlns="" id="{05213C17-82F6-40C0-A3DF-2D58BA845BA1}"/>
                </a:ext>
              </a:extLst>
            </p:cNvPr>
            <p:cNvSpPr/>
            <p:nvPr/>
          </p:nvSpPr>
          <p:spPr>
            <a:xfrm>
              <a:off x="7352676" y="2690336"/>
              <a:ext cx="9525" cy="9525"/>
            </a:xfrm>
            <a:custGeom>
              <a:avLst/>
              <a:gdLst>
                <a:gd name="connsiteX0" fmla="*/ 8243 w 9525"/>
                <a:gd name="connsiteY0" fmla="*/ 7144 h 9525"/>
                <a:gd name="connsiteX1" fmla="*/ 8243 w 9525"/>
                <a:gd name="connsiteY1" fmla="*/ 7144 h 9525"/>
              </a:gdLst>
              <a:ahLst/>
              <a:cxnLst>
                <a:cxn ang="0">
                  <a:pos x="connsiteX0" y="connsiteY0"/>
                </a:cxn>
                <a:cxn ang="0">
                  <a:pos x="connsiteX1" y="connsiteY1"/>
                </a:cxn>
              </a:cxnLst>
              <a:rect l="l" t="t" r="r" b="b"/>
              <a:pathLst>
                <a:path w="9525" h="9525">
                  <a:moveTo>
                    <a:pt x="8243" y="7144"/>
                  </a:moveTo>
                  <a:cubicBezTo>
                    <a:pt x="6339" y="9049"/>
                    <a:pt x="7291" y="9049"/>
                    <a:pt x="824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11" name="Freeform: Shape 1510">
              <a:extLst>
                <a:ext uri="{FF2B5EF4-FFF2-40B4-BE49-F238E27FC236}">
                  <a16:creationId xmlns:a16="http://schemas.microsoft.com/office/drawing/2014/main" xmlns="" id="{0AD508CE-2190-468D-A60F-229A6890291D}"/>
                </a:ext>
              </a:extLst>
            </p:cNvPr>
            <p:cNvSpPr/>
            <p:nvPr/>
          </p:nvSpPr>
          <p:spPr>
            <a:xfrm>
              <a:off x="7304246" y="2688960"/>
              <a:ext cx="9525" cy="9525"/>
            </a:xfrm>
            <a:custGeom>
              <a:avLst/>
              <a:gdLst>
                <a:gd name="connsiteX0" fmla="*/ 10001 w 9525"/>
                <a:gd name="connsiteY0" fmla="*/ 7567 h 9525"/>
                <a:gd name="connsiteX1" fmla="*/ 7144 w 9525"/>
                <a:gd name="connsiteY1" fmla="*/ 7567 h 9525"/>
                <a:gd name="connsiteX2" fmla="*/ 10001 w 9525"/>
                <a:gd name="connsiteY2" fmla="*/ 7567 h 9525"/>
              </a:gdLst>
              <a:ahLst/>
              <a:cxnLst>
                <a:cxn ang="0">
                  <a:pos x="connsiteX0" y="connsiteY0"/>
                </a:cxn>
                <a:cxn ang="0">
                  <a:pos x="connsiteX1" y="connsiteY1"/>
                </a:cxn>
                <a:cxn ang="0">
                  <a:pos x="connsiteX2" y="connsiteY2"/>
                </a:cxn>
              </a:cxnLst>
              <a:rect l="l" t="t" r="r" b="b"/>
              <a:pathLst>
                <a:path w="9525" h="9525">
                  <a:moveTo>
                    <a:pt x="10001" y="7567"/>
                  </a:moveTo>
                  <a:cubicBezTo>
                    <a:pt x="10001" y="7567"/>
                    <a:pt x="9049" y="6615"/>
                    <a:pt x="7144" y="7567"/>
                  </a:cubicBezTo>
                  <a:cubicBezTo>
                    <a:pt x="9049" y="7567"/>
                    <a:pt x="10001" y="8520"/>
                    <a:pt x="10001"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12" name="Freeform: Shape 1511">
              <a:extLst>
                <a:ext uri="{FF2B5EF4-FFF2-40B4-BE49-F238E27FC236}">
                  <a16:creationId xmlns:a16="http://schemas.microsoft.com/office/drawing/2014/main" xmlns="" id="{97A81F71-E484-43B1-A8A3-428A54D85807}"/>
                </a:ext>
              </a:extLst>
            </p:cNvPr>
            <p:cNvSpPr/>
            <p:nvPr/>
          </p:nvSpPr>
          <p:spPr>
            <a:xfrm>
              <a:off x="7305199" y="26912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13" name="Freeform: Shape 1512">
              <a:extLst>
                <a:ext uri="{FF2B5EF4-FFF2-40B4-BE49-F238E27FC236}">
                  <a16:creationId xmlns:a16="http://schemas.microsoft.com/office/drawing/2014/main" xmlns="" id="{5FD0833F-EFFD-493F-B935-D9E9C75AC0AA}"/>
                </a:ext>
              </a:extLst>
            </p:cNvPr>
            <p:cNvSpPr/>
            <p:nvPr/>
          </p:nvSpPr>
          <p:spPr>
            <a:xfrm>
              <a:off x="7238509" y="2691288"/>
              <a:ext cx="76200" cy="9525"/>
            </a:xfrm>
            <a:custGeom>
              <a:avLst/>
              <a:gdLst>
                <a:gd name="connsiteX0" fmla="*/ 7159 w 76200"/>
                <a:gd name="connsiteY0" fmla="*/ 7144 h 9525"/>
                <a:gd name="connsiteX1" fmla="*/ 72881 w 76200"/>
                <a:gd name="connsiteY1" fmla="*/ 8096 h 9525"/>
                <a:gd name="connsiteX2" fmla="*/ 64309 w 76200"/>
                <a:gd name="connsiteY2" fmla="*/ 10954 h 9525"/>
                <a:gd name="connsiteX3" fmla="*/ 7159 w 76200"/>
                <a:gd name="connsiteY3" fmla="*/ 7144 h 9525"/>
              </a:gdLst>
              <a:ahLst/>
              <a:cxnLst>
                <a:cxn ang="0">
                  <a:pos x="connsiteX0" y="connsiteY0"/>
                </a:cxn>
                <a:cxn ang="0">
                  <a:pos x="connsiteX1" y="connsiteY1"/>
                </a:cxn>
                <a:cxn ang="0">
                  <a:pos x="connsiteX2" y="connsiteY2"/>
                </a:cxn>
                <a:cxn ang="0">
                  <a:pos x="connsiteX3" y="connsiteY3"/>
                </a:cxn>
              </a:cxnLst>
              <a:rect l="l" t="t" r="r" b="b"/>
              <a:pathLst>
                <a:path w="76200" h="9525">
                  <a:moveTo>
                    <a:pt x="7159" y="7144"/>
                  </a:moveTo>
                  <a:cubicBezTo>
                    <a:pt x="6206" y="7144"/>
                    <a:pt x="50022" y="15716"/>
                    <a:pt x="72881" y="8096"/>
                  </a:cubicBezTo>
                  <a:cubicBezTo>
                    <a:pt x="63356" y="9049"/>
                    <a:pt x="60499" y="10001"/>
                    <a:pt x="64309" y="10954"/>
                  </a:cubicBezTo>
                  <a:cubicBezTo>
                    <a:pt x="68119" y="3334"/>
                    <a:pt x="7159" y="10954"/>
                    <a:pt x="715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14" name="Freeform: Shape 1513">
              <a:extLst>
                <a:ext uri="{FF2B5EF4-FFF2-40B4-BE49-F238E27FC236}">
                  <a16:creationId xmlns:a16="http://schemas.microsoft.com/office/drawing/2014/main" xmlns="" id="{BF45B1B1-65FB-4FFF-9759-57FDEDB161EB}"/>
                </a:ext>
              </a:extLst>
            </p:cNvPr>
            <p:cNvSpPr/>
            <p:nvPr/>
          </p:nvSpPr>
          <p:spPr>
            <a:xfrm>
              <a:off x="7222037" y="2694299"/>
              <a:ext cx="9525" cy="9525"/>
            </a:xfrm>
            <a:custGeom>
              <a:avLst/>
              <a:gdLst>
                <a:gd name="connsiteX0" fmla="*/ 9344 w 9525"/>
                <a:gd name="connsiteY0" fmla="*/ 8896 h 9525"/>
                <a:gd name="connsiteX1" fmla="*/ 9344 w 9525"/>
                <a:gd name="connsiteY1" fmla="*/ 8896 h 9525"/>
              </a:gdLst>
              <a:ahLst/>
              <a:cxnLst>
                <a:cxn ang="0">
                  <a:pos x="connsiteX0" y="connsiteY0"/>
                </a:cxn>
                <a:cxn ang="0">
                  <a:pos x="connsiteX1" y="connsiteY1"/>
                </a:cxn>
              </a:cxnLst>
              <a:rect l="l" t="t" r="r" b="b"/>
              <a:pathLst>
                <a:path w="9525" h="9525">
                  <a:moveTo>
                    <a:pt x="9344" y="8896"/>
                  </a:moveTo>
                  <a:cubicBezTo>
                    <a:pt x="7438" y="4133"/>
                    <a:pt x="5533" y="10801"/>
                    <a:pt x="9344" y="88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15" name="Freeform: Shape 1514">
              <a:extLst>
                <a:ext uri="{FF2B5EF4-FFF2-40B4-BE49-F238E27FC236}">
                  <a16:creationId xmlns:a16="http://schemas.microsoft.com/office/drawing/2014/main" xmlns="" id="{A8E6066B-BAF6-4396-8367-1A00FA72F572}"/>
                </a:ext>
              </a:extLst>
            </p:cNvPr>
            <p:cNvSpPr/>
            <p:nvPr/>
          </p:nvSpPr>
          <p:spPr>
            <a:xfrm>
              <a:off x="7196614" y="2686932"/>
              <a:ext cx="19050" cy="19050"/>
            </a:xfrm>
            <a:custGeom>
              <a:avLst/>
              <a:gdLst>
                <a:gd name="connsiteX0" fmla="*/ 7144 w 19050"/>
                <a:gd name="connsiteY0" fmla="*/ 14358 h 19050"/>
                <a:gd name="connsiteX1" fmla="*/ 7144 w 19050"/>
                <a:gd name="connsiteY1" fmla="*/ 14358 h 19050"/>
              </a:gdLst>
              <a:ahLst/>
              <a:cxnLst>
                <a:cxn ang="0">
                  <a:pos x="connsiteX0" y="connsiteY0"/>
                </a:cxn>
                <a:cxn ang="0">
                  <a:pos x="connsiteX1" y="connsiteY1"/>
                </a:cxn>
              </a:cxnLst>
              <a:rect l="l" t="t" r="r" b="b"/>
              <a:pathLst>
                <a:path w="19050" h="19050">
                  <a:moveTo>
                    <a:pt x="7144" y="14358"/>
                  </a:moveTo>
                  <a:cubicBezTo>
                    <a:pt x="20479" y="-2787"/>
                    <a:pt x="12859" y="16263"/>
                    <a:pt x="7144" y="143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16" name="Freeform: Shape 1515">
              <a:extLst>
                <a:ext uri="{FF2B5EF4-FFF2-40B4-BE49-F238E27FC236}">
                  <a16:creationId xmlns:a16="http://schemas.microsoft.com/office/drawing/2014/main" xmlns="" id="{6893A0DE-3F65-41CF-A8B1-550DF1F87FC7}"/>
                </a:ext>
              </a:extLst>
            </p:cNvPr>
            <p:cNvSpPr/>
            <p:nvPr/>
          </p:nvSpPr>
          <p:spPr>
            <a:xfrm>
              <a:off x="7194709" y="2696983"/>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8096" y="8117"/>
                    <a:pt x="7144" y="5259"/>
                    <a:pt x="7144"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17" name="Freeform: Shape 1516">
              <a:extLst>
                <a:ext uri="{FF2B5EF4-FFF2-40B4-BE49-F238E27FC236}">
                  <a16:creationId xmlns:a16="http://schemas.microsoft.com/office/drawing/2014/main" xmlns="" id="{8E55A8A7-85F3-4412-A754-F2BBB1FAB27E}"/>
                </a:ext>
              </a:extLst>
            </p:cNvPr>
            <p:cNvSpPr/>
            <p:nvPr/>
          </p:nvSpPr>
          <p:spPr>
            <a:xfrm>
              <a:off x="7783867" y="2808446"/>
              <a:ext cx="9525" cy="9525"/>
            </a:xfrm>
            <a:custGeom>
              <a:avLst/>
              <a:gdLst>
                <a:gd name="connsiteX0" fmla="*/ 9488 w 9525"/>
                <a:gd name="connsiteY0" fmla="*/ 7144 h 9525"/>
                <a:gd name="connsiteX1" fmla="*/ 9488 w 9525"/>
                <a:gd name="connsiteY1" fmla="*/ 7144 h 9525"/>
              </a:gdLst>
              <a:ahLst/>
              <a:cxnLst>
                <a:cxn ang="0">
                  <a:pos x="connsiteX0" y="connsiteY0"/>
                </a:cxn>
                <a:cxn ang="0">
                  <a:pos x="connsiteX1" y="connsiteY1"/>
                </a:cxn>
              </a:cxnLst>
              <a:rect l="l" t="t" r="r" b="b"/>
              <a:pathLst>
                <a:path w="9525" h="9525">
                  <a:moveTo>
                    <a:pt x="9488" y="7144"/>
                  </a:moveTo>
                  <a:cubicBezTo>
                    <a:pt x="8536" y="7144"/>
                    <a:pt x="4726" y="9049"/>
                    <a:pt x="948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18" name="Freeform: Shape 1517">
              <a:extLst>
                <a:ext uri="{FF2B5EF4-FFF2-40B4-BE49-F238E27FC236}">
                  <a16:creationId xmlns:a16="http://schemas.microsoft.com/office/drawing/2014/main" xmlns="" id="{0F217DD6-ED46-47BF-BA9C-51BD907A3E67}"/>
                </a:ext>
              </a:extLst>
            </p:cNvPr>
            <p:cNvSpPr/>
            <p:nvPr/>
          </p:nvSpPr>
          <p:spPr>
            <a:xfrm>
              <a:off x="7775734" y="2798921"/>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7621" y="24289"/>
                    <a:pt x="10954" y="1381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19" name="Freeform: Shape 1518">
              <a:extLst>
                <a:ext uri="{FF2B5EF4-FFF2-40B4-BE49-F238E27FC236}">
                  <a16:creationId xmlns:a16="http://schemas.microsoft.com/office/drawing/2014/main" xmlns="" id="{7D3E340B-9C17-476A-B21B-ADBFD4DF324A}"/>
                </a:ext>
              </a:extLst>
            </p:cNvPr>
            <p:cNvSpPr/>
            <p:nvPr/>
          </p:nvSpPr>
          <p:spPr>
            <a:xfrm>
              <a:off x="7772876" y="2804636"/>
              <a:ext cx="9525" cy="19050"/>
            </a:xfrm>
            <a:custGeom>
              <a:avLst/>
              <a:gdLst>
                <a:gd name="connsiteX0" fmla="*/ 8096 w 9525"/>
                <a:gd name="connsiteY0" fmla="*/ 11906 h 19050"/>
                <a:gd name="connsiteX1" fmla="*/ 7144 w 9525"/>
                <a:gd name="connsiteY1" fmla="*/ 7144 h 19050"/>
                <a:gd name="connsiteX2" fmla="*/ 8096 w 9525"/>
                <a:gd name="connsiteY2" fmla="*/ 11906 h 19050"/>
              </a:gdLst>
              <a:ahLst/>
              <a:cxnLst>
                <a:cxn ang="0">
                  <a:pos x="connsiteX0" y="connsiteY0"/>
                </a:cxn>
                <a:cxn ang="0">
                  <a:pos x="connsiteX1" y="connsiteY1"/>
                </a:cxn>
                <a:cxn ang="0">
                  <a:pos x="connsiteX2" y="connsiteY2"/>
                </a:cxn>
              </a:cxnLst>
              <a:rect l="l" t="t" r="r" b="b"/>
              <a:pathLst>
                <a:path w="9525" h="19050">
                  <a:moveTo>
                    <a:pt x="8096" y="11906"/>
                  </a:moveTo>
                  <a:cubicBezTo>
                    <a:pt x="8096" y="10001"/>
                    <a:pt x="8096" y="9049"/>
                    <a:pt x="7144" y="7144"/>
                  </a:cubicBezTo>
                  <a:cubicBezTo>
                    <a:pt x="8096" y="9049"/>
                    <a:pt x="7144" y="10954"/>
                    <a:pt x="8096" y="1190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20" name="Freeform: Shape 1519">
              <a:extLst>
                <a:ext uri="{FF2B5EF4-FFF2-40B4-BE49-F238E27FC236}">
                  <a16:creationId xmlns:a16="http://schemas.microsoft.com/office/drawing/2014/main" xmlns="" id="{D930B97C-A1AE-4733-8A2C-98CB4790699A}"/>
                </a:ext>
              </a:extLst>
            </p:cNvPr>
            <p:cNvSpPr/>
            <p:nvPr/>
          </p:nvSpPr>
          <p:spPr>
            <a:xfrm>
              <a:off x="7771448" y="2809927"/>
              <a:ext cx="9525" cy="9525"/>
            </a:xfrm>
            <a:custGeom>
              <a:avLst/>
              <a:gdLst>
                <a:gd name="connsiteX0" fmla="*/ 8572 w 9525"/>
                <a:gd name="connsiteY0" fmla="*/ 7567 h 9525"/>
                <a:gd name="connsiteX1" fmla="*/ 8572 w 9525"/>
                <a:gd name="connsiteY1" fmla="*/ 7567 h 9525"/>
              </a:gdLst>
              <a:ahLst/>
              <a:cxnLst>
                <a:cxn ang="0">
                  <a:pos x="connsiteX0" y="connsiteY0"/>
                </a:cxn>
                <a:cxn ang="0">
                  <a:pos x="connsiteX1" y="connsiteY1"/>
                </a:cxn>
              </a:cxnLst>
              <a:rect l="l" t="t" r="r" b="b"/>
              <a:pathLst>
                <a:path w="9525" h="9525">
                  <a:moveTo>
                    <a:pt x="8572" y="7567"/>
                  </a:moveTo>
                  <a:cubicBezTo>
                    <a:pt x="6668" y="7567"/>
                    <a:pt x="6668" y="6615"/>
                    <a:pt x="8572"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21" name="Freeform: Shape 1520">
              <a:extLst>
                <a:ext uri="{FF2B5EF4-FFF2-40B4-BE49-F238E27FC236}">
                  <a16:creationId xmlns:a16="http://schemas.microsoft.com/office/drawing/2014/main" xmlns="" id="{508FC6F6-6E5B-46FA-AEE5-6437DC605EC2}"/>
                </a:ext>
              </a:extLst>
            </p:cNvPr>
            <p:cNvSpPr/>
            <p:nvPr/>
          </p:nvSpPr>
          <p:spPr>
            <a:xfrm>
              <a:off x="7764833" y="281130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8096"/>
                    <a:pt x="7567" y="7144"/>
                  </a:cubicBezTo>
                  <a:cubicBezTo>
                    <a:pt x="7567" y="9049"/>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22" name="Freeform: Shape 1521">
              <a:extLst>
                <a:ext uri="{FF2B5EF4-FFF2-40B4-BE49-F238E27FC236}">
                  <a16:creationId xmlns:a16="http://schemas.microsoft.com/office/drawing/2014/main" xmlns="" id="{4FC2DD80-0C9C-4ACF-AD06-27A7CF3C0BD5}"/>
                </a:ext>
              </a:extLst>
            </p:cNvPr>
            <p:cNvSpPr/>
            <p:nvPr/>
          </p:nvSpPr>
          <p:spPr>
            <a:xfrm>
              <a:off x="7761446" y="2802579"/>
              <a:ext cx="19050" cy="19050"/>
            </a:xfrm>
            <a:custGeom>
              <a:avLst/>
              <a:gdLst>
                <a:gd name="connsiteX0" fmla="*/ 7144 w 19050"/>
                <a:gd name="connsiteY0" fmla="*/ 17773 h 19050"/>
                <a:gd name="connsiteX1" fmla="*/ 7144 w 19050"/>
                <a:gd name="connsiteY1" fmla="*/ 17773 h 19050"/>
              </a:gdLst>
              <a:ahLst/>
              <a:cxnLst>
                <a:cxn ang="0">
                  <a:pos x="connsiteX0" y="connsiteY0"/>
                </a:cxn>
                <a:cxn ang="0">
                  <a:pos x="connsiteX1" y="connsiteY1"/>
                </a:cxn>
              </a:cxnLst>
              <a:rect l="l" t="t" r="r" b="b"/>
              <a:pathLst>
                <a:path w="19050" h="19050">
                  <a:moveTo>
                    <a:pt x="7144" y="17773"/>
                  </a:moveTo>
                  <a:cubicBezTo>
                    <a:pt x="10001" y="21583"/>
                    <a:pt x="18574" y="-7945"/>
                    <a:pt x="7144" y="1777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23" name="Freeform: Shape 1522">
              <a:extLst>
                <a:ext uri="{FF2B5EF4-FFF2-40B4-BE49-F238E27FC236}">
                  <a16:creationId xmlns:a16="http://schemas.microsoft.com/office/drawing/2014/main" xmlns="" id="{D353A9E7-AEBA-4D3C-9D9A-A1654B839B67}"/>
                </a:ext>
              </a:extLst>
            </p:cNvPr>
            <p:cNvSpPr/>
            <p:nvPr/>
          </p:nvSpPr>
          <p:spPr>
            <a:xfrm>
              <a:off x="7765256" y="281088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7144" y="7567"/>
                  </a:cubicBez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24" name="Freeform: Shape 1523">
              <a:extLst>
                <a:ext uri="{FF2B5EF4-FFF2-40B4-BE49-F238E27FC236}">
                  <a16:creationId xmlns:a16="http://schemas.microsoft.com/office/drawing/2014/main" xmlns="" id="{D5FA21AB-D0B0-4F17-9CD8-1CCE0632DC0B}"/>
                </a:ext>
              </a:extLst>
            </p:cNvPr>
            <p:cNvSpPr/>
            <p:nvPr/>
          </p:nvSpPr>
          <p:spPr>
            <a:xfrm>
              <a:off x="7769066" y="2808538"/>
              <a:ext cx="9525" cy="9525"/>
            </a:xfrm>
            <a:custGeom>
              <a:avLst/>
              <a:gdLst>
                <a:gd name="connsiteX0" fmla="*/ 7144 w 9525"/>
                <a:gd name="connsiteY0" fmla="*/ 9909 h 9525"/>
                <a:gd name="connsiteX1" fmla="*/ 7144 w 9525"/>
                <a:gd name="connsiteY1" fmla="*/ 9909 h 9525"/>
              </a:gdLst>
              <a:ahLst/>
              <a:cxnLst>
                <a:cxn ang="0">
                  <a:pos x="connsiteX0" y="connsiteY0"/>
                </a:cxn>
                <a:cxn ang="0">
                  <a:pos x="connsiteX1" y="connsiteY1"/>
                </a:cxn>
              </a:cxnLst>
              <a:rect l="l" t="t" r="r" b="b"/>
              <a:pathLst>
                <a:path w="9525" h="9525">
                  <a:moveTo>
                    <a:pt x="7144" y="9909"/>
                  </a:moveTo>
                  <a:cubicBezTo>
                    <a:pt x="7144" y="8956"/>
                    <a:pt x="8096" y="4194"/>
                    <a:pt x="7144" y="990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25" name="Freeform: Shape 1524">
              <a:extLst>
                <a:ext uri="{FF2B5EF4-FFF2-40B4-BE49-F238E27FC236}">
                  <a16:creationId xmlns:a16="http://schemas.microsoft.com/office/drawing/2014/main" xmlns="" id="{FAA8D97F-8F53-4378-8586-62AAA960AD12}"/>
                </a:ext>
              </a:extLst>
            </p:cNvPr>
            <p:cNvSpPr/>
            <p:nvPr/>
          </p:nvSpPr>
          <p:spPr>
            <a:xfrm>
              <a:off x="7752545" y="2805850"/>
              <a:ext cx="9525" cy="19050"/>
            </a:xfrm>
            <a:custGeom>
              <a:avLst/>
              <a:gdLst>
                <a:gd name="connsiteX0" fmla="*/ 10330 w 9525"/>
                <a:gd name="connsiteY0" fmla="*/ 15454 h 19050"/>
                <a:gd name="connsiteX1" fmla="*/ 10330 w 9525"/>
                <a:gd name="connsiteY1" fmla="*/ 15454 h 19050"/>
              </a:gdLst>
              <a:ahLst/>
              <a:cxnLst>
                <a:cxn ang="0">
                  <a:pos x="connsiteX0" y="connsiteY0"/>
                </a:cxn>
                <a:cxn ang="0">
                  <a:pos x="connsiteX1" y="connsiteY1"/>
                </a:cxn>
              </a:cxnLst>
              <a:rect l="l" t="t" r="r" b="b"/>
              <a:pathLst>
                <a:path w="9525" h="19050">
                  <a:moveTo>
                    <a:pt x="10330" y="15454"/>
                  </a:moveTo>
                  <a:cubicBezTo>
                    <a:pt x="9378" y="2119"/>
                    <a:pt x="3663" y="6881"/>
                    <a:pt x="10330" y="154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26" name="Freeform: Shape 1525">
              <a:extLst>
                <a:ext uri="{FF2B5EF4-FFF2-40B4-BE49-F238E27FC236}">
                  <a16:creationId xmlns:a16="http://schemas.microsoft.com/office/drawing/2014/main" xmlns="" id="{CA1C9079-D34A-4FEC-88F4-2E4813702443}"/>
                </a:ext>
              </a:extLst>
            </p:cNvPr>
            <p:cNvSpPr/>
            <p:nvPr/>
          </p:nvSpPr>
          <p:spPr>
            <a:xfrm>
              <a:off x="7748111" y="280082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27" name="Freeform: Shape 1526">
              <a:extLst>
                <a:ext uri="{FF2B5EF4-FFF2-40B4-BE49-F238E27FC236}">
                  <a16:creationId xmlns:a16="http://schemas.microsoft.com/office/drawing/2014/main" xmlns="" id="{39056B5B-A2DF-4D67-9F66-B38E01BA23EB}"/>
                </a:ext>
              </a:extLst>
            </p:cNvPr>
            <p:cNvSpPr/>
            <p:nvPr/>
          </p:nvSpPr>
          <p:spPr>
            <a:xfrm>
              <a:off x="7735729" y="2803946"/>
              <a:ext cx="19050" cy="19050"/>
            </a:xfrm>
            <a:custGeom>
              <a:avLst/>
              <a:gdLst>
                <a:gd name="connsiteX0" fmla="*/ 7144 w 19050"/>
                <a:gd name="connsiteY0" fmla="*/ 15454 h 19050"/>
                <a:gd name="connsiteX1" fmla="*/ 7144 w 19050"/>
                <a:gd name="connsiteY1" fmla="*/ 15454 h 19050"/>
              </a:gdLst>
              <a:ahLst/>
              <a:cxnLst>
                <a:cxn ang="0">
                  <a:pos x="connsiteX0" y="connsiteY0"/>
                </a:cxn>
                <a:cxn ang="0">
                  <a:pos x="connsiteX1" y="connsiteY1"/>
                </a:cxn>
              </a:cxnLst>
              <a:rect l="l" t="t" r="r" b="b"/>
              <a:pathLst>
                <a:path w="19050" h="19050">
                  <a:moveTo>
                    <a:pt x="7144" y="15454"/>
                  </a:moveTo>
                  <a:cubicBezTo>
                    <a:pt x="25241" y="6881"/>
                    <a:pt x="16669" y="2119"/>
                    <a:pt x="7144" y="154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28" name="Freeform: Shape 1527">
              <a:extLst>
                <a:ext uri="{FF2B5EF4-FFF2-40B4-BE49-F238E27FC236}">
                  <a16:creationId xmlns:a16="http://schemas.microsoft.com/office/drawing/2014/main" xmlns="" id="{076531CC-7FB8-45A2-ADCA-1E12C1652F16}"/>
                </a:ext>
              </a:extLst>
            </p:cNvPr>
            <p:cNvSpPr/>
            <p:nvPr/>
          </p:nvSpPr>
          <p:spPr>
            <a:xfrm>
              <a:off x="7734646" y="2803166"/>
              <a:ext cx="9525" cy="9525"/>
            </a:xfrm>
            <a:custGeom>
              <a:avLst/>
              <a:gdLst>
                <a:gd name="connsiteX0" fmla="*/ 8227 w 9525"/>
                <a:gd name="connsiteY0" fmla="*/ 9565 h 9525"/>
                <a:gd name="connsiteX1" fmla="*/ 8227 w 9525"/>
                <a:gd name="connsiteY1" fmla="*/ 9565 h 9525"/>
              </a:gdLst>
              <a:ahLst/>
              <a:cxnLst>
                <a:cxn ang="0">
                  <a:pos x="connsiteX0" y="connsiteY0"/>
                </a:cxn>
                <a:cxn ang="0">
                  <a:pos x="connsiteX1" y="connsiteY1"/>
                </a:cxn>
              </a:cxnLst>
              <a:rect l="l" t="t" r="r" b="b"/>
              <a:pathLst>
                <a:path w="9525" h="9525">
                  <a:moveTo>
                    <a:pt x="8227" y="9565"/>
                  </a:moveTo>
                  <a:cubicBezTo>
                    <a:pt x="5369" y="2898"/>
                    <a:pt x="9179" y="12423"/>
                    <a:pt x="8227" y="956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29" name="Freeform: Shape 1528">
              <a:extLst>
                <a:ext uri="{FF2B5EF4-FFF2-40B4-BE49-F238E27FC236}">
                  <a16:creationId xmlns:a16="http://schemas.microsoft.com/office/drawing/2014/main" xmlns="" id="{A8CE63C7-0B97-4C83-93A8-CEB834155634}"/>
                </a:ext>
              </a:extLst>
            </p:cNvPr>
            <p:cNvSpPr/>
            <p:nvPr/>
          </p:nvSpPr>
          <p:spPr>
            <a:xfrm>
              <a:off x="7725489" y="2807171"/>
              <a:ext cx="9525" cy="19050"/>
            </a:xfrm>
            <a:custGeom>
              <a:avLst/>
              <a:gdLst>
                <a:gd name="connsiteX0" fmla="*/ 10716 w 9525"/>
                <a:gd name="connsiteY0" fmla="*/ 14133 h 19050"/>
                <a:gd name="connsiteX1" fmla="*/ 10716 w 9525"/>
                <a:gd name="connsiteY1" fmla="*/ 14133 h 19050"/>
              </a:gdLst>
              <a:ahLst/>
              <a:cxnLst>
                <a:cxn ang="0">
                  <a:pos x="connsiteX0" y="connsiteY0"/>
                </a:cxn>
                <a:cxn ang="0">
                  <a:pos x="connsiteX1" y="connsiteY1"/>
                </a:cxn>
              </a:cxnLst>
              <a:rect l="l" t="t" r="r" b="b"/>
              <a:pathLst>
                <a:path w="9525" h="19050">
                  <a:moveTo>
                    <a:pt x="10716" y="14133"/>
                  </a:moveTo>
                  <a:cubicBezTo>
                    <a:pt x="5953" y="-2059"/>
                    <a:pt x="5953" y="15086"/>
                    <a:pt x="10716" y="1413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30" name="Freeform: Shape 1529">
              <a:extLst>
                <a:ext uri="{FF2B5EF4-FFF2-40B4-BE49-F238E27FC236}">
                  <a16:creationId xmlns:a16="http://schemas.microsoft.com/office/drawing/2014/main" xmlns="" id="{9584F621-4033-42B0-91EB-7518D26E13FB}"/>
                </a:ext>
              </a:extLst>
            </p:cNvPr>
            <p:cNvSpPr/>
            <p:nvPr/>
          </p:nvSpPr>
          <p:spPr>
            <a:xfrm>
              <a:off x="7732871" y="2812256"/>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9049"/>
                    <a:pt x="7144" y="8096"/>
                    <a:pt x="7144" y="7144"/>
                  </a:cubicBezTo>
                  <a:cubicBezTo>
                    <a:pt x="8096" y="9049"/>
                    <a:pt x="8096" y="10001"/>
                    <a:pt x="9049"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31" name="Freeform: Shape 1530">
              <a:extLst>
                <a:ext uri="{FF2B5EF4-FFF2-40B4-BE49-F238E27FC236}">
                  <a16:creationId xmlns:a16="http://schemas.microsoft.com/office/drawing/2014/main" xmlns="" id="{A3B12347-25D4-4E85-9529-4F8920D8C257}"/>
                </a:ext>
              </a:extLst>
            </p:cNvPr>
            <p:cNvSpPr/>
            <p:nvPr/>
          </p:nvSpPr>
          <p:spPr>
            <a:xfrm>
              <a:off x="7719536" y="2805826"/>
              <a:ext cx="9525" cy="9525"/>
            </a:xfrm>
            <a:custGeom>
              <a:avLst/>
              <a:gdLst>
                <a:gd name="connsiteX0" fmla="*/ 7144 w 9525"/>
                <a:gd name="connsiteY0" fmla="*/ 7858 h 9525"/>
                <a:gd name="connsiteX1" fmla="*/ 8096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8096" y="7858"/>
                    <a:pt x="8096" y="7858"/>
                  </a:cubicBezTo>
                  <a:cubicBezTo>
                    <a:pt x="8096"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32" name="Freeform: Shape 1531">
              <a:extLst>
                <a:ext uri="{FF2B5EF4-FFF2-40B4-BE49-F238E27FC236}">
                  <a16:creationId xmlns:a16="http://schemas.microsoft.com/office/drawing/2014/main" xmlns="" id="{67FF9129-BE3E-4F1B-9EDB-66888F37143E}"/>
                </a:ext>
              </a:extLst>
            </p:cNvPr>
            <p:cNvSpPr/>
            <p:nvPr/>
          </p:nvSpPr>
          <p:spPr>
            <a:xfrm>
              <a:off x="7720277" y="2812256"/>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9049"/>
                    <a:pt x="9260" y="8096"/>
                    <a:pt x="926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33" name="Freeform: Shape 1532">
              <a:extLst>
                <a:ext uri="{FF2B5EF4-FFF2-40B4-BE49-F238E27FC236}">
                  <a16:creationId xmlns:a16="http://schemas.microsoft.com/office/drawing/2014/main" xmlns="" id="{EEC699B1-3B03-42CE-81CB-C2BBB68F3BC0}"/>
                </a:ext>
              </a:extLst>
            </p:cNvPr>
            <p:cNvSpPr/>
            <p:nvPr/>
          </p:nvSpPr>
          <p:spPr>
            <a:xfrm>
              <a:off x="7635644" y="2797968"/>
              <a:ext cx="95250" cy="28575"/>
            </a:xfrm>
            <a:custGeom>
              <a:avLst/>
              <a:gdLst>
                <a:gd name="connsiteX0" fmla="*/ 7216 w 95250"/>
                <a:gd name="connsiteY0" fmla="*/ 7144 h 28575"/>
                <a:gd name="connsiteX1" fmla="*/ 89131 w 95250"/>
                <a:gd name="connsiteY1" fmla="*/ 12859 h 28575"/>
                <a:gd name="connsiteX2" fmla="*/ 7216 w 95250"/>
                <a:gd name="connsiteY2" fmla="*/ 7144 h 28575"/>
              </a:gdLst>
              <a:ahLst/>
              <a:cxnLst>
                <a:cxn ang="0">
                  <a:pos x="connsiteX0" y="connsiteY0"/>
                </a:cxn>
                <a:cxn ang="0">
                  <a:pos x="connsiteX1" y="connsiteY1"/>
                </a:cxn>
                <a:cxn ang="0">
                  <a:pos x="connsiteX2" y="connsiteY2"/>
                </a:cxn>
              </a:cxnLst>
              <a:rect l="l" t="t" r="r" b="b"/>
              <a:pathLst>
                <a:path w="95250" h="28575">
                  <a:moveTo>
                    <a:pt x="7216" y="7144"/>
                  </a:moveTo>
                  <a:cubicBezTo>
                    <a:pt x="4359" y="44291"/>
                    <a:pt x="87226" y="13811"/>
                    <a:pt x="89131" y="12859"/>
                  </a:cubicBezTo>
                  <a:cubicBezTo>
                    <a:pt x="61509" y="10001"/>
                    <a:pt x="33886" y="8096"/>
                    <a:pt x="721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34" name="Freeform: Shape 1533">
              <a:extLst>
                <a:ext uri="{FF2B5EF4-FFF2-40B4-BE49-F238E27FC236}">
                  <a16:creationId xmlns:a16="http://schemas.microsoft.com/office/drawing/2014/main" xmlns="" id="{112845AF-1724-4598-B6EC-5C4599F1BC44}"/>
                </a:ext>
              </a:extLst>
            </p:cNvPr>
            <p:cNvSpPr/>
            <p:nvPr/>
          </p:nvSpPr>
          <p:spPr>
            <a:xfrm>
              <a:off x="7645241" y="2795212"/>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9049" y="6090"/>
                    <a:pt x="7144" y="7042"/>
                    <a:pt x="7144" y="89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35" name="Freeform: Shape 1534">
              <a:extLst>
                <a:ext uri="{FF2B5EF4-FFF2-40B4-BE49-F238E27FC236}">
                  <a16:creationId xmlns:a16="http://schemas.microsoft.com/office/drawing/2014/main" xmlns="" id="{7EE4545B-9B7E-45E9-AA7B-8BBED0D645D3}"/>
                </a:ext>
              </a:extLst>
            </p:cNvPr>
            <p:cNvSpPr/>
            <p:nvPr/>
          </p:nvSpPr>
          <p:spPr>
            <a:xfrm>
              <a:off x="7635293" y="279796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36" name="Freeform: Shape 1535">
              <a:extLst>
                <a:ext uri="{FF2B5EF4-FFF2-40B4-BE49-F238E27FC236}">
                  <a16:creationId xmlns:a16="http://schemas.microsoft.com/office/drawing/2014/main" xmlns="" id="{4E73F98E-97D6-4B03-BE02-6C1A5EE3DD6C}"/>
                </a:ext>
              </a:extLst>
            </p:cNvPr>
            <p:cNvSpPr/>
            <p:nvPr/>
          </p:nvSpPr>
          <p:spPr>
            <a:xfrm>
              <a:off x="7652015" y="2811409"/>
              <a:ext cx="9525" cy="9525"/>
            </a:xfrm>
            <a:custGeom>
              <a:avLst/>
              <a:gdLst>
                <a:gd name="connsiteX0" fmla="*/ 7990 w 9525"/>
                <a:gd name="connsiteY0" fmla="*/ 7990 h 9525"/>
                <a:gd name="connsiteX1" fmla="*/ 7990 w 9525"/>
                <a:gd name="connsiteY1" fmla="*/ 7990 h 9525"/>
              </a:gdLst>
              <a:ahLst/>
              <a:cxnLst>
                <a:cxn ang="0">
                  <a:pos x="connsiteX0" y="connsiteY0"/>
                </a:cxn>
                <a:cxn ang="0">
                  <a:pos x="connsiteX1" y="connsiteY1"/>
                </a:cxn>
              </a:cxnLst>
              <a:rect l="l" t="t" r="r" b="b"/>
              <a:pathLst>
                <a:path w="9525" h="9525">
                  <a:moveTo>
                    <a:pt x="7990" y="7990"/>
                  </a:moveTo>
                  <a:cubicBezTo>
                    <a:pt x="7990" y="7990"/>
                    <a:pt x="6085" y="6085"/>
                    <a:pt x="7990"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37" name="Freeform: Shape 1536">
              <a:extLst>
                <a:ext uri="{FF2B5EF4-FFF2-40B4-BE49-F238E27FC236}">
                  <a16:creationId xmlns:a16="http://schemas.microsoft.com/office/drawing/2014/main" xmlns="" id="{EF99F6DC-DA41-480B-8D44-ED72AE889ED4}"/>
                </a:ext>
              </a:extLst>
            </p:cNvPr>
            <p:cNvSpPr/>
            <p:nvPr/>
          </p:nvSpPr>
          <p:spPr>
            <a:xfrm>
              <a:off x="7657624" y="2797968"/>
              <a:ext cx="9525" cy="9525"/>
            </a:xfrm>
            <a:custGeom>
              <a:avLst/>
              <a:gdLst>
                <a:gd name="connsiteX0" fmla="*/ 7144 w 9525"/>
                <a:gd name="connsiteY0" fmla="*/ 7144 h 9525"/>
                <a:gd name="connsiteX1" fmla="*/ 9049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10001"/>
                    <a:pt x="9049" y="10954"/>
                  </a:cubicBezTo>
                  <a:cubicBezTo>
                    <a:pt x="9049" y="9049"/>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38" name="Freeform: Shape 1537">
              <a:extLst>
                <a:ext uri="{FF2B5EF4-FFF2-40B4-BE49-F238E27FC236}">
                  <a16:creationId xmlns:a16="http://schemas.microsoft.com/office/drawing/2014/main" xmlns="" id="{849178C9-329B-4486-A9EC-2CCA15C53F8D}"/>
                </a:ext>
              </a:extLst>
            </p:cNvPr>
            <p:cNvSpPr/>
            <p:nvPr/>
          </p:nvSpPr>
          <p:spPr>
            <a:xfrm>
              <a:off x="7677001" y="2800826"/>
              <a:ext cx="9525" cy="9525"/>
            </a:xfrm>
            <a:custGeom>
              <a:avLst/>
              <a:gdLst>
                <a:gd name="connsiteX0" fmla="*/ 7769 w 9525"/>
                <a:gd name="connsiteY0" fmla="*/ 10001 h 9525"/>
                <a:gd name="connsiteX1" fmla="*/ 8722 w 9525"/>
                <a:gd name="connsiteY1" fmla="*/ 7144 h 9525"/>
                <a:gd name="connsiteX2" fmla="*/ 7769 w 9525"/>
                <a:gd name="connsiteY2" fmla="*/ 10001 h 9525"/>
              </a:gdLst>
              <a:ahLst/>
              <a:cxnLst>
                <a:cxn ang="0">
                  <a:pos x="connsiteX0" y="connsiteY0"/>
                </a:cxn>
                <a:cxn ang="0">
                  <a:pos x="connsiteX1" y="connsiteY1"/>
                </a:cxn>
                <a:cxn ang="0">
                  <a:pos x="connsiteX2" y="connsiteY2"/>
                </a:cxn>
              </a:cxnLst>
              <a:rect l="l" t="t" r="r" b="b"/>
              <a:pathLst>
                <a:path w="9525" h="9525">
                  <a:moveTo>
                    <a:pt x="7769" y="10001"/>
                  </a:moveTo>
                  <a:cubicBezTo>
                    <a:pt x="8722" y="9049"/>
                    <a:pt x="7769" y="8096"/>
                    <a:pt x="8722" y="7144"/>
                  </a:cubicBezTo>
                  <a:cubicBezTo>
                    <a:pt x="6817" y="7144"/>
                    <a:pt x="6817" y="8096"/>
                    <a:pt x="7769"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39" name="Freeform: Shape 1538">
              <a:extLst>
                <a:ext uri="{FF2B5EF4-FFF2-40B4-BE49-F238E27FC236}">
                  <a16:creationId xmlns:a16="http://schemas.microsoft.com/office/drawing/2014/main" xmlns="" id="{C9B708E7-3728-488C-9E91-8F677F8AF941}"/>
                </a:ext>
              </a:extLst>
            </p:cNvPr>
            <p:cNvSpPr/>
            <p:nvPr/>
          </p:nvSpPr>
          <p:spPr>
            <a:xfrm>
              <a:off x="7637401" y="2796063"/>
              <a:ext cx="9525" cy="9525"/>
            </a:xfrm>
            <a:custGeom>
              <a:avLst/>
              <a:gdLst>
                <a:gd name="connsiteX0" fmla="*/ 11174 w 9525"/>
                <a:gd name="connsiteY0" fmla="*/ 7144 h 9525"/>
                <a:gd name="connsiteX1" fmla="*/ 11174 w 9525"/>
                <a:gd name="connsiteY1" fmla="*/ 7144 h 9525"/>
              </a:gdLst>
              <a:ahLst/>
              <a:cxnLst>
                <a:cxn ang="0">
                  <a:pos x="connsiteX0" y="connsiteY0"/>
                </a:cxn>
                <a:cxn ang="0">
                  <a:pos x="connsiteX1" y="connsiteY1"/>
                </a:cxn>
              </a:cxnLst>
              <a:rect l="l" t="t" r="r" b="b"/>
              <a:pathLst>
                <a:path w="9525" h="9525">
                  <a:moveTo>
                    <a:pt x="11174" y="7144"/>
                  </a:moveTo>
                  <a:cubicBezTo>
                    <a:pt x="10222" y="7144"/>
                    <a:pt x="2602" y="9049"/>
                    <a:pt x="1117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40" name="Freeform: Shape 1539">
              <a:extLst>
                <a:ext uri="{FF2B5EF4-FFF2-40B4-BE49-F238E27FC236}">
                  <a16:creationId xmlns:a16="http://schemas.microsoft.com/office/drawing/2014/main" xmlns="" id="{65BB2F7B-49EB-4154-BA40-801C6441C811}"/>
                </a:ext>
              </a:extLst>
            </p:cNvPr>
            <p:cNvSpPr/>
            <p:nvPr/>
          </p:nvSpPr>
          <p:spPr>
            <a:xfrm>
              <a:off x="7587017" y="2797968"/>
              <a:ext cx="57150" cy="19050"/>
            </a:xfrm>
            <a:custGeom>
              <a:avLst/>
              <a:gdLst>
                <a:gd name="connsiteX0" fmla="*/ 7265 w 57150"/>
                <a:gd name="connsiteY0" fmla="*/ 11906 h 19050"/>
                <a:gd name="connsiteX1" fmla="*/ 52033 w 57150"/>
                <a:gd name="connsiteY1" fmla="*/ 7144 h 19050"/>
                <a:gd name="connsiteX2" fmla="*/ 7265 w 57150"/>
                <a:gd name="connsiteY2" fmla="*/ 11906 h 19050"/>
              </a:gdLst>
              <a:ahLst/>
              <a:cxnLst>
                <a:cxn ang="0">
                  <a:pos x="connsiteX0" y="connsiteY0"/>
                </a:cxn>
                <a:cxn ang="0">
                  <a:pos x="connsiteX1" y="connsiteY1"/>
                </a:cxn>
                <a:cxn ang="0">
                  <a:pos x="connsiteX2" y="connsiteY2"/>
                </a:cxn>
              </a:cxnLst>
              <a:rect l="l" t="t" r="r" b="b"/>
              <a:pathLst>
                <a:path w="57150" h="19050">
                  <a:moveTo>
                    <a:pt x="7265" y="11906"/>
                  </a:moveTo>
                  <a:cubicBezTo>
                    <a:pt x="8218" y="14764"/>
                    <a:pt x="53938" y="26194"/>
                    <a:pt x="52033" y="7144"/>
                  </a:cubicBezTo>
                  <a:cubicBezTo>
                    <a:pt x="52985" y="7144"/>
                    <a:pt x="4408" y="10001"/>
                    <a:pt x="7265" y="1190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41" name="Freeform: Shape 1540">
              <a:extLst>
                <a:ext uri="{FF2B5EF4-FFF2-40B4-BE49-F238E27FC236}">
                  <a16:creationId xmlns:a16="http://schemas.microsoft.com/office/drawing/2014/main" xmlns="" id="{99C4A64B-F0D6-4BFB-8ECD-2A4966875422}"/>
                </a:ext>
              </a:extLst>
            </p:cNvPr>
            <p:cNvSpPr/>
            <p:nvPr/>
          </p:nvSpPr>
          <p:spPr>
            <a:xfrm>
              <a:off x="7620476" y="2796063"/>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7144" y="8096"/>
                    <a:pt x="714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42" name="Freeform: Shape 1541">
              <a:extLst>
                <a:ext uri="{FF2B5EF4-FFF2-40B4-BE49-F238E27FC236}">
                  <a16:creationId xmlns:a16="http://schemas.microsoft.com/office/drawing/2014/main" xmlns="" id="{3DF85E14-7C0E-4957-97CD-06B7808515E0}"/>
                </a:ext>
              </a:extLst>
            </p:cNvPr>
            <p:cNvSpPr/>
            <p:nvPr/>
          </p:nvSpPr>
          <p:spPr>
            <a:xfrm>
              <a:off x="7551896" y="2791880"/>
              <a:ext cx="38100" cy="19050"/>
            </a:xfrm>
            <a:custGeom>
              <a:avLst/>
              <a:gdLst>
                <a:gd name="connsiteX0" fmla="*/ 30004 w 38100"/>
                <a:gd name="connsiteY0" fmla="*/ 8470 h 19050"/>
                <a:gd name="connsiteX1" fmla="*/ 7144 w 38100"/>
                <a:gd name="connsiteY1" fmla="*/ 14185 h 19050"/>
                <a:gd name="connsiteX2" fmla="*/ 30004 w 38100"/>
                <a:gd name="connsiteY2" fmla="*/ 8470 h 19050"/>
              </a:gdLst>
              <a:ahLst/>
              <a:cxnLst>
                <a:cxn ang="0">
                  <a:pos x="connsiteX0" y="connsiteY0"/>
                </a:cxn>
                <a:cxn ang="0">
                  <a:pos x="connsiteX1" y="connsiteY1"/>
                </a:cxn>
                <a:cxn ang="0">
                  <a:pos x="connsiteX2" y="connsiteY2"/>
                </a:cxn>
              </a:cxnLst>
              <a:rect l="l" t="t" r="r" b="b"/>
              <a:pathLst>
                <a:path w="38100" h="19050">
                  <a:moveTo>
                    <a:pt x="30004" y="8470"/>
                  </a:moveTo>
                  <a:cubicBezTo>
                    <a:pt x="22384" y="3707"/>
                    <a:pt x="20479" y="13232"/>
                    <a:pt x="7144" y="14185"/>
                  </a:cubicBezTo>
                  <a:cubicBezTo>
                    <a:pt x="14764" y="20852"/>
                    <a:pt x="53816" y="4660"/>
                    <a:pt x="30004" y="847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43" name="Freeform: Shape 1542">
              <a:extLst>
                <a:ext uri="{FF2B5EF4-FFF2-40B4-BE49-F238E27FC236}">
                  <a16:creationId xmlns:a16="http://schemas.microsoft.com/office/drawing/2014/main" xmlns="" id="{DC031BBA-5EBE-4EFD-BA23-F43793F94297}"/>
                </a:ext>
              </a:extLst>
            </p:cNvPr>
            <p:cNvSpPr/>
            <p:nvPr/>
          </p:nvSpPr>
          <p:spPr>
            <a:xfrm>
              <a:off x="7583181" y="2792253"/>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12859"/>
                    <a:pt x="7291" y="9049"/>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44" name="Freeform: Shape 1543">
              <a:extLst>
                <a:ext uri="{FF2B5EF4-FFF2-40B4-BE49-F238E27FC236}">
                  <a16:creationId xmlns:a16="http://schemas.microsoft.com/office/drawing/2014/main" xmlns="" id="{DC99371D-737A-49B6-8A1B-62D6EA74DC28}"/>
                </a:ext>
              </a:extLst>
            </p:cNvPr>
            <p:cNvSpPr/>
            <p:nvPr/>
          </p:nvSpPr>
          <p:spPr>
            <a:xfrm>
              <a:off x="7579519" y="2801421"/>
              <a:ext cx="9525" cy="9525"/>
            </a:xfrm>
            <a:custGeom>
              <a:avLst/>
              <a:gdLst>
                <a:gd name="connsiteX0" fmla="*/ 7144 w 9525"/>
                <a:gd name="connsiteY0" fmla="*/ 10359 h 9525"/>
                <a:gd name="connsiteX1" fmla="*/ 8096 w 9525"/>
                <a:gd name="connsiteY1" fmla="*/ 7501 h 9525"/>
                <a:gd name="connsiteX2" fmla="*/ 7144 w 9525"/>
                <a:gd name="connsiteY2" fmla="*/ 10359 h 9525"/>
              </a:gdLst>
              <a:ahLst/>
              <a:cxnLst>
                <a:cxn ang="0">
                  <a:pos x="connsiteX0" y="connsiteY0"/>
                </a:cxn>
                <a:cxn ang="0">
                  <a:pos x="connsiteX1" y="connsiteY1"/>
                </a:cxn>
                <a:cxn ang="0">
                  <a:pos x="connsiteX2" y="connsiteY2"/>
                </a:cxn>
              </a:cxnLst>
              <a:rect l="l" t="t" r="r" b="b"/>
              <a:pathLst>
                <a:path w="9525" h="9525">
                  <a:moveTo>
                    <a:pt x="7144" y="10359"/>
                  </a:moveTo>
                  <a:cubicBezTo>
                    <a:pt x="7144" y="9406"/>
                    <a:pt x="8096" y="8454"/>
                    <a:pt x="8096" y="7501"/>
                  </a:cubicBezTo>
                  <a:cubicBezTo>
                    <a:pt x="7144" y="6548"/>
                    <a:pt x="7144" y="7501"/>
                    <a:pt x="7144" y="1035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45" name="Freeform: Shape 1544">
              <a:extLst>
                <a:ext uri="{FF2B5EF4-FFF2-40B4-BE49-F238E27FC236}">
                  <a16:creationId xmlns:a16="http://schemas.microsoft.com/office/drawing/2014/main" xmlns="" id="{2BE2DE3C-DDDA-4395-8D09-F7E47026A1E1}"/>
                </a:ext>
              </a:extLst>
            </p:cNvPr>
            <p:cNvSpPr/>
            <p:nvPr/>
          </p:nvSpPr>
          <p:spPr>
            <a:xfrm>
              <a:off x="7556364" y="2787491"/>
              <a:ext cx="9525" cy="9525"/>
            </a:xfrm>
            <a:custGeom>
              <a:avLst/>
              <a:gdLst>
                <a:gd name="connsiteX0" fmla="*/ 9343 w 9525"/>
                <a:gd name="connsiteY0" fmla="*/ 7144 h 9525"/>
                <a:gd name="connsiteX1" fmla="*/ 9343 w 9525"/>
                <a:gd name="connsiteY1" fmla="*/ 7144 h 9525"/>
              </a:gdLst>
              <a:ahLst/>
              <a:cxnLst>
                <a:cxn ang="0">
                  <a:pos x="connsiteX0" y="connsiteY0"/>
                </a:cxn>
                <a:cxn ang="0">
                  <a:pos x="connsiteX1" y="connsiteY1"/>
                </a:cxn>
              </a:cxnLst>
              <a:rect l="l" t="t" r="r" b="b"/>
              <a:pathLst>
                <a:path w="9525" h="9525">
                  <a:moveTo>
                    <a:pt x="9343" y="7144"/>
                  </a:moveTo>
                  <a:cubicBezTo>
                    <a:pt x="5533" y="9049"/>
                    <a:pt x="7439" y="8096"/>
                    <a:pt x="934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46" name="Freeform: Shape 1545">
              <a:extLst>
                <a:ext uri="{FF2B5EF4-FFF2-40B4-BE49-F238E27FC236}">
                  <a16:creationId xmlns:a16="http://schemas.microsoft.com/office/drawing/2014/main" xmlns="" id="{FC75E954-AC3B-40B7-8857-EE76AABCB242}"/>
                </a:ext>
              </a:extLst>
            </p:cNvPr>
            <p:cNvSpPr/>
            <p:nvPr/>
          </p:nvSpPr>
          <p:spPr>
            <a:xfrm>
              <a:off x="7537609" y="2792671"/>
              <a:ext cx="19050" cy="19050"/>
            </a:xfrm>
            <a:custGeom>
              <a:avLst/>
              <a:gdLst>
                <a:gd name="connsiteX0" fmla="*/ 7144 w 19050"/>
                <a:gd name="connsiteY0" fmla="*/ 12441 h 19050"/>
                <a:gd name="connsiteX1" fmla="*/ 7144 w 19050"/>
                <a:gd name="connsiteY1" fmla="*/ 12441 h 19050"/>
              </a:gdLst>
              <a:ahLst/>
              <a:cxnLst>
                <a:cxn ang="0">
                  <a:pos x="connsiteX0" y="connsiteY0"/>
                </a:cxn>
                <a:cxn ang="0">
                  <a:pos x="connsiteX1" y="connsiteY1"/>
                </a:cxn>
              </a:cxnLst>
              <a:rect l="l" t="t" r="r" b="b"/>
              <a:pathLst>
                <a:path w="19050" h="19050">
                  <a:moveTo>
                    <a:pt x="7144" y="12441"/>
                  </a:moveTo>
                  <a:cubicBezTo>
                    <a:pt x="26194" y="13394"/>
                    <a:pt x="15716" y="59"/>
                    <a:pt x="7144" y="1244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47" name="Freeform: Shape 1546">
              <a:extLst>
                <a:ext uri="{FF2B5EF4-FFF2-40B4-BE49-F238E27FC236}">
                  <a16:creationId xmlns:a16="http://schemas.microsoft.com/office/drawing/2014/main" xmlns="" id="{43B5FF89-8A11-47F2-93EA-B9220BC16711}"/>
                </a:ext>
              </a:extLst>
            </p:cNvPr>
            <p:cNvSpPr/>
            <p:nvPr/>
          </p:nvSpPr>
          <p:spPr>
            <a:xfrm>
              <a:off x="7455694" y="2769393"/>
              <a:ext cx="85725" cy="28575"/>
            </a:xfrm>
            <a:custGeom>
              <a:avLst/>
              <a:gdLst>
                <a:gd name="connsiteX0" fmla="*/ 79534 w 85725"/>
                <a:gd name="connsiteY0" fmla="*/ 20479 h 28575"/>
                <a:gd name="connsiteX1" fmla="*/ 7144 w 85725"/>
                <a:gd name="connsiteY1" fmla="*/ 7144 h 28575"/>
                <a:gd name="connsiteX2" fmla="*/ 79534 w 85725"/>
                <a:gd name="connsiteY2" fmla="*/ 20479 h 28575"/>
              </a:gdLst>
              <a:ahLst/>
              <a:cxnLst>
                <a:cxn ang="0">
                  <a:pos x="connsiteX0" y="connsiteY0"/>
                </a:cxn>
                <a:cxn ang="0">
                  <a:pos x="connsiteX1" y="connsiteY1"/>
                </a:cxn>
                <a:cxn ang="0">
                  <a:pos x="connsiteX2" y="connsiteY2"/>
                </a:cxn>
              </a:cxnLst>
              <a:rect l="l" t="t" r="r" b="b"/>
              <a:pathLst>
                <a:path w="85725" h="28575">
                  <a:moveTo>
                    <a:pt x="79534" y="20479"/>
                  </a:moveTo>
                  <a:cubicBezTo>
                    <a:pt x="56674" y="11906"/>
                    <a:pt x="31909" y="7144"/>
                    <a:pt x="7144" y="7144"/>
                  </a:cubicBezTo>
                  <a:cubicBezTo>
                    <a:pt x="32861" y="13811"/>
                    <a:pt x="77629" y="26194"/>
                    <a:pt x="79534" y="2047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48" name="Freeform: Shape 1547">
              <a:extLst>
                <a:ext uri="{FF2B5EF4-FFF2-40B4-BE49-F238E27FC236}">
                  <a16:creationId xmlns:a16="http://schemas.microsoft.com/office/drawing/2014/main" xmlns="" id="{CE3196AF-CD33-4DF5-91B8-6B8BAC7B27E9}"/>
                </a:ext>
              </a:extLst>
            </p:cNvPr>
            <p:cNvSpPr/>
            <p:nvPr/>
          </p:nvSpPr>
          <p:spPr>
            <a:xfrm>
              <a:off x="7531894" y="2794396"/>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6906"/>
                    <a:pt x="8096" y="6906"/>
                    <a:pt x="7144" y="7858"/>
                  </a:cubicBezTo>
                  <a:cubicBezTo>
                    <a:pt x="8096"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49" name="Freeform: Shape 1548">
              <a:extLst>
                <a:ext uri="{FF2B5EF4-FFF2-40B4-BE49-F238E27FC236}">
                  <a16:creationId xmlns:a16="http://schemas.microsoft.com/office/drawing/2014/main" xmlns="" id="{AA10F2FB-B411-4C43-85DF-B96EC58205B2}"/>
                </a:ext>
              </a:extLst>
            </p:cNvPr>
            <p:cNvSpPr/>
            <p:nvPr/>
          </p:nvSpPr>
          <p:spPr>
            <a:xfrm>
              <a:off x="7454655" y="2770346"/>
              <a:ext cx="9525" cy="9525"/>
            </a:xfrm>
            <a:custGeom>
              <a:avLst/>
              <a:gdLst>
                <a:gd name="connsiteX0" fmla="*/ 9135 w 9525"/>
                <a:gd name="connsiteY0" fmla="*/ 7144 h 9525"/>
                <a:gd name="connsiteX1" fmla="*/ 8182 w 9525"/>
                <a:gd name="connsiteY1" fmla="*/ 7144 h 9525"/>
                <a:gd name="connsiteX2" fmla="*/ 9135 w 9525"/>
                <a:gd name="connsiteY2" fmla="*/ 7144 h 9525"/>
              </a:gdLst>
              <a:ahLst/>
              <a:cxnLst>
                <a:cxn ang="0">
                  <a:pos x="connsiteX0" y="connsiteY0"/>
                </a:cxn>
                <a:cxn ang="0">
                  <a:pos x="connsiteX1" y="connsiteY1"/>
                </a:cxn>
                <a:cxn ang="0">
                  <a:pos x="connsiteX2" y="connsiteY2"/>
                </a:cxn>
              </a:cxnLst>
              <a:rect l="l" t="t" r="r" b="b"/>
              <a:pathLst>
                <a:path w="9525" h="9525">
                  <a:moveTo>
                    <a:pt x="9135" y="7144"/>
                  </a:moveTo>
                  <a:cubicBezTo>
                    <a:pt x="9135" y="7144"/>
                    <a:pt x="8182" y="7144"/>
                    <a:pt x="8182" y="7144"/>
                  </a:cubicBezTo>
                  <a:cubicBezTo>
                    <a:pt x="6277" y="8096"/>
                    <a:pt x="7230" y="7144"/>
                    <a:pt x="913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50" name="Freeform: Shape 1549">
              <a:extLst>
                <a:ext uri="{FF2B5EF4-FFF2-40B4-BE49-F238E27FC236}">
                  <a16:creationId xmlns:a16="http://schemas.microsoft.com/office/drawing/2014/main" xmlns="" id="{2AE19270-3EE8-4A22-8D8E-6EAEFBA8C694}"/>
                </a:ext>
              </a:extLst>
            </p:cNvPr>
            <p:cNvSpPr/>
            <p:nvPr/>
          </p:nvSpPr>
          <p:spPr>
            <a:xfrm>
              <a:off x="7538561" y="279415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51" name="Freeform: Shape 1550">
              <a:extLst>
                <a:ext uri="{FF2B5EF4-FFF2-40B4-BE49-F238E27FC236}">
                  <a16:creationId xmlns:a16="http://schemas.microsoft.com/office/drawing/2014/main" xmlns="" id="{6F36D672-D286-42FC-B74C-EB97D798D60D}"/>
                </a:ext>
              </a:extLst>
            </p:cNvPr>
            <p:cNvSpPr/>
            <p:nvPr/>
          </p:nvSpPr>
          <p:spPr>
            <a:xfrm>
              <a:off x="7541815" y="278558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7144"/>
                    <a:pt x="5795" y="8096"/>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52" name="Freeform: Shape 1551">
              <a:extLst>
                <a:ext uri="{FF2B5EF4-FFF2-40B4-BE49-F238E27FC236}">
                  <a16:creationId xmlns:a16="http://schemas.microsoft.com/office/drawing/2014/main" xmlns="" id="{8A302ABE-842B-44E7-B060-7468D7368C0C}"/>
                </a:ext>
              </a:extLst>
            </p:cNvPr>
            <p:cNvSpPr/>
            <p:nvPr/>
          </p:nvSpPr>
          <p:spPr>
            <a:xfrm>
              <a:off x="7443311" y="2762726"/>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53" name="Freeform: Shape 1552">
              <a:extLst>
                <a:ext uri="{FF2B5EF4-FFF2-40B4-BE49-F238E27FC236}">
                  <a16:creationId xmlns:a16="http://schemas.microsoft.com/office/drawing/2014/main" xmlns="" id="{6127B77F-8702-40A3-ACF0-49202A921D52}"/>
                </a:ext>
              </a:extLst>
            </p:cNvPr>
            <p:cNvSpPr/>
            <p:nvPr/>
          </p:nvSpPr>
          <p:spPr>
            <a:xfrm>
              <a:off x="7406164" y="27532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54" name="Freeform: Shape 1553">
              <a:extLst>
                <a:ext uri="{FF2B5EF4-FFF2-40B4-BE49-F238E27FC236}">
                  <a16:creationId xmlns:a16="http://schemas.microsoft.com/office/drawing/2014/main" xmlns="" id="{9A7812C4-D409-4242-B62E-56F3309952BD}"/>
                </a:ext>
              </a:extLst>
            </p:cNvPr>
            <p:cNvSpPr/>
            <p:nvPr/>
          </p:nvSpPr>
          <p:spPr>
            <a:xfrm>
              <a:off x="7316629" y="2737734"/>
              <a:ext cx="142875" cy="38100"/>
            </a:xfrm>
            <a:custGeom>
              <a:avLst/>
              <a:gdLst>
                <a:gd name="connsiteX0" fmla="*/ 7144 w 142875"/>
                <a:gd name="connsiteY0" fmla="*/ 7370 h 38100"/>
                <a:gd name="connsiteX1" fmla="*/ 142399 w 142875"/>
                <a:gd name="connsiteY1" fmla="*/ 32135 h 38100"/>
                <a:gd name="connsiteX2" fmla="*/ 7144 w 142875"/>
                <a:gd name="connsiteY2" fmla="*/ 7370 h 38100"/>
              </a:gdLst>
              <a:ahLst/>
              <a:cxnLst>
                <a:cxn ang="0">
                  <a:pos x="connsiteX0" y="connsiteY0"/>
                </a:cxn>
                <a:cxn ang="0">
                  <a:pos x="connsiteX1" y="connsiteY1"/>
                </a:cxn>
                <a:cxn ang="0">
                  <a:pos x="connsiteX2" y="connsiteY2"/>
                </a:cxn>
              </a:cxnLst>
              <a:rect l="l" t="t" r="r" b="b"/>
              <a:pathLst>
                <a:path w="142875" h="38100">
                  <a:moveTo>
                    <a:pt x="7144" y="7370"/>
                  </a:moveTo>
                  <a:cubicBezTo>
                    <a:pt x="23336" y="3560"/>
                    <a:pt x="140494" y="49280"/>
                    <a:pt x="142399" y="32135"/>
                  </a:cubicBezTo>
                  <a:cubicBezTo>
                    <a:pt x="131921" y="34993"/>
                    <a:pt x="10001" y="19753"/>
                    <a:pt x="7144" y="737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55" name="Freeform: Shape 1554">
              <a:extLst>
                <a:ext uri="{FF2B5EF4-FFF2-40B4-BE49-F238E27FC236}">
                  <a16:creationId xmlns:a16="http://schemas.microsoft.com/office/drawing/2014/main" xmlns="" id="{B00E145E-383C-4D1A-B2B6-05DDE45DF269}"/>
                </a:ext>
              </a:extLst>
            </p:cNvPr>
            <p:cNvSpPr/>
            <p:nvPr/>
          </p:nvSpPr>
          <p:spPr>
            <a:xfrm>
              <a:off x="7353565" y="2742925"/>
              <a:ext cx="9525" cy="9525"/>
            </a:xfrm>
            <a:custGeom>
              <a:avLst/>
              <a:gdLst>
                <a:gd name="connsiteX0" fmla="*/ 9260 w 9525"/>
                <a:gd name="connsiteY0" fmla="*/ 10752 h 9525"/>
                <a:gd name="connsiteX1" fmla="*/ 9260 w 9525"/>
                <a:gd name="connsiteY1" fmla="*/ 10752 h 9525"/>
              </a:gdLst>
              <a:ahLst/>
              <a:cxnLst>
                <a:cxn ang="0">
                  <a:pos x="connsiteX0" y="connsiteY0"/>
                </a:cxn>
                <a:cxn ang="0">
                  <a:pos x="connsiteX1" y="connsiteY1"/>
                </a:cxn>
              </a:cxnLst>
              <a:rect l="l" t="t" r="r" b="b"/>
              <a:pathLst>
                <a:path w="9525" h="9525">
                  <a:moveTo>
                    <a:pt x="9260" y="10752"/>
                  </a:moveTo>
                  <a:cubicBezTo>
                    <a:pt x="4498" y="3132"/>
                    <a:pt x="9260" y="9800"/>
                    <a:pt x="9260" y="1075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56" name="Freeform: Shape 1555">
              <a:extLst>
                <a:ext uri="{FF2B5EF4-FFF2-40B4-BE49-F238E27FC236}">
                  <a16:creationId xmlns:a16="http://schemas.microsoft.com/office/drawing/2014/main" xmlns="" id="{61E8BE0D-6FDD-47FB-91D2-7D24386AB0C6}"/>
                </a:ext>
              </a:extLst>
            </p:cNvPr>
            <p:cNvSpPr/>
            <p:nvPr/>
          </p:nvSpPr>
          <p:spPr>
            <a:xfrm>
              <a:off x="7352267" y="2745581"/>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8096"/>
                    <a:pt x="7701" y="8096"/>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57" name="Freeform: Shape 1556">
              <a:extLst>
                <a:ext uri="{FF2B5EF4-FFF2-40B4-BE49-F238E27FC236}">
                  <a16:creationId xmlns:a16="http://schemas.microsoft.com/office/drawing/2014/main" xmlns="" id="{A000D46E-FDF8-4FCE-B60B-3B2041E5F4BF}"/>
                </a:ext>
              </a:extLst>
            </p:cNvPr>
            <p:cNvSpPr/>
            <p:nvPr/>
          </p:nvSpPr>
          <p:spPr>
            <a:xfrm>
              <a:off x="7304246" y="273605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10001" y="8096"/>
                    <a:pt x="9049" y="7144"/>
                    <a:pt x="7144" y="7144"/>
                  </a:cubicBezTo>
                  <a:cubicBezTo>
                    <a:pt x="8096" y="8096"/>
                    <a:pt x="9049" y="9049"/>
                    <a:pt x="10001"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58" name="Freeform: Shape 1557">
              <a:extLst>
                <a:ext uri="{FF2B5EF4-FFF2-40B4-BE49-F238E27FC236}">
                  <a16:creationId xmlns:a16="http://schemas.microsoft.com/office/drawing/2014/main" xmlns="" id="{05536B9C-9333-427F-A7D3-0A4D1266E292}"/>
                </a:ext>
              </a:extLst>
            </p:cNvPr>
            <p:cNvSpPr/>
            <p:nvPr/>
          </p:nvSpPr>
          <p:spPr>
            <a:xfrm>
              <a:off x="7304246" y="27379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9049"/>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59" name="Freeform: Shape 1558">
              <a:extLst>
                <a:ext uri="{FF2B5EF4-FFF2-40B4-BE49-F238E27FC236}">
                  <a16:creationId xmlns:a16="http://schemas.microsoft.com/office/drawing/2014/main" xmlns="" id="{F7ECFB9B-6F86-434B-881C-8AB584D91B83}"/>
                </a:ext>
              </a:extLst>
            </p:cNvPr>
            <p:cNvSpPr/>
            <p:nvPr/>
          </p:nvSpPr>
          <p:spPr>
            <a:xfrm>
              <a:off x="7237511" y="2729345"/>
              <a:ext cx="76200" cy="19050"/>
            </a:xfrm>
            <a:custGeom>
              <a:avLst/>
              <a:gdLst>
                <a:gd name="connsiteX0" fmla="*/ 7204 w 76200"/>
                <a:gd name="connsiteY0" fmla="*/ 7187 h 19050"/>
                <a:gd name="connsiteX1" fmla="*/ 72926 w 76200"/>
                <a:gd name="connsiteY1" fmla="*/ 17664 h 19050"/>
                <a:gd name="connsiteX2" fmla="*/ 64354 w 76200"/>
                <a:gd name="connsiteY2" fmla="*/ 18617 h 19050"/>
                <a:gd name="connsiteX3" fmla="*/ 7204 w 76200"/>
                <a:gd name="connsiteY3" fmla="*/ 7187 h 19050"/>
              </a:gdLst>
              <a:ahLst/>
              <a:cxnLst>
                <a:cxn ang="0">
                  <a:pos x="connsiteX0" y="connsiteY0"/>
                </a:cxn>
                <a:cxn ang="0">
                  <a:pos x="connsiteX1" y="connsiteY1"/>
                </a:cxn>
                <a:cxn ang="0">
                  <a:pos x="connsiteX2" y="connsiteY2"/>
                </a:cxn>
                <a:cxn ang="0">
                  <a:pos x="connsiteX3" y="connsiteY3"/>
                </a:cxn>
              </a:cxnLst>
              <a:rect l="l" t="t" r="r" b="b"/>
              <a:pathLst>
                <a:path w="76200" h="19050">
                  <a:moveTo>
                    <a:pt x="7204" y="7187"/>
                  </a:moveTo>
                  <a:cubicBezTo>
                    <a:pt x="5299" y="6234"/>
                    <a:pt x="49114" y="21474"/>
                    <a:pt x="72926" y="17664"/>
                  </a:cubicBezTo>
                  <a:cubicBezTo>
                    <a:pt x="63401" y="17664"/>
                    <a:pt x="60544" y="17664"/>
                    <a:pt x="64354" y="18617"/>
                  </a:cubicBezTo>
                  <a:cubicBezTo>
                    <a:pt x="68164" y="11949"/>
                    <a:pt x="7204" y="10997"/>
                    <a:pt x="7204" y="718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60" name="Freeform: Shape 1559">
              <a:extLst>
                <a:ext uri="{FF2B5EF4-FFF2-40B4-BE49-F238E27FC236}">
                  <a16:creationId xmlns:a16="http://schemas.microsoft.com/office/drawing/2014/main" xmlns="" id="{7E72E1E3-9F53-41F9-86CB-085B32308961}"/>
                </a:ext>
              </a:extLst>
            </p:cNvPr>
            <p:cNvSpPr/>
            <p:nvPr/>
          </p:nvSpPr>
          <p:spPr>
            <a:xfrm>
              <a:off x="7221061" y="2730494"/>
              <a:ext cx="9525" cy="9525"/>
            </a:xfrm>
            <a:custGeom>
              <a:avLst/>
              <a:gdLst>
                <a:gd name="connsiteX0" fmla="*/ 8414 w 9525"/>
                <a:gd name="connsiteY0" fmla="*/ 8896 h 9525"/>
                <a:gd name="connsiteX1" fmla="*/ 8414 w 9525"/>
                <a:gd name="connsiteY1" fmla="*/ 8896 h 9525"/>
              </a:gdLst>
              <a:ahLst/>
              <a:cxnLst>
                <a:cxn ang="0">
                  <a:pos x="connsiteX0" y="connsiteY0"/>
                </a:cxn>
                <a:cxn ang="0">
                  <a:pos x="connsiteX1" y="connsiteY1"/>
                </a:cxn>
              </a:cxnLst>
              <a:rect l="l" t="t" r="r" b="b"/>
              <a:pathLst>
                <a:path w="9525" h="9525">
                  <a:moveTo>
                    <a:pt x="8414" y="8896"/>
                  </a:moveTo>
                  <a:cubicBezTo>
                    <a:pt x="8414" y="4133"/>
                    <a:pt x="5556" y="10800"/>
                    <a:pt x="8414" y="88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61" name="Freeform: Shape 1560">
              <a:extLst>
                <a:ext uri="{FF2B5EF4-FFF2-40B4-BE49-F238E27FC236}">
                  <a16:creationId xmlns:a16="http://schemas.microsoft.com/office/drawing/2014/main" xmlns="" id="{B4B3056E-8911-4FB3-93DB-6DB487F8380C}"/>
                </a:ext>
              </a:extLst>
            </p:cNvPr>
            <p:cNvSpPr/>
            <p:nvPr/>
          </p:nvSpPr>
          <p:spPr>
            <a:xfrm>
              <a:off x="7195661" y="2720692"/>
              <a:ext cx="19050" cy="19050"/>
            </a:xfrm>
            <a:custGeom>
              <a:avLst/>
              <a:gdLst>
                <a:gd name="connsiteX0" fmla="*/ 7144 w 19050"/>
                <a:gd name="connsiteY0" fmla="*/ 13935 h 19050"/>
                <a:gd name="connsiteX1" fmla="*/ 7144 w 19050"/>
                <a:gd name="connsiteY1" fmla="*/ 13935 h 19050"/>
              </a:gdLst>
              <a:ahLst/>
              <a:cxnLst>
                <a:cxn ang="0">
                  <a:pos x="connsiteX0" y="connsiteY0"/>
                </a:cxn>
                <a:cxn ang="0">
                  <a:pos x="connsiteX1" y="connsiteY1"/>
                </a:cxn>
              </a:cxnLst>
              <a:rect l="l" t="t" r="r" b="b"/>
              <a:pathLst>
                <a:path w="19050" h="19050">
                  <a:moveTo>
                    <a:pt x="7144" y="13935"/>
                  </a:moveTo>
                  <a:cubicBezTo>
                    <a:pt x="22384" y="-2257"/>
                    <a:pt x="12859" y="15840"/>
                    <a:pt x="7144" y="1393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62" name="Freeform: Shape 1561">
              <a:extLst>
                <a:ext uri="{FF2B5EF4-FFF2-40B4-BE49-F238E27FC236}">
                  <a16:creationId xmlns:a16="http://schemas.microsoft.com/office/drawing/2014/main" xmlns="" id="{37E4105D-7643-44B8-B6C8-576AB6C55987}"/>
                </a:ext>
              </a:extLst>
            </p:cNvPr>
            <p:cNvSpPr/>
            <p:nvPr/>
          </p:nvSpPr>
          <p:spPr>
            <a:xfrm>
              <a:off x="7192804" y="2730023"/>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7144" y="5556"/>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63" name="Freeform: Shape 1562">
              <a:extLst>
                <a:ext uri="{FF2B5EF4-FFF2-40B4-BE49-F238E27FC236}">
                  <a16:creationId xmlns:a16="http://schemas.microsoft.com/office/drawing/2014/main" xmlns="" id="{C24320F4-B633-457F-8A17-ED29FCB412D7}"/>
                </a:ext>
              </a:extLst>
            </p:cNvPr>
            <p:cNvSpPr/>
            <p:nvPr/>
          </p:nvSpPr>
          <p:spPr>
            <a:xfrm>
              <a:off x="7778430" y="2768441"/>
              <a:ext cx="9525" cy="9525"/>
            </a:xfrm>
            <a:custGeom>
              <a:avLst/>
              <a:gdLst>
                <a:gd name="connsiteX0" fmla="*/ 10162 w 9525"/>
                <a:gd name="connsiteY0" fmla="*/ 7144 h 9525"/>
                <a:gd name="connsiteX1" fmla="*/ 10162 w 9525"/>
                <a:gd name="connsiteY1" fmla="*/ 7144 h 9525"/>
              </a:gdLst>
              <a:ahLst/>
              <a:cxnLst>
                <a:cxn ang="0">
                  <a:pos x="connsiteX0" y="connsiteY0"/>
                </a:cxn>
                <a:cxn ang="0">
                  <a:pos x="connsiteX1" y="connsiteY1"/>
                </a:cxn>
              </a:cxnLst>
              <a:rect l="l" t="t" r="r" b="b"/>
              <a:pathLst>
                <a:path w="9525" h="9525">
                  <a:moveTo>
                    <a:pt x="10162" y="7144"/>
                  </a:moveTo>
                  <a:cubicBezTo>
                    <a:pt x="8257" y="7144"/>
                    <a:pt x="4447" y="7144"/>
                    <a:pt x="10162"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64" name="Freeform: Shape 1563">
              <a:extLst>
                <a:ext uri="{FF2B5EF4-FFF2-40B4-BE49-F238E27FC236}">
                  <a16:creationId xmlns:a16="http://schemas.microsoft.com/office/drawing/2014/main" xmlns="" id="{616D267A-D3CD-4958-92CE-B524D1CEBE5B}"/>
                </a:ext>
              </a:extLst>
            </p:cNvPr>
            <p:cNvSpPr/>
            <p:nvPr/>
          </p:nvSpPr>
          <p:spPr>
            <a:xfrm>
              <a:off x="7774781" y="2755106"/>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0954" y="26194"/>
                    <a:pt x="9049" y="1571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65" name="Freeform: Shape 1564">
              <a:extLst>
                <a:ext uri="{FF2B5EF4-FFF2-40B4-BE49-F238E27FC236}">
                  <a16:creationId xmlns:a16="http://schemas.microsoft.com/office/drawing/2014/main" xmlns="" id="{678FD3FE-6342-41DC-9415-F6732690336E}"/>
                </a:ext>
              </a:extLst>
            </p:cNvPr>
            <p:cNvSpPr/>
            <p:nvPr/>
          </p:nvSpPr>
          <p:spPr>
            <a:xfrm>
              <a:off x="7769752" y="2758916"/>
              <a:ext cx="9525" cy="19050"/>
            </a:xfrm>
            <a:custGeom>
              <a:avLst/>
              <a:gdLst>
                <a:gd name="connsiteX0" fmla="*/ 7410 w 9525"/>
                <a:gd name="connsiteY0" fmla="*/ 11906 h 19050"/>
                <a:gd name="connsiteX1" fmla="*/ 8363 w 9525"/>
                <a:gd name="connsiteY1" fmla="*/ 7144 h 19050"/>
                <a:gd name="connsiteX2" fmla="*/ 7410 w 9525"/>
                <a:gd name="connsiteY2" fmla="*/ 11906 h 19050"/>
              </a:gdLst>
              <a:ahLst/>
              <a:cxnLst>
                <a:cxn ang="0">
                  <a:pos x="connsiteX0" y="connsiteY0"/>
                </a:cxn>
                <a:cxn ang="0">
                  <a:pos x="connsiteX1" y="connsiteY1"/>
                </a:cxn>
                <a:cxn ang="0">
                  <a:pos x="connsiteX2" y="connsiteY2"/>
                </a:cxn>
              </a:cxnLst>
              <a:rect l="l" t="t" r="r" b="b"/>
              <a:pathLst>
                <a:path w="9525" h="19050">
                  <a:moveTo>
                    <a:pt x="7410" y="11906"/>
                  </a:moveTo>
                  <a:cubicBezTo>
                    <a:pt x="7410" y="10001"/>
                    <a:pt x="8363" y="9049"/>
                    <a:pt x="8363" y="7144"/>
                  </a:cubicBezTo>
                  <a:cubicBezTo>
                    <a:pt x="8363" y="9049"/>
                    <a:pt x="6458" y="10954"/>
                    <a:pt x="7410" y="1190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66" name="Freeform: Shape 1565">
              <a:extLst>
                <a:ext uri="{FF2B5EF4-FFF2-40B4-BE49-F238E27FC236}">
                  <a16:creationId xmlns:a16="http://schemas.microsoft.com/office/drawing/2014/main" xmlns="" id="{20C6B73C-2C3A-47FD-B446-8A665065928A}"/>
                </a:ext>
              </a:extLst>
            </p:cNvPr>
            <p:cNvSpPr/>
            <p:nvPr/>
          </p:nvSpPr>
          <p:spPr>
            <a:xfrm>
              <a:off x="7767399" y="2763531"/>
              <a:ext cx="9525" cy="9525"/>
            </a:xfrm>
            <a:custGeom>
              <a:avLst/>
              <a:gdLst>
                <a:gd name="connsiteX0" fmla="*/ 7858 w 9525"/>
                <a:gd name="connsiteY0" fmla="*/ 8244 h 9525"/>
                <a:gd name="connsiteX1" fmla="*/ 7858 w 9525"/>
                <a:gd name="connsiteY1" fmla="*/ 8244 h 9525"/>
              </a:gdLst>
              <a:ahLst/>
              <a:cxnLst>
                <a:cxn ang="0">
                  <a:pos x="connsiteX0" y="connsiteY0"/>
                </a:cxn>
                <a:cxn ang="0">
                  <a:pos x="connsiteX1" y="connsiteY1"/>
                </a:cxn>
              </a:cxnLst>
              <a:rect l="l" t="t" r="r" b="b"/>
              <a:pathLst>
                <a:path w="9525" h="9525">
                  <a:moveTo>
                    <a:pt x="7858" y="8244"/>
                  </a:moveTo>
                  <a:cubicBezTo>
                    <a:pt x="6906" y="7291"/>
                    <a:pt x="6906" y="6339"/>
                    <a:pt x="7858"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67" name="Freeform: Shape 1566">
              <a:extLst>
                <a:ext uri="{FF2B5EF4-FFF2-40B4-BE49-F238E27FC236}">
                  <a16:creationId xmlns:a16="http://schemas.microsoft.com/office/drawing/2014/main" xmlns="" id="{DE7813BF-864A-4897-BF7F-DFA550A3961F}"/>
                </a:ext>
              </a:extLst>
            </p:cNvPr>
            <p:cNvSpPr/>
            <p:nvPr/>
          </p:nvSpPr>
          <p:spPr>
            <a:xfrm>
              <a:off x="7760732" y="276367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cubicBezTo>
                    <a:pt x="6906" y="9049"/>
                    <a:pt x="6906" y="8096"/>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68" name="Freeform: Shape 1567">
              <a:extLst>
                <a:ext uri="{FF2B5EF4-FFF2-40B4-BE49-F238E27FC236}">
                  <a16:creationId xmlns:a16="http://schemas.microsoft.com/office/drawing/2014/main" xmlns="" id="{1D59CEBF-5BED-460D-907F-7F9913E620CD}"/>
                </a:ext>
              </a:extLst>
            </p:cNvPr>
            <p:cNvSpPr/>
            <p:nvPr/>
          </p:nvSpPr>
          <p:spPr>
            <a:xfrm>
              <a:off x="7757636" y="2754609"/>
              <a:ext cx="19050" cy="19050"/>
            </a:xfrm>
            <a:custGeom>
              <a:avLst/>
              <a:gdLst>
                <a:gd name="connsiteX0" fmla="*/ 7144 w 19050"/>
                <a:gd name="connsiteY0" fmla="*/ 17166 h 19050"/>
                <a:gd name="connsiteX1" fmla="*/ 7144 w 19050"/>
                <a:gd name="connsiteY1" fmla="*/ 17166 h 19050"/>
              </a:gdLst>
              <a:ahLst/>
              <a:cxnLst>
                <a:cxn ang="0">
                  <a:pos x="connsiteX0" y="connsiteY0"/>
                </a:cxn>
                <a:cxn ang="0">
                  <a:pos x="connsiteX1" y="connsiteY1"/>
                </a:cxn>
              </a:cxnLst>
              <a:rect l="l" t="t" r="r" b="b"/>
              <a:pathLst>
                <a:path w="19050" h="19050">
                  <a:moveTo>
                    <a:pt x="7144" y="17166"/>
                  </a:moveTo>
                  <a:cubicBezTo>
                    <a:pt x="9049" y="21928"/>
                    <a:pt x="22384" y="-7599"/>
                    <a:pt x="7144" y="1716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69" name="Freeform: Shape 1568">
              <a:extLst>
                <a:ext uri="{FF2B5EF4-FFF2-40B4-BE49-F238E27FC236}">
                  <a16:creationId xmlns:a16="http://schemas.microsoft.com/office/drawing/2014/main" xmlns="" id="{5A08CA5B-CFBD-42A2-AD0A-3EC019B3DFE4}"/>
                </a:ext>
              </a:extLst>
            </p:cNvPr>
            <p:cNvSpPr/>
            <p:nvPr/>
          </p:nvSpPr>
          <p:spPr>
            <a:xfrm>
              <a:off x="7761446" y="2763255"/>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8096" y="7567"/>
                  </a:cubicBez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70" name="Freeform: Shape 1569">
              <a:extLst>
                <a:ext uri="{FF2B5EF4-FFF2-40B4-BE49-F238E27FC236}">
                  <a16:creationId xmlns:a16="http://schemas.microsoft.com/office/drawing/2014/main" xmlns="" id="{922C33CA-8E51-40A8-B268-0F702BE9B380}"/>
                </a:ext>
              </a:extLst>
            </p:cNvPr>
            <p:cNvSpPr/>
            <p:nvPr/>
          </p:nvSpPr>
          <p:spPr>
            <a:xfrm>
              <a:off x="7765256" y="2762286"/>
              <a:ext cx="9525" cy="9525"/>
            </a:xfrm>
            <a:custGeom>
              <a:avLst/>
              <a:gdLst>
                <a:gd name="connsiteX0" fmla="*/ 7144 w 9525"/>
                <a:gd name="connsiteY0" fmla="*/ 9488 h 9525"/>
                <a:gd name="connsiteX1" fmla="*/ 7144 w 9525"/>
                <a:gd name="connsiteY1" fmla="*/ 9488 h 9525"/>
              </a:gdLst>
              <a:ahLst/>
              <a:cxnLst>
                <a:cxn ang="0">
                  <a:pos x="connsiteX0" y="connsiteY0"/>
                </a:cxn>
                <a:cxn ang="0">
                  <a:pos x="connsiteX1" y="connsiteY1"/>
                </a:cxn>
              </a:cxnLst>
              <a:rect l="l" t="t" r="r" b="b"/>
              <a:pathLst>
                <a:path w="9525" h="9525">
                  <a:moveTo>
                    <a:pt x="7144" y="9488"/>
                  </a:moveTo>
                  <a:cubicBezTo>
                    <a:pt x="7144" y="8536"/>
                    <a:pt x="9049" y="4726"/>
                    <a:pt x="7144" y="9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71" name="Freeform: Shape 1570">
              <a:extLst>
                <a:ext uri="{FF2B5EF4-FFF2-40B4-BE49-F238E27FC236}">
                  <a16:creationId xmlns:a16="http://schemas.microsoft.com/office/drawing/2014/main" xmlns="" id="{E7F557AC-5ACD-4790-B12E-59C7C044C2BA}"/>
                </a:ext>
              </a:extLst>
            </p:cNvPr>
            <p:cNvSpPr/>
            <p:nvPr/>
          </p:nvSpPr>
          <p:spPr>
            <a:xfrm>
              <a:off x="7748628" y="2756000"/>
              <a:ext cx="9525" cy="19050"/>
            </a:xfrm>
            <a:custGeom>
              <a:avLst/>
              <a:gdLst>
                <a:gd name="connsiteX0" fmla="*/ 9485 w 9525"/>
                <a:gd name="connsiteY0" fmla="*/ 15775 h 19050"/>
                <a:gd name="connsiteX1" fmla="*/ 9485 w 9525"/>
                <a:gd name="connsiteY1" fmla="*/ 15775 h 19050"/>
              </a:gdLst>
              <a:ahLst/>
              <a:cxnLst>
                <a:cxn ang="0">
                  <a:pos x="connsiteX0" y="connsiteY0"/>
                </a:cxn>
                <a:cxn ang="0">
                  <a:pos x="connsiteX1" y="connsiteY1"/>
                </a:cxn>
              </a:cxnLst>
              <a:rect l="l" t="t" r="r" b="b"/>
              <a:pathLst>
                <a:path w="9525" h="19050">
                  <a:moveTo>
                    <a:pt x="9485" y="15775"/>
                  </a:moveTo>
                  <a:cubicBezTo>
                    <a:pt x="10437" y="2440"/>
                    <a:pt x="3770" y="6250"/>
                    <a:pt x="9485" y="1577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72" name="Freeform: Shape 1571">
              <a:extLst>
                <a:ext uri="{FF2B5EF4-FFF2-40B4-BE49-F238E27FC236}">
                  <a16:creationId xmlns:a16="http://schemas.microsoft.com/office/drawing/2014/main" xmlns="" id="{20A33542-7193-4F53-BC23-C0FDECAF6622}"/>
                </a:ext>
              </a:extLst>
            </p:cNvPr>
            <p:cNvSpPr/>
            <p:nvPr/>
          </p:nvSpPr>
          <p:spPr>
            <a:xfrm>
              <a:off x="7744301" y="275129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8096"/>
                  </a:cubicBezTo>
                  <a:cubicBezTo>
                    <a:pt x="7144" y="8096"/>
                    <a:pt x="7144"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73" name="Freeform: Shape 1572">
              <a:extLst>
                <a:ext uri="{FF2B5EF4-FFF2-40B4-BE49-F238E27FC236}">
                  <a16:creationId xmlns:a16="http://schemas.microsoft.com/office/drawing/2014/main" xmlns="" id="{1E18F257-4EE7-4089-AC37-D90D52F9D484}"/>
                </a:ext>
              </a:extLst>
            </p:cNvPr>
            <p:cNvSpPr/>
            <p:nvPr/>
          </p:nvSpPr>
          <p:spPr>
            <a:xfrm>
              <a:off x="7731919" y="2754094"/>
              <a:ext cx="19050" cy="19050"/>
            </a:xfrm>
            <a:custGeom>
              <a:avLst/>
              <a:gdLst>
                <a:gd name="connsiteX0" fmla="*/ 7144 w 19050"/>
                <a:gd name="connsiteY0" fmla="*/ 15775 h 19050"/>
                <a:gd name="connsiteX1" fmla="*/ 7144 w 19050"/>
                <a:gd name="connsiteY1" fmla="*/ 15775 h 19050"/>
              </a:gdLst>
              <a:ahLst/>
              <a:cxnLst>
                <a:cxn ang="0">
                  <a:pos x="connsiteX0" y="connsiteY0"/>
                </a:cxn>
                <a:cxn ang="0">
                  <a:pos x="connsiteX1" y="connsiteY1"/>
                </a:cxn>
              </a:cxnLst>
              <a:rect l="l" t="t" r="r" b="b"/>
              <a:pathLst>
                <a:path w="19050" h="19050">
                  <a:moveTo>
                    <a:pt x="7144" y="15775"/>
                  </a:moveTo>
                  <a:cubicBezTo>
                    <a:pt x="26194" y="6250"/>
                    <a:pt x="14764" y="2440"/>
                    <a:pt x="7144" y="1577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74" name="Freeform: Shape 1573">
              <a:extLst>
                <a:ext uri="{FF2B5EF4-FFF2-40B4-BE49-F238E27FC236}">
                  <a16:creationId xmlns:a16="http://schemas.microsoft.com/office/drawing/2014/main" xmlns="" id="{41BC16DF-994B-4CCF-B328-6A75568C310D}"/>
                </a:ext>
              </a:extLst>
            </p:cNvPr>
            <p:cNvSpPr/>
            <p:nvPr/>
          </p:nvSpPr>
          <p:spPr>
            <a:xfrm>
              <a:off x="7729466" y="2754428"/>
              <a:ext cx="9525" cy="9525"/>
            </a:xfrm>
            <a:custGeom>
              <a:avLst/>
              <a:gdLst>
                <a:gd name="connsiteX0" fmla="*/ 8644 w 9525"/>
                <a:gd name="connsiteY0" fmla="*/ 9727 h 9525"/>
                <a:gd name="connsiteX1" fmla="*/ 8644 w 9525"/>
                <a:gd name="connsiteY1" fmla="*/ 9727 h 9525"/>
              </a:gdLst>
              <a:ahLst/>
              <a:cxnLst>
                <a:cxn ang="0">
                  <a:pos x="connsiteX0" y="connsiteY0"/>
                </a:cxn>
                <a:cxn ang="0">
                  <a:pos x="connsiteX1" y="connsiteY1"/>
                </a:cxn>
              </a:cxnLst>
              <a:rect l="l" t="t" r="r" b="b"/>
              <a:pathLst>
                <a:path w="9525" h="9525">
                  <a:moveTo>
                    <a:pt x="8644" y="9727"/>
                  </a:moveTo>
                  <a:cubicBezTo>
                    <a:pt x="4834" y="3059"/>
                    <a:pt x="9597" y="11632"/>
                    <a:pt x="8644" y="97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75" name="Freeform: Shape 1574">
              <a:extLst>
                <a:ext uri="{FF2B5EF4-FFF2-40B4-BE49-F238E27FC236}">
                  <a16:creationId xmlns:a16="http://schemas.microsoft.com/office/drawing/2014/main" xmlns="" id="{C453E5F7-AF72-4B69-AFF8-DC2D692AA4DD}"/>
                </a:ext>
              </a:extLst>
            </p:cNvPr>
            <p:cNvSpPr/>
            <p:nvPr/>
          </p:nvSpPr>
          <p:spPr>
            <a:xfrm>
              <a:off x="7720936" y="2759214"/>
              <a:ext cx="9525" cy="19050"/>
            </a:xfrm>
            <a:custGeom>
              <a:avLst/>
              <a:gdLst>
                <a:gd name="connsiteX0" fmla="*/ 11459 w 9525"/>
                <a:gd name="connsiteY0" fmla="*/ 13513 h 19050"/>
                <a:gd name="connsiteX1" fmla="*/ 11459 w 9525"/>
                <a:gd name="connsiteY1" fmla="*/ 13513 h 19050"/>
              </a:gdLst>
              <a:ahLst/>
              <a:cxnLst>
                <a:cxn ang="0">
                  <a:pos x="connsiteX0" y="connsiteY0"/>
                </a:cxn>
                <a:cxn ang="0">
                  <a:pos x="connsiteX1" y="connsiteY1"/>
                </a:cxn>
              </a:cxnLst>
              <a:rect l="l" t="t" r="r" b="b"/>
              <a:pathLst>
                <a:path w="9525" h="19050">
                  <a:moveTo>
                    <a:pt x="11459" y="13513"/>
                  </a:moveTo>
                  <a:cubicBezTo>
                    <a:pt x="4792" y="-1727"/>
                    <a:pt x="6697" y="15418"/>
                    <a:pt x="11459" y="1351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76" name="Freeform: Shape 1575">
              <a:extLst>
                <a:ext uri="{FF2B5EF4-FFF2-40B4-BE49-F238E27FC236}">
                  <a16:creationId xmlns:a16="http://schemas.microsoft.com/office/drawing/2014/main" xmlns="" id="{3098AA37-98AE-463E-8CFC-857F990FE9CA}"/>
                </a:ext>
              </a:extLst>
            </p:cNvPr>
            <p:cNvSpPr/>
            <p:nvPr/>
          </p:nvSpPr>
          <p:spPr>
            <a:xfrm>
              <a:off x="7729061" y="276367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8096"/>
                    <a:pt x="7144" y="7144"/>
                    <a:pt x="7144" y="7144"/>
                  </a:cubicBezTo>
                  <a:cubicBezTo>
                    <a:pt x="8096" y="8096"/>
                    <a:pt x="8096" y="9049"/>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77" name="Freeform: Shape 1576">
              <a:extLst>
                <a:ext uri="{FF2B5EF4-FFF2-40B4-BE49-F238E27FC236}">
                  <a16:creationId xmlns:a16="http://schemas.microsoft.com/office/drawing/2014/main" xmlns="" id="{C828DBA6-0EFC-45AE-88A0-4DEA98CD8278}"/>
                </a:ext>
              </a:extLst>
            </p:cNvPr>
            <p:cNvSpPr/>
            <p:nvPr/>
          </p:nvSpPr>
          <p:spPr>
            <a:xfrm>
              <a:off x="7714774" y="275915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7144" y="7858"/>
                  </a:cubicBezTo>
                  <a:cubicBezTo>
                    <a:pt x="8096"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78" name="Freeform: Shape 1577">
              <a:extLst>
                <a:ext uri="{FF2B5EF4-FFF2-40B4-BE49-F238E27FC236}">
                  <a16:creationId xmlns:a16="http://schemas.microsoft.com/office/drawing/2014/main" xmlns="" id="{A0733449-2377-4BCB-A58B-559F019DF09A}"/>
                </a:ext>
              </a:extLst>
            </p:cNvPr>
            <p:cNvSpPr/>
            <p:nvPr/>
          </p:nvSpPr>
          <p:spPr>
            <a:xfrm>
              <a:off x="7716467" y="2764631"/>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10001"/>
                    <a:pt x="9260" y="9049"/>
                    <a:pt x="926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79" name="Freeform: Shape 1578">
              <a:extLst>
                <a:ext uri="{FF2B5EF4-FFF2-40B4-BE49-F238E27FC236}">
                  <a16:creationId xmlns:a16="http://schemas.microsoft.com/office/drawing/2014/main" xmlns="" id="{965721C1-E69F-4FF2-9B41-5056348445D2}"/>
                </a:ext>
              </a:extLst>
            </p:cNvPr>
            <p:cNvSpPr/>
            <p:nvPr/>
          </p:nvSpPr>
          <p:spPr>
            <a:xfrm>
              <a:off x="7633811" y="2757963"/>
              <a:ext cx="85725" cy="38100"/>
            </a:xfrm>
            <a:custGeom>
              <a:avLst/>
              <a:gdLst>
                <a:gd name="connsiteX0" fmla="*/ 7144 w 85725"/>
                <a:gd name="connsiteY0" fmla="*/ 17621 h 38100"/>
                <a:gd name="connsiteX1" fmla="*/ 85249 w 85725"/>
                <a:gd name="connsiteY1" fmla="*/ 7144 h 38100"/>
                <a:gd name="connsiteX2" fmla="*/ 7144 w 85725"/>
                <a:gd name="connsiteY2" fmla="*/ 17621 h 38100"/>
              </a:gdLst>
              <a:ahLst/>
              <a:cxnLst>
                <a:cxn ang="0">
                  <a:pos x="connsiteX0" y="connsiteY0"/>
                </a:cxn>
                <a:cxn ang="0">
                  <a:pos x="connsiteX1" y="connsiteY1"/>
                </a:cxn>
                <a:cxn ang="0">
                  <a:pos x="connsiteX2" y="connsiteY2"/>
                </a:cxn>
              </a:cxnLst>
              <a:rect l="l" t="t" r="r" b="b"/>
              <a:pathLst>
                <a:path w="85725" h="38100">
                  <a:moveTo>
                    <a:pt x="7144" y="17621"/>
                  </a:moveTo>
                  <a:cubicBezTo>
                    <a:pt x="9049" y="55721"/>
                    <a:pt x="84296" y="7144"/>
                    <a:pt x="85249" y="7144"/>
                  </a:cubicBezTo>
                  <a:cubicBezTo>
                    <a:pt x="59531" y="11906"/>
                    <a:pt x="32861" y="15716"/>
                    <a:pt x="7144" y="1762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80" name="Freeform: Shape 1579">
              <a:extLst>
                <a:ext uri="{FF2B5EF4-FFF2-40B4-BE49-F238E27FC236}">
                  <a16:creationId xmlns:a16="http://schemas.microsoft.com/office/drawing/2014/main" xmlns="" id="{08C79F9D-7D2C-4E7A-A523-64EDE18D31DB}"/>
                </a:ext>
              </a:extLst>
            </p:cNvPr>
            <p:cNvSpPr/>
            <p:nvPr/>
          </p:nvSpPr>
          <p:spPr>
            <a:xfrm>
              <a:off x="7642384" y="2764336"/>
              <a:ext cx="9525" cy="9525"/>
            </a:xfrm>
            <a:custGeom>
              <a:avLst/>
              <a:gdLst>
                <a:gd name="connsiteX0" fmla="*/ 7144 w 9525"/>
                <a:gd name="connsiteY0" fmla="*/ 9344 h 9525"/>
                <a:gd name="connsiteX1" fmla="*/ 7144 w 9525"/>
                <a:gd name="connsiteY1" fmla="*/ 9344 h 9525"/>
              </a:gdLst>
              <a:ahLst/>
              <a:cxnLst>
                <a:cxn ang="0">
                  <a:pos x="connsiteX0" y="connsiteY0"/>
                </a:cxn>
                <a:cxn ang="0">
                  <a:pos x="connsiteX1" y="connsiteY1"/>
                </a:cxn>
              </a:cxnLst>
              <a:rect l="l" t="t" r="r" b="b"/>
              <a:pathLst>
                <a:path w="9525" h="9525">
                  <a:moveTo>
                    <a:pt x="7144" y="9344"/>
                  </a:moveTo>
                  <a:cubicBezTo>
                    <a:pt x="9049" y="5533"/>
                    <a:pt x="7144" y="7438"/>
                    <a:pt x="7144" y="93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81" name="Freeform: Shape 1580">
              <a:extLst>
                <a:ext uri="{FF2B5EF4-FFF2-40B4-BE49-F238E27FC236}">
                  <a16:creationId xmlns:a16="http://schemas.microsoft.com/office/drawing/2014/main" xmlns="" id="{9FE43D35-9798-41B4-9A46-22775A63F1CE}"/>
                </a:ext>
              </a:extLst>
            </p:cNvPr>
            <p:cNvSpPr/>
            <p:nvPr/>
          </p:nvSpPr>
          <p:spPr>
            <a:xfrm>
              <a:off x="7633811" y="27684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82" name="Freeform: Shape 1581">
              <a:extLst>
                <a:ext uri="{FF2B5EF4-FFF2-40B4-BE49-F238E27FC236}">
                  <a16:creationId xmlns:a16="http://schemas.microsoft.com/office/drawing/2014/main" xmlns="" id="{55CA0F4E-BA48-4BBD-856E-587001FE6213}"/>
                </a:ext>
              </a:extLst>
            </p:cNvPr>
            <p:cNvSpPr/>
            <p:nvPr/>
          </p:nvSpPr>
          <p:spPr>
            <a:xfrm>
              <a:off x="7651352" y="2779447"/>
              <a:ext cx="9525" cy="9525"/>
            </a:xfrm>
            <a:custGeom>
              <a:avLst/>
              <a:gdLst>
                <a:gd name="connsiteX0" fmla="*/ 8653 w 9525"/>
                <a:gd name="connsiteY0" fmla="*/ 7567 h 9525"/>
                <a:gd name="connsiteX1" fmla="*/ 8653 w 9525"/>
                <a:gd name="connsiteY1" fmla="*/ 7567 h 9525"/>
              </a:gdLst>
              <a:ahLst/>
              <a:cxnLst>
                <a:cxn ang="0">
                  <a:pos x="connsiteX0" y="connsiteY0"/>
                </a:cxn>
                <a:cxn ang="0">
                  <a:pos x="connsiteX1" y="connsiteY1"/>
                </a:cxn>
              </a:cxnLst>
              <a:rect l="l" t="t" r="r" b="b"/>
              <a:pathLst>
                <a:path w="9525" h="9525">
                  <a:moveTo>
                    <a:pt x="8653" y="7567"/>
                  </a:moveTo>
                  <a:cubicBezTo>
                    <a:pt x="7700" y="7567"/>
                    <a:pt x="5795" y="6615"/>
                    <a:pt x="8653"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83" name="Freeform: Shape 1582">
              <a:extLst>
                <a:ext uri="{FF2B5EF4-FFF2-40B4-BE49-F238E27FC236}">
                  <a16:creationId xmlns:a16="http://schemas.microsoft.com/office/drawing/2014/main" xmlns="" id="{91832B5C-0C97-4552-AF84-7357167C800D}"/>
                </a:ext>
              </a:extLst>
            </p:cNvPr>
            <p:cNvSpPr/>
            <p:nvPr/>
          </p:nvSpPr>
          <p:spPr>
            <a:xfrm>
              <a:off x="7653814" y="2764631"/>
              <a:ext cx="9525" cy="9525"/>
            </a:xfrm>
            <a:custGeom>
              <a:avLst/>
              <a:gdLst>
                <a:gd name="connsiteX0" fmla="*/ 7144 w 9525"/>
                <a:gd name="connsiteY0" fmla="*/ 7144 h 9525"/>
                <a:gd name="connsiteX1" fmla="*/ 10001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10001" y="10954"/>
                  </a:cubicBezTo>
                  <a:cubicBezTo>
                    <a:pt x="10001" y="9049"/>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84" name="Freeform: Shape 1583">
              <a:extLst>
                <a:ext uri="{FF2B5EF4-FFF2-40B4-BE49-F238E27FC236}">
                  <a16:creationId xmlns:a16="http://schemas.microsoft.com/office/drawing/2014/main" xmlns="" id="{F5ECB7A6-E38D-4CBE-B8B0-C88CCAD37A94}"/>
                </a:ext>
              </a:extLst>
            </p:cNvPr>
            <p:cNvSpPr/>
            <p:nvPr/>
          </p:nvSpPr>
          <p:spPr>
            <a:xfrm>
              <a:off x="7672716" y="2763678"/>
              <a:ext cx="9525" cy="9525"/>
            </a:xfrm>
            <a:custGeom>
              <a:avLst/>
              <a:gdLst>
                <a:gd name="connsiteX0" fmla="*/ 8244 w 9525"/>
                <a:gd name="connsiteY0" fmla="*/ 10001 h 9525"/>
                <a:gd name="connsiteX1" fmla="*/ 8244 w 9525"/>
                <a:gd name="connsiteY1" fmla="*/ 7144 h 9525"/>
                <a:gd name="connsiteX2" fmla="*/ 8244 w 9525"/>
                <a:gd name="connsiteY2" fmla="*/ 10001 h 9525"/>
              </a:gdLst>
              <a:ahLst/>
              <a:cxnLst>
                <a:cxn ang="0">
                  <a:pos x="connsiteX0" y="connsiteY0"/>
                </a:cxn>
                <a:cxn ang="0">
                  <a:pos x="connsiteX1" y="connsiteY1"/>
                </a:cxn>
                <a:cxn ang="0">
                  <a:pos x="connsiteX2" y="connsiteY2"/>
                </a:cxn>
              </a:cxnLst>
              <a:rect l="l" t="t" r="r" b="b"/>
              <a:pathLst>
                <a:path w="9525" h="9525">
                  <a:moveTo>
                    <a:pt x="8244" y="10001"/>
                  </a:moveTo>
                  <a:cubicBezTo>
                    <a:pt x="9196" y="9049"/>
                    <a:pt x="8244" y="8096"/>
                    <a:pt x="8244" y="7144"/>
                  </a:cubicBezTo>
                  <a:cubicBezTo>
                    <a:pt x="7291" y="7144"/>
                    <a:pt x="6339" y="9049"/>
                    <a:pt x="8244"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85" name="Freeform: Shape 1584">
              <a:extLst>
                <a:ext uri="{FF2B5EF4-FFF2-40B4-BE49-F238E27FC236}">
                  <a16:creationId xmlns:a16="http://schemas.microsoft.com/office/drawing/2014/main" xmlns="" id="{822E2C31-A5E9-4362-821D-9E4BAFB9086C}"/>
                </a:ext>
              </a:extLst>
            </p:cNvPr>
            <p:cNvSpPr/>
            <p:nvPr/>
          </p:nvSpPr>
          <p:spPr>
            <a:xfrm>
              <a:off x="7635257" y="2765583"/>
              <a:ext cx="9525" cy="9525"/>
            </a:xfrm>
            <a:custGeom>
              <a:avLst/>
              <a:gdLst>
                <a:gd name="connsiteX0" fmla="*/ 11413 w 9525"/>
                <a:gd name="connsiteY0" fmla="*/ 7144 h 9525"/>
                <a:gd name="connsiteX1" fmla="*/ 11413 w 9525"/>
                <a:gd name="connsiteY1" fmla="*/ 7144 h 9525"/>
              </a:gdLst>
              <a:ahLst/>
              <a:cxnLst>
                <a:cxn ang="0">
                  <a:pos x="connsiteX0" y="connsiteY0"/>
                </a:cxn>
                <a:cxn ang="0">
                  <a:pos x="connsiteX1" y="connsiteY1"/>
                </a:cxn>
              </a:cxnLst>
              <a:rect l="l" t="t" r="r" b="b"/>
              <a:pathLst>
                <a:path w="9525" h="9525">
                  <a:moveTo>
                    <a:pt x="11413" y="7144"/>
                  </a:moveTo>
                  <a:cubicBezTo>
                    <a:pt x="9509" y="7144"/>
                    <a:pt x="2841" y="10954"/>
                    <a:pt x="1141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86" name="Freeform: Shape 1585">
              <a:extLst>
                <a:ext uri="{FF2B5EF4-FFF2-40B4-BE49-F238E27FC236}">
                  <a16:creationId xmlns:a16="http://schemas.microsoft.com/office/drawing/2014/main" xmlns="" id="{2800829B-2133-4F40-8C07-4E92139FE24D}"/>
                </a:ext>
              </a:extLst>
            </p:cNvPr>
            <p:cNvSpPr/>
            <p:nvPr/>
          </p:nvSpPr>
          <p:spPr>
            <a:xfrm>
              <a:off x="7587013" y="2768441"/>
              <a:ext cx="57150" cy="19050"/>
            </a:xfrm>
            <a:custGeom>
              <a:avLst/>
              <a:gdLst>
                <a:gd name="connsiteX0" fmla="*/ 7270 w 57150"/>
                <a:gd name="connsiteY0" fmla="*/ 14764 h 19050"/>
                <a:gd name="connsiteX1" fmla="*/ 51085 w 57150"/>
                <a:gd name="connsiteY1" fmla="*/ 7144 h 19050"/>
                <a:gd name="connsiteX2" fmla="*/ 7270 w 57150"/>
                <a:gd name="connsiteY2" fmla="*/ 14764 h 19050"/>
              </a:gdLst>
              <a:ahLst/>
              <a:cxnLst>
                <a:cxn ang="0">
                  <a:pos x="connsiteX0" y="connsiteY0"/>
                </a:cxn>
                <a:cxn ang="0">
                  <a:pos x="connsiteX1" y="connsiteY1"/>
                </a:cxn>
                <a:cxn ang="0">
                  <a:pos x="connsiteX2" y="connsiteY2"/>
                </a:cxn>
              </a:cxnLst>
              <a:rect l="l" t="t" r="r" b="b"/>
              <a:pathLst>
                <a:path w="57150" h="19050">
                  <a:moveTo>
                    <a:pt x="7270" y="14764"/>
                  </a:moveTo>
                  <a:cubicBezTo>
                    <a:pt x="8222" y="15716"/>
                    <a:pt x="53943" y="27146"/>
                    <a:pt x="51085" y="7144"/>
                  </a:cubicBezTo>
                  <a:cubicBezTo>
                    <a:pt x="51085" y="7144"/>
                    <a:pt x="4412" y="12859"/>
                    <a:pt x="7270" y="147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87" name="Freeform: Shape 1586">
              <a:extLst>
                <a:ext uri="{FF2B5EF4-FFF2-40B4-BE49-F238E27FC236}">
                  <a16:creationId xmlns:a16="http://schemas.microsoft.com/office/drawing/2014/main" xmlns="" id="{610865E6-84EC-4639-8BE3-EC442A9A4452}"/>
                </a:ext>
              </a:extLst>
            </p:cNvPr>
            <p:cNvSpPr/>
            <p:nvPr/>
          </p:nvSpPr>
          <p:spPr>
            <a:xfrm>
              <a:off x="7619524" y="276748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7144" y="9049"/>
                    <a:pt x="714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88" name="Freeform: Shape 1587">
              <a:extLst>
                <a:ext uri="{FF2B5EF4-FFF2-40B4-BE49-F238E27FC236}">
                  <a16:creationId xmlns:a16="http://schemas.microsoft.com/office/drawing/2014/main" xmlns="" id="{63ECC60C-D171-413A-BE93-5B5FB1150703}"/>
                </a:ext>
              </a:extLst>
            </p:cNvPr>
            <p:cNvSpPr/>
            <p:nvPr/>
          </p:nvSpPr>
          <p:spPr>
            <a:xfrm>
              <a:off x="7555964" y="2764909"/>
              <a:ext cx="28575" cy="9525"/>
            </a:xfrm>
            <a:custGeom>
              <a:avLst/>
              <a:gdLst>
                <a:gd name="connsiteX0" fmla="*/ 25936 w 28575"/>
                <a:gd name="connsiteY0" fmla="*/ 9723 h 9525"/>
                <a:gd name="connsiteX1" fmla="*/ 25936 w 28575"/>
                <a:gd name="connsiteY1" fmla="*/ 9723 h 9525"/>
              </a:gdLst>
              <a:ahLst/>
              <a:cxnLst>
                <a:cxn ang="0">
                  <a:pos x="connsiteX0" y="connsiteY0"/>
                </a:cxn>
                <a:cxn ang="0">
                  <a:pos x="connsiteX1" y="connsiteY1"/>
                </a:cxn>
              </a:cxnLst>
              <a:rect l="l" t="t" r="r" b="b"/>
              <a:pathLst>
                <a:path w="28575" h="9525">
                  <a:moveTo>
                    <a:pt x="25936" y="9723"/>
                  </a:moveTo>
                  <a:cubicBezTo>
                    <a:pt x="13554" y="1151"/>
                    <a:pt x="-9306" y="17343"/>
                    <a:pt x="25936" y="972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89" name="Freeform: Shape 1588">
              <a:extLst>
                <a:ext uri="{FF2B5EF4-FFF2-40B4-BE49-F238E27FC236}">
                  <a16:creationId xmlns:a16="http://schemas.microsoft.com/office/drawing/2014/main" xmlns="" id="{9085C626-BDD6-4026-9A94-74E8477E363E}"/>
                </a:ext>
              </a:extLst>
            </p:cNvPr>
            <p:cNvSpPr/>
            <p:nvPr/>
          </p:nvSpPr>
          <p:spPr>
            <a:xfrm>
              <a:off x="7583435" y="276653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12859"/>
                    <a:pt x="7990" y="8096"/>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90" name="Freeform: Shape 1589">
              <a:extLst>
                <a:ext uri="{FF2B5EF4-FFF2-40B4-BE49-F238E27FC236}">
                  <a16:creationId xmlns:a16="http://schemas.microsoft.com/office/drawing/2014/main" xmlns="" id="{948D3791-4EDB-4411-AEC8-D3571A8EE4BA}"/>
                </a:ext>
              </a:extLst>
            </p:cNvPr>
            <p:cNvSpPr/>
            <p:nvPr/>
          </p:nvSpPr>
          <p:spPr>
            <a:xfrm>
              <a:off x="7579846" y="2774855"/>
              <a:ext cx="9525" cy="9525"/>
            </a:xfrm>
            <a:custGeom>
              <a:avLst/>
              <a:gdLst>
                <a:gd name="connsiteX0" fmla="*/ 7769 w 9525"/>
                <a:gd name="connsiteY0" fmla="*/ 10255 h 9525"/>
                <a:gd name="connsiteX1" fmla="*/ 8722 w 9525"/>
                <a:gd name="connsiteY1" fmla="*/ 7397 h 9525"/>
                <a:gd name="connsiteX2" fmla="*/ 7769 w 9525"/>
                <a:gd name="connsiteY2" fmla="*/ 10255 h 9525"/>
              </a:gdLst>
              <a:ahLst/>
              <a:cxnLst>
                <a:cxn ang="0">
                  <a:pos x="connsiteX0" y="connsiteY0"/>
                </a:cxn>
                <a:cxn ang="0">
                  <a:pos x="connsiteX1" y="connsiteY1"/>
                </a:cxn>
                <a:cxn ang="0">
                  <a:pos x="connsiteX2" y="connsiteY2"/>
                </a:cxn>
              </a:cxnLst>
              <a:rect l="l" t="t" r="r" b="b"/>
              <a:pathLst>
                <a:path w="9525" h="9525">
                  <a:moveTo>
                    <a:pt x="7769" y="10255"/>
                  </a:moveTo>
                  <a:cubicBezTo>
                    <a:pt x="7769" y="9302"/>
                    <a:pt x="8722" y="8350"/>
                    <a:pt x="8722" y="7397"/>
                  </a:cubicBezTo>
                  <a:cubicBezTo>
                    <a:pt x="6817" y="6445"/>
                    <a:pt x="6817" y="8350"/>
                    <a:pt x="7769" y="1025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91" name="Freeform: Shape 1590">
              <a:extLst>
                <a:ext uri="{FF2B5EF4-FFF2-40B4-BE49-F238E27FC236}">
                  <a16:creationId xmlns:a16="http://schemas.microsoft.com/office/drawing/2014/main" xmlns="" id="{C22F7852-B63A-45A1-AFA4-5F18FF744D72}"/>
                </a:ext>
              </a:extLst>
            </p:cNvPr>
            <p:cNvSpPr/>
            <p:nvPr/>
          </p:nvSpPr>
          <p:spPr>
            <a:xfrm>
              <a:off x="7557713" y="2760821"/>
              <a:ext cx="9525" cy="9525"/>
            </a:xfrm>
            <a:custGeom>
              <a:avLst/>
              <a:gdLst>
                <a:gd name="connsiteX0" fmla="*/ 8947 w 9525"/>
                <a:gd name="connsiteY0" fmla="*/ 7144 h 9525"/>
                <a:gd name="connsiteX1" fmla="*/ 8947 w 9525"/>
                <a:gd name="connsiteY1" fmla="*/ 7144 h 9525"/>
              </a:gdLst>
              <a:ahLst/>
              <a:cxnLst>
                <a:cxn ang="0">
                  <a:pos x="connsiteX0" y="connsiteY0"/>
                </a:cxn>
                <a:cxn ang="0">
                  <a:pos x="connsiteX1" y="connsiteY1"/>
                </a:cxn>
              </a:cxnLst>
              <a:rect l="l" t="t" r="r" b="b"/>
              <a:pathLst>
                <a:path w="9525" h="9525">
                  <a:moveTo>
                    <a:pt x="8947" y="7144"/>
                  </a:moveTo>
                  <a:cubicBezTo>
                    <a:pt x="6090" y="9049"/>
                    <a:pt x="7042" y="9049"/>
                    <a:pt x="894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92" name="Freeform: Shape 1591">
              <a:extLst>
                <a:ext uri="{FF2B5EF4-FFF2-40B4-BE49-F238E27FC236}">
                  <a16:creationId xmlns:a16="http://schemas.microsoft.com/office/drawing/2014/main" xmlns="" id="{F1CB38BA-9197-4C61-A133-BBF35E441A94}"/>
                </a:ext>
              </a:extLst>
            </p:cNvPr>
            <p:cNvSpPr/>
            <p:nvPr/>
          </p:nvSpPr>
          <p:spPr>
            <a:xfrm>
              <a:off x="7539514" y="2766530"/>
              <a:ext cx="19050" cy="19050"/>
            </a:xfrm>
            <a:custGeom>
              <a:avLst/>
              <a:gdLst>
                <a:gd name="connsiteX0" fmla="*/ 7144 w 19050"/>
                <a:gd name="connsiteY0" fmla="*/ 12864 h 19050"/>
                <a:gd name="connsiteX1" fmla="*/ 7144 w 19050"/>
                <a:gd name="connsiteY1" fmla="*/ 12864 h 19050"/>
              </a:gdLst>
              <a:ahLst/>
              <a:cxnLst>
                <a:cxn ang="0">
                  <a:pos x="connsiteX0" y="connsiteY0"/>
                </a:cxn>
                <a:cxn ang="0">
                  <a:pos x="connsiteX1" y="connsiteY1"/>
                </a:cxn>
              </a:cxnLst>
              <a:rect l="l" t="t" r="r" b="b"/>
              <a:pathLst>
                <a:path w="19050" h="19050">
                  <a:moveTo>
                    <a:pt x="7144" y="12864"/>
                  </a:moveTo>
                  <a:cubicBezTo>
                    <a:pt x="25241" y="13817"/>
                    <a:pt x="14764" y="-471"/>
                    <a:pt x="7144" y="128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93" name="Freeform: Shape 1592">
              <a:extLst>
                <a:ext uri="{FF2B5EF4-FFF2-40B4-BE49-F238E27FC236}">
                  <a16:creationId xmlns:a16="http://schemas.microsoft.com/office/drawing/2014/main" xmlns="" id="{E2754D76-1718-4A5D-97F2-095081BCB714}"/>
                </a:ext>
              </a:extLst>
            </p:cNvPr>
            <p:cNvSpPr/>
            <p:nvPr/>
          </p:nvSpPr>
          <p:spPr>
            <a:xfrm>
              <a:off x="7459504" y="2743613"/>
              <a:ext cx="76200" cy="28575"/>
            </a:xfrm>
            <a:custGeom>
              <a:avLst/>
              <a:gdLst>
                <a:gd name="connsiteX0" fmla="*/ 77629 w 76200"/>
                <a:gd name="connsiteY0" fmla="*/ 20541 h 28575"/>
                <a:gd name="connsiteX1" fmla="*/ 7144 w 76200"/>
                <a:gd name="connsiteY1" fmla="*/ 8159 h 28575"/>
                <a:gd name="connsiteX2" fmla="*/ 77629 w 76200"/>
                <a:gd name="connsiteY2" fmla="*/ 20541 h 28575"/>
              </a:gdLst>
              <a:ahLst/>
              <a:cxnLst>
                <a:cxn ang="0">
                  <a:pos x="connsiteX0" y="connsiteY0"/>
                </a:cxn>
                <a:cxn ang="0">
                  <a:pos x="connsiteX1" y="connsiteY1"/>
                </a:cxn>
                <a:cxn ang="0">
                  <a:pos x="connsiteX2" y="connsiteY2"/>
                </a:cxn>
              </a:cxnLst>
              <a:rect l="l" t="t" r="r" b="b"/>
              <a:pathLst>
                <a:path w="76200" h="28575">
                  <a:moveTo>
                    <a:pt x="77629" y="20541"/>
                  </a:moveTo>
                  <a:cubicBezTo>
                    <a:pt x="61436" y="16731"/>
                    <a:pt x="26194" y="3396"/>
                    <a:pt x="7144" y="8159"/>
                  </a:cubicBezTo>
                  <a:cubicBezTo>
                    <a:pt x="52864" y="18636"/>
                    <a:pt x="73819" y="32924"/>
                    <a:pt x="77629" y="2054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94" name="Freeform: Shape 1593">
              <a:extLst>
                <a:ext uri="{FF2B5EF4-FFF2-40B4-BE49-F238E27FC236}">
                  <a16:creationId xmlns:a16="http://schemas.microsoft.com/office/drawing/2014/main" xmlns="" id="{8B89736E-1354-4550-9FF6-B8CB47DEE866}"/>
                </a:ext>
              </a:extLst>
            </p:cNvPr>
            <p:cNvSpPr/>
            <p:nvPr/>
          </p:nvSpPr>
          <p:spPr>
            <a:xfrm>
              <a:off x="7533799" y="27684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95" name="Freeform: Shape 1594">
              <a:extLst>
                <a:ext uri="{FF2B5EF4-FFF2-40B4-BE49-F238E27FC236}">
                  <a16:creationId xmlns:a16="http://schemas.microsoft.com/office/drawing/2014/main" xmlns="" id="{A5086CD3-8F5F-443C-9121-AC1488470EC4}"/>
                </a:ext>
              </a:extLst>
            </p:cNvPr>
            <p:cNvSpPr/>
            <p:nvPr/>
          </p:nvSpPr>
          <p:spPr>
            <a:xfrm>
              <a:off x="7458157" y="2744628"/>
              <a:ext cx="9525" cy="9525"/>
            </a:xfrm>
            <a:custGeom>
              <a:avLst/>
              <a:gdLst>
                <a:gd name="connsiteX0" fmla="*/ 8491 w 9525"/>
                <a:gd name="connsiteY0" fmla="*/ 7144 h 9525"/>
                <a:gd name="connsiteX1" fmla="*/ 7538 w 9525"/>
                <a:gd name="connsiteY1" fmla="*/ 7144 h 9525"/>
                <a:gd name="connsiteX2" fmla="*/ 8491 w 9525"/>
                <a:gd name="connsiteY2" fmla="*/ 7144 h 9525"/>
              </a:gdLst>
              <a:ahLst/>
              <a:cxnLst>
                <a:cxn ang="0">
                  <a:pos x="connsiteX0" y="connsiteY0"/>
                </a:cxn>
                <a:cxn ang="0">
                  <a:pos x="connsiteX1" y="connsiteY1"/>
                </a:cxn>
                <a:cxn ang="0">
                  <a:pos x="connsiteX2" y="connsiteY2"/>
                </a:cxn>
              </a:cxnLst>
              <a:rect l="l" t="t" r="r" b="b"/>
              <a:pathLst>
                <a:path w="9525" h="9525">
                  <a:moveTo>
                    <a:pt x="8491" y="7144"/>
                  </a:moveTo>
                  <a:cubicBezTo>
                    <a:pt x="8491" y="7144"/>
                    <a:pt x="7538" y="7144"/>
                    <a:pt x="7538" y="7144"/>
                  </a:cubicBezTo>
                  <a:cubicBezTo>
                    <a:pt x="6586" y="8096"/>
                    <a:pt x="7538" y="8096"/>
                    <a:pt x="849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96" name="Freeform: Shape 1595">
              <a:extLst>
                <a:ext uri="{FF2B5EF4-FFF2-40B4-BE49-F238E27FC236}">
                  <a16:creationId xmlns:a16="http://schemas.microsoft.com/office/drawing/2014/main" xmlns="" id="{38011F87-EBF0-4578-B576-94B2082FA02C}"/>
                </a:ext>
              </a:extLst>
            </p:cNvPr>
            <p:cNvSpPr/>
            <p:nvPr/>
          </p:nvSpPr>
          <p:spPr>
            <a:xfrm>
              <a:off x="7540466" y="27674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97" name="Freeform: Shape 1596">
              <a:extLst>
                <a:ext uri="{FF2B5EF4-FFF2-40B4-BE49-F238E27FC236}">
                  <a16:creationId xmlns:a16="http://schemas.microsoft.com/office/drawing/2014/main" xmlns="" id="{ABCDB4C6-7230-491D-9381-B9F2B141457E}"/>
                </a:ext>
              </a:extLst>
            </p:cNvPr>
            <p:cNvSpPr/>
            <p:nvPr/>
          </p:nvSpPr>
          <p:spPr>
            <a:xfrm>
              <a:off x="7542767" y="275891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1" y="8096"/>
                    <a:pt x="5795" y="9049"/>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98" name="Freeform: Shape 1597">
              <a:extLst>
                <a:ext uri="{FF2B5EF4-FFF2-40B4-BE49-F238E27FC236}">
                  <a16:creationId xmlns:a16="http://schemas.microsoft.com/office/drawing/2014/main" xmlns="" id="{3DB5D377-A2AE-400E-82C7-FB736BC9AE74}"/>
                </a:ext>
              </a:extLst>
            </p:cNvPr>
            <p:cNvSpPr/>
            <p:nvPr/>
          </p:nvSpPr>
          <p:spPr>
            <a:xfrm>
              <a:off x="7447121" y="273700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99" name="Freeform: Shape 1598">
              <a:extLst>
                <a:ext uri="{FF2B5EF4-FFF2-40B4-BE49-F238E27FC236}">
                  <a16:creationId xmlns:a16="http://schemas.microsoft.com/office/drawing/2014/main" xmlns="" id="{3A3EA54F-52F6-4F62-8F1B-A703CAFC9978}"/>
                </a:ext>
              </a:extLst>
            </p:cNvPr>
            <p:cNvSpPr/>
            <p:nvPr/>
          </p:nvSpPr>
          <p:spPr>
            <a:xfrm>
              <a:off x="7410926" y="27293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00" name="Freeform: Shape 1599">
              <a:extLst>
                <a:ext uri="{FF2B5EF4-FFF2-40B4-BE49-F238E27FC236}">
                  <a16:creationId xmlns:a16="http://schemas.microsoft.com/office/drawing/2014/main" xmlns="" id="{B16B602C-8957-4E67-AAB0-1811FE7141A2}"/>
                </a:ext>
              </a:extLst>
            </p:cNvPr>
            <p:cNvSpPr/>
            <p:nvPr/>
          </p:nvSpPr>
          <p:spPr>
            <a:xfrm>
              <a:off x="7321391" y="2717570"/>
              <a:ext cx="142875" cy="38100"/>
            </a:xfrm>
            <a:custGeom>
              <a:avLst/>
              <a:gdLst>
                <a:gd name="connsiteX0" fmla="*/ 7144 w 142875"/>
                <a:gd name="connsiteY0" fmla="*/ 7532 h 38100"/>
                <a:gd name="connsiteX1" fmla="*/ 140494 w 142875"/>
                <a:gd name="connsiteY1" fmla="*/ 27534 h 38100"/>
                <a:gd name="connsiteX2" fmla="*/ 7144 w 142875"/>
                <a:gd name="connsiteY2" fmla="*/ 7532 h 38100"/>
              </a:gdLst>
              <a:ahLst/>
              <a:cxnLst>
                <a:cxn ang="0">
                  <a:pos x="connsiteX0" y="connsiteY0"/>
                </a:cxn>
                <a:cxn ang="0">
                  <a:pos x="connsiteX1" y="connsiteY1"/>
                </a:cxn>
                <a:cxn ang="0">
                  <a:pos x="connsiteX2" y="connsiteY2"/>
                </a:cxn>
              </a:cxnLst>
              <a:rect l="l" t="t" r="r" b="b"/>
              <a:pathLst>
                <a:path w="142875" h="38100">
                  <a:moveTo>
                    <a:pt x="7144" y="7532"/>
                  </a:moveTo>
                  <a:cubicBezTo>
                    <a:pt x="22384" y="2769"/>
                    <a:pt x="138589" y="43727"/>
                    <a:pt x="140494" y="27534"/>
                  </a:cubicBezTo>
                  <a:cubicBezTo>
                    <a:pt x="130969" y="30392"/>
                    <a:pt x="10001" y="18962"/>
                    <a:pt x="7144" y="753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01" name="Freeform: Shape 1600">
              <a:extLst>
                <a:ext uri="{FF2B5EF4-FFF2-40B4-BE49-F238E27FC236}">
                  <a16:creationId xmlns:a16="http://schemas.microsoft.com/office/drawing/2014/main" xmlns="" id="{94CE495B-497E-415C-9A16-E0A19F68893F}"/>
                </a:ext>
              </a:extLst>
            </p:cNvPr>
            <p:cNvSpPr/>
            <p:nvPr/>
          </p:nvSpPr>
          <p:spPr>
            <a:xfrm>
              <a:off x="7358327" y="2721017"/>
              <a:ext cx="9525" cy="9525"/>
            </a:xfrm>
            <a:custGeom>
              <a:avLst/>
              <a:gdLst>
                <a:gd name="connsiteX0" fmla="*/ 9260 w 9525"/>
                <a:gd name="connsiteY0" fmla="*/ 10752 h 9525"/>
                <a:gd name="connsiteX1" fmla="*/ 9260 w 9525"/>
                <a:gd name="connsiteY1" fmla="*/ 10752 h 9525"/>
              </a:gdLst>
              <a:ahLst/>
              <a:cxnLst>
                <a:cxn ang="0">
                  <a:pos x="connsiteX0" y="connsiteY0"/>
                </a:cxn>
                <a:cxn ang="0">
                  <a:pos x="connsiteX1" y="connsiteY1"/>
                </a:cxn>
              </a:cxnLst>
              <a:rect l="l" t="t" r="r" b="b"/>
              <a:pathLst>
                <a:path w="9525" h="9525">
                  <a:moveTo>
                    <a:pt x="9260" y="10752"/>
                  </a:moveTo>
                  <a:cubicBezTo>
                    <a:pt x="4498" y="3132"/>
                    <a:pt x="9260" y="9800"/>
                    <a:pt x="9260" y="1075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02" name="Freeform: Shape 1601">
              <a:extLst>
                <a:ext uri="{FF2B5EF4-FFF2-40B4-BE49-F238E27FC236}">
                  <a16:creationId xmlns:a16="http://schemas.microsoft.com/office/drawing/2014/main" xmlns="" id="{26393B5F-2C65-42DD-9F17-374A352BBA53}"/>
                </a:ext>
              </a:extLst>
            </p:cNvPr>
            <p:cNvSpPr/>
            <p:nvPr/>
          </p:nvSpPr>
          <p:spPr>
            <a:xfrm>
              <a:off x="7357030" y="2723673"/>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8096"/>
                    <a:pt x="7701" y="8096"/>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03" name="Freeform: Shape 1602">
              <a:extLst>
                <a:ext uri="{FF2B5EF4-FFF2-40B4-BE49-F238E27FC236}">
                  <a16:creationId xmlns:a16="http://schemas.microsoft.com/office/drawing/2014/main" xmlns="" id="{5083C239-6AC5-4519-A5A1-DBA994147A0D}"/>
                </a:ext>
              </a:extLst>
            </p:cNvPr>
            <p:cNvSpPr/>
            <p:nvPr/>
          </p:nvSpPr>
          <p:spPr>
            <a:xfrm>
              <a:off x="7310914" y="2716582"/>
              <a:ext cx="9525" cy="9525"/>
            </a:xfrm>
            <a:custGeom>
              <a:avLst/>
              <a:gdLst>
                <a:gd name="connsiteX0" fmla="*/ 9049 w 9525"/>
                <a:gd name="connsiteY0" fmla="*/ 7567 h 9525"/>
                <a:gd name="connsiteX1" fmla="*/ 7144 w 9525"/>
                <a:gd name="connsiteY1" fmla="*/ 7567 h 9525"/>
                <a:gd name="connsiteX2" fmla="*/ 9049 w 9525"/>
                <a:gd name="connsiteY2" fmla="*/ 7567 h 9525"/>
              </a:gdLst>
              <a:ahLst/>
              <a:cxnLst>
                <a:cxn ang="0">
                  <a:pos x="connsiteX0" y="connsiteY0"/>
                </a:cxn>
                <a:cxn ang="0">
                  <a:pos x="connsiteX1" y="connsiteY1"/>
                </a:cxn>
                <a:cxn ang="0">
                  <a:pos x="connsiteX2" y="connsiteY2"/>
                </a:cxn>
              </a:cxnLst>
              <a:rect l="l" t="t" r="r" b="b"/>
              <a:pathLst>
                <a:path w="9525" h="9525">
                  <a:moveTo>
                    <a:pt x="9049" y="7567"/>
                  </a:moveTo>
                  <a:cubicBezTo>
                    <a:pt x="9049" y="7567"/>
                    <a:pt x="8096" y="6615"/>
                    <a:pt x="7144" y="7567"/>
                  </a:cubicBezTo>
                  <a:cubicBezTo>
                    <a:pt x="7144" y="8520"/>
                    <a:pt x="8096" y="8520"/>
                    <a:pt x="9049"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04" name="Freeform: Shape 1603">
              <a:extLst>
                <a:ext uri="{FF2B5EF4-FFF2-40B4-BE49-F238E27FC236}">
                  <a16:creationId xmlns:a16="http://schemas.microsoft.com/office/drawing/2014/main" xmlns="" id="{CAA8469A-916F-4F5E-829E-37135BC9271D}"/>
                </a:ext>
              </a:extLst>
            </p:cNvPr>
            <p:cNvSpPr/>
            <p:nvPr/>
          </p:nvSpPr>
          <p:spPr>
            <a:xfrm>
              <a:off x="7309961" y="27189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05" name="Freeform: Shape 1604">
              <a:extLst>
                <a:ext uri="{FF2B5EF4-FFF2-40B4-BE49-F238E27FC236}">
                  <a16:creationId xmlns:a16="http://schemas.microsoft.com/office/drawing/2014/main" xmlns="" id="{D35CEE7E-0A2C-4002-90C6-7AA953DF2604}"/>
                </a:ext>
              </a:extLst>
            </p:cNvPr>
            <p:cNvSpPr/>
            <p:nvPr/>
          </p:nvSpPr>
          <p:spPr>
            <a:xfrm>
              <a:off x="7244223" y="2714148"/>
              <a:ext cx="76200" cy="19050"/>
            </a:xfrm>
            <a:custGeom>
              <a:avLst/>
              <a:gdLst>
                <a:gd name="connsiteX0" fmla="*/ 7159 w 76200"/>
                <a:gd name="connsiteY0" fmla="*/ 7144 h 19050"/>
                <a:gd name="connsiteX1" fmla="*/ 71930 w 76200"/>
                <a:gd name="connsiteY1" fmla="*/ 13811 h 19050"/>
                <a:gd name="connsiteX2" fmla="*/ 63357 w 76200"/>
                <a:gd name="connsiteY2" fmla="*/ 15716 h 19050"/>
                <a:gd name="connsiteX3" fmla="*/ 7159 w 76200"/>
                <a:gd name="connsiteY3" fmla="*/ 7144 h 19050"/>
              </a:gdLst>
              <a:ahLst/>
              <a:cxnLst>
                <a:cxn ang="0">
                  <a:pos x="connsiteX0" y="connsiteY0"/>
                </a:cxn>
                <a:cxn ang="0">
                  <a:pos x="connsiteX1" y="connsiteY1"/>
                </a:cxn>
                <a:cxn ang="0">
                  <a:pos x="connsiteX2" y="connsiteY2"/>
                </a:cxn>
                <a:cxn ang="0">
                  <a:pos x="connsiteX3" y="connsiteY3"/>
                </a:cxn>
              </a:cxnLst>
              <a:rect l="l" t="t" r="r" b="b"/>
              <a:pathLst>
                <a:path w="76200" h="19050">
                  <a:moveTo>
                    <a:pt x="7159" y="7144"/>
                  </a:moveTo>
                  <a:cubicBezTo>
                    <a:pt x="6207" y="7144"/>
                    <a:pt x="49070" y="18574"/>
                    <a:pt x="71930" y="13811"/>
                  </a:cubicBezTo>
                  <a:cubicBezTo>
                    <a:pt x="62405" y="14764"/>
                    <a:pt x="59547" y="14764"/>
                    <a:pt x="63357" y="15716"/>
                  </a:cubicBezTo>
                  <a:cubicBezTo>
                    <a:pt x="67167" y="8096"/>
                    <a:pt x="7159" y="10954"/>
                    <a:pt x="715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06" name="Freeform: Shape 1605">
              <a:extLst>
                <a:ext uri="{FF2B5EF4-FFF2-40B4-BE49-F238E27FC236}">
                  <a16:creationId xmlns:a16="http://schemas.microsoft.com/office/drawing/2014/main" xmlns="" id="{64CDE986-9B7E-458B-923D-B018639049DC}"/>
                </a:ext>
              </a:extLst>
            </p:cNvPr>
            <p:cNvSpPr/>
            <p:nvPr/>
          </p:nvSpPr>
          <p:spPr>
            <a:xfrm>
              <a:off x="7228026" y="2715792"/>
              <a:ext cx="9525" cy="9525"/>
            </a:xfrm>
            <a:custGeom>
              <a:avLst/>
              <a:gdLst>
                <a:gd name="connsiteX0" fmla="*/ 9069 w 9525"/>
                <a:gd name="connsiteY0" fmla="*/ 9310 h 9525"/>
                <a:gd name="connsiteX1" fmla="*/ 9069 w 9525"/>
                <a:gd name="connsiteY1" fmla="*/ 9310 h 9525"/>
              </a:gdLst>
              <a:ahLst/>
              <a:cxnLst>
                <a:cxn ang="0">
                  <a:pos x="connsiteX0" y="connsiteY0"/>
                </a:cxn>
                <a:cxn ang="0">
                  <a:pos x="connsiteX1" y="connsiteY1"/>
                </a:cxn>
              </a:cxnLst>
              <a:rect l="l" t="t" r="r" b="b"/>
              <a:pathLst>
                <a:path w="9525" h="9525">
                  <a:moveTo>
                    <a:pt x="9069" y="9310"/>
                  </a:moveTo>
                  <a:cubicBezTo>
                    <a:pt x="8117" y="3595"/>
                    <a:pt x="5259" y="11215"/>
                    <a:pt x="9069" y="931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07" name="Freeform: Shape 1606">
              <a:extLst>
                <a:ext uri="{FF2B5EF4-FFF2-40B4-BE49-F238E27FC236}">
                  <a16:creationId xmlns:a16="http://schemas.microsoft.com/office/drawing/2014/main" xmlns="" id="{3D210D61-AE65-497B-B983-52BC0C1FCC6A}"/>
                </a:ext>
              </a:extLst>
            </p:cNvPr>
            <p:cNvSpPr/>
            <p:nvPr/>
          </p:nvSpPr>
          <p:spPr>
            <a:xfrm>
              <a:off x="7203281" y="2708309"/>
              <a:ext cx="19050" cy="19050"/>
            </a:xfrm>
            <a:custGeom>
              <a:avLst/>
              <a:gdLst>
                <a:gd name="connsiteX0" fmla="*/ 7144 w 19050"/>
                <a:gd name="connsiteY0" fmla="*/ 13935 h 19050"/>
                <a:gd name="connsiteX1" fmla="*/ 7144 w 19050"/>
                <a:gd name="connsiteY1" fmla="*/ 13935 h 19050"/>
              </a:gdLst>
              <a:ahLst/>
              <a:cxnLst>
                <a:cxn ang="0">
                  <a:pos x="connsiteX0" y="connsiteY0"/>
                </a:cxn>
                <a:cxn ang="0">
                  <a:pos x="connsiteX1" y="connsiteY1"/>
                </a:cxn>
              </a:cxnLst>
              <a:rect l="l" t="t" r="r" b="b"/>
              <a:pathLst>
                <a:path w="19050" h="19050">
                  <a:moveTo>
                    <a:pt x="7144" y="13935"/>
                  </a:moveTo>
                  <a:cubicBezTo>
                    <a:pt x="20479" y="-2257"/>
                    <a:pt x="12859" y="15840"/>
                    <a:pt x="7144" y="1393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08" name="Freeform: Shape 1607">
              <a:extLst>
                <a:ext uri="{FF2B5EF4-FFF2-40B4-BE49-F238E27FC236}">
                  <a16:creationId xmlns:a16="http://schemas.microsoft.com/office/drawing/2014/main" xmlns="" id="{8192695F-7DAC-4413-8DD1-CA417ADA3E4B}"/>
                </a:ext>
              </a:extLst>
            </p:cNvPr>
            <p:cNvSpPr/>
            <p:nvPr/>
          </p:nvSpPr>
          <p:spPr>
            <a:xfrm>
              <a:off x="7200424" y="2717641"/>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7144" y="5556"/>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09" name="Freeform: Shape 1608">
              <a:extLst>
                <a:ext uri="{FF2B5EF4-FFF2-40B4-BE49-F238E27FC236}">
                  <a16:creationId xmlns:a16="http://schemas.microsoft.com/office/drawing/2014/main" xmlns="" id="{88F4D51E-0669-4CD9-A26D-1942A40B3144}"/>
                </a:ext>
              </a:extLst>
            </p:cNvPr>
            <p:cNvSpPr/>
            <p:nvPr/>
          </p:nvSpPr>
          <p:spPr>
            <a:xfrm>
              <a:off x="7243286" y="24045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9049"/>
                    <a:pt x="11906" y="1285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10" name="Freeform: Shape 1609">
              <a:extLst>
                <a:ext uri="{FF2B5EF4-FFF2-40B4-BE49-F238E27FC236}">
                  <a16:creationId xmlns:a16="http://schemas.microsoft.com/office/drawing/2014/main" xmlns="" id="{189876F6-4494-4C53-83A5-039A7DA0B80A}"/>
                </a:ext>
              </a:extLst>
            </p:cNvPr>
            <p:cNvSpPr/>
            <p:nvPr/>
          </p:nvSpPr>
          <p:spPr>
            <a:xfrm>
              <a:off x="7237571" y="2412612"/>
              <a:ext cx="19050" cy="19050"/>
            </a:xfrm>
            <a:custGeom>
              <a:avLst/>
              <a:gdLst>
                <a:gd name="connsiteX0" fmla="*/ 7144 w 19050"/>
                <a:gd name="connsiteY0" fmla="*/ 14358 h 19050"/>
                <a:gd name="connsiteX1" fmla="*/ 7144 w 19050"/>
                <a:gd name="connsiteY1" fmla="*/ 14358 h 19050"/>
              </a:gdLst>
              <a:ahLst/>
              <a:cxnLst>
                <a:cxn ang="0">
                  <a:pos x="connsiteX0" y="connsiteY0"/>
                </a:cxn>
                <a:cxn ang="0">
                  <a:pos x="connsiteX1" y="connsiteY1"/>
                </a:cxn>
              </a:cxnLst>
              <a:rect l="l" t="t" r="r" b="b"/>
              <a:pathLst>
                <a:path w="19050" h="19050">
                  <a:moveTo>
                    <a:pt x="7144" y="14358"/>
                  </a:moveTo>
                  <a:cubicBezTo>
                    <a:pt x="18574" y="2928"/>
                    <a:pt x="14764" y="6738"/>
                    <a:pt x="7144" y="143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11" name="Freeform: Shape 1610">
              <a:extLst>
                <a:ext uri="{FF2B5EF4-FFF2-40B4-BE49-F238E27FC236}">
                  <a16:creationId xmlns:a16="http://schemas.microsoft.com/office/drawing/2014/main" xmlns="" id="{13918AD1-2DEC-483E-BD3E-8DDEEC5A2161}"/>
                </a:ext>
              </a:extLst>
            </p:cNvPr>
            <p:cNvSpPr/>
            <p:nvPr/>
          </p:nvSpPr>
          <p:spPr>
            <a:xfrm>
              <a:off x="7242334" y="2422683"/>
              <a:ext cx="19050" cy="9525"/>
            </a:xfrm>
            <a:custGeom>
              <a:avLst/>
              <a:gdLst>
                <a:gd name="connsiteX0" fmla="*/ 11906 w 19050"/>
                <a:gd name="connsiteY0" fmla="*/ 7144 h 9525"/>
                <a:gd name="connsiteX1" fmla="*/ 7144 w 19050"/>
                <a:gd name="connsiteY1" fmla="*/ 7144 h 9525"/>
                <a:gd name="connsiteX2" fmla="*/ 11906 w 19050"/>
                <a:gd name="connsiteY2" fmla="*/ 7144 h 9525"/>
              </a:gdLst>
              <a:ahLst/>
              <a:cxnLst>
                <a:cxn ang="0">
                  <a:pos x="connsiteX0" y="connsiteY0"/>
                </a:cxn>
                <a:cxn ang="0">
                  <a:pos x="connsiteX1" y="connsiteY1"/>
                </a:cxn>
                <a:cxn ang="0">
                  <a:pos x="connsiteX2" y="connsiteY2"/>
                </a:cxn>
              </a:cxnLst>
              <a:rect l="l" t="t" r="r" b="b"/>
              <a:pathLst>
                <a:path w="19050" h="9525">
                  <a:moveTo>
                    <a:pt x="11906" y="7144"/>
                  </a:moveTo>
                  <a:cubicBezTo>
                    <a:pt x="10001" y="7144"/>
                    <a:pt x="9049" y="7144"/>
                    <a:pt x="7144" y="7144"/>
                  </a:cubicBezTo>
                  <a:cubicBezTo>
                    <a:pt x="9049" y="7144"/>
                    <a:pt x="11906" y="9049"/>
                    <a:pt x="1190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12" name="Freeform: Shape 1611">
              <a:extLst>
                <a:ext uri="{FF2B5EF4-FFF2-40B4-BE49-F238E27FC236}">
                  <a16:creationId xmlns:a16="http://schemas.microsoft.com/office/drawing/2014/main" xmlns="" id="{7E4577E9-5268-48B7-9F15-E377548B8D80}"/>
                </a:ext>
              </a:extLst>
            </p:cNvPr>
            <p:cNvSpPr/>
            <p:nvPr/>
          </p:nvSpPr>
          <p:spPr>
            <a:xfrm>
              <a:off x="7248578" y="242554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1285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13" name="Freeform: Shape 1612">
              <a:extLst>
                <a:ext uri="{FF2B5EF4-FFF2-40B4-BE49-F238E27FC236}">
                  <a16:creationId xmlns:a16="http://schemas.microsoft.com/office/drawing/2014/main" xmlns="" id="{CEDCD5BA-4188-4188-9253-A0F084808C41}"/>
                </a:ext>
              </a:extLst>
            </p:cNvPr>
            <p:cNvSpPr/>
            <p:nvPr/>
          </p:nvSpPr>
          <p:spPr>
            <a:xfrm>
              <a:off x="7249954" y="2437923"/>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8096" y="8096"/>
                  </a:cubicBezTo>
                  <a:cubicBezTo>
                    <a:pt x="9049"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14" name="Freeform: Shape 1613">
              <a:extLst>
                <a:ext uri="{FF2B5EF4-FFF2-40B4-BE49-F238E27FC236}">
                  <a16:creationId xmlns:a16="http://schemas.microsoft.com/office/drawing/2014/main" xmlns="" id="{217B3DAE-3882-4D99-9942-4EE764718A23}"/>
                </a:ext>
              </a:extLst>
            </p:cNvPr>
            <p:cNvSpPr/>
            <p:nvPr/>
          </p:nvSpPr>
          <p:spPr>
            <a:xfrm>
              <a:off x="7241416" y="2432577"/>
              <a:ext cx="19050" cy="19050"/>
            </a:xfrm>
            <a:custGeom>
              <a:avLst/>
              <a:gdLst>
                <a:gd name="connsiteX0" fmla="*/ 17586 w 19050"/>
                <a:gd name="connsiteY0" fmla="*/ 18205 h 19050"/>
                <a:gd name="connsiteX1" fmla="*/ 17586 w 19050"/>
                <a:gd name="connsiteY1" fmla="*/ 18205 h 19050"/>
              </a:gdLst>
              <a:ahLst/>
              <a:cxnLst>
                <a:cxn ang="0">
                  <a:pos x="connsiteX0" y="connsiteY0"/>
                </a:cxn>
                <a:cxn ang="0">
                  <a:pos x="connsiteX1" y="connsiteY1"/>
                </a:cxn>
              </a:cxnLst>
              <a:rect l="l" t="t" r="r" b="b"/>
              <a:pathLst>
                <a:path w="19050" h="19050">
                  <a:moveTo>
                    <a:pt x="17586" y="18205"/>
                  </a:moveTo>
                  <a:cubicBezTo>
                    <a:pt x="22349" y="14395"/>
                    <a:pt x="-8131" y="-4655"/>
                    <a:pt x="17586" y="1820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15" name="Freeform: Shape 1614">
              <a:extLst>
                <a:ext uri="{FF2B5EF4-FFF2-40B4-BE49-F238E27FC236}">
                  <a16:creationId xmlns:a16="http://schemas.microsoft.com/office/drawing/2014/main" xmlns="" id="{DBCE5AA4-D98C-4C13-A703-DCD2D97BB308}"/>
                </a:ext>
              </a:extLst>
            </p:cNvPr>
            <p:cNvSpPr/>
            <p:nvPr/>
          </p:nvSpPr>
          <p:spPr>
            <a:xfrm>
              <a:off x="7249530" y="2436018"/>
              <a:ext cx="9525" cy="9525"/>
            </a:xfrm>
            <a:custGeom>
              <a:avLst/>
              <a:gdLst>
                <a:gd name="connsiteX0" fmla="*/ 7567 w 9525"/>
                <a:gd name="connsiteY0" fmla="*/ 9049 h 9525"/>
                <a:gd name="connsiteX1" fmla="*/ 7567 w 9525"/>
                <a:gd name="connsiteY1" fmla="*/ 7144 h 9525"/>
                <a:gd name="connsiteX2" fmla="*/ 7567 w 9525"/>
                <a:gd name="connsiteY2" fmla="*/ 9049 h 9525"/>
              </a:gdLst>
              <a:ahLst/>
              <a:cxnLst>
                <a:cxn ang="0">
                  <a:pos x="connsiteX0" y="connsiteY0"/>
                </a:cxn>
                <a:cxn ang="0">
                  <a:pos x="connsiteX1" y="connsiteY1"/>
                </a:cxn>
                <a:cxn ang="0">
                  <a:pos x="connsiteX2" y="connsiteY2"/>
                </a:cxn>
              </a:cxnLst>
              <a:rect l="l" t="t" r="r" b="b"/>
              <a:pathLst>
                <a:path w="9525" h="9525">
                  <a:moveTo>
                    <a:pt x="7567" y="9049"/>
                  </a:moveTo>
                  <a:cubicBezTo>
                    <a:pt x="7567" y="8096"/>
                    <a:pt x="7567" y="8096"/>
                    <a:pt x="7567" y="7144"/>
                  </a:cubicBezTo>
                  <a:cubicBezTo>
                    <a:pt x="6615" y="8096"/>
                    <a:pt x="7567" y="8096"/>
                    <a:pt x="7567"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16" name="Freeform: Shape 1615">
              <a:extLst>
                <a:ext uri="{FF2B5EF4-FFF2-40B4-BE49-F238E27FC236}">
                  <a16:creationId xmlns:a16="http://schemas.microsoft.com/office/drawing/2014/main" xmlns="" id="{395C8ABE-9E94-4C94-8EB7-19A43754A3D6}"/>
                </a:ext>
              </a:extLst>
            </p:cNvPr>
            <p:cNvSpPr/>
            <p:nvPr/>
          </p:nvSpPr>
          <p:spPr>
            <a:xfrm>
              <a:off x="7247609" y="2429747"/>
              <a:ext cx="9525" cy="9525"/>
            </a:xfrm>
            <a:custGeom>
              <a:avLst/>
              <a:gdLst>
                <a:gd name="connsiteX0" fmla="*/ 9488 w 9525"/>
                <a:gd name="connsiteY0" fmla="*/ 8653 h 9525"/>
                <a:gd name="connsiteX1" fmla="*/ 9488 w 9525"/>
                <a:gd name="connsiteY1" fmla="*/ 8653 h 9525"/>
              </a:gdLst>
              <a:ahLst/>
              <a:cxnLst>
                <a:cxn ang="0">
                  <a:pos x="connsiteX0" y="connsiteY0"/>
                </a:cxn>
                <a:cxn ang="0">
                  <a:pos x="connsiteX1" y="connsiteY1"/>
                </a:cxn>
              </a:cxnLst>
              <a:rect l="l" t="t" r="r" b="b"/>
              <a:pathLst>
                <a:path w="9525" h="9525">
                  <a:moveTo>
                    <a:pt x="9488" y="8653"/>
                  </a:moveTo>
                  <a:cubicBezTo>
                    <a:pt x="8536" y="7700"/>
                    <a:pt x="4726" y="5795"/>
                    <a:pt x="9488"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17" name="Freeform: Shape 1616">
              <a:extLst>
                <a:ext uri="{FF2B5EF4-FFF2-40B4-BE49-F238E27FC236}">
                  <a16:creationId xmlns:a16="http://schemas.microsoft.com/office/drawing/2014/main" xmlns="" id="{26C66886-07B3-4EF1-A944-45A0BCBE0D44}"/>
                </a:ext>
              </a:extLst>
            </p:cNvPr>
            <p:cNvSpPr/>
            <p:nvPr/>
          </p:nvSpPr>
          <p:spPr>
            <a:xfrm>
              <a:off x="7243756" y="2454006"/>
              <a:ext cx="19050" cy="9525"/>
            </a:xfrm>
            <a:custGeom>
              <a:avLst/>
              <a:gdLst>
                <a:gd name="connsiteX0" fmla="*/ 16199 w 19050"/>
                <a:gd name="connsiteY0" fmla="*/ 7253 h 9525"/>
                <a:gd name="connsiteX1" fmla="*/ 16199 w 19050"/>
                <a:gd name="connsiteY1" fmla="*/ 7253 h 9525"/>
              </a:gdLst>
              <a:ahLst/>
              <a:cxnLst>
                <a:cxn ang="0">
                  <a:pos x="connsiteX0" y="connsiteY0"/>
                </a:cxn>
                <a:cxn ang="0">
                  <a:pos x="connsiteX1" y="connsiteY1"/>
                </a:cxn>
              </a:cxnLst>
              <a:rect l="l" t="t" r="r" b="b"/>
              <a:pathLst>
                <a:path w="19050" h="9525">
                  <a:moveTo>
                    <a:pt x="16199" y="7253"/>
                  </a:moveTo>
                  <a:cubicBezTo>
                    <a:pt x="-946" y="6301"/>
                    <a:pt x="10484" y="12016"/>
                    <a:pt x="16199" y="72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18" name="Freeform: Shape 1617">
              <a:extLst>
                <a:ext uri="{FF2B5EF4-FFF2-40B4-BE49-F238E27FC236}">
                  <a16:creationId xmlns:a16="http://schemas.microsoft.com/office/drawing/2014/main" xmlns="" id="{A024C84C-38AA-4992-946C-B7E7736CC03F}"/>
                </a:ext>
              </a:extLst>
            </p:cNvPr>
            <p:cNvSpPr/>
            <p:nvPr/>
          </p:nvSpPr>
          <p:spPr>
            <a:xfrm>
              <a:off x="7239476" y="2463641"/>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8096" y="8096"/>
                  </a:cubicBezTo>
                  <a:cubicBezTo>
                    <a:pt x="8096"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19" name="Freeform: Shape 1618">
              <a:extLst>
                <a:ext uri="{FF2B5EF4-FFF2-40B4-BE49-F238E27FC236}">
                  <a16:creationId xmlns:a16="http://schemas.microsoft.com/office/drawing/2014/main" xmlns="" id="{1BEE66AE-B5B5-4951-B0C4-AC9D5CC733B1}"/>
                </a:ext>
              </a:extLst>
            </p:cNvPr>
            <p:cNvSpPr/>
            <p:nvPr/>
          </p:nvSpPr>
          <p:spPr>
            <a:xfrm>
              <a:off x="7240503" y="2468143"/>
              <a:ext cx="19050" cy="28575"/>
            </a:xfrm>
            <a:custGeom>
              <a:avLst/>
              <a:gdLst>
                <a:gd name="connsiteX0" fmla="*/ 19452 w 19050"/>
                <a:gd name="connsiteY0" fmla="*/ 24549 h 28575"/>
                <a:gd name="connsiteX1" fmla="*/ 19452 w 19050"/>
                <a:gd name="connsiteY1" fmla="*/ 24549 h 28575"/>
              </a:gdLst>
              <a:ahLst/>
              <a:cxnLst>
                <a:cxn ang="0">
                  <a:pos x="connsiteX0" y="connsiteY0"/>
                </a:cxn>
                <a:cxn ang="0">
                  <a:pos x="connsiteX1" y="connsiteY1"/>
                </a:cxn>
              </a:cxnLst>
              <a:rect l="l" t="t" r="r" b="b"/>
              <a:pathLst>
                <a:path w="19050" h="28575">
                  <a:moveTo>
                    <a:pt x="19452" y="24549"/>
                  </a:moveTo>
                  <a:cubicBezTo>
                    <a:pt x="7069" y="-4026"/>
                    <a:pt x="-551" y="7404"/>
                    <a:pt x="19452" y="245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20" name="Freeform: Shape 1619">
              <a:extLst>
                <a:ext uri="{FF2B5EF4-FFF2-40B4-BE49-F238E27FC236}">
                  <a16:creationId xmlns:a16="http://schemas.microsoft.com/office/drawing/2014/main" xmlns="" id="{291EC0B1-23BC-403A-ABB4-75C2D4957405}"/>
                </a:ext>
              </a:extLst>
            </p:cNvPr>
            <p:cNvSpPr/>
            <p:nvPr/>
          </p:nvSpPr>
          <p:spPr>
            <a:xfrm>
              <a:off x="7244930" y="2487344"/>
              <a:ext cx="9525" cy="9525"/>
            </a:xfrm>
            <a:custGeom>
              <a:avLst/>
              <a:gdLst>
                <a:gd name="connsiteX0" fmla="*/ 9310 w 9525"/>
                <a:gd name="connsiteY0" fmla="*/ 7253 h 9525"/>
                <a:gd name="connsiteX1" fmla="*/ 9310 w 9525"/>
                <a:gd name="connsiteY1" fmla="*/ 7253 h 9525"/>
              </a:gdLst>
              <a:ahLst/>
              <a:cxnLst>
                <a:cxn ang="0">
                  <a:pos x="connsiteX0" y="connsiteY0"/>
                </a:cxn>
                <a:cxn ang="0">
                  <a:pos x="connsiteX1" y="connsiteY1"/>
                </a:cxn>
              </a:cxnLst>
              <a:rect l="l" t="t" r="r" b="b"/>
              <a:pathLst>
                <a:path w="9525" h="9525">
                  <a:moveTo>
                    <a:pt x="9310" y="7253"/>
                  </a:moveTo>
                  <a:cubicBezTo>
                    <a:pt x="3595" y="12016"/>
                    <a:pt x="11215" y="6301"/>
                    <a:pt x="9310" y="72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21" name="Freeform: Shape 1620">
              <a:extLst>
                <a:ext uri="{FF2B5EF4-FFF2-40B4-BE49-F238E27FC236}">
                  <a16:creationId xmlns:a16="http://schemas.microsoft.com/office/drawing/2014/main" xmlns="" id="{A0D70BE4-1584-4CC8-8A19-F7F12F6CEC91}"/>
                </a:ext>
              </a:extLst>
            </p:cNvPr>
            <p:cNvSpPr/>
            <p:nvPr/>
          </p:nvSpPr>
          <p:spPr>
            <a:xfrm>
              <a:off x="7256601" y="2496978"/>
              <a:ext cx="9525" cy="19050"/>
            </a:xfrm>
            <a:custGeom>
              <a:avLst/>
              <a:gdLst>
                <a:gd name="connsiteX0" fmla="*/ 9068 w 9525"/>
                <a:gd name="connsiteY0" fmla="*/ 7144 h 19050"/>
                <a:gd name="connsiteX1" fmla="*/ 9068 w 9525"/>
                <a:gd name="connsiteY1" fmla="*/ 7144 h 19050"/>
              </a:gdLst>
              <a:ahLst/>
              <a:cxnLst>
                <a:cxn ang="0">
                  <a:pos x="connsiteX0" y="connsiteY0"/>
                </a:cxn>
                <a:cxn ang="0">
                  <a:pos x="connsiteX1" y="connsiteY1"/>
                </a:cxn>
              </a:cxnLst>
              <a:rect l="l" t="t" r="r" b="b"/>
              <a:pathLst>
                <a:path w="9525" h="19050">
                  <a:moveTo>
                    <a:pt x="9068" y="7144"/>
                  </a:moveTo>
                  <a:cubicBezTo>
                    <a:pt x="2401" y="16669"/>
                    <a:pt x="15736" y="19526"/>
                    <a:pt x="906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22" name="Freeform: Shape 1621">
              <a:extLst>
                <a:ext uri="{FF2B5EF4-FFF2-40B4-BE49-F238E27FC236}">
                  <a16:creationId xmlns:a16="http://schemas.microsoft.com/office/drawing/2014/main" xmlns="" id="{C9BAFD1F-27DD-41A5-ACD6-28AC764C52AB}"/>
                </a:ext>
              </a:extLst>
            </p:cNvPr>
            <p:cNvSpPr/>
            <p:nvPr/>
          </p:nvSpPr>
          <p:spPr>
            <a:xfrm>
              <a:off x="7254716" y="2487453"/>
              <a:ext cx="9525" cy="9525"/>
            </a:xfrm>
            <a:custGeom>
              <a:avLst/>
              <a:gdLst>
                <a:gd name="connsiteX0" fmla="*/ 7144 w 9525"/>
                <a:gd name="connsiteY0" fmla="*/ 7144 h 9525"/>
                <a:gd name="connsiteX1" fmla="*/ 7144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9049"/>
                    <a:pt x="8096" y="10001"/>
                    <a:pt x="7144" y="10001"/>
                  </a:cubicBezTo>
                  <a:cubicBezTo>
                    <a:pt x="8096" y="9049"/>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23" name="Freeform: Shape 1622">
              <a:extLst>
                <a:ext uri="{FF2B5EF4-FFF2-40B4-BE49-F238E27FC236}">
                  <a16:creationId xmlns:a16="http://schemas.microsoft.com/office/drawing/2014/main" xmlns="" id="{8EA77965-AA9E-470A-BA78-54EC7901293C}"/>
                </a:ext>
              </a:extLst>
            </p:cNvPr>
            <p:cNvSpPr/>
            <p:nvPr/>
          </p:nvSpPr>
          <p:spPr>
            <a:xfrm>
              <a:off x="7258526" y="2513171"/>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8096"/>
                    <a:pt x="7144" y="8096"/>
                    <a:pt x="7144" y="7144"/>
                  </a:cubicBezTo>
                  <a:cubicBezTo>
                    <a:pt x="7144" y="7144"/>
                    <a:pt x="7144" y="8096"/>
                    <a:pt x="8096"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24" name="Freeform: Shape 1623">
              <a:extLst>
                <a:ext uri="{FF2B5EF4-FFF2-40B4-BE49-F238E27FC236}">
                  <a16:creationId xmlns:a16="http://schemas.microsoft.com/office/drawing/2014/main" xmlns="" id="{355A5128-7C7C-4630-932C-53A098F9FED0}"/>
                </a:ext>
              </a:extLst>
            </p:cNvPr>
            <p:cNvSpPr/>
            <p:nvPr/>
          </p:nvSpPr>
          <p:spPr>
            <a:xfrm>
              <a:off x="7262336" y="2508324"/>
              <a:ext cx="9525" cy="9525"/>
            </a:xfrm>
            <a:custGeom>
              <a:avLst/>
              <a:gdLst>
                <a:gd name="connsiteX0" fmla="*/ 7144 w 9525"/>
                <a:gd name="connsiteY0" fmla="*/ 7228 h 9525"/>
                <a:gd name="connsiteX1" fmla="*/ 7144 w 9525"/>
                <a:gd name="connsiteY1" fmla="*/ 7228 h 9525"/>
              </a:gdLst>
              <a:ahLst/>
              <a:cxnLst>
                <a:cxn ang="0">
                  <a:pos x="connsiteX0" y="connsiteY0"/>
                </a:cxn>
                <a:cxn ang="0">
                  <a:pos x="connsiteX1" y="connsiteY1"/>
                </a:cxn>
              </a:cxnLst>
              <a:rect l="l" t="t" r="r" b="b"/>
              <a:pathLst>
                <a:path w="9525" h="9525">
                  <a:moveTo>
                    <a:pt x="7144" y="7228"/>
                  </a:moveTo>
                  <a:cubicBezTo>
                    <a:pt x="14764" y="13895"/>
                    <a:pt x="8096" y="6275"/>
                    <a:pt x="7144" y="722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25" name="Freeform: Shape 1624">
              <a:extLst>
                <a:ext uri="{FF2B5EF4-FFF2-40B4-BE49-F238E27FC236}">
                  <a16:creationId xmlns:a16="http://schemas.microsoft.com/office/drawing/2014/main" xmlns="" id="{9AA398BD-D013-400E-B1B4-D22248EE3D2F}"/>
                </a:ext>
              </a:extLst>
            </p:cNvPr>
            <p:cNvSpPr/>
            <p:nvPr/>
          </p:nvSpPr>
          <p:spPr>
            <a:xfrm>
              <a:off x="7261384" y="2515076"/>
              <a:ext cx="152400" cy="38100"/>
            </a:xfrm>
            <a:custGeom>
              <a:avLst/>
              <a:gdLst>
                <a:gd name="connsiteX0" fmla="*/ 150019 w 152400"/>
                <a:gd name="connsiteY0" fmla="*/ 31909 h 38100"/>
                <a:gd name="connsiteX1" fmla="*/ 10954 w 152400"/>
                <a:gd name="connsiteY1" fmla="*/ 7144 h 38100"/>
                <a:gd name="connsiteX2" fmla="*/ 7144 w 152400"/>
                <a:gd name="connsiteY2" fmla="*/ 12859 h 38100"/>
                <a:gd name="connsiteX3" fmla="*/ 150019 w 1524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152400" h="38100">
                  <a:moveTo>
                    <a:pt x="150019" y="31909"/>
                  </a:moveTo>
                  <a:cubicBezTo>
                    <a:pt x="146209" y="3334"/>
                    <a:pt x="30004" y="34766"/>
                    <a:pt x="10954" y="7144"/>
                  </a:cubicBezTo>
                  <a:cubicBezTo>
                    <a:pt x="15716" y="15716"/>
                    <a:pt x="13811" y="17621"/>
                    <a:pt x="7144" y="12859"/>
                  </a:cubicBezTo>
                  <a:cubicBezTo>
                    <a:pt x="26194" y="42386"/>
                    <a:pt x="148114" y="31909"/>
                    <a:pt x="150019" y="3190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26" name="Freeform: Shape 1625">
              <a:extLst>
                <a:ext uri="{FF2B5EF4-FFF2-40B4-BE49-F238E27FC236}">
                  <a16:creationId xmlns:a16="http://schemas.microsoft.com/office/drawing/2014/main" xmlns="" id="{5C581207-0DC8-45E1-91EF-274FA327FDFC}"/>
                </a:ext>
              </a:extLst>
            </p:cNvPr>
            <p:cNvSpPr/>
            <p:nvPr/>
          </p:nvSpPr>
          <p:spPr>
            <a:xfrm>
              <a:off x="7386983" y="2541746"/>
              <a:ext cx="9525" cy="9525"/>
            </a:xfrm>
            <a:custGeom>
              <a:avLst/>
              <a:gdLst>
                <a:gd name="connsiteX0" fmla="*/ 8227 w 9525"/>
                <a:gd name="connsiteY0" fmla="*/ 7144 h 9525"/>
                <a:gd name="connsiteX1" fmla="*/ 8227 w 9525"/>
                <a:gd name="connsiteY1" fmla="*/ 7144 h 9525"/>
              </a:gdLst>
              <a:ahLst/>
              <a:cxnLst>
                <a:cxn ang="0">
                  <a:pos x="connsiteX0" y="connsiteY0"/>
                </a:cxn>
                <a:cxn ang="0">
                  <a:pos x="connsiteX1" y="connsiteY1"/>
                </a:cxn>
              </a:cxnLst>
              <a:rect l="l" t="t" r="r" b="b"/>
              <a:pathLst>
                <a:path w="9525" h="9525">
                  <a:moveTo>
                    <a:pt x="8227" y="7144"/>
                  </a:moveTo>
                  <a:cubicBezTo>
                    <a:pt x="5369" y="10954"/>
                    <a:pt x="9179" y="9049"/>
                    <a:pt x="822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27" name="Freeform: Shape 1626">
              <a:extLst>
                <a:ext uri="{FF2B5EF4-FFF2-40B4-BE49-F238E27FC236}">
                  <a16:creationId xmlns:a16="http://schemas.microsoft.com/office/drawing/2014/main" xmlns="" id="{C9EA91B8-5BDD-4DD3-8263-83DBBB32E74C}"/>
                </a:ext>
              </a:extLst>
            </p:cNvPr>
            <p:cNvSpPr/>
            <p:nvPr/>
          </p:nvSpPr>
          <p:spPr>
            <a:xfrm>
              <a:off x="7404259" y="25398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28" name="Freeform: Shape 1627">
              <a:extLst>
                <a:ext uri="{FF2B5EF4-FFF2-40B4-BE49-F238E27FC236}">
                  <a16:creationId xmlns:a16="http://schemas.microsoft.com/office/drawing/2014/main" xmlns="" id="{F8E70E46-43A3-4A3F-8C67-5941220E540F}"/>
                </a:ext>
              </a:extLst>
            </p:cNvPr>
            <p:cNvSpPr/>
            <p:nvPr/>
          </p:nvSpPr>
          <p:spPr>
            <a:xfrm>
              <a:off x="7371874" y="25284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29" name="Freeform: Shape 1628">
              <a:extLst>
                <a:ext uri="{FF2B5EF4-FFF2-40B4-BE49-F238E27FC236}">
                  <a16:creationId xmlns:a16="http://schemas.microsoft.com/office/drawing/2014/main" xmlns="" id="{B000585A-FB3C-41F5-B9E8-B72101026DF4}"/>
                </a:ext>
              </a:extLst>
            </p:cNvPr>
            <p:cNvSpPr/>
            <p:nvPr/>
          </p:nvSpPr>
          <p:spPr>
            <a:xfrm>
              <a:off x="7364254" y="2538888"/>
              <a:ext cx="9525" cy="9525"/>
            </a:xfrm>
            <a:custGeom>
              <a:avLst/>
              <a:gdLst>
                <a:gd name="connsiteX0" fmla="*/ 10954 w 9525"/>
                <a:gd name="connsiteY0" fmla="*/ 10954 h 9525"/>
                <a:gd name="connsiteX1" fmla="*/ 7144 w 9525"/>
                <a:gd name="connsiteY1" fmla="*/ 7144 h 9525"/>
                <a:gd name="connsiteX2" fmla="*/ 10954 w 9525"/>
                <a:gd name="connsiteY2" fmla="*/ 10954 h 9525"/>
              </a:gdLst>
              <a:ahLst/>
              <a:cxnLst>
                <a:cxn ang="0">
                  <a:pos x="connsiteX0" y="connsiteY0"/>
                </a:cxn>
                <a:cxn ang="0">
                  <a:pos x="connsiteX1" y="connsiteY1"/>
                </a:cxn>
                <a:cxn ang="0">
                  <a:pos x="connsiteX2" y="connsiteY2"/>
                </a:cxn>
              </a:cxnLst>
              <a:rect l="l" t="t" r="r" b="b"/>
              <a:pathLst>
                <a:path w="9525" h="9525">
                  <a:moveTo>
                    <a:pt x="10954" y="10954"/>
                  </a:moveTo>
                  <a:cubicBezTo>
                    <a:pt x="10001" y="10001"/>
                    <a:pt x="8096" y="9049"/>
                    <a:pt x="7144" y="7144"/>
                  </a:cubicBezTo>
                  <a:cubicBezTo>
                    <a:pt x="7144" y="9049"/>
                    <a:pt x="7144" y="10001"/>
                    <a:pt x="10954"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30" name="Freeform: Shape 1629">
              <a:extLst>
                <a:ext uri="{FF2B5EF4-FFF2-40B4-BE49-F238E27FC236}">
                  <a16:creationId xmlns:a16="http://schemas.microsoft.com/office/drawing/2014/main" xmlns="" id="{4A2C379D-186C-410C-A999-D5CDBDD49853}"/>
                </a:ext>
              </a:extLst>
            </p:cNvPr>
            <p:cNvSpPr/>
            <p:nvPr/>
          </p:nvSpPr>
          <p:spPr>
            <a:xfrm>
              <a:off x="7332821" y="2538888"/>
              <a:ext cx="9525" cy="9525"/>
            </a:xfrm>
            <a:custGeom>
              <a:avLst/>
              <a:gdLst>
                <a:gd name="connsiteX0" fmla="*/ 8096 w 9525"/>
                <a:gd name="connsiteY0" fmla="*/ 7144 h 9525"/>
                <a:gd name="connsiteX1" fmla="*/ 7144 w 9525"/>
                <a:gd name="connsiteY1" fmla="*/ 10001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8096"/>
                    <a:pt x="7144" y="9049"/>
                    <a:pt x="7144" y="10001"/>
                  </a:cubicBezTo>
                  <a:cubicBezTo>
                    <a:pt x="9049" y="10001"/>
                    <a:pt x="10001" y="9049"/>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31" name="Freeform: Shape 1630">
              <a:extLst>
                <a:ext uri="{FF2B5EF4-FFF2-40B4-BE49-F238E27FC236}">
                  <a16:creationId xmlns:a16="http://schemas.microsoft.com/office/drawing/2014/main" xmlns="" id="{2329A29D-25C4-4323-9D00-BB2F85D4837D}"/>
                </a:ext>
              </a:extLst>
            </p:cNvPr>
            <p:cNvSpPr/>
            <p:nvPr/>
          </p:nvSpPr>
          <p:spPr>
            <a:xfrm>
              <a:off x="7394734" y="2540773"/>
              <a:ext cx="19050" cy="9525"/>
            </a:xfrm>
            <a:custGeom>
              <a:avLst/>
              <a:gdLst>
                <a:gd name="connsiteX0" fmla="*/ 7144 w 19050"/>
                <a:gd name="connsiteY0" fmla="*/ 9069 h 9525"/>
                <a:gd name="connsiteX1" fmla="*/ 7144 w 19050"/>
                <a:gd name="connsiteY1" fmla="*/ 9069 h 9525"/>
              </a:gdLst>
              <a:ahLst/>
              <a:cxnLst>
                <a:cxn ang="0">
                  <a:pos x="connsiteX0" y="connsiteY0"/>
                </a:cxn>
                <a:cxn ang="0">
                  <a:pos x="connsiteX1" y="connsiteY1"/>
                </a:cxn>
              </a:cxnLst>
              <a:rect l="l" t="t" r="r" b="b"/>
              <a:pathLst>
                <a:path w="19050" h="9525">
                  <a:moveTo>
                    <a:pt x="7144" y="9069"/>
                  </a:moveTo>
                  <a:cubicBezTo>
                    <a:pt x="9049" y="8117"/>
                    <a:pt x="20479" y="5259"/>
                    <a:pt x="7144"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32" name="Freeform: Shape 1631">
              <a:extLst>
                <a:ext uri="{FF2B5EF4-FFF2-40B4-BE49-F238E27FC236}">
                  <a16:creationId xmlns:a16="http://schemas.microsoft.com/office/drawing/2014/main" xmlns="" id="{B8D2DCB4-3595-437A-B926-FBE2603347D2}"/>
                </a:ext>
              </a:extLst>
            </p:cNvPr>
            <p:cNvSpPr/>
            <p:nvPr/>
          </p:nvSpPr>
          <p:spPr>
            <a:xfrm>
              <a:off x="7408069" y="2522854"/>
              <a:ext cx="85725" cy="19050"/>
            </a:xfrm>
            <a:custGeom>
              <a:avLst/>
              <a:gdLst>
                <a:gd name="connsiteX0" fmla="*/ 79534 w 85725"/>
                <a:gd name="connsiteY0" fmla="*/ 10796 h 19050"/>
                <a:gd name="connsiteX1" fmla="*/ 7144 w 85725"/>
                <a:gd name="connsiteY1" fmla="*/ 18416 h 19050"/>
                <a:gd name="connsiteX2" fmla="*/ 79534 w 85725"/>
                <a:gd name="connsiteY2" fmla="*/ 10796 h 19050"/>
              </a:gdLst>
              <a:ahLst/>
              <a:cxnLst>
                <a:cxn ang="0">
                  <a:pos x="connsiteX0" y="connsiteY0"/>
                </a:cxn>
                <a:cxn ang="0">
                  <a:pos x="connsiteX1" y="connsiteY1"/>
                </a:cxn>
                <a:cxn ang="0">
                  <a:pos x="connsiteX2" y="connsiteY2"/>
                </a:cxn>
              </a:cxnLst>
              <a:rect l="l" t="t" r="r" b="b"/>
              <a:pathLst>
                <a:path w="85725" h="19050">
                  <a:moveTo>
                    <a:pt x="79534" y="10796"/>
                  </a:moveTo>
                  <a:cubicBezTo>
                    <a:pt x="69056" y="-634"/>
                    <a:pt x="14764" y="18416"/>
                    <a:pt x="7144" y="18416"/>
                  </a:cubicBezTo>
                  <a:cubicBezTo>
                    <a:pt x="35719" y="25083"/>
                    <a:pt x="77629" y="9843"/>
                    <a:pt x="79534" y="107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33" name="Freeform: Shape 1632">
              <a:extLst>
                <a:ext uri="{FF2B5EF4-FFF2-40B4-BE49-F238E27FC236}">
                  <a16:creationId xmlns:a16="http://schemas.microsoft.com/office/drawing/2014/main" xmlns="" id="{811D1E83-2FF1-488E-9012-DBE1DD877400}"/>
                </a:ext>
              </a:extLst>
            </p:cNvPr>
            <p:cNvSpPr/>
            <p:nvPr/>
          </p:nvSpPr>
          <p:spPr>
            <a:xfrm>
              <a:off x="7428071" y="253698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9049" y="7144"/>
                  </a:lnTo>
                  <a:cubicBezTo>
                    <a:pt x="8096" y="8096"/>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34" name="Freeform: Shape 1633">
              <a:extLst>
                <a:ext uri="{FF2B5EF4-FFF2-40B4-BE49-F238E27FC236}">
                  <a16:creationId xmlns:a16="http://schemas.microsoft.com/office/drawing/2014/main" xmlns="" id="{55C8D5DF-0BFF-4462-A8F6-8ED72C692AE8}"/>
                </a:ext>
              </a:extLst>
            </p:cNvPr>
            <p:cNvSpPr/>
            <p:nvPr/>
          </p:nvSpPr>
          <p:spPr>
            <a:xfrm>
              <a:off x="7493552" y="2522696"/>
              <a:ext cx="57150" cy="19050"/>
            </a:xfrm>
            <a:custGeom>
              <a:avLst/>
              <a:gdLst>
                <a:gd name="connsiteX0" fmla="*/ 17863 w 57150"/>
                <a:gd name="connsiteY0" fmla="*/ 16669 h 19050"/>
                <a:gd name="connsiteX1" fmla="*/ 52153 w 57150"/>
                <a:gd name="connsiteY1" fmla="*/ 7144 h 19050"/>
                <a:gd name="connsiteX2" fmla="*/ 10243 w 57150"/>
                <a:gd name="connsiteY2" fmla="*/ 8096 h 19050"/>
                <a:gd name="connsiteX3" fmla="*/ 17863 w 57150"/>
                <a:gd name="connsiteY3" fmla="*/ 16669 h 19050"/>
              </a:gdLst>
              <a:ahLst/>
              <a:cxnLst>
                <a:cxn ang="0">
                  <a:pos x="connsiteX0" y="connsiteY0"/>
                </a:cxn>
                <a:cxn ang="0">
                  <a:pos x="connsiteX1" y="connsiteY1"/>
                </a:cxn>
                <a:cxn ang="0">
                  <a:pos x="connsiteX2" y="connsiteY2"/>
                </a:cxn>
                <a:cxn ang="0">
                  <a:pos x="connsiteX3" y="connsiteY3"/>
                </a:cxn>
              </a:cxnLst>
              <a:rect l="l" t="t" r="r" b="b"/>
              <a:pathLst>
                <a:path w="57150" h="19050">
                  <a:moveTo>
                    <a:pt x="17863" y="16669"/>
                  </a:moveTo>
                  <a:cubicBezTo>
                    <a:pt x="28341" y="19526"/>
                    <a:pt x="38818" y="9049"/>
                    <a:pt x="52153" y="7144"/>
                  </a:cubicBezTo>
                  <a:cubicBezTo>
                    <a:pt x="60725" y="10001"/>
                    <a:pt x="8338" y="8096"/>
                    <a:pt x="10243" y="8096"/>
                  </a:cubicBezTo>
                  <a:cubicBezTo>
                    <a:pt x="6433" y="22384"/>
                    <a:pt x="3575" y="19526"/>
                    <a:pt x="17863" y="166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35" name="Freeform: Shape 1634">
              <a:extLst>
                <a:ext uri="{FF2B5EF4-FFF2-40B4-BE49-F238E27FC236}">
                  <a16:creationId xmlns:a16="http://schemas.microsoft.com/office/drawing/2014/main" xmlns="" id="{C577AC90-1089-4E33-AFD6-F5356B661618}"/>
                </a:ext>
              </a:extLst>
            </p:cNvPr>
            <p:cNvSpPr/>
            <p:nvPr/>
          </p:nvSpPr>
          <p:spPr>
            <a:xfrm>
              <a:off x="7488079" y="2532844"/>
              <a:ext cx="9525" cy="9525"/>
            </a:xfrm>
            <a:custGeom>
              <a:avLst/>
              <a:gdLst>
                <a:gd name="connsiteX0" fmla="*/ 7144 w 9525"/>
                <a:gd name="connsiteY0" fmla="*/ 10330 h 9525"/>
                <a:gd name="connsiteX1" fmla="*/ 7144 w 9525"/>
                <a:gd name="connsiteY1" fmla="*/ 10330 h 9525"/>
              </a:gdLst>
              <a:ahLst/>
              <a:cxnLst>
                <a:cxn ang="0">
                  <a:pos x="connsiteX0" y="connsiteY0"/>
                </a:cxn>
                <a:cxn ang="0">
                  <a:pos x="connsiteX1" y="connsiteY1"/>
                </a:cxn>
              </a:cxnLst>
              <a:rect l="l" t="t" r="r" b="b"/>
              <a:pathLst>
                <a:path w="9525" h="9525">
                  <a:moveTo>
                    <a:pt x="7144" y="10330"/>
                  </a:moveTo>
                  <a:cubicBezTo>
                    <a:pt x="9049" y="3663"/>
                    <a:pt x="8096" y="9378"/>
                    <a:pt x="7144" y="1033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36" name="Freeform: Shape 1635">
              <a:extLst>
                <a:ext uri="{FF2B5EF4-FFF2-40B4-BE49-F238E27FC236}">
                  <a16:creationId xmlns:a16="http://schemas.microsoft.com/office/drawing/2014/main" xmlns="" id="{2373025C-C474-4D6E-A47D-590DC2542EC3}"/>
                </a:ext>
              </a:extLst>
            </p:cNvPr>
            <p:cNvSpPr/>
            <p:nvPr/>
          </p:nvSpPr>
          <p:spPr>
            <a:xfrm>
              <a:off x="7489984" y="2522696"/>
              <a:ext cx="9525" cy="9525"/>
            </a:xfrm>
            <a:custGeom>
              <a:avLst/>
              <a:gdLst>
                <a:gd name="connsiteX0" fmla="*/ 8096 w 9525"/>
                <a:gd name="connsiteY0" fmla="*/ 7144 h 9525"/>
                <a:gd name="connsiteX1" fmla="*/ 7144 w 9525"/>
                <a:gd name="connsiteY1" fmla="*/ 10001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9049"/>
                    <a:pt x="7144" y="10001"/>
                  </a:cubicBezTo>
                  <a:cubicBezTo>
                    <a:pt x="10954" y="11906"/>
                    <a:pt x="10954" y="10001"/>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37" name="Freeform: Shape 1636">
              <a:extLst>
                <a:ext uri="{FF2B5EF4-FFF2-40B4-BE49-F238E27FC236}">
                  <a16:creationId xmlns:a16="http://schemas.microsoft.com/office/drawing/2014/main" xmlns="" id="{ACCB7DE4-05E3-4712-B3B5-8824DC342C0D}"/>
                </a:ext>
              </a:extLst>
            </p:cNvPr>
            <p:cNvSpPr/>
            <p:nvPr/>
          </p:nvSpPr>
          <p:spPr>
            <a:xfrm>
              <a:off x="7530941" y="2534105"/>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13811" y="5259"/>
                    <a:pt x="9049" y="8117"/>
                    <a:pt x="7144"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38" name="Freeform: Shape 1637">
              <a:extLst>
                <a:ext uri="{FF2B5EF4-FFF2-40B4-BE49-F238E27FC236}">
                  <a16:creationId xmlns:a16="http://schemas.microsoft.com/office/drawing/2014/main" xmlns="" id="{68F7CFA8-F08C-4DAC-BC6D-EC922605043B}"/>
                </a:ext>
              </a:extLst>
            </p:cNvPr>
            <p:cNvSpPr/>
            <p:nvPr/>
          </p:nvSpPr>
          <p:spPr>
            <a:xfrm>
              <a:off x="7545641" y="2520791"/>
              <a:ext cx="28575" cy="19050"/>
            </a:xfrm>
            <a:custGeom>
              <a:avLst/>
              <a:gdLst>
                <a:gd name="connsiteX0" fmla="*/ 21971 w 28575"/>
                <a:gd name="connsiteY0" fmla="*/ 7144 h 19050"/>
                <a:gd name="connsiteX1" fmla="*/ 21971 w 28575"/>
                <a:gd name="connsiteY1" fmla="*/ 7144 h 19050"/>
              </a:gdLst>
              <a:ahLst/>
              <a:cxnLst>
                <a:cxn ang="0">
                  <a:pos x="connsiteX0" y="connsiteY0"/>
                </a:cxn>
                <a:cxn ang="0">
                  <a:pos x="connsiteX1" y="connsiteY1"/>
                </a:cxn>
              </a:cxnLst>
              <a:rect l="l" t="t" r="r" b="b"/>
              <a:pathLst>
                <a:path w="28575" h="19050">
                  <a:moveTo>
                    <a:pt x="21971" y="7144"/>
                  </a:moveTo>
                  <a:cubicBezTo>
                    <a:pt x="-6604" y="10001"/>
                    <a:pt x="13399" y="21431"/>
                    <a:pt x="2197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39" name="Freeform: Shape 1638">
              <a:extLst>
                <a:ext uri="{FF2B5EF4-FFF2-40B4-BE49-F238E27FC236}">
                  <a16:creationId xmlns:a16="http://schemas.microsoft.com/office/drawing/2014/main" xmlns="" id="{B39EED6E-B6EB-4CEF-A3C7-B673C64FEC6E}"/>
                </a:ext>
              </a:extLst>
            </p:cNvPr>
            <p:cNvSpPr/>
            <p:nvPr/>
          </p:nvSpPr>
          <p:spPr>
            <a:xfrm>
              <a:off x="7562778" y="2488406"/>
              <a:ext cx="114300" cy="57150"/>
            </a:xfrm>
            <a:custGeom>
              <a:avLst/>
              <a:gdLst>
                <a:gd name="connsiteX0" fmla="*/ 24837 w 114300"/>
                <a:gd name="connsiteY0" fmla="*/ 51911 h 57150"/>
                <a:gd name="connsiteX1" fmla="*/ 109610 w 114300"/>
                <a:gd name="connsiteY1" fmla="*/ 52864 h 57150"/>
                <a:gd name="connsiteX2" fmla="*/ 83892 w 114300"/>
                <a:gd name="connsiteY2" fmla="*/ 7144 h 57150"/>
                <a:gd name="connsiteX3" fmla="*/ 98180 w 114300"/>
                <a:gd name="connsiteY3" fmla="*/ 47149 h 57150"/>
                <a:gd name="connsiteX4" fmla="*/ 97228 w 114300"/>
                <a:gd name="connsiteY4" fmla="*/ 47149 h 57150"/>
                <a:gd name="connsiteX5" fmla="*/ 13407 w 114300"/>
                <a:gd name="connsiteY5" fmla="*/ 42386 h 57150"/>
                <a:gd name="connsiteX6" fmla="*/ 24837 w 114300"/>
                <a:gd name="connsiteY6" fmla="*/ 51911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57150">
                  <a:moveTo>
                    <a:pt x="24837" y="51911"/>
                  </a:moveTo>
                  <a:cubicBezTo>
                    <a:pt x="54365" y="52864"/>
                    <a:pt x="65795" y="50006"/>
                    <a:pt x="109610" y="52864"/>
                  </a:cubicBezTo>
                  <a:cubicBezTo>
                    <a:pt x="111515" y="50959"/>
                    <a:pt x="87703" y="10954"/>
                    <a:pt x="83892" y="7144"/>
                  </a:cubicBezTo>
                  <a:cubicBezTo>
                    <a:pt x="85797" y="10954"/>
                    <a:pt x="88655" y="37624"/>
                    <a:pt x="98180" y="47149"/>
                  </a:cubicBezTo>
                  <a:cubicBezTo>
                    <a:pt x="87703" y="40481"/>
                    <a:pt x="87703" y="40481"/>
                    <a:pt x="97228" y="47149"/>
                  </a:cubicBezTo>
                  <a:cubicBezTo>
                    <a:pt x="89607" y="50006"/>
                    <a:pt x="12455" y="42386"/>
                    <a:pt x="13407" y="42386"/>
                  </a:cubicBezTo>
                  <a:cubicBezTo>
                    <a:pt x="-5643" y="54769"/>
                    <a:pt x="24837" y="51911"/>
                    <a:pt x="24837" y="5191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40" name="Freeform: Shape 1639">
              <a:extLst>
                <a:ext uri="{FF2B5EF4-FFF2-40B4-BE49-F238E27FC236}">
                  <a16:creationId xmlns:a16="http://schemas.microsoft.com/office/drawing/2014/main" xmlns="" id="{C123AAD0-537D-4D8A-AD1B-F89BEA3BDFDD}"/>
                </a:ext>
              </a:extLst>
            </p:cNvPr>
            <p:cNvSpPr/>
            <p:nvPr/>
          </p:nvSpPr>
          <p:spPr>
            <a:xfrm>
              <a:off x="7569994" y="252269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8096"/>
                    <a:pt x="7144" y="8096"/>
                  </a:cubicBezTo>
                  <a:cubicBezTo>
                    <a:pt x="7144" y="8096"/>
                    <a:pt x="714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41" name="Freeform: Shape 1640">
              <a:extLst>
                <a:ext uri="{FF2B5EF4-FFF2-40B4-BE49-F238E27FC236}">
                  <a16:creationId xmlns:a16="http://schemas.microsoft.com/office/drawing/2014/main" xmlns="" id="{E5C637F7-380C-463E-9166-40B9CF8D6E67}"/>
                </a:ext>
              </a:extLst>
            </p:cNvPr>
            <p:cNvSpPr/>
            <p:nvPr/>
          </p:nvSpPr>
          <p:spPr>
            <a:xfrm>
              <a:off x="7638488" y="2487453"/>
              <a:ext cx="9525" cy="9525"/>
            </a:xfrm>
            <a:custGeom>
              <a:avLst/>
              <a:gdLst>
                <a:gd name="connsiteX0" fmla="*/ 9135 w 9525"/>
                <a:gd name="connsiteY0" fmla="*/ 9049 h 9525"/>
                <a:gd name="connsiteX1" fmla="*/ 8182 w 9525"/>
                <a:gd name="connsiteY1" fmla="*/ 7144 h 9525"/>
                <a:gd name="connsiteX2" fmla="*/ 9135 w 9525"/>
                <a:gd name="connsiteY2" fmla="*/ 9049 h 9525"/>
              </a:gdLst>
              <a:ahLst/>
              <a:cxnLst>
                <a:cxn ang="0">
                  <a:pos x="connsiteX0" y="connsiteY0"/>
                </a:cxn>
                <a:cxn ang="0">
                  <a:pos x="connsiteX1" y="connsiteY1"/>
                </a:cxn>
                <a:cxn ang="0">
                  <a:pos x="connsiteX2" y="connsiteY2"/>
                </a:cxn>
              </a:cxnLst>
              <a:rect l="l" t="t" r="r" b="b"/>
              <a:pathLst>
                <a:path w="9525" h="9525">
                  <a:moveTo>
                    <a:pt x="9135" y="9049"/>
                  </a:moveTo>
                  <a:cubicBezTo>
                    <a:pt x="9135" y="8096"/>
                    <a:pt x="8182" y="8096"/>
                    <a:pt x="8182" y="7144"/>
                  </a:cubicBezTo>
                  <a:cubicBezTo>
                    <a:pt x="6277" y="7144"/>
                    <a:pt x="7230" y="7144"/>
                    <a:pt x="9135"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42" name="Freeform: Shape 1641">
              <a:extLst>
                <a:ext uri="{FF2B5EF4-FFF2-40B4-BE49-F238E27FC236}">
                  <a16:creationId xmlns:a16="http://schemas.microsoft.com/office/drawing/2014/main" xmlns="" id="{AC8A9401-FF19-42EE-B5B6-70325A3D3007}"/>
                </a:ext>
              </a:extLst>
            </p:cNvPr>
            <p:cNvSpPr/>
            <p:nvPr/>
          </p:nvSpPr>
          <p:spPr>
            <a:xfrm>
              <a:off x="7560469" y="252555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43" name="Freeform: Shape 1642">
              <a:extLst>
                <a:ext uri="{FF2B5EF4-FFF2-40B4-BE49-F238E27FC236}">
                  <a16:creationId xmlns:a16="http://schemas.microsoft.com/office/drawing/2014/main" xmlns="" id="{41B94DE6-ED4C-4601-8CCB-7DBEF65A2E1C}"/>
                </a:ext>
              </a:extLst>
            </p:cNvPr>
            <p:cNvSpPr/>
            <p:nvPr/>
          </p:nvSpPr>
          <p:spPr>
            <a:xfrm>
              <a:off x="7555706" y="253370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001" y="7567"/>
                    <a:pt x="1095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44" name="Freeform: Shape 1643">
              <a:extLst>
                <a:ext uri="{FF2B5EF4-FFF2-40B4-BE49-F238E27FC236}">
                  <a16:creationId xmlns:a16="http://schemas.microsoft.com/office/drawing/2014/main" xmlns="" id="{4F0B7E28-C704-4120-A32C-2A42DEA013C9}"/>
                </a:ext>
              </a:extLst>
            </p:cNvPr>
            <p:cNvSpPr/>
            <p:nvPr/>
          </p:nvSpPr>
          <p:spPr>
            <a:xfrm>
              <a:off x="7630001" y="2467451"/>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8096"/>
                  </a:lnTo>
                  <a:cubicBezTo>
                    <a:pt x="8096" y="8096"/>
                    <a:pt x="8096"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45" name="Freeform: Shape 1644">
              <a:extLst>
                <a:ext uri="{FF2B5EF4-FFF2-40B4-BE49-F238E27FC236}">
                  <a16:creationId xmlns:a16="http://schemas.microsoft.com/office/drawing/2014/main" xmlns="" id="{FA88C4C8-6726-4F84-B617-DE277BA20FA7}"/>
                </a:ext>
              </a:extLst>
            </p:cNvPr>
            <p:cNvSpPr/>
            <p:nvPr/>
          </p:nvSpPr>
          <p:spPr>
            <a:xfrm>
              <a:off x="7606189" y="2411253"/>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9049"/>
                  </a:ln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46" name="Freeform: Shape 1645">
              <a:extLst>
                <a:ext uri="{FF2B5EF4-FFF2-40B4-BE49-F238E27FC236}">
                  <a16:creationId xmlns:a16="http://schemas.microsoft.com/office/drawing/2014/main" xmlns="" id="{8C787386-9EDF-4128-94E7-15C025FDED5A}"/>
                </a:ext>
              </a:extLst>
            </p:cNvPr>
            <p:cNvSpPr/>
            <p:nvPr/>
          </p:nvSpPr>
          <p:spPr>
            <a:xfrm>
              <a:off x="7444760" y="2389178"/>
              <a:ext cx="219075" cy="104775"/>
            </a:xfrm>
            <a:custGeom>
              <a:avLst/>
              <a:gdLst>
                <a:gd name="connsiteX0" fmla="*/ 15220 w 219075"/>
                <a:gd name="connsiteY0" fmla="*/ 17789 h 104775"/>
                <a:gd name="connsiteX1" fmla="*/ 128568 w 219075"/>
                <a:gd name="connsiteY1" fmla="*/ 15884 h 104775"/>
                <a:gd name="connsiteX2" fmla="*/ 180003 w 219075"/>
                <a:gd name="connsiteY2" fmla="*/ 58746 h 104775"/>
                <a:gd name="connsiteX3" fmla="*/ 164763 w 219075"/>
                <a:gd name="connsiteY3" fmla="*/ 54936 h 104775"/>
                <a:gd name="connsiteX4" fmla="*/ 196195 w 219075"/>
                <a:gd name="connsiteY4" fmla="*/ 104466 h 104775"/>
                <a:gd name="connsiteX5" fmla="*/ 15220 w 219075"/>
                <a:gd name="connsiteY5" fmla="*/ 1778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 h="104775">
                  <a:moveTo>
                    <a:pt x="15220" y="17789"/>
                  </a:moveTo>
                  <a:cubicBezTo>
                    <a:pt x="-27642" y="30171"/>
                    <a:pt x="113328" y="18741"/>
                    <a:pt x="128568" y="15884"/>
                  </a:cubicBezTo>
                  <a:cubicBezTo>
                    <a:pt x="131425" y="21599"/>
                    <a:pt x="160000" y="30171"/>
                    <a:pt x="180003" y="58746"/>
                  </a:cubicBezTo>
                  <a:cubicBezTo>
                    <a:pt x="175240" y="64461"/>
                    <a:pt x="170478" y="62556"/>
                    <a:pt x="164763" y="54936"/>
                  </a:cubicBezTo>
                  <a:cubicBezTo>
                    <a:pt x="178098" y="65414"/>
                    <a:pt x="173335" y="93989"/>
                    <a:pt x="196195" y="104466"/>
                  </a:cubicBezTo>
                  <a:cubicBezTo>
                    <a:pt x="287635" y="82559"/>
                    <a:pt x="-16212" y="-26979"/>
                    <a:pt x="15220" y="1778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47" name="Freeform: Shape 1646">
              <a:extLst>
                <a:ext uri="{FF2B5EF4-FFF2-40B4-BE49-F238E27FC236}">
                  <a16:creationId xmlns:a16="http://schemas.microsoft.com/office/drawing/2014/main" xmlns="" id="{9A39AAF6-CBE2-4B5E-84F6-C5A7CCA82C6F}"/>
                </a:ext>
              </a:extLst>
            </p:cNvPr>
            <p:cNvSpPr/>
            <p:nvPr/>
          </p:nvSpPr>
          <p:spPr>
            <a:xfrm>
              <a:off x="7514106" y="2398431"/>
              <a:ext cx="9525" cy="9525"/>
            </a:xfrm>
            <a:custGeom>
              <a:avLst/>
              <a:gdLst>
                <a:gd name="connsiteX0" fmla="*/ 11597 w 9525"/>
                <a:gd name="connsiteY0" fmla="*/ 9488 h 9525"/>
                <a:gd name="connsiteX1" fmla="*/ 11597 w 9525"/>
                <a:gd name="connsiteY1" fmla="*/ 9488 h 9525"/>
              </a:gdLst>
              <a:ahLst/>
              <a:cxnLst>
                <a:cxn ang="0">
                  <a:pos x="connsiteX0" y="connsiteY0"/>
                </a:cxn>
                <a:cxn ang="0">
                  <a:pos x="connsiteX1" y="connsiteY1"/>
                </a:cxn>
              </a:cxnLst>
              <a:rect l="l" t="t" r="r" b="b"/>
              <a:pathLst>
                <a:path w="9525" h="9525">
                  <a:moveTo>
                    <a:pt x="11597" y="9488"/>
                  </a:moveTo>
                  <a:cubicBezTo>
                    <a:pt x="2072" y="4726"/>
                    <a:pt x="10644" y="8536"/>
                    <a:pt x="11597" y="9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48" name="Freeform: Shape 1647">
              <a:extLst>
                <a:ext uri="{FF2B5EF4-FFF2-40B4-BE49-F238E27FC236}">
                  <a16:creationId xmlns:a16="http://schemas.microsoft.com/office/drawing/2014/main" xmlns="" id="{5ADDF59E-0DB5-4D11-9AF2-662894FE4AFB}"/>
                </a:ext>
              </a:extLst>
            </p:cNvPr>
            <p:cNvSpPr/>
            <p:nvPr/>
          </p:nvSpPr>
          <p:spPr>
            <a:xfrm>
              <a:off x="7512823" y="240077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5259" y="8096"/>
                    <a:pt x="8117" y="8096"/>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49" name="Freeform: Shape 1648">
              <a:extLst>
                <a:ext uri="{FF2B5EF4-FFF2-40B4-BE49-F238E27FC236}">
                  <a16:creationId xmlns:a16="http://schemas.microsoft.com/office/drawing/2014/main" xmlns="" id="{8D04DC1F-ED82-44FF-B952-8CBBEA1B8E7C}"/>
                </a:ext>
              </a:extLst>
            </p:cNvPr>
            <p:cNvSpPr/>
            <p:nvPr/>
          </p:nvSpPr>
          <p:spPr>
            <a:xfrm>
              <a:off x="7434739" y="2400352"/>
              <a:ext cx="9525" cy="9525"/>
            </a:xfrm>
            <a:custGeom>
              <a:avLst/>
              <a:gdLst>
                <a:gd name="connsiteX0" fmla="*/ 10954 w 9525"/>
                <a:gd name="connsiteY0" fmla="*/ 7567 h 9525"/>
                <a:gd name="connsiteX1" fmla="*/ 7144 w 9525"/>
                <a:gd name="connsiteY1" fmla="*/ 7567 h 9525"/>
                <a:gd name="connsiteX2" fmla="*/ 10954 w 9525"/>
                <a:gd name="connsiteY2" fmla="*/ 7567 h 9525"/>
              </a:gdLst>
              <a:ahLst/>
              <a:cxnLst>
                <a:cxn ang="0">
                  <a:pos x="connsiteX0" y="connsiteY0"/>
                </a:cxn>
                <a:cxn ang="0">
                  <a:pos x="connsiteX1" y="connsiteY1"/>
                </a:cxn>
                <a:cxn ang="0">
                  <a:pos x="connsiteX2" y="connsiteY2"/>
                </a:cxn>
              </a:cxnLst>
              <a:rect l="l" t="t" r="r" b="b"/>
              <a:pathLst>
                <a:path w="9525" h="9525">
                  <a:moveTo>
                    <a:pt x="10954" y="7567"/>
                  </a:moveTo>
                  <a:cubicBezTo>
                    <a:pt x="10001" y="7567"/>
                    <a:pt x="8096" y="6615"/>
                    <a:pt x="7144" y="7567"/>
                  </a:cubicBezTo>
                  <a:cubicBezTo>
                    <a:pt x="8096" y="8520"/>
                    <a:pt x="10001" y="8520"/>
                    <a:pt x="1095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50" name="Freeform: Shape 1649">
              <a:extLst>
                <a:ext uri="{FF2B5EF4-FFF2-40B4-BE49-F238E27FC236}">
                  <a16:creationId xmlns:a16="http://schemas.microsoft.com/office/drawing/2014/main" xmlns="" id="{4D7C79A5-567C-454B-A8AA-C5CCE18AEBE0}"/>
                </a:ext>
              </a:extLst>
            </p:cNvPr>
            <p:cNvSpPr/>
            <p:nvPr/>
          </p:nvSpPr>
          <p:spPr>
            <a:xfrm>
              <a:off x="7433786" y="24026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8096"/>
                    <a:pt x="10001"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51" name="Freeform: Shape 1650">
              <a:extLst>
                <a:ext uri="{FF2B5EF4-FFF2-40B4-BE49-F238E27FC236}">
                  <a16:creationId xmlns:a16="http://schemas.microsoft.com/office/drawing/2014/main" xmlns="" id="{9F69E2B1-3D8B-4AD3-AB30-6C9D665A86D5}"/>
                </a:ext>
              </a:extLst>
            </p:cNvPr>
            <p:cNvSpPr/>
            <p:nvPr/>
          </p:nvSpPr>
          <p:spPr>
            <a:xfrm>
              <a:off x="7324311" y="2404586"/>
              <a:ext cx="114300" cy="9525"/>
            </a:xfrm>
            <a:custGeom>
              <a:avLst/>
              <a:gdLst>
                <a:gd name="connsiteX0" fmla="*/ 8034 w 114300"/>
                <a:gd name="connsiteY0" fmla="*/ 10001 h 9525"/>
                <a:gd name="connsiteX1" fmla="*/ 115667 w 114300"/>
                <a:gd name="connsiteY1" fmla="*/ 7144 h 9525"/>
                <a:gd name="connsiteX2" fmla="*/ 102332 w 114300"/>
                <a:gd name="connsiteY2" fmla="*/ 10001 h 9525"/>
                <a:gd name="connsiteX3" fmla="*/ 8034 w 114300"/>
                <a:gd name="connsiteY3" fmla="*/ 10001 h 9525"/>
              </a:gdLst>
              <a:ahLst/>
              <a:cxnLst>
                <a:cxn ang="0">
                  <a:pos x="connsiteX0" y="connsiteY0"/>
                </a:cxn>
                <a:cxn ang="0">
                  <a:pos x="connsiteX1" y="connsiteY1"/>
                </a:cxn>
                <a:cxn ang="0">
                  <a:pos x="connsiteX2" y="connsiteY2"/>
                </a:cxn>
                <a:cxn ang="0">
                  <a:pos x="connsiteX3" y="connsiteY3"/>
                </a:cxn>
              </a:cxnLst>
              <a:rect l="l" t="t" r="r" b="b"/>
              <a:pathLst>
                <a:path w="114300" h="9525">
                  <a:moveTo>
                    <a:pt x="8034" y="10001"/>
                  </a:moveTo>
                  <a:cubicBezTo>
                    <a:pt x="-2443" y="8096"/>
                    <a:pt x="82329" y="15716"/>
                    <a:pt x="115667" y="7144"/>
                  </a:cubicBezTo>
                  <a:cubicBezTo>
                    <a:pt x="100427" y="9049"/>
                    <a:pt x="96617" y="10001"/>
                    <a:pt x="102332" y="10001"/>
                  </a:cubicBezTo>
                  <a:cubicBezTo>
                    <a:pt x="106142" y="4286"/>
                    <a:pt x="8987" y="12859"/>
                    <a:pt x="8034"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52" name="Freeform: Shape 1651">
              <a:extLst>
                <a:ext uri="{FF2B5EF4-FFF2-40B4-BE49-F238E27FC236}">
                  <a16:creationId xmlns:a16="http://schemas.microsoft.com/office/drawing/2014/main" xmlns="" id="{CE7C1D02-BE65-480C-8A80-EF290831ACA9}"/>
                </a:ext>
              </a:extLst>
            </p:cNvPr>
            <p:cNvSpPr/>
            <p:nvPr/>
          </p:nvSpPr>
          <p:spPr>
            <a:xfrm>
              <a:off x="7299762" y="2411676"/>
              <a:ext cx="9525" cy="9525"/>
            </a:xfrm>
            <a:custGeom>
              <a:avLst/>
              <a:gdLst>
                <a:gd name="connsiteX0" fmla="*/ 9723 w 9525"/>
                <a:gd name="connsiteY0" fmla="*/ 8627 h 9525"/>
                <a:gd name="connsiteX1" fmla="*/ 9723 w 9525"/>
                <a:gd name="connsiteY1" fmla="*/ 8627 h 9525"/>
              </a:gdLst>
              <a:ahLst/>
              <a:cxnLst>
                <a:cxn ang="0">
                  <a:pos x="connsiteX0" y="connsiteY0"/>
                </a:cxn>
                <a:cxn ang="0">
                  <a:pos x="connsiteX1" y="connsiteY1"/>
                </a:cxn>
              </a:cxnLst>
              <a:rect l="l" t="t" r="r" b="b"/>
              <a:pathLst>
                <a:path w="9525" h="9525">
                  <a:moveTo>
                    <a:pt x="9723" y="8627"/>
                  </a:moveTo>
                  <a:cubicBezTo>
                    <a:pt x="17343" y="3864"/>
                    <a:pt x="1151" y="12436"/>
                    <a:pt x="9723" y="86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53" name="Freeform: Shape 1652">
              <a:extLst>
                <a:ext uri="{FF2B5EF4-FFF2-40B4-BE49-F238E27FC236}">
                  <a16:creationId xmlns:a16="http://schemas.microsoft.com/office/drawing/2014/main" xmlns="" id="{7A463E94-9865-4941-A286-33977C6FF69F}"/>
                </a:ext>
              </a:extLst>
            </p:cNvPr>
            <p:cNvSpPr/>
            <p:nvPr/>
          </p:nvSpPr>
          <p:spPr>
            <a:xfrm>
              <a:off x="7236648" y="2408006"/>
              <a:ext cx="66675" cy="19050"/>
            </a:xfrm>
            <a:custGeom>
              <a:avLst/>
              <a:gdLst>
                <a:gd name="connsiteX0" fmla="*/ 27117 w 66675"/>
                <a:gd name="connsiteY0" fmla="*/ 12296 h 19050"/>
                <a:gd name="connsiteX1" fmla="*/ 67121 w 66675"/>
                <a:gd name="connsiteY1" fmla="*/ 10391 h 19050"/>
                <a:gd name="connsiteX2" fmla="*/ 60454 w 66675"/>
                <a:gd name="connsiteY2" fmla="*/ 8486 h 19050"/>
                <a:gd name="connsiteX3" fmla="*/ 27117 w 66675"/>
                <a:gd name="connsiteY3" fmla="*/ 12296 h 19050"/>
              </a:gdLst>
              <a:ahLst/>
              <a:cxnLst>
                <a:cxn ang="0">
                  <a:pos x="connsiteX0" y="connsiteY0"/>
                </a:cxn>
                <a:cxn ang="0">
                  <a:pos x="connsiteX1" y="connsiteY1"/>
                </a:cxn>
                <a:cxn ang="0">
                  <a:pos x="connsiteX2" y="connsiteY2"/>
                </a:cxn>
                <a:cxn ang="0">
                  <a:pos x="connsiteX3" y="connsiteY3"/>
                </a:cxn>
              </a:cxnLst>
              <a:rect l="l" t="t" r="r" b="b"/>
              <a:pathLst>
                <a:path w="66675" h="19050">
                  <a:moveTo>
                    <a:pt x="27117" y="12296"/>
                  </a:moveTo>
                  <a:cubicBezTo>
                    <a:pt x="15687" y="22774"/>
                    <a:pt x="68074" y="13249"/>
                    <a:pt x="67121" y="10391"/>
                  </a:cubicBezTo>
                  <a:cubicBezTo>
                    <a:pt x="68074" y="12296"/>
                    <a:pt x="60454" y="7534"/>
                    <a:pt x="60454" y="8486"/>
                  </a:cubicBezTo>
                  <a:cubicBezTo>
                    <a:pt x="55692" y="5629"/>
                    <a:pt x="-30986" y="7534"/>
                    <a:pt x="27117" y="122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54" name="Freeform: Shape 1653">
              <a:extLst>
                <a:ext uri="{FF2B5EF4-FFF2-40B4-BE49-F238E27FC236}">
                  <a16:creationId xmlns:a16="http://schemas.microsoft.com/office/drawing/2014/main" xmlns="" id="{42677DE2-B8BD-4B28-A339-39DC4CA1D418}"/>
                </a:ext>
              </a:extLst>
            </p:cNvPr>
            <p:cNvSpPr/>
            <p:nvPr/>
          </p:nvSpPr>
          <p:spPr>
            <a:xfrm>
              <a:off x="7254441" y="2415698"/>
              <a:ext cx="9525" cy="9525"/>
            </a:xfrm>
            <a:custGeom>
              <a:avLst/>
              <a:gdLst>
                <a:gd name="connsiteX0" fmla="*/ 7419 w 9525"/>
                <a:gd name="connsiteY0" fmla="*/ 8414 h 9525"/>
                <a:gd name="connsiteX1" fmla="*/ 7419 w 9525"/>
                <a:gd name="connsiteY1" fmla="*/ 8414 h 9525"/>
              </a:gdLst>
              <a:ahLst/>
              <a:cxnLst>
                <a:cxn ang="0">
                  <a:pos x="connsiteX0" y="connsiteY0"/>
                </a:cxn>
                <a:cxn ang="0">
                  <a:pos x="connsiteX1" y="connsiteY1"/>
                </a:cxn>
              </a:cxnLst>
              <a:rect l="l" t="t" r="r" b="b"/>
              <a:pathLst>
                <a:path w="9525" h="9525">
                  <a:moveTo>
                    <a:pt x="7419" y="8414"/>
                  </a:moveTo>
                  <a:cubicBezTo>
                    <a:pt x="8371" y="8414"/>
                    <a:pt x="6466" y="5556"/>
                    <a:pt x="7419"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55" name="Freeform: Shape 1654">
              <a:extLst>
                <a:ext uri="{FF2B5EF4-FFF2-40B4-BE49-F238E27FC236}">
                  <a16:creationId xmlns:a16="http://schemas.microsoft.com/office/drawing/2014/main" xmlns="" id="{9206351E-9910-4DF8-8144-5B6A34696B43}"/>
                </a:ext>
              </a:extLst>
            </p:cNvPr>
            <p:cNvSpPr/>
            <p:nvPr/>
          </p:nvSpPr>
          <p:spPr>
            <a:xfrm>
              <a:off x="7598131" y="2441792"/>
              <a:ext cx="19050" cy="9525"/>
            </a:xfrm>
            <a:custGeom>
              <a:avLst/>
              <a:gdLst>
                <a:gd name="connsiteX0" fmla="*/ 7581 w 19050"/>
                <a:gd name="connsiteY0" fmla="*/ 11847 h 9525"/>
                <a:gd name="connsiteX1" fmla="*/ 7581 w 19050"/>
                <a:gd name="connsiteY1" fmla="*/ 11847 h 9525"/>
              </a:gdLst>
              <a:ahLst/>
              <a:cxnLst>
                <a:cxn ang="0">
                  <a:pos x="connsiteX0" y="connsiteY0"/>
                </a:cxn>
                <a:cxn ang="0">
                  <a:pos x="connsiteX1" y="connsiteY1"/>
                </a:cxn>
              </a:cxnLst>
              <a:rect l="l" t="t" r="r" b="b"/>
              <a:pathLst>
                <a:path w="19050" h="9525">
                  <a:moveTo>
                    <a:pt x="7581" y="11847"/>
                  </a:moveTo>
                  <a:cubicBezTo>
                    <a:pt x="26631" y="4227"/>
                    <a:pt x="3771" y="7085"/>
                    <a:pt x="7581" y="118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56" name="Freeform: Shape 1655">
              <a:extLst>
                <a:ext uri="{FF2B5EF4-FFF2-40B4-BE49-F238E27FC236}">
                  <a16:creationId xmlns:a16="http://schemas.microsoft.com/office/drawing/2014/main" xmlns="" id="{C0A5DBD1-0A84-4DBE-ADB7-BFCB0607785F}"/>
                </a:ext>
              </a:extLst>
            </p:cNvPr>
            <p:cNvSpPr/>
            <p:nvPr/>
          </p:nvSpPr>
          <p:spPr>
            <a:xfrm>
              <a:off x="7593489" y="2435066"/>
              <a:ext cx="9525" cy="19050"/>
            </a:xfrm>
            <a:custGeom>
              <a:avLst/>
              <a:gdLst>
                <a:gd name="connsiteX0" fmla="*/ 8414 w 9525"/>
                <a:gd name="connsiteY0" fmla="*/ 7144 h 19050"/>
                <a:gd name="connsiteX1" fmla="*/ 8414 w 9525"/>
                <a:gd name="connsiteY1" fmla="*/ 7144 h 19050"/>
              </a:gdLst>
              <a:ahLst/>
              <a:cxnLst>
                <a:cxn ang="0">
                  <a:pos x="connsiteX0" y="connsiteY0"/>
                </a:cxn>
                <a:cxn ang="0">
                  <a:pos x="connsiteX1" y="connsiteY1"/>
                </a:cxn>
              </a:cxnLst>
              <a:rect l="l" t="t" r="r" b="b"/>
              <a:pathLst>
                <a:path w="9525" h="19050">
                  <a:moveTo>
                    <a:pt x="8414" y="7144"/>
                  </a:moveTo>
                  <a:cubicBezTo>
                    <a:pt x="5556" y="35719"/>
                    <a:pt x="8414" y="7144"/>
                    <a:pt x="84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57" name="Freeform: Shape 1656">
              <a:extLst>
                <a:ext uri="{FF2B5EF4-FFF2-40B4-BE49-F238E27FC236}">
                  <a16:creationId xmlns:a16="http://schemas.microsoft.com/office/drawing/2014/main" xmlns="" id="{C44280B7-FDE0-4D03-B7AA-5AAB54FE924E}"/>
                </a:ext>
              </a:extLst>
            </p:cNvPr>
            <p:cNvSpPr/>
            <p:nvPr/>
          </p:nvSpPr>
          <p:spPr>
            <a:xfrm>
              <a:off x="7597616" y="24464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58" name="Freeform: Shape 1657">
              <a:extLst>
                <a:ext uri="{FF2B5EF4-FFF2-40B4-BE49-F238E27FC236}">
                  <a16:creationId xmlns:a16="http://schemas.microsoft.com/office/drawing/2014/main" xmlns="" id="{07CDFE44-217C-4718-A31B-1F1E315DAFC1}"/>
                </a:ext>
              </a:extLst>
            </p:cNvPr>
            <p:cNvSpPr/>
            <p:nvPr/>
          </p:nvSpPr>
          <p:spPr>
            <a:xfrm>
              <a:off x="7389264" y="2494943"/>
              <a:ext cx="19050" cy="9525"/>
            </a:xfrm>
            <a:custGeom>
              <a:avLst/>
              <a:gdLst>
                <a:gd name="connsiteX0" fmla="*/ 8804 w 19050"/>
                <a:gd name="connsiteY0" fmla="*/ 8227 h 9525"/>
                <a:gd name="connsiteX1" fmla="*/ 8804 w 19050"/>
                <a:gd name="connsiteY1" fmla="*/ 8227 h 9525"/>
              </a:gdLst>
              <a:ahLst/>
              <a:cxnLst>
                <a:cxn ang="0">
                  <a:pos x="connsiteX0" y="connsiteY0"/>
                </a:cxn>
                <a:cxn ang="0">
                  <a:pos x="connsiteX1" y="connsiteY1"/>
                </a:cxn>
              </a:cxnLst>
              <a:rect l="l" t="t" r="r" b="b"/>
              <a:pathLst>
                <a:path w="19050" h="9525">
                  <a:moveTo>
                    <a:pt x="8804" y="8227"/>
                  </a:moveTo>
                  <a:cubicBezTo>
                    <a:pt x="23091" y="5369"/>
                    <a:pt x="1184" y="9179"/>
                    <a:pt x="8804" y="82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59" name="Freeform: Shape 1658">
              <a:extLst>
                <a:ext uri="{FF2B5EF4-FFF2-40B4-BE49-F238E27FC236}">
                  <a16:creationId xmlns:a16="http://schemas.microsoft.com/office/drawing/2014/main" xmlns="" id="{9C54305A-8453-4777-88A3-C023DE69E83B}"/>
                </a:ext>
              </a:extLst>
            </p:cNvPr>
            <p:cNvSpPr/>
            <p:nvPr/>
          </p:nvSpPr>
          <p:spPr>
            <a:xfrm>
              <a:off x="7255669" y="248745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8096"/>
                    <a:pt x="8096" y="8096"/>
                    <a:pt x="8096" y="7144"/>
                  </a:cubicBezTo>
                  <a:cubicBezTo>
                    <a:pt x="8096" y="8096"/>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60" name="Freeform: Shape 1659">
              <a:extLst>
                <a:ext uri="{FF2B5EF4-FFF2-40B4-BE49-F238E27FC236}">
                  <a16:creationId xmlns:a16="http://schemas.microsoft.com/office/drawing/2014/main" xmlns="" id="{651ADBEE-DB4A-473D-842F-30F27263F694}"/>
                </a:ext>
              </a:extLst>
            </p:cNvPr>
            <p:cNvSpPr/>
            <p:nvPr/>
          </p:nvSpPr>
          <p:spPr>
            <a:xfrm>
              <a:off x="7386161" y="2503646"/>
              <a:ext cx="9525" cy="9525"/>
            </a:xfrm>
            <a:custGeom>
              <a:avLst/>
              <a:gdLst>
                <a:gd name="connsiteX0" fmla="*/ 8096 w 9525"/>
                <a:gd name="connsiteY0" fmla="*/ 7144 h 9525"/>
                <a:gd name="connsiteX1" fmla="*/ 7144 w 9525"/>
                <a:gd name="connsiteY1" fmla="*/ 1095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10954"/>
                  </a:lnTo>
                  <a:cubicBezTo>
                    <a:pt x="7144" y="10001"/>
                    <a:pt x="7144" y="9049"/>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61" name="Freeform: Shape 1660">
              <a:extLst>
                <a:ext uri="{FF2B5EF4-FFF2-40B4-BE49-F238E27FC236}">
                  <a16:creationId xmlns:a16="http://schemas.microsoft.com/office/drawing/2014/main" xmlns="" id="{12202DED-E174-4D25-AD21-651FD05F77C8}"/>
                </a:ext>
              </a:extLst>
            </p:cNvPr>
            <p:cNvSpPr/>
            <p:nvPr/>
          </p:nvSpPr>
          <p:spPr>
            <a:xfrm>
              <a:off x="7394840" y="2442285"/>
              <a:ext cx="9525" cy="9525"/>
            </a:xfrm>
            <a:custGeom>
              <a:avLst/>
              <a:gdLst>
                <a:gd name="connsiteX0" fmla="*/ 7990 w 9525"/>
                <a:gd name="connsiteY0" fmla="*/ 7545 h 9525"/>
                <a:gd name="connsiteX1" fmla="*/ 7990 w 9525"/>
                <a:gd name="connsiteY1" fmla="*/ 7545 h 9525"/>
              </a:gdLst>
              <a:ahLst/>
              <a:cxnLst>
                <a:cxn ang="0">
                  <a:pos x="connsiteX0" y="connsiteY0"/>
                </a:cxn>
                <a:cxn ang="0">
                  <a:pos x="connsiteX1" y="connsiteY1"/>
                </a:cxn>
              </a:cxnLst>
              <a:rect l="l" t="t" r="r" b="b"/>
              <a:pathLst>
                <a:path w="9525" h="9525">
                  <a:moveTo>
                    <a:pt x="7990" y="7545"/>
                  </a:moveTo>
                  <a:cubicBezTo>
                    <a:pt x="7990" y="5640"/>
                    <a:pt x="6085" y="11355"/>
                    <a:pt x="7990" y="754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62" name="Freeform: Shape 1661">
              <a:extLst>
                <a:ext uri="{FF2B5EF4-FFF2-40B4-BE49-F238E27FC236}">
                  <a16:creationId xmlns:a16="http://schemas.microsoft.com/office/drawing/2014/main" xmlns="" id="{23B0C101-858B-4D07-A6F8-3CF7C1B51CD9}"/>
                </a:ext>
              </a:extLst>
            </p:cNvPr>
            <p:cNvSpPr/>
            <p:nvPr/>
          </p:nvSpPr>
          <p:spPr>
            <a:xfrm>
              <a:off x="7356634" y="25188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63" name="Freeform: Shape 1662">
              <a:extLst>
                <a:ext uri="{FF2B5EF4-FFF2-40B4-BE49-F238E27FC236}">
                  <a16:creationId xmlns:a16="http://schemas.microsoft.com/office/drawing/2014/main" xmlns="" id="{2AE2AF66-54BC-4360-8BF4-21EB7AC6B698}"/>
                </a:ext>
              </a:extLst>
            </p:cNvPr>
            <p:cNvSpPr/>
            <p:nvPr/>
          </p:nvSpPr>
          <p:spPr>
            <a:xfrm>
              <a:off x="7408063" y="2419826"/>
              <a:ext cx="19050" cy="19050"/>
            </a:xfrm>
            <a:custGeom>
              <a:avLst/>
              <a:gdLst>
                <a:gd name="connsiteX0" fmla="*/ 12865 w 19050"/>
                <a:gd name="connsiteY0" fmla="*/ 7144 h 19050"/>
                <a:gd name="connsiteX1" fmla="*/ 12865 w 19050"/>
                <a:gd name="connsiteY1" fmla="*/ 7144 h 19050"/>
              </a:gdLst>
              <a:ahLst/>
              <a:cxnLst>
                <a:cxn ang="0">
                  <a:pos x="connsiteX0" y="connsiteY0"/>
                </a:cxn>
                <a:cxn ang="0">
                  <a:pos x="connsiteX1" y="connsiteY1"/>
                </a:cxn>
              </a:cxnLst>
              <a:rect l="l" t="t" r="r" b="b"/>
              <a:pathLst>
                <a:path w="19050" h="19050">
                  <a:moveTo>
                    <a:pt x="12865" y="7144"/>
                  </a:moveTo>
                  <a:cubicBezTo>
                    <a:pt x="11912" y="9049"/>
                    <a:pt x="482" y="29051"/>
                    <a:pt x="1286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64" name="Freeform: Shape 1663">
              <a:extLst>
                <a:ext uri="{FF2B5EF4-FFF2-40B4-BE49-F238E27FC236}">
                  <a16:creationId xmlns:a16="http://schemas.microsoft.com/office/drawing/2014/main" xmlns="" id="{D588ACD2-0497-472E-BC56-CD89E4FB859D}"/>
                </a:ext>
              </a:extLst>
            </p:cNvPr>
            <p:cNvSpPr/>
            <p:nvPr/>
          </p:nvSpPr>
          <p:spPr>
            <a:xfrm>
              <a:off x="7296626" y="24588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65" name="Freeform: Shape 1664">
              <a:extLst>
                <a:ext uri="{FF2B5EF4-FFF2-40B4-BE49-F238E27FC236}">
                  <a16:creationId xmlns:a16="http://schemas.microsoft.com/office/drawing/2014/main" xmlns="" id="{D7FD2F2E-AF0A-4B96-86E4-7E147620423A}"/>
                </a:ext>
              </a:extLst>
            </p:cNvPr>
            <p:cNvSpPr/>
            <p:nvPr/>
          </p:nvSpPr>
          <p:spPr>
            <a:xfrm>
              <a:off x="7296626" y="245697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66" name="Freeform: Shape 1665">
              <a:extLst>
                <a:ext uri="{FF2B5EF4-FFF2-40B4-BE49-F238E27FC236}">
                  <a16:creationId xmlns:a16="http://schemas.microsoft.com/office/drawing/2014/main" xmlns="" id="{BEE9019A-F415-475D-8DFC-4F99F122D07D}"/>
                </a:ext>
              </a:extLst>
            </p:cNvPr>
            <p:cNvSpPr/>
            <p:nvPr/>
          </p:nvSpPr>
          <p:spPr>
            <a:xfrm>
              <a:off x="7387114" y="24998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6669"/>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67" name="Freeform: Shape 1666">
              <a:extLst>
                <a:ext uri="{FF2B5EF4-FFF2-40B4-BE49-F238E27FC236}">
                  <a16:creationId xmlns:a16="http://schemas.microsoft.com/office/drawing/2014/main" xmlns="" id="{FFBF7430-5D2D-429F-B449-129DA13EDB0D}"/>
                </a:ext>
              </a:extLst>
            </p:cNvPr>
            <p:cNvSpPr/>
            <p:nvPr/>
          </p:nvSpPr>
          <p:spPr>
            <a:xfrm>
              <a:off x="7389971" y="2484972"/>
              <a:ext cx="9525" cy="9525"/>
            </a:xfrm>
            <a:custGeom>
              <a:avLst/>
              <a:gdLst>
                <a:gd name="connsiteX0" fmla="*/ 7144 w 9525"/>
                <a:gd name="connsiteY0" fmla="*/ 10577 h 9525"/>
                <a:gd name="connsiteX1" fmla="*/ 7144 w 9525"/>
                <a:gd name="connsiteY1" fmla="*/ 10577 h 9525"/>
              </a:gdLst>
              <a:ahLst/>
              <a:cxnLst>
                <a:cxn ang="0">
                  <a:pos x="connsiteX0" y="connsiteY0"/>
                </a:cxn>
                <a:cxn ang="0">
                  <a:pos x="connsiteX1" y="connsiteY1"/>
                </a:cxn>
              </a:cxnLst>
              <a:rect l="l" t="t" r="r" b="b"/>
              <a:pathLst>
                <a:path w="9525" h="9525">
                  <a:moveTo>
                    <a:pt x="7144" y="10577"/>
                  </a:moveTo>
                  <a:cubicBezTo>
                    <a:pt x="10001" y="8672"/>
                    <a:pt x="11906" y="3910"/>
                    <a:pt x="7144" y="1057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68" name="Freeform: Shape 1667">
              <a:extLst>
                <a:ext uri="{FF2B5EF4-FFF2-40B4-BE49-F238E27FC236}">
                  <a16:creationId xmlns:a16="http://schemas.microsoft.com/office/drawing/2014/main" xmlns="" id="{9441B02C-CF3B-4B9A-827E-6EB7765DC36D}"/>
                </a:ext>
              </a:extLst>
            </p:cNvPr>
            <p:cNvSpPr/>
            <p:nvPr/>
          </p:nvSpPr>
          <p:spPr>
            <a:xfrm>
              <a:off x="7358022" y="2521743"/>
              <a:ext cx="38100" cy="9525"/>
            </a:xfrm>
            <a:custGeom>
              <a:avLst/>
              <a:gdLst>
                <a:gd name="connsiteX0" fmla="*/ 9566 w 38100"/>
                <a:gd name="connsiteY0" fmla="*/ 7144 h 9525"/>
                <a:gd name="connsiteX1" fmla="*/ 9566 w 38100"/>
                <a:gd name="connsiteY1" fmla="*/ 7144 h 9525"/>
              </a:gdLst>
              <a:ahLst/>
              <a:cxnLst>
                <a:cxn ang="0">
                  <a:pos x="connsiteX0" y="connsiteY0"/>
                </a:cxn>
                <a:cxn ang="0">
                  <a:pos x="connsiteX1" y="connsiteY1"/>
                </a:cxn>
              </a:cxnLst>
              <a:rect l="l" t="t" r="r" b="b"/>
              <a:pathLst>
                <a:path w="38100" h="9525">
                  <a:moveTo>
                    <a:pt x="9566" y="7144"/>
                  </a:moveTo>
                  <a:cubicBezTo>
                    <a:pt x="-6627" y="10001"/>
                    <a:pt x="65763" y="10954"/>
                    <a:pt x="956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69" name="Freeform: Shape 1668">
              <a:extLst>
                <a:ext uri="{FF2B5EF4-FFF2-40B4-BE49-F238E27FC236}">
                  <a16:creationId xmlns:a16="http://schemas.microsoft.com/office/drawing/2014/main" xmlns="" id="{AAF8C524-CB0E-4A78-91D6-4787CEF7D6CA}"/>
                </a:ext>
              </a:extLst>
            </p:cNvPr>
            <p:cNvSpPr/>
            <p:nvPr/>
          </p:nvSpPr>
          <p:spPr>
            <a:xfrm>
              <a:off x="7372826" y="250893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6615"/>
                    <a:pt x="7144" y="7567"/>
                  </a:cubicBezTo>
                  <a:cubicBezTo>
                    <a:pt x="7144" y="7567"/>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70" name="Freeform: Shape 1669">
              <a:extLst>
                <a:ext uri="{FF2B5EF4-FFF2-40B4-BE49-F238E27FC236}">
                  <a16:creationId xmlns:a16="http://schemas.microsoft.com/office/drawing/2014/main" xmlns="" id="{98632F68-38B7-4A8C-8A5F-96AB7E44A418}"/>
                </a:ext>
              </a:extLst>
            </p:cNvPr>
            <p:cNvSpPr/>
            <p:nvPr/>
          </p:nvSpPr>
          <p:spPr>
            <a:xfrm>
              <a:off x="7365206" y="251436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71" name="Freeform: Shape 1670">
              <a:extLst>
                <a:ext uri="{FF2B5EF4-FFF2-40B4-BE49-F238E27FC236}">
                  <a16:creationId xmlns:a16="http://schemas.microsoft.com/office/drawing/2014/main" xmlns="" id="{757E3F84-7446-4E73-8B09-EA531E5EC746}"/>
                </a:ext>
              </a:extLst>
            </p:cNvPr>
            <p:cNvSpPr/>
            <p:nvPr/>
          </p:nvSpPr>
          <p:spPr>
            <a:xfrm>
              <a:off x="7386161" y="2488723"/>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9049" y="3969"/>
                    <a:pt x="7144" y="9684"/>
                    <a:pt x="7144" y="968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72" name="Freeform: Shape 1671">
              <a:extLst>
                <a:ext uri="{FF2B5EF4-FFF2-40B4-BE49-F238E27FC236}">
                  <a16:creationId xmlns:a16="http://schemas.microsoft.com/office/drawing/2014/main" xmlns="" id="{7E5F32FD-8A05-48A2-B23D-F37BDE202D26}"/>
                </a:ext>
              </a:extLst>
            </p:cNvPr>
            <p:cNvSpPr/>
            <p:nvPr/>
          </p:nvSpPr>
          <p:spPr>
            <a:xfrm>
              <a:off x="7387114" y="24979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95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73" name="Freeform: Shape 1672">
              <a:extLst>
                <a:ext uri="{FF2B5EF4-FFF2-40B4-BE49-F238E27FC236}">
                  <a16:creationId xmlns:a16="http://schemas.microsoft.com/office/drawing/2014/main" xmlns="" id="{3A1718B1-9B90-4D84-9BE4-1482F431E166}"/>
                </a:ext>
              </a:extLst>
            </p:cNvPr>
            <p:cNvSpPr/>
            <p:nvPr/>
          </p:nvSpPr>
          <p:spPr>
            <a:xfrm>
              <a:off x="7341394" y="24884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74" name="Freeform: Shape 1673">
              <a:extLst>
                <a:ext uri="{FF2B5EF4-FFF2-40B4-BE49-F238E27FC236}">
                  <a16:creationId xmlns:a16="http://schemas.microsoft.com/office/drawing/2014/main" xmlns="" id="{48D8B4D0-AE86-4667-A167-A8858140AD20}"/>
                </a:ext>
              </a:extLst>
            </p:cNvPr>
            <p:cNvSpPr/>
            <p:nvPr/>
          </p:nvSpPr>
          <p:spPr>
            <a:xfrm>
              <a:off x="7355681" y="2506955"/>
              <a:ext cx="28575" cy="19050"/>
            </a:xfrm>
            <a:custGeom>
              <a:avLst/>
              <a:gdLst>
                <a:gd name="connsiteX0" fmla="*/ 7144 w 28575"/>
                <a:gd name="connsiteY0" fmla="*/ 15264 h 19050"/>
                <a:gd name="connsiteX1" fmla="*/ 7144 w 28575"/>
                <a:gd name="connsiteY1" fmla="*/ 15264 h 19050"/>
              </a:gdLst>
              <a:ahLst/>
              <a:cxnLst>
                <a:cxn ang="0">
                  <a:pos x="connsiteX0" y="connsiteY0"/>
                </a:cxn>
                <a:cxn ang="0">
                  <a:pos x="connsiteX1" y="connsiteY1"/>
                </a:cxn>
              </a:cxnLst>
              <a:rect l="l" t="t" r="r" b="b"/>
              <a:pathLst>
                <a:path w="28575" h="19050">
                  <a:moveTo>
                    <a:pt x="7144" y="15264"/>
                  </a:moveTo>
                  <a:cubicBezTo>
                    <a:pt x="26194" y="11454"/>
                    <a:pt x="26194" y="-928"/>
                    <a:pt x="7144" y="152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75" name="Freeform: Shape 1674">
              <a:extLst>
                <a:ext uri="{FF2B5EF4-FFF2-40B4-BE49-F238E27FC236}">
                  <a16:creationId xmlns:a16="http://schemas.microsoft.com/office/drawing/2014/main" xmlns="" id="{F011B8C3-A313-41C9-B947-FAF44FEA6FF1}"/>
                </a:ext>
              </a:extLst>
            </p:cNvPr>
            <p:cNvSpPr/>
            <p:nvPr/>
          </p:nvSpPr>
          <p:spPr>
            <a:xfrm>
              <a:off x="7383304" y="24922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76" name="Freeform: Shape 1675">
              <a:extLst>
                <a:ext uri="{FF2B5EF4-FFF2-40B4-BE49-F238E27FC236}">
                  <a16:creationId xmlns:a16="http://schemas.microsoft.com/office/drawing/2014/main" xmlns="" id="{86836677-308C-414B-A3E9-2B39EAA345F5}"/>
                </a:ext>
              </a:extLst>
            </p:cNvPr>
            <p:cNvSpPr/>
            <p:nvPr/>
          </p:nvSpPr>
          <p:spPr>
            <a:xfrm>
              <a:off x="7385716" y="2518669"/>
              <a:ext cx="28575" cy="19050"/>
            </a:xfrm>
            <a:custGeom>
              <a:avLst/>
              <a:gdLst>
                <a:gd name="connsiteX0" fmla="*/ 26640 w 28575"/>
                <a:gd name="connsiteY0" fmla="*/ 11170 h 19050"/>
                <a:gd name="connsiteX1" fmla="*/ 7590 w 28575"/>
                <a:gd name="connsiteY1" fmla="*/ 8313 h 19050"/>
                <a:gd name="connsiteX2" fmla="*/ 26640 w 28575"/>
                <a:gd name="connsiteY2" fmla="*/ 11170 h 19050"/>
                <a:gd name="connsiteX3" fmla="*/ 24734 w 28575"/>
                <a:gd name="connsiteY3" fmla="*/ 13075 h 19050"/>
                <a:gd name="connsiteX4" fmla="*/ 23782 w 28575"/>
                <a:gd name="connsiteY4" fmla="*/ 12123 h 19050"/>
                <a:gd name="connsiteX5" fmla="*/ 24734 w 28575"/>
                <a:gd name="connsiteY5" fmla="*/ 13075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19050">
                  <a:moveTo>
                    <a:pt x="26640" y="11170"/>
                  </a:moveTo>
                  <a:cubicBezTo>
                    <a:pt x="9494" y="11170"/>
                    <a:pt x="5684" y="20695"/>
                    <a:pt x="7590" y="8313"/>
                  </a:cubicBezTo>
                  <a:cubicBezTo>
                    <a:pt x="13304" y="9265"/>
                    <a:pt x="26640" y="3550"/>
                    <a:pt x="26640" y="11170"/>
                  </a:cubicBezTo>
                  <a:close/>
                  <a:moveTo>
                    <a:pt x="24734" y="13075"/>
                  </a:moveTo>
                  <a:lnTo>
                    <a:pt x="23782" y="12123"/>
                  </a:lnTo>
                  <a:cubicBezTo>
                    <a:pt x="23782" y="13075"/>
                    <a:pt x="24734" y="13075"/>
                    <a:pt x="24734" y="1307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77" name="Freeform: Shape 1676">
              <a:extLst>
                <a:ext uri="{FF2B5EF4-FFF2-40B4-BE49-F238E27FC236}">
                  <a16:creationId xmlns:a16="http://schemas.microsoft.com/office/drawing/2014/main" xmlns="" id="{6793EA9D-F11D-4619-A5E4-D873F6768156}"/>
                </a:ext>
              </a:extLst>
            </p:cNvPr>
            <p:cNvSpPr/>
            <p:nvPr/>
          </p:nvSpPr>
          <p:spPr>
            <a:xfrm>
              <a:off x="7573804" y="24360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78" name="Freeform: Shape 1677">
              <a:extLst>
                <a:ext uri="{FF2B5EF4-FFF2-40B4-BE49-F238E27FC236}">
                  <a16:creationId xmlns:a16="http://schemas.microsoft.com/office/drawing/2014/main" xmlns="" id="{F8AE5F7E-BDFC-4F4E-850D-DDAC3CF271B1}"/>
                </a:ext>
              </a:extLst>
            </p:cNvPr>
            <p:cNvSpPr/>
            <p:nvPr/>
          </p:nvSpPr>
          <p:spPr>
            <a:xfrm>
              <a:off x="7452836" y="244459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79" name="Freeform: Shape 1678">
              <a:extLst>
                <a:ext uri="{FF2B5EF4-FFF2-40B4-BE49-F238E27FC236}">
                  <a16:creationId xmlns:a16="http://schemas.microsoft.com/office/drawing/2014/main" xmlns="" id="{479F2619-9AAD-4F78-B554-1CC4F138FAF9}"/>
                </a:ext>
              </a:extLst>
            </p:cNvPr>
            <p:cNvSpPr/>
            <p:nvPr/>
          </p:nvSpPr>
          <p:spPr>
            <a:xfrm>
              <a:off x="7468076" y="242077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8096"/>
                    <a:pt x="8096"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80" name="Freeform: Shape 1679">
              <a:extLst>
                <a:ext uri="{FF2B5EF4-FFF2-40B4-BE49-F238E27FC236}">
                  <a16:creationId xmlns:a16="http://schemas.microsoft.com/office/drawing/2014/main" xmlns="" id="{D03580D1-1A45-40DA-879E-5457DDA8E578}"/>
                </a:ext>
              </a:extLst>
            </p:cNvPr>
            <p:cNvSpPr/>
            <p:nvPr/>
          </p:nvSpPr>
          <p:spPr>
            <a:xfrm>
              <a:off x="7562903" y="243601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81" name="Freeform: Shape 1680">
              <a:extLst>
                <a:ext uri="{FF2B5EF4-FFF2-40B4-BE49-F238E27FC236}">
                  <a16:creationId xmlns:a16="http://schemas.microsoft.com/office/drawing/2014/main" xmlns="" id="{95842105-BF40-4AA1-A5DB-34E2242DCD76}"/>
                </a:ext>
              </a:extLst>
            </p:cNvPr>
            <p:cNvSpPr/>
            <p:nvPr/>
          </p:nvSpPr>
          <p:spPr>
            <a:xfrm>
              <a:off x="7502366" y="2434113"/>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8096" y="8096"/>
                  </a:cubicBezTo>
                  <a:cubicBezTo>
                    <a:pt x="8096"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82" name="Freeform: Shape 1681">
              <a:extLst>
                <a:ext uri="{FF2B5EF4-FFF2-40B4-BE49-F238E27FC236}">
                  <a16:creationId xmlns:a16="http://schemas.microsoft.com/office/drawing/2014/main" xmlns="" id="{EC1BC380-B585-4CA0-A51D-88B863390C55}"/>
                </a:ext>
              </a:extLst>
            </p:cNvPr>
            <p:cNvSpPr/>
            <p:nvPr/>
          </p:nvSpPr>
          <p:spPr>
            <a:xfrm>
              <a:off x="7468076" y="242321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83" name="Freeform: Shape 1682">
              <a:extLst>
                <a:ext uri="{FF2B5EF4-FFF2-40B4-BE49-F238E27FC236}">
                  <a16:creationId xmlns:a16="http://schemas.microsoft.com/office/drawing/2014/main" xmlns="" id="{BF171FDE-4716-4B3A-B0F4-A8A3787C0D19}"/>
                </a:ext>
              </a:extLst>
            </p:cNvPr>
            <p:cNvSpPr/>
            <p:nvPr/>
          </p:nvSpPr>
          <p:spPr>
            <a:xfrm>
              <a:off x="7445216" y="24255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84" name="Freeform: Shape 1683">
              <a:extLst>
                <a:ext uri="{FF2B5EF4-FFF2-40B4-BE49-F238E27FC236}">
                  <a16:creationId xmlns:a16="http://schemas.microsoft.com/office/drawing/2014/main" xmlns="" id="{6CE4F61A-5F5C-4EA6-9626-921A706ECDF8}"/>
                </a:ext>
              </a:extLst>
            </p:cNvPr>
            <p:cNvSpPr/>
            <p:nvPr/>
          </p:nvSpPr>
          <p:spPr>
            <a:xfrm>
              <a:off x="7446698" y="244459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lnTo>
                    <a:pt x="7567"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85" name="Freeform: Shape 1684">
              <a:extLst>
                <a:ext uri="{FF2B5EF4-FFF2-40B4-BE49-F238E27FC236}">
                  <a16:creationId xmlns:a16="http://schemas.microsoft.com/office/drawing/2014/main" xmlns="" id="{EAF18FC1-AF46-41A0-B4F7-3D0A14FE238C}"/>
                </a:ext>
              </a:extLst>
            </p:cNvPr>
            <p:cNvSpPr/>
            <p:nvPr/>
          </p:nvSpPr>
          <p:spPr>
            <a:xfrm>
              <a:off x="7420451" y="243220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714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86" name="Freeform: Shape 1685">
              <a:extLst>
                <a:ext uri="{FF2B5EF4-FFF2-40B4-BE49-F238E27FC236}">
                  <a16:creationId xmlns:a16="http://schemas.microsoft.com/office/drawing/2014/main" xmlns="" id="{F70F495A-5BB7-4A74-BDBA-55FCF4DBAA57}"/>
                </a:ext>
              </a:extLst>
            </p:cNvPr>
            <p:cNvSpPr/>
            <p:nvPr/>
          </p:nvSpPr>
          <p:spPr>
            <a:xfrm>
              <a:off x="7444264" y="24398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87" name="Freeform: Shape 1686">
              <a:extLst>
                <a:ext uri="{FF2B5EF4-FFF2-40B4-BE49-F238E27FC236}">
                  <a16:creationId xmlns:a16="http://schemas.microsoft.com/office/drawing/2014/main" xmlns="" id="{60EE862C-580F-42C2-8596-E26F3DA7E944}"/>
                </a:ext>
              </a:extLst>
            </p:cNvPr>
            <p:cNvSpPr/>
            <p:nvPr/>
          </p:nvSpPr>
          <p:spPr>
            <a:xfrm>
              <a:off x="7581001" y="245506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88" name="Freeform: Shape 1687">
              <a:extLst>
                <a:ext uri="{FF2B5EF4-FFF2-40B4-BE49-F238E27FC236}">
                  <a16:creationId xmlns:a16="http://schemas.microsoft.com/office/drawing/2014/main" xmlns="" id="{D4433C1B-91B0-4805-9C93-F322FFE573B8}"/>
                </a:ext>
              </a:extLst>
            </p:cNvPr>
            <p:cNvSpPr/>
            <p:nvPr/>
          </p:nvSpPr>
          <p:spPr>
            <a:xfrm>
              <a:off x="7584281" y="244459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89" name="Freeform: Shape 1688">
              <a:extLst>
                <a:ext uri="{FF2B5EF4-FFF2-40B4-BE49-F238E27FC236}">
                  <a16:creationId xmlns:a16="http://schemas.microsoft.com/office/drawing/2014/main" xmlns="" id="{47515EC6-3323-4415-8946-2CB9415A1F91}"/>
                </a:ext>
              </a:extLst>
            </p:cNvPr>
            <p:cNvSpPr/>
            <p:nvPr/>
          </p:nvSpPr>
          <p:spPr>
            <a:xfrm>
              <a:off x="7518559" y="2442160"/>
              <a:ext cx="9525" cy="9525"/>
            </a:xfrm>
            <a:custGeom>
              <a:avLst/>
              <a:gdLst>
                <a:gd name="connsiteX0" fmla="*/ 7144 w 9525"/>
                <a:gd name="connsiteY0" fmla="*/ 7670 h 9525"/>
                <a:gd name="connsiteX1" fmla="*/ 8096 w 9525"/>
                <a:gd name="connsiteY1" fmla="*/ 10527 h 9525"/>
                <a:gd name="connsiteX2" fmla="*/ 7144 w 9525"/>
                <a:gd name="connsiteY2" fmla="*/ 7670 h 9525"/>
              </a:gdLst>
              <a:ahLst/>
              <a:cxnLst>
                <a:cxn ang="0">
                  <a:pos x="connsiteX0" y="connsiteY0"/>
                </a:cxn>
                <a:cxn ang="0">
                  <a:pos x="connsiteX1" y="connsiteY1"/>
                </a:cxn>
                <a:cxn ang="0">
                  <a:pos x="connsiteX2" y="connsiteY2"/>
                </a:cxn>
              </a:cxnLst>
              <a:rect l="l" t="t" r="r" b="b"/>
              <a:pathLst>
                <a:path w="9525" h="9525">
                  <a:moveTo>
                    <a:pt x="7144" y="7670"/>
                  </a:moveTo>
                  <a:cubicBezTo>
                    <a:pt x="7144" y="8622"/>
                    <a:pt x="8096" y="9575"/>
                    <a:pt x="8096" y="10527"/>
                  </a:cubicBezTo>
                  <a:cubicBezTo>
                    <a:pt x="9049" y="9575"/>
                    <a:pt x="8096" y="5765"/>
                    <a:pt x="7144" y="767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90" name="Freeform: Shape 1689">
              <a:extLst>
                <a:ext uri="{FF2B5EF4-FFF2-40B4-BE49-F238E27FC236}">
                  <a16:creationId xmlns:a16="http://schemas.microsoft.com/office/drawing/2014/main" xmlns="" id="{E56BCAC2-B4D3-42BF-B601-A048C464C9C0}"/>
                </a:ext>
              </a:extLst>
            </p:cNvPr>
            <p:cNvSpPr/>
            <p:nvPr/>
          </p:nvSpPr>
          <p:spPr>
            <a:xfrm>
              <a:off x="7576661" y="249316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7144"/>
                    <a:pt x="8096" y="7144"/>
                  </a:cubicBezTo>
                  <a:cubicBezTo>
                    <a:pt x="7144" y="8096"/>
                    <a:pt x="7144" y="9049"/>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91" name="Freeform: Shape 1690">
              <a:extLst>
                <a:ext uri="{FF2B5EF4-FFF2-40B4-BE49-F238E27FC236}">
                  <a16:creationId xmlns:a16="http://schemas.microsoft.com/office/drawing/2014/main" xmlns="" id="{CE290C36-6B34-4F88-870F-6D63A36A6E50}"/>
                </a:ext>
              </a:extLst>
            </p:cNvPr>
            <p:cNvSpPr/>
            <p:nvPr/>
          </p:nvSpPr>
          <p:spPr>
            <a:xfrm>
              <a:off x="7576661" y="249126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8096"/>
                    <a:pt x="7144" y="9049"/>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92" name="Freeform: Shape 1691">
              <a:extLst>
                <a:ext uri="{FF2B5EF4-FFF2-40B4-BE49-F238E27FC236}">
                  <a16:creationId xmlns:a16="http://schemas.microsoft.com/office/drawing/2014/main" xmlns="" id="{F2E119C0-B004-469E-B28C-7F904F1BDA39}"/>
                </a:ext>
              </a:extLst>
            </p:cNvPr>
            <p:cNvSpPr/>
            <p:nvPr/>
          </p:nvSpPr>
          <p:spPr>
            <a:xfrm>
              <a:off x="7519088" y="2496264"/>
              <a:ext cx="9525" cy="9525"/>
            </a:xfrm>
            <a:custGeom>
              <a:avLst/>
              <a:gdLst>
                <a:gd name="connsiteX0" fmla="*/ 7567 w 9525"/>
                <a:gd name="connsiteY0" fmla="*/ 7858 h 9525"/>
                <a:gd name="connsiteX1" fmla="*/ 7567 w 9525"/>
                <a:gd name="connsiteY1" fmla="*/ 7858 h 9525"/>
                <a:gd name="connsiteX2" fmla="*/ 7567 w 9525"/>
                <a:gd name="connsiteY2" fmla="*/ 7858 h 9525"/>
              </a:gdLst>
              <a:ahLst/>
              <a:cxnLst>
                <a:cxn ang="0">
                  <a:pos x="connsiteX0" y="connsiteY0"/>
                </a:cxn>
                <a:cxn ang="0">
                  <a:pos x="connsiteX1" y="connsiteY1"/>
                </a:cxn>
                <a:cxn ang="0">
                  <a:pos x="connsiteX2" y="connsiteY2"/>
                </a:cxn>
              </a:cxnLst>
              <a:rect l="l" t="t" r="r" b="b"/>
              <a:pathLst>
                <a:path w="9525" h="9525">
                  <a:moveTo>
                    <a:pt x="7567" y="7858"/>
                  </a:moveTo>
                  <a:cubicBezTo>
                    <a:pt x="7567" y="6906"/>
                    <a:pt x="6615" y="6906"/>
                    <a:pt x="7567" y="7858"/>
                  </a:cubicBezTo>
                  <a:cubicBezTo>
                    <a:pt x="6615" y="7858"/>
                    <a:pt x="7567" y="7858"/>
                    <a:pt x="7567"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93" name="Freeform: Shape 1692">
              <a:extLst>
                <a:ext uri="{FF2B5EF4-FFF2-40B4-BE49-F238E27FC236}">
                  <a16:creationId xmlns:a16="http://schemas.microsoft.com/office/drawing/2014/main" xmlns="" id="{1113A5B3-1F83-47F8-8B09-1751841D9B6E}"/>
                </a:ext>
              </a:extLst>
            </p:cNvPr>
            <p:cNvSpPr/>
            <p:nvPr/>
          </p:nvSpPr>
          <p:spPr>
            <a:xfrm>
              <a:off x="7585722" y="2430169"/>
              <a:ext cx="9525" cy="28575"/>
            </a:xfrm>
            <a:custGeom>
              <a:avLst/>
              <a:gdLst>
                <a:gd name="connsiteX0" fmla="*/ 7608 w 9525"/>
                <a:gd name="connsiteY0" fmla="*/ 23471 h 28575"/>
                <a:gd name="connsiteX1" fmla="*/ 7608 w 9525"/>
                <a:gd name="connsiteY1" fmla="*/ 23471 h 28575"/>
              </a:gdLst>
              <a:ahLst/>
              <a:cxnLst>
                <a:cxn ang="0">
                  <a:pos x="connsiteX0" y="connsiteY0"/>
                </a:cxn>
                <a:cxn ang="0">
                  <a:pos x="connsiteX1" y="connsiteY1"/>
                </a:cxn>
              </a:cxnLst>
              <a:rect l="l" t="t" r="r" b="b"/>
              <a:pathLst>
                <a:path w="9525" h="28575">
                  <a:moveTo>
                    <a:pt x="7608" y="23471"/>
                  </a:moveTo>
                  <a:cubicBezTo>
                    <a:pt x="10465" y="-6057"/>
                    <a:pt x="5703" y="11088"/>
                    <a:pt x="7608" y="2347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94" name="Freeform: Shape 1693">
              <a:extLst>
                <a:ext uri="{FF2B5EF4-FFF2-40B4-BE49-F238E27FC236}">
                  <a16:creationId xmlns:a16="http://schemas.microsoft.com/office/drawing/2014/main" xmlns="" id="{71ABFA20-009C-4C2D-9D00-CBB4C7B45859}"/>
                </a:ext>
              </a:extLst>
            </p:cNvPr>
            <p:cNvSpPr/>
            <p:nvPr/>
          </p:nvSpPr>
          <p:spPr>
            <a:xfrm>
              <a:off x="7582376" y="248226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95" name="Freeform: Shape 1694">
              <a:extLst>
                <a:ext uri="{FF2B5EF4-FFF2-40B4-BE49-F238E27FC236}">
                  <a16:creationId xmlns:a16="http://schemas.microsoft.com/office/drawing/2014/main" xmlns="" id="{70A2F3B6-846C-4449-A0BC-872A97F50A25}"/>
                </a:ext>
              </a:extLst>
            </p:cNvPr>
            <p:cNvSpPr/>
            <p:nvPr/>
          </p:nvSpPr>
          <p:spPr>
            <a:xfrm>
              <a:off x="7421404" y="251602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96" name="Freeform: Shape 1695">
              <a:extLst>
                <a:ext uri="{FF2B5EF4-FFF2-40B4-BE49-F238E27FC236}">
                  <a16:creationId xmlns:a16="http://schemas.microsoft.com/office/drawing/2014/main" xmlns="" id="{CA7C91E6-1781-4136-943E-72EA1DBC67B5}"/>
                </a:ext>
              </a:extLst>
            </p:cNvPr>
            <p:cNvSpPr/>
            <p:nvPr/>
          </p:nvSpPr>
          <p:spPr>
            <a:xfrm>
              <a:off x="7580471" y="24626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97" name="Freeform: Shape 1696">
              <a:extLst>
                <a:ext uri="{FF2B5EF4-FFF2-40B4-BE49-F238E27FC236}">
                  <a16:creationId xmlns:a16="http://schemas.microsoft.com/office/drawing/2014/main" xmlns="" id="{D959A397-4908-4798-B270-24F5F8A097BE}"/>
                </a:ext>
              </a:extLst>
            </p:cNvPr>
            <p:cNvSpPr/>
            <p:nvPr/>
          </p:nvSpPr>
          <p:spPr>
            <a:xfrm>
              <a:off x="7429976" y="25160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98" name="Freeform: Shape 1697">
              <a:extLst>
                <a:ext uri="{FF2B5EF4-FFF2-40B4-BE49-F238E27FC236}">
                  <a16:creationId xmlns:a16="http://schemas.microsoft.com/office/drawing/2014/main" xmlns="" id="{21D8E5CF-020C-4F2D-9935-ABF8B805EBBD}"/>
                </a:ext>
              </a:extLst>
            </p:cNvPr>
            <p:cNvSpPr/>
            <p:nvPr/>
          </p:nvSpPr>
          <p:spPr>
            <a:xfrm>
              <a:off x="7430929" y="242649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99" name="Freeform: Shape 1698">
              <a:extLst>
                <a:ext uri="{FF2B5EF4-FFF2-40B4-BE49-F238E27FC236}">
                  <a16:creationId xmlns:a16="http://schemas.microsoft.com/office/drawing/2014/main" xmlns="" id="{889E4C91-6F6C-4F4C-8B8B-2DD7365CA058}"/>
                </a:ext>
              </a:extLst>
            </p:cNvPr>
            <p:cNvSpPr/>
            <p:nvPr/>
          </p:nvSpPr>
          <p:spPr>
            <a:xfrm>
              <a:off x="7429976" y="25160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00" name="Freeform: Shape 1699">
              <a:extLst>
                <a:ext uri="{FF2B5EF4-FFF2-40B4-BE49-F238E27FC236}">
                  <a16:creationId xmlns:a16="http://schemas.microsoft.com/office/drawing/2014/main" xmlns="" id="{52481C51-4093-437E-ACF4-CD2A44D20D50}"/>
                </a:ext>
              </a:extLst>
            </p:cNvPr>
            <p:cNvSpPr/>
            <p:nvPr/>
          </p:nvSpPr>
          <p:spPr>
            <a:xfrm>
              <a:off x="7470934" y="2498883"/>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01" name="Freeform: Shape 1700">
              <a:extLst>
                <a:ext uri="{FF2B5EF4-FFF2-40B4-BE49-F238E27FC236}">
                  <a16:creationId xmlns:a16="http://schemas.microsoft.com/office/drawing/2014/main" xmlns="" id="{74F159F5-FEEC-41AB-85B2-8C821A856C32}"/>
                </a:ext>
              </a:extLst>
            </p:cNvPr>
            <p:cNvSpPr/>
            <p:nvPr/>
          </p:nvSpPr>
          <p:spPr>
            <a:xfrm>
              <a:off x="7462361" y="24941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02" name="Freeform: Shape 1701">
              <a:extLst>
                <a:ext uri="{FF2B5EF4-FFF2-40B4-BE49-F238E27FC236}">
                  <a16:creationId xmlns:a16="http://schemas.microsoft.com/office/drawing/2014/main" xmlns="" id="{299B0373-316F-4F0A-B058-3C39FFDD61F9}"/>
                </a:ext>
              </a:extLst>
            </p:cNvPr>
            <p:cNvSpPr/>
            <p:nvPr/>
          </p:nvSpPr>
          <p:spPr>
            <a:xfrm>
              <a:off x="7514034" y="242458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cubicBezTo>
                    <a:pt x="6906" y="7144"/>
                    <a:pt x="7858"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03" name="Freeform: Shape 1702">
              <a:extLst>
                <a:ext uri="{FF2B5EF4-FFF2-40B4-BE49-F238E27FC236}">
                  <a16:creationId xmlns:a16="http://schemas.microsoft.com/office/drawing/2014/main" xmlns="" id="{E3FF483A-6DD2-4187-BBB8-016958918707}"/>
                </a:ext>
              </a:extLst>
            </p:cNvPr>
            <p:cNvSpPr/>
            <p:nvPr/>
          </p:nvSpPr>
          <p:spPr>
            <a:xfrm>
              <a:off x="7429976" y="2516981"/>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9049"/>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04" name="Freeform: Shape 1703">
              <a:extLst>
                <a:ext uri="{FF2B5EF4-FFF2-40B4-BE49-F238E27FC236}">
                  <a16:creationId xmlns:a16="http://schemas.microsoft.com/office/drawing/2014/main" xmlns="" id="{8215AA4B-E015-4D42-869A-C697BFEA348A}"/>
                </a:ext>
              </a:extLst>
            </p:cNvPr>
            <p:cNvSpPr/>
            <p:nvPr/>
          </p:nvSpPr>
          <p:spPr>
            <a:xfrm>
              <a:off x="7481411" y="24779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05" name="Freeform: Shape 1704">
              <a:extLst>
                <a:ext uri="{FF2B5EF4-FFF2-40B4-BE49-F238E27FC236}">
                  <a16:creationId xmlns:a16="http://schemas.microsoft.com/office/drawing/2014/main" xmlns="" id="{491611F2-EB84-463F-B7D1-FBA6DCF98D95}"/>
                </a:ext>
              </a:extLst>
            </p:cNvPr>
            <p:cNvSpPr/>
            <p:nvPr/>
          </p:nvSpPr>
          <p:spPr>
            <a:xfrm>
              <a:off x="7484297" y="2471605"/>
              <a:ext cx="9525" cy="19050"/>
            </a:xfrm>
            <a:custGeom>
              <a:avLst/>
              <a:gdLst>
                <a:gd name="connsiteX0" fmla="*/ 9020 w 9525"/>
                <a:gd name="connsiteY0" fmla="*/ 16325 h 19050"/>
                <a:gd name="connsiteX1" fmla="*/ 9020 w 9525"/>
                <a:gd name="connsiteY1" fmla="*/ 16325 h 19050"/>
              </a:gdLst>
              <a:ahLst/>
              <a:cxnLst>
                <a:cxn ang="0">
                  <a:pos x="connsiteX0" y="connsiteY0"/>
                </a:cxn>
                <a:cxn ang="0">
                  <a:pos x="connsiteX1" y="connsiteY1"/>
                </a:cxn>
              </a:cxnLst>
              <a:rect l="l" t="t" r="r" b="b"/>
              <a:pathLst>
                <a:path w="9525" h="19050">
                  <a:moveTo>
                    <a:pt x="9020" y="16325"/>
                  </a:moveTo>
                  <a:cubicBezTo>
                    <a:pt x="12830" y="-6535"/>
                    <a:pt x="3305" y="21087"/>
                    <a:pt x="9020" y="1632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06" name="Freeform: Shape 1705">
              <a:extLst>
                <a:ext uri="{FF2B5EF4-FFF2-40B4-BE49-F238E27FC236}">
                  <a16:creationId xmlns:a16="http://schemas.microsoft.com/office/drawing/2014/main" xmlns="" id="{EF5F4EDA-CFBA-46E9-8DB9-86BCE44A4DF8}"/>
                </a:ext>
              </a:extLst>
            </p:cNvPr>
            <p:cNvSpPr/>
            <p:nvPr/>
          </p:nvSpPr>
          <p:spPr>
            <a:xfrm>
              <a:off x="7485751" y="2481738"/>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8096"/>
                    <a:pt x="7567" y="8096"/>
                  </a:cubicBezTo>
                  <a:cubicBezTo>
                    <a:pt x="6615" y="8096"/>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07" name="Freeform: Shape 1706">
              <a:extLst>
                <a:ext uri="{FF2B5EF4-FFF2-40B4-BE49-F238E27FC236}">
                  <a16:creationId xmlns:a16="http://schemas.microsoft.com/office/drawing/2014/main" xmlns="" id="{8DA94C0C-A855-44C0-B8F8-565C5BEEE640}"/>
                </a:ext>
              </a:extLst>
            </p:cNvPr>
            <p:cNvSpPr/>
            <p:nvPr/>
          </p:nvSpPr>
          <p:spPr>
            <a:xfrm>
              <a:off x="7501414" y="2486739"/>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7144" y="6906"/>
                    <a:pt x="7144" y="7858"/>
                  </a:cubicBez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08" name="Freeform: Shape 1707">
              <a:extLst>
                <a:ext uri="{FF2B5EF4-FFF2-40B4-BE49-F238E27FC236}">
                  <a16:creationId xmlns:a16="http://schemas.microsoft.com/office/drawing/2014/main" xmlns="" id="{CD7CE30A-F60E-4735-A1B6-9DF6C626B060}"/>
                </a:ext>
              </a:extLst>
            </p:cNvPr>
            <p:cNvSpPr/>
            <p:nvPr/>
          </p:nvSpPr>
          <p:spPr>
            <a:xfrm>
              <a:off x="7394734" y="248554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10001"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09" name="Freeform: Shape 1708">
              <a:extLst>
                <a:ext uri="{FF2B5EF4-FFF2-40B4-BE49-F238E27FC236}">
                  <a16:creationId xmlns:a16="http://schemas.microsoft.com/office/drawing/2014/main" xmlns="" id="{56AB3463-1388-44FD-BCE9-E0554FD803E8}"/>
                </a:ext>
              </a:extLst>
            </p:cNvPr>
            <p:cNvSpPr/>
            <p:nvPr/>
          </p:nvSpPr>
          <p:spPr>
            <a:xfrm>
              <a:off x="7536233" y="2463366"/>
              <a:ext cx="9525" cy="9525"/>
            </a:xfrm>
            <a:custGeom>
              <a:avLst/>
              <a:gdLst>
                <a:gd name="connsiteX0" fmla="*/ 7567 w 9525"/>
                <a:gd name="connsiteY0" fmla="*/ 7419 h 9525"/>
                <a:gd name="connsiteX1" fmla="*/ 7567 w 9525"/>
                <a:gd name="connsiteY1" fmla="*/ 7419 h 9525"/>
              </a:gdLst>
              <a:ahLst/>
              <a:cxnLst>
                <a:cxn ang="0">
                  <a:pos x="connsiteX0" y="connsiteY0"/>
                </a:cxn>
                <a:cxn ang="0">
                  <a:pos x="connsiteX1" y="connsiteY1"/>
                </a:cxn>
              </a:cxnLst>
              <a:rect l="l" t="t" r="r" b="b"/>
              <a:pathLst>
                <a:path w="9525" h="9525">
                  <a:moveTo>
                    <a:pt x="7567" y="7419"/>
                  </a:moveTo>
                  <a:cubicBezTo>
                    <a:pt x="6615" y="6466"/>
                    <a:pt x="7567" y="8371"/>
                    <a:pt x="7567" y="74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10" name="Freeform: Shape 1709">
              <a:extLst>
                <a:ext uri="{FF2B5EF4-FFF2-40B4-BE49-F238E27FC236}">
                  <a16:creationId xmlns:a16="http://schemas.microsoft.com/office/drawing/2014/main" xmlns="" id="{D10247F9-5B82-48E4-BA14-F6BE1C5177C6}"/>
                </a:ext>
              </a:extLst>
            </p:cNvPr>
            <p:cNvSpPr/>
            <p:nvPr/>
          </p:nvSpPr>
          <p:spPr>
            <a:xfrm>
              <a:off x="7487126" y="2471261"/>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9049"/>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11" name="Freeform: Shape 1710">
              <a:extLst>
                <a:ext uri="{FF2B5EF4-FFF2-40B4-BE49-F238E27FC236}">
                  <a16:creationId xmlns:a16="http://schemas.microsoft.com/office/drawing/2014/main" xmlns="" id="{44D2BD5A-370B-4AF9-AD87-DF3BCF3BCAF5}"/>
                </a:ext>
              </a:extLst>
            </p:cNvPr>
            <p:cNvSpPr/>
            <p:nvPr/>
          </p:nvSpPr>
          <p:spPr>
            <a:xfrm>
              <a:off x="7538561" y="24712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11906"/>
                    <a:pt x="9049"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12" name="Freeform: Shape 1711">
              <a:extLst>
                <a:ext uri="{FF2B5EF4-FFF2-40B4-BE49-F238E27FC236}">
                  <a16:creationId xmlns:a16="http://schemas.microsoft.com/office/drawing/2014/main" xmlns="" id="{EFA439F9-9C7A-41F8-B457-EAD498FDC4C8}"/>
                </a:ext>
              </a:extLst>
            </p:cNvPr>
            <p:cNvSpPr/>
            <p:nvPr/>
          </p:nvSpPr>
          <p:spPr>
            <a:xfrm>
              <a:off x="7540466" y="24722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13" name="Freeform: Shape 1712">
              <a:extLst>
                <a:ext uri="{FF2B5EF4-FFF2-40B4-BE49-F238E27FC236}">
                  <a16:creationId xmlns:a16="http://schemas.microsoft.com/office/drawing/2014/main" xmlns="" id="{CD51CC8E-13BF-4DFC-9A68-D0C1AB901382}"/>
                </a:ext>
              </a:extLst>
            </p:cNvPr>
            <p:cNvSpPr/>
            <p:nvPr/>
          </p:nvSpPr>
          <p:spPr>
            <a:xfrm>
              <a:off x="7246144" y="2403977"/>
              <a:ext cx="352425" cy="133350"/>
            </a:xfrm>
            <a:custGeom>
              <a:avLst/>
              <a:gdLst>
                <a:gd name="connsiteX0" fmla="*/ 154781 w 352425"/>
                <a:gd name="connsiteY0" fmla="*/ 87762 h 133350"/>
                <a:gd name="connsiteX1" fmla="*/ 7144 w 352425"/>
                <a:gd name="connsiteY1" fmla="*/ 94430 h 133350"/>
                <a:gd name="connsiteX2" fmla="*/ 164306 w 352425"/>
                <a:gd name="connsiteY2" fmla="*/ 36327 h 133350"/>
                <a:gd name="connsiteX3" fmla="*/ 141446 w 352425"/>
                <a:gd name="connsiteY3" fmla="*/ 43947 h 133350"/>
                <a:gd name="connsiteX4" fmla="*/ 190976 w 352425"/>
                <a:gd name="connsiteY4" fmla="*/ 47757 h 133350"/>
                <a:gd name="connsiteX5" fmla="*/ 219551 w 352425"/>
                <a:gd name="connsiteY5" fmla="*/ 37280 h 133350"/>
                <a:gd name="connsiteX6" fmla="*/ 204311 w 352425"/>
                <a:gd name="connsiteY6" fmla="*/ 26802 h 133350"/>
                <a:gd name="connsiteX7" fmla="*/ 222409 w 352425"/>
                <a:gd name="connsiteY7" fmla="*/ 58235 h 133350"/>
                <a:gd name="connsiteX8" fmla="*/ 221456 w 352425"/>
                <a:gd name="connsiteY8" fmla="*/ 50615 h 133350"/>
                <a:gd name="connsiteX9" fmla="*/ 233839 w 352425"/>
                <a:gd name="connsiteY9" fmla="*/ 26802 h 133350"/>
                <a:gd name="connsiteX10" fmla="*/ 228124 w 352425"/>
                <a:gd name="connsiteY10" fmla="*/ 46805 h 133350"/>
                <a:gd name="connsiteX11" fmla="*/ 243364 w 352425"/>
                <a:gd name="connsiteY11" fmla="*/ 26802 h 133350"/>
                <a:gd name="connsiteX12" fmla="*/ 241459 w 352425"/>
                <a:gd name="connsiteY12" fmla="*/ 52520 h 133350"/>
                <a:gd name="connsiteX13" fmla="*/ 265271 w 352425"/>
                <a:gd name="connsiteY13" fmla="*/ 40137 h 133350"/>
                <a:gd name="connsiteX14" fmla="*/ 272891 w 352425"/>
                <a:gd name="connsiteY14" fmla="*/ 28707 h 133350"/>
                <a:gd name="connsiteX15" fmla="*/ 319564 w 352425"/>
                <a:gd name="connsiteY15" fmla="*/ 36327 h 133350"/>
                <a:gd name="connsiteX16" fmla="*/ 319564 w 352425"/>
                <a:gd name="connsiteY16" fmla="*/ 26802 h 133350"/>
                <a:gd name="connsiteX17" fmla="*/ 325279 w 352425"/>
                <a:gd name="connsiteY17" fmla="*/ 30612 h 133350"/>
                <a:gd name="connsiteX18" fmla="*/ 348139 w 352425"/>
                <a:gd name="connsiteY18" fmla="*/ 79190 h 133350"/>
                <a:gd name="connsiteX19" fmla="*/ 227171 w 352425"/>
                <a:gd name="connsiteY19" fmla="*/ 121100 h 133350"/>
                <a:gd name="connsiteX20" fmla="*/ 228124 w 352425"/>
                <a:gd name="connsiteY20" fmla="*/ 88715 h 133350"/>
                <a:gd name="connsiteX21" fmla="*/ 173831 w 352425"/>
                <a:gd name="connsiteY21" fmla="*/ 126815 h 133350"/>
                <a:gd name="connsiteX22" fmla="*/ 154781 w 352425"/>
                <a:gd name="connsiteY22" fmla="*/ 87762 h 133350"/>
                <a:gd name="connsiteX23" fmla="*/ 20479 w 352425"/>
                <a:gd name="connsiteY23" fmla="*/ 85857 h 133350"/>
                <a:gd name="connsiteX24" fmla="*/ 20479 w 352425"/>
                <a:gd name="connsiteY24" fmla="*/ 83952 h 133350"/>
                <a:gd name="connsiteX25" fmla="*/ 20479 w 352425"/>
                <a:gd name="connsiteY25" fmla="*/ 85857 h 133350"/>
                <a:gd name="connsiteX26" fmla="*/ 194786 w 352425"/>
                <a:gd name="connsiteY26" fmla="*/ 70617 h 133350"/>
                <a:gd name="connsiteX27" fmla="*/ 194786 w 352425"/>
                <a:gd name="connsiteY27" fmla="*/ 70617 h 133350"/>
                <a:gd name="connsiteX28" fmla="*/ 196691 w 352425"/>
                <a:gd name="connsiteY28" fmla="*/ 86810 h 133350"/>
                <a:gd name="connsiteX29" fmla="*/ 196691 w 352425"/>
                <a:gd name="connsiteY29" fmla="*/ 86810 h 133350"/>
                <a:gd name="connsiteX30" fmla="*/ 198596 w 352425"/>
                <a:gd name="connsiteY30" fmla="*/ 82047 h 133350"/>
                <a:gd name="connsiteX31" fmla="*/ 198596 w 352425"/>
                <a:gd name="connsiteY31" fmla="*/ 82047 h 133350"/>
                <a:gd name="connsiteX32" fmla="*/ 198596 w 352425"/>
                <a:gd name="connsiteY32" fmla="*/ 82047 h 133350"/>
                <a:gd name="connsiteX33" fmla="*/ 168116 w 352425"/>
                <a:gd name="connsiteY33" fmla="*/ 80142 h 133350"/>
                <a:gd name="connsiteX34" fmla="*/ 168116 w 352425"/>
                <a:gd name="connsiteY34" fmla="*/ 80142 h 133350"/>
                <a:gd name="connsiteX35" fmla="*/ 170974 w 352425"/>
                <a:gd name="connsiteY35" fmla="*/ 84905 h 133350"/>
                <a:gd name="connsiteX36" fmla="*/ 170974 w 352425"/>
                <a:gd name="connsiteY36" fmla="*/ 84905 h 133350"/>
                <a:gd name="connsiteX37" fmla="*/ 181451 w 352425"/>
                <a:gd name="connsiteY37" fmla="*/ 96335 h 133350"/>
                <a:gd name="connsiteX38" fmla="*/ 181451 w 352425"/>
                <a:gd name="connsiteY38" fmla="*/ 96335 h 133350"/>
                <a:gd name="connsiteX39" fmla="*/ 315754 w 352425"/>
                <a:gd name="connsiteY39" fmla="*/ 72522 h 133350"/>
                <a:gd name="connsiteX40" fmla="*/ 315754 w 352425"/>
                <a:gd name="connsiteY40" fmla="*/ 72522 h 133350"/>
                <a:gd name="connsiteX41" fmla="*/ 290036 w 352425"/>
                <a:gd name="connsiteY41" fmla="*/ 66807 h 133350"/>
                <a:gd name="connsiteX42" fmla="*/ 290036 w 352425"/>
                <a:gd name="connsiteY42" fmla="*/ 66807 h 133350"/>
                <a:gd name="connsiteX43" fmla="*/ 224314 w 352425"/>
                <a:gd name="connsiteY43" fmla="*/ 68712 h 133350"/>
                <a:gd name="connsiteX44" fmla="*/ 224314 w 352425"/>
                <a:gd name="connsiteY44" fmla="*/ 68712 h 133350"/>
                <a:gd name="connsiteX45" fmla="*/ 216694 w 352425"/>
                <a:gd name="connsiteY45" fmla="*/ 73475 h 133350"/>
                <a:gd name="connsiteX46" fmla="*/ 216694 w 352425"/>
                <a:gd name="connsiteY46" fmla="*/ 73475 h 133350"/>
                <a:gd name="connsiteX47" fmla="*/ 175736 w 352425"/>
                <a:gd name="connsiteY47" fmla="*/ 40137 h 133350"/>
                <a:gd name="connsiteX48" fmla="*/ 175736 w 352425"/>
                <a:gd name="connsiteY48" fmla="*/ 40137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2425" h="133350">
                  <a:moveTo>
                    <a:pt x="154781" y="87762"/>
                  </a:moveTo>
                  <a:cubicBezTo>
                    <a:pt x="137636" y="94430"/>
                    <a:pt x="19526" y="101097"/>
                    <a:pt x="7144" y="94430"/>
                  </a:cubicBezTo>
                  <a:cubicBezTo>
                    <a:pt x="53816" y="35375"/>
                    <a:pt x="123349" y="93477"/>
                    <a:pt x="164306" y="36327"/>
                  </a:cubicBezTo>
                  <a:cubicBezTo>
                    <a:pt x="175736" y="20135"/>
                    <a:pt x="144304" y="42042"/>
                    <a:pt x="141446" y="43947"/>
                  </a:cubicBezTo>
                  <a:cubicBezTo>
                    <a:pt x="144304" y="-15108"/>
                    <a:pt x="170974" y="64902"/>
                    <a:pt x="190976" y="47757"/>
                  </a:cubicBezTo>
                  <a:cubicBezTo>
                    <a:pt x="191929" y="68712"/>
                    <a:pt x="190976" y="-44635"/>
                    <a:pt x="219551" y="37280"/>
                  </a:cubicBezTo>
                  <a:cubicBezTo>
                    <a:pt x="219551" y="37280"/>
                    <a:pt x="200501" y="28707"/>
                    <a:pt x="204311" y="26802"/>
                  </a:cubicBezTo>
                  <a:cubicBezTo>
                    <a:pt x="195739" y="51567"/>
                    <a:pt x="201454" y="62045"/>
                    <a:pt x="222409" y="58235"/>
                  </a:cubicBezTo>
                  <a:cubicBezTo>
                    <a:pt x="217646" y="62045"/>
                    <a:pt x="250984" y="22040"/>
                    <a:pt x="221456" y="50615"/>
                  </a:cubicBezTo>
                  <a:cubicBezTo>
                    <a:pt x="228124" y="38232"/>
                    <a:pt x="209074" y="34422"/>
                    <a:pt x="233839" y="26802"/>
                  </a:cubicBezTo>
                  <a:cubicBezTo>
                    <a:pt x="231934" y="40137"/>
                    <a:pt x="234791" y="37280"/>
                    <a:pt x="228124" y="46805"/>
                  </a:cubicBezTo>
                  <a:cubicBezTo>
                    <a:pt x="236696" y="42042"/>
                    <a:pt x="242411" y="35375"/>
                    <a:pt x="243364" y="26802"/>
                  </a:cubicBezTo>
                  <a:cubicBezTo>
                    <a:pt x="243364" y="21087"/>
                    <a:pt x="238601" y="51567"/>
                    <a:pt x="241459" y="52520"/>
                  </a:cubicBezTo>
                  <a:cubicBezTo>
                    <a:pt x="239554" y="42042"/>
                    <a:pt x="251936" y="11562"/>
                    <a:pt x="265271" y="40137"/>
                  </a:cubicBezTo>
                  <a:cubicBezTo>
                    <a:pt x="267176" y="41090"/>
                    <a:pt x="250031" y="37280"/>
                    <a:pt x="272891" y="28707"/>
                  </a:cubicBezTo>
                  <a:cubicBezTo>
                    <a:pt x="249079" y="71570"/>
                    <a:pt x="320516" y="21087"/>
                    <a:pt x="319564" y="36327"/>
                  </a:cubicBezTo>
                  <a:cubicBezTo>
                    <a:pt x="286226" y="24897"/>
                    <a:pt x="346234" y="79190"/>
                    <a:pt x="319564" y="26802"/>
                  </a:cubicBezTo>
                  <a:cubicBezTo>
                    <a:pt x="333851" y="21087"/>
                    <a:pt x="312896" y="78237"/>
                    <a:pt x="325279" y="30612"/>
                  </a:cubicBezTo>
                  <a:cubicBezTo>
                    <a:pt x="385286" y="62045"/>
                    <a:pt x="290036" y="61092"/>
                    <a:pt x="348139" y="79190"/>
                  </a:cubicBezTo>
                  <a:cubicBezTo>
                    <a:pt x="343376" y="101097"/>
                    <a:pt x="229076" y="121100"/>
                    <a:pt x="227171" y="121100"/>
                  </a:cubicBezTo>
                  <a:cubicBezTo>
                    <a:pt x="235744" y="113480"/>
                    <a:pt x="235744" y="103002"/>
                    <a:pt x="228124" y="88715"/>
                  </a:cubicBezTo>
                  <a:cubicBezTo>
                    <a:pt x="210979" y="130625"/>
                    <a:pt x="185261" y="93477"/>
                    <a:pt x="173831" y="126815"/>
                  </a:cubicBezTo>
                  <a:cubicBezTo>
                    <a:pt x="175736" y="117290"/>
                    <a:pt x="181451" y="106812"/>
                    <a:pt x="154781" y="87762"/>
                  </a:cubicBezTo>
                  <a:close/>
                  <a:moveTo>
                    <a:pt x="20479" y="85857"/>
                  </a:moveTo>
                  <a:cubicBezTo>
                    <a:pt x="20479" y="85857"/>
                    <a:pt x="20479" y="84905"/>
                    <a:pt x="20479" y="83952"/>
                  </a:cubicBezTo>
                  <a:cubicBezTo>
                    <a:pt x="21431" y="84905"/>
                    <a:pt x="21431" y="85857"/>
                    <a:pt x="20479" y="85857"/>
                  </a:cubicBezTo>
                  <a:close/>
                  <a:moveTo>
                    <a:pt x="194786" y="70617"/>
                  </a:moveTo>
                  <a:cubicBezTo>
                    <a:pt x="191929" y="70617"/>
                    <a:pt x="177641" y="103002"/>
                    <a:pt x="194786" y="70617"/>
                  </a:cubicBezTo>
                  <a:close/>
                  <a:moveTo>
                    <a:pt x="196691" y="86810"/>
                  </a:moveTo>
                  <a:cubicBezTo>
                    <a:pt x="197644" y="87762"/>
                    <a:pt x="197644" y="80142"/>
                    <a:pt x="196691" y="86810"/>
                  </a:cubicBezTo>
                  <a:close/>
                  <a:moveTo>
                    <a:pt x="198596" y="82047"/>
                  </a:moveTo>
                  <a:cubicBezTo>
                    <a:pt x="197644" y="82047"/>
                    <a:pt x="197644" y="82047"/>
                    <a:pt x="198596" y="82047"/>
                  </a:cubicBezTo>
                  <a:lnTo>
                    <a:pt x="198596" y="82047"/>
                  </a:lnTo>
                  <a:close/>
                  <a:moveTo>
                    <a:pt x="168116" y="80142"/>
                  </a:moveTo>
                  <a:cubicBezTo>
                    <a:pt x="167164" y="79190"/>
                    <a:pt x="166211" y="80142"/>
                    <a:pt x="168116" y="80142"/>
                  </a:cubicBezTo>
                  <a:close/>
                  <a:moveTo>
                    <a:pt x="170974" y="84905"/>
                  </a:moveTo>
                  <a:cubicBezTo>
                    <a:pt x="170974" y="76332"/>
                    <a:pt x="170021" y="83000"/>
                    <a:pt x="170974" y="84905"/>
                  </a:cubicBezTo>
                  <a:close/>
                  <a:moveTo>
                    <a:pt x="181451" y="96335"/>
                  </a:moveTo>
                  <a:cubicBezTo>
                    <a:pt x="185261" y="70617"/>
                    <a:pt x="182404" y="94430"/>
                    <a:pt x="181451" y="96335"/>
                  </a:cubicBezTo>
                  <a:close/>
                  <a:moveTo>
                    <a:pt x="315754" y="72522"/>
                  </a:moveTo>
                  <a:cubicBezTo>
                    <a:pt x="314801" y="67760"/>
                    <a:pt x="310991" y="81095"/>
                    <a:pt x="315754" y="72522"/>
                  </a:cubicBezTo>
                  <a:close/>
                  <a:moveTo>
                    <a:pt x="290036" y="66807"/>
                  </a:moveTo>
                  <a:cubicBezTo>
                    <a:pt x="262414" y="114432"/>
                    <a:pt x="327184" y="61092"/>
                    <a:pt x="290036" y="66807"/>
                  </a:cubicBezTo>
                  <a:close/>
                  <a:moveTo>
                    <a:pt x="224314" y="68712"/>
                  </a:moveTo>
                  <a:cubicBezTo>
                    <a:pt x="247174" y="178250"/>
                    <a:pt x="304324" y="12515"/>
                    <a:pt x="224314" y="68712"/>
                  </a:cubicBezTo>
                  <a:close/>
                  <a:moveTo>
                    <a:pt x="216694" y="73475"/>
                  </a:moveTo>
                  <a:cubicBezTo>
                    <a:pt x="182404" y="120147"/>
                    <a:pt x="216694" y="67760"/>
                    <a:pt x="216694" y="73475"/>
                  </a:cubicBezTo>
                  <a:close/>
                  <a:moveTo>
                    <a:pt x="175736" y="40137"/>
                  </a:moveTo>
                  <a:cubicBezTo>
                    <a:pt x="175736" y="40137"/>
                    <a:pt x="175736" y="40137"/>
                    <a:pt x="175736" y="401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14" name="Freeform: Shape 1713">
              <a:extLst>
                <a:ext uri="{FF2B5EF4-FFF2-40B4-BE49-F238E27FC236}">
                  <a16:creationId xmlns:a16="http://schemas.microsoft.com/office/drawing/2014/main" xmlns="" id="{09852F12-8FE8-4FCB-8FF6-DEE944514711}"/>
                </a:ext>
              </a:extLst>
            </p:cNvPr>
            <p:cNvSpPr/>
            <p:nvPr/>
          </p:nvSpPr>
          <p:spPr>
            <a:xfrm>
              <a:off x="7582182" y="2451258"/>
              <a:ext cx="9525" cy="9525"/>
            </a:xfrm>
            <a:custGeom>
              <a:avLst/>
              <a:gdLst>
                <a:gd name="connsiteX0" fmla="*/ 7338 w 9525"/>
                <a:gd name="connsiteY0" fmla="*/ 10954 h 9525"/>
                <a:gd name="connsiteX1" fmla="*/ 9243 w 9525"/>
                <a:gd name="connsiteY1" fmla="*/ 7144 h 9525"/>
                <a:gd name="connsiteX2" fmla="*/ 7338 w 9525"/>
                <a:gd name="connsiteY2" fmla="*/ 10954 h 9525"/>
              </a:gdLst>
              <a:ahLst/>
              <a:cxnLst>
                <a:cxn ang="0">
                  <a:pos x="connsiteX0" y="connsiteY0"/>
                </a:cxn>
                <a:cxn ang="0">
                  <a:pos x="connsiteX1" y="connsiteY1"/>
                </a:cxn>
                <a:cxn ang="0">
                  <a:pos x="connsiteX2" y="connsiteY2"/>
                </a:cxn>
              </a:cxnLst>
              <a:rect l="l" t="t" r="r" b="b"/>
              <a:pathLst>
                <a:path w="9525" h="9525">
                  <a:moveTo>
                    <a:pt x="7338" y="10954"/>
                  </a:moveTo>
                  <a:cubicBezTo>
                    <a:pt x="8291" y="10001"/>
                    <a:pt x="9243" y="10001"/>
                    <a:pt x="9243" y="7144"/>
                  </a:cubicBezTo>
                  <a:cubicBezTo>
                    <a:pt x="9243" y="10954"/>
                    <a:pt x="6386" y="8096"/>
                    <a:pt x="7338"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15" name="Freeform: Shape 1714">
              <a:extLst>
                <a:ext uri="{FF2B5EF4-FFF2-40B4-BE49-F238E27FC236}">
                  <a16:creationId xmlns:a16="http://schemas.microsoft.com/office/drawing/2014/main" xmlns="" id="{1950E184-C3F8-4109-8BEE-0BBC7FFDF2FB}"/>
                </a:ext>
              </a:extLst>
            </p:cNvPr>
            <p:cNvSpPr/>
            <p:nvPr/>
          </p:nvSpPr>
          <p:spPr>
            <a:xfrm>
              <a:off x="7583858" y="2456679"/>
              <a:ext cx="9525" cy="9525"/>
            </a:xfrm>
            <a:custGeom>
              <a:avLst/>
              <a:gdLst>
                <a:gd name="connsiteX0" fmla="*/ 7567 w 9525"/>
                <a:gd name="connsiteY0" fmla="*/ 9343 h 9525"/>
                <a:gd name="connsiteX1" fmla="*/ 7567 w 9525"/>
                <a:gd name="connsiteY1" fmla="*/ 9343 h 9525"/>
              </a:gdLst>
              <a:ahLst/>
              <a:cxnLst>
                <a:cxn ang="0">
                  <a:pos x="connsiteX0" y="connsiteY0"/>
                </a:cxn>
                <a:cxn ang="0">
                  <a:pos x="connsiteX1" y="connsiteY1"/>
                </a:cxn>
              </a:cxnLst>
              <a:rect l="l" t="t" r="r" b="b"/>
              <a:pathLst>
                <a:path w="9525" h="9525">
                  <a:moveTo>
                    <a:pt x="7567" y="9343"/>
                  </a:moveTo>
                  <a:cubicBezTo>
                    <a:pt x="7567" y="5533"/>
                    <a:pt x="6615" y="7438"/>
                    <a:pt x="7567" y="93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16" name="Freeform: Shape 1715">
              <a:extLst>
                <a:ext uri="{FF2B5EF4-FFF2-40B4-BE49-F238E27FC236}">
                  <a16:creationId xmlns:a16="http://schemas.microsoft.com/office/drawing/2014/main" xmlns="" id="{B86D6E56-5BD5-4C65-8F04-BD3F501A5A8A}"/>
                </a:ext>
              </a:extLst>
            </p:cNvPr>
            <p:cNvSpPr/>
            <p:nvPr/>
          </p:nvSpPr>
          <p:spPr>
            <a:xfrm>
              <a:off x="7585033" y="2479784"/>
              <a:ext cx="9525" cy="9525"/>
            </a:xfrm>
            <a:custGeom>
              <a:avLst/>
              <a:gdLst>
                <a:gd name="connsiteX0" fmla="*/ 7344 w 9525"/>
                <a:gd name="connsiteY0" fmla="*/ 8146 h 9525"/>
                <a:gd name="connsiteX1" fmla="*/ 7344 w 9525"/>
                <a:gd name="connsiteY1" fmla="*/ 8146 h 9525"/>
              </a:gdLst>
              <a:ahLst/>
              <a:cxnLst>
                <a:cxn ang="0">
                  <a:pos x="connsiteX0" y="connsiteY0"/>
                </a:cxn>
                <a:cxn ang="0">
                  <a:pos x="connsiteX1" y="connsiteY1"/>
                </a:cxn>
              </a:cxnLst>
              <a:rect l="l" t="t" r="r" b="b"/>
              <a:pathLst>
                <a:path w="9525" h="9525">
                  <a:moveTo>
                    <a:pt x="7344" y="8146"/>
                  </a:moveTo>
                  <a:cubicBezTo>
                    <a:pt x="9249" y="3383"/>
                    <a:pt x="6392" y="17671"/>
                    <a:pt x="7344" y="814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17" name="Freeform: Shape 1716">
              <a:extLst>
                <a:ext uri="{FF2B5EF4-FFF2-40B4-BE49-F238E27FC236}">
                  <a16:creationId xmlns:a16="http://schemas.microsoft.com/office/drawing/2014/main" xmlns="" id="{84631B73-57AD-42D0-9D16-A59AE70E7A62}"/>
                </a:ext>
              </a:extLst>
            </p:cNvPr>
            <p:cNvSpPr/>
            <p:nvPr/>
          </p:nvSpPr>
          <p:spPr>
            <a:xfrm>
              <a:off x="7583329" y="2489064"/>
              <a:ext cx="9525" cy="9525"/>
            </a:xfrm>
            <a:custGeom>
              <a:avLst/>
              <a:gdLst>
                <a:gd name="connsiteX0" fmla="*/ 7144 w 9525"/>
                <a:gd name="connsiteY0" fmla="*/ 9343 h 9525"/>
                <a:gd name="connsiteX1" fmla="*/ 7144 w 9525"/>
                <a:gd name="connsiteY1" fmla="*/ 9343 h 9525"/>
              </a:gdLst>
              <a:ahLst/>
              <a:cxnLst>
                <a:cxn ang="0">
                  <a:pos x="connsiteX0" y="connsiteY0"/>
                </a:cxn>
                <a:cxn ang="0">
                  <a:pos x="connsiteX1" y="connsiteY1"/>
                </a:cxn>
              </a:cxnLst>
              <a:rect l="l" t="t" r="r" b="b"/>
              <a:pathLst>
                <a:path w="9525" h="9525">
                  <a:moveTo>
                    <a:pt x="7144" y="9343"/>
                  </a:moveTo>
                  <a:cubicBezTo>
                    <a:pt x="10001" y="5533"/>
                    <a:pt x="8096" y="7439"/>
                    <a:pt x="7144" y="93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18" name="Freeform: Shape 1717">
              <a:extLst>
                <a:ext uri="{FF2B5EF4-FFF2-40B4-BE49-F238E27FC236}">
                  <a16:creationId xmlns:a16="http://schemas.microsoft.com/office/drawing/2014/main" xmlns="" id="{01767A16-A189-441A-B7B5-7A0CBF085130}"/>
                </a:ext>
              </a:extLst>
            </p:cNvPr>
            <p:cNvSpPr/>
            <p:nvPr/>
          </p:nvSpPr>
          <p:spPr>
            <a:xfrm>
              <a:off x="7549039" y="2422398"/>
              <a:ext cx="9525" cy="9525"/>
            </a:xfrm>
            <a:custGeom>
              <a:avLst/>
              <a:gdLst>
                <a:gd name="connsiteX0" fmla="*/ 9049 w 9525"/>
                <a:gd name="connsiteY0" fmla="*/ 8381 h 9525"/>
                <a:gd name="connsiteX1" fmla="*/ 7144 w 9525"/>
                <a:gd name="connsiteY1" fmla="*/ 9334 h 9525"/>
                <a:gd name="connsiteX2" fmla="*/ 9049 w 9525"/>
                <a:gd name="connsiteY2" fmla="*/ 8381 h 9525"/>
              </a:gdLst>
              <a:ahLst/>
              <a:cxnLst>
                <a:cxn ang="0">
                  <a:pos x="connsiteX0" y="connsiteY0"/>
                </a:cxn>
                <a:cxn ang="0">
                  <a:pos x="connsiteX1" y="connsiteY1"/>
                </a:cxn>
                <a:cxn ang="0">
                  <a:pos x="connsiteX2" y="connsiteY2"/>
                </a:cxn>
              </a:cxnLst>
              <a:rect l="l" t="t" r="r" b="b"/>
              <a:pathLst>
                <a:path w="9525" h="9525">
                  <a:moveTo>
                    <a:pt x="9049" y="8381"/>
                  </a:moveTo>
                  <a:cubicBezTo>
                    <a:pt x="9049" y="5524"/>
                    <a:pt x="8096" y="8381"/>
                    <a:pt x="7144" y="9334"/>
                  </a:cubicBezTo>
                  <a:cubicBezTo>
                    <a:pt x="8096" y="9334"/>
                    <a:pt x="9049" y="9334"/>
                    <a:pt x="9049" y="838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19" name="Freeform: Shape 1718">
              <a:extLst>
                <a:ext uri="{FF2B5EF4-FFF2-40B4-BE49-F238E27FC236}">
                  <a16:creationId xmlns:a16="http://schemas.microsoft.com/office/drawing/2014/main" xmlns="" id="{99474FBA-C237-40FB-9CB0-AA40555F4AF1}"/>
                </a:ext>
              </a:extLst>
            </p:cNvPr>
            <p:cNvSpPr/>
            <p:nvPr/>
          </p:nvSpPr>
          <p:spPr>
            <a:xfrm>
              <a:off x="7279481" y="2432208"/>
              <a:ext cx="19050" cy="9525"/>
            </a:xfrm>
            <a:custGeom>
              <a:avLst/>
              <a:gdLst>
                <a:gd name="connsiteX0" fmla="*/ 17621 w 19050"/>
                <a:gd name="connsiteY0" fmla="*/ 7144 h 9525"/>
                <a:gd name="connsiteX1" fmla="*/ 7144 w 19050"/>
                <a:gd name="connsiteY1" fmla="*/ 10001 h 9525"/>
                <a:gd name="connsiteX2" fmla="*/ 17621 w 19050"/>
                <a:gd name="connsiteY2" fmla="*/ 7144 h 9525"/>
              </a:gdLst>
              <a:ahLst/>
              <a:cxnLst>
                <a:cxn ang="0">
                  <a:pos x="connsiteX0" y="connsiteY0"/>
                </a:cxn>
                <a:cxn ang="0">
                  <a:pos x="connsiteX1" y="connsiteY1"/>
                </a:cxn>
                <a:cxn ang="0">
                  <a:pos x="connsiteX2" y="connsiteY2"/>
                </a:cxn>
              </a:cxnLst>
              <a:rect l="l" t="t" r="r" b="b"/>
              <a:pathLst>
                <a:path w="19050" h="9525">
                  <a:moveTo>
                    <a:pt x="17621" y="7144"/>
                  </a:moveTo>
                  <a:lnTo>
                    <a:pt x="7144" y="10001"/>
                  </a:lnTo>
                  <a:cubicBezTo>
                    <a:pt x="10954" y="8096"/>
                    <a:pt x="13811" y="8096"/>
                    <a:pt x="1762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20" name="Freeform: Shape 1719">
              <a:extLst>
                <a:ext uri="{FF2B5EF4-FFF2-40B4-BE49-F238E27FC236}">
                  <a16:creationId xmlns:a16="http://schemas.microsoft.com/office/drawing/2014/main" xmlns="" id="{F0ADC30A-1BE8-4A9A-BF30-A112929C8DA4}"/>
                </a:ext>
              </a:extLst>
            </p:cNvPr>
            <p:cNvSpPr/>
            <p:nvPr/>
          </p:nvSpPr>
          <p:spPr>
            <a:xfrm>
              <a:off x="7517606" y="2436340"/>
              <a:ext cx="19050" cy="19050"/>
            </a:xfrm>
            <a:custGeom>
              <a:avLst/>
              <a:gdLst>
                <a:gd name="connsiteX0" fmla="*/ 7144 w 19050"/>
                <a:gd name="connsiteY0" fmla="*/ 14442 h 19050"/>
                <a:gd name="connsiteX1" fmla="*/ 7144 w 19050"/>
                <a:gd name="connsiteY1" fmla="*/ 14442 h 19050"/>
              </a:gdLst>
              <a:ahLst/>
              <a:cxnLst>
                <a:cxn ang="0">
                  <a:pos x="connsiteX0" y="connsiteY0"/>
                </a:cxn>
                <a:cxn ang="0">
                  <a:pos x="connsiteX1" y="connsiteY1"/>
                </a:cxn>
              </a:cxnLst>
              <a:rect l="l" t="t" r="r" b="b"/>
              <a:pathLst>
                <a:path w="19050" h="19050">
                  <a:moveTo>
                    <a:pt x="7144" y="14442"/>
                  </a:moveTo>
                  <a:cubicBezTo>
                    <a:pt x="17621" y="2059"/>
                    <a:pt x="9049" y="7774"/>
                    <a:pt x="7144" y="1444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21" name="Freeform: Shape 1720">
              <a:extLst>
                <a:ext uri="{FF2B5EF4-FFF2-40B4-BE49-F238E27FC236}">
                  <a16:creationId xmlns:a16="http://schemas.microsoft.com/office/drawing/2014/main" xmlns="" id="{89BCA227-C8F4-4438-9FD6-A125D6636E07}"/>
                </a:ext>
              </a:extLst>
            </p:cNvPr>
            <p:cNvSpPr/>
            <p:nvPr/>
          </p:nvSpPr>
          <p:spPr>
            <a:xfrm>
              <a:off x="7515701" y="2423636"/>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0954" y="22384"/>
                    <a:pt x="7144" y="1381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22" name="Freeform: Shape 1721">
              <a:extLst>
                <a:ext uri="{FF2B5EF4-FFF2-40B4-BE49-F238E27FC236}">
                  <a16:creationId xmlns:a16="http://schemas.microsoft.com/office/drawing/2014/main" xmlns="" id="{916D8588-2844-4656-9E74-D75DE9D899B9}"/>
                </a:ext>
              </a:extLst>
            </p:cNvPr>
            <p:cNvSpPr/>
            <p:nvPr/>
          </p:nvSpPr>
          <p:spPr>
            <a:xfrm>
              <a:off x="7538138" y="249888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2859"/>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23" name="Freeform: Shape 1722">
              <a:extLst>
                <a:ext uri="{FF2B5EF4-FFF2-40B4-BE49-F238E27FC236}">
                  <a16:creationId xmlns:a16="http://schemas.microsoft.com/office/drawing/2014/main" xmlns="" id="{9D5D4DBA-C2DD-477E-8AF6-2A64B3D49B4C}"/>
                </a:ext>
              </a:extLst>
            </p:cNvPr>
            <p:cNvSpPr/>
            <p:nvPr/>
          </p:nvSpPr>
          <p:spPr>
            <a:xfrm>
              <a:off x="7502762" y="2427006"/>
              <a:ext cx="9525" cy="9525"/>
            </a:xfrm>
            <a:custGeom>
              <a:avLst/>
              <a:gdLst>
                <a:gd name="connsiteX0" fmla="*/ 8653 w 9525"/>
                <a:gd name="connsiteY0" fmla="*/ 9488 h 9525"/>
                <a:gd name="connsiteX1" fmla="*/ 8653 w 9525"/>
                <a:gd name="connsiteY1" fmla="*/ 9488 h 9525"/>
              </a:gdLst>
              <a:ahLst/>
              <a:cxnLst>
                <a:cxn ang="0">
                  <a:pos x="connsiteX0" y="connsiteY0"/>
                </a:cxn>
                <a:cxn ang="0">
                  <a:pos x="connsiteX1" y="connsiteY1"/>
                </a:cxn>
              </a:cxnLst>
              <a:rect l="l" t="t" r="r" b="b"/>
              <a:pathLst>
                <a:path w="9525" h="9525">
                  <a:moveTo>
                    <a:pt x="8653" y="9488"/>
                  </a:moveTo>
                  <a:cubicBezTo>
                    <a:pt x="7700" y="8536"/>
                    <a:pt x="5795" y="4726"/>
                    <a:pt x="8653" y="9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24" name="Freeform: Shape 1723">
              <a:extLst>
                <a:ext uri="{FF2B5EF4-FFF2-40B4-BE49-F238E27FC236}">
                  <a16:creationId xmlns:a16="http://schemas.microsoft.com/office/drawing/2014/main" xmlns="" id="{22638AA4-80EF-4440-BE44-D820566A7816}"/>
                </a:ext>
              </a:extLst>
            </p:cNvPr>
            <p:cNvSpPr/>
            <p:nvPr/>
          </p:nvSpPr>
          <p:spPr>
            <a:xfrm>
              <a:off x="7504271" y="242744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25" name="Freeform: Shape 1724">
              <a:extLst>
                <a:ext uri="{FF2B5EF4-FFF2-40B4-BE49-F238E27FC236}">
                  <a16:creationId xmlns:a16="http://schemas.microsoft.com/office/drawing/2014/main" xmlns="" id="{31604C95-89A9-4A39-97C5-A9E0568FFA68}"/>
                </a:ext>
              </a:extLst>
            </p:cNvPr>
            <p:cNvSpPr/>
            <p:nvPr/>
          </p:nvSpPr>
          <p:spPr>
            <a:xfrm>
              <a:off x="7538561" y="25084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001"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26" name="Freeform: Shape 1725">
              <a:extLst>
                <a:ext uri="{FF2B5EF4-FFF2-40B4-BE49-F238E27FC236}">
                  <a16:creationId xmlns:a16="http://schemas.microsoft.com/office/drawing/2014/main" xmlns="" id="{C71D52FF-0F98-47F0-968A-D6FEEBEC6BF8}"/>
                </a:ext>
              </a:extLst>
            </p:cNvPr>
            <p:cNvSpPr/>
            <p:nvPr/>
          </p:nvSpPr>
          <p:spPr>
            <a:xfrm>
              <a:off x="7524007" y="2483491"/>
              <a:ext cx="9525" cy="9525"/>
            </a:xfrm>
            <a:custGeom>
              <a:avLst/>
              <a:gdLst>
                <a:gd name="connsiteX0" fmla="*/ 7410 w 9525"/>
                <a:gd name="connsiteY0" fmla="*/ 9201 h 9525"/>
                <a:gd name="connsiteX1" fmla="*/ 8363 w 9525"/>
                <a:gd name="connsiteY1" fmla="*/ 7296 h 9525"/>
                <a:gd name="connsiteX2" fmla="*/ 7410 w 9525"/>
                <a:gd name="connsiteY2" fmla="*/ 9201 h 9525"/>
              </a:gdLst>
              <a:ahLst/>
              <a:cxnLst>
                <a:cxn ang="0">
                  <a:pos x="connsiteX0" y="connsiteY0"/>
                </a:cxn>
                <a:cxn ang="0">
                  <a:pos x="connsiteX1" y="connsiteY1"/>
                </a:cxn>
                <a:cxn ang="0">
                  <a:pos x="connsiteX2" y="connsiteY2"/>
                </a:cxn>
              </a:cxnLst>
              <a:rect l="l" t="t" r="r" b="b"/>
              <a:pathLst>
                <a:path w="9525" h="9525">
                  <a:moveTo>
                    <a:pt x="7410" y="9201"/>
                  </a:moveTo>
                  <a:lnTo>
                    <a:pt x="8363" y="7296"/>
                  </a:lnTo>
                  <a:cubicBezTo>
                    <a:pt x="8363" y="7296"/>
                    <a:pt x="6458" y="6344"/>
                    <a:pt x="7410" y="92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27" name="Freeform: Shape 1726">
              <a:extLst>
                <a:ext uri="{FF2B5EF4-FFF2-40B4-BE49-F238E27FC236}">
                  <a16:creationId xmlns:a16="http://schemas.microsoft.com/office/drawing/2014/main" xmlns="" id="{7CBFD81F-88AF-4E5B-97BF-0151AAD6E28E}"/>
                </a:ext>
              </a:extLst>
            </p:cNvPr>
            <p:cNvSpPr/>
            <p:nvPr/>
          </p:nvSpPr>
          <p:spPr>
            <a:xfrm>
              <a:off x="7494599" y="242839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11906"/>
                    <a:pt x="7291" y="9049"/>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28" name="Freeform: Shape 1727">
              <a:extLst>
                <a:ext uri="{FF2B5EF4-FFF2-40B4-BE49-F238E27FC236}">
                  <a16:creationId xmlns:a16="http://schemas.microsoft.com/office/drawing/2014/main" xmlns="" id="{669AF8AA-921B-4AE9-AAB7-5452659EC1A5}"/>
                </a:ext>
              </a:extLst>
            </p:cNvPr>
            <p:cNvSpPr/>
            <p:nvPr/>
          </p:nvSpPr>
          <p:spPr>
            <a:xfrm>
              <a:off x="7516935" y="2498883"/>
              <a:ext cx="9525" cy="9525"/>
            </a:xfrm>
            <a:custGeom>
              <a:avLst/>
              <a:gdLst>
                <a:gd name="connsiteX0" fmla="*/ 7815 w 9525"/>
                <a:gd name="connsiteY0" fmla="*/ 7144 h 9525"/>
                <a:gd name="connsiteX1" fmla="*/ 7815 w 9525"/>
                <a:gd name="connsiteY1" fmla="*/ 10954 h 9525"/>
                <a:gd name="connsiteX2" fmla="*/ 7815 w 9525"/>
                <a:gd name="connsiteY2" fmla="*/ 7144 h 9525"/>
              </a:gdLst>
              <a:ahLst/>
              <a:cxnLst>
                <a:cxn ang="0">
                  <a:pos x="connsiteX0" y="connsiteY0"/>
                </a:cxn>
                <a:cxn ang="0">
                  <a:pos x="connsiteX1" y="connsiteY1"/>
                </a:cxn>
                <a:cxn ang="0">
                  <a:pos x="connsiteX2" y="connsiteY2"/>
                </a:cxn>
              </a:cxnLst>
              <a:rect l="l" t="t" r="r" b="b"/>
              <a:pathLst>
                <a:path w="9525" h="9525">
                  <a:moveTo>
                    <a:pt x="7815" y="7144"/>
                  </a:moveTo>
                  <a:cubicBezTo>
                    <a:pt x="8767" y="10954"/>
                    <a:pt x="5909" y="8096"/>
                    <a:pt x="7815" y="10954"/>
                  </a:cubicBezTo>
                  <a:cubicBezTo>
                    <a:pt x="8767" y="10954"/>
                    <a:pt x="8767" y="9049"/>
                    <a:pt x="781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29" name="Freeform: Shape 1728">
              <a:extLst>
                <a:ext uri="{FF2B5EF4-FFF2-40B4-BE49-F238E27FC236}">
                  <a16:creationId xmlns:a16="http://schemas.microsoft.com/office/drawing/2014/main" xmlns="" id="{48FB90D5-8418-4E46-9FC3-0A5A881173F2}"/>
                </a:ext>
              </a:extLst>
            </p:cNvPr>
            <p:cNvSpPr/>
            <p:nvPr/>
          </p:nvSpPr>
          <p:spPr>
            <a:xfrm>
              <a:off x="7497842" y="2476976"/>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8096"/>
                    <a:pt x="7858" y="7144"/>
                  </a:cubicBezTo>
                  <a:cubicBezTo>
                    <a:pt x="6906" y="8096"/>
                    <a:pt x="6906" y="8096"/>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30" name="Freeform: Shape 1729">
              <a:extLst>
                <a:ext uri="{FF2B5EF4-FFF2-40B4-BE49-F238E27FC236}">
                  <a16:creationId xmlns:a16="http://schemas.microsoft.com/office/drawing/2014/main" xmlns="" id="{02CC4865-C3D2-45C2-AF14-B41C69EBB606}"/>
                </a:ext>
              </a:extLst>
            </p:cNvPr>
            <p:cNvSpPr/>
            <p:nvPr/>
          </p:nvSpPr>
          <p:spPr>
            <a:xfrm>
              <a:off x="7498556" y="2476552"/>
              <a:ext cx="9525" cy="9525"/>
            </a:xfrm>
            <a:custGeom>
              <a:avLst/>
              <a:gdLst>
                <a:gd name="connsiteX0" fmla="*/ 7144 w 9525"/>
                <a:gd name="connsiteY0" fmla="*/ 7567 h 9525"/>
                <a:gd name="connsiteX1" fmla="*/ 9049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8096" y="8520"/>
                    <a:pt x="9049" y="7567"/>
                  </a:cubicBez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31" name="Freeform: Shape 1730">
              <a:extLst>
                <a:ext uri="{FF2B5EF4-FFF2-40B4-BE49-F238E27FC236}">
                  <a16:creationId xmlns:a16="http://schemas.microsoft.com/office/drawing/2014/main" xmlns="" id="{7FA9C8D1-550B-4773-BF6D-C8C6A998443F}"/>
                </a:ext>
              </a:extLst>
            </p:cNvPr>
            <p:cNvSpPr/>
            <p:nvPr/>
          </p:nvSpPr>
          <p:spPr>
            <a:xfrm>
              <a:off x="7491688" y="2476368"/>
              <a:ext cx="9525" cy="9525"/>
            </a:xfrm>
            <a:custGeom>
              <a:avLst/>
              <a:gdLst>
                <a:gd name="connsiteX0" fmla="*/ 7344 w 9525"/>
                <a:gd name="connsiteY0" fmla="*/ 9657 h 9525"/>
                <a:gd name="connsiteX1" fmla="*/ 7344 w 9525"/>
                <a:gd name="connsiteY1" fmla="*/ 9657 h 9525"/>
              </a:gdLst>
              <a:ahLst/>
              <a:cxnLst>
                <a:cxn ang="0">
                  <a:pos x="connsiteX0" y="connsiteY0"/>
                </a:cxn>
                <a:cxn ang="0">
                  <a:pos x="connsiteX1" y="connsiteY1"/>
                </a:cxn>
              </a:cxnLst>
              <a:rect l="l" t="t" r="r" b="b"/>
              <a:pathLst>
                <a:path w="9525" h="9525">
                  <a:moveTo>
                    <a:pt x="7344" y="9657"/>
                  </a:moveTo>
                  <a:cubicBezTo>
                    <a:pt x="9249" y="5847"/>
                    <a:pt x="6392" y="6799"/>
                    <a:pt x="7344" y="965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32" name="Freeform: Shape 1731">
              <a:extLst>
                <a:ext uri="{FF2B5EF4-FFF2-40B4-BE49-F238E27FC236}">
                  <a16:creationId xmlns:a16="http://schemas.microsoft.com/office/drawing/2014/main" xmlns="" id="{59DBADE7-C4EF-47AE-BA46-FE98F9CC118B}"/>
                </a:ext>
              </a:extLst>
            </p:cNvPr>
            <p:cNvSpPr/>
            <p:nvPr/>
          </p:nvSpPr>
          <p:spPr>
            <a:xfrm>
              <a:off x="7462361" y="2420683"/>
              <a:ext cx="9525" cy="9525"/>
            </a:xfrm>
            <a:custGeom>
              <a:avLst/>
              <a:gdLst>
                <a:gd name="connsiteX0" fmla="*/ 7144 w 9525"/>
                <a:gd name="connsiteY0" fmla="*/ 7239 h 9525"/>
                <a:gd name="connsiteX1" fmla="*/ 7144 w 9525"/>
                <a:gd name="connsiteY1" fmla="*/ 7239 h 9525"/>
              </a:gdLst>
              <a:ahLst/>
              <a:cxnLst>
                <a:cxn ang="0">
                  <a:pos x="connsiteX0" y="connsiteY0"/>
                </a:cxn>
                <a:cxn ang="0">
                  <a:pos x="connsiteX1" y="connsiteY1"/>
                </a:cxn>
              </a:cxnLst>
              <a:rect l="l" t="t" r="r" b="b"/>
              <a:pathLst>
                <a:path w="9525" h="9525">
                  <a:moveTo>
                    <a:pt x="7144" y="7239"/>
                  </a:moveTo>
                  <a:cubicBezTo>
                    <a:pt x="15716" y="12954"/>
                    <a:pt x="9049" y="6286"/>
                    <a:pt x="7144" y="723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33" name="Freeform: Shape 1732">
              <a:extLst>
                <a:ext uri="{FF2B5EF4-FFF2-40B4-BE49-F238E27FC236}">
                  <a16:creationId xmlns:a16="http://schemas.microsoft.com/office/drawing/2014/main" xmlns="" id="{61E81DBF-6136-4272-A2C5-A1805A0E8291}"/>
                </a:ext>
              </a:extLst>
            </p:cNvPr>
            <p:cNvSpPr/>
            <p:nvPr/>
          </p:nvSpPr>
          <p:spPr>
            <a:xfrm>
              <a:off x="7467124" y="242006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7144" y="6906"/>
                    <a:pt x="7144" y="7858"/>
                  </a:cubicBez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34" name="Freeform: Shape 1733">
              <a:extLst>
                <a:ext uri="{FF2B5EF4-FFF2-40B4-BE49-F238E27FC236}">
                  <a16:creationId xmlns:a16="http://schemas.microsoft.com/office/drawing/2014/main" xmlns="" id="{BC12501E-B599-486E-8430-768D55696A2A}"/>
                </a:ext>
              </a:extLst>
            </p:cNvPr>
            <p:cNvSpPr/>
            <p:nvPr/>
          </p:nvSpPr>
          <p:spPr>
            <a:xfrm>
              <a:off x="7502895" y="2508408"/>
              <a:ext cx="9525" cy="19050"/>
            </a:xfrm>
            <a:custGeom>
              <a:avLst/>
              <a:gdLst>
                <a:gd name="connsiteX0" fmla="*/ 7567 w 9525"/>
                <a:gd name="connsiteY0" fmla="*/ 7144 h 19050"/>
                <a:gd name="connsiteX1" fmla="*/ 7567 w 9525"/>
                <a:gd name="connsiteY1" fmla="*/ 7144 h 19050"/>
              </a:gdLst>
              <a:ahLst/>
              <a:cxnLst>
                <a:cxn ang="0">
                  <a:pos x="connsiteX0" y="connsiteY0"/>
                </a:cxn>
                <a:cxn ang="0">
                  <a:pos x="connsiteX1" y="connsiteY1"/>
                </a:cxn>
              </a:cxnLst>
              <a:rect l="l" t="t" r="r" b="b"/>
              <a:pathLst>
                <a:path w="9525" h="19050">
                  <a:moveTo>
                    <a:pt x="7567" y="7144"/>
                  </a:moveTo>
                  <a:cubicBezTo>
                    <a:pt x="6615" y="17621"/>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35" name="Freeform: Shape 1734">
              <a:extLst>
                <a:ext uri="{FF2B5EF4-FFF2-40B4-BE49-F238E27FC236}">
                  <a16:creationId xmlns:a16="http://schemas.microsoft.com/office/drawing/2014/main" xmlns="" id="{D5E97339-7335-4313-AB93-3EAFFB31E74A}"/>
                </a:ext>
              </a:extLst>
            </p:cNvPr>
            <p:cNvSpPr/>
            <p:nvPr/>
          </p:nvSpPr>
          <p:spPr>
            <a:xfrm>
              <a:off x="7459237" y="2418873"/>
              <a:ext cx="9525" cy="9525"/>
            </a:xfrm>
            <a:custGeom>
              <a:avLst/>
              <a:gdLst>
                <a:gd name="connsiteX0" fmla="*/ 7410 w 9525"/>
                <a:gd name="connsiteY0" fmla="*/ 8096 h 9525"/>
                <a:gd name="connsiteX1" fmla="*/ 8363 w 9525"/>
                <a:gd name="connsiteY1" fmla="*/ 9049 h 9525"/>
                <a:gd name="connsiteX2" fmla="*/ 7410 w 9525"/>
                <a:gd name="connsiteY2" fmla="*/ 8096 h 9525"/>
              </a:gdLst>
              <a:ahLst/>
              <a:cxnLst>
                <a:cxn ang="0">
                  <a:pos x="connsiteX0" y="connsiteY0"/>
                </a:cxn>
                <a:cxn ang="0">
                  <a:pos x="connsiteX1" y="connsiteY1"/>
                </a:cxn>
                <a:cxn ang="0">
                  <a:pos x="connsiteX2" y="connsiteY2"/>
                </a:cxn>
              </a:cxnLst>
              <a:rect l="l" t="t" r="r" b="b"/>
              <a:pathLst>
                <a:path w="9525" h="9525">
                  <a:moveTo>
                    <a:pt x="7410" y="8096"/>
                  </a:moveTo>
                  <a:cubicBezTo>
                    <a:pt x="7410" y="8096"/>
                    <a:pt x="8363" y="8096"/>
                    <a:pt x="8363" y="9049"/>
                  </a:cubicBezTo>
                  <a:cubicBezTo>
                    <a:pt x="8363" y="6191"/>
                    <a:pt x="6458" y="7144"/>
                    <a:pt x="7410"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36" name="Freeform: Shape 1735">
              <a:extLst>
                <a:ext uri="{FF2B5EF4-FFF2-40B4-BE49-F238E27FC236}">
                  <a16:creationId xmlns:a16="http://schemas.microsoft.com/office/drawing/2014/main" xmlns="" id="{842D0EB8-58DA-4584-AD36-C4CB98092804}"/>
                </a:ext>
              </a:extLst>
            </p:cNvPr>
            <p:cNvSpPr/>
            <p:nvPr/>
          </p:nvSpPr>
          <p:spPr>
            <a:xfrm>
              <a:off x="7469981" y="2472223"/>
              <a:ext cx="9525" cy="9525"/>
            </a:xfrm>
            <a:custGeom>
              <a:avLst/>
              <a:gdLst>
                <a:gd name="connsiteX0" fmla="*/ 7144 w 9525"/>
                <a:gd name="connsiteY0" fmla="*/ 9039 h 9525"/>
                <a:gd name="connsiteX1" fmla="*/ 9049 w 9525"/>
                <a:gd name="connsiteY1" fmla="*/ 9991 h 9525"/>
                <a:gd name="connsiteX2" fmla="*/ 7144 w 9525"/>
                <a:gd name="connsiteY2" fmla="*/ 9039 h 9525"/>
              </a:gdLst>
              <a:ahLst/>
              <a:cxnLst>
                <a:cxn ang="0">
                  <a:pos x="connsiteX0" y="connsiteY0"/>
                </a:cxn>
                <a:cxn ang="0">
                  <a:pos x="connsiteX1" y="connsiteY1"/>
                </a:cxn>
                <a:cxn ang="0">
                  <a:pos x="connsiteX2" y="connsiteY2"/>
                </a:cxn>
              </a:cxnLst>
              <a:rect l="l" t="t" r="r" b="b"/>
              <a:pathLst>
                <a:path w="9525" h="9525">
                  <a:moveTo>
                    <a:pt x="7144" y="9039"/>
                  </a:moveTo>
                  <a:cubicBezTo>
                    <a:pt x="7144" y="10944"/>
                    <a:pt x="9049" y="9991"/>
                    <a:pt x="9049" y="9991"/>
                  </a:cubicBezTo>
                  <a:cubicBezTo>
                    <a:pt x="9049" y="9991"/>
                    <a:pt x="8096" y="4276"/>
                    <a:pt x="7144" y="903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37" name="Freeform: Shape 1736">
              <a:extLst>
                <a:ext uri="{FF2B5EF4-FFF2-40B4-BE49-F238E27FC236}">
                  <a16:creationId xmlns:a16="http://schemas.microsoft.com/office/drawing/2014/main" xmlns="" id="{3D295A77-78E7-41C1-B26E-ADD239E92811}"/>
                </a:ext>
              </a:extLst>
            </p:cNvPr>
            <p:cNvSpPr/>
            <p:nvPr/>
          </p:nvSpPr>
          <p:spPr>
            <a:xfrm>
              <a:off x="7454741" y="2430814"/>
              <a:ext cx="9525" cy="19050"/>
            </a:xfrm>
            <a:custGeom>
              <a:avLst/>
              <a:gdLst>
                <a:gd name="connsiteX0" fmla="*/ 7144 w 9525"/>
                <a:gd name="connsiteY0" fmla="*/ 7585 h 19050"/>
                <a:gd name="connsiteX1" fmla="*/ 8096 w 9525"/>
                <a:gd name="connsiteY1" fmla="*/ 12348 h 19050"/>
                <a:gd name="connsiteX2" fmla="*/ 7144 w 9525"/>
                <a:gd name="connsiteY2" fmla="*/ 7585 h 19050"/>
              </a:gdLst>
              <a:ahLst/>
              <a:cxnLst>
                <a:cxn ang="0">
                  <a:pos x="connsiteX0" y="connsiteY0"/>
                </a:cxn>
                <a:cxn ang="0">
                  <a:pos x="connsiteX1" y="connsiteY1"/>
                </a:cxn>
                <a:cxn ang="0">
                  <a:pos x="connsiteX2" y="connsiteY2"/>
                </a:cxn>
              </a:cxnLst>
              <a:rect l="l" t="t" r="r" b="b"/>
              <a:pathLst>
                <a:path w="9525" h="19050">
                  <a:moveTo>
                    <a:pt x="7144" y="7585"/>
                  </a:moveTo>
                  <a:cubicBezTo>
                    <a:pt x="7144" y="7585"/>
                    <a:pt x="8096" y="9490"/>
                    <a:pt x="8096" y="12348"/>
                  </a:cubicBezTo>
                  <a:cubicBezTo>
                    <a:pt x="8096" y="10443"/>
                    <a:pt x="9049" y="5680"/>
                    <a:pt x="7144" y="758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38" name="Freeform: Shape 1737">
              <a:extLst>
                <a:ext uri="{FF2B5EF4-FFF2-40B4-BE49-F238E27FC236}">
                  <a16:creationId xmlns:a16="http://schemas.microsoft.com/office/drawing/2014/main" xmlns="" id="{3882CD04-97CA-46BB-BA5C-26689D81A10A}"/>
                </a:ext>
              </a:extLst>
            </p:cNvPr>
            <p:cNvSpPr/>
            <p:nvPr/>
          </p:nvSpPr>
          <p:spPr>
            <a:xfrm>
              <a:off x="7466995" y="2473166"/>
              <a:ext cx="9525" cy="9525"/>
            </a:xfrm>
            <a:custGeom>
              <a:avLst/>
              <a:gdLst>
                <a:gd name="connsiteX0" fmla="*/ 7273 w 9525"/>
                <a:gd name="connsiteY0" fmla="*/ 7144 h 9525"/>
                <a:gd name="connsiteX1" fmla="*/ 7273 w 9525"/>
                <a:gd name="connsiteY1" fmla="*/ 7144 h 9525"/>
              </a:gdLst>
              <a:ahLst/>
              <a:cxnLst>
                <a:cxn ang="0">
                  <a:pos x="connsiteX0" y="connsiteY0"/>
                </a:cxn>
                <a:cxn ang="0">
                  <a:pos x="connsiteX1" y="connsiteY1"/>
                </a:cxn>
              </a:cxnLst>
              <a:rect l="l" t="t" r="r" b="b"/>
              <a:pathLst>
                <a:path w="9525" h="9525">
                  <a:moveTo>
                    <a:pt x="7273" y="7144"/>
                  </a:moveTo>
                  <a:cubicBezTo>
                    <a:pt x="6320" y="7144"/>
                    <a:pt x="11083" y="7144"/>
                    <a:pt x="727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39" name="Freeform: Shape 1738">
              <a:extLst>
                <a:ext uri="{FF2B5EF4-FFF2-40B4-BE49-F238E27FC236}">
                  <a16:creationId xmlns:a16="http://schemas.microsoft.com/office/drawing/2014/main" xmlns="" id="{3810CE5E-39BF-48C3-B516-D7B3BC0EC0C5}"/>
                </a:ext>
              </a:extLst>
            </p:cNvPr>
            <p:cNvSpPr/>
            <p:nvPr/>
          </p:nvSpPr>
          <p:spPr>
            <a:xfrm>
              <a:off x="7474744" y="2505406"/>
              <a:ext cx="9525" cy="19050"/>
            </a:xfrm>
            <a:custGeom>
              <a:avLst/>
              <a:gdLst>
                <a:gd name="connsiteX0" fmla="*/ 7144 w 9525"/>
                <a:gd name="connsiteY0" fmla="*/ 15861 h 19050"/>
                <a:gd name="connsiteX1" fmla="*/ 7144 w 9525"/>
                <a:gd name="connsiteY1" fmla="*/ 15861 h 19050"/>
              </a:gdLst>
              <a:ahLst/>
              <a:cxnLst>
                <a:cxn ang="0">
                  <a:pos x="connsiteX0" y="connsiteY0"/>
                </a:cxn>
                <a:cxn ang="0">
                  <a:pos x="connsiteX1" y="connsiteY1"/>
                </a:cxn>
              </a:cxnLst>
              <a:rect l="l" t="t" r="r" b="b"/>
              <a:pathLst>
                <a:path w="9525" h="19050">
                  <a:moveTo>
                    <a:pt x="7144" y="15861"/>
                  </a:moveTo>
                  <a:cubicBezTo>
                    <a:pt x="8096" y="13003"/>
                    <a:pt x="8096" y="-2237"/>
                    <a:pt x="7144" y="1586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40" name="Freeform: Shape 1739">
              <a:extLst>
                <a:ext uri="{FF2B5EF4-FFF2-40B4-BE49-F238E27FC236}">
                  <a16:creationId xmlns:a16="http://schemas.microsoft.com/office/drawing/2014/main" xmlns="" id="{7B9907AB-8615-46B5-AABF-32DCDD2DA6DB}"/>
                </a:ext>
              </a:extLst>
            </p:cNvPr>
            <p:cNvSpPr/>
            <p:nvPr/>
          </p:nvSpPr>
          <p:spPr>
            <a:xfrm>
              <a:off x="7471886" y="25074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41" name="Freeform: Shape 1740">
              <a:extLst>
                <a:ext uri="{FF2B5EF4-FFF2-40B4-BE49-F238E27FC236}">
                  <a16:creationId xmlns:a16="http://schemas.microsoft.com/office/drawing/2014/main" xmlns="" id="{76B496F4-EEA9-4266-A240-6B0E4499C4FE}"/>
                </a:ext>
              </a:extLst>
            </p:cNvPr>
            <p:cNvSpPr/>
            <p:nvPr/>
          </p:nvSpPr>
          <p:spPr>
            <a:xfrm>
              <a:off x="7449026" y="2486501"/>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42" name="Freeform: Shape 1741">
              <a:extLst>
                <a:ext uri="{FF2B5EF4-FFF2-40B4-BE49-F238E27FC236}">
                  <a16:creationId xmlns:a16="http://schemas.microsoft.com/office/drawing/2014/main" xmlns="" id="{4C4C8227-FC0E-4EC9-938B-A87E635D5BCE}"/>
                </a:ext>
              </a:extLst>
            </p:cNvPr>
            <p:cNvSpPr/>
            <p:nvPr/>
          </p:nvSpPr>
          <p:spPr>
            <a:xfrm>
              <a:off x="7462925" y="2506018"/>
              <a:ext cx="9525" cy="19050"/>
            </a:xfrm>
            <a:custGeom>
              <a:avLst/>
              <a:gdLst>
                <a:gd name="connsiteX0" fmla="*/ 8485 w 9525"/>
                <a:gd name="connsiteY0" fmla="*/ 11439 h 19050"/>
                <a:gd name="connsiteX1" fmla="*/ 8485 w 9525"/>
                <a:gd name="connsiteY1" fmla="*/ 11439 h 19050"/>
              </a:gdLst>
              <a:ahLst/>
              <a:cxnLst>
                <a:cxn ang="0">
                  <a:pos x="connsiteX0" y="connsiteY0"/>
                </a:cxn>
                <a:cxn ang="0">
                  <a:pos x="connsiteX1" y="connsiteY1"/>
                </a:cxn>
              </a:cxnLst>
              <a:rect l="l" t="t" r="r" b="b"/>
              <a:pathLst>
                <a:path w="9525" h="19050">
                  <a:moveTo>
                    <a:pt x="8485" y="11439"/>
                  </a:moveTo>
                  <a:cubicBezTo>
                    <a:pt x="4675" y="-1896"/>
                    <a:pt x="10390" y="20964"/>
                    <a:pt x="8485" y="1143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43" name="Freeform: Shape 1742">
              <a:extLst>
                <a:ext uri="{FF2B5EF4-FFF2-40B4-BE49-F238E27FC236}">
                  <a16:creationId xmlns:a16="http://schemas.microsoft.com/office/drawing/2014/main" xmlns="" id="{A28D9199-BB80-459D-9DDC-0936D653584C}"/>
                </a:ext>
              </a:extLst>
            </p:cNvPr>
            <p:cNvSpPr/>
            <p:nvPr/>
          </p:nvSpPr>
          <p:spPr>
            <a:xfrm>
              <a:off x="7433786" y="2418635"/>
              <a:ext cx="9525" cy="9525"/>
            </a:xfrm>
            <a:custGeom>
              <a:avLst/>
              <a:gdLst>
                <a:gd name="connsiteX0" fmla="*/ 7144 w 9525"/>
                <a:gd name="connsiteY0" fmla="*/ 9287 h 9525"/>
                <a:gd name="connsiteX1" fmla="*/ 7144 w 9525"/>
                <a:gd name="connsiteY1" fmla="*/ 9287 h 9525"/>
              </a:gdLst>
              <a:ahLst/>
              <a:cxnLst>
                <a:cxn ang="0">
                  <a:pos x="connsiteX0" y="connsiteY0"/>
                </a:cxn>
                <a:cxn ang="0">
                  <a:pos x="connsiteX1" y="connsiteY1"/>
                </a:cxn>
              </a:cxnLst>
              <a:rect l="l" t="t" r="r" b="b"/>
              <a:pathLst>
                <a:path w="9525" h="9525">
                  <a:moveTo>
                    <a:pt x="7144" y="9287"/>
                  </a:moveTo>
                  <a:cubicBezTo>
                    <a:pt x="8096" y="6429"/>
                    <a:pt x="8096" y="6429"/>
                    <a:pt x="7144" y="928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44" name="Freeform: Shape 1743">
              <a:extLst>
                <a:ext uri="{FF2B5EF4-FFF2-40B4-BE49-F238E27FC236}">
                  <a16:creationId xmlns:a16="http://schemas.microsoft.com/office/drawing/2014/main" xmlns="" id="{F08CBCCD-3273-44C9-820B-9AC85E5CEE27}"/>
                </a:ext>
              </a:extLst>
            </p:cNvPr>
            <p:cNvSpPr/>
            <p:nvPr/>
          </p:nvSpPr>
          <p:spPr>
            <a:xfrm>
              <a:off x="7433786" y="241887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45" name="Freeform: Shape 1744">
              <a:extLst>
                <a:ext uri="{FF2B5EF4-FFF2-40B4-BE49-F238E27FC236}">
                  <a16:creationId xmlns:a16="http://schemas.microsoft.com/office/drawing/2014/main" xmlns="" id="{B38B062C-5229-41FB-9D00-AECAC94BE208}"/>
                </a:ext>
              </a:extLst>
            </p:cNvPr>
            <p:cNvSpPr/>
            <p:nvPr/>
          </p:nvSpPr>
          <p:spPr>
            <a:xfrm>
              <a:off x="7452836" y="2482691"/>
              <a:ext cx="9525" cy="9525"/>
            </a:xfrm>
            <a:custGeom>
              <a:avLst/>
              <a:gdLst>
                <a:gd name="connsiteX0" fmla="*/ 7144 w 9525"/>
                <a:gd name="connsiteY0" fmla="*/ 9049 h 9525"/>
                <a:gd name="connsiteX1" fmla="*/ 9049 w 9525"/>
                <a:gd name="connsiteY1" fmla="*/ 8096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8096" y="9049"/>
                    <a:pt x="9049" y="8096"/>
                  </a:cubicBezTo>
                  <a:cubicBezTo>
                    <a:pt x="9049" y="7144"/>
                    <a:pt x="7144" y="6191"/>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46" name="Freeform: Shape 1745">
              <a:extLst>
                <a:ext uri="{FF2B5EF4-FFF2-40B4-BE49-F238E27FC236}">
                  <a16:creationId xmlns:a16="http://schemas.microsoft.com/office/drawing/2014/main" xmlns="" id="{B360B5F3-80B8-4267-8E41-8FAC3156477A}"/>
                </a:ext>
              </a:extLst>
            </p:cNvPr>
            <p:cNvSpPr/>
            <p:nvPr/>
          </p:nvSpPr>
          <p:spPr>
            <a:xfrm>
              <a:off x="7428071" y="2427128"/>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10001" y="5556"/>
                    <a:pt x="7144" y="8414"/>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47" name="Freeform: Shape 1746">
              <a:extLst>
                <a:ext uri="{FF2B5EF4-FFF2-40B4-BE49-F238E27FC236}">
                  <a16:creationId xmlns:a16="http://schemas.microsoft.com/office/drawing/2014/main" xmlns="" id="{205411EA-A75C-4CAB-8264-F3728B410F87}"/>
                </a:ext>
              </a:extLst>
            </p:cNvPr>
            <p:cNvSpPr/>
            <p:nvPr/>
          </p:nvSpPr>
          <p:spPr>
            <a:xfrm>
              <a:off x="7418699" y="2420314"/>
              <a:ext cx="9525" cy="9525"/>
            </a:xfrm>
            <a:custGeom>
              <a:avLst/>
              <a:gdLst>
                <a:gd name="connsiteX0" fmla="*/ 8896 w 9525"/>
                <a:gd name="connsiteY0" fmla="*/ 7608 h 9525"/>
                <a:gd name="connsiteX1" fmla="*/ 8896 w 9525"/>
                <a:gd name="connsiteY1" fmla="*/ 7608 h 9525"/>
              </a:gdLst>
              <a:ahLst/>
              <a:cxnLst>
                <a:cxn ang="0">
                  <a:pos x="connsiteX0" y="connsiteY0"/>
                </a:cxn>
                <a:cxn ang="0">
                  <a:pos x="connsiteX1" y="connsiteY1"/>
                </a:cxn>
              </a:cxnLst>
              <a:rect l="l" t="t" r="r" b="b"/>
              <a:pathLst>
                <a:path w="9525" h="9525">
                  <a:moveTo>
                    <a:pt x="8896" y="7608"/>
                  </a:moveTo>
                  <a:cubicBezTo>
                    <a:pt x="10801" y="5703"/>
                    <a:pt x="4133" y="10465"/>
                    <a:pt x="8896" y="760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48" name="Freeform: Shape 1747">
              <a:extLst>
                <a:ext uri="{FF2B5EF4-FFF2-40B4-BE49-F238E27FC236}">
                  <a16:creationId xmlns:a16="http://schemas.microsoft.com/office/drawing/2014/main" xmlns="" id="{70C5EE77-E276-4BD7-B4D5-77FF04EA8349}"/>
                </a:ext>
              </a:extLst>
            </p:cNvPr>
            <p:cNvSpPr/>
            <p:nvPr/>
          </p:nvSpPr>
          <p:spPr>
            <a:xfrm>
              <a:off x="7431881" y="2512853"/>
              <a:ext cx="9525" cy="19050"/>
            </a:xfrm>
            <a:custGeom>
              <a:avLst/>
              <a:gdLst>
                <a:gd name="connsiteX0" fmla="*/ 7144 w 9525"/>
                <a:gd name="connsiteY0" fmla="*/ 12224 h 19050"/>
                <a:gd name="connsiteX1" fmla="*/ 7144 w 9525"/>
                <a:gd name="connsiteY1" fmla="*/ 12224 h 19050"/>
              </a:gdLst>
              <a:ahLst/>
              <a:cxnLst>
                <a:cxn ang="0">
                  <a:pos x="connsiteX0" y="connsiteY0"/>
                </a:cxn>
                <a:cxn ang="0">
                  <a:pos x="connsiteX1" y="connsiteY1"/>
                </a:cxn>
              </a:cxnLst>
              <a:rect l="l" t="t" r="r" b="b"/>
              <a:pathLst>
                <a:path w="9525" h="19050">
                  <a:moveTo>
                    <a:pt x="7144" y="12224"/>
                  </a:moveTo>
                  <a:cubicBezTo>
                    <a:pt x="7144" y="12224"/>
                    <a:pt x="9049" y="794"/>
                    <a:pt x="7144" y="1222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49" name="Freeform: Shape 1748">
              <a:extLst>
                <a:ext uri="{FF2B5EF4-FFF2-40B4-BE49-F238E27FC236}">
                  <a16:creationId xmlns:a16="http://schemas.microsoft.com/office/drawing/2014/main" xmlns="" id="{E34001C0-D92F-446C-90F1-A6C1A7984D8A}"/>
                </a:ext>
              </a:extLst>
            </p:cNvPr>
            <p:cNvSpPr/>
            <p:nvPr/>
          </p:nvSpPr>
          <p:spPr>
            <a:xfrm>
              <a:off x="7364254" y="2424146"/>
              <a:ext cx="9525" cy="9525"/>
            </a:xfrm>
            <a:custGeom>
              <a:avLst/>
              <a:gdLst>
                <a:gd name="connsiteX0" fmla="*/ 7144 w 9525"/>
                <a:gd name="connsiteY0" fmla="*/ 10443 h 9525"/>
                <a:gd name="connsiteX1" fmla="*/ 7144 w 9525"/>
                <a:gd name="connsiteY1" fmla="*/ 10443 h 9525"/>
              </a:gdLst>
              <a:ahLst/>
              <a:cxnLst>
                <a:cxn ang="0">
                  <a:pos x="connsiteX0" y="connsiteY0"/>
                </a:cxn>
                <a:cxn ang="0">
                  <a:pos x="connsiteX1" y="connsiteY1"/>
                </a:cxn>
              </a:cxnLst>
              <a:rect l="l" t="t" r="r" b="b"/>
              <a:pathLst>
                <a:path w="9525" h="9525">
                  <a:moveTo>
                    <a:pt x="7144" y="10443"/>
                  </a:moveTo>
                  <a:cubicBezTo>
                    <a:pt x="9049" y="4728"/>
                    <a:pt x="7144" y="7586"/>
                    <a:pt x="7144" y="104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50" name="Freeform: Shape 1749">
              <a:extLst>
                <a:ext uri="{FF2B5EF4-FFF2-40B4-BE49-F238E27FC236}">
                  <a16:creationId xmlns:a16="http://schemas.microsoft.com/office/drawing/2014/main" xmlns="" id="{D8C8ACB0-5046-4271-8A9F-8DCD0ECA50D9}"/>
                </a:ext>
              </a:extLst>
            </p:cNvPr>
            <p:cNvSpPr/>
            <p:nvPr/>
          </p:nvSpPr>
          <p:spPr>
            <a:xfrm>
              <a:off x="7371874" y="243411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51" name="Freeform: Shape 1750">
              <a:extLst>
                <a:ext uri="{FF2B5EF4-FFF2-40B4-BE49-F238E27FC236}">
                  <a16:creationId xmlns:a16="http://schemas.microsoft.com/office/drawing/2014/main" xmlns="" id="{29A4AAF9-AB45-4BA3-90F5-47C7CE38341B}"/>
                </a:ext>
              </a:extLst>
            </p:cNvPr>
            <p:cNvSpPr/>
            <p:nvPr/>
          </p:nvSpPr>
          <p:spPr>
            <a:xfrm>
              <a:off x="7333774" y="2421016"/>
              <a:ext cx="9525" cy="9525"/>
            </a:xfrm>
            <a:custGeom>
              <a:avLst/>
              <a:gdLst>
                <a:gd name="connsiteX0" fmla="*/ 7144 w 9525"/>
                <a:gd name="connsiteY0" fmla="*/ 7858 h 9525"/>
                <a:gd name="connsiteX1" fmla="*/ 9049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9049" y="7858"/>
                  </a:lnTo>
                  <a:cubicBezTo>
                    <a:pt x="8096"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52" name="Freeform: Shape 1751">
              <a:extLst>
                <a:ext uri="{FF2B5EF4-FFF2-40B4-BE49-F238E27FC236}">
                  <a16:creationId xmlns:a16="http://schemas.microsoft.com/office/drawing/2014/main" xmlns="" id="{D0AAD37F-0121-4701-B1C9-6EFC18008948}"/>
                </a:ext>
              </a:extLst>
            </p:cNvPr>
            <p:cNvSpPr/>
            <p:nvPr/>
          </p:nvSpPr>
          <p:spPr>
            <a:xfrm>
              <a:off x="7377568" y="2420737"/>
              <a:ext cx="9525" cy="9525"/>
            </a:xfrm>
            <a:custGeom>
              <a:avLst/>
              <a:gdLst>
                <a:gd name="connsiteX0" fmla="*/ 9069 w 9525"/>
                <a:gd name="connsiteY0" fmla="*/ 10995 h 9525"/>
                <a:gd name="connsiteX1" fmla="*/ 9069 w 9525"/>
                <a:gd name="connsiteY1" fmla="*/ 10995 h 9525"/>
              </a:gdLst>
              <a:ahLst/>
              <a:cxnLst>
                <a:cxn ang="0">
                  <a:pos x="connsiteX0" y="connsiteY0"/>
                </a:cxn>
                <a:cxn ang="0">
                  <a:pos x="connsiteX1" y="connsiteY1"/>
                </a:cxn>
              </a:cxnLst>
              <a:rect l="l" t="t" r="r" b="b"/>
              <a:pathLst>
                <a:path w="9525" h="9525">
                  <a:moveTo>
                    <a:pt x="9069" y="10995"/>
                  </a:moveTo>
                  <a:cubicBezTo>
                    <a:pt x="5259" y="3375"/>
                    <a:pt x="8117" y="9090"/>
                    <a:pt x="9069" y="1099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53" name="Freeform: Shape 1752">
              <a:extLst>
                <a:ext uri="{FF2B5EF4-FFF2-40B4-BE49-F238E27FC236}">
                  <a16:creationId xmlns:a16="http://schemas.microsoft.com/office/drawing/2014/main" xmlns="" id="{9CC14123-9511-4C94-A033-7E565BA983B1}"/>
                </a:ext>
              </a:extLst>
            </p:cNvPr>
            <p:cNvSpPr/>
            <p:nvPr/>
          </p:nvSpPr>
          <p:spPr>
            <a:xfrm>
              <a:off x="7375483" y="2417921"/>
              <a:ext cx="9525" cy="9525"/>
            </a:xfrm>
            <a:custGeom>
              <a:avLst/>
              <a:gdLst>
                <a:gd name="connsiteX0" fmla="*/ 7344 w 9525"/>
                <a:gd name="connsiteY0" fmla="*/ 7144 h 9525"/>
                <a:gd name="connsiteX1" fmla="*/ 7344 w 9525"/>
                <a:gd name="connsiteY1" fmla="*/ 7144 h 9525"/>
              </a:gdLst>
              <a:ahLst/>
              <a:cxnLst>
                <a:cxn ang="0">
                  <a:pos x="connsiteX0" y="connsiteY0"/>
                </a:cxn>
                <a:cxn ang="0">
                  <a:pos x="connsiteX1" y="connsiteY1"/>
                </a:cxn>
              </a:cxnLst>
              <a:rect l="l" t="t" r="r" b="b"/>
              <a:pathLst>
                <a:path w="9525" h="9525">
                  <a:moveTo>
                    <a:pt x="7344" y="7144"/>
                  </a:moveTo>
                  <a:cubicBezTo>
                    <a:pt x="6392" y="13811"/>
                    <a:pt x="9249" y="8096"/>
                    <a:pt x="73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54" name="Freeform: Shape 1753">
              <a:extLst>
                <a:ext uri="{FF2B5EF4-FFF2-40B4-BE49-F238E27FC236}">
                  <a16:creationId xmlns:a16="http://schemas.microsoft.com/office/drawing/2014/main" xmlns="" id="{B2DB3817-B63A-4AEB-8FAE-72C209DDB0E5}"/>
                </a:ext>
              </a:extLst>
            </p:cNvPr>
            <p:cNvSpPr/>
            <p:nvPr/>
          </p:nvSpPr>
          <p:spPr>
            <a:xfrm>
              <a:off x="7374711" y="2500788"/>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9049"/>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55" name="Freeform: Shape 1754">
              <a:extLst>
                <a:ext uri="{FF2B5EF4-FFF2-40B4-BE49-F238E27FC236}">
                  <a16:creationId xmlns:a16="http://schemas.microsoft.com/office/drawing/2014/main" xmlns="" id="{C3A376F3-E7F7-469D-BF31-25DABD3B06D7}"/>
                </a:ext>
              </a:extLst>
            </p:cNvPr>
            <p:cNvSpPr/>
            <p:nvPr/>
          </p:nvSpPr>
          <p:spPr>
            <a:xfrm>
              <a:off x="7367111" y="2492745"/>
              <a:ext cx="9525" cy="9525"/>
            </a:xfrm>
            <a:custGeom>
              <a:avLst/>
              <a:gdLst>
                <a:gd name="connsiteX0" fmla="*/ 7144 w 9525"/>
                <a:gd name="connsiteY0" fmla="*/ 7567 h 9525"/>
                <a:gd name="connsiteX1" fmla="*/ 10001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9472"/>
                    <a:pt x="9049" y="8520"/>
                    <a:pt x="10001" y="7567"/>
                  </a:cubicBezTo>
                  <a:cubicBezTo>
                    <a:pt x="8096" y="7567"/>
                    <a:pt x="8096"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56" name="Freeform: Shape 1755">
              <a:extLst>
                <a:ext uri="{FF2B5EF4-FFF2-40B4-BE49-F238E27FC236}">
                  <a16:creationId xmlns:a16="http://schemas.microsoft.com/office/drawing/2014/main" xmlns="" id="{0F43B64B-0D3B-4038-8D84-11BF398AB996}"/>
                </a:ext>
              </a:extLst>
            </p:cNvPr>
            <p:cNvSpPr/>
            <p:nvPr/>
          </p:nvSpPr>
          <p:spPr>
            <a:xfrm>
              <a:off x="7367507" y="251888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8096"/>
                    <a:pt x="5796" y="10001"/>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57" name="Freeform: Shape 1756">
              <a:extLst>
                <a:ext uri="{FF2B5EF4-FFF2-40B4-BE49-F238E27FC236}">
                  <a16:creationId xmlns:a16="http://schemas.microsoft.com/office/drawing/2014/main" xmlns="" id="{3C901CD7-2E0F-44BA-B315-DCF0EB5C1C08}"/>
                </a:ext>
              </a:extLst>
            </p:cNvPr>
            <p:cNvSpPr/>
            <p:nvPr/>
          </p:nvSpPr>
          <p:spPr>
            <a:xfrm>
              <a:off x="7321920" y="243697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8096"/>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58" name="Freeform: Shape 1757">
              <a:extLst>
                <a:ext uri="{FF2B5EF4-FFF2-40B4-BE49-F238E27FC236}">
                  <a16:creationId xmlns:a16="http://schemas.microsoft.com/office/drawing/2014/main" xmlns="" id="{E82B25AD-4FD0-4805-922F-4476DD8664ED}"/>
                </a:ext>
              </a:extLst>
            </p:cNvPr>
            <p:cNvSpPr/>
            <p:nvPr/>
          </p:nvSpPr>
          <p:spPr>
            <a:xfrm>
              <a:off x="7312819" y="2422230"/>
              <a:ext cx="28575" cy="19050"/>
            </a:xfrm>
            <a:custGeom>
              <a:avLst/>
              <a:gdLst>
                <a:gd name="connsiteX0" fmla="*/ 29051 w 28575"/>
                <a:gd name="connsiteY0" fmla="*/ 18074 h 19050"/>
                <a:gd name="connsiteX1" fmla="*/ 7144 w 28575"/>
                <a:gd name="connsiteY1" fmla="*/ 19979 h 19050"/>
                <a:gd name="connsiteX2" fmla="*/ 29051 w 28575"/>
                <a:gd name="connsiteY2" fmla="*/ 18074 h 19050"/>
              </a:gdLst>
              <a:ahLst/>
              <a:cxnLst>
                <a:cxn ang="0">
                  <a:pos x="connsiteX0" y="connsiteY0"/>
                </a:cxn>
                <a:cxn ang="0">
                  <a:pos x="connsiteX1" y="connsiteY1"/>
                </a:cxn>
                <a:cxn ang="0">
                  <a:pos x="connsiteX2" y="connsiteY2"/>
                </a:cxn>
              </a:cxnLst>
              <a:rect l="l" t="t" r="r" b="b"/>
              <a:pathLst>
                <a:path w="28575" h="19050">
                  <a:moveTo>
                    <a:pt x="29051" y="18074"/>
                  </a:moveTo>
                  <a:cubicBezTo>
                    <a:pt x="28099" y="16169"/>
                    <a:pt x="17621" y="-6691"/>
                    <a:pt x="7144" y="19979"/>
                  </a:cubicBezTo>
                  <a:cubicBezTo>
                    <a:pt x="13811" y="19979"/>
                    <a:pt x="26194" y="20932"/>
                    <a:pt x="29051" y="1807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59" name="Freeform: Shape 1758">
              <a:extLst>
                <a:ext uri="{FF2B5EF4-FFF2-40B4-BE49-F238E27FC236}">
                  <a16:creationId xmlns:a16="http://schemas.microsoft.com/office/drawing/2014/main" xmlns="" id="{231EA54E-48B4-420C-97DC-0D680099099B}"/>
                </a:ext>
              </a:extLst>
            </p:cNvPr>
            <p:cNvSpPr/>
            <p:nvPr/>
          </p:nvSpPr>
          <p:spPr>
            <a:xfrm>
              <a:off x="7290911" y="24360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60" name="Freeform: Shape 1759">
              <a:extLst>
                <a:ext uri="{FF2B5EF4-FFF2-40B4-BE49-F238E27FC236}">
                  <a16:creationId xmlns:a16="http://schemas.microsoft.com/office/drawing/2014/main" xmlns="" id="{074BB599-0837-4852-8CD6-9FA909CD919F}"/>
                </a:ext>
              </a:extLst>
            </p:cNvPr>
            <p:cNvSpPr/>
            <p:nvPr/>
          </p:nvSpPr>
          <p:spPr>
            <a:xfrm>
              <a:off x="7292102" y="2432028"/>
              <a:ext cx="9525" cy="19050"/>
            </a:xfrm>
            <a:custGeom>
              <a:avLst/>
              <a:gdLst>
                <a:gd name="connsiteX0" fmla="*/ 7858 w 9525"/>
                <a:gd name="connsiteY0" fmla="*/ 12086 h 19050"/>
                <a:gd name="connsiteX1" fmla="*/ 7858 w 9525"/>
                <a:gd name="connsiteY1" fmla="*/ 12086 h 19050"/>
              </a:gdLst>
              <a:ahLst/>
              <a:cxnLst>
                <a:cxn ang="0">
                  <a:pos x="connsiteX0" y="connsiteY0"/>
                </a:cxn>
                <a:cxn ang="0">
                  <a:pos x="connsiteX1" y="connsiteY1"/>
                </a:cxn>
              </a:cxnLst>
              <a:rect l="l" t="t" r="r" b="b"/>
              <a:pathLst>
                <a:path w="9525" h="19050">
                  <a:moveTo>
                    <a:pt x="7858" y="12086"/>
                  </a:moveTo>
                  <a:cubicBezTo>
                    <a:pt x="6906" y="2561"/>
                    <a:pt x="6906" y="9229"/>
                    <a:pt x="7858" y="1208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61" name="Freeform: Shape 1760">
              <a:extLst>
                <a:ext uri="{FF2B5EF4-FFF2-40B4-BE49-F238E27FC236}">
                  <a16:creationId xmlns:a16="http://schemas.microsoft.com/office/drawing/2014/main" xmlns="" id="{34015C58-0508-458A-B289-3519C5653F1C}"/>
                </a:ext>
              </a:extLst>
            </p:cNvPr>
            <p:cNvSpPr/>
            <p:nvPr/>
          </p:nvSpPr>
          <p:spPr>
            <a:xfrm>
              <a:off x="7295379" y="2428398"/>
              <a:ext cx="9525" cy="19050"/>
            </a:xfrm>
            <a:custGeom>
              <a:avLst/>
              <a:gdLst>
                <a:gd name="connsiteX0" fmla="*/ 9343 w 9525"/>
                <a:gd name="connsiteY0" fmla="*/ 7144 h 19050"/>
                <a:gd name="connsiteX1" fmla="*/ 9343 w 9525"/>
                <a:gd name="connsiteY1" fmla="*/ 7144 h 19050"/>
              </a:gdLst>
              <a:ahLst/>
              <a:cxnLst>
                <a:cxn ang="0">
                  <a:pos x="connsiteX0" y="connsiteY0"/>
                </a:cxn>
                <a:cxn ang="0">
                  <a:pos x="connsiteX1" y="connsiteY1"/>
                </a:cxn>
              </a:cxnLst>
              <a:rect l="l" t="t" r="r" b="b"/>
              <a:pathLst>
                <a:path w="9525" h="19050">
                  <a:moveTo>
                    <a:pt x="9343" y="7144"/>
                  </a:moveTo>
                  <a:cubicBezTo>
                    <a:pt x="7439" y="8096"/>
                    <a:pt x="5533" y="28099"/>
                    <a:pt x="934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62" name="Freeform: Shape 1761">
              <a:extLst>
                <a:ext uri="{FF2B5EF4-FFF2-40B4-BE49-F238E27FC236}">
                  <a16:creationId xmlns:a16="http://schemas.microsoft.com/office/drawing/2014/main" xmlns="" id="{99F2399C-C7B3-4318-95DE-D3D7F5510E01}"/>
                </a:ext>
              </a:extLst>
            </p:cNvPr>
            <p:cNvSpPr/>
            <p:nvPr/>
          </p:nvSpPr>
          <p:spPr>
            <a:xfrm>
              <a:off x="7309961" y="24303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9049"/>
                    <a:pt x="7144" y="1190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63" name="Freeform: Shape 1762">
              <a:extLst>
                <a:ext uri="{FF2B5EF4-FFF2-40B4-BE49-F238E27FC236}">
                  <a16:creationId xmlns:a16="http://schemas.microsoft.com/office/drawing/2014/main" xmlns="" id="{46A3FE84-4096-40A2-B943-667D92AB392E}"/>
                </a:ext>
              </a:extLst>
            </p:cNvPr>
            <p:cNvSpPr/>
            <p:nvPr/>
          </p:nvSpPr>
          <p:spPr>
            <a:xfrm>
              <a:off x="7307508" y="2432124"/>
              <a:ext cx="9525" cy="9525"/>
            </a:xfrm>
            <a:custGeom>
              <a:avLst/>
              <a:gdLst>
                <a:gd name="connsiteX0" fmla="*/ 8644 w 9525"/>
                <a:gd name="connsiteY0" fmla="*/ 7228 h 9525"/>
                <a:gd name="connsiteX1" fmla="*/ 8644 w 9525"/>
                <a:gd name="connsiteY1" fmla="*/ 7228 h 9525"/>
              </a:gdLst>
              <a:ahLst/>
              <a:cxnLst>
                <a:cxn ang="0">
                  <a:pos x="connsiteX0" y="connsiteY0"/>
                </a:cxn>
                <a:cxn ang="0">
                  <a:pos x="connsiteX1" y="connsiteY1"/>
                </a:cxn>
              </a:cxnLst>
              <a:rect l="l" t="t" r="r" b="b"/>
              <a:pathLst>
                <a:path w="9525" h="9525">
                  <a:moveTo>
                    <a:pt x="8644" y="7228"/>
                  </a:moveTo>
                  <a:cubicBezTo>
                    <a:pt x="9597" y="6275"/>
                    <a:pt x="4834" y="13895"/>
                    <a:pt x="8644" y="722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64" name="Freeform: Shape 1763">
              <a:extLst>
                <a:ext uri="{FF2B5EF4-FFF2-40B4-BE49-F238E27FC236}">
                  <a16:creationId xmlns:a16="http://schemas.microsoft.com/office/drawing/2014/main" xmlns="" id="{DDDDD53F-C2E5-49F4-B0ED-79B0A87CE261}"/>
                </a:ext>
              </a:extLst>
            </p:cNvPr>
            <p:cNvSpPr/>
            <p:nvPr/>
          </p:nvSpPr>
          <p:spPr>
            <a:xfrm>
              <a:off x="7303294" y="2429351"/>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8096" y="7144"/>
                    <a:pt x="7144" y="7144"/>
                  </a:cubicBezTo>
                  <a:lnTo>
                    <a:pt x="9049"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65" name="Freeform: Shape 1764">
              <a:extLst>
                <a:ext uri="{FF2B5EF4-FFF2-40B4-BE49-F238E27FC236}">
                  <a16:creationId xmlns:a16="http://schemas.microsoft.com/office/drawing/2014/main" xmlns="" id="{3420C492-7A75-4BB3-B72C-E969CB5508CB}"/>
                </a:ext>
              </a:extLst>
            </p:cNvPr>
            <p:cNvSpPr/>
            <p:nvPr/>
          </p:nvSpPr>
          <p:spPr>
            <a:xfrm>
              <a:off x="7304881" y="2430409"/>
              <a:ext cx="9525" cy="9525"/>
            </a:xfrm>
            <a:custGeom>
              <a:avLst/>
              <a:gdLst>
                <a:gd name="connsiteX0" fmla="*/ 8414 w 9525"/>
                <a:gd name="connsiteY0" fmla="*/ 7990 h 9525"/>
                <a:gd name="connsiteX1" fmla="*/ 8414 w 9525"/>
                <a:gd name="connsiteY1" fmla="*/ 7990 h 9525"/>
              </a:gdLst>
              <a:ahLst/>
              <a:cxnLst>
                <a:cxn ang="0">
                  <a:pos x="connsiteX0" y="connsiteY0"/>
                </a:cxn>
                <a:cxn ang="0">
                  <a:pos x="connsiteX1" y="connsiteY1"/>
                </a:cxn>
              </a:cxnLst>
              <a:rect l="l" t="t" r="r" b="b"/>
              <a:pathLst>
                <a:path w="9525" h="9525">
                  <a:moveTo>
                    <a:pt x="8414" y="7990"/>
                  </a:moveTo>
                  <a:cubicBezTo>
                    <a:pt x="8414" y="7990"/>
                    <a:pt x="5556" y="6085"/>
                    <a:pt x="841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66" name="Freeform: Shape 1765">
              <a:extLst>
                <a:ext uri="{FF2B5EF4-FFF2-40B4-BE49-F238E27FC236}">
                  <a16:creationId xmlns:a16="http://schemas.microsoft.com/office/drawing/2014/main" xmlns="" id="{B3A7B212-C021-4838-A32C-3D97E7189458}"/>
                </a:ext>
              </a:extLst>
            </p:cNvPr>
            <p:cNvSpPr/>
            <p:nvPr/>
          </p:nvSpPr>
          <p:spPr>
            <a:xfrm>
              <a:off x="7307210" y="2426709"/>
              <a:ext cx="9525" cy="19050"/>
            </a:xfrm>
            <a:custGeom>
              <a:avLst/>
              <a:gdLst>
                <a:gd name="connsiteX0" fmla="*/ 7990 w 9525"/>
                <a:gd name="connsiteY0" fmla="*/ 12643 h 19050"/>
                <a:gd name="connsiteX1" fmla="*/ 7990 w 9525"/>
                <a:gd name="connsiteY1" fmla="*/ 12643 h 19050"/>
              </a:gdLst>
              <a:ahLst/>
              <a:cxnLst>
                <a:cxn ang="0">
                  <a:pos x="connsiteX0" y="connsiteY0"/>
                </a:cxn>
                <a:cxn ang="0">
                  <a:pos x="connsiteX1" y="connsiteY1"/>
                </a:cxn>
              </a:cxnLst>
              <a:rect l="l" t="t" r="r" b="b"/>
              <a:pathLst>
                <a:path w="9525" h="19050">
                  <a:moveTo>
                    <a:pt x="7990" y="12643"/>
                  </a:moveTo>
                  <a:cubicBezTo>
                    <a:pt x="7990" y="3118"/>
                    <a:pt x="6085" y="7881"/>
                    <a:pt x="7990" y="126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67" name="Freeform: Shape 1766">
              <a:extLst>
                <a:ext uri="{FF2B5EF4-FFF2-40B4-BE49-F238E27FC236}">
                  <a16:creationId xmlns:a16="http://schemas.microsoft.com/office/drawing/2014/main" xmlns="" id="{4DDC3709-977B-416F-B917-5A5C7F854F5A}"/>
                </a:ext>
              </a:extLst>
            </p:cNvPr>
            <p:cNvSpPr/>
            <p:nvPr/>
          </p:nvSpPr>
          <p:spPr>
            <a:xfrm>
              <a:off x="7356486" y="2514123"/>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10954"/>
                    <a:pt x="7291" y="8096"/>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68" name="Freeform: Shape 1767">
              <a:extLst>
                <a:ext uri="{FF2B5EF4-FFF2-40B4-BE49-F238E27FC236}">
                  <a16:creationId xmlns:a16="http://schemas.microsoft.com/office/drawing/2014/main" xmlns="" id="{DC4E9715-9AD9-4A11-BB70-D22F298CD4FD}"/>
                </a:ext>
              </a:extLst>
            </p:cNvPr>
            <p:cNvSpPr/>
            <p:nvPr/>
          </p:nvSpPr>
          <p:spPr>
            <a:xfrm>
              <a:off x="7349014" y="2511266"/>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8096"/>
                    <a:pt x="7144" y="9049"/>
                  </a:cubicBezTo>
                  <a:cubicBezTo>
                    <a:pt x="8096" y="8096"/>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69" name="Freeform: Shape 1768">
              <a:extLst>
                <a:ext uri="{FF2B5EF4-FFF2-40B4-BE49-F238E27FC236}">
                  <a16:creationId xmlns:a16="http://schemas.microsoft.com/office/drawing/2014/main" xmlns="" id="{B02BAAE2-5775-41B8-9ED1-1DFA27886831}"/>
                </a:ext>
              </a:extLst>
            </p:cNvPr>
            <p:cNvSpPr/>
            <p:nvPr/>
          </p:nvSpPr>
          <p:spPr>
            <a:xfrm>
              <a:off x="7342751" y="2515142"/>
              <a:ext cx="9525" cy="28575"/>
            </a:xfrm>
            <a:custGeom>
              <a:avLst/>
              <a:gdLst>
                <a:gd name="connsiteX0" fmla="*/ 8644 w 9525"/>
                <a:gd name="connsiteY0" fmla="*/ 24223 h 28575"/>
                <a:gd name="connsiteX1" fmla="*/ 8644 w 9525"/>
                <a:gd name="connsiteY1" fmla="*/ 24223 h 28575"/>
              </a:gdLst>
              <a:ahLst/>
              <a:cxnLst>
                <a:cxn ang="0">
                  <a:pos x="connsiteX0" y="connsiteY0"/>
                </a:cxn>
                <a:cxn ang="0">
                  <a:pos x="connsiteX1" y="connsiteY1"/>
                </a:cxn>
              </a:cxnLst>
              <a:rect l="l" t="t" r="r" b="b"/>
              <a:pathLst>
                <a:path w="9525" h="28575">
                  <a:moveTo>
                    <a:pt x="8644" y="24223"/>
                  </a:moveTo>
                  <a:cubicBezTo>
                    <a:pt x="4834" y="16603"/>
                    <a:pt x="9597" y="-10067"/>
                    <a:pt x="8644" y="2422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70" name="Freeform: Shape 1769">
              <a:extLst>
                <a:ext uri="{FF2B5EF4-FFF2-40B4-BE49-F238E27FC236}">
                  <a16:creationId xmlns:a16="http://schemas.microsoft.com/office/drawing/2014/main" xmlns="" id="{721004E0-950A-4824-8A36-8E9C9FE5AA73}"/>
                </a:ext>
              </a:extLst>
            </p:cNvPr>
            <p:cNvSpPr/>
            <p:nvPr/>
          </p:nvSpPr>
          <p:spPr>
            <a:xfrm>
              <a:off x="7347109" y="2538233"/>
              <a:ext cx="9525" cy="9525"/>
            </a:xfrm>
            <a:custGeom>
              <a:avLst/>
              <a:gdLst>
                <a:gd name="connsiteX0" fmla="*/ 7144 w 9525"/>
                <a:gd name="connsiteY0" fmla="*/ 8751 h 9525"/>
                <a:gd name="connsiteX1" fmla="*/ 8096 w 9525"/>
                <a:gd name="connsiteY1" fmla="*/ 7799 h 9525"/>
                <a:gd name="connsiteX2" fmla="*/ 7144 w 9525"/>
                <a:gd name="connsiteY2" fmla="*/ 8751 h 9525"/>
              </a:gdLst>
              <a:ahLst/>
              <a:cxnLst>
                <a:cxn ang="0">
                  <a:pos x="connsiteX0" y="connsiteY0"/>
                </a:cxn>
                <a:cxn ang="0">
                  <a:pos x="connsiteX1" y="connsiteY1"/>
                </a:cxn>
                <a:cxn ang="0">
                  <a:pos x="connsiteX2" y="connsiteY2"/>
                </a:cxn>
              </a:cxnLst>
              <a:rect l="l" t="t" r="r" b="b"/>
              <a:pathLst>
                <a:path w="9525" h="9525">
                  <a:moveTo>
                    <a:pt x="7144" y="8751"/>
                  </a:moveTo>
                  <a:cubicBezTo>
                    <a:pt x="8096" y="8751"/>
                    <a:pt x="8096" y="8751"/>
                    <a:pt x="8096" y="7799"/>
                  </a:cubicBezTo>
                  <a:cubicBezTo>
                    <a:pt x="8096" y="5894"/>
                    <a:pt x="7144" y="8751"/>
                    <a:pt x="7144" y="875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71" name="Freeform: Shape 1770">
              <a:extLst>
                <a:ext uri="{FF2B5EF4-FFF2-40B4-BE49-F238E27FC236}">
                  <a16:creationId xmlns:a16="http://schemas.microsoft.com/office/drawing/2014/main" xmlns="" id="{6C7A2791-9B93-4FB6-8ED1-DE9B09E56AE4}"/>
                </a:ext>
              </a:extLst>
            </p:cNvPr>
            <p:cNvSpPr/>
            <p:nvPr/>
          </p:nvSpPr>
          <p:spPr>
            <a:xfrm>
              <a:off x="7329540" y="248459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5716"/>
                    <a:pt x="7567" y="10001"/>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72" name="Freeform: Shape 1771">
              <a:extLst>
                <a:ext uri="{FF2B5EF4-FFF2-40B4-BE49-F238E27FC236}">
                  <a16:creationId xmlns:a16="http://schemas.microsoft.com/office/drawing/2014/main" xmlns="" id="{5540616D-5F4F-493B-93E9-B391EB46C0A1}"/>
                </a:ext>
              </a:extLst>
            </p:cNvPr>
            <p:cNvSpPr/>
            <p:nvPr/>
          </p:nvSpPr>
          <p:spPr>
            <a:xfrm>
              <a:off x="7331154" y="248745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8096"/>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73" name="Freeform: Shape 1772">
              <a:extLst>
                <a:ext uri="{FF2B5EF4-FFF2-40B4-BE49-F238E27FC236}">
                  <a16:creationId xmlns:a16="http://schemas.microsoft.com/office/drawing/2014/main" xmlns="" id="{547C7F8E-BD3D-42AF-ACA3-DF60C1B967FE}"/>
                </a:ext>
              </a:extLst>
            </p:cNvPr>
            <p:cNvSpPr/>
            <p:nvPr/>
          </p:nvSpPr>
          <p:spPr>
            <a:xfrm>
              <a:off x="7329964" y="24845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74" name="Freeform: Shape 1773">
              <a:extLst>
                <a:ext uri="{FF2B5EF4-FFF2-40B4-BE49-F238E27FC236}">
                  <a16:creationId xmlns:a16="http://schemas.microsoft.com/office/drawing/2014/main" xmlns="" id="{A6AF2E62-E282-47DC-912B-D95D905483F4}"/>
                </a:ext>
              </a:extLst>
            </p:cNvPr>
            <p:cNvSpPr/>
            <p:nvPr/>
          </p:nvSpPr>
          <p:spPr>
            <a:xfrm>
              <a:off x="7299484" y="2427298"/>
              <a:ext cx="9525" cy="9525"/>
            </a:xfrm>
            <a:custGeom>
              <a:avLst/>
              <a:gdLst>
                <a:gd name="connsiteX0" fmla="*/ 8096 w 9525"/>
                <a:gd name="connsiteY0" fmla="*/ 8244 h 9525"/>
                <a:gd name="connsiteX1" fmla="*/ 7144 w 9525"/>
                <a:gd name="connsiteY1" fmla="*/ 8244 h 9525"/>
                <a:gd name="connsiteX2" fmla="*/ 8096 w 9525"/>
                <a:gd name="connsiteY2" fmla="*/ 8244 h 9525"/>
              </a:gdLst>
              <a:ahLst/>
              <a:cxnLst>
                <a:cxn ang="0">
                  <a:pos x="connsiteX0" y="connsiteY0"/>
                </a:cxn>
                <a:cxn ang="0">
                  <a:pos x="connsiteX1" y="connsiteY1"/>
                </a:cxn>
                <a:cxn ang="0">
                  <a:pos x="connsiteX2" y="connsiteY2"/>
                </a:cxn>
              </a:cxnLst>
              <a:rect l="l" t="t" r="r" b="b"/>
              <a:pathLst>
                <a:path w="9525" h="9525">
                  <a:moveTo>
                    <a:pt x="8096" y="8244"/>
                  </a:moveTo>
                  <a:cubicBezTo>
                    <a:pt x="8096" y="6339"/>
                    <a:pt x="7144" y="7291"/>
                    <a:pt x="7144" y="8244"/>
                  </a:cubicBezTo>
                  <a:cubicBezTo>
                    <a:pt x="7144" y="8244"/>
                    <a:pt x="7144" y="9196"/>
                    <a:pt x="8096"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75" name="Freeform: Shape 1774">
              <a:extLst>
                <a:ext uri="{FF2B5EF4-FFF2-40B4-BE49-F238E27FC236}">
                  <a16:creationId xmlns:a16="http://schemas.microsoft.com/office/drawing/2014/main" xmlns="" id="{2150E030-EE2B-4B70-A98D-91F18BAF965D}"/>
                </a:ext>
              </a:extLst>
            </p:cNvPr>
            <p:cNvSpPr/>
            <p:nvPr/>
          </p:nvSpPr>
          <p:spPr>
            <a:xfrm>
              <a:off x="7265194" y="2435066"/>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lnTo>
                    <a:pt x="7144" y="7144"/>
                  </a:lnTo>
                  <a:cubicBezTo>
                    <a:pt x="8096" y="8096"/>
                    <a:pt x="8096" y="8096"/>
                    <a:pt x="8096"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76" name="Freeform: Shape 1775">
              <a:extLst>
                <a:ext uri="{FF2B5EF4-FFF2-40B4-BE49-F238E27FC236}">
                  <a16:creationId xmlns:a16="http://schemas.microsoft.com/office/drawing/2014/main" xmlns="" id="{47C3FF42-EE8B-4C92-A622-2439D7CDA77F}"/>
                </a:ext>
              </a:extLst>
            </p:cNvPr>
            <p:cNvSpPr/>
            <p:nvPr/>
          </p:nvSpPr>
          <p:spPr>
            <a:xfrm>
              <a:off x="7253764" y="249126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8096"/>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77" name="Freeform: Shape 1776">
              <a:extLst>
                <a:ext uri="{FF2B5EF4-FFF2-40B4-BE49-F238E27FC236}">
                  <a16:creationId xmlns:a16="http://schemas.microsoft.com/office/drawing/2014/main" xmlns="" id="{5EA0FCAC-3896-4283-B2FB-25043E61EC55}"/>
                </a:ext>
              </a:extLst>
            </p:cNvPr>
            <p:cNvSpPr/>
            <p:nvPr/>
          </p:nvSpPr>
          <p:spPr>
            <a:xfrm>
              <a:off x="7253049" y="2492216"/>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10001"/>
                    <a:pt x="6906" y="10001"/>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78" name="Freeform: Shape 1777">
              <a:extLst>
                <a:ext uri="{FF2B5EF4-FFF2-40B4-BE49-F238E27FC236}">
                  <a16:creationId xmlns:a16="http://schemas.microsoft.com/office/drawing/2014/main" xmlns="" id="{F8918418-345A-4837-8158-FE5EC55D05BC}"/>
                </a:ext>
              </a:extLst>
            </p:cNvPr>
            <p:cNvSpPr/>
            <p:nvPr/>
          </p:nvSpPr>
          <p:spPr>
            <a:xfrm>
              <a:off x="6925021" y="1983471"/>
              <a:ext cx="9525" cy="9525"/>
            </a:xfrm>
            <a:custGeom>
              <a:avLst/>
              <a:gdLst>
                <a:gd name="connsiteX0" fmla="*/ 8227 w 9525"/>
                <a:gd name="connsiteY0" fmla="*/ 7253 h 9525"/>
                <a:gd name="connsiteX1" fmla="*/ 8227 w 9525"/>
                <a:gd name="connsiteY1" fmla="*/ 7253 h 9525"/>
              </a:gdLst>
              <a:ahLst/>
              <a:cxnLst>
                <a:cxn ang="0">
                  <a:pos x="connsiteX0" y="connsiteY0"/>
                </a:cxn>
                <a:cxn ang="0">
                  <a:pos x="connsiteX1" y="connsiteY1"/>
                </a:cxn>
              </a:cxnLst>
              <a:rect l="l" t="t" r="r" b="b"/>
              <a:pathLst>
                <a:path w="9525" h="9525">
                  <a:moveTo>
                    <a:pt x="8227" y="7253"/>
                  </a:moveTo>
                  <a:cubicBezTo>
                    <a:pt x="9179" y="6301"/>
                    <a:pt x="5369" y="12016"/>
                    <a:pt x="8227" y="72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79" name="Freeform: Shape 1778">
              <a:extLst>
                <a:ext uri="{FF2B5EF4-FFF2-40B4-BE49-F238E27FC236}">
                  <a16:creationId xmlns:a16="http://schemas.microsoft.com/office/drawing/2014/main" xmlns="" id="{56EEB925-E72A-4FED-9794-24A47092D3E5}"/>
                </a:ext>
              </a:extLst>
            </p:cNvPr>
            <p:cNvSpPr/>
            <p:nvPr/>
          </p:nvSpPr>
          <p:spPr>
            <a:xfrm>
              <a:off x="6918484" y="1975008"/>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8574" y="26194"/>
                    <a:pt x="10001" y="1190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80" name="Freeform: Shape 1779">
              <a:extLst>
                <a:ext uri="{FF2B5EF4-FFF2-40B4-BE49-F238E27FC236}">
                  <a16:creationId xmlns:a16="http://schemas.microsoft.com/office/drawing/2014/main" xmlns="" id="{1ED8F4DF-774E-4ED4-9443-C144887EB273}"/>
                </a:ext>
              </a:extLst>
            </p:cNvPr>
            <p:cNvSpPr/>
            <p:nvPr/>
          </p:nvSpPr>
          <p:spPr>
            <a:xfrm>
              <a:off x="6919436" y="1979771"/>
              <a:ext cx="9525" cy="9525"/>
            </a:xfrm>
            <a:custGeom>
              <a:avLst/>
              <a:gdLst>
                <a:gd name="connsiteX0" fmla="*/ 8096 w 9525"/>
                <a:gd name="connsiteY0" fmla="*/ 10954 h 9525"/>
                <a:gd name="connsiteX1" fmla="*/ 7144 w 9525"/>
                <a:gd name="connsiteY1" fmla="*/ 7144 h 9525"/>
                <a:gd name="connsiteX2" fmla="*/ 8096 w 9525"/>
                <a:gd name="connsiteY2" fmla="*/ 10954 h 9525"/>
              </a:gdLst>
              <a:ahLst/>
              <a:cxnLst>
                <a:cxn ang="0">
                  <a:pos x="connsiteX0" y="connsiteY0"/>
                </a:cxn>
                <a:cxn ang="0">
                  <a:pos x="connsiteX1" y="connsiteY1"/>
                </a:cxn>
                <a:cxn ang="0">
                  <a:pos x="connsiteX2" y="connsiteY2"/>
                </a:cxn>
              </a:cxnLst>
              <a:rect l="l" t="t" r="r" b="b"/>
              <a:pathLst>
                <a:path w="9525" h="9525">
                  <a:moveTo>
                    <a:pt x="8096" y="10954"/>
                  </a:moveTo>
                  <a:cubicBezTo>
                    <a:pt x="8096" y="9049"/>
                    <a:pt x="7144" y="8096"/>
                    <a:pt x="7144" y="7144"/>
                  </a:cubicBezTo>
                  <a:cubicBezTo>
                    <a:pt x="7144" y="8096"/>
                    <a:pt x="7144" y="10001"/>
                    <a:pt x="8096"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81" name="Freeform: Shape 1780">
              <a:extLst>
                <a:ext uri="{FF2B5EF4-FFF2-40B4-BE49-F238E27FC236}">
                  <a16:creationId xmlns:a16="http://schemas.microsoft.com/office/drawing/2014/main" xmlns="" id="{A3DA2E8C-EF6A-4617-B871-137E67E7A03E}"/>
                </a:ext>
              </a:extLst>
            </p:cNvPr>
            <p:cNvSpPr/>
            <p:nvPr/>
          </p:nvSpPr>
          <p:spPr>
            <a:xfrm>
              <a:off x="6918166" y="1984533"/>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5556" y="7144"/>
                    <a:pt x="8414" y="7144"/>
                    <a:pt x="84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82" name="Freeform: Shape 1781">
              <a:extLst>
                <a:ext uri="{FF2B5EF4-FFF2-40B4-BE49-F238E27FC236}">
                  <a16:creationId xmlns:a16="http://schemas.microsoft.com/office/drawing/2014/main" xmlns="" id="{DF2D502E-27DE-4C59-9DAC-868410E6C210}"/>
                </a:ext>
              </a:extLst>
            </p:cNvPr>
            <p:cNvSpPr/>
            <p:nvPr/>
          </p:nvSpPr>
          <p:spPr>
            <a:xfrm>
              <a:off x="6916579" y="19864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83" name="Freeform: Shape 1782">
              <a:extLst>
                <a:ext uri="{FF2B5EF4-FFF2-40B4-BE49-F238E27FC236}">
                  <a16:creationId xmlns:a16="http://schemas.microsoft.com/office/drawing/2014/main" xmlns="" id="{A0A4B79A-8FD8-46FD-B9E6-34D330E35EE6}"/>
                </a:ext>
              </a:extLst>
            </p:cNvPr>
            <p:cNvSpPr/>
            <p:nvPr/>
          </p:nvSpPr>
          <p:spPr>
            <a:xfrm>
              <a:off x="6913332" y="1977218"/>
              <a:ext cx="9525" cy="19050"/>
            </a:xfrm>
            <a:custGeom>
              <a:avLst/>
              <a:gdLst>
                <a:gd name="connsiteX0" fmla="*/ 8485 w 9525"/>
                <a:gd name="connsiteY0" fmla="*/ 17316 h 19050"/>
                <a:gd name="connsiteX1" fmla="*/ 8485 w 9525"/>
                <a:gd name="connsiteY1" fmla="*/ 17316 h 19050"/>
              </a:gdLst>
              <a:ahLst/>
              <a:cxnLst>
                <a:cxn ang="0">
                  <a:pos x="connsiteX0" y="connsiteY0"/>
                </a:cxn>
                <a:cxn ang="0">
                  <a:pos x="connsiteX1" y="connsiteY1"/>
                </a:cxn>
              </a:cxnLst>
              <a:rect l="l" t="t" r="r" b="b"/>
              <a:pathLst>
                <a:path w="9525" h="19050">
                  <a:moveTo>
                    <a:pt x="8485" y="17316"/>
                  </a:moveTo>
                  <a:cubicBezTo>
                    <a:pt x="10390" y="19221"/>
                    <a:pt x="4675" y="-6496"/>
                    <a:pt x="8485" y="1731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84" name="Freeform: Shape 1783">
              <a:extLst>
                <a:ext uri="{FF2B5EF4-FFF2-40B4-BE49-F238E27FC236}">
                  <a16:creationId xmlns:a16="http://schemas.microsoft.com/office/drawing/2014/main" xmlns="" id="{23206EEA-F13B-4328-A1B8-E2EACA65ED3D}"/>
                </a:ext>
              </a:extLst>
            </p:cNvPr>
            <p:cNvSpPr/>
            <p:nvPr/>
          </p:nvSpPr>
          <p:spPr>
            <a:xfrm>
              <a:off x="6916579" y="1985338"/>
              <a:ext cx="9525" cy="9525"/>
            </a:xfrm>
            <a:custGeom>
              <a:avLst/>
              <a:gdLst>
                <a:gd name="connsiteX0" fmla="*/ 7144 w 9525"/>
                <a:gd name="connsiteY0" fmla="*/ 8244 h 9525"/>
                <a:gd name="connsiteX1" fmla="*/ 7144 w 9525"/>
                <a:gd name="connsiteY1" fmla="*/ 8244 h 9525"/>
                <a:gd name="connsiteX2" fmla="*/ 7144 w 9525"/>
                <a:gd name="connsiteY2" fmla="*/ 8244 h 9525"/>
              </a:gdLst>
              <a:ahLst/>
              <a:cxnLst>
                <a:cxn ang="0">
                  <a:pos x="connsiteX0" y="connsiteY0"/>
                </a:cxn>
                <a:cxn ang="0">
                  <a:pos x="connsiteX1" y="connsiteY1"/>
                </a:cxn>
                <a:cxn ang="0">
                  <a:pos x="connsiteX2" y="connsiteY2"/>
                </a:cxn>
              </a:cxnLst>
              <a:rect l="l" t="t" r="r" b="b"/>
              <a:pathLst>
                <a:path w="9525" h="9525">
                  <a:moveTo>
                    <a:pt x="7144" y="8244"/>
                  </a:moveTo>
                  <a:cubicBezTo>
                    <a:pt x="7144" y="7291"/>
                    <a:pt x="7144" y="7291"/>
                    <a:pt x="7144" y="8244"/>
                  </a:cubicBezTo>
                  <a:cubicBezTo>
                    <a:pt x="7144" y="6339"/>
                    <a:pt x="7144" y="7291"/>
                    <a:pt x="7144"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85" name="Freeform: Shape 1784">
              <a:extLst>
                <a:ext uri="{FF2B5EF4-FFF2-40B4-BE49-F238E27FC236}">
                  <a16:creationId xmlns:a16="http://schemas.microsoft.com/office/drawing/2014/main" xmlns="" id="{FB6A03D3-A48E-445B-8D75-10899E9AB7CC}"/>
                </a:ext>
              </a:extLst>
            </p:cNvPr>
            <p:cNvSpPr/>
            <p:nvPr/>
          </p:nvSpPr>
          <p:spPr>
            <a:xfrm>
              <a:off x="6917637" y="1982721"/>
              <a:ext cx="9525" cy="9525"/>
            </a:xfrm>
            <a:custGeom>
              <a:avLst/>
              <a:gdLst>
                <a:gd name="connsiteX0" fmla="*/ 7990 w 9525"/>
                <a:gd name="connsiteY0" fmla="*/ 9909 h 9525"/>
                <a:gd name="connsiteX1" fmla="*/ 7990 w 9525"/>
                <a:gd name="connsiteY1" fmla="*/ 9909 h 9525"/>
              </a:gdLst>
              <a:ahLst/>
              <a:cxnLst>
                <a:cxn ang="0">
                  <a:pos x="connsiteX0" y="connsiteY0"/>
                </a:cxn>
                <a:cxn ang="0">
                  <a:pos x="connsiteX1" y="connsiteY1"/>
                </a:cxn>
              </a:cxnLst>
              <a:rect l="l" t="t" r="r" b="b"/>
              <a:pathLst>
                <a:path w="9525" h="9525">
                  <a:moveTo>
                    <a:pt x="7990" y="9909"/>
                  </a:moveTo>
                  <a:cubicBezTo>
                    <a:pt x="7990" y="8956"/>
                    <a:pt x="6085" y="4194"/>
                    <a:pt x="7990" y="990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86" name="Freeform: Shape 1785">
              <a:extLst>
                <a:ext uri="{FF2B5EF4-FFF2-40B4-BE49-F238E27FC236}">
                  <a16:creationId xmlns:a16="http://schemas.microsoft.com/office/drawing/2014/main" xmlns="" id="{42805B82-C017-40C8-AAAF-71B4F6AD28FF}"/>
                </a:ext>
              </a:extLst>
            </p:cNvPr>
            <p:cNvSpPr/>
            <p:nvPr/>
          </p:nvSpPr>
          <p:spPr>
            <a:xfrm>
              <a:off x="6906865" y="1981421"/>
              <a:ext cx="19050" cy="19050"/>
            </a:xfrm>
            <a:custGeom>
              <a:avLst/>
              <a:gdLst>
                <a:gd name="connsiteX0" fmla="*/ 13047 w 19050"/>
                <a:gd name="connsiteY0" fmla="*/ 15018 h 19050"/>
                <a:gd name="connsiteX1" fmla="*/ 13047 w 19050"/>
                <a:gd name="connsiteY1" fmla="*/ 15018 h 19050"/>
              </a:gdLst>
              <a:ahLst/>
              <a:cxnLst>
                <a:cxn ang="0">
                  <a:pos x="connsiteX0" y="connsiteY0"/>
                </a:cxn>
                <a:cxn ang="0">
                  <a:pos x="connsiteX1" y="connsiteY1"/>
                </a:cxn>
              </a:cxnLst>
              <a:rect l="l" t="t" r="r" b="b"/>
              <a:pathLst>
                <a:path w="19050" h="19050">
                  <a:moveTo>
                    <a:pt x="13047" y="15018"/>
                  </a:moveTo>
                  <a:cubicBezTo>
                    <a:pt x="8285" y="5493"/>
                    <a:pt x="2570" y="3588"/>
                    <a:pt x="13047" y="1501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87" name="Freeform: Shape 1786">
              <a:extLst>
                <a:ext uri="{FF2B5EF4-FFF2-40B4-BE49-F238E27FC236}">
                  <a16:creationId xmlns:a16="http://schemas.microsoft.com/office/drawing/2014/main" xmlns="" id="{98A6C1AA-950E-444E-8E74-B06E4981BF97}"/>
                </a:ext>
              </a:extLst>
            </p:cNvPr>
            <p:cNvSpPr/>
            <p:nvPr/>
          </p:nvSpPr>
          <p:spPr>
            <a:xfrm>
              <a:off x="6903244" y="197786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8096"/>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88" name="Freeform: Shape 1787">
              <a:extLst>
                <a:ext uri="{FF2B5EF4-FFF2-40B4-BE49-F238E27FC236}">
                  <a16:creationId xmlns:a16="http://schemas.microsoft.com/office/drawing/2014/main" xmlns="" id="{48702637-C5DA-4824-BE8E-FB6332722099}"/>
                </a:ext>
              </a:extLst>
            </p:cNvPr>
            <p:cNvSpPr/>
            <p:nvPr/>
          </p:nvSpPr>
          <p:spPr>
            <a:xfrm>
              <a:off x="6901890" y="1982374"/>
              <a:ext cx="9525" cy="19050"/>
            </a:xfrm>
            <a:custGeom>
              <a:avLst/>
              <a:gdLst>
                <a:gd name="connsiteX0" fmla="*/ 7544 w 9525"/>
                <a:gd name="connsiteY0" fmla="*/ 15018 h 19050"/>
                <a:gd name="connsiteX1" fmla="*/ 7544 w 9525"/>
                <a:gd name="connsiteY1" fmla="*/ 15018 h 19050"/>
              </a:gdLst>
              <a:ahLst/>
              <a:cxnLst>
                <a:cxn ang="0">
                  <a:pos x="connsiteX0" y="connsiteY0"/>
                </a:cxn>
                <a:cxn ang="0">
                  <a:pos x="connsiteX1" y="connsiteY1"/>
                </a:cxn>
              </a:cxnLst>
              <a:rect l="l" t="t" r="r" b="b"/>
              <a:pathLst>
                <a:path w="9525" h="19050">
                  <a:moveTo>
                    <a:pt x="7544" y="15018"/>
                  </a:moveTo>
                  <a:cubicBezTo>
                    <a:pt x="11354" y="5493"/>
                    <a:pt x="5640" y="3588"/>
                    <a:pt x="7544" y="1501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89" name="Freeform: Shape 1788">
              <a:extLst>
                <a:ext uri="{FF2B5EF4-FFF2-40B4-BE49-F238E27FC236}">
                  <a16:creationId xmlns:a16="http://schemas.microsoft.com/office/drawing/2014/main" xmlns="" id="{1A0B9889-1F10-4812-B3DF-475FE2A38CD2}"/>
                </a:ext>
              </a:extLst>
            </p:cNvPr>
            <p:cNvSpPr/>
            <p:nvPr/>
          </p:nvSpPr>
          <p:spPr>
            <a:xfrm>
              <a:off x="6896729" y="1982926"/>
              <a:ext cx="9525" cy="9525"/>
            </a:xfrm>
            <a:custGeom>
              <a:avLst/>
              <a:gdLst>
                <a:gd name="connsiteX0" fmla="*/ 8896 w 9525"/>
                <a:gd name="connsiteY0" fmla="*/ 8751 h 9525"/>
                <a:gd name="connsiteX1" fmla="*/ 8896 w 9525"/>
                <a:gd name="connsiteY1" fmla="*/ 8751 h 9525"/>
              </a:gdLst>
              <a:ahLst/>
              <a:cxnLst>
                <a:cxn ang="0">
                  <a:pos x="connsiteX0" y="connsiteY0"/>
                </a:cxn>
                <a:cxn ang="0">
                  <a:pos x="connsiteX1" y="connsiteY1"/>
                </a:cxn>
              </a:cxnLst>
              <a:rect l="l" t="t" r="r" b="b"/>
              <a:pathLst>
                <a:path w="9525" h="9525">
                  <a:moveTo>
                    <a:pt x="8896" y="8751"/>
                  </a:moveTo>
                  <a:cubicBezTo>
                    <a:pt x="4133" y="3989"/>
                    <a:pt x="10801" y="11608"/>
                    <a:pt x="8896" y="875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90" name="Freeform: Shape 1789">
              <a:extLst>
                <a:ext uri="{FF2B5EF4-FFF2-40B4-BE49-F238E27FC236}">
                  <a16:creationId xmlns:a16="http://schemas.microsoft.com/office/drawing/2014/main" xmlns="" id="{628CCAE2-588C-4C06-937E-ECC653E54CE6}"/>
                </a:ext>
              </a:extLst>
            </p:cNvPr>
            <p:cNvSpPr/>
            <p:nvPr/>
          </p:nvSpPr>
          <p:spPr>
            <a:xfrm>
              <a:off x="6895088" y="1987602"/>
              <a:ext cx="19050" cy="19050"/>
            </a:xfrm>
            <a:custGeom>
              <a:avLst/>
              <a:gdLst>
                <a:gd name="connsiteX0" fmla="*/ 12442 w 19050"/>
                <a:gd name="connsiteY0" fmla="*/ 12647 h 19050"/>
                <a:gd name="connsiteX1" fmla="*/ 12442 w 19050"/>
                <a:gd name="connsiteY1" fmla="*/ 12647 h 19050"/>
              </a:gdLst>
              <a:ahLst/>
              <a:cxnLst>
                <a:cxn ang="0">
                  <a:pos x="connsiteX0" y="connsiteY0"/>
                </a:cxn>
                <a:cxn ang="0">
                  <a:pos x="connsiteX1" y="connsiteY1"/>
                </a:cxn>
              </a:cxnLst>
              <a:rect l="l" t="t" r="r" b="b"/>
              <a:pathLst>
                <a:path w="19050" h="19050">
                  <a:moveTo>
                    <a:pt x="12442" y="12647"/>
                  </a:moveTo>
                  <a:cubicBezTo>
                    <a:pt x="1012" y="265"/>
                    <a:pt x="11490" y="12647"/>
                    <a:pt x="12442" y="126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91" name="Freeform: Shape 1790">
              <a:extLst>
                <a:ext uri="{FF2B5EF4-FFF2-40B4-BE49-F238E27FC236}">
                  <a16:creationId xmlns:a16="http://schemas.microsoft.com/office/drawing/2014/main" xmlns="" id="{F941AFA1-85E7-4B05-8389-D937F8849B36}"/>
                </a:ext>
              </a:extLst>
            </p:cNvPr>
            <p:cNvSpPr/>
            <p:nvPr/>
          </p:nvSpPr>
          <p:spPr>
            <a:xfrm>
              <a:off x="6901339" y="1991201"/>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8096"/>
                    <a:pt x="7144" y="7144"/>
                  </a:cubicBezTo>
                  <a:cubicBezTo>
                    <a:pt x="8096" y="8096"/>
                    <a:pt x="9049" y="9049"/>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92" name="Freeform: Shape 1791">
              <a:extLst>
                <a:ext uri="{FF2B5EF4-FFF2-40B4-BE49-F238E27FC236}">
                  <a16:creationId xmlns:a16="http://schemas.microsoft.com/office/drawing/2014/main" xmlns="" id="{DC4A2314-0FF3-4BD5-9F81-9AE05D674BDA}"/>
                </a:ext>
              </a:extLst>
            </p:cNvPr>
            <p:cNvSpPr/>
            <p:nvPr/>
          </p:nvSpPr>
          <p:spPr>
            <a:xfrm>
              <a:off x="6891814" y="19892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93" name="Freeform: Shape 1792">
              <a:extLst>
                <a:ext uri="{FF2B5EF4-FFF2-40B4-BE49-F238E27FC236}">
                  <a16:creationId xmlns:a16="http://schemas.microsoft.com/office/drawing/2014/main" xmlns="" id="{C19ED380-E278-4D5F-8A70-14B8988C323B}"/>
                </a:ext>
              </a:extLst>
            </p:cNvPr>
            <p:cNvSpPr/>
            <p:nvPr/>
          </p:nvSpPr>
          <p:spPr>
            <a:xfrm>
              <a:off x="6896301" y="1994058"/>
              <a:ext cx="9525" cy="9525"/>
            </a:xfrm>
            <a:custGeom>
              <a:avLst/>
              <a:gdLst>
                <a:gd name="connsiteX0" fmla="*/ 7419 w 9525"/>
                <a:gd name="connsiteY0" fmla="*/ 7144 h 9525"/>
                <a:gd name="connsiteX1" fmla="*/ 7419 w 9525"/>
                <a:gd name="connsiteY1" fmla="*/ 7144 h 9525"/>
              </a:gdLst>
              <a:ahLst/>
              <a:cxnLst>
                <a:cxn ang="0">
                  <a:pos x="connsiteX0" y="connsiteY0"/>
                </a:cxn>
                <a:cxn ang="0">
                  <a:pos x="connsiteX1" y="connsiteY1"/>
                </a:cxn>
              </a:cxnLst>
              <a:rect l="l" t="t" r="r" b="b"/>
              <a:pathLst>
                <a:path w="9525" h="9525">
                  <a:moveTo>
                    <a:pt x="7419" y="7144"/>
                  </a:moveTo>
                  <a:cubicBezTo>
                    <a:pt x="6466" y="9049"/>
                    <a:pt x="8371" y="9049"/>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94" name="Freeform: Shape 1793">
              <a:extLst>
                <a:ext uri="{FF2B5EF4-FFF2-40B4-BE49-F238E27FC236}">
                  <a16:creationId xmlns:a16="http://schemas.microsoft.com/office/drawing/2014/main" xmlns="" id="{0CD81BBE-0435-477C-8086-CF9462D6F0AD}"/>
                </a:ext>
              </a:extLst>
            </p:cNvPr>
            <p:cNvSpPr/>
            <p:nvPr/>
          </p:nvSpPr>
          <p:spPr>
            <a:xfrm>
              <a:off x="6859429" y="1988343"/>
              <a:ext cx="47625" cy="47625"/>
            </a:xfrm>
            <a:custGeom>
              <a:avLst/>
              <a:gdLst>
                <a:gd name="connsiteX0" fmla="*/ 7144 w 47625"/>
                <a:gd name="connsiteY0" fmla="*/ 38576 h 47625"/>
                <a:gd name="connsiteX1" fmla="*/ 36671 w 47625"/>
                <a:gd name="connsiteY1" fmla="*/ 12859 h 47625"/>
                <a:gd name="connsiteX2" fmla="*/ 36671 w 47625"/>
                <a:gd name="connsiteY2" fmla="*/ 7144 h 47625"/>
                <a:gd name="connsiteX3" fmla="*/ 7144 w 47625"/>
                <a:gd name="connsiteY3" fmla="*/ 38576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38576"/>
                  </a:moveTo>
                  <a:cubicBezTo>
                    <a:pt x="23336" y="50959"/>
                    <a:pt x="38576" y="20479"/>
                    <a:pt x="36671" y="12859"/>
                  </a:cubicBezTo>
                  <a:cubicBezTo>
                    <a:pt x="47149" y="26194"/>
                    <a:pt x="38576" y="9049"/>
                    <a:pt x="36671" y="7144"/>
                  </a:cubicBezTo>
                  <a:cubicBezTo>
                    <a:pt x="21431" y="9049"/>
                    <a:pt x="12859" y="36671"/>
                    <a:pt x="7144" y="3857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95" name="Freeform: Shape 1794">
              <a:extLst>
                <a:ext uri="{FF2B5EF4-FFF2-40B4-BE49-F238E27FC236}">
                  <a16:creationId xmlns:a16="http://schemas.microsoft.com/office/drawing/2014/main" xmlns="" id="{91E01E44-D5D1-43AD-85C0-8F7868D07E33}"/>
                </a:ext>
              </a:extLst>
            </p:cNvPr>
            <p:cNvSpPr/>
            <p:nvPr/>
          </p:nvSpPr>
          <p:spPr>
            <a:xfrm>
              <a:off x="6859281" y="2013504"/>
              <a:ext cx="9525" cy="9525"/>
            </a:xfrm>
            <a:custGeom>
              <a:avLst/>
              <a:gdLst>
                <a:gd name="connsiteX0" fmla="*/ 8244 w 9525"/>
                <a:gd name="connsiteY0" fmla="*/ 8653 h 9525"/>
                <a:gd name="connsiteX1" fmla="*/ 8244 w 9525"/>
                <a:gd name="connsiteY1" fmla="*/ 8653 h 9525"/>
              </a:gdLst>
              <a:ahLst/>
              <a:cxnLst>
                <a:cxn ang="0">
                  <a:pos x="connsiteX0" y="connsiteY0"/>
                </a:cxn>
                <a:cxn ang="0">
                  <a:pos x="connsiteX1" y="connsiteY1"/>
                </a:cxn>
              </a:cxnLst>
              <a:rect l="l" t="t" r="r" b="b"/>
              <a:pathLst>
                <a:path w="9525" h="9525">
                  <a:moveTo>
                    <a:pt x="8244" y="8653"/>
                  </a:moveTo>
                  <a:cubicBezTo>
                    <a:pt x="6339" y="5795"/>
                    <a:pt x="7291" y="7700"/>
                    <a:pt x="824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96" name="Freeform: Shape 1795">
              <a:extLst>
                <a:ext uri="{FF2B5EF4-FFF2-40B4-BE49-F238E27FC236}">
                  <a16:creationId xmlns:a16="http://schemas.microsoft.com/office/drawing/2014/main" xmlns="" id="{D639AE08-27E9-4053-9011-654B1A35CD40}"/>
                </a:ext>
              </a:extLst>
            </p:cNvPr>
            <p:cNvSpPr/>
            <p:nvPr/>
          </p:nvSpPr>
          <p:spPr>
            <a:xfrm>
              <a:off x="6859005" y="201977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97" name="Freeform: Shape 1796">
              <a:extLst>
                <a:ext uri="{FF2B5EF4-FFF2-40B4-BE49-F238E27FC236}">
                  <a16:creationId xmlns:a16="http://schemas.microsoft.com/office/drawing/2014/main" xmlns="" id="{A0D44EDC-AD0C-472C-8710-0EDFC52E1DD2}"/>
                </a:ext>
              </a:extLst>
            </p:cNvPr>
            <p:cNvSpPr/>
            <p:nvPr/>
          </p:nvSpPr>
          <p:spPr>
            <a:xfrm>
              <a:off x="6873569" y="2019776"/>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98" name="Freeform: Shape 1797">
              <a:extLst>
                <a:ext uri="{FF2B5EF4-FFF2-40B4-BE49-F238E27FC236}">
                  <a16:creationId xmlns:a16="http://schemas.microsoft.com/office/drawing/2014/main" xmlns="" id="{08B44BE8-B74D-4962-B5E9-6C7CA072FAE4}"/>
                </a:ext>
              </a:extLst>
            </p:cNvPr>
            <p:cNvSpPr/>
            <p:nvPr/>
          </p:nvSpPr>
          <p:spPr>
            <a:xfrm>
              <a:off x="6864191" y="2008904"/>
              <a:ext cx="9525" cy="9525"/>
            </a:xfrm>
            <a:custGeom>
              <a:avLst/>
              <a:gdLst>
                <a:gd name="connsiteX0" fmla="*/ 7144 w 9525"/>
                <a:gd name="connsiteY0" fmla="*/ 7538 h 9525"/>
                <a:gd name="connsiteX1" fmla="*/ 10954 w 9525"/>
                <a:gd name="connsiteY1" fmla="*/ 8491 h 9525"/>
                <a:gd name="connsiteX2" fmla="*/ 7144 w 9525"/>
                <a:gd name="connsiteY2" fmla="*/ 7538 h 9525"/>
              </a:gdLst>
              <a:ahLst/>
              <a:cxnLst>
                <a:cxn ang="0">
                  <a:pos x="connsiteX0" y="connsiteY0"/>
                </a:cxn>
                <a:cxn ang="0">
                  <a:pos x="connsiteX1" y="connsiteY1"/>
                </a:cxn>
                <a:cxn ang="0">
                  <a:pos x="connsiteX2" y="connsiteY2"/>
                </a:cxn>
              </a:cxnLst>
              <a:rect l="l" t="t" r="r" b="b"/>
              <a:pathLst>
                <a:path w="9525" h="9525">
                  <a:moveTo>
                    <a:pt x="7144" y="7538"/>
                  </a:moveTo>
                  <a:cubicBezTo>
                    <a:pt x="8096" y="8491"/>
                    <a:pt x="9049" y="8491"/>
                    <a:pt x="10954" y="8491"/>
                  </a:cubicBezTo>
                  <a:cubicBezTo>
                    <a:pt x="9049" y="7538"/>
                    <a:pt x="8096" y="6586"/>
                    <a:pt x="7144" y="753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99" name="Freeform: Shape 1798">
              <a:extLst>
                <a:ext uri="{FF2B5EF4-FFF2-40B4-BE49-F238E27FC236}">
                  <a16:creationId xmlns:a16="http://schemas.microsoft.com/office/drawing/2014/main" xmlns="" id="{945EB80A-2C7D-45D0-87A2-A1577392530F}"/>
                </a:ext>
              </a:extLst>
            </p:cNvPr>
            <p:cNvSpPr/>
            <p:nvPr/>
          </p:nvSpPr>
          <p:spPr>
            <a:xfrm>
              <a:off x="6871811" y="2001678"/>
              <a:ext cx="9525" cy="9525"/>
            </a:xfrm>
            <a:custGeom>
              <a:avLst/>
              <a:gdLst>
                <a:gd name="connsiteX0" fmla="*/ 9049 w 9525"/>
                <a:gd name="connsiteY0" fmla="*/ 9049 h 9525"/>
                <a:gd name="connsiteX1" fmla="*/ 7144 w 9525"/>
                <a:gd name="connsiteY1" fmla="*/ 7144 h 9525"/>
                <a:gd name="connsiteX2" fmla="*/ 9049 w 9525"/>
                <a:gd name="connsiteY2" fmla="*/ 9049 h 9525"/>
              </a:gdLst>
              <a:ahLst/>
              <a:cxnLst>
                <a:cxn ang="0">
                  <a:pos x="connsiteX0" y="connsiteY0"/>
                </a:cxn>
                <a:cxn ang="0">
                  <a:pos x="connsiteX1" y="connsiteY1"/>
                </a:cxn>
                <a:cxn ang="0">
                  <a:pos x="connsiteX2" y="connsiteY2"/>
                </a:cxn>
              </a:cxnLst>
              <a:rect l="l" t="t" r="r" b="b"/>
              <a:pathLst>
                <a:path w="9525" h="9525">
                  <a:moveTo>
                    <a:pt x="9049" y="9049"/>
                  </a:moveTo>
                  <a:cubicBezTo>
                    <a:pt x="9049" y="8096"/>
                    <a:pt x="8096" y="8096"/>
                    <a:pt x="7144" y="7144"/>
                  </a:cubicBezTo>
                  <a:cubicBezTo>
                    <a:pt x="7144" y="7144"/>
                    <a:pt x="8096" y="8096"/>
                    <a:pt x="9049"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00" name="Freeform: Shape 1799">
              <a:extLst>
                <a:ext uri="{FF2B5EF4-FFF2-40B4-BE49-F238E27FC236}">
                  <a16:creationId xmlns:a16="http://schemas.microsoft.com/office/drawing/2014/main" xmlns="" id="{54AB9376-D08E-4757-A5C2-E8F21B98A6F8}"/>
                </a:ext>
              </a:extLst>
            </p:cNvPr>
            <p:cNvSpPr/>
            <p:nvPr/>
          </p:nvSpPr>
          <p:spPr>
            <a:xfrm>
              <a:off x="6858476" y="20159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1285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01" name="Freeform: Shape 1800">
              <a:extLst>
                <a:ext uri="{FF2B5EF4-FFF2-40B4-BE49-F238E27FC236}">
                  <a16:creationId xmlns:a16="http://schemas.microsoft.com/office/drawing/2014/main" xmlns="" id="{596E7867-EBB8-4807-80DE-BFA103CDE3C2}"/>
                </a:ext>
              </a:extLst>
            </p:cNvPr>
            <p:cNvSpPr/>
            <p:nvPr/>
          </p:nvSpPr>
          <p:spPr>
            <a:xfrm>
              <a:off x="6852076" y="2021681"/>
              <a:ext cx="28575" cy="38100"/>
            </a:xfrm>
            <a:custGeom>
              <a:avLst/>
              <a:gdLst>
                <a:gd name="connsiteX0" fmla="*/ 11639 w 28575"/>
                <a:gd name="connsiteY0" fmla="*/ 31909 h 38100"/>
                <a:gd name="connsiteX1" fmla="*/ 22117 w 28575"/>
                <a:gd name="connsiteY1" fmla="*/ 18574 h 38100"/>
                <a:gd name="connsiteX2" fmla="*/ 14496 w 28575"/>
                <a:gd name="connsiteY2" fmla="*/ 7144 h 38100"/>
                <a:gd name="connsiteX3" fmla="*/ 12592 w 28575"/>
                <a:gd name="connsiteY3" fmla="*/ 10001 h 38100"/>
                <a:gd name="connsiteX4" fmla="*/ 10686 w 28575"/>
                <a:gd name="connsiteY4" fmla="*/ 10954 h 38100"/>
                <a:gd name="connsiteX5" fmla="*/ 11639 w 28575"/>
                <a:gd name="connsiteY5" fmla="*/ 31909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38100">
                  <a:moveTo>
                    <a:pt x="11639" y="31909"/>
                  </a:moveTo>
                  <a:cubicBezTo>
                    <a:pt x="17354" y="33814"/>
                    <a:pt x="8781" y="12859"/>
                    <a:pt x="22117" y="18574"/>
                  </a:cubicBezTo>
                  <a:cubicBezTo>
                    <a:pt x="24021" y="11906"/>
                    <a:pt x="18306" y="10001"/>
                    <a:pt x="14496" y="7144"/>
                  </a:cubicBezTo>
                  <a:cubicBezTo>
                    <a:pt x="16401" y="11906"/>
                    <a:pt x="16401" y="12859"/>
                    <a:pt x="12592" y="10001"/>
                  </a:cubicBezTo>
                  <a:cubicBezTo>
                    <a:pt x="14496" y="12859"/>
                    <a:pt x="14496" y="12859"/>
                    <a:pt x="10686" y="10954"/>
                  </a:cubicBezTo>
                  <a:cubicBezTo>
                    <a:pt x="10686" y="10001"/>
                    <a:pt x="2114" y="34766"/>
                    <a:pt x="11639" y="3190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02" name="Freeform: Shape 1801">
              <a:extLst>
                <a:ext uri="{FF2B5EF4-FFF2-40B4-BE49-F238E27FC236}">
                  <a16:creationId xmlns:a16="http://schemas.microsoft.com/office/drawing/2014/main" xmlns="" id="{D1E2423E-069D-49A3-BEDC-D958CA5DCE19}"/>
                </a:ext>
              </a:extLst>
            </p:cNvPr>
            <p:cNvSpPr/>
            <p:nvPr/>
          </p:nvSpPr>
          <p:spPr>
            <a:xfrm>
              <a:off x="6854666" y="2025491"/>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9049"/>
                  </a:lnTo>
                  <a:cubicBezTo>
                    <a:pt x="8096" y="9049"/>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03" name="Freeform: Shape 1802">
              <a:extLst>
                <a:ext uri="{FF2B5EF4-FFF2-40B4-BE49-F238E27FC236}">
                  <a16:creationId xmlns:a16="http://schemas.microsoft.com/office/drawing/2014/main" xmlns="" id="{9F71AE22-DC91-4BC7-989D-874B46A66967}"/>
                </a:ext>
              </a:extLst>
            </p:cNvPr>
            <p:cNvSpPr/>
            <p:nvPr/>
          </p:nvSpPr>
          <p:spPr>
            <a:xfrm>
              <a:off x="6845141" y="2042588"/>
              <a:ext cx="19050" cy="28575"/>
            </a:xfrm>
            <a:custGeom>
              <a:avLst/>
              <a:gdLst>
                <a:gd name="connsiteX0" fmla="*/ 9049 w 19050"/>
                <a:gd name="connsiteY0" fmla="*/ 12907 h 28575"/>
                <a:gd name="connsiteX1" fmla="*/ 7144 w 19050"/>
                <a:gd name="connsiteY1" fmla="*/ 23384 h 28575"/>
                <a:gd name="connsiteX2" fmla="*/ 9049 w 19050"/>
                <a:gd name="connsiteY2" fmla="*/ 12907 h 28575"/>
              </a:gdLst>
              <a:ahLst/>
              <a:cxnLst>
                <a:cxn ang="0">
                  <a:pos x="connsiteX0" y="connsiteY0"/>
                </a:cxn>
                <a:cxn ang="0">
                  <a:pos x="connsiteX1" y="connsiteY1"/>
                </a:cxn>
                <a:cxn ang="0">
                  <a:pos x="connsiteX2" y="connsiteY2"/>
                </a:cxn>
              </a:cxnLst>
              <a:rect l="l" t="t" r="r" b="b"/>
              <a:pathLst>
                <a:path w="19050" h="28575">
                  <a:moveTo>
                    <a:pt x="9049" y="12907"/>
                  </a:moveTo>
                  <a:cubicBezTo>
                    <a:pt x="8096" y="12907"/>
                    <a:pt x="8096" y="24337"/>
                    <a:pt x="7144" y="23384"/>
                  </a:cubicBezTo>
                  <a:cubicBezTo>
                    <a:pt x="23336" y="25289"/>
                    <a:pt x="6191" y="-5191"/>
                    <a:pt x="9049" y="1290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04" name="Freeform: Shape 1803">
              <a:extLst>
                <a:ext uri="{FF2B5EF4-FFF2-40B4-BE49-F238E27FC236}">
                  <a16:creationId xmlns:a16="http://schemas.microsoft.com/office/drawing/2014/main" xmlns="" id="{00BFA787-5750-4740-9DA0-4514851F8EE9}"/>
                </a:ext>
              </a:extLst>
            </p:cNvPr>
            <p:cNvSpPr/>
            <p:nvPr/>
          </p:nvSpPr>
          <p:spPr>
            <a:xfrm>
              <a:off x="6847046" y="20435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1906" y="1095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05" name="Freeform: Shape 1804">
              <a:extLst>
                <a:ext uri="{FF2B5EF4-FFF2-40B4-BE49-F238E27FC236}">
                  <a16:creationId xmlns:a16="http://schemas.microsoft.com/office/drawing/2014/main" xmlns="" id="{27F51D3D-3542-4639-8037-74F2C783FAB4}"/>
                </a:ext>
              </a:extLst>
            </p:cNvPr>
            <p:cNvSpPr/>
            <p:nvPr/>
          </p:nvSpPr>
          <p:spPr>
            <a:xfrm>
              <a:off x="6854413" y="2049303"/>
              <a:ext cx="9525" cy="9525"/>
            </a:xfrm>
            <a:custGeom>
              <a:avLst/>
              <a:gdLst>
                <a:gd name="connsiteX0" fmla="*/ 10255 w 9525"/>
                <a:gd name="connsiteY0" fmla="*/ 9049 h 9525"/>
                <a:gd name="connsiteX1" fmla="*/ 7397 w 9525"/>
                <a:gd name="connsiteY1" fmla="*/ 7144 h 9525"/>
                <a:gd name="connsiteX2" fmla="*/ 10255 w 9525"/>
                <a:gd name="connsiteY2" fmla="*/ 9049 h 9525"/>
              </a:gdLst>
              <a:ahLst/>
              <a:cxnLst>
                <a:cxn ang="0">
                  <a:pos x="connsiteX0" y="connsiteY0"/>
                </a:cxn>
                <a:cxn ang="0">
                  <a:pos x="connsiteX1" y="connsiteY1"/>
                </a:cxn>
                <a:cxn ang="0">
                  <a:pos x="connsiteX2" y="connsiteY2"/>
                </a:cxn>
              </a:cxnLst>
              <a:rect l="l" t="t" r="r" b="b"/>
              <a:pathLst>
                <a:path w="9525" h="9525">
                  <a:moveTo>
                    <a:pt x="10255" y="9049"/>
                  </a:moveTo>
                  <a:cubicBezTo>
                    <a:pt x="9302" y="8096"/>
                    <a:pt x="9302" y="8096"/>
                    <a:pt x="7397" y="7144"/>
                  </a:cubicBezTo>
                  <a:cubicBezTo>
                    <a:pt x="6445" y="7144"/>
                    <a:pt x="8350" y="8096"/>
                    <a:pt x="10255"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06" name="Freeform: Shape 1805">
              <a:extLst>
                <a:ext uri="{FF2B5EF4-FFF2-40B4-BE49-F238E27FC236}">
                  <a16:creationId xmlns:a16="http://schemas.microsoft.com/office/drawing/2014/main" xmlns="" id="{4CC2EE81-E7AB-47A2-BCA6-F8FA55DF6FD8}"/>
                </a:ext>
              </a:extLst>
            </p:cNvPr>
            <p:cNvSpPr/>
            <p:nvPr/>
          </p:nvSpPr>
          <p:spPr>
            <a:xfrm>
              <a:off x="6840379" y="20540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9049"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07" name="Freeform: Shape 1806">
              <a:extLst>
                <a:ext uri="{FF2B5EF4-FFF2-40B4-BE49-F238E27FC236}">
                  <a16:creationId xmlns:a16="http://schemas.microsoft.com/office/drawing/2014/main" xmlns="" id="{33ED359B-14BC-472B-831B-2DDCEAA6AB5A}"/>
                </a:ext>
              </a:extLst>
            </p:cNvPr>
            <p:cNvSpPr/>
            <p:nvPr/>
          </p:nvSpPr>
          <p:spPr>
            <a:xfrm>
              <a:off x="6844690" y="2061767"/>
              <a:ext cx="9525" cy="19050"/>
            </a:xfrm>
            <a:custGeom>
              <a:avLst/>
              <a:gdLst>
                <a:gd name="connsiteX0" fmla="*/ 11405 w 9525"/>
                <a:gd name="connsiteY0" fmla="*/ 14683 h 19050"/>
                <a:gd name="connsiteX1" fmla="*/ 11405 w 9525"/>
                <a:gd name="connsiteY1" fmla="*/ 14683 h 19050"/>
              </a:gdLst>
              <a:ahLst/>
              <a:cxnLst>
                <a:cxn ang="0">
                  <a:pos x="connsiteX0" y="connsiteY0"/>
                </a:cxn>
                <a:cxn ang="0">
                  <a:pos x="connsiteX1" y="connsiteY1"/>
                </a:cxn>
              </a:cxnLst>
              <a:rect l="l" t="t" r="r" b="b"/>
              <a:pathLst>
                <a:path w="9525" h="19050">
                  <a:moveTo>
                    <a:pt x="11405" y="14683"/>
                  </a:moveTo>
                  <a:cubicBezTo>
                    <a:pt x="13310" y="3253"/>
                    <a:pt x="928" y="6110"/>
                    <a:pt x="11405" y="1468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08" name="Freeform: Shape 1807">
              <a:extLst>
                <a:ext uri="{FF2B5EF4-FFF2-40B4-BE49-F238E27FC236}">
                  <a16:creationId xmlns:a16="http://schemas.microsoft.com/office/drawing/2014/main" xmlns="" id="{C6F26F11-2EA3-4237-BA9E-90488404C747}"/>
                </a:ext>
              </a:extLst>
            </p:cNvPr>
            <p:cNvSpPr/>
            <p:nvPr/>
          </p:nvSpPr>
          <p:spPr>
            <a:xfrm>
              <a:off x="6820376" y="2068353"/>
              <a:ext cx="28575" cy="47625"/>
            </a:xfrm>
            <a:custGeom>
              <a:avLst/>
              <a:gdLst>
                <a:gd name="connsiteX0" fmla="*/ 22384 w 28575"/>
                <a:gd name="connsiteY0" fmla="*/ 7144 h 47625"/>
                <a:gd name="connsiteX1" fmla="*/ 7144 w 28575"/>
                <a:gd name="connsiteY1" fmla="*/ 34766 h 47625"/>
                <a:gd name="connsiteX2" fmla="*/ 11906 w 28575"/>
                <a:gd name="connsiteY2" fmla="*/ 41434 h 47625"/>
                <a:gd name="connsiteX3" fmla="*/ 22384 w 28575"/>
                <a:gd name="connsiteY3" fmla="*/ 7144 h 47625"/>
              </a:gdLst>
              <a:ahLst/>
              <a:cxnLst>
                <a:cxn ang="0">
                  <a:pos x="connsiteX0" y="connsiteY0"/>
                </a:cxn>
                <a:cxn ang="0">
                  <a:pos x="connsiteX1" y="connsiteY1"/>
                </a:cxn>
                <a:cxn ang="0">
                  <a:pos x="connsiteX2" y="connsiteY2"/>
                </a:cxn>
                <a:cxn ang="0">
                  <a:pos x="connsiteX3" y="connsiteY3"/>
                </a:cxn>
              </a:cxnLst>
              <a:rect l="l" t="t" r="r" b="b"/>
              <a:pathLst>
                <a:path w="28575" h="47625">
                  <a:moveTo>
                    <a:pt x="22384" y="7144"/>
                  </a:moveTo>
                  <a:cubicBezTo>
                    <a:pt x="20479" y="10001"/>
                    <a:pt x="13811" y="37624"/>
                    <a:pt x="7144" y="34766"/>
                  </a:cubicBezTo>
                  <a:cubicBezTo>
                    <a:pt x="13811" y="36671"/>
                    <a:pt x="15716" y="39529"/>
                    <a:pt x="11906" y="41434"/>
                  </a:cubicBezTo>
                  <a:cubicBezTo>
                    <a:pt x="19526" y="17621"/>
                    <a:pt x="33814" y="14764"/>
                    <a:pt x="2238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09" name="Freeform: Shape 1808">
              <a:extLst>
                <a:ext uri="{FF2B5EF4-FFF2-40B4-BE49-F238E27FC236}">
                  <a16:creationId xmlns:a16="http://schemas.microsoft.com/office/drawing/2014/main" xmlns="" id="{1A5D3899-FCE1-44A6-A86B-9324213FDE47}"/>
                </a:ext>
              </a:extLst>
            </p:cNvPr>
            <p:cNvSpPr/>
            <p:nvPr/>
          </p:nvSpPr>
          <p:spPr>
            <a:xfrm>
              <a:off x="6845379" y="2070496"/>
              <a:ext cx="9525" cy="9525"/>
            </a:xfrm>
            <a:custGeom>
              <a:avLst/>
              <a:gdLst>
                <a:gd name="connsiteX0" fmla="*/ 7858 w 9525"/>
                <a:gd name="connsiteY0" fmla="*/ 7858 h 9525"/>
                <a:gd name="connsiteX1" fmla="*/ 7858 w 9525"/>
                <a:gd name="connsiteY1" fmla="*/ 7858 h 9525"/>
                <a:gd name="connsiteX2" fmla="*/ 7858 w 9525"/>
                <a:gd name="connsiteY2" fmla="*/ 7858 h 9525"/>
              </a:gdLst>
              <a:ahLst/>
              <a:cxnLst>
                <a:cxn ang="0">
                  <a:pos x="connsiteX0" y="connsiteY0"/>
                </a:cxn>
                <a:cxn ang="0">
                  <a:pos x="connsiteX1" y="connsiteY1"/>
                </a:cxn>
                <a:cxn ang="0">
                  <a:pos x="connsiteX2" y="connsiteY2"/>
                </a:cxn>
              </a:cxnLst>
              <a:rect l="l" t="t" r="r" b="b"/>
              <a:pathLst>
                <a:path w="9525" h="9525">
                  <a:moveTo>
                    <a:pt x="7858" y="7858"/>
                  </a:moveTo>
                  <a:cubicBezTo>
                    <a:pt x="7858" y="6906"/>
                    <a:pt x="6906" y="6906"/>
                    <a:pt x="7858" y="7858"/>
                  </a:cubicBezTo>
                  <a:cubicBezTo>
                    <a:pt x="6906" y="6906"/>
                    <a:pt x="6906" y="6906"/>
                    <a:pt x="7858"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10" name="Freeform: Shape 1809">
              <a:extLst>
                <a:ext uri="{FF2B5EF4-FFF2-40B4-BE49-F238E27FC236}">
                  <a16:creationId xmlns:a16="http://schemas.microsoft.com/office/drawing/2014/main" xmlns="" id="{0B35FDC8-3A9D-447F-B58E-B79C522091C8}"/>
                </a:ext>
              </a:extLst>
            </p:cNvPr>
            <p:cNvSpPr/>
            <p:nvPr/>
          </p:nvSpPr>
          <p:spPr>
            <a:xfrm>
              <a:off x="6824186" y="21026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8096"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11" name="Freeform: Shape 1810">
              <a:extLst>
                <a:ext uri="{FF2B5EF4-FFF2-40B4-BE49-F238E27FC236}">
                  <a16:creationId xmlns:a16="http://schemas.microsoft.com/office/drawing/2014/main" xmlns="" id="{1C4E5F4E-4D84-4B7C-A1FD-B2722E6D0B87}"/>
                </a:ext>
              </a:extLst>
            </p:cNvPr>
            <p:cNvSpPr/>
            <p:nvPr/>
          </p:nvSpPr>
          <p:spPr>
            <a:xfrm>
              <a:off x="6845141" y="206740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12" name="Freeform: Shape 1811">
              <a:extLst>
                <a:ext uri="{FF2B5EF4-FFF2-40B4-BE49-F238E27FC236}">
                  <a16:creationId xmlns:a16="http://schemas.microsoft.com/office/drawing/2014/main" xmlns="" id="{6768E06C-FF30-44B1-A067-9D02EBCC9262}"/>
                </a:ext>
              </a:extLst>
            </p:cNvPr>
            <p:cNvSpPr/>
            <p:nvPr/>
          </p:nvSpPr>
          <p:spPr>
            <a:xfrm>
              <a:off x="6837521" y="20616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13" name="Freeform: Shape 1812">
              <a:extLst>
                <a:ext uri="{FF2B5EF4-FFF2-40B4-BE49-F238E27FC236}">
                  <a16:creationId xmlns:a16="http://schemas.microsoft.com/office/drawing/2014/main" xmlns="" id="{0923FD2A-58AA-48A8-B2CA-599608ABD390}"/>
                </a:ext>
              </a:extLst>
            </p:cNvPr>
            <p:cNvSpPr/>
            <p:nvPr/>
          </p:nvSpPr>
          <p:spPr>
            <a:xfrm>
              <a:off x="6817519" y="2108358"/>
              <a:ext cx="9525" cy="9525"/>
            </a:xfrm>
            <a:custGeom>
              <a:avLst/>
              <a:gdLst>
                <a:gd name="connsiteX0" fmla="*/ 7144 w 9525"/>
                <a:gd name="connsiteY0" fmla="*/ 7144 h 9525"/>
                <a:gd name="connsiteX1" fmla="*/ 9049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8096"/>
                  </a:lnTo>
                  <a:cubicBezTo>
                    <a:pt x="9049"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14" name="Freeform: Shape 1813">
              <a:extLst>
                <a:ext uri="{FF2B5EF4-FFF2-40B4-BE49-F238E27FC236}">
                  <a16:creationId xmlns:a16="http://schemas.microsoft.com/office/drawing/2014/main" xmlns="" id="{36CCD87E-69F6-4BD3-88D1-64749CEFD4B8}"/>
                </a:ext>
              </a:extLst>
            </p:cNvPr>
            <p:cNvSpPr/>
            <p:nvPr/>
          </p:nvSpPr>
          <p:spPr>
            <a:xfrm>
              <a:off x="6812042" y="2126456"/>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15" name="Freeform: Shape 1814">
              <a:extLst>
                <a:ext uri="{FF2B5EF4-FFF2-40B4-BE49-F238E27FC236}">
                  <a16:creationId xmlns:a16="http://schemas.microsoft.com/office/drawing/2014/main" xmlns="" id="{303F057F-3350-427E-A478-6F16815201A3}"/>
                </a:ext>
              </a:extLst>
            </p:cNvPr>
            <p:cNvSpPr/>
            <p:nvPr/>
          </p:nvSpPr>
          <p:spPr>
            <a:xfrm>
              <a:off x="6810851" y="2103596"/>
              <a:ext cx="28575" cy="85725"/>
            </a:xfrm>
            <a:custGeom>
              <a:avLst/>
              <a:gdLst>
                <a:gd name="connsiteX0" fmla="*/ 8096 w 28575"/>
                <a:gd name="connsiteY0" fmla="*/ 74771 h 85725"/>
                <a:gd name="connsiteX1" fmla="*/ 7144 w 28575"/>
                <a:gd name="connsiteY1" fmla="*/ 40481 h 85725"/>
                <a:gd name="connsiteX2" fmla="*/ 10954 w 28575"/>
                <a:gd name="connsiteY2" fmla="*/ 20479 h 85725"/>
                <a:gd name="connsiteX3" fmla="*/ 13811 w 28575"/>
                <a:gd name="connsiteY3" fmla="*/ 7144 h 85725"/>
                <a:gd name="connsiteX4" fmla="*/ 23336 w 28575"/>
                <a:gd name="connsiteY4" fmla="*/ 14764 h 85725"/>
                <a:gd name="connsiteX5" fmla="*/ 8096 w 28575"/>
                <a:gd name="connsiteY5" fmla="*/ 74771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85725">
                  <a:moveTo>
                    <a:pt x="8096" y="74771"/>
                  </a:moveTo>
                  <a:cubicBezTo>
                    <a:pt x="28099" y="95726"/>
                    <a:pt x="10001" y="45244"/>
                    <a:pt x="7144" y="40481"/>
                  </a:cubicBezTo>
                  <a:cubicBezTo>
                    <a:pt x="30004" y="39529"/>
                    <a:pt x="13811" y="36671"/>
                    <a:pt x="10954" y="20479"/>
                  </a:cubicBezTo>
                  <a:cubicBezTo>
                    <a:pt x="18574" y="19526"/>
                    <a:pt x="35719" y="11906"/>
                    <a:pt x="13811" y="7144"/>
                  </a:cubicBezTo>
                  <a:cubicBezTo>
                    <a:pt x="17621" y="11906"/>
                    <a:pt x="18574" y="14764"/>
                    <a:pt x="23336" y="14764"/>
                  </a:cubicBezTo>
                  <a:cubicBezTo>
                    <a:pt x="5239" y="476"/>
                    <a:pt x="11906" y="73819"/>
                    <a:pt x="8096" y="7477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16" name="Freeform: Shape 1815">
              <a:extLst>
                <a:ext uri="{FF2B5EF4-FFF2-40B4-BE49-F238E27FC236}">
                  <a16:creationId xmlns:a16="http://schemas.microsoft.com/office/drawing/2014/main" xmlns="" id="{2601BCDB-3D8A-4F6E-A8B1-7741547349CD}"/>
                </a:ext>
              </a:extLst>
            </p:cNvPr>
            <p:cNvSpPr/>
            <p:nvPr/>
          </p:nvSpPr>
          <p:spPr>
            <a:xfrm>
              <a:off x="6809793" y="2152173"/>
              <a:ext cx="9525" cy="9525"/>
            </a:xfrm>
            <a:custGeom>
              <a:avLst/>
              <a:gdLst>
                <a:gd name="connsiteX0" fmla="*/ 10107 w 9525"/>
                <a:gd name="connsiteY0" fmla="*/ 7144 h 9525"/>
                <a:gd name="connsiteX1" fmla="*/ 10107 w 9525"/>
                <a:gd name="connsiteY1" fmla="*/ 7144 h 9525"/>
              </a:gdLst>
              <a:ahLst/>
              <a:cxnLst>
                <a:cxn ang="0">
                  <a:pos x="connsiteX0" y="connsiteY0"/>
                </a:cxn>
                <a:cxn ang="0">
                  <a:pos x="connsiteX1" y="connsiteY1"/>
                </a:cxn>
              </a:cxnLst>
              <a:rect l="l" t="t" r="r" b="b"/>
              <a:pathLst>
                <a:path w="9525" h="9525">
                  <a:moveTo>
                    <a:pt x="10107" y="7144"/>
                  </a:moveTo>
                  <a:cubicBezTo>
                    <a:pt x="3440" y="10001"/>
                    <a:pt x="10107" y="7144"/>
                    <a:pt x="1010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17" name="Freeform: Shape 1816">
              <a:extLst>
                <a:ext uri="{FF2B5EF4-FFF2-40B4-BE49-F238E27FC236}">
                  <a16:creationId xmlns:a16="http://schemas.microsoft.com/office/drawing/2014/main" xmlns="" id="{CCDCA822-C949-4E60-9223-81FB4F2F510B}"/>
                </a:ext>
              </a:extLst>
            </p:cNvPr>
            <p:cNvSpPr/>
            <p:nvPr/>
          </p:nvSpPr>
          <p:spPr>
            <a:xfrm>
              <a:off x="6812756" y="21531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18" name="Freeform: Shape 1817">
              <a:extLst>
                <a:ext uri="{FF2B5EF4-FFF2-40B4-BE49-F238E27FC236}">
                  <a16:creationId xmlns:a16="http://schemas.microsoft.com/office/drawing/2014/main" xmlns="" id="{9EA91CE3-0B7F-412B-9A29-4C04E55BAC9D}"/>
                </a:ext>
              </a:extLst>
            </p:cNvPr>
            <p:cNvSpPr/>
            <p:nvPr/>
          </p:nvSpPr>
          <p:spPr>
            <a:xfrm>
              <a:off x="6812333" y="2175986"/>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8096"/>
                    <a:pt x="7567" y="8096"/>
                  </a:cubicBezTo>
                  <a:cubicBezTo>
                    <a:pt x="8520" y="8096"/>
                    <a:pt x="8520"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19" name="Freeform: Shape 1818">
              <a:extLst>
                <a:ext uri="{FF2B5EF4-FFF2-40B4-BE49-F238E27FC236}">
                  <a16:creationId xmlns:a16="http://schemas.microsoft.com/office/drawing/2014/main" xmlns="" id="{4B80B6E3-1EC4-41EC-9433-3A439890998D}"/>
                </a:ext>
              </a:extLst>
            </p:cNvPr>
            <p:cNvSpPr/>
            <p:nvPr/>
          </p:nvSpPr>
          <p:spPr>
            <a:xfrm>
              <a:off x="6814661" y="217651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9049"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20" name="Freeform: Shape 1819">
              <a:extLst>
                <a:ext uri="{FF2B5EF4-FFF2-40B4-BE49-F238E27FC236}">
                  <a16:creationId xmlns:a16="http://schemas.microsoft.com/office/drawing/2014/main" xmlns="" id="{C57D959C-DC07-4136-990C-CB622348C599}"/>
                </a:ext>
              </a:extLst>
            </p:cNvPr>
            <p:cNvSpPr/>
            <p:nvPr/>
          </p:nvSpPr>
          <p:spPr>
            <a:xfrm>
              <a:off x="6812756" y="2177891"/>
              <a:ext cx="19050" cy="38100"/>
            </a:xfrm>
            <a:custGeom>
              <a:avLst/>
              <a:gdLst>
                <a:gd name="connsiteX0" fmla="*/ 14764 w 19050"/>
                <a:gd name="connsiteY0" fmla="*/ 38576 h 38100"/>
                <a:gd name="connsiteX1" fmla="*/ 10954 w 19050"/>
                <a:gd name="connsiteY1" fmla="*/ 7144 h 38100"/>
                <a:gd name="connsiteX2" fmla="*/ 13811 w 19050"/>
                <a:gd name="connsiteY2" fmla="*/ 10954 h 38100"/>
                <a:gd name="connsiteX3" fmla="*/ 7144 w 19050"/>
                <a:gd name="connsiteY3" fmla="*/ 15716 h 38100"/>
                <a:gd name="connsiteX4" fmla="*/ 14764 w 19050"/>
                <a:gd name="connsiteY4" fmla="*/ 3857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8100">
                  <a:moveTo>
                    <a:pt x="14764" y="38576"/>
                  </a:moveTo>
                  <a:cubicBezTo>
                    <a:pt x="14764" y="34766"/>
                    <a:pt x="22384" y="20479"/>
                    <a:pt x="10954" y="7144"/>
                  </a:cubicBezTo>
                  <a:cubicBezTo>
                    <a:pt x="12859" y="11906"/>
                    <a:pt x="13811" y="12859"/>
                    <a:pt x="13811" y="10954"/>
                  </a:cubicBezTo>
                  <a:cubicBezTo>
                    <a:pt x="18574" y="11906"/>
                    <a:pt x="8096" y="15716"/>
                    <a:pt x="7144" y="15716"/>
                  </a:cubicBezTo>
                  <a:cubicBezTo>
                    <a:pt x="20479" y="10954"/>
                    <a:pt x="11906" y="38576"/>
                    <a:pt x="14764" y="3857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21" name="Freeform: Shape 1820">
              <a:extLst>
                <a:ext uri="{FF2B5EF4-FFF2-40B4-BE49-F238E27FC236}">
                  <a16:creationId xmlns:a16="http://schemas.microsoft.com/office/drawing/2014/main" xmlns="" id="{2EB11BE7-BA27-4F5E-987F-A2168ED61A4A}"/>
                </a:ext>
              </a:extLst>
            </p:cNvPr>
            <p:cNvSpPr/>
            <p:nvPr/>
          </p:nvSpPr>
          <p:spPr>
            <a:xfrm>
              <a:off x="6822608" y="2215590"/>
              <a:ext cx="19050" cy="9525"/>
            </a:xfrm>
            <a:custGeom>
              <a:avLst/>
              <a:gdLst>
                <a:gd name="connsiteX0" fmla="*/ 10627 w 19050"/>
                <a:gd name="connsiteY0" fmla="*/ 7545 h 9525"/>
                <a:gd name="connsiteX1" fmla="*/ 10627 w 19050"/>
                <a:gd name="connsiteY1" fmla="*/ 7545 h 9525"/>
              </a:gdLst>
              <a:ahLst/>
              <a:cxnLst>
                <a:cxn ang="0">
                  <a:pos x="connsiteX0" y="connsiteY0"/>
                </a:cxn>
                <a:cxn ang="0">
                  <a:pos x="connsiteX1" y="connsiteY1"/>
                </a:cxn>
              </a:cxnLst>
              <a:rect l="l" t="t" r="r" b="b"/>
              <a:pathLst>
                <a:path w="19050" h="9525">
                  <a:moveTo>
                    <a:pt x="10627" y="7545"/>
                  </a:moveTo>
                  <a:cubicBezTo>
                    <a:pt x="149" y="5640"/>
                    <a:pt x="17295" y="11355"/>
                    <a:pt x="10627" y="754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22" name="Freeform: Shape 1821">
              <a:extLst>
                <a:ext uri="{FF2B5EF4-FFF2-40B4-BE49-F238E27FC236}">
                  <a16:creationId xmlns:a16="http://schemas.microsoft.com/office/drawing/2014/main" xmlns="" id="{BDB381B0-AB86-41E9-8F92-66EFE924E06C}"/>
                </a:ext>
              </a:extLst>
            </p:cNvPr>
            <p:cNvSpPr/>
            <p:nvPr/>
          </p:nvSpPr>
          <p:spPr>
            <a:xfrm>
              <a:off x="6821329" y="2222552"/>
              <a:ext cx="19050" cy="19050"/>
            </a:xfrm>
            <a:custGeom>
              <a:avLst/>
              <a:gdLst>
                <a:gd name="connsiteX0" fmla="*/ 12859 w 19050"/>
                <a:gd name="connsiteY0" fmla="*/ 13917 h 19050"/>
                <a:gd name="connsiteX1" fmla="*/ 7144 w 19050"/>
                <a:gd name="connsiteY1" fmla="*/ 11060 h 19050"/>
                <a:gd name="connsiteX2" fmla="*/ 12859 w 19050"/>
                <a:gd name="connsiteY2" fmla="*/ 13917 h 19050"/>
              </a:gdLst>
              <a:ahLst/>
              <a:cxnLst>
                <a:cxn ang="0">
                  <a:pos x="connsiteX0" y="connsiteY0"/>
                </a:cxn>
                <a:cxn ang="0">
                  <a:pos x="connsiteX1" y="connsiteY1"/>
                </a:cxn>
                <a:cxn ang="0">
                  <a:pos x="connsiteX2" y="connsiteY2"/>
                </a:cxn>
              </a:cxnLst>
              <a:rect l="l" t="t" r="r" b="b"/>
              <a:pathLst>
                <a:path w="19050" h="19050">
                  <a:moveTo>
                    <a:pt x="12859" y="13917"/>
                  </a:moveTo>
                  <a:cubicBezTo>
                    <a:pt x="-1429" y="10107"/>
                    <a:pt x="27146" y="2487"/>
                    <a:pt x="7144" y="11060"/>
                  </a:cubicBezTo>
                  <a:cubicBezTo>
                    <a:pt x="10954" y="17727"/>
                    <a:pt x="10954" y="23442"/>
                    <a:pt x="12859" y="1391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23" name="Freeform: Shape 1822">
              <a:extLst>
                <a:ext uri="{FF2B5EF4-FFF2-40B4-BE49-F238E27FC236}">
                  <a16:creationId xmlns:a16="http://schemas.microsoft.com/office/drawing/2014/main" xmlns="" id="{B5A98908-C0CE-4A75-A23F-5688845F60F5}"/>
                </a:ext>
              </a:extLst>
            </p:cNvPr>
            <p:cNvSpPr/>
            <p:nvPr/>
          </p:nvSpPr>
          <p:spPr>
            <a:xfrm>
              <a:off x="6830007" y="2229855"/>
              <a:ext cx="9525" cy="9525"/>
            </a:xfrm>
            <a:custGeom>
              <a:avLst/>
              <a:gdLst>
                <a:gd name="connsiteX0" fmla="*/ 7990 w 9525"/>
                <a:gd name="connsiteY0" fmla="*/ 7567 h 9525"/>
                <a:gd name="connsiteX1" fmla="*/ 7990 w 9525"/>
                <a:gd name="connsiteY1" fmla="*/ 7567 h 9525"/>
              </a:gdLst>
              <a:ahLst/>
              <a:cxnLst>
                <a:cxn ang="0">
                  <a:pos x="connsiteX0" y="connsiteY0"/>
                </a:cxn>
                <a:cxn ang="0">
                  <a:pos x="connsiteX1" y="connsiteY1"/>
                </a:cxn>
              </a:cxnLst>
              <a:rect l="l" t="t" r="r" b="b"/>
              <a:pathLst>
                <a:path w="9525" h="9525">
                  <a:moveTo>
                    <a:pt x="7990" y="7567"/>
                  </a:moveTo>
                  <a:cubicBezTo>
                    <a:pt x="7990" y="6615"/>
                    <a:pt x="6086" y="7567"/>
                    <a:pt x="7990"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1824" name="Group 1823">
            <a:extLst>
              <a:ext uri="{FF2B5EF4-FFF2-40B4-BE49-F238E27FC236}">
                <a16:creationId xmlns:a16="http://schemas.microsoft.com/office/drawing/2014/main" xmlns="" id="{FCB825C5-4A12-4D3D-8924-221D216FE8F3}"/>
              </a:ext>
            </a:extLst>
          </p:cNvPr>
          <p:cNvGrpSpPr/>
          <p:nvPr/>
        </p:nvGrpSpPr>
        <p:grpSpPr>
          <a:xfrm rot="1915177">
            <a:off x="10385119" y="1097883"/>
            <a:ext cx="219795" cy="546595"/>
            <a:chOff x="7012781" y="5504021"/>
            <a:chExt cx="479108" cy="1191464"/>
          </a:xfrm>
        </p:grpSpPr>
        <p:sp>
          <p:nvSpPr>
            <p:cNvPr id="1825" name="Freeform: Shape 1824">
              <a:extLst>
                <a:ext uri="{FF2B5EF4-FFF2-40B4-BE49-F238E27FC236}">
                  <a16:creationId xmlns:a16="http://schemas.microsoft.com/office/drawing/2014/main" xmlns="" id="{05356F1F-9597-4008-94E7-4F66442C0FD0}"/>
                </a:ext>
              </a:extLst>
            </p:cNvPr>
            <p:cNvSpPr/>
            <p:nvPr/>
          </p:nvSpPr>
          <p:spPr>
            <a:xfrm>
              <a:off x="7174559" y="5661183"/>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1095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26" name="Freeform: Shape 1825">
              <a:extLst>
                <a:ext uri="{FF2B5EF4-FFF2-40B4-BE49-F238E27FC236}">
                  <a16:creationId xmlns:a16="http://schemas.microsoft.com/office/drawing/2014/main" xmlns="" id="{A4C43E62-D4B8-48C0-A86B-B952DE4FA809}"/>
                </a:ext>
              </a:extLst>
            </p:cNvPr>
            <p:cNvSpPr/>
            <p:nvPr/>
          </p:nvSpPr>
          <p:spPr>
            <a:xfrm>
              <a:off x="7170896" y="566975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8096"/>
                    <a:pt x="13811"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27" name="Freeform: Shape 1826">
              <a:extLst>
                <a:ext uri="{FF2B5EF4-FFF2-40B4-BE49-F238E27FC236}">
                  <a16:creationId xmlns:a16="http://schemas.microsoft.com/office/drawing/2014/main" xmlns="" id="{79297B51-AFC5-441B-B3BF-59B54CAB4189}"/>
                </a:ext>
              </a:extLst>
            </p:cNvPr>
            <p:cNvSpPr/>
            <p:nvPr/>
          </p:nvSpPr>
          <p:spPr>
            <a:xfrm>
              <a:off x="7175659" y="58031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28" name="Freeform: Shape 1827">
              <a:extLst>
                <a:ext uri="{FF2B5EF4-FFF2-40B4-BE49-F238E27FC236}">
                  <a16:creationId xmlns:a16="http://schemas.microsoft.com/office/drawing/2014/main" xmlns="" id="{E3D6EFB1-30B8-4DEF-8214-FB54DB80B8C3}"/>
                </a:ext>
              </a:extLst>
            </p:cNvPr>
            <p:cNvSpPr/>
            <p:nvPr/>
          </p:nvSpPr>
          <p:spPr>
            <a:xfrm>
              <a:off x="7180951" y="586787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29" name="Freeform: Shape 1828">
              <a:extLst>
                <a:ext uri="{FF2B5EF4-FFF2-40B4-BE49-F238E27FC236}">
                  <a16:creationId xmlns:a16="http://schemas.microsoft.com/office/drawing/2014/main" xmlns="" id="{CB8956BE-ED1D-4B81-94B3-B823ACD91857}"/>
                </a:ext>
              </a:extLst>
            </p:cNvPr>
            <p:cNvSpPr/>
            <p:nvPr/>
          </p:nvSpPr>
          <p:spPr>
            <a:xfrm>
              <a:off x="7178516" y="58793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30" name="Freeform: Shape 1829">
              <a:extLst>
                <a:ext uri="{FF2B5EF4-FFF2-40B4-BE49-F238E27FC236}">
                  <a16:creationId xmlns:a16="http://schemas.microsoft.com/office/drawing/2014/main" xmlns="" id="{AF3B099D-E74C-453B-ADFD-AE398C6F0CE4}"/>
                </a:ext>
              </a:extLst>
            </p:cNvPr>
            <p:cNvSpPr/>
            <p:nvPr/>
          </p:nvSpPr>
          <p:spPr>
            <a:xfrm>
              <a:off x="7174706" y="5803106"/>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9049" y="9049"/>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31" name="Freeform: Shape 1830">
              <a:extLst>
                <a:ext uri="{FF2B5EF4-FFF2-40B4-BE49-F238E27FC236}">
                  <a16:creationId xmlns:a16="http://schemas.microsoft.com/office/drawing/2014/main" xmlns="" id="{C39468E9-40B7-4C74-8057-D5C88D9EB0D0}"/>
                </a:ext>
              </a:extLst>
            </p:cNvPr>
            <p:cNvSpPr/>
            <p:nvPr/>
          </p:nvSpPr>
          <p:spPr>
            <a:xfrm>
              <a:off x="7179321" y="5681991"/>
              <a:ext cx="9525" cy="9525"/>
            </a:xfrm>
            <a:custGeom>
              <a:avLst/>
              <a:gdLst>
                <a:gd name="connsiteX0" fmla="*/ 8244 w 9525"/>
                <a:gd name="connsiteY0" fmla="*/ 8244 h 9525"/>
                <a:gd name="connsiteX1" fmla="*/ 8244 w 9525"/>
                <a:gd name="connsiteY1" fmla="*/ 8244 h 9525"/>
              </a:gdLst>
              <a:ahLst/>
              <a:cxnLst>
                <a:cxn ang="0">
                  <a:pos x="connsiteX0" y="connsiteY0"/>
                </a:cxn>
                <a:cxn ang="0">
                  <a:pos x="connsiteX1" y="connsiteY1"/>
                </a:cxn>
              </a:cxnLst>
              <a:rect l="l" t="t" r="r" b="b"/>
              <a:pathLst>
                <a:path w="9525" h="9525">
                  <a:moveTo>
                    <a:pt x="8244" y="8244"/>
                  </a:moveTo>
                  <a:cubicBezTo>
                    <a:pt x="7291" y="6339"/>
                    <a:pt x="6339" y="7291"/>
                    <a:pt x="8244"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32" name="Freeform: Shape 1831">
              <a:extLst>
                <a:ext uri="{FF2B5EF4-FFF2-40B4-BE49-F238E27FC236}">
                  <a16:creationId xmlns:a16="http://schemas.microsoft.com/office/drawing/2014/main" xmlns="" id="{0CA4D172-2A39-448A-93A5-0C68644E4EB3}"/>
                </a:ext>
              </a:extLst>
            </p:cNvPr>
            <p:cNvSpPr/>
            <p:nvPr/>
          </p:nvSpPr>
          <p:spPr>
            <a:xfrm>
              <a:off x="7168674" y="5773684"/>
              <a:ext cx="9525" cy="9525"/>
            </a:xfrm>
            <a:custGeom>
              <a:avLst/>
              <a:gdLst>
                <a:gd name="connsiteX0" fmla="*/ 8414 w 9525"/>
                <a:gd name="connsiteY0" fmla="*/ 7990 h 9525"/>
                <a:gd name="connsiteX1" fmla="*/ 8414 w 9525"/>
                <a:gd name="connsiteY1" fmla="*/ 7990 h 9525"/>
              </a:gdLst>
              <a:ahLst/>
              <a:cxnLst>
                <a:cxn ang="0">
                  <a:pos x="connsiteX0" y="connsiteY0"/>
                </a:cxn>
                <a:cxn ang="0">
                  <a:pos x="connsiteX1" y="connsiteY1"/>
                </a:cxn>
              </a:cxnLst>
              <a:rect l="l" t="t" r="r" b="b"/>
              <a:pathLst>
                <a:path w="9525" h="9525">
                  <a:moveTo>
                    <a:pt x="8414" y="7990"/>
                  </a:moveTo>
                  <a:cubicBezTo>
                    <a:pt x="8414" y="7990"/>
                    <a:pt x="5556" y="6085"/>
                    <a:pt x="841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33" name="Freeform: Shape 1832">
              <a:extLst>
                <a:ext uri="{FF2B5EF4-FFF2-40B4-BE49-F238E27FC236}">
                  <a16:creationId xmlns:a16="http://schemas.microsoft.com/office/drawing/2014/main" xmlns="" id="{400DFCBC-BD4C-4809-BE7E-A5F48405A51D}"/>
                </a:ext>
              </a:extLst>
            </p:cNvPr>
            <p:cNvSpPr/>
            <p:nvPr/>
          </p:nvSpPr>
          <p:spPr>
            <a:xfrm>
              <a:off x="7167086" y="5752223"/>
              <a:ext cx="9525" cy="9525"/>
            </a:xfrm>
            <a:custGeom>
              <a:avLst/>
              <a:gdLst>
                <a:gd name="connsiteX0" fmla="*/ 7144 w 9525"/>
                <a:gd name="connsiteY0" fmla="*/ 7545 h 9525"/>
                <a:gd name="connsiteX1" fmla="*/ 7144 w 9525"/>
                <a:gd name="connsiteY1" fmla="*/ 7545 h 9525"/>
              </a:gdLst>
              <a:ahLst/>
              <a:cxnLst>
                <a:cxn ang="0">
                  <a:pos x="connsiteX0" y="connsiteY0"/>
                </a:cxn>
                <a:cxn ang="0">
                  <a:pos x="connsiteX1" y="connsiteY1"/>
                </a:cxn>
              </a:cxnLst>
              <a:rect l="l" t="t" r="r" b="b"/>
              <a:pathLst>
                <a:path w="9525" h="9525">
                  <a:moveTo>
                    <a:pt x="7144" y="7545"/>
                  </a:moveTo>
                  <a:cubicBezTo>
                    <a:pt x="7144" y="11354"/>
                    <a:pt x="14764" y="5639"/>
                    <a:pt x="7144" y="754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34" name="Freeform: Shape 1833">
              <a:extLst>
                <a:ext uri="{FF2B5EF4-FFF2-40B4-BE49-F238E27FC236}">
                  <a16:creationId xmlns:a16="http://schemas.microsoft.com/office/drawing/2014/main" xmlns="" id="{8862F3B8-E986-4DA9-B050-0E6E16959C37}"/>
                </a:ext>
              </a:extLst>
            </p:cNvPr>
            <p:cNvSpPr/>
            <p:nvPr/>
          </p:nvSpPr>
          <p:spPr>
            <a:xfrm>
              <a:off x="7168991" y="56888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35" name="Freeform: Shape 1834">
              <a:extLst>
                <a:ext uri="{FF2B5EF4-FFF2-40B4-BE49-F238E27FC236}">
                  <a16:creationId xmlns:a16="http://schemas.microsoft.com/office/drawing/2014/main" xmlns="" id="{6B96FB74-9554-4630-AC90-9FCC11033C3C}"/>
                </a:ext>
              </a:extLst>
            </p:cNvPr>
            <p:cNvSpPr/>
            <p:nvPr/>
          </p:nvSpPr>
          <p:spPr>
            <a:xfrm>
              <a:off x="7169944" y="5790723"/>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8096"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36" name="Freeform: Shape 1835">
              <a:extLst>
                <a:ext uri="{FF2B5EF4-FFF2-40B4-BE49-F238E27FC236}">
                  <a16:creationId xmlns:a16="http://schemas.microsoft.com/office/drawing/2014/main" xmlns="" id="{59C72606-5456-4451-97DD-8FD750E54052}"/>
                </a:ext>
              </a:extLst>
            </p:cNvPr>
            <p:cNvSpPr/>
            <p:nvPr/>
          </p:nvSpPr>
          <p:spPr>
            <a:xfrm>
              <a:off x="7194709" y="56754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37" name="Freeform: Shape 1836">
              <a:extLst>
                <a:ext uri="{FF2B5EF4-FFF2-40B4-BE49-F238E27FC236}">
                  <a16:creationId xmlns:a16="http://schemas.microsoft.com/office/drawing/2014/main" xmlns="" id="{7D730920-3854-4D76-BD7B-73BC335CB51E}"/>
                </a:ext>
              </a:extLst>
            </p:cNvPr>
            <p:cNvSpPr/>
            <p:nvPr/>
          </p:nvSpPr>
          <p:spPr>
            <a:xfrm>
              <a:off x="7168991" y="565949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9049" y="5027"/>
                    <a:pt x="714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38" name="Freeform: Shape 1837">
              <a:extLst>
                <a:ext uri="{FF2B5EF4-FFF2-40B4-BE49-F238E27FC236}">
                  <a16:creationId xmlns:a16="http://schemas.microsoft.com/office/drawing/2014/main" xmlns="" id="{6297B3E9-6769-47FB-BD32-DA834B820A4E}"/>
                </a:ext>
              </a:extLst>
            </p:cNvPr>
            <p:cNvSpPr/>
            <p:nvPr/>
          </p:nvSpPr>
          <p:spPr>
            <a:xfrm>
              <a:off x="7177564" y="589983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4"/>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39" name="Freeform: Shape 1838">
              <a:extLst>
                <a:ext uri="{FF2B5EF4-FFF2-40B4-BE49-F238E27FC236}">
                  <a16:creationId xmlns:a16="http://schemas.microsoft.com/office/drawing/2014/main" xmlns="" id="{1EBA24AC-91CF-4C4D-9395-53CB65B5B4A2}"/>
                </a:ext>
              </a:extLst>
            </p:cNvPr>
            <p:cNvSpPr/>
            <p:nvPr/>
          </p:nvSpPr>
          <p:spPr>
            <a:xfrm>
              <a:off x="7246144" y="5931299"/>
              <a:ext cx="19050" cy="9525"/>
            </a:xfrm>
            <a:custGeom>
              <a:avLst/>
              <a:gdLst>
                <a:gd name="connsiteX0" fmla="*/ 12859 w 19050"/>
                <a:gd name="connsiteY0" fmla="*/ 9443 h 9525"/>
                <a:gd name="connsiteX1" fmla="*/ 7144 w 19050"/>
                <a:gd name="connsiteY1" fmla="*/ 7538 h 9525"/>
                <a:gd name="connsiteX2" fmla="*/ 12859 w 19050"/>
                <a:gd name="connsiteY2" fmla="*/ 9443 h 9525"/>
              </a:gdLst>
              <a:ahLst/>
              <a:cxnLst>
                <a:cxn ang="0">
                  <a:pos x="connsiteX0" y="connsiteY0"/>
                </a:cxn>
                <a:cxn ang="0">
                  <a:pos x="connsiteX1" y="connsiteY1"/>
                </a:cxn>
                <a:cxn ang="0">
                  <a:pos x="connsiteX2" y="connsiteY2"/>
                </a:cxn>
              </a:cxnLst>
              <a:rect l="l" t="t" r="r" b="b"/>
              <a:pathLst>
                <a:path w="19050" h="9525">
                  <a:moveTo>
                    <a:pt x="12859" y="9443"/>
                  </a:moveTo>
                  <a:cubicBezTo>
                    <a:pt x="10001" y="11349"/>
                    <a:pt x="10001" y="5633"/>
                    <a:pt x="7144" y="7538"/>
                  </a:cubicBezTo>
                  <a:cubicBezTo>
                    <a:pt x="8096" y="8491"/>
                    <a:pt x="10954" y="12301"/>
                    <a:pt x="12859" y="94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40" name="Freeform: Shape 1839">
              <a:extLst>
                <a:ext uri="{FF2B5EF4-FFF2-40B4-BE49-F238E27FC236}">
                  <a16:creationId xmlns:a16="http://schemas.microsoft.com/office/drawing/2014/main" xmlns="" id="{FBBAAE42-9092-49AE-A50F-CDC1573F4101}"/>
                </a:ext>
              </a:extLst>
            </p:cNvPr>
            <p:cNvSpPr/>
            <p:nvPr/>
          </p:nvSpPr>
          <p:spPr>
            <a:xfrm>
              <a:off x="7179469" y="56840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41" name="Freeform: Shape 1840">
              <a:extLst>
                <a:ext uri="{FF2B5EF4-FFF2-40B4-BE49-F238E27FC236}">
                  <a16:creationId xmlns:a16="http://schemas.microsoft.com/office/drawing/2014/main" xmlns="" id="{03DA2DBC-9F5B-44FD-90D1-3862B54D0BBE}"/>
                </a:ext>
              </a:extLst>
            </p:cNvPr>
            <p:cNvSpPr/>
            <p:nvPr/>
          </p:nvSpPr>
          <p:spPr>
            <a:xfrm>
              <a:off x="7245720" y="593264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42" name="Freeform: Shape 1841">
              <a:extLst>
                <a:ext uri="{FF2B5EF4-FFF2-40B4-BE49-F238E27FC236}">
                  <a16:creationId xmlns:a16="http://schemas.microsoft.com/office/drawing/2014/main" xmlns="" id="{EA42E308-4E48-41A4-8892-47349A3F8D05}"/>
                </a:ext>
              </a:extLst>
            </p:cNvPr>
            <p:cNvSpPr/>
            <p:nvPr/>
          </p:nvSpPr>
          <p:spPr>
            <a:xfrm>
              <a:off x="7185184" y="594598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8096" y="7144"/>
                  </a:cubicBezTo>
                  <a:cubicBezTo>
                    <a:pt x="8096" y="7144"/>
                    <a:pt x="8096"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43" name="Freeform: Shape 1842">
              <a:extLst>
                <a:ext uri="{FF2B5EF4-FFF2-40B4-BE49-F238E27FC236}">
                  <a16:creationId xmlns:a16="http://schemas.microsoft.com/office/drawing/2014/main" xmlns="" id="{71055F89-F5BA-4013-BD11-FD57A3C5AECF}"/>
                </a:ext>
              </a:extLst>
            </p:cNvPr>
            <p:cNvSpPr/>
            <p:nvPr/>
          </p:nvSpPr>
          <p:spPr>
            <a:xfrm>
              <a:off x="7185184" y="591169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44" name="Freeform: Shape 1843">
              <a:extLst>
                <a:ext uri="{FF2B5EF4-FFF2-40B4-BE49-F238E27FC236}">
                  <a16:creationId xmlns:a16="http://schemas.microsoft.com/office/drawing/2014/main" xmlns="" id="{B62347E9-F7F5-4DF9-AAD8-D8576062CC9D}"/>
                </a:ext>
              </a:extLst>
            </p:cNvPr>
            <p:cNvSpPr/>
            <p:nvPr/>
          </p:nvSpPr>
          <p:spPr>
            <a:xfrm>
              <a:off x="7191180" y="5963764"/>
              <a:ext cx="9525" cy="9525"/>
            </a:xfrm>
            <a:custGeom>
              <a:avLst/>
              <a:gdLst>
                <a:gd name="connsiteX0" fmla="*/ 7814 w 9525"/>
                <a:gd name="connsiteY0" fmla="*/ 7458 h 9525"/>
                <a:gd name="connsiteX1" fmla="*/ 7814 w 9525"/>
                <a:gd name="connsiteY1" fmla="*/ 7458 h 9525"/>
              </a:gdLst>
              <a:ahLst/>
              <a:cxnLst>
                <a:cxn ang="0">
                  <a:pos x="connsiteX0" y="connsiteY0"/>
                </a:cxn>
                <a:cxn ang="0">
                  <a:pos x="connsiteX1" y="connsiteY1"/>
                </a:cxn>
              </a:cxnLst>
              <a:rect l="l" t="t" r="r" b="b"/>
              <a:pathLst>
                <a:path w="9525" h="9525">
                  <a:moveTo>
                    <a:pt x="7814" y="7458"/>
                  </a:moveTo>
                  <a:cubicBezTo>
                    <a:pt x="5910" y="13173"/>
                    <a:pt x="8767" y="5553"/>
                    <a:pt x="7814" y="74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45" name="Freeform: Shape 1844">
              <a:extLst>
                <a:ext uri="{FF2B5EF4-FFF2-40B4-BE49-F238E27FC236}">
                  <a16:creationId xmlns:a16="http://schemas.microsoft.com/office/drawing/2014/main" xmlns="" id="{58AC5F55-A7EF-4F4C-A0F3-3537F2CE65A0}"/>
                </a:ext>
              </a:extLst>
            </p:cNvPr>
            <p:cNvSpPr/>
            <p:nvPr/>
          </p:nvSpPr>
          <p:spPr>
            <a:xfrm>
              <a:off x="7194709" y="5982572"/>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7144" y="7701"/>
                    <a:pt x="8096" y="5795"/>
                    <a:pt x="714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46" name="Freeform: Shape 1845">
              <a:extLst>
                <a:ext uri="{FF2B5EF4-FFF2-40B4-BE49-F238E27FC236}">
                  <a16:creationId xmlns:a16="http://schemas.microsoft.com/office/drawing/2014/main" xmlns="" id="{55F38AAF-3ACC-4825-8B55-88728F6EA435}"/>
                </a:ext>
              </a:extLst>
            </p:cNvPr>
            <p:cNvSpPr/>
            <p:nvPr/>
          </p:nvSpPr>
          <p:spPr>
            <a:xfrm>
              <a:off x="7250550" y="5671661"/>
              <a:ext cx="9525" cy="9525"/>
            </a:xfrm>
            <a:custGeom>
              <a:avLst/>
              <a:gdLst>
                <a:gd name="connsiteX0" fmla="*/ 8453 w 9525"/>
                <a:gd name="connsiteY0" fmla="*/ 10001 h 9525"/>
                <a:gd name="connsiteX1" fmla="*/ 7500 w 9525"/>
                <a:gd name="connsiteY1" fmla="*/ 7144 h 9525"/>
                <a:gd name="connsiteX2" fmla="*/ 8453 w 9525"/>
                <a:gd name="connsiteY2" fmla="*/ 10001 h 9525"/>
              </a:gdLst>
              <a:ahLst/>
              <a:cxnLst>
                <a:cxn ang="0">
                  <a:pos x="connsiteX0" y="connsiteY0"/>
                </a:cxn>
                <a:cxn ang="0">
                  <a:pos x="connsiteX1" y="connsiteY1"/>
                </a:cxn>
                <a:cxn ang="0">
                  <a:pos x="connsiteX2" y="connsiteY2"/>
                </a:cxn>
              </a:cxnLst>
              <a:rect l="l" t="t" r="r" b="b"/>
              <a:pathLst>
                <a:path w="9525" h="9525">
                  <a:moveTo>
                    <a:pt x="8453" y="10001"/>
                  </a:moveTo>
                  <a:cubicBezTo>
                    <a:pt x="8453" y="9049"/>
                    <a:pt x="7500" y="8096"/>
                    <a:pt x="7500" y="7144"/>
                  </a:cubicBezTo>
                  <a:cubicBezTo>
                    <a:pt x="8453" y="9049"/>
                    <a:pt x="5595" y="10001"/>
                    <a:pt x="8453"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47" name="Freeform: Shape 1846">
              <a:extLst>
                <a:ext uri="{FF2B5EF4-FFF2-40B4-BE49-F238E27FC236}">
                  <a16:creationId xmlns:a16="http://schemas.microsoft.com/office/drawing/2014/main" xmlns="" id="{E1118D11-0CBB-49C1-8745-693D0C24E0B1}"/>
                </a:ext>
              </a:extLst>
            </p:cNvPr>
            <p:cNvSpPr/>
            <p:nvPr/>
          </p:nvSpPr>
          <p:spPr>
            <a:xfrm>
              <a:off x="7178516" y="56830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48" name="Freeform: Shape 1847">
              <a:extLst>
                <a:ext uri="{FF2B5EF4-FFF2-40B4-BE49-F238E27FC236}">
                  <a16:creationId xmlns:a16="http://schemas.microsoft.com/office/drawing/2014/main" xmlns="" id="{E9B2723C-CCEE-4217-ADC5-E9B738CDA9C4}"/>
                </a:ext>
              </a:extLst>
            </p:cNvPr>
            <p:cNvSpPr/>
            <p:nvPr/>
          </p:nvSpPr>
          <p:spPr>
            <a:xfrm>
              <a:off x="7214711" y="5962173"/>
              <a:ext cx="9525" cy="9525"/>
            </a:xfrm>
            <a:custGeom>
              <a:avLst/>
              <a:gdLst>
                <a:gd name="connsiteX0" fmla="*/ 7144 w 9525"/>
                <a:gd name="connsiteY0" fmla="*/ 7144 h 9525"/>
                <a:gd name="connsiteX1" fmla="*/ 7144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10001"/>
                  </a:lnTo>
                  <a:cubicBezTo>
                    <a:pt x="7144"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49" name="Freeform: Shape 1848">
              <a:extLst>
                <a:ext uri="{FF2B5EF4-FFF2-40B4-BE49-F238E27FC236}">
                  <a16:creationId xmlns:a16="http://schemas.microsoft.com/office/drawing/2014/main" xmlns="" id="{7C0B79EA-C613-4674-AA0A-C75A787C6FFC}"/>
                </a:ext>
              </a:extLst>
            </p:cNvPr>
            <p:cNvSpPr/>
            <p:nvPr/>
          </p:nvSpPr>
          <p:spPr>
            <a:xfrm>
              <a:off x="7250192" y="580501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50" name="Freeform: Shape 1849">
              <a:extLst>
                <a:ext uri="{FF2B5EF4-FFF2-40B4-BE49-F238E27FC236}">
                  <a16:creationId xmlns:a16="http://schemas.microsoft.com/office/drawing/2014/main" xmlns="" id="{60F8EF7C-1EB5-41A3-8FA9-387372081DEA}"/>
                </a:ext>
              </a:extLst>
            </p:cNvPr>
            <p:cNvSpPr/>
            <p:nvPr/>
          </p:nvSpPr>
          <p:spPr>
            <a:xfrm>
              <a:off x="7214155" y="5973603"/>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1" y="8096"/>
                    <a:pt x="5795" y="11906"/>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51" name="Freeform: Shape 1850">
              <a:extLst>
                <a:ext uri="{FF2B5EF4-FFF2-40B4-BE49-F238E27FC236}">
                  <a16:creationId xmlns:a16="http://schemas.microsoft.com/office/drawing/2014/main" xmlns="" id="{BE5B0914-06A9-42C6-B2F5-F9B3CF82DAD0}"/>
                </a:ext>
              </a:extLst>
            </p:cNvPr>
            <p:cNvSpPr/>
            <p:nvPr/>
          </p:nvSpPr>
          <p:spPr>
            <a:xfrm>
              <a:off x="7250906" y="567166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52" name="Freeform: Shape 1851">
              <a:extLst>
                <a:ext uri="{FF2B5EF4-FFF2-40B4-BE49-F238E27FC236}">
                  <a16:creationId xmlns:a16="http://schemas.microsoft.com/office/drawing/2014/main" xmlns="" id="{B4917AD9-C6D9-4B65-BABB-FB4992D6D0A6}"/>
                </a:ext>
              </a:extLst>
            </p:cNvPr>
            <p:cNvSpPr/>
            <p:nvPr/>
          </p:nvSpPr>
          <p:spPr>
            <a:xfrm>
              <a:off x="7168039" y="5653563"/>
              <a:ext cx="123825" cy="361950"/>
            </a:xfrm>
            <a:custGeom>
              <a:avLst/>
              <a:gdLst>
                <a:gd name="connsiteX0" fmla="*/ 70961 w 123825"/>
                <a:gd name="connsiteY0" fmla="*/ 31909 h 361950"/>
                <a:gd name="connsiteX1" fmla="*/ 92869 w 123825"/>
                <a:gd name="connsiteY1" fmla="*/ 20479 h 361950"/>
                <a:gd name="connsiteX2" fmla="*/ 92869 w 123825"/>
                <a:gd name="connsiteY2" fmla="*/ 21431 h 361950"/>
                <a:gd name="connsiteX3" fmla="*/ 90964 w 123825"/>
                <a:gd name="connsiteY3" fmla="*/ 25241 h 361950"/>
                <a:gd name="connsiteX4" fmla="*/ 96679 w 123825"/>
                <a:gd name="connsiteY4" fmla="*/ 22384 h 361950"/>
                <a:gd name="connsiteX5" fmla="*/ 92869 w 123825"/>
                <a:gd name="connsiteY5" fmla="*/ 30956 h 361950"/>
                <a:gd name="connsiteX6" fmla="*/ 97631 w 123825"/>
                <a:gd name="connsiteY6" fmla="*/ 25241 h 361950"/>
                <a:gd name="connsiteX7" fmla="*/ 101441 w 123825"/>
                <a:gd name="connsiteY7" fmla="*/ 26194 h 361950"/>
                <a:gd name="connsiteX8" fmla="*/ 101441 w 123825"/>
                <a:gd name="connsiteY8" fmla="*/ 30956 h 361950"/>
                <a:gd name="connsiteX9" fmla="*/ 90964 w 123825"/>
                <a:gd name="connsiteY9" fmla="*/ 194786 h 361950"/>
                <a:gd name="connsiteX10" fmla="*/ 90964 w 123825"/>
                <a:gd name="connsiteY10" fmla="*/ 195739 h 361950"/>
                <a:gd name="connsiteX11" fmla="*/ 81439 w 123825"/>
                <a:gd name="connsiteY11" fmla="*/ 242411 h 361950"/>
                <a:gd name="connsiteX12" fmla="*/ 56674 w 123825"/>
                <a:gd name="connsiteY12" fmla="*/ 336709 h 361950"/>
                <a:gd name="connsiteX13" fmla="*/ 53816 w 123825"/>
                <a:gd name="connsiteY13" fmla="*/ 337661 h 361950"/>
                <a:gd name="connsiteX14" fmla="*/ 53816 w 123825"/>
                <a:gd name="connsiteY14" fmla="*/ 336709 h 361950"/>
                <a:gd name="connsiteX15" fmla="*/ 44291 w 123825"/>
                <a:gd name="connsiteY15" fmla="*/ 283369 h 361950"/>
                <a:gd name="connsiteX16" fmla="*/ 50006 w 123825"/>
                <a:gd name="connsiteY16" fmla="*/ 289084 h 361950"/>
                <a:gd name="connsiteX17" fmla="*/ 43339 w 123825"/>
                <a:gd name="connsiteY17" fmla="*/ 262414 h 361950"/>
                <a:gd name="connsiteX18" fmla="*/ 33814 w 123825"/>
                <a:gd name="connsiteY18" fmla="*/ 258604 h 361950"/>
                <a:gd name="connsiteX19" fmla="*/ 42386 w 123825"/>
                <a:gd name="connsiteY19" fmla="*/ 255747 h 361950"/>
                <a:gd name="connsiteX20" fmla="*/ 31909 w 123825"/>
                <a:gd name="connsiteY20" fmla="*/ 190976 h 361950"/>
                <a:gd name="connsiteX21" fmla="*/ 16669 w 123825"/>
                <a:gd name="connsiteY21" fmla="*/ 126206 h 361950"/>
                <a:gd name="connsiteX22" fmla="*/ 22384 w 123825"/>
                <a:gd name="connsiteY22" fmla="*/ 108109 h 361950"/>
                <a:gd name="connsiteX23" fmla="*/ 14764 w 123825"/>
                <a:gd name="connsiteY23" fmla="*/ 100489 h 361950"/>
                <a:gd name="connsiteX24" fmla="*/ 12859 w 123825"/>
                <a:gd name="connsiteY24" fmla="*/ 26194 h 361950"/>
                <a:gd name="connsiteX25" fmla="*/ 14764 w 123825"/>
                <a:gd name="connsiteY25" fmla="*/ 27147 h 361950"/>
                <a:gd name="connsiteX26" fmla="*/ 14764 w 123825"/>
                <a:gd name="connsiteY26" fmla="*/ 53816 h 361950"/>
                <a:gd name="connsiteX27" fmla="*/ 7144 w 123825"/>
                <a:gd name="connsiteY27" fmla="*/ 85249 h 361950"/>
                <a:gd name="connsiteX28" fmla="*/ 20479 w 123825"/>
                <a:gd name="connsiteY28" fmla="*/ 138589 h 361950"/>
                <a:gd name="connsiteX29" fmla="*/ 15716 w 123825"/>
                <a:gd name="connsiteY29" fmla="*/ 155734 h 361950"/>
                <a:gd name="connsiteX30" fmla="*/ 24289 w 123825"/>
                <a:gd name="connsiteY30" fmla="*/ 219551 h 361950"/>
                <a:gd name="connsiteX31" fmla="*/ 16669 w 123825"/>
                <a:gd name="connsiteY31" fmla="*/ 220504 h 361950"/>
                <a:gd name="connsiteX32" fmla="*/ 15716 w 123825"/>
                <a:gd name="connsiteY32" fmla="*/ 225266 h 361950"/>
                <a:gd name="connsiteX33" fmla="*/ 23336 w 123825"/>
                <a:gd name="connsiteY33" fmla="*/ 237649 h 361950"/>
                <a:gd name="connsiteX34" fmla="*/ 14764 w 123825"/>
                <a:gd name="connsiteY34" fmla="*/ 247174 h 361950"/>
                <a:gd name="connsiteX35" fmla="*/ 23336 w 123825"/>
                <a:gd name="connsiteY35" fmla="*/ 250984 h 361950"/>
                <a:gd name="connsiteX36" fmla="*/ 17621 w 123825"/>
                <a:gd name="connsiteY36" fmla="*/ 254794 h 361950"/>
                <a:gd name="connsiteX37" fmla="*/ 28099 w 123825"/>
                <a:gd name="connsiteY37" fmla="*/ 267176 h 361950"/>
                <a:gd name="connsiteX38" fmla="*/ 27146 w 123825"/>
                <a:gd name="connsiteY38" fmla="*/ 282416 h 361950"/>
                <a:gd name="connsiteX39" fmla="*/ 30956 w 123825"/>
                <a:gd name="connsiteY39" fmla="*/ 276701 h 361950"/>
                <a:gd name="connsiteX40" fmla="*/ 35719 w 123825"/>
                <a:gd name="connsiteY40" fmla="*/ 313849 h 361950"/>
                <a:gd name="connsiteX41" fmla="*/ 38576 w 123825"/>
                <a:gd name="connsiteY41" fmla="*/ 363379 h 361950"/>
                <a:gd name="connsiteX42" fmla="*/ 42386 w 123825"/>
                <a:gd name="connsiteY42" fmla="*/ 363379 h 361950"/>
                <a:gd name="connsiteX43" fmla="*/ 73819 w 123825"/>
                <a:gd name="connsiteY43" fmla="*/ 352901 h 361950"/>
                <a:gd name="connsiteX44" fmla="*/ 76676 w 123825"/>
                <a:gd name="connsiteY44" fmla="*/ 321469 h 361950"/>
                <a:gd name="connsiteX45" fmla="*/ 80486 w 123825"/>
                <a:gd name="connsiteY45" fmla="*/ 325279 h 361950"/>
                <a:gd name="connsiteX46" fmla="*/ 98584 w 123825"/>
                <a:gd name="connsiteY46" fmla="*/ 281464 h 361950"/>
                <a:gd name="connsiteX47" fmla="*/ 93821 w 123825"/>
                <a:gd name="connsiteY47" fmla="*/ 279559 h 361950"/>
                <a:gd name="connsiteX48" fmla="*/ 120491 w 123825"/>
                <a:gd name="connsiteY48" fmla="*/ 139541 h 361950"/>
                <a:gd name="connsiteX49" fmla="*/ 117634 w 123825"/>
                <a:gd name="connsiteY49" fmla="*/ 46197 h 361950"/>
                <a:gd name="connsiteX50" fmla="*/ 125254 w 123825"/>
                <a:gd name="connsiteY50" fmla="*/ 51911 h 361950"/>
                <a:gd name="connsiteX51" fmla="*/ 119539 w 123825"/>
                <a:gd name="connsiteY51" fmla="*/ 34766 h 361950"/>
                <a:gd name="connsiteX52" fmla="*/ 119539 w 123825"/>
                <a:gd name="connsiteY52" fmla="*/ 39529 h 361950"/>
                <a:gd name="connsiteX53" fmla="*/ 114776 w 123825"/>
                <a:gd name="connsiteY53" fmla="*/ 33814 h 361950"/>
                <a:gd name="connsiteX54" fmla="*/ 121444 w 123825"/>
                <a:gd name="connsiteY54" fmla="*/ 8097 h 361950"/>
                <a:gd name="connsiteX55" fmla="*/ 15716 w 123825"/>
                <a:gd name="connsiteY55" fmla="*/ 7144 h 361950"/>
                <a:gd name="connsiteX56" fmla="*/ 13811 w 123825"/>
                <a:gd name="connsiteY56" fmla="*/ 29051 h 361950"/>
                <a:gd name="connsiteX57" fmla="*/ 15716 w 123825"/>
                <a:gd name="connsiteY57" fmla="*/ 29051 h 361950"/>
                <a:gd name="connsiteX58" fmla="*/ 63341 w 123825"/>
                <a:gd name="connsiteY58" fmla="*/ 24289 h 361950"/>
                <a:gd name="connsiteX59" fmla="*/ 70961 w 123825"/>
                <a:gd name="connsiteY59" fmla="*/ 31909 h 361950"/>
                <a:gd name="connsiteX60" fmla="*/ 101441 w 123825"/>
                <a:gd name="connsiteY60" fmla="*/ 41434 h 361950"/>
                <a:gd name="connsiteX61" fmla="*/ 101441 w 123825"/>
                <a:gd name="connsiteY61" fmla="*/ 41434 h 361950"/>
                <a:gd name="connsiteX62" fmla="*/ 100489 w 123825"/>
                <a:gd name="connsiteY62" fmla="*/ 47149 h 361950"/>
                <a:gd name="connsiteX63" fmla="*/ 100489 w 123825"/>
                <a:gd name="connsiteY63" fmla="*/ 47149 h 361950"/>
                <a:gd name="connsiteX64" fmla="*/ 121444 w 123825"/>
                <a:gd name="connsiteY64" fmla="*/ 36672 h 361950"/>
                <a:gd name="connsiteX65" fmla="*/ 121444 w 123825"/>
                <a:gd name="connsiteY65" fmla="*/ 36672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23825" h="361950">
                  <a:moveTo>
                    <a:pt x="70961" y="31909"/>
                  </a:moveTo>
                  <a:cubicBezTo>
                    <a:pt x="70009" y="31909"/>
                    <a:pt x="93821" y="24289"/>
                    <a:pt x="92869" y="20479"/>
                  </a:cubicBezTo>
                  <a:cubicBezTo>
                    <a:pt x="90964" y="22384"/>
                    <a:pt x="90964" y="22384"/>
                    <a:pt x="92869" y="21431"/>
                  </a:cubicBezTo>
                  <a:cubicBezTo>
                    <a:pt x="92869" y="23336"/>
                    <a:pt x="91916" y="24289"/>
                    <a:pt x="90964" y="25241"/>
                  </a:cubicBezTo>
                  <a:cubicBezTo>
                    <a:pt x="91916" y="25241"/>
                    <a:pt x="95726" y="21431"/>
                    <a:pt x="96679" y="22384"/>
                  </a:cubicBezTo>
                  <a:cubicBezTo>
                    <a:pt x="94774" y="29051"/>
                    <a:pt x="92869" y="23336"/>
                    <a:pt x="92869" y="30956"/>
                  </a:cubicBezTo>
                  <a:cubicBezTo>
                    <a:pt x="95726" y="30004"/>
                    <a:pt x="96679" y="28099"/>
                    <a:pt x="97631" y="25241"/>
                  </a:cubicBezTo>
                  <a:cubicBezTo>
                    <a:pt x="96679" y="26194"/>
                    <a:pt x="91916" y="30956"/>
                    <a:pt x="101441" y="26194"/>
                  </a:cubicBezTo>
                  <a:cubicBezTo>
                    <a:pt x="95726" y="29051"/>
                    <a:pt x="101441" y="30004"/>
                    <a:pt x="101441" y="30956"/>
                  </a:cubicBezTo>
                  <a:cubicBezTo>
                    <a:pt x="87154" y="70009"/>
                    <a:pt x="86201" y="166211"/>
                    <a:pt x="90964" y="194786"/>
                  </a:cubicBezTo>
                  <a:cubicBezTo>
                    <a:pt x="86201" y="194786"/>
                    <a:pt x="86201" y="195739"/>
                    <a:pt x="90964" y="195739"/>
                  </a:cubicBezTo>
                  <a:cubicBezTo>
                    <a:pt x="90011" y="197644"/>
                    <a:pt x="70009" y="233839"/>
                    <a:pt x="81439" y="242411"/>
                  </a:cubicBezTo>
                  <a:cubicBezTo>
                    <a:pt x="83344" y="251936"/>
                    <a:pt x="43339" y="334804"/>
                    <a:pt x="56674" y="336709"/>
                  </a:cubicBezTo>
                  <a:cubicBezTo>
                    <a:pt x="58579" y="329089"/>
                    <a:pt x="52864" y="338614"/>
                    <a:pt x="53816" y="337661"/>
                  </a:cubicBezTo>
                  <a:cubicBezTo>
                    <a:pt x="54769" y="335756"/>
                    <a:pt x="58579" y="330994"/>
                    <a:pt x="53816" y="336709"/>
                  </a:cubicBezTo>
                  <a:cubicBezTo>
                    <a:pt x="56674" y="326231"/>
                    <a:pt x="50006" y="303372"/>
                    <a:pt x="44291" y="283369"/>
                  </a:cubicBezTo>
                  <a:cubicBezTo>
                    <a:pt x="46196" y="285274"/>
                    <a:pt x="48101" y="287179"/>
                    <a:pt x="50006" y="289084"/>
                  </a:cubicBezTo>
                  <a:cubicBezTo>
                    <a:pt x="49054" y="288131"/>
                    <a:pt x="40481" y="258604"/>
                    <a:pt x="43339" y="262414"/>
                  </a:cubicBezTo>
                  <a:cubicBezTo>
                    <a:pt x="43339" y="261461"/>
                    <a:pt x="36671" y="258604"/>
                    <a:pt x="33814" y="258604"/>
                  </a:cubicBezTo>
                  <a:cubicBezTo>
                    <a:pt x="36671" y="256699"/>
                    <a:pt x="39529" y="255747"/>
                    <a:pt x="42386" y="255747"/>
                  </a:cubicBezTo>
                  <a:cubicBezTo>
                    <a:pt x="34766" y="246222"/>
                    <a:pt x="24289" y="195739"/>
                    <a:pt x="31909" y="190976"/>
                  </a:cubicBezTo>
                  <a:cubicBezTo>
                    <a:pt x="27146" y="169069"/>
                    <a:pt x="18574" y="140494"/>
                    <a:pt x="16669" y="126206"/>
                  </a:cubicBezTo>
                  <a:cubicBezTo>
                    <a:pt x="15716" y="125254"/>
                    <a:pt x="17621" y="113824"/>
                    <a:pt x="22384" y="108109"/>
                  </a:cubicBezTo>
                  <a:cubicBezTo>
                    <a:pt x="21431" y="111919"/>
                    <a:pt x="13811" y="100489"/>
                    <a:pt x="14764" y="100489"/>
                  </a:cubicBezTo>
                  <a:cubicBezTo>
                    <a:pt x="21431" y="104299"/>
                    <a:pt x="13811" y="27147"/>
                    <a:pt x="12859" y="26194"/>
                  </a:cubicBezTo>
                  <a:cubicBezTo>
                    <a:pt x="10954" y="28099"/>
                    <a:pt x="11906" y="28099"/>
                    <a:pt x="14764" y="27147"/>
                  </a:cubicBezTo>
                  <a:cubicBezTo>
                    <a:pt x="18574" y="30004"/>
                    <a:pt x="476" y="42386"/>
                    <a:pt x="14764" y="53816"/>
                  </a:cubicBezTo>
                  <a:cubicBezTo>
                    <a:pt x="11906" y="54769"/>
                    <a:pt x="10001" y="84297"/>
                    <a:pt x="7144" y="85249"/>
                  </a:cubicBezTo>
                  <a:cubicBezTo>
                    <a:pt x="14764" y="95726"/>
                    <a:pt x="12859" y="125254"/>
                    <a:pt x="20479" y="138589"/>
                  </a:cubicBezTo>
                  <a:cubicBezTo>
                    <a:pt x="7144" y="141447"/>
                    <a:pt x="15716" y="144304"/>
                    <a:pt x="15716" y="155734"/>
                  </a:cubicBezTo>
                  <a:cubicBezTo>
                    <a:pt x="18574" y="191929"/>
                    <a:pt x="10954" y="194786"/>
                    <a:pt x="24289" y="219551"/>
                  </a:cubicBezTo>
                  <a:cubicBezTo>
                    <a:pt x="24289" y="228124"/>
                    <a:pt x="17621" y="219551"/>
                    <a:pt x="16669" y="220504"/>
                  </a:cubicBezTo>
                  <a:cubicBezTo>
                    <a:pt x="19526" y="220504"/>
                    <a:pt x="18574" y="222409"/>
                    <a:pt x="15716" y="225266"/>
                  </a:cubicBezTo>
                  <a:cubicBezTo>
                    <a:pt x="14764" y="224314"/>
                    <a:pt x="22384" y="233839"/>
                    <a:pt x="23336" y="237649"/>
                  </a:cubicBezTo>
                  <a:cubicBezTo>
                    <a:pt x="20479" y="241459"/>
                    <a:pt x="14764" y="244316"/>
                    <a:pt x="14764" y="247174"/>
                  </a:cubicBezTo>
                  <a:cubicBezTo>
                    <a:pt x="19526" y="252889"/>
                    <a:pt x="14764" y="245269"/>
                    <a:pt x="23336" y="250984"/>
                  </a:cubicBezTo>
                  <a:cubicBezTo>
                    <a:pt x="21431" y="252889"/>
                    <a:pt x="17621" y="255747"/>
                    <a:pt x="17621" y="254794"/>
                  </a:cubicBezTo>
                  <a:cubicBezTo>
                    <a:pt x="14764" y="259556"/>
                    <a:pt x="26194" y="264319"/>
                    <a:pt x="28099" y="267176"/>
                  </a:cubicBezTo>
                  <a:cubicBezTo>
                    <a:pt x="22384" y="268129"/>
                    <a:pt x="22384" y="279559"/>
                    <a:pt x="27146" y="282416"/>
                  </a:cubicBezTo>
                  <a:cubicBezTo>
                    <a:pt x="30004" y="276701"/>
                    <a:pt x="23336" y="280511"/>
                    <a:pt x="30956" y="276701"/>
                  </a:cubicBezTo>
                  <a:cubicBezTo>
                    <a:pt x="17621" y="287179"/>
                    <a:pt x="35719" y="302419"/>
                    <a:pt x="35719" y="313849"/>
                  </a:cubicBezTo>
                  <a:cubicBezTo>
                    <a:pt x="36671" y="314801"/>
                    <a:pt x="32861" y="351949"/>
                    <a:pt x="38576" y="363379"/>
                  </a:cubicBezTo>
                  <a:cubicBezTo>
                    <a:pt x="44291" y="362426"/>
                    <a:pt x="45244" y="362426"/>
                    <a:pt x="42386" y="363379"/>
                  </a:cubicBezTo>
                  <a:cubicBezTo>
                    <a:pt x="49054" y="368141"/>
                    <a:pt x="70009" y="350997"/>
                    <a:pt x="73819" y="352901"/>
                  </a:cubicBezTo>
                  <a:cubicBezTo>
                    <a:pt x="74771" y="353854"/>
                    <a:pt x="76676" y="324326"/>
                    <a:pt x="76676" y="321469"/>
                  </a:cubicBezTo>
                  <a:cubicBezTo>
                    <a:pt x="89059" y="331947"/>
                    <a:pt x="77629" y="327184"/>
                    <a:pt x="80486" y="325279"/>
                  </a:cubicBezTo>
                  <a:cubicBezTo>
                    <a:pt x="70961" y="315754"/>
                    <a:pt x="94774" y="285274"/>
                    <a:pt x="98584" y="281464"/>
                  </a:cubicBezTo>
                  <a:cubicBezTo>
                    <a:pt x="97631" y="277654"/>
                    <a:pt x="96679" y="276701"/>
                    <a:pt x="93821" y="279559"/>
                  </a:cubicBezTo>
                  <a:cubicBezTo>
                    <a:pt x="87154" y="262414"/>
                    <a:pt x="112871" y="156686"/>
                    <a:pt x="120491" y="139541"/>
                  </a:cubicBezTo>
                  <a:cubicBezTo>
                    <a:pt x="122396" y="128111"/>
                    <a:pt x="106204" y="55722"/>
                    <a:pt x="117634" y="46197"/>
                  </a:cubicBezTo>
                  <a:cubicBezTo>
                    <a:pt x="114776" y="46197"/>
                    <a:pt x="126206" y="51911"/>
                    <a:pt x="125254" y="51911"/>
                  </a:cubicBezTo>
                  <a:cubicBezTo>
                    <a:pt x="122396" y="48101"/>
                    <a:pt x="121444" y="32861"/>
                    <a:pt x="119539" y="34766"/>
                  </a:cubicBezTo>
                  <a:cubicBezTo>
                    <a:pt x="119539" y="33814"/>
                    <a:pt x="119539" y="42386"/>
                    <a:pt x="119539" y="39529"/>
                  </a:cubicBezTo>
                  <a:cubicBezTo>
                    <a:pt x="119539" y="35719"/>
                    <a:pt x="117634" y="33814"/>
                    <a:pt x="114776" y="33814"/>
                  </a:cubicBezTo>
                  <a:cubicBezTo>
                    <a:pt x="137636" y="23336"/>
                    <a:pt x="112871" y="12859"/>
                    <a:pt x="121444" y="8097"/>
                  </a:cubicBezTo>
                  <a:cubicBezTo>
                    <a:pt x="90011" y="16669"/>
                    <a:pt x="40481" y="8097"/>
                    <a:pt x="15716" y="7144"/>
                  </a:cubicBezTo>
                  <a:cubicBezTo>
                    <a:pt x="10001" y="9049"/>
                    <a:pt x="10001" y="26194"/>
                    <a:pt x="13811" y="29051"/>
                  </a:cubicBezTo>
                  <a:cubicBezTo>
                    <a:pt x="22384" y="25241"/>
                    <a:pt x="14764" y="28099"/>
                    <a:pt x="15716" y="29051"/>
                  </a:cubicBezTo>
                  <a:cubicBezTo>
                    <a:pt x="13811" y="26194"/>
                    <a:pt x="55721" y="35719"/>
                    <a:pt x="63341" y="24289"/>
                  </a:cubicBezTo>
                  <a:cubicBezTo>
                    <a:pt x="66199" y="32861"/>
                    <a:pt x="63341" y="22384"/>
                    <a:pt x="70961" y="31909"/>
                  </a:cubicBezTo>
                  <a:close/>
                  <a:moveTo>
                    <a:pt x="101441" y="41434"/>
                  </a:moveTo>
                  <a:cubicBezTo>
                    <a:pt x="101441" y="41434"/>
                    <a:pt x="100489" y="38576"/>
                    <a:pt x="101441" y="41434"/>
                  </a:cubicBezTo>
                  <a:close/>
                  <a:moveTo>
                    <a:pt x="100489" y="47149"/>
                  </a:moveTo>
                  <a:cubicBezTo>
                    <a:pt x="101441" y="44291"/>
                    <a:pt x="103346" y="44291"/>
                    <a:pt x="100489" y="47149"/>
                  </a:cubicBezTo>
                  <a:close/>
                  <a:moveTo>
                    <a:pt x="121444" y="36672"/>
                  </a:moveTo>
                  <a:cubicBezTo>
                    <a:pt x="122396" y="39529"/>
                    <a:pt x="117634" y="34766"/>
                    <a:pt x="121444" y="3667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53" name="Freeform: Shape 1852">
              <a:extLst>
                <a:ext uri="{FF2B5EF4-FFF2-40B4-BE49-F238E27FC236}">
                  <a16:creationId xmlns:a16="http://schemas.microsoft.com/office/drawing/2014/main" xmlns="" id="{E5FAB2B4-9C35-4348-80B1-6617D6847AB3}"/>
                </a:ext>
              </a:extLst>
            </p:cNvPr>
            <p:cNvSpPr/>
            <p:nvPr/>
          </p:nvSpPr>
          <p:spPr>
            <a:xfrm>
              <a:off x="7278105" y="568118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54" name="Freeform: Shape 1853">
              <a:extLst>
                <a:ext uri="{FF2B5EF4-FFF2-40B4-BE49-F238E27FC236}">
                  <a16:creationId xmlns:a16="http://schemas.microsoft.com/office/drawing/2014/main" xmlns="" id="{50DC43EC-5854-439A-944D-8A98D300C59A}"/>
                </a:ext>
              </a:extLst>
            </p:cNvPr>
            <p:cNvSpPr/>
            <p:nvPr/>
          </p:nvSpPr>
          <p:spPr>
            <a:xfrm>
              <a:off x="7176336" y="5802153"/>
              <a:ext cx="9525" cy="9525"/>
            </a:xfrm>
            <a:custGeom>
              <a:avLst/>
              <a:gdLst>
                <a:gd name="connsiteX0" fmla="*/ 7419 w 9525"/>
                <a:gd name="connsiteY0" fmla="*/ 7144 h 9525"/>
                <a:gd name="connsiteX1" fmla="*/ 7419 w 9525"/>
                <a:gd name="connsiteY1" fmla="*/ 7144 h 9525"/>
              </a:gdLst>
              <a:ahLst/>
              <a:cxnLst>
                <a:cxn ang="0">
                  <a:pos x="connsiteX0" y="connsiteY0"/>
                </a:cxn>
                <a:cxn ang="0">
                  <a:pos x="connsiteX1" y="connsiteY1"/>
                </a:cxn>
              </a:cxnLst>
              <a:rect l="l" t="t" r="r" b="b"/>
              <a:pathLst>
                <a:path w="9525" h="9525">
                  <a:moveTo>
                    <a:pt x="7419" y="7144"/>
                  </a:moveTo>
                  <a:cubicBezTo>
                    <a:pt x="6466" y="7144"/>
                    <a:pt x="8371" y="7144"/>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55" name="Freeform: Shape 1854">
              <a:extLst>
                <a:ext uri="{FF2B5EF4-FFF2-40B4-BE49-F238E27FC236}">
                  <a16:creationId xmlns:a16="http://schemas.microsoft.com/office/drawing/2014/main" xmlns="" id="{DD6717A7-C38E-47C3-8BC4-C4C720C7BBBD}"/>
                </a:ext>
              </a:extLst>
            </p:cNvPr>
            <p:cNvSpPr/>
            <p:nvPr/>
          </p:nvSpPr>
          <p:spPr>
            <a:xfrm>
              <a:off x="7249954" y="579887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8096"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56" name="Freeform: Shape 1855">
              <a:extLst>
                <a:ext uri="{FF2B5EF4-FFF2-40B4-BE49-F238E27FC236}">
                  <a16:creationId xmlns:a16="http://schemas.microsoft.com/office/drawing/2014/main" xmlns="" id="{9CC7BE9B-30AE-4477-95D9-500B81D205CB}"/>
                </a:ext>
              </a:extLst>
            </p:cNvPr>
            <p:cNvSpPr/>
            <p:nvPr/>
          </p:nvSpPr>
          <p:spPr>
            <a:xfrm>
              <a:off x="7183279" y="577029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7567"/>
                    <a:pt x="7144" y="7567"/>
                  </a:cubicBez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57" name="Freeform: Shape 1856">
              <a:extLst>
                <a:ext uri="{FF2B5EF4-FFF2-40B4-BE49-F238E27FC236}">
                  <a16:creationId xmlns:a16="http://schemas.microsoft.com/office/drawing/2014/main" xmlns="" id="{E7BC9687-443B-4C91-818D-E35B61F17BED}"/>
                </a:ext>
              </a:extLst>
            </p:cNvPr>
            <p:cNvSpPr/>
            <p:nvPr/>
          </p:nvSpPr>
          <p:spPr>
            <a:xfrm>
              <a:off x="7182326" y="5755481"/>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7144" y="8096"/>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58" name="Freeform: Shape 1857">
              <a:extLst>
                <a:ext uri="{FF2B5EF4-FFF2-40B4-BE49-F238E27FC236}">
                  <a16:creationId xmlns:a16="http://schemas.microsoft.com/office/drawing/2014/main" xmlns="" id="{DCEBB42E-BCC8-4298-BEB8-8940FBF03E18}"/>
                </a:ext>
              </a:extLst>
            </p:cNvPr>
            <p:cNvSpPr/>
            <p:nvPr/>
          </p:nvSpPr>
          <p:spPr>
            <a:xfrm>
              <a:off x="7181056" y="5746908"/>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8414" y="7144"/>
                    <a:pt x="5556" y="7144"/>
                    <a:pt x="84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59" name="Freeform: Shape 1858">
              <a:extLst>
                <a:ext uri="{FF2B5EF4-FFF2-40B4-BE49-F238E27FC236}">
                  <a16:creationId xmlns:a16="http://schemas.microsoft.com/office/drawing/2014/main" xmlns="" id="{1AC03587-2A56-4EC5-B58A-21E1EB86CAB4}"/>
                </a:ext>
              </a:extLst>
            </p:cNvPr>
            <p:cNvSpPr/>
            <p:nvPr/>
          </p:nvSpPr>
          <p:spPr>
            <a:xfrm>
              <a:off x="7204234" y="59088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8096" y="8097"/>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60" name="Freeform: Shape 1859">
              <a:extLst>
                <a:ext uri="{FF2B5EF4-FFF2-40B4-BE49-F238E27FC236}">
                  <a16:creationId xmlns:a16="http://schemas.microsoft.com/office/drawing/2014/main" xmlns="" id="{F5C2584D-BDCB-4F6F-A3BB-FF893B3918E0}"/>
                </a:ext>
              </a:extLst>
            </p:cNvPr>
            <p:cNvSpPr/>
            <p:nvPr/>
          </p:nvSpPr>
          <p:spPr>
            <a:xfrm>
              <a:off x="7190899" y="5861208"/>
              <a:ext cx="9525" cy="9525"/>
            </a:xfrm>
            <a:custGeom>
              <a:avLst/>
              <a:gdLst>
                <a:gd name="connsiteX0" fmla="*/ 7144 w 9525"/>
                <a:gd name="connsiteY0" fmla="*/ 7144 h 9525"/>
                <a:gd name="connsiteX1" fmla="*/ 9049 w 9525"/>
                <a:gd name="connsiteY1" fmla="*/ 8097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7"/>
                    <a:pt x="9049" y="8097"/>
                  </a:cubicBezTo>
                  <a:cubicBezTo>
                    <a:pt x="9049"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61" name="Freeform: Shape 1860">
              <a:extLst>
                <a:ext uri="{FF2B5EF4-FFF2-40B4-BE49-F238E27FC236}">
                  <a16:creationId xmlns:a16="http://schemas.microsoft.com/office/drawing/2014/main" xmlns="" id="{052C4B4E-69D3-4956-B75C-4BE8EDF9BD74}"/>
                </a:ext>
              </a:extLst>
            </p:cNvPr>
            <p:cNvSpPr/>
            <p:nvPr/>
          </p:nvSpPr>
          <p:spPr>
            <a:xfrm>
              <a:off x="7214288" y="596217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62" name="Freeform: Shape 1861">
              <a:extLst>
                <a:ext uri="{FF2B5EF4-FFF2-40B4-BE49-F238E27FC236}">
                  <a16:creationId xmlns:a16="http://schemas.microsoft.com/office/drawing/2014/main" xmlns="" id="{7BFFBD8F-B0CC-4ECA-9428-3014990E4FAE}"/>
                </a:ext>
              </a:extLst>
            </p:cNvPr>
            <p:cNvSpPr/>
            <p:nvPr/>
          </p:nvSpPr>
          <p:spPr>
            <a:xfrm>
              <a:off x="7192804" y="5863113"/>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7"/>
                    <a:pt x="7144" y="7144"/>
                    <a:pt x="7144" y="7144"/>
                  </a:cubicBezTo>
                  <a:cubicBezTo>
                    <a:pt x="7144" y="7144"/>
                    <a:pt x="7144" y="8097"/>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63" name="Freeform: Shape 1862">
              <a:extLst>
                <a:ext uri="{FF2B5EF4-FFF2-40B4-BE49-F238E27FC236}">
                  <a16:creationId xmlns:a16="http://schemas.microsoft.com/office/drawing/2014/main" xmlns="" id="{680FB2D7-7CEF-4BF4-8340-BF93D4493F57}"/>
                </a:ext>
              </a:extLst>
            </p:cNvPr>
            <p:cNvSpPr/>
            <p:nvPr/>
          </p:nvSpPr>
          <p:spPr>
            <a:xfrm>
              <a:off x="7179469" y="567314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7144" y="6614"/>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64" name="Freeform: Shape 1863">
              <a:extLst>
                <a:ext uri="{FF2B5EF4-FFF2-40B4-BE49-F238E27FC236}">
                  <a16:creationId xmlns:a16="http://schemas.microsoft.com/office/drawing/2014/main" xmlns="" id="{9D1C600F-71B5-4B85-9B63-E255C681A77B}"/>
                </a:ext>
              </a:extLst>
            </p:cNvPr>
            <p:cNvSpPr/>
            <p:nvPr/>
          </p:nvSpPr>
          <p:spPr>
            <a:xfrm>
              <a:off x="7178516" y="567356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65" name="Freeform: Shape 1864">
              <a:extLst>
                <a:ext uri="{FF2B5EF4-FFF2-40B4-BE49-F238E27FC236}">
                  <a16:creationId xmlns:a16="http://schemas.microsoft.com/office/drawing/2014/main" xmlns="" id="{7132C6E2-CB8F-469C-8371-F73E4E447B44}"/>
                </a:ext>
              </a:extLst>
            </p:cNvPr>
            <p:cNvSpPr/>
            <p:nvPr/>
          </p:nvSpPr>
          <p:spPr>
            <a:xfrm>
              <a:off x="7177564" y="5671661"/>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8096"/>
                  </a:lnTo>
                  <a:cubicBezTo>
                    <a:pt x="8096"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66" name="Freeform: Shape 1865">
              <a:extLst>
                <a:ext uri="{FF2B5EF4-FFF2-40B4-BE49-F238E27FC236}">
                  <a16:creationId xmlns:a16="http://schemas.microsoft.com/office/drawing/2014/main" xmlns="" id="{6C83326F-E168-415D-9855-E6ADD4B40A9B}"/>
                </a:ext>
              </a:extLst>
            </p:cNvPr>
            <p:cNvSpPr/>
            <p:nvPr/>
          </p:nvSpPr>
          <p:spPr>
            <a:xfrm>
              <a:off x="7179469" y="568785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67" name="Freeform: Shape 1866">
              <a:extLst>
                <a:ext uri="{FF2B5EF4-FFF2-40B4-BE49-F238E27FC236}">
                  <a16:creationId xmlns:a16="http://schemas.microsoft.com/office/drawing/2014/main" xmlns="" id="{5EAF53C1-D680-4D8C-A64A-3B35265243B0}"/>
                </a:ext>
              </a:extLst>
            </p:cNvPr>
            <p:cNvSpPr/>
            <p:nvPr/>
          </p:nvSpPr>
          <p:spPr>
            <a:xfrm>
              <a:off x="7180421" y="5686583"/>
              <a:ext cx="9525" cy="19050"/>
            </a:xfrm>
            <a:custGeom>
              <a:avLst/>
              <a:gdLst>
                <a:gd name="connsiteX0" fmla="*/ 7144 w 9525"/>
                <a:gd name="connsiteY0" fmla="*/ 12224 h 19050"/>
                <a:gd name="connsiteX1" fmla="*/ 7144 w 9525"/>
                <a:gd name="connsiteY1" fmla="*/ 12224 h 19050"/>
              </a:gdLst>
              <a:ahLst/>
              <a:cxnLst>
                <a:cxn ang="0">
                  <a:pos x="connsiteX0" y="connsiteY0"/>
                </a:cxn>
                <a:cxn ang="0">
                  <a:pos x="connsiteX1" y="connsiteY1"/>
                </a:cxn>
              </a:cxnLst>
              <a:rect l="l" t="t" r="r" b="b"/>
              <a:pathLst>
                <a:path w="9525" h="19050">
                  <a:moveTo>
                    <a:pt x="7144" y="12224"/>
                  </a:moveTo>
                  <a:cubicBezTo>
                    <a:pt x="8096" y="794"/>
                    <a:pt x="7144" y="12224"/>
                    <a:pt x="7144" y="1222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68" name="Freeform: Shape 1867">
              <a:extLst>
                <a:ext uri="{FF2B5EF4-FFF2-40B4-BE49-F238E27FC236}">
                  <a16:creationId xmlns:a16="http://schemas.microsoft.com/office/drawing/2014/main" xmlns="" id="{9DBC5DD7-0E5B-4D4F-90C0-BC81F61D49B5}"/>
                </a:ext>
              </a:extLst>
            </p:cNvPr>
            <p:cNvSpPr/>
            <p:nvPr/>
          </p:nvSpPr>
          <p:spPr>
            <a:xfrm>
              <a:off x="7167721" y="5734902"/>
              <a:ext cx="9525" cy="9525"/>
            </a:xfrm>
            <a:custGeom>
              <a:avLst/>
              <a:gdLst>
                <a:gd name="connsiteX0" fmla="*/ 8414 w 9525"/>
                <a:gd name="connsiteY0" fmla="*/ 10578 h 9525"/>
                <a:gd name="connsiteX1" fmla="*/ 8414 w 9525"/>
                <a:gd name="connsiteY1" fmla="*/ 10578 h 9525"/>
              </a:gdLst>
              <a:ahLst/>
              <a:cxnLst>
                <a:cxn ang="0">
                  <a:pos x="connsiteX0" y="connsiteY0"/>
                </a:cxn>
                <a:cxn ang="0">
                  <a:pos x="connsiteX1" y="connsiteY1"/>
                </a:cxn>
              </a:cxnLst>
              <a:rect l="l" t="t" r="r" b="b"/>
              <a:pathLst>
                <a:path w="9525" h="9525">
                  <a:moveTo>
                    <a:pt x="8414" y="10578"/>
                  </a:moveTo>
                  <a:cubicBezTo>
                    <a:pt x="5556" y="3910"/>
                    <a:pt x="8414" y="8672"/>
                    <a:pt x="8414" y="1057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69" name="Freeform: Shape 1868">
              <a:extLst>
                <a:ext uri="{FF2B5EF4-FFF2-40B4-BE49-F238E27FC236}">
                  <a16:creationId xmlns:a16="http://schemas.microsoft.com/office/drawing/2014/main" xmlns="" id="{5732A518-36B8-4FFE-AC49-D802205087EE}"/>
                </a:ext>
              </a:extLst>
            </p:cNvPr>
            <p:cNvSpPr/>
            <p:nvPr/>
          </p:nvSpPr>
          <p:spPr>
            <a:xfrm>
              <a:off x="7167086" y="5748919"/>
              <a:ext cx="9525" cy="9525"/>
            </a:xfrm>
            <a:custGeom>
              <a:avLst/>
              <a:gdLst>
                <a:gd name="connsiteX0" fmla="*/ 9049 w 9525"/>
                <a:gd name="connsiteY0" fmla="*/ 7990 h 9525"/>
                <a:gd name="connsiteX1" fmla="*/ 7144 w 9525"/>
                <a:gd name="connsiteY1" fmla="*/ 7990 h 9525"/>
                <a:gd name="connsiteX2" fmla="*/ 9049 w 9525"/>
                <a:gd name="connsiteY2" fmla="*/ 7990 h 9525"/>
              </a:gdLst>
              <a:ahLst/>
              <a:cxnLst>
                <a:cxn ang="0">
                  <a:pos x="connsiteX0" y="connsiteY0"/>
                </a:cxn>
                <a:cxn ang="0">
                  <a:pos x="connsiteX1" y="connsiteY1"/>
                </a:cxn>
                <a:cxn ang="0">
                  <a:pos x="connsiteX2" y="connsiteY2"/>
                </a:cxn>
              </a:cxnLst>
              <a:rect l="l" t="t" r="r" b="b"/>
              <a:pathLst>
                <a:path w="9525" h="9525">
                  <a:moveTo>
                    <a:pt x="9049" y="7990"/>
                  </a:moveTo>
                  <a:cubicBezTo>
                    <a:pt x="8096" y="6085"/>
                    <a:pt x="7144" y="7990"/>
                    <a:pt x="7144" y="7990"/>
                  </a:cubicBezTo>
                  <a:cubicBezTo>
                    <a:pt x="7144" y="8943"/>
                    <a:pt x="8096" y="8943"/>
                    <a:pt x="9049"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70" name="Freeform: Shape 1869">
              <a:extLst>
                <a:ext uri="{FF2B5EF4-FFF2-40B4-BE49-F238E27FC236}">
                  <a16:creationId xmlns:a16="http://schemas.microsoft.com/office/drawing/2014/main" xmlns="" id="{7B65D10B-DF65-43D5-A7E9-F4E4B8AD247F}"/>
                </a:ext>
              </a:extLst>
            </p:cNvPr>
            <p:cNvSpPr/>
            <p:nvPr/>
          </p:nvSpPr>
          <p:spPr>
            <a:xfrm>
              <a:off x="7173754" y="5826918"/>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8096" y="8096"/>
                    <a:pt x="8096"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71" name="Freeform: Shape 1870">
              <a:extLst>
                <a:ext uri="{FF2B5EF4-FFF2-40B4-BE49-F238E27FC236}">
                  <a16:creationId xmlns:a16="http://schemas.microsoft.com/office/drawing/2014/main" xmlns="" id="{BED2D1C4-4199-4625-B860-8ED8FF17F5AA}"/>
                </a:ext>
              </a:extLst>
            </p:cNvPr>
            <p:cNvSpPr/>
            <p:nvPr/>
          </p:nvSpPr>
          <p:spPr>
            <a:xfrm>
              <a:off x="7190899" y="5838110"/>
              <a:ext cx="9525" cy="9525"/>
            </a:xfrm>
            <a:custGeom>
              <a:avLst/>
              <a:gdLst>
                <a:gd name="connsiteX0" fmla="*/ 7144 w 9525"/>
                <a:gd name="connsiteY0" fmla="*/ 9287 h 9525"/>
                <a:gd name="connsiteX1" fmla="*/ 7144 w 9525"/>
                <a:gd name="connsiteY1" fmla="*/ 9287 h 9525"/>
              </a:gdLst>
              <a:ahLst/>
              <a:cxnLst>
                <a:cxn ang="0">
                  <a:pos x="connsiteX0" y="connsiteY0"/>
                </a:cxn>
                <a:cxn ang="0">
                  <a:pos x="connsiteX1" y="connsiteY1"/>
                </a:cxn>
              </a:cxnLst>
              <a:rect l="l" t="t" r="r" b="b"/>
              <a:pathLst>
                <a:path w="9525" h="9525">
                  <a:moveTo>
                    <a:pt x="7144" y="9287"/>
                  </a:moveTo>
                  <a:cubicBezTo>
                    <a:pt x="8096" y="6429"/>
                    <a:pt x="8096" y="6429"/>
                    <a:pt x="7144" y="928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72" name="Freeform: Shape 1871">
              <a:extLst>
                <a:ext uri="{FF2B5EF4-FFF2-40B4-BE49-F238E27FC236}">
                  <a16:creationId xmlns:a16="http://schemas.microsoft.com/office/drawing/2014/main" xmlns="" id="{BD1CD1C5-3C8C-45EA-82CF-27C24F415D7B}"/>
                </a:ext>
              </a:extLst>
            </p:cNvPr>
            <p:cNvSpPr/>
            <p:nvPr/>
          </p:nvSpPr>
          <p:spPr>
            <a:xfrm>
              <a:off x="7173553" y="5850130"/>
              <a:ext cx="9525" cy="9525"/>
            </a:xfrm>
            <a:custGeom>
              <a:avLst/>
              <a:gdLst>
                <a:gd name="connsiteX0" fmla="*/ 7344 w 9525"/>
                <a:gd name="connsiteY0" fmla="*/ 7745 h 9525"/>
                <a:gd name="connsiteX1" fmla="*/ 7344 w 9525"/>
                <a:gd name="connsiteY1" fmla="*/ 7745 h 9525"/>
              </a:gdLst>
              <a:ahLst/>
              <a:cxnLst>
                <a:cxn ang="0">
                  <a:pos x="connsiteX0" y="connsiteY0"/>
                </a:cxn>
                <a:cxn ang="0">
                  <a:pos x="connsiteX1" y="connsiteY1"/>
                </a:cxn>
              </a:cxnLst>
              <a:rect l="l" t="t" r="r" b="b"/>
              <a:pathLst>
                <a:path w="9525" h="9525">
                  <a:moveTo>
                    <a:pt x="7344" y="7745"/>
                  </a:moveTo>
                  <a:cubicBezTo>
                    <a:pt x="6392" y="4887"/>
                    <a:pt x="9249" y="13460"/>
                    <a:pt x="7344" y="774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73" name="Freeform: Shape 1872">
              <a:extLst>
                <a:ext uri="{FF2B5EF4-FFF2-40B4-BE49-F238E27FC236}">
                  <a16:creationId xmlns:a16="http://schemas.microsoft.com/office/drawing/2014/main" xmlns="" id="{42477EA1-363A-4F4D-B033-A32AB54B9EA3}"/>
                </a:ext>
              </a:extLst>
            </p:cNvPr>
            <p:cNvSpPr/>
            <p:nvPr/>
          </p:nvSpPr>
          <p:spPr>
            <a:xfrm>
              <a:off x="7190746" y="5978693"/>
              <a:ext cx="9525" cy="9525"/>
            </a:xfrm>
            <a:custGeom>
              <a:avLst/>
              <a:gdLst>
                <a:gd name="connsiteX0" fmla="*/ 7297 w 9525"/>
                <a:gd name="connsiteY0" fmla="*/ 8722 h 9525"/>
                <a:gd name="connsiteX1" fmla="*/ 10154 w 9525"/>
                <a:gd name="connsiteY1" fmla="*/ 7769 h 9525"/>
                <a:gd name="connsiteX2" fmla="*/ 7297 w 9525"/>
                <a:gd name="connsiteY2" fmla="*/ 8722 h 9525"/>
              </a:gdLst>
              <a:ahLst/>
              <a:cxnLst>
                <a:cxn ang="0">
                  <a:pos x="connsiteX0" y="connsiteY0"/>
                </a:cxn>
                <a:cxn ang="0">
                  <a:pos x="connsiteX1" y="connsiteY1"/>
                </a:cxn>
                <a:cxn ang="0">
                  <a:pos x="connsiteX2" y="connsiteY2"/>
                </a:cxn>
              </a:cxnLst>
              <a:rect l="l" t="t" r="r" b="b"/>
              <a:pathLst>
                <a:path w="9525" h="9525">
                  <a:moveTo>
                    <a:pt x="7297" y="8722"/>
                  </a:moveTo>
                  <a:lnTo>
                    <a:pt x="10154" y="7769"/>
                  </a:lnTo>
                  <a:cubicBezTo>
                    <a:pt x="10154" y="6817"/>
                    <a:pt x="6344" y="6817"/>
                    <a:pt x="7297" y="872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74" name="Freeform: Shape 1873">
              <a:extLst>
                <a:ext uri="{FF2B5EF4-FFF2-40B4-BE49-F238E27FC236}">
                  <a16:creationId xmlns:a16="http://schemas.microsoft.com/office/drawing/2014/main" xmlns="" id="{02C6D498-E2F3-44A9-BB96-338516A66A87}"/>
                </a:ext>
              </a:extLst>
            </p:cNvPr>
            <p:cNvSpPr/>
            <p:nvPr/>
          </p:nvSpPr>
          <p:spPr>
            <a:xfrm>
              <a:off x="7236619" y="5979318"/>
              <a:ext cx="9525" cy="9525"/>
            </a:xfrm>
            <a:custGeom>
              <a:avLst/>
              <a:gdLst>
                <a:gd name="connsiteX0" fmla="*/ 7144 w 9525"/>
                <a:gd name="connsiteY0" fmla="*/ 10001 h 9525"/>
                <a:gd name="connsiteX1" fmla="*/ 9049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9049" y="10001"/>
                    <a:pt x="10001" y="8096"/>
                    <a:pt x="9049" y="7144"/>
                  </a:cubicBezTo>
                  <a:cubicBezTo>
                    <a:pt x="9049" y="8096"/>
                    <a:pt x="7144" y="9049"/>
                    <a:pt x="7144"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75" name="Freeform: Shape 1874">
              <a:extLst>
                <a:ext uri="{FF2B5EF4-FFF2-40B4-BE49-F238E27FC236}">
                  <a16:creationId xmlns:a16="http://schemas.microsoft.com/office/drawing/2014/main" xmlns="" id="{43E10BEF-1059-4A77-8906-98CE78F3A202}"/>
                </a:ext>
              </a:extLst>
            </p:cNvPr>
            <p:cNvSpPr/>
            <p:nvPr/>
          </p:nvSpPr>
          <p:spPr>
            <a:xfrm>
              <a:off x="7273637" y="5815488"/>
              <a:ext cx="9525" cy="9525"/>
            </a:xfrm>
            <a:custGeom>
              <a:avLst/>
              <a:gdLst>
                <a:gd name="connsiteX0" fmla="*/ 7273 w 9525"/>
                <a:gd name="connsiteY0" fmla="*/ 7144 h 9525"/>
                <a:gd name="connsiteX1" fmla="*/ 7273 w 9525"/>
                <a:gd name="connsiteY1" fmla="*/ 7144 h 9525"/>
              </a:gdLst>
              <a:ahLst/>
              <a:cxnLst>
                <a:cxn ang="0">
                  <a:pos x="connsiteX0" y="connsiteY0"/>
                </a:cxn>
                <a:cxn ang="0">
                  <a:pos x="connsiteX1" y="connsiteY1"/>
                </a:cxn>
              </a:cxnLst>
              <a:rect l="l" t="t" r="r" b="b"/>
              <a:pathLst>
                <a:path w="9525" h="9525">
                  <a:moveTo>
                    <a:pt x="7273" y="7144"/>
                  </a:moveTo>
                  <a:cubicBezTo>
                    <a:pt x="11083" y="9049"/>
                    <a:pt x="6320" y="7144"/>
                    <a:pt x="727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76" name="Freeform: Shape 1875">
              <a:extLst>
                <a:ext uri="{FF2B5EF4-FFF2-40B4-BE49-F238E27FC236}">
                  <a16:creationId xmlns:a16="http://schemas.microsoft.com/office/drawing/2014/main" xmlns="" id="{BCED660A-1051-4FF1-89AF-1DC86893000C}"/>
                </a:ext>
              </a:extLst>
            </p:cNvPr>
            <p:cNvSpPr/>
            <p:nvPr/>
          </p:nvSpPr>
          <p:spPr>
            <a:xfrm>
              <a:off x="7252097" y="589168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1476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77" name="Freeform: Shape 1876">
              <a:extLst>
                <a:ext uri="{FF2B5EF4-FFF2-40B4-BE49-F238E27FC236}">
                  <a16:creationId xmlns:a16="http://schemas.microsoft.com/office/drawing/2014/main" xmlns="" id="{B8DDB7CC-2B27-436F-B467-814444031D9F}"/>
                </a:ext>
              </a:extLst>
            </p:cNvPr>
            <p:cNvSpPr/>
            <p:nvPr/>
          </p:nvSpPr>
          <p:spPr>
            <a:xfrm>
              <a:off x="7248063" y="5898386"/>
              <a:ext cx="19050" cy="19050"/>
            </a:xfrm>
            <a:custGeom>
              <a:avLst/>
              <a:gdLst>
                <a:gd name="connsiteX0" fmla="*/ 8081 w 19050"/>
                <a:gd name="connsiteY0" fmla="*/ 14733 h 19050"/>
                <a:gd name="connsiteX1" fmla="*/ 10939 w 19050"/>
                <a:gd name="connsiteY1" fmla="*/ 9018 h 19050"/>
                <a:gd name="connsiteX2" fmla="*/ 8081 w 19050"/>
                <a:gd name="connsiteY2" fmla="*/ 14733 h 19050"/>
              </a:gdLst>
              <a:ahLst/>
              <a:cxnLst>
                <a:cxn ang="0">
                  <a:pos x="connsiteX0" y="connsiteY0"/>
                </a:cxn>
                <a:cxn ang="0">
                  <a:pos x="connsiteX1" y="connsiteY1"/>
                </a:cxn>
                <a:cxn ang="0">
                  <a:pos x="connsiteX2" y="connsiteY2"/>
                </a:cxn>
              </a:cxnLst>
              <a:rect l="l" t="t" r="r" b="b"/>
              <a:pathLst>
                <a:path w="19050" h="19050">
                  <a:moveTo>
                    <a:pt x="8081" y="14733"/>
                  </a:moveTo>
                  <a:cubicBezTo>
                    <a:pt x="22369" y="29021"/>
                    <a:pt x="8081" y="9018"/>
                    <a:pt x="10939" y="9018"/>
                  </a:cubicBezTo>
                  <a:cubicBezTo>
                    <a:pt x="-491" y="2351"/>
                    <a:pt x="18559" y="15686"/>
                    <a:pt x="8081" y="1473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78" name="Freeform: Shape 1877">
              <a:extLst>
                <a:ext uri="{FF2B5EF4-FFF2-40B4-BE49-F238E27FC236}">
                  <a16:creationId xmlns:a16="http://schemas.microsoft.com/office/drawing/2014/main" xmlns="" id="{8CAA649F-A8D5-4BD6-B5C5-C32446B2F2BA}"/>
                </a:ext>
              </a:extLst>
            </p:cNvPr>
            <p:cNvSpPr/>
            <p:nvPr/>
          </p:nvSpPr>
          <p:spPr>
            <a:xfrm>
              <a:off x="7302341" y="6096476"/>
              <a:ext cx="9525" cy="9525"/>
            </a:xfrm>
            <a:custGeom>
              <a:avLst/>
              <a:gdLst>
                <a:gd name="connsiteX0" fmla="*/ 7144 w 9525"/>
                <a:gd name="connsiteY0" fmla="*/ 8097 h 9525"/>
                <a:gd name="connsiteX1" fmla="*/ 7144 w 9525"/>
                <a:gd name="connsiteY1" fmla="*/ 7144 h 9525"/>
                <a:gd name="connsiteX2" fmla="*/ 7144 w 9525"/>
                <a:gd name="connsiteY2" fmla="*/ 8097 h 9525"/>
              </a:gdLst>
              <a:ahLst/>
              <a:cxnLst>
                <a:cxn ang="0">
                  <a:pos x="connsiteX0" y="connsiteY0"/>
                </a:cxn>
                <a:cxn ang="0">
                  <a:pos x="connsiteX1" y="connsiteY1"/>
                </a:cxn>
                <a:cxn ang="0">
                  <a:pos x="connsiteX2" y="connsiteY2"/>
                </a:cxn>
              </a:cxnLst>
              <a:rect l="l" t="t" r="r" b="b"/>
              <a:pathLst>
                <a:path w="9525" h="9525">
                  <a:moveTo>
                    <a:pt x="7144" y="8097"/>
                  </a:moveTo>
                  <a:lnTo>
                    <a:pt x="7144" y="7144"/>
                  </a:lnTo>
                  <a:cubicBezTo>
                    <a:pt x="7144" y="7144"/>
                    <a:pt x="7144" y="7144"/>
                    <a:pt x="7144" y="80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79" name="Freeform: Shape 1878">
              <a:extLst>
                <a:ext uri="{FF2B5EF4-FFF2-40B4-BE49-F238E27FC236}">
                  <a16:creationId xmlns:a16="http://schemas.microsoft.com/office/drawing/2014/main" xmlns="" id="{073F8592-4387-4EB7-AE96-A77893AA7BD4}"/>
                </a:ext>
              </a:extLst>
            </p:cNvPr>
            <p:cNvSpPr/>
            <p:nvPr/>
          </p:nvSpPr>
          <p:spPr>
            <a:xfrm>
              <a:off x="7330916" y="6212681"/>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7144"/>
                    <a:pt x="7144" y="7144"/>
                    <a:pt x="7144" y="7144"/>
                  </a:cubicBezTo>
                  <a:cubicBezTo>
                    <a:pt x="8096" y="8096"/>
                    <a:pt x="8096" y="8096"/>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80" name="Freeform: Shape 1879">
              <a:extLst>
                <a:ext uri="{FF2B5EF4-FFF2-40B4-BE49-F238E27FC236}">
                  <a16:creationId xmlns:a16="http://schemas.microsoft.com/office/drawing/2014/main" xmlns="" id="{5E7A30DF-9A6E-4386-9887-193C9019D4F9}"/>
                </a:ext>
              </a:extLst>
            </p:cNvPr>
            <p:cNvSpPr/>
            <p:nvPr/>
          </p:nvSpPr>
          <p:spPr>
            <a:xfrm>
              <a:off x="7333774" y="6233636"/>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81" name="Freeform: Shape 1880">
              <a:extLst>
                <a:ext uri="{FF2B5EF4-FFF2-40B4-BE49-F238E27FC236}">
                  <a16:creationId xmlns:a16="http://schemas.microsoft.com/office/drawing/2014/main" xmlns="" id="{7573C1E0-549D-4D90-BE4F-4A981274D636}"/>
                </a:ext>
              </a:extLst>
            </p:cNvPr>
            <p:cNvSpPr/>
            <p:nvPr/>
          </p:nvSpPr>
          <p:spPr>
            <a:xfrm>
              <a:off x="7302341" y="6097428"/>
              <a:ext cx="9525" cy="9525"/>
            </a:xfrm>
            <a:custGeom>
              <a:avLst/>
              <a:gdLst>
                <a:gd name="connsiteX0" fmla="*/ 7144 w 9525"/>
                <a:gd name="connsiteY0" fmla="*/ 7144 h 9525"/>
                <a:gd name="connsiteX1" fmla="*/ 7144 w 9525"/>
                <a:gd name="connsiteY1" fmla="*/ 10953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10953"/>
                  </a:lnTo>
                  <a:cubicBezTo>
                    <a:pt x="8096" y="10001"/>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82" name="Freeform: Shape 1881">
              <a:extLst>
                <a:ext uri="{FF2B5EF4-FFF2-40B4-BE49-F238E27FC236}">
                  <a16:creationId xmlns:a16="http://schemas.microsoft.com/office/drawing/2014/main" xmlns="" id="{178C7967-BB8C-4459-B9D8-831527CADF79}"/>
                </a:ext>
              </a:extLst>
            </p:cNvPr>
            <p:cNvSpPr/>
            <p:nvPr/>
          </p:nvSpPr>
          <p:spPr>
            <a:xfrm>
              <a:off x="7260960" y="5929231"/>
              <a:ext cx="9525" cy="9525"/>
            </a:xfrm>
            <a:custGeom>
              <a:avLst/>
              <a:gdLst>
                <a:gd name="connsiteX0" fmla="*/ 7567 w 9525"/>
                <a:gd name="connsiteY0" fmla="*/ 8653 h 9525"/>
                <a:gd name="connsiteX1" fmla="*/ 7567 w 9525"/>
                <a:gd name="connsiteY1" fmla="*/ 8653 h 9525"/>
              </a:gdLst>
              <a:ahLst/>
              <a:cxnLst>
                <a:cxn ang="0">
                  <a:pos x="connsiteX0" y="connsiteY0"/>
                </a:cxn>
                <a:cxn ang="0">
                  <a:pos x="connsiteX1" y="connsiteY1"/>
                </a:cxn>
              </a:cxnLst>
              <a:rect l="l" t="t" r="r" b="b"/>
              <a:pathLst>
                <a:path w="9525" h="9525">
                  <a:moveTo>
                    <a:pt x="7567" y="8653"/>
                  </a:moveTo>
                  <a:cubicBezTo>
                    <a:pt x="6615" y="5795"/>
                    <a:pt x="7567" y="7700"/>
                    <a:pt x="7567"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83" name="Freeform: Shape 1882">
              <a:extLst>
                <a:ext uri="{FF2B5EF4-FFF2-40B4-BE49-F238E27FC236}">
                  <a16:creationId xmlns:a16="http://schemas.microsoft.com/office/drawing/2014/main" xmlns="" id="{56116FE4-C466-4386-A36E-7112EE9E8EB6}"/>
                </a:ext>
              </a:extLst>
            </p:cNvPr>
            <p:cNvSpPr/>
            <p:nvPr/>
          </p:nvSpPr>
          <p:spPr>
            <a:xfrm>
              <a:off x="7284223" y="6045020"/>
              <a:ext cx="9525" cy="9525"/>
            </a:xfrm>
            <a:custGeom>
              <a:avLst/>
              <a:gdLst>
                <a:gd name="connsiteX0" fmla="*/ 9069 w 9525"/>
                <a:gd name="connsiteY0" fmla="*/ 9069 h 9525"/>
                <a:gd name="connsiteX1" fmla="*/ 9069 w 9525"/>
                <a:gd name="connsiteY1" fmla="*/ 9069 h 9525"/>
              </a:gdLst>
              <a:ahLst/>
              <a:cxnLst>
                <a:cxn ang="0">
                  <a:pos x="connsiteX0" y="connsiteY0"/>
                </a:cxn>
                <a:cxn ang="0">
                  <a:pos x="connsiteX1" y="connsiteY1"/>
                </a:cxn>
              </a:cxnLst>
              <a:rect l="l" t="t" r="r" b="b"/>
              <a:pathLst>
                <a:path w="9525" h="9525">
                  <a:moveTo>
                    <a:pt x="9069" y="9069"/>
                  </a:moveTo>
                  <a:cubicBezTo>
                    <a:pt x="8117" y="8117"/>
                    <a:pt x="5259" y="5259"/>
                    <a:pt x="9069"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84" name="Freeform: Shape 1883">
              <a:extLst>
                <a:ext uri="{FF2B5EF4-FFF2-40B4-BE49-F238E27FC236}">
                  <a16:creationId xmlns:a16="http://schemas.microsoft.com/office/drawing/2014/main" xmlns="" id="{C4CE34FF-5E1C-4DCE-9476-39D481717723}"/>
                </a:ext>
              </a:extLst>
            </p:cNvPr>
            <p:cNvSpPr/>
            <p:nvPr/>
          </p:nvSpPr>
          <p:spPr>
            <a:xfrm>
              <a:off x="7274719" y="6005743"/>
              <a:ext cx="9525" cy="9525"/>
            </a:xfrm>
            <a:custGeom>
              <a:avLst/>
              <a:gdLst>
                <a:gd name="connsiteX0" fmla="*/ 7144 w 9525"/>
                <a:gd name="connsiteY0" fmla="*/ 8342 h 9525"/>
                <a:gd name="connsiteX1" fmla="*/ 7144 w 9525"/>
                <a:gd name="connsiteY1" fmla="*/ 8342 h 9525"/>
              </a:gdLst>
              <a:ahLst/>
              <a:cxnLst>
                <a:cxn ang="0">
                  <a:pos x="connsiteX0" y="connsiteY0"/>
                </a:cxn>
                <a:cxn ang="0">
                  <a:pos x="connsiteX1" y="connsiteY1"/>
                </a:cxn>
              </a:cxnLst>
              <a:rect l="l" t="t" r="r" b="b"/>
              <a:pathLst>
                <a:path w="9525" h="9525">
                  <a:moveTo>
                    <a:pt x="7144" y="8342"/>
                  </a:moveTo>
                  <a:cubicBezTo>
                    <a:pt x="8096" y="15009"/>
                    <a:pt x="13811" y="3579"/>
                    <a:pt x="7144" y="834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85" name="Freeform: Shape 1884">
              <a:extLst>
                <a:ext uri="{FF2B5EF4-FFF2-40B4-BE49-F238E27FC236}">
                  <a16:creationId xmlns:a16="http://schemas.microsoft.com/office/drawing/2014/main" xmlns="" id="{93B76C36-27C3-4D86-ACAC-2A0A05AFF649}"/>
                </a:ext>
              </a:extLst>
            </p:cNvPr>
            <p:cNvSpPr/>
            <p:nvPr/>
          </p:nvSpPr>
          <p:spPr>
            <a:xfrm>
              <a:off x="7250906" y="594121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8096" y="7144"/>
                    <a:pt x="8096" y="7144"/>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86" name="Freeform: Shape 1885">
              <a:extLst>
                <a:ext uri="{FF2B5EF4-FFF2-40B4-BE49-F238E27FC236}">
                  <a16:creationId xmlns:a16="http://schemas.microsoft.com/office/drawing/2014/main" xmlns="" id="{01BA3D8E-0F05-48E8-B89B-3F90C47E8CF2}"/>
                </a:ext>
              </a:extLst>
            </p:cNvPr>
            <p:cNvSpPr/>
            <p:nvPr/>
          </p:nvSpPr>
          <p:spPr>
            <a:xfrm>
              <a:off x="7292393" y="607456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8096"/>
                    <a:pt x="7567" y="7144"/>
                  </a:cubicBezTo>
                  <a:cubicBezTo>
                    <a:pt x="7567" y="8096"/>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87" name="Freeform: Shape 1886">
              <a:extLst>
                <a:ext uri="{FF2B5EF4-FFF2-40B4-BE49-F238E27FC236}">
                  <a16:creationId xmlns:a16="http://schemas.microsoft.com/office/drawing/2014/main" xmlns="" id="{E883C5DB-04E0-4B75-A13D-5FAE04BFF621}"/>
                </a:ext>
              </a:extLst>
            </p:cNvPr>
            <p:cNvSpPr/>
            <p:nvPr/>
          </p:nvSpPr>
          <p:spPr>
            <a:xfrm>
              <a:off x="7270909" y="58393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88" name="Freeform: Shape 1887">
              <a:extLst>
                <a:ext uri="{FF2B5EF4-FFF2-40B4-BE49-F238E27FC236}">
                  <a16:creationId xmlns:a16="http://schemas.microsoft.com/office/drawing/2014/main" xmlns="" id="{DFD46007-DA57-4227-8BC5-1D1E13B6E038}"/>
                </a:ext>
              </a:extLst>
            </p:cNvPr>
            <p:cNvSpPr/>
            <p:nvPr/>
          </p:nvSpPr>
          <p:spPr>
            <a:xfrm>
              <a:off x="7275671" y="57897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7"/>
                    <a:pt x="1095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89" name="Freeform: Shape 1888">
              <a:extLst>
                <a:ext uri="{FF2B5EF4-FFF2-40B4-BE49-F238E27FC236}">
                  <a16:creationId xmlns:a16="http://schemas.microsoft.com/office/drawing/2014/main" xmlns="" id="{20366CB9-B574-43B7-907B-93EF2F91353B}"/>
                </a:ext>
              </a:extLst>
            </p:cNvPr>
            <p:cNvSpPr/>
            <p:nvPr/>
          </p:nvSpPr>
          <p:spPr>
            <a:xfrm>
              <a:off x="7340018" y="6271312"/>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7567" y="7567"/>
                    <a:pt x="7567" y="7567"/>
                  </a:cubicBezTo>
                  <a:cubicBezTo>
                    <a:pt x="6615" y="6614"/>
                    <a:pt x="7567" y="7567"/>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90" name="Freeform: Shape 1889">
              <a:extLst>
                <a:ext uri="{FF2B5EF4-FFF2-40B4-BE49-F238E27FC236}">
                  <a16:creationId xmlns:a16="http://schemas.microsoft.com/office/drawing/2014/main" xmlns="" id="{AAF5E025-099D-414B-B723-3EF08C21EA63}"/>
                </a:ext>
              </a:extLst>
            </p:cNvPr>
            <p:cNvSpPr/>
            <p:nvPr/>
          </p:nvSpPr>
          <p:spPr>
            <a:xfrm>
              <a:off x="7453789" y="6438988"/>
              <a:ext cx="19050" cy="9525"/>
            </a:xfrm>
            <a:custGeom>
              <a:avLst/>
              <a:gdLst>
                <a:gd name="connsiteX0" fmla="*/ 12859 w 19050"/>
                <a:gd name="connsiteY0" fmla="*/ 8485 h 9525"/>
                <a:gd name="connsiteX1" fmla="*/ 7144 w 19050"/>
                <a:gd name="connsiteY1" fmla="*/ 9437 h 9525"/>
                <a:gd name="connsiteX2" fmla="*/ 12859 w 19050"/>
                <a:gd name="connsiteY2" fmla="*/ 8485 h 9525"/>
              </a:gdLst>
              <a:ahLst/>
              <a:cxnLst>
                <a:cxn ang="0">
                  <a:pos x="connsiteX0" y="connsiteY0"/>
                </a:cxn>
                <a:cxn ang="0">
                  <a:pos x="connsiteX1" y="connsiteY1"/>
                </a:cxn>
                <a:cxn ang="0">
                  <a:pos x="connsiteX2" y="connsiteY2"/>
                </a:cxn>
              </a:cxnLst>
              <a:rect l="l" t="t" r="r" b="b"/>
              <a:pathLst>
                <a:path w="19050" h="9525">
                  <a:moveTo>
                    <a:pt x="12859" y="8485"/>
                  </a:moveTo>
                  <a:cubicBezTo>
                    <a:pt x="11906" y="13247"/>
                    <a:pt x="8096" y="2769"/>
                    <a:pt x="7144" y="9437"/>
                  </a:cubicBezTo>
                  <a:cubicBezTo>
                    <a:pt x="8096" y="8485"/>
                    <a:pt x="12859" y="14199"/>
                    <a:pt x="12859" y="848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91" name="Freeform: Shape 1890">
              <a:extLst>
                <a:ext uri="{FF2B5EF4-FFF2-40B4-BE49-F238E27FC236}">
                  <a16:creationId xmlns:a16="http://schemas.microsoft.com/office/drawing/2014/main" xmlns="" id="{0567DE3C-823E-486B-AC20-1BD172A3651F}"/>
                </a:ext>
              </a:extLst>
            </p:cNvPr>
            <p:cNvSpPr/>
            <p:nvPr/>
          </p:nvSpPr>
          <p:spPr>
            <a:xfrm>
              <a:off x="7261384" y="593169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8096"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92" name="Freeform: Shape 1891">
              <a:extLst>
                <a:ext uri="{FF2B5EF4-FFF2-40B4-BE49-F238E27FC236}">
                  <a16:creationId xmlns:a16="http://schemas.microsoft.com/office/drawing/2014/main" xmlns="" id="{760F6860-53FD-417B-803F-3C3F6D96D2D1}"/>
                </a:ext>
              </a:extLst>
            </p:cNvPr>
            <p:cNvSpPr/>
            <p:nvPr/>
          </p:nvSpPr>
          <p:spPr>
            <a:xfrm>
              <a:off x="7453789" y="64412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93" name="Freeform: Shape 1892">
              <a:extLst>
                <a:ext uri="{FF2B5EF4-FFF2-40B4-BE49-F238E27FC236}">
                  <a16:creationId xmlns:a16="http://schemas.microsoft.com/office/drawing/2014/main" xmlns="" id="{C765CAD7-DFAA-40FE-A617-733517018CB2}"/>
                </a:ext>
              </a:extLst>
            </p:cNvPr>
            <p:cNvSpPr/>
            <p:nvPr/>
          </p:nvSpPr>
          <p:spPr>
            <a:xfrm>
              <a:off x="7368064" y="6391751"/>
              <a:ext cx="9525" cy="9525"/>
            </a:xfrm>
            <a:custGeom>
              <a:avLst/>
              <a:gdLst>
                <a:gd name="connsiteX0" fmla="*/ 7144 w 9525"/>
                <a:gd name="connsiteY0" fmla="*/ 8097 h 9525"/>
                <a:gd name="connsiteX1" fmla="*/ 8096 w 9525"/>
                <a:gd name="connsiteY1" fmla="*/ 7144 h 9525"/>
                <a:gd name="connsiteX2" fmla="*/ 7144 w 9525"/>
                <a:gd name="connsiteY2" fmla="*/ 8097 h 9525"/>
              </a:gdLst>
              <a:ahLst/>
              <a:cxnLst>
                <a:cxn ang="0">
                  <a:pos x="connsiteX0" y="connsiteY0"/>
                </a:cxn>
                <a:cxn ang="0">
                  <a:pos x="connsiteX1" y="connsiteY1"/>
                </a:cxn>
                <a:cxn ang="0">
                  <a:pos x="connsiteX2" y="connsiteY2"/>
                </a:cxn>
              </a:cxnLst>
              <a:rect l="l" t="t" r="r" b="b"/>
              <a:pathLst>
                <a:path w="9525" h="9525">
                  <a:moveTo>
                    <a:pt x="7144" y="8097"/>
                  </a:moveTo>
                  <a:cubicBezTo>
                    <a:pt x="7144" y="8097"/>
                    <a:pt x="8096" y="7144"/>
                    <a:pt x="8096" y="7144"/>
                  </a:cubicBezTo>
                  <a:cubicBezTo>
                    <a:pt x="8096" y="7144"/>
                    <a:pt x="7144" y="8097"/>
                    <a:pt x="7144" y="80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94" name="Freeform: Shape 1893">
              <a:extLst>
                <a:ext uri="{FF2B5EF4-FFF2-40B4-BE49-F238E27FC236}">
                  <a16:creationId xmlns:a16="http://schemas.microsoft.com/office/drawing/2014/main" xmlns="" id="{AF7532D7-4B81-4A72-8AA9-03106B271F15}"/>
                </a:ext>
              </a:extLst>
            </p:cNvPr>
            <p:cNvSpPr/>
            <p:nvPr/>
          </p:nvSpPr>
          <p:spPr>
            <a:xfrm>
              <a:off x="7351871" y="629173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7"/>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95" name="Freeform: Shape 1894">
              <a:extLst>
                <a:ext uri="{FF2B5EF4-FFF2-40B4-BE49-F238E27FC236}">
                  <a16:creationId xmlns:a16="http://schemas.microsoft.com/office/drawing/2014/main" xmlns="" id="{3E00876F-96DB-4D2E-A4D7-CE06B07EF2CA}"/>
                </a:ext>
              </a:extLst>
            </p:cNvPr>
            <p:cNvSpPr/>
            <p:nvPr/>
          </p:nvSpPr>
          <p:spPr>
            <a:xfrm>
              <a:off x="7380446" y="6423724"/>
              <a:ext cx="9525" cy="9525"/>
            </a:xfrm>
            <a:custGeom>
              <a:avLst/>
              <a:gdLst>
                <a:gd name="connsiteX0" fmla="*/ 7144 w 9525"/>
                <a:gd name="connsiteY0" fmla="*/ 7555 h 9525"/>
                <a:gd name="connsiteX1" fmla="*/ 7144 w 9525"/>
                <a:gd name="connsiteY1" fmla="*/ 7555 h 9525"/>
              </a:gdLst>
              <a:ahLst/>
              <a:cxnLst>
                <a:cxn ang="0">
                  <a:pos x="connsiteX0" y="connsiteY0"/>
                </a:cxn>
                <a:cxn ang="0">
                  <a:pos x="connsiteX1" y="connsiteY1"/>
                </a:cxn>
              </a:cxnLst>
              <a:rect l="l" t="t" r="r" b="b"/>
              <a:pathLst>
                <a:path w="9525" h="9525">
                  <a:moveTo>
                    <a:pt x="7144" y="7555"/>
                  </a:moveTo>
                  <a:cubicBezTo>
                    <a:pt x="8096" y="18032"/>
                    <a:pt x="8096" y="4698"/>
                    <a:pt x="7144" y="755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96" name="Freeform: Shape 1895">
              <a:extLst>
                <a:ext uri="{FF2B5EF4-FFF2-40B4-BE49-F238E27FC236}">
                  <a16:creationId xmlns:a16="http://schemas.microsoft.com/office/drawing/2014/main" xmlns="" id="{75B30B61-51AF-412D-8099-6A5E691EBC8E}"/>
                </a:ext>
              </a:extLst>
            </p:cNvPr>
            <p:cNvSpPr/>
            <p:nvPr/>
          </p:nvSpPr>
          <p:spPr>
            <a:xfrm>
              <a:off x="7389971" y="6456081"/>
              <a:ext cx="9525" cy="9525"/>
            </a:xfrm>
            <a:custGeom>
              <a:avLst/>
              <a:gdLst>
                <a:gd name="connsiteX0" fmla="*/ 7144 w 9525"/>
                <a:gd name="connsiteY0" fmla="*/ 9488 h 9525"/>
                <a:gd name="connsiteX1" fmla="*/ 7144 w 9525"/>
                <a:gd name="connsiteY1" fmla="*/ 9488 h 9525"/>
              </a:gdLst>
              <a:ahLst/>
              <a:cxnLst>
                <a:cxn ang="0">
                  <a:pos x="connsiteX0" y="connsiteY0"/>
                </a:cxn>
                <a:cxn ang="0">
                  <a:pos x="connsiteX1" y="connsiteY1"/>
                </a:cxn>
              </a:cxnLst>
              <a:rect l="l" t="t" r="r" b="b"/>
              <a:pathLst>
                <a:path w="9525" h="9525">
                  <a:moveTo>
                    <a:pt x="7144" y="9488"/>
                  </a:moveTo>
                  <a:cubicBezTo>
                    <a:pt x="7144" y="8536"/>
                    <a:pt x="7144" y="4726"/>
                    <a:pt x="7144" y="9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97" name="Freeform: Shape 1896">
              <a:extLst>
                <a:ext uri="{FF2B5EF4-FFF2-40B4-BE49-F238E27FC236}">
                  <a16:creationId xmlns:a16="http://schemas.microsoft.com/office/drawing/2014/main" xmlns="" id="{844B8220-DC13-437E-B84A-99954EF34057}"/>
                </a:ext>
              </a:extLst>
            </p:cNvPr>
            <p:cNvSpPr/>
            <p:nvPr/>
          </p:nvSpPr>
          <p:spPr>
            <a:xfrm>
              <a:off x="7291490" y="5940257"/>
              <a:ext cx="9525" cy="9525"/>
            </a:xfrm>
            <a:custGeom>
              <a:avLst/>
              <a:gdLst>
                <a:gd name="connsiteX0" fmla="*/ 7517 w 9525"/>
                <a:gd name="connsiteY0" fmla="*/ 10010 h 9525"/>
                <a:gd name="connsiteX1" fmla="*/ 9422 w 9525"/>
                <a:gd name="connsiteY1" fmla="*/ 8105 h 9525"/>
                <a:gd name="connsiteX2" fmla="*/ 7517 w 9525"/>
                <a:gd name="connsiteY2" fmla="*/ 10010 h 9525"/>
              </a:gdLst>
              <a:ahLst/>
              <a:cxnLst>
                <a:cxn ang="0">
                  <a:pos x="connsiteX0" y="connsiteY0"/>
                </a:cxn>
                <a:cxn ang="0">
                  <a:pos x="connsiteX1" y="connsiteY1"/>
                </a:cxn>
                <a:cxn ang="0">
                  <a:pos x="connsiteX2" y="connsiteY2"/>
                </a:cxn>
              </a:cxnLst>
              <a:rect l="l" t="t" r="r" b="b"/>
              <a:pathLst>
                <a:path w="9525" h="9525">
                  <a:moveTo>
                    <a:pt x="7517" y="10010"/>
                  </a:moveTo>
                  <a:cubicBezTo>
                    <a:pt x="8470" y="9057"/>
                    <a:pt x="8470" y="8105"/>
                    <a:pt x="9422" y="8105"/>
                  </a:cubicBezTo>
                  <a:cubicBezTo>
                    <a:pt x="7517" y="9057"/>
                    <a:pt x="6565" y="4295"/>
                    <a:pt x="7517" y="1001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98" name="Freeform: Shape 1897">
              <a:extLst>
                <a:ext uri="{FF2B5EF4-FFF2-40B4-BE49-F238E27FC236}">
                  <a16:creationId xmlns:a16="http://schemas.microsoft.com/office/drawing/2014/main" xmlns="" id="{8F55E758-A16F-4C7B-BB67-DC0B30CB9520}"/>
                </a:ext>
              </a:extLst>
            </p:cNvPr>
            <p:cNvSpPr/>
            <p:nvPr/>
          </p:nvSpPr>
          <p:spPr>
            <a:xfrm>
              <a:off x="7260431" y="59316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95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99" name="Freeform: Shape 1898">
              <a:extLst>
                <a:ext uri="{FF2B5EF4-FFF2-40B4-BE49-F238E27FC236}">
                  <a16:creationId xmlns:a16="http://schemas.microsoft.com/office/drawing/2014/main" xmlns="" id="{062CCE51-80C1-42F8-8F50-95DC38788820}"/>
                </a:ext>
              </a:extLst>
            </p:cNvPr>
            <p:cNvSpPr/>
            <p:nvPr/>
          </p:nvSpPr>
          <p:spPr>
            <a:xfrm>
              <a:off x="7403306" y="6420326"/>
              <a:ext cx="9525" cy="19050"/>
            </a:xfrm>
            <a:custGeom>
              <a:avLst/>
              <a:gdLst>
                <a:gd name="connsiteX0" fmla="*/ 7144 w 9525"/>
                <a:gd name="connsiteY0" fmla="*/ 7144 h 19050"/>
                <a:gd name="connsiteX1" fmla="*/ 8096 w 9525"/>
                <a:gd name="connsiteY1" fmla="*/ 12859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lnTo>
                    <a:pt x="8096" y="12859"/>
                  </a:lnTo>
                  <a:cubicBezTo>
                    <a:pt x="8096" y="10954"/>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00" name="Freeform: Shape 1899">
              <a:extLst>
                <a:ext uri="{FF2B5EF4-FFF2-40B4-BE49-F238E27FC236}">
                  <a16:creationId xmlns:a16="http://schemas.microsoft.com/office/drawing/2014/main" xmlns="" id="{7B2CC5C6-D7E9-4FE6-B2B6-69535DC4E5CA}"/>
                </a:ext>
              </a:extLst>
            </p:cNvPr>
            <p:cNvSpPr/>
            <p:nvPr/>
          </p:nvSpPr>
          <p:spPr>
            <a:xfrm>
              <a:off x="7369969" y="618124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7144" y="8096"/>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01" name="Freeform: Shape 1900">
              <a:extLst>
                <a:ext uri="{FF2B5EF4-FFF2-40B4-BE49-F238E27FC236}">
                  <a16:creationId xmlns:a16="http://schemas.microsoft.com/office/drawing/2014/main" xmlns="" id="{EFBDAA66-7DB7-4606-9379-67E19C902106}"/>
                </a:ext>
              </a:extLst>
            </p:cNvPr>
            <p:cNvSpPr/>
            <p:nvPr/>
          </p:nvSpPr>
          <p:spPr>
            <a:xfrm>
              <a:off x="7407921" y="6441281"/>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8096"/>
                    <a:pt x="6339" y="16669"/>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02" name="Freeform: Shape 1901">
              <a:extLst>
                <a:ext uri="{FF2B5EF4-FFF2-40B4-BE49-F238E27FC236}">
                  <a16:creationId xmlns:a16="http://schemas.microsoft.com/office/drawing/2014/main" xmlns="" id="{F33B20C7-632C-4A37-B044-7B975EC34C85}"/>
                </a:ext>
              </a:extLst>
            </p:cNvPr>
            <p:cNvSpPr/>
            <p:nvPr/>
          </p:nvSpPr>
          <p:spPr>
            <a:xfrm>
              <a:off x="7293769" y="59412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03" name="Freeform: Shape 1902">
              <a:extLst>
                <a:ext uri="{FF2B5EF4-FFF2-40B4-BE49-F238E27FC236}">
                  <a16:creationId xmlns:a16="http://schemas.microsoft.com/office/drawing/2014/main" xmlns="" id="{B3DFB23D-EEAC-4597-8FE1-20BA440DBD89}"/>
                </a:ext>
              </a:extLst>
            </p:cNvPr>
            <p:cNvSpPr/>
            <p:nvPr/>
          </p:nvSpPr>
          <p:spPr>
            <a:xfrm>
              <a:off x="7249384" y="5793700"/>
              <a:ext cx="228600" cy="752475"/>
            </a:xfrm>
            <a:custGeom>
              <a:avLst/>
              <a:gdLst>
                <a:gd name="connsiteX0" fmla="*/ 38194 w 228600"/>
                <a:gd name="connsiteY0" fmla="*/ 120372 h 752475"/>
                <a:gd name="connsiteX1" fmla="*/ 57244 w 228600"/>
                <a:gd name="connsiteY1" fmla="*/ 158472 h 752475"/>
                <a:gd name="connsiteX2" fmla="*/ 56291 w 228600"/>
                <a:gd name="connsiteY2" fmla="*/ 158472 h 752475"/>
                <a:gd name="connsiteX3" fmla="*/ 57244 w 228600"/>
                <a:gd name="connsiteY3" fmla="*/ 168949 h 752475"/>
                <a:gd name="connsiteX4" fmla="*/ 52481 w 228600"/>
                <a:gd name="connsiteY4" fmla="*/ 160377 h 752475"/>
                <a:gd name="connsiteX5" fmla="*/ 47719 w 228600"/>
                <a:gd name="connsiteY5" fmla="*/ 162282 h 752475"/>
                <a:gd name="connsiteX6" fmla="*/ 77246 w 228600"/>
                <a:gd name="connsiteY6" fmla="*/ 208955 h 752475"/>
                <a:gd name="connsiteX7" fmla="*/ 102011 w 228600"/>
                <a:gd name="connsiteY7" fmla="*/ 303252 h 752475"/>
                <a:gd name="connsiteX8" fmla="*/ 108679 w 228600"/>
                <a:gd name="connsiteY8" fmla="*/ 313730 h 752475"/>
                <a:gd name="connsiteX9" fmla="*/ 148684 w 228600"/>
                <a:gd name="connsiteY9" fmla="*/ 458510 h 752475"/>
                <a:gd name="connsiteX10" fmla="*/ 149636 w 228600"/>
                <a:gd name="connsiteY10" fmla="*/ 460414 h 752475"/>
                <a:gd name="connsiteX11" fmla="*/ 177259 w 228600"/>
                <a:gd name="connsiteY11" fmla="*/ 584239 h 752475"/>
                <a:gd name="connsiteX12" fmla="*/ 207738 w 228600"/>
                <a:gd name="connsiteY12" fmla="*/ 712827 h 752475"/>
                <a:gd name="connsiteX13" fmla="*/ 182973 w 228600"/>
                <a:gd name="connsiteY13" fmla="*/ 722352 h 752475"/>
                <a:gd name="connsiteX14" fmla="*/ 134396 w 228600"/>
                <a:gd name="connsiteY14" fmla="*/ 537567 h 752475"/>
                <a:gd name="connsiteX15" fmla="*/ 145826 w 228600"/>
                <a:gd name="connsiteY15" fmla="*/ 585192 h 752475"/>
                <a:gd name="connsiteX16" fmla="*/ 126776 w 228600"/>
                <a:gd name="connsiteY16" fmla="*/ 498514 h 752475"/>
                <a:gd name="connsiteX17" fmla="*/ 115346 w 228600"/>
                <a:gd name="connsiteY17" fmla="*/ 491847 h 752475"/>
                <a:gd name="connsiteX18" fmla="*/ 103916 w 228600"/>
                <a:gd name="connsiteY18" fmla="*/ 428030 h 752475"/>
                <a:gd name="connsiteX19" fmla="*/ 101059 w 228600"/>
                <a:gd name="connsiteY19" fmla="*/ 420410 h 752475"/>
                <a:gd name="connsiteX20" fmla="*/ 83913 w 228600"/>
                <a:gd name="connsiteY20" fmla="*/ 367069 h 752475"/>
                <a:gd name="connsiteX21" fmla="*/ 88676 w 228600"/>
                <a:gd name="connsiteY21" fmla="*/ 369927 h 752475"/>
                <a:gd name="connsiteX22" fmla="*/ 58196 w 228600"/>
                <a:gd name="connsiteY22" fmla="*/ 265152 h 752475"/>
                <a:gd name="connsiteX23" fmla="*/ 47719 w 228600"/>
                <a:gd name="connsiteY23" fmla="*/ 254674 h 752475"/>
                <a:gd name="connsiteX24" fmla="*/ 42004 w 228600"/>
                <a:gd name="connsiteY24" fmla="*/ 229910 h 752475"/>
                <a:gd name="connsiteX25" fmla="*/ 35336 w 228600"/>
                <a:gd name="connsiteY25" fmla="*/ 208955 h 752475"/>
                <a:gd name="connsiteX26" fmla="*/ 9619 w 228600"/>
                <a:gd name="connsiteY26" fmla="*/ 156567 h 752475"/>
                <a:gd name="connsiteX27" fmla="*/ 7713 w 228600"/>
                <a:gd name="connsiteY27" fmla="*/ 125135 h 752475"/>
                <a:gd name="connsiteX28" fmla="*/ 9619 w 228600"/>
                <a:gd name="connsiteY28" fmla="*/ 127992 h 752475"/>
                <a:gd name="connsiteX29" fmla="*/ 27716 w 228600"/>
                <a:gd name="connsiteY29" fmla="*/ 176569 h 752475"/>
                <a:gd name="connsiteX30" fmla="*/ 55338 w 228600"/>
                <a:gd name="connsiteY30" fmla="*/ 277535 h 752475"/>
                <a:gd name="connsiteX31" fmla="*/ 48671 w 228600"/>
                <a:gd name="connsiteY31" fmla="*/ 281344 h 752475"/>
                <a:gd name="connsiteX32" fmla="*/ 57244 w 228600"/>
                <a:gd name="connsiteY32" fmla="*/ 308967 h 752475"/>
                <a:gd name="connsiteX33" fmla="*/ 67721 w 228600"/>
                <a:gd name="connsiteY33" fmla="*/ 357544 h 752475"/>
                <a:gd name="connsiteX34" fmla="*/ 76294 w 228600"/>
                <a:gd name="connsiteY34" fmla="*/ 403264 h 752475"/>
                <a:gd name="connsiteX35" fmla="*/ 80104 w 228600"/>
                <a:gd name="connsiteY35" fmla="*/ 399455 h 752475"/>
                <a:gd name="connsiteX36" fmla="*/ 90581 w 228600"/>
                <a:gd name="connsiteY36" fmla="*/ 424219 h 752475"/>
                <a:gd name="connsiteX37" fmla="*/ 82961 w 228600"/>
                <a:gd name="connsiteY37" fmla="*/ 426124 h 752475"/>
                <a:gd name="connsiteX38" fmla="*/ 89629 w 228600"/>
                <a:gd name="connsiteY38" fmla="*/ 472797 h 752475"/>
                <a:gd name="connsiteX39" fmla="*/ 99154 w 228600"/>
                <a:gd name="connsiteY39" fmla="*/ 487085 h 752475"/>
                <a:gd name="connsiteX40" fmla="*/ 94391 w 228600"/>
                <a:gd name="connsiteY40" fmla="*/ 483274 h 752475"/>
                <a:gd name="connsiteX41" fmla="*/ 113441 w 228600"/>
                <a:gd name="connsiteY41" fmla="*/ 537567 h 752475"/>
                <a:gd name="connsiteX42" fmla="*/ 109631 w 228600"/>
                <a:gd name="connsiteY42" fmla="*/ 528994 h 752475"/>
                <a:gd name="connsiteX43" fmla="*/ 115346 w 228600"/>
                <a:gd name="connsiteY43" fmla="*/ 527089 h 752475"/>
                <a:gd name="connsiteX44" fmla="*/ 136301 w 228600"/>
                <a:gd name="connsiteY44" fmla="*/ 631864 h 752475"/>
                <a:gd name="connsiteX45" fmla="*/ 130586 w 228600"/>
                <a:gd name="connsiteY45" fmla="*/ 629960 h 752475"/>
                <a:gd name="connsiteX46" fmla="*/ 155351 w 228600"/>
                <a:gd name="connsiteY46" fmla="*/ 697587 h 752475"/>
                <a:gd name="connsiteX47" fmla="*/ 164876 w 228600"/>
                <a:gd name="connsiteY47" fmla="*/ 746164 h 752475"/>
                <a:gd name="connsiteX48" fmla="*/ 176306 w 228600"/>
                <a:gd name="connsiteY48" fmla="*/ 747117 h 752475"/>
                <a:gd name="connsiteX49" fmla="*/ 169638 w 228600"/>
                <a:gd name="connsiteY49" fmla="*/ 749974 h 752475"/>
                <a:gd name="connsiteX50" fmla="*/ 223931 w 228600"/>
                <a:gd name="connsiteY50" fmla="*/ 726162 h 752475"/>
                <a:gd name="connsiteX51" fmla="*/ 211548 w 228600"/>
                <a:gd name="connsiteY51" fmla="*/ 736639 h 752475"/>
                <a:gd name="connsiteX52" fmla="*/ 225836 w 228600"/>
                <a:gd name="connsiteY52" fmla="*/ 729019 h 752475"/>
                <a:gd name="connsiteX53" fmla="*/ 209644 w 228600"/>
                <a:gd name="connsiteY53" fmla="*/ 643294 h 752475"/>
                <a:gd name="connsiteX54" fmla="*/ 155351 w 228600"/>
                <a:gd name="connsiteY54" fmla="*/ 424219 h 752475"/>
                <a:gd name="connsiteX55" fmla="*/ 140111 w 228600"/>
                <a:gd name="connsiteY55" fmla="*/ 352782 h 752475"/>
                <a:gd name="connsiteX56" fmla="*/ 101059 w 228600"/>
                <a:gd name="connsiteY56" fmla="*/ 238482 h 752475"/>
                <a:gd name="connsiteX57" fmla="*/ 109631 w 228600"/>
                <a:gd name="connsiteY57" fmla="*/ 246102 h 752475"/>
                <a:gd name="connsiteX58" fmla="*/ 96296 w 228600"/>
                <a:gd name="connsiteY58" fmla="*/ 216574 h 752475"/>
                <a:gd name="connsiteX59" fmla="*/ 97248 w 228600"/>
                <a:gd name="connsiteY59" fmla="*/ 227052 h 752475"/>
                <a:gd name="connsiteX60" fmla="*/ 85819 w 228600"/>
                <a:gd name="connsiteY60" fmla="*/ 185142 h 752475"/>
                <a:gd name="connsiteX61" fmla="*/ 40098 w 228600"/>
                <a:gd name="connsiteY61" fmla="*/ 41314 h 752475"/>
                <a:gd name="connsiteX62" fmla="*/ 19144 w 228600"/>
                <a:gd name="connsiteY62" fmla="*/ 17502 h 752475"/>
                <a:gd name="connsiteX63" fmla="*/ 40098 w 228600"/>
                <a:gd name="connsiteY63" fmla="*/ 102274 h 752475"/>
                <a:gd name="connsiteX64" fmla="*/ 31526 w 228600"/>
                <a:gd name="connsiteY64" fmla="*/ 102274 h 752475"/>
                <a:gd name="connsiteX65" fmla="*/ 38194 w 228600"/>
                <a:gd name="connsiteY65" fmla="*/ 120372 h 752475"/>
                <a:gd name="connsiteX66" fmla="*/ 87723 w 228600"/>
                <a:gd name="connsiteY66" fmla="*/ 235624 h 752475"/>
                <a:gd name="connsiteX67" fmla="*/ 87723 w 228600"/>
                <a:gd name="connsiteY67" fmla="*/ 235624 h 752475"/>
                <a:gd name="connsiteX68" fmla="*/ 90581 w 228600"/>
                <a:gd name="connsiteY68" fmla="*/ 246102 h 752475"/>
                <a:gd name="connsiteX69" fmla="*/ 90581 w 228600"/>
                <a:gd name="connsiteY69" fmla="*/ 246102 h 752475"/>
                <a:gd name="connsiteX70" fmla="*/ 103916 w 228600"/>
                <a:gd name="connsiteY70" fmla="*/ 219432 h 752475"/>
                <a:gd name="connsiteX71" fmla="*/ 103916 w 228600"/>
                <a:gd name="connsiteY71" fmla="*/ 219432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28600" h="752475">
                  <a:moveTo>
                    <a:pt x="38194" y="120372"/>
                  </a:moveTo>
                  <a:cubicBezTo>
                    <a:pt x="38194" y="121324"/>
                    <a:pt x="54386" y="160377"/>
                    <a:pt x="57244" y="158472"/>
                  </a:cubicBezTo>
                  <a:cubicBezTo>
                    <a:pt x="54386" y="155614"/>
                    <a:pt x="54386" y="155614"/>
                    <a:pt x="56291" y="158472"/>
                  </a:cubicBezTo>
                  <a:cubicBezTo>
                    <a:pt x="45813" y="167997"/>
                    <a:pt x="62006" y="110847"/>
                    <a:pt x="57244" y="168949"/>
                  </a:cubicBezTo>
                  <a:cubicBezTo>
                    <a:pt x="53434" y="170855"/>
                    <a:pt x="51529" y="159424"/>
                    <a:pt x="52481" y="160377"/>
                  </a:cubicBezTo>
                  <a:cubicBezTo>
                    <a:pt x="50576" y="161330"/>
                    <a:pt x="48671" y="161330"/>
                    <a:pt x="47719" y="162282"/>
                  </a:cubicBezTo>
                  <a:cubicBezTo>
                    <a:pt x="48671" y="182285"/>
                    <a:pt x="78198" y="193714"/>
                    <a:pt x="77246" y="208955"/>
                  </a:cubicBezTo>
                  <a:cubicBezTo>
                    <a:pt x="77246" y="208955"/>
                    <a:pt x="95344" y="286107"/>
                    <a:pt x="102011" y="303252"/>
                  </a:cubicBezTo>
                  <a:cubicBezTo>
                    <a:pt x="104869" y="306110"/>
                    <a:pt x="106773" y="309919"/>
                    <a:pt x="108679" y="313730"/>
                  </a:cubicBezTo>
                  <a:cubicBezTo>
                    <a:pt x="111536" y="375642"/>
                    <a:pt x="130586" y="413742"/>
                    <a:pt x="148684" y="458510"/>
                  </a:cubicBezTo>
                  <a:cubicBezTo>
                    <a:pt x="142969" y="463272"/>
                    <a:pt x="146779" y="457557"/>
                    <a:pt x="149636" y="460414"/>
                  </a:cubicBezTo>
                  <a:cubicBezTo>
                    <a:pt x="151541" y="468987"/>
                    <a:pt x="162019" y="577572"/>
                    <a:pt x="177259" y="584239"/>
                  </a:cubicBezTo>
                  <a:cubicBezTo>
                    <a:pt x="185831" y="600432"/>
                    <a:pt x="210596" y="706160"/>
                    <a:pt x="207738" y="712827"/>
                  </a:cubicBezTo>
                  <a:cubicBezTo>
                    <a:pt x="203929" y="712827"/>
                    <a:pt x="179163" y="715685"/>
                    <a:pt x="182973" y="722352"/>
                  </a:cubicBezTo>
                  <a:cubicBezTo>
                    <a:pt x="184879" y="721399"/>
                    <a:pt x="142016" y="557569"/>
                    <a:pt x="134396" y="537567"/>
                  </a:cubicBezTo>
                  <a:cubicBezTo>
                    <a:pt x="137254" y="541377"/>
                    <a:pt x="142969" y="582335"/>
                    <a:pt x="145826" y="585192"/>
                  </a:cubicBezTo>
                  <a:cubicBezTo>
                    <a:pt x="144873" y="584239"/>
                    <a:pt x="122013" y="492799"/>
                    <a:pt x="126776" y="498514"/>
                  </a:cubicBezTo>
                  <a:cubicBezTo>
                    <a:pt x="126776" y="497562"/>
                    <a:pt x="119156" y="490894"/>
                    <a:pt x="115346" y="491847"/>
                  </a:cubicBezTo>
                  <a:cubicBezTo>
                    <a:pt x="125823" y="493752"/>
                    <a:pt x="103916" y="427077"/>
                    <a:pt x="103916" y="428030"/>
                  </a:cubicBezTo>
                  <a:cubicBezTo>
                    <a:pt x="102963" y="425172"/>
                    <a:pt x="102011" y="423267"/>
                    <a:pt x="101059" y="420410"/>
                  </a:cubicBezTo>
                  <a:cubicBezTo>
                    <a:pt x="97248" y="417552"/>
                    <a:pt x="85819" y="387072"/>
                    <a:pt x="83913" y="367069"/>
                  </a:cubicBezTo>
                  <a:cubicBezTo>
                    <a:pt x="85819" y="368022"/>
                    <a:pt x="87723" y="368974"/>
                    <a:pt x="88676" y="369927"/>
                  </a:cubicBezTo>
                  <a:cubicBezTo>
                    <a:pt x="75341" y="331827"/>
                    <a:pt x="68673" y="301347"/>
                    <a:pt x="58196" y="265152"/>
                  </a:cubicBezTo>
                  <a:cubicBezTo>
                    <a:pt x="53434" y="260389"/>
                    <a:pt x="49623" y="258485"/>
                    <a:pt x="47719" y="254674"/>
                  </a:cubicBezTo>
                  <a:cubicBezTo>
                    <a:pt x="49623" y="257532"/>
                    <a:pt x="42004" y="230862"/>
                    <a:pt x="42004" y="229910"/>
                  </a:cubicBezTo>
                  <a:cubicBezTo>
                    <a:pt x="47719" y="236577"/>
                    <a:pt x="44861" y="216574"/>
                    <a:pt x="35336" y="208955"/>
                  </a:cubicBezTo>
                  <a:cubicBezTo>
                    <a:pt x="48671" y="220385"/>
                    <a:pt x="9619" y="156567"/>
                    <a:pt x="9619" y="156567"/>
                  </a:cubicBezTo>
                  <a:cubicBezTo>
                    <a:pt x="12476" y="150852"/>
                    <a:pt x="19144" y="127992"/>
                    <a:pt x="7713" y="125135"/>
                  </a:cubicBezTo>
                  <a:cubicBezTo>
                    <a:pt x="6761" y="127992"/>
                    <a:pt x="6761" y="128944"/>
                    <a:pt x="9619" y="127992"/>
                  </a:cubicBezTo>
                  <a:cubicBezTo>
                    <a:pt x="18191" y="137517"/>
                    <a:pt x="10571" y="158472"/>
                    <a:pt x="27716" y="176569"/>
                  </a:cubicBezTo>
                  <a:cubicBezTo>
                    <a:pt x="25811" y="205144"/>
                    <a:pt x="42004" y="253722"/>
                    <a:pt x="55338" y="277535"/>
                  </a:cubicBezTo>
                  <a:cubicBezTo>
                    <a:pt x="49623" y="280392"/>
                    <a:pt x="50576" y="282297"/>
                    <a:pt x="48671" y="281344"/>
                  </a:cubicBezTo>
                  <a:cubicBezTo>
                    <a:pt x="50576" y="293727"/>
                    <a:pt x="51529" y="299442"/>
                    <a:pt x="57244" y="308967"/>
                  </a:cubicBezTo>
                  <a:cubicBezTo>
                    <a:pt x="61054" y="323255"/>
                    <a:pt x="67721" y="357544"/>
                    <a:pt x="67721" y="357544"/>
                  </a:cubicBezTo>
                  <a:cubicBezTo>
                    <a:pt x="68673" y="369927"/>
                    <a:pt x="82961" y="388977"/>
                    <a:pt x="76294" y="403264"/>
                  </a:cubicBezTo>
                  <a:cubicBezTo>
                    <a:pt x="77246" y="402312"/>
                    <a:pt x="78198" y="400407"/>
                    <a:pt x="80104" y="399455"/>
                  </a:cubicBezTo>
                  <a:cubicBezTo>
                    <a:pt x="82961" y="417552"/>
                    <a:pt x="83913" y="411837"/>
                    <a:pt x="90581" y="424219"/>
                  </a:cubicBezTo>
                  <a:cubicBezTo>
                    <a:pt x="92486" y="435649"/>
                    <a:pt x="82961" y="425172"/>
                    <a:pt x="82961" y="426124"/>
                  </a:cubicBezTo>
                  <a:cubicBezTo>
                    <a:pt x="90581" y="440412"/>
                    <a:pt x="95344" y="461367"/>
                    <a:pt x="89629" y="472797"/>
                  </a:cubicBezTo>
                  <a:cubicBezTo>
                    <a:pt x="89629" y="472797"/>
                    <a:pt x="103916" y="484227"/>
                    <a:pt x="99154" y="487085"/>
                  </a:cubicBezTo>
                  <a:cubicBezTo>
                    <a:pt x="98201" y="485180"/>
                    <a:pt x="96296" y="483274"/>
                    <a:pt x="94391" y="483274"/>
                  </a:cubicBezTo>
                  <a:cubicBezTo>
                    <a:pt x="105821" y="500419"/>
                    <a:pt x="99154" y="523280"/>
                    <a:pt x="113441" y="537567"/>
                  </a:cubicBezTo>
                  <a:cubicBezTo>
                    <a:pt x="112488" y="534710"/>
                    <a:pt x="110584" y="531852"/>
                    <a:pt x="109631" y="528994"/>
                  </a:cubicBezTo>
                  <a:cubicBezTo>
                    <a:pt x="116298" y="527089"/>
                    <a:pt x="108679" y="535662"/>
                    <a:pt x="115346" y="527089"/>
                  </a:cubicBezTo>
                  <a:cubicBezTo>
                    <a:pt x="103916" y="549949"/>
                    <a:pt x="132491" y="606147"/>
                    <a:pt x="136301" y="631864"/>
                  </a:cubicBezTo>
                  <a:cubicBezTo>
                    <a:pt x="134396" y="631864"/>
                    <a:pt x="131538" y="631864"/>
                    <a:pt x="130586" y="629960"/>
                  </a:cubicBezTo>
                  <a:cubicBezTo>
                    <a:pt x="136301" y="650914"/>
                    <a:pt x="156304" y="675680"/>
                    <a:pt x="155351" y="697587"/>
                  </a:cubicBezTo>
                  <a:cubicBezTo>
                    <a:pt x="147731" y="713780"/>
                    <a:pt x="169638" y="729972"/>
                    <a:pt x="164876" y="746164"/>
                  </a:cubicBezTo>
                  <a:cubicBezTo>
                    <a:pt x="165829" y="748069"/>
                    <a:pt x="175354" y="734735"/>
                    <a:pt x="176306" y="747117"/>
                  </a:cubicBezTo>
                  <a:cubicBezTo>
                    <a:pt x="174401" y="748069"/>
                    <a:pt x="171544" y="749022"/>
                    <a:pt x="169638" y="749974"/>
                  </a:cubicBezTo>
                  <a:cubicBezTo>
                    <a:pt x="171544" y="752832"/>
                    <a:pt x="218216" y="729019"/>
                    <a:pt x="223931" y="726162"/>
                  </a:cubicBezTo>
                  <a:cubicBezTo>
                    <a:pt x="221073" y="730924"/>
                    <a:pt x="217263" y="734735"/>
                    <a:pt x="211548" y="736639"/>
                  </a:cubicBezTo>
                  <a:cubicBezTo>
                    <a:pt x="217263" y="735687"/>
                    <a:pt x="222026" y="732830"/>
                    <a:pt x="225836" y="729019"/>
                  </a:cubicBezTo>
                  <a:cubicBezTo>
                    <a:pt x="229646" y="726162"/>
                    <a:pt x="211548" y="640437"/>
                    <a:pt x="209644" y="643294"/>
                  </a:cubicBezTo>
                  <a:cubicBezTo>
                    <a:pt x="202976" y="634722"/>
                    <a:pt x="162971" y="422314"/>
                    <a:pt x="155351" y="424219"/>
                  </a:cubicBezTo>
                  <a:cubicBezTo>
                    <a:pt x="150588" y="407074"/>
                    <a:pt x="141063" y="369927"/>
                    <a:pt x="140111" y="352782"/>
                  </a:cubicBezTo>
                  <a:cubicBezTo>
                    <a:pt x="132491" y="322302"/>
                    <a:pt x="91534" y="269914"/>
                    <a:pt x="101059" y="238482"/>
                  </a:cubicBezTo>
                  <a:cubicBezTo>
                    <a:pt x="108679" y="267057"/>
                    <a:pt x="99154" y="239435"/>
                    <a:pt x="109631" y="246102"/>
                  </a:cubicBezTo>
                  <a:cubicBezTo>
                    <a:pt x="108679" y="245149"/>
                    <a:pt x="96296" y="216574"/>
                    <a:pt x="96296" y="216574"/>
                  </a:cubicBezTo>
                  <a:cubicBezTo>
                    <a:pt x="93438" y="215622"/>
                    <a:pt x="98201" y="228005"/>
                    <a:pt x="97248" y="227052"/>
                  </a:cubicBezTo>
                  <a:cubicBezTo>
                    <a:pt x="88676" y="220385"/>
                    <a:pt x="89629" y="187047"/>
                    <a:pt x="85819" y="185142"/>
                  </a:cubicBezTo>
                  <a:cubicBezTo>
                    <a:pt x="61054" y="147994"/>
                    <a:pt x="53434" y="82272"/>
                    <a:pt x="40098" y="41314"/>
                  </a:cubicBezTo>
                  <a:cubicBezTo>
                    <a:pt x="33431" y="19407"/>
                    <a:pt x="27716" y="-8215"/>
                    <a:pt x="19144" y="17502"/>
                  </a:cubicBezTo>
                  <a:cubicBezTo>
                    <a:pt x="16286" y="22264"/>
                    <a:pt x="28669" y="93702"/>
                    <a:pt x="40098" y="102274"/>
                  </a:cubicBezTo>
                  <a:cubicBezTo>
                    <a:pt x="37241" y="104180"/>
                    <a:pt x="34384" y="104180"/>
                    <a:pt x="31526" y="102274"/>
                  </a:cubicBezTo>
                  <a:cubicBezTo>
                    <a:pt x="49623" y="95607"/>
                    <a:pt x="36288" y="123230"/>
                    <a:pt x="38194" y="120372"/>
                  </a:cubicBezTo>
                  <a:close/>
                  <a:moveTo>
                    <a:pt x="87723" y="235624"/>
                  </a:moveTo>
                  <a:cubicBezTo>
                    <a:pt x="86771" y="234672"/>
                    <a:pt x="85819" y="229910"/>
                    <a:pt x="87723" y="235624"/>
                  </a:cubicBezTo>
                  <a:close/>
                  <a:moveTo>
                    <a:pt x="90581" y="246102"/>
                  </a:moveTo>
                  <a:cubicBezTo>
                    <a:pt x="88676" y="238482"/>
                    <a:pt x="91534" y="241339"/>
                    <a:pt x="90581" y="246102"/>
                  </a:cubicBezTo>
                  <a:close/>
                  <a:moveTo>
                    <a:pt x="103916" y="219432"/>
                  </a:moveTo>
                  <a:cubicBezTo>
                    <a:pt x="106773" y="225147"/>
                    <a:pt x="99154" y="217527"/>
                    <a:pt x="103916" y="21943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04" name="Freeform: Shape 1903">
              <a:extLst>
                <a:ext uri="{FF2B5EF4-FFF2-40B4-BE49-F238E27FC236}">
                  <a16:creationId xmlns:a16="http://schemas.microsoft.com/office/drawing/2014/main" xmlns="" id="{6A9B6D2D-E245-4C5D-97F8-3D019CE275C3}"/>
                </a:ext>
              </a:extLst>
            </p:cNvPr>
            <p:cNvSpPr/>
            <p:nvPr/>
          </p:nvSpPr>
          <p:spPr>
            <a:xfrm>
              <a:off x="7340679" y="6003808"/>
              <a:ext cx="9525" cy="9525"/>
            </a:xfrm>
            <a:custGeom>
              <a:avLst/>
              <a:gdLst>
                <a:gd name="connsiteX0" fmla="*/ 7858 w 9525"/>
                <a:gd name="connsiteY0" fmla="*/ 7419 h 9525"/>
                <a:gd name="connsiteX1" fmla="*/ 7858 w 9525"/>
                <a:gd name="connsiteY1" fmla="*/ 7419 h 9525"/>
              </a:gdLst>
              <a:ahLst/>
              <a:cxnLst>
                <a:cxn ang="0">
                  <a:pos x="connsiteX0" y="connsiteY0"/>
                </a:cxn>
                <a:cxn ang="0">
                  <a:pos x="connsiteX1" y="connsiteY1"/>
                </a:cxn>
              </a:cxnLst>
              <a:rect l="l" t="t" r="r" b="b"/>
              <a:pathLst>
                <a:path w="9525" h="9525">
                  <a:moveTo>
                    <a:pt x="7858" y="7419"/>
                  </a:moveTo>
                  <a:cubicBezTo>
                    <a:pt x="6906" y="6466"/>
                    <a:pt x="6906" y="8371"/>
                    <a:pt x="7858" y="74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05" name="Freeform: Shape 1904">
              <a:extLst>
                <a:ext uri="{FF2B5EF4-FFF2-40B4-BE49-F238E27FC236}">
                  <a16:creationId xmlns:a16="http://schemas.microsoft.com/office/drawing/2014/main" xmlns="" id="{5770C263-5D8B-4E25-8FD7-AC9EE5C4DD94}"/>
                </a:ext>
              </a:extLst>
            </p:cNvPr>
            <p:cNvSpPr/>
            <p:nvPr/>
          </p:nvSpPr>
          <p:spPr>
            <a:xfrm>
              <a:off x="7302341" y="609510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4"/>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06" name="Freeform: Shape 1905">
              <a:extLst>
                <a:ext uri="{FF2B5EF4-FFF2-40B4-BE49-F238E27FC236}">
                  <a16:creationId xmlns:a16="http://schemas.microsoft.com/office/drawing/2014/main" xmlns="" id="{116419F1-93CE-4530-A1EB-540497302C48}"/>
                </a:ext>
              </a:extLst>
            </p:cNvPr>
            <p:cNvSpPr/>
            <p:nvPr/>
          </p:nvSpPr>
          <p:spPr>
            <a:xfrm>
              <a:off x="7366159" y="617130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7144" y="6614"/>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07" name="Freeform: Shape 1906">
              <a:extLst>
                <a:ext uri="{FF2B5EF4-FFF2-40B4-BE49-F238E27FC236}">
                  <a16:creationId xmlns:a16="http://schemas.microsoft.com/office/drawing/2014/main" xmlns="" id="{1C216CDD-E5A4-4551-8378-D2ACB4B24C1E}"/>
                </a:ext>
              </a:extLst>
            </p:cNvPr>
            <p:cNvSpPr/>
            <p:nvPr/>
          </p:nvSpPr>
          <p:spPr>
            <a:xfrm>
              <a:off x="7296626" y="603699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8096" y="7567"/>
                    <a:pt x="7144" y="7567"/>
                  </a:cubicBezTo>
                  <a:cubicBezTo>
                    <a:pt x="8096" y="6615"/>
                    <a:pt x="8096"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08" name="Freeform: Shape 1907">
              <a:extLst>
                <a:ext uri="{FF2B5EF4-FFF2-40B4-BE49-F238E27FC236}">
                  <a16:creationId xmlns:a16="http://schemas.microsoft.com/office/drawing/2014/main" xmlns="" id="{3B74EFAD-0F44-4CC0-A0F4-C9D09EBFAB3E}"/>
                </a:ext>
              </a:extLst>
            </p:cNvPr>
            <p:cNvSpPr/>
            <p:nvPr/>
          </p:nvSpPr>
          <p:spPr>
            <a:xfrm>
              <a:off x="7290911" y="6009798"/>
              <a:ext cx="9525" cy="9525"/>
            </a:xfrm>
            <a:custGeom>
              <a:avLst/>
              <a:gdLst>
                <a:gd name="connsiteX0" fmla="*/ 7144 w 9525"/>
                <a:gd name="connsiteY0" fmla="*/ 10953 h 9525"/>
                <a:gd name="connsiteX1" fmla="*/ 7144 w 9525"/>
                <a:gd name="connsiteY1" fmla="*/ 7144 h 9525"/>
                <a:gd name="connsiteX2" fmla="*/ 7144 w 9525"/>
                <a:gd name="connsiteY2" fmla="*/ 10953 h 9525"/>
              </a:gdLst>
              <a:ahLst/>
              <a:cxnLst>
                <a:cxn ang="0">
                  <a:pos x="connsiteX0" y="connsiteY0"/>
                </a:cxn>
                <a:cxn ang="0">
                  <a:pos x="connsiteX1" y="connsiteY1"/>
                </a:cxn>
                <a:cxn ang="0">
                  <a:pos x="connsiteX2" y="connsiteY2"/>
                </a:cxn>
              </a:cxnLst>
              <a:rect l="l" t="t" r="r" b="b"/>
              <a:pathLst>
                <a:path w="9525" h="9525">
                  <a:moveTo>
                    <a:pt x="7144" y="10953"/>
                  </a:moveTo>
                  <a:lnTo>
                    <a:pt x="7144" y="7144"/>
                  </a:lnTo>
                  <a:cubicBezTo>
                    <a:pt x="7144" y="9049"/>
                    <a:pt x="7144" y="10001"/>
                    <a:pt x="7144" y="109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09" name="Freeform: Shape 1908">
              <a:extLst>
                <a:ext uri="{FF2B5EF4-FFF2-40B4-BE49-F238E27FC236}">
                  <a16:creationId xmlns:a16="http://schemas.microsoft.com/office/drawing/2014/main" xmlns="" id="{2D0CB9A8-16AD-46FA-8A25-E7F22BC1A3D3}"/>
                </a:ext>
              </a:extLst>
            </p:cNvPr>
            <p:cNvSpPr/>
            <p:nvPr/>
          </p:nvSpPr>
          <p:spPr>
            <a:xfrm>
              <a:off x="7286128" y="5995511"/>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7144"/>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10" name="Freeform: Shape 1909">
              <a:extLst>
                <a:ext uri="{FF2B5EF4-FFF2-40B4-BE49-F238E27FC236}">
                  <a16:creationId xmlns:a16="http://schemas.microsoft.com/office/drawing/2014/main" xmlns="" id="{B8E0EC36-C90F-4A9F-A43B-7B0773D4FE50}"/>
                </a:ext>
              </a:extLst>
            </p:cNvPr>
            <p:cNvSpPr/>
            <p:nvPr/>
          </p:nvSpPr>
          <p:spPr>
            <a:xfrm>
              <a:off x="7369969" y="62850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7"/>
                    <a:pt x="7144" y="8097"/>
                    <a:pt x="7144" y="7144"/>
                  </a:cubicBezTo>
                  <a:cubicBezTo>
                    <a:pt x="8096" y="10002"/>
                    <a:pt x="809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11" name="Freeform: Shape 1910">
              <a:extLst>
                <a:ext uri="{FF2B5EF4-FFF2-40B4-BE49-F238E27FC236}">
                  <a16:creationId xmlns:a16="http://schemas.microsoft.com/office/drawing/2014/main" xmlns="" id="{B2FB0534-F4AB-44A4-8A1A-882AC7590747}"/>
                </a:ext>
              </a:extLst>
            </p:cNvPr>
            <p:cNvSpPr/>
            <p:nvPr/>
          </p:nvSpPr>
          <p:spPr>
            <a:xfrm>
              <a:off x="7339489" y="6200298"/>
              <a:ext cx="9525" cy="9525"/>
            </a:xfrm>
            <a:custGeom>
              <a:avLst/>
              <a:gdLst>
                <a:gd name="connsiteX0" fmla="*/ 7144 w 9525"/>
                <a:gd name="connsiteY0" fmla="*/ 7144 h 9525"/>
                <a:gd name="connsiteX1" fmla="*/ 9049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9049" y="10001"/>
                  </a:cubicBezTo>
                  <a:cubicBezTo>
                    <a:pt x="9049" y="8096"/>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12" name="Freeform: Shape 1911">
              <a:extLst>
                <a:ext uri="{FF2B5EF4-FFF2-40B4-BE49-F238E27FC236}">
                  <a16:creationId xmlns:a16="http://schemas.microsoft.com/office/drawing/2014/main" xmlns="" id="{A9C39D90-6149-4E7D-BB42-F39A36E3DB14}"/>
                </a:ext>
              </a:extLst>
            </p:cNvPr>
            <p:cNvSpPr/>
            <p:nvPr/>
          </p:nvSpPr>
          <p:spPr>
            <a:xfrm>
              <a:off x="7402354" y="641937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13" name="Freeform: Shape 1912">
              <a:extLst>
                <a:ext uri="{FF2B5EF4-FFF2-40B4-BE49-F238E27FC236}">
                  <a16:creationId xmlns:a16="http://schemas.microsoft.com/office/drawing/2014/main" xmlns="" id="{781D469B-D1CE-40AA-8B8F-3A75D57FCC2C}"/>
                </a:ext>
              </a:extLst>
            </p:cNvPr>
            <p:cNvSpPr/>
            <p:nvPr/>
          </p:nvSpPr>
          <p:spPr>
            <a:xfrm>
              <a:off x="7342346" y="6203156"/>
              <a:ext cx="9525" cy="9525"/>
            </a:xfrm>
            <a:custGeom>
              <a:avLst/>
              <a:gdLst>
                <a:gd name="connsiteX0" fmla="*/ 8096 w 9525"/>
                <a:gd name="connsiteY0" fmla="*/ 10954 h 9525"/>
                <a:gd name="connsiteX1" fmla="*/ 7144 w 9525"/>
                <a:gd name="connsiteY1" fmla="*/ 7144 h 9525"/>
                <a:gd name="connsiteX2" fmla="*/ 8096 w 9525"/>
                <a:gd name="connsiteY2" fmla="*/ 10954 h 9525"/>
              </a:gdLst>
              <a:ahLst/>
              <a:cxnLst>
                <a:cxn ang="0">
                  <a:pos x="connsiteX0" y="connsiteY0"/>
                </a:cxn>
                <a:cxn ang="0">
                  <a:pos x="connsiteX1" y="connsiteY1"/>
                </a:cxn>
                <a:cxn ang="0">
                  <a:pos x="connsiteX2" y="connsiteY2"/>
                </a:cxn>
              </a:cxnLst>
              <a:rect l="l" t="t" r="r" b="b"/>
              <a:pathLst>
                <a:path w="9525" h="9525">
                  <a:moveTo>
                    <a:pt x="8096" y="10954"/>
                  </a:moveTo>
                  <a:cubicBezTo>
                    <a:pt x="8096" y="9049"/>
                    <a:pt x="8096" y="8096"/>
                    <a:pt x="7144" y="7144"/>
                  </a:cubicBezTo>
                  <a:cubicBezTo>
                    <a:pt x="7144" y="8096"/>
                    <a:pt x="7144" y="10001"/>
                    <a:pt x="8096"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14" name="Freeform: Shape 1913">
              <a:extLst>
                <a:ext uri="{FF2B5EF4-FFF2-40B4-BE49-F238E27FC236}">
                  <a16:creationId xmlns:a16="http://schemas.microsoft.com/office/drawing/2014/main" xmlns="" id="{8A476797-FD0E-4604-B081-D58FF0D4C05D}"/>
                </a:ext>
              </a:extLst>
            </p:cNvPr>
            <p:cNvSpPr/>
            <p:nvPr/>
          </p:nvSpPr>
          <p:spPr>
            <a:xfrm>
              <a:off x="7258764" y="5913448"/>
              <a:ext cx="9525" cy="9525"/>
            </a:xfrm>
            <a:custGeom>
              <a:avLst/>
              <a:gdLst>
                <a:gd name="connsiteX0" fmla="*/ 7858 w 9525"/>
                <a:gd name="connsiteY0" fmla="*/ 8244 h 9525"/>
                <a:gd name="connsiteX1" fmla="*/ 7858 w 9525"/>
                <a:gd name="connsiteY1" fmla="*/ 8244 h 9525"/>
              </a:gdLst>
              <a:ahLst/>
              <a:cxnLst>
                <a:cxn ang="0">
                  <a:pos x="connsiteX0" y="connsiteY0"/>
                </a:cxn>
                <a:cxn ang="0">
                  <a:pos x="connsiteX1" y="connsiteY1"/>
                </a:cxn>
              </a:cxnLst>
              <a:rect l="l" t="t" r="r" b="b"/>
              <a:pathLst>
                <a:path w="9525" h="9525">
                  <a:moveTo>
                    <a:pt x="7858" y="8244"/>
                  </a:moveTo>
                  <a:cubicBezTo>
                    <a:pt x="6906" y="7291"/>
                    <a:pt x="6906" y="6339"/>
                    <a:pt x="7858"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15" name="Freeform: Shape 1914">
              <a:extLst>
                <a:ext uri="{FF2B5EF4-FFF2-40B4-BE49-F238E27FC236}">
                  <a16:creationId xmlns:a16="http://schemas.microsoft.com/office/drawing/2014/main" xmlns="" id="{D97FB184-45D1-4601-AFD4-0ADCB9B9EBB1}"/>
                </a:ext>
              </a:extLst>
            </p:cNvPr>
            <p:cNvSpPr/>
            <p:nvPr/>
          </p:nvSpPr>
          <p:spPr>
            <a:xfrm>
              <a:off x="7258526" y="5913172"/>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16" name="Freeform: Shape 1915">
              <a:extLst>
                <a:ext uri="{FF2B5EF4-FFF2-40B4-BE49-F238E27FC236}">
                  <a16:creationId xmlns:a16="http://schemas.microsoft.com/office/drawing/2014/main" xmlns="" id="{F127E207-007B-4AC2-8E27-F9E7D882711D}"/>
                </a:ext>
              </a:extLst>
            </p:cNvPr>
            <p:cNvSpPr/>
            <p:nvPr/>
          </p:nvSpPr>
          <p:spPr>
            <a:xfrm>
              <a:off x="7256621" y="5910738"/>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9049"/>
                  </a:lnTo>
                  <a:cubicBezTo>
                    <a:pt x="8096" y="8097"/>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17" name="Freeform: Shape 1916">
              <a:extLst>
                <a:ext uri="{FF2B5EF4-FFF2-40B4-BE49-F238E27FC236}">
                  <a16:creationId xmlns:a16="http://schemas.microsoft.com/office/drawing/2014/main" xmlns="" id="{AA101FAA-54A9-4455-A23E-E7CEC6BD3FA0}"/>
                </a:ext>
              </a:extLst>
            </p:cNvPr>
            <p:cNvSpPr/>
            <p:nvPr/>
          </p:nvSpPr>
          <p:spPr>
            <a:xfrm>
              <a:off x="7262336" y="593931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18" name="Freeform: Shape 1917">
              <a:extLst>
                <a:ext uri="{FF2B5EF4-FFF2-40B4-BE49-F238E27FC236}">
                  <a16:creationId xmlns:a16="http://schemas.microsoft.com/office/drawing/2014/main" xmlns="" id="{9A197900-9A3B-4F13-A68C-04C90D881C12}"/>
                </a:ext>
              </a:extLst>
            </p:cNvPr>
            <p:cNvSpPr/>
            <p:nvPr/>
          </p:nvSpPr>
          <p:spPr>
            <a:xfrm>
              <a:off x="7263818" y="5938043"/>
              <a:ext cx="9525" cy="19050"/>
            </a:xfrm>
            <a:custGeom>
              <a:avLst/>
              <a:gdLst>
                <a:gd name="connsiteX0" fmla="*/ 7567 w 9525"/>
                <a:gd name="connsiteY0" fmla="*/ 16034 h 19050"/>
                <a:gd name="connsiteX1" fmla="*/ 7567 w 9525"/>
                <a:gd name="connsiteY1" fmla="*/ 16034 h 19050"/>
              </a:gdLst>
              <a:ahLst/>
              <a:cxnLst>
                <a:cxn ang="0">
                  <a:pos x="connsiteX0" y="connsiteY0"/>
                </a:cxn>
                <a:cxn ang="0">
                  <a:pos x="connsiteX1" y="connsiteY1"/>
                </a:cxn>
              </a:cxnLst>
              <a:rect l="l" t="t" r="r" b="b"/>
              <a:pathLst>
                <a:path w="9525" h="19050">
                  <a:moveTo>
                    <a:pt x="7567" y="16034"/>
                  </a:moveTo>
                  <a:cubicBezTo>
                    <a:pt x="6615" y="-3969"/>
                    <a:pt x="7567" y="16034"/>
                    <a:pt x="7567" y="1603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19" name="Freeform: Shape 1918">
              <a:extLst>
                <a:ext uri="{FF2B5EF4-FFF2-40B4-BE49-F238E27FC236}">
                  <a16:creationId xmlns:a16="http://schemas.microsoft.com/office/drawing/2014/main" xmlns="" id="{770CF047-B8DB-4EEB-9755-41767974BF21}"/>
                </a:ext>
              </a:extLst>
            </p:cNvPr>
            <p:cNvSpPr/>
            <p:nvPr/>
          </p:nvSpPr>
          <p:spPr>
            <a:xfrm>
              <a:off x="7268144" y="5974912"/>
              <a:ext cx="9525" cy="19050"/>
            </a:xfrm>
            <a:custGeom>
              <a:avLst/>
              <a:gdLst>
                <a:gd name="connsiteX0" fmla="*/ 9909 w 9525"/>
                <a:gd name="connsiteY0" fmla="*/ 13455 h 19050"/>
                <a:gd name="connsiteX1" fmla="*/ 9909 w 9525"/>
                <a:gd name="connsiteY1" fmla="*/ 13455 h 19050"/>
              </a:gdLst>
              <a:ahLst/>
              <a:cxnLst>
                <a:cxn ang="0">
                  <a:pos x="connsiteX0" y="connsiteY0"/>
                </a:cxn>
                <a:cxn ang="0">
                  <a:pos x="connsiteX1" y="connsiteY1"/>
                </a:cxn>
              </a:cxnLst>
              <a:rect l="l" t="t" r="r" b="b"/>
              <a:pathLst>
                <a:path w="9525" h="19050">
                  <a:moveTo>
                    <a:pt x="9909" y="13455"/>
                  </a:moveTo>
                  <a:cubicBezTo>
                    <a:pt x="4194" y="2025"/>
                    <a:pt x="8956" y="8692"/>
                    <a:pt x="9909" y="1345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20" name="Freeform: Shape 1919">
              <a:extLst>
                <a:ext uri="{FF2B5EF4-FFF2-40B4-BE49-F238E27FC236}">
                  <a16:creationId xmlns:a16="http://schemas.microsoft.com/office/drawing/2014/main" xmlns="" id="{EE13F437-4323-4E7F-BD20-B814B03F9F23}"/>
                </a:ext>
              </a:extLst>
            </p:cNvPr>
            <p:cNvSpPr/>
            <p:nvPr/>
          </p:nvSpPr>
          <p:spPr>
            <a:xfrm>
              <a:off x="7272814" y="5999956"/>
              <a:ext cx="9525" cy="9525"/>
            </a:xfrm>
            <a:custGeom>
              <a:avLst/>
              <a:gdLst>
                <a:gd name="connsiteX0" fmla="*/ 9049 w 9525"/>
                <a:gd name="connsiteY0" fmla="*/ 8414 h 9525"/>
                <a:gd name="connsiteX1" fmla="*/ 7144 w 9525"/>
                <a:gd name="connsiteY1" fmla="*/ 8414 h 9525"/>
                <a:gd name="connsiteX2" fmla="*/ 9049 w 9525"/>
                <a:gd name="connsiteY2" fmla="*/ 8414 h 9525"/>
              </a:gdLst>
              <a:ahLst/>
              <a:cxnLst>
                <a:cxn ang="0">
                  <a:pos x="connsiteX0" y="connsiteY0"/>
                </a:cxn>
                <a:cxn ang="0">
                  <a:pos x="connsiteX1" y="connsiteY1"/>
                </a:cxn>
                <a:cxn ang="0">
                  <a:pos x="connsiteX2" y="connsiteY2"/>
                </a:cxn>
              </a:cxnLst>
              <a:rect l="l" t="t" r="r" b="b"/>
              <a:pathLst>
                <a:path w="9525" h="9525">
                  <a:moveTo>
                    <a:pt x="9049" y="8414"/>
                  </a:moveTo>
                  <a:cubicBezTo>
                    <a:pt x="8096" y="5556"/>
                    <a:pt x="7144" y="8414"/>
                    <a:pt x="7144" y="8414"/>
                  </a:cubicBezTo>
                  <a:cubicBezTo>
                    <a:pt x="8096" y="10319"/>
                    <a:pt x="9049" y="11271"/>
                    <a:pt x="9049"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21" name="Freeform: Shape 1920">
              <a:extLst>
                <a:ext uri="{FF2B5EF4-FFF2-40B4-BE49-F238E27FC236}">
                  <a16:creationId xmlns:a16="http://schemas.microsoft.com/office/drawing/2014/main" xmlns="" id="{A8D8B74A-9579-482D-8EE0-FD3BCCB4BB5E}"/>
                </a:ext>
              </a:extLst>
            </p:cNvPr>
            <p:cNvSpPr/>
            <p:nvPr/>
          </p:nvSpPr>
          <p:spPr>
            <a:xfrm>
              <a:off x="7309009" y="6139338"/>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9049" y="10001"/>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22" name="Freeform: Shape 1921">
              <a:extLst>
                <a:ext uri="{FF2B5EF4-FFF2-40B4-BE49-F238E27FC236}">
                  <a16:creationId xmlns:a16="http://schemas.microsoft.com/office/drawing/2014/main" xmlns="" id="{010E8F75-000C-4557-BBD1-5E66935A846E}"/>
                </a:ext>
              </a:extLst>
            </p:cNvPr>
            <p:cNvSpPr/>
            <p:nvPr/>
          </p:nvSpPr>
          <p:spPr>
            <a:xfrm>
              <a:off x="7331445" y="6158493"/>
              <a:ext cx="9525" cy="9525"/>
            </a:xfrm>
            <a:custGeom>
              <a:avLst/>
              <a:gdLst>
                <a:gd name="connsiteX0" fmla="*/ 7567 w 9525"/>
                <a:gd name="connsiteY0" fmla="*/ 10849 h 9525"/>
                <a:gd name="connsiteX1" fmla="*/ 7567 w 9525"/>
                <a:gd name="connsiteY1" fmla="*/ 10849 h 9525"/>
              </a:gdLst>
              <a:ahLst/>
              <a:cxnLst>
                <a:cxn ang="0">
                  <a:pos x="connsiteX0" y="connsiteY0"/>
                </a:cxn>
                <a:cxn ang="0">
                  <a:pos x="connsiteX1" y="connsiteY1"/>
                </a:cxn>
              </a:cxnLst>
              <a:rect l="l" t="t" r="r" b="b"/>
              <a:pathLst>
                <a:path w="9525" h="9525">
                  <a:moveTo>
                    <a:pt x="7567" y="10849"/>
                  </a:moveTo>
                  <a:cubicBezTo>
                    <a:pt x="7567" y="7991"/>
                    <a:pt x="6615" y="4181"/>
                    <a:pt x="7567" y="108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23" name="Freeform: Shape 1922">
              <a:extLst>
                <a:ext uri="{FF2B5EF4-FFF2-40B4-BE49-F238E27FC236}">
                  <a16:creationId xmlns:a16="http://schemas.microsoft.com/office/drawing/2014/main" xmlns="" id="{BFB2638B-7E3F-4E9B-9027-E06A41F7FAFD}"/>
                </a:ext>
              </a:extLst>
            </p:cNvPr>
            <p:cNvSpPr/>
            <p:nvPr/>
          </p:nvSpPr>
          <p:spPr>
            <a:xfrm>
              <a:off x="7318133" y="6181536"/>
              <a:ext cx="9525" cy="9525"/>
            </a:xfrm>
            <a:custGeom>
              <a:avLst/>
              <a:gdLst>
                <a:gd name="connsiteX0" fmla="*/ 7545 w 9525"/>
                <a:gd name="connsiteY0" fmla="*/ 7808 h 9525"/>
                <a:gd name="connsiteX1" fmla="*/ 7545 w 9525"/>
                <a:gd name="connsiteY1" fmla="*/ 7808 h 9525"/>
              </a:gdLst>
              <a:ahLst/>
              <a:cxnLst>
                <a:cxn ang="0">
                  <a:pos x="connsiteX0" y="connsiteY0"/>
                </a:cxn>
                <a:cxn ang="0">
                  <a:pos x="connsiteX1" y="connsiteY1"/>
                </a:cxn>
              </a:cxnLst>
              <a:rect l="l" t="t" r="r" b="b"/>
              <a:pathLst>
                <a:path w="9525" h="9525">
                  <a:moveTo>
                    <a:pt x="7545" y="7808"/>
                  </a:moveTo>
                  <a:cubicBezTo>
                    <a:pt x="5639" y="3998"/>
                    <a:pt x="11355" y="18286"/>
                    <a:pt x="7545" y="780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24" name="Freeform: Shape 1923">
              <a:extLst>
                <a:ext uri="{FF2B5EF4-FFF2-40B4-BE49-F238E27FC236}">
                  <a16:creationId xmlns:a16="http://schemas.microsoft.com/office/drawing/2014/main" xmlns="" id="{5223DB61-142C-4763-BB65-0B076B32ECA3}"/>
                </a:ext>
              </a:extLst>
            </p:cNvPr>
            <p:cNvSpPr/>
            <p:nvPr/>
          </p:nvSpPr>
          <p:spPr>
            <a:xfrm>
              <a:off x="7385635" y="6450236"/>
              <a:ext cx="9525" cy="9525"/>
            </a:xfrm>
            <a:custGeom>
              <a:avLst/>
              <a:gdLst>
                <a:gd name="connsiteX0" fmla="*/ 7670 w 9525"/>
                <a:gd name="connsiteY0" fmla="*/ 9618 h 9525"/>
                <a:gd name="connsiteX1" fmla="*/ 10527 w 9525"/>
                <a:gd name="connsiteY1" fmla="*/ 7713 h 9525"/>
                <a:gd name="connsiteX2" fmla="*/ 7670 w 9525"/>
                <a:gd name="connsiteY2" fmla="*/ 9618 h 9525"/>
              </a:gdLst>
              <a:ahLst/>
              <a:cxnLst>
                <a:cxn ang="0">
                  <a:pos x="connsiteX0" y="connsiteY0"/>
                </a:cxn>
                <a:cxn ang="0">
                  <a:pos x="connsiteX1" y="connsiteY1"/>
                </a:cxn>
                <a:cxn ang="0">
                  <a:pos x="connsiteX2" y="connsiteY2"/>
                </a:cxn>
              </a:cxnLst>
              <a:rect l="l" t="t" r="r" b="b"/>
              <a:pathLst>
                <a:path w="9525" h="9525">
                  <a:moveTo>
                    <a:pt x="7670" y="9618"/>
                  </a:moveTo>
                  <a:lnTo>
                    <a:pt x="10527" y="7713"/>
                  </a:lnTo>
                  <a:cubicBezTo>
                    <a:pt x="9575" y="6761"/>
                    <a:pt x="5765" y="6761"/>
                    <a:pt x="7670" y="961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25" name="Freeform: Shape 1924">
              <a:extLst>
                <a:ext uri="{FF2B5EF4-FFF2-40B4-BE49-F238E27FC236}">
                  <a16:creationId xmlns:a16="http://schemas.microsoft.com/office/drawing/2014/main" xmlns="" id="{A645FBE3-C8A1-424D-8B63-238D221E3390}"/>
                </a:ext>
              </a:extLst>
            </p:cNvPr>
            <p:cNvSpPr/>
            <p:nvPr/>
          </p:nvSpPr>
          <p:spPr>
            <a:xfrm>
              <a:off x="7444264" y="6522243"/>
              <a:ext cx="19050" cy="9525"/>
            </a:xfrm>
            <a:custGeom>
              <a:avLst/>
              <a:gdLst>
                <a:gd name="connsiteX0" fmla="*/ 7144 w 19050"/>
                <a:gd name="connsiteY0" fmla="*/ 8096 h 9525"/>
                <a:gd name="connsiteX1" fmla="*/ 12859 w 19050"/>
                <a:gd name="connsiteY1" fmla="*/ 7144 h 9525"/>
                <a:gd name="connsiteX2" fmla="*/ 7144 w 19050"/>
                <a:gd name="connsiteY2" fmla="*/ 8096 h 9525"/>
              </a:gdLst>
              <a:ahLst/>
              <a:cxnLst>
                <a:cxn ang="0">
                  <a:pos x="connsiteX0" y="connsiteY0"/>
                </a:cxn>
                <a:cxn ang="0">
                  <a:pos x="connsiteX1" y="connsiteY1"/>
                </a:cxn>
                <a:cxn ang="0">
                  <a:pos x="connsiteX2" y="connsiteY2"/>
                </a:cxn>
              </a:cxnLst>
              <a:rect l="l" t="t" r="r" b="b"/>
              <a:pathLst>
                <a:path w="19050" h="9525">
                  <a:moveTo>
                    <a:pt x="7144" y="8096"/>
                  </a:moveTo>
                  <a:cubicBezTo>
                    <a:pt x="9049" y="9049"/>
                    <a:pt x="11906" y="9049"/>
                    <a:pt x="12859" y="7144"/>
                  </a:cubicBezTo>
                  <a:cubicBezTo>
                    <a:pt x="10954" y="7144"/>
                    <a:pt x="8096"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26" name="Freeform: Shape 1925">
              <a:extLst>
                <a:ext uri="{FF2B5EF4-FFF2-40B4-BE49-F238E27FC236}">
                  <a16:creationId xmlns:a16="http://schemas.microsoft.com/office/drawing/2014/main" xmlns="" id="{0606CB3A-A4E3-4907-814C-D31A3ED498C4}"/>
                </a:ext>
              </a:extLst>
            </p:cNvPr>
            <p:cNvSpPr/>
            <p:nvPr/>
          </p:nvSpPr>
          <p:spPr>
            <a:xfrm>
              <a:off x="7397882" y="6191302"/>
              <a:ext cx="9525" cy="9525"/>
            </a:xfrm>
            <a:custGeom>
              <a:avLst/>
              <a:gdLst>
                <a:gd name="connsiteX0" fmla="*/ 7805 w 9525"/>
                <a:gd name="connsiteY0" fmla="*/ 7567 h 9525"/>
                <a:gd name="connsiteX1" fmla="*/ 7805 w 9525"/>
                <a:gd name="connsiteY1" fmla="*/ 7567 h 9525"/>
              </a:gdLst>
              <a:ahLst/>
              <a:cxnLst>
                <a:cxn ang="0">
                  <a:pos x="connsiteX0" y="connsiteY0"/>
                </a:cxn>
                <a:cxn ang="0">
                  <a:pos x="connsiteX1" y="connsiteY1"/>
                </a:cxn>
              </a:cxnLst>
              <a:rect l="l" t="t" r="r" b="b"/>
              <a:pathLst>
                <a:path w="9525" h="9525">
                  <a:moveTo>
                    <a:pt x="7805" y="7567"/>
                  </a:moveTo>
                  <a:cubicBezTo>
                    <a:pt x="12568" y="7567"/>
                    <a:pt x="4948" y="6615"/>
                    <a:pt x="7805"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27" name="Freeform: Shape 1926">
              <a:extLst>
                <a:ext uri="{FF2B5EF4-FFF2-40B4-BE49-F238E27FC236}">
                  <a16:creationId xmlns:a16="http://schemas.microsoft.com/office/drawing/2014/main" xmlns="" id="{21181C19-EC59-4361-924C-B770CC5C5A1C}"/>
                </a:ext>
              </a:extLst>
            </p:cNvPr>
            <p:cNvSpPr/>
            <p:nvPr/>
          </p:nvSpPr>
          <p:spPr>
            <a:xfrm>
              <a:off x="7419710" y="6514623"/>
              <a:ext cx="9525" cy="9525"/>
            </a:xfrm>
            <a:custGeom>
              <a:avLst/>
              <a:gdLst>
                <a:gd name="connsiteX0" fmla="*/ 8837 w 9525"/>
                <a:gd name="connsiteY0" fmla="*/ 7144 h 9525"/>
                <a:gd name="connsiteX1" fmla="*/ 8837 w 9525"/>
                <a:gd name="connsiteY1" fmla="*/ 7144 h 9525"/>
              </a:gdLst>
              <a:ahLst/>
              <a:cxnLst>
                <a:cxn ang="0">
                  <a:pos x="connsiteX0" y="connsiteY0"/>
                </a:cxn>
                <a:cxn ang="0">
                  <a:pos x="connsiteX1" y="connsiteY1"/>
                </a:cxn>
              </a:cxnLst>
              <a:rect l="l" t="t" r="r" b="b"/>
              <a:pathLst>
                <a:path w="9525" h="9525">
                  <a:moveTo>
                    <a:pt x="8837" y="7144"/>
                  </a:moveTo>
                  <a:cubicBezTo>
                    <a:pt x="5027" y="8096"/>
                    <a:pt x="8837" y="7144"/>
                    <a:pt x="883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28" name="Freeform: Shape 1927">
              <a:extLst>
                <a:ext uri="{FF2B5EF4-FFF2-40B4-BE49-F238E27FC236}">
                  <a16:creationId xmlns:a16="http://schemas.microsoft.com/office/drawing/2014/main" xmlns="" id="{BE4E1F29-024A-466B-B47D-7C60902F7474}"/>
                </a:ext>
              </a:extLst>
            </p:cNvPr>
            <p:cNvSpPr/>
            <p:nvPr/>
          </p:nvSpPr>
          <p:spPr>
            <a:xfrm>
              <a:off x="7416641" y="6519238"/>
              <a:ext cx="19050" cy="9525"/>
            </a:xfrm>
            <a:custGeom>
              <a:avLst/>
              <a:gdLst>
                <a:gd name="connsiteX0" fmla="*/ 7144 w 19050"/>
                <a:gd name="connsiteY0" fmla="*/ 8244 h 9525"/>
                <a:gd name="connsiteX1" fmla="*/ 7144 w 19050"/>
                <a:gd name="connsiteY1" fmla="*/ 8244 h 9525"/>
              </a:gdLst>
              <a:ahLst/>
              <a:cxnLst>
                <a:cxn ang="0">
                  <a:pos x="connsiteX0" y="connsiteY0"/>
                </a:cxn>
                <a:cxn ang="0">
                  <a:pos x="connsiteX1" y="connsiteY1"/>
                </a:cxn>
              </a:cxnLst>
              <a:rect l="l" t="t" r="r" b="b"/>
              <a:pathLst>
                <a:path w="19050" h="9525">
                  <a:moveTo>
                    <a:pt x="7144" y="8244"/>
                  </a:moveTo>
                  <a:cubicBezTo>
                    <a:pt x="15716" y="7291"/>
                    <a:pt x="10954" y="6338"/>
                    <a:pt x="7144"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29" name="Freeform: Shape 1928">
              <a:extLst>
                <a:ext uri="{FF2B5EF4-FFF2-40B4-BE49-F238E27FC236}">
                  <a16:creationId xmlns:a16="http://schemas.microsoft.com/office/drawing/2014/main" xmlns="" id="{F20C997D-FB8A-4753-9682-E3830EB681AC}"/>
                </a:ext>
              </a:extLst>
            </p:cNvPr>
            <p:cNvSpPr/>
            <p:nvPr/>
          </p:nvSpPr>
          <p:spPr>
            <a:xfrm>
              <a:off x="7427119" y="65651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30" name="Freeform: Shape 1929">
              <a:extLst>
                <a:ext uri="{FF2B5EF4-FFF2-40B4-BE49-F238E27FC236}">
                  <a16:creationId xmlns:a16="http://schemas.microsoft.com/office/drawing/2014/main" xmlns="" id="{9D30181A-F9E9-4C05-A365-444C8D7D04D0}"/>
                </a:ext>
              </a:extLst>
            </p:cNvPr>
            <p:cNvSpPr/>
            <p:nvPr/>
          </p:nvSpPr>
          <p:spPr>
            <a:xfrm>
              <a:off x="7437596" y="659749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31" name="Freeform: Shape 1930">
              <a:extLst>
                <a:ext uri="{FF2B5EF4-FFF2-40B4-BE49-F238E27FC236}">
                  <a16:creationId xmlns:a16="http://schemas.microsoft.com/office/drawing/2014/main" xmlns="" id="{316BF56B-68C9-4FFB-952B-3E07C519EBDC}"/>
                </a:ext>
              </a:extLst>
            </p:cNvPr>
            <p:cNvSpPr/>
            <p:nvPr/>
          </p:nvSpPr>
          <p:spPr>
            <a:xfrm>
              <a:off x="7437596" y="660945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6614"/>
                    <a:pt x="7144" y="7567"/>
                  </a:cubicBezTo>
                  <a:cubicBezTo>
                    <a:pt x="7144" y="7567"/>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32" name="Freeform: Shape 1931">
              <a:extLst>
                <a:ext uri="{FF2B5EF4-FFF2-40B4-BE49-F238E27FC236}">
                  <a16:creationId xmlns:a16="http://schemas.microsoft.com/office/drawing/2014/main" xmlns="" id="{3F51699A-A055-4B0F-A472-A4965ECBBBC1}"/>
                </a:ext>
              </a:extLst>
            </p:cNvPr>
            <p:cNvSpPr/>
            <p:nvPr/>
          </p:nvSpPr>
          <p:spPr>
            <a:xfrm>
              <a:off x="7426166" y="656510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9049" y="8096"/>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33" name="Freeform: Shape 1932">
              <a:extLst>
                <a:ext uri="{FF2B5EF4-FFF2-40B4-BE49-F238E27FC236}">
                  <a16:creationId xmlns:a16="http://schemas.microsoft.com/office/drawing/2014/main" xmlns="" id="{9253187A-11CE-4FAD-B82C-CA001A4A9E81}"/>
                </a:ext>
              </a:extLst>
            </p:cNvPr>
            <p:cNvSpPr/>
            <p:nvPr/>
          </p:nvSpPr>
          <p:spPr>
            <a:xfrm>
              <a:off x="7425452" y="6523196"/>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34" name="Freeform: Shape 1933">
              <a:extLst>
                <a:ext uri="{FF2B5EF4-FFF2-40B4-BE49-F238E27FC236}">
                  <a16:creationId xmlns:a16="http://schemas.microsoft.com/office/drawing/2014/main" xmlns="" id="{1E914656-33FA-4613-B941-9E8AA7D6331F}"/>
                </a:ext>
              </a:extLst>
            </p:cNvPr>
            <p:cNvSpPr/>
            <p:nvPr/>
          </p:nvSpPr>
          <p:spPr>
            <a:xfrm>
              <a:off x="7418758" y="6553676"/>
              <a:ext cx="9525" cy="9525"/>
            </a:xfrm>
            <a:custGeom>
              <a:avLst/>
              <a:gdLst>
                <a:gd name="connsiteX0" fmla="*/ 8837 w 9525"/>
                <a:gd name="connsiteY0" fmla="*/ 7144 h 9525"/>
                <a:gd name="connsiteX1" fmla="*/ 8837 w 9525"/>
                <a:gd name="connsiteY1" fmla="*/ 7144 h 9525"/>
              </a:gdLst>
              <a:ahLst/>
              <a:cxnLst>
                <a:cxn ang="0">
                  <a:pos x="connsiteX0" y="connsiteY0"/>
                </a:cxn>
                <a:cxn ang="0">
                  <a:pos x="connsiteX1" y="connsiteY1"/>
                </a:cxn>
              </a:cxnLst>
              <a:rect l="l" t="t" r="r" b="b"/>
              <a:pathLst>
                <a:path w="9525" h="9525">
                  <a:moveTo>
                    <a:pt x="8837" y="7144"/>
                  </a:moveTo>
                  <a:cubicBezTo>
                    <a:pt x="8837" y="7144"/>
                    <a:pt x="5027" y="7144"/>
                    <a:pt x="883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35" name="Freeform: Shape 1934">
              <a:extLst>
                <a:ext uri="{FF2B5EF4-FFF2-40B4-BE49-F238E27FC236}">
                  <a16:creationId xmlns:a16="http://schemas.microsoft.com/office/drawing/2014/main" xmlns="" id="{3B5C867B-ADFB-4821-A738-088DFF61D53E}"/>
                </a:ext>
              </a:extLst>
            </p:cNvPr>
            <p:cNvSpPr/>
            <p:nvPr/>
          </p:nvSpPr>
          <p:spPr>
            <a:xfrm>
              <a:off x="7416641" y="6544020"/>
              <a:ext cx="9525" cy="9525"/>
            </a:xfrm>
            <a:custGeom>
              <a:avLst/>
              <a:gdLst>
                <a:gd name="connsiteX0" fmla="*/ 7144 w 9525"/>
                <a:gd name="connsiteY0" fmla="*/ 8227 h 9525"/>
                <a:gd name="connsiteX1" fmla="*/ 7144 w 9525"/>
                <a:gd name="connsiteY1" fmla="*/ 8227 h 9525"/>
              </a:gdLst>
              <a:ahLst/>
              <a:cxnLst>
                <a:cxn ang="0">
                  <a:pos x="connsiteX0" y="connsiteY0"/>
                </a:cxn>
                <a:cxn ang="0">
                  <a:pos x="connsiteX1" y="connsiteY1"/>
                </a:cxn>
              </a:cxnLst>
              <a:rect l="l" t="t" r="r" b="b"/>
              <a:pathLst>
                <a:path w="9525" h="9525">
                  <a:moveTo>
                    <a:pt x="7144" y="8227"/>
                  </a:moveTo>
                  <a:cubicBezTo>
                    <a:pt x="7144" y="9179"/>
                    <a:pt x="13811" y="5369"/>
                    <a:pt x="7144" y="82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36" name="Freeform: Shape 1935">
              <a:extLst>
                <a:ext uri="{FF2B5EF4-FFF2-40B4-BE49-F238E27FC236}">
                  <a16:creationId xmlns:a16="http://schemas.microsoft.com/office/drawing/2014/main" xmlns="" id="{26D157F3-C36B-47B5-951A-44D5E52B8C51}"/>
                </a:ext>
              </a:extLst>
            </p:cNvPr>
            <p:cNvSpPr/>
            <p:nvPr/>
          </p:nvSpPr>
          <p:spPr>
            <a:xfrm>
              <a:off x="7415689" y="65289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37" name="Freeform: Shape 1936">
              <a:extLst>
                <a:ext uri="{FF2B5EF4-FFF2-40B4-BE49-F238E27FC236}">
                  <a16:creationId xmlns:a16="http://schemas.microsoft.com/office/drawing/2014/main" xmlns="" id="{D34916CD-49BA-4B52-9EA3-B4248A1284AE}"/>
                </a:ext>
              </a:extLst>
            </p:cNvPr>
            <p:cNvSpPr/>
            <p:nvPr/>
          </p:nvSpPr>
          <p:spPr>
            <a:xfrm>
              <a:off x="7421642" y="656034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8096"/>
                    <a:pt x="6906" y="8096"/>
                    <a:pt x="7858" y="7144"/>
                  </a:cubicBezTo>
                  <a:cubicBezTo>
                    <a:pt x="6906" y="8096"/>
                    <a:pt x="7858" y="8096"/>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38" name="Freeform: Shape 1937">
              <a:extLst>
                <a:ext uri="{FF2B5EF4-FFF2-40B4-BE49-F238E27FC236}">
                  <a16:creationId xmlns:a16="http://schemas.microsoft.com/office/drawing/2014/main" xmlns="" id="{D417A808-6A75-4CD2-8594-5E95AB0A9A2E}"/>
                </a:ext>
              </a:extLst>
            </p:cNvPr>
            <p:cNvSpPr/>
            <p:nvPr/>
          </p:nvSpPr>
          <p:spPr>
            <a:xfrm>
              <a:off x="7453789" y="651867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7144" y="7858"/>
                    <a:pt x="7144" y="7858"/>
                  </a:cubicBez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39" name="Freeform: Shape 1938">
              <a:extLst>
                <a:ext uri="{FF2B5EF4-FFF2-40B4-BE49-F238E27FC236}">
                  <a16:creationId xmlns:a16="http://schemas.microsoft.com/office/drawing/2014/main" xmlns="" id="{3D63560A-92EC-4C2A-B96C-AF067BE501FB}"/>
                </a:ext>
              </a:extLst>
            </p:cNvPr>
            <p:cNvSpPr/>
            <p:nvPr/>
          </p:nvSpPr>
          <p:spPr>
            <a:xfrm>
              <a:off x="7467124" y="65070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1095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40" name="Freeform: Shape 1939">
              <a:extLst>
                <a:ext uri="{FF2B5EF4-FFF2-40B4-BE49-F238E27FC236}">
                  <a16:creationId xmlns:a16="http://schemas.microsoft.com/office/drawing/2014/main" xmlns="" id="{1D8F24CE-6593-4489-B9B3-3789AC668F59}"/>
                </a:ext>
              </a:extLst>
            </p:cNvPr>
            <p:cNvSpPr/>
            <p:nvPr/>
          </p:nvSpPr>
          <p:spPr>
            <a:xfrm>
              <a:off x="7441406" y="66308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41" name="Freeform: Shape 1940">
              <a:extLst>
                <a:ext uri="{FF2B5EF4-FFF2-40B4-BE49-F238E27FC236}">
                  <a16:creationId xmlns:a16="http://schemas.microsoft.com/office/drawing/2014/main" xmlns="" id="{EEE8D612-B0E2-4FC9-AA6D-6E1465B4B79B}"/>
                </a:ext>
              </a:extLst>
            </p:cNvPr>
            <p:cNvSpPr/>
            <p:nvPr/>
          </p:nvSpPr>
          <p:spPr>
            <a:xfrm>
              <a:off x="7471886" y="6662261"/>
              <a:ext cx="9525" cy="19050"/>
            </a:xfrm>
            <a:custGeom>
              <a:avLst/>
              <a:gdLst>
                <a:gd name="connsiteX0" fmla="*/ 9049 w 9525"/>
                <a:gd name="connsiteY0" fmla="*/ 11906 h 19050"/>
                <a:gd name="connsiteX1" fmla="*/ 7144 w 9525"/>
                <a:gd name="connsiteY1" fmla="*/ 7144 h 19050"/>
                <a:gd name="connsiteX2" fmla="*/ 9049 w 9525"/>
                <a:gd name="connsiteY2" fmla="*/ 11906 h 19050"/>
              </a:gdLst>
              <a:ahLst/>
              <a:cxnLst>
                <a:cxn ang="0">
                  <a:pos x="connsiteX0" y="connsiteY0"/>
                </a:cxn>
                <a:cxn ang="0">
                  <a:pos x="connsiteX1" y="connsiteY1"/>
                </a:cxn>
                <a:cxn ang="0">
                  <a:pos x="connsiteX2" y="connsiteY2"/>
                </a:cxn>
              </a:cxnLst>
              <a:rect l="l" t="t" r="r" b="b"/>
              <a:pathLst>
                <a:path w="9525" h="19050">
                  <a:moveTo>
                    <a:pt x="9049" y="11906"/>
                  </a:moveTo>
                  <a:cubicBezTo>
                    <a:pt x="8096" y="10001"/>
                    <a:pt x="8096" y="8096"/>
                    <a:pt x="7144" y="7144"/>
                  </a:cubicBezTo>
                  <a:cubicBezTo>
                    <a:pt x="8096" y="8096"/>
                    <a:pt x="8096" y="11906"/>
                    <a:pt x="9049" y="1190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42" name="Freeform: Shape 1941">
              <a:extLst>
                <a:ext uri="{FF2B5EF4-FFF2-40B4-BE49-F238E27FC236}">
                  <a16:creationId xmlns:a16="http://schemas.microsoft.com/office/drawing/2014/main" xmlns="" id="{5357895F-6FC9-4519-A910-16CE3A7E9342}"/>
                </a:ext>
              </a:extLst>
            </p:cNvPr>
            <p:cNvSpPr/>
            <p:nvPr/>
          </p:nvSpPr>
          <p:spPr>
            <a:xfrm>
              <a:off x="7426166" y="65231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7"/>
                    <a:pt x="7144" y="7144"/>
                  </a:cubicBezTo>
                  <a:cubicBezTo>
                    <a:pt x="7144" y="8097"/>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43" name="Freeform: Shape 1942">
              <a:extLst>
                <a:ext uri="{FF2B5EF4-FFF2-40B4-BE49-F238E27FC236}">
                  <a16:creationId xmlns:a16="http://schemas.microsoft.com/office/drawing/2014/main" xmlns="" id="{BBE74983-7F95-407A-B08C-184B65C66304}"/>
                </a:ext>
              </a:extLst>
            </p:cNvPr>
            <p:cNvSpPr/>
            <p:nvPr/>
          </p:nvSpPr>
          <p:spPr>
            <a:xfrm>
              <a:off x="7471886" y="66622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44" name="Freeform: Shape 1943">
              <a:extLst>
                <a:ext uri="{FF2B5EF4-FFF2-40B4-BE49-F238E27FC236}">
                  <a16:creationId xmlns:a16="http://schemas.microsoft.com/office/drawing/2014/main" xmlns="" id="{91423DB2-5E6E-4F18-8656-4AB27C90C4CE}"/>
                </a:ext>
              </a:extLst>
            </p:cNvPr>
            <p:cNvSpPr/>
            <p:nvPr/>
          </p:nvSpPr>
          <p:spPr>
            <a:xfrm>
              <a:off x="7454741" y="6656546"/>
              <a:ext cx="9525" cy="9525"/>
            </a:xfrm>
            <a:custGeom>
              <a:avLst/>
              <a:gdLst>
                <a:gd name="connsiteX0" fmla="*/ 7144 w 9525"/>
                <a:gd name="connsiteY0" fmla="*/ 10954 h 9525"/>
                <a:gd name="connsiteX1" fmla="*/ 7144 w 9525"/>
                <a:gd name="connsiteY1" fmla="*/ 7144 h 9525"/>
                <a:gd name="connsiteX2" fmla="*/ 7144 w 9525"/>
                <a:gd name="connsiteY2" fmla="*/ 10954 h 9525"/>
              </a:gdLst>
              <a:ahLst/>
              <a:cxnLst>
                <a:cxn ang="0">
                  <a:pos x="connsiteX0" y="connsiteY0"/>
                </a:cxn>
                <a:cxn ang="0">
                  <a:pos x="connsiteX1" y="connsiteY1"/>
                </a:cxn>
                <a:cxn ang="0">
                  <a:pos x="connsiteX2" y="connsiteY2"/>
                </a:cxn>
              </a:cxnLst>
              <a:rect l="l" t="t" r="r" b="b"/>
              <a:pathLst>
                <a:path w="9525" h="9525">
                  <a:moveTo>
                    <a:pt x="7144" y="10954"/>
                  </a:moveTo>
                  <a:cubicBezTo>
                    <a:pt x="7144" y="9049"/>
                    <a:pt x="7144" y="8097"/>
                    <a:pt x="7144" y="7144"/>
                  </a:cubicBezTo>
                  <a:cubicBezTo>
                    <a:pt x="7144" y="8097"/>
                    <a:pt x="7144" y="9049"/>
                    <a:pt x="7144"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45" name="Freeform: Shape 1944">
              <a:extLst>
                <a:ext uri="{FF2B5EF4-FFF2-40B4-BE49-F238E27FC236}">
                  <a16:creationId xmlns:a16="http://schemas.microsoft.com/office/drawing/2014/main" xmlns="" id="{86C38537-9D2E-4237-B7BD-2815F53E8BDE}"/>
                </a:ext>
              </a:extLst>
            </p:cNvPr>
            <p:cNvSpPr/>
            <p:nvPr/>
          </p:nvSpPr>
          <p:spPr>
            <a:xfrm>
              <a:off x="7446169" y="662606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46" name="Freeform: Shape 1945">
              <a:extLst>
                <a:ext uri="{FF2B5EF4-FFF2-40B4-BE49-F238E27FC236}">
                  <a16:creationId xmlns:a16="http://schemas.microsoft.com/office/drawing/2014/main" xmlns="" id="{98020D82-6AF2-41A8-BF02-6CEDE65F25C8}"/>
                </a:ext>
              </a:extLst>
            </p:cNvPr>
            <p:cNvSpPr/>
            <p:nvPr/>
          </p:nvSpPr>
          <p:spPr>
            <a:xfrm>
              <a:off x="7456646" y="66517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002"/>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47" name="Freeform: Shape 1946">
              <a:extLst>
                <a:ext uri="{FF2B5EF4-FFF2-40B4-BE49-F238E27FC236}">
                  <a16:creationId xmlns:a16="http://schemas.microsoft.com/office/drawing/2014/main" xmlns="" id="{EEB5A0AE-230F-4649-990B-8FE1CCAE7328}"/>
                </a:ext>
              </a:extLst>
            </p:cNvPr>
            <p:cNvSpPr/>
            <p:nvPr/>
          </p:nvSpPr>
          <p:spPr>
            <a:xfrm>
              <a:off x="7459504" y="6654084"/>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7144" y="5795"/>
                    <a:pt x="7144" y="7701"/>
                    <a:pt x="714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48" name="Freeform: Shape 1947">
              <a:extLst>
                <a:ext uri="{FF2B5EF4-FFF2-40B4-BE49-F238E27FC236}">
                  <a16:creationId xmlns:a16="http://schemas.microsoft.com/office/drawing/2014/main" xmlns="" id="{5E79882D-5D9C-470F-86CC-7732F35C17CE}"/>
                </a:ext>
              </a:extLst>
            </p:cNvPr>
            <p:cNvSpPr/>
            <p:nvPr/>
          </p:nvSpPr>
          <p:spPr>
            <a:xfrm>
              <a:off x="7455694" y="6543304"/>
              <a:ext cx="9525" cy="9525"/>
            </a:xfrm>
            <a:custGeom>
              <a:avLst/>
              <a:gdLst>
                <a:gd name="connsiteX0" fmla="*/ 7144 w 9525"/>
                <a:gd name="connsiteY0" fmla="*/ 7990 h 9525"/>
                <a:gd name="connsiteX1" fmla="*/ 10001 w 9525"/>
                <a:gd name="connsiteY1" fmla="*/ 7990 h 9525"/>
                <a:gd name="connsiteX2" fmla="*/ 7144 w 9525"/>
                <a:gd name="connsiteY2" fmla="*/ 7990 h 9525"/>
              </a:gdLst>
              <a:ahLst/>
              <a:cxnLst>
                <a:cxn ang="0">
                  <a:pos x="connsiteX0" y="connsiteY0"/>
                </a:cxn>
                <a:cxn ang="0">
                  <a:pos x="connsiteX1" y="connsiteY1"/>
                </a:cxn>
                <a:cxn ang="0">
                  <a:pos x="connsiteX2" y="connsiteY2"/>
                </a:cxn>
              </a:cxnLst>
              <a:rect l="l" t="t" r="r" b="b"/>
              <a:pathLst>
                <a:path w="9525" h="9525">
                  <a:moveTo>
                    <a:pt x="7144" y="7990"/>
                  </a:moveTo>
                  <a:cubicBezTo>
                    <a:pt x="8096" y="7990"/>
                    <a:pt x="9049" y="7990"/>
                    <a:pt x="10001" y="7990"/>
                  </a:cubicBezTo>
                  <a:cubicBezTo>
                    <a:pt x="7144" y="7990"/>
                    <a:pt x="7144" y="6085"/>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49" name="Freeform: Shape 1948">
              <a:extLst>
                <a:ext uri="{FF2B5EF4-FFF2-40B4-BE49-F238E27FC236}">
                  <a16:creationId xmlns:a16="http://schemas.microsoft.com/office/drawing/2014/main" xmlns="" id="{4D59EA71-C8F2-46BE-816D-4C3CE5752C42}"/>
                </a:ext>
              </a:extLst>
            </p:cNvPr>
            <p:cNvSpPr/>
            <p:nvPr/>
          </p:nvSpPr>
          <p:spPr>
            <a:xfrm>
              <a:off x="7424261" y="652372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954" y="6614"/>
                    <a:pt x="8096"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50" name="Freeform: Shape 1949">
              <a:extLst>
                <a:ext uri="{FF2B5EF4-FFF2-40B4-BE49-F238E27FC236}">
                  <a16:creationId xmlns:a16="http://schemas.microsoft.com/office/drawing/2014/main" xmlns="" id="{94B0F0C6-EC23-4D66-A85A-A2FF81F76093}"/>
                </a:ext>
              </a:extLst>
            </p:cNvPr>
            <p:cNvSpPr/>
            <p:nvPr/>
          </p:nvSpPr>
          <p:spPr>
            <a:xfrm>
              <a:off x="7451884" y="657748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8096" y="8097"/>
                    <a:pt x="8096" y="8097"/>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51" name="Freeform: Shape 1950">
              <a:extLst>
                <a:ext uri="{FF2B5EF4-FFF2-40B4-BE49-F238E27FC236}">
                  <a16:creationId xmlns:a16="http://schemas.microsoft.com/office/drawing/2014/main" xmlns="" id="{F1F6A3BF-DDE8-48CC-A9A0-045396E5ABAE}"/>
                </a:ext>
              </a:extLst>
            </p:cNvPr>
            <p:cNvSpPr/>
            <p:nvPr/>
          </p:nvSpPr>
          <p:spPr>
            <a:xfrm>
              <a:off x="7456646" y="657897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52" name="Freeform: Shape 1951">
              <a:extLst>
                <a:ext uri="{FF2B5EF4-FFF2-40B4-BE49-F238E27FC236}">
                  <a16:creationId xmlns:a16="http://schemas.microsoft.com/office/drawing/2014/main" xmlns="" id="{2D83E616-FDD5-40F3-9EB2-104774BB41E4}"/>
                </a:ext>
              </a:extLst>
            </p:cNvPr>
            <p:cNvSpPr/>
            <p:nvPr/>
          </p:nvSpPr>
          <p:spPr>
            <a:xfrm>
              <a:off x="7452836" y="6578441"/>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9049" y="25241"/>
                    <a:pt x="7144"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53" name="Freeform: Shape 1952">
              <a:extLst>
                <a:ext uri="{FF2B5EF4-FFF2-40B4-BE49-F238E27FC236}">
                  <a16:creationId xmlns:a16="http://schemas.microsoft.com/office/drawing/2014/main" xmlns="" id="{A29E1710-B0A7-4AC2-B88C-620B28A7B1D5}"/>
                </a:ext>
              </a:extLst>
            </p:cNvPr>
            <p:cNvSpPr/>
            <p:nvPr/>
          </p:nvSpPr>
          <p:spPr>
            <a:xfrm>
              <a:off x="7457599" y="654319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54" name="Freeform: Shape 1953">
              <a:extLst>
                <a:ext uri="{FF2B5EF4-FFF2-40B4-BE49-F238E27FC236}">
                  <a16:creationId xmlns:a16="http://schemas.microsoft.com/office/drawing/2014/main" xmlns="" id="{96C715D5-7E8C-414D-8471-7EF9EA3DBBB0}"/>
                </a:ext>
              </a:extLst>
            </p:cNvPr>
            <p:cNvSpPr/>
            <p:nvPr/>
          </p:nvSpPr>
          <p:spPr>
            <a:xfrm>
              <a:off x="7412831" y="6504125"/>
              <a:ext cx="76200" cy="171450"/>
            </a:xfrm>
            <a:custGeom>
              <a:avLst/>
              <a:gdLst>
                <a:gd name="connsiteX0" fmla="*/ 45244 w 76200"/>
                <a:gd name="connsiteY0" fmla="*/ 37644 h 171450"/>
                <a:gd name="connsiteX1" fmla="*/ 57626 w 76200"/>
                <a:gd name="connsiteY1" fmla="*/ 47169 h 171450"/>
                <a:gd name="connsiteX2" fmla="*/ 56674 w 76200"/>
                <a:gd name="connsiteY2" fmla="*/ 47169 h 171450"/>
                <a:gd name="connsiteX3" fmla="*/ 55721 w 76200"/>
                <a:gd name="connsiteY3" fmla="*/ 50026 h 171450"/>
                <a:gd name="connsiteX4" fmla="*/ 47149 w 76200"/>
                <a:gd name="connsiteY4" fmla="*/ 48122 h 171450"/>
                <a:gd name="connsiteX5" fmla="*/ 48101 w 76200"/>
                <a:gd name="connsiteY5" fmla="*/ 72887 h 171450"/>
                <a:gd name="connsiteX6" fmla="*/ 54769 w 76200"/>
                <a:gd name="connsiteY6" fmla="*/ 79554 h 171450"/>
                <a:gd name="connsiteX7" fmla="*/ 49054 w 76200"/>
                <a:gd name="connsiteY7" fmla="*/ 77649 h 171450"/>
                <a:gd name="connsiteX8" fmla="*/ 53816 w 76200"/>
                <a:gd name="connsiteY8" fmla="*/ 86222 h 171450"/>
                <a:gd name="connsiteX9" fmla="*/ 50959 w 76200"/>
                <a:gd name="connsiteY9" fmla="*/ 81459 h 171450"/>
                <a:gd name="connsiteX10" fmla="*/ 49054 w 76200"/>
                <a:gd name="connsiteY10" fmla="*/ 78601 h 171450"/>
                <a:gd name="connsiteX11" fmla="*/ 51911 w 76200"/>
                <a:gd name="connsiteY11" fmla="*/ 85269 h 171450"/>
                <a:gd name="connsiteX12" fmla="*/ 51911 w 76200"/>
                <a:gd name="connsiteY12" fmla="*/ 84317 h 171450"/>
                <a:gd name="connsiteX13" fmla="*/ 48101 w 76200"/>
                <a:gd name="connsiteY13" fmla="*/ 76697 h 171450"/>
                <a:gd name="connsiteX14" fmla="*/ 54769 w 76200"/>
                <a:gd name="connsiteY14" fmla="*/ 95747 h 171450"/>
                <a:gd name="connsiteX15" fmla="*/ 50959 w 76200"/>
                <a:gd name="connsiteY15" fmla="*/ 86222 h 171450"/>
                <a:gd name="connsiteX16" fmla="*/ 54769 w 76200"/>
                <a:gd name="connsiteY16" fmla="*/ 97651 h 171450"/>
                <a:gd name="connsiteX17" fmla="*/ 50006 w 76200"/>
                <a:gd name="connsiteY17" fmla="*/ 83364 h 171450"/>
                <a:gd name="connsiteX18" fmla="*/ 48101 w 76200"/>
                <a:gd name="connsiteY18" fmla="*/ 78601 h 171450"/>
                <a:gd name="connsiteX19" fmla="*/ 47149 w 76200"/>
                <a:gd name="connsiteY19" fmla="*/ 75744 h 171450"/>
                <a:gd name="connsiteX20" fmla="*/ 47149 w 76200"/>
                <a:gd name="connsiteY20" fmla="*/ 76697 h 171450"/>
                <a:gd name="connsiteX21" fmla="*/ 53816 w 76200"/>
                <a:gd name="connsiteY21" fmla="*/ 97651 h 171450"/>
                <a:gd name="connsiteX22" fmla="*/ 54769 w 76200"/>
                <a:gd name="connsiteY22" fmla="*/ 104319 h 171450"/>
                <a:gd name="connsiteX23" fmla="*/ 50006 w 76200"/>
                <a:gd name="connsiteY23" fmla="*/ 88126 h 171450"/>
                <a:gd name="connsiteX24" fmla="*/ 55721 w 76200"/>
                <a:gd name="connsiteY24" fmla="*/ 110987 h 171450"/>
                <a:gd name="connsiteX25" fmla="*/ 49054 w 76200"/>
                <a:gd name="connsiteY25" fmla="*/ 86222 h 171450"/>
                <a:gd name="connsiteX26" fmla="*/ 50006 w 76200"/>
                <a:gd name="connsiteY26" fmla="*/ 91937 h 171450"/>
                <a:gd name="connsiteX27" fmla="*/ 52864 w 76200"/>
                <a:gd name="connsiteY27" fmla="*/ 106224 h 171450"/>
                <a:gd name="connsiteX28" fmla="*/ 51911 w 76200"/>
                <a:gd name="connsiteY28" fmla="*/ 101462 h 171450"/>
                <a:gd name="connsiteX29" fmla="*/ 47149 w 76200"/>
                <a:gd name="connsiteY29" fmla="*/ 78601 h 171450"/>
                <a:gd name="connsiteX30" fmla="*/ 47149 w 76200"/>
                <a:gd name="connsiteY30" fmla="*/ 80507 h 171450"/>
                <a:gd name="connsiteX31" fmla="*/ 50959 w 76200"/>
                <a:gd name="connsiteY31" fmla="*/ 99557 h 171450"/>
                <a:gd name="connsiteX32" fmla="*/ 45244 w 76200"/>
                <a:gd name="connsiteY32" fmla="*/ 70029 h 171450"/>
                <a:gd name="connsiteX33" fmla="*/ 50006 w 76200"/>
                <a:gd name="connsiteY33" fmla="*/ 101462 h 171450"/>
                <a:gd name="connsiteX34" fmla="*/ 46196 w 76200"/>
                <a:gd name="connsiteY34" fmla="*/ 78601 h 171450"/>
                <a:gd name="connsiteX35" fmla="*/ 47149 w 76200"/>
                <a:gd name="connsiteY35" fmla="*/ 87174 h 171450"/>
                <a:gd name="connsiteX36" fmla="*/ 47149 w 76200"/>
                <a:gd name="connsiteY36" fmla="*/ 92889 h 171450"/>
                <a:gd name="connsiteX37" fmla="*/ 47149 w 76200"/>
                <a:gd name="connsiteY37" fmla="*/ 92889 h 171450"/>
                <a:gd name="connsiteX38" fmla="*/ 46196 w 76200"/>
                <a:gd name="connsiteY38" fmla="*/ 85269 h 171450"/>
                <a:gd name="connsiteX39" fmla="*/ 45244 w 76200"/>
                <a:gd name="connsiteY39" fmla="*/ 78601 h 171450"/>
                <a:gd name="connsiteX40" fmla="*/ 46196 w 76200"/>
                <a:gd name="connsiteY40" fmla="*/ 90984 h 171450"/>
                <a:gd name="connsiteX41" fmla="*/ 46196 w 76200"/>
                <a:gd name="connsiteY41" fmla="*/ 97651 h 171450"/>
                <a:gd name="connsiteX42" fmla="*/ 44291 w 76200"/>
                <a:gd name="connsiteY42" fmla="*/ 78601 h 171450"/>
                <a:gd name="connsiteX43" fmla="*/ 44291 w 76200"/>
                <a:gd name="connsiteY43" fmla="*/ 87174 h 171450"/>
                <a:gd name="connsiteX44" fmla="*/ 44291 w 76200"/>
                <a:gd name="connsiteY44" fmla="*/ 80507 h 171450"/>
                <a:gd name="connsiteX45" fmla="*/ 43339 w 76200"/>
                <a:gd name="connsiteY45" fmla="*/ 93842 h 171450"/>
                <a:gd name="connsiteX46" fmla="*/ 43339 w 76200"/>
                <a:gd name="connsiteY46" fmla="*/ 79554 h 171450"/>
                <a:gd name="connsiteX47" fmla="*/ 42386 w 76200"/>
                <a:gd name="connsiteY47" fmla="*/ 90984 h 171450"/>
                <a:gd name="connsiteX48" fmla="*/ 42386 w 76200"/>
                <a:gd name="connsiteY48" fmla="*/ 84317 h 171450"/>
                <a:gd name="connsiteX49" fmla="*/ 39529 w 76200"/>
                <a:gd name="connsiteY49" fmla="*/ 102414 h 171450"/>
                <a:gd name="connsiteX50" fmla="*/ 41434 w 76200"/>
                <a:gd name="connsiteY50" fmla="*/ 82412 h 171450"/>
                <a:gd name="connsiteX51" fmla="*/ 41434 w 76200"/>
                <a:gd name="connsiteY51" fmla="*/ 82412 h 171450"/>
                <a:gd name="connsiteX52" fmla="*/ 41434 w 76200"/>
                <a:gd name="connsiteY52" fmla="*/ 83364 h 171450"/>
                <a:gd name="connsiteX53" fmla="*/ 38576 w 76200"/>
                <a:gd name="connsiteY53" fmla="*/ 88126 h 171450"/>
                <a:gd name="connsiteX54" fmla="*/ 40481 w 76200"/>
                <a:gd name="connsiteY54" fmla="*/ 79554 h 171450"/>
                <a:gd name="connsiteX55" fmla="*/ 34766 w 76200"/>
                <a:gd name="connsiteY55" fmla="*/ 88126 h 171450"/>
                <a:gd name="connsiteX56" fmla="*/ 37624 w 76200"/>
                <a:gd name="connsiteY56" fmla="*/ 79554 h 171450"/>
                <a:gd name="connsiteX57" fmla="*/ 36671 w 76200"/>
                <a:gd name="connsiteY57" fmla="*/ 78601 h 171450"/>
                <a:gd name="connsiteX58" fmla="*/ 19526 w 76200"/>
                <a:gd name="connsiteY58" fmla="*/ 50979 h 171450"/>
                <a:gd name="connsiteX59" fmla="*/ 18574 w 76200"/>
                <a:gd name="connsiteY59" fmla="*/ 47169 h 171450"/>
                <a:gd name="connsiteX60" fmla="*/ 23336 w 76200"/>
                <a:gd name="connsiteY60" fmla="*/ 41454 h 171450"/>
                <a:gd name="connsiteX61" fmla="*/ 15716 w 76200"/>
                <a:gd name="connsiteY61" fmla="*/ 40501 h 171450"/>
                <a:gd name="connsiteX62" fmla="*/ 23336 w 76200"/>
                <a:gd name="connsiteY62" fmla="*/ 33834 h 171450"/>
                <a:gd name="connsiteX63" fmla="*/ 10001 w 76200"/>
                <a:gd name="connsiteY63" fmla="*/ 29072 h 171450"/>
                <a:gd name="connsiteX64" fmla="*/ 16669 w 76200"/>
                <a:gd name="connsiteY64" fmla="*/ 23357 h 171450"/>
                <a:gd name="connsiteX65" fmla="*/ 15716 w 76200"/>
                <a:gd name="connsiteY65" fmla="*/ 21451 h 171450"/>
                <a:gd name="connsiteX66" fmla="*/ 12859 w 76200"/>
                <a:gd name="connsiteY66" fmla="*/ 20499 h 171450"/>
                <a:gd name="connsiteX67" fmla="*/ 13811 w 76200"/>
                <a:gd name="connsiteY67" fmla="*/ 31929 h 171450"/>
                <a:gd name="connsiteX68" fmla="*/ 7144 w 76200"/>
                <a:gd name="connsiteY68" fmla="*/ 35739 h 171450"/>
                <a:gd name="connsiteX69" fmla="*/ 15716 w 76200"/>
                <a:gd name="connsiteY69" fmla="*/ 51932 h 171450"/>
                <a:gd name="connsiteX70" fmla="*/ 23336 w 76200"/>
                <a:gd name="connsiteY70" fmla="*/ 54789 h 171450"/>
                <a:gd name="connsiteX71" fmla="*/ 13811 w 76200"/>
                <a:gd name="connsiteY71" fmla="*/ 60504 h 171450"/>
                <a:gd name="connsiteX72" fmla="*/ 19526 w 76200"/>
                <a:gd name="connsiteY72" fmla="*/ 64314 h 171450"/>
                <a:gd name="connsiteX73" fmla="*/ 26194 w 76200"/>
                <a:gd name="connsiteY73" fmla="*/ 88126 h 171450"/>
                <a:gd name="connsiteX74" fmla="*/ 31909 w 76200"/>
                <a:gd name="connsiteY74" fmla="*/ 91937 h 171450"/>
                <a:gd name="connsiteX75" fmla="*/ 27146 w 76200"/>
                <a:gd name="connsiteY75" fmla="*/ 106224 h 171450"/>
                <a:gd name="connsiteX76" fmla="*/ 30004 w 76200"/>
                <a:gd name="connsiteY76" fmla="*/ 110034 h 171450"/>
                <a:gd name="connsiteX77" fmla="*/ 33814 w 76200"/>
                <a:gd name="connsiteY77" fmla="*/ 105272 h 171450"/>
                <a:gd name="connsiteX78" fmla="*/ 31909 w 76200"/>
                <a:gd name="connsiteY78" fmla="*/ 128132 h 171450"/>
                <a:gd name="connsiteX79" fmla="*/ 34766 w 76200"/>
                <a:gd name="connsiteY79" fmla="*/ 115749 h 171450"/>
                <a:gd name="connsiteX80" fmla="*/ 34766 w 76200"/>
                <a:gd name="connsiteY80" fmla="*/ 130989 h 171450"/>
                <a:gd name="connsiteX81" fmla="*/ 35719 w 76200"/>
                <a:gd name="connsiteY81" fmla="*/ 134799 h 171450"/>
                <a:gd name="connsiteX82" fmla="*/ 39529 w 76200"/>
                <a:gd name="connsiteY82" fmla="*/ 120512 h 171450"/>
                <a:gd name="connsiteX83" fmla="*/ 41434 w 76200"/>
                <a:gd name="connsiteY83" fmla="*/ 148134 h 171450"/>
                <a:gd name="connsiteX84" fmla="*/ 41434 w 76200"/>
                <a:gd name="connsiteY84" fmla="*/ 123369 h 171450"/>
                <a:gd name="connsiteX85" fmla="*/ 45244 w 76200"/>
                <a:gd name="connsiteY85" fmla="*/ 147182 h 171450"/>
                <a:gd name="connsiteX86" fmla="*/ 45244 w 76200"/>
                <a:gd name="connsiteY86" fmla="*/ 140514 h 171450"/>
                <a:gd name="connsiteX87" fmla="*/ 46196 w 76200"/>
                <a:gd name="connsiteY87" fmla="*/ 154801 h 171450"/>
                <a:gd name="connsiteX88" fmla="*/ 46196 w 76200"/>
                <a:gd name="connsiteY88" fmla="*/ 144324 h 171450"/>
                <a:gd name="connsiteX89" fmla="*/ 47149 w 76200"/>
                <a:gd name="connsiteY89" fmla="*/ 152897 h 171450"/>
                <a:gd name="connsiteX90" fmla="*/ 48101 w 76200"/>
                <a:gd name="connsiteY90" fmla="*/ 139562 h 171450"/>
                <a:gd name="connsiteX91" fmla="*/ 49054 w 76200"/>
                <a:gd name="connsiteY91" fmla="*/ 143372 h 171450"/>
                <a:gd name="connsiteX92" fmla="*/ 49054 w 76200"/>
                <a:gd name="connsiteY92" fmla="*/ 136704 h 171450"/>
                <a:gd name="connsiteX93" fmla="*/ 51911 w 76200"/>
                <a:gd name="connsiteY93" fmla="*/ 152897 h 171450"/>
                <a:gd name="connsiteX94" fmla="*/ 53816 w 76200"/>
                <a:gd name="connsiteY94" fmla="*/ 148134 h 171450"/>
                <a:gd name="connsiteX95" fmla="*/ 54769 w 76200"/>
                <a:gd name="connsiteY95" fmla="*/ 160517 h 171450"/>
                <a:gd name="connsiteX96" fmla="*/ 56674 w 76200"/>
                <a:gd name="connsiteY96" fmla="*/ 155754 h 171450"/>
                <a:gd name="connsiteX97" fmla="*/ 56674 w 76200"/>
                <a:gd name="connsiteY97" fmla="*/ 154801 h 171450"/>
                <a:gd name="connsiteX98" fmla="*/ 58579 w 76200"/>
                <a:gd name="connsiteY98" fmla="*/ 161469 h 171450"/>
                <a:gd name="connsiteX99" fmla="*/ 62389 w 76200"/>
                <a:gd name="connsiteY99" fmla="*/ 169089 h 171450"/>
                <a:gd name="connsiteX100" fmla="*/ 63341 w 76200"/>
                <a:gd name="connsiteY100" fmla="*/ 161469 h 171450"/>
                <a:gd name="connsiteX101" fmla="*/ 67151 w 76200"/>
                <a:gd name="connsiteY101" fmla="*/ 170042 h 171450"/>
                <a:gd name="connsiteX102" fmla="*/ 68104 w 76200"/>
                <a:gd name="connsiteY102" fmla="*/ 168137 h 171450"/>
                <a:gd name="connsiteX103" fmla="*/ 67151 w 76200"/>
                <a:gd name="connsiteY103" fmla="*/ 160517 h 171450"/>
                <a:gd name="connsiteX104" fmla="*/ 70009 w 76200"/>
                <a:gd name="connsiteY104" fmla="*/ 161469 h 171450"/>
                <a:gd name="connsiteX105" fmla="*/ 70009 w 76200"/>
                <a:gd name="connsiteY105" fmla="*/ 160517 h 171450"/>
                <a:gd name="connsiteX106" fmla="*/ 67151 w 76200"/>
                <a:gd name="connsiteY106" fmla="*/ 147182 h 171450"/>
                <a:gd name="connsiteX107" fmla="*/ 73819 w 76200"/>
                <a:gd name="connsiteY107" fmla="*/ 163374 h 171450"/>
                <a:gd name="connsiteX108" fmla="*/ 70009 w 76200"/>
                <a:gd name="connsiteY108" fmla="*/ 146229 h 171450"/>
                <a:gd name="connsiteX109" fmla="*/ 70009 w 76200"/>
                <a:gd name="connsiteY109" fmla="*/ 132894 h 171450"/>
                <a:gd name="connsiteX110" fmla="*/ 74771 w 76200"/>
                <a:gd name="connsiteY110" fmla="*/ 141467 h 171450"/>
                <a:gd name="connsiteX111" fmla="*/ 70009 w 76200"/>
                <a:gd name="connsiteY111" fmla="*/ 112892 h 171450"/>
                <a:gd name="connsiteX112" fmla="*/ 75724 w 76200"/>
                <a:gd name="connsiteY112" fmla="*/ 113844 h 171450"/>
                <a:gd name="connsiteX113" fmla="*/ 67151 w 76200"/>
                <a:gd name="connsiteY113" fmla="*/ 98604 h 171450"/>
                <a:gd name="connsiteX114" fmla="*/ 66199 w 76200"/>
                <a:gd name="connsiteY114" fmla="*/ 64314 h 171450"/>
                <a:gd name="connsiteX115" fmla="*/ 73819 w 76200"/>
                <a:gd name="connsiteY115" fmla="*/ 66219 h 171450"/>
                <a:gd name="connsiteX116" fmla="*/ 67151 w 76200"/>
                <a:gd name="connsiteY116" fmla="*/ 59551 h 171450"/>
                <a:gd name="connsiteX117" fmla="*/ 68104 w 76200"/>
                <a:gd name="connsiteY117" fmla="*/ 61457 h 171450"/>
                <a:gd name="connsiteX118" fmla="*/ 62389 w 76200"/>
                <a:gd name="connsiteY118" fmla="*/ 59551 h 171450"/>
                <a:gd name="connsiteX119" fmla="*/ 68104 w 76200"/>
                <a:gd name="connsiteY119" fmla="*/ 9069 h 171450"/>
                <a:gd name="connsiteX120" fmla="*/ 46196 w 76200"/>
                <a:gd name="connsiteY120" fmla="*/ 9069 h 171450"/>
                <a:gd name="connsiteX121" fmla="*/ 46196 w 76200"/>
                <a:gd name="connsiteY121" fmla="*/ 10022 h 171450"/>
                <a:gd name="connsiteX122" fmla="*/ 45244 w 76200"/>
                <a:gd name="connsiteY122" fmla="*/ 11926 h 171450"/>
                <a:gd name="connsiteX123" fmla="*/ 50959 w 76200"/>
                <a:gd name="connsiteY123" fmla="*/ 13832 h 171450"/>
                <a:gd name="connsiteX124" fmla="*/ 43339 w 76200"/>
                <a:gd name="connsiteY124" fmla="*/ 23357 h 171450"/>
                <a:gd name="connsiteX125" fmla="*/ 51911 w 76200"/>
                <a:gd name="connsiteY125" fmla="*/ 30976 h 171450"/>
                <a:gd name="connsiteX126" fmla="*/ 45244 w 76200"/>
                <a:gd name="connsiteY126" fmla="*/ 37644 h 171450"/>
                <a:gd name="connsiteX127" fmla="*/ 54769 w 76200"/>
                <a:gd name="connsiteY127" fmla="*/ 67172 h 171450"/>
                <a:gd name="connsiteX128" fmla="*/ 54769 w 76200"/>
                <a:gd name="connsiteY128" fmla="*/ 67172 h 171450"/>
                <a:gd name="connsiteX129" fmla="*/ 54769 w 76200"/>
                <a:gd name="connsiteY129" fmla="*/ 69076 h 171450"/>
                <a:gd name="connsiteX130" fmla="*/ 54769 w 76200"/>
                <a:gd name="connsiteY130" fmla="*/ 69076 h 171450"/>
                <a:gd name="connsiteX131" fmla="*/ 74771 w 76200"/>
                <a:gd name="connsiteY131" fmla="*/ 63362 h 171450"/>
                <a:gd name="connsiteX132" fmla="*/ 74771 w 76200"/>
                <a:gd name="connsiteY132" fmla="*/ 63362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76200" h="171450">
                  <a:moveTo>
                    <a:pt x="45244" y="37644"/>
                  </a:moveTo>
                  <a:cubicBezTo>
                    <a:pt x="45244" y="34787"/>
                    <a:pt x="51911" y="48122"/>
                    <a:pt x="57626" y="47169"/>
                  </a:cubicBezTo>
                  <a:cubicBezTo>
                    <a:pt x="55721" y="46217"/>
                    <a:pt x="55721" y="46217"/>
                    <a:pt x="56674" y="47169"/>
                  </a:cubicBezTo>
                  <a:cubicBezTo>
                    <a:pt x="51911" y="45264"/>
                    <a:pt x="51911" y="46217"/>
                    <a:pt x="55721" y="50026"/>
                  </a:cubicBezTo>
                  <a:cubicBezTo>
                    <a:pt x="49054" y="50979"/>
                    <a:pt x="54769" y="47169"/>
                    <a:pt x="47149" y="48122"/>
                  </a:cubicBezTo>
                  <a:cubicBezTo>
                    <a:pt x="47149" y="47169"/>
                    <a:pt x="58579" y="72887"/>
                    <a:pt x="48101" y="72887"/>
                  </a:cubicBezTo>
                  <a:cubicBezTo>
                    <a:pt x="50959" y="74792"/>
                    <a:pt x="49054" y="76697"/>
                    <a:pt x="54769" y="79554"/>
                  </a:cubicBezTo>
                  <a:cubicBezTo>
                    <a:pt x="50006" y="82412"/>
                    <a:pt x="57626" y="89079"/>
                    <a:pt x="49054" y="77649"/>
                  </a:cubicBezTo>
                  <a:cubicBezTo>
                    <a:pt x="58579" y="90984"/>
                    <a:pt x="46196" y="74792"/>
                    <a:pt x="53816" y="86222"/>
                  </a:cubicBezTo>
                  <a:cubicBezTo>
                    <a:pt x="53816" y="86222"/>
                    <a:pt x="47149" y="75744"/>
                    <a:pt x="50959" y="81459"/>
                  </a:cubicBezTo>
                  <a:cubicBezTo>
                    <a:pt x="57626" y="92889"/>
                    <a:pt x="49054" y="78601"/>
                    <a:pt x="49054" y="78601"/>
                  </a:cubicBezTo>
                  <a:cubicBezTo>
                    <a:pt x="50006" y="80507"/>
                    <a:pt x="50959" y="83364"/>
                    <a:pt x="51911" y="85269"/>
                  </a:cubicBezTo>
                  <a:cubicBezTo>
                    <a:pt x="51911" y="85269"/>
                    <a:pt x="44291" y="69076"/>
                    <a:pt x="51911" y="84317"/>
                  </a:cubicBezTo>
                  <a:cubicBezTo>
                    <a:pt x="50006" y="82412"/>
                    <a:pt x="49054" y="79554"/>
                    <a:pt x="48101" y="76697"/>
                  </a:cubicBezTo>
                  <a:cubicBezTo>
                    <a:pt x="50959" y="82412"/>
                    <a:pt x="52864" y="90032"/>
                    <a:pt x="54769" y="95747"/>
                  </a:cubicBezTo>
                  <a:cubicBezTo>
                    <a:pt x="53816" y="92889"/>
                    <a:pt x="52864" y="89079"/>
                    <a:pt x="50959" y="86222"/>
                  </a:cubicBezTo>
                  <a:cubicBezTo>
                    <a:pt x="51911" y="90032"/>
                    <a:pt x="53816" y="93842"/>
                    <a:pt x="54769" y="97651"/>
                  </a:cubicBezTo>
                  <a:cubicBezTo>
                    <a:pt x="52864" y="92889"/>
                    <a:pt x="50959" y="88126"/>
                    <a:pt x="50006" y="83364"/>
                  </a:cubicBezTo>
                  <a:cubicBezTo>
                    <a:pt x="50959" y="87174"/>
                    <a:pt x="53816" y="94794"/>
                    <a:pt x="48101" y="78601"/>
                  </a:cubicBezTo>
                  <a:cubicBezTo>
                    <a:pt x="49054" y="80507"/>
                    <a:pt x="48101" y="79554"/>
                    <a:pt x="47149" y="75744"/>
                  </a:cubicBezTo>
                  <a:cubicBezTo>
                    <a:pt x="49054" y="80507"/>
                    <a:pt x="49054" y="80507"/>
                    <a:pt x="47149" y="76697"/>
                  </a:cubicBezTo>
                  <a:cubicBezTo>
                    <a:pt x="49054" y="83364"/>
                    <a:pt x="50959" y="90984"/>
                    <a:pt x="53816" y="97651"/>
                  </a:cubicBezTo>
                  <a:cubicBezTo>
                    <a:pt x="50959" y="90984"/>
                    <a:pt x="46196" y="70982"/>
                    <a:pt x="54769" y="104319"/>
                  </a:cubicBezTo>
                  <a:cubicBezTo>
                    <a:pt x="52864" y="98604"/>
                    <a:pt x="51911" y="93842"/>
                    <a:pt x="50006" y="88126"/>
                  </a:cubicBezTo>
                  <a:cubicBezTo>
                    <a:pt x="51911" y="95747"/>
                    <a:pt x="53816" y="103367"/>
                    <a:pt x="55721" y="110987"/>
                  </a:cubicBezTo>
                  <a:cubicBezTo>
                    <a:pt x="52864" y="97651"/>
                    <a:pt x="52864" y="103367"/>
                    <a:pt x="49054" y="86222"/>
                  </a:cubicBezTo>
                  <a:cubicBezTo>
                    <a:pt x="50959" y="93842"/>
                    <a:pt x="50959" y="95747"/>
                    <a:pt x="50006" y="91937"/>
                  </a:cubicBezTo>
                  <a:cubicBezTo>
                    <a:pt x="50959" y="96699"/>
                    <a:pt x="51911" y="101462"/>
                    <a:pt x="52864" y="106224"/>
                  </a:cubicBezTo>
                  <a:cubicBezTo>
                    <a:pt x="44291" y="70029"/>
                    <a:pt x="50959" y="97651"/>
                    <a:pt x="51911" y="101462"/>
                  </a:cubicBezTo>
                  <a:cubicBezTo>
                    <a:pt x="39529" y="45264"/>
                    <a:pt x="53816" y="113844"/>
                    <a:pt x="47149" y="78601"/>
                  </a:cubicBezTo>
                  <a:cubicBezTo>
                    <a:pt x="48101" y="82412"/>
                    <a:pt x="51911" y="101462"/>
                    <a:pt x="47149" y="80507"/>
                  </a:cubicBezTo>
                  <a:cubicBezTo>
                    <a:pt x="48101" y="87174"/>
                    <a:pt x="50006" y="92889"/>
                    <a:pt x="50959" y="99557"/>
                  </a:cubicBezTo>
                  <a:cubicBezTo>
                    <a:pt x="49054" y="90032"/>
                    <a:pt x="47149" y="80507"/>
                    <a:pt x="45244" y="70029"/>
                  </a:cubicBezTo>
                  <a:cubicBezTo>
                    <a:pt x="47149" y="80507"/>
                    <a:pt x="49054" y="90984"/>
                    <a:pt x="50006" y="101462"/>
                  </a:cubicBezTo>
                  <a:cubicBezTo>
                    <a:pt x="49054" y="93842"/>
                    <a:pt x="47149" y="86222"/>
                    <a:pt x="46196" y="78601"/>
                  </a:cubicBezTo>
                  <a:cubicBezTo>
                    <a:pt x="49054" y="82412"/>
                    <a:pt x="49054" y="85269"/>
                    <a:pt x="47149" y="87174"/>
                  </a:cubicBezTo>
                  <a:cubicBezTo>
                    <a:pt x="46196" y="85269"/>
                    <a:pt x="46196" y="87174"/>
                    <a:pt x="47149" y="92889"/>
                  </a:cubicBezTo>
                  <a:cubicBezTo>
                    <a:pt x="47149" y="89079"/>
                    <a:pt x="43339" y="66219"/>
                    <a:pt x="47149" y="92889"/>
                  </a:cubicBezTo>
                  <a:cubicBezTo>
                    <a:pt x="44291" y="70029"/>
                    <a:pt x="45244" y="79554"/>
                    <a:pt x="46196" y="85269"/>
                  </a:cubicBezTo>
                  <a:cubicBezTo>
                    <a:pt x="46196" y="83364"/>
                    <a:pt x="45244" y="80507"/>
                    <a:pt x="45244" y="78601"/>
                  </a:cubicBezTo>
                  <a:cubicBezTo>
                    <a:pt x="46196" y="87174"/>
                    <a:pt x="45244" y="87174"/>
                    <a:pt x="46196" y="90984"/>
                  </a:cubicBezTo>
                  <a:cubicBezTo>
                    <a:pt x="45244" y="87174"/>
                    <a:pt x="46196" y="89079"/>
                    <a:pt x="46196" y="97651"/>
                  </a:cubicBezTo>
                  <a:cubicBezTo>
                    <a:pt x="42386" y="55742"/>
                    <a:pt x="47149" y="118607"/>
                    <a:pt x="44291" y="78601"/>
                  </a:cubicBezTo>
                  <a:cubicBezTo>
                    <a:pt x="46196" y="114797"/>
                    <a:pt x="44291" y="73839"/>
                    <a:pt x="44291" y="87174"/>
                  </a:cubicBezTo>
                  <a:cubicBezTo>
                    <a:pt x="44291" y="91937"/>
                    <a:pt x="44291" y="90032"/>
                    <a:pt x="44291" y="80507"/>
                  </a:cubicBezTo>
                  <a:cubicBezTo>
                    <a:pt x="44291" y="85269"/>
                    <a:pt x="44291" y="89079"/>
                    <a:pt x="43339" y="93842"/>
                  </a:cubicBezTo>
                  <a:cubicBezTo>
                    <a:pt x="43339" y="89079"/>
                    <a:pt x="43339" y="84317"/>
                    <a:pt x="43339" y="79554"/>
                  </a:cubicBezTo>
                  <a:cubicBezTo>
                    <a:pt x="44291" y="83364"/>
                    <a:pt x="43339" y="87174"/>
                    <a:pt x="42386" y="90984"/>
                  </a:cubicBezTo>
                  <a:cubicBezTo>
                    <a:pt x="42386" y="70982"/>
                    <a:pt x="40481" y="92889"/>
                    <a:pt x="42386" y="84317"/>
                  </a:cubicBezTo>
                  <a:cubicBezTo>
                    <a:pt x="40481" y="89079"/>
                    <a:pt x="42386" y="88126"/>
                    <a:pt x="39529" y="102414"/>
                  </a:cubicBezTo>
                  <a:cubicBezTo>
                    <a:pt x="40481" y="95747"/>
                    <a:pt x="40481" y="89079"/>
                    <a:pt x="41434" y="82412"/>
                  </a:cubicBezTo>
                  <a:cubicBezTo>
                    <a:pt x="40481" y="90032"/>
                    <a:pt x="40481" y="90032"/>
                    <a:pt x="41434" y="82412"/>
                  </a:cubicBezTo>
                  <a:cubicBezTo>
                    <a:pt x="39529" y="90032"/>
                    <a:pt x="39529" y="90032"/>
                    <a:pt x="41434" y="83364"/>
                  </a:cubicBezTo>
                  <a:cubicBezTo>
                    <a:pt x="38576" y="94794"/>
                    <a:pt x="42386" y="81459"/>
                    <a:pt x="38576" y="88126"/>
                  </a:cubicBezTo>
                  <a:cubicBezTo>
                    <a:pt x="38576" y="89079"/>
                    <a:pt x="39529" y="80507"/>
                    <a:pt x="40481" y="79554"/>
                  </a:cubicBezTo>
                  <a:cubicBezTo>
                    <a:pt x="38576" y="81459"/>
                    <a:pt x="34766" y="84317"/>
                    <a:pt x="34766" y="88126"/>
                  </a:cubicBezTo>
                  <a:cubicBezTo>
                    <a:pt x="34766" y="88126"/>
                    <a:pt x="38576" y="78601"/>
                    <a:pt x="37624" y="79554"/>
                  </a:cubicBezTo>
                  <a:cubicBezTo>
                    <a:pt x="36671" y="80507"/>
                    <a:pt x="31909" y="84317"/>
                    <a:pt x="36671" y="78601"/>
                  </a:cubicBezTo>
                  <a:cubicBezTo>
                    <a:pt x="38576" y="80507"/>
                    <a:pt x="21431" y="54789"/>
                    <a:pt x="19526" y="50979"/>
                  </a:cubicBezTo>
                  <a:cubicBezTo>
                    <a:pt x="29051" y="52884"/>
                    <a:pt x="18574" y="46217"/>
                    <a:pt x="18574" y="47169"/>
                  </a:cubicBezTo>
                  <a:cubicBezTo>
                    <a:pt x="21431" y="46217"/>
                    <a:pt x="18574" y="47169"/>
                    <a:pt x="23336" y="41454"/>
                  </a:cubicBezTo>
                  <a:cubicBezTo>
                    <a:pt x="24289" y="42407"/>
                    <a:pt x="14764" y="40501"/>
                    <a:pt x="15716" y="40501"/>
                  </a:cubicBezTo>
                  <a:cubicBezTo>
                    <a:pt x="24289" y="40501"/>
                    <a:pt x="20479" y="34787"/>
                    <a:pt x="23336" y="33834"/>
                  </a:cubicBezTo>
                  <a:cubicBezTo>
                    <a:pt x="20479" y="31929"/>
                    <a:pt x="15716" y="30976"/>
                    <a:pt x="10001" y="29072"/>
                  </a:cubicBezTo>
                  <a:cubicBezTo>
                    <a:pt x="13811" y="25262"/>
                    <a:pt x="12859" y="23357"/>
                    <a:pt x="16669" y="23357"/>
                  </a:cubicBezTo>
                  <a:cubicBezTo>
                    <a:pt x="10954" y="22404"/>
                    <a:pt x="10954" y="22404"/>
                    <a:pt x="15716" y="21451"/>
                  </a:cubicBezTo>
                  <a:cubicBezTo>
                    <a:pt x="18574" y="22404"/>
                    <a:pt x="3334" y="19547"/>
                    <a:pt x="12859" y="20499"/>
                  </a:cubicBezTo>
                  <a:cubicBezTo>
                    <a:pt x="12859" y="20499"/>
                    <a:pt x="476" y="31929"/>
                    <a:pt x="13811" y="31929"/>
                  </a:cubicBezTo>
                  <a:cubicBezTo>
                    <a:pt x="11906" y="32882"/>
                    <a:pt x="9049" y="34787"/>
                    <a:pt x="7144" y="35739"/>
                  </a:cubicBezTo>
                  <a:cubicBezTo>
                    <a:pt x="11906" y="39549"/>
                    <a:pt x="6191" y="47169"/>
                    <a:pt x="15716" y="51932"/>
                  </a:cubicBezTo>
                  <a:cubicBezTo>
                    <a:pt x="5239" y="55742"/>
                    <a:pt x="19526" y="53837"/>
                    <a:pt x="23336" y="54789"/>
                  </a:cubicBezTo>
                  <a:cubicBezTo>
                    <a:pt x="15716" y="57647"/>
                    <a:pt x="21431" y="56694"/>
                    <a:pt x="13811" y="60504"/>
                  </a:cubicBezTo>
                  <a:cubicBezTo>
                    <a:pt x="12859" y="61457"/>
                    <a:pt x="19526" y="62409"/>
                    <a:pt x="19526" y="64314"/>
                  </a:cubicBezTo>
                  <a:cubicBezTo>
                    <a:pt x="21431" y="73839"/>
                    <a:pt x="21431" y="90984"/>
                    <a:pt x="26194" y="88126"/>
                  </a:cubicBezTo>
                  <a:cubicBezTo>
                    <a:pt x="27146" y="107176"/>
                    <a:pt x="21431" y="92889"/>
                    <a:pt x="31909" y="91937"/>
                  </a:cubicBezTo>
                  <a:cubicBezTo>
                    <a:pt x="31909" y="92889"/>
                    <a:pt x="27146" y="105272"/>
                    <a:pt x="27146" y="106224"/>
                  </a:cubicBezTo>
                  <a:cubicBezTo>
                    <a:pt x="29051" y="100509"/>
                    <a:pt x="30004" y="101462"/>
                    <a:pt x="30004" y="110034"/>
                  </a:cubicBezTo>
                  <a:cubicBezTo>
                    <a:pt x="30004" y="110034"/>
                    <a:pt x="32861" y="105272"/>
                    <a:pt x="33814" y="105272"/>
                  </a:cubicBezTo>
                  <a:cubicBezTo>
                    <a:pt x="32861" y="112892"/>
                    <a:pt x="30004" y="122417"/>
                    <a:pt x="31909" y="128132"/>
                  </a:cubicBezTo>
                  <a:cubicBezTo>
                    <a:pt x="36671" y="111939"/>
                    <a:pt x="22384" y="146229"/>
                    <a:pt x="34766" y="115749"/>
                  </a:cubicBezTo>
                  <a:cubicBezTo>
                    <a:pt x="34766" y="119559"/>
                    <a:pt x="34766" y="128132"/>
                    <a:pt x="34766" y="130989"/>
                  </a:cubicBezTo>
                  <a:cubicBezTo>
                    <a:pt x="36671" y="124322"/>
                    <a:pt x="37624" y="126226"/>
                    <a:pt x="35719" y="134799"/>
                  </a:cubicBezTo>
                  <a:cubicBezTo>
                    <a:pt x="35719" y="133847"/>
                    <a:pt x="36671" y="122417"/>
                    <a:pt x="39529" y="120512"/>
                  </a:cubicBezTo>
                  <a:cubicBezTo>
                    <a:pt x="38576" y="128132"/>
                    <a:pt x="44291" y="141467"/>
                    <a:pt x="41434" y="148134"/>
                  </a:cubicBezTo>
                  <a:cubicBezTo>
                    <a:pt x="41434" y="136704"/>
                    <a:pt x="41434" y="134799"/>
                    <a:pt x="41434" y="123369"/>
                  </a:cubicBezTo>
                  <a:cubicBezTo>
                    <a:pt x="41434" y="130989"/>
                    <a:pt x="44291" y="141467"/>
                    <a:pt x="45244" y="147182"/>
                  </a:cubicBezTo>
                  <a:cubicBezTo>
                    <a:pt x="44291" y="145276"/>
                    <a:pt x="44291" y="142419"/>
                    <a:pt x="45244" y="140514"/>
                  </a:cubicBezTo>
                  <a:cubicBezTo>
                    <a:pt x="47149" y="145276"/>
                    <a:pt x="48101" y="150039"/>
                    <a:pt x="46196" y="154801"/>
                  </a:cubicBezTo>
                  <a:cubicBezTo>
                    <a:pt x="47149" y="150992"/>
                    <a:pt x="47149" y="147182"/>
                    <a:pt x="46196" y="144324"/>
                  </a:cubicBezTo>
                  <a:cubicBezTo>
                    <a:pt x="46196" y="147182"/>
                    <a:pt x="46196" y="150039"/>
                    <a:pt x="47149" y="152897"/>
                  </a:cubicBezTo>
                  <a:cubicBezTo>
                    <a:pt x="47149" y="148134"/>
                    <a:pt x="48101" y="144324"/>
                    <a:pt x="48101" y="139562"/>
                  </a:cubicBezTo>
                  <a:cubicBezTo>
                    <a:pt x="48101" y="155754"/>
                    <a:pt x="51911" y="154801"/>
                    <a:pt x="49054" y="143372"/>
                  </a:cubicBezTo>
                  <a:cubicBezTo>
                    <a:pt x="49054" y="149087"/>
                    <a:pt x="49054" y="147182"/>
                    <a:pt x="49054" y="136704"/>
                  </a:cubicBezTo>
                  <a:cubicBezTo>
                    <a:pt x="49054" y="143372"/>
                    <a:pt x="50959" y="146229"/>
                    <a:pt x="51911" y="152897"/>
                  </a:cubicBezTo>
                  <a:cubicBezTo>
                    <a:pt x="51911" y="151944"/>
                    <a:pt x="54769" y="152897"/>
                    <a:pt x="53816" y="148134"/>
                  </a:cubicBezTo>
                  <a:cubicBezTo>
                    <a:pt x="53816" y="152897"/>
                    <a:pt x="54769" y="156707"/>
                    <a:pt x="54769" y="160517"/>
                  </a:cubicBezTo>
                  <a:cubicBezTo>
                    <a:pt x="54769" y="161469"/>
                    <a:pt x="57626" y="154801"/>
                    <a:pt x="56674" y="155754"/>
                  </a:cubicBezTo>
                  <a:cubicBezTo>
                    <a:pt x="56674" y="162422"/>
                    <a:pt x="56674" y="162422"/>
                    <a:pt x="56674" y="154801"/>
                  </a:cubicBezTo>
                  <a:cubicBezTo>
                    <a:pt x="58579" y="168137"/>
                    <a:pt x="57626" y="160517"/>
                    <a:pt x="58579" y="161469"/>
                  </a:cubicBezTo>
                  <a:cubicBezTo>
                    <a:pt x="58579" y="165279"/>
                    <a:pt x="60484" y="166232"/>
                    <a:pt x="62389" y="169089"/>
                  </a:cubicBezTo>
                  <a:cubicBezTo>
                    <a:pt x="63341" y="166232"/>
                    <a:pt x="65246" y="165279"/>
                    <a:pt x="63341" y="161469"/>
                  </a:cubicBezTo>
                  <a:cubicBezTo>
                    <a:pt x="65246" y="163374"/>
                    <a:pt x="66199" y="167184"/>
                    <a:pt x="67151" y="170042"/>
                  </a:cubicBezTo>
                  <a:cubicBezTo>
                    <a:pt x="63341" y="160517"/>
                    <a:pt x="68104" y="168137"/>
                    <a:pt x="68104" y="168137"/>
                  </a:cubicBezTo>
                  <a:cubicBezTo>
                    <a:pt x="69056" y="165279"/>
                    <a:pt x="68104" y="163374"/>
                    <a:pt x="67151" y="160517"/>
                  </a:cubicBezTo>
                  <a:cubicBezTo>
                    <a:pt x="69056" y="165279"/>
                    <a:pt x="66199" y="157659"/>
                    <a:pt x="70009" y="161469"/>
                  </a:cubicBezTo>
                  <a:cubicBezTo>
                    <a:pt x="69056" y="155754"/>
                    <a:pt x="69056" y="155754"/>
                    <a:pt x="70009" y="160517"/>
                  </a:cubicBezTo>
                  <a:cubicBezTo>
                    <a:pt x="70009" y="155754"/>
                    <a:pt x="69056" y="150992"/>
                    <a:pt x="67151" y="147182"/>
                  </a:cubicBezTo>
                  <a:cubicBezTo>
                    <a:pt x="69056" y="152897"/>
                    <a:pt x="71914" y="158612"/>
                    <a:pt x="73819" y="163374"/>
                  </a:cubicBezTo>
                  <a:cubicBezTo>
                    <a:pt x="72866" y="157659"/>
                    <a:pt x="71914" y="151944"/>
                    <a:pt x="70009" y="146229"/>
                  </a:cubicBezTo>
                  <a:cubicBezTo>
                    <a:pt x="75724" y="160517"/>
                    <a:pt x="70961" y="137657"/>
                    <a:pt x="70009" y="132894"/>
                  </a:cubicBezTo>
                  <a:cubicBezTo>
                    <a:pt x="70009" y="133847"/>
                    <a:pt x="74771" y="141467"/>
                    <a:pt x="74771" y="141467"/>
                  </a:cubicBezTo>
                  <a:cubicBezTo>
                    <a:pt x="76676" y="139562"/>
                    <a:pt x="70961" y="114797"/>
                    <a:pt x="70009" y="112892"/>
                  </a:cubicBezTo>
                  <a:cubicBezTo>
                    <a:pt x="74771" y="111939"/>
                    <a:pt x="71914" y="113844"/>
                    <a:pt x="75724" y="113844"/>
                  </a:cubicBezTo>
                  <a:cubicBezTo>
                    <a:pt x="72866" y="108129"/>
                    <a:pt x="70009" y="103367"/>
                    <a:pt x="67151" y="98604"/>
                  </a:cubicBezTo>
                  <a:cubicBezTo>
                    <a:pt x="78581" y="92889"/>
                    <a:pt x="58579" y="68124"/>
                    <a:pt x="66199" y="64314"/>
                  </a:cubicBezTo>
                  <a:cubicBezTo>
                    <a:pt x="67151" y="64314"/>
                    <a:pt x="70961" y="65267"/>
                    <a:pt x="73819" y="66219"/>
                  </a:cubicBezTo>
                  <a:cubicBezTo>
                    <a:pt x="68104" y="63362"/>
                    <a:pt x="70961" y="57647"/>
                    <a:pt x="67151" y="59551"/>
                  </a:cubicBezTo>
                  <a:cubicBezTo>
                    <a:pt x="68104" y="59551"/>
                    <a:pt x="68104" y="61457"/>
                    <a:pt x="68104" y="61457"/>
                  </a:cubicBezTo>
                  <a:cubicBezTo>
                    <a:pt x="67151" y="59551"/>
                    <a:pt x="65246" y="58599"/>
                    <a:pt x="62389" y="59551"/>
                  </a:cubicBezTo>
                  <a:cubicBezTo>
                    <a:pt x="66199" y="58599"/>
                    <a:pt x="67151" y="13832"/>
                    <a:pt x="68104" y="9069"/>
                  </a:cubicBezTo>
                  <a:cubicBezTo>
                    <a:pt x="65246" y="5259"/>
                    <a:pt x="46196" y="8117"/>
                    <a:pt x="46196" y="9069"/>
                  </a:cubicBezTo>
                  <a:cubicBezTo>
                    <a:pt x="51911" y="13832"/>
                    <a:pt x="47149" y="10022"/>
                    <a:pt x="46196" y="10022"/>
                  </a:cubicBezTo>
                  <a:cubicBezTo>
                    <a:pt x="48101" y="11926"/>
                    <a:pt x="47149" y="11926"/>
                    <a:pt x="45244" y="11926"/>
                  </a:cubicBezTo>
                  <a:cubicBezTo>
                    <a:pt x="45244" y="13832"/>
                    <a:pt x="48101" y="11926"/>
                    <a:pt x="50959" y="13832"/>
                  </a:cubicBezTo>
                  <a:cubicBezTo>
                    <a:pt x="43339" y="16689"/>
                    <a:pt x="53816" y="23357"/>
                    <a:pt x="43339" y="23357"/>
                  </a:cubicBezTo>
                  <a:cubicBezTo>
                    <a:pt x="53816" y="25262"/>
                    <a:pt x="39529" y="27167"/>
                    <a:pt x="51911" y="30976"/>
                  </a:cubicBezTo>
                  <a:cubicBezTo>
                    <a:pt x="39529" y="37644"/>
                    <a:pt x="58579" y="34787"/>
                    <a:pt x="45244" y="37644"/>
                  </a:cubicBezTo>
                  <a:close/>
                  <a:moveTo>
                    <a:pt x="54769" y="67172"/>
                  </a:moveTo>
                  <a:cubicBezTo>
                    <a:pt x="54769" y="67172"/>
                    <a:pt x="53816" y="65267"/>
                    <a:pt x="54769" y="67172"/>
                  </a:cubicBezTo>
                  <a:close/>
                  <a:moveTo>
                    <a:pt x="54769" y="69076"/>
                  </a:moveTo>
                  <a:cubicBezTo>
                    <a:pt x="55721" y="68124"/>
                    <a:pt x="58579" y="68124"/>
                    <a:pt x="54769" y="69076"/>
                  </a:cubicBezTo>
                  <a:close/>
                  <a:moveTo>
                    <a:pt x="74771" y="63362"/>
                  </a:moveTo>
                  <a:cubicBezTo>
                    <a:pt x="74771" y="64314"/>
                    <a:pt x="70961" y="63362"/>
                    <a:pt x="74771" y="6336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55" name="Freeform: Shape 1954">
              <a:extLst>
                <a:ext uri="{FF2B5EF4-FFF2-40B4-BE49-F238E27FC236}">
                  <a16:creationId xmlns:a16="http://schemas.microsoft.com/office/drawing/2014/main" xmlns="" id="{D7086005-80C5-4FE3-8391-3DFCA6D5AB4A}"/>
                </a:ext>
              </a:extLst>
            </p:cNvPr>
            <p:cNvSpPr/>
            <p:nvPr/>
          </p:nvSpPr>
          <p:spPr>
            <a:xfrm>
              <a:off x="7475549" y="6559920"/>
              <a:ext cx="9525" cy="9525"/>
            </a:xfrm>
            <a:custGeom>
              <a:avLst/>
              <a:gdLst>
                <a:gd name="connsiteX0" fmla="*/ 8244 w 9525"/>
                <a:gd name="connsiteY0" fmla="*/ 7567 h 9525"/>
                <a:gd name="connsiteX1" fmla="*/ 8244 w 9525"/>
                <a:gd name="connsiteY1" fmla="*/ 7567 h 9525"/>
              </a:gdLst>
              <a:ahLst/>
              <a:cxnLst>
                <a:cxn ang="0">
                  <a:pos x="connsiteX0" y="connsiteY0"/>
                </a:cxn>
                <a:cxn ang="0">
                  <a:pos x="connsiteX1" y="connsiteY1"/>
                </a:cxn>
              </a:cxnLst>
              <a:rect l="l" t="t" r="r" b="b"/>
              <a:pathLst>
                <a:path w="9525" h="9525">
                  <a:moveTo>
                    <a:pt x="8244" y="7567"/>
                  </a:moveTo>
                  <a:cubicBezTo>
                    <a:pt x="7291" y="6615"/>
                    <a:pt x="6339" y="7567"/>
                    <a:pt x="82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56" name="Freeform: Shape 1955">
              <a:extLst>
                <a:ext uri="{FF2B5EF4-FFF2-40B4-BE49-F238E27FC236}">
                  <a16:creationId xmlns:a16="http://schemas.microsoft.com/office/drawing/2014/main" xmlns="" id="{A2E06418-D780-44CB-8C99-BE3664540B49}"/>
                </a:ext>
              </a:extLst>
            </p:cNvPr>
            <p:cNvSpPr/>
            <p:nvPr/>
          </p:nvSpPr>
          <p:spPr>
            <a:xfrm>
              <a:off x="7427648" y="656415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57" name="Freeform: Shape 1956">
              <a:extLst>
                <a:ext uri="{FF2B5EF4-FFF2-40B4-BE49-F238E27FC236}">
                  <a16:creationId xmlns:a16="http://schemas.microsoft.com/office/drawing/2014/main" xmlns="" id="{D481A1BC-F30F-490E-80ED-C8506C8A4FE4}"/>
                </a:ext>
              </a:extLst>
            </p:cNvPr>
            <p:cNvSpPr/>
            <p:nvPr/>
          </p:nvSpPr>
          <p:spPr>
            <a:xfrm>
              <a:off x="7455694" y="65765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001"/>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58" name="Freeform: Shape 1957">
              <a:extLst>
                <a:ext uri="{FF2B5EF4-FFF2-40B4-BE49-F238E27FC236}">
                  <a16:creationId xmlns:a16="http://schemas.microsoft.com/office/drawing/2014/main" xmlns="" id="{F30AF98C-EECC-4378-A1FC-C5515B38B813}"/>
                </a:ext>
              </a:extLst>
            </p:cNvPr>
            <p:cNvSpPr/>
            <p:nvPr/>
          </p:nvSpPr>
          <p:spPr>
            <a:xfrm>
              <a:off x="7431881" y="654796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59" name="Freeform: Shape 1958">
              <a:extLst>
                <a:ext uri="{FF2B5EF4-FFF2-40B4-BE49-F238E27FC236}">
                  <a16:creationId xmlns:a16="http://schemas.microsoft.com/office/drawing/2014/main" xmlns="" id="{EA3C02AD-885D-4117-ABE5-7F009EDCA158}"/>
                </a:ext>
              </a:extLst>
            </p:cNvPr>
            <p:cNvSpPr/>
            <p:nvPr/>
          </p:nvSpPr>
          <p:spPr>
            <a:xfrm>
              <a:off x="7430929" y="6541293"/>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8096"/>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60" name="Freeform: Shape 1959">
              <a:extLst>
                <a:ext uri="{FF2B5EF4-FFF2-40B4-BE49-F238E27FC236}">
                  <a16:creationId xmlns:a16="http://schemas.microsoft.com/office/drawing/2014/main" xmlns="" id="{57445C33-EA49-4EA8-9A1F-538CE9719BE7}"/>
                </a:ext>
              </a:extLst>
            </p:cNvPr>
            <p:cNvSpPr/>
            <p:nvPr/>
          </p:nvSpPr>
          <p:spPr>
            <a:xfrm>
              <a:off x="7429003" y="653843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7144"/>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61" name="Freeform: Shape 1960">
              <a:extLst>
                <a:ext uri="{FF2B5EF4-FFF2-40B4-BE49-F238E27FC236}">
                  <a16:creationId xmlns:a16="http://schemas.microsoft.com/office/drawing/2014/main" xmlns="" id="{FE6A1B1E-633B-423D-808E-17C7070911DD}"/>
                </a:ext>
              </a:extLst>
            </p:cNvPr>
            <p:cNvSpPr/>
            <p:nvPr/>
          </p:nvSpPr>
          <p:spPr>
            <a:xfrm>
              <a:off x="7450931" y="6581536"/>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7144" y="7858"/>
                    <a:pt x="7144" y="7858"/>
                  </a:cubicBez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62" name="Freeform: Shape 1961">
              <a:extLst>
                <a:ext uri="{FF2B5EF4-FFF2-40B4-BE49-F238E27FC236}">
                  <a16:creationId xmlns:a16="http://schemas.microsoft.com/office/drawing/2014/main" xmlns="" id="{BBE7D040-E8E6-4A60-993A-65B69007857E}"/>
                </a:ext>
              </a:extLst>
            </p:cNvPr>
            <p:cNvSpPr/>
            <p:nvPr/>
          </p:nvSpPr>
          <p:spPr>
            <a:xfrm>
              <a:off x="7443311" y="6581625"/>
              <a:ext cx="9525" cy="9525"/>
            </a:xfrm>
            <a:custGeom>
              <a:avLst/>
              <a:gdLst>
                <a:gd name="connsiteX0" fmla="*/ 7144 w 9525"/>
                <a:gd name="connsiteY0" fmla="*/ 8722 h 9525"/>
                <a:gd name="connsiteX1" fmla="*/ 8096 w 9525"/>
                <a:gd name="connsiteY1" fmla="*/ 7769 h 9525"/>
                <a:gd name="connsiteX2" fmla="*/ 7144 w 9525"/>
                <a:gd name="connsiteY2" fmla="*/ 8722 h 9525"/>
              </a:gdLst>
              <a:ahLst/>
              <a:cxnLst>
                <a:cxn ang="0">
                  <a:pos x="connsiteX0" y="connsiteY0"/>
                </a:cxn>
                <a:cxn ang="0">
                  <a:pos x="connsiteX1" y="connsiteY1"/>
                </a:cxn>
                <a:cxn ang="0">
                  <a:pos x="connsiteX2" y="connsiteY2"/>
                </a:cxn>
              </a:cxnLst>
              <a:rect l="l" t="t" r="r" b="b"/>
              <a:pathLst>
                <a:path w="9525" h="9525">
                  <a:moveTo>
                    <a:pt x="7144" y="8722"/>
                  </a:moveTo>
                  <a:cubicBezTo>
                    <a:pt x="7144" y="8722"/>
                    <a:pt x="8096" y="7769"/>
                    <a:pt x="8096" y="7769"/>
                  </a:cubicBezTo>
                  <a:cubicBezTo>
                    <a:pt x="8096" y="6817"/>
                    <a:pt x="8096" y="6817"/>
                    <a:pt x="7144" y="872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63" name="Freeform: Shape 1962">
              <a:extLst>
                <a:ext uri="{FF2B5EF4-FFF2-40B4-BE49-F238E27FC236}">
                  <a16:creationId xmlns:a16="http://schemas.microsoft.com/office/drawing/2014/main" xmlns="" id="{BC84C5A7-C1F5-4AE4-AED1-CC222E7CE143}"/>
                </a:ext>
              </a:extLst>
            </p:cNvPr>
            <p:cNvSpPr/>
            <p:nvPr/>
          </p:nvSpPr>
          <p:spPr>
            <a:xfrm>
              <a:off x="7451884" y="65774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64" name="Freeform: Shape 1963">
              <a:extLst>
                <a:ext uri="{FF2B5EF4-FFF2-40B4-BE49-F238E27FC236}">
                  <a16:creationId xmlns:a16="http://schemas.microsoft.com/office/drawing/2014/main" xmlns="" id="{43FAA46D-3A70-4E98-8ADC-EA95499A65D3}"/>
                </a:ext>
              </a:extLst>
            </p:cNvPr>
            <p:cNvSpPr/>
            <p:nvPr/>
          </p:nvSpPr>
          <p:spPr>
            <a:xfrm>
              <a:off x="7444502" y="6581827"/>
              <a:ext cx="9525" cy="9525"/>
            </a:xfrm>
            <a:custGeom>
              <a:avLst/>
              <a:gdLst>
                <a:gd name="connsiteX0" fmla="*/ 7858 w 9525"/>
                <a:gd name="connsiteY0" fmla="*/ 7567 h 9525"/>
                <a:gd name="connsiteX1" fmla="*/ 7858 w 9525"/>
                <a:gd name="connsiteY1" fmla="*/ 7567 h 9525"/>
                <a:gd name="connsiteX2" fmla="*/ 7858 w 9525"/>
                <a:gd name="connsiteY2" fmla="*/ 7567 h 9525"/>
              </a:gdLst>
              <a:ahLst/>
              <a:cxnLst>
                <a:cxn ang="0">
                  <a:pos x="connsiteX0" y="connsiteY0"/>
                </a:cxn>
                <a:cxn ang="0">
                  <a:pos x="connsiteX1" y="connsiteY1"/>
                </a:cxn>
                <a:cxn ang="0">
                  <a:pos x="connsiteX2" y="connsiteY2"/>
                </a:cxn>
              </a:cxnLst>
              <a:rect l="l" t="t" r="r" b="b"/>
              <a:pathLst>
                <a:path w="9525" h="9525">
                  <a:moveTo>
                    <a:pt x="7858" y="7567"/>
                  </a:moveTo>
                  <a:cubicBezTo>
                    <a:pt x="7858" y="7567"/>
                    <a:pt x="7858" y="6615"/>
                    <a:pt x="7858" y="7567"/>
                  </a:cubicBezTo>
                  <a:cubicBezTo>
                    <a:pt x="6906" y="7567"/>
                    <a:pt x="6906" y="8520"/>
                    <a:pt x="7858"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65" name="Freeform: Shape 1964">
              <a:extLst>
                <a:ext uri="{FF2B5EF4-FFF2-40B4-BE49-F238E27FC236}">
                  <a16:creationId xmlns:a16="http://schemas.microsoft.com/office/drawing/2014/main" xmlns="" id="{EAD50141-89E2-4C1D-8B85-B0BE3629F8EC}"/>
                </a:ext>
              </a:extLst>
            </p:cNvPr>
            <p:cNvSpPr/>
            <p:nvPr/>
          </p:nvSpPr>
          <p:spPr>
            <a:xfrm>
              <a:off x="7424790" y="6518962"/>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4"/>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66" name="Freeform: Shape 1965">
              <a:extLst>
                <a:ext uri="{FF2B5EF4-FFF2-40B4-BE49-F238E27FC236}">
                  <a16:creationId xmlns:a16="http://schemas.microsoft.com/office/drawing/2014/main" xmlns="" id="{A6B6FF68-EDF2-47CA-8679-83465A666637}"/>
                </a:ext>
              </a:extLst>
            </p:cNvPr>
            <p:cNvSpPr/>
            <p:nvPr/>
          </p:nvSpPr>
          <p:spPr>
            <a:xfrm>
              <a:off x="7424261" y="65193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67" name="Freeform: Shape 1966">
              <a:extLst>
                <a:ext uri="{FF2B5EF4-FFF2-40B4-BE49-F238E27FC236}">
                  <a16:creationId xmlns:a16="http://schemas.microsoft.com/office/drawing/2014/main" xmlns="" id="{D75B5F0C-5764-4CF1-A9C8-C0153BE340D7}"/>
                </a:ext>
              </a:extLst>
            </p:cNvPr>
            <p:cNvSpPr/>
            <p:nvPr/>
          </p:nvSpPr>
          <p:spPr>
            <a:xfrm>
              <a:off x="7423309" y="6518962"/>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8096" y="7567"/>
                    <a:pt x="8096" y="6614"/>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68" name="Freeform: Shape 1967">
              <a:extLst>
                <a:ext uri="{FF2B5EF4-FFF2-40B4-BE49-F238E27FC236}">
                  <a16:creationId xmlns:a16="http://schemas.microsoft.com/office/drawing/2014/main" xmlns="" id="{C913BFB3-F586-498E-93F0-7D328FF40DC1}"/>
                </a:ext>
              </a:extLst>
            </p:cNvPr>
            <p:cNvSpPr/>
            <p:nvPr/>
          </p:nvSpPr>
          <p:spPr>
            <a:xfrm>
              <a:off x="7426166" y="652510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69" name="Freeform: Shape 1968">
              <a:extLst>
                <a:ext uri="{FF2B5EF4-FFF2-40B4-BE49-F238E27FC236}">
                  <a16:creationId xmlns:a16="http://schemas.microsoft.com/office/drawing/2014/main" xmlns="" id="{EE8B3CDF-C39C-4C8D-986A-F09BC0350B71}"/>
                </a:ext>
              </a:extLst>
            </p:cNvPr>
            <p:cNvSpPr/>
            <p:nvPr/>
          </p:nvSpPr>
          <p:spPr>
            <a:xfrm>
              <a:off x="7427119" y="6524466"/>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8096" y="3969"/>
                    <a:pt x="7144" y="9684"/>
                    <a:pt x="7144" y="968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70" name="Freeform: Shape 1969">
              <a:extLst>
                <a:ext uri="{FF2B5EF4-FFF2-40B4-BE49-F238E27FC236}">
                  <a16:creationId xmlns:a16="http://schemas.microsoft.com/office/drawing/2014/main" xmlns="" id="{EE9B8363-0AA6-40DA-A010-2BE51E9B84C5}"/>
                </a:ext>
              </a:extLst>
            </p:cNvPr>
            <p:cNvSpPr/>
            <p:nvPr/>
          </p:nvSpPr>
          <p:spPr>
            <a:xfrm>
              <a:off x="7415900" y="6537336"/>
              <a:ext cx="9525" cy="9525"/>
            </a:xfrm>
            <a:custGeom>
              <a:avLst/>
              <a:gdLst>
                <a:gd name="connsiteX0" fmla="*/ 8837 w 9525"/>
                <a:gd name="connsiteY0" fmla="*/ 8244 h 9525"/>
                <a:gd name="connsiteX1" fmla="*/ 8837 w 9525"/>
                <a:gd name="connsiteY1" fmla="*/ 8244 h 9525"/>
              </a:gdLst>
              <a:ahLst/>
              <a:cxnLst>
                <a:cxn ang="0">
                  <a:pos x="connsiteX0" y="connsiteY0"/>
                </a:cxn>
                <a:cxn ang="0">
                  <a:pos x="connsiteX1" y="connsiteY1"/>
                </a:cxn>
              </a:cxnLst>
              <a:rect l="l" t="t" r="r" b="b"/>
              <a:pathLst>
                <a:path w="9525" h="9525">
                  <a:moveTo>
                    <a:pt x="8837" y="8244"/>
                  </a:moveTo>
                  <a:cubicBezTo>
                    <a:pt x="5027" y="6339"/>
                    <a:pt x="8837" y="7291"/>
                    <a:pt x="8837"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71" name="Freeform: Shape 1970">
              <a:extLst>
                <a:ext uri="{FF2B5EF4-FFF2-40B4-BE49-F238E27FC236}">
                  <a16:creationId xmlns:a16="http://schemas.microsoft.com/office/drawing/2014/main" xmlns="" id="{62A8F031-4721-430C-A7DB-67FCC9F660AE}"/>
                </a:ext>
              </a:extLst>
            </p:cNvPr>
            <p:cNvSpPr/>
            <p:nvPr/>
          </p:nvSpPr>
          <p:spPr>
            <a:xfrm>
              <a:off x="7415689" y="6542932"/>
              <a:ext cx="9525" cy="9525"/>
            </a:xfrm>
            <a:custGeom>
              <a:avLst/>
              <a:gdLst>
                <a:gd name="connsiteX0" fmla="*/ 9049 w 9525"/>
                <a:gd name="connsiteY0" fmla="*/ 7411 h 9525"/>
                <a:gd name="connsiteX1" fmla="*/ 7144 w 9525"/>
                <a:gd name="connsiteY1" fmla="*/ 8363 h 9525"/>
                <a:gd name="connsiteX2" fmla="*/ 9049 w 9525"/>
                <a:gd name="connsiteY2" fmla="*/ 7411 h 9525"/>
              </a:gdLst>
              <a:ahLst/>
              <a:cxnLst>
                <a:cxn ang="0">
                  <a:pos x="connsiteX0" y="connsiteY0"/>
                </a:cxn>
                <a:cxn ang="0">
                  <a:pos x="connsiteX1" y="connsiteY1"/>
                </a:cxn>
                <a:cxn ang="0">
                  <a:pos x="connsiteX2" y="connsiteY2"/>
                </a:cxn>
              </a:cxnLst>
              <a:rect l="l" t="t" r="r" b="b"/>
              <a:pathLst>
                <a:path w="9525" h="9525">
                  <a:moveTo>
                    <a:pt x="9049" y="7411"/>
                  </a:moveTo>
                  <a:cubicBezTo>
                    <a:pt x="8096" y="6458"/>
                    <a:pt x="7144" y="8363"/>
                    <a:pt x="7144" y="8363"/>
                  </a:cubicBezTo>
                  <a:cubicBezTo>
                    <a:pt x="8096" y="8363"/>
                    <a:pt x="8096" y="8363"/>
                    <a:pt x="9049" y="741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72" name="Freeform: Shape 1971">
              <a:extLst>
                <a:ext uri="{FF2B5EF4-FFF2-40B4-BE49-F238E27FC236}">
                  <a16:creationId xmlns:a16="http://schemas.microsoft.com/office/drawing/2014/main" xmlns="" id="{C6CF1E79-6C99-4560-A2B9-E3819E07E820}"/>
                </a:ext>
              </a:extLst>
            </p:cNvPr>
            <p:cNvSpPr/>
            <p:nvPr/>
          </p:nvSpPr>
          <p:spPr>
            <a:xfrm>
              <a:off x="7426166" y="6575583"/>
              <a:ext cx="9525" cy="9525"/>
            </a:xfrm>
            <a:custGeom>
              <a:avLst/>
              <a:gdLst>
                <a:gd name="connsiteX0" fmla="*/ 10001 w 9525"/>
                <a:gd name="connsiteY0" fmla="*/ 7144 h 9525"/>
                <a:gd name="connsiteX1" fmla="*/ 7144 w 9525"/>
                <a:gd name="connsiteY1" fmla="*/ 8097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8097"/>
                  </a:lnTo>
                  <a:cubicBezTo>
                    <a:pt x="8096" y="8097"/>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73" name="Freeform: Shape 1972">
              <a:extLst>
                <a:ext uri="{FF2B5EF4-FFF2-40B4-BE49-F238E27FC236}">
                  <a16:creationId xmlns:a16="http://schemas.microsoft.com/office/drawing/2014/main" xmlns="" id="{48B9C397-DFEF-450C-A5AA-C16E04D125F3}"/>
                </a:ext>
              </a:extLst>
            </p:cNvPr>
            <p:cNvSpPr/>
            <p:nvPr/>
          </p:nvSpPr>
          <p:spPr>
            <a:xfrm>
              <a:off x="7443111" y="6573663"/>
              <a:ext cx="9525" cy="9525"/>
            </a:xfrm>
            <a:custGeom>
              <a:avLst/>
              <a:gdLst>
                <a:gd name="connsiteX0" fmla="*/ 7344 w 9525"/>
                <a:gd name="connsiteY0" fmla="*/ 9064 h 9525"/>
                <a:gd name="connsiteX1" fmla="*/ 7344 w 9525"/>
                <a:gd name="connsiteY1" fmla="*/ 9064 h 9525"/>
              </a:gdLst>
              <a:ahLst/>
              <a:cxnLst>
                <a:cxn ang="0">
                  <a:pos x="connsiteX0" y="connsiteY0"/>
                </a:cxn>
                <a:cxn ang="0">
                  <a:pos x="connsiteX1" y="connsiteY1"/>
                </a:cxn>
              </a:cxnLst>
              <a:rect l="l" t="t" r="r" b="b"/>
              <a:pathLst>
                <a:path w="9525" h="9525">
                  <a:moveTo>
                    <a:pt x="7344" y="9064"/>
                  </a:moveTo>
                  <a:cubicBezTo>
                    <a:pt x="9249" y="4301"/>
                    <a:pt x="6392" y="10017"/>
                    <a:pt x="7344" y="90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74" name="Freeform: Shape 1973">
              <a:extLst>
                <a:ext uri="{FF2B5EF4-FFF2-40B4-BE49-F238E27FC236}">
                  <a16:creationId xmlns:a16="http://schemas.microsoft.com/office/drawing/2014/main" xmlns="" id="{2AA9CCBD-9ADC-43D1-90C7-8C90FBA33AE2}"/>
                </a:ext>
              </a:extLst>
            </p:cNvPr>
            <p:cNvSpPr/>
            <p:nvPr/>
          </p:nvSpPr>
          <p:spPr>
            <a:xfrm>
              <a:off x="7429776" y="6591226"/>
              <a:ext cx="9525" cy="9525"/>
            </a:xfrm>
            <a:custGeom>
              <a:avLst/>
              <a:gdLst>
                <a:gd name="connsiteX0" fmla="*/ 7344 w 9525"/>
                <a:gd name="connsiteY0" fmla="*/ 7694 h 9525"/>
                <a:gd name="connsiteX1" fmla="*/ 7344 w 9525"/>
                <a:gd name="connsiteY1" fmla="*/ 7694 h 9525"/>
              </a:gdLst>
              <a:ahLst/>
              <a:cxnLst>
                <a:cxn ang="0">
                  <a:pos x="connsiteX0" y="connsiteY0"/>
                </a:cxn>
                <a:cxn ang="0">
                  <a:pos x="connsiteX1" y="connsiteY1"/>
                </a:cxn>
              </a:cxnLst>
              <a:rect l="l" t="t" r="r" b="b"/>
              <a:pathLst>
                <a:path w="9525" h="9525">
                  <a:moveTo>
                    <a:pt x="7344" y="7694"/>
                  </a:moveTo>
                  <a:cubicBezTo>
                    <a:pt x="6392" y="5789"/>
                    <a:pt x="9249" y="9599"/>
                    <a:pt x="7344" y="76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75" name="Freeform: Shape 1974">
              <a:extLst>
                <a:ext uri="{FF2B5EF4-FFF2-40B4-BE49-F238E27FC236}">
                  <a16:creationId xmlns:a16="http://schemas.microsoft.com/office/drawing/2014/main" xmlns="" id="{5238D5DD-79F0-4702-8052-EFD432257CE2}"/>
                </a:ext>
              </a:extLst>
            </p:cNvPr>
            <p:cNvSpPr/>
            <p:nvPr/>
          </p:nvSpPr>
          <p:spPr>
            <a:xfrm>
              <a:off x="7459504" y="6652736"/>
              <a:ext cx="9525" cy="19050"/>
            </a:xfrm>
            <a:custGeom>
              <a:avLst/>
              <a:gdLst>
                <a:gd name="connsiteX0" fmla="*/ 7144 w 9525"/>
                <a:gd name="connsiteY0" fmla="*/ 14764 h 19050"/>
                <a:gd name="connsiteX1" fmla="*/ 7144 w 9525"/>
                <a:gd name="connsiteY1" fmla="*/ 7144 h 19050"/>
                <a:gd name="connsiteX2" fmla="*/ 7144 w 9525"/>
                <a:gd name="connsiteY2" fmla="*/ 14764 h 19050"/>
              </a:gdLst>
              <a:ahLst/>
              <a:cxnLst>
                <a:cxn ang="0">
                  <a:pos x="connsiteX0" y="connsiteY0"/>
                </a:cxn>
                <a:cxn ang="0">
                  <a:pos x="connsiteX1" y="connsiteY1"/>
                </a:cxn>
                <a:cxn ang="0">
                  <a:pos x="connsiteX2" y="connsiteY2"/>
                </a:cxn>
              </a:cxnLst>
              <a:rect l="l" t="t" r="r" b="b"/>
              <a:pathLst>
                <a:path w="9525" h="19050">
                  <a:moveTo>
                    <a:pt x="7144" y="14764"/>
                  </a:moveTo>
                  <a:lnTo>
                    <a:pt x="7144" y="7144"/>
                  </a:lnTo>
                  <a:cubicBezTo>
                    <a:pt x="7144" y="9049"/>
                    <a:pt x="7144" y="16669"/>
                    <a:pt x="7144" y="147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76" name="Freeform: Shape 1975">
              <a:extLst>
                <a:ext uri="{FF2B5EF4-FFF2-40B4-BE49-F238E27FC236}">
                  <a16:creationId xmlns:a16="http://schemas.microsoft.com/office/drawing/2014/main" xmlns="" id="{A17F1FE5-4CA1-4CF0-8C50-4EE47E7BA116}"/>
                </a:ext>
              </a:extLst>
            </p:cNvPr>
            <p:cNvSpPr/>
            <p:nvPr/>
          </p:nvSpPr>
          <p:spPr>
            <a:xfrm>
              <a:off x="7467124" y="6665118"/>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9049"/>
                    <a:pt x="7144" y="10001"/>
                    <a:pt x="8096" y="9049"/>
                  </a:cubicBezTo>
                  <a:cubicBezTo>
                    <a:pt x="8096"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77" name="Freeform: Shape 1976">
              <a:extLst>
                <a:ext uri="{FF2B5EF4-FFF2-40B4-BE49-F238E27FC236}">
                  <a16:creationId xmlns:a16="http://schemas.microsoft.com/office/drawing/2014/main" xmlns="" id="{B96962FC-0382-4F06-99E8-F4E918796115}"/>
                </a:ext>
              </a:extLst>
            </p:cNvPr>
            <p:cNvSpPr/>
            <p:nvPr/>
          </p:nvSpPr>
          <p:spPr>
            <a:xfrm>
              <a:off x="7482364" y="6634570"/>
              <a:ext cx="9525" cy="9525"/>
            </a:xfrm>
            <a:custGeom>
              <a:avLst/>
              <a:gdLst>
                <a:gd name="connsiteX0" fmla="*/ 7144 w 9525"/>
                <a:gd name="connsiteY0" fmla="*/ 7212 h 9525"/>
                <a:gd name="connsiteX1" fmla="*/ 7144 w 9525"/>
                <a:gd name="connsiteY1" fmla="*/ 7212 h 9525"/>
              </a:gdLst>
              <a:ahLst/>
              <a:cxnLst>
                <a:cxn ang="0">
                  <a:pos x="connsiteX0" y="connsiteY0"/>
                </a:cxn>
                <a:cxn ang="0">
                  <a:pos x="connsiteX1" y="connsiteY1"/>
                </a:cxn>
              </a:cxnLst>
              <a:rect l="l" t="t" r="r" b="b"/>
              <a:pathLst>
                <a:path w="9525" h="9525">
                  <a:moveTo>
                    <a:pt x="7144" y="7212"/>
                  </a:moveTo>
                  <a:cubicBezTo>
                    <a:pt x="10954" y="15784"/>
                    <a:pt x="7144" y="6259"/>
                    <a:pt x="7144" y="721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78" name="Freeform: Shape 1977">
              <a:extLst>
                <a:ext uri="{FF2B5EF4-FFF2-40B4-BE49-F238E27FC236}">
                  <a16:creationId xmlns:a16="http://schemas.microsoft.com/office/drawing/2014/main" xmlns="" id="{AED8860F-2A78-49A7-8EAF-605E6FC25B39}"/>
                </a:ext>
              </a:extLst>
            </p:cNvPr>
            <p:cNvSpPr/>
            <p:nvPr/>
          </p:nvSpPr>
          <p:spPr>
            <a:xfrm>
              <a:off x="7196593" y="5894451"/>
              <a:ext cx="9525" cy="9525"/>
            </a:xfrm>
            <a:custGeom>
              <a:avLst/>
              <a:gdLst>
                <a:gd name="connsiteX0" fmla="*/ 9069 w 9525"/>
                <a:gd name="connsiteY0" fmla="*/ 7239 h 9525"/>
                <a:gd name="connsiteX1" fmla="*/ 9069 w 9525"/>
                <a:gd name="connsiteY1" fmla="*/ 7239 h 9525"/>
              </a:gdLst>
              <a:ahLst/>
              <a:cxnLst>
                <a:cxn ang="0">
                  <a:pos x="connsiteX0" y="connsiteY0"/>
                </a:cxn>
                <a:cxn ang="0">
                  <a:pos x="connsiteX1" y="connsiteY1"/>
                </a:cxn>
              </a:cxnLst>
              <a:rect l="l" t="t" r="r" b="b"/>
              <a:pathLst>
                <a:path w="9525" h="9525">
                  <a:moveTo>
                    <a:pt x="9069" y="7239"/>
                  </a:moveTo>
                  <a:cubicBezTo>
                    <a:pt x="8117" y="6286"/>
                    <a:pt x="5259" y="12954"/>
                    <a:pt x="9069" y="723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79" name="Freeform: Shape 1978">
              <a:extLst>
                <a:ext uri="{FF2B5EF4-FFF2-40B4-BE49-F238E27FC236}">
                  <a16:creationId xmlns:a16="http://schemas.microsoft.com/office/drawing/2014/main" xmlns="" id="{24A5BB45-DC99-4D44-A518-DAEFED924B6B}"/>
                </a:ext>
              </a:extLst>
            </p:cNvPr>
            <p:cNvSpPr/>
            <p:nvPr/>
          </p:nvSpPr>
          <p:spPr>
            <a:xfrm>
              <a:off x="7189946" y="5898970"/>
              <a:ext cx="19050" cy="19050"/>
            </a:xfrm>
            <a:custGeom>
              <a:avLst/>
              <a:gdLst>
                <a:gd name="connsiteX0" fmla="*/ 7144 w 19050"/>
                <a:gd name="connsiteY0" fmla="*/ 14149 h 19050"/>
                <a:gd name="connsiteX1" fmla="*/ 11906 w 19050"/>
                <a:gd name="connsiteY1" fmla="*/ 10340 h 19050"/>
                <a:gd name="connsiteX2" fmla="*/ 7144 w 19050"/>
                <a:gd name="connsiteY2" fmla="*/ 14149 h 19050"/>
              </a:gdLst>
              <a:ahLst/>
              <a:cxnLst>
                <a:cxn ang="0">
                  <a:pos x="connsiteX0" y="connsiteY0"/>
                </a:cxn>
                <a:cxn ang="0">
                  <a:pos x="connsiteX1" y="connsiteY1"/>
                </a:cxn>
                <a:cxn ang="0">
                  <a:pos x="connsiteX2" y="connsiteY2"/>
                </a:cxn>
              </a:cxnLst>
              <a:rect l="l" t="t" r="r" b="b"/>
              <a:pathLst>
                <a:path w="19050" h="19050">
                  <a:moveTo>
                    <a:pt x="7144" y="14149"/>
                  </a:moveTo>
                  <a:cubicBezTo>
                    <a:pt x="15716" y="32247"/>
                    <a:pt x="9049" y="8435"/>
                    <a:pt x="11906" y="10340"/>
                  </a:cubicBezTo>
                  <a:cubicBezTo>
                    <a:pt x="3334" y="-138"/>
                    <a:pt x="16669" y="18912"/>
                    <a:pt x="7144" y="141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80" name="Freeform: Shape 1979">
              <a:extLst>
                <a:ext uri="{FF2B5EF4-FFF2-40B4-BE49-F238E27FC236}">
                  <a16:creationId xmlns:a16="http://schemas.microsoft.com/office/drawing/2014/main" xmlns="" id="{AEF8AE3C-B720-4336-BF6F-99CCA502BDFA}"/>
                </a:ext>
              </a:extLst>
            </p:cNvPr>
            <p:cNvSpPr/>
            <p:nvPr/>
          </p:nvSpPr>
          <p:spPr>
            <a:xfrm>
              <a:off x="7149941" y="6095523"/>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81" name="Freeform: Shape 1980">
              <a:extLst>
                <a:ext uri="{FF2B5EF4-FFF2-40B4-BE49-F238E27FC236}">
                  <a16:creationId xmlns:a16="http://schemas.microsoft.com/office/drawing/2014/main" xmlns="" id="{C6B481B6-E535-4B46-80B2-E4EE2A96279C}"/>
                </a:ext>
              </a:extLst>
            </p:cNvPr>
            <p:cNvSpPr/>
            <p:nvPr/>
          </p:nvSpPr>
          <p:spPr>
            <a:xfrm>
              <a:off x="7126367" y="6212681"/>
              <a:ext cx="9525" cy="9525"/>
            </a:xfrm>
            <a:custGeom>
              <a:avLst/>
              <a:gdLst>
                <a:gd name="connsiteX0" fmla="*/ 7858 w 9525"/>
                <a:gd name="connsiteY0" fmla="*/ 9049 h 9525"/>
                <a:gd name="connsiteX1" fmla="*/ 7858 w 9525"/>
                <a:gd name="connsiteY1" fmla="*/ 7144 h 9525"/>
                <a:gd name="connsiteX2" fmla="*/ 7858 w 9525"/>
                <a:gd name="connsiteY2" fmla="*/ 9049 h 9525"/>
              </a:gdLst>
              <a:ahLst/>
              <a:cxnLst>
                <a:cxn ang="0">
                  <a:pos x="connsiteX0" y="connsiteY0"/>
                </a:cxn>
                <a:cxn ang="0">
                  <a:pos x="connsiteX1" y="connsiteY1"/>
                </a:cxn>
                <a:cxn ang="0">
                  <a:pos x="connsiteX2" y="connsiteY2"/>
                </a:cxn>
              </a:cxnLst>
              <a:rect l="l" t="t" r="r" b="b"/>
              <a:pathLst>
                <a:path w="9525" h="9525">
                  <a:moveTo>
                    <a:pt x="7858" y="9049"/>
                  </a:moveTo>
                  <a:cubicBezTo>
                    <a:pt x="7858" y="8096"/>
                    <a:pt x="7858" y="8096"/>
                    <a:pt x="7858" y="7144"/>
                  </a:cubicBezTo>
                  <a:cubicBezTo>
                    <a:pt x="6906" y="9049"/>
                    <a:pt x="6906" y="9049"/>
                    <a:pt x="7858"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82" name="Freeform: Shape 1981">
              <a:extLst>
                <a:ext uri="{FF2B5EF4-FFF2-40B4-BE49-F238E27FC236}">
                  <a16:creationId xmlns:a16="http://schemas.microsoft.com/office/drawing/2014/main" xmlns="" id="{3016915C-1525-4B44-BD99-34330BDB7478}"/>
                </a:ext>
              </a:extLst>
            </p:cNvPr>
            <p:cNvSpPr/>
            <p:nvPr/>
          </p:nvSpPr>
          <p:spPr>
            <a:xfrm>
              <a:off x="7119461" y="6233636"/>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83" name="Freeform: Shape 1982">
              <a:extLst>
                <a:ext uri="{FF2B5EF4-FFF2-40B4-BE49-F238E27FC236}">
                  <a16:creationId xmlns:a16="http://schemas.microsoft.com/office/drawing/2014/main" xmlns="" id="{013C8B85-ABCC-411D-9A0D-3D78BB90AADB}"/>
                </a:ext>
              </a:extLst>
            </p:cNvPr>
            <p:cNvSpPr/>
            <p:nvPr/>
          </p:nvSpPr>
          <p:spPr>
            <a:xfrm>
              <a:off x="7148036" y="6096476"/>
              <a:ext cx="9525" cy="9525"/>
            </a:xfrm>
            <a:custGeom>
              <a:avLst/>
              <a:gdLst>
                <a:gd name="connsiteX0" fmla="*/ 9049 w 9525"/>
                <a:gd name="connsiteY0" fmla="*/ 7144 h 9525"/>
                <a:gd name="connsiteX1" fmla="*/ 7144 w 9525"/>
                <a:gd name="connsiteY1" fmla="*/ 10001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10001"/>
                  </a:lnTo>
                  <a:cubicBezTo>
                    <a:pt x="9049" y="10954"/>
                    <a:pt x="9049" y="9049"/>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84" name="Freeform: Shape 1983">
              <a:extLst>
                <a:ext uri="{FF2B5EF4-FFF2-40B4-BE49-F238E27FC236}">
                  <a16:creationId xmlns:a16="http://schemas.microsoft.com/office/drawing/2014/main" xmlns="" id="{63EAF90E-ABB6-4704-BAC5-1BA767E57D28}"/>
                </a:ext>
              </a:extLst>
            </p:cNvPr>
            <p:cNvSpPr/>
            <p:nvPr/>
          </p:nvSpPr>
          <p:spPr>
            <a:xfrm>
              <a:off x="7192804" y="5932089"/>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7144" y="5796"/>
                    <a:pt x="7144" y="7700"/>
                    <a:pt x="714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85" name="Freeform: Shape 1984">
              <a:extLst>
                <a:ext uri="{FF2B5EF4-FFF2-40B4-BE49-F238E27FC236}">
                  <a16:creationId xmlns:a16="http://schemas.microsoft.com/office/drawing/2014/main" xmlns="" id="{D0213969-663A-47C5-BF9E-D07E6D4DD144}"/>
                </a:ext>
              </a:extLst>
            </p:cNvPr>
            <p:cNvSpPr/>
            <p:nvPr/>
          </p:nvSpPr>
          <p:spPr>
            <a:xfrm>
              <a:off x="7156185" y="6041744"/>
              <a:ext cx="9525" cy="9525"/>
            </a:xfrm>
            <a:custGeom>
              <a:avLst/>
              <a:gdLst>
                <a:gd name="connsiteX0" fmla="*/ 7567 w 9525"/>
                <a:gd name="connsiteY0" fmla="*/ 9488 h 9525"/>
                <a:gd name="connsiteX1" fmla="*/ 7567 w 9525"/>
                <a:gd name="connsiteY1" fmla="*/ 9488 h 9525"/>
              </a:gdLst>
              <a:ahLst/>
              <a:cxnLst>
                <a:cxn ang="0">
                  <a:pos x="connsiteX0" y="connsiteY0"/>
                </a:cxn>
                <a:cxn ang="0">
                  <a:pos x="connsiteX1" y="connsiteY1"/>
                </a:cxn>
              </a:cxnLst>
              <a:rect l="l" t="t" r="r" b="b"/>
              <a:pathLst>
                <a:path w="9525" h="9525">
                  <a:moveTo>
                    <a:pt x="7567" y="9488"/>
                  </a:moveTo>
                  <a:cubicBezTo>
                    <a:pt x="7567" y="8536"/>
                    <a:pt x="6615" y="4726"/>
                    <a:pt x="7567" y="9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86" name="Freeform: Shape 1985">
              <a:extLst>
                <a:ext uri="{FF2B5EF4-FFF2-40B4-BE49-F238E27FC236}">
                  <a16:creationId xmlns:a16="http://schemas.microsoft.com/office/drawing/2014/main" xmlns="" id="{86F2705D-1B9F-4CE6-8F15-76567C96EC82}"/>
                </a:ext>
              </a:extLst>
            </p:cNvPr>
            <p:cNvSpPr/>
            <p:nvPr/>
          </p:nvSpPr>
          <p:spPr>
            <a:xfrm>
              <a:off x="7163039" y="6003769"/>
              <a:ext cx="9525" cy="9525"/>
            </a:xfrm>
            <a:custGeom>
              <a:avLst/>
              <a:gdLst>
                <a:gd name="connsiteX0" fmla="*/ 7380 w 9525"/>
                <a:gd name="connsiteY0" fmla="*/ 7458 h 9525"/>
                <a:gd name="connsiteX1" fmla="*/ 7380 w 9525"/>
                <a:gd name="connsiteY1" fmla="*/ 7458 h 9525"/>
              </a:gdLst>
              <a:ahLst/>
              <a:cxnLst>
                <a:cxn ang="0">
                  <a:pos x="connsiteX0" y="connsiteY0"/>
                </a:cxn>
                <a:cxn ang="0">
                  <a:pos x="connsiteX1" y="connsiteY1"/>
                </a:cxn>
              </a:cxnLst>
              <a:rect l="l" t="t" r="r" b="b"/>
              <a:pathLst>
                <a:path w="9525" h="9525">
                  <a:moveTo>
                    <a:pt x="7380" y="7458"/>
                  </a:moveTo>
                  <a:cubicBezTo>
                    <a:pt x="5476" y="13173"/>
                    <a:pt x="15953" y="5553"/>
                    <a:pt x="7380" y="74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87" name="Freeform: Shape 1986">
              <a:extLst>
                <a:ext uri="{FF2B5EF4-FFF2-40B4-BE49-F238E27FC236}">
                  <a16:creationId xmlns:a16="http://schemas.microsoft.com/office/drawing/2014/main" xmlns="" id="{C909D082-467E-4DEC-A313-83DC2230EE95}"/>
                </a:ext>
              </a:extLst>
            </p:cNvPr>
            <p:cNvSpPr/>
            <p:nvPr/>
          </p:nvSpPr>
          <p:spPr>
            <a:xfrm>
              <a:off x="7179707" y="5940266"/>
              <a:ext cx="9525" cy="9525"/>
            </a:xfrm>
            <a:custGeom>
              <a:avLst/>
              <a:gdLst>
                <a:gd name="connsiteX0" fmla="*/ 7858 w 9525"/>
                <a:gd name="connsiteY0" fmla="*/ 8096 h 9525"/>
                <a:gd name="connsiteX1" fmla="*/ 7858 w 9525"/>
                <a:gd name="connsiteY1" fmla="*/ 7144 h 9525"/>
                <a:gd name="connsiteX2" fmla="*/ 7858 w 9525"/>
                <a:gd name="connsiteY2" fmla="*/ 8096 h 9525"/>
              </a:gdLst>
              <a:ahLst/>
              <a:cxnLst>
                <a:cxn ang="0">
                  <a:pos x="connsiteX0" y="connsiteY0"/>
                </a:cxn>
                <a:cxn ang="0">
                  <a:pos x="connsiteX1" y="connsiteY1"/>
                </a:cxn>
                <a:cxn ang="0">
                  <a:pos x="connsiteX2" y="connsiteY2"/>
                </a:cxn>
              </a:cxnLst>
              <a:rect l="l" t="t" r="r" b="b"/>
              <a:pathLst>
                <a:path w="9525" h="9525">
                  <a:moveTo>
                    <a:pt x="7858" y="8096"/>
                  </a:moveTo>
                  <a:lnTo>
                    <a:pt x="7858" y="7144"/>
                  </a:lnTo>
                  <a:cubicBezTo>
                    <a:pt x="6906" y="7144"/>
                    <a:pt x="6906" y="7144"/>
                    <a:pt x="7858"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88" name="Freeform: Shape 1987">
              <a:extLst>
                <a:ext uri="{FF2B5EF4-FFF2-40B4-BE49-F238E27FC236}">
                  <a16:creationId xmlns:a16="http://schemas.microsoft.com/office/drawing/2014/main" xmlns="" id="{F70DE30E-2B6D-4A2F-9E0D-DFA5D6BB1097}"/>
                </a:ext>
              </a:extLst>
            </p:cNvPr>
            <p:cNvSpPr/>
            <p:nvPr/>
          </p:nvSpPr>
          <p:spPr>
            <a:xfrm>
              <a:off x="7149941" y="6072663"/>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7144"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89" name="Freeform: Shape 1988">
              <a:extLst>
                <a:ext uri="{FF2B5EF4-FFF2-40B4-BE49-F238E27FC236}">
                  <a16:creationId xmlns:a16="http://schemas.microsoft.com/office/drawing/2014/main" xmlns="" id="{FAB71089-7BFA-4BC4-8D5F-6952C9CF8F17}"/>
                </a:ext>
              </a:extLst>
            </p:cNvPr>
            <p:cNvSpPr/>
            <p:nvPr/>
          </p:nvSpPr>
          <p:spPr>
            <a:xfrm>
              <a:off x="7140416" y="583382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7144" y="7858"/>
                  </a:cubicBezTo>
                  <a:cubicBezTo>
                    <a:pt x="8096"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90" name="Freeform: Shape 1989">
              <a:extLst>
                <a:ext uri="{FF2B5EF4-FFF2-40B4-BE49-F238E27FC236}">
                  <a16:creationId xmlns:a16="http://schemas.microsoft.com/office/drawing/2014/main" xmlns="" id="{BF01B45C-FF88-45CE-8F81-BA0FFD509071}"/>
                </a:ext>
              </a:extLst>
            </p:cNvPr>
            <p:cNvSpPr/>
            <p:nvPr/>
          </p:nvSpPr>
          <p:spPr>
            <a:xfrm>
              <a:off x="7163276" y="57907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001"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91" name="Freeform: Shape 1990">
              <a:extLst>
                <a:ext uri="{FF2B5EF4-FFF2-40B4-BE49-F238E27FC236}">
                  <a16:creationId xmlns:a16="http://schemas.microsoft.com/office/drawing/2014/main" xmlns="" id="{76689F13-A05B-4FFF-92F8-78E51BFE4111}"/>
                </a:ext>
              </a:extLst>
            </p:cNvPr>
            <p:cNvSpPr/>
            <p:nvPr/>
          </p:nvSpPr>
          <p:spPr>
            <a:xfrm>
              <a:off x="7108984" y="6270069"/>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92" name="Freeform: Shape 1991">
              <a:extLst>
                <a:ext uri="{FF2B5EF4-FFF2-40B4-BE49-F238E27FC236}">
                  <a16:creationId xmlns:a16="http://schemas.microsoft.com/office/drawing/2014/main" xmlns="" id="{D5224F33-2C1E-4338-B230-5401E32CA189}"/>
                </a:ext>
              </a:extLst>
            </p:cNvPr>
            <p:cNvSpPr/>
            <p:nvPr/>
          </p:nvSpPr>
          <p:spPr>
            <a:xfrm>
              <a:off x="7049929" y="6455254"/>
              <a:ext cx="19050" cy="19050"/>
            </a:xfrm>
            <a:custGeom>
              <a:avLst/>
              <a:gdLst>
                <a:gd name="connsiteX0" fmla="*/ 12859 w 19050"/>
                <a:gd name="connsiteY0" fmla="*/ 10316 h 19050"/>
                <a:gd name="connsiteX1" fmla="*/ 7144 w 19050"/>
                <a:gd name="connsiteY1" fmla="*/ 8410 h 19050"/>
                <a:gd name="connsiteX2" fmla="*/ 12859 w 19050"/>
                <a:gd name="connsiteY2" fmla="*/ 10316 h 19050"/>
              </a:gdLst>
              <a:ahLst/>
              <a:cxnLst>
                <a:cxn ang="0">
                  <a:pos x="connsiteX0" y="connsiteY0"/>
                </a:cxn>
                <a:cxn ang="0">
                  <a:pos x="connsiteX1" y="connsiteY1"/>
                </a:cxn>
                <a:cxn ang="0">
                  <a:pos x="connsiteX2" y="connsiteY2"/>
                </a:cxn>
              </a:cxnLst>
              <a:rect l="l" t="t" r="r" b="b"/>
              <a:pathLst>
                <a:path w="19050" h="19050">
                  <a:moveTo>
                    <a:pt x="12859" y="10316"/>
                  </a:moveTo>
                  <a:cubicBezTo>
                    <a:pt x="10001" y="14126"/>
                    <a:pt x="10954" y="3648"/>
                    <a:pt x="7144" y="8410"/>
                  </a:cubicBezTo>
                  <a:cubicBezTo>
                    <a:pt x="8096" y="8410"/>
                    <a:pt x="10001" y="15078"/>
                    <a:pt x="12859" y="1031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93" name="Freeform: Shape 1992">
              <a:extLst>
                <a:ext uri="{FF2B5EF4-FFF2-40B4-BE49-F238E27FC236}">
                  <a16:creationId xmlns:a16="http://schemas.microsoft.com/office/drawing/2014/main" xmlns="" id="{475432BC-DF80-4B52-B25A-6515B4382D8C}"/>
                </a:ext>
              </a:extLst>
            </p:cNvPr>
            <p:cNvSpPr/>
            <p:nvPr/>
          </p:nvSpPr>
          <p:spPr>
            <a:xfrm>
              <a:off x="7192804" y="5935503"/>
              <a:ext cx="9525" cy="9525"/>
            </a:xfrm>
            <a:custGeom>
              <a:avLst/>
              <a:gdLst>
                <a:gd name="connsiteX0" fmla="*/ 7144 w 9525"/>
                <a:gd name="connsiteY0" fmla="*/ 7144 h 9525"/>
                <a:gd name="connsiteX1" fmla="*/ 7144 w 9525"/>
                <a:gd name="connsiteY1" fmla="*/ 9048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8"/>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94" name="Freeform: Shape 1993">
              <a:extLst>
                <a:ext uri="{FF2B5EF4-FFF2-40B4-BE49-F238E27FC236}">
                  <a16:creationId xmlns:a16="http://schemas.microsoft.com/office/drawing/2014/main" xmlns="" id="{E7FE9EA8-987E-4316-97BC-10998DBE02F9}"/>
                </a:ext>
              </a:extLst>
            </p:cNvPr>
            <p:cNvSpPr/>
            <p:nvPr/>
          </p:nvSpPr>
          <p:spPr>
            <a:xfrm>
              <a:off x="7048553" y="645652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7"/>
                    <a:pt x="6615"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95" name="Freeform: Shape 1994">
              <a:extLst>
                <a:ext uri="{FF2B5EF4-FFF2-40B4-BE49-F238E27FC236}">
                  <a16:creationId xmlns:a16="http://schemas.microsoft.com/office/drawing/2014/main" xmlns="" id="{7BE9F251-9209-41EA-AC72-86C9EBB41BCF}"/>
                </a:ext>
              </a:extLst>
            </p:cNvPr>
            <p:cNvSpPr/>
            <p:nvPr/>
          </p:nvSpPr>
          <p:spPr>
            <a:xfrm>
              <a:off x="7095649" y="639365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8096" y="7144"/>
                  </a:cubicBezTo>
                  <a:cubicBezTo>
                    <a:pt x="8096" y="7144"/>
                    <a:pt x="8096"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96" name="Freeform: Shape 1995">
              <a:extLst>
                <a:ext uri="{FF2B5EF4-FFF2-40B4-BE49-F238E27FC236}">
                  <a16:creationId xmlns:a16="http://schemas.microsoft.com/office/drawing/2014/main" xmlns="" id="{A6ED3357-9BBE-4963-BB9B-B0105F82E6BE}"/>
                </a:ext>
              </a:extLst>
            </p:cNvPr>
            <p:cNvSpPr/>
            <p:nvPr/>
          </p:nvSpPr>
          <p:spPr>
            <a:xfrm>
              <a:off x="7109936" y="6293643"/>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8096" y="8096"/>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97" name="Freeform: Shape 1996">
              <a:extLst>
                <a:ext uri="{FF2B5EF4-FFF2-40B4-BE49-F238E27FC236}">
                  <a16:creationId xmlns:a16="http://schemas.microsoft.com/office/drawing/2014/main" xmlns="" id="{6A6DFC90-8D24-4EB8-869C-E306CDC0B87C}"/>
                </a:ext>
              </a:extLst>
            </p:cNvPr>
            <p:cNvSpPr/>
            <p:nvPr/>
          </p:nvSpPr>
          <p:spPr>
            <a:xfrm>
              <a:off x="7091992" y="6427506"/>
              <a:ext cx="9525" cy="9525"/>
            </a:xfrm>
            <a:custGeom>
              <a:avLst/>
              <a:gdLst>
                <a:gd name="connsiteX0" fmla="*/ 8896 w 9525"/>
                <a:gd name="connsiteY0" fmla="*/ 7583 h 9525"/>
                <a:gd name="connsiteX1" fmla="*/ 8896 w 9525"/>
                <a:gd name="connsiteY1" fmla="*/ 7583 h 9525"/>
              </a:gdLst>
              <a:ahLst/>
              <a:cxnLst>
                <a:cxn ang="0">
                  <a:pos x="connsiteX0" y="connsiteY0"/>
                </a:cxn>
                <a:cxn ang="0">
                  <a:pos x="connsiteX1" y="connsiteY1"/>
                </a:cxn>
              </a:cxnLst>
              <a:rect l="l" t="t" r="r" b="b"/>
              <a:pathLst>
                <a:path w="9525" h="9525">
                  <a:moveTo>
                    <a:pt x="8896" y="7583"/>
                  </a:moveTo>
                  <a:cubicBezTo>
                    <a:pt x="4133" y="17108"/>
                    <a:pt x="10801" y="4726"/>
                    <a:pt x="8896" y="758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98" name="Freeform: Shape 1997">
              <a:extLst>
                <a:ext uri="{FF2B5EF4-FFF2-40B4-BE49-F238E27FC236}">
                  <a16:creationId xmlns:a16="http://schemas.microsoft.com/office/drawing/2014/main" xmlns="" id="{10C6BFBF-CB88-4E18-92FF-198CB2F056F0}"/>
                </a:ext>
              </a:extLst>
            </p:cNvPr>
            <p:cNvSpPr/>
            <p:nvPr/>
          </p:nvSpPr>
          <p:spPr>
            <a:xfrm>
              <a:off x="7087076" y="6460966"/>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9049" y="5556"/>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99" name="Freeform: Shape 1998">
              <a:extLst>
                <a:ext uri="{FF2B5EF4-FFF2-40B4-BE49-F238E27FC236}">
                  <a16:creationId xmlns:a16="http://schemas.microsoft.com/office/drawing/2014/main" xmlns="" id="{153431C5-8B5F-4E8B-8940-6FF836B99837}"/>
                </a:ext>
              </a:extLst>
            </p:cNvPr>
            <p:cNvSpPr/>
            <p:nvPr/>
          </p:nvSpPr>
          <p:spPr>
            <a:xfrm>
              <a:off x="7122319" y="5935548"/>
              <a:ext cx="9525" cy="9525"/>
            </a:xfrm>
            <a:custGeom>
              <a:avLst/>
              <a:gdLst>
                <a:gd name="connsiteX0" fmla="*/ 7144 w 9525"/>
                <a:gd name="connsiteY0" fmla="*/ 9957 h 9525"/>
                <a:gd name="connsiteX1" fmla="*/ 10001 w 9525"/>
                <a:gd name="connsiteY1" fmla="*/ 9004 h 9525"/>
                <a:gd name="connsiteX2" fmla="*/ 7144 w 9525"/>
                <a:gd name="connsiteY2" fmla="*/ 9957 h 9525"/>
              </a:gdLst>
              <a:ahLst/>
              <a:cxnLst>
                <a:cxn ang="0">
                  <a:pos x="connsiteX0" y="connsiteY0"/>
                </a:cxn>
                <a:cxn ang="0">
                  <a:pos x="connsiteX1" y="connsiteY1"/>
                </a:cxn>
                <a:cxn ang="0">
                  <a:pos x="connsiteX2" y="connsiteY2"/>
                </a:cxn>
              </a:cxnLst>
              <a:rect l="l" t="t" r="r" b="b"/>
              <a:pathLst>
                <a:path w="9525" h="9525">
                  <a:moveTo>
                    <a:pt x="7144" y="9957"/>
                  </a:moveTo>
                  <a:cubicBezTo>
                    <a:pt x="8096" y="9004"/>
                    <a:pt x="9049" y="9004"/>
                    <a:pt x="10001" y="9004"/>
                  </a:cubicBezTo>
                  <a:cubicBezTo>
                    <a:pt x="8096" y="9004"/>
                    <a:pt x="8096" y="4242"/>
                    <a:pt x="7144" y="995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00" name="Freeform: Shape 1999">
              <a:extLst>
                <a:ext uri="{FF2B5EF4-FFF2-40B4-BE49-F238E27FC236}">
                  <a16:creationId xmlns:a16="http://schemas.microsoft.com/office/drawing/2014/main" xmlns="" id="{FD6091CA-2B13-4F57-8820-F1BE51914EBC}"/>
                </a:ext>
              </a:extLst>
            </p:cNvPr>
            <p:cNvSpPr/>
            <p:nvPr/>
          </p:nvSpPr>
          <p:spPr>
            <a:xfrm>
              <a:off x="7191851" y="59335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9049"/>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01" name="Freeform: Shape 2000">
              <a:extLst>
                <a:ext uri="{FF2B5EF4-FFF2-40B4-BE49-F238E27FC236}">
                  <a16:creationId xmlns:a16="http://schemas.microsoft.com/office/drawing/2014/main" xmlns="" id="{0B7F7402-4AC1-4CDA-B899-3AEE6E7AE461}"/>
                </a:ext>
              </a:extLst>
            </p:cNvPr>
            <p:cNvSpPr/>
            <p:nvPr/>
          </p:nvSpPr>
          <p:spPr>
            <a:xfrm>
              <a:off x="7114699" y="6433661"/>
              <a:ext cx="9525" cy="19050"/>
            </a:xfrm>
            <a:custGeom>
              <a:avLst/>
              <a:gdLst>
                <a:gd name="connsiteX0" fmla="*/ 8096 w 9525"/>
                <a:gd name="connsiteY0" fmla="*/ 7144 h 19050"/>
                <a:gd name="connsiteX1" fmla="*/ 7144 w 9525"/>
                <a:gd name="connsiteY1" fmla="*/ 12859 h 19050"/>
                <a:gd name="connsiteX2" fmla="*/ 8096 w 9525"/>
                <a:gd name="connsiteY2" fmla="*/ 7144 h 19050"/>
              </a:gdLst>
              <a:ahLst/>
              <a:cxnLst>
                <a:cxn ang="0">
                  <a:pos x="connsiteX0" y="connsiteY0"/>
                </a:cxn>
                <a:cxn ang="0">
                  <a:pos x="connsiteX1" y="connsiteY1"/>
                </a:cxn>
                <a:cxn ang="0">
                  <a:pos x="connsiteX2" y="connsiteY2"/>
                </a:cxn>
              </a:cxnLst>
              <a:rect l="l" t="t" r="r" b="b"/>
              <a:pathLst>
                <a:path w="9525" h="19050">
                  <a:moveTo>
                    <a:pt x="8096" y="7144"/>
                  </a:moveTo>
                  <a:lnTo>
                    <a:pt x="7144" y="12859"/>
                  </a:lnTo>
                  <a:cubicBezTo>
                    <a:pt x="7144" y="10953"/>
                    <a:pt x="7144" y="9049"/>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02" name="Freeform: Shape 2001">
              <a:extLst>
                <a:ext uri="{FF2B5EF4-FFF2-40B4-BE49-F238E27FC236}">
                  <a16:creationId xmlns:a16="http://schemas.microsoft.com/office/drawing/2014/main" xmlns="" id="{0FA90EF7-A026-4F91-A0C1-949FD76D85AB}"/>
                </a:ext>
              </a:extLst>
            </p:cNvPr>
            <p:cNvSpPr/>
            <p:nvPr/>
          </p:nvSpPr>
          <p:spPr>
            <a:xfrm>
              <a:off x="7075646" y="6184106"/>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7144" y="7144"/>
                  </a:lnTo>
                  <a:cubicBezTo>
                    <a:pt x="7144"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03" name="Freeform: Shape 2002">
              <a:extLst>
                <a:ext uri="{FF2B5EF4-FFF2-40B4-BE49-F238E27FC236}">
                  <a16:creationId xmlns:a16="http://schemas.microsoft.com/office/drawing/2014/main" xmlns="" id="{1F5B738C-5A32-4646-A9A3-3E3822FB15B7}"/>
                </a:ext>
              </a:extLst>
            </p:cNvPr>
            <p:cNvSpPr/>
            <p:nvPr/>
          </p:nvSpPr>
          <p:spPr>
            <a:xfrm>
              <a:off x="7109076" y="6455568"/>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8956" y="7144"/>
                    <a:pt x="4194" y="14764"/>
                    <a:pt x="990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04" name="Freeform: Shape 2003">
              <a:extLst>
                <a:ext uri="{FF2B5EF4-FFF2-40B4-BE49-F238E27FC236}">
                  <a16:creationId xmlns:a16="http://schemas.microsoft.com/office/drawing/2014/main" xmlns="" id="{E0ADD26D-FB52-4024-A2F3-7318FC482CCE}"/>
                </a:ext>
              </a:extLst>
            </p:cNvPr>
            <p:cNvSpPr/>
            <p:nvPr/>
          </p:nvSpPr>
          <p:spPr>
            <a:xfrm>
              <a:off x="7125176" y="59374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05" name="Freeform: Shape 2004">
              <a:extLst>
                <a:ext uri="{FF2B5EF4-FFF2-40B4-BE49-F238E27FC236}">
                  <a16:creationId xmlns:a16="http://schemas.microsoft.com/office/drawing/2014/main" xmlns="" id="{01F8CB65-48ED-4863-A4D3-62F41CF2234E}"/>
                </a:ext>
              </a:extLst>
            </p:cNvPr>
            <p:cNvSpPr/>
            <p:nvPr/>
          </p:nvSpPr>
          <p:spPr>
            <a:xfrm>
              <a:off x="7024896" y="5789541"/>
              <a:ext cx="180975" cy="771525"/>
            </a:xfrm>
            <a:custGeom>
              <a:avLst/>
              <a:gdLst>
                <a:gd name="connsiteX0" fmla="*/ 107424 w 180975"/>
                <a:gd name="connsiteY0" fmla="*/ 117863 h 771525"/>
                <a:gd name="connsiteX1" fmla="*/ 111235 w 180975"/>
                <a:gd name="connsiteY1" fmla="*/ 160726 h 771525"/>
                <a:gd name="connsiteX2" fmla="*/ 110282 w 180975"/>
                <a:gd name="connsiteY2" fmla="*/ 160726 h 771525"/>
                <a:gd name="connsiteX3" fmla="*/ 107424 w 180975"/>
                <a:gd name="connsiteY3" fmla="*/ 171203 h 771525"/>
                <a:gd name="connsiteX4" fmla="*/ 106472 w 180975"/>
                <a:gd name="connsiteY4" fmla="*/ 161678 h 771525"/>
                <a:gd name="connsiteX5" fmla="*/ 100757 w 180975"/>
                <a:gd name="connsiteY5" fmla="*/ 160726 h 771525"/>
                <a:gd name="connsiteX6" fmla="*/ 95995 w 180975"/>
                <a:gd name="connsiteY6" fmla="*/ 212161 h 771525"/>
                <a:gd name="connsiteX7" fmla="*/ 75992 w 180975"/>
                <a:gd name="connsiteY7" fmla="*/ 307411 h 771525"/>
                <a:gd name="connsiteX8" fmla="*/ 76945 w 180975"/>
                <a:gd name="connsiteY8" fmla="*/ 319793 h 771525"/>
                <a:gd name="connsiteX9" fmla="*/ 48370 w 180975"/>
                <a:gd name="connsiteY9" fmla="*/ 467431 h 771525"/>
                <a:gd name="connsiteX10" fmla="*/ 48370 w 180975"/>
                <a:gd name="connsiteY10" fmla="*/ 469336 h 771525"/>
                <a:gd name="connsiteX11" fmla="*/ 32177 w 180975"/>
                <a:gd name="connsiteY11" fmla="*/ 595066 h 771525"/>
                <a:gd name="connsiteX12" fmla="*/ 57895 w 180975"/>
                <a:gd name="connsiteY12" fmla="*/ 764611 h 771525"/>
                <a:gd name="connsiteX13" fmla="*/ 101710 w 180975"/>
                <a:gd name="connsiteY13" fmla="*/ 589351 h 771525"/>
                <a:gd name="connsiteX14" fmla="*/ 104567 w 180975"/>
                <a:gd name="connsiteY14" fmla="*/ 601733 h 771525"/>
                <a:gd name="connsiteX15" fmla="*/ 111235 w 180975"/>
                <a:gd name="connsiteY15" fmla="*/ 513151 h 771525"/>
                <a:gd name="connsiteX16" fmla="*/ 104567 w 180975"/>
                <a:gd name="connsiteY16" fmla="*/ 501721 h 771525"/>
                <a:gd name="connsiteX17" fmla="*/ 121712 w 180975"/>
                <a:gd name="connsiteY17" fmla="*/ 439808 h 771525"/>
                <a:gd name="connsiteX18" fmla="*/ 122664 w 180975"/>
                <a:gd name="connsiteY18" fmla="*/ 431236 h 771525"/>
                <a:gd name="connsiteX19" fmla="*/ 130285 w 180975"/>
                <a:gd name="connsiteY19" fmla="*/ 375991 h 771525"/>
                <a:gd name="connsiteX20" fmla="*/ 134095 w 180975"/>
                <a:gd name="connsiteY20" fmla="*/ 379801 h 771525"/>
                <a:gd name="connsiteX21" fmla="*/ 152192 w 180975"/>
                <a:gd name="connsiteY21" fmla="*/ 272168 h 771525"/>
                <a:gd name="connsiteX22" fmla="*/ 147429 w 180975"/>
                <a:gd name="connsiteY22" fmla="*/ 258833 h 771525"/>
                <a:gd name="connsiteX23" fmla="*/ 153145 w 180975"/>
                <a:gd name="connsiteY23" fmla="*/ 234068 h 771525"/>
                <a:gd name="connsiteX24" fmla="*/ 156002 w 180975"/>
                <a:gd name="connsiteY24" fmla="*/ 212161 h 771525"/>
                <a:gd name="connsiteX25" fmla="*/ 164574 w 180975"/>
                <a:gd name="connsiteY25" fmla="*/ 159773 h 771525"/>
                <a:gd name="connsiteX26" fmla="*/ 174099 w 180975"/>
                <a:gd name="connsiteY26" fmla="*/ 130246 h 771525"/>
                <a:gd name="connsiteX27" fmla="*/ 175052 w 180975"/>
                <a:gd name="connsiteY27" fmla="*/ 133103 h 771525"/>
                <a:gd name="connsiteX28" fmla="*/ 163622 w 180975"/>
                <a:gd name="connsiteY28" fmla="*/ 179776 h 771525"/>
                <a:gd name="connsiteX29" fmla="*/ 145524 w 180975"/>
                <a:gd name="connsiteY29" fmla="*/ 282646 h 771525"/>
                <a:gd name="connsiteX30" fmla="*/ 137904 w 180975"/>
                <a:gd name="connsiteY30" fmla="*/ 282646 h 771525"/>
                <a:gd name="connsiteX31" fmla="*/ 134095 w 180975"/>
                <a:gd name="connsiteY31" fmla="*/ 311221 h 771525"/>
                <a:gd name="connsiteX32" fmla="*/ 122664 w 180975"/>
                <a:gd name="connsiteY32" fmla="*/ 359798 h 771525"/>
                <a:gd name="connsiteX33" fmla="*/ 111235 w 180975"/>
                <a:gd name="connsiteY33" fmla="*/ 404566 h 771525"/>
                <a:gd name="connsiteX34" fmla="*/ 115997 w 180975"/>
                <a:gd name="connsiteY34" fmla="*/ 402661 h 771525"/>
                <a:gd name="connsiteX35" fmla="*/ 115045 w 180975"/>
                <a:gd name="connsiteY35" fmla="*/ 430283 h 771525"/>
                <a:gd name="connsiteX36" fmla="*/ 107424 w 180975"/>
                <a:gd name="connsiteY36" fmla="*/ 428378 h 771525"/>
                <a:gd name="connsiteX37" fmla="*/ 94089 w 180975"/>
                <a:gd name="connsiteY37" fmla="*/ 473146 h 771525"/>
                <a:gd name="connsiteX38" fmla="*/ 96947 w 180975"/>
                <a:gd name="connsiteY38" fmla="*/ 490291 h 771525"/>
                <a:gd name="connsiteX39" fmla="*/ 94089 w 180975"/>
                <a:gd name="connsiteY39" fmla="*/ 484576 h 771525"/>
                <a:gd name="connsiteX40" fmla="*/ 88374 w 180975"/>
                <a:gd name="connsiteY40" fmla="*/ 541726 h 771525"/>
                <a:gd name="connsiteX41" fmla="*/ 88374 w 180975"/>
                <a:gd name="connsiteY41" fmla="*/ 532201 h 771525"/>
                <a:gd name="connsiteX42" fmla="*/ 94089 w 180975"/>
                <a:gd name="connsiteY42" fmla="*/ 533153 h 771525"/>
                <a:gd name="connsiteX43" fmla="*/ 81707 w 180975"/>
                <a:gd name="connsiteY43" fmla="*/ 639833 h 771525"/>
                <a:gd name="connsiteX44" fmla="*/ 76945 w 180975"/>
                <a:gd name="connsiteY44" fmla="*/ 635071 h 771525"/>
                <a:gd name="connsiteX45" fmla="*/ 70277 w 180975"/>
                <a:gd name="connsiteY45" fmla="*/ 706508 h 771525"/>
                <a:gd name="connsiteX46" fmla="*/ 63610 w 180975"/>
                <a:gd name="connsiteY46" fmla="*/ 748419 h 771525"/>
                <a:gd name="connsiteX47" fmla="*/ 18842 w 180975"/>
                <a:gd name="connsiteY47" fmla="*/ 736988 h 771525"/>
                <a:gd name="connsiteX48" fmla="*/ 26462 w 180975"/>
                <a:gd name="connsiteY48" fmla="*/ 734131 h 771525"/>
                <a:gd name="connsiteX49" fmla="*/ 39797 w 180975"/>
                <a:gd name="connsiteY49" fmla="*/ 662694 h 771525"/>
                <a:gd name="connsiteX50" fmla="*/ 75039 w 180975"/>
                <a:gd name="connsiteY50" fmla="*/ 438856 h 771525"/>
                <a:gd name="connsiteX51" fmla="*/ 93137 w 180975"/>
                <a:gd name="connsiteY51" fmla="*/ 368371 h 771525"/>
                <a:gd name="connsiteX52" fmla="*/ 109329 w 180975"/>
                <a:gd name="connsiteY52" fmla="*/ 249308 h 771525"/>
                <a:gd name="connsiteX53" fmla="*/ 114092 w 180975"/>
                <a:gd name="connsiteY53" fmla="*/ 259786 h 771525"/>
                <a:gd name="connsiteX54" fmla="*/ 117902 w 180975"/>
                <a:gd name="connsiteY54" fmla="*/ 229306 h 771525"/>
                <a:gd name="connsiteX55" fmla="*/ 112187 w 180975"/>
                <a:gd name="connsiteY55" fmla="*/ 237878 h 771525"/>
                <a:gd name="connsiteX56" fmla="*/ 120760 w 180975"/>
                <a:gd name="connsiteY56" fmla="*/ 195016 h 771525"/>
                <a:gd name="connsiteX57" fmla="*/ 144572 w 180975"/>
                <a:gd name="connsiteY57" fmla="*/ 44521 h 771525"/>
                <a:gd name="connsiteX58" fmla="*/ 134095 w 180975"/>
                <a:gd name="connsiteY58" fmla="*/ 14041 h 771525"/>
                <a:gd name="connsiteX59" fmla="*/ 122664 w 180975"/>
                <a:gd name="connsiteY59" fmla="*/ 100718 h 771525"/>
                <a:gd name="connsiteX60" fmla="*/ 115045 w 180975"/>
                <a:gd name="connsiteY60" fmla="*/ 97861 h 771525"/>
                <a:gd name="connsiteX61" fmla="*/ 107424 w 180975"/>
                <a:gd name="connsiteY61" fmla="*/ 117863 h 771525"/>
                <a:gd name="connsiteX62" fmla="*/ 93137 w 180975"/>
                <a:gd name="connsiteY62" fmla="*/ 240736 h 771525"/>
                <a:gd name="connsiteX63" fmla="*/ 93137 w 180975"/>
                <a:gd name="connsiteY63" fmla="*/ 240736 h 771525"/>
                <a:gd name="connsiteX64" fmla="*/ 91232 w 180975"/>
                <a:gd name="connsiteY64" fmla="*/ 251213 h 771525"/>
                <a:gd name="connsiteX65" fmla="*/ 91232 w 180975"/>
                <a:gd name="connsiteY65" fmla="*/ 251213 h 771525"/>
                <a:gd name="connsiteX66" fmla="*/ 115045 w 180975"/>
                <a:gd name="connsiteY66" fmla="*/ 233116 h 771525"/>
                <a:gd name="connsiteX67" fmla="*/ 115045 w 180975"/>
                <a:gd name="connsiteY67" fmla="*/ 233116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80975" h="771525">
                  <a:moveTo>
                    <a:pt x="107424" y="117863"/>
                  </a:moveTo>
                  <a:cubicBezTo>
                    <a:pt x="107424" y="118816"/>
                    <a:pt x="107424" y="160726"/>
                    <a:pt x="111235" y="160726"/>
                  </a:cubicBezTo>
                  <a:cubicBezTo>
                    <a:pt x="110282" y="156916"/>
                    <a:pt x="109329" y="156916"/>
                    <a:pt x="110282" y="160726"/>
                  </a:cubicBezTo>
                  <a:cubicBezTo>
                    <a:pt x="96947" y="165488"/>
                    <a:pt x="133142" y="117863"/>
                    <a:pt x="107424" y="171203"/>
                  </a:cubicBezTo>
                  <a:cubicBezTo>
                    <a:pt x="102662" y="171203"/>
                    <a:pt x="105520" y="160726"/>
                    <a:pt x="106472" y="161678"/>
                  </a:cubicBezTo>
                  <a:cubicBezTo>
                    <a:pt x="104567" y="161678"/>
                    <a:pt x="102662" y="161678"/>
                    <a:pt x="100757" y="160726"/>
                  </a:cubicBezTo>
                  <a:cubicBezTo>
                    <a:pt x="94089" y="179776"/>
                    <a:pt x="103614" y="199778"/>
                    <a:pt x="95995" y="212161"/>
                  </a:cubicBezTo>
                  <a:cubicBezTo>
                    <a:pt x="95995" y="212161"/>
                    <a:pt x="77897" y="289313"/>
                    <a:pt x="75992" y="307411"/>
                  </a:cubicBezTo>
                  <a:cubicBezTo>
                    <a:pt x="76945" y="311221"/>
                    <a:pt x="76945" y="315983"/>
                    <a:pt x="76945" y="319793"/>
                  </a:cubicBezTo>
                  <a:cubicBezTo>
                    <a:pt x="51227" y="376943"/>
                    <a:pt x="51227" y="418853"/>
                    <a:pt x="48370" y="467431"/>
                  </a:cubicBezTo>
                  <a:cubicBezTo>
                    <a:pt x="41702" y="469336"/>
                    <a:pt x="47417" y="466478"/>
                    <a:pt x="48370" y="469336"/>
                  </a:cubicBezTo>
                  <a:cubicBezTo>
                    <a:pt x="45512" y="477908"/>
                    <a:pt x="20747" y="582683"/>
                    <a:pt x="32177" y="595066"/>
                  </a:cubicBezTo>
                  <a:cubicBezTo>
                    <a:pt x="33129" y="634119"/>
                    <a:pt x="-39261" y="806521"/>
                    <a:pt x="57895" y="764611"/>
                  </a:cubicBezTo>
                  <a:cubicBezTo>
                    <a:pt x="92185" y="750323"/>
                    <a:pt x="97899" y="639833"/>
                    <a:pt x="101710" y="589351"/>
                  </a:cubicBezTo>
                  <a:cubicBezTo>
                    <a:pt x="102662" y="593161"/>
                    <a:pt x="103614" y="597923"/>
                    <a:pt x="104567" y="601733"/>
                  </a:cubicBezTo>
                  <a:cubicBezTo>
                    <a:pt x="104567" y="599828"/>
                    <a:pt x="109329" y="505531"/>
                    <a:pt x="111235" y="513151"/>
                  </a:cubicBezTo>
                  <a:cubicBezTo>
                    <a:pt x="111235" y="512198"/>
                    <a:pt x="107424" y="503626"/>
                    <a:pt x="104567" y="501721"/>
                  </a:cubicBezTo>
                  <a:cubicBezTo>
                    <a:pt x="113139" y="508388"/>
                    <a:pt x="121712" y="437903"/>
                    <a:pt x="121712" y="439808"/>
                  </a:cubicBezTo>
                  <a:cubicBezTo>
                    <a:pt x="121712" y="436951"/>
                    <a:pt x="122664" y="434093"/>
                    <a:pt x="122664" y="431236"/>
                  </a:cubicBezTo>
                  <a:cubicBezTo>
                    <a:pt x="120760" y="427426"/>
                    <a:pt x="122664" y="395041"/>
                    <a:pt x="130285" y="375991"/>
                  </a:cubicBezTo>
                  <a:cubicBezTo>
                    <a:pt x="131237" y="376943"/>
                    <a:pt x="132189" y="378848"/>
                    <a:pt x="134095" y="379801"/>
                  </a:cubicBezTo>
                  <a:cubicBezTo>
                    <a:pt x="138857" y="339796"/>
                    <a:pt x="144572" y="309316"/>
                    <a:pt x="152192" y="272168"/>
                  </a:cubicBezTo>
                  <a:cubicBezTo>
                    <a:pt x="150287" y="265501"/>
                    <a:pt x="146477" y="262643"/>
                    <a:pt x="147429" y="258833"/>
                  </a:cubicBezTo>
                  <a:cubicBezTo>
                    <a:pt x="148382" y="262643"/>
                    <a:pt x="153145" y="235021"/>
                    <a:pt x="153145" y="234068"/>
                  </a:cubicBezTo>
                  <a:cubicBezTo>
                    <a:pt x="155049" y="242641"/>
                    <a:pt x="160764" y="222638"/>
                    <a:pt x="156002" y="212161"/>
                  </a:cubicBezTo>
                  <a:cubicBezTo>
                    <a:pt x="163622" y="228353"/>
                    <a:pt x="164574" y="159773"/>
                    <a:pt x="164574" y="159773"/>
                  </a:cubicBezTo>
                  <a:cubicBezTo>
                    <a:pt x="169337" y="155011"/>
                    <a:pt x="183624" y="135961"/>
                    <a:pt x="174099" y="130246"/>
                  </a:cubicBezTo>
                  <a:cubicBezTo>
                    <a:pt x="172195" y="132151"/>
                    <a:pt x="172195" y="133103"/>
                    <a:pt x="175052" y="133103"/>
                  </a:cubicBezTo>
                  <a:cubicBezTo>
                    <a:pt x="179814" y="145486"/>
                    <a:pt x="156002" y="155963"/>
                    <a:pt x="163622" y="179776"/>
                  </a:cubicBezTo>
                  <a:cubicBezTo>
                    <a:pt x="149335" y="204541"/>
                    <a:pt x="142667" y="255976"/>
                    <a:pt x="145524" y="282646"/>
                  </a:cubicBezTo>
                  <a:cubicBezTo>
                    <a:pt x="139810" y="282646"/>
                    <a:pt x="138857" y="284551"/>
                    <a:pt x="137904" y="282646"/>
                  </a:cubicBezTo>
                  <a:cubicBezTo>
                    <a:pt x="134095" y="294076"/>
                    <a:pt x="133142" y="299791"/>
                    <a:pt x="134095" y="311221"/>
                  </a:cubicBezTo>
                  <a:cubicBezTo>
                    <a:pt x="132189" y="325508"/>
                    <a:pt x="122664" y="359798"/>
                    <a:pt x="122664" y="359798"/>
                  </a:cubicBezTo>
                  <a:cubicBezTo>
                    <a:pt x="117902" y="372181"/>
                    <a:pt x="123617" y="395041"/>
                    <a:pt x="111235" y="404566"/>
                  </a:cubicBezTo>
                  <a:cubicBezTo>
                    <a:pt x="113139" y="403613"/>
                    <a:pt x="114092" y="402661"/>
                    <a:pt x="115997" y="402661"/>
                  </a:cubicBezTo>
                  <a:cubicBezTo>
                    <a:pt x="111235" y="420758"/>
                    <a:pt x="114092" y="415043"/>
                    <a:pt x="115045" y="430283"/>
                  </a:cubicBezTo>
                  <a:cubicBezTo>
                    <a:pt x="112187" y="441713"/>
                    <a:pt x="108377" y="428378"/>
                    <a:pt x="107424" y="428378"/>
                  </a:cubicBezTo>
                  <a:cubicBezTo>
                    <a:pt x="108377" y="444571"/>
                    <a:pt x="103614" y="466478"/>
                    <a:pt x="94089" y="473146"/>
                  </a:cubicBezTo>
                  <a:cubicBezTo>
                    <a:pt x="94089" y="473146"/>
                    <a:pt x="101710" y="490291"/>
                    <a:pt x="96947" y="490291"/>
                  </a:cubicBezTo>
                  <a:cubicBezTo>
                    <a:pt x="96947" y="487433"/>
                    <a:pt x="95995" y="485528"/>
                    <a:pt x="94089" y="484576"/>
                  </a:cubicBezTo>
                  <a:cubicBezTo>
                    <a:pt x="96947" y="504578"/>
                    <a:pt x="81707" y="522676"/>
                    <a:pt x="88374" y="541726"/>
                  </a:cubicBezTo>
                  <a:cubicBezTo>
                    <a:pt x="88374" y="538869"/>
                    <a:pt x="88374" y="535058"/>
                    <a:pt x="88374" y="532201"/>
                  </a:cubicBezTo>
                  <a:cubicBezTo>
                    <a:pt x="95042" y="533153"/>
                    <a:pt x="84564" y="536963"/>
                    <a:pt x="94089" y="533153"/>
                  </a:cubicBezTo>
                  <a:cubicBezTo>
                    <a:pt x="74087" y="548394"/>
                    <a:pt x="88374" y="614116"/>
                    <a:pt x="81707" y="639833"/>
                  </a:cubicBezTo>
                  <a:cubicBezTo>
                    <a:pt x="79802" y="638881"/>
                    <a:pt x="77897" y="637928"/>
                    <a:pt x="76945" y="635071"/>
                  </a:cubicBezTo>
                  <a:cubicBezTo>
                    <a:pt x="73135" y="656026"/>
                    <a:pt x="79802" y="687458"/>
                    <a:pt x="70277" y="706508"/>
                  </a:cubicBezTo>
                  <a:cubicBezTo>
                    <a:pt x="56942" y="716986"/>
                    <a:pt x="62657" y="742703"/>
                    <a:pt x="63610" y="748419"/>
                  </a:cubicBezTo>
                  <a:cubicBezTo>
                    <a:pt x="69324" y="741751"/>
                    <a:pt x="24557" y="736988"/>
                    <a:pt x="18842" y="736988"/>
                  </a:cubicBezTo>
                  <a:cubicBezTo>
                    <a:pt x="39797" y="731273"/>
                    <a:pt x="26462" y="734131"/>
                    <a:pt x="26462" y="734131"/>
                  </a:cubicBezTo>
                  <a:cubicBezTo>
                    <a:pt x="17889" y="738894"/>
                    <a:pt x="46464" y="656978"/>
                    <a:pt x="39797" y="662694"/>
                  </a:cubicBezTo>
                  <a:cubicBezTo>
                    <a:pt x="37892" y="652216"/>
                    <a:pt x="81707" y="441713"/>
                    <a:pt x="75039" y="438856"/>
                  </a:cubicBezTo>
                  <a:cubicBezTo>
                    <a:pt x="77897" y="421711"/>
                    <a:pt x="86470" y="383611"/>
                    <a:pt x="93137" y="368371"/>
                  </a:cubicBezTo>
                  <a:cubicBezTo>
                    <a:pt x="99804" y="337891"/>
                    <a:pt x="86470" y="272168"/>
                    <a:pt x="109329" y="249308"/>
                  </a:cubicBezTo>
                  <a:cubicBezTo>
                    <a:pt x="103614" y="277883"/>
                    <a:pt x="107424" y="249308"/>
                    <a:pt x="114092" y="259786"/>
                  </a:cubicBezTo>
                  <a:cubicBezTo>
                    <a:pt x="109329" y="242641"/>
                    <a:pt x="114092" y="244546"/>
                    <a:pt x="117902" y="229306"/>
                  </a:cubicBezTo>
                  <a:cubicBezTo>
                    <a:pt x="112187" y="228353"/>
                    <a:pt x="113139" y="231211"/>
                    <a:pt x="112187" y="237878"/>
                  </a:cubicBezTo>
                  <a:cubicBezTo>
                    <a:pt x="107424" y="227401"/>
                    <a:pt x="122664" y="198826"/>
                    <a:pt x="120760" y="195016"/>
                  </a:cubicBezTo>
                  <a:cubicBezTo>
                    <a:pt x="115045" y="150248"/>
                    <a:pt x="141714" y="88336"/>
                    <a:pt x="144572" y="44521"/>
                  </a:cubicBezTo>
                  <a:cubicBezTo>
                    <a:pt x="146477" y="21661"/>
                    <a:pt x="151239" y="-5962"/>
                    <a:pt x="134095" y="14041"/>
                  </a:cubicBezTo>
                  <a:cubicBezTo>
                    <a:pt x="129332" y="17851"/>
                    <a:pt x="115045" y="88336"/>
                    <a:pt x="122664" y="100718"/>
                  </a:cubicBezTo>
                  <a:cubicBezTo>
                    <a:pt x="119807" y="100718"/>
                    <a:pt x="116949" y="99766"/>
                    <a:pt x="115045" y="97861"/>
                  </a:cubicBezTo>
                  <a:cubicBezTo>
                    <a:pt x="126474" y="99766"/>
                    <a:pt x="105520" y="120721"/>
                    <a:pt x="107424" y="117863"/>
                  </a:cubicBezTo>
                  <a:close/>
                  <a:moveTo>
                    <a:pt x="93137" y="240736"/>
                  </a:moveTo>
                  <a:cubicBezTo>
                    <a:pt x="93137" y="239783"/>
                    <a:pt x="94089" y="235021"/>
                    <a:pt x="93137" y="240736"/>
                  </a:cubicBezTo>
                  <a:close/>
                  <a:moveTo>
                    <a:pt x="91232" y="251213"/>
                  </a:moveTo>
                  <a:cubicBezTo>
                    <a:pt x="93137" y="244546"/>
                    <a:pt x="94089" y="247403"/>
                    <a:pt x="91232" y="251213"/>
                  </a:cubicBezTo>
                  <a:close/>
                  <a:moveTo>
                    <a:pt x="115045" y="233116"/>
                  </a:moveTo>
                  <a:cubicBezTo>
                    <a:pt x="115045" y="240736"/>
                    <a:pt x="111235" y="229306"/>
                    <a:pt x="115045" y="23311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06" name="Freeform: Shape 2005">
              <a:extLst>
                <a:ext uri="{FF2B5EF4-FFF2-40B4-BE49-F238E27FC236}">
                  <a16:creationId xmlns:a16="http://schemas.microsoft.com/office/drawing/2014/main" xmlns="" id="{24A73684-3C56-413E-A5BC-F45C9890CB94}"/>
                </a:ext>
              </a:extLst>
            </p:cNvPr>
            <p:cNvSpPr/>
            <p:nvPr/>
          </p:nvSpPr>
          <p:spPr>
            <a:xfrm>
              <a:off x="7128563" y="601170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07" name="Freeform: Shape 2006">
              <a:extLst>
                <a:ext uri="{FF2B5EF4-FFF2-40B4-BE49-F238E27FC236}">
                  <a16:creationId xmlns:a16="http://schemas.microsoft.com/office/drawing/2014/main" xmlns="" id="{0353626E-4ABB-45FD-8BEB-65CD714E92A8}"/>
                </a:ext>
              </a:extLst>
            </p:cNvPr>
            <p:cNvSpPr/>
            <p:nvPr/>
          </p:nvSpPr>
          <p:spPr>
            <a:xfrm>
              <a:off x="7150894" y="609510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4"/>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08" name="Freeform: Shape 2007">
              <a:extLst>
                <a:ext uri="{FF2B5EF4-FFF2-40B4-BE49-F238E27FC236}">
                  <a16:creationId xmlns:a16="http://schemas.microsoft.com/office/drawing/2014/main" xmlns="" id="{CEA8EE8D-4773-482B-A02C-43F26F457709}"/>
                </a:ext>
              </a:extLst>
            </p:cNvPr>
            <p:cNvSpPr/>
            <p:nvPr/>
          </p:nvSpPr>
          <p:spPr>
            <a:xfrm>
              <a:off x="7076599" y="6172914"/>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8096"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09" name="Freeform: Shape 2008">
              <a:extLst>
                <a:ext uri="{FF2B5EF4-FFF2-40B4-BE49-F238E27FC236}">
                  <a16:creationId xmlns:a16="http://schemas.microsoft.com/office/drawing/2014/main" xmlns="" id="{4FF2AFE6-808C-4F4D-9C41-0ADECEFDBF4A}"/>
                </a:ext>
              </a:extLst>
            </p:cNvPr>
            <p:cNvSpPr/>
            <p:nvPr/>
          </p:nvSpPr>
          <p:spPr>
            <a:xfrm>
              <a:off x="7170896" y="6040517"/>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7144" y="6906"/>
                    <a:pt x="7144" y="7858"/>
                  </a:cubicBez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10" name="Freeform: Shape 2009">
              <a:extLst>
                <a:ext uri="{FF2B5EF4-FFF2-40B4-BE49-F238E27FC236}">
                  <a16:creationId xmlns:a16="http://schemas.microsoft.com/office/drawing/2014/main" xmlns="" id="{F9ED9F61-AB11-4A12-BDAD-776991132F8F}"/>
                </a:ext>
              </a:extLst>
            </p:cNvPr>
            <p:cNvSpPr/>
            <p:nvPr/>
          </p:nvSpPr>
          <p:spPr>
            <a:xfrm>
              <a:off x="7175659" y="6013608"/>
              <a:ext cx="9525" cy="9525"/>
            </a:xfrm>
            <a:custGeom>
              <a:avLst/>
              <a:gdLst>
                <a:gd name="connsiteX0" fmla="*/ 7144 w 9525"/>
                <a:gd name="connsiteY0" fmla="*/ 10002 h 9525"/>
                <a:gd name="connsiteX1" fmla="*/ 9049 w 9525"/>
                <a:gd name="connsiteY1" fmla="*/ 7144 h 9525"/>
                <a:gd name="connsiteX2" fmla="*/ 7144 w 9525"/>
                <a:gd name="connsiteY2" fmla="*/ 10002 h 9525"/>
              </a:gdLst>
              <a:ahLst/>
              <a:cxnLst>
                <a:cxn ang="0">
                  <a:pos x="connsiteX0" y="connsiteY0"/>
                </a:cxn>
                <a:cxn ang="0">
                  <a:pos x="connsiteX1" y="connsiteY1"/>
                </a:cxn>
                <a:cxn ang="0">
                  <a:pos x="connsiteX2" y="connsiteY2"/>
                </a:cxn>
              </a:cxnLst>
              <a:rect l="l" t="t" r="r" b="b"/>
              <a:pathLst>
                <a:path w="9525" h="9525">
                  <a:moveTo>
                    <a:pt x="7144" y="10002"/>
                  </a:moveTo>
                  <a:lnTo>
                    <a:pt x="9049" y="7144"/>
                  </a:lnTo>
                  <a:cubicBezTo>
                    <a:pt x="8096" y="8097"/>
                    <a:pt x="7144" y="9049"/>
                    <a:pt x="7144" y="1000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11" name="Freeform: Shape 2010">
              <a:extLst>
                <a:ext uri="{FF2B5EF4-FFF2-40B4-BE49-F238E27FC236}">
                  <a16:creationId xmlns:a16="http://schemas.microsoft.com/office/drawing/2014/main" xmlns="" id="{29DEC202-CD8C-411A-881E-17AA0E920EAA}"/>
                </a:ext>
              </a:extLst>
            </p:cNvPr>
            <p:cNvSpPr/>
            <p:nvPr/>
          </p:nvSpPr>
          <p:spPr>
            <a:xfrm>
              <a:off x="7179151" y="5997522"/>
              <a:ext cx="9525" cy="9525"/>
            </a:xfrm>
            <a:custGeom>
              <a:avLst/>
              <a:gdLst>
                <a:gd name="connsiteX0" fmla="*/ 8414 w 9525"/>
                <a:gd name="connsiteY0" fmla="*/ 7990 h 9525"/>
                <a:gd name="connsiteX1" fmla="*/ 8414 w 9525"/>
                <a:gd name="connsiteY1" fmla="*/ 7990 h 9525"/>
              </a:gdLst>
              <a:ahLst/>
              <a:cxnLst>
                <a:cxn ang="0">
                  <a:pos x="connsiteX0" y="connsiteY0"/>
                </a:cxn>
                <a:cxn ang="0">
                  <a:pos x="connsiteX1" y="connsiteY1"/>
                </a:cxn>
              </a:cxnLst>
              <a:rect l="l" t="t" r="r" b="b"/>
              <a:pathLst>
                <a:path w="9525" h="9525">
                  <a:moveTo>
                    <a:pt x="8414" y="7990"/>
                  </a:moveTo>
                  <a:cubicBezTo>
                    <a:pt x="8414" y="7990"/>
                    <a:pt x="5556" y="6085"/>
                    <a:pt x="841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12" name="Freeform: Shape 2011">
              <a:extLst>
                <a:ext uri="{FF2B5EF4-FFF2-40B4-BE49-F238E27FC236}">
                  <a16:creationId xmlns:a16="http://schemas.microsoft.com/office/drawing/2014/main" xmlns="" id="{44328201-A2B1-44DA-934A-FAE359BDBE30}"/>
                </a:ext>
              </a:extLst>
            </p:cNvPr>
            <p:cNvSpPr/>
            <p:nvPr/>
          </p:nvSpPr>
          <p:spPr>
            <a:xfrm>
              <a:off x="7129939" y="62955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10001"/>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13" name="Freeform: Shape 2012">
              <a:extLst>
                <a:ext uri="{FF2B5EF4-FFF2-40B4-BE49-F238E27FC236}">
                  <a16:creationId xmlns:a16="http://schemas.microsoft.com/office/drawing/2014/main" xmlns="" id="{4CA4A2E6-BE50-4F80-98AF-4E56D3BD1402}"/>
                </a:ext>
              </a:extLst>
            </p:cNvPr>
            <p:cNvSpPr/>
            <p:nvPr/>
          </p:nvSpPr>
          <p:spPr>
            <a:xfrm>
              <a:off x="7139464" y="6206013"/>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7"/>
                    <a:pt x="8096" y="9049"/>
                    <a:pt x="8096" y="10001"/>
                  </a:cubicBezTo>
                  <a:cubicBezTo>
                    <a:pt x="8096" y="9049"/>
                    <a:pt x="9049" y="8097"/>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14" name="Freeform: Shape 2013">
              <a:extLst>
                <a:ext uri="{FF2B5EF4-FFF2-40B4-BE49-F238E27FC236}">
                  <a16:creationId xmlns:a16="http://schemas.microsoft.com/office/drawing/2014/main" xmlns="" id="{AEA2EE84-9AA5-4195-9788-59786E22E10B}"/>
                </a:ext>
              </a:extLst>
            </p:cNvPr>
            <p:cNvSpPr/>
            <p:nvPr/>
          </p:nvSpPr>
          <p:spPr>
            <a:xfrm>
              <a:off x="7115228" y="643270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7"/>
                    <a:pt x="6615"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15" name="Freeform: Shape 2014">
              <a:extLst>
                <a:ext uri="{FF2B5EF4-FFF2-40B4-BE49-F238E27FC236}">
                  <a16:creationId xmlns:a16="http://schemas.microsoft.com/office/drawing/2014/main" xmlns="" id="{EDE3E6CD-B5C4-45CF-9A15-E8C6334B6F48}"/>
                </a:ext>
              </a:extLst>
            </p:cNvPr>
            <p:cNvSpPr/>
            <p:nvPr/>
          </p:nvSpPr>
          <p:spPr>
            <a:xfrm>
              <a:off x="7139464" y="6209823"/>
              <a:ext cx="9525" cy="9525"/>
            </a:xfrm>
            <a:custGeom>
              <a:avLst/>
              <a:gdLst>
                <a:gd name="connsiteX0" fmla="*/ 7144 w 9525"/>
                <a:gd name="connsiteY0" fmla="*/ 10953 h 9525"/>
                <a:gd name="connsiteX1" fmla="*/ 8096 w 9525"/>
                <a:gd name="connsiteY1" fmla="*/ 7144 h 9525"/>
                <a:gd name="connsiteX2" fmla="*/ 7144 w 9525"/>
                <a:gd name="connsiteY2" fmla="*/ 10953 h 9525"/>
              </a:gdLst>
              <a:ahLst/>
              <a:cxnLst>
                <a:cxn ang="0">
                  <a:pos x="connsiteX0" y="connsiteY0"/>
                </a:cxn>
                <a:cxn ang="0">
                  <a:pos x="connsiteX1" y="connsiteY1"/>
                </a:cxn>
                <a:cxn ang="0">
                  <a:pos x="connsiteX2" y="connsiteY2"/>
                </a:cxn>
              </a:cxnLst>
              <a:rect l="l" t="t" r="r" b="b"/>
              <a:pathLst>
                <a:path w="9525" h="9525">
                  <a:moveTo>
                    <a:pt x="7144" y="10953"/>
                  </a:moveTo>
                  <a:cubicBezTo>
                    <a:pt x="8096" y="9049"/>
                    <a:pt x="8096" y="8096"/>
                    <a:pt x="8096" y="7144"/>
                  </a:cubicBezTo>
                  <a:cubicBezTo>
                    <a:pt x="7144" y="8096"/>
                    <a:pt x="7144" y="9049"/>
                    <a:pt x="7144" y="109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16" name="Freeform: Shape 2015">
              <a:extLst>
                <a:ext uri="{FF2B5EF4-FFF2-40B4-BE49-F238E27FC236}">
                  <a16:creationId xmlns:a16="http://schemas.microsoft.com/office/drawing/2014/main" xmlns="" id="{59EC60DC-4E5E-43D4-8877-85C3AA11E51E}"/>
                </a:ext>
              </a:extLst>
            </p:cNvPr>
            <p:cNvSpPr/>
            <p:nvPr/>
          </p:nvSpPr>
          <p:spPr>
            <a:xfrm>
              <a:off x="7196614" y="5916306"/>
              <a:ext cx="9525" cy="9525"/>
            </a:xfrm>
            <a:custGeom>
              <a:avLst/>
              <a:gdLst>
                <a:gd name="connsiteX0" fmla="*/ 7144 w 9525"/>
                <a:gd name="connsiteY0" fmla="*/ 8244 h 9525"/>
                <a:gd name="connsiteX1" fmla="*/ 7144 w 9525"/>
                <a:gd name="connsiteY1" fmla="*/ 8244 h 9525"/>
              </a:gdLst>
              <a:ahLst/>
              <a:cxnLst>
                <a:cxn ang="0">
                  <a:pos x="connsiteX0" y="connsiteY0"/>
                </a:cxn>
                <a:cxn ang="0">
                  <a:pos x="connsiteX1" y="connsiteY1"/>
                </a:cxn>
              </a:cxnLst>
              <a:rect l="l" t="t" r="r" b="b"/>
              <a:pathLst>
                <a:path w="9525" h="9525">
                  <a:moveTo>
                    <a:pt x="7144" y="8244"/>
                  </a:moveTo>
                  <a:cubicBezTo>
                    <a:pt x="7144" y="7291"/>
                    <a:pt x="7144" y="6338"/>
                    <a:pt x="7144"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17" name="Freeform: Shape 2016">
              <a:extLst>
                <a:ext uri="{FF2B5EF4-FFF2-40B4-BE49-F238E27FC236}">
                  <a16:creationId xmlns:a16="http://schemas.microsoft.com/office/drawing/2014/main" xmlns="" id="{7BD2D26B-9203-4FDC-AD72-171618DDD889}"/>
                </a:ext>
              </a:extLst>
            </p:cNvPr>
            <p:cNvSpPr/>
            <p:nvPr/>
          </p:nvSpPr>
          <p:spPr>
            <a:xfrm>
              <a:off x="7195661" y="5915501"/>
              <a:ext cx="9525" cy="9525"/>
            </a:xfrm>
            <a:custGeom>
              <a:avLst/>
              <a:gdLst>
                <a:gd name="connsiteX0" fmla="*/ 7144 w 9525"/>
                <a:gd name="connsiteY0" fmla="*/ 8097 h 9525"/>
                <a:gd name="connsiteX1" fmla="*/ 7144 w 9525"/>
                <a:gd name="connsiteY1" fmla="*/ 7144 h 9525"/>
                <a:gd name="connsiteX2" fmla="*/ 7144 w 9525"/>
                <a:gd name="connsiteY2" fmla="*/ 8097 h 9525"/>
              </a:gdLst>
              <a:ahLst/>
              <a:cxnLst>
                <a:cxn ang="0">
                  <a:pos x="connsiteX0" y="connsiteY0"/>
                </a:cxn>
                <a:cxn ang="0">
                  <a:pos x="connsiteX1" y="connsiteY1"/>
                </a:cxn>
                <a:cxn ang="0">
                  <a:pos x="connsiteX2" y="connsiteY2"/>
                </a:cxn>
              </a:cxnLst>
              <a:rect l="l" t="t" r="r" b="b"/>
              <a:pathLst>
                <a:path w="9525" h="9525">
                  <a:moveTo>
                    <a:pt x="7144" y="8097"/>
                  </a:moveTo>
                  <a:lnTo>
                    <a:pt x="7144" y="7144"/>
                  </a:lnTo>
                  <a:cubicBezTo>
                    <a:pt x="7144" y="7144"/>
                    <a:pt x="7144" y="8097"/>
                    <a:pt x="7144" y="80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18" name="Freeform: Shape 2017">
              <a:extLst>
                <a:ext uri="{FF2B5EF4-FFF2-40B4-BE49-F238E27FC236}">
                  <a16:creationId xmlns:a16="http://schemas.microsoft.com/office/drawing/2014/main" xmlns="" id="{8E716096-D9AF-400E-9574-4F5DBA850503}"/>
                </a:ext>
              </a:extLst>
            </p:cNvPr>
            <p:cNvSpPr/>
            <p:nvPr/>
          </p:nvSpPr>
          <p:spPr>
            <a:xfrm>
              <a:off x="7195661" y="591264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9049"/>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19" name="Freeform: Shape 2018">
              <a:extLst>
                <a:ext uri="{FF2B5EF4-FFF2-40B4-BE49-F238E27FC236}">
                  <a16:creationId xmlns:a16="http://schemas.microsoft.com/office/drawing/2014/main" xmlns="" id="{13A0A4E1-EB9B-418C-9786-AEA20580FFE4}"/>
                </a:ext>
              </a:extLst>
            </p:cNvPr>
            <p:cNvSpPr/>
            <p:nvPr/>
          </p:nvSpPr>
          <p:spPr>
            <a:xfrm>
              <a:off x="7190899" y="594217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20" name="Freeform: Shape 2019">
              <a:extLst>
                <a:ext uri="{FF2B5EF4-FFF2-40B4-BE49-F238E27FC236}">
                  <a16:creationId xmlns:a16="http://schemas.microsoft.com/office/drawing/2014/main" xmlns="" id="{53F910F4-2F56-4B76-80C1-DF1C2D949004}"/>
                </a:ext>
              </a:extLst>
            </p:cNvPr>
            <p:cNvSpPr/>
            <p:nvPr/>
          </p:nvSpPr>
          <p:spPr>
            <a:xfrm>
              <a:off x="7188994" y="5941324"/>
              <a:ext cx="9525" cy="19050"/>
            </a:xfrm>
            <a:custGeom>
              <a:avLst/>
              <a:gdLst>
                <a:gd name="connsiteX0" fmla="*/ 7144 w 9525"/>
                <a:gd name="connsiteY0" fmla="*/ 15610 h 19050"/>
                <a:gd name="connsiteX1" fmla="*/ 7144 w 9525"/>
                <a:gd name="connsiteY1" fmla="*/ 15610 h 19050"/>
              </a:gdLst>
              <a:ahLst/>
              <a:cxnLst>
                <a:cxn ang="0">
                  <a:pos x="connsiteX0" y="connsiteY0"/>
                </a:cxn>
                <a:cxn ang="0">
                  <a:pos x="connsiteX1" y="connsiteY1"/>
                </a:cxn>
              </a:cxnLst>
              <a:rect l="l" t="t" r="r" b="b"/>
              <a:pathLst>
                <a:path w="9525" h="19050">
                  <a:moveTo>
                    <a:pt x="7144" y="15610"/>
                  </a:moveTo>
                  <a:cubicBezTo>
                    <a:pt x="13811" y="-3440"/>
                    <a:pt x="8096" y="15610"/>
                    <a:pt x="7144" y="1561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21" name="Freeform: Shape 2020">
              <a:extLst>
                <a:ext uri="{FF2B5EF4-FFF2-40B4-BE49-F238E27FC236}">
                  <a16:creationId xmlns:a16="http://schemas.microsoft.com/office/drawing/2014/main" xmlns="" id="{C196EC34-A0C9-43B0-BA4E-D1A6C971B831}"/>
                </a:ext>
              </a:extLst>
            </p:cNvPr>
            <p:cNvSpPr/>
            <p:nvPr/>
          </p:nvSpPr>
          <p:spPr>
            <a:xfrm>
              <a:off x="7170896" y="5971645"/>
              <a:ext cx="9525" cy="19050"/>
            </a:xfrm>
            <a:custGeom>
              <a:avLst/>
              <a:gdLst>
                <a:gd name="connsiteX0" fmla="*/ 7144 w 9525"/>
                <a:gd name="connsiteY0" fmla="*/ 13865 h 19050"/>
                <a:gd name="connsiteX1" fmla="*/ 7144 w 9525"/>
                <a:gd name="connsiteY1" fmla="*/ 13865 h 19050"/>
              </a:gdLst>
              <a:ahLst/>
              <a:cxnLst>
                <a:cxn ang="0">
                  <a:pos x="connsiteX0" y="connsiteY0"/>
                </a:cxn>
                <a:cxn ang="0">
                  <a:pos x="connsiteX1" y="connsiteY1"/>
                </a:cxn>
              </a:cxnLst>
              <a:rect l="l" t="t" r="r" b="b"/>
              <a:pathLst>
                <a:path w="9525" h="19050">
                  <a:moveTo>
                    <a:pt x="7144" y="13865"/>
                  </a:moveTo>
                  <a:cubicBezTo>
                    <a:pt x="7144" y="1482"/>
                    <a:pt x="9049" y="9102"/>
                    <a:pt x="7144" y="1386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22" name="Freeform: Shape 2021">
              <a:extLst>
                <a:ext uri="{FF2B5EF4-FFF2-40B4-BE49-F238E27FC236}">
                  <a16:creationId xmlns:a16="http://schemas.microsoft.com/office/drawing/2014/main" xmlns="" id="{D994B2A9-8AAC-44DB-817A-8AF7EA3425E4}"/>
                </a:ext>
              </a:extLst>
            </p:cNvPr>
            <p:cNvSpPr/>
            <p:nvPr/>
          </p:nvSpPr>
          <p:spPr>
            <a:xfrm>
              <a:off x="7164229" y="5995685"/>
              <a:ext cx="9525" cy="9525"/>
            </a:xfrm>
            <a:custGeom>
              <a:avLst/>
              <a:gdLst>
                <a:gd name="connsiteX0" fmla="*/ 9049 w 9525"/>
                <a:gd name="connsiteY0" fmla="*/ 8875 h 9525"/>
                <a:gd name="connsiteX1" fmla="*/ 7144 w 9525"/>
                <a:gd name="connsiteY1" fmla="*/ 7922 h 9525"/>
                <a:gd name="connsiteX2" fmla="*/ 9049 w 9525"/>
                <a:gd name="connsiteY2" fmla="*/ 8875 h 9525"/>
              </a:gdLst>
              <a:ahLst/>
              <a:cxnLst>
                <a:cxn ang="0">
                  <a:pos x="connsiteX0" y="connsiteY0"/>
                </a:cxn>
                <a:cxn ang="0">
                  <a:pos x="connsiteX1" y="connsiteY1"/>
                </a:cxn>
                <a:cxn ang="0">
                  <a:pos x="connsiteX2" y="connsiteY2"/>
                </a:cxn>
              </a:cxnLst>
              <a:rect l="l" t="t" r="r" b="b"/>
              <a:pathLst>
                <a:path w="9525" h="9525">
                  <a:moveTo>
                    <a:pt x="9049" y="8875"/>
                  </a:moveTo>
                  <a:cubicBezTo>
                    <a:pt x="9049" y="5065"/>
                    <a:pt x="7144" y="8875"/>
                    <a:pt x="7144" y="7922"/>
                  </a:cubicBezTo>
                  <a:cubicBezTo>
                    <a:pt x="7144" y="10779"/>
                    <a:pt x="7144" y="11732"/>
                    <a:pt x="9049" y="887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23" name="Freeform: Shape 2022">
              <a:extLst>
                <a:ext uri="{FF2B5EF4-FFF2-40B4-BE49-F238E27FC236}">
                  <a16:creationId xmlns:a16="http://schemas.microsoft.com/office/drawing/2014/main" xmlns="" id="{8CEDE8AA-E14F-46C9-9F35-10C0F3E6EFE5}"/>
                </a:ext>
              </a:extLst>
            </p:cNvPr>
            <p:cNvSpPr/>
            <p:nvPr/>
          </p:nvSpPr>
          <p:spPr>
            <a:xfrm>
              <a:off x="7137559" y="613838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lnTo>
                    <a:pt x="7144" y="7144"/>
                  </a:lnTo>
                  <a:cubicBezTo>
                    <a:pt x="7144" y="10001"/>
                    <a:pt x="9049" y="7144"/>
                    <a:pt x="10001"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24" name="Freeform: Shape 2023">
              <a:extLst>
                <a:ext uri="{FF2B5EF4-FFF2-40B4-BE49-F238E27FC236}">
                  <a16:creationId xmlns:a16="http://schemas.microsoft.com/office/drawing/2014/main" xmlns="" id="{838B0EFE-9D9E-4981-A3DF-A0FDB5D20455}"/>
                </a:ext>
              </a:extLst>
            </p:cNvPr>
            <p:cNvSpPr/>
            <p:nvPr/>
          </p:nvSpPr>
          <p:spPr>
            <a:xfrm>
              <a:off x="7148989" y="6164614"/>
              <a:ext cx="9525" cy="9525"/>
            </a:xfrm>
            <a:custGeom>
              <a:avLst/>
              <a:gdLst>
                <a:gd name="connsiteX0" fmla="*/ 7144 w 9525"/>
                <a:gd name="connsiteY0" fmla="*/ 10443 h 9525"/>
                <a:gd name="connsiteX1" fmla="*/ 7144 w 9525"/>
                <a:gd name="connsiteY1" fmla="*/ 10443 h 9525"/>
              </a:gdLst>
              <a:ahLst/>
              <a:cxnLst>
                <a:cxn ang="0">
                  <a:pos x="connsiteX0" y="connsiteY0"/>
                </a:cxn>
                <a:cxn ang="0">
                  <a:pos x="connsiteX1" y="connsiteY1"/>
                </a:cxn>
              </a:cxnLst>
              <a:rect l="l" t="t" r="r" b="b"/>
              <a:pathLst>
                <a:path w="9525" h="9525">
                  <a:moveTo>
                    <a:pt x="7144" y="10443"/>
                  </a:moveTo>
                  <a:cubicBezTo>
                    <a:pt x="8096" y="7586"/>
                    <a:pt x="9049" y="4728"/>
                    <a:pt x="7144" y="104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25" name="Freeform: Shape 2024">
              <a:extLst>
                <a:ext uri="{FF2B5EF4-FFF2-40B4-BE49-F238E27FC236}">
                  <a16:creationId xmlns:a16="http://schemas.microsoft.com/office/drawing/2014/main" xmlns="" id="{5937F801-DD49-4801-9C80-966360E325CD}"/>
                </a:ext>
              </a:extLst>
            </p:cNvPr>
            <p:cNvSpPr/>
            <p:nvPr/>
          </p:nvSpPr>
          <p:spPr>
            <a:xfrm>
              <a:off x="7127610" y="6180299"/>
              <a:ext cx="9525" cy="9525"/>
            </a:xfrm>
            <a:custGeom>
              <a:avLst/>
              <a:gdLst>
                <a:gd name="connsiteX0" fmla="*/ 7567 w 9525"/>
                <a:gd name="connsiteY0" fmla="*/ 8094 h 9525"/>
                <a:gd name="connsiteX1" fmla="*/ 7567 w 9525"/>
                <a:gd name="connsiteY1" fmla="*/ 8094 h 9525"/>
              </a:gdLst>
              <a:ahLst/>
              <a:cxnLst>
                <a:cxn ang="0">
                  <a:pos x="connsiteX0" y="connsiteY0"/>
                </a:cxn>
                <a:cxn ang="0">
                  <a:pos x="connsiteX1" y="connsiteY1"/>
                </a:cxn>
              </a:cxnLst>
              <a:rect l="l" t="t" r="r" b="b"/>
              <a:pathLst>
                <a:path w="9525" h="9525">
                  <a:moveTo>
                    <a:pt x="7567" y="8094"/>
                  </a:moveTo>
                  <a:cubicBezTo>
                    <a:pt x="7567" y="3331"/>
                    <a:pt x="6615" y="18571"/>
                    <a:pt x="7567" y="80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26" name="Freeform: Shape 2025">
              <a:extLst>
                <a:ext uri="{FF2B5EF4-FFF2-40B4-BE49-F238E27FC236}">
                  <a16:creationId xmlns:a16="http://schemas.microsoft.com/office/drawing/2014/main" xmlns="" id="{91001313-5B8D-4B06-BDB1-0D38114474AF}"/>
                </a:ext>
              </a:extLst>
            </p:cNvPr>
            <p:cNvSpPr/>
            <p:nvPr/>
          </p:nvSpPr>
          <p:spPr>
            <a:xfrm>
              <a:off x="7085971" y="6454008"/>
              <a:ext cx="9525" cy="9525"/>
            </a:xfrm>
            <a:custGeom>
              <a:avLst/>
              <a:gdLst>
                <a:gd name="connsiteX0" fmla="*/ 7297 w 9525"/>
                <a:gd name="connsiteY0" fmla="*/ 9657 h 9525"/>
                <a:gd name="connsiteX1" fmla="*/ 10154 w 9525"/>
                <a:gd name="connsiteY1" fmla="*/ 9657 h 9525"/>
                <a:gd name="connsiteX2" fmla="*/ 7297 w 9525"/>
                <a:gd name="connsiteY2" fmla="*/ 9657 h 9525"/>
              </a:gdLst>
              <a:ahLst/>
              <a:cxnLst>
                <a:cxn ang="0">
                  <a:pos x="connsiteX0" y="connsiteY0"/>
                </a:cxn>
                <a:cxn ang="0">
                  <a:pos x="connsiteX1" y="connsiteY1"/>
                </a:cxn>
                <a:cxn ang="0">
                  <a:pos x="connsiteX2" y="connsiteY2"/>
                </a:cxn>
              </a:cxnLst>
              <a:rect l="l" t="t" r="r" b="b"/>
              <a:pathLst>
                <a:path w="9525" h="9525">
                  <a:moveTo>
                    <a:pt x="7297" y="9657"/>
                  </a:moveTo>
                  <a:lnTo>
                    <a:pt x="10154" y="9657"/>
                  </a:lnTo>
                  <a:cubicBezTo>
                    <a:pt x="10154" y="6799"/>
                    <a:pt x="6344" y="5847"/>
                    <a:pt x="7297" y="965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27" name="Freeform: Shape 2026">
              <a:extLst>
                <a:ext uri="{FF2B5EF4-FFF2-40B4-BE49-F238E27FC236}">
                  <a16:creationId xmlns:a16="http://schemas.microsoft.com/office/drawing/2014/main" xmlns="" id="{CAAA6F28-14AD-4BC3-A27D-6A193C054E2D}"/>
                </a:ext>
              </a:extLst>
            </p:cNvPr>
            <p:cNvSpPr/>
            <p:nvPr/>
          </p:nvSpPr>
          <p:spPr>
            <a:xfrm>
              <a:off x="7052786" y="6517227"/>
              <a:ext cx="19050" cy="9525"/>
            </a:xfrm>
            <a:custGeom>
              <a:avLst/>
              <a:gdLst>
                <a:gd name="connsiteX0" fmla="*/ 12859 w 19050"/>
                <a:gd name="connsiteY0" fmla="*/ 10254 h 9525"/>
                <a:gd name="connsiteX1" fmla="*/ 7144 w 19050"/>
                <a:gd name="connsiteY1" fmla="*/ 7397 h 9525"/>
                <a:gd name="connsiteX2" fmla="*/ 12859 w 19050"/>
                <a:gd name="connsiteY2" fmla="*/ 10254 h 9525"/>
              </a:gdLst>
              <a:ahLst/>
              <a:cxnLst>
                <a:cxn ang="0">
                  <a:pos x="connsiteX0" y="connsiteY0"/>
                </a:cxn>
                <a:cxn ang="0">
                  <a:pos x="connsiteX1" y="connsiteY1"/>
                </a:cxn>
                <a:cxn ang="0">
                  <a:pos x="connsiteX2" y="connsiteY2"/>
                </a:cxn>
              </a:cxnLst>
              <a:rect l="l" t="t" r="r" b="b"/>
              <a:pathLst>
                <a:path w="19050" h="9525">
                  <a:moveTo>
                    <a:pt x="12859" y="10254"/>
                  </a:moveTo>
                  <a:cubicBezTo>
                    <a:pt x="11906" y="8349"/>
                    <a:pt x="10001" y="6445"/>
                    <a:pt x="7144" y="7397"/>
                  </a:cubicBezTo>
                  <a:cubicBezTo>
                    <a:pt x="10001" y="8349"/>
                    <a:pt x="11906" y="10254"/>
                    <a:pt x="12859" y="102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28" name="Freeform: Shape 2027">
              <a:extLst>
                <a:ext uri="{FF2B5EF4-FFF2-40B4-BE49-F238E27FC236}">
                  <a16:creationId xmlns:a16="http://schemas.microsoft.com/office/drawing/2014/main" xmlns="" id="{A3E4C0D5-BF14-4D96-806E-F6707EFFC0B3}"/>
                </a:ext>
              </a:extLst>
            </p:cNvPr>
            <p:cNvSpPr/>
            <p:nvPr/>
          </p:nvSpPr>
          <p:spPr>
            <a:xfrm>
              <a:off x="7096249" y="6204904"/>
              <a:ext cx="9525" cy="9525"/>
            </a:xfrm>
            <a:custGeom>
              <a:avLst/>
              <a:gdLst>
                <a:gd name="connsiteX0" fmla="*/ 7496 w 9525"/>
                <a:gd name="connsiteY0" fmla="*/ 7301 h 9525"/>
                <a:gd name="connsiteX1" fmla="*/ 7496 w 9525"/>
                <a:gd name="connsiteY1" fmla="*/ 7301 h 9525"/>
              </a:gdLst>
              <a:ahLst/>
              <a:cxnLst>
                <a:cxn ang="0">
                  <a:pos x="connsiteX0" y="connsiteY0"/>
                </a:cxn>
                <a:cxn ang="0">
                  <a:pos x="connsiteX1" y="connsiteY1"/>
                </a:cxn>
              </a:cxnLst>
              <a:rect l="l" t="t" r="r" b="b"/>
              <a:pathLst>
                <a:path w="9525" h="9525">
                  <a:moveTo>
                    <a:pt x="7496" y="7301"/>
                  </a:moveTo>
                  <a:cubicBezTo>
                    <a:pt x="12258" y="10158"/>
                    <a:pt x="5591" y="6348"/>
                    <a:pt x="7496" y="73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29" name="Freeform: Shape 2028">
              <a:extLst>
                <a:ext uri="{FF2B5EF4-FFF2-40B4-BE49-F238E27FC236}">
                  <a16:creationId xmlns:a16="http://schemas.microsoft.com/office/drawing/2014/main" xmlns="" id="{E5AE7A88-26F7-4E47-A23D-72092FAEC641}"/>
                </a:ext>
              </a:extLst>
            </p:cNvPr>
            <p:cNvSpPr/>
            <p:nvPr/>
          </p:nvSpPr>
          <p:spPr>
            <a:xfrm>
              <a:off x="7088241" y="6528064"/>
              <a:ext cx="9525" cy="9525"/>
            </a:xfrm>
            <a:custGeom>
              <a:avLst/>
              <a:gdLst>
                <a:gd name="connsiteX0" fmla="*/ 8837 w 9525"/>
                <a:gd name="connsiteY0" fmla="*/ 7990 h 9525"/>
                <a:gd name="connsiteX1" fmla="*/ 8837 w 9525"/>
                <a:gd name="connsiteY1" fmla="*/ 7990 h 9525"/>
              </a:gdLst>
              <a:ahLst/>
              <a:cxnLst>
                <a:cxn ang="0">
                  <a:pos x="connsiteX0" y="connsiteY0"/>
                </a:cxn>
                <a:cxn ang="0">
                  <a:pos x="connsiteX1" y="connsiteY1"/>
                </a:cxn>
              </a:cxnLst>
              <a:rect l="l" t="t" r="r" b="b"/>
              <a:pathLst>
                <a:path w="9525" h="9525">
                  <a:moveTo>
                    <a:pt x="8837" y="7990"/>
                  </a:moveTo>
                  <a:cubicBezTo>
                    <a:pt x="5027" y="6085"/>
                    <a:pt x="8837" y="7990"/>
                    <a:pt x="8837"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30" name="Freeform: Shape 2029">
              <a:extLst>
                <a:ext uri="{FF2B5EF4-FFF2-40B4-BE49-F238E27FC236}">
                  <a16:creationId xmlns:a16="http://schemas.microsoft.com/office/drawing/2014/main" xmlns="" id="{49441673-D5AC-4B68-8D75-2D6A4D74ACE2}"/>
                </a:ext>
              </a:extLst>
            </p:cNvPr>
            <p:cNvSpPr/>
            <p:nvPr/>
          </p:nvSpPr>
          <p:spPr>
            <a:xfrm>
              <a:off x="7083266" y="65298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4764" y="11906"/>
                    <a:pt x="1190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31" name="Freeform: Shape 2030">
              <a:extLst>
                <a:ext uri="{FF2B5EF4-FFF2-40B4-BE49-F238E27FC236}">
                  <a16:creationId xmlns:a16="http://schemas.microsoft.com/office/drawing/2014/main" xmlns="" id="{B8E2DA60-02A4-4899-AE2F-FFDCAD1B3600}"/>
                </a:ext>
              </a:extLst>
            </p:cNvPr>
            <p:cNvSpPr/>
            <p:nvPr/>
          </p:nvSpPr>
          <p:spPr>
            <a:xfrm>
              <a:off x="7066121" y="657272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32" name="Freeform: Shape 2031">
              <a:extLst>
                <a:ext uri="{FF2B5EF4-FFF2-40B4-BE49-F238E27FC236}">
                  <a16:creationId xmlns:a16="http://schemas.microsoft.com/office/drawing/2014/main" xmlns="" id="{75828DFA-ACBE-49EE-A28E-41869EE10368}"/>
                </a:ext>
              </a:extLst>
            </p:cNvPr>
            <p:cNvSpPr/>
            <p:nvPr/>
          </p:nvSpPr>
          <p:spPr>
            <a:xfrm>
              <a:off x="7048976" y="6592728"/>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8096"/>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33" name="Freeform: Shape 2032">
              <a:extLst>
                <a:ext uri="{FF2B5EF4-FFF2-40B4-BE49-F238E27FC236}">
                  <a16:creationId xmlns:a16="http://schemas.microsoft.com/office/drawing/2014/main" xmlns="" id="{FDD22BC1-FCCC-4F0A-848A-D9000FF59368}"/>
                </a:ext>
              </a:extLst>
            </p:cNvPr>
            <p:cNvSpPr/>
            <p:nvPr/>
          </p:nvSpPr>
          <p:spPr>
            <a:xfrm>
              <a:off x="7045695" y="6591061"/>
              <a:ext cx="9525" cy="9525"/>
            </a:xfrm>
            <a:custGeom>
              <a:avLst/>
              <a:gdLst>
                <a:gd name="connsiteX0" fmla="*/ 7567 w 9525"/>
                <a:gd name="connsiteY0" fmla="*/ 7858 h 9525"/>
                <a:gd name="connsiteX1" fmla="*/ 7567 w 9525"/>
                <a:gd name="connsiteY1" fmla="*/ 7858 h 9525"/>
                <a:gd name="connsiteX2" fmla="*/ 7567 w 9525"/>
                <a:gd name="connsiteY2" fmla="*/ 7858 h 9525"/>
              </a:gdLst>
              <a:ahLst/>
              <a:cxnLst>
                <a:cxn ang="0">
                  <a:pos x="connsiteX0" y="connsiteY0"/>
                </a:cxn>
                <a:cxn ang="0">
                  <a:pos x="connsiteX1" y="connsiteY1"/>
                </a:cxn>
                <a:cxn ang="0">
                  <a:pos x="connsiteX2" y="connsiteY2"/>
                </a:cxn>
              </a:cxnLst>
              <a:rect l="l" t="t" r="r" b="b"/>
              <a:pathLst>
                <a:path w="9525" h="9525">
                  <a:moveTo>
                    <a:pt x="7567" y="7858"/>
                  </a:moveTo>
                  <a:lnTo>
                    <a:pt x="7567" y="7858"/>
                  </a:lnTo>
                  <a:cubicBezTo>
                    <a:pt x="7567" y="6906"/>
                    <a:pt x="6615" y="6906"/>
                    <a:pt x="7567"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34" name="Freeform: Shape 2033">
              <a:extLst>
                <a:ext uri="{FF2B5EF4-FFF2-40B4-BE49-F238E27FC236}">
                  <a16:creationId xmlns:a16="http://schemas.microsoft.com/office/drawing/2014/main" xmlns="" id="{207C6A80-1551-46AA-A977-4C6E04510D98}"/>
                </a:ext>
              </a:extLst>
            </p:cNvPr>
            <p:cNvSpPr/>
            <p:nvPr/>
          </p:nvSpPr>
          <p:spPr>
            <a:xfrm>
              <a:off x="7065169" y="657272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8096" y="8097"/>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35" name="Freeform: Shape 2034">
              <a:extLst>
                <a:ext uri="{FF2B5EF4-FFF2-40B4-BE49-F238E27FC236}">
                  <a16:creationId xmlns:a16="http://schemas.microsoft.com/office/drawing/2014/main" xmlns="" id="{699E9A5F-10B7-4891-8406-D253C66829F0}"/>
                </a:ext>
              </a:extLst>
            </p:cNvPr>
            <p:cNvSpPr/>
            <p:nvPr/>
          </p:nvSpPr>
          <p:spPr>
            <a:xfrm>
              <a:off x="7089219" y="6537721"/>
              <a:ext cx="9525" cy="9525"/>
            </a:xfrm>
            <a:custGeom>
              <a:avLst/>
              <a:gdLst>
                <a:gd name="connsiteX0" fmla="*/ 7858 w 9525"/>
                <a:gd name="connsiteY0" fmla="*/ 7858 h 9525"/>
                <a:gd name="connsiteX1" fmla="*/ 7858 w 9525"/>
                <a:gd name="connsiteY1" fmla="*/ 7858 h 9525"/>
              </a:gdLst>
              <a:ahLst/>
              <a:cxnLst>
                <a:cxn ang="0">
                  <a:pos x="connsiteX0" y="connsiteY0"/>
                </a:cxn>
                <a:cxn ang="0">
                  <a:pos x="connsiteX1" y="connsiteY1"/>
                </a:cxn>
              </a:cxnLst>
              <a:rect l="l" t="t" r="r" b="b"/>
              <a:pathLst>
                <a:path w="9525" h="9525">
                  <a:moveTo>
                    <a:pt x="7858" y="7858"/>
                  </a:moveTo>
                  <a:cubicBezTo>
                    <a:pt x="6906" y="6906"/>
                    <a:pt x="6906" y="6906"/>
                    <a:pt x="7858"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36" name="Freeform: Shape 2035">
              <a:extLst>
                <a:ext uri="{FF2B5EF4-FFF2-40B4-BE49-F238E27FC236}">
                  <a16:creationId xmlns:a16="http://schemas.microsoft.com/office/drawing/2014/main" xmlns="" id="{410B72EF-8923-4A32-85E6-0DA4DEEE64AA}"/>
                </a:ext>
              </a:extLst>
            </p:cNvPr>
            <p:cNvSpPr/>
            <p:nvPr/>
          </p:nvSpPr>
          <p:spPr>
            <a:xfrm>
              <a:off x="7065804" y="6558834"/>
              <a:ext cx="9525" cy="9525"/>
            </a:xfrm>
            <a:custGeom>
              <a:avLst/>
              <a:gdLst>
                <a:gd name="connsiteX0" fmla="*/ 8414 w 9525"/>
                <a:gd name="connsiteY0" fmla="*/ 8653 h 9525"/>
                <a:gd name="connsiteX1" fmla="*/ 8414 w 9525"/>
                <a:gd name="connsiteY1" fmla="*/ 8653 h 9525"/>
              </a:gdLst>
              <a:ahLst/>
              <a:cxnLst>
                <a:cxn ang="0">
                  <a:pos x="connsiteX0" y="connsiteY0"/>
                </a:cxn>
                <a:cxn ang="0">
                  <a:pos x="connsiteX1" y="connsiteY1"/>
                </a:cxn>
              </a:cxnLst>
              <a:rect l="l" t="t" r="r" b="b"/>
              <a:pathLst>
                <a:path w="9525" h="9525">
                  <a:moveTo>
                    <a:pt x="8414" y="8653"/>
                  </a:moveTo>
                  <a:cubicBezTo>
                    <a:pt x="8414" y="7701"/>
                    <a:pt x="5556" y="5795"/>
                    <a:pt x="841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37" name="Freeform: Shape 2036">
              <a:extLst>
                <a:ext uri="{FF2B5EF4-FFF2-40B4-BE49-F238E27FC236}">
                  <a16:creationId xmlns:a16="http://schemas.microsoft.com/office/drawing/2014/main" xmlns="" id="{E50597E8-208D-4AFB-AA2A-B87EDD67D4FA}"/>
                </a:ext>
              </a:extLst>
            </p:cNvPr>
            <p:cNvSpPr/>
            <p:nvPr/>
          </p:nvSpPr>
          <p:spPr>
            <a:xfrm>
              <a:off x="7068979" y="65508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3811"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38" name="Freeform: Shape 2037">
              <a:extLst>
                <a:ext uri="{FF2B5EF4-FFF2-40B4-BE49-F238E27FC236}">
                  <a16:creationId xmlns:a16="http://schemas.microsoft.com/office/drawing/2014/main" xmlns="" id="{75BAE17E-3698-4D6A-96F9-7601C727C0B5}"/>
                </a:ext>
              </a:extLst>
            </p:cNvPr>
            <p:cNvSpPr/>
            <p:nvPr/>
          </p:nvSpPr>
          <p:spPr>
            <a:xfrm>
              <a:off x="7077551" y="65374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39" name="Freeform: Shape 2038">
              <a:extLst>
                <a:ext uri="{FF2B5EF4-FFF2-40B4-BE49-F238E27FC236}">
                  <a16:creationId xmlns:a16="http://schemas.microsoft.com/office/drawing/2014/main" xmlns="" id="{FC01B7E4-D8C9-426E-BBEB-7BF624A83B05}"/>
                </a:ext>
              </a:extLst>
            </p:cNvPr>
            <p:cNvSpPr/>
            <p:nvPr/>
          </p:nvSpPr>
          <p:spPr>
            <a:xfrm>
              <a:off x="7063264" y="6566058"/>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8096"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40" name="Freeform: Shape 2039">
              <a:extLst>
                <a:ext uri="{FF2B5EF4-FFF2-40B4-BE49-F238E27FC236}">
                  <a16:creationId xmlns:a16="http://schemas.microsoft.com/office/drawing/2014/main" xmlns="" id="{D984A099-0C70-4667-B1BE-DA6DE678CBBC}"/>
                </a:ext>
              </a:extLst>
            </p:cNvPr>
            <p:cNvSpPr/>
            <p:nvPr/>
          </p:nvSpPr>
          <p:spPr>
            <a:xfrm>
              <a:off x="7018496" y="6532959"/>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7144" y="7858"/>
                    <a:pt x="7144" y="7858"/>
                  </a:cubicBez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41" name="Freeform: Shape 2040">
              <a:extLst>
                <a:ext uri="{FF2B5EF4-FFF2-40B4-BE49-F238E27FC236}">
                  <a16:creationId xmlns:a16="http://schemas.microsoft.com/office/drawing/2014/main" xmlns="" id="{C2D707DE-A26F-4150-8546-84851274DAF1}"/>
                </a:ext>
              </a:extLst>
            </p:cNvPr>
            <p:cNvSpPr/>
            <p:nvPr/>
          </p:nvSpPr>
          <p:spPr>
            <a:xfrm>
              <a:off x="7031831" y="65212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42" name="Freeform: Shape 2041">
              <a:extLst>
                <a:ext uri="{FF2B5EF4-FFF2-40B4-BE49-F238E27FC236}">
                  <a16:creationId xmlns:a16="http://schemas.microsoft.com/office/drawing/2014/main" xmlns="" id="{63675A3D-8938-45FA-AFF3-40EC0300EC5B}"/>
                </a:ext>
              </a:extLst>
            </p:cNvPr>
            <p:cNvSpPr/>
            <p:nvPr/>
          </p:nvSpPr>
          <p:spPr>
            <a:xfrm>
              <a:off x="7043261" y="65870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43" name="Freeform: Shape 2042">
              <a:extLst>
                <a:ext uri="{FF2B5EF4-FFF2-40B4-BE49-F238E27FC236}">
                  <a16:creationId xmlns:a16="http://schemas.microsoft.com/office/drawing/2014/main" xmlns="" id="{DEDF5E35-E950-4E0B-8ECA-F94C7153F6F6}"/>
                </a:ext>
              </a:extLst>
            </p:cNvPr>
            <p:cNvSpPr/>
            <p:nvPr/>
          </p:nvSpPr>
          <p:spPr>
            <a:xfrm>
              <a:off x="7034689" y="6607968"/>
              <a:ext cx="9525" cy="47625"/>
            </a:xfrm>
            <a:custGeom>
              <a:avLst/>
              <a:gdLst>
                <a:gd name="connsiteX0" fmla="*/ 10954 w 9525"/>
                <a:gd name="connsiteY0" fmla="*/ 7144 h 47625"/>
                <a:gd name="connsiteX1" fmla="*/ 7144 w 9525"/>
                <a:gd name="connsiteY1" fmla="*/ 40481 h 47625"/>
                <a:gd name="connsiteX2" fmla="*/ 10954 w 9525"/>
                <a:gd name="connsiteY2" fmla="*/ 7144 h 47625"/>
              </a:gdLst>
              <a:ahLst/>
              <a:cxnLst>
                <a:cxn ang="0">
                  <a:pos x="connsiteX0" y="connsiteY0"/>
                </a:cxn>
                <a:cxn ang="0">
                  <a:pos x="connsiteX1" y="connsiteY1"/>
                </a:cxn>
                <a:cxn ang="0">
                  <a:pos x="connsiteX2" y="connsiteY2"/>
                </a:cxn>
              </a:cxnLst>
              <a:rect l="l" t="t" r="r" b="b"/>
              <a:pathLst>
                <a:path w="9525" h="47625">
                  <a:moveTo>
                    <a:pt x="10954" y="7144"/>
                  </a:moveTo>
                  <a:cubicBezTo>
                    <a:pt x="9049" y="21431"/>
                    <a:pt x="9049" y="24289"/>
                    <a:pt x="7144" y="40481"/>
                  </a:cubicBezTo>
                  <a:cubicBezTo>
                    <a:pt x="8096" y="33814"/>
                    <a:pt x="10001" y="16669"/>
                    <a:pt x="1095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44" name="Freeform: Shape 2043">
              <a:extLst>
                <a:ext uri="{FF2B5EF4-FFF2-40B4-BE49-F238E27FC236}">
                  <a16:creationId xmlns:a16="http://schemas.microsoft.com/office/drawing/2014/main" xmlns="" id="{DAC56D26-9226-4BA2-AAFD-6ADFFC69F7BD}"/>
                </a:ext>
              </a:extLst>
            </p:cNvPr>
            <p:cNvSpPr/>
            <p:nvPr/>
          </p:nvSpPr>
          <p:spPr>
            <a:xfrm>
              <a:off x="7088981" y="65384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45" name="Freeform: Shape 2044">
              <a:extLst>
                <a:ext uri="{FF2B5EF4-FFF2-40B4-BE49-F238E27FC236}">
                  <a16:creationId xmlns:a16="http://schemas.microsoft.com/office/drawing/2014/main" xmlns="" id="{2092A01C-0994-4A61-B594-1750E237FE12}"/>
                </a:ext>
              </a:extLst>
            </p:cNvPr>
            <p:cNvSpPr/>
            <p:nvPr/>
          </p:nvSpPr>
          <p:spPr>
            <a:xfrm>
              <a:off x="7034265" y="664035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10953"/>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46" name="Freeform: Shape 2045">
              <a:extLst>
                <a:ext uri="{FF2B5EF4-FFF2-40B4-BE49-F238E27FC236}">
                  <a16:creationId xmlns:a16="http://schemas.microsoft.com/office/drawing/2014/main" xmlns="" id="{48451DBB-AA9E-4F01-B404-170F396E55DC}"/>
                </a:ext>
              </a:extLst>
            </p:cNvPr>
            <p:cNvSpPr/>
            <p:nvPr/>
          </p:nvSpPr>
          <p:spPr>
            <a:xfrm>
              <a:off x="7042309" y="6595586"/>
              <a:ext cx="9525" cy="9525"/>
            </a:xfrm>
            <a:custGeom>
              <a:avLst/>
              <a:gdLst>
                <a:gd name="connsiteX0" fmla="*/ 7144 w 9525"/>
                <a:gd name="connsiteY0" fmla="*/ 7144 h 9525"/>
                <a:gd name="connsiteX1" fmla="*/ 7144 w 9525"/>
                <a:gd name="connsiteY1" fmla="*/ 10953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9049"/>
                    <a:pt x="7144" y="10001"/>
                    <a:pt x="7144" y="10953"/>
                  </a:cubicBezTo>
                  <a:cubicBezTo>
                    <a:pt x="7144" y="10001"/>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47" name="Freeform: Shape 2046">
              <a:extLst>
                <a:ext uri="{FF2B5EF4-FFF2-40B4-BE49-F238E27FC236}">
                  <a16:creationId xmlns:a16="http://schemas.microsoft.com/office/drawing/2014/main" xmlns="" id="{C3E06FCE-E3E9-4941-965D-59EBC558B631}"/>
                </a:ext>
              </a:extLst>
            </p:cNvPr>
            <p:cNvSpPr/>
            <p:nvPr/>
          </p:nvSpPr>
          <p:spPr>
            <a:xfrm>
              <a:off x="7045166" y="66013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48" name="Freeform: Shape 2047">
              <a:extLst>
                <a:ext uri="{FF2B5EF4-FFF2-40B4-BE49-F238E27FC236}">
                  <a16:creationId xmlns:a16="http://schemas.microsoft.com/office/drawing/2014/main" xmlns="" id="{0DF84840-0E08-49B8-BB80-EA3D0B2DCF58}"/>
                </a:ext>
              </a:extLst>
            </p:cNvPr>
            <p:cNvSpPr/>
            <p:nvPr/>
          </p:nvSpPr>
          <p:spPr>
            <a:xfrm>
              <a:off x="7042309" y="6612181"/>
              <a:ext cx="9525" cy="9525"/>
            </a:xfrm>
            <a:custGeom>
              <a:avLst/>
              <a:gdLst>
                <a:gd name="connsiteX0" fmla="*/ 7144 w 9525"/>
                <a:gd name="connsiteY0" fmla="*/ 7694 h 9525"/>
                <a:gd name="connsiteX1" fmla="*/ 7144 w 9525"/>
                <a:gd name="connsiteY1" fmla="*/ 7694 h 9525"/>
              </a:gdLst>
              <a:ahLst/>
              <a:cxnLst>
                <a:cxn ang="0">
                  <a:pos x="connsiteX0" y="connsiteY0"/>
                </a:cxn>
                <a:cxn ang="0">
                  <a:pos x="connsiteX1" y="connsiteY1"/>
                </a:cxn>
              </a:cxnLst>
              <a:rect l="l" t="t" r="r" b="b"/>
              <a:pathLst>
                <a:path w="9525" h="9525">
                  <a:moveTo>
                    <a:pt x="7144" y="7694"/>
                  </a:moveTo>
                  <a:cubicBezTo>
                    <a:pt x="7144" y="5789"/>
                    <a:pt x="7144" y="9599"/>
                    <a:pt x="7144" y="76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49" name="Freeform: Shape 2048">
              <a:extLst>
                <a:ext uri="{FF2B5EF4-FFF2-40B4-BE49-F238E27FC236}">
                  <a16:creationId xmlns:a16="http://schemas.microsoft.com/office/drawing/2014/main" xmlns="" id="{C0A280AA-E137-448F-ADF2-78CD77E1AD74}"/>
                </a:ext>
              </a:extLst>
            </p:cNvPr>
            <p:cNvSpPr/>
            <p:nvPr/>
          </p:nvSpPr>
          <p:spPr>
            <a:xfrm>
              <a:off x="7041356" y="661654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285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50" name="Freeform: Shape 2049">
              <a:extLst>
                <a:ext uri="{FF2B5EF4-FFF2-40B4-BE49-F238E27FC236}">
                  <a16:creationId xmlns:a16="http://schemas.microsoft.com/office/drawing/2014/main" xmlns="" id="{D90E9932-51AB-405F-B46A-B3A442A6B0F6}"/>
                </a:ext>
              </a:extLst>
            </p:cNvPr>
            <p:cNvSpPr/>
            <p:nvPr/>
          </p:nvSpPr>
          <p:spPr>
            <a:xfrm>
              <a:off x="7021354" y="6557248"/>
              <a:ext cx="9525" cy="9525"/>
            </a:xfrm>
            <a:custGeom>
              <a:avLst/>
              <a:gdLst>
                <a:gd name="connsiteX0" fmla="*/ 7144 w 9525"/>
                <a:gd name="connsiteY0" fmla="*/ 8334 h 9525"/>
                <a:gd name="connsiteX1" fmla="*/ 10001 w 9525"/>
                <a:gd name="connsiteY1" fmla="*/ 7382 h 9525"/>
                <a:gd name="connsiteX2" fmla="*/ 7144 w 9525"/>
                <a:gd name="connsiteY2" fmla="*/ 8334 h 9525"/>
              </a:gdLst>
              <a:ahLst/>
              <a:cxnLst>
                <a:cxn ang="0">
                  <a:pos x="connsiteX0" y="connsiteY0"/>
                </a:cxn>
                <a:cxn ang="0">
                  <a:pos x="connsiteX1" y="connsiteY1"/>
                </a:cxn>
                <a:cxn ang="0">
                  <a:pos x="connsiteX2" y="connsiteY2"/>
                </a:cxn>
              </a:cxnLst>
              <a:rect l="l" t="t" r="r" b="b"/>
              <a:pathLst>
                <a:path w="9525" h="9525">
                  <a:moveTo>
                    <a:pt x="7144" y="8334"/>
                  </a:moveTo>
                  <a:cubicBezTo>
                    <a:pt x="8096" y="8334"/>
                    <a:pt x="9049" y="8334"/>
                    <a:pt x="10001" y="7382"/>
                  </a:cubicBezTo>
                  <a:cubicBezTo>
                    <a:pt x="8096" y="7382"/>
                    <a:pt x="7144" y="6429"/>
                    <a:pt x="7144" y="833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51" name="Freeform: Shape 2050">
              <a:extLst>
                <a:ext uri="{FF2B5EF4-FFF2-40B4-BE49-F238E27FC236}">
                  <a16:creationId xmlns:a16="http://schemas.microsoft.com/office/drawing/2014/main" xmlns="" id="{78ECFFC0-9691-486B-AC72-D5A76BEC0B48}"/>
                </a:ext>
              </a:extLst>
            </p:cNvPr>
            <p:cNvSpPr/>
            <p:nvPr/>
          </p:nvSpPr>
          <p:spPr>
            <a:xfrm>
              <a:off x="7088029" y="65374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8097"/>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52" name="Freeform: Shape 2051">
              <a:extLst>
                <a:ext uri="{FF2B5EF4-FFF2-40B4-BE49-F238E27FC236}">
                  <a16:creationId xmlns:a16="http://schemas.microsoft.com/office/drawing/2014/main" xmlns="" id="{A612C968-E42E-4041-A61B-CC940531E946}"/>
                </a:ext>
              </a:extLst>
            </p:cNvPr>
            <p:cNvSpPr/>
            <p:nvPr/>
          </p:nvSpPr>
          <p:spPr>
            <a:xfrm>
              <a:off x="7044214" y="6680358"/>
              <a:ext cx="9525" cy="9525"/>
            </a:xfrm>
            <a:custGeom>
              <a:avLst/>
              <a:gdLst>
                <a:gd name="connsiteX0" fmla="*/ 7144 w 9525"/>
                <a:gd name="connsiteY0" fmla="*/ 8097 h 9525"/>
                <a:gd name="connsiteX1" fmla="*/ 7144 w 9525"/>
                <a:gd name="connsiteY1" fmla="*/ 7144 h 9525"/>
                <a:gd name="connsiteX2" fmla="*/ 7144 w 9525"/>
                <a:gd name="connsiteY2" fmla="*/ 8097 h 9525"/>
              </a:gdLst>
              <a:ahLst/>
              <a:cxnLst>
                <a:cxn ang="0">
                  <a:pos x="connsiteX0" y="connsiteY0"/>
                </a:cxn>
                <a:cxn ang="0">
                  <a:pos x="connsiteX1" y="connsiteY1"/>
                </a:cxn>
                <a:cxn ang="0">
                  <a:pos x="connsiteX2" y="connsiteY2"/>
                </a:cxn>
              </a:cxnLst>
              <a:rect l="l" t="t" r="r" b="b"/>
              <a:pathLst>
                <a:path w="9525" h="9525">
                  <a:moveTo>
                    <a:pt x="7144" y="8097"/>
                  </a:moveTo>
                  <a:lnTo>
                    <a:pt x="7144" y="7144"/>
                  </a:lnTo>
                  <a:cubicBezTo>
                    <a:pt x="7144" y="8097"/>
                    <a:pt x="7144" y="8097"/>
                    <a:pt x="7144" y="80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53" name="Freeform: Shape 2052">
              <a:extLst>
                <a:ext uri="{FF2B5EF4-FFF2-40B4-BE49-F238E27FC236}">
                  <a16:creationId xmlns:a16="http://schemas.microsoft.com/office/drawing/2014/main" xmlns="" id="{2F4ECF1B-2BF2-4EDF-B327-E72EAC850938}"/>
                </a:ext>
              </a:extLst>
            </p:cNvPr>
            <p:cNvSpPr/>
            <p:nvPr/>
          </p:nvSpPr>
          <p:spPr>
            <a:xfrm>
              <a:off x="7016829" y="664035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8096"/>
                    <a:pt x="6906" y="8096"/>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54" name="Freeform: Shape 2053">
              <a:extLst>
                <a:ext uri="{FF2B5EF4-FFF2-40B4-BE49-F238E27FC236}">
                  <a16:creationId xmlns:a16="http://schemas.microsoft.com/office/drawing/2014/main" xmlns="" id="{DBAA6504-DE1F-4163-A470-2F6CFB77383F}"/>
                </a:ext>
              </a:extLst>
            </p:cNvPr>
            <p:cNvSpPr/>
            <p:nvPr/>
          </p:nvSpPr>
          <p:spPr>
            <a:xfrm>
              <a:off x="7041885" y="6676435"/>
              <a:ext cx="9525" cy="19050"/>
            </a:xfrm>
            <a:custGeom>
              <a:avLst/>
              <a:gdLst>
                <a:gd name="connsiteX0" fmla="*/ 7567 w 9525"/>
                <a:gd name="connsiteY0" fmla="*/ 12020 h 19050"/>
                <a:gd name="connsiteX1" fmla="*/ 7567 w 9525"/>
                <a:gd name="connsiteY1" fmla="*/ 12020 h 19050"/>
              </a:gdLst>
              <a:ahLst/>
              <a:cxnLst>
                <a:cxn ang="0">
                  <a:pos x="connsiteX0" y="connsiteY0"/>
                </a:cxn>
                <a:cxn ang="0">
                  <a:pos x="connsiteX1" y="connsiteY1"/>
                </a:cxn>
              </a:cxnLst>
              <a:rect l="l" t="t" r="r" b="b"/>
              <a:pathLst>
                <a:path w="9525" h="19050">
                  <a:moveTo>
                    <a:pt x="7567" y="12020"/>
                  </a:moveTo>
                  <a:cubicBezTo>
                    <a:pt x="6615" y="1542"/>
                    <a:pt x="7567" y="11067"/>
                    <a:pt x="7567" y="1202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55" name="Freeform: Shape 2054">
              <a:extLst>
                <a:ext uri="{FF2B5EF4-FFF2-40B4-BE49-F238E27FC236}">
                  <a16:creationId xmlns:a16="http://schemas.microsoft.com/office/drawing/2014/main" xmlns="" id="{979D336C-F32E-4284-93B1-AF6A76100A61}"/>
                </a:ext>
              </a:extLst>
            </p:cNvPr>
            <p:cNvSpPr/>
            <p:nvPr/>
          </p:nvSpPr>
          <p:spPr>
            <a:xfrm>
              <a:off x="7024211" y="65574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56" name="Freeform: Shape 2055">
              <a:extLst>
                <a:ext uri="{FF2B5EF4-FFF2-40B4-BE49-F238E27FC236}">
                  <a16:creationId xmlns:a16="http://schemas.microsoft.com/office/drawing/2014/main" xmlns="" id="{34965BF4-CEFD-4369-9C50-86C3752C2221}"/>
                </a:ext>
              </a:extLst>
            </p:cNvPr>
            <p:cNvSpPr/>
            <p:nvPr/>
          </p:nvSpPr>
          <p:spPr>
            <a:xfrm>
              <a:off x="7012781" y="6522488"/>
              <a:ext cx="85725" cy="171450"/>
            </a:xfrm>
            <a:custGeom>
              <a:avLst/>
              <a:gdLst>
                <a:gd name="connsiteX0" fmla="*/ 10954 w 85725"/>
                <a:gd name="connsiteY0" fmla="*/ 34522 h 171450"/>
                <a:gd name="connsiteX1" fmla="*/ 23336 w 85725"/>
                <a:gd name="connsiteY1" fmla="*/ 43094 h 171450"/>
                <a:gd name="connsiteX2" fmla="*/ 22384 w 85725"/>
                <a:gd name="connsiteY2" fmla="*/ 43094 h 171450"/>
                <a:gd name="connsiteX3" fmla="*/ 21431 w 85725"/>
                <a:gd name="connsiteY3" fmla="*/ 45951 h 171450"/>
                <a:gd name="connsiteX4" fmla="*/ 12859 w 85725"/>
                <a:gd name="connsiteY4" fmla="*/ 44047 h 171450"/>
                <a:gd name="connsiteX5" fmla="*/ 8096 w 85725"/>
                <a:gd name="connsiteY5" fmla="*/ 121199 h 171450"/>
                <a:gd name="connsiteX6" fmla="*/ 11906 w 85725"/>
                <a:gd name="connsiteY6" fmla="*/ 116436 h 171450"/>
                <a:gd name="connsiteX7" fmla="*/ 11906 w 85725"/>
                <a:gd name="connsiteY7" fmla="*/ 118341 h 171450"/>
                <a:gd name="connsiteX8" fmla="*/ 9049 w 85725"/>
                <a:gd name="connsiteY8" fmla="*/ 126914 h 171450"/>
                <a:gd name="connsiteX9" fmla="*/ 11906 w 85725"/>
                <a:gd name="connsiteY9" fmla="*/ 121199 h 171450"/>
                <a:gd name="connsiteX10" fmla="*/ 10954 w 85725"/>
                <a:gd name="connsiteY10" fmla="*/ 135486 h 171450"/>
                <a:gd name="connsiteX11" fmla="*/ 10001 w 85725"/>
                <a:gd name="connsiteY11" fmla="*/ 159299 h 171450"/>
                <a:gd name="connsiteX12" fmla="*/ 13811 w 85725"/>
                <a:gd name="connsiteY12" fmla="*/ 144059 h 171450"/>
                <a:gd name="connsiteX13" fmla="*/ 10954 w 85725"/>
                <a:gd name="connsiteY13" fmla="*/ 154536 h 171450"/>
                <a:gd name="connsiteX14" fmla="*/ 13811 w 85725"/>
                <a:gd name="connsiteY14" fmla="*/ 143106 h 171450"/>
                <a:gd name="connsiteX15" fmla="*/ 9049 w 85725"/>
                <a:gd name="connsiteY15" fmla="*/ 165966 h 171450"/>
                <a:gd name="connsiteX16" fmla="*/ 9049 w 85725"/>
                <a:gd name="connsiteY16" fmla="*/ 166919 h 171450"/>
                <a:gd name="connsiteX17" fmla="*/ 14764 w 85725"/>
                <a:gd name="connsiteY17" fmla="*/ 152631 h 171450"/>
                <a:gd name="connsiteX18" fmla="*/ 14764 w 85725"/>
                <a:gd name="connsiteY18" fmla="*/ 162156 h 171450"/>
                <a:gd name="connsiteX19" fmla="*/ 18574 w 85725"/>
                <a:gd name="connsiteY19" fmla="*/ 153584 h 171450"/>
                <a:gd name="connsiteX20" fmla="*/ 27146 w 85725"/>
                <a:gd name="connsiteY20" fmla="*/ 172634 h 171450"/>
                <a:gd name="connsiteX21" fmla="*/ 30956 w 85725"/>
                <a:gd name="connsiteY21" fmla="*/ 164061 h 171450"/>
                <a:gd name="connsiteX22" fmla="*/ 31909 w 85725"/>
                <a:gd name="connsiteY22" fmla="*/ 163109 h 171450"/>
                <a:gd name="connsiteX23" fmla="*/ 32861 w 85725"/>
                <a:gd name="connsiteY23" fmla="*/ 168824 h 171450"/>
                <a:gd name="connsiteX24" fmla="*/ 34766 w 85725"/>
                <a:gd name="connsiteY24" fmla="*/ 155489 h 171450"/>
                <a:gd name="connsiteX25" fmla="*/ 36671 w 85725"/>
                <a:gd name="connsiteY25" fmla="*/ 167872 h 171450"/>
                <a:gd name="connsiteX26" fmla="*/ 38576 w 85725"/>
                <a:gd name="connsiteY26" fmla="*/ 165014 h 171450"/>
                <a:gd name="connsiteX27" fmla="*/ 40481 w 85725"/>
                <a:gd name="connsiteY27" fmla="*/ 138344 h 171450"/>
                <a:gd name="connsiteX28" fmla="*/ 40481 w 85725"/>
                <a:gd name="connsiteY28" fmla="*/ 158347 h 171450"/>
                <a:gd name="connsiteX29" fmla="*/ 42386 w 85725"/>
                <a:gd name="connsiteY29" fmla="*/ 135486 h 171450"/>
                <a:gd name="connsiteX30" fmla="*/ 45244 w 85725"/>
                <a:gd name="connsiteY30" fmla="*/ 128819 h 171450"/>
                <a:gd name="connsiteX31" fmla="*/ 42386 w 85725"/>
                <a:gd name="connsiteY31" fmla="*/ 109769 h 171450"/>
                <a:gd name="connsiteX32" fmla="*/ 47149 w 85725"/>
                <a:gd name="connsiteY32" fmla="*/ 126914 h 171450"/>
                <a:gd name="connsiteX33" fmla="*/ 47149 w 85725"/>
                <a:gd name="connsiteY33" fmla="*/ 125961 h 171450"/>
                <a:gd name="connsiteX34" fmla="*/ 48101 w 85725"/>
                <a:gd name="connsiteY34" fmla="*/ 101197 h 171450"/>
                <a:gd name="connsiteX35" fmla="*/ 51911 w 85725"/>
                <a:gd name="connsiteY35" fmla="*/ 106911 h 171450"/>
                <a:gd name="connsiteX36" fmla="*/ 47149 w 85725"/>
                <a:gd name="connsiteY36" fmla="*/ 89766 h 171450"/>
                <a:gd name="connsiteX37" fmla="*/ 52864 w 85725"/>
                <a:gd name="connsiteY37" fmla="*/ 91672 h 171450"/>
                <a:gd name="connsiteX38" fmla="*/ 57626 w 85725"/>
                <a:gd name="connsiteY38" fmla="*/ 79289 h 171450"/>
                <a:gd name="connsiteX39" fmla="*/ 67151 w 85725"/>
                <a:gd name="connsiteY39" fmla="*/ 47856 h 171450"/>
                <a:gd name="connsiteX40" fmla="*/ 68104 w 85725"/>
                <a:gd name="connsiteY40" fmla="*/ 44047 h 171450"/>
                <a:gd name="connsiteX41" fmla="*/ 75724 w 85725"/>
                <a:gd name="connsiteY41" fmla="*/ 42141 h 171450"/>
                <a:gd name="connsiteX42" fmla="*/ 70009 w 85725"/>
                <a:gd name="connsiteY42" fmla="*/ 37379 h 171450"/>
                <a:gd name="connsiteX43" fmla="*/ 79534 w 85725"/>
                <a:gd name="connsiteY43" fmla="*/ 36426 h 171450"/>
                <a:gd name="connsiteX44" fmla="*/ 71914 w 85725"/>
                <a:gd name="connsiteY44" fmla="*/ 24997 h 171450"/>
                <a:gd name="connsiteX45" fmla="*/ 80486 w 85725"/>
                <a:gd name="connsiteY45" fmla="*/ 24044 h 171450"/>
                <a:gd name="connsiteX46" fmla="*/ 81439 w 85725"/>
                <a:gd name="connsiteY46" fmla="*/ 22139 h 171450"/>
                <a:gd name="connsiteX47" fmla="*/ 79534 w 85725"/>
                <a:gd name="connsiteY47" fmla="*/ 19281 h 171450"/>
                <a:gd name="connsiteX48" fmla="*/ 73819 w 85725"/>
                <a:gd name="connsiteY48" fmla="*/ 29759 h 171450"/>
                <a:gd name="connsiteX49" fmla="*/ 66199 w 85725"/>
                <a:gd name="connsiteY49" fmla="*/ 28806 h 171450"/>
                <a:gd name="connsiteX50" fmla="*/ 63341 w 85725"/>
                <a:gd name="connsiteY50" fmla="*/ 46904 h 171450"/>
                <a:gd name="connsiteX51" fmla="*/ 67151 w 85725"/>
                <a:gd name="connsiteY51" fmla="*/ 53572 h 171450"/>
                <a:gd name="connsiteX52" fmla="*/ 56674 w 85725"/>
                <a:gd name="connsiteY52" fmla="*/ 52619 h 171450"/>
                <a:gd name="connsiteX53" fmla="*/ 59531 w 85725"/>
                <a:gd name="connsiteY53" fmla="*/ 58334 h 171450"/>
                <a:gd name="connsiteX54" fmla="*/ 39529 w 85725"/>
                <a:gd name="connsiteY54" fmla="*/ 70716 h 171450"/>
                <a:gd name="connsiteX55" fmla="*/ 38576 w 85725"/>
                <a:gd name="connsiteY55" fmla="*/ 72622 h 171450"/>
                <a:gd name="connsiteX56" fmla="*/ 45244 w 85725"/>
                <a:gd name="connsiteY56" fmla="*/ 84051 h 171450"/>
                <a:gd name="connsiteX57" fmla="*/ 41434 w 85725"/>
                <a:gd name="connsiteY57" fmla="*/ 78336 h 171450"/>
                <a:gd name="connsiteX58" fmla="*/ 38576 w 85725"/>
                <a:gd name="connsiteY58" fmla="*/ 74526 h 171450"/>
                <a:gd name="connsiteX59" fmla="*/ 42386 w 85725"/>
                <a:gd name="connsiteY59" fmla="*/ 85956 h 171450"/>
                <a:gd name="connsiteX60" fmla="*/ 40481 w 85725"/>
                <a:gd name="connsiteY60" fmla="*/ 82147 h 171450"/>
                <a:gd name="connsiteX61" fmla="*/ 36671 w 85725"/>
                <a:gd name="connsiteY61" fmla="*/ 70716 h 171450"/>
                <a:gd name="connsiteX62" fmla="*/ 40481 w 85725"/>
                <a:gd name="connsiteY62" fmla="*/ 85004 h 171450"/>
                <a:gd name="connsiteX63" fmla="*/ 37624 w 85725"/>
                <a:gd name="connsiteY63" fmla="*/ 74526 h 171450"/>
                <a:gd name="connsiteX64" fmla="*/ 36671 w 85725"/>
                <a:gd name="connsiteY64" fmla="*/ 72622 h 171450"/>
                <a:gd name="connsiteX65" fmla="*/ 36671 w 85725"/>
                <a:gd name="connsiteY65" fmla="*/ 74526 h 171450"/>
                <a:gd name="connsiteX66" fmla="*/ 39529 w 85725"/>
                <a:gd name="connsiteY66" fmla="*/ 93576 h 171450"/>
                <a:gd name="connsiteX67" fmla="*/ 35719 w 85725"/>
                <a:gd name="connsiteY67" fmla="*/ 77384 h 171450"/>
                <a:gd name="connsiteX68" fmla="*/ 36671 w 85725"/>
                <a:gd name="connsiteY68" fmla="*/ 88814 h 171450"/>
                <a:gd name="connsiteX69" fmla="*/ 38576 w 85725"/>
                <a:gd name="connsiteY69" fmla="*/ 98339 h 171450"/>
                <a:gd name="connsiteX70" fmla="*/ 37624 w 85725"/>
                <a:gd name="connsiteY70" fmla="*/ 99291 h 171450"/>
                <a:gd name="connsiteX71" fmla="*/ 35719 w 85725"/>
                <a:gd name="connsiteY71" fmla="*/ 83099 h 171450"/>
                <a:gd name="connsiteX72" fmla="*/ 34766 w 85725"/>
                <a:gd name="connsiteY72" fmla="*/ 85004 h 171450"/>
                <a:gd name="connsiteX73" fmla="*/ 34766 w 85725"/>
                <a:gd name="connsiteY73" fmla="*/ 98339 h 171450"/>
                <a:gd name="connsiteX74" fmla="*/ 33814 w 85725"/>
                <a:gd name="connsiteY74" fmla="*/ 89766 h 171450"/>
                <a:gd name="connsiteX75" fmla="*/ 33814 w 85725"/>
                <a:gd name="connsiteY75" fmla="*/ 108816 h 171450"/>
                <a:gd name="connsiteX76" fmla="*/ 32861 w 85725"/>
                <a:gd name="connsiteY76" fmla="*/ 119294 h 171450"/>
                <a:gd name="connsiteX77" fmla="*/ 31909 w 85725"/>
                <a:gd name="connsiteY77" fmla="*/ 104054 h 171450"/>
                <a:gd name="connsiteX78" fmla="*/ 30956 w 85725"/>
                <a:gd name="connsiteY78" fmla="*/ 108816 h 171450"/>
                <a:gd name="connsiteX79" fmla="*/ 30004 w 85725"/>
                <a:gd name="connsiteY79" fmla="*/ 126914 h 171450"/>
                <a:gd name="connsiteX80" fmla="*/ 30956 w 85725"/>
                <a:gd name="connsiteY80" fmla="*/ 101197 h 171450"/>
                <a:gd name="connsiteX81" fmla="*/ 30956 w 85725"/>
                <a:gd name="connsiteY81" fmla="*/ 105959 h 171450"/>
                <a:gd name="connsiteX82" fmla="*/ 30956 w 85725"/>
                <a:gd name="connsiteY82" fmla="*/ 98339 h 171450"/>
                <a:gd name="connsiteX83" fmla="*/ 30004 w 85725"/>
                <a:gd name="connsiteY83" fmla="*/ 105959 h 171450"/>
                <a:gd name="connsiteX84" fmla="*/ 27146 w 85725"/>
                <a:gd name="connsiteY84" fmla="*/ 135486 h 171450"/>
                <a:gd name="connsiteX85" fmla="*/ 29051 w 85725"/>
                <a:gd name="connsiteY85" fmla="*/ 115484 h 171450"/>
                <a:gd name="connsiteX86" fmla="*/ 27146 w 85725"/>
                <a:gd name="connsiteY86" fmla="*/ 141201 h 171450"/>
                <a:gd name="connsiteX87" fmla="*/ 30004 w 85725"/>
                <a:gd name="connsiteY87" fmla="*/ 105006 h 171450"/>
                <a:gd name="connsiteX88" fmla="*/ 29051 w 85725"/>
                <a:gd name="connsiteY88" fmla="*/ 111674 h 171450"/>
                <a:gd name="connsiteX89" fmla="*/ 30004 w 85725"/>
                <a:gd name="connsiteY89" fmla="*/ 103101 h 171450"/>
                <a:gd name="connsiteX90" fmla="*/ 26194 w 85725"/>
                <a:gd name="connsiteY90" fmla="*/ 142154 h 171450"/>
                <a:gd name="connsiteX91" fmla="*/ 26194 w 85725"/>
                <a:gd name="connsiteY91" fmla="*/ 140249 h 171450"/>
                <a:gd name="connsiteX92" fmla="*/ 28099 w 85725"/>
                <a:gd name="connsiteY92" fmla="*/ 118341 h 171450"/>
                <a:gd name="connsiteX93" fmla="*/ 25241 w 85725"/>
                <a:gd name="connsiteY93" fmla="*/ 146916 h 171450"/>
                <a:gd name="connsiteX94" fmla="*/ 29051 w 85725"/>
                <a:gd name="connsiteY94" fmla="*/ 108816 h 171450"/>
                <a:gd name="connsiteX95" fmla="*/ 27146 w 85725"/>
                <a:gd name="connsiteY95" fmla="*/ 123104 h 171450"/>
                <a:gd name="connsiteX96" fmla="*/ 24289 w 85725"/>
                <a:gd name="connsiteY96" fmla="*/ 147869 h 171450"/>
                <a:gd name="connsiteX97" fmla="*/ 29051 w 85725"/>
                <a:gd name="connsiteY97" fmla="*/ 94529 h 171450"/>
                <a:gd name="connsiteX98" fmla="*/ 24289 w 85725"/>
                <a:gd name="connsiteY98" fmla="*/ 129772 h 171450"/>
                <a:gd name="connsiteX99" fmla="*/ 41434 w 85725"/>
                <a:gd name="connsiteY99" fmla="*/ 69764 h 171450"/>
                <a:gd name="connsiteX100" fmla="*/ 30004 w 85725"/>
                <a:gd name="connsiteY100" fmla="*/ 82147 h 171450"/>
                <a:gd name="connsiteX101" fmla="*/ 27146 w 85725"/>
                <a:gd name="connsiteY101" fmla="*/ 100244 h 171450"/>
                <a:gd name="connsiteX102" fmla="*/ 30004 w 85725"/>
                <a:gd name="connsiteY102" fmla="*/ 76431 h 171450"/>
                <a:gd name="connsiteX103" fmla="*/ 26194 w 85725"/>
                <a:gd name="connsiteY103" fmla="*/ 99291 h 171450"/>
                <a:gd name="connsiteX104" fmla="*/ 28099 w 85725"/>
                <a:gd name="connsiteY104" fmla="*/ 86909 h 171450"/>
                <a:gd name="connsiteX105" fmla="*/ 28099 w 85725"/>
                <a:gd name="connsiteY105" fmla="*/ 85004 h 171450"/>
                <a:gd name="connsiteX106" fmla="*/ 27146 w 85725"/>
                <a:gd name="connsiteY106" fmla="*/ 91672 h 171450"/>
                <a:gd name="connsiteX107" fmla="*/ 24289 w 85725"/>
                <a:gd name="connsiteY107" fmla="*/ 103101 h 171450"/>
                <a:gd name="connsiteX108" fmla="*/ 30004 w 85725"/>
                <a:gd name="connsiteY108" fmla="*/ 75479 h 171450"/>
                <a:gd name="connsiteX109" fmla="*/ 25241 w 85725"/>
                <a:gd name="connsiteY109" fmla="*/ 91672 h 171450"/>
                <a:gd name="connsiteX110" fmla="*/ 29051 w 85725"/>
                <a:gd name="connsiteY110" fmla="*/ 75479 h 171450"/>
                <a:gd name="connsiteX111" fmla="*/ 25241 w 85725"/>
                <a:gd name="connsiteY111" fmla="*/ 86909 h 171450"/>
                <a:gd name="connsiteX112" fmla="*/ 29051 w 85725"/>
                <a:gd name="connsiteY112" fmla="*/ 74526 h 171450"/>
                <a:gd name="connsiteX113" fmla="*/ 24289 w 85725"/>
                <a:gd name="connsiteY113" fmla="*/ 86909 h 171450"/>
                <a:gd name="connsiteX114" fmla="*/ 25241 w 85725"/>
                <a:gd name="connsiteY114" fmla="*/ 80241 h 171450"/>
                <a:gd name="connsiteX115" fmla="*/ 39529 w 85725"/>
                <a:gd name="connsiteY115" fmla="*/ 69764 h 171450"/>
                <a:gd name="connsiteX116" fmla="*/ 22384 w 85725"/>
                <a:gd name="connsiteY116" fmla="*/ 81194 h 171450"/>
                <a:gd name="connsiteX117" fmla="*/ 29051 w 85725"/>
                <a:gd name="connsiteY117" fmla="*/ 70716 h 171450"/>
                <a:gd name="connsiteX118" fmla="*/ 21431 w 85725"/>
                <a:gd name="connsiteY118" fmla="*/ 72622 h 171450"/>
                <a:gd name="connsiteX119" fmla="*/ 20479 w 85725"/>
                <a:gd name="connsiteY119" fmla="*/ 70716 h 171450"/>
                <a:gd name="connsiteX120" fmla="*/ 30956 w 85725"/>
                <a:gd name="connsiteY120" fmla="*/ 64049 h 171450"/>
                <a:gd name="connsiteX121" fmla="*/ 38576 w 85725"/>
                <a:gd name="connsiteY121" fmla="*/ 65954 h 171450"/>
                <a:gd name="connsiteX122" fmla="*/ 30956 w 85725"/>
                <a:gd name="connsiteY122" fmla="*/ 59286 h 171450"/>
                <a:gd name="connsiteX123" fmla="*/ 31909 w 85725"/>
                <a:gd name="connsiteY123" fmla="*/ 61191 h 171450"/>
                <a:gd name="connsiteX124" fmla="*/ 26194 w 85725"/>
                <a:gd name="connsiteY124" fmla="*/ 59286 h 171450"/>
                <a:gd name="connsiteX125" fmla="*/ 30004 w 85725"/>
                <a:gd name="connsiteY125" fmla="*/ 8804 h 171450"/>
                <a:gd name="connsiteX126" fmla="*/ 8096 w 85725"/>
                <a:gd name="connsiteY126" fmla="*/ 9756 h 171450"/>
                <a:gd name="connsiteX127" fmla="*/ 9049 w 85725"/>
                <a:gd name="connsiteY127" fmla="*/ 10709 h 171450"/>
                <a:gd name="connsiteX128" fmla="*/ 8096 w 85725"/>
                <a:gd name="connsiteY128" fmla="*/ 12614 h 171450"/>
                <a:gd name="connsiteX129" fmla="*/ 13811 w 85725"/>
                <a:gd name="connsiteY129" fmla="*/ 14519 h 171450"/>
                <a:gd name="connsiteX130" fmla="*/ 7144 w 85725"/>
                <a:gd name="connsiteY130" fmla="*/ 24044 h 171450"/>
                <a:gd name="connsiteX131" fmla="*/ 15716 w 85725"/>
                <a:gd name="connsiteY131" fmla="*/ 31664 h 171450"/>
                <a:gd name="connsiteX132" fmla="*/ 10954 w 85725"/>
                <a:gd name="connsiteY132" fmla="*/ 34522 h 171450"/>
                <a:gd name="connsiteX133" fmla="*/ 21431 w 85725"/>
                <a:gd name="connsiteY133" fmla="*/ 63097 h 171450"/>
                <a:gd name="connsiteX134" fmla="*/ 21431 w 85725"/>
                <a:gd name="connsiteY134" fmla="*/ 63097 h 171450"/>
                <a:gd name="connsiteX135" fmla="*/ 21431 w 85725"/>
                <a:gd name="connsiteY135" fmla="*/ 65001 h 171450"/>
                <a:gd name="connsiteX136" fmla="*/ 21431 w 85725"/>
                <a:gd name="connsiteY136" fmla="*/ 65001 h 171450"/>
                <a:gd name="connsiteX137" fmla="*/ 41434 w 85725"/>
                <a:gd name="connsiteY137" fmla="*/ 58334 h 171450"/>
                <a:gd name="connsiteX138" fmla="*/ 41434 w 85725"/>
                <a:gd name="connsiteY138" fmla="*/ 5833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85725" h="171450">
                  <a:moveTo>
                    <a:pt x="10954" y="34522"/>
                  </a:moveTo>
                  <a:cubicBezTo>
                    <a:pt x="10954" y="31664"/>
                    <a:pt x="17621" y="44047"/>
                    <a:pt x="23336" y="43094"/>
                  </a:cubicBezTo>
                  <a:cubicBezTo>
                    <a:pt x="21431" y="42141"/>
                    <a:pt x="21431" y="42141"/>
                    <a:pt x="22384" y="43094"/>
                  </a:cubicBezTo>
                  <a:cubicBezTo>
                    <a:pt x="17621" y="41189"/>
                    <a:pt x="17621" y="42141"/>
                    <a:pt x="21431" y="45951"/>
                  </a:cubicBezTo>
                  <a:cubicBezTo>
                    <a:pt x="14764" y="46904"/>
                    <a:pt x="20479" y="43094"/>
                    <a:pt x="12859" y="44047"/>
                  </a:cubicBezTo>
                  <a:cubicBezTo>
                    <a:pt x="10001" y="50714"/>
                    <a:pt x="14764" y="89766"/>
                    <a:pt x="8096" y="121199"/>
                  </a:cubicBezTo>
                  <a:cubicBezTo>
                    <a:pt x="10001" y="119294"/>
                    <a:pt x="10954" y="118341"/>
                    <a:pt x="11906" y="116436"/>
                  </a:cubicBezTo>
                  <a:cubicBezTo>
                    <a:pt x="8096" y="124056"/>
                    <a:pt x="8096" y="124056"/>
                    <a:pt x="11906" y="118341"/>
                  </a:cubicBezTo>
                  <a:cubicBezTo>
                    <a:pt x="10954" y="121199"/>
                    <a:pt x="10001" y="124056"/>
                    <a:pt x="9049" y="126914"/>
                  </a:cubicBezTo>
                  <a:cubicBezTo>
                    <a:pt x="10954" y="125961"/>
                    <a:pt x="11906" y="124056"/>
                    <a:pt x="11906" y="121199"/>
                  </a:cubicBezTo>
                  <a:cubicBezTo>
                    <a:pt x="10954" y="122151"/>
                    <a:pt x="6191" y="148822"/>
                    <a:pt x="10954" y="135486"/>
                  </a:cubicBezTo>
                  <a:cubicBezTo>
                    <a:pt x="9049" y="144059"/>
                    <a:pt x="10001" y="150726"/>
                    <a:pt x="10001" y="159299"/>
                  </a:cubicBezTo>
                  <a:cubicBezTo>
                    <a:pt x="10954" y="154536"/>
                    <a:pt x="12859" y="148822"/>
                    <a:pt x="13811" y="144059"/>
                  </a:cubicBezTo>
                  <a:cubicBezTo>
                    <a:pt x="12859" y="147869"/>
                    <a:pt x="11906" y="150726"/>
                    <a:pt x="10954" y="154536"/>
                  </a:cubicBezTo>
                  <a:cubicBezTo>
                    <a:pt x="11906" y="150726"/>
                    <a:pt x="12859" y="146916"/>
                    <a:pt x="13811" y="143106"/>
                  </a:cubicBezTo>
                  <a:cubicBezTo>
                    <a:pt x="12859" y="157394"/>
                    <a:pt x="10954" y="154536"/>
                    <a:pt x="9049" y="165966"/>
                  </a:cubicBezTo>
                  <a:cubicBezTo>
                    <a:pt x="10001" y="163109"/>
                    <a:pt x="10001" y="163109"/>
                    <a:pt x="9049" y="166919"/>
                  </a:cubicBezTo>
                  <a:cubicBezTo>
                    <a:pt x="10954" y="167872"/>
                    <a:pt x="14764" y="153584"/>
                    <a:pt x="14764" y="152631"/>
                  </a:cubicBezTo>
                  <a:cubicBezTo>
                    <a:pt x="11906" y="178349"/>
                    <a:pt x="23336" y="134534"/>
                    <a:pt x="14764" y="162156"/>
                  </a:cubicBezTo>
                  <a:cubicBezTo>
                    <a:pt x="16669" y="160251"/>
                    <a:pt x="18574" y="157394"/>
                    <a:pt x="18574" y="153584"/>
                  </a:cubicBezTo>
                  <a:cubicBezTo>
                    <a:pt x="10954" y="166919"/>
                    <a:pt x="23336" y="166919"/>
                    <a:pt x="27146" y="172634"/>
                  </a:cubicBezTo>
                  <a:cubicBezTo>
                    <a:pt x="23336" y="168824"/>
                    <a:pt x="30004" y="170729"/>
                    <a:pt x="30956" y="164061"/>
                  </a:cubicBezTo>
                  <a:cubicBezTo>
                    <a:pt x="30956" y="165966"/>
                    <a:pt x="31909" y="173586"/>
                    <a:pt x="31909" y="163109"/>
                  </a:cubicBezTo>
                  <a:cubicBezTo>
                    <a:pt x="33814" y="166919"/>
                    <a:pt x="32861" y="166919"/>
                    <a:pt x="32861" y="168824"/>
                  </a:cubicBezTo>
                  <a:cubicBezTo>
                    <a:pt x="32861" y="163109"/>
                    <a:pt x="34766" y="162156"/>
                    <a:pt x="34766" y="155489"/>
                  </a:cubicBezTo>
                  <a:cubicBezTo>
                    <a:pt x="35719" y="182159"/>
                    <a:pt x="35719" y="138344"/>
                    <a:pt x="36671" y="167872"/>
                  </a:cubicBezTo>
                  <a:cubicBezTo>
                    <a:pt x="38576" y="165966"/>
                    <a:pt x="37624" y="150726"/>
                    <a:pt x="38576" y="165014"/>
                  </a:cubicBezTo>
                  <a:cubicBezTo>
                    <a:pt x="39529" y="156441"/>
                    <a:pt x="39529" y="146916"/>
                    <a:pt x="40481" y="138344"/>
                  </a:cubicBezTo>
                  <a:cubicBezTo>
                    <a:pt x="40481" y="145011"/>
                    <a:pt x="40481" y="151679"/>
                    <a:pt x="40481" y="158347"/>
                  </a:cubicBezTo>
                  <a:cubicBezTo>
                    <a:pt x="40481" y="150726"/>
                    <a:pt x="40481" y="143106"/>
                    <a:pt x="42386" y="135486"/>
                  </a:cubicBezTo>
                  <a:cubicBezTo>
                    <a:pt x="49054" y="145011"/>
                    <a:pt x="45244" y="127866"/>
                    <a:pt x="45244" y="128819"/>
                  </a:cubicBezTo>
                  <a:cubicBezTo>
                    <a:pt x="44291" y="122151"/>
                    <a:pt x="43339" y="115484"/>
                    <a:pt x="42386" y="109769"/>
                  </a:cubicBezTo>
                  <a:cubicBezTo>
                    <a:pt x="43339" y="116436"/>
                    <a:pt x="46196" y="120247"/>
                    <a:pt x="47149" y="126914"/>
                  </a:cubicBezTo>
                  <a:cubicBezTo>
                    <a:pt x="45244" y="118341"/>
                    <a:pt x="45244" y="118341"/>
                    <a:pt x="47149" y="125961"/>
                  </a:cubicBezTo>
                  <a:cubicBezTo>
                    <a:pt x="47149" y="127866"/>
                    <a:pt x="48101" y="101197"/>
                    <a:pt x="48101" y="101197"/>
                  </a:cubicBezTo>
                  <a:cubicBezTo>
                    <a:pt x="49054" y="103101"/>
                    <a:pt x="50006" y="105959"/>
                    <a:pt x="51911" y="106911"/>
                  </a:cubicBezTo>
                  <a:cubicBezTo>
                    <a:pt x="51911" y="105006"/>
                    <a:pt x="50006" y="88814"/>
                    <a:pt x="47149" y="89766"/>
                  </a:cubicBezTo>
                  <a:cubicBezTo>
                    <a:pt x="47149" y="90719"/>
                    <a:pt x="47149" y="86909"/>
                    <a:pt x="52864" y="91672"/>
                  </a:cubicBezTo>
                  <a:cubicBezTo>
                    <a:pt x="50006" y="87861"/>
                    <a:pt x="50959" y="78336"/>
                    <a:pt x="57626" y="79289"/>
                  </a:cubicBezTo>
                  <a:cubicBezTo>
                    <a:pt x="58579" y="67859"/>
                    <a:pt x="65246" y="53572"/>
                    <a:pt x="67151" y="47856"/>
                  </a:cubicBezTo>
                  <a:cubicBezTo>
                    <a:pt x="73819" y="55476"/>
                    <a:pt x="69056" y="44047"/>
                    <a:pt x="68104" y="44047"/>
                  </a:cubicBezTo>
                  <a:cubicBezTo>
                    <a:pt x="70961" y="44999"/>
                    <a:pt x="68104" y="44047"/>
                    <a:pt x="75724" y="42141"/>
                  </a:cubicBezTo>
                  <a:cubicBezTo>
                    <a:pt x="75724" y="44047"/>
                    <a:pt x="69056" y="36426"/>
                    <a:pt x="70009" y="37379"/>
                  </a:cubicBezTo>
                  <a:cubicBezTo>
                    <a:pt x="76676" y="42141"/>
                    <a:pt x="77629" y="35474"/>
                    <a:pt x="79534" y="36426"/>
                  </a:cubicBezTo>
                  <a:cubicBezTo>
                    <a:pt x="78581" y="33569"/>
                    <a:pt x="74771" y="29759"/>
                    <a:pt x="71914" y="24997"/>
                  </a:cubicBezTo>
                  <a:cubicBezTo>
                    <a:pt x="77629" y="24997"/>
                    <a:pt x="77629" y="22139"/>
                    <a:pt x="80486" y="24044"/>
                  </a:cubicBezTo>
                  <a:cubicBezTo>
                    <a:pt x="76676" y="20234"/>
                    <a:pt x="76676" y="19281"/>
                    <a:pt x="81439" y="22139"/>
                  </a:cubicBezTo>
                  <a:cubicBezTo>
                    <a:pt x="82391" y="24997"/>
                    <a:pt x="72866" y="13566"/>
                    <a:pt x="79534" y="19281"/>
                  </a:cubicBezTo>
                  <a:cubicBezTo>
                    <a:pt x="79534" y="19281"/>
                    <a:pt x="62389" y="21186"/>
                    <a:pt x="73819" y="29759"/>
                  </a:cubicBezTo>
                  <a:cubicBezTo>
                    <a:pt x="70961" y="29759"/>
                    <a:pt x="69056" y="28806"/>
                    <a:pt x="66199" y="28806"/>
                  </a:cubicBezTo>
                  <a:cubicBezTo>
                    <a:pt x="68104" y="34522"/>
                    <a:pt x="58579" y="37379"/>
                    <a:pt x="63341" y="46904"/>
                  </a:cubicBezTo>
                  <a:cubicBezTo>
                    <a:pt x="51911" y="44047"/>
                    <a:pt x="65246" y="50714"/>
                    <a:pt x="67151" y="53572"/>
                  </a:cubicBezTo>
                  <a:cubicBezTo>
                    <a:pt x="59531" y="51666"/>
                    <a:pt x="64294" y="53572"/>
                    <a:pt x="56674" y="52619"/>
                  </a:cubicBezTo>
                  <a:cubicBezTo>
                    <a:pt x="55721" y="52619"/>
                    <a:pt x="59531" y="57381"/>
                    <a:pt x="59531" y="58334"/>
                  </a:cubicBezTo>
                  <a:cubicBezTo>
                    <a:pt x="52864" y="65954"/>
                    <a:pt x="48101" y="73574"/>
                    <a:pt x="39529" y="70716"/>
                  </a:cubicBezTo>
                  <a:cubicBezTo>
                    <a:pt x="37624" y="69764"/>
                    <a:pt x="50006" y="82147"/>
                    <a:pt x="38576" y="72622"/>
                  </a:cubicBezTo>
                  <a:cubicBezTo>
                    <a:pt x="39529" y="73574"/>
                    <a:pt x="45244" y="85004"/>
                    <a:pt x="45244" y="84051"/>
                  </a:cubicBezTo>
                  <a:cubicBezTo>
                    <a:pt x="40481" y="77384"/>
                    <a:pt x="38576" y="75479"/>
                    <a:pt x="41434" y="78336"/>
                  </a:cubicBezTo>
                  <a:cubicBezTo>
                    <a:pt x="37624" y="68811"/>
                    <a:pt x="43339" y="84051"/>
                    <a:pt x="38576" y="74526"/>
                  </a:cubicBezTo>
                  <a:cubicBezTo>
                    <a:pt x="39529" y="77384"/>
                    <a:pt x="41434" y="81194"/>
                    <a:pt x="42386" y="85956"/>
                  </a:cubicBezTo>
                  <a:cubicBezTo>
                    <a:pt x="42386" y="82147"/>
                    <a:pt x="41434" y="81194"/>
                    <a:pt x="40481" y="82147"/>
                  </a:cubicBezTo>
                  <a:cubicBezTo>
                    <a:pt x="37624" y="77384"/>
                    <a:pt x="38576" y="75479"/>
                    <a:pt x="36671" y="70716"/>
                  </a:cubicBezTo>
                  <a:cubicBezTo>
                    <a:pt x="41434" y="85956"/>
                    <a:pt x="33814" y="56429"/>
                    <a:pt x="40481" y="85004"/>
                  </a:cubicBezTo>
                  <a:cubicBezTo>
                    <a:pt x="39529" y="82147"/>
                    <a:pt x="37624" y="77384"/>
                    <a:pt x="37624" y="74526"/>
                  </a:cubicBezTo>
                  <a:cubicBezTo>
                    <a:pt x="37624" y="75479"/>
                    <a:pt x="36671" y="74526"/>
                    <a:pt x="36671" y="72622"/>
                  </a:cubicBezTo>
                  <a:cubicBezTo>
                    <a:pt x="37624" y="75479"/>
                    <a:pt x="39529" y="88814"/>
                    <a:pt x="36671" y="74526"/>
                  </a:cubicBezTo>
                  <a:cubicBezTo>
                    <a:pt x="37624" y="81194"/>
                    <a:pt x="39529" y="86909"/>
                    <a:pt x="39529" y="93576"/>
                  </a:cubicBezTo>
                  <a:cubicBezTo>
                    <a:pt x="38576" y="88814"/>
                    <a:pt x="36671" y="83099"/>
                    <a:pt x="35719" y="77384"/>
                  </a:cubicBezTo>
                  <a:cubicBezTo>
                    <a:pt x="36671" y="81194"/>
                    <a:pt x="36671" y="85004"/>
                    <a:pt x="36671" y="88814"/>
                  </a:cubicBezTo>
                  <a:cubicBezTo>
                    <a:pt x="34766" y="81194"/>
                    <a:pt x="37624" y="95481"/>
                    <a:pt x="38576" y="98339"/>
                  </a:cubicBezTo>
                  <a:cubicBezTo>
                    <a:pt x="37624" y="97386"/>
                    <a:pt x="37624" y="97386"/>
                    <a:pt x="37624" y="99291"/>
                  </a:cubicBezTo>
                  <a:cubicBezTo>
                    <a:pt x="36671" y="93576"/>
                    <a:pt x="36671" y="88814"/>
                    <a:pt x="35719" y="83099"/>
                  </a:cubicBezTo>
                  <a:cubicBezTo>
                    <a:pt x="36671" y="88814"/>
                    <a:pt x="36671" y="111674"/>
                    <a:pt x="34766" y="85004"/>
                  </a:cubicBezTo>
                  <a:cubicBezTo>
                    <a:pt x="34766" y="89766"/>
                    <a:pt x="34766" y="93576"/>
                    <a:pt x="34766" y="98339"/>
                  </a:cubicBezTo>
                  <a:cubicBezTo>
                    <a:pt x="34766" y="95481"/>
                    <a:pt x="34766" y="92624"/>
                    <a:pt x="33814" y="89766"/>
                  </a:cubicBezTo>
                  <a:cubicBezTo>
                    <a:pt x="33814" y="96434"/>
                    <a:pt x="33814" y="102149"/>
                    <a:pt x="33814" y="108816"/>
                  </a:cubicBezTo>
                  <a:cubicBezTo>
                    <a:pt x="32861" y="68811"/>
                    <a:pt x="32861" y="115484"/>
                    <a:pt x="32861" y="119294"/>
                  </a:cubicBezTo>
                  <a:cubicBezTo>
                    <a:pt x="31909" y="91672"/>
                    <a:pt x="31909" y="129772"/>
                    <a:pt x="31909" y="104054"/>
                  </a:cubicBezTo>
                  <a:cubicBezTo>
                    <a:pt x="30956" y="113579"/>
                    <a:pt x="30956" y="115484"/>
                    <a:pt x="30956" y="108816"/>
                  </a:cubicBezTo>
                  <a:cubicBezTo>
                    <a:pt x="30956" y="114531"/>
                    <a:pt x="30004" y="121199"/>
                    <a:pt x="30004" y="126914"/>
                  </a:cubicBezTo>
                  <a:cubicBezTo>
                    <a:pt x="30004" y="118341"/>
                    <a:pt x="30956" y="109769"/>
                    <a:pt x="30956" y="101197"/>
                  </a:cubicBezTo>
                  <a:cubicBezTo>
                    <a:pt x="30956" y="103101"/>
                    <a:pt x="30956" y="104054"/>
                    <a:pt x="30956" y="105959"/>
                  </a:cubicBezTo>
                  <a:cubicBezTo>
                    <a:pt x="30956" y="103101"/>
                    <a:pt x="30956" y="100244"/>
                    <a:pt x="30956" y="98339"/>
                  </a:cubicBezTo>
                  <a:cubicBezTo>
                    <a:pt x="30956" y="97386"/>
                    <a:pt x="29051" y="120247"/>
                    <a:pt x="30004" y="105959"/>
                  </a:cubicBezTo>
                  <a:cubicBezTo>
                    <a:pt x="29051" y="115484"/>
                    <a:pt x="29051" y="125961"/>
                    <a:pt x="27146" y="135486"/>
                  </a:cubicBezTo>
                  <a:cubicBezTo>
                    <a:pt x="28099" y="128819"/>
                    <a:pt x="28099" y="122151"/>
                    <a:pt x="29051" y="115484"/>
                  </a:cubicBezTo>
                  <a:cubicBezTo>
                    <a:pt x="28099" y="124056"/>
                    <a:pt x="28099" y="132629"/>
                    <a:pt x="27146" y="141201"/>
                  </a:cubicBezTo>
                  <a:cubicBezTo>
                    <a:pt x="28099" y="129772"/>
                    <a:pt x="26194" y="115484"/>
                    <a:pt x="30004" y="105006"/>
                  </a:cubicBezTo>
                  <a:cubicBezTo>
                    <a:pt x="30004" y="106911"/>
                    <a:pt x="30004" y="108816"/>
                    <a:pt x="29051" y="111674"/>
                  </a:cubicBezTo>
                  <a:cubicBezTo>
                    <a:pt x="29051" y="108816"/>
                    <a:pt x="29051" y="105959"/>
                    <a:pt x="30004" y="103101"/>
                  </a:cubicBezTo>
                  <a:cubicBezTo>
                    <a:pt x="29051" y="115484"/>
                    <a:pt x="27146" y="128819"/>
                    <a:pt x="26194" y="142154"/>
                  </a:cubicBezTo>
                  <a:cubicBezTo>
                    <a:pt x="27146" y="134534"/>
                    <a:pt x="27146" y="133581"/>
                    <a:pt x="26194" y="140249"/>
                  </a:cubicBezTo>
                  <a:cubicBezTo>
                    <a:pt x="27146" y="132629"/>
                    <a:pt x="27146" y="125009"/>
                    <a:pt x="28099" y="118341"/>
                  </a:cubicBezTo>
                  <a:cubicBezTo>
                    <a:pt x="27146" y="127866"/>
                    <a:pt x="26194" y="137391"/>
                    <a:pt x="25241" y="146916"/>
                  </a:cubicBezTo>
                  <a:cubicBezTo>
                    <a:pt x="26194" y="134534"/>
                    <a:pt x="28099" y="122151"/>
                    <a:pt x="29051" y="108816"/>
                  </a:cubicBezTo>
                  <a:cubicBezTo>
                    <a:pt x="28099" y="113579"/>
                    <a:pt x="28099" y="118341"/>
                    <a:pt x="27146" y="123104"/>
                  </a:cubicBezTo>
                  <a:cubicBezTo>
                    <a:pt x="29051" y="104054"/>
                    <a:pt x="26194" y="142154"/>
                    <a:pt x="24289" y="147869"/>
                  </a:cubicBezTo>
                  <a:cubicBezTo>
                    <a:pt x="27146" y="123104"/>
                    <a:pt x="27146" y="106911"/>
                    <a:pt x="29051" y="94529"/>
                  </a:cubicBezTo>
                  <a:cubicBezTo>
                    <a:pt x="27146" y="105959"/>
                    <a:pt x="26194" y="117389"/>
                    <a:pt x="24289" y="129772"/>
                  </a:cubicBezTo>
                  <a:cubicBezTo>
                    <a:pt x="27146" y="109769"/>
                    <a:pt x="38576" y="89766"/>
                    <a:pt x="41434" y="69764"/>
                  </a:cubicBezTo>
                  <a:cubicBezTo>
                    <a:pt x="41434" y="82147"/>
                    <a:pt x="31909" y="85956"/>
                    <a:pt x="30004" y="82147"/>
                  </a:cubicBezTo>
                  <a:cubicBezTo>
                    <a:pt x="29051" y="87861"/>
                    <a:pt x="28099" y="94529"/>
                    <a:pt x="27146" y="100244"/>
                  </a:cubicBezTo>
                  <a:cubicBezTo>
                    <a:pt x="29051" y="85956"/>
                    <a:pt x="29051" y="87861"/>
                    <a:pt x="30004" y="76431"/>
                  </a:cubicBezTo>
                  <a:cubicBezTo>
                    <a:pt x="29051" y="84051"/>
                    <a:pt x="27146" y="91672"/>
                    <a:pt x="26194" y="99291"/>
                  </a:cubicBezTo>
                  <a:cubicBezTo>
                    <a:pt x="30956" y="68811"/>
                    <a:pt x="24289" y="111674"/>
                    <a:pt x="28099" y="86909"/>
                  </a:cubicBezTo>
                  <a:cubicBezTo>
                    <a:pt x="25241" y="103101"/>
                    <a:pt x="28099" y="85004"/>
                    <a:pt x="28099" y="85004"/>
                  </a:cubicBezTo>
                  <a:cubicBezTo>
                    <a:pt x="28099" y="86909"/>
                    <a:pt x="27146" y="89766"/>
                    <a:pt x="27146" y="91672"/>
                  </a:cubicBezTo>
                  <a:cubicBezTo>
                    <a:pt x="31909" y="72622"/>
                    <a:pt x="25241" y="100244"/>
                    <a:pt x="24289" y="103101"/>
                  </a:cubicBezTo>
                  <a:cubicBezTo>
                    <a:pt x="26194" y="93576"/>
                    <a:pt x="28099" y="84051"/>
                    <a:pt x="30004" y="75479"/>
                  </a:cubicBezTo>
                  <a:cubicBezTo>
                    <a:pt x="29051" y="81194"/>
                    <a:pt x="27146" y="86909"/>
                    <a:pt x="25241" y="91672"/>
                  </a:cubicBezTo>
                  <a:cubicBezTo>
                    <a:pt x="26194" y="85956"/>
                    <a:pt x="27146" y="80241"/>
                    <a:pt x="29051" y="75479"/>
                  </a:cubicBezTo>
                  <a:cubicBezTo>
                    <a:pt x="28099" y="79289"/>
                    <a:pt x="27146" y="83099"/>
                    <a:pt x="25241" y="86909"/>
                  </a:cubicBezTo>
                  <a:cubicBezTo>
                    <a:pt x="26194" y="84051"/>
                    <a:pt x="29051" y="77384"/>
                    <a:pt x="29051" y="74526"/>
                  </a:cubicBezTo>
                  <a:cubicBezTo>
                    <a:pt x="27146" y="78336"/>
                    <a:pt x="26194" y="83099"/>
                    <a:pt x="24289" y="86909"/>
                  </a:cubicBezTo>
                  <a:cubicBezTo>
                    <a:pt x="36671" y="50714"/>
                    <a:pt x="25241" y="82147"/>
                    <a:pt x="25241" y="80241"/>
                  </a:cubicBezTo>
                  <a:cubicBezTo>
                    <a:pt x="26194" y="72622"/>
                    <a:pt x="34766" y="81194"/>
                    <a:pt x="39529" y="69764"/>
                  </a:cubicBezTo>
                  <a:cubicBezTo>
                    <a:pt x="36671" y="73574"/>
                    <a:pt x="25241" y="77384"/>
                    <a:pt x="22384" y="81194"/>
                  </a:cubicBezTo>
                  <a:cubicBezTo>
                    <a:pt x="24289" y="77384"/>
                    <a:pt x="29051" y="72622"/>
                    <a:pt x="29051" y="70716"/>
                  </a:cubicBezTo>
                  <a:cubicBezTo>
                    <a:pt x="29051" y="71669"/>
                    <a:pt x="22384" y="73574"/>
                    <a:pt x="21431" y="72622"/>
                  </a:cubicBezTo>
                  <a:cubicBezTo>
                    <a:pt x="22384" y="71669"/>
                    <a:pt x="24289" y="70716"/>
                    <a:pt x="20479" y="70716"/>
                  </a:cubicBezTo>
                  <a:cubicBezTo>
                    <a:pt x="26194" y="71669"/>
                    <a:pt x="28099" y="65954"/>
                    <a:pt x="30956" y="64049"/>
                  </a:cubicBezTo>
                  <a:cubicBezTo>
                    <a:pt x="31909" y="64049"/>
                    <a:pt x="35719" y="65001"/>
                    <a:pt x="38576" y="65954"/>
                  </a:cubicBezTo>
                  <a:cubicBezTo>
                    <a:pt x="32861" y="64049"/>
                    <a:pt x="35719" y="57381"/>
                    <a:pt x="30956" y="59286"/>
                  </a:cubicBezTo>
                  <a:cubicBezTo>
                    <a:pt x="31909" y="59286"/>
                    <a:pt x="31909" y="61191"/>
                    <a:pt x="31909" y="61191"/>
                  </a:cubicBezTo>
                  <a:cubicBezTo>
                    <a:pt x="30956" y="59286"/>
                    <a:pt x="29051" y="58334"/>
                    <a:pt x="26194" y="59286"/>
                  </a:cubicBezTo>
                  <a:cubicBezTo>
                    <a:pt x="30004" y="58334"/>
                    <a:pt x="30004" y="13566"/>
                    <a:pt x="30004" y="8804"/>
                  </a:cubicBezTo>
                  <a:cubicBezTo>
                    <a:pt x="27146" y="4994"/>
                    <a:pt x="8096" y="8804"/>
                    <a:pt x="8096" y="9756"/>
                  </a:cubicBezTo>
                  <a:cubicBezTo>
                    <a:pt x="13811" y="13566"/>
                    <a:pt x="9049" y="9756"/>
                    <a:pt x="9049" y="10709"/>
                  </a:cubicBezTo>
                  <a:cubicBezTo>
                    <a:pt x="10954" y="12614"/>
                    <a:pt x="10954" y="12614"/>
                    <a:pt x="8096" y="12614"/>
                  </a:cubicBezTo>
                  <a:cubicBezTo>
                    <a:pt x="8096" y="14519"/>
                    <a:pt x="10954" y="12614"/>
                    <a:pt x="13811" y="14519"/>
                  </a:cubicBezTo>
                  <a:cubicBezTo>
                    <a:pt x="6191" y="17376"/>
                    <a:pt x="16669" y="24044"/>
                    <a:pt x="7144" y="24044"/>
                  </a:cubicBezTo>
                  <a:cubicBezTo>
                    <a:pt x="17621" y="24997"/>
                    <a:pt x="3334" y="28806"/>
                    <a:pt x="15716" y="31664"/>
                  </a:cubicBezTo>
                  <a:cubicBezTo>
                    <a:pt x="5239" y="33569"/>
                    <a:pt x="24289" y="30711"/>
                    <a:pt x="10954" y="34522"/>
                  </a:cubicBezTo>
                  <a:close/>
                  <a:moveTo>
                    <a:pt x="21431" y="63097"/>
                  </a:moveTo>
                  <a:cubicBezTo>
                    <a:pt x="21431" y="62144"/>
                    <a:pt x="20479" y="61191"/>
                    <a:pt x="21431" y="63097"/>
                  </a:cubicBezTo>
                  <a:close/>
                  <a:moveTo>
                    <a:pt x="21431" y="65001"/>
                  </a:moveTo>
                  <a:cubicBezTo>
                    <a:pt x="22384" y="64049"/>
                    <a:pt x="25241" y="63097"/>
                    <a:pt x="21431" y="65001"/>
                  </a:cubicBezTo>
                  <a:close/>
                  <a:moveTo>
                    <a:pt x="41434" y="58334"/>
                  </a:moveTo>
                  <a:cubicBezTo>
                    <a:pt x="41434" y="59286"/>
                    <a:pt x="37624" y="58334"/>
                    <a:pt x="41434" y="5833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57" name="Freeform: Shape 2056">
              <a:extLst>
                <a:ext uri="{FF2B5EF4-FFF2-40B4-BE49-F238E27FC236}">
                  <a16:creationId xmlns:a16="http://schemas.microsoft.com/office/drawing/2014/main" xmlns="" id="{B66CD7FD-5F40-4662-A3D9-35BC87A5EBFA}"/>
                </a:ext>
              </a:extLst>
            </p:cNvPr>
            <p:cNvSpPr/>
            <p:nvPr/>
          </p:nvSpPr>
          <p:spPr>
            <a:xfrm>
              <a:off x="7042161" y="6573255"/>
              <a:ext cx="9525" cy="9525"/>
            </a:xfrm>
            <a:custGeom>
              <a:avLst/>
              <a:gdLst>
                <a:gd name="connsiteX0" fmla="*/ 8244 w 9525"/>
                <a:gd name="connsiteY0" fmla="*/ 7567 h 9525"/>
                <a:gd name="connsiteX1" fmla="*/ 8244 w 9525"/>
                <a:gd name="connsiteY1" fmla="*/ 7567 h 9525"/>
              </a:gdLst>
              <a:ahLst/>
              <a:cxnLst>
                <a:cxn ang="0">
                  <a:pos x="connsiteX0" y="connsiteY0"/>
                </a:cxn>
                <a:cxn ang="0">
                  <a:pos x="connsiteX1" y="connsiteY1"/>
                </a:cxn>
              </a:cxnLst>
              <a:rect l="l" t="t" r="r" b="b"/>
              <a:pathLst>
                <a:path w="9525" h="9525">
                  <a:moveTo>
                    <a:pt x="8244" y="7567"/>
                  </a:moveTo>
                  <a:cubicBezTo>
                    <a:pt x="7291" y="6614"/>
                    <a:pt x="6339" y="7567"/>
                    <a:pt x="82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58" name="Freeform: Shape 2057">
              <a:extLst>
                <a:ext uri="{FF2B5EF4-FFF2-40B4-BE49-F238E27FC236}">
                  <a16:creationId xmlns:a16="http://schemas.microsoft.com/office/drawing/2014/main" xmlns="" id="{CA93144A-A972-4831-9A79-C378C3DABD67}"/>
                </a:ext>
              </a:extLst>
            </p:cNvPr>
            <p:cNvSpPr/>
            <p:nvPr/>
          </p:nvSpPr>
          <p:spPr>
            <a:xfrm>
              <a:off x="7066799" y="6572726"/>
              <a:ext cx="9525" cy="9525"/>
            </a:xfrm>
            <a:custGeom>
              <a:avLst/>
              <a:gdLst>
                <a:gd name="connsiteX0" fmla="*/ 7419 w 9525"/>
                <a:gd name="connsiteY0" fmla="*/ 7144 h 9525"/>
                <a:gd name="connsiteX1" fmla="*/ 7419 w 9525"/>
                <a:gd name="connsiteY1" fmla="*/ 7144 h 9525"/>
              </a:gdLst>
              <a:ahLst/>
              <a:cxnLst>
                <a:cxn ang="0">
                  <a:pos x="connsiteX0" y="connsiteY0"/>
                </a:cxn>
                <a:cxn ang="0">
                  <a:pos x="connsiteX1" y="connsiteY1"/>
                </a:cxn>
              </a:cxnLst>
              <a:rect l="l" t="t" r="r" b="b"/>
              <a:pathLst>
                <a:path w="9525" h="9525">
                  <a:moveTo>
                    <a:pt x="7419" y="7144"/>
                  </a:moveTo>
                  <a:cubicBezTo>
                    <a:pt x="6466" y="7144"/>
                    <a:pt x="8371" y="7144"/>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59" name="Freeform: Shape 2058">
              <a:extLst>
                <a:ext uri="{FF2B5EF4-FFF2-40B4-BE49-F238E27FC236}">
                  <a16:creationId xmlns:a16="http://schemas.microsoft.com/office/drawing/2014/main" xmlns="" id="{3B563283-758C-4491-9E3A-F226917D9188}"/>
                </a:ext>
              </a:extLst>
            </p:cNvPr>
            <p:cNvSpPr/>
            <p:nvPr/>
          </p:nvSpPr>
          <p:spPr>
            <a:xfrm>
              <a:off x="7015639" y="6636939"/>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8096" y="5796"/>
                    <a:pt x="7144" y="7700"/>
                    <a:pt x="714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60" name="Freeform: Shape 2059">
              <a:extLst>
                <a:ext uri="{FF2B5EF4-FFF2-40B4-BE49-F238E27FC236}">
                  <a16:creationId xmlns:a16="http://schemas.microsoft.com/office/drawing/2014/main" xmlns="" id="{34BC7DA8-7EBA-46C5-B676-C855B50CCAC6}"/>
                </a:ext>
              </a:extLst>
            </p:cNvPr>
            <p:cNvSpPr/>
            <p:nvPr/>
          </p:nvSpPr>
          <p:spPr>
            <a:xfrm>
              <a:off x="7079456" y="65622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61" name="Freeform: Shape 2060">
              <a:extLst>
                <a:ext uri="{FF2B5EF4-FFF2-40B4-BE49-F238E27FC236}">
                  <a16:creationId xmlns:a16="http://schemas.microsoft.com/office/drawing/2014/main" xmlns="" id="{B0ABEC5D-67D4-4074-910C-E8B5CD9BE7F0}"/>
                </a:ext>
              </a:extLst>
            </p:cNvPr>
            <p:cNvSpPr/>
            <p:nvPr/>
          </p:nvSpPr>
          <p:spPr>
            <a:xfrm>
              <a:off x="7082314" y="655558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8096"/>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62" name="Freeform: Shape 2061">
              <a:extLst>
                <a:ext uri="{FF2B5EF4-FFF2-40B4-BE49-F238E27FC236}">
                  <a16:creationId xmlns:a16="http://schemas.microsoft.com/office/drawing/2014/main" xmlns="" id="{C67C7CFB-E515-4CBD-AB34-894C6BCA0C8E}"/>
                </a:ext>
              </a:extLst>
            </p:cNvPr>
            <p:cNvSpPr/>
            <p:nvPr/>
          </p:nvSpPr>
          <p:spPr>
            <a:xfrm>
              <a:off x="7082949" y="6552300"/>
              <a:ext cx="9525" cy="9525"/>
            </a:xfrm>
            <a:custGeom>
              <a:avLst/>
              <a:gdLst>
                <a:gd name="connsiteX0" fmla="*/ 8414 w 9525"/>
                <a:gd name="connsiteY0" fmla="*/ 7567 h 9525"/>
                <a:gd name="connsiteX1" fmla="*/ 8414 w 9525"/>
                <a:gd name="connsiteY1" fmla="*/ 7567 h 9525"/>
              </a:gdLst>
              <a:ahLst/>
              <a:cxnLst>
                <a:cxn ang="0">
                  <a:pos x="connsiteX0" y="connsiteY0"/>
                </a:cxn>
                <a:cxn ang="0">
                  <a:pos x="connsiteX1" y="connsiteY1"/>
                </a:cxn>
              </a:cxnLst>
              <a:rect l="l" t="t" r="r" b="b"/>
              <a:pathLst>
                <a:path w="9525" h="9525">
                  <a:moveTo>
                    <a:pt x="8414" y="7567"/>
                  </a:moveTo>
                  <a:cubicBezTo>
                    <a:pt x="8414" y="7567"/>
                    <a:pt x="5556" y="6614"/>
                    <a:pt x="841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63" name="Freeform: Shape 2062">
              <a:extLst>
                <a:ext uri="{FF2B5EF4-FFF2-40B4-BE49-F238E27FC236}">
                  <a16:creationId xmlns:a16="http://schemas.microsoft.com/office/drawing/2014/main" xmlns="" id="{DE2D3E8B-8191-42AF-A4D4-F320ABBEA732}"/>
                </a:ext>
              </a:extLst>
            </p:cNvPr>
            <p:cNvSpPr/>
            <p:nvPr/>
          </p:nvSpPr>
          <p:spPr>
            <a:xfrm>
              <a:off x="7053739" y="66441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9049"/>
                    <a:pt x="7144" y="8097"/>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64" name="Freeform: Shape 2063">
              <a:extLst>
                <a:ext uri="{FF2B5EF4-FFF2-40B4-BE49-F238E27FC236}">
                  <a16:creationId xmlns:a16="http://schemas.microsoft.com/office/drawing/2014/main" xmlns="" id="{732A90F4-078E-4A88-8A86-BA1166AE191D}"/>
                </a:ext>
              </a:extLst>
            </p:cNvPr>
            <p:cNvSpPr/>
            <p:nvPr/>
          </p:nvSpPr>
          <p:spPr>
            <a:xfrm>
              <a:off x="7057549" y="6603206"/>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9049"/>
                    <a:pt x="8096" y="9049"/>
                  </a:cubicBezTo>
                  <a:cubicBezTo>
                    <a:pt x="8096" y="9049"/>
                    <a:pt x="809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65" name="Freeform: Shape 2064">
              <a:extLst>
                <a:ext uri="{FF2B5EF4-FFF2-40B4-BE49-F238E27FC236}">
                  <a16:creationId xmlns:a16="http://schemas.microsoft.com/office/drawing/2014/main" xmlns="" id="{9387A983-F891-4F2D-8A62-D4FFA54C5C78}"/>
                </a:ext>
              </a:extLst>
            </p:cNvPr>
            <p:cNvSpPr/>
            <p:nvPr/>
          </p:nvSpPr>
          <p:spPr>
            <a:xfrm>
              <a:off x="7044214" y="66813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66" name="Freeform: Shape 2065">
              <a:extLst>
                <a:ext uri="{FF2B5EF4-FFF2-40B4-BE49-F238E27FC236}">
                  <a16:creationId xmlns:a16="http://schemas.microsoft.com/office/drawing/2014/main" xmlns="" id="{A3562631-8B65-49FC-94D5-2B664FDF6DA4}"/>
                </a:ext>
              </a:extLst>
            </p:cNvPr>
            <p:cNvSpPr/>
            <p:nvPr/>
          </p:nvSpPr>
          <p:spPr>
            <a:xfrm>
              <a:off x="7057549" y="6606063"/>
              <a:ext cx="9525" cy="9525"/>
            </a:xfrm>
            <a:custGeom>
              <a:avLst/>
              <a:gdLst>
                <a:gd name="connsiteX0" fmla="*/ 7144 w 9525"/>
                <a:gd name="connsiteY0" fmla="*/ 8097 h 9525"/>
                <a:gd name="connsiteX1" fmla="*/ 7144 w 9525"/>
                <a:gd name="connsiteY1" fmla="*/ 7144 h 9525"/>
                <a:gd name="connsiteX2" fmla="*/ 7144 w 9525"/>
                <a:gd name="connsiteY2" fmla="*/ 8097 h 9525"/>
              </a:gdLst>
              <a:ahLst/>
              <a:cxnLst>
                <a:cxn ang="0">
                  <a:pos x="connsiteX0" y="connsiteY0"/>
                </a:cxn>
                <a:cxn ang="0">
                  <a:pos x="connsiteX1" y="connsiteY1"/>
                </a:cxn>
                <a:cxn ang="0">
                  <a:pos x="connsiteX2" y="connsiteY2"/>
                </a:cxn>
              </a:cxnLst>
              <a:rect l="l" t="t" r="r" b="b"/>
              <a:pathLst>
                <a:path w="9525" h="9525">
                  <a:moveTo>
                    <a:pt x="7144" y="8097"/>
                  </a:moveTo>
                  <a:cubicBezTo>
                    <a:pt x="8096" y="8097"/>
                    <a:pt x="8096" y="8097"/>
                    <a:pt x="7144" y="7144"/>
                  </a:cubicBezTo>
                  <a:cubicBezTo>
                    <a:pt x="8096" y="7144"/>
                    <a:pt x="7144" y="7144"/>
                    <a:pt x="7144" y="80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67" name="Freeform: Shape 2066">
              <a:extLst>
                <a:ext uri="{FF2B5EF4-FFF2-40B4-BE49-F238E27FC236}">
                  <a16:creationId xmlns:a16="http://schemas.microsoft.com/office/drawing/2014/main" xmlns="" id="{6521F544-0256-4A28-89C3-651158ACF52E}"/>
                </a:ext>
              </a:extLst>
            </p:cNvPr>
            <p:cNvSpPr/>
            <p:nvPr/>
          </p:nvSpPr>
          <p:spPr>
            <a:xfrm>
              <a:off x="7090886" y="653420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68" name="Freeform: Shape 2067">
              <a:extLst>
                <a:ext uri="{FF2B5EF4-FFF2-40B4-BE49-F238E27FC236}">
                  <a16:creationId xmlns:a16="http://schemas.microsoft.com/office/drawing/2014/main" xmlns="" id="{810C7C8C-BA76-4F08-B888-E1B2CBAA3F1D}"/>
                </a:ext>
              </a:extLst>
            </p:cNvPr>
            <p:cNvSpPr/>
            <p:nvPr/>
          </p:nvSpPr>
          <p:spPr>
            <a:xfrm>
              <a:off x="7090172" y="653367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69" name="Freeform: Shape 2068">
              <a:extLst>
                <a:ext uri="{FF2B5EF4-FFF2-40B4-BE49-F238E27FC236}">
                  <a16:creationId xmlns:a16="http://schemas.microsoft.com/office/drawing/2014/main" xmlns="" id="{97F8EB5D-922C-4C6A-B0DC-01CA857AF144}"/>
                </a:ext>
              </a:extLst>
            </p:cNvPr>
            <p:cNvSpPr/>
            <p:nvPr/>
          </p:nvSpPr>
          <p:spPr>
            <a:xfrm>
              <a:off x="7089934" y="65327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7"/>
                    <a:pt x="8096" y="8097"/>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70" name="Freeform: Shape 2069">
              <a:extLst>
                <a:ext uri="{FF2B5EF4-FFF2-40B4-BE49-F238E27FC236}">
                  <a16:creationId xmlns:a16="http://schemas.microsoft.com/office/drawing/2014/main" xmlns="" id="{E2D20F5A-E8F7-4D02-A7BB-6B9907B93787}"/>
                </a:ext>
              </a:extLst>
            </p:cNvPr>
            <p:cNvSpPr/>
            <p:nvPr/>
          </p:nvSpPr>
          <p:spPr>
            <a:xfrm>
              <a:off x="7088029" y="653938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8096" y="8097"/>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71" name="Freeform: Shape 2070">
              <a:extLst>
                <a:ext uri="{FF2B5EF4-FFF2-40B4-BE49-F238E27FC236}">
                  <a16:creationId xmlns:a16="http://schemas.microsoft.com/office/drawing/2014/main" xmlns="" id="{097A206D-F41A-4D57-8D05-86516652F318}"/>
                </a:ext>
              </a:extLst>
            </p:cNvPr>
            <p:cNvSpPr/>
            <p:nvPr/>
          </p:nvSpPr>
          <p:spPr>
            <a:xfrm>
              <a:off x="7088029" y="653960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10954" y="5027"/>
                    <a:pt x="7144" y="8837"/>
                    <a:pt x="714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72" name="Freeform: Shape 2071">
              <a:extLst>
                <a:ext uri="{FF2B5EF4-FFF2-40B4-BE49-F238E27FC236}">
                  <a16:creationId xmlns:a16="http://schemas.microsoft.com/office/drawing/2014/main" xmlns="" id="{8DF1FA9C-BD06-43BE-88E6-0780A0ECC243}"/>
                </a:ext>
              </a:extLst>
            </p:cNvPr>
            <p:cNvSpPr/>
            <p:nvPr/>
          </p:nvSpPr>
          <p:spPr>
            <a:xfrm>
              <a:off x="7072895" y="6543410"/>
              <a:ext cx="9525" cy="9525"/>
            </a:xfrm>
            <a:custGeom>
              <a:avLst/>
              <a:gdLst>
                <a:gd name="connsiteX0" fmla="*/ 7990 w 9525"/>
                <a:gd name="connsiteY0" fmla="*/ 8837 h 9525"/>
                <a:gd name="connsiteX1" fmla="*/ 7990 w 9525"/>
                <a:gd name="connsiteY1" fmla="*/ 8837 h 9525"/>
              </a:gdLst>
              <a:ahLst/>
              <a:cxnLst>
                <a:cxn ang="0">
                  <a:pos x="connsiteX0" y="connsiteY0"/>
                </a:cxn>
                <a:cxn ang="0">
                  <a:pos x="connsiteX1" y="connsiteY1"/>
                </a:cxn>
              </a:cxnLst>
              <a:rect l="l" t="t" r="r" b="b"/>
              <a:pathLst>
                <a:path w="9525" h="9525">
                  <a:moveTo>
                    <a:pt x="7990" y="8837"/>
                  </a:moveTo>
                  <a:cubicBezTo>
                    <a:pt x="6086" y="5027"/>
                    <a:pt x="7990" y="8837"/>
                    <a:pt x="7990"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73" name="Freeform: Shape 2072">
              <a:extLst>
                <a:ext uri="{FF2B5EF4-FFF2-40B4-BE49-F238E27FC236}">
                  <a16:creationId xmlns:a16="http://schemas.microsoft.com/office/drawing/2014/main" xmlns="" id="{2882AAEC-3DCB-46D4-8A3F-26BC16D82F5B}"/>
                </a:ext>
              </a:extLst>
            </p:cNvPr>
            <p:cNvSpPr/>
            <p:nvPr/>
          </p:nvSpPr>
          <p:spPr>
            <a:xfrm>
              <a:off x="7068979" y="6548913"/>
              <a:ext cx="9525" cy="9525"/>
            </a:xfrm>
            <a:custGeom>
              <a:avLst/>
              <a:gdLst>
                <a:gd name="connsiteX0" fmla="*/ 9049 w 9525"/>
                <a:gd name="connsiteY0" fmla="*/ 8097 h 9525"/>
                <a:gd name="connsiteX1" fmla="*/ 7144 w 9525"/>
                <a:gd name="connsiteY1" fmla="*/ 7144 h 9525"/>
                <a:gd name="connsiteX2" fmla="*/ 9049 w 9525"/>
                <a:gd name="connsiteY2" fmla="*/ 8097 h 9525"/>
              </a:gdLst>
              <a:ahLst/>
              <a:cxnLst>
                <a:cxn ang="0">
                  <a:pos x="connsiteX0" y="connsiteY0"/>
                </a:cxn>
                <a:cxn ang="0">
                  <a:pos x="connsiteX1" y="connsiteY1"/>
                </a:cxn>
                <a:cxn ang="0">
                  <a:pos x="connsiteX2" y="connsiteY2"/>
                </a:cxn>
              </a:cxnLst>
              <a:rect l="l" t="t" r="r" b="b"/>
              <a:pathLst>
                <a:path w="9525" h="9525">
                  <a:moveTo>
                    <a:pt x="9049" y="8097"/>
                  </a:moveTo>
                  <a:cubicBezTo>
                    <a:pt x="9049" y="7144"/>
                    <a:pt x="7144" y="8097"/>
                    <a:pt x="7144" y="7144"/>
                  </a:cubicBezTo>
                  <a:cubicBezTo>
                    <a:pt x="7144" y="8097"/>
                    <a:pt x="8096" y="8097"/>
                    <a:pt x="9049" y="80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74" name="Freeform: Shape 2073">
              <a:extLst>
                <a:ext uri="{FF2B5EF4-FFF2-40B4-BE49-F238E27FC236}">
                  <a16:creationId xmlns:a16="http://schemas.microsoft.com/office/drawing/2014/main" xmlns="" id="{D3E2163F-FA9E-4416-A52C-951BA8E7A03A}"/>
                </a:ext>
              </a:extLst>
            </p:cNvPr>
            <p:cNvSpPr/>
            <p:nvPr/>
          </p:nvSpPr>
          <p:spPr>
            <a:xfrm>
              <a:off x="7058501" y="6581298"/>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lnTo>
                    <a:pt x="7144" y="7144"/>
                  </a:lnTo>
                  <a:cubicBezTo>
                    <a:pt x="8096" y="8096"/>
                    <a:pt x="9049" y="7144"/>
                    <a:pt x="10001"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75" name="Freeform: Shape 2074">
              <a:extLst>
                <a:ext uri="{FF2B5EF4-FFF2-40B4-BE49-F238E27FC236}">
                  <a16:creationId xmlns:a16="http://schemas.microsoft.com/office/drawing/2014/main" xmlns="" id="{CE660CD5-9F53-4925-B1F4-7CBC6305F93A}"/>
                </a:ext>
              </a:extLst>
            </p:cNvPr>
            <p:cNvSpPr/>
            <p:nvPr/>
          </p:nvSpPr>
          <p:spPr>
            <a:xfrm>
              <a:off x="7063264" y="6592581"/>
              <a:ext cx="9525" cy="9525"/>
            </a:xfrm>
            <a:custGeom>
              <a:avLst/>
              <a:gdLst>
                <a:gd name="connsiteX0" fmla="*/ 7144 w 9525"/>
                <a:gd name="connsiteY0" fmla="*/ 8244 h 9525"/>
                <a:gd name="connsiteX1" fmla="*/ 7144 w 9525"/>
                <a:gd name="connsiteY1" fmla="*/ 8244 h 9525"/>
              </a:gdLst>
              <a:ahLst/>
              <a:cxnLst>
                <a:cxn ang="0">
                  <a:pos x="connsiteX0" y="connsiteY0"/>
                </a:cxn>
                <a:cxn ang="0">
                  <a:pos x="connsiteX1" y="connsiteY1"/>
                </a:cxn>
              </a:cxnLst>
              <a:rect l="l" t="t" r="r" b="b"/>
              <a:pathLst>
                <a:path w="9525" h="9525">
                  <a:moveTo>
                    <a:pt x="7144" y="8244"/>
                  </a:moveTo>
                  <a:cubicBezTo>
                    <a:pt x="8096" y="6338"/>
                    <a:pt x="8096" y="7291"/>
                    <a:pt x="7144"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76" name="Freeform: Shape 2075">
              <a:extLst>
                <a:ext uri="{FF2B5EF4-FFF2-40B4-BE49-F238E27FC236}">
                  <a16:creationId xmlns:a16="http://schemas.microsoft.com/office/drawing/2014/main" xmlns="" id="{68255A3D-CEEB-49C6-8693-FC70A301843E}"/>
                </a:ext>
              </a:extLst>
            </p:cNvPr>
            <p:cNvSpPr/>
            <p:nvPr/>
          </p:nvSpPr>
          <p:spPr>
            <a:xfrm>
              <a:off x="7045844" y="6585511"/>
              <a:ext cx="9525" cy="9525"/>
            </a:xfrm>
            <a:custGeom>
              <a:avLst/>
              <a:gdLst>
                <a:gd name="connsiteX0" fmla="*/ 7419 w 9525"/>
                <a:gd name="connsiteY0" fmla="*/ 7694 h 9525"/>
                <a:gd name="connsiteX1" fmla="*/ 7419 w 9525"/>
                <a:gd name="connsiteY1" fmla="*/ 7694 h 9525"/>
              </a:gdLst>
              <a:ahLst/>
              <a:cxnLst>
                <a:cxn ang="0">
                  <a:pos x="connsiteX0" y="connsiteY0"/>
                </a:cxn>
                <a:cxn ang="0">
                  <a:pos x="connsiteX1" y="connsiteY1"/>
                </a:cxn>
              </a:cxnLst>
              <a:rect l="l" t="t" r="r" b="b"/>
              <a:pathLst>
                <a:path w="9525" h="9525">
                  <a:moveTo>
                    <a:pt x="7419" y="7694"/>
                  </a:moveTo>
                  <a:cubicBezTo>
                    <a:pt x="6466" y="5789"/>
                    <a:pt x="8371" y="9599"/>
                    <a:pt x="7419" y="76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77" name="Freeform: Shape 2076">
              <a:extLst>
                <a:ext uri="{FF2B5EF4-FFF2-40B4-BE49-F238E27FC236}">
                  <a16:creationId xmlns:a16="http://schemas.microsoft.com/office/drawing/2014/main" xmlns="" id="{5A3D3BC5-FD90-4D44-8600-D75116D94F73}"/>
                </a:ext>
              </a:extLst>
            </p:cNvPr>
            <p:cNvSpPr/>
            <p:nvPr/>
          </p:nvSpPr>
          <p:spPr>
            <a:xfrm>
              <a:off x="7041356" y="6605099"/>
              <a:ext cx="9525" cy="19050"/>
            </a:xfrm>
            <a:custGeom>
              <a:avLst/>
              <a:gdLst>
                <a:gd name="connsiteX0" fmla="*/ 7144 w 9525"/>
                <a:gd name="connsiteY0" fmla="*/ 8108 h 19050"/>
                <a:gd name="connsiteX1" fmla="*/ 7144 w 9525"/>
                <a:gd name="connsiteY1" fmla="*/ 20490 h 19050"/>
                <a:gd name="connsiteX2" fmla="*/ 7144 w 9525"/>
                <a:gd name="connsiteY2" fmla="*/ 8108 h 19050"/>
              </a:gdLst>
              <a:ahLst/>
              <a:cxnLst>
                <a:cxn ang="0">
                  <a:pos x="connsiteX0" y="connsiteY0"/>
                </a:cxn>
                <a:cxn ang="0">
                  <a:pos x="connsiteX1" y="connsiteY1"/>
                </a:cxn>
                <a:cxn ang="0">
                  <a:pos x="connsiteX2" y="connsiteY2"/>
                </a:cxn>
              </a:cxnLst>
              <a:rect l="l" t="t" r="r" b="b"/>
              <a:pathLst>
                <a:path w="9525" h="19050">
                  <a:moveTo>
                    <a:pt x="7144" y="8108"/>
                  </a:moveTo>
                  <a:lnTo>
                    <a:pt x="7144" y="20490"/>
                  </a:lnTo>
                  <a:cubicBezTo>
                    <a:pt x="7144" y="17633"/>
                    <a:pt x="7144" y="3345"/>
                    <a:pt x="7144" y="810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78" name="Freeform: Shape 2077">
              <a:extLst>
                <a:ext uri="{FF2B5EF4-FFF2-40B4-BE49-F238E27FC236}">
                  <a16:creationId xmlns:a16="http://schemas.microsoft.com/office/drawing/2014/main" xmlns="" id="{A0F68580-2BA4-471A-968A-E266C2B0AA36}"/>
                </a:ext>
              </a:extLst>
            </p:cNvPr>
            <p:cNvSpPr/>
            <p:nvPr/>
          </p:nvSpPr>
          <p:spPr>
            <a:xfrm>
              <a:off x="7037546" y="6622077"/>
              <a:ext cx="9525" cy="19050"/>
            </a:xfrm>
            <a:custGeom>
              <a:avLst/>
              <a:gdLst>
                <a:gd name="connsiteX0" fmla="*/ 7144 w 9525"/>
                <a:gd name="connsiteY0" fmla="*/ 16847 h 19050"/>
                <a:gd name="connsiteX1" fmla="*/ 7144 w 9525"/>
                <a:gd name="connsiteY1" fmla="*/ 12085 h 19050"/>
                <a:gd name="connsiteX2" fmla="*/ 7144 w 9525"/>
                <a:gd name="connsiteY2" fmla="*/ 16847 h 19050"/>
              </a:gdLst>
              <a:ahLst/>
              <a:cxnLst>
                <a:cxn ang="0">
                  <a:pos x="connsiteX0" y="connsiteY0"/>
                </a:cxn>
                <a:cxn ang="0">
                  <a:pos x="connsiteX1" y="connsiteY1"/>
                </a:cxn>
                <a:cxn ang="0">
                  <a:pos x="connsiteX2" y="connsiteY2"/>
                </a:cxn>
              </a:cxnLst>
              <a:rect l="l" t="t" r="r" b="b"/>
              <a:pathLst>
                <a:path w="9525" h="19050">
                  <a:moveTo>
                    <a:pt x="7144" y="16847"/>
                  </a:moveTo>
                  <a:cubicBezTo>
                    <a:pt x="8096" y="8275"/>
                    <a:pt x="8096" y="2560"/>
                    <a:pt x="7144" y="12085"/>
                  </a:cubicBezTo>
                  <a:cubicBezTo>
                    <a:pt x="7144" y="13037"/>
                    <a:pt x="7144" y="18753"/>
                    <a:pt x="7144" y="168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79" name="Freeform: Shape 2078">
              <a:extLst>
                <a:ext uri="{FF2B5EF4-FFF2-40B4-BE49-F238E27FC236}">
                  <a16:creationId xmlns:a16="http://schemas.microsoft.com/office/drawing/2014/main" xmlns="" id="{929E8A3F-1A11-4C98-9EA5-85840272DDF7}"/>
                </a:ext>
              </a:extLst>
            </p:cNvPr>
            <p:cNvSpPr/>
            <p:nvPr/>
          </p:nvSpPr>
          <p:spPr>
            <a:xfrm>
              <a:off x="7038499" y="6588479"/>
              <a:ext cx="9525" cy="9525"/>
            </a:xfrm>
            <a:custGeom>
              <a:avLst/>
              <a:gdLst>
                <a:gd name="connsiteX0" fmla="*/ 7144 w 9525"/>
                <a:gd name="connsiteY0" fmla="*/ 9488 h 9525"/>
                <a:gd name="connsiteX1" fmla="*/ 7144 w 9525"/>
                <a:gd name="connsiteY1" fmla="*/ 9488 h 9525"/>
              </a:gdLst>
              <a:ahLst/>
              <a:cxnLst>
                <a:cxn ang="0">
                  <a:pos x="connsiteX0" y="connsiteY0"/>
                </a:cxn>
                <a:cxn ang="0">
                  <a:pos x="connsiteX1" y="connsiteY1"/>
                </a:cxn>
              </a:cxnLst>
              <a:rect l="l" t="t" r="r" b="b"/>
              <a:pathLst>
                <a:path w="9525" h="9525">
                  <a:moveTo>
                    <a:pt x="7144" y="9488"/>
                  </a:moveTo>
                  <a:cubicBezTo>
                    <a:pt x="9049" y="4726"/>
                    <a:pt x="8096" y="8536"/>
                    <a:pt x="7144" y="9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80" name="Freeform: Shape 2079">
              <a:extLst>
                <a:ext uri="{FF2B5EF4-FFF2-40B4-BE49-F238E27FC236}">
                  <a16:creationId xmlns:a16="http://schemas.microsoft.com/office/drawing/2014/main" xmlns="" id="{050C6F64-449E-4499-99E5-8A65FF4A79C1}"/>
                </a:ext>
              </a:extLst>
            </p:cNvPr>
            <p:cNvSpPr/>
            <p:nvPr/>
          </p:nvSpPr>
          <p:spPr>
            <a:xfrm>
              <a:off x="7238249" y="5802176"/>
              <a:ext cx="9525" cy="9525"/>
            </a:xfrm>
            <a:custGeom>
              <a:avLst/>
              <a:gdLst>
                <a:gd name="connsiteX0" fmla="*/ 7419 w 9525"/>
                <a:gd name="connsiteY0" fmla="*/ 9978 h 9525"/>
                <a:gd name="connsiteX1" fmla="*/ 7419 w 9525"/>
                <a:gd name="connsiteY1" fmla="*/ 9978 h 9525"/>
              </a:gdLst>
              <a:ahLst/>
              <a:cxnLst>
                <a:cxn ang="0">
                  <a:pos x="connsiteX0" y="connsiteY0"/>
                </a:cxn>
                <a:cxn ang="0">
                  <a:pos x="connsiteX1" y="connsiteY1"/>
                </a:cxn>
              </a:cxnLst>
              <a:rect l="l" t="t" r="r" b="b"/>
              <a:pathLst>
                <a:path w="9525" h="9525">
                  <a:moveTo>
                    <a:pt x="7419" y="9978"/>
                  </a:moveTo>
                  <a:cubicBezTo>
                    <a:pt x="6466" y="2358"/>
                    <a:pt x="8371" y="12836"/>
                    <a:pt x="7419" y="997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81" name="Freeform: Shape 2080">
              <a:extLst>
                <a:ext uri="{FF2B5EF4-FFF2-40B4-BE49-F238E27FC236}">
                  <a16:creationId xmlns:a16="http://schemas.microsoft.com/office/drawing/2014/main" xmlns="" id="{B6B05B0D-E56B-4F83-869B-B897A26F797D}"/>
                </a:ext>
              </a:extLst>
            </p:cNvPr>
            <p:cNvSpPr/>
            <p:nvPr/>
          </p:nvSpPr>
          <p:spPr>
            <a:xfrm>
              <a:off x="7237571" y="5798343"/>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8096" y="17621"/>
                    <a:pt x="7144" y="1190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82" name="Freeform: Shape 2081">
              <a:extLst>
                <a:ext uri="{FF2B5EF4-FFF2-40B4-BE49-F238E27FC236}">
                  <a16:creationId xmlns:a16="http://schemas.microsoft.com/office/drawing/2014/main" xmlns="" id="{83FD24FD-FE49-4899-9B8E-31521ABEF1B5}"/>
                </a:ext>
              </a:extLst>
            </p:cNvPr>
            <p:cNvSpPr/>
            <p:nvPr/>
          </p:nvSpPr>
          <p:spPr>
            <a:xfrm>
              <a:off x="7230904" y="579358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83" name="Freeform: Shape 2082">
              <a:extLst>
                <a:ext uri="{FF2B5EF4-FFF2-40B4-BE49-F238E27FC236}">
                  <a16:creationId xmlns:a16="http://schemas.microsoft.com/office/drawing/2014/main" xmlns="" id="{4EC6E463-1078-4426-B9F3-9AE2B6261A3F}"/>
                </a:ext>
              </a:extLst>
            </p:cNvPr>
            <p:cNvSpPr/>
            <p:nvPr/>
          </p:nvSpPr>
          <p:spPr>
            <a:xfrm>
              <a:off x="7228046" y="579096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8096" y="6906"/>
                    <a:pt x="7144" y="7858"/>
                  </a:cubicBezTo>
                  <a:cubicBezTo>
                    <a:pt x="8096"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84" name="Freeform: Shape 2083">
              <a:extLst>
                <a:ext uri="{FF2B5EF4-FFF2-40B4-BE49-F238E27FC236}">
                  <a16:creationId xmlns:a16="http://schemas.microsoft.com/office/drawing/2014/main" xmlns="" id="{D86F0B7A-F712-4036-BB78-EC37618184E1}"/>
                </a:ext>
              </a:extLst>
            </p:cNvPr>
            <p:cNvSpPr/>
            <p:nvPr/>
          </p:nvSpPr>
          <p:spPr>
            <a:xfrm>
              <a:off x="7228999" y="578786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85" name="Freeform: Shape 2084">
              <a:extLst>
                <a:ext uri="{FF2B5EF4-FFF2-40B4-BE49-F238E27FC236}">
                  <a16:creationId xmlns:a16="http://schemas.microsoft.com/office/drawing/2014/main" xmlns="" id="{B525F0D9-23BB-463F-955E-D456E6C331B1}"/>
                </a:ext>
              </a:extLst>
            </p:cNvPr>
            <p:cNvSpPr/>
            <p:nvPr/>
          </p:nvSpPr>
          <p:spPr>
            <a:xfrm>
              <a:off x="7230904" y="5792628"/>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7144" y="7144"/>
                  </a:lnTo>
                  <a:cubicBezTo>
                    <a:pt x="7144" y="8096"/>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86" name="Freeform: Shape 2085">
              <a:extLst>
                <a:ext uri="{FF2B5EF4-FFF2-40B4-BE49-F238E27FC236}">
                  <a16:creationId xmlns:a16="http://schemas.microsoft.com/office/drawing/2014/main" xmlns="" id="{29FC9881-09BF-4390-A226-44C1CDF7CE15}"/>
                </a:ext>
              </a:extLst>
            </p:cNvPr>
            <p:cNvSpPr/>
            <p:nvPr/>
          </p:nvSpPr>
          <p:spPr>
            <a:xfrm>
              <a:off x="7237148" y="5805816"/>
              <a:ext cx="9525" cy="9525"/>
            </a:xfrm>
            <a:custGeom>
              <a:avLst/>
              <a:gdLst>
                <a:gd name="connsiteX0" fmla="*/ 7567 w 9525"/>
                <a:gd name="connsiteY0" fmla="*/ 8244 h 9525"/>
                <a:gd name="connsiteX1" fmla="*/ 7567 w 9525"/>
                <a:gd name="connsiteY1" fmla="*/ 8244 h 9525"/>
              </a:gdLst>
              <a:ahLst/>
              <a:cxnLst>
                <a:cxn ang="0">
                  <a:pos x="connsiteX0" y="connsiteY0"/>
                </a:cxn>
                <a:cxn ang="0">
                  <a:pos x="connsiteX1" y="connsiteY1"/>
                </a:cxn>
              </a:cxnLst>
              <a:rect l="l" t="t" r="r" b="b"/>
              <a:pathLst>
                <a:path w="9525" h="9525">
                  <a:moveTo>
                    <a:pt x="7567" y="8244"/>
                  </a:moveTo>
                  <a:cubicBezTo>
                    <a:pt x="6615" y="6339"/>
                    <a:pt x="7567" y="7291"/>
                    <a:pt x="7567"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87" name="Freeform: Shape 2086">
              <a:extLst>
                <a:ext uri="{FF2B5EF4-FFF2-40B4-BE49-F238E27FC236}">
                  <a16:creationId xmlns:a16="http://schemas.microsoft.com/office/drawing/2014/main" xmlns="" id="{E83ECF63-8C51-484C-B051-564A36340474}"/>
                </a:ext>
              </a:extLst>
            </p:cNvPr>
            <p:cNvSpPr/>
            <p:nvPr/>
          </p:nvSpPr>
          <p:spPr>
            <a:xfrm>
              <a:off x="7232809" y="5789453"/>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7144" y="8414"/>
                    <a:pt x="7144" y="5556"/>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88" name="Freeform: Shape 2087">
              <a:extLst>
                <a:ext uri="{FF2B5EF4-FFF2-40B4-BE49-F238E27FC236}">
                  <a16:creationId xmlns:a16="http://schemas.microsoft.com/office/drawing/2014/main" xmlns="" id="{EE971828-BC19-4E08-B31C-ED66CC335622}"/>
                </a:ext>
              </a:extLst>
            </p:cNvPr>
            <p:cNvSpPr/>
            <p:nvPr/>
          </p:nvSpPr>
          <p:spPr>
            <a:xfrm>
              <a:off x="7233761" y="57907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571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89" name="Freeform: Shape 2088">
              <a:extLst>
                <a:ext uri="{FF2B5EF4-FFF2-40B4-BE49-F238E27FC236}">
                  <a16:creationId xmlns:a16="http://schemas.microsoft.com/office/drawing/2014/main" xmlns="" id="{141D381B-8EB9-4476-AD90-26B920B81CB6}"/>
                </a:ext>
              </a:extLst>
            </p:cNvPr>
            <p:cNvSpPr/>
            <p:nvPr/>
          </p:nvSpPr>
          <p:spPr>
            <a:xfrm>
              <a:off x="7235666" y="5795062"/>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4"/>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90" name="Freeform: Shape 2089">
              <a:extLst>
                <a:ext uri="{FF2B5EF4-FFF2-40B4-BE49-F238E27FC236}">
                  <a16:creationId xmlns:a16="http://schemas.microsoft.com/office/drawing/2014/main" xmlns="" id="{477A76D1-9BC3-45BC-8AB5-8F54098C734D}"/>
                </a:ext>
              </a:extLst>
            </p:cNvPr>
            <p:cNvSpPr/>
            <p:nvPr/>
          </p:nvSpPr>
          <p:spPr>
            <a:xfrm>
              <a:off x="7231856" y="5789771"/>
              <a:ext cx="9525" cy="9525"/>
            </a:xfrm>
            <a:custGeom>
              <a:avLst/>
              <a:gdLst>
                <a:gd name="connsiteX0" fmla="*/ 7144 w 9525"/>
                <a:gd name="connsiteY0" fmla="*/ 8097 h 9525"/>
                <a:gd name="connsiteX1" fmla="*/ 7144 w 9525"/>
                <a:gd name="connsiteY1" fmla="*/ 7144 h 9525"/>
                <a:gd name="connsiteX2" fmla="*/ 7144 w 9525"/>
                <a:gd name="connsiteY2" fmla="*/ 8097 h 9525"/>
              </a:gdLst>
              <a:ahLst/>
              <a:cxnLst>
                <a:cxn ang="0">
                  <a:pos x="connsiteX0" y="connsiteY0"/>
                </a:cxn>
                <a:cxn ang="0">
                  <a:pos x="connsiteX1" y="connsiteY1"/>
                </a:cxn>
                <a:cxn ang="0">
                  <a:pos x="connsiteX2" y="connsiteY2"/>
                </a:cxn>
              </a:cxnLst>
              <a:rect l="l" t="t" r="r" b="b"/>
              <a:pathLst>
                <a:path w="9525" h="9525">
                  <a:moveTo>
                    <a:pt x="7144" y="8097"/>
                  </a:moveTo>
                  <a:cubicBezTo>
                    <a:pt x="7144" y="8097"/>
                    <a:pt x="7144" y="7144"/>
                    <a:pt x="7144" y="7144"/>
                  </a:cubicBezTo>
                  <a:lnTo>
                    <a:pt x="7144" y="8097"/>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91" name="Freeform: Shape 2090">
              <a:extLst>
                <a:ext uri="{FF2B5EF4-FFF2-40B4-BE49-F238E27FC236}">
                  <a16:creationId xmlns:a16="http://schemas.microsoft.com/office/drawing/2014/main" xmlns="" id="{7D1A0821-BA94-4DA5-89D5-4DC26E114ECD}"/>
                </a:ext>
              </a:extLst>
            </p:cNvPr>
            <p:cNvSpPr/>
            <p:nvPr/>
          </p:nvSpPr>
          <p:spPr>
            <a:xfrm>
              <a:off x="7200424" y="576976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92" name="Freeform: Shape 2091">
              <a:extLst>
                <a:ext uri="{FF2B5EF4-FFF2-40B4-BE49-F238E27FC236}">
                  <a16:creationId xmlns:a16="http://schemas.microsoft.com/office/drawing/2014/main" xmlns="" id="{AA10F3A2-3F84-4A0D-AFE3-7261F2F45D83}"/>
                </a:ext>
              </a:extLst>
            </p:cNvPr>
            <p:cNvSpPr/>
            <p:nvPr/>
          </p:nvSpPr>
          <p:spPr>
            <a:xfrm>
              <a:off x="7214711" y="577072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93" name="Freeform: Shape 2092">
              <a:extLst>
                <a:ext uri="{FF2B5EF4-FFF2-40B4-BE49-F238E27FC236}">
                  <a16:creationId xmlns:a16="http://schemas.microsoft.com/office/drawing/2014/main" xmlns="" id="{A0E6E0BF-D4BD-4B9B-B346-8D69AD26126E}"/>
                </a:ext>
              </a:extLst>
            </p:cNvPr>
            <p:cNvSpPr/>
            <p:nvPr/>
          </p:nvSpPr>
          <p:spPr>
            <a:xfrm>
              <a:off x="7229951" y="57840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94" name="Freeform: Shape 2093">
              <a:extLst>
                <a:ext uri="{FF2B5EF4-FFF2-40B4-BE49-F238E27FC236}">
                  <a16:creationId xmlns:a16="http://schemas.microsoft.com/office/drawing/2014/main" xmlns="" id="{39BA77D8-3BBC-478F-8EFE-58B8A9058B64}"/>
                </a:ext>
              </a:extLst>
            </p:cNvPr>
            <p:cNvSpPr/>
            <p:nvPr/>
          </p:nvSpPr>
          <p:spPr>
            <a:xfrm>
              <a:off x="7222331" y="5784056"/>
              <a:ext cx="19050" cy="9525"/>
            </a:xfrm>
            <a:custGeom>
              <a:avLst/>
              <a:gdLst>
                <a:gd name="connsiteX0" fmla="*/ 11906 w 19050"/>
                <a:gd name="connsiteY0" fmla="*/ 7144 h 9525"/>
                <a:gd name="connsiteX1" fmla="*/ 7144 w 19050"/>
                <a:gd name="connsiteY1" fmla="*/ 10001 h 9525"/>
                <a:gd name="connsiteX2" fmla="*/ 11906 w 19050"/>
                <a:gd name="connsiteY2" fmla="*/ 7144 h 9525"/>
              </a:gdLst>
              <a:ahLst/>
              <a:cxnLst>
                <a:cxn ang="0">
                  <a:pos x="connsiteX0" y="connsiteY0"/>
                </a:cxn>
                <a:cxn ang="0">
                  <a:pos x="connsiteX1" y="connsiteY1"/>
                </a:cxn>
                <a:cxn ang="0">
                  <a:pos x="connsiteX2" y="connsiteY2"/>
                </a:cxn>
              </a:cxnLst>
              <a:rect l="l" t="t" r="r" b="b"/>
              <a:pathLst>
                <a:path w="19050" h="9525">
                  <a:moveTo>
                    <a:pt x="11906" y="7144"/>
                  </a:moveTo>
                  <a:cubicBezTo>
                    <a:pt x="10001" y="8096"/>
                    <a:pt x="9049" y="9049"/>
                    <a:pt x="7144" y="10001"/>
                  </a:cubicBezTo>
                  <a:cubicBezTo>
                    <a:pt x="7144" y="10001"/>
                    <a:pt x="10001" y="8096"/>
                    <a:pt x="1190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95" name="Freeform: Shape 2094">
              <a:extLst>
                <a:ext uri="{FF2B5EF4-FFF2-40B4-BE49-F238E27FC236}">
                  <a16:creationId xmlns:a16="http://schemas.microsoft.com/office/drawing/2014/main" xmlns="" id="{0681BCD8-14E1-45D0-850B-E8E9E700C756}"/>
                </a:ext>
              </a:extLst>
            </p:cNvPr>
            <p:cNvSpPr/>
            <p:nvPr/>
          </p:nvSpPr>
          <p:spPr>
            <a:xfrm>
              <a:off x="7236619" y="58059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96" name="Freeform: Shape 2095">
              <a:extLst>
                <a:ext uri="{FF2B5EF4-FFF2-40B4-BE49-F238E27FC236}">
                  <a16:creationId xmlns:a16="http://schemas.microsoft.com/office/drawing/2014/main" xmlns="" id="{D9250846-F780-4EE2-A1CD-51F9D9C99316}"/>
                </a:ext>
              </a:extLst>
            </p:cNvPr>
            <p:cNvSpPr/>
            <p:nvPr/>
          </p:nvSpPr>
          <p:spPr>
            <a:xfrm>
              <a:off x="7220955" y="578786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97" name="Freeform: Shape 2096">
              <a:extLst>
                <a:ext uri="{FF2B5EF4-FFF2-40B4-BE49-F238E27FC236}">
                  <a16:creationId xmlns:a16="http://schemas.microsoft.com/office/drawing/2014/main" xmlns="" id="{BD6EC022-D9EB-460C-AF53-EEECDCF10DA1}"/>
                </a:ext>
              </a:extLst>
            </p:cNvPr>
            <p:cNvSpPr/>
            <p:nvPr/>
          </p:nvSpPr>
          <p:spPr>
            <a:xfrm>
              <a:off x="7227094" y="5785961"/>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8096" y="8096"/>
                    <a:pt x="7144" y="8096"/>
                  </a:cubicBezTo>
                  <a:cubicBezTo>
                    <a:pt x="8096"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98" name="Freeform: Shape 2097">
              <a:extLst>
                <a:ext uri="{FF2B5EF4-FFF2-40B4-BE49-F238E27FC236}">
                  <a16:creationId xmlns:a16="http://schemas.microsoft.com/office/drawing/2014/main" xmlns="" id="{30F1FE6F-7B70-4C99-93D6-B8373FC83BEA}"/>
                </a:ext>
              </a:extLst>
            </p:cNvPr>
            <p:cNvSpPr/>
            <p:nvPr/>
          </p:nvSpPr>
          <p:spPr>
            <a:xfrm>
              <a:off x="7227094" y="57897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99" name="Freeform: Shape 2098">
              <a:extLst>
                <a:ext uri="{FF2B5EF4-FFF2-40B4-BE49-F238E27FC236}">
                  <a16:creationId xmlns:a16="http://schemas.microsoft.com/office/drawing/2014/main" xmlns="" id="{D869C447-B87A-42AE-826F-218E9A25E28B}"/>
                </a:ext>
              </a:extLst>
            </p:cNvPr>
            <p:cNvSpPr/>
            <p:nvPr/>
          </p:nvSpPr>
          <p:spPr>
            <a:xfrm>
              <a:off x="7226141" y="578839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00" name="Freeform: Shape 2099">
              <a:extLst>
                <a:ext uri="{FF2B5EF4-FFF2-40B4-BE49-F238E27FC236}">
                  <a16:creationId xmlns:a16="http://schemas.microsoft.com/office/drawing/2014/main" xmlns="" id="{BB0EAE31-EFD8-44A8-8561-7690C3F1C707}"/>
                </a:ext>
              </a:extLst>
            </p:cNvPr>
            <p:cNvSpPr/>
            <p:nvPr/>
          </p:nvSpPr>
          <p:spPr>
            <a:xfrm>
              <a:off x="7225189" y="57888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01" name="Freeform: Shape 2100">
              <a:extLst>
                <a:ext uri="{FF2B5EF4-FFF2-40B4-BE49-F238E27FC236}">
                  <a16:creationId xmlns:a16="http://schemas.microsoft.com/office/drawing/2014/main" xmlns="" id="{CF6619D5-98CD-4356-928F-06784E8FD08C}"/>
                </a:ext>
              </a:extLst>
            </p:cNvPr>
            <p:cNvSpPr/>
            <p:nvPr/>
          </p:nvSpPr>
          <p:spPr>
            <a:xfrm>
              <a:off x="7201376" y="5774531"/>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9049" y="7144"/>
                    <a:pt x="10001"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02" name="Freeform: Shape 2101">
              <a:extLst>
                <a:ext uri="{FF2B5EF4-FFF2-40B4-BE49-F238E27FC236}">
                  <a16:creationId xmlns:a16="http://schemas.microsoft.com/office/drawing/2014/main" xmlns="" id="{CB14ABAD-14A8-45DC-9A77-58CF1B740F45}"/>
                </a:ext>
              </a:extLst>
            </p:cNvPr>
            <p:cNvSpPr/>
            <p:nvPr/>
          </p:nvSpPr>
          <p:spPr>
            <a:xfrm>
              <a:off x="7236619" y="58050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001"/>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03" name="Freeform: Shape 2102">
              <a:extLst>
                <a:ext uri="{FF2B5EF4-FFF2-40B4-BE49-F238E27FC236}">
                  <a16:creationId xmlns:a16="http://schemas.microsoft.com/office/drawing/2014/main" xmlns="" id="{1295C3AD-19E5-411F-BD20-E24A1EC4B5AA}"/>
                </a:ext>
              </a:extLst>
            </p:cNvPr>
            <p:cNvSpPr/>
            <p:nvPr/>
          </p:nvSpPr>
          <p:spPr>
            <a:xfrm>
              <a:off x="7213759" y="580744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04" name="Freeform: Shape 2103">
              <a:extLst>
                <a:ext uri="{FF2B5EF4-FFF2-40B4-BE49-F238E27FC236}">
                  <a16:creationId xmlns:a16="http://schemas.microsoft.com/office/drawing/2014/main" xmlns="" id="{640DDE82-C369-4E99-8E4B-ACC3CD14BCDC}"/>
                </a:ext>
              </a:extLst>
            </p:cNvPr>
            <p:cNvSpPr/>
            <p:nvPr/>
          </p:nvSpPr>
          <p:spPr>
            <a:xfrm>
              <a:off x="7202329" y="57850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05" name="Freeform: Shape 2104">
              <a:extLst>
                <a:ext uri="{FF2B5EF4-FFF2-40B4-BE49-F238E27FC236}">
                  <a16:creationId xmlns:a16="http://schemas.microsoft.com/office/drawing/2014/main" xmlns="" id="{CC54E66E-BC36-4963-9924-80B488A0DD73}"/>
                </a:ext>
              </a:extLst>
            </p:cNvPr>
            <p:cNvSpPr/>
            <p:nvPr/>
          </p:nvSpPr>
          <p:spPr>
            <a:xfrm>
              <a:off x="7212806" y="5804990"/>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9049" y="5259"/>
                    <a:pt x="7144" y="8117"/>
                    <a:pt x="7144"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06" name="Freeform: Shape 2105">
              <a:extLst>
                <a:ext uri="{FF2B5EF4-FFF2-40B4-BE49-F238E27FC236}">
                  <a16:creationId xmlns:a16="http://schemas.microsoft.com/office/drawing/2014/main" xmlns="" id="{9C8CEB5B-2BF8-4E62-95A4-59B44D97AA10}"/>
                </a:ext>
              </a:extLst>
            </p:cNvPr>
            <p:cNvSpPr/>
            <p:nvPr/>
          </p:nvSpPr>
          <p:spPr>
            <a:xfrm>
              <a:off x="7204234" y="57745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07" name="Freeform: Shape 2106">
              <a:extLst>
                <a:ext uri="{FF2B5EF4-FFF2-40B4-BE49-F238E27FC236}">
                  <a16:creationId xmlns:a16="http://schemas.microsoft.com/office/drawing/2014/main" xmlns="" id="{AF9AE40C-72D4-41B6-84F0-28E4F799F536}"/>
                </a:ext>
              </a:extLst>
            </p:cNvPr>
            <p:cNvSpPr/>
            <p:nvPr/>
          </p:nvSpPr>
          <p:spPr>
            <a:xfrm>
              <a:off x="7194709" y="5771673"/>
              <a:ext cx="47625" cy="47625"/>
            </a:xfrm>
            <a:custGeom>
              <a:avLst/>
              <a:gdLst>
                <a:gd name="connsiteX0" fmla="*/ 10001 w 47625"/>
                <a:gd name="connsiteY0" fmla="*/ 8096 h 47625"/>
                <a:gd name="connsiteX1" fmla="*/ 21431 w 47625"/>
                <a:gd name="connsiteY1" fmla="*/ 10001 h 47625"/>
                <a:gd name="connsiteX2" fmla="*/ 20479 w 47625"/>
                <a:gd name="connsiteY2" fmla="*/ 10001 h 47625"/>
                <a:gd name="connsiteX3" fmla="*/ 10954 w 47625"/>
                <a:gd name="connsiteY3" fmla="*/ 10001 h 47625"/>
                <a:gd name="connsiteX4" fmla="*/ 16669 w 47625"/>
                <a:gd name="connsiteY4" fmla="*/ 11906 h 47625"/>
                <a:gd name="connsiteX5" fmla="*/ 15716 w 47625"/>
                <a:gd name="connsiteY5" fmla="*/ 11906 h 47625"/>
                <a:gd name="connsiteX6" fmla="*/ 15716 w 47625"/>
                <a:gd name="connsiteY6" fmla="*/ 11906 h 47625"/>
                <a:gd name="connsiteX7" fmla="*/ 15716 w 47625"/>
                <a:gd name="connsiteY7" fmla="*/ 12859 h 47625"/>
                <a:gd name="connsiteX8" fmla="*/ 10001 w 47625"/>
                <a:gd name="connsiteY8" fmla="*/ 14764 h 47625"/>
                <a:gd name="connsiteX9" fmla="*/ 10954 w 47625"/>
                <a:gd name="connsiteY9" fmla="*/ 14764 h 47625"/>
                <a:gd name="connsiteX10" fmla="*/ 16669 w 47625"/>
                <a:gd name="connsiteY10" fmla="*/ 15716 h 47625"/>
                <a:gd name="connsiteX11" fmla="*/ 12859 w 47625"/>
                <a:gd name="connsiteY11" fmla="*/ 17621 h 47625"/>
                <a:gd name="connsiteX12" fmla="*/ 10954 w 47625"/>
                <a:gd name="connsiteY12" fmla="*/ 19526 h 47625"/>
                <a:gd name="connsiteX13" fmla="*/ 15716 w 47625"/>
                <a:gd name="connsiteY13" fmla="*/ 19526 h 47625"/>
                <a:gd name="connsiteX14" fmla="*/ 14764 w 47625"/>
                <a:gd name="connsiteY14" fmla="*/ 19526 h 47625"/>
                <a:gd name="connsiteX15" fmla="*/ 10954 w 47625"/>
                <a:gd name="connsiteY15" fmla="*/ 21431 h 47625"/>
                <a:gd name="connsiteX16" fmla="*/ 10001 w 47625"/>
                <a:gd name="connsiteY16" fmla="*/ 22384 h 47625"/>
                <a:gd name="connsiteX17" fmla="*/ 16669 w 47625"/>
                <a:gd name="connsiteY17" fmla="*/ 22384 h 47625"/>
                <a:gd name="connsiteX18" fmla="*/ 16669 w 47625"/>
                <a:gd name="connsiteY18" fmla="*/ 22384 h 47625"/>
                <a:gd name="connsiteX19" fmla="*/ 10001 w 47625"/>
                <a:gd name="connsiteY19" fmla="*/ 24289 h 47625"/>
                <a:gd name="connsiteX20" fmla="*/ 10001 w 47625"/>
                <a:gd name="connsiteY20" fmla="*/ 24289 h 47625"/>
                <a:gd name="connsiteX21" fmla="*/ 17621 w 47625"/>
                <a:gd name="connsiteY21" fmla="*/ 24289 h 47625"/>
                <a:gd name="connsiteX22" fmla="*/ 18574 w 47625"/>
                <a:gd name="connsiteY22" fmla="*/ 25241 h 47625"/>
                <a:gd name="connsiteX23" fmla="*/ 14764 w 47625"/>
                <a:gd name="connsiteY23" fmla="*/ 34766 h 47625"/>
                <a:gd name="connsiteX24" fmla="*/ 16669 w 47625"/>
                <a:gd name="connsiteY24" fmla="*/ 38576 h 47625"/>
                <a:gd name="connsiteX25" fmla="*/ 21431 w 47625"/>
                <a:gd name="connsiteY25" fmla="*/ 40481 h 47625"/>
                <a:gd name="connsiteX26" fmla="*/ 26194 w 47625"/>
                <a:gd name="connsiteY26" fmla="*/ 37624 h 47625"/>
                <a:gd name="connsiteX27" fmla="*/ 24289 w 47625"/>
                <a:gd name="connsiteY27" fmla="*/ 42386 h 47625"/>
                <a:gd name="connsiteX28" fmla="*/ 30004 w 47625"/>
                <a:gd name="connsiteY28" fmla="*/ 38576 h 47625"/>
                <a:gd name="connsiteX29" fmla="*/ 27146 w 47625"/>
                <a:gd name="connsiteY29" fmla="*/ 43339 h 47625"/>
                <a:gd name="connsiteX30" fmla="*/ 29051 w 47625"/>
                <a:gd name="connsiteY30" fmla="*/ 42386 h 47625"/>
                <a:gd name="connsiteX31" fmla="*/ 30956 w 47625"/>
                <a:gd name="connsiteY31" fmla="*/ 42386 h 47625"/>
                <a:gd name="connsiteX32" fmla="*/ 34766 w 47625"/>
                <a:gd name="connsiteY32" fmla="*/ 34766 h 47625"/>
                <a:gd name="connsiteX33" fmla="*/ 31909 w 47625"/>
                <a:gd name="connsiteY33" fmla="*/ 43339 h 47625"/>
                <a:gd name="connsiteX34" fmla="*/ 33814 w 47625"/>
                <a:gd name="connsiteY34" fmla="*/ 40481 h 47625"/>
                <a:gd name="connsiteX35" fmla="*/ 35719 w 47625"/>
                <a:gd name="connsiteY35" fmla="*/ 38576 h 47625"/>
                <a:gd name="connsiteX36" fmla="*/ 34766 w 47625"/>
                <a:gd name="connsiteY36" fmla="*/ 43339 h 47625"/>
                <a:gd name="connsiteX37" fmla="*/ 37624 w 47625"/>
                <a:gd name="connsiteY37" fmla="*/ 34766 h 47625"/>
                <a:gd name="connsiteX38" fmla="*/ 36671 w 47625"/>
                <a:gd name="connsiteY38" fmla="*/ 40481 h 47625"/>
                <a:gd name="connsiteX39" fmla="*/ 37624 w 47625"/>
                <a:gd name="connsiteY39" fmla="*/ 39528 h 47625"/>
                <a:gd name="connsiteX40" fmla="*/ 37624 w 47625"/>
                <a:gd name="connsiteY40" fmla="*/ 39528 h 47625"/>
                <a:gd name="connsiteX41" fmla="*/ 38576 w 47625"/>
                <a:gd name="connsiteY41" fmla="*/ 36671 h 47625"/>
                <a:gd name="connsiteX42" fmla="*/ 38576 w 47625"/>
                <a:gd name="connsiteY42" fmla="*/ 41434 h 47625"/>
                <a:gd name="connsiteX43" fmla="*/ 40481 w 47625"/>
                <a:gd name="connsiteY43" fmla="*/ 36671 h 47625"/>
                <a:gd name="connsiteX44" fmla="*/ 40481 w 47625"/>
                <a:gd name="connsiteY44" fmla="*/ 40481 h 47625"/>
                <a:gd name="connsiteX45" fmla="*/ 42386 w 47625"/>
                <a:gd name="connsiteY45" fmla="*/ 40481 h 47625"/>
                <a:gd name="connsiteX46" fmla="*/ 44291 w 47625"/>
                <a:gd name="connsiteY46" fmla="*/ 41434 h 47625"/>
                <a:gd name="connsiteX47" fmla="*/ 44291 w 47625"/>
                <a:gd name="connsiteY47" fmla="*/ 34766 h 47625"/>
                <a:gd name="connsiteX48" fmla="*/ 44291 w 47625"/>
                <a:gd name="connsiteY48" fmla="*/ 35719 h 47625"/>
                <a:gd name="connsiteX49" fmla="*/ 44291 w 47625"/>
                <a:gd name="connsiteY49" fmla="*/ 34766 h 47625"/>
                <a:gd name="connsiteX50" fmla="*/ 44291 w 47625"/>
                <a:gd name="connsiteY50" fmla="*/ 35719 h 47625"/>
                <a:gd name="connsiteX51" fmla="*/ 44291 w 47625"/>
                <a:gd name="connsiteY51" fmla="*/ 40481 h 47625"/>
                <a:gd name="connsiteX52" fmla="*/ 44291 w 47625"/>
                <a:gd name="connsiteY52" fmla="*/ 41434 h 47625"/>
                <a:gd name="connsiteX53" fmla="*/ 44291 w 47625"/>
                <a:gd name="connsiteY53" fmla="*/ 34766 h 47625"/>
                <a:gd name="connsiteX54" fmla="*/ 45244 w 47625"/>
                <a:gd name="connsiteY54" fmla="*/ 43339 h 47625"/>
                <a:gd name="connsiteX55" fmla="*/ 46196 w 47625"/>
                <a:gd name="connsiteY55" fmla="*/ 44291 h 47625"/>
                <a:gd name="connsiteX56" fmla="*/ 47149 w 47625"/>
                <a:gd name="connsiteY56" fmla="*/ 33814 h 47625"/>
                <a:gd name="connsiteX57" fmla="*/ 48101 w 47625"/>
                <a:gd name="connsiteY57" fmla="*/ 42386 h 47625"/>
                <a:gd name="connsiteX58" fmla="*/ 48101 w 47625"/>
                <a:gd name="connsiteY58" fmla="*/ 42386 h 47625"/>
                <a:gd name="connsiteX59" fmla="*/ 48101 w 47625"/>
                <a:gd name="connsiteY59" fmla="*/ 39528 h 47625"/>
                <a:gd name="connsiteX60" fmla="*/ 47149 w 47625"/>
                <a:gd name="connsiteY60" fmla="*/ 37624 h 47625"/>
                <a:gd name="connsiteX61" fmla="*/ 46196 w 47625"/>
                <a:gd name="connsiteY61" fmla="*/ 30003 h 47625"/>
                <a:gd name="connsiteX62" fmla="*/ 46196 w 47625"/>
                <a:gd name="connsiteY62" fmla="*/ 36671 h 47625"/>
                <a:gd name="connsiteX63" fmla="*/ 45244 w 47625"/>
                <a:gd name="connsiteY63" fmla="*/ 29051 h 47625"/>
                <a:gd name="connsiteX64" fmla="*/ 45244 w 47625"/>
                <a:gd name="connsiteY64" fmla="*/ 33814 h 47625"/>
                <a:gd name="connsiteX65" fmla="*/ 45244 w 47625"/>
                <a:gd name="connsiteY65" fmla="*/ 33814 h 47625"/>
                <a:gd name="connsiteX66" fmla="*/ 44291 w 47625"/>
                <a:gd name="connsiteY66" fmla="*/ 29051 h 47625"/>
                <a:gd name="connsiteX67" fmla="*/ 43339 w 47625"/>
                <a:gd name="connsiteY67" fmla="*/ 31909 h 47625"/>
                <a:gd name="connsiteX68" fmla="*/ 43339 w 47625"/>
                <a:gd name="connsiteY68" fmla="*/ 27146 h 47625"/>
                <a:gd name="connsiteX69" fmla="*/ 42386 w 47625"/>
                <a:gd name="connsiteY69" fmla="*/ 37624 h 47625"/>
                <a:gd name="connsiteX70" fmla="*/ 42386 w 47625"/>
                <a:gd name="connsiteY70" fmla="*/ 33814 h 47625"/>
                <a:gd name="connsiteX71" fmla="*/ 42386 w 47625"/>
                <a:gd name="connsiteY71" fmla="*/ 27146 h 47625"/>
                <a:gd name="connsiteX72" fmla="*/ 41434 w 47625"/>
                <a:gd name="connsiteY72" fmla="*/ 30956 h 47625"/>
                <a:gd name="connsiteX73" fmla="*/ 40481 w 47625"/>
                <a:gd name="connsiteY73" fmla="*/ 24289 h 47625"/>
                <a:gd name="connsiteX74" fmla="*/ 40481 w 47625"/>
                <a:gd name="connsiteY74" fmla="*/ 23336 h 47625"/>
                <a:gd name="connsiteX75" fmla="*/ 38576 w 47625"/>
                <a:gd name="connsiteY75" fmla="*/ 31909 h 47625"/>
                <a:gd name="connsiteX76" fmla="*/ 39529 w 47625"/>
                <a:gd name="connsiteY76" fmla="*/ 27146 h 47625"/>
                <a:gd name="connsiteX77" fmla="*/ 40481 w 47625"/>
                <a:gd name="connsiteY77" fmla="*/ 23336 h 47625"/>
                <a:gd name="connsiteX78" fmla="*/ 39529 w 47625"/>
                <a:gd name="connsiteY78" fmla="*/ 24289 h 47625"/>
                <a:gd name="connsiteX79" fmla="*/ 37624 w 47625"/>
                <a:gd name="connsiteY79" fmla="*/ 29051 h 47625"/>
                <a:gd name="connsiteX80" fmla="*/ 40481 w 47625"/>
                <a:gd name="connsiteY80" fmla="*/ 19526 h 47625"/>
                <a:gd name="connsiteX81" fmla="*/ 37624 w 47625"/>
                <a:gd name="connsiteY81" fmla="*/ 27146 h 47625"/>
                <a:gd name="connsiteX82" fmla="*/ 39529 w 47625"/>
                <a:gd name="connsiteY82" fmla="*/ 21431 h 47625"/>
                <a:gd name="connsiteX83" fmla="*/ 39529 w 47625"/>
                <a:gd name="connsiteY83" fmla="*/ 21431 h 47625"/>
                <a:gd name="connsiteX84" fmla="*/ 36671 w 47625"/>
                <a:gd name="connsiteY84" fmla="*/ 29051 h 47625"/>
                <a:gd name="connsiteX85" fmla="*/ 39529 w 47625"/>
                <a:gd name="connsiteY85" fmla="*/ 22384 h 47625"/>
                <a:gd name="connsiteX86" fmla="*/ 36671 w 47625"/>
                <a:gd name="connsiteY86" fmla="*/ 28099 h 47625"/>
                <a:gd name="connsiteX87" fmla="*/ 35719 w 47625"/>
                <a:gd name="connsiteY87" fmla="*/ 30003 h 47625"/>
                <a:gd name="connsiteX88" fmla="*/ 37624 w 47625"/>
                <a:gd name="connsiteY88" fmla="*/ 24289 h 47625"/>
                <a:gd name="connsiteX89" fmla="*/ 36671 w 47625"/>
                <a:gd name="connsiteY89" fmla="*/ 25241 h 47625"/>
                <a:gd name="connsiteX90" fmla="*/ 33814 w 47625"/>
                <a:gd name="connsiteY90" fmla="*/ 29051 h 47625"/>
                <a:gd name="connsiteX91" fmla="*/ 33814 w 47625"/>
                <a:gd name="connsiteY91" fmla="*/ 28099 h 47625"/>
                <a:gd name="connsiteX92" fmla="*/ 31909 w 47625"/>
                <a:gd name="connsiteY92" fmla="*/ 30003 h 47625"/>
                <a:gd name="connsiteX93" fmla="*/ 30956 w 47625"/>
                <a:gd name="connsiteY93" fmla="*/ 29051 h 47625"/>
                <a:gd name="connsiteX94" fmla="*/ 34766 w 47625"/>
                <a:gd name="connsiteY94" fmla="*/ 24289 h 47625"/>
                <a:gd name="connsiteX95" fmla="*/ 30004 w 47625"/>
                <a:gd name="connsiteY95" fmla="*/ 29051 h 47625"/>
                <a:gd name="connsiteX96" fmla="*/ 29051 w 47625"/>
                <a:gd name="connsiteY96" fmla="*/ 30003 h 47625"/>
                <a:gd name="connsiteX97" fmla="*/ 33814 w 47625"/>
                <a:gd name="connsiteY97" fmla="*/ 25241 h 47625"/>
                <a:gd name="connsiteX98" fmla="*/ 34766 w 47625"/>
                <a:gd name="connsiteY98" fmla="*/ 24289 h 47625"/>
                <a:gd name="connsiteX99" fmla="*/ 30004 w 47625"/>
                <a:gd name="connsiteY99" fmla="*/ 28099 h 47625"/>
                <a:gd name="connsiteX100" fmla="*/ 33814 w 47625"/>
                <a:gd name="connsiteY100" fmla="*/ 24289 h 47625"/>
                <a:gd name="connsiteX101" fmla="*/ 29051 w 47625"/>
                <a:gd name="connsiteY101" fmla="*/ 28099 h 47625"/>
                <a:gd name="connsiteX102" fmla="*/ 35719 w 47625"/>
                <a:gd name="connsiteY102" fmla="*/ 22384 h 47625"/>
                <a:gd name="connsiteX103" fmla="*/ 30004 w 47625"/>
                <a:gd name="connsiteY103" fmla="*/ 26194 h 47625"/>
                <a:gd name="connsiteX104" fmla="*/ 39529 w 47625"/>
                <a:gd name="connsiteY104" fmla="*/ 20478 h 47625"/>
                <a:gd name="connsiteX105" fmla="*/ 38576 w 47625"/>
                <a:gd name="connsiteY105" fmla="*/ 21431 h 47625"/>
                <a:gd name="connsiteX106" fmla="*/ 34766 w 47625"/>
                <a:gd name="connsiteY106" fmla="*/ 23336 h 47625"/>
                <a:gd name="connsiteX107" fmla="*/ 36671 w 47625"/>
                <a:gd name="connsiteY107" fmla="*/ 22384 h 47625"/>
                <a:gd name="connsiteX108" fmla="*/ 31909 w 47625"/>
                <a:gd name="connsiteY108" fmla="*/ 23336 h 47625"/>
                <a:gd name="connsiteX109" fmla="*/ 38576 w 47625"/>
                <a:gd name="connsiteY109" fmla="*/ 20478 h 47625"/>
                <a:gd name="connsiteX110" fmla="*/ 32861 w 47625"/>
                <a:gd name="connsiteY110" fmla="*/ 20478 h 47625"/>
                <a:gd name="connsiteX111" fmla="*/ 31909 w 47625"/>
                <a:gd name="connsiteY111" fmla="*/ 20478 h 47625"/>
                <a:gd name="connsiteX112" fmla="*/ 32861 w 47625"/>
                <a:gd name="connsiteY112" fmla="*/ 19526 h 47625"/>
                <a:gd name="connsiteX113" fmla="*/ 37624 w 47625"/>
                <a:gd name="connsiteY113" fmla="*/ 18574 h 47625"/>
                <a:gd name="connsiteX114" fmla="*/ 29051 w 47625"/>
                <a:gd name="connsiteY114" fmla="*/ 19526 h 47625"/>
                <a:gd name="connsiteX115" fmla="*/ 34766 w 47625"/>
                <a:gd name="connsiteY115" fmla="*/ 18574 h 47625"/>
                <a:gd name="connsiteX116" fmla="*/ 35719 w 47625"/>
                <a:gd name="connsiteY116" fmla="*/ 17621 h 47625"/>
                <a:gd name="connsiteX117" fmla="*/ 28099 w 47625"/>
                <a:gd name="connsiteY117" fmla="*/ 17621 h 47625"/>
                <a:gd name="connsiteX118" fmla="*/ 28099 w 47625"/>
                <a:gd name="connsiteY118" fmla="*/ 17621 h 47625"/>
                <a:gd name="connsiteX119" fmla="*/ 27146 w 47625"/>
                <a:gd name="connsiteY119" fmla="*/ 17621 h 47625"/>
                <a:gd name="connsiteX120" fmla="*/ 27146 w 47625"/>
                <a:gd name="connsiteY120" fmla="*/ 17621 h 47625"/>
                <a:gd name="connsiteX121" fmla="*/ 36671 w 47625"/>
                <a:gd name="connsiteY121" fmla="*/ 16669 h 47625"/>
                <a:gd name="connsiteX122" fmla="*/ 32861 w 47625"/>
                <a:gd name="connsiteY122" fmla="*/ 16669 h 47625"/>
                <a:gd name="connsiteX123" fmla="*/ 30004 w 47625"/>
                <a:gd name="connsiteY123" fmla="*/ 16669 h 47625"/>
                <a:gd name="connsiteX124" fmla="*/ 33814 w 47625"/>
                <a:gd name="connsiteY124" fmla="*/ 16669 h 47625"/>
                <a:gd name="connsiteX125" fmla="*/ 30956 w 47625"/>
                <a:gd name="connsiteY125" fmla="*/ 15716 h 47625"/>
                <a:gd name="connsiteX126" fmla="*/ 30956 w 47625"/>
                <a:gd name="connsiteY126" fmla="*/ 15716 h 47625"/>
                <a:gd name="connsiteX127" fmla="*/ 26194 w 47625"/>
                <a:gd name="connsiteY127" fmla="*/ 11906 h 47625"/>
                <a:gd name="connsiteX128" fmla="*/ 27146 w 47625"/>
                <a:gd name="connsiteY128" fmla="*/ 10953 h 47625"/>
                <a:gd name="connsiteX129" fmla="*/ 32861 w 47625"/>
                <a:gd name="connsiteY129" fmla="*/ 10953 h 47625"/>
                <a:gd name="connsiteX130" fmla="*/ 10954 w 47625"/>
                <a:gd name="connsiteY130" fmla="*/ 7144 h 47625"/>
                <a:gd name="connsiteX131" fmla="*/ 10954 w 47625"/>
                <a:gd name="connsiteY131" fmla="*/ 7144 h 47625"/>
                <a:gd name="connsiteX132" fmla="*/ 13811 w 47625"/>
                <a:gd name="connsiteY132" fmla="*/ 8096 h 47625"/>
                <a:gd name="connsiteX133" fmla="*/ 14764 w 47625"/>
                <a:gd name="connsiteY133" fmla="*/ 8096 h 47625"/>
                <a:gd name="connsiteX134" fmla="*/ 12859 w 47625"/>
                <a:gd name="connsiteY134" fmla="*/ 8096 h 47625"/>
                <a:gd name="connsiteX135" fmla="*/ 12859 w 47625"/>
                <a:gd name="connsiteY135" fmla="*/ 9049 h 47625"/>
                <a:gd name="connsiteX136" fmla="*/ 7144 w 47625"/>
                <a:gd name="connsiteY136" fmla="*/ 9049 h 47625"/>
                <a:gd name="connsiteX137" fmla="*/ 11906 w 47625"/>
                <a:gd name="connsiteY137" fmla="*/ 10001 h 47625"/>
                <a:gd name="connsiteX138" fmla="*/ 15716 w 47625"/>
                <a:gd name="connsiteY138" fmla="*/ 10953 h 47625"/>
                <a:gd name="connsiteX139" fmla="*/ 10001 w 47625"/>
                <a:gd name="connsiteY139" fmla="*/ 8096 h 47625"/>
                <a:gd name="connsiteX140" fmla="*/ 18574 w 47625"/>
                <a:gd name="connsiteY140" fmla="*/ 13811 h 47625"/>
                <a:gd name="connsiteX141" fmla="*/ 18574 w 47625"/>
                <a:gd name="connsiteY141" fmla="*/ 13811 h 47625"/>
                <a:gd name="connsiteX142" fmla="*/ 18574 w 47625"/>
                <a:gd name="connsiteY142" fmla="*/ 13811 h 47625"/>
                <a:gd name="connsiteX143" fmla="*/ 18574 w 47625"/>
                <a:gd name="connsiteY143" fmla="*/ 13811 h 47625"/>
                <a:gd name="connsiteX144" fmla="*/ 37624 w 47625"/>
                <a:gd name="connsiteY144" fmla="*/ 12859 h 47625"/>
                <a:gd name="connsiteX145" fmla="*/ 37624 w 47625"/>
                <a:gd name="connsiteY145" fmla="*/ 1285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7625" h="47625">
                  <a:moveTo>
                    <a:pt x="10001" y="8096"/>
                  </a:moveTo>
                  <a:cubicBezTo>
                    <a:pt x="10954" y="7144"/>
                    <a:pt x="14764" y="10001"/>
                    <a:pt x="21431" y="10001"/>
                  </a:cubicBezTo>
                  <a:cubicBezTo>
                    <a:pt x="19526" y="10001"/>
                    <a:pt x="19526" y="10001"/>
                    <a:pt x="20479" y="10001"/>
                  </a:cubicBezTo>
                  <a:cubicBezTo>
                    <a:pt x="15716" y="10001"/>
                    <a:pt x="19526" y="10001"/>
                    <a:pt x="10954" y="10001"/>
                  </a:cubicBezTo>
                  <a:cubicBezTo>
                    <a:pt x="21431" y="7144"/>
                    <a:pt x="8096" y="12859"/>
                    <a:pt x="16669" y="11906"/>
                  </a:cubicBezTo>
                  <a:cubicBezTo>
                    <a:pt x="16669" y="11906"/>
                    <a:pt x="10001" y="12859"/>
                    <a:pt x="15716" y="11906"/>
                  </a:cubicBezTo>
                  <a:cubicBezTo>
                    <a:pt x="10954" y="11906"/>
                    <a:pt x="15716" y="11906"/>
                    <a:pt x="15716" y="11906"/>
                  </a:cubicBezTo>
                  <a:cubicBezTo>
                    <a:pt x="10954" y="11906"/>
                    <a:pt x="10954" y="11906"/>
                    <a:pt x="15716" y="12859"/>
                  </a:cubicBezTo>
                  <a:cubicBezTo>
                    <a:pt x="13811" y="11906"/>
                    <a:pt x="11906" y="12859"/>
                    <a:pt x="10001" y="14764"/>
                  </a:cubicBezTo>
                  <a:cubicBezTo>
                    <a:pt x="13811" y="14764"/>
                    <a:pt x="13811" y="14764"/>
                    <a:pt x="10954" y="14764"/>
                  </a:cubicBezTo>
                  <a:cubicBezTo>
                    <a:pt x="15716" y="13811"/>
                    <a:pt x="10001" y="17621"/>
                    <a:pt x="16669" y="15716"/>
                  </a:cubicBezTo>
                  <a:cubicBezTo>
                    <a:pt x="15716" y="16669"/>
                    <a:pt x="16669" y="16669"/>
                    <a:pt x="12859" y="17621"/>
                  </a:cubicBezTo>
                  <a:cubicBezTo>
                    <a:pt x="17621" y="16669"/>
                    <a:pt x="18574" y="15716"/>
                    <a:pt x="10954" y="19526"/>
                  </a:cubicBezTo>
                  <a:cubicBezTo>
                    <a:pt x="12859" y="18574"/>
                    <a:pt x="15716" y="19526"/>
                    <a:pt x="15716" y="19526"/>
                  </a:cubicBezTo>
                  <a:cubicBezTo>
                    <a:pt x="12859" y="21431"/>
                    <a:pt x="10954" y="20478"/>
                    <a:pt x="14764" y="19526"/>
                  </a:cubicBezTo>
                  <a:cubicBezTo>
                    <a:pt x="8096" y="19526"/>
                    <a:pt x="16669" y="20478"/>
                    <a:pt x="10954" y="21431"/>
                  </a:cubicBezTo>
                  <a:cubicBezTo>
                    <a:pt x="16669" y="20478"/>
                    <a:pt x="10954" y="22384"/>
                    <a:pt x="10001" y="22384"/>
                  </a:cubicBezTo>
                  <a:cubicBezTo>
                    <a:pt x="11906" y="24289"/>
                    <a:pt x="13811" y="24289"/>
                    <a:pt x="16669" y="22384"/>
                  </a:cubicBezTo>
                  <a:cubicBezTo>
                    <a:pt x="11906" y="23336"/>
                    <a:pt x="12859" y="23336"/>
                    <a:pt x="16669" y="22384"/>
                  </a:cubicBezTo>
                  <a:cubicBezTo>
                    <a:pt x="10954" y="26194"/>
                    <a:pt x="14764" y="22384"/>
                    <a:pt x="10001" y="24289"/>
                  </a:cubicBezTo>
                  <a:cubicBezTo>
                    <a:pt x="10954" y="24289"/>
                    <a:pt x="10954" y="24289"/>
                    <a:pt x="10001" y="24289"/>
                  </a:cubicBezTo>
                  <a:cubicBezTo>
                    <a:pt x="10954" y="26194"/>
                    <a:pt x="16669" y="24289"/>
                    <a:pt x="17621" y="24289"/>
                  </a:cubicBezTo>
                  <a:cubicBezTo>
                    <a:pt x="9049" y="28099"/>
                    <a:pt x="16669" y="25241"/>
                    <a:pt x="18574" y="25241"/>
                  </a:cubicBezTo>
                  <a:cubicBezTo>
                    <a:pt x="10954" y="27146"/>
                    <a:pt x="20479" y="30003"/>
                    <a:pt x="14764" y="34766"/>
                  </a:cubicBezTo>
                  <a:cubicBezTo>
                    <a:pt x="16669" y="36671"/>
                    <a:pt x="17621" y="27146"/>
                    <a:pt x="16669" y="38576"/>
                  </a:cubicBezTo>
                  <a:cubicBezTo>
                    <a:pt x="16669" y="35719"/>
                    <a:pt x="25241" y="37624"/>
                    <a:pt x="21431" y="40481"/>
                  </a:cubicBezTo>
                  <a:cubicBezTo>
                    <a:pt x="24289" y="37624"/>
                    <a:pt x="23336" y="40481"/>
                    <a:pt x="26194" y="37624"/>
                  </a:cubicBezTo>
                  <a:cubicBezTo>
                    <a:pt x="26194" y="39528"/>
                    <a:pt x="25241" y="40481"/>
                    <a:pt x="24289" y="42386"/>
                  </a:cubicBezTo>
                  <a:cubicBezTo>
                    <a:pt x="25241" y="42386"/>
                    <a:pt x="28099" y="40481"/>
                    <a:pt x="30004" y="38576"/>
                  </a:cubicBezTo>
                  <a:cubicBezTo>
                    <a:pt x="29051" y="40481"/>
                    <a:pt x="28099" y="41434"/>
                    <a:pt x="27146" y="43339"/>
                  </a:cubicBezTo>
                  <a:cubicBezTo>
                    <a:pt x="30956" y="38576"/>
                    <a:pt x="31909" y="38576"/>
                    <a:pt x="29051" y="42386"/>
                  </a:cubicBezTo>
                  <a:cubicBezTo>
                    <a:pt x="30956" y="40481"/>
                    <a:pt x="31909" y="40481"/>
                    <a:pt x="30956" y="42386"/>
                  </a:cubicBezTo>
                  <a:cubicBezTo>
                    <a:pt x="31909" y="41434"/>
                    <a:pt x="33814" y="34766"/>
                    <a:pt x="34766" y="34766"/>
                  </a:cubicBezTo>
                  <a:cubicBezTo>
                    <a:pt x="31909" y="42386"/>
                    <a:pt x="32861" y="41434"/>
                    <a:pt x="31909" y="43339"/>
                  </a:cubicBezTo>
                  <a:cubicBezTo>
                    <a:pt x="34766" y="39528"/>
                    <a:pt x="33814" y="44291"/>
                    <a:pt x="33814" y="40481"/>
                  </a:cubicBezTo>
                  <a:cubicBezTo>
                    <a:pt x="32861" y="42386"/>
                    <a:pt x="32861" y="42386"/>
                    <a:pt x="35719" y="38576"/>
                  </a:cubicBezTo>
                  <a:cubicBezTo>
                    <a:pt x="34766" y="40481"/>
                    <a:pt x="34766" y="42386"/>
                    <a:pt x="34766" y="43339"/>
                  </a:cubicBezTo>
                  <a:cubicBezTo>
                    <a:pt x="36671" y="38576"/>
                    <a:pt x="37624" y="41434"/>
                    <a:pt x="37624" y="34766"/>
                  </a:cubicBezTo>
                  <a:cubicBezTo>
                    <a:pt x="34766" y="42386"/>
                    <a:pt x="39529" y="27146"/>
                    <a:pt x="36671" y="40481"/>
                  </a:cubicBezTo>
                  <a:cubicBezTo>
                    <a:pt x="38576" y="35719"/>
                    <a:pt x="38576" y="34766"/>
                    <a:pt x="37624" y="39528"/>
                  </a:cubicBezTo>
                  <a:cubicBezTo>
                    <a:pt x="38576" y="35719"/>
                    <a:pt x="38576" y="35719"/>
                    <a:pt x="37624" y="39528"/>
                  </a:cubicBezTo>
                  <a:cubicBezTo>
                    <a:pt x="37624" y="38576"/>
                    <a:pt x="37624" y="37624"/>
                    <a:pt x="38576" y="36671"/>
                  </a:cubicBezTo>
                  <a:cubicBezTo>
                    <a:pt x="37624" y="39528"/>
                    <a:pt x="39529" y="32861"/>
                    <a:pt x="38576" y="41434"/>
                  </a:cubicBezTo>
                  <a:cubicBezTo>
                    <a:pt x="38576" y="41434"/>
                    <a:pt x="40481" y="37624"/>
                    <a:pt x="40481" y="36671"/>
                  </a:cubicBezTo>
                  <a:cubicBezTo>
                    <a:pt x="40481" y="37624"/>
                    <a:pt x="40481" y="38576"/>
                    <a:pt x="40481" y="40481"/>
                  </a:cubicBezTo>
                  <a:cubicBezTo>
                    <a:pt x="39529" y="34766"/>
                    <a:pt x="41434" y="38576"/>
                    <a:pt x="42386" y="40481"/>
                  </a:cubicBezTo>
                  <a:cubicBezTo>
                    <a:pt x="43339" y="32861"/>
                    <a:pt x="43339" y="40481"/>
                    <a:pt x="44291" y="41434"/>
                  </a:cubicBezTo>
                  <a:cubicBezTo>
                    <a:pt x="44291" y="40481"/>
                    <a:pt x="44291" y="34766"/>
                    <a:pt x="44291" y="34766"/>
                  </a:cubicBezTo>
                  <a:cubicBezTo>
                    <a:pt x="43339" y="45244"/>
                    <a:pt x="45244" y="37624"/>
                    <a:pt x="44291" y="35719"/>
                  </a:cubicBezTo>
                  <a:cubicBezTo>
                    <a:pt x="44291" y="37624"/>
                    <a:pt x="44291" y="37624"/>
                    <a:pt x="44291" y="34766"/>
                  </a:cubicBezTo>
                  <a:cubicBezTo>
                    <a:pt x="44291" y="42386"/>
                    <a:pt x="44291" y="36671"/>
                    <a:pt x="44291" y="35719"/>
                  </a:cubicBezTo>
                  <a:cubicBezTo>
                    <a:pt x="44291" y="37624"/>
                    <a:pt x="44291" y="38576"/>
                    <a:pt x="44291" y="40481"/>
                  </a:cubicBezTo>
                  <a:cubicBezTo>
                    <a:pt x="44291" y="39528"/>
                    <a:pt x="44291" y="40481"/>
                    <a:pt x="44291" y="41434"/>
                  </a:cubicBezTo>
                  <a:cubicBezTo>
                    <a:pt x="45244" y="40481"/>
                    <a:pt x="44291" y="35719"/>
                    <a:pt x="44291" y="34766"/>
                  </a:cubicBezTo>
                  <a:cubicBezTo>
                    <a:pt x="44291" y="37624"/>
                    <a:pt x="44291" y="40481"/>
                    <a:pt x="45244" y="43339"/>
                  </a:cubicBezTo>
                  <a:cubicBezTo>
                    <a:pt x="45244" y="42386"/>
                    <a:pt x="45244" y="39528"/>
                    <a:pt x="46196" y="44291"/>
                  </a:cubicBezTo>
                  <a:cubicBezTo>
                    <a:pt x="47149" y="39528"/>
                    <a:pt x="46196" y="40481"/>
                    <a:pt x="47149" y="33814"/>
                  </a:cubicBezTo>
                  <a:cubicBezTo>
                    <a:pt x="48101" y="40481"/>
                    <a:pt x="48101" y="36671"/>
                    <a:pt x="48101" y="42386"/>
                  </a:cubicBezTo>
                  <a:cubicBezTo>
                    <a:pt x="48101" y="37624"/>
                    <a:pt x="48101" y="37624"/>
                    <a:pt x="48101" y="42386"/>
                  </a:cubicBezTo>
                  <a:cubicBezTo>
                    <a:pt x="48101" y="43339"/>
                    <a:pt x="48101" y="30956"/>
                    <a:pt x="48101" y="39528"/>
                  </a:cubicBezTo>
                  <a:cubicBezTo>
                    <a:pt x="48101" y="36671"/>
                    <a:pt x="45244" y="34766"/>
                    <a:pt x="47149" y="37624"/>
                  </a:cubicBezTo>
                  <a:cubicBezTo>
                    <a:pt x="46196" y="33814"/>
                    <a:pt x="47149" y="34766"/>
                    <a:pt x="46196" y="30003"/>
                  </a:cubicBezTo>
                  <a:cubicBezTo>
                    <a:pt x="46196" y="30003"/>
                    <a:pt x="46196" y="25241"/>
                    <a:pt x="46196" y="36671"/>
                  </a:cubicBezTo>
                  <a:cubicBezTo>
                    <a:pt x="46196" y="33814"/>
                    <a:pt x="45244" y="31909"/>
                    <a:pt x="45244" y="29051"/>
                  </a:cubicBezTo>
                  <a:cubicBezTo>
                    <a:pt x="47149" y="32861"/>
                    <a:pt x="45244" y="29051"/>
                    <a:pt x="45244" y="33814"/>
                  </a:cubicBezTo>
                  <a:cubicBezTo>
                    <a:pt x="45244" y="31909"/>
                    <a:pt x="45244" y="27146"/>
                    <a:pt x="45244" y="33814"/>
                  </a:cubicBezTo>
                  <a:cubicBezTo>
                    <a:pt x="45244" y="28099"/>
                    <a:pt x="45244" y="37624"/>
                    <a:pt x="44291" y="29051"/>
                  </a:cubicBezTo>
                  <a:cubicBezTo>
                    <a:pt x="44291" y="33814"/>
                    <a:pt x="44291" y="25241"/>
                    <a:pt x="43339" y="31909"/>
                  </a:cubicBezTo>
                  <a:cubicBezTo>
                    <a:pt x="43339" y="24289"/>
                    <a:pt x="45244" y="30956"/>
                    <a:pt x="43339" y="27146"/>
                  </a:cubicBezTo>
                  <a:cubicBezTo>
                    <a:pt x="42386" y="30003"/>
                    <a:pt x="42386" y="33814"/>
                    <a:pt x="42386" y="37624"/>
                  </a:cubicBezTo>
                  <a:cubicBezTo>
                    <a:pt x="42386" y="32861"/>
                    <a:pt x="42386" y="31909"/>
                    <a:pt x="42386" y="33814"/>
                  </a:cubicBezTo>
                  <a:cubicBezTo>
                    <a:pt x="42386" y="30956"/>
                    <a:pt x="42386" y="32861"/>
                    <a:pt x="42386" y="27146"/>
                  </a:cubicBezTo>
                  <a:cubicBezTo>
                    <a:pt x="42386" y="28099"/>
                    <a:pt x="39529" y="29051"/>
                    <a:pt x="41434" y="30956"/>
                  </a:cubicBezTo>
                  <a:cubicBezTo>
                    <a:pt x="40481" y="30003"/>
                    <a:pt x="39529" y="29051"/>
                    <a:pt x="40481" y="24289"/>
                  </a:cubicBezTo>
                  <a:cubicBezTo>
                    <a:pt x="40481" y="24289"/>
                    <a:pt x="36671" y="35719"/>
                    <a:pt x="40481" y="23336"/>
                  </a:cubicBezTo>
                  <a:cubicBezTo>
                    <a:pt x="40481" y="26194"/>
                    <a:pt x="38576" y="30003"/>
                    <a:pt x="38576" y="31909"/>
                  </a:cubicBezTo>
                  <a:cubicBezTo>
                    <a:pt x="39529" y="26194"/>
                    <a:pt x="40481" y="24289"/>
                    <a:pt x="39529" y="27146"/>
                  </a:cubicBezTo>
                  <a:cubicBezTo>
                    <a:pt x="41434" y="19526"/>
                    <a:pt x="37624" y="32861"/>
                    <a:pt x="40481" y="23336"/>
                  </a:cubicBezTo>
                  <a:cubicBezTo>
                    <a:pt x="39529" y="26194"/>
                    <a:pt x="39529" y="27146"/>
                    <a:pt x="39529" y="24289"/>
                  </a:cubicBezTo>
                  <a:cubicBezTo>
                    <a:pt x="39529" y="26194"/>
                    <a:pt x="38576" y="27146"/>
                    <a:pt x="37624" y="29051"/>
                  </a:cubicBezTo>
                  <a:cubicBezTo>
                    <a:pt x="38576" y="26194"/>
                    <a:pt x="39529" y="22384"/>
                    <a:pt x="40481" y="19526"/>
                  </a:cubicBezTo>
                  <a:cubicBezTo>
                    <a:pt x="37624" y="28099"/>
                    <a:pt x="43339" y="11906"/>
                    <a:pt x="37624" y="27146"/>
                  </a:cubicBezTo>
                  <a:cubicBezTo>
                    <a:pt x="38576" y="25241"/>
                    <a:pt x="38576" y="23336"/>
                    <a:pt x="39529" y="21431"/>
                  </a:cubicBezTo>
                  <a:cubicBezTo>
                    <a:pt x="38576" y="22384"/>
                    <a:pt x="36671" y="28099"/>
                    <a:pt x="39529" y="21431"/>
                  </a:cubicBezTo>
                  <a:cubicBezTo>
                    <a:pt x="38576" y="23336"/>
                    <a:pt x="37624" y="26194"/>
                    <a:pt x="36671" y="29051"/>
                  </a:cubicBezTo>
                  <a:cubicBezTo>
                    <a:pt x="37624" y="27146"/>
                    <a:pt x="38576" y="24289"/>
                    <a:pt x="39529" y="22384"/>
                  </a:cubicBezTo>
                  <a:cubicBezTo>
                    <a:pt x="33814" y="33814"/>
                    <a:pt x="42386" y="18574"/>
                    <a:pt x="36671" y="28099"/>
                  </a:cubicBezTo>
                  <a:cubicBezTo>
                    <a:pt x="37624" y="26194"/>
                    <a:pt x="37624" y="27146"/>
                    <a:pt x="35719" y="30003"/>
                  </a:cubicBezTo>
                  <a:cubicBezTo>
                    <a:pt x="41434" y="16669"/>
                    <a:pt x="33814" y="31909"/>
                    <a:pt x="37624" y="24289"/>
                  </a:cubicBezTo>
                  <a:cubicBezTo>
                    <a:pt x="34766" y="28099"/>
                    <a:pt x="34766" y="29051"/>
                    <a:pt x="36671" y="25241"/>
                  </a:cubicBezTo>
                  <a:cubicBezTo>
                    <a:pt x="35719" y="26194"/>
                    <a:pt x="34766" y="28099"/>
                    <a:pt x="33814" y="29051"/>
                  </a:cubicBezTo>
                  <a:cubicBezTo>
                    <a:pt x="41434" y="17621"/>
                    <a:pt x="33814" y="28099"/>
                    <a:pt x="33814" y="28099"/>
                  </a:cubicBezTo>
                  <a:cubicBezTo>
                    <a:pt x="34766" y="26194"/>
                    <a:pt x="34766" y="27146"/>
                    <a:pt x="31909" y="30003"/>
                  </a:cubicBezTo>
                  <a:cubicBezTo>
                    <a:pt x="34766" y="25241"/>
                    <a:pt x="33814" y="24289"/>
                    <a:pt x="30956" y="29051"/>
                  </a:cubicBezTo>
                  <a:cubicBezTo>
                    <a:pt x="31909" y="27146"/>
                    <a:pt x="33814" y="26194"/>
                    <a:pt x="34766" y="24289"/>
                  </a:cubicBezTo>
                  <a:cubicBezTo>
                    <a:pt x="31909" y="27146"/>
                    <a:pt x="36671" y="24289"/>
                    <a:pt x="30004" y="29051"/>
                  </a:cubicBezTo>
                  <a:cubicBezTo>
                    <a:pt x="33814" y="25241"/>
                    <a:pt x="33814" y="25241"/>
                    <a:pt x="29051" y="30003"/>
                  </a:cubicBezTo>
                  <a:cubicBezTo>
                    <a:pt x="27146" y="31909"/>
                    <a:pt x="32861" y="25241"/>
                    <a:pt x="33814" y="25241"/>
                  </a:cubicBezTo>
                  <a:cubicBezTo>
                    <a:pt x="32861" y="26194"/>
                    <a:pt x="32861" y="26194"/>
                    <a:pt x="34766" y="24289"/>
                  </a:cubicBezTo>
                  <a:cubicBezTo>
                    <a:pt x="33814" y="24289"/>
                    <a:pt x="30956" y="27146"/>
                    <a:pt x="30004" y="28099"/>
                  </a:cubicBezTo>
                  <a:cubicBezTo>
                    <a:pt x="37624" y="18574"/>
                    <a:pt x="20479" y="34766"/>
                    <a:pt x="33814" y="24289"/>
                  </a:cubicBezTo>
                  <a:cubicBezTo>
                    <a:pt x="33814" y="25241"/>
                    <a:pt x="29051" y="27146"/>
                    <a:pt x="29051" y="28099"/>
                  </a:cubicBezTo>
                  <a:cubicBezTo>
                    <a:pt x="30004" y="27146"/>
                    <a:pt x="33814" y="23336"/>
                    <a:pt x="35719" y="22384"/>
                  </a:cubicBezTo>
                  <a:cubicBezTo>
                    <a:pt x="33814" y="23336"/>
                    <a:pt x="31909" y="24289"/>
                    <a:pt x="30004" y="26194"/>
                  </a:cubicBezTo>
                  <a:cubicBezTo>
                    <a:pt x="32861" y="25241"/>
                    <a:pt x="36671" y="22384"/>
                    <a:pt x="39529" y="20478"/>
                  </a:cubicBezTo>
                  <a:cubicBezTo>
                    <a:pt x="36671" y="22384"/>
                    <a:pt x="33814" y="24289"/>
                    <a:pt x="38576" y="21431"/>
                  </a:cubicBezTo>
                  <a:cubicBezTo>
                    <a:pt x="25241" y="28099"/>
                    <a:pt x="41434" y="19526"/>
                    <a:pt x="34766" y="23336"/>
                  </a:cubicBezTo>
                  <a:cubicBezTo>
                    <a:pt x="37624" y="21431"/>
                    <a:pt x="32861" y="24289"/>
                    <a:pt x="36671" y="22384"/>
                  </a:cubicBezTo>
                  <a:cubicBezTo>
                    <a:pt x="34766" y="23336"/>
                    <a:pt x="38576" y="22384"/>
                    <a:pt x="31909" y="23336"/>
                  </a:cubicBezTo>
                  <a:cubicBezTo>
                    <a:pt x="33814" y="22384"/>
                    <a:pt x="36671" y="21431"/>
                    <a:pt x="38576" y="20478"/>
                  </a:cubicBezTo>
                  <a:cubicBezTo>
                    <a:pt x="30004" y="25241"/>
                    <a:pt x="42386" y="19526"/>
                    <a:pt x="32861" y="20478"/>
                  </a:cubicBezTo>
                  <a:cubicBezTo>
                    <a:pt x="38576" y="19526"/>
                    <a:pt x="35719" y="22384"/>
                    <a:pt x="31909" y="20478"/>
                  </a:cubicBezTo>
                  <a:cubicBezTo>
                    <a:pt x="32861" y="20478"/>
                    <a:pt x="39529" y="18574"/>
                    <a:pt x="32861" y="19526"/>
                  </a:cubicBezTo>
                  <a:cubicBezTo>
                    <a:pt x="34766" y="18574"/>
                    <a:pt x="36671" y="19526"/>
                    <a:pt x="37624" y="18574"/>
                  </a:cubicBezTo>
                  <a:cubicBezTo>
                    <a:pt x="34766" y="18574"/>
                    <a:pt x="31909" y="19526"/>
                    <a:pt x="29051" y="19526"/>
                  </a:cubicBezTo>
                  <a:cubicBezTo>
                    <a:pt x="30956" y="19526"/>
                    <a:pt x="32861" y="19526"/>
                    <a:pt x="34766" y="18574"/>
                  </a:cubicBezTo>
                  <a:cubicBezTo>
                    <a:pt x="30956" y="19526"/>
                    <a:pt x="35719" y="17621"/>
                    <a:pt x="35719" y="17621"/>
                  </a:cubicBezTo>
                  <a:cubicBezTo>
                    <a:pt x="34766" y="16669"/>
                    <a:pt x="30004" y="17621"/>
                    <a:pt x="28099" y="17621"/>
                  </a:cubicBezTo>
                  <a:cubicBezTo>
                    <a:pt x="30004" y="17621"/>
                    <a:pt x="30004" y="17621"/>
                    <a:pt x="28099" y="17621"/>
                  </a:cubicBezTo>
                  <a:cubicBezTo>
                    <a:pt x="30956" y="17621"/>
                    <a:pt x="30956" y="17621"/>
                    <a:pt x="27146" y="17621"/>
                  </a:cubicBezTo>
                  <a:cubicBezTo>
                    <a:pt x="30956" y="17621"/>
                    <a:pt x="31909" y="16669"/>
                    <a:pt x="27146" y="17621"/>
                  </a:cubicBezTo>
                  <a:cubicBezTo>
                    <a:pt x="30004" y="17621"/>
                    <a:pt x="30004" y="17621"/>
                    <a:pt x="36671" y="16669"/>
                  </a:cubicBezTo>
                  <a:cubicBezTo>
                    <a:pt x="26194" y="16669"/>
                    <a:pt x="30956" y="16669"/>
                    <a:pt x="32861" y="16669"/>
                  </a:cubicBezTo>
                  <a:cubicBezTo>
                    <a:pt x="31909" y="16669"/>
                    <a:pt x="42386" y="16669"/>
                    <a:pt x="30004" y="16669"/>
                  </a:cubicBezTo>
                  <a:cubicBezTo>
                    <a:pt x="33814" y="16669"/>
                    <a:pt x="9049" y="17621"/>
                    <a:pt x="33814" y="16669"/>
                  </a:cubicBezTo>
                  <a:cubicBezTo>
                    <a:pt x="21431" y="14764"/>
                    <a:pt x="28099" y="15716"/>
                    <a:pt x="30956" y="15716"/>
                  </a:cubicBezTo>
                  <a:cubicBezTo>
                    <a:pt x="19526" y="14764"/>
                    <a:pt x="30004" y="14764"/>
                    <a:pt x="30956" y="15716"/>
                  </a:cubicBezTo>
                  <a:cubicBezTo>
                    <a:pt x="28099" y="15716"/>
                    <a:pt x="26194" y="10953"/>
                    <a:pt x="26194" y="11906"/>
                  </a:cubicBezTo>
                  <a:cubicBezTo>
                    <a:pt x="32861" y="12859"/>
                    <a:pt x="26194" y="10953"/>
                    <a:pt x="27146" y="10953"/>
                  </a:cubicBezTo>
                  <a:cubicBezTo>
                    <a:pt x="30956" y="10953"/>
                    <a:pt x="22384" y="13811"/>
                    <a:pt x="32861" y="10953"/>
                  </a:cubicBezTo>
                  <a:cubicBezTo>
                    <a:pt x="26194" y="10001"/>
                    <a:pt x="16669" y="7144"/>
                    <a:pt x="10954" y="7144"/>
                  </a:cubicBezTo>
                  <a:cubicBezTo>
                    <a:pt x="16669" y="10001"/>
                    <a:pt x="12859" y="7144"/>
                    <a:pt x="10954" y="7144"/>
                  </a:cubicBezTo>
                  <a:cubicBezTo>
                    <a:pt x="13811" y="7144"/>
                    <a:pt x="2381" y="10001"/>
                    <a:pt x="13811" y="8096"/>
                  </a:cubicBezTo>
                  <a:cubicBezTo>
                    <a:pt x="7144" y="7144"/>
                    <a:pt x="8096" y="7144"/>
                    <a:pt x="14764" y="8096"/>
                  </a:cubicBezTo>
                  <a:cubicBezTo>
                    <a:pt x="13811" y="8096"/>
                    <a:pt x="6191" y="7144"/>
                    <a:pt x="12859" y="8096"/>
                  </a:cubicBezTo>
                  <a:cubicBezTo>
                    <a:pt x="8096" y="8096"/>
                    <a:pt x="9049" y="6191"/>
                    <a:pt x="12859" y="9049"/>
                  </a:cubicBezTo>
                  <a:cubicBezTo>
                    <a:pt x="10954" y="9049"/>
                    <a:pt x="9049" y="9049"/>
                    <a:pt x="7144" y="9049"/>
                  </a:cubicBezTo>
                  <a:cubicBezTo>
                    <a:pt x="9049" y="9049"/>
                    <a:pt x="10001" y="10001"/>
                    <a:pt x="11906" y="10001"/>
                  </a:cubicBezTo>
                  <a:cubicBezTo>
                    <a:pt x="9049" y="10001"/>
                    <a:pt x="1429" y="9049"/>
                    <a:pt x="15716" y="10953"/>
                  </a:cubicBezTo>
                  <a:cubicBezTo>
                    <a:pt x="2381" y="7144"/>
                    <a:pt x="24289" y="9049"/>
                    <a:pt x="10001" y="8096"/>
                  </a:cubicBezTo>
                  <a:close/>
                  <a:moveTo>
                    <a:pt x="18574" y="13811"/>
                  </a:moveTo>
                  <a:cubicBezTo>
                    <a:pt x="18574" y="13811"/>
                    <a:pt x="17621" y="13811"/>
                    <a:pt x="18574" y="13811"/>
                  </a:cubicBezTo>
                  <a:close/>
                  <a:moveTo>
                    <a:pt x="18574" y="13811"/>
                  </a:moveTo>
                  <a:cubicBezTo>
                    <a:pt x="18574" y="13811"/>
                    <a:pt x="23336" y="13811"/>
                    <a:pt x="18574" y="13811"/>
                  </a:cubicBezTo>
                  <a:close/>
                  <a:moveTo>
                    <a:pt x="37624" y="12859"/>
                  </a:moveTo>
                  <a:cubicBezTo>
                    <a:pt x="37624" y="12859"/>
                    <a:pt x="34766" y="12859"/>
                    <a:pt x="37624" y="1285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08" name="Freeform: Shape 2107">
              <a:extLst>
                <a:ext uri="{FF2B5EF4-FFF2-40B4-BE49-F238E27FC236}">
                  <a16:creationId xmlns:a16="http://schemas.microsoft.com/office/drawing/2014/main" xmlns="" id="{AF4D39DF-B77B-470A-A292-23E693E01AC2}"/>
                </a:ext>
              </a:extLst>
            </p:cNvPr>
            <p:cNvSpPr/>
            <p:nvPr/>
          </p:nvSpPr>
          <p:spPr>
            <a:xfrm>
              <a:off x="7221231" y="577738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09" name="Freeform: Shape 2108">
              <a:extLst>
                <a:ext uri="{FF2B5EF4-FFF2-40B4-BE49-F238E27FC236}">
                  <a16:creationId xmlns:a16="http://schemas.microsoft.com/office/drawing/2014/main" xmlns="" id="{2600A5F4-8283-432A-9F5E-3CA5176FA247}"/>
                </a:ext>
              </a:extLst>
            </p:cNvPr>
            <p:cNvSpPr/>
            <p:nvPr/>
          </p:nvSpPr>
          <p:spPr>
            <a:xfrm>
              <a:off x="7230904" y="57935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10" name="Freeform: Shape 2109">
              <a:extLst>
                <a:ext uri="{FF2B5EF4-FFF2-40B4-BE49-F238E27FC236}">
                  <a16:creationId xmlns:a16="http://schemas.microsoft.com/office/drawing/2014/main" xmlns="" id="{2A48F9A6-B339-4AA8-A7EE-81FB851FDC58}"/>
                </a:ext>
              </a:extLst>
            </p:cNvPr>
            <p:cNvSpPr/>
            <p:nvPr/>
          </p:nvSpPr>
          <p:spPr>
            <a:xfrm>
              <a:off x="7201376" y="57850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11" name="Freeform: Shape 2110">
              <a:extLst>
                <a:ext uri="{FF2B5EF4-FFF2-40B4-BE49-F238E27FC236}">
                  <a16:creationId xmlns:a16="http://schemas.microsoft.com/office/drawing/2014/main" xmlns="" id="{DF682549-541A-4199-9C9A-F1BD10B37472}"/>
                </a:ext>
              </a:extLst>
            </p:cNvPr>
            <p:cNvSpPr/>
            <p:nvPr/>
          </p:nvSpPr>
          <p:spPr>
            <a:xfrm>
              <a:off x="7232809" y="58040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12" name="Freeform: Shape 2111">
              <a:extLst>
                <a:ext uri="{FF2B5EF4-FFF2-40B4-BE49-F238E27FC236}">
                  <a16:creationId xmlns:a16="http://schemas.microsoft.com/office/drawing/2014/main" xmlns="" id="{48821076-2A72-465F-A5BE-2BF961867DA1}"/>
                </a:ext>
              </a:extLst>
            </p:cNvPr>
            <p:cNvSpPr/>
            <p:nvPr/>
          </p:nvSpPr>
          <p:spPr>
            <a:xfrm>
              <a:off x="7233761" y="5804058"/>
              <a:ext cx="9525" cy="9525"/>
            </a:xfrm>
            <a:custGeom>
              <a:avLst/>
              <a:gdLst>
                <a:gd name="connsiteX0" fmla="*/ 7144 w 9525"/>
                <a:gd name="connsiteY0" fmla="*/ 7144 h 9525"/>
                <a:gd name="connsiteX1" fmla="*/ 7144 w 9525"/>
                <a:gd name="connsiteY1" fmla="*/ 8097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7"/>
                  </a:lnTo>
                  <a:cubicBezTo>
                    <a:pt x="7144" y="8097"/>
                    <a:pt x="7144" y="8097"/>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13" name="Freeform: Shape 2112">
              <a:extLst>
                <a:ext uri="{FF2B5EF4-FFF2-40B4-BE49-F238E27FC236}">
                  <a16:creationId xmlns:a16="http://schemas.microsoft.com/office/drawing/2014/main" xmlns="" id="{69931951-0A75-41FA-A2C9-B4DAB96A58B5}"/>
                </a:ext>
              </a:extLst>
            </p:cNvPr>
            <p:cNvSpPr/>
            <p:nvPr/>
          </p:nvSpPr>
          <p:spPr>
            <a:xfrm>
              <a:off x="7234714" y="580427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14" name="Freeform: Shape 2113">
              <a:extLst>
                <a:ext uri="{FF2B5EF4-FFF2-40B4-BE49-F238E27FC236}">
                  <a16:creationId xmlns:a16="http://schemas.microsoft.com/office/drawing/2014/main" xmlns="" id="{C240F53A-36BE-4376-8F25-8EE9B12CAA45}"/>
                </a:ext>
              </a:extLst>
            </p:cNvPr>
            <p:cNvSpPr/>
            <p:nvPr/>
          </p:nvSpPr>
          <p:spPr>
            <a:xfrm>
              <a:off x="7220426" y="58069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15" name="Freeform: Shape 2114">
              <a:extLst>
                <a:ext uri="{FF2B5EF4-FFF2-40B4-BE49-F238E27FC236}">
                  <a16:creationId xmlns:a16="http://schemas.microsoft.com/office/drawing/2014/main" xmlns="" id="{859A0DF9-CB94-4A7A-8A7F-889E6E824E5B}"/>
                </a:ext>
              </a:extLst>
            </p:cNvPr>
            <p:cNvSpPr/>
            <p:nvPr/>
          </p:nvSpPr>
          <p:spPr>
            <a:xfrm>
              <a:off x="7226141" y="580215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9048"/>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16" name="Freeform: Shape 2115">
              <a:extLst>
                <a:ext uri="{FF2B5EF4-FFF2-40B4-BE49-F238E27FC236}">
                  <a16:creationId xmlns:a16="http://schemas.microsoft.com/office/drawing/2014/main" xmlns="" id="{2B7FE8B5-6D17-4B64-94DA-196FEC9C7141}"/>
                </a:ext>
              </a:extLst>
            </p:cNvPr>
            <p:cNvSpPr/>
            <p:nvPr/>
          </p:nvSpPr>
          <p:spPr>
            <a:xfrm>
              <a:off x="7213759" y="58078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17" name="Freeform: Shape 2116">
              <a:extLst>
                <a:ext uri="{FF2B5EF4-FFF2-40B4-BE49-F238E27FC236}">
                  <a16:creationId xmlns:a16="http://schemas.microsoft.com/office/drawing/2014/main" xmlns="" id="{E3DC2CAD-D273-461D-8B61-7B2B3C84872C}"/>
                </a:ext>
              </a:extLst>
            </p:cNvPr>
            <p:cNvSpPr/>
            <p:nvPr/>
          </p:nvSpPr>
          <p:spPr>
            <a:xfrm>
              <a:off x="7226141" y="58031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18" name="Freeform: Shape 2117">
              <a:extLst>
                <a:ext uri="{FF2B5EF4-FFF2-40B4-BE49-F238E27FC236}">
                  <a16:creationId xmlns:a16="http://schemas.microsoft.com/office/drawing/2014/main" xmlns="" id="{E9100F52-64FA-4C89-AC70-E2EDFD792C67}"/>
                </a:ext>
              </a:extLst>
            </p:cNvPr>
            <p:cNvSpPr/>
            <p:nvPr/>
          </p:nvSpPr>
          <p:spPr>
            <a:xfrm>
              <a:off x="7237571" y="580649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7144" y="6614"/>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19" name="Freeform: Shape 2118">
              <a:extLst>
                <a:ext uri="{FF2B5EF4-FFF2-40B4-BE49-F238E27FC236}">
                  <a16:creationId xmlns:a16="http://schemas.microsoft.com/office/drawing/2014/main" xmlns="" id="{6221B544-A93E-42D6-BBA5-46E7DB875880}"/>
                </a:ext>
              </a:extLst>
            </p:cNvPr>
            <p:cNvSpPr/>
            <p:nvPr/>
          </p:nvSpPr>
          <p:spPr>
            <a:xfrm>
              <a:off x="7237571" y="580620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20" name="Freeform: Shape 2119">
              <a:extLst>
                <a:ext uri="{FF2B5EF4-FFF2-40B4-BE49-F238E27FC236}">
                  <a16:creationId xmlns:a16="http://schemas.microsoft.com/office/drawing/2014/main" xmlns="" id="{2FE633E3-2461-421E-A8EB-57ED75838754}"/>
                </a:ext>
              </a:extLst>
            </p:cNvPr>
            <p:cNvSpPr/>
            <p:nvPr/>
          </p:nvSpPr>
          <p:spPr>
            <a:xfrm>
              <a:off x="7237571" y="58050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21" name="Freeform: Shape 2120">
              <a:extLst>
                <a:ext uri="{FF2B5EF4-FFF2-40B4-BE49-F238E27FC236}">
                  <a16:creationId xmlns:a16="http://schemas.microsoft.com/office/drawing/2014/main" xmlns="" id="{AEF95C5F-B474-40AF-B48A-FCCEB6B9A581}"/>
                </a:ext>
              </a:extLst>
            </p:cNvPr>
            <p:cNvSpPr/>
            <p:nvPr/>
          </p:nvSpPr>
          <p:spPr>
            <a:xfrm>
              <a:off x="7236619" y="5805963"/>
              <a:ext cx="9525" cy="9525"/>
            </a:xfrm>
            <a:custGeom>
              <a:avLst/>
              <a:gdLst>
                <a:gd name="connsiteX0" fmla="*/ 7144 w 9525"/>
                <a:gd name="connsiteY0" fmla="*/ 7144 h 9525"/>
                <a:gd name="connsiteX1" fmla="*/ 7144 w 9525"/>
                <a:gd name="connsiteY1" fmla="*/ 8097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7"/>
                  </a:lnTo>
                  <a:cubicBezTo>
                    <a:pt x="7144" y="8097"/>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22" name="Freeform: Shape 2121">
              <a:extLst>
                <a:ext uri="{FF2B5EF4-FFF2-40B4-BE49-F238E27FC236}">
                  <a16:creationId xmlns:a16="http://schemas.microsoft.com/office/drawing/2014/main" xmlns="" id="{10B90871-D290-49DB-81D8-FE09F2731C55}"/>
                </a:ext>
              </a:extLst>
            </p:cNvPr>
            <p:cNvSpPr/>
            <p:nvPr/>
          </p:nvSpPr>
          <p:spPr>
            <a:xfrm>
              <a:off x="7236619" y="58059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954"/>
                    <a:pt x="7144" y="8097"/>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23" name="Freeform: Shape 2122">
              <a:extLst>
                <a:ext uri="{FF2B5EF4-FFF2-40B4-BE49-F238E27FC236}">
                  <a16:creationId xmlns:a16="http://schemas.microsoft.com/office/drawing/2014/main" xmlns="" id="{A50B375D-15F5-4CC9-9256-ECAA959DEF2F}"/>
                </a:ext>
              </a:extLst>
            </p:cNvPr>
            <p:cNvSpPr/>
            <p:nvPr/>
          </p:nvSpPr>
          <p:spPr>
            <a:xfrm>
              <a:off x="7233867" y="5791887"/>
              <a:ext cx="9525" cy="9525"/>
            </a:xfrm>
            <a:custGeom>
              <a:avLst/>
              <a:gdLst>
                <a:gd name="connsiteX0" fmla="*/ 7990 w 9525"/>
                <a:gd name="connsiteY0" fmla="*/ 8837 h 9525"/>
                <a:gd name="connsiteX1" fmla="*/ 7990 w 9525"/>
                <a:gd name="connsiteY1" fmla="*/ 8837 h 9525"/>
              </a:gdLst>
              <a:ahLst/>
              <a:cxnLst>
                <a:cxn ang="0">
                  <a:pos x="connsiteX0" y="connsiteY0"/>
                </a:cxn>
                <a:cxn ang="0">
                  <a:pos x="connsiteX1" y="connsiteY1"/>
                </a:cxn>
              </a:cxnLst>
              <a:rect l="l" t="t" r="r" b="b"/>
              <a:pathLst>
                <a:path w="9525" h="9525">
                  <a:moveTo>
                    <a:pt x="7990" y="8837"/>
                  </a:moveTo>
                  <a:cubicBezTo>
                    <a:pt x="7990" y="8837"/>
                    <a:pt x="6086" y="5027"/>
                    <a:pt x="7990"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24" name="Freeform: Shape 2123">
              <a:extLst>
                <a:ext uri="{FF2B5EF4-FFF2-40B4-BE49-F238E27FC236}">
                  <a16:creationId xmlns:a16="http://schemas.microsoft.com/office/drawing/2014/main" xmlns="" id="{0FFC8B36-F0DC-45B6-A54F-73D2A56478D0}"/>
                </a:ext>
              </a:extLst>
            </p:cNvPr>
            <p:cNvSpPr/>
            <p:nvPr/>
          </p:nvSpPr>
          <p:spPr>
            <a:xfrm>
              <a:off x="7233761" y="5789771"/>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7"/>
                    <a:pt x="7144" y="7144"/>
                    <a:pt x="7144" y="7144"/>
                  </a:cubicBezTo>
                  <a:cubicBezTo>
                    <a:pt x="7144" y="8097"/>
                    <a:pt x="7144" y="8097"/>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25" name="Freeform: Shape 2124">
              <a:extLst>
                <a:ext uri="{FF2B5EF4-FFF2-40B4-BE49-F238E27FC236}">
                  <a16:creationId xmlns:a16="http://schemas.microsoft.com/office/drawing/2014/main" xmlns="" id="{7612FC24-3BD7-4D1E-8F55-F413324A64A0}"/>
                </a:ext>
              </a:extLst>
            </p:cNvPr>
            <p:cNvSpPr/>
            <p:nvPr/>
          </p:nvSpPr>
          <p:spPr>
            <a:xfrm>
              <a:off x="7229951" y="5788818"/>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lnTo>
                    <a:pt x="7144" y="7144"/>
                  </a:lnTo>
                  <a:cubicBezTo>
                    <a:pt x="7144" y="8096"/>
                    <a:pt x="7144" y="8096"/>
                    <a:pt x="7144"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26" name="Freeform: Shape 2125">
              <a:extLst>
                <a:ext uri="{FF2B5EF4-FFF2-40B4-BE49-F238E27FC236}">
                  <a16:creationId xmlns:a16="http://schemas.microsoft.com/office/drawing/2014/main" xmlns="" id="{518B1067-A106-4ED3-86DC-CE1CA8BF8A65}"/>
                </a:ext>
              </a:extLst>
            </p:cNvPr>
            <p:cNvSpPr/>
            <p:nvPr/>
          </p:nvSpPr>
          <p:spPr>
            <a:xfrm>
              <a:off x="7227094" y="5804349"/>
              <a:ext cx="9525" cy="9525"/>
            </a:xfrm>
            <a:custGeom>
              <a:avLst/>
              <a:gdLst>
                <a:gd name="connsiteX0" fmla="*/ 7144 w 9525"/>
                <a:gd name="connsiteY0" fmla="*/ 7805 h 9525"/>
                <a:gd name="connsiteX1" fmla="*/ 7144 w 9525"/>
                <a:gd name="connsiteY1" fmla="*/ 7805 h 9525"/>
              </a:gdLst>
              <a:ahLst/>
              <a:cxnLst>
                <a:cxn ang="0">
                  <a:pos x="connsiteX0" y="connsiteY0"/>
                </a:cxn>
                <a:cxn ang="0">
                  <a:pos x="connsiteX1" y="connsiteY1"/>
                </a:cxn>
              </a:cxnLst>
              <a:rect l="l" t="t" r="r" b="b"/>
              <a:pathLst>
                <a:path w="9525" h="9525">
                  <a:moveTo>
                    <a:pt x="7144" y="7805"/>
                  </a:moveTo>
                  <a:cubicBezTo>
                    <a:pt x="8096" y="12568"/>
                    <a:pt x="7144" y="4948"/>
                    <a:pt x="7144" y="780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27" name="Freeform: Shape 2126">
              <a:extLst>
                <a:ext uri="{FF2B5EF4-FFF2-40B4-BE49-F238E27FC236}">
                  <a16:creationId xmlns:a16="http://schemas.microsoft.com/office/drawing/2014/main" xmlns="" id="{BB3B852E-3146-4403-98BE-796DFC94D689}"/>
                </a:ext>
              </a:extLst>
            </p:cNvPr>
            <p:cNvSpPr/>
            <p:nvPr/>
          </p:nvSpPr>
          <p:spPr>
            <a:xfrm>
              <a:off x="7229528" y="5786363"/>
              <a:ext cx="9525" cy="9525"/>
            </a:xfrm>
            <a:custGeom>
              <a:avLst/>
              <a:gdLst>
                <a:gd name="connsiteX0" fmla="*/ 7567 w 9525"/>
                <a:gd name="connsiteY0" fmla="*/ 7694 h 9525"/>
                <a:gd name="connsiteX1" fmla="*/ 7567 w 9525"/>
                <a:gd name="connsiteY1" fmla="*/ 7694 h 9525"/>
              </a:gdLst>
              <a:ahLst/>
              <a:cxnLst>
                <a:cxn ang="0">
                  <a:pos x="connsiteX0" y="connsiteY0"/>
                </a:cxn>
                <a:cxn ang="0">
                  <a:pos x="connsiteX1" y="connsiteY1"/>
                </a:cxn>
              </a:cxnLst>
              <a:rect l="l" t="t" r="r" b="b"/>
              <a:pathLst>
                <a:path w="9525" h="9525">
                  <a:moveTo>
                    <a:pt x="7567" y="7694"/>
                  </a:moveTo>
                  <a:cubicBezTo>
                    <a:pt x="7567" y="5789"/>
                    <a:pt x="6615" y="9599"/>
                    <a:pt x="7567" y="76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28" name="Freeform: Shape 2127">
              <a:extLst>
                <a:ext uri="{FF2B5EF4-FFF2-40B4-BE49-F238E27FC236}">
                  <a16:creationId xmlns:a16="http://schemas.microsoft.com/office/drawing/2014/main" xmlns="" id="{87EF0630-38FA-4D27-8E9B-8875CE32A050}"/>
                </a:ext>
              </a:extLst>
            </p:cNvPr>
            <p:cNvSpPr/>
            <p:nvPr/>
          </p:nvSpPr>
          <p:spPr>
            <a:xfrm>
              <a:off x="7225189" y="5786722"/>
              <a:ext cx="9525" cy="9525"/>
            </a:xfrm>
            <a:custGeom>
              <a:avLst/>
              <a:gdLst>
                <a:gd name="connsiteX0" fmla="*/ 9049 w 9525"/>
                <a:gd name="connsiteY0" fmla="*/ 7335 h 9525"/>
                <a:gd name="connsiteX1" fmla="*/ 7144 w 9525"/>
                <a:gd name="connsiteY1" fmla="*/ 10193 h 9525"/>
                <a:gd name="connsiteX2" fmla="*/ 9049 w 9525"/>
                <a:gd name="connsiteY2" fmla="*/ 7335 h 9525"/>
              </a:gdLst>
              <a:ahLst/>
              <a:cxnLst>
                <a:cxn ang="0">
                  <a:pos x="connsiteX0" y="connsiteY0"/>
                </a:cxn>
                <a:cxn ang="0">
                  <a:pos x="connsiteX1" y="connsiteY1"/>
                </a:cxn>
                <a:cxn ang="0">
                  <a:pos x="connsiteX2" y="connsiteY2"/>
                </a:cxn>
              </a:cxnLst>
              <a:rect l="l" t="t" r="r" b="b"/>
              <a:pathLst>
                <a:path w="9525" h="9525">
                  <a:moveTo>
                    <a:pt x="9049" y="7335"/>
                  </a:moveTo>
                  <a:lnTo>
                    <a:pt x="7144" y="10193"/>
                  </a:lnTo>
                  <a:cubicBezTo>
                    <a:pt x="7144" y="9240"/>
                    <a:pt x="10001" y="6383"/>
                    <a:pt x="9049" y="733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29" name="Freeform: Shape 2128">
              <a:extLst>
                <a:ext uri="{FF2B5EF4-FFF2-40B4-BE49-F238E27FC236}">
                  <a16:creationId xmlns:a16="http://schemas.microsoft.com/office/drawing/2014/main" xmlns="" id="{9342068A-79EC-42B2-9D06-9CF4871C62C8}"/>
                </a:ext>
              </a:extLst>
            </p:cNvPr>
            <p:cNvSpPr/>
            <p:nvPr/>
          </p:nvSpPr>
          <p:spPr>
            <a:xfrm>
              <a:off x="7223813" y="5786766"/>
              <a:ext cx="9525" cy="9525"/>
            </a:xfrm>
            <a:custGeom>
              <a:avLst/>
              <a:gdLst>
                <a:gd name="connsiteX0" fmla="*/ 7567 w 9525"/>
                <a:gd name="connsiteY0" fmla="*/ 8244 h 9525"/>
                <a:gd name="connsiteX1" fmla="*/ 7567 w 9525"/>
                <a:gd name="connsiteY1" fmla="*/ 8244 h 9525"/>
                <a:gd name="connsiteX2" fmla="*/ 7567 w 9525"/>
                <a:gd name="connsiteY2" fmla="*/ 8244 h 9525"/>
              </a:gdLst>
              <a:ahLst/>
              <a:cxnLst>
                <a:cxn ang="0">
                  <a:pos x="connsiteX0" y="connsiteY0"/>
                </a:cxn>
                <a:cxn ang="0">
                  <a:pos x="connsiteX1" y="connsiteY1"/>
                </a:cxn>
                <a:cxn ang="0">
                  <a:pos x="connsiteX2" y="connsiteY2"/>
                </a:cxn>
              </a:cxnLst>
              <a:rect l="l" t="t" r="r" b="b"/>
              <a:pathLst>
                <a:path w="9525" h="9525">
                  <a:moveTo>
                    <a:pt x="7567" y="8244"/>
                  </a:moveTo>
                  <a:cubicBezTo>
                    <a:pt x="8519" y="7291"/>
                    <a:pt x="9472" y="6339"/>
                    <a:pt x="7567" y="8244"/>
                  </a:cubicBezTo>
                  <a:cubicBezTo>
                    <a:pt x="7567" y="7291"/>
                    <a:pt x="6615" y="8244"/>
                    <a:pt x="7567"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30" name="Freeform: Shape 2129">
              <a:extLst>
                <a:ext uri="{FF2B5EF4-FFF2-40B4-BE49-F238E27FC236}">
                  <a16:creationId xmlns:a16="http://schemas.microsoft.com/office/drawing/2014/main" xmlns="" id="{7418EBEC-4DFC-467F-A2FB-242A81EE8E67}"/>
                </a:ext>
              </a:extLst>
            </p:cNvPr>
            <p:cNvSpPr/>
            <p:nvPr/>
          </p:nvSpPr>
          <p:spPr>
            <a:xfrm>
              <a:off x="7226141" y="57811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31" name="Freeform: Shape 2130">
              <a:extLst>
                <a:ext uri="{FF2B5EF4-FFF2-40B4-BE49-F238E27FC236}">
                  <a16:creationId xmlns:a16="http://schemas.microsoft.com/office/drawing/2014/main" xmlns="" id="{131921ED-C57B-4B65-99D4-DA9A81D13A2C}"/>
                </a:ext>
              </a:extLst>
            </p:cNvPr>
            <p:cNvSpPr/>
            <p:nvPr/>
          </p:nvSpPr>
          <p:spPr>
            <a:xfrm>
              <a:off x="7242334" y="56707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954" y="8097"/>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32" name="Freeform: Shape 2131">
              <a:extLst>
                <a:ext uri="{FF2B5EF4-FFF2-40B4-BE49-F238E27FC236}">
                  <a16:creationId xmlns:a16="http://schemas.microsoft.com/office/drawing/2014/main" xmlns="" id="{65CAA114-ACC1-473F-97EF-986FDA7489E4}"/>
                </a:ext>
              </a:extLst>
            </p:cNvPr>
            <p:cNvSpPr/>
            <p:nvPr/>
          </p:nvSpPr>
          <p:spPr>
            <a:xfrm>
              <a:off x="7244297" y="5665628"/>
              <a:ext cx="9525" cy="9525"/>
            </a:xfrm>
            <a:custGeom>
              <a:avLst/>
              <a:gdLst>
                <a:gd name="connsiteX0" fmla="*/ 11847 w 9525"/>
                <a:gd name="connsiteY0" fmla="*/ 8414 h 9525"/>
                <a:gd name="connsiteX1" fmla="*/ 11847 w 9525"/>
                <a:gd name="connsiteY1" fmla="*/ 8414 h 9525"/>
              </a:gdLst>
              <a:ahLst/>
              <a:cxnLst>
                <a:cxn ang="0">
                  <a:pos x="connsiteX0" y="connsiteY0"/>
                </a:cxn>
                <a:cxn ang="0">
                  <a:pos x="connsiteX1" y="connsiteY1"/>
                </a:cxn>
              </a:cxnLst>
              <a:rect l="l" t="t" r="r" b="b"/>
              <a:pathLst>
                <a:path w="9525" h="9525">
                  <a:moveTo>
                    <a:pt x="11847" y="8414"/>
                  </a:moveTo>
                  <a:cubicBezTo>
                    <a:pt x="4228" y="5556"/>
                    <a:pt x="7085" y="8414"/>
                    <a:pt x="11847"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33" name="Freeform: Shape 2132">
              <a:extLst>
                <a:ext uri="{FF2B5EF4-FFF2-40B4-BE49-F238E27FC236}">
                  <a16:creationId xmlns:a16="http://schemas.microsoft.com/office/drawing/2014/main" xmlns="" id="{E273DC9E-2CDF-4D1D-9C79-D63731909D15}"/>
                </a:ext>
              </a:extLst>
            </p:cNvPr>
            <p:cNvSpPr/>
            <p:nvPr/>
          </p:nvSpPr>
          <p:spPr>
            <a:xfrm>
              <a:off x="7251859" y="56135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34" name="Freeform: Shape 2133">
              <a:extLst>
                <a:ext uri="{FF2B5EF4-FFF2-40B4-BE49-F238E27FC236}">
                  <a16:creationId xmlns:a16="http://schemas.microsoft.com/office/drawing/2014/main" xmlns="" id="{B075AC14-EB98-430F-AD97-10AEF7689E76}"/>
                </a:ext>
              </a:extLst>
            </p:cNvPr>
            <p:cNvSpPr/>
            <p:nvPr/>
          </p:nvSpPr>
          <p:spPr>
            <a:xfrm>
              <a:off x="7252811" y="55802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35" name="Freeform: Shape 2134">
              <a:extLst>
                <a:ext uri="{FF2B5EF4-FFF2-40B4-BE49-F238E27FC236}">
                  <a16:creationId xmlns:a16="http://schemas.microsoft.com/office/drawing/2014/main" xmlns="" id="{FFDF9298-E731-4732-9220-04C511FE6632}"/>
                </a:ext>
              </a:extLst>
            </p:cNvPr>
            <p:cNvSpPr/>
            <p:nvPr/>
          </p:nvSpPr>
          <p:spPr>
            <a:xfrm>
              <a:off x="7255669" y="55745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36" name="Freeform: Shape 2135">
              <a:extLst>
                <a:ext uri="{FF2B5EF4-FFF2-40B4-BE49-F238E27FC236}">
                  <a16:creationId xmlns:a16="http://schemas.microsoft.com/office/drawing/2014/main" xmlns="" id="{71F3BD1A-440C-4324-BFD3-46FA97A5D267}"/>
                </a:ext>
              </a:extLst>
            </p:cNvPr>
            <p:cNvSpPr/>
            <p:nvPr/>
          </p:nvSpPr>
          <p:spPr>
            <a:xfrm>
              <a:off x="7251859" y="561260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37" name="Freeform: Shape 2136">
              <a:extLst>
                <a:ext uri="{FF2B5EF4-FFF2-40B4-BE49-F238E27FC236}">
                  <a16:creationId xmlns:a16="http://schemas.microsoft.com/office/drawing/2014/main" xmlns="" id="{A5C732DA-D91A-4452-9FAC-8B96D067E5A1}"/>
                </a:ext>
              </a:extLst>
            </p:cNvPr>
            <p:cNvSpPr/>
            <p:nvPr/>
          </p:nvSpPr>
          <p:spPr>
            <a:xfrm>
              <a:off x="7240429" y="56602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38" name="Freeform: Shape 2137">
              <a:extLst>
                <a:ext uri="{FF2B5EF4-FFF2-40B4-BE49-F238E27FC236}">
                  <a16:creationId xmlns:a16="http://schemas.microsoft.com/office/drawing/2014/main" xmlns="" id="{A7849CA9-F65F-41F5-88A0-7207BBD56062}"/>
                </a:ext>
              </a:extLst>
            </p:cNvPr>
            <p:cNvSpPr/>
            <p:nvPr/>
          </p:nvSpPr>
          <p:spPr>
            <a:xfrm>
              <a:off x="7255669" y="562784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8097"/>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39" name="Freeform: Shape 2138">
              <a:extLst>
                <a:ext uri="{FF2B5EF4-FFF2-40B4-BE49-F238E27FC236}">
                  <a16:creationId xmlns:a16="http://schemas.microsoft.com/office/drawing/2014/main" xmlns="" id="{CF7D908F-C1BA-49D3-94BB-6C950A863056}"/>
                </a:ext>
              </a:extLst>
            </p:cNvPr>
            <p:cNvSpPr/>
            <p:nvPr/>
          </p:nvSpPr>
          <p:spPr>
            <a:xfrm>
              <a:off x="7253235" y="5639001"/>
              <a:ext cx="9525" cy="9525"/>
            </a:xfrm>
            <a:custGeom>
              <a:avLst/>
              <a:gdLst>
                <a:gd name="connsiteX0" fmla="*/ 10530 w 9525"/>
                <a:gd name="connsiteY0" fmla="*/ 7419 h 9525"/>
                <a:gd name="connsiteX1" fmla="*/ 10530 w 9525"/>
                <a:gd name="connsiteY1" fmla="*/ 7419 h 9525"/>
              </a:gdLst>
              <a:ahLst/>
              <a:cxnLst>
                <a:cxn ang="0">
                  <a:pos x="connsiteX0" y="connsiteY0"/>
                </a:cxn>
                <a:cxn ang="0">
                  <a:pos x="connsiteX1" y="connsiteY1"/>
                </a:cxn>
              </a:cxnLst>
              <a:rect l="l" t="t" r="r" b="b"/>
              <a:pathLst>
                <a:path w="9525" h="9525">
                  <a:moveTo>
                    <a:pt x="10530" y="7419"/>
                  </a:moveTo>
                  <a:cubicBezTo>
                    <a:pt x="10530" y="6466"/>
                    <a:pt x="2910" y="8371"/>
                    <a:pt x="10530" y="74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40" name="Freeform: Shape 2139">
              <a:extLst>
                <a:ext uri="{FF2B5EF4-FFF2-40B4-BE49-F238E27FC236}">
                  <a16:creationId xmlns:a16="http://schemas.microsoft.com/office/drawing/2014/main" xmlns="" id="{37F86BB3-BD8E-4559-AB8D-9900E5A9B43B}"/>
                </a:ext>
              </a:extLst>
            </p:cNvPr>
            <p:cNvSpPr/>
            <p:nvPr/>
          </p:nvSpPr>
          <p:spPr>
            <a:xfrm>
              <a:off x="7251859" y="565737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41" name="Freeform: Shape 2140">
              <a:extLst>
                <a:ext uri="{FF2B5EF4-FFF2-40B4-BE49-F238E27FC236}">
                  <a16:creationId xmlns:a16="http://schemas.microsoft.com/office/drawing/2014/main" xmlns="" id="{3EF79580-12ED-4D90-BE63-BAD5CC8A800F}"/>
                </a:ext>
              </a:extLst>
            </p:cNvPr>
            <p:cNvSpPr/>
            <p:nvPr/>
          </p:nvSpPr>
          <p:spPr>
            <a:xfrm>
              <a:off x="7255669" y="5619511"/>
              <a:ext cx="9525" cy="9525"/>
            </a:xfrm>
            <a:custGeom>
              <a:avLst/>
              <a:gdLst>
                <a:gd name="connsiteX0" fmla="*/ 7144 w 9525"/>
                <a:gd name="connsiteY0" fmla="*/ 7858 h 9525"/>
                <a:gd name="connsiteX1" fmla="*/ 8096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8096" y="7858"/>
                    <a:pt x="8096" y="7858"/>
                  </a:cubicBezTo>
                  <a:cubicBezTo>
                    <a:pt x="8096"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42" name="Freeform: Shape 2141">
              <a:extLst>
                <a:ext uri="{FF2B5EF4-FFF2-40B4-BE49-F238E27FC236}">
                  <a16:creationId xmlns:a16="http://schemas.microsoft.com/office/drawing/2014/main" xmlns="" id="{31B72DED-A603-4825-BDDF-AE34083C2881}"/>
                </a:ext>
              </a:extLst>
            </p:cNvPr>
            <p:cNvSpPr/>
            <p:nvPr/>
          </p:nvSpPr>
          <p:spPr>
            <a:xfrm>
              <a:off x="7217569" y="56488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43" name="Freeform: Shape 2142">
              <a:extLst>
                <a:ext uri="{FF2B5EF4-FFF2-40B4-BE49-F238E27FC236}">
                  <a16:creationId xmlns:a16="http://schemas.microsoft.com/office/drawing/2014/main" xmlns="" id="{31A0B9C1-814A-455C-AA7F-6FC1FE19CD20}"/>
                </a:ext>
              </a:extLst>
            </p:cNvPr>
            <p:cNvSpPr/>
            <p:nvPr/>
          </p:nvSpPr>
          <p:spPr>
            <a:xfrm>
              <a:off x="7201588" y="5662136"/>
              <a:ext cx="9525" cy="9525"/>
            </a:xfrm>
            <a:custGeom>
              <a:avLst/>
              <a:gdLst>
                <a:gd name="connsiteX0" fmla="*/ 8837 w 9525"/>
                <a:gd name="connsiteY0" fmla="*/ 7144 h 9525"/>
                <a:gd name="connsiteX1" fmla="*/ 8837 w 9525"/>
                <a:gd name="connsiteY1" fmla="*/ 7144 h 9525"/>
              </a:gdLst>
              <a:ahLst/>
              <a:cxnLst>
                <a:cxn ang="0">
                  <a:pos x="connsiteX0" y="connsiteY0"/>
                </a:cxn>
                <a:cxn ang="0">
                  <a:pos x="connsiteX1" y="connsiteY1"/>
                </a:cxn>
              </a:cxnLst>
              <a:rect l="l" t="t" r="r" b="b"/>
              <a:pathLst>
                <a:path w="9525" h="9525">
                  <a:moveTo>
                    <a:pt x="8837" y="7144"/>
                  </a:moveTo>
                  <a:cubicBezTo>
                    <a:pt x="8837" y="7144"/>
                    <a:pt x="5027" y="7144"/>
                    <a:pt x="883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44" name="Freeform: Shape 2143">
              <a:extLst>
                <a:ext uri="{FF2B5EF4-FFF2-40B4-BE49-F238E27FC236}">
                  <a16:creationId xmlns:a16="http://schemas.microsoft.com/office/drawing/2014/main" xmlns="" id="{1D8215D6-BCF1-465E-80F5-12D7053193FD}"/>
                </a:ext>
              </a:extLst>
            </p:cNvPr>
            <p:cNvSpPr/>
            <p:nvPr/>
          </p:nvSpPr>
          <p:spPr>
            <a:xfrm>
              <a:off x="7259479" y="55640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45" name="Freeform: Shape 2144">
              <a:extLst>
                <a:ext uri="{FF2B5EF4-FFF2-40B4-BE49-F238E27FC236}">
                  <a16:creationId xmlns:a16="http://schemas.microsoft.com/office/drawing/2014/main" xmlns="" id="{11CE30D5-25E2-40D3-938D-CF1A93EA5501}"/>
                </a:ext>
              </a:extLst>
            </p:cNvPr>
            <p:cNvSpPr/>
            <p:nvPr/>
          </p:nvSpPr>
          <p:spPr>
            <a:xfrm>
              <a:off x="7211700" y="5506878"/>
              <a:ext cx="9525" cy="19050"/>
            </a:xfrm>
            <a:custGeom>
              <a:avLst/>
              <a:gdLst>
                <a:gd name="connsiteX0" fmla="*/ 7297 w 9525"/>
                <a:gd name="connsiteY0" fmla="*/ 7144 h 19050"/>
                <a:gd name="connsiteX1" fmla="*/ 8250 w 9525"/>
                <a:gd name="connsiteY1" fmla="*/ 12859 h 19050"/>
                <a:gd name="connsiteX2" fmla="*/ 7297 w 9525"/>
                <a:gd name="connsiteY2" fmla="*/ 7144 h 19050"/>
              </a:gdLst>
              <a:ahLst/>
              <a:cxnLst>
                <a:cxn ang="0">
                  <a:pos x="connsiteX0" y="connsiteY0"/>
                </a:cxn>
                <a:cxn ang="0">
                  <a:pos x="connsiteX1" y="connsiteY1"/>
                </a:cxn>
                <a:cxn ang="0">
                  <a:pos x="connsiteX2" y="connsiteY2"/>
                </a:cxn>
              </a:cxnLst>
              <a:rect l="l" t="t" r="r" b="b"/>
              <a:pathLst>
                <a:path w="9525" h="19050">
                  <a:moveTo>
                    <a:pt x="7297" y="7144"/>
                  </a:moveTo>
                  <a:cubicBezTo>
                    <a:pt x="9202" y="10001"/>
                    <a:pt x="5392" y="10953"/>
                    <a:pt x="8250" y="12859"/>
                  </a:cubicBezTo>
                  <a:cubicBezTo>
                    <a:pt x="8250" y="11906"/>
                    <a:pt x="10155" y="8096"/>
                    <a:pt x="729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46" name="Freeform: Shape 2145">
              <a:extLst>
                <a:ext uri="{FF2B5EF4-FFF2-40B4-BE49-F238E27FC236}">
                  <a16:creationId xmlns:a16="http://schemas.microsoft.com/office/drawing/2014/main" xmlns="" id="{454B5842-6F02-46F7-AA94-900C6774EF89}"/>
                </a:ext>
              </a:extLst>
            </p:cNvPr>
            <p:cNvSpPr/>
            <p:nvPr/>
          </p:nvSpPr>
          <p:spPr>
            <a:xfrm>
              <a:off x="7240429" y="5659517"/>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7144" y="6906"/>
                    <a:pt x="7144" y="7858"/>
                  </a:cubicBez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47" name="Freeform: Shape 2146">
              <a:extLst>
                <a:ext uri="{FF2B5EF4-FFF2-40B4-BE49-F238E27FC236}">
                  <a16:creationId xmlns:a16="http://schemas.microsoft.com/office/drawing/2014/main" xmlns="" id="{CB782A73-F4CF-4FA7-8491-53CD4DA94281}"/>
                </a:ext>
              </a:extLst>
            </p:cNvPr>
            <p:cNvSpPr/>
            <p:nvPr/>
          </p:nvSpPr>
          <p:spPr>
            <a:xfrm>
              <a:off x="7212806" y="55125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48" name="Freeform: Shape 2147">
              <a:extLst>
                <a:ext uri="{FF2B5EF4-FFF2-40B4-BE49-F238E27FC236}">
                  <a16:creationId xmlns:a16="http://schemas.microsoft.com/office/drawing/2014/main" xmlns="" id="{F99F8F79-9283-46C6-BC14-F35C993D50D8}"/>
                </a:ext>
              </a:extLst>
            </p:cNvPr>
            <p:cNvSpPr/>
            <p:nvPr/>
          </p:nvSpPr>
          <p:spPr>
            <a:xfrm>
              <a:off x="7255669" y="555926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7144"/>
                  </a:cubicBezTo>
                  <a:cubicBezTo>
                    <a:pt x="7144"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49" name="Freeform: Shape 2148">
              <a:extLst>
                <a:ext uri="{FF2B5EF4-FFF2-40B4-BE49-F238E27FC236}">
                  <a16:creationId xmlns:a16="http://schemas.microsoft.com/office/drawing/2014/main" xmlns="" id="{25F3736A-3CE4-4669-9D8A-493813FFF69E}"/>
                </a:ext>
              </a:extLst>
            </p:cNvPr>
            <p:cNvSpPr/>
            <p:nvPr/>
          </p:nvSpPr>
          <p:spPr>
            <a:xfrm>
              <a:off x="7253764" y="55764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50" name="Freeform: Shape 2149">
              <a:extLst>
                <a:ext uri="{FF2B5EF4-FFF2-40B4-BE49-F238E27FC236}">
                  <a16:creationId xmlns:a16="http://schemas.microsoft.com/office/drawing/2014/main" xmlns="" id="{08327750-E3EB-4081-B608-110973D096E4}"/>
                </a:ext>
              </a:extLst>
            </p:cNvPr>
            <p:cNvSpPr/>
            <p:nvPr/>
          </p:nvSpPr>
          <p:spPr>
            <a:xfrm>
              <a:off x="7252261" y="5549070"/>
              <a:ext cx="9525" cy="9525"/>
            </a:xfrm>
            <a:custGeom>
              <a:avLst/>
              <a:gdLst>
                <a:gd name="connsiteX0" fmla="*/ 7694 w 9525"/>
                <a:gd name="connsiteY0" fmla="*/ 7815 h 9525"/>
                <a:gd name="connsiteX1" fmla="*/ 7694 w 9525"/>
                <a:gd name="connsiteY1" fmla="*/ 7815 h 9525"/>
              </a:gdLst>
              <a:ahLst/>
              <a:cxnLst>
                <a:cxn ang="0">
                  <a:pos x="connsiteX0" y="connsiteY0"/>
                </a:cxn>
                <a:cxn ang="0">
                  <a:pos x="connsiteX1" y="connsiteY1"/>
                </a:cxn>
              </a:cxnLst>
              <a:rect l="l" t="t" r="r" b="b"/>
              <a:pathLst>
                <a:path w="9525" h="9525">
                  <a:moveTo>
                    <a:pt x="7694" y="7815"/>
                  </a:moveTo>
                  <a:cubicBezTo>
                    <a:pt x="9599" y="5909"/>
                    <a:pt x="5789" y="8767"/>
                    <a:pt x="7694" y="781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51" name="Freeform: Shape 2150">
              <a:extLst>
                <a:ext uri="{FF2B5EF4-FFF2-40B4-BE49-F238E27FC236}">
                  <a16:creationId xmlns:a16="http://schemas.microsoft.com/office/drawing/2014/main" xmlns="" id="{D188CF11-FF24-4E8A-BBDE-5491AB722F5F}"/>
                </a:ext>
              </a:extLst>
            </p:cNvPr>
            <p:cNvSpPr/>
            <p:nvPr/>
          </p:nvSpPr>
          <p:spPr>
            <a:xfrm>
              <a:off x="7251435" y="554021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52" name="Freeform: Shape 2151">
              <a:extLst>
                <a:ext uri="{FF2B5EF4-FFF2-40B4-BE49-F238E27FC236}">
                  <a16:creationId xmlns:a16="http://schemas.microsoft.com/office/drawing/2014/main" xmlns="" id="{0733E030-0E05-4193-9FFA-F4E74E9DE5E8}"/>
                </a:ext>
              </a:extLst>
            </p:cNvPr>
            <p:cNvSpPr/>
            <p:nvPr/>
          </p:nvSpPr>
          <p:spPr>
            <a:xfrm>
              <a:off x="7212806" y="5619273"/>
              <a:ext cx="9525" cy="9525"/>
            </a:xfrm>
            <a:custGeom>
              <a:avLst/>
              <a:gdLst>
                <a:gd name="connsiteX0" fmla="*/ 10001 w 9525"/>
                <a:gd name="connsiteY0" fmla="*/ 7144 h 9525"/>
                <a:gd name="connsiteX1" fmla="*/ 7144 w 9525"/>
                <a:gd name="connsiteY1" fmla="*/ 8096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7144"/>
                    <a:pt x="7144" y="8096"/>
                  </a:cubicBezTo>
                  <a:cubicBezTo>
                    <a:pt x="9049" y="8096"/>
                    <a:pt x="10001" y="9049"/>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53" name="Freeform: Shape 2152">
              <a:extLst>
                <a:ext uri="{FF2B5EF4-FFF2-40B4-BE49-F238E27FC236}">
                  <a16:creationId xmlns:a16="http://schemas.microsoft.com/office/drawing/2014/main" xmlns="" id="{4A795008-E76F-44FE-B291-CCEA4D1639A2}"/>
                </a:ext>
              </a:extLst>
            </p:cNvPr>
            <p:cNvSpPr/>
            <p:nvPr/>
          </p:nvSpPr>
          <p:spPr>
            <a:xfrm>
              <a:off x="7240408" y="5660231"/>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5259" y="7144"/>
                    <a:pt x="8117" y="7144"/>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54" name="Freeform: Shape 2153">
              <a:extLst>
                <a:ext uri="{FF2B5EF4-FFF2-40B4-BE49-F238E27FC236}">
                  <a16:creationId xmlns:a16="http://schemas.microsoft.com/office/drawing/2014/main" xmlns="" id="{675C8F5D-2BBC-4667-9BA2-E7996BDD2260}"/>
                </a:ext>
              </a:extLst>
            </p:cNvPr>
            <p:cNvSpPr/>
            <p:nvPr/>
          </p:nvSpPr>
          <p:spPr>
            <a:xfrm>
              <a:off x="7229951" y="5547836"/>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7144" y="7144"/>
                  </a:lnTo>
                  <a:cubicBezTo>
                    <a:pt x="7144" y="8096"/>
                    <a:pt x="7144" y="9049"/>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55" name="Freeform: Shape 2154">
              <a:extLst>
                <a:ext uri="{FF2B5EF4-FFF2-40B4-BE49-F238E27FC236}">
                  <a16:creationId xmlns:a16="http://schemas.microsoft.com/office/drawing/2014/main" xmlns="" id="{438298E4-38E7-4B09-9456-8100E9D30965}"/>
                </a:ext>
              </a:extLst>
            </p:cNvPr>
            <p:cNvSpPr/>
            <p:nvPr/>
          </p:nvSpPr>
          <p:spPr>
            <a:xfrm>
              <a:off x="7212806" y="55697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56" name="Freeform: Shape 2155">
              <a:extLst>
                <a:ext uri="{FF2B5EF4-FFF2-40B4-BE49-F238E27FC236}">
                  <a16:creationId xmlns:a16="http://schemas.microsoft.com/office/drawing/2014/main" xmlns="" id="{C19A0AD5-B6BD-4468-96DA-C7B7CBD2F36E}"/>
                </a:ext>
              </a:extLst>
            </p:cNvPr>
            <p:cNvSpPr/>
            <p:nvPr/>
          </p:nvSpPr>
          <p:spPr>
            <a:xfrm>
              <a:off x="7229951" y="554331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9049" y="6906"/>
                    <a:pt x="9049"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57" name="Freeform: Shape 2156">
              <a:extLst>
                <a:ext uri="{FF2B5EF4-FFF2-40B4-BE49-F238E27FC236}">
                  <a16:creationId xmlns:a16="http://schemas.microsoft.com/office/drawing/2014/main" xmlns="" id="{ECFC0FD2-B9AA-4FA7-BFBE-F9F6878E1AE1}"/>
                </a:ext>
              </a:extLst>
            </p:cNvPr>
            <p:cNvSpPr/>
            <p:nvPr/>
          </p:nvSpPr>
          <p:spPr>
            <a:xfrm>
              <a:off x="7212806" y="562022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58" name="Freeform: Shape 2157">
              <a:extLst>
                <a:ext uri="{FF2B5EF4-FFF2-40B4-BE49-F238E27FC236}">
                  <a16:creationId xmlns:a16="http://schemas.microsoft.com/office/drawing/2014/main" xmlns="" id="{2D92F28C-2887-4091-811C-4D14B90FFD3B}"/>
                </a:ext>
              </a:extLst>
            </p:cNvPr>
            <p:cNvSpPr/>
            <p:nvPr/>
          </p:nvSpPr>
          <p:spPr>
            <a:xfrm>
              <a:off x="7188876" y="5504021"/>
              <a:ext cx="85725" cy="171450"/>
            </a:xfrm>
            <a:custGeom>
              <a:avLst/>
              <a:gdLst>
                <a:gd name="connsiteX0" fmla="*/ 37741 w 85725"/>
                <a:gd name="connsiteY0" fmla="*/ 132874 h 171450"/>
                <a:gd name="connsiteX1" fmla="*/ 25359 w 85725"/>
                <a:gd name="connsiteY1" fmla="*/ 121444 h 171450"/>
                <a:gd name="connsiteX2" fmla="*/ 26311 w 85725"/>
                <a:gd name="connsiteY2" fmla="*/ 121444 h 171450"/>
                <a:gd name="connsiteX3" fmla="*/ 27264 w 85725"/>
                <a:gd name="connsiteY3" fmla="*/ 118586 h 171450"/>
                <a:gd name="connsiteX4" fmla="*/ 35836 w 85725"/>
                <a:gd name="connsiteY4" fmla="*/ 120491 h 171450"/>
                <a:gd name="connsiteX5" fmla="*/ 28216 w 85725"/>
                <a:gd name="connsiteY5" fmla="*/ 53816 h 171450"/>
                <a:gd name="connsiteX6" fmla="*/ 28216 w 85725"/>
                <a:gd name="connsiteY6" fmla="*/ 52864 h 171450"/>
                <a:gd name="connsiteX7" fmla="*/ 27264 w 85725"/>
                <a:gd name="connsiteY7" fmla="*/ 31909 h 171450"/>
                <a:gd name="connsiteX8" fmla="*/ 32026 w 85725"/>
                <a:gd name="connsiteY8" fmla="*/ 30004 h 171450"/>
                <a:gd name="connsiteX9" fmla="*/ 51076 w 85725"/>
                <a:gd name="connsiteY9" fmla="*/ 31909 h 171450"/>
                <a:gd name="connsiteX10" fmla="*/ 55839 w 85725"/>
                <a:gd name="connsiteY10" fmla="*/ 69056 h 171450"/>
                <a:gd name="connsiteX11" fmla="*/ 50124 w 85725"/>
                <a:gd name="connsiteY11" fmla="*/ 66199 h 171450"/>
                <a:gd name="connsiteX12" fmla="*/ 62506 w 85725"/>
                <a:gd name="connsiteY12" fmla="*/ 82391 h 171450"/>
                <a:gd name="connsiteX13" fmla="*/ 53934 w 85725"/>
                <a:gd name="connsiteY13" fmla="*/ 65247 h 171450"/>
                <a:gd name="connsiteX14" fmla="*/ 53934 w 85725"/>
                <a:gd name="connsiteY14" fmla="*/ 66199 h 171450"/>
                <a:gd name="connsiteX15" fmla="*/ 54886 w 85725"/>
                <a:gd name="connsiteY15" fmla="*/ 78581 h 171450"/>
                <a:gd name="connsiteX16" fmla="*/ 63459 w 85725"/>
                <a:gd name="connsiteY16" fmla="*/ 84297 h 171450"/>
                <a:gd name="connsiteX17" fmla="*/ 66316 w 85725"/>
                <a:gd name="connsiteY17" fmla="*/ 131922 h 171450"/>
                <a:gd name="connsiteX18" fmla="*/ 66316 w 85725"/>
                <a:gd name="connsiteY18" fmla="*/ 136684 h 171450"/>
                <a:gd name="connsiteX19" fmla="*/ 59649 w 85725"/>
                <a:gd name="connsiteY19" fmla="*/ 141447 h 171450"/>
                <a:gd name="connsiteX20" fmla="*/ 66316 w 85725"/>
                <a:gd name="connsiteY20" fmla="*/ 145256 h 171450"/>
                <a:gd name="connsiteX21" fmla="*/ 57744 w 85725"/>
                <a:gd name="connsiteY21" fmla="*/ 149066 h 171450"/>
                <a:gd name="connsiteX22" fmla="*/ 68221 w 85725"/>
                <a:gd name="connsiteY22" fmla="*/ 159544 h 171450"/>
                <a:gd name="connsiteX23" fmla="*/ 60601 w 85725"/>
                <a:gd name="connsiteY23" fmla="*/ 163354 h 171450"/>
                <a:gd name="connsiteX24" fmla="*/ 65364 w 85725"/>
                <a:gd name="connsiteY24" fmla="*/ 168116 h 171450"/>
                <a:gd name="connsiteX25" fmla="*/ 63459 w 85725"/>
                <a:gd name="connsiteY25" fmla="*/ 167164 h 171450"/>
                <a:gd name="connsiteX26" fmla="*/ 66316 w 85725"/>
                <a:gd name="connsiteY26" fmla="*/ 153829 h 171450"/>
                <a:gd name="connsiteX27" fmla="*/ 73936 w 85725"/>
                <a:gd name="connsiteY27" fmla="*/ 151924 h 171450"/>
                <a:gd name="connsiteX28" fmla="*/ 71079 w 85725"/>
                <a:gd name="connsiteY28" fmla="*/ 130969 h 171450"/>
                <a:gd name="connsiteX29" fmla="*/ 65364 w 85725"/>
                <a:gd name="connsiteY29" fmla="*/ 125254 h 171450"/>
                <a:gd name="connsiteX30" fmla="*/ 75841 w 85725"/>
                <a:gd name="connsiteY30" fmla="*/ 122397 h 171450"/>
                <a:gd name="connsiteX31" fmla="*/ 71079 w 85725"/>
                <a:gd name="connsiteY31" fmla="*/ 116681 h 171450"/>
                <a:gd name="connsiteX32" fmla="*/ 68221 w 85725"/>
                <a:gd name="connsiteY32" fmla="*/ 83344 h 171450"/>
                <a:gd name="connsiteX33" fmla="*/ 75841 w 85725"/>
                <a:gd name="connsiteY33" fmla="*/ 83344 h 171450"/>
                <a:gd name="connsiteX34" fmla="*/ 77746 w 85725"/>
                <a:gd name="connsiteY34" fmla="*/ 81439 h 171450"/>
                <a:gd name="connsiteX35" fmla="*/ 71079 w 85725"/>
                <a:gd name="connsiteY35" fmla="*/ 74772 h 171450"/>
                <a:gd name="connsiteX36" fmla="*/ 80604 w 85725"/>
                <a:gd name="connsiteY36" fmla="*/ 70009 h 171450"/>
                <a:gd name="connsiteX37" fmla="*/ 72984 w 85725"/>
                <a:gd name="connsiteY37" fmla="*/ 68104 h 171450"/>
                <a:gd name="connsiteX38" fmla="*/ 79651 w 85725"/>
                <a:gd name="connsiteY38" fmla="*/ 66199 h 171450"/>
                <a:gd name="connsiteX39" fmla="*/ 71079 w 85725"/>
                <a:gd name="connsiteY39" fmla="*/ 78581 h 171450"/>
                <a:gd name="connsiteX40" fmla="*/ 78699 w 85725"/>
                <a:gd name="connsiteY40" fmla="*/ 70961 h 171450"/>
                <a:gd name="connsiteX41" fmla="*/ 70126 w 85725"/>
                <a:gd name="connsiteY41" fmla="*/ 73819 h 171450"/>
                <a:gd name="connsiteX42" fmla="*/ 69174 w 85725"/>
                <a:gd name="connsiteY42" fmla="*/ 54769 h 171450"/>
                <a:gd name="connsiteX43" fmla="*/ 67269 w 85725"/>
                <a:gd name="connsiteY43" fmla="*/ 50959 h 171450"/>
                <a:gd name="connsiteX44" fmla="*/ 67269 w 85725"/>
                <a:gd name="connsiteY44" fmla="*/ 36672 h 171450"/>
                <a:gd name="connsiteX45" fmla="*/ 65364 w 85725"/>
                <a:gd name="connsiteY45" fmla="*/ 22384 h 171450"/>
                <a:gd name="connsiteX46" fmla="*/ 72031 w 85725"/>
                <a:gd name="connsiteY46" fmla="*/ 10954 h 171450"/>
                <a:gd name="connsiteX47" fmla="*/ 53934 w 85725"/>
                <a:gd name="connsiteY47" fmla="*/ 18574 h 171450"/>
                <a:gd name="connsiteX48" fmla="*/ 57744 w 85725"/>
                <a:gd name="connsiteY48" fmla="*/ 13811 h 171450"/>
                <a:gd name="connsiteX49" fmla="*/ 34884 w 85725"/>
                <a:gd name="connsiteY49" fmla="*/ 17622 h 171450"/>
                <a:gd name="connsiteX50" fmla="*/ 24406 w 85725"/>
                <a:gd name="connsiteY50" fmla="*/ 7144 h 171450"/>
                <a:gd name="connsiteX51" fmla="*/ 26311 w 85725"/>
                <a:gd name="connsiteY51" fmla="*/ 11906 h 171450"/>
                <a:gd name="connsiteX52" fmla="*/ 7261 w 85725"/>
                <a:gd name="connsiteY52" fmla="*/ 10954 h 171450"/>
                <a:gd name="connsiteX53" fmla="*/ 7261 w 85725"/>
                <a:gd name="connsiteY53" fmla="*/ 67152 h 171450"/>
                <a:gd name="connsiteX54" fmla="*/ 15834 w 85725"/>
                <a:gd name="connsiteY54" fmla="*/ 70009 h 171450"/>
                <a:gd name="connsiteX55" fmla="*/ 16786 w 85725"/>
                <a:gd name="connsiteY55" fmla="*/ 99536 h 171450"/>
                <a:gd name="connsiteX56" fmla="*/ 9166 w 85725"/>
                <a:gd name="connsiteY56" fmla="*/ 97631 h 171450"/>
                <a:gd name="connsiteX57" fmla="*/ 16786 w 85725"/>
                <a:gd name="connsiteY57" fmla="*/ 106204 h 171450"/>
                <a:gd name="connsiteX58" fmla="*/ 15834 w 85725"/>
                <a:gd name="connsiteY58" fmla="*/ 103347 h 171450"/>
                <a:gd name="connsiteX59" fmla="*/ 21549 w 85725"/>
                <a:gd name="connsiteY59" fmla="*/ 106204 h 171450"/>
                <a:gd name="connsiteX60" fmla="*/ 15834 w 85725"/>
                <a:gd name="connsiteY60" fmla="*/ 115729 h 171450"/>
                <a:gd name="connsiteX61" fmla="*/ 15834 w 85725"/>
                <a:gd name="connsiteY61" fmla="*/ 165259 h 171450"/>
                <a:gd name="connsiteX62" fmla="*/ 37741 w 85725"/>
                <a:gd name="connsiteY62" fmla="*/ 165259 h 171450"/>
                <a:gd name="connsiteX63" fmla="*/ 37741 w 85725"/>
                <a:gd name="connsiteY63" fmla="*/ 164306 h 171450"/>
                <a:gd name="connsiteX64" fmla="*/ 38694 w 85725"/>
                <a:gd name="connsiteY64" fmla="*/ 161449 h 171450"/>
                <a:gd name="connsiteX65" fmla="*/ 32979 w 85725"/>
                <a:gd name="connsiteY65" fmla="*/ 159544 h 171450"/>
                <a:gd name="connsiteX66" fmla="*/ 32026 w 85725"/>
                <a:gd name="connsiteY66" fmla="*/ 140494 h 171450"/>
                <a:gd name="connsiteX67" fmla="*/ 37741 w 85725"/>
                <a:gd name="connsiteY67" fmla="*/ 132874 h 171450"/>
                <a:gd name="connsiteX68" fmla="*/ 28216 w 85725"/>
                <a:gd name="connsiteY68" fmla="*/ 99536 h 171450"/>
                <a:gd name="connsiteX69" fmla="*/ 28216 w 85725"/>
                <a:gd name="connsiteY69" fmla="*/ 99536 h 171450"/>
                <a:gd name="connsiteX70" fmla="*/ 28216 w 85725"/>
                <a:gd name="connsiteY70" fmla="*/ 96679 h 171450"/>
                <a:gd name="connsiteX71" fmla="*/ 28216 w 85725"/>
                <a:gd name="connsiteY71" fmla="*/ 96679 h 171450"/>
                <a:gd name="connsiteX72" fmla="*/ 9166 w 85725"/>
                <a:gd name="connsiteY72" fmla="*/ 103347 h 171450"/>
                <a:gd name="connsiteX73" fmla="*/ 9166 w 85725"/>
                <a:gd name="connsiteY73" fmla="*/ 103347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5725" h="171450">
                  <a:moveTo>
                    <a:pt x="37741" y="132874"/>
                  </a:moveTo>
                  <a:cubicBezTo>
                    <a:pt x="37741" y="135731"/>
                    <a:pt x="31074" y="121444"/>
                    <a:pt x="25359" y="121444"/>
                  </a:cubicBezTo>
                  <a:cubicBezTo>
                    <a:pt x="27264" y="122397"/>
                    <a:pt x="27264" y="122397"/>
                    <a:pt x="26311" y="121444"/>
                  </a:cubicBezTo>
                  <a:cubicBezTo>
                    <a:pt x="31074" y="123349"/>
                    <a:pt x="32026" y="122397"/>
                    <a:pt x="27264" y="118586"/>
                  </a:cubicBezTo>
                  <a:cubicBezTo>
                    <a:pt x="33931" y="117634"/>
                    <a:pt x="28216" y="122397"/>
                    <a:pt x="35836" y="120491"/>
                  </a:cubicBezTo>
                  <a:cubicBezTo>
                    <a:pt x="39646" y="111919"/>
                    <a:pt x="32026" y="62389"/>
                    <a:pt x="28216" y="53816"/>
                  </a:cubicBezTo>
                  <a:cubicBezTo>
                    <a:pt x="32979" y="53816"/>
                    <a:pt x="32979" y="52864"/>
                    <a:pt x="28216" y="52864"/>
                  </a:cubicBezTo>
                  <a:cubicBezTo>
                    <a:pt x="30121" y="47149"/>
                    <a:pt x="37741" y="38577"/>
                    <a:pt x="27264" y="31909"/>
                  </a:cubicBezTo>
                  <a:cubicBezTo>
                    <a:pt x="31074" y="35719"/>
                    <a:pt x="34884" y="29052"/>
                    <a:pt x="32026" y="30004"/>
                  </a:cubicBezTo>
                  <a:cubicBezTo>
                    <a:pt x="39646" y="33814"/>
                    <a:pt x="47266" y="36672"/>
                    <a:pt x="51076" y="31909"/>
                  </a:cubicBezTo>
                  <a:cubicBezTo>
                    <a:pt x="49171" y="37624"/>
                    <a:pt x="49171" y="53816"/>
                    <a:pt x="55839" y="69056"/>
                  </a:cubicBezTo>
                  <a:cubicBezTo>
                    <a:pt x="53934" y="68104"/>
                    <a:pt x="52029" y="67152"/>
                    <a:pt x="50124" y="66199"/>
                  </a:cubicBezTo>
                  <a:cubicBezTo>
                    <a:pt x="56791" y="75724"/>
                    <a:pt x="48219" y="82391"/>
                    <a:pt x="62506" y="82391"/>
                  </a:cubicBezTo>
                  <a:cubicBezTo>
                    <a:pt x="59649" y="83344"/>
                    <a:pt x="56791" y="64294"/>
                    <a:pt x="53934" y="65247"/>
                  </a:cubicBezTo>
                  <a:cubicBezTo>
                    <a:pt x="57744" y="65247"/>
                    <a:pt x="57744" y="66199"/>
                    <a:pt x="53934" y="66199"/>
                  </a:cubicBezTo>
                  <a:cubicBezTo>
                    <a:pt x="53934" y="66199"/>
                    <a:pt x="64411" y="77629"/>
                    <a:pt x="54886" y="78581"/>
                  </a:cubicBezTo>
                  <a:cubicBezTo>
                    <a:pt x="55839" y="79534"/>
                    <a:pt x="62506" y="87154"/>
                    <a:pt x="63459" y="84297"/>
                  </a:cubicBezTo>
                  <a:cubicBezTo>
                    <a:pt x="55839" y="78581"/>
                    <a:pt x="66316" y="126206"/>
                    <a:pt x="66316" y="131922"/>
                  </a:cubicBezTo>
                  <a:cubicBezTo>
                    <a:pt x="58696" y="126206"/>
                    <a:pt x="66316" y="137636"/>
                    <a:pt x="66316" y="136684"/>
                  </a:cubicBezTo>
                  <a:cubicBezTo>
                    <a:pt x="63459" y="136684"/>
                    <a:pt x="65364" y="136684"/>
                    <a:pt x="59649" y="141447"/>
                  </a:cubicBezTo>
                  <a:cubicBezTo>
                    <a:pt x="59649" y="139541"/>
                    <a:pt x="67269" y="145256"/>
                    <a:pt x="66316" y="145256"/>
                  </a:cubicBezTo>
                  <a:cubicBezTo>
                    <a:pt x="57744" y="142399"/>
                    <a:pt x="59649" y="150019"/>
                    <a:pt x="57744" y="149066"/>
                  </a:cubicBezTo>
                  <a:cubicBezTo>
                    <a:pt x="59649" y="150972"/>
                    <a:pt x="65364" y="155734"/>
                    <a:pt x="68221" y="159544"/>
                  </a:cubicBezTo>
                  <a:cubicBezTo>
                    <a:pt x="63459" y="161449"/>
                    <a:pt x="63459" y="164306"/>
                    <a:pt x="60601" y="163354"/>
                  </a:cubicBezTo>
                  <a:cubicBezTo>
                    <a:pt x="63459" y="166211"/>
                    <a:pt x="59649" y="168116"/>
                    <a:pt x="65364" y="168116"/>
                  </a:cubicBezTo>
                  <a:cubicBezTo>
                    <a:pt x="67269" y="167164"/>
                    <a:pt x="66316" y="167164"/>
                    <a:pt x="63459" y="167164"/>
                  </a:cubicBezTo>
                  <a:cubicBezTo>
                    <a:pt x="63459" y="167164"/>
                    <a:pt x="78699" y="159544"/>
                    <a:pt x="66316" y="153829"/>
                  </a:cubicBezTo>
                  <a:cubicBezTo>
                    <a:pt x="69174" y="152877"/>
                    <a:pt x="71079" y="152877"/>
                    <a:pt x="73936" y="151924"/>
                  </a:cubicBezTo>
                  <a:cubicBezTo>
                    <a:pt x="72031" y="148114"/>
                    <a:pt x="77746" y="139541"/>
                    <a:pt x="71079" y="130969"/>
                  </a:cubicBezTo>
                  <a:cubicBezTo>
                    <a:pt x="82509" y="130969"/>
                    <a:pt x="67269" y="127159"/>
                    <a:pt x="65364" y="125254"/>
                  </a:cubicBezTo>
                  <a:cubicBezTo>
                    <a:pt x="72984" y="124302"/>
                    <a:pt x="68221" y="124302"/>
                    <a:pt x="75841" y="122397"/>
                  </a:cubicBezTo>
                  <a:cubicBezTo>
                    <a:pt x="76794" y="122397"/>
                    <a:pt x="71079" y="117634"/>
                    <a:pt x="71079" y="116681"/>
                  </a:cubicBezTo>
                  <a:cubicBezTo>
                    <a:pt x="72984" y="94774"/>
                    <a:pt x="79651" y="97631"/>
                    <a:pt x="68221" y="83344"/>
                  </a:cubicBezTo>
                  <a:cubicBezTo>
                    <a:pt x="70126" y="78581"/>
                    <a:pt x="73936" y="83344"/>
                    <a:pt x="75841" y="83344"/>
                  </a:cubicBezTo>
                  <a:cubicBezTo>
                    <a:pt x="73936" y="83344"/>
                    <a:pt x="73936" y="82391"/>
                    <a:pt x="77746" y="81439"/>
                  </a:cubicBezTo>
                  <a:cubicBezTo>
                    <a:pt x="77746" y="81439"/>
                    <a:pt x="72031" y="77629"/>
                    <a:pt x="71079" y="74772"/>
                  </a:cubicBezTo>
                  <a:cubicBezTo>
                    <a:pt x="74889" y="72866"/>
                    <a:pt x="78699" y="71914"/>
                    <a:pt x="80604" y="70009"/>
                  </a:cubicBezTo>
                  <a:cubicBezTo>
                    <a:pt x="75841" y="66199"/>
                    <a:pt x="82509" y="71914"/>
                    <a:pt x="72984" y="68104"/>
                  </a:cubicBezTo>
                  <a:cubicBezTo>
                    <a:pt x="74889" y="67152"/>
                    <a:pt x="78699" y="65247"/>
                    <a:pt x="79651" y="66199"/>
                  </a:cubicBezTo>
                  <a:cubicBezTo>
                    <a:pt x="82509" y="64294"/>
                    <a:pt x="72984" y="81439"/>
                    <a:pt x="71079" y="78581"/>
                  </a:cubicBezTo>
                  <a:cubicBezTo>
                    <a:pt x="71079" y="78581"/>
                    <a:pt x="80604" y="72866"/>
                    <a:pt x="78699" y="70961"/>
                  </a:cubicBezTo>
                  <a:cubicBezTo>
                    <a:pt x="72031" y="72866"/>
                    <a:pt x="76794" y="71914"/>
                    <a:pt x="70126" y="73819"/>
                  </a:cubicBezTo>
                  <a:cubicBezTo>
                    <a:pt x="82509" y="69056"/>
                    <a:pt x="68221" y="58579"/>
                    <a:pt x="69174" y="54769"/>
                  </a:cubicBezTo>
                  <a:cubicBezTo>
                    <a:pt x="79651" y="57627"/>
                    <a:pt x="70126" y="50006"/>
                    <a:pt x="67269" y="50959"/>
                  </a:cubicBezTo>
                  <a:cubicBezTo>
                    <a:pt x="75841" y="48102"/>
                    <a:pt x="68221" y="35719"/>
                    <a:pt x="67269" y="36672"/>
                  </a:cubicBezTo>
                  <a:cubicBezTo>
                    <a:pt x="81556" y="30956"/>
                    <a:pt x="64411" y="19527"/>
                    <a:pt x="65364" y="22384"/>
                  </a:cubicBezTo>
                  <a:cubicBezTo>
                    <a:pt x="66316" y="21431"/>
                    <a:pt x="74889" y="12859"/>
                    <a:pt x="72031" y="10954"/>
                  </a:cubicBezTo>
                  <a:cubicBezTo>
                    <a:pt x="54886" y="18574"/>
                    <a:pt x="66316" y="12859"/>
                    <a:pt x="53934" y="18574"/>
                  </a:cubicBezTo>
                  <a:cubicBezTo>
                    <a:pt x="65364" y="1429"/>
                    <a:pt x="59649" y="17622"/>
                    <a:pt x="57744" y="13811"/>
                  </a:cubicBezTo>
                  <a:cubicBezTo>
                    <a:pt x="52029" y="20479"/>
                    <a:pt x="32026" y="3334"/>
                    <a:pt x="34884" y="17622"/>
                  </a:cubicBezTo>
                  <a:cubicBezTo>
                    <a:pt x="31074" y="19527"/>
                    <a:pt x="27264" y="9049"/>
                    <a:pt x="24406" y="7144"/>
                  </a:cubicBezTo>
                  <a:cubicBezTo>
                    <a:pt x="21549" y="9049"/>
                    <a:pt x="21549" y="10954"/>
                    <a:pt x="26311" y="11906"/>
                  </a:cubicBezTo>
                  <a:cubicBezTo>
                    <a:pt x="27264" y="10002"/>
                    <a:pt x="5356" y="10954"/>
                    <a:pt x="7261" y="10954"/>
                  </a:cubicBezTo>
                  <a:cubicBezTo>
                    <a:pt x="9166" y="41434"/>
                    <a:pt x="13929" y="44291"/>
                    <a:pt x="7261" y="67152"/>
                  </a:cubicBezTo>
                  <a:cubicBezTo>
                    <a:pt x="10119" y="68104"/>
                    <a:pt x="12976" y="69056"/>
                    <a:pt x="15834" y="70009"/>
                  </a:cubicBezTo>
                  <a:cubicBezTo>
                    <a:pt x="12024" y="78581"/>
                    <a:pt x="19644" y="97631"/>
                    <a:pt x="16786" y="99536"/>
                  </a:cubicBezTo>
                  <a:cubicBezTo>
                    <a:pt x="16786" y="99536"/>
                    <a:pt x="11071" y="97631"/>
                    <a:pt x="9166" y="97631"/>
                  </a:cubicBezTo>
                  <a:cubicBezTo>
                    <a:pt x="13929" y="100489"/>
                    <a:pt x="12024" y="107156"/>
                    <a:pt x="16786" y="106204"/>
                  </a:cubicBezTo>
                  <a:cubicBezTo>
                    <a:pt x="15834" y="106204"/>
                    <a:pt x="15834" y="103347"/>
                    <a:pt x="15834" y="103347"/>
                  </a:cubicBezTo>
                  <a:cubicBezTo>
                    <a:pt x="16786" y="106204"/>
                    <a:pt x="18691" y="106204"/>
                    <a:pt x="21549" y="106204"/>
                  </a:cubicBezTo>
                  <a:cubicBezTo>
                    <a:pt x="2499" y="110966"/>
                    <a:pt x="24406" y="117634"/>
                    <a:pt x="15834" y="115729"/>
                  </a:cubicBezTo>
                  <a:cubicBezTo>
                    <a:pt x="28216" y="125254"/>
                    <a:pt x="15834" y="160497"/>
                    <a:pt x="15834" y="165259"/>
                  </a:cubicBezTo>
                  <a:cubicBezTo>
                    <a:pt x="18691" y="169069"/>
                    <a:pt x="36789" y="166211"/>
                    <a:pt x="37741" y="165259"/>
                  </a:cubicBezTo>
                  <a:cubicBezTo>
                    <a:pt x="33931" y="160497"/>
                    <a:pt x="36789" y="165259"/>
                    <a:pt x="37741" y="164306"/>
                  </a:cubicBezTo>
                  <a:cubicBezTo>
                    <a:pt x="35836" y="162402"/>
                    <a:pt x="36789" y="161449"/>
                    <a:pt x="38694" y="161449"/>
                  </a:cubicBezTo>
                  <a:cubicBezTo>
                    <a:pt x="38694" y="157639"/>
                    <a:pt x="35836" y="161449"/>
                    <a:pt x="32979" y="159544"/>
                  </a:cubicBezTo>
                  <a:cubicBezTo>
                    <a:pt x="38694" y="157639"/>
                    <a:pt x="39646" y="142399"/>
                    <a:pt x="32026" y="140494"/>
                  </a:cubicBezTo>
                  <a:cubicBezTo>
                    <a:pt x="43456" y="133827"/>
                    <a:pt x="25359" y="137636"/>
                    <a:pt x="37741" y="132874"/>
                  </a:cubicBezTo>
                  <a:close/>
                  <a:moveTo>
                    <a:pt x="28216" y="99536"/>
                  </a:moveTo>
                  <a:cubicBezTo>
                    <a:pt x="29169" y="99536"/>
                    <a:pt x="29169" y="100489"/>
                    <a:pt x="28216" y="99536"/>
                  </a:cubicBezTo>
                  <a:close/>
                  <a:moveTo>
                    <a:pt x="28216" y="96679"/>
                  </a:moveTo>
                  <a:cubicBezTo>
                    <a:pt x="28216" y="97631"/>
                    <a:pt x="25359" y="98584"/>
                    <a:pt x="28216" y="96679"/>
                  </a:cubicBezTo>
                  <a:close/>
                  <a:moveTo>
                    <a:pt x="9166" y="103347"/>
                  </a:moveTo>
                  <a:cubicBezTo>
                    <a:pt x="8214" y="102394"/>
                    <a:pt x="12976" y="104299"/>
                    <a:pt x="9166" y="1033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59" name="Freeform: Shape 2158">
              <a:extLst>
                <a:ext uri="{FF2B5EF4-FFF2-40B4-BE49-F238E27FC236}">
                  <a16:creationId xmlns:a16="http://schemas.microsoft.com/office/drawing/2014/main" xmlns="" id="{E28AEB36-B26C-4FB2-A4B1-2F8E5CD25407}"/>
                </a:ext>
              </a:extLst>
            </p:cNvPr>
            <p:cNvSpPr/>
            <p:nvPr/>
          </p:nvSpPr>
          <p:spPr>
            <a:xfrm>
              <a:off x="7194709" y="56002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60" name="Freeform: Shape 2159">
              <a:extLst>
                <a:ext uri="{FF2B5EF4-FFF2-40B4-BE49-F238E27FC236}">
                  <a16:creationId xmlns:a16="http://schemas.microsoft.com/office/drawing/2014/main" xmlns="" id="{909B55F2-202F-4D6A-8C4C-C59935A11C18}"/>
                </a:ext>
              </a:extLst>
            </p:cNvPr>
            <p:cNvSpPr/>
            <p:nvPr/>
          </p:nvSpPr>
          <p:spPr>
            <a:xfrm>
              <a:off x="7251435" y="561355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61" name="Freeform: Shape 2160">
              <a:extLst>
                <a:ext uri="{FF2B5EF4-FFF2-40B4-BE49-F238E27FC236}">
                  <a16:creationId xmlns:a16="http://schemas.microsoft.com/office/drawing/2014/main" xmlns="" id="{C7124B0D-6EDB-432A-89D4-0256E6966931}"/>
                </a:ext>
              </a:extLst>
            </p:cNvPr>
            <p:cNvSpPr/>
            <p:nvPr/>
          </p:nvSpPr>
          <p:spPr>
            <a:xfrm>
              <a:off x="7213865" y="557260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7144"/>
                    <a:pt x="7990" y="7144"/>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62" name="Freeform: Shape 2161">
              <a:extLst>
                <a:ext uri="{FF2B5EF4-FFF2-40B4-BE49-F238E27FC236}">
                  <a16:creationId xmlns:a16="http://schemas.microsoft.com/office/drawing/2014/main" xmlns="" id="{96731C86-D294-4932-850C-BC9ECE322F4B}"/>
                </a:ext>
              </a:extLst>
            </p:cNvPr>
            <p:cNvSpPr/>
            <p:nvPr/>
          </p:nvSpPr>
          <p:spPr>
            <a:xfrm>
              <a:off x="7241910" y="562975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63" name="Freeform: Shape 2162">
              <a:extLst>
                <a:ext uri="{FF2B5EF4-FFF2-40B4-BE49-F238E27FC236}">
                  <a16:creationId xmlns:a16="http://schemas.microsoft.com/office/drawing/2014/main" xmlns="" id="{6A62B4CB-49FA-4669-B1ED-1E52C6F2ECDF}"/>
                </a:ext>
              </a:extLst>
            </p:cNvPr>
            <p:cNvSpPr/>
            <p:nvPr/>
          </p:nvSpPr>
          <p:spPr>
            <a:xfrm>
              <a:off x="7241381" y="563641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714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64" name="Freeform: Shape 2163">
              <a:extLst>
                <a:ext uri="{FF2B5EF4-FFF2-40B4-BE49-F238E27FC236}">
                  <a16:creationId xmlns:a16="http://schemas.microsoft.com/office/drawing/2014/main" xmlns="" id="{DB970689-76DB-4B5C-80E0-4803B87D7A9A}"/>
                </a:ext>
              </a:extLst>
            </p:cNvPr>
            <p:cNvSpPr/>
            <p:nvPr/>
          </p:nvSpPr>
          <p:spPr>
            <a:xfrm>
              <a:off x="7240429" y="56421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65" name="Freeform: Shape 2164">
              <a:extLst>
                <a:ext uri="{FF2B5EF4-FFF2-40B4-BE49-F238E27FC236}">
                  <a16:creationId xmlns:a16="http://schemas.microsoft.com/office/drawing/2014/main" xmlns="" id="{E0CA7608-55D8-4C18-AABA-DAB02D8C4983}"/>
                </a:ext>
              </a:extLst>
            </p:cNvPr>
            <p:cNvSpPr/>
            <p:nvPr/>
          </p:nvSpPr>
          <p:spPr>
            <a:xfrm>
              <a:off x="7233999" y="5577601"/>
              <a:ext cx="9525" cy="9525"/>
            </a:xfrm>
            <a:custGeom>
              <a:avLst/>
              <a:gdLst>
                <a:gd name="connsiteX0" fmla="*/ 7858 w 9525"/>
                <a:gd name="connsiteY0" fmla="*/ 7858 h 9525"/>
                <a:gd name="connsiteX1" fmla="*/ 7858 w 9525"/>
                <a:gd name="connsiteY1" fmla="*/ 7858 h 9525"/>
                <a:gd name="connsiteX2" fmla="*/ 7858 w 9525"/>
                <a:gd name="connsiteY2" fmla="*/ 7858 h 9525"/>
              </a:gdLst>
              <a:ahLst/>
              <a:cxnLst>
                <a:cxn ang="0">
                  <a:pos x="connsiteX0" y="connsiteY0"/>
                </a:cxn>
                <a:cxn ang="0">
                  <a:pos x="connsiteX1" y="connsiteY1"/>
                </a:cxn>
                <a:cxn ang="0">
                  <a:pos x="connsiteX2" y="connsiteY2"/>
                </a:cxn>
              </a:cxnLst>
              <a:rect l="l" t="t" r="r" b="b"/>
              <a:pathLst>
                <a:path w="9525" h="9525">
                  <a:moveTo>
                    <a:pt x="7858" y="7858"/>
                  </a:moveTo>
                  <a:cubicBezTo>
                    <a:pt x="7858" y="6906"/>
                    <a:pt x="6906" y="6906"/>
                    <a:pt x="7858" y="7858"/>
                  </a:cubicBezTo>
                  <a:cubicBezTo>
                    <a:pt x="6906" y="6906"/>
                    <a:pt x="6906" y="6906"/>
                    <a:pt x="7858"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66" name="Freeform: Shape 2165">
              <a:extLst>
                <a:ext uri="{FF2B5EF4-FFF2-40B4-BE49-F238E27FC236}">
                  <a16:creationId xmlns:a16="http://schemas.microsoft.com/office/drawing/2014/main" xmlns="" id="{D4A615F1-909C-49BD-A6EF-02AC093E4DB1}"/>
                </a:ext>
              </a:extLst>
            </p:cNvPr>
            <p:cNvSpPr/>
            <p:nvPr/>
          </p:nvSpPr>
          <p:spPr>
            <a:xfrm>
              <a:off x="7240756" y="5582126"/>
              <a:ext cx="9525" cy="9525"/>
            </a:xfrm>
            <a:custGeom>
              <a:avLst/>
              <a:gdLst>
                <a:gd name="connsiteX0" fmla="*/ 8722 w 9525"/>
                <a:gd name="connsiteY0" fmla="*/ 8097 h 9525"/>
                <a:gd name="connsiteX1" fmla="*/ 7769 w 9525"/>
                <a:gd name="connsiteY1" fmla="*/ 7144 h 9525"/>
                <a:gd name="connsiteX2" fmla="*/ 8722 w 9525"/>
                <a:gd name="connsiteY2" fmla="*/ 8097 h 9525"/>
              </a:gdLst>
              <a:ahLst/>
              <a:cxnLst>
                <a:cxn ang="0">
                  <a:pos x="connsiteX0" y="connsiteY0"/>
                </a:cxn>
                <a:cxn ang="0">
                  <a:pos x="connsiteX1" y="connsiteY1"/>
                </a:cxn>
                <a:cxn ang="0">
                  <a:pos x="connsiteX2" y="connsiteY2"/>
                </a:cxn>
              </a:cxnLst>
              <a:rect l="l" t="t" r="r" b="b"/>
              <a:pathLst>
                <a:path w="9525" h="9525">
                  <a:moveTo>
                    <a:pt x="8722" y="8097"/>
                  </a:moveTo>
                  <a:cubicBezTo>
                    <a:pt x="7769" y="8097"/>
                    <a:pt x="7769" y="7144"/>
                    <a:pt x="7769" y="7144"/>
                  </a:cubicBezTo>
                  <a:cubicBezTo>
                    <a:pt x="6817" y="8097"/>
                    <a:pt x="6817" y="8097"/>
                    <a:pt x="8722" y="80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67" name="Freeform: Shape 2166">
              <a:extLst>
                <a:ext uri="{FF2B5EF4-FFF2-40B4-BE49-F238E27FC236}">
                  <a16:creationId xmlns:a16="http://schemas.microsoft.com/office/drawing/2014/main" xmlns="" id="{CFD5BEF7-7880-40C4-81DC-AFC82444E8A2}"/>
                </a:ext>
              </a:extLst>
            </p:cNvPr>
            <p:cNvSpPr/>
            <p:nvPr/>
          </p:nvSpPr>
          <p:spPr>
            <a:xfrm>
              <a:off x="7229951" y="555027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68" name="Freeform: Shape 2167">
              <a:extLst>
                <a:ext uri="{FF2B5EF4-FFF2-40B4-BE49-F238E27FC236}">
                  <a16:creationId xmlns:a16="http://schemas.microsoft.com/office/drawing/2014/main" xmlns="" id="{BBDCD7E9-A78B-4C7B-8453-85F2A3713913}"/>
                </a:ext>
              </a:extLst>
            </p:cNvPr>
            <p:cNvSpPr/>
            <p:nvPr/>
          </p:nvSpPr>
          <p:spPr>
            <a:xfrm>
              <a:off x="7240005" y="5581173"/>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7144"/>
                    <a:pt x="7567" y="8096"/>
                    <a:pt x="7567" y="8096"/>
                  </a:cubicBezTo>
                  <a:cubicBezTo>
                    <a:pt x="7567" y="8096"/>
                    <a:pt x="8520"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69" name="Freeform: Shape 2168">
              <a:extLst>
                <a:ext uri="{FF2B5EF4-FFF2-40B4-BE49-F238E27FC236}">
                  <a16:creationId xmlns:a16="http://schemas.microsoft.com/office/drawing/2014/main" xmlns="" id="{0FCD2BE8-8878-41ED-B74C-79A381F0F89B}"/>
                </a:ext>
              </a:extLst>
            </p:cNvPr>
            <p:cNvSpPr/>
            <p:nvPr/>
          </p:nvSpPr>
          <p:spPr>
            <a:xfrm>
              <a:off x="7240429" y="56649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70" name="Freeform: Shape 2169">
              <a:extLst>
                <a:ext uri="{FF2B5EF4-FFF2-40B4-BE49-F238E27FC236}">
                  <a16:creationId xmlns:a16="http://schemas.microsoft.com/office/drawing/2014/main" xmlns="" id="{C3DED87C-8349-47DB-A9C9-D8C7BEC6A69B}"/>
                </a:ext>
              </a:extLst>
            </p:cNvPr>
            <p:cNvSpPr/>
            <p:nvPr/>
          </p:nvSpPr>
          <p:spPr>
            <a:xfrm>
              <a:off x="7240429" y="566499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71" name="Freeform: Shape 2170">
              <a:extLst>
                <a:ext uri="{FF2B5EF4-FFF2-40B4-BE49-F238E27FC236}">
                  <a16:creationId xmlns:a16="http://schemas.microsoft.com/office/drawing/2014/main" xmlns="" id="{86FFCD07-EF53-4570-8B0B-8B9DE09FF811}"/>
                </a:ext>
              </a:extLst>
            </p:cNvPr>
            <p:cNvSpPr/>
            <p:nvPr/>
          </p:nvSpPr>
          <p:spPr>
            <a:xfrm>
              <a:off x="7240958" y="566594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72" name="Freeform: Shape 2171">
              <a:extLst>
                <a:ext uri="{FF2B5EF4-FFF2-40B4-BE49-F238E27FC236}">
                  <a16:creationId xmlns:a16="http://schemas.microsoft.com/office/drawing/2014/main" xmlns="" id="{703FB8D4-6620-4C8A-A4E4-DB26D49BA68D}"/>
                </a:ext>
              </a:extLst>
            </p:cNvPr>
            <p:cNvSpPr/>
            <p:nvPr/>
          </p:nvSpPr>
          <p:spPr>
            <a:xfrm>
              <a:off x="7240429" y="5657373"/>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7144" y="7144"/>
                    <a:pt x="7144"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73" name="Freeform: Shape 2172">
              <a:extLst>
                <a:ext uri="{FF2B5EF4-FFF2-40B4-BE49-F238E27FC236}">
                  <a16:creationId xmlns:a16="http://schemas.microsoft.com/office/drawing/2014/main" xmlns="" id="{877412A1-95C7-4D66-B70E-2DB08E2FF8ED}"/>
                </a:ext>
              </a:extLst>
            </p:cNvPr>
            <p:cNvSpPr/>
            <p:nvPr/>
          </p:nvSpPr>
          <p:spPr>
            <a:xfrm>
              <a:off x="7239872" y="5655468"/>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6" y="12859"/>
                    <a:pt x="7700" y="7144"/>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74" name="Freeform: Shape 2173">
              <a:extLst>
                <a:ext uri="{FF2B5EF4-FFF2-40B4-BE49-F238E27FC236}">
                  <a16:creationId xmlns:a16="http://schemas.microsoft.com/office/drawing/2014/main" xmlns="" id="{DC916951-6BF4-4672-84FD-82F01A5EBF4A}"/>
                </a:ext>
              </a:extLst>
            </p:cNvPr>
            <p:cNvSpPr/>
            <p:nvPr/>
          </p:nvSpPr>
          <p:spPr>
            <a:xfrm>
              <a:off x="7253607" y="5645943"/>
              <a:ext cx="9525" cy="9525"/>
            </a:xfrm>
            <a:custGeom>
              <a:avLst/>
              <a:gdLst>
                <a:gd name="connsiteX0" fmla="*/ 7301 w 9525"/>
                <a:gd name="connsiteY0" fmla="*/ 7144 h 9525"/>
                <a:gd name="connsiteX1" fmla="*/ 7301 w 9525"/>
                <a:gd name="connsiteY1" fmla="*/ 7144 h 9525"/>
              </a:gdLst>
              <a:ahLst/>
              <a:cxnLst>
                <a:cxn ang="0">
                  <a:pos x="connsiteX0" y="connsiteY0"/>
                </a:cxn>
                <a:cxn ang="0">
                  <a:pos x="connsiteX1" y="connsiteY1"/>
                </a:cxn>
              </a:cxnLst>
              <a:rect l="l" t="t" r="r" b="b"/>
              <a:pathLst>
                <a:path w="9525" h="9525">
                  <a:moveTo>
                    <a:pt x="7301" y="7144"/>
                  </a:moveTo>
                  <a:cubicBezTo>
                    <a:pt x="10158" y="10954"/>
                    <a:pt x="6348" y="8096"/>
                    <a:pt x="73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75" name="Freeform: Shape 2174">
              <a:extLst>
                <a:ext uri="{FF2B5EF4-FFF2-40B4-BE49-F238E27FC236}">
                  <a16:creationId xmlns:a16="http://schemas.microsoft.com/office/drawing/2014/main" xmlns="" id="{C20BD208-85C2-4809-87CF-B0B178A19EBD}"/>
                </a:ext>
              </a:extLst>
            </p:cNvPr>
            <p:cNvSpPr/>
            <p:nvPr/>
          </p:nvSpPr>
          <p:spPr>
            <a:xfrm>
              <a:off x="7254716" y="5640467"/>
              <a:ext cx="9525" cy="9525"/>
            </a:xfrm>
            <a:custGeom>
              <a:avLst/>
              <a:gdLst>
                <a:gd name="connsiteX0" fmla="*/ 7144 w 9525"/>
                <a:gd name="connsiteY0" fmla="*/ 7858 h 9525"/>
                <a:gd name="connsiteX1" fmla="*/ 9049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8810"/>
                    <a:pt x="9049" y="7858"/>
                    <a:pt x="9049" y="7858"/>
                  </a:cubicBezTo>
                  <a:cubicBezTo>
                    <a:pt x="8096"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76" name="Freeform: Shape 2175">
              <a:extLst>
                <a:ext uri="{FF2B5EF4-FFF2-40B4-BE49-F238E27FC236}">
                  <a16:creationId xmlns:a16="http://schemas.microsoft.com/office/drawing/2014/main" xmlns="" id="{BFA5E4C5-B40B-4A72-8A93-49F775C94F4A}"/>
                </a:ext>
              </a:extLst>
            </p:cNvPr>
            <p:cNvSpPr/>
            <p:nvPr/>
          </p:nvSpPr>
          <p:spPr>
            <a:xfrm>
              <a:off x="7253764" y="5600752"/>
              <a:ext cx="9525" cy="9525"/>
            </a:xfrm>
            <a:custGeom>
              <a:avLst/>
              <a:gdLst>
                <a:gd name="connsiteX0" fmla="*/ 7144 w 9525"/>
                <a:gd name="connsiteY0" fmla="*/ 7567 h 9525"/>
                <a:gd name="connsiteX1" fmla="*/ 10001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10001" y="7567"/>
                  </a:lnTo>
                  <a:cubicBezTo>
                    <a:pt x="9049" y="6615"/>
                    <a:pt x="8096"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77" name="Freeform: Shape 2176">
              <a:extLst>
                <a:ext uri="{FF2B5EF4-FFF2-40B4-BE49-F238E27FC236}">
                  <a16:creationId xmlns:a16="http://schemas.microsoft.com/office/drawing/2014/main" xmlns="" id="{88E057FA-D1E8-4489-AF38-DE0F3D6C77DA}"/>
                </a:ext>
              </a:extLst>
            </p:cNvPr>
            <p:cNvSpPr/>
            <p:nvPr/>
          </p:nvSpPr>
          <p:spPr>
            <a:xfrm>
              <a:off x="7239053" y="559450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9049"/>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78" name="Freeform: Shape 2177">
              <a:extLst>
                <a:ext uri="{FF2B5EF4-FFF2-40B4-BE49-F238E27FC236}">
                  <a16:creationId xmlns:a16="http://schemas.microsoft.com/office/drawing/2014/main" xmlns="" id="{0F601187-7E21-480C-87BD-E4CF7D0CC729}"/>
                </a:ext>
              </a:extLst>
            </p:cNvPr>
            <p:cNvSpPr/>
            <p:nvPr/>
          </p:nvSpPr>
          <p:spPr>
            <a:xfrm>
              <a:off x="7257299" y="5587855"/>
              <a:ext cx="9525" cy="9525"/>
            </a:xfrm>
            <a:custGeom>
              <a:avLst/>
              <a:gdLst>
                <a:gd name="connsiteX0" fmla="*/ 7419 w 9525"/>
                <a:gd name="connsiteY0" fmla="*/ 8082 h 9525"/>
                <a:gd name="connsiteX1" fmla="*/ 7419 w 9525"/>
                <a:gd name="connsiteY1" fmla="*/ 8082 h 9525"/>
              </a:gdLst>
              <a:ahLst/>
              <a:cxnLst>
                <a:cxn ang="0">
                  <a:pos x="connsiteX0" y="connsiteY0"/>
                </a:cxn>
                <a:cxn ang="0">
                  <a:pos x="connsiteX1" y="connsiteY1"/>
                </a:cxn>
              </a:cxnLst>
              <a:rect l="l" t="t" r="r" b="b"/>
              <a:pathLst>
                <a:path w="9525" h="9525">
                  <a:moveTo>
                    <a:pt x="7419" y="8082"/>
                  </a:moveTo>
                  <a:cubicBezTo>
                    <a:pt x="8371" y="9987"/>
                    <a:pt x="6466" y="5225"/>
                    <a:pt x="7419" y="808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79" name="Freeform: Shape 2178">
              <a:extLst>
                <a:ext uri="{FF2B5EF4-FFF2-40B4-BE49-F238E27FC236}">
                  <a16:creationId xmlns:a16="http://schemas.microsoft.com/office/drawing/2014/main" xmlns="" id="{4D9C41B7-78E6-4AAE-897D-ACA8C909B8C4}"/>
                </a:ext>
              </a:extLst>
            </p:cNvPr>
            <p:cNvSpPr/>
            <p:nvPr/>
          </p:nvSpPr>
          <p:spPr>
            <a:xfrm>
              <a:off x="7251859" y="554212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7144" y="7144"/>
                    <a:pt x="10954"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80" name="Freeform: Shape 2179">
              <a:extLst>
                <a:ext uri="{FF2B5EF4-FFF2-40B4-BE49-F238E27FC236}">
                  <a16:creationId xmlns:a16="http://schemas.microsoft.com/office/drawing/2014/main" xmlns="" id="{99428BC2-94E2-4C8E-8378-D073E3309C78}"/>
                </a:ext>
              </a:extLst>
            </p:cNvPr>
            <p:cNvSpPr/>
            <p:nvPr/>
          </p:nvSpPr>
          <p:spPr>
            <a:xfrm>
              <a:off x="7243286" y="5506792"/>
              <a:ext cx="9525" cy="9525"/>
            </a:xfrm>
            <a:custGeom>
              <a:avLst/>
              <a:gdLst>
                <a:gd name="connsiteX0" fmla="*/ 9049 w 9525"/>
                <a:gd name="connsiteY0" fmla="*/ 9134 h 9525"/>
                <a:gd name="connsiteX1" fmla="*/ 7144 w 9525"/>
                <a:gd name="connsiteY1" fmla="*/ 8182 h 9525"/>
                <a:gd name="connsiteX2" fmla="*/ 9049 w 9525"/>
                <a:gd name="connsiteY2" fmla="*/ 9134 h 9525"/>
              </a:gdLst>
              <a:ahLst/>
              <a:cxnLst>
                <a:cxn ang="0">
                  <a:pos x="connsiteX0" y="connsiteY0"/>
                </a:cxn>
                <a:cxn ang="0">
                  <a:pos x="connsiteX1" y="connsiteY1"/>
                </a:cxn>
                <a:cxn ang="0">
                  <a:pos x="connsiteX2" y="connsiteY2"/>
                </a:cxn>
              </a:cxnLst>
              <a:rect l="l" t="t" r="r" b="b"/>
              <a:pathLst>
                <a:path w="9525" h="9525">
                  <a:moveTo>
                    <a:pt x="9049" y="9134"/>
                  </a:moveTo>
                  <a:cubicBezTo>
                    <a:pt x="10001" y="7230"/>
                    <a:pt x="9049" y="6277"/>
                    <a:pt x="7144" y="8182"/>
                  </a:cubicBezTo>
                  <a:cubicBezTo>
                    <a:pt x="8096" y="9134"/>
                    <a:pt x="8096" y="10087"/>
                    <a:pt x="9049" y="913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81" name="Freeform: Shape 2180">
              <a:extLst>
                <a:ext uri="{FF2B5EF4-FFF2-40B4-BE49-F238E27FC236}">
                  <a16:creationId xmlns:a16="http://schemas.microsoft.com/office/drawing/2014/main" xmlns="" id="{50D39C15-CC8F-43B9-8672-5AEA0FA826A2}"/>
                </a:ext>
              </a:extLst>
            </p:cNvPr>
            <p:cNvSpPr/>
            <p:nvPr/>
          </p:nvSpPr>
          <p:spPr>
            <a:xfrm>
              <a:off x="7187724" y="5565510"/>
              <a:ext cx="9525" cy="9525"/>
            </a:xfrm>
            <a:custGeom>
              <a:avLst/>
              <a:gdLst>
                <a:gd name="connsiteX0" fmla="*/ 8414 w 9525"/>
                <a:gd name="connsiteY0" fmla="*/ 7567 h 9525"/>
                <a:gd name="connsiteX1" fmla="*/ 8414 w 9525"/>
                <a:gd name="connsiteY1" fmla="*/ 7567 h 9525"/>
              </a:gdLst>
              <a:ahLst/>
              <a:cxnLst>
                <a:cxn ang="0">
                  <a:pos x="connsiteX0" y="connsiteY0"/>
                </a:cxn>
                <a:cxn ang="0">
                  <a:pos x="connsiteX1" y="connsiteY1"/>
                </a:cxn>
              </a:cxnLst>
              <a:rect l="l" t="t" r="r" b="b"/>
              <a:pathLst>
                <a:path w="9525" h="9525">
                  <a:moveTo>
                    <a:pt x="8414" y="7567"/>
                  </a:moveTo>
                  <a:cubicBezTo>
                    <a:pt x="5556" y="6615"/>
                    <a:pt x="8414" y="7567"/>
                    <a:pt x="841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2182" name="Group 2181">
            <a:extLst>
              <a:ext uri="{FF2B5EF4-FFF2-40B4-BE49-F238E27FC236}">
                <a16:creationId xmlns:a16="http://schemas.microsoft.com/office/drawing/2014/main" xmlns="" id="{7BF8F8C4-9EE5-4818-8B6E-36021EBE6A01}"/>
              </a:ext>
            </a:extLst>
          </p:cNvPr>
          <p:cNvGrpSpPr/>
          <p:nvPr/>
        </p:nvGrpSpPr>
        <p:grpSpPr>
          <a:xfrm rot="21268190">
            <a:off x="7909670" y="2741387"/>
            <a:ext cx="365021" cy="463479"/>
            <a:chOff x="6843236" y="157160"/>
            <a:chExt cx="947072" cy="1202528"/>
          </a:xfrm>
          <a:solidFill>
            <a:schemeClr val="accent4"/>
          </a:solidFill>
        </p:grpSpPr>
        <p:sp>
          <p:nvSpPr>
            <p:cNvPr id="2183" name="Freeform: Shape 2182">
              <a:extLst>
                <a:ext uri="{FF2B5EF4-FFF2-40B4-BE49-F238E27FC236}">
                  <a16:creationId xmlns:a16="http://schemas.microsoft.com/office/drawing/2014/main" xmlns="" id="{2EFF7A86-F193-48F3-8A40-0BA11A645FA8}"/>
                </a:ext>
              </a:extLst>
            </p:cNvPr>
            <p:cNvSpPr/>
            <p:nvPr/>
          </p:nvSpPr>
          <p:spPr>
            <a:xfrm>
              <a:off x="7263183" y="188542"/>
              <a:ext cx="19050" cy="9525"/>
            </a:xfrm>
            <a:custGeom>
              <a:avLst/>
              <a:gdLst>
                <a:gd name="connsiteX0" fmla="*/ 13917 w 19050"/>
                <a:gd name="connsiteY0" fmla="*/ 10530 h 9525"/>
                <a:gd name="connsiteX1" fmla="*/ 13917 w 19050"/>
                <a:gd name="connsiteY1" fmla="*/ 10530 h 9525"/>
              </a:gdLst>
              <a:ahLst/>
              <a:cxnLst>
                <a:cxn ang="0">
                  <a:pos x="connsiteX0" y="connsiteY0"/>
                </a:cxn>
                <a:cxn ang="0">
                  <a:pos x="connsiteX1" y="connsiteY1"/>
                </a:cxn>
              </a:cxnLst>
              <a:rect l="l" t="t" r="r" b="b"/>
              <a:pathLst>
                <a:path w="19050" h="9525">
                  <a:moveTo>
                    <a:pt x="13917" y="10530"/>
                  </a:moveTo>
                  <a:cubicBezTo>
                    <a:pt x="13917" y="10530"/>
                    <a:pt x="-1323" y="2910"/>
                    <a:pt x="13917" y="10530"/>
                  </a:cubicBezTo>
                  <a:close/>
                </a:path>
              </a:pathLst>
            </a:custGeom>
            <a:grpFill/>
            <a:ln w="9525" cap="flat">
              <a:noFill/>
              <a:prstDash val="solid"/>
              <a:miter/>
            </a:ln>
          </p:spPr>
          <p:txBody>
            <a:bodyPr rtlCol="0" anchor="ctr"/>
            <a:lstStyle/>
            <a:p>
              <a:endParaRPr lang="en-US"/>
            </a:p>
          </p:txBody>
        </p:sp>
        <p:sp>
          <p:nvSpPr>
            <p:cNvPr id="2184" name="Freeform: Shape 2183">
              <a:extLst>
                <a:ext uri="{FF2B5EF4-FFF2-40B4-BE49-F238E27FC236}">
                  <a16:creationId xmlns:a16="http://schemas.microsoft.com/office/drawing/2014/main" xmlns="" id="{489EFB1C-F552-4D54-A257-66F62BE26E34}"/>
                </a:ext>
              </a:extLst>
            </p:cNvPr>
            <p:cNvSpPr/>
            <p:nvPr/>
          </p:nvSpPr>
          <p:spPr>
            <a:xfrm>
              <a:off x="7235250" y="171185"/>
              <a:ext cx="19050" cy="19050"/>
            </a:xfrm>
            <a:custGeom>
              <a:avLst/>
              <a:gdLst>
                <a:gd name="connsiteX0" fmla="*/ 15180 w 19050"/>
                <a:gd name="connsiteY0" fmla="*/ 12647 h 19050"/>
                <a:gd name="connsiteX1" fmla="*/ 15180 w 19050"/>
                <a:gd name="connsiteY1" fmla="*/ 12647 h 19050"/>
              </a:gdLst>
              <a:ahLst/>
              <a:cxnLst>
                <a:cxn ang="0">
                  <a:pos x="connsiteX0" y="connsiteY0"/>
                </a:cxn>
                <a:cxn ang="0">
                  <a:pos x="connsiteX1" y="connsiteY1"/>
                </a:cxn>
              </a:cxnLst>
              <a:rect l="l" t="t" r="r" b="b"/>
              <a:pathLst>
                <a:path w="19050" h="19050">
                  <a:moveTo>
                    <a:pt x="15180" y="12647"/>
                  </a:moveTo>
                  <a:cubicBezTo>
                    <a:pt x="-8632" y="12647"/>
                    <a:pt x="29468" y="265"/>
                    <a:pt x="15180" y="12647"/>
                  </a:cubicBezTo>
                  <a:close/>
                </a:path>
              </a:pathLst>
            </a:custGeom>
            <a:grpFill/>
            <a:ln w="9525" cap="flat">
              <a:noFill/>
              <a:prstDash val="solid"/>
              <a:miter/>
            </a:ln>
          </p:spPr>
          <p:txBody>
            <a:bodyPr rtlCol="0" anchor="ctr"/>
            <a:lstStyle/>
            <a:p>
              <a:endParaRPr lang="en-US"/>
            </a:p>
          </p:txBody>
        </p:sp>
        <p:sp>
          <p:nvSpPr>
            <p:cNvPr id="2185" name="Freeform: Shape 2184">
              <a:extLst>
                <a:ext uri="{FF2B5EF4-FFF2-40B4-BE49-F238E27FC236}">
                  <a16:creationId xmlns:a16="http://schemas.microsoft.com/office/drawing/2014/main" xmlns="" id="{8A63A75B-6889-4648-9DB2-FAFF04354D7B}"/>
                </a:ext>
              </a:extLst>
            </p:cNvPr>
            <p:cNvSpPr/>
            <p:nvPr/>
          </p:nvSpPr>
          <p:spPr>
            <a:xfrm>
              <a:off x="7409021" y="559593"/>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lnTo>
                    <a:pt x="7144" y="7144"/>
                  </a:lnTo>
                  <a:cubicBezTo>
                    <a:pt x="7144" y="8096"/>
                    <a:pt x="7144" y="9049"/>
                    <a:pt x="7144" y="10001"/>
                  </a:cubicBezTo>
                  <a:close/>
                </a:path>
              </a:pathLst>
            </a:custGeom>
            <a:grpFill/>
            <a:ln w="9525" cap="flat">
              <a:noFill/>
              <a:prstDash val="solid"/>
              <a:miter/>
            </a:ln>
          </p:spPr>
          <p:txBody>
            <a:bodyPr rtlCol="0" anchor="ctr"/>
            <a:lstStyle/>
            <a:p>
              <a:endParaRPr lang="en-US"/>
            </a:p>
          </p:txBody>
        </p:sp>
        <p:sp>
          <p:nvSpPr>
            <p:cNvPr id="2186" name="Freeform: Shape 2185">
              <a:extLst>
                <a:ext uri="{FF2B5EF4-FFF2-40B4-BE49-F238E27FC236}">
                  <a16:creationId xmlns:a16="http://schemas.microsoft.com/office/drawing/2014/main" xmlns="" id="{DB668C10-8B5C-420A-91D5-DEAC6774FDCF}"/>
                </a:ext>
              </a:extLst>
            </p:cNvPr>
            <p:cNvSpPr/>
            <p:nvPr/>
          </p:nvSpPr>
          <p:spPr>
            <a:xfrm>
              <a:off x="7597616" y="751284"/>
              <a:ext cx="9525" cy="9525"/>
            </a:xfrm>
            <a:custGeom>
              <a:avLst/>
              <a:gdLst>
                <a:gd name="connsiteX0" fmla="*/ 10001 w 9525"/>
                <a:gd name="connsiteY0" fmla="*/ 7858 h 9525"/>
                <a:gd name="connsiteX1" fmla="*/ 7144 w 9525"/>
                <a:gd name="connsiteY1" fmla="*/ 7858 h 9525"/>
                <a:gd name="connsiteX2" fmla="*/ 10001 w 9525"/>
                <a:gd name="connsiteY2" fmla="*/ 7858 h 9525"/>
              </a:gdLst>
              <a:ahLst/>
              <a:cxnLst>
                <a:cxn ang="0">
                  <a:pos x="connsiteX0" y="connsiteY0"/>
                </a:cxn>
                <a:cxn ang="0">
                  <a:pos x="connsiteX1" y="connsiteY1"/>
                </a:cxn>
                <a:cxn ang="0">
                  <a:pos x="connsiteX2" y="connsiteY2"/>
                </a:cxn>
              </a:cxnLst>
              <a:rect l="l" t="t" r="r" b="b"/>
              <a:pathLst>
                <a:path w="9525" h="9525">
                  <a:moveTo>
                    <a:pt x="10001" y="7858"/>
                  </a:moveTo>
                  <a:cubicBezTo>
                    <a:pt x="8096" y="6906"/>
                    <a:pt x="7144" y="6906"/>
                    <a:pt x="7144" y="7858"/>
                  </a:cubicBezTo>
                  <a:cubicBezTo>
                    <a:pt x="9049" y="8811"/>
                    <a:pt x="10954" y="8811"/>
                    <a:pt x="10001" y="7858"/>
                  </a:cubicBezTo>
                  <a:close/>
                </a:path>
              </a:pathLst>
            </a:custGeom>
            <a:grpFill/>
            <a:ln w="9525" cap="flat">
              <a:noFill/>
              <a:prstDash val="solid"/>
              <a:miter/>
            </a:ln>
          </p:spPr>
          <p:txBody>
            <a:bodyPr rtlCol="0" anchor="ctr"/>
            <a:lstStyle/>
            <a:p>
              <a:endParaRPr lang="en-US"/>
            </a:p>
          </p:txBody>
        </p:sp>
        <p:sp>
          <p:nvSpPr>
            <p:cNvPr id="2187" name="Freeform: Shape 2186">
              <a:extLst>
                <a:ext uri="{FF2B5EF4-FFF2-40B4-BE49-F238E27FC236}">
                  <a16:creationId xmlns:a16="http://schemas.microsoft.com/office/drawing/2014/main" xmlns="" id="{1E204DAD-4B20-4165-98F9-03D4AF4CEE89}"/>
                </a:ext>
              </a:extLst>
            </p:cNvPr>
            <p:cNvSpPr/>
            <p:nvPr/>
          </p:nvSpPr>
          <p:spPr>
            <a:xfrm>
              <a:off x="7640479" y="771048"/>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8096"/>
                    <a:pt x="8096" y="7144"/>
                    <a:pt x="7144" y="7144"/>
                  </a:cubicBezTo>
                  <a:cubicBezTo>
                    <a:pt x="8096" y="7144"/>
                    <a:pt x="9049" y="8096"/>
                    <a:pt x="10001" y="8096"/>
                  </a:cubicBezTo>
                  <a:close/>
                </a:path>
              </a:pathLst>
            </a:custGeom>
            <a:grpFill/>
            <a:ln w="9525" cap="flat">
              <a:noFill/>
              <a:prstDash val="solid"/>
              <a:miter/>
            </a:ln>
          </p:spPr>
          <p:txBody>
            <a:bodyPr rtlCol="0" anchor="ctr"/>
            <a:lstStyle/>
            <a:p>
              <a:endParaRPr lang="en-US"/>
            </a:p>
          </p:txBody>
        </p:sp>
        <p:sp>
          <p:nvSpPr>
            <p:cNvPr id="2188" name="Freeform: Shape 2187">
              <a:extLst>
                <a:ext uri="{FF2B5EF4-FFF2-40B4-BE49-F238E27FC236}">
                  <a16:creationId xmlns:a16="http://schemas.microsoft.com/office/drawing/2014/main" xmlns="" id="{ED630ADB-D944-468E-8CC1-554B45501D07}"/>
                </a:ext>
              </a:extLst>
            </p:cNvPr>
            <p:cNvSpPr/>
            <p:nvPr/>
          </p:nvSpPr>
          <p:spPr>
            <a:xfrm>
              <a:off x="7408069" y="562451"/>
              <a:ext cx="9525" cy="19050"/>
            </a:xfrm>
            <a:custGeom>
              <a:avLst/>
              <a:gdLst>
                <a:gd name="connsiteX0" fmla="*/ 8096 w 9525"/>
                <a:gd name="connsiteY0" fmla="*/ 7144 h 19050"/>
                <a:gd name="connsiteX1" fmla="*/ 7144 w 9525"/>
                <a:gd name="connsiteY1" fmla="*/ 14764 h 19050"/>
                <a:gd name="connsiteX2" fmla="*/ 8096 w 9525"/>
                <a:gd name="connsiteY2" fmla="*/ 7144 h 19050"/>
              </a:gdLst>
              <a:ahLst/>
              <a:cxnLst>
                <a:cxn ang="0">
                  <a:pos x="connsiteX0" y="connsiteY0"/>
                </a:cxn>
                <a:cxn ang="0">
                  <a:pos x="connsiteX1" y="connsiteY1"/>
                </a:cxn>
                <a:cxn ang="0">
                  <a:pos x="connsiteX2" y="connsiteY2"/>
                </a:cxn>
              </a:cxnLst>
              <a:rect l="l" t="t" r="r" b="b"/>
              <a:pathLst>
                <a:path w="9525" h="19050">
                  <a:moveTo>
                    <a:pt x="8096" y="7144"/>
                  </a:moveTo>
                  <a:lnTo>
                    <a:pt x="7144" y="14764"/>
                  </a:lnTo>
                  <a:cubicBezTo>
                    <a:pt x="8096" y="14764"/>
                    <a:pt x="8096" y="10954"/>
                    <a:pt x="8096" y="7144"/>
                  </a:cubicBezTo>
                  <a:close/>
                </a:path>
              </a:pathLst>
            </a:custGeom>
            <a:grpFill/>
            <a:ln w="9525" cap="flat">
              <a:noFill/>
              <a:prstDash val="solid"/>
              <a:miter/>
            </a:ln>
          </p:spPr>
          <p:txBody>
            <a:bodyPr rtlCol="0" anchor="ctr"/>
            <a:lstStyle/>
            <a:p>
              <a:endParaRPr lang="en-US"/>
            </a:p>
          </p:txBody>
        </p:sp>
        <p:sp>
          <p:nvSpPr>
            <p:cNvPr id="2189" name="Freeform: Shape 2188">
              <a:extLst>
                <a:ext uri="{FF2B5EF4-FFF2-40B4-BE49-F238E27FC236}">
                  <a16:creationId xmlns:a16="http://schemas.microsoft.com/office/drawing/2014/main" xmlns="" id="{A3182CE7-5A49-46EB-BE78-D404E54C05B1}"/>
                </a:ext>
              </a:extLst>
            </p:cNvPr>
            <p:cNvSpPr/>
            <p:nvPr/>
          </p:nvSpPr>
          <p:spPr>
            <a:xfrm>
              <a:off x="7282648" y="164306"/>
              <a:ext cx="9525" cy="9525"/>
            </a:xfrm>
            <a:custGeom>
              <a:avLst/>
              <a:gdLst>
                <a:gd name="connsiteX0" fmla="*/ 11597 w 9525"/>
                <a:gd name="connsiteY0" fmla="*/ 7144 h 9525"/>
                <a:gd name="connsiteX1" fmla="*/ 11597 w 9525"/>
                <a:gd name="connsiteY1" fmla="*/ 7144 h 9525"/>
              </a:gdLst>
              <a:ahLst/>
              <a:cxnLst>
                <a:cxn ang="0">
                  <a:pos x="connsiteX0" y="connsiteY0"/>
                </a:cxn>
                <a:cxn ang="0">
                  <a:pos x="connsiteX1" y="connsiteY1"/>
                </a:cxn>
              </a:cxnLst>
              <a:rect l="l" t="t" r="r" b="b"/>
              <a:pathLst>
                <a:path w="9525" h="9525">
                  <a:moveTo>
                    <a:pt x="11597" y="7144"/>
                  </a:moveTo>
                  <a:cubicBezTo>
                    <a:pt x="2072" y="8096"/>
                    <a:pt x="10644" y="9049"/>
                    <a:pt x="11597" y="7144"/>
                  </a:cubicBezTo>
                  <a:close/>
                </a:path>
              </a:pathLst>
            </a:custGeom>
            <a:grpFill/>
            <a:ln w="9525" cap="flat">
              <a:noFill/>
              <a:prstDash val="solid"/>
              <a:miter/>
            </a:ln>
          </p:spPr>
          <p:txBody>
            <a:bodyPr rtlCol="0" anchor="ctr"/>
            <a:lstStyle/>
            <a:p>
              <a:endParaRPr lang="en-US"/>
            </a:p>
          </p:txBody>
        </p:sp>
        <p:sp>
          <p:nvSpPr>
            <p:cNvPr id="2190" name="Freeform: Shape 2189">
              <a:extLst>
                <a:ext uri="{FF2B5EF4-FFF2-40B4-BE49-F238E27FC236}">
                  <a16:creationId xmlns:a16="http://schemas.microsoft.com/office/drawing/2014/main" xmlns="" id="{2FFA5BFF-C66C-471B-99C3-4365124E36CA}"/>
                </a:ext>
              </a:extLst>
            </p:cNvPr>
            <p:cNvSpPr/>
            <p:nvPr/>
          </p:nvSpPr>
          <p:spPr>
            <a:xfrm>
              <a:off x="7404111" y="435841"/>
              <a:ext cx="9525" cy="9525"/>
            </a:xfrm>
            <a:custGeom>
              <a:avLst/>
              <a:gdLst>
                <a:gd name="connsiteX0" fmla="*/ 8244 w 9525"/>
                <a:gd name="connsiteY0" fmla="*/ 11833 h 9525"/>
                <a:gd name="connsiteX1" fmla="*/ 8244 w 9525"/>
                <a:gd name="connsiteY1" fmla="*/ 11833 h 9525"/>
              </a:gdLst>
              <a:ahLst/>
              <a:cxnLst>
                <a:cxn ang="0">
                  <a:pos x="connsiteX0" y="connsiteY0"/>
                </a:cxn>
                <a:cxn ang="0">
                  <a:pos x="connsiteX1" y="connsiteY1"/>
                </a:cxn>
              </a:cxnLst>
              <a:rect l="l" t="t" r="r" b="b"/>
              <a:pathLst>
                <a:path w="9525" h="9525">
                  <a:moveTo>
                    <a:pt x="8244" y="11833"/>
                  </a:moveTo>
                  <a:cubicBezTo>
                    <a:pt x="7291" y="9928"/>
                    <a:pt x="6339" y="2308"/>
                    <a:pt x="8244" y="11833"/>
                  </a:cubicBezTo>
                  <a:close/>
                </a:path>
              </a:pathLst>
            </a:custGeom>
            <a:grpFill/>
            <a:ln w="9525" cap="flat">
              <a:noFill/>
              <a:prstDash val="solid"/>
              <a:miter/>
            </a:ln>
          </p:spPr>
          <p:txBody>
            <a:bodyPr rtlCol="0" anchor="ctr"/>
            <a:lstStyle/>
            <a:p>
              <a:endParaRPr lang="en-US"/>
            </a:p>
          </p:txBody>
        </p:sp>
        <p:sp>
          <p:nvSpPr>
            <p:cNvPr id="2191" name="Freeform: Shape 2190">
              <a:extLst>
                <a:ext uri="{FF2B5EF4-FFF2-40B4-BE49-F238E27FC236}">
                  <a16:creationId xmlns:a16="http://schemas.microsoft.com/office/drawing/2014/main" xmlns="" id="{BBAE07DD-D5A2-444B-BDC5-71ECF72FC7FA}"/>
                </a:ext>
              </a:extLst>
            </p:cNvPr>
            <p:cNvSpPr/>
            <p:nvPr/>
          </p:nvSpPr>
          <p:spPr>
            <a:xfrm>
              <a:off x="7409503" y="215636"/>
              <a:ext cx="9525" cy="19050"/>
            </a:xfrm>
            <a:custGeom>
              <a:avLst/>
              <a:gdLst>
                <a:gd name="connsiteX0" fmla="*/ 7615 w 9525"/>
                <a:gd name="connsiteY0" fmla="*/ 8201 h 19050"/>
                <a:gd name="connsiteX1" fmla="*/ 7615 w 9525"/>
                <a:gd name="connsiteY1" fmla="*/ 8201 h 19050"/>
              </a:gdLst>
              <a:ahLst/>
              <a:cxnLst>
                <a:cxn ang="0">
                  <a:pos x="connsiteX0" y="connsiteY0"/>
                </a:cxn>
                <a:cxn ang="0">
                  <a:pos x="connsiteX1" y="connsiteY1"/>
                </a:cxn>
              </a:cxnLst>
              <a:rect l="l" t="t" r="r" b="b"/>
              <a:pathLst>
                <a:path w="9525" h="19050">
                  <a:moveTo>
                    <a:pt x="7615" y="8201"/>
                  </a:moveTo>
                  <a:cubicBezTo>
                    <a:pt x="4757" y="22488"/>
                    <a:pt x="16187" y="2486"/>
                    <a:pt x="7615" y="8201"/>
                  </a:cubicBezTo>
                  <a:close/>
                </a:path>
              </a:pathLst>
            </a:custGeom>
            <a:grpFill/>
            <a:ln w="9525" cap="flat">
              <a:noFill/>
              <a:prstDash val="solid"/>
              <a:miter/>
            </a:ln>
          </p:spPr>
          <p:txBody>
            <a:bodyPr rtlCol="0" anchor="ctr"/>
            <a:lstStyle/>
            <a:p>
              <a:endParaRPr lang="en-US"/>
            </a:p>
          </p:txBody>
        </p:sp>
        <p:sp>
          <p:nvSpPr>
            <p:cNvPr id="2192" name="Freeform: Shape 2191">
              <a:extLst>
                <a:ext uri="{FF2B5EF4-FFF2-40B4-BE49-F238E27FC236}">
                  <a16:creationId xmlns:a16="http://schemas.microsoft.com/office/drawing/2014/main" xmlns="" id="{0186132A-2EFB-4C00-BFA5-B2B5147A200A}"/>
                </a:ext>
              </a:extLst>
            </p:cNvPr>
            <p:cNvSpPr/>
            <p:nvPr/>
          </p:nvSpPr>
          <p:spPr>
            <a:xfrm>
              <a:off x="7305199" y="175736"/>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8096" y="7144"/>
                    <a:pt x="9049" y="7144"/>
                    <a:pt x="10001" y="7144"/>
                  </a:cubicBezTo>
                  <a:close/>
                </a:path>
              </a:pathLst>
            </a:custGeom>
            <a:grpFill/>
            <a:ln w="9525" cap="flat">
              <a:noFill/>
              <a:prstDash val="solid"/>
              <a:miter/>
            </a:ln>
          </p:spPr>
          <p:txBody>
            <a:bodyPr rtlCol="0" anchor="ctr"/>
            <a:lstStyle/>
            <a:p>
              <a:endParaRPr lang="en-US"/>
            </a:p>
          </p:txBody>
        </p:sp>
        <p:sp>
          <p:nvSpPr>
            <p:cNvPr id="2193" name="Freeform: Shape 2192">
              <a:extLst>
                <a:ext uri="{FF2B5EF4-FFF2-40B4-BE49-F238E27FC236}">
                  <a16:creationId xmlns:a16="http://schemas.microsoft.com/office/drawing/2014/main" xmlns="" id="{B8F25D94-DBB2-4681-BC34-6896821C012C}"/>
                </a:ext>
              </a:extLst>
            </p:cNvPr>
            <p:cNvSpPr/>
            <p:nvPr/>
          </p:nvSpPr>
          <p:spPr>
            <a:xfrm>
              <a:off x="7402354" y="50720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8096"/>
                  </a:cubicBez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2194" name="Freeform: Shape 2193">
              <a:extLst>
                <a:ext uri="{FF2B5EF4-FFF2-40B4-BE49-F238E27FC236}">
                  <a16:creationId xmlns:a16="http://schemas.microsoft.com/office/drawing/2014/main" xmlns="" id="{57D56B84-599A-4E80-A5FB-9163E386639F}"/>
                </a:ext>
              </a:extLst>
            </p:cNvPr>
            <p:cNvSpPr/>
            <p:nvPr/>
          </p:nvSpPr>
          <p:spPr>
            <a:xfrm>
              <a:off x="7208996" y="4024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195" name="Freeform: Shape 2194">
              <a:extLst>
                <a:ext uri="{FF2B5EF4-FFF2-40B4-BE49-F238E27FC236}">
                  <a16:creationId xmlns:a16="http://schemas.microsoft.com/office/drawing/2014/main" xmlns="" id="{7E9BD143-F354-4828-8616-A21F8339F1FA}"/>
                </a:ext>
              </a:extLst>
            </p:cNvPr>
            <p:cNvSpPr/>
            <p:nvPr/>
          </p:nvSpPr>
          <p:spPr>
            <a:xfrm>
              <a:off x="7228999" y="1662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9049"/>
                    <a:pt x="9049" y="11906"/>
                    <a:pt x="7144" y="7144"/>
                  </a:cubicBezTo>
                  <a:close/>
                </a:path>
              </a:pathLst>
            </a:custGeom>
            <a:grpFill/>
            <a:ln w="9525" cap="flat">
              <a:noFill/>
              <a:prstDash val="solid"/>
              <a:miter/>
            </a:ln>
          </p:spPr>
          <p:txBody>
            <a:bodyPr rtlCol="0" anchor="ctr"/>
            <a:lstStyle/>
            <a:p>
              <a:endParaRPr lang="en-US"/>
            </a:p>
          </p:txBody>
        </p:sp>
        <p:sp>
          <p:nvSpPr>
            <p:cNvPr id="2196" name="Freeform: Shape 2195">
              <a:extLst>
                <a:ext uri="{FF2B5EF4-FFF2-40B4-BE49-F238E27FC236}">
                  <a16:creationId xmlns:a16="http://schemas.microsoft.com/office/drawing/2014/main" xmlns="" id="{6DFF1E2D-1740-4137-B382-5A218AE84DC4}"/>
                </a:ext>
              </a:extLst>
            </p:cNvPr>
            <p:cNvSpPr/>
            <p:nvPr/>
          </p:nvSpPr>
          <p:spPr>
            <a:xfrm>
              <a:off x="7710113" y="815392"/>
              <a:ext cx="9525" cy="9525"/>
            </a:xfrm>
            <a:custGeom>
              <a:avLst/>
              <a:gdLst>
                <a:gd name="connsiteX0" fmla="*/ 8947 w 9525"/>
                <a:gd name="connsiteY0" fmla="*/ 7567 h 9525"/>
                <a:gd name="connsiteX1" fmla="*/ 8947 w 9525"/>
                <a:gd name="connsiteY1" fmla="*/ 7567 h 9525"/>
                <a:gd name="connsiteX2" fmla="*/ 8947 w 9525"/>
                <a:gd name="connsiteY2" fmla="*/ 7567 h 9525"/>
              </a:gdLst>
              <a:ahLst/>
              <a:cxnLst>
                <a:cxn ang="0">
                  <a:pos x="connsiteX0" y="connsiteY0"/>
                </a:cxn>
                <a:cxn ang="0">
                  <a:pos x="connsiteX1" y="connsiteY1"/>
                </a:cxn>
                <a:cxn ang="0">
                  <a:pos x="connsiteX2" y="connsiteY2"/>
                </a:cxn>
              </a:cxnLst>
              <a:rect l="l" t="t" r="r" b="b"/>
              <a:pathLst>
                <a:path w="9525" h="9525">
                  <a:moveTo>
                    <a:pt x="8947" y="7567"/>
                  </a:moveTo>
                  <a:cubicBezTo>
                    <a:pt x="7995" y="7567"/>
                    <a:pt x="7995" y="7567"/>
                    <a:pt x="8947" y="7567"/>
                  </a:cubicBezTo>
                  <a:cubicBezTo>
                    <a:pt x="6090" y="6615"/>
                    <a:pt x="7042" y="7567"/>
                    <a:pt x="8947" y="7567"/>
                  </a:cubicBezTo>
                  <a:close/>
                </a:path>
              </a:pathLst>
            </a:custGeom>
            <a:grpFill/>
            <a:ln w="9525" cap="flat">
              <a:noFill/>
              <a:prstDash val="solid"/>
              <a:miter/>
            </a:ln>
          </p:spPr>
          <p:txBody>
            <a:bodyPr rtlCol="0" anchor="ctr"/>
            <a:lstStyle/>
            <a:p>
              <a:endParaRPr lang="en-US"/>
            </a:p>
          </p:txBody>
        </p:sp>
        <p:sp>
          <p:nvSpPr>
            <p:cNvPr id="2197" name="Freeform: Shape 2196">
              <a:extLst>
                <a:ext uri="{FF2B5EF4-FFF2-40B4-BE49-F238E27FC236}">
                  <a16:creationId xmlns:a16="http://schemas.microsoft.com/office/drawing/2014/main" xmlns="" id="{87203C4E-2F16-4622-B4F5-782951F46E32}"/>
                </a:ext>
              </a:extLst>
            </p:cNvPr>
            <p:cNvSpPr/>
            <p:nvPr/>
          </p:nvSpPr>
          <p:spPr>
            <a:xfrm>
              <a:off x="7269956" y="1302044"/>
              <a:ext cx="38100" cy="19050"/>
            </a:xfrm>
            <a:custGeom>
              <a:avLst/>
              <a:gdLst>
                <a:gd name="connsiteX0" fmla="*/ 7144 w 38100"/>
                <a:gd name="connsiteY0" fmla="*/ 12405 h 19050"/>
                <a:gd name="connsiteX1" fmla="*/ 38576 w 38100"/>
                <a:gd name="connsiteY1" fmla="*/ 7643 h 19050"/>
                <a:gd name="connsiteX2" fmla="*/ 7144 w 38100"/>
                <a:gd name="connsiteY2" fmla="*/ 12405 h 19050"/>
              </a:gdLst>
              <a:ahLst/>
              <a:cxnLst>
                <a:cxn ang="0">
                  <a:pos x="connsiteX0" y="connsiteY0"/>
                </a:cxn>
                <a:cxn ang="0">
                  <a:pos x="connsiteX1" y="connsiteY1"/>
                </a:cxn>
                <a:cxn ang="0">
                  <a:pos x="connsiteX2" y="connsiteY2"/>
                </a:cxn>
              </a:cxnLst>
              <a:rect l="l" t="t" r="r" b="b"/>
              <a:pathLst>
                <a:path w="38100" h="19050">
                  <a:moveTo>
                    <a:pt x="7144" y="12405"/>
                  </a:moveTo>
                  <a:cubicBezTo>
                    <a:pt x="15716" y="15263"/>
                    <a:pt x="25241" y="4785"/>
                    <a:pt x="38576" y="7643"/>
                  </a:cubicBezTo>
                  <a:cubicBezTo>
                    <a:pt x="36671" y="6690"/>
                    <a:pt x="17621" y="14310"/>
                    <a:pt x="7144" y="12405"/>
                  </a:cubicBezTo>
                  <a:close/>
                </a:path>
              </a:pathLst>
            </a:custGeom>
            <a:grpFill/>
            <a:ln w="9525" cap="flat">
              <a:noFill/>
              <a:prstDash val="solid"/>
              <a:miter/>
            </a:ln>
          </p:spPr>
          <p:txBody>
            <a:bodyPr rtlCol="0" anchor="ctr"/>
            <a:lstStyle/>
            <a:p>
              <a:endParaRPr lang="en-US"/>
            </a:p>
          </p:txBody>
        </p:sp>
        <p:sp>
          <p:nvSpPr>
            <p:cNvPr id="2198" name="Freeform: Shape 2197">
              <a:extLst>
                <a:ext uri="{FF2B5EF4-FFF2-40B4-BE49-F238E27FC236}">
                  <a16:creationId xmlns:a16="http://schemas.microsoft.com/office/drawing/2014/main" xmlns="" id="{C9F405D7-F00D-41CF-87DF-37EB4806C613}"/>
                </a:ext>
              </a:extLst>
            </p:cNvPr>
            <p:cNvSpPr/>
            <p:nvPr/>
          </p:nvSpPr>
          <p:spPr>
            <a:xfrm>
              <a:off x="7289006" y="164544"/>
              <a:ext cx="9525" cy="9525"/>
            </a:xfrm>
            <a:custGeom>
              <a:avLst/>
              <a:gdLst>
                <a:gd name="connsiteX0" fmla="*/ 7144 w 9525"/>
                <a:gd name="connsiteY0" fmla="*/ 7858 h 9525"/>
                <a:gd name="connsiteX1" fmla="*/ 1095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10954" y="7858"/>
                  </a:lnTo>
                  <a:cubicBezTo>
                    <a:pt x="10001" y="6906"/>
                    <a:pt x="8096" y="6906"/>
                    <a:pt x="7144" y="7858"/>
                  </a:cubicBezTo>
                  <a:close/>
                </a:path>
              </a:pathLst>
            </a:custGeom>
            <a:grpFill/>
            <a:ln w="9525" cap="flat">
              <a:noFill/>
              <a:prstDash val="solid"/>
              <a:miter/>
            </a:ln>
          </p:spPr>
          <p:txBody>
            <a:bodyPr rtlCol="0" anchor="ctr"/>
            <a:lstStyle/>
            <a:p>
              <a:endParaRPr lang="en-US"/>
            </a:p>
          </p:txBody>
        </p:sp>
        <p:sp>
          <p:nvSpPr>
            <p:cNvPr id="2199" name="Freeform: Shape 2198">
              <a:extLst>
                <a:ext uri="{FF2B5EF4-FFF2-40B4-BE49-F238E27FC236}">
                  <a16:creationId xmlns:a16="http://schemas.microsoft.com/office/drawing/2014/main" xmlns="" id="{DDD4A13E-45EB-42C9-ABAB-0615850D7610}"/>
                </a:ext>
              </a:extLst>
            </p:cNvPr>
            <p:cNvSpPr/>
            <p:nvPr/>
          </p:nvSpPr>
          <p:spPr>
            <a:xfrm>
              <a:off x="7300436" y="13025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8096"/>
                    <a:pt x="7144" y="7144"/>
                  </a:cubicBezTo>
                  <a:close/>
                </a:path>
              </a:pathLst>
            </a:custGeom>
            <a:grpFill/>
            <a:ln w="9525" cap="flat">
              <a:noFill/>
              <a:prstDash val="solid"/>
              <a:miter/>
            </a:ln>
          </p:spPr>
          <p:txBody>
            <a:bodyPr rtlCol="0" anchor="ctr"/>
            <a:lstStyle/>
            <a:p>
              <a:endParaRPr lang="en-US"/>
            </a:p>
          </p:txBody>
        </p:sp>
        <p:sp>
          <p:nvSpPr>
            <p:cNvPr id="2200" name="Freeform: Shape 2199">
              <a:extLst>
                <a:ext uri="{FF2B5EF4-FFF2-40B4-BE49-F238E27FC236}">
                  <a16:creationId xmlns:a16="http://schemas.microsoft.com/office/drawing/2014/main" xmlns="" id="{A3363D28-7E20-49D9-9086-22F63AC999B1}"/>
                </a:ext>
              </a:extLst>
            </p:cNvPr>
            <p:cNvSpPr/>
            <p:nvPr/>
          </p:nvSpPr>
          <p:spPr>
            <a:xfrm>
              <a:off x="7754779" y="98631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8096" y="8096"/>
                    <a:pt x="9049" y="7144"/>
                  </a:cubicBezTo>
                  <a:cubicBezTo>
                    <a:pt x="9049" y="7144"/>
                    <a:pt x="8096" y="7144"/>
                    <a:pt x="7144" y="9049"/>
                  </a:cubicBezTo>
                  <a:close/>
                </a:path>
              </a:pathLst>
            </a:custGeom>
            <a:grpFill/>
            <a:ln w="9525" cap="flat">
              <a:noFill/>
              <a:prstDash val="solid"/>
              <a:miter/>
            </a:ln>
          </p:spPr>
          <p:txBody>
            <a:bodyPr rtlCol="0" anchor="ctr"/>
            <a:lstStyle/>
            <a:p>
              <a:endParaRPr lang="en-US"/>
            </a:p>
          </p:txBody>
        </p:sp>
        <p:sp>
          <p:nvSpPr>
            <p:cNvPr id="2201" name="Freeform: Shape 2200">
              <a:extLst>
                <a:ext uri="{FF2B5EF4-FFF2-40B4-BE49-F238E27FC236}">
                  <a16:creationId xmlns:a16="http://schemas.microsoft.com/office/drawing/2014/main" xmlns="" id="{D0796627-2D7E-44EA-B48E-F69AD39B8E2B}"/>
                </a:ext>
              </a:extLst>
            </p:cNvPr>
            <p:cNvSpPr/>
            <p:nvPr/>
          </p:nvSpPr>
          <p:spPr>
            <a:xfrm>
              <a:off x="7744301" y="849153"/>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10001"/>
                  </a:lnTo>
                  <a:cubicBezTo>
                    <a:pt x="8096" y="9049"/>
                    <a:pt x="8096" y="8096"/>
                    <a:pt x="7144" y="7144"/>
                  </a:cubicBezTo>
                  <a:close/>
                </a:path>
              </a:pathLst>
            </a:custGeom>
            <a:grpFill/>
            <a:ln w="9525" cap="flat">
              <a:noFill/>
              <a:prstDash val="solid"/>
              <a:miter/>
            </a:ln>
          </p:spPr>
          <p:txBody>
            <a:bodyPr rtlCol="0" anchor="ctr"/>
            <a:lstStyle/>
            <a:p>
              <a:endParaRPr lang="en-US"/>
            </a:p>
          </p:txBody>
        </p:sp>
        <p:sp>
          <p:nvSpPr>
            <p:cNvPr id="2202" name="Freeform: Shape 2201">
              <a:extLst>
                <a:ext uri="{FF2B5EF4-FFF2-40B4-BE49-F238E27FC236}">
                  <a16:creationId xmlns:a16="http://schemas.microsoft.com/office/drawing/2014/main" xmlns="" id="{14F856F3-A0D1-4E68-B038-19339C4DC8F8}"/>
                </a:ext>
              </a:extLst>
            </p:cNvPr>
            <p:cNvSpPr/>
            <p:nvPr/>
          </p:nvSpPr>
          <p:spPr>
            <a:xfrm>
              <a:off x="7735932" y="1060466"/>
              <a:ext cx="9525" cy="19050"/>
            </a:xfrm>
            <a:custGeom>
              <a:avLst/>
              <a:gdLst>
                <a:gd name="connsiteX0" fmla="*/ 10751 w 9525"/>
                <a:gd name="connsiteY0" fmla="*/ 7286 h 19050"/>
                <a:gd name="connsiteX1" fmla="*/ 10751 w 9525"/>
                <a:gd name="connsiteY1" fmla="*/ 7286 h 19050"/>
              </a:gdLst>
              <a:ahLst/>
              <a:cxnLst>
                <a:cxn ang="0">
                  <a:pos x="connsiteX0" y="connsiteY0"/>
                </a:cxn>
                <a:cxn ang="0">
                  <a:pos x="connsiteX1" y="connsiteY1"/>
                </a:cxn>
              </a:cxnLst>
              <a:rect l="l" t="t" r="r" b="b"/>
              <a:pathLst>
                <a:path w="9525" h="19050">
                  <a:moveTo>
                    <a:pt x="10751" y="7286"/>
                  </a:moveTo>
                  <a:cubicBezTo>
                    <a:pt x="2178" y="23479"/>
                    <a:pt x="11703" y="5381"/>
                    <a:pt x="10751" y="7286"/>
                  </a:cubicBezTo>
                  <a:close/>
                </a:path>
              </a:pathLst>
            </a:custGeom>
            <a:grpFill/>
            <a:ln w="9525" cap="flat">
              <a:noFill/>
              <a:prstDash val="solid"/>
              <a:miter/>
            </a:ln>
          </p:spPr>
          <p:txBody>
            <a:bodyPr rtlCol="0" anchor="ctr"/>
            <a:lstStyle/>
            <a:p>
              <a:endParaRPr lang="en-US"/>
            </a:p>
          </p:txBody>
        </p:sp>
        <p:sp>
          <p:nvSpPr>
            <p:cNvPr id="2203" name="Freeform: Shape 2202">
              <a:extLst>
                <a:ext uri="{FF2B5EF4-FFF2-40B4-BE49-F238E27FC236}">
                  <a16:creationId xmlns:a16="http://schemas.microsoft.com/office/drawing/2014/main" xmlns="" id="{6D0F04D5-3D20-4ECB-8ED0-068B27748BF8}"/>
                </a:ext>
              </a:extLst>
            </p:cNvPr>
            <p:cNvSpPr/>
            <p:nvPr/>
          </p:nvSpPr>
          <p:spPr>
            <a:xfrm>
              <a:off x="7703344" y="1127177"/>
              <a:ext cx="9525" cy="9525"/>
            </a:xfrm>
            <a:custGeom>
              <a:avLst/>
              <a:gdLst>
                <a:gd name="connsiteX0" fmla="*/ 7144 w 9525"/>
                <a:gd name="connsiteY0" fmla="*/ 10107 h 9525"/>
                <a:gd name="connsiteX1" fmla="*/ 7144 w 9525"/>
                <a:gd name="connsiteY1" fmla="*/ 10107 h 9525"/>
              </a:gdLst>
              <a:ahLst/>
              <a:cxnLst>
                <a:cxn ang="0">
                  <a:pos x="connsiteX0" y="connsiteY0"/>
                </a:cxn>
                <a:cxn ang="0">
                  <a:pos x="connsiteX1" y="connsiteY1"/>
                </a:cxn>
              </a:cxnLst>
              <a:rect l="l" t="t" r="r" b="b"/>
              <a:pathLst>
                <a:path w="9525" h="9525">
                  <a:moveTo>
                    <a:pt x="7144" y="10107"/>
                  </a:moveTo>
                  <a:cubicBezTo>
                    <a:pt x="8096" y="10107"/>
                    <a:pt x="12859" y="3440"/>
                    <a:pt x="7144" y="10107"/>
                  </a:cubicBezTo>
                  <a:close/>
                </a:path>
              </a:pathLst>
            </a:custGeom>
            <a:grpFill/>
            <a:ln w="9525" cap="flat">
              <a:noFill/>
              <a:prstDash val="solid"/>
              <a:miter/>
            </a:ln>
          </p:spPr>
          <p:txBody>
            <a:bodyPr rtlCol="0" anchor="ctr"/>
            <a:lstStyle/>
            <a:p>
              <a:endParaRPr lang="en-US"/>
            </a:p>
          </p:txBody>
        </p:sp>
        <p:sp>
          <p:nvSpPr>
            <p:cNvPr id="2204" name="Freeform: Shape 2203">
              <a:extLst>
                <a:ext uri="{FF2B5EF4-FFF2-40B4-BE49-F238E27FC236}">
                  <a16:creationId xmlns:a16="http://schemas.microsoft.com/office/drawing/2014/main" xmlns="" id="{70D01385-5F7E-4CEB-B928-AD01B1F112AD}"/>
                </a:ext>
              </a:extLst>
            </p:cNvPr>
            <p:cNvSpPr/>
            <p:nvPr/>
          </p:nvSpPr>
          <p:spPr>
            <a:xfrm>
              <a:off x="7190899" y="638077"/>
              <a:ext cx="9525" cy="19050"/>
            </a:xfrm>
            <a:custGeom>
              <a:avLst/>
              <a:gdLst>
                <a:gd name="connsiteX0" fmla="*/ 7144 w 9525"/>
                <a:gd name="connsiteY0" fmla="*/ 14385 h 19050"/>
                <a:gd name="connsiteX1" fmla="*/ 10001 w 9525"/>
                <a:gd name="connsiteY1" fmla="*/ 10575 h 19050"/>
                <a:gd name="connsiteX2" fmla="*/ 7144 w 9525"/>
                <a:gd name="connsiteY2" fmla="*/ 14385 h 19050"/>
              </a:gdLst>
              <a:ahLst/>
              <a:cxnLst>
                <a:cxn ang="0">
                  <a:pos x="connsiteX0" y="connsiteY0"/>
                </a:cxn>
                <a:cxn ang="0">
                  <a:pos x="connsiteX1" y="connsiteY1"/>
                </a:cxn>
                <a:cxn ang="0">
                  <a:pos x="connsiteX2" y="connsiteY2"/>
                </a:cxn>
              </a:cxnLst>
              <a:rect l="l" t="t" r="r" b="b"/>
              <a:pathLst>
                <a:path w="9525" h="19050">
                  <a:moveTo>
                    <a:pt x="7144" y="14385"/>
                  </a:moveTo>
                  <a:cubicBezTo>
                    <a:pt x="8096" y="12480"/>
                    <a:pt x="9049" y="11528"/>
                    <a:pt x="10001" y="10575"/>
                  </a:cubicBezTo>
                  <a:cubicBezTo>
                    <a:pt x="8096" y="11528"/>
                    <a:pt x="8096" y="98"/>
                    <a:pt x="7144" y="14385"/>
                  </a:cubicBezTo>
                  <a:close/>
                </a:path>
              </a:pathLst>
            </a:custGeom>
            <a:grpFill/>
            <a:ln w="9525" cap="flat">
              <a:noFill/>
              <a:prstDash val="solid"/>
              <a:miter/>
            </a:ln>
          </p:spPr>
          <p:txBody>
            <a:bodyPr rtlCol="0" anchor="ctr"/>
            <a:lstStyle/>
            <a:p>
              <a:endParaRPr lang="en-US"/>
            </a:p>
          </p:txBody>
        </p:sp>
        <p:sp>
          <p:nvSpPr>
            <p:cNvPr id="2205" name="Freeform: Shape 2204">
              <a:extLst>
                <a:ext uri="{FF2B5EF4-FFF2-40B4-BE49-F238E27FC236}">
                  <a16:creationId xmlns:a16="http://schemas.microsoft.com/office/drawing/2014/main" xmlns="" id="{2EC0A6A6-6675-4D46-B890-828C6E20E396}"/>
                </a:ext>
              </a:extLst>
            </p:cNvPr>
            <p:cNvSpPr/>
            <p:nvPr/>
          </p:nvSpPr>
          <p:spPr>
            <a:xfrm>
              <a:off x="7287101" y="164094"/>
              <a:ext cx="9525" cy="9525"/>
            </a:xfrm>
            <a:custGeom>
              <a:avLst/>
              <a:gdLst>
                <a:gd name="connsiteX0" fmla="*/ 7144 w 9525"/>
                <a:gd name="connsiteY0" fmla="*/ 9260 h 9525"/>
                <a:gd name="connsiteX1" fmla="*/ 7144 w 9525"/>
                <a:gd name="connsiteY1" fmla="*/ 9260 h 9525"/>
              </a:gdLst>
              <a:ahLst/>
              <a:cxnLst>
                <a:cxn ang="0">
                  <a:pos x="connsiteX0" y="connsiteY0"/>
                </a:cxn>
                <a:cxn ang="0">
                  <a:pos x="connsiteX1" y="connsiteY1"/>
                </a:cxn>
              </a:cxnLst>
              <a:rect l="l" t="t" r="r" b="b"/>
              <a:pathLst>
                <a:path w="9525" h="9525">
                  <a:moveTo>
                    <a:pt x="7144" y="9260"/>
                  </a:moveTo>
                  <a:cubicBezTo>
                    <a:pt x="10001" y="4498"/>
                    <a:pt x="8096" y="9260"/>
                    <a:pt x="7144" y="9260"/>
                  </a:cubicBezTo>
                  <a:close/>
                </a:path>
              </a:pathLst>
            </a:custGeom>
            <a:grpFill/>
            <a:ln w="9525" cap="flat">
              <a:noFill/>
              <a:prstDash val="solid"/>
              <a:miter/>
            </a:ln>
          </p:spPr>
          <p:txBody>
            <a:bodyPr rtlCol="0" anchor="ctr"/>
            <a:lstStyle/>
            <a:p>
              <a:endParaRPr lang="en-US"/>
            </a:p>
          </p:txBody>
        </p:sp>
        <p:sp>
          <p:nvSpPr>
            <p:cNvPr id="2206" name="Freeform: Shape 2205">
              <a:extLst>
                <a:ext uri="{FF2B5EF4-FFF2-40B4-BE49-F238E27FC236}">
                  <a16:creationId xmlns:a16="http://schemas.microsoft.com/office/drawing/2014/main" xmlns="" id="{623D269A-F580-4F73-AB6A-032B97DB822C}"/>
                </a:ext>
              </a:extLst>
            </p:cNvPr>
            <p:cNvSpPr/>
            <p:nvPr/>
          </p:nvSpPr>
          <p:spPr>
            <a:xfrm>
              <a:off x="7752874" y="1072038"/>
              <a:ext cx="19050" cy="19050"/>
            </a:xfrm>
            <a:custGeom>
              <a:avLst/>
              <a:gdLst>
                <a:gd name="connsiteX0" fmla="*/ 12859 w 19050"/>
                <a:gd name="connsiteY0" fmla="*/ 7144 h 19050"/>
                <a:gd name="connsiteX1" fmla="*/ 7144 w 19050"/>
                <a:gd name="connsiteY1" fmla="*/ 18574 h 19050"/>
                <a:gd name="connsiteX2" fmla="*/ 12859 w 19050"/>
                <a:gd name="connsiteY2" fmla="*/ 7144 h 19050"/>
              </a:gdLst>
              <a:ahLst/>
              <a:cxnLst>
                <a:cxn ang="0">
                  <a:pos x="connsiteX0" y="connsiteY0"/>
                </a:cxn>
                <a:cxn ang="0">
                  <a:pos x="connsiteX1" y="connsiteY1"/>
                </a:cxn>
                <a:cxn ang="0">
                  <a:pos x="connsiteX2" y="connsiteY2"/>
                </a:cxn>
              </a:cxnLst>
              <a:rect l="l" t="t" r="r" b="b"/>
              <a:pathLst>
                <a:path w="19050" h="19050">
                  <a:moveTo>
                    <a:pt x="12859" y="7144"/>
                  </a:moveTo>
                  <a:lnTo>
                    <a:pt x="7144" y="18574"/>
                  </a:lnTo>
                  <a:cubicBezTo>
                    <a:pt x="9049" y="15716"/>
                    <a:pt x="10954" y="11906"/>
                    <a:pt x="12859" y="7144"/>
                  </a:cubicBezTo>
                  <a:close/>
                </a:path>
              </a:pathLst>
            </a:custGeom>
            <a:grpFill/>
            <a:ln w="9525" cap="flat">
              <a:noFill/>
              <a:prstDash val="solid"/>
              <a:miter/>
            </a:ln>
          </p:spPr>
          <p:txBody>
            <a:bodyPr rtlCol="0" anchor="ctr"/>
            <a:lstStyle/>
            <a:p>
              <a:endParaRPr lang="en-US"/>
            </a:p>
          </p:txBody>
        </p:sp>
        <p:sp>
          <p:nvSpPr>
            <p:cNvPr id="2207" name="Freeform: Shape 2206">
              <a:extLst>
                <a:ext uri="{FF2B5EF4-FFF2-40B4-BE49-F238E27FC236}">
                  <a16:creationId xmlns:a16="http://schemas.microsoft.com/office/drawing/2014/main" xmlns="" id="{B20F9C1F-7EE8-4AB7-A0CF-B8190F3E60A3}"/>
                </a:ext>
              </a:extLst>
            </p:cNvPr>
            <p:cNvSpPr/>
            <p:nvPr/>
          </p:nvSpPr>
          <p:spPr>
            <a:xfrm>
              <a:off x="6852999" y="1048226"/>
              <a:ext cx="9525" cy="9525"/>
            </a:xfrm>
            <a:custGeom>
              <a:avLst/>
              <a:gdLst>
                <a:gd name="connsiteX0" fmla="*/ 7858 w 9525"/>
                <a:gd name="connsiteY0" fmla="*/ 10001 h 9525"/>
                <a:gd name="connsiteX1" fmla="*/ 7858 w 9525"/>
                <a:gd name="connsiteY1" fmla="*/ 7144 h 9525"/>
                <a:gd name="connsiteX2" fmla="*/ 7858 w 9525"/>
                <a:gd name="connsiteY2" fmla="*/ 10001 h 9525"/>
              </a:gdLst>
              <a:ahLst/>
              <a:cxnLst>
                <a:cxn ang="0">
                  <a:pos x="connsiteX0" y="connsiteY0"/>
                </a:cxn>
                <a:cxn ang="0">
                  <a:pos x="connsiteX1" y="connsiteY1"/>
                </a:cxn>
                <a:cxn ang="0">
                  <a:pos x="connsiteX2" y="connsiteY2"/>
                </a:cxn>
              </a:cxnLst>
              <a:rect l="l" t="t" r="r" b="b"/>
              <a:pathLst>
                <a:path w="9525" h="9525">
                  <a:moveTo>
                    <a:pt x="7858" y="10001"/>
                  </a:moveTo>
                  <a:lnTo>
                    <a:pt x="7858" y="7144"/>
                  </a:lnTo>
                  <a:cubicBezTo>
                    <a:pt x="6906" y="8096"/>
                    <a:pt x="6906" y="9049"/>
                    <a:pt x="7858" y="10001"/>
                  </a:cubicBezTo>
                  <a:close/>
                </a:path>
              </a:pathLst>
            </a:custGeom>
            <a:grpFill/>
            <a:ln w="9525" cap="flat">
              <a:noFill/>
              <a:prstDash val="solid"/>
              <a:miter/>
            </a:ln>
          </p:spPr>
          <p:txBody>
            <a:bodyPr rtlCol="0" anchor="ctr"/>
            <a:lstStyle/>
            <a:p>
              <a:endParaRPr lang="en-US"/>
            </a:p>
          </p:txBody>
        </p:sp>
        <p:sp>
          <p:nvSpPr>
            <p:cNvPr id="2208" name="Freeform: Shape 2207">
              <a:extLst>
                <a:ext uri="{FF2B5EF4-FFF2-40B4-BE49-F238E27FC236}">
                  <a16:creationId xmlns:a16="http://schemas.microsoft.com/office/drawing/2014/main" xmlns="" id="{1F2259E0-8299-4849-B5CC-106AE7E6312E}"/>
                </a:ext>
              </a:extLst>
            </p:cNvPr>
            <p:cNvSpPr/>
            <p:nvPr/>
          </p:nvSpPr>
          <p:spPr>
            <a:xfrm>
              <a:off x="7729162" y="1119663"/>
              <a:ext cx="19050" cy="19050"/>
            </a:xfrm>
            <a:custGeom>
              <a:avLst/>
              <a:gdLst>
                <a:gd name="connsiteX0" fmla="*/ 13711 w 19050"/>
                <a:gd name="connsiteY0" fmla="*/ 7144 h 19050"/>
                <a:gd name="connsiteX1" fmla="*/ 13711 w 19050"/>
                <a:gd name="connsiteY1" fmla="*/ 7144 h 19050"/>
              </a:gdLst>
              <a:ahLst/>
              <a:cxnLst>
                <a:cxn ang="0">
                  <a:pos x="connsiteX0" y="connsiteY0"/>
                </a:cxn>
                <a:cxn ang="0">
                  <a:pos x="connsiteX1" y="connsiteY1"/>
                </a:cxn>
              </a:cxnLst>
              <a:rect l="l" t="t" r="r" b="b"/>
              <a:pathLst>
                <a:path w="19050" h="19050">
                  <a:moveTo>
                    <a:pt x="13711" y="7144"/>
                  </a:moveTo>
                  <a:cubicBezTo>
                    <a:pt x="12758" y="8096"/>
                    <a:pt x="-577" y="24289"/>
                    <a:pt x="13711" y="7144"/>
                  </a:cubicBezTo>
                  <a:close/>
                </a:path>
              </a:pathLst>
            </a:custGeom>
            <a:grpFill/>
            <a:ln w="9525" cap="flat">
              <a:noFill/>
              <a:prstDash val="solid"/>
              <a:miter/>
            </a:ln>
          </p:spPr>
          <p:txBody>
            <a:bodyPr rtlCol="0" anchor="ctr"/>
            <a:lstStyle/>
            <a:p>
              <a:endParaRPr lang="en-US"/>
            </a:p>
          </p:txBody>
        </p:sp>
        <p:sp>
          <p:nvSpPr>
            <p:cNvPr id="2209" name="Freeform: Shape 2208">
              <a:extLst>
                <a:ext uri="{FF2B5EF4-FFF2-40B4-BE49-F238E27FC236}">
                  <a16:creationId xmlns:a16="http://schemas.microsoft.com/office/drawing/2014/main" xmlns="" id="{A9684E0D-D043-47D8-A74C-BEF43F8A99BF}"/>
                </a:ext>
              </a:extLst>
            </p:cNvPr>
            <p:cNvSpPr/>
            <p:nvPr/>
          </p:nvSpPr>
          <p:spPr>
            <a:xfrm>
              <a:off x="7193756" y="6415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2210" name="Freeform: Shape 2209">
              <a:extLst>
                <a:ext uri="{FF2B5EF4-FFF2-40B4-BE49-F238E27FC236}">
                  <a16:creationId xmlns:a16="http://schemas.microsoft.com/office/drawing/2014/main" xmlns="" id="{B11C0A30-3B34-4992-A719-11595DF06C2B}"/>
                </a:ext>
              </a:extLst>
            </p:cNvPr>
            <p:cNvSpPr/>
            <p:nvPr/>
          </p:nvSpPr>
          <p:spPr>
            <a:xfrm>
              <a:off x="6847333" y="157160"/>
              <a:ext cx="942975" cy="1181100"/>
            </a:xfrm>
            <a:custGeom>
              <a:avLst/>
              <a:gdLst>
                <a:gd name="connsiteX0" fmla="*/ 353567 w 942975"/>
                <a:gd name="connsiteY0" fmla="*/ 407672 h 1181100"/>
                <a:gd name="connsiteX1" fmla="*/ 358330 w 942975"/>
                <a:gd name="connsiteY1" fmla="*/ 501970 h 1181100"/>
                <a:gd name="connsiteX2" fmla="*/ 353567 w 942975"/>
                <a:gd name="connsiteY2" fmla="*/ 524830 h 1181100"/>
                <a:gd name="connsiteX3" fmla="*/ 353567 w 942975"/>
                <a:gd name="connsiteY3" fmla="*/ 504827 h 1181100"/>
                <a:gd name="connsiteX4" fmla="*/ 46862 w 942975"/>
                <a:gd name="connsiteY4" fmla="*/ 678182 h 1181100"/>
                <a:gd name="connsiteX5" fmla="*/ 71627 w 942975"/>
                <a:gd name="connsiteY5" fmla="*/ 1047752 h 1181100"/>
                <a:gd name="connsiteX6" fmla="*/ 940307 w 942975"/>
                <a:gd name="connsiteY6" fmla="*/ 779147 h 1181100"/>
                <a:gd name="connsiteX7" fmla="*/ 945070 w 942975"/>
                <a:gd name="connsiteY7" fmla="*/ 806770 h 1181100"/>
                <a:gd name="connsiteX8" fmla="*/ 941260 w 942975"/>
                <a:gd name="connsiteY8" fmla="*/ 748667 h 1181100"/>
                <a:gd name="connsiteX9" fmla="*/ 920305 w 942975"/>
                <a:gd name="connsiteY9" fmla="*/ 685802 h 1181100"/>
                <a:gd name="connsiteX10" fmla="*/ 757427 w 942975"/>
                <a:gd name="connsiteY10" fmla="*/ 584837 h 1181100"/>
                <a:gd name="connsiteX11" fmla="*/ 598360 w 942975"/>
                <a:gd name="connsiteY11" fmla="*/ 542927 h 1181100"/>
                <a:gd name="connsiteX12" fmla="*/ 578357 w 942975"/>
                <a:gd name="connsiteY12" fmla="*/ 308612 h 1181100"/>
                <a:gd name="connsiteX13" fmla="*/ 579310 w 942975"/>
                <a:gd name="connsiteY13" fmla="*/ 41912 h 1181100"/>
                <a:gd name="connsiteX14" fmla="*/ 399287 w 942975"/>
                <a:gd name="connsiteY14" fmla="*/ 18100 h 1181100"/>
                <a:gd name="connsiteX15" fmla="*/ 571690 w 942975"/>
                <a:gd name="connsiteY15" fmla="*/ 336235 h 1181100"/>
                <a:gd name="connsiteX16" fmla="*/ 566927 w 942975"/>
                <a:gd name="connsiteY16" fmla="*/ 406720 h 1181100"/>
                <a:gd name="connsiteX17" fmla="*/ 579310 w 942975"/>
                <a:gd name="connsiteY17" fmla="*/ 528640 h 1181100"/>
                <a:gd name="connsiteX18" fmla="*/ 576452 w 942975"/>
                <a:gd name="connsiteY18" fmla="*/ 520067 h 1181100"/>
                <a:gd name="connsiteX19" fmla="*/ 657415 w 942975"/>
                <a:gd name="connsiteY19" fmla="*/ 570550 h 1181100"/>
                <a:gd name="connsiteX20" fmla="*/ 750760 w 942975"/>
                <a:gd name="connsiteY20" fmla="*/ 601030 h 1181100"/>
                <a:gd name="connsiteX21" fmla="*/ 874585 w 942975"/>
                <a:gd name="connsiteY21" fmla="*/ 662942 h 1181100"/>
                <a:gd name="connsiteX22" fmla="*/ 919352 w 942975"/>
                <a:gd name="connsiteY22" fmla="*/ 762955 h 1181100"/>
                <a:gd name="connsiteX23" fmla="*/ 914590 w 942975"/>
                <a:gd name="connsiteY23" fmla="*/ 742000 h 1181100"/>
                <a:gd name="connsiteX24" fmla="*/ 916495 w 942975"/>
                <a:gd name="connsiteY24" fmla="*/ 738190 h 1181100"/>
                <a:gd name="connsiteX25" fmla="*/ 919352 w 942975"/>
                <a:gd name="connsiteY25" fmla="*/ 809627 h 1181100"/>
                <a:gd name="connsiteX26" fmla="*/ 645985 w 942975"/>
                <a:gd name="connsiteY26" fmla="*/ 1147765 h 1181100"/>
                <a:gd name="connsiteX27" fmla="*/ 656462 w 942975"/>
                <a:gd name="connsiteY27" fmla="*/ 1139192 h 1181100"/>
                <a:gd name="connsiteX28" fmla="*/ 64007 w 942975"/>
                <a:gd name="connsiteY28" fmla="*/ 1002985 h 1181100"/>
                <a:gd name="connsiteX29" fmla="*/ 53530 w 942975"/>
                <a:gd name="connsiteY29" fmla="*/ 722950 h 1181100"/>
                <a:gd name="connsiteX30" fmla="*/ 173545 w 942975"/>
                <a:gd name="connsiteY30" fmla="*/ 591505 h 1181100"/>
                <a:gd name="connsiteX31" fmla="*/ 240220 w 942975"/>
                <a:gd name="connsiteY31" fmla="*/ 566740 h 1181100"/>
                <a:gd name="connsiteX32" fmla="*/ 220217 w 942975"/>
                <a:gd name="connsiteY32" fmla="*/ 573407 h 1181100"/>
                <a:gd name="connsiteX33" fmla="*/ 316420 w 942975"/>
                <a:gd name="connsiteY33" fmla="*/ 552452 h 1181100"/>
                <a:gd name="connsiteX34" fmla="*/ 388810 w 942975"/>
                <a:gd name="connsiteY34" fmla="*/ 15242 h 1181100"/>
                <a:gd name="connsiteX35" fmla="*/ 378332 w 942975"/>
                <a:gd name="connsiteY35" fmla="*/ 14290 h 1181100"/>
                <a:gd name="connsiteX36" fmla="*/ 353567 w 942975"/>
                <a:gd name="connsiteY36" fmla="*/ 407672 h 1181100"/>
                <a:gd name="connsiteX37" fmla="*/ 202120 w 942975"/>
                <a:gd name="connsiteY37" fmla="*/ 565787 h 1181100"/>
                <a:gd name="connsiteX38" fmla="*/ 202120 w 942975"/>
                <a:gd name="connsiteY38" fmla="*/ 565787 h 1181100"/>
                <a:gd name="connsiteX39" fmla="*/ 179260 w 942975"/>
                <a:gd name="connsiteY39" fmla="*/ 574360 h 1181100"/>
                <a:gd name="connsiteX40" fmla="*/ 179260 w 942975"/>
                <a:gd name="connsiteY40" fmla="*/ 574360 h 1181100"/>
                <a:gd name="connsiteX41" fmla="*/ 233552 w 942975"/>
                <a:gd name="connsiteY41" fmla="*/ 576265 h 1181100"/>
                <a:gd name="connsiteX42" fmla="*/ 233552 w 942975"/>
                <a:gd name="connsiteY42" fmla="*/ 576265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42975" h="1181100">
                  <a:moveTo>
                    <a:pt x="353567" y="407672"/>
                  </a:moveTo>
                  <a:cubicBezTo>
                    <a:pt x="352615" y="423865"/>
                    <a:pt x="362140" y="499112"/>
                    <a:pt x="358330" y="501970"/>
                  </a:cubicBezTo>
                  <a:cubicBezTo>
                    <a:pt x="360235" y="483872"/>
                    <a:pt x="358330" y="518162"/>
                    <a:pt x="353567" y="524830"/>
                  </a:cubicBezTo>
                  <a:cubicBezTo>
                    <a:pt x="349757" y="524830"/>
                    <a:pt x="353567" y="505780"/>
                    <a:pt x="353567" y="504827"/>
                  </a:cubicBezTo>
                  <a:cubicBezTo>
                    <a:pt x="304990" y="580075"/>
                    <a:pt x="112585" y="556262"/>
                    <a:pt x="46862" y="678182"/>
                  </a:cubicBezTo>
                  <a:cubicBezTo>
                    <a:pt x="-20765" y="803912"/>
                    <a:pt x="4952" y="970600"/>
                    <a:pt x="71627" y="1047752"/>
                  </a:cubicBezTo>
                  <a:cubicBezTo>
                    <a:pt x="291655" y="1300165"/>
                    <a:pt x="968882" y="1193485"/>
                    <a:pt x="940307" y="779147"/>
                  </a:cubicBezTo>
                  <a:cubicBezTo>
                    <a:pt x="942212" y="788672"/>
                    <a:pt x="943165" y="797245"/>
                    <a:pt x="945070" y="806770"/>
                  </a:cubicBezTo>
                  <a:cubicBezTo>
                    <a:pt x="927925" y="744857"/>
                    <a:pt x="926973" y="725807"/>
                    <a:pt x="941260" y="748667"/>
                  </a:cubicBezTo>
                  <a:cubicBezTo>
                    <a:pt x="907923" y="686755"/>
                    <a:pt x="900302" y="665800"/>
                    <a:pt x="920305" y="685802"/>
                  </a:cubicBezTo>
                  <a:cubicBezTo>
                    <a:pt x="891730" y="637225"/>
                    <a:pt x="804100" y="595315"/>
                    <a:pt x="757427" y="584837"/>
                  </a:cubicBezTo>
                  <a:cubicBezTo>
                    <a:pt x="764095" y="585790"/>
                    <a:pt x="616457" y="561977"/>
                    <a:pt x="598360" y="542927"/>
                  </a:cubicBezTo>
                  <a:cubicBezTo>
                    <a:pt x="600265" y="483872"/>
                    <a:pt x="575500" y="384812"/>
                    <a:pt x="578357" y="308612"/>
                  </a:cubicBezTo>
                  <a:cubicBezTo>
                    <a:pt x="571690" y="267655"/>
                    <a:pt x="607885" y="78107"/>
                    <a:pt x="579310" y="41912"/>
                  </a:cubicBezTo>
                  <a:cubicBezTo>
                    <a:pt x="565023" y="23815"/>
                    <a:pt x="427862" y="-10475"/>
                    <a:pt x="399287" y="18100"/>
                  </a:cubicBezTo>
                  <a:cubicBezTo>
                    <a:pt x="569785" y="35245"/>
                    <a:pt x="553592" y="147640"/>
                    <a:pt x="571690" y="336235"/>
                  </a:cubicBezTo>
                  <a:cubicBezTo>
                    <a:pt x="558355" y="341950"/>
                    <a:pt x="565975" y="366715"/>
                    <a:pt x="566927" y="406720"/>
                  </a:cubicBezTo>
                  <a:cubicBezTo>
                    <a:pt x="567880" y="448630"/>
                    <a:pt x="578357" y="487682"/>
                    <a:pt x="579310" y="528640"/>
                  </a:cubicBezTo>
                  <a:cubicBezTo>
                    <a:pt x="577405" y="525782"/>
                    <a:pt x="576452" y="522925"/>
                    <a:pt x="576452" y="520067"/>
                  </a:cubicBezTo>
                  <a:cubicBezTo>
                    <a:pt x="580262" y="567692"/>
                    <a:pt x="625982" y="577217"/>
                    <a:pt x="657415" y="570550"/>
                  </a:cubicBezTo>
                  <a:cubicBezTo>
                    <a:pt x="673607" y="575312"/>
                    <a:pt x="762190" y="608650"/>
                    <a:pt x="750760" y="601030"/>
                  </a:cubicBezTo>
                  <a:cubicBezTo>
                    <a:pt x="774573" y="607697"/>
                    <a:pt x="878395" y="649607"/>
                    <a:pt x="874585" y="662942"/>
                  </a:cubicBezTo>
                  <a:cubicBezTo>
                    <a:pt x="885062" y="673420"/>
                    <a:pt x="901255" y="713425"/>
                    <a:pt x="919352" y="762955"/>
                  </a:cubicBezTo>
                  <a:cubicBezTo>
                    <a:pt x="918400" y="756287"/>
                    <a:pt x="916495" y="748667"/>
                    <a:pt x="914590" y="742000"/>
                  </a:cubicBezTo>
                  <a:cubicBezTo>
                    <a:pt x="921257" y="750572"/>
                    <a:pt x="920305" y="770575"/>
                    <a:pt x="916495" y="738190"/>
                  </a:cubicBezTo>
                  <a:cubicBezTo>
                    <a:pt x="923162" y="751525"/>
                    <a:pt x="919352" y="811532"/>
                    <a:pt x="919352" y="809627"/>
                  </a:cubicBezTo>
                  <a:cubicBezTo>
                    <a:pt x="1005077" y="923927"/>
                    <a:pt x="699325" y="1129667"/>
                    <a:pt x="645985" y="1147765"/>
                  </a:cubicBezTo>
                  <a:cubicBezTo>
                    <a:pt x="703135" y="1106807"/>
                    <a:pt x="639317" y="1142050"/>
                    <a:pt x="656462" y="1139192"/>
                  </a:cubicBezTo>
                  <a:cubicBezTo>
                    <a:pt x="547877" y="1240157"/>
                    <a:pt x="131635" y="1117285"/>
                    <a:pt x="64007" y="1002985"/>
                  </a:cubicBezTo>
                  <a:cubicBezTo>
                    <a:pt x="17335" y="924880"/>
                    <a:pt x="25907" y="801055"/>
                    <a:pt x="53530" y="722950"/>
                  </a:cubicBezTo>
                  <a:cubicBezTo>
                    <a:pt x="76390" y="657227"/>
                    <a:pt x="174498" y="590552"/>
                    <a:pt x="173545" y="591505"/>
                  </a:cubicBezTo>
                  <a:cubicBezTo>
                    <a:pt x="177355" y="599125"/>
                    <a:pt x="234505" y="566740"/>
                    <a:pt x="240220" y="566740"/>
                  </a:cubicBezTo>
                  <a:cubicBezTo>
                    <a:pt x="237362" y="566740"/>
                    <a:pt x="219265" y="573407"/>
                    <a:pt x="220217" y="573407"/>
                  </a:cubicBezTo>
                  <a:cubicBezTo>
                    <a:pt x="243077" y="557215"/>
                    <a:pt x="317373" y="551500"/>
                    <a:pt x="316420" y="552452"/>
                  </a:cubicBezTo>
                  <a:cubicBezTo>
                    <a:pt x="449770" y="510542"/>
                    <a:pt x="340232" y="126685"/>
                    <a:pt x="388810" y="15242"/>
                  </a:cubicBezTo>
                  <a:cubicBezTo>
                    <a:pt x="386905" y="35245"/>
                    <a:pt x="386905" y="11432"/>
                    <a:pt x="378332" y="14290"/>
                  </a:cubicBezTo>
                  <a:cubicBezTo>
                    <a:pt x="364045" y="20005"/>
                    <a:pt x="361187" y="383860"/>
                    <a:pt x="353567" y="407672"/>
                  </a:cubicBezTo>
                  <a:close/>
                  <a:moveTo>
                    <a:pt x="202120" y="565787"/>
                  </a:moveTo>
                  <a:cubicBezTo>
                    <a:pt x="204977" y="564835"/>
                    <a:pt x="214502" y="560072"/>
                    <a:pt x="202120" y="565787"/>
                  </a:cubicBezTo>
                  <a:close/>
                  <a:moveTo>
                    <a:pt x="179260" y="574360"/>
                  </a:moveTo>
                  <a:cubicBezTo>
                    <a:pt x="195452" y="567692"/>
                    <a:pt x="188785" y="572455"/>
                    <a:pt x="179260" y="574360"/>
                  </a:cubicBezTo>
                  <a:close/>
                  <a:moveTo>
                    <a:pt x="233552" y="576265"/>
                  </a:moveTo>
                  <a:cubicBezTo>
                    <a:pt x="218312" y="582932"/>
                    <a:pt x="239267" y="570550"/>
                    <a:pt x="233552" y="576265"/>
                  </a:cubicBezTo>
                  <a:close/>
                </a:path>
              </a:pathLst>
            </a:custGeom>
            <a:grpFill/>
            <a:ln w="9525" cap="flat">
              <a:noFill/>
              <a:prstDash val="solid"/>
              <a:miter/>
            </a:ln>
          </p:spPr>
          <p:txBody>
            <a:bodyPr rtlCol="0" anchor="ctr"/>
            <a:lstStyle/>
            <a:p>
              <a:endParaRPr lang="en-US"/>
            </a:p>
          </p:txBody>
        </p:sp>
        <p:sp>
          <p:nvSpPr>
            <p:cNvPr id="2211" name="Freeform: Shape 2210">
              <a:extLst>
                <a:ext uri="{FF2B5EF4-FFF2-40B4-BE49-F238E27FC236}">
                  <a16:creationId xmlns:a16="http://schemas.microsoft.com/office/drawing/2014/main" xmlns="" id="{CE7977CA-1C63-4810-8724-3956849C3394}"/>
                </a:ext>
              </a:extLst>
            </p:cNvPr>
            <p:cNvSpPr/>
            <p:nvPr/>
          </p:nvSpPr>
          <p:spPr>
            <a:xfrm>
              <a:off x="7076473" y="720016"/>
              <a:ext cx="9525" cy="9525"/>
            </a:xfrm>
            <a:custGeom>
              <a:avLst/>
              <a:gdLst>
                <a:gd name="connsiteX0" fmla="*/ 9174 w 9525"/>
                <a:gd name="connsiteY0" fmla="*/ 7694 h 9525"/>
                <a:gd name="connsiteX1" fmla="*/ 9174 w 9525"/>
                <a:gd name="connsiteY1" fmla="*/ 7694 h 9525"/>
              </a:gdLst>
              <a:ahLst/>
              <a:cxnLst>
                <a:cxn ang="0">
                  <a:pos x="connsiteX0" y="connsiteY0"/>
                </a:cxn>
                <a:cxn ang="0">
                  <a:pos x="connsiteX1" y="connsiteY1"/>
                </a:cxn>
              </a:cxnLst>
              <a:rect l="l" t="t" r="r" b="b"/>
              <a:pathLst>
                <a:path w="9525" h="9525">
                  <a:moveTo>
                    <a:pt x="9174" y="7694"/>
                  </a:moveTo>
                  <a:cubicBezTo>
                    <a:pt x="14889" y="5789"/>
                    <a:pt x="2507" y="9599"/>
                    <a:pt x="9174" y="7694"/>
                  </a:cubicBezTo>
                  <a:close/>
                </a:path>
              </a:pathLst>
            </a:custGeom>
            <a:grpFill/>
            <a:ln w="9525" cap="flat">
              <a:noFill/>
              <a:prstDash val="solid"/>
              <a:miter/>
            </a:ln>
          </p:spPr>
          <p:txBody>
            <a:bodyPr rtlCol="0" anchor="ctr"/>
            <a:lstStyle/>
            <a:p>
              <a:endParaRPr lang="en-US"/>
            </a:p>
          </p:txBody>
        </p:sp>
        <p:sp>
          <p:nvSpPr>
            <p:cNvPr id="2212" name="Freeform: Shape 2211">
              <a:extLst>
                <a:ext uri="{FF2B5EF4-FFF2-40B4-BE49-F238E27FC236}">
                  <a16:creationId xmlns:a16="http://schemas.microsoft.com/office/drawing/2014/main" xmlns="" id="{301A76F2-0197-44D2-B280-F6046E6ABE0E}"/>
                </a:ext>
              </a:extLst>
            </p:cNvPr>
            <p:cNvSpPr/>
            <p:nvPr/>
          </p:nvSpPr>
          <p:spPr>
            <a:xfrm>
              <a:off x="7408598" y="558366"/>
              <a:ext cx="9525" cy="9525"/>
            </a:xfrm>
            <a:custGeom>
              <a:avLst/>
              <a:gdLst>
                <a:gd name="connsiteX0" fmla="*/ 7567 w 9525"/>
                <a:gd name="connsiteY0" fmla="*/ 7419 h 9525"/>
                <a:gd name="connsiteX1" fmla="*/ 7567 w 9525"/>
                <a:gd name="connsiteY1" fmla="*/ 7419 h 9525"/>
              </a:gdLst>
              <a:ahLst/>
              <a:cxnLst>
                <a:cxn ang="0">
                  <a:pos x="connsiteX0" y="connsiteY0"/>
                </a:cxn>
                <a:cxn ang="0">
                  <a:pos x="connsiteX1" y="connsiteY1"/>
                </a:cxn>
              </a:cxnLst>
              <a:rect l="l" t="t" r="r" b="b"/>
              <a:pathLst>
                <a:path w="9525" h="9525">
                  <a:moveTo>
                    <a:pt x="7567" y="7419"/>
                  </a:moveTo>
                  <a:cubicBezTo>
                    <a:pt x="6615" y="8371"/>
                    <a:pt x="7567" y="6466"/>
                    <a:pt x="7567" y="7419"/>
                  </a:cubicBezTo>
                  <a:close/>
                </a:path>
              </a:pathLst>
            </a:custGeom>
            <a:grpFill/>
            <a:ln w="9525" cap="flat">
              <a:noFill/>
              <a:prstDash val="solid"/>
              <a:miter/>
            </a:ln>
          </p:spPr>
          <p:txBody>
            <a:bodyPr rtlCol="0" anchor="ctr"/>
            <a:lstStyle/>
            <a:p>
              <a:endParaRPr lang="en-US"/>
            </a:p>
          </p:txBody>
        </p:sp>
        <p:sp>
          <p:nvSpPr>
            <p:cNvPr id="2213" name="Freeform: Shape 2212">
              <a:extLst>
                <a:ext uri="{FF2B5EF4-FFF2-40B4-BE49-F238E27FC236}">
                  <a16:creationId xmlns:a16="http://schemas.microsoft.com/office/drawing/2014/main" xmlns="" id="{51A96A0E-726E-4270-A306-DA79E56587B5}"/>
                </a:ext>
              </a:extLst>
            </p:cNvPr>
            <p:cNvSpPr/>
            <p:nvPr/>
          </p:nvSpPr>
          <p:spPr>
            <a:xfrm>
              <a:off x="6851809" y="1021873"/>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7144" y="9684"/>
                    <a:pt x="9049" y="3969"/>
                    <a:pt x="7144" y="9684"/>
                  </a:cubicBezTo>
                  <a:close/>
                </a:path>
              </a:pathLst>
            </a:custGeom>
            <a:grpFill/>
            <a:ln w="9525" cap="flat">
              <a:noFill/>
              <a:prstDash val="solid"/>
              <a:miter/>
            </a:ln>
          </p:spPr>
          <p:txBody>
            <a:bodyPr rtlCol="0" anchor="ctr"/>
            <a:lstStyle/>
            <a:p>
              <a:endParaRPr lang="en-US"/>
            </a:p>
          </p:txBody>
        </p:sp>
        <p:sp>
          <p:nvSpPr>
            <p:cNvPr id="2214" name="Freeform: Shape 2213">
              <a:extLst>
                <a:ext uri="{FF2B5EF4-FFF2-40B4-BE49-F238E27FC236}">
                  <a16:creationId xmlns:a16="http://schemas.microsoft.com/office/drawing/2014/main" xmlns="" id="{4172B421-6FF3-47FB-BF2B-60C516AD99AC}"/>
                </a:ext>
              </a:extLst>
            </p:cNvPr>
            <p:cNvSpPr/>
            <p:nvPr/>
          </p:nvSpPr>
          <p:spPr>
            <a:xfrm>
              <a:off x="7418546" y="42624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9049"/>
                    <a:pt x="8096" y="8096"/>
                    <a:pt x="8096" y="7144"/>
                  </a:cubicBezTo>
                  <a:cubicBezTo>
                    <a:pt x="8096" y="7144"/>
                    <a:pt x="7144" y="8096"/>
                    <a:pt x="7144" y="9049"/>
                  </a:cubicBezTo>
                  <a:close/>
                </a:path>
              </a:pathLst>
            </a:custGeom>
            <a:grpFill/>
            <a:ln w="9525" cap="flat">
              <a:noFill/>
              <a:prstDash val="solid"/>
              <a:miter/>
            </a:ln>
          </p:spPr>
          <p:txBody>
            <a:bodyPr rtlCol="0" anchor="ctr"/>
            <a:lstStyle/>
            <a:p>
              <a:endParaRPr lang="en-US"/>
            </a:p>
          </p:txBody>
        </p:sp>
        <p:sp>
          <p:nvSpPr>
            <p:cNvPr id="2215" name="Freeform: Shape 2214">
              <a:extLst>
                <a:ext uri="{FF2B5EF4-FFF2-40B4-BE49-F238E27FC236}">
                  <a16:creationId xmlns:a16="http://schemas.microsoft.com/office/drawing/2014/main" xmlns="" id="{86ABD6CA-22CF-4C6E-92C9-36D3CC605AFB}"/>
                </a:ext>
              </a:extLst>
            </p:cNvPr>
            <p:cNvSpPr/>
            <p:nvPr/>
          </p:nvSpPr>
          <p:spPr>
            <a:xfrm>
              <a:off x="7421404" y="234791"/>
              <a:ext cx="9525" cy="19050"/>
            </a:xfrm>
            <a:custGeom>
              <a:avLst/>
              <a:gdLst>
                <a:gd name="connsiteX0" fmla="*/ 7144 w 9525"/>
                <a:gd name="connsiteY0" fmla="*/ 14764 h 19050"/>
                <a:gd name="connsiteX1" fmla="*/ 9049 w 9525"/>
                <a:gd name="connsiteY1" fmla="*/ 7144 h 19050"/>
                <a:gd name="connsiteX2" fmla="*/ 7144 w 9525"/>
                <a:gd name="connsiteY2" fmla="*/ 14764 h 19050"/>
              </a:gdLst>
              <a:ahLst/>
              <a:cxnLst>
                <a:cxn ang="0">
                  <a:pos x="connsiteX0" y="connsiteY0"/>
                </a:cxn>
                <a:cxn ang="0">
                  <a:pos x="connsiteX1" y="connsiteY1"/>
                </a:cxn>
                <a:cxn ang="0">
                  <a:pos x="connsiteX2" y="connsiteY2"/>
                </a:cxn>
              </a:cxnLst>
              <a:rect l="l" t="t" r="r" b="b"/>
              <a:pathLst>
                <a:path w="9525" h="19050">
                  <a:moveTo>
                    <a:pt x="7144" y="14764"/>
                  </a:moveTo>
                  <a:lnTo>
                    <a:pt x="9049" y="7144"/>
                  </a:lnTo>
                  <a:cubicBezTo>
                    <a:pt x="8096" y="10954"/>
                    <a:pt x="7144" y="12859"/>
                    <a:pt x="7144" y="14764"/>
                  </a:cubicBezTo>
                  <a:close/>
                </a:path>
              </a:pathLst>
            </a:custGeom>
            <a:grpFill/>
            <a:ln w="9525" cap="flat">
              <a:noFill/>
              <a:prstDash val="solid"/>
              <a:miter/>
            </a:ln>
          </p:spPr>
          <p:txBody>
            <a:bodyPr rtlCol="0" anchor="ctr"/>
            <a:lstStyle/>
            <a:p>
              <a:endParaRPr lang="en-US"/>
            </a:p>
          </p:txBody>
        </p:sp>
        <p:sp>
          <p:nvSpPr>
            <p:cNvPr id="2216" name="Freeform: Shape 2215">
              <a:extLst>
                <a:ext uri="{FF2B5EF4-FFF2-40B4-BE49-F238E27FC236}">
                  <a16:creationId xmlns:a16="http://schemas.microsoft.com/office/drawing/2014/main" xmlns="" id="{47165CDF-B928-401C-9549-9EF7E2685A0A}"/>
                </a:ext>
              </a:extLst>
            </p:cNvPr>
            <p:cNvSpPr/>
            <p:nvPr/>
          </p:nvSpPr>
          <p:spPr>
            <a:xfrm>
              <a:off x="7425849" y="197749"/>
              <a:ext cx="9525" cy="9525"/>
            </a:xfrm>
            <a:custGeom>
              <a:avLst/>
              <a:gdLst>
                <a:gd name="connsiteX0" fmla="*/ 8414 w 9525"/>
                <a:gd name="connsiteY0" fmla="*/ 7990 h 9525"/>
                <a:gd name="connsiteX1" fmla="*/ 8414 w 9525"/>
                <a:gd name="connsiteY1" fmla="*/ 7990 h 9525"/>
              </a:gdLst>
              <a:ahLst/>
              <a:cxnLst>
                <a:cxn ang="0">
                  <a:pos x="connsiteX0" y="connsiteY0"/>
                </a:cxn>
                <a:cxn ang="0">
                  <a:pos x="connsiteX1" y="connsiteY1"/>
                </a:cxn>
              </a:cxnLst>
              <a:rect l="l" t="t" r="r" b="b"/>
              <a:pathLst>
                <a:path w="9525" h="9525">
                  <a:moveTo>
                    <a:pt x="8414" y="7990"/>
                  </a:moveTo>
                  <a:cubicBezTo>
                    <a:pt x="8414" y="7990"/>
                    <a:pt x="5556" y="6085"/>
                    <a:pt x="8414" y="7990"/>
                  </a:cubicBezTo>
                  <a:close/>
                </a:path>
              </a:pathLst>
            </a:custGeom>
            <a:grpFill/>
            <a:ln w="9525" cap="flat">
              <a:noFill/>
              <a:prstDash val="solid"/>
              <a:miter/>
            </a:ln>
          </p:spPr>
          <p:txBody>
            <a:bodyPr rtlCol="0" anchor="ctr"/>
            <a:lstStyle/>
            <a:p>
              <a:endParaRPr lang="en-US"/>
            </a:p>
          </p:txBody>
        </p:sp>
        <p:sp>
          <p:nvSpPr>
            <p:cNvPr id="2217" name="Freeform: Shape 2216">
              <a:extLst>
                <a:ext uri="{FF2B5EF4-FFF2-40B4-BE49-F238E27FC236}">
                  <a16:creationId xmlns:a16="http://schemas.microsoft.com/office/drawing/2014/main" xmlns="" id="{7D09CD35-DE36-42FC-852C-00EE7F2C3E84}"/>
                </a:ext>
              </a:extLst>
            </p:cNvPr>
            <p:cNvSpPr/>
            <p:nvPr/>
          </p:nvSpPr>
          <p:spPr>
            <a:xfrm>
              <a:off x="7759541" y="837723"/>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8096" y="9049"/>
                  </a:cubicBezTo>
                  <a:cubicBezTo>
                    <a:pt x="10954" y="11906"/>
                    <a:pt x="9049" y="10001"/>
                    <a:pt x="7144" y="7144"/>
                  </a:cubicBezTo>
                  <a:close/>
                </a:path>
              </a:pathLst>
            </a:custGeom>
            <a:grpFill/>
            <a:ln w="9525" cap="flat">
              <a:noFill/>
              <a:prstDash val="solid"/>
              <a:miter/>
            </a:ln>
          </p:spPr>
          <p:txBody>
            <a:bodyPr rtlCol="0" anchor="ctr"/>
            <a:lstStyle/>
            <a:p>
              <a:endParaRPr lang="en-US"/>
            </a:p>
          </p:txBody>
        </p:sp>
        <p:sp>
          <p:nvSpPr>
            <p:cNvPr id="2218" name="Freeform: Shape 2217">
              <a:extLst>
                <a:ext uri="{FF2B5EF4-FFF2-40B4-BE49-F238E27FC236}">
                  <a16:creationId xmlns:a16="http://schemas.microsoft.com/office/drawing/2014/main" xmlns="" id="{A092CC72-41FB-4946-9A0C-CE089EB002AD}"/>
                </a:ext>
              </a:extLst>
            </p:cNvPr>
            <p:cNvSpPr/>
            <p:nvPr/>
          </p:nvSpPr>
          <p:spPr>
            <a:xfrm>
              <a:off x="7543324" y="723337"/>
              <a:ext cx="19050" cy="9525"/>
            </a:xfrm>
            <a:custGeom>
              <a:avLst/>
              <a:gdLst>
                <a:gd name="connsiteX0" fmla="*/ 7144 w 19050"/>
                <a:gd name="connsiteY0" fmla="*/ 8182 h 9525"/>
                <a:gd name="connsiteX1" fmla="*/ 13811 w 19050"/>
                <a:gd name="connsiteY1" fmla="*/ 9135 h 9525"/>
                <a:gd name="connsiteX2" fmla="*/ 7144 w 19050"/>
                <a:gd name="connsiteY2" fmla="*/ 8182 h 9525"/>
              </a:gdLst>
              <a:ahLst/>
              <a:cxnLst>
                <a:cxn ang="0">
                  <a:pos x="connsiteX0" y="connsiteY0"/>
                </a:cxn>
                <a:cxn ang="0">
                  <a:pos x="connsiteX1" y="connsiteY1"/>
                </a:cxn>
                <a:cxn ang="0">
                  <a:pos x="connsiteX2" y="connsiteY2"/>
                </a:cxn>
              </a:cxnLst>
              <a:rect l="l" t="t" r="r" b="b"/>
              <a:pathLst>
                <a:path w="19050" h="9525">
                  <a:moveTo>
                    <a:pt x="7144" y="8182"/>
                  </a:moveTo>
                  <a:cubicBezTo>
                    <a:pt x="9049" y="8182"/>
                    <a:pt x="11906" y="8182"/>
                    <a:pt x="13811" y="9135"/>
                  </a:cubicBezTo>
                  <a:cubicBezTo>
                    <a:pt x="10954" y="7230"/>
                    <a:pt x="8096" y="6277"/>
                    <a:pt x="7144" y="8182"/>
                  </a:cubicBezTo>
                  <a:close/>
                </a:path>
              </a:pathLst>
            </a:custGeom>
            <a:grpFill/>
            <a:ln w="9525" cap="flat">
              <a:noFill/>
              <a:prstDash val="solid"/>
              <a:miter/>
            </a:ln>
          </p:spPr>
          <p:txBody>
            <a:bodyPr rtlCol="0" anchor="ctr"/>
            <a:lstStyle/>
            <a:p>
              <a:endParaRPr lang="en-US"/>
            </a:p>
          </p:txBody>
        </p:sp>
        <p:sp>
          <p:nvSpPr>
            <p:cNvPr id="2219" name="Freeform: Shape 2218">
              <a:extLst>
                <a:ext uri="{FF2B5EF4-FFF2-40B4-BE49-F238E27FC236}">
                  <a16:creationId xmlns:a16="http://schemas.microsoft.com/office/drawing/2014/main" xmlns="" id="{52D121B2-8ABB-4F3F-AFEB-DA412E39E1A9}"/>
                </a:ext>
              </a:extLst>
            </p:cNvPr>
            <p:cNvSpPr/>
            <p:nvPr/>
          </p:nvSpPr>
          <p:spPr>
            <a:xfrm>
              <a:off x="7759118" y="107108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10001"/>
                    <a:pt x="7567" y="7144"/>
                  </a:cubicBezTo>
                  <a:close/>
                </a:path>
              </a:pathLst>
            </a:custGeom>
            <a:grpFill/>
            <a:ln w="9525" cap="flat">
              <a:noFill/>
              <a:prstDash val="solid"/>
              <a:miter/>
            </a:ln>
          </p:spPr>
          <p:txBody>
            <a:bodyPr rtlCol="0" anchor="ctr"/>
            <a:lstStyle/>
            <a:p>
              <a:endParaRPr lang="en-US"/>
            </a:p>
          </p:txBody>
        </p:sp>
        <p:sp>
          <p:nvSpPr>
            <p:cNvPr id="2220" name="Freeform: Shape 2219">
              <a:extLst>
                <a:ext uri="{FF2B5EF4-FFF2-40B4-BE49-F238E27FC236}">
                  <a16:creationId xmlns:a16="http://schemas.microsoft.com/office/drawing/2014/main" xmlns="" id="{658542DB-F43C-42FA-A8C4-36F349120116}"/>
                </a:ext>
              </a:extLst>
            </p:cNvPr>
            <p:cNvSpPr/>
            <p:nvPr/>
          </p:nvSpPr>
          <p:spPr>
            <a:xfrm>
              <a:off x="7550944" y="725328"/>
              <a:ext cx="57150" cy="19050"/>
            </a:xfrm>
            <a:custGeom>
              <a:avLst/>
              <a:gdLst>
                <a:gd name="connsiteX0" fmla="*/ 52864 w 57150"/>
                <a:gd name="connsiteY0" fmla="*/ 20479 h 19050"/>
                <a:gd name="connsiteX1" fmla="*/ 7144 w 57150"/>
                <a:gd name="connsiteY1" fmla="*/ 7144 h 19050"/>
                <a:gd name="connsiteX2" fmla="*/ 52864 w 57150"/>
                <a:gd name="connsiteY2" fmla="*/ 20479 h 19050"/>
              </a:gdLst>
              <a:ahLst/>
              <a:cxnLst>
                <a:cxn ang="0">
                  <a:pos x="connsiteX0" y="connsiteY0"/>
                </a:cxn>
                <a:cxn ang="0">
                  <a:pos x="connsiteX1" y="connsiteY1"/>
                </a:cxn>
                <a:cxn ang="0">
                  <a:pos x="connsiteX2" y="connsiteY2"/>
                </a:cxn>
              </a:cxnLst>
              <a:rect l="l" t="t" r="r" b="b"/>
              <a:pathLst>
                <a:path w="57150" h="19050">
                  <a:moveTo>
                    <a:pt x="52864" y="20479"/>
                  </a:moveTo>
                  <a:cubicBezTo>
                    <a:pt x="50006" y="18574"/>
                    <a:pt x="10001" y="7144"/>
                    <a:pt x="7144" y="7144"/>
                  </a:cubicBezTo>
                  <a:cubicBezTo>
                    <a:pt x="9049" y="8096"/>
                    <a:pt x="49054" y="19526"/>
                    <a:pt x="52864" y="20479"/>
                  </a:cubicBezTo>
                  <a:close/>
                </a:path>
              </a:pathLst>
            </a:custGeom>
            <a:grpFill/>
            <a:ln w="9525" cap="flat">
              <a:noFill/>
              <a:prstDash val="solid"/>
              <a:miter/>
            </a:ln>
          </p:spPr>
          <p:txBody>
            <a:bodyPr rtlCol="0" anchor="ctr"/>
            <a:lstStyle/>
            <a:p>
              <a:endParaRPr lang="en-US"/>
            </a:p>
          </p:txBody>
        </p:sp>
        <p:sp>
          <p:nvSpPr>
            <p:cNvPr id="2221" name="Freeform: Shape 2220">
              <a:extLst>
                <a:ext uri="{FF2B5EF4-FFF2-40B4-BE49-F238E27FC236}">
                  <a16:creationId xmlns:a16="http://schemas.microsoft.com/office/drawing/2014/main" xmlns="" id="{233B6091-7B5E-4DB4-ADEB-16236104FF95}"/>
                </a:ext>
              </a:extLst>
            </p:cNvPr>
            <p:cNvSpPr/>
            <p:nvPr/>
          </p:nvSpPr>
          <p:spPr>
            <a:xfrm>
              <a:off x="7246123" y="16430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8096"/>
                    <a:pt x="5259" y="8096"/>
                    <a:pt x="9069" y="7144"/>
                  </a:cubicBezTo>
                  <a:close/>
                </a:path>
              </a:pathLst>
            </a:custGeom>
            <a:grpFill/>
            <a:ln w="9525" cap="flat">
              <a:noFill/>
              <a:prstDash val="solid"/>
              <a:miter/>
            </a:ln>
          </p:spPr>
          <p:txBody>
            <a:bodyPr rtlCol="0" anchor="ctr"/>
            <a:lstStyle/>
            <a:p>
              <a:endParaRPr lang="en-US"/>
            </a:p>
          </p:txBody>
        </p:sp>
        <p:sp>
          <p:nvSpPr>
            <p:cNvPr id="2222" name="Freeform: Shape 2221">
              <a:extLst>
                <a:ext uri="{FF2B5EF4-FFF2-40B4-BE49-F238E27FC236}">
                  <a16:creationId xmlns:a16="http://schemas.microsoft.com/office/drawing/2014/main" xmlns="" id="{E6DADCA6-B2F1-4AEE-92F9-86F173AA31D3}"/>
                </a:ext>
              </a:extLst>
            </p:cNvPr>
            <p:cNvSpPr/>
            <p:nvPr/>
          </p:nvSpPr>
          <p:spPr>
            <a:xfrm>
              <a:off x="7244239" y="16525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7144"/>
                  </a:lnTo>
                  <a:cubicBezTo>
                    <a:pt x="7144" y="7144"/>
                    <a:pt x="8096" y="7144"/>
                    <a:pt x="9049" y="7144"/>
                  </a:cubicBezTo>
                  <a:close/>
                </a:path>
              </a:pathLst>
            </a:custGeom>
            <a:grpFill/>
            <a:ln w="9525" cap="flat">
              <a:noFill/>
              <a:prstDash val="solid"/>
              <a:miter/>
            </a:ln>
          </p:spPr>
          <p:txBody>
            <a:bodyPr rtlCol="0" anchor="ctr"/>
            <a:lstStyle/>
            <a:p>
              <a:endParaRPr lang="en-US"/>
            </a:p>
          </p:txBody>
        </p:sp>
        <p:sp>
          <p:nvSpPr>
            <p:cNvPr id="2223" name="Freeform: Shape 2222">
              <a:extLst>
                <a:ext uri="{FF2B5EF4-FFF2-40B4-BE49-F238E27FC236}">
                  <a16:creationId xmlns:a16="http://schemas.microsoft.com/office/drawing/2014/main" xmlns="" id="{3BA206FF-5331-4647-AE0B-A23CD3B77421}"/>
                </a:ext>
              </a:extLst>
            </p:cNvPr>
            <p:cNvSpPr/>
            <p:nvPr/>
          </p:nvSpPr>
          <p:spPr>
            <a:xfrm>
              <a:off x="7238524" y="165258"/>
              <a:ext cx="19050" cy="9525"/>
            </a:xfrm>
            <a:custGeom>
              <a:avLst/>
              <a:gdLst>
                <a:gd name="connsiteX0" fmla="*/ 7144 w 19050"/>
                <a:gd name="connsiteY0" fmla="*/ 8096 h 9525"/>
                <a:gd name="connsiteX1" fmla="*/ 11906 w 19050"/>
                <a:gd name="connsiteY1" fmla="*/ 7144 h 9525"/>
                <a:gd name="connsiteX2" fmla="*/ 7144 w 19050"/>
                <a:gd name="connsiteY2" fmla="*/ 8096 h 9525"/>
              </a:gdLst>
              <a:ahLst/>
              <a:cxnLst>
                <a:cxn ang="0">
                  <a:pos x="connsiteX0" y="connsiteY0"/>
                </a:cxn>
                <a:cxn ang="0">
                  <a:pos x="connsiteX1" y="connsiteY1"/>
                </a:cxn>
                <a:cxn ang="0">
                  <a:pos x="connsiteX2" y="connsiteY2"/>
                </a:cxn>
              </a:cxnLst>
              <a:rect l="l" t="t" r="r" b="b"/>
              <a:pathLst>
                <a:path w="19050" h="9525">
                  <a:moveTo>
                    <a:pt x="7144" y="8096"/>
                  </a:moveTo>
                  <a:lnTo>
                    <a:pt x="11906" y="7144"/>
                  </a:lnTo>
                  <a:cubicBezTo>
                    <a:pt x="10954" y="7144"/>
                    <a:pt x="8096" y="7144"/>
                    <a:pt x="7144" y="8096"/>
                  </a:cubicBezTo>
                  <a:close/>
                </a:path>
              </a:pathLst>
            </a:custGeom>
            <a:grpFill/>
            <a:ln w="9525" cap="flat">
              <a:noFill/>
              <a:prstDash val="solid"/>
              <a:miter/>
            </a:ln>
          </p:spPr>
          <p:txBody>
            <a:bodyPr rtlCol="0" anchor="ctr"/>
            <a:lstStyle/>
            <a:p>
              <a:endParaRPr lang="en-US"/>
            </a:p>
          </p:txBody>
        </p:sp>
        <p:sp>
          <p:nvSpPr>
            <p:cNvPr id="2224" name="Freeform: Shape 2223">
              <a:extLst>
                <a:ext uri="{FF2B5EF4-FFF2-40B4-BE49-F238E27FC236}">
                  <a16:creationId xmlns:a16="http://schemas.microsoft.com/office/drawing/2014/main" xmlns="" id="{34F96297-3EA7-44A8-9717-37A125BF13DC}"/>
                </a:ext>
              </a:extLst>
            </p:cNvPr>
            <p:cNvSpPr/>
            <p:nvPr/>
          </p:nvSpPr>
          <p:spPr>
            <a:xfrm>
              <a:off x="7306151" y="16430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2225" name="Freeform: Shape 2224">
              <a:extLst>
                <a:ext uri="{FF2B5EF4-FFF2-40B4-BE49-F238E27FC236}">
                  <a16:creationId xmlns:a16="http://schemas.microsoft.com/office/drawing/2014/main" xmlns="" id="{03E25967-A838-4095-A544-EE6BB2579D57}"/>
                </a:ext>
              </a:extLst>
            </p:cNvPr>
            <p:cNvSpPr/>
            <p:nvPr/>
          </p:nvSpPr>
          <p:spPr>
            <a:xfrm>
              <a:off x="7303610" y="163459"/>
              <a:ext cx="28575" cy="9525"/>
            </a:xfrm>
            <a:custGeom>
              <a:avLst/>
              <a:gdLst>
                <a:gd name="connsiteX0" fmla="*/ 26830 w 28575"/>
                <a:gd name="connsiteY0" fmla="*/ 7990 h 9525"/>
                <a:gd name="connsiteX1" fmla="*/ 26830 w 28575"/>
                <a:gd name="connsiteY1" fmla="*/ 7990 h 9525"/>
              </a:gdLst>
              <a:ahLst/>
              <a:cxnLst>
                <a:cxn ang="0">
                  <a:pos x="connsiteX0" y="connsiteY0"/>
                </a:cxn>
                <a:cxn ang="0">
                  <a:pos x="connsiteX1" y="connsiteY1"/>
                </a:cxn>
              </a:cxnLst>
              <a:rect l="l" t="t" r="r" b="b"/>
              <a:pathLst>
                <a:path w="28575" h="9525">
                  <a:moveTo>
                    <a:pt x="26830" y="7990"/>
                  </a:moveTo>
                  <a:cubicBezTo>
                    <a:pt x="-17937" y="6085"/>
                    <a:pt x="27783" y="7990"/>
                    <a:pt x="26830" y="7990"/>
                  </a:cubicBezTo>
                  <a:close/>
                </a:path>
              </a:pathLst>
            </a:custGeom>
            <a:grpFill/>
            <a:ln w="9525" cap="flat">
              <a:noFill/>
              <a:prstDash val="solid"/>
              <a:miter/>
            </a:ln>
          </p:spPr>
          <p:txBody>
            <a:bodyPr rtlCol="0" anchor="ctr"/>
            <a:lstStyle/>
            <a:p>
              <a:endParaRPr lang="en-US"/>
            </a:p>
          </p:txBody>
        </p:sp>
        <p:sp>
          <p:nvSpPr>
            <p:cNvPr id="2226" name="Freeform: Shape 2225">
              <a:extLst>
                <a:ext uri="{FF2B5EF4-FFF2-40B4-BE49-F238E27FC236}">
                  <a16:creationId xmlns:a16="http://schemas.microsoft.com/office/drawing/2014/main" xmlns="" id="{271DD791-C510-413C-B287-388493FDF667}"/>
                </a:ext>
              </a:extLst>
            </p:cNvPr>
            <p:cNvSpPr/>
            <p:nvPr/>
          </p:nvSpPr>
          <p:spPr>
            <a:xfrm>
              <a:off x="7382827" y="176413"/>
              <a:ext cx="19050" cy="9525"/>
            </a:xfrm>
            <a:custGeom>
              <a:avLst/>
              <a:gdLst>
                <a:gd name="connsiteX0" fmla="*/ 20003 w 19050"/>
                <a:gd name="connsiteY0" fmla="*/ 7419 h 9525"/>
                <a:gd name="connsiteX1" fmla="*/ 20003 w 19050"/>
                <a:gd name="connsiteY1" fmla="*/ 7419 h 9525"/>
              </a:gdLst>
              <a:ahLst/>
              <a:cxnLst>
                <a:cxn ang="0">
                  <a:pos x="connsiteX0" y="connsiteY0"/>
                </a:cxn>
                <a:cxn ang="0">
                  <a:pos x="connsiteX1" y="connsiteY1"/>
                </a:cxn>
              </a:cxnLst>
              <a:rect l="l" t="t" r="r" b="b"/>
              <a:pathLst>
                <a:path w="19050" h="9525">
                  <a:moveTo>
                    <a:pt x="20003" y="7419"/>
                  </a:moveTo>
                  <a:cubicBezTo>
                    <a:pt x="2857" y="8371"/>
                    <a:pt x="2857" y="6466"/>
                    <a:pt x="20003" y="7419"/>
                  </a:cubicBezTo>
                  <a:close/>
                </a:path>
              </a:pathLst>
            </a:custGeom>
            <a:grpFill/>
            <a:ln w="9525" cap="flat">
              <a:noFill/>
              <a:prstDash val="solid"/>
              <a:miter/>
            </a:ln>
          </p:spPr>
          <p:txBody>
            <a:bodyPr rtlCol="0" anchor="ctr"/>
            <a:lstStyle/>
            <a:p>
              <a:endParaRPr lang="en-US"/>
            </a:p>
          </p:txBody>
        </p:sp>
        <p:sp>
          <p:nvSpPr>
            <p:cNvPr id="2227" name="Freeform: Shape 2226">
              <a:extLst>
                <a:ext uri="{FF2B5EF4-FFF2-40B4-BE49-F238E27FC236}">
                  <a16:creationId xmlns:a16="http://schemas.microsoft.com/office/drawing/2014/main" xmlns="" id="{2D8E8A37-CC05-4285-8750-6359FDDA0FC3}"/>
                </a:ext>
              </a:extLst>
            </p:cNvPr>
            <p:cNvSpPr/>
            <p:nvPr/>
          </p:nvSpPr>
          <p:spPr>
            <a:xfrm>
              <a:off x="7410926" y="199972"/>
              <a:ext cx="9525" cy="19050"/>
            </a:xfrm>
            <a:custGeom>
              <a:avLst/>
              <a:gdLst>
                <a:gd name="connsiteX0" fmla="*/ 9049 w 9525"/>
                <a:gd name="connsiteY0" fmla="*/ 10530 h 19050"/>
                <a:gd name="connsiteX1" fmla="*/ 7144 w 9525"/>
                <a:gd name="connsiteY1" fmla="*/ 10530 h 19050"/>
                <a:gd name="connsiteX2" fmla="*/ 9049 w 9525"/>
                <a:gd name="connsiteY2" fmla="*/ 10530 h 19050"/>
              </a:gdLst>
              <a:ahLst/>
              <a:cxnLst>
                <a:cxn ang="0">
                  <a:pos x="connsiteX0" y="connsiteY0"/>
                </a:cxn>
                <a:cxn ang="0">
                  <a:pos x="connsiteX1" y="connsiteY1"/>
                </a:cxn>
                <a:cxn ang="0">
                  <a:pos x="connsiteX2" y="connsiteY2"/>
                </a:cxn>
              </a:cxnLst>
              <a:rect l="l" t="t" r="r" b="b"/>
              <a:pathLst>
                <a:path w="9525" h="19050">
                  <a:moveTo>
                    <a:pt x="9049" y="10530"/>
                  </a:moveTo>
                  <a:cubicBezTo>
                    <a:pt x="9049" y="2910"/>
                    <a:pt x="7144" y="10530"/>
                    <a:pt x="7144" y="10530"/>
                  </a:cubicBezTo>
                  <a:cubicBezTo>
                    <a:pt x="7144" y="15293"/>
                    <a:pt x="7144" y="16245"/>
                    <a:pt x="9049" y="10530"/>
                  </a:cubicBezTo>
                  <a:close/>
                </a:path>
              </a:pathLst>
            </a:custGeom>
            <a:grpFill/>
            <a:ln w="9525" cap="flat">
              <a:noFill/>
              <a:prstDash val="solid"/>
              <a:miter/>
            </a:ln>
          </p:spPr>
          <p:txBody>
            <a:bodyPr rtlCol="0" anchor="ctr"/>
            <a:lstStyle/>
            <a:p>
              <a:endParaRPr lang="en-US"/>
            </a:p>
          </p:txBody>
        </p:sp>
        <p:sp>
          <p:nvSpPr>
            <p:cNvPr id="2228" name="Freeform: Shape 2227">
              <a:extLst>
                <a:ext uri="{FF2B5EF4-FFF2-40B4-BE49-F238E27FC236}">
                  <a16:creationId xmlns:a16="http://schemas.microsoft.com/office/drawing/2014/main" xmlns="" id="{1F5A8008-0C8C-4997-ABDD-AD3324ED2702}"/>
                </a:ext>
              </a:extLst>
            </p:cNvPr>
            <p:cNvSpPr/>
            <p:nvPr/>
          </p:nvSpPr>
          <p:spPr>
            <a:xfrm>
              <a:off x="7414736" y="66151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8096" y="12859"/>
                    <a:pt x="8096" y="7144"/>
                    <a:pt x="10001" y="7144"/>
                  </a:cubicBezTo>
                  <a:close/>
                </a:path>
              </a:pathLst>
            </a:custGeom>
            <a:grpFill/>
            <a:ln w="9525" cap="flat">
              <a:noFill/>
              <a:prstDash val="solid"/>
              <a:miter/>
            </a:ln>
          </p:spPr>
          <p:txBody>
            <a:bodyPr rtlCol="0" anchor="ctr"/>
            <a:lstStyle/>
            <a:p>
              <a:endParaRPr lang="en-US"/>
            </a:p>
          </p:txBody>
        </p:sp>
        <p:sp>
          <p:nvSpPr>
            <p:cNvPr id="2229" name="Freeform: Shape 2228">
              <a:extLst>
                <a:ext uri="{FF2B5EF4-FFF2-40B4-BE49-F238E27FC236}">
                  <a16:creationId xmlns:a16="http://schemas.microsoft.com/office/drawing/2014/main" xmlns="" id="{F5BB1353-3239-4BE6-9956-E737AC7D4EA8}"/>
                </a:ext>
              </a:extLst>
            </p:cNvPr>
            <p:cNvSpPr/>
            <p:nvPr/>
          </p:nvSpPr>
          <p:spPr>
            <a:xfrm>
              <a:off x="7448806" y="697004"/>
              <a:ext cx="19050" cy="9525"/>
            </a:xfrm>
            <a:custGeom>
              <a:avLst/>
              <a:gdLst>
                <a:gd name="connsiteX0" fmla="*/ 15936 w 19050"/>
                <a:gd name="connsiteY0" fmla="*/ 9750 h 9525"/>
                <a:gd name="connsiteX1" fmla="*/ 15936 w 19050"/>
                <a:gd name="connsiteY1" fmla="*/ 9750 h 9525"/>
              </a:gdLst>
              <a:ahLst/>
              <a:cxnLst>
                <a:cxn ang="0">
                  <a:pos x="connsiteX0" y="connsiteY0"/>
                </a:cxn>
                <a:cxn ang="0">
                  <a:pos x="connsiteX1" y="connsiteY1"/>
                </a:cxn>
              </a:cxnLst>
              <a:rect l="l" t="t" r="r" b="b"/>
              <a:pathLst>
                <a:path w="19050" h="9525">
                  <a:moveTo>
                    <a:pt x="15936" y="9750"/>
                  </a:moveTo>
                  <a:cubicBezTo>
                    <a:pt x="11174" y="7845"/>
                    <a:pt x="-1209" y="4988"/>
                    <a:pt x="15936" y="9750"/>
                  </a:cubicBezTo>
                  <a:close/>
                </a:path>
              </a:pathLst>
            </a:custGeom>
            <a:grpFill/>
            <a:ln w="9525" cap="flat">
              <a:noFill/>
              <a:prstDash val="solid"/>
              <a:miter/>
            </a:ln>
          </p:spPr>
          <p:txBody>
            <a:bodyPr rtlCol="0" anchor="ctr"/>
            <a:lstStyle/>
            <a:p>
              <a:endParaRPr lang="en-US"/>
            </a:p>
          </p:txBody>
        </p:sp>
        <p:sp>
          <p:nvSpPr>
            <p:cNvPr id="2230" name="Freeform: Shape 2229">
              <a:extLst>
                <a:ext uri="{FF2B5EF4-FFF2-40B4-BE49-F238E27FC236}">
                  <a16:creationId xmlns:a16="http://schemas.microsoft.com/office/drawing/2014/main" xmlns="" id="{51896E8D-4E31-4F4A-8869-B16E7394A980}"/>
                </a:ext>
              </a:extLst>
            </p:cNvPr>
            <p:cNvSpPr/>
            <p:nvPr/>
          </p:nvSpPr>
          <p:spPr>
            <a:xfrm>
              <a:off x="7487270" y="724976"/>
              <a:ext cx="19050" cy="9525"/>
            </a:xfrm>
            <a:custGeom>
              <a:avLst/>
              <a:gdLst>
                <a:gd name="connsiteX0" fmla="*/ 8905 w 19050"/>
                <a:gd name="connsiteY0" fmla="*/ 7496 h 9525"/>
                <a:gd name="connsiteX1" fmla="*/ 8905 w 19050"/>
                <a:gd name="connsiteY1" fmla="*/ 7496 h 9525"/>
              </a:gdLst>
              <a:ahLst/>
              <a:cxnLst>
                <a:cxn ang="0">
                  <a:pos x="connsiteX0" y="connsiteY0"/>
                </a:cxn>
                <a:cxn ang="0">
                  <a:pos x="connsiteX1" y="connsiteY1"/>
                </a:cxn>
              </a:cxnLst>
              <a:rect l="l" t="t" r="r" b="b"/>
              <a:pathLst>
                <a:path w="19050" h="9525">
                  <a:moveTo>
                    <a:pt x="8905" y="7496"/>
                  </a:moveTo>
                  <a:cubicBezTo>
                    <a:pt x="-620" y="5591"/>
                    <a:pt x="32718" y="12259"/>
                    <a:pt x="8905" y="7496"/>
                  </a:cubicBezTo>
                  <a:close/>
                </a:path>
              </a:pathLst>
            </a:custGeom>
            <a:grpFill/>
            <a:ln w="9525" cap="flat">
              <a:noFill/>
              <a:prstDash val="solid"/>
              <a:miter/>
            </a:ln>
          </p:spPr>
          <p:txBody>
            <a:bodyPr rtlCol="0" anchor="ctr"/>
            <a:lstStyle/>
            <a:p>
              <a:endParaRPr lang="en-US"/>
            </a:p>
          </p:txBody>
        </p:sp>
        <p:sp>
          <p:nvSpPr>
            <p:cNvPr id="2231" name="Freeform: Shape 2230">
              <a:extLst>
                <a:ext uri="{FF2B5EF4-FFF2-40B4-BE49-F238E27FC236}">
                  <a16:creationId xmlns:a16="http://schemas.microsoft.com/office/drawing/2014/main" xmlns="" id="{2D7B0E99-D66E-4590-BC04-F42430A96C88}"/>
                </a:ext>
              </a:extLst>
            </p:cNvPr>
            <p:cNvSpPr/>
            <p:nvPr/>
          </p:nvSpPr>
          <p:spPr>
            <a:xfrm>
              <a:off x="7708106" y="1113759"/>
              <a:ext cx="9525" cy="9525"/>
            </a:xfrm>
            <a:custGeom>
              <a:avLst/>
              <a:gdLst>
                <a:gd name="connsiteX0" fmla="*/ 7144 w 9525"/>
                <a:gd name="connsiteY0" fmla="*/ 11143 h 9525"/>
                <a:gd name="connsiteX1" fmla="*/ 10954 w 9525"/>
                <a:gd name="connsiteY1" fmla="*/ 11143 h 9525"/>
                <a:gd name="connsiteX2" fmla="*/ 7144 w 9525"/>
                <a:gd name="connsiteY2" fmla="*/ 11143 h 9525"/>
              </a:gdLst>
              <a:ahLst/>
              <a:cxnLst>
                <a:cxn ang="0">
                  <a:pos x="connsiteX0" y="connsiteY0"/>
                </a:cxn>
                <a:cxn ang="0">
                  <a:pos x="connsiteX1" y="connsiteY1"/>
                </a:cxn>
                <a:cxn ang="0">
                  <a:pos x="connsiteX2" y="connsiteY2"/>
                </a:cxn>
              </a:cxnLst>
              <a:rect l="l" t="t" r="r" b="b"/>
              <a:pathLst>
                <a:path w="9525" h="9525">
                  <a:moveTo>
                    <a:pt x="7144" y="11143"/>
                  </a:moveTo>
                  <a:lnTo>
                    <a:pt x="10954" y="11143"/>
                  </a:lnTo>
                  <a:cubicBezTo>
                    <a:pt x="12859" y="7333"/>
                    <a:pt x="10001" y="4476"/>
                    <a:pt x="7144" y="11143"/>
                  </a:cubicBezTo>
                  <a:close/>
                </a:path>
              </a:pathLst>
            </a:custGeom>
            <a:grpFill/>
            <a:ln w="9525" cap="flat">
              <a:noFill/>
              <a:prstDash val="solid"/>
              <a:miter/>
            </a:ln>
          </p:spPr>
          <p:txBody>
            <a:bodyPr rtlCol="0" anchor="ctr"/>
            <a:lstStyle/>
            <a:p>
              <a:endParaRPr lang="en-US"/>
            </a:p>
          </p:txBody>
        </p:sp>
        <p:sp>
          <p:nvSpPr>
            <p:cNvPr id="2232" name="Freeform: Shape 2231">
              <a:extLst>
                <a:ext uri="{FF2B5EF4-FFF2-40B4-BE49-F238E27FC236}">
                  <a16:creationId xmlns:a16="http://schemas.microsoft.com/office/drawing/2014/main" xmlns="" id="{BDA73E82-9414-45D2-AA4A-0D501D9AC9EA}"/>
                </a:ext>
              </a:extLst>
            </p:cNvPr>
            <p:cNvSpPr/>
            <p:nvPr/>
          </p:nvSpPr>
          <p:spPr>
            <a:xfrm>
              <a:off x="7529036" y="1274921"/>
              <a:ext cx="19050" cy="19050"/>
            </a:xfrm>
            <a:custGeom>
              <a:avLst/>
              <a:gdLst>
                <a:gd name="connsiteX0" fmla="*/ 19526 w 19050"/>
                <a:gd name="connsiteY0" fmla="*/ 7144 h 19050"/>
                <a:gd name="connsiteX1" fmla="*/ 7144 w 19050"/>
                <a:gd name="connsiteY1" fmla="*/ 11906 h 19050"/>
                <a:gd name="connsiteX2" fmla="*/ 19526 w 19050"/>
                <a:gd name="connsiteY2" fmla="*/ 7144 h 19050"/>
              </a:gdLst>
              <a:ahLst/>
              <a:cxnLst>
                <a:cxn ang="0">
                  <a:pos x="connsiteX0" y="connsiteY0"/>
                </a:cxn>
                <a:cxn ang="0">
                  <a:pos x="connsiteX1" y="connsiteY1"/>
                </a:cxn>
                <a:cxn ang="0">
                  <a:pos x="connsiteX2" y="connsiteY2"/>
                </a:cxn>
              </a:cxnLst>
              <a:rect l="l" t="t" r="r" b="b"/>
              <a:pathLst>
                <a:path w="19050" h="19050">
                  <a:moveTo>
                    <a:pt x="19526" y="7144"/>
                  </a:moveTo>
                  <a:cubicBezTo>
                    <a:pt x="16669" y="7144"/>
                    <a:pt x="10001" y="9049"/>
                    <a:pt x="7144" y="11906"/>
                  </a:cubicBezTo>
                  <a:cubicBezTo>
                    <a:pt x="11906" y="10001"/>
                    <a:pt x="16669" y="8096"/>
                    <a:pt x="19526" y="7144"/>
                  </a:cubicBezTo>
                  <a:close/>
                </a:path>
              </a:pathLst>
            </a:custGeom>
            <a:grpFill/>
            <a:ln w="9525" cap="flat">
              <a:noFill/>
              <a:prstDash val="solid"/>
              <a:miter/>
            </a:ln>
          </p:spPr>
          <p:txBody>
            <a:bodyPr rtlCol="0" anchor="ctr"/>
            <a:lstStyle/>
            <a:p>
              <a:endParaRPr lang="en-US"/>
            </a:p>
          </p:txBody>
        </p:sp>
        <p:sp>
          <p:nvSpPr>
            <p:cNvPr id="2233" name="Freeform: Shape 2232">
              <a:extLst>
                <a:ext uri="{FF2B5EF4-FFF2-40B4-BE49-F238E27FC236}">
                  <a16:creationId xmlns:a16="http://schemas.microsoft.com/office/drawing/2014/main" xmlns="" id="{98FFDC58-5159-4F80-A68F-EDEF74F99069}"/>
                </a:ext>
              </a:extLst>
            </p:cNvPr>
            <p:cNvSpPr/>
            <p:nvPr/>
          </p:nvSpPr>
          <p:spPr>
            <a:xfrm>
              <a:off x="6879322" y="1084639"/>
              <a:ext cx="19050" cy="9525"/>
            </a:xfrm>
            <a:custGeom>
              <a:avLst/>
              <a:gdLst>
                <a:gd name="connsiteX0" fmla="*/ 9158 w 19050"/>
                <a:gd name="connsiteY0" fmla="*/ 7878 h 9525"/>
                <a:gd name="connsiteX1" fmla="*/ 9158 w 19050"/>
                <a:gd name="connsiteY1" fmla="*/ 7878 h 9525"/>
              </a:gdLst>
              <a:ahLst/>
              <a:cxnLst>
                <a:cxn ang="0">
                  <a:pos x="connsiteX0" y="connsiteY0"/>
                </a:cxn>
                <a:cxn ang="0">
                  <a:pos x="connsiteX1" y="connsiteY1"/>
                </a:cxn>
              </a:cxnLst>
              <a:rect l="l" t="t" r="r" b="b"/>
              <a:pathLst>
                <a:path w="19050" h="9525">
                  <a:moveTo>
                    <a:pt x="9158" y="7878"/>
                  </a:moveTo>
                  <a:cubicBezTo>
                    <a:pt x="18683" y="11688"/>
                    <a:pt x="1538" y="5021"/>
                    <a:pt x="9158" y="7878"/>
                  </a:cubicBezTo>
                  <a:close/>
                </a:path>
              </a:pathLst>
            </a:custGeom>
            <a:grpFill/>
            <a:ln w="9525" cap="flat">
              <a:noFill/>
              <a:prstDash val="solid"/>
              <a:miter/>
            </a:ln>
          </p:spPr>
          <p:txBody>
            <a:bodyPr rtlCol="0" anchor="ctr"/>
            <a:lstStyle/>
            <a:p>
              <a:endParaRPr lang="en-US"/>
            </a:p>
          </p:txBody>
        </p:sp>
        <p:sp>
          <p:nvSpPr>
            <p:cNvPr id="2234" name="Freeform: Shape 2233">
              <a:extLst>
                <a:ext uri="{FF2B5EF4-FFF2-40B4-BE49-F238E27FC236}">
                  <a16:creationId xmlns:a16="http://schemas.microsoft.com/office/drawing/2014/main" xmlns="" id="{9B6A8330-FAB4-4334-9396-47938C910C3D}"/>
                </a:ext>
              </a:extLst>
            </p:cNvPr>
            <p:cNvSpPr/>
            <p:nvPr/>
          </p:nvSpPr>
          <p:spPr>
            <a:xfrm>
              <a:off x="7459504" y="197855"/>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8096" y="5027"/>
                    <a:pt x="7144" y="8837"/>
                    <a:pt x="7144" y="8837"/>
                  </a:cubicBezTo>
                  <a:close/>
                </a:path>
              </a:pathLst>
            </a:custGeom>
            <a:grpFill/>
            <a:ln w="9525" cap="flat">
              <a:noFill/>
              <a:prstDash val="solid"/>
              <a:miter/>
            </a:ln>
          </p:spPr>
          <p:txBody>
            <a:bodyPr rtlCol="0" anchor="ctr"/>
            <a:lstStyle/>
            <a:p>
              <a:endParaRPr lang="en-US"/>
            </a:p>
          </p:txBody>
        </p:sp>
        <p:sp>
          <p:nvSpPr>
            <p:cNvPr id="2235" name="Freeform: Shape 2234">
              <a:extLst>
                <a:ext uri="{FF2B5EF4-FFF2-40B4-BE49-F238E27FC236}">
                  <a16:creationId xmlns:a16="http://schemas.microsoft.com/office/drawing/2014/main" xmlns="" id="{F258CB13-794C-41B9-8425-E4048A9443F6}"/>
                </a:ext>
              </a:extLst>
            </p:cNvPr>
            <p:cNvSpPr/>
            <p:nvPr/>
          </p:nvSpPr>
          <p:spPr>
            <a:xfrm>
              <a:off x="7455254" y="192881"/>
              <a:ext cx="9525" cy="19050"/>
            </a:xfrm>
            <a:custGeom>
              <a:avLst/>
              <a:gdLst>
                <a:gd name="connsiteX0" fmla="*/ 9488 w 9525"/>
                <a:gd name="connsiteY0" fmla="*/ 7144 h 19050"/>
                <a:gd name="connsiteX1" fmla="*/ 9488 w 9525"/>
                <a:gd name="connsiteY1" fmla="*/ 7144 h 19050"/>
              </a:gdLst>
              <a:ahLst/>
              <a:cxnLst>
                <a:cxn ang="0">
                  <a:pos x="connsiteX0" y="connsiteY0"/>
                </a:cxn>
                <a:cxn ang="0">
                  <a:pos x="connsiteX1" y="connsiteY1"/>
                </a:cxn>
              </a:cxnLst>
              <a:rect l="l" t="t" r="r" b="b"/>
              <a:pathLst>
                <a:path w="9525" h="19050">
                  <a:moveTo>
                    <a:pt x="9488" y="7144"/>
                  </a:moveTo>
                  <a:cubicBezTo>
                    <a:pt x="4726" y="15716"/>
                    <a:pt x="8536" y="11906"/>
                    <a:pt x="9488" y="7144"/>
                  </a:cubicBezTo>
                  <a:close/>
                </a:path>
              </a:pathLst>
            </a:custGeom>
            <a:grpFill/>
            <a:ln w="9525" cap="flat">
              <a:noFill/>
              <a:prstDash val="solid"/>
              <a:miter/>
            </a:ln>
          </p:spPr>
          <p:txBody>
            <a:bodyPr rtlCol="0" anchor="ctr"/>
            <a:lstStyle/>
            <a:p>
              <a:endParaRPr lang="en-US"/>
            </a:p>
          </p:txBody>
        </p:sp>
        <p:sp>
          <p:nvSpPr>
            <p:cNvPr id="2236" name="Freeform: Shape 2235">
              <a:extLst>
                <a:ext uri="{FF2B5EF4-FFF2-40B4-BE49-F238E27FC236}">
                  <a16:creationId xmlns:a16="http://schemas.microsoft.com/office/drawing/2014/main" xmlns="" id="{13C3A5DD-1BC9-4542-B9E4-0F88F6AE5538}"/>
                </a:ext>
              </a:extLst>
            </p:cNvPr>
            <p:cNvSpPr/>
            <p:nvPr/>
          </p:nvSpPr>
          <p:spPr>
            <a:xfrm>
              <a:off x="7415689" y="1814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2237" name="Freeform: Shape 2236">
              <a:extLst>
                <a:ext uri="{FF2B5EF4-FFF2-40B4-BE49-F238E27FC236}">
                  <a16:creationId xmlns:a16="http://schemas.microsoft.com/office/drawing/2014/main" xmlns="" id="{0F79CDC2-E3CC-4635-9634-8FD9618646A8}"/>
                </a:ext>
              </a:extLst>
            </p:cNvPr>
            <p:cNvSpPr/>
            <p:nvPr/>
          </p:nvSpPr>
          <p:spPr>
            <a:xfrm>
              <a:off x="7389019" y="1766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2238" name="Freeform: Shape 2237">
              <a:extLst>
                <a:ext uri="{FF2B5EF4-FFF2-40B4-BE49-F238E27FC236}">
                  <a16:creationId xmlns:a16="http://schemas.microsoft.com/office/drawing/2014/main" xmlns="" id="{5EC40397-9EDE-4104-B861-0A6F195A76BC}"/>
                </a:ext>
              </a:extLst>
            </p:cNvPr>
            <p:cNvSpPr/>
            <p:nvPr/>
          </p:nvSpPr>
          <p:spPr>
            <a:xfrm>
              <a:off x="7385209" y="1728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239" name="Freeform: Shape 2238">
              <a:extLst>
                <a:ext uri="{FF2B5EF4-FFF2-40B4-BE49-F238E27FC236}">
                  <a16:creationId xmlns:a16="http://schemas.microsoft.com/office/drawing/2014/main" xmlns="" id="{F0B81C72-692C-464E-8301-DDAFB2535D39}"/>
                </a:ext>
              </a:extLst>
            </p:cNvPr>
            <p:cNvSpPr/>
            <p:nvPr/>
          </p:nvSpPr>
          <p:spPr>
            <a:xfrm>
              <a:off x="7414736" y="18049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8096" y="8096"/>
                    <a:pt x="8096" y="8096"/>
                  </a:cubicBezTo>
                  <a:close/>
                </a:path>
              </a:pathLst>
            </a:custGeom>
            <a:grpFill/>
            <a:ln w="9525" cap="flat">
              <a:noFill/>
              <a:prstDash val="solid"/>
              <a:miter/>
            </a:ln>
          </p:spPr>
          <p:txBody>
            <a:bodyPr rtlCol="0" anchor="ctr"/>
            <a:lstStyle/>
            <a:p>
              <a:endParaRPr lang="en-US"/>
            </a:p>
          </p:txBody>
        </p:sp>
        <p:sp>
          <p:nvSpPr>
            <p:cNvPr id="2240" name="Freeform: Shape 2239">
              <a:extLst>
                <a:ext uri="{FF2B5EF4-FFF2-40B4-BE49-F238E27FC236}">
                  <a16:creationId xmlns:a16="http://schemas.microsoft.com/office/drawing/2014/main" xmlns="" id="{B1364BEA-455C-46C0-99B7-8B6137BED92B}"/>
                </a:ext>
              </a:extLst>
            </p:cNvPr>
            <p:cNvSpPr/>
            <p:nvPr/>
          </p:nvSpPr>
          <p:spPr>
            <a:xfrm>
              <a:off x="7449979" y="19912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8096" y="7567"/>
                    <a:pt x="8096" y="6615"/>
                    <a:pt x="7144" y="7567"/>
                  </a:cubicBezTo>
                  <a:close/>
                </a:path>
              </a:pathLst>
            </a:custGeom>
            <a:grpFill/>
            <a:ln w="9525" cap="flat">
              <a:noFill/>
              <a:prstDash val="solid"/>
              <a:miter/>
            </a:ln>
          </p:spPr>
          <p:txBody>
            <a:bodyPr rtlCol="0" anchor="ctr"/>
            <a:lstStyle/>
            <a:p>
              <a:endParaRPr lang="en-US"/>
            </a:p>
          </p:txBody>
        </p:sp>
        <p:sp>
          <p:nvSpPr>
            <p:cNvPr id="2241" name="Freeform: Shape 2240">
              <a:extLst>
                <a:ext uri="{FF2B5EF4-FFF2-40B4-BE49-F238E27FC236}">
                  <a16:creationId xmlns:a16="http://schemas.microsoft.com/office/drawing/2014/main" xmlns="" id="{F61CEA03-A760-4DB3-BF82-646670229F27}"/>
                </a:ext>
              </a:extLst>
            </p:cNvPr>
            <p:cNvSpPr/>
            <p:nvPr/>
          </p:nvSpPr>
          <p:spPr>
            <a:xfrm>
              <a:off x="7427119" y="179228"/>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9049" y="5556"/>
                    <a:pt x="7144" y="8414"/>
                  </a:cubicBezTo>
                  <a:close/>
                </a:path>
              </a:pathLst>
            </a:custGeom>
            <a:grpFill/>
            <a:ln w="9525" cap="flat">
              <a:noFill/>
              <a:prstDash val="solid"/>
              <a:miter/>
            </a:ln>
          </p:spPr>
          <p:txBody>
            <a:bodyPr rtlCol="0" anchor="ctr"/>
            <a:lstStyle/>
            <a:p>
              <a:endParaRPr lang="en-US"/>
            </a:p>
          </p:txBody>
        </p:sp>
        <p:sp>
          <p:nvSpPr>
            <p:cNvPr id="2242" name="Freeform: Shape 2241">
              <a:extLst>
                <a:ext uri="{FF2B5EF4-FFF2-40B4-BE49-F238E27FC236}">
                  <a16:creationId xmlns:a16="http://schemas.microsoft.com/office/drawing/2014/main" xmlns="" id="{BF33EC42-BF8A-40A3-ABEA-3F22FCBE3C7E}"/>
                </a:ext>
              </a:extLst>
            </p:cNvPr>
            <p:cNvSpPr/>
            <p:nvPr/>
          </p:nvSpPr>
          <p:spPr>
            <a:xfrm>
              <a:off x="7436220" y="18145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13811"/>
                    <a:pt x="7567" y="7144"/>
                  </a:cubicBezTo>
                  <a:close/>
                </a:path>
              </a:pathLst>
            </a:custGeom>
            <a:grpFill/>
            <a:ln w="9525" cap="flat">
              <a:noFill/>
              <a:prstDash val="solid"/>
              <a:miter/>
            </a:ln>
          </p:spPr>
          <p:txBody>
            <a:bodyPr rtlCol="0" anchor="ctr"/>
            <a:lstStyle/>
            <a:p>
              <a:endParaRPr lang="en-US"/>
            </a:p>
          </p:txBody>
        </p:sp>
        <p:sp>
          <p:nvSpPr>
            <p:cNvPr id="2243" name="Freeform: Shape 2242">
              <a:extLst>
                <a:ext uri="{FF2B5EF4-FFF2-40B4-BE49-F238E27FC236}">
                  <a16:creationId xmlns:a16="http://schemas.microsoft.com/office/drawing/2014/main" xmlns="" id="{F9D15DD2-0155-4543-AC85-F8F1CD1B2588}"/>
                </a:ext>
              </a:extLst>
            </p:cNvPr>
            <p:cNvSpPr/>
            <p:nvPr/>
          </p:nvSpPr>
          <p:spPr>
            <a:xfrm>
              <a:off x="7449979" y="1881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2244" name="Freeform: Shape 2243">
              <a:extLst>
                <a:ext uri="{FF2B5EF4-FFF2-40B4-BE49-F238E27FC236}">
                  <a16:creationId xmlns:a16="http://schemas.microsoft.com/office/drawing/2014/main" xmlns="" id="{8E2BD27A-C05F-4005-82A7-4C53ED9C0E32}"/>
                </a:ext>
              </a:extLst>
            </p:cNvPr>
            <p:cNvSpPr/>
            <p:nvPr/>
          </p:nvSpPr>
          <p:spPr>
            <a:xfrm>
              <a:off x="7421404" y="178593"/>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2245" name="Freeform: Shape 2244">
              <a:extLst>
                <a:ext uri="{FF2B5EF4-FFF2-40B4-BE49-F238E27FC236}">
                  <a16:creationId xmlns:a16="http://schemas.microsoft.com/office/drawing/2014/main" xmlns="" id="{DB24258F-5DA3-4DDC-8E65-C0BCE7146729}"/>
                </a:ext>
              </a:extLst>
            </p:cNvPr>
            <p:cNvSpPr/>
            <p:nvPr/>
          </p:nvSpPr>
          <p:spPr>
            <a:xfrm>
              <a:off x="7171849" y="1957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246" name="Freeform: Shape 2245">
              <a:extLst>
                <a:ext uri="{FF2B5EF4-FFF2-40B4-BE49-F238E27FC236}">
                  <a16:creationId xmlns:a16="http://schemas.microsoft.com/office/drawing/2014/main" xmlns="" id="{F6861EBF-18E0-4EF8-B7F3-91691C9C9818}"/>
                </a:ext>
              </a:extLst>
            </p:cNvPr>
            <p:cNvSpPr/>
            <p:nvPr/>
          </p:nvSpPr>
          <p:spPr>
            <a:xfrm>
              <a:off x="7160419" y="18071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2247" name="Freeform: Shape 2246">
              <a:extLst>
                <a:ext uri="{FF2B5EF4-FFF2-40B4-BE49-F238E27FC236}">
                  <a16:creationId xmlns:a16="http://schemas.microsoft.com/office/drawing/2014/main" xmlns="" id="{FC82A364-29A9-4C22-9BDB-E4D894718808}"/>
                </a:ext>
              </a:extLst>
            </p:cNvPr>
            <p:cNvSpPr/>
            <p:nvPr/>
          </p:nvSpPr>
          <p:spPr>
            <a:xfrm>
              <a:off x="7377589" y="16835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2248" name="Freeform: Shape 2247">
              <a:extLst>
                <a:ext uri="{FF2B5EF4-FFF2-40B4-BE49-F238E27FC236}">
                  <a16:creationId xmlns:a16="http://schemas.microsoft.com/office/drawing/2014/main" xmlns="" id="{B5A53D76-A861-4AEE-9F3F-230FD917B5D5}"/>
                </a:ext>
              </a:extLst>
            </p:cNvPr>
            <p:cNvSpPr/>
            <p:nvPr/>
          </p:nvSpPr>
          <p:spPr>
            <a:xfrm>
              <a:off x="7299766" y="166211"/>
              <a:ext cx="9525" cy="19050"/>
            </a:xfrm>
            <a:custGeom>
              <a:avLst/>
              <a:gdLst>
                <a:gd name="connsiteX0" fmla="*/ 7815 w 9525"/>
                <a:gd name="connsiteY0" fmla="*/ 7144 h 19050"/>
                <a:gd name="connsiteX1" fmla="*/ 7815 w 9525"/>
                <a:gd name="connsiteY1" fmla="*/ 12859 h 19050"/>
                <a:gd name="connsiteX2" fmla="*/ 7815 w 9525"/>
                <a:gd name="connsiteY2" fmla="*/ 7144 h 19050"/>
              </a:gdLst>
              <a:ahLst/>
              <a:cxnLst>
                <a:cxn ang="0">
                  <a:pos x="connsiteX0" y="connsiteY0"/>
                </a:cxn>
                <a:cxn ang="0">
                  <a:pos x="connsiteX1" y="connsiteY1"/>
                </a:cxn>
                <a:cxn ang="0">
                  <a:pos x="connsiteX2" y="connsiteY2"/>
                </a:cxn>
              </a:cxnLst>
              <a:rect l="l" t="t" r="r" b="b"/>
              <a:pathLst>
                <a:path w="9525" h="19050">
                  <a:moveTo>
                    <a:pt x="7815" y="7144"/>
                  </a:moveTo>
                  <a:cubicBezTo>
                    <a:pt x="8767" y="10001"/>
                    <a:pt x="5909" y="10001"/>
                    <a:pt x="7815" y="12859"/>
                  </a:cubicBezTo>
                  <a:cubicBezTo>
                    <a:pt x="7815" y="12859"/>
                    <a:pt x="8767" y="9049"/>
                    <a:pt x="7815" y="7144"/>
                  </a:cubicBezTo>
                  <a:close/>
                </a:path>
              </a:pathLst>
            </a:custGeom>
            <a:grpFill/>
            <a:ln w="9525" cap="flat">
              <a:noFill/>
              <a:prstDash val="solid"/>
              <a:miter/>
            </a:ln>
          </p:spPr>
          <p:txBody>
            <a:bodyPr rtlCol="0" anchor="ctr"/>
            <a:lstStyle/>
            <a:p>
              <a:endParaRPr lang="en-US"/>
            </a:p>
          </p:txBody>
        </p:sp>
        <p:sp>
          <p:nvSpPr>
            <p:cNvPr id="2249" name="Freeform: Shape 2248">
              <a:extLst>
                <a:ext uri="{FF2B5EF4-FFF2-40B4-BE49-F238E27FC236}">
                  <a16:creationId xmlns:a16="http://schemas.microsoft.com/office/drawing/2014/main" xmlns="" id="{3754A397-F799-4FD3-AE9C-D7A71E3D1500}"/>
                </a:ext>
              </a:extLst>
            </p:cNvPr>
            <p:cNvSpPr/>
            <p:nvPr/>
          </p:nvSpPr>
          <p:spPr>
            <a:xfrm>
              <a:off x="7449979" y="1995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250" name="Freeform: Shape 2249">
              <a:extLst>
                <a:ext uri="{FF2B5EF4-FFF2-40B4-BE49-F238E27FC236}">
                  <a16:creationId xmlns:a16="http://schemas.microsoft.com/office/drawing/2014/main" xmlns="" id="{DEC0CE26-5741-4F0A-84FC-0BD7172E7BE6}"/>
                </a:ext>
              </a:extLst>
            </p:cNvPr>
            <p:cNvSpPr/>
            <p:nvPr/>
          </p:nvSpPr>
          <p:spPr>
            <a:xfrm>
              <a:off x="7300436" y="17287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251" name="Freeform: Shape 2250">
              <a:extLst>
                <a:ext uri="{FF2B5EF4-FFF2-40B4-BE49-F238E27FC236}">
                  <a16:creationId xmlns:a16="http://schemas.microsoft.com/office/drawing/2014/main" xmlns="" id="{6ECB9F8B-F083-40B4-81EC-16D69DA3D028}"/>
                </a:ext>
              </a:extLst>
            </p:cNvPr>
            <p:cNvSpPr/>
            <p:nvPr/>
          </p:nvSpPr>
          <p:spPr>
            <a:xfrm>
              <a:off x="7357586" y="169068"/>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2252" name="Freeform: Shape 2251">
              <a:extLst>
                <a:ext uri="{FF2B5EF4-FFF2-40B4-BE49-F238E27FC236}">
                  <a16:creationId xmlns:a16="http://schemas.microsoft.com/office/drawing/2014/main" xmlns="" id="{02C4761A-8562-4F70-9F85-7BF60CE6CFA8}"/>
                </a:ext>
              </a:extLst>
            </p:cNvPr>
            <p:cNvSpPr/>
            <p:nvPr/>
          </p:nvSpPr>
          <p:spPr>
            <a:xfrm>
              <a:off x="7371874" y="1738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253" name="Freeform: Shape 2252">
              <a:extLst>
                <a:ext uri="{FF2B5EF4-FFF2-40B4-BE49-F238E27FC236}">
                  <a16:creationId xmlns:a16="http://schemas.microsoft.com/office/drawing/2014/main" xmlns="" id="{1669FF1A-38E5-4633-8E87-D12182D96593}"/>
                </a:ext>
              </a:extLst>
            </p:cNvPr>
            <p:cNvSpPr/>
            <p:nvPr/>
          </p:nvSpPr>
          <p:spPr>
            <a:xfrm>
              <a:off x="7349691" y="171376"/>
              <a:ext cx="9525" cy="9525"/>
            </a:xfrm>
            <a:custGeom>
              <a:avLst/>
              <a:gdLst>
                <a:gd name="connsiteX0" fmla="*/ 7419 w 9525"/>
                <a:gd name="connsiteY0" fmla="*/ 7694 h 9525"/>
                <a:gd name="connsiteX1" fmla="*/ 7419 w 9525"/>
                <a:gd name="connsiteY1" fmla="*/ 7694 h 9525"/>
              </a:gdLst>
              <a:ahLst/>
              <a:cxnLst>
                <a:cxn ang="0">
                  <a:pos x="connsiteX0" y="connsiteY0"/>
                </a:cxn>
                <a:cxn ang="0">
                  <a:pos x="connsiteX1" y="connsiteY1"/>
                </a:cxn>
              </a:cxnLst>
              <a:rect l="l" t="t" r="r" b="b"/>
              <a:pathLst>
                <a:path w="9525" h="9525">
                  <a:moveTo>
                    <a:pt x="7419" y="7694"/>
                  </a:moveTo>
                  <a:cubicBezTo>
                    <a:pt x="6466" y="5789"/>
                    <a:pt x="8371" y="9599"/>
                    <a:pt x="7419" y="7694"/>
                  </a:cubicBezTo>
                  <a:close/>
                </a:path>
              </a:pathLst>
            </a:custGeom>
            <a:grpFill/>
            <a:ln w="9525" cap="flat">
              <a:noFill/>
              <a:prstDash val="solid"/>
              <a:miter/>
            </a:ln>
          </p:spPr>
          <p:txBody>
            <a:bodyPr rtlCol="0" anchor="ctr"/>
            <a:lstStyle/>
            <a:p>
              <a:endParaRPr lang="en-US"/>
            </a:p>
          </p:txBody>
        </p:sp>
        <p:sp>
          <p:nvSpPr>
            <p:cNvPr id="2254" name="Freeform: Shape 2253">
              <a:extLst>
                <a:ext uri="{FF2B5EF4-FFF2-40B4-BE49-F238E27FC236}">
                  <a16:creationId xmlns:a16="http://schemas.microsoft.com/office/drawing/2014/main" xmlns="" id="{B20F99A0-4EA3-4639-BDFA-7FBBE6C3CE35}"/>
                </a:ext>
              </a:extLst>
            </p:cNvPr>
            <p:cNvSpPr/>
            <p:nvPr/>
          </p:nvSpPr>
          <p:spPr>
            <a:xfrm>
              <a:off x="7342346" y="1719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8096"/>
                    <a:pt x="7144" y="7144"/>
                  </a:cubicBezTo>
                  <a:close/>
                </a:path>
              </a:pathLst>
            </a:custGeom>
            <a:grpFill/>
            <a:ln w="9525" cap="flat">
              <a:noFill/>
              <a:prstDash val="solid"/>
              <a:miter/>
            </a:ln>
          </p:spPr>
          <p:txBody>
            <a:bodyPr rtlCol="0" anchor="ctr"/>
            <a:lstStyle/>
            <a:p>
              <a:endParaRPr lang="en-US"/>
            </a:p>
          </p:txBody>
        </p:sp>
        <p:sp>
          <p:nvSpPr>
            <p:cNvPr id="2255" name="Freeform: Shape 2254">
              <a:extLst>
                <a:ext uri="{FF2B5EF4-FFF2-40B4-BE49-F238E27FC236}">
                  <a16:creationId xmlns:a16="http://schemas.microsoft.com/office/drawing/2014/main" xmlns="" id="{065E0DA9-5B8E-45D8-A4A8-28EDA745025F}"/>
                </a:ext>
              </a:extLst>
            </p:cNvPr>
            <p:cNvSpPr/>
            <p:nvPr/>
          </p:nvSpPr>
          <p:spPr>
            <a:xfrm>
              <a:off x="7193518" y="190023"/>
              <a:ext cx="9525" cy="9525"/>
            </a:xfrm>
            <a:custGeom>
              <a:avLst/>
              <a:gdLst>
                <a:gd name="connsiteX0" fmla="*/ 8334 w 9525"/>
                <a:gd name="connsiteY0" fmla="*/ 10001 h 9525"/>
                <a:gd name="connsiteX1" fmla="*/ 7382 w 9525"/>
                <a:gd name="connsiteY1" fmla="*/ 7144 h 9525"/>
                <a:gd name="connsiteX2" fmla="*/ 8334 w 9525"/>
                <a:gd name="connsiteY2" fmla="*/ 10001 h 9525"/>
              </a:gdLst>
              <a:ahLst/>
              <a:cxnLst>
                <a:cxn ang="0">
                  <a:pos x="connsiteX0" y="connsiteY0"/>
                </a:cxn>
                <a:cxn ang="0">
                  <a:pos x="connsiteX1" y="connsiteY1"/>
                </a:cxn>
                <a:cxn ang="0">
                  <a:pos x="connsiteX2" y="connsiteY2"/>
                </a:cxn>
              </a:cxnLst>
              <a:rect l="l" t="t" r="r" b="b"/>
              <a:pathLst>
                <a:path w="9525" h="9525">
                  <a:moveTo>
                    <a:pt x="8334" y="10001"/>
                  </a:moveTo>
                  <a:cubicBezTo>
                    <a:pt x="8334" y="9049"/>
                    <a:pt x="8334" y="8096"/>
                    <a:pt x="7382" y="7144"/>
                  </a:cubicBezTo>
                  <a:cubicBezTo>
                    <a:pt x="7382" y="9049"/>
                    <a:pt x="6429" y="10001"/>
                    <a:pt x="8334" y="10001"/>
                  </a:cubicBezTo>
                  <a:close/>
                </a:path>
              </a:pathLst>
            </a:custGeom>
            <a:grpFill/>
            <a:ln w="9525" cap="flat">
              <a:noFill/>
              <a:prstDash val="solid"/>
              <a:miter/>
            </a:ln>
          </p:spPr>
          <p:txBody>
            <a:bodyPr rtlCol="0" anchor="ctr"/>
            <a:lstStyle/>
            <a:p>
              <a:endParaRPr lang="en-US"/>
            </a:p>
          </p:txBody>
        </p:sp>
        <p:sp>
          <p:nvSpPr>
            <p:cNvPr id="2256" name="Freeform: Shape 2255">
              <a:extLst>
                <a:ext uri="{FF2B5EF4-FFF2-40B4-BE49-F238E27FC236}">
                  <a16:creationId xmlns:a16="http://schemas.microsoft.com/office/drawing/2014/main" xmlns="" id="{A0B2BDC0-5C2E-491D-8C91-77D5C9585AAE}"/>
                </a:ext>
              </a:extLst>
            </p:cNvPr>
            <p:cNvSpPr/>
            <p:nvPr/>
          </p:nvSpPr>
          <p:spPr>
            <a:xfrm>
              <a:off x="7449979" y="1985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001"/>
                    <a:pt x="7144" y="7144"/>
                    <a:pt x="7144" y="7144"/>
                  </a:cubicBezTo>
                  <a:close/>
                </a:path>
              </a:pathLst>
            </a:custGeom>
            <a:grpFill/>
            <a:ln w="9525" cap="flat">
              <a:noFill/>
              <a:prstDash val="solid"/>
              <a:miter/>
            </a:ln>
          </p:spPr>
          <p:txBody>
            <a:bodyPr rtlCol="0" anchor="ctr"/>
            <a:lstStyle/>
            <a:p>
              <a:endParaRPr lang="en-US"/>
            </a:p>
          </p:txBody>
        </p:sp>
        <p:sp>
          <p:nvSpPr>
            <p:cNvPr id="2257" name="Freeform: Shape 2256">
              <a:extLst>
                <a:ext uri="{FF2B5EF4-FFF2-40B4-BE49-F238E27FC236}">
                  <a16:creationId xmlns:a16="http://schemas.microsoft.com/office/drawing/2014/main" xmlns="" id="{8F022031-A2BE-435A-99AF-7D2A55979916}"/>
                </a:ext>
              </a:extLst>
            </p:cNvPr>
            <p:cNvSpPr/>
            <p:nvPr/>
          </p:nvSpPr>
          <p:spPr>
            <a:xfrm>
              <a:off x="7347109" y="193833"/>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8096" y="8096"/>
                    <a:pt x="8096" y="8096"/>
                  </a:cubicBezTo>
                  <a:close/>
                </a:path>
              </a:pathLst>
            </a:custGeom>
            <a:grpFill/>
            <a:ln w="9525" cap="flat">
              <a:noFill/>
              <a:prstDash val="solid"/>
              <a:miter/>
            </a:ln>
          </p:spPr>
          <p:txBody>
            <a:bodyPr rtlCol="0" anchor="ctr"/>
            <a:lstStyle/>
            <a:p>
              <a:endParaRPr lang="en-US"/>
            </a:p>
          </p:txBody>
        </p:sp>
        <p:sp>
          <p:nvSpPr>
            <p:cNvPr id="2258" name="Freeform: Shape 2257">
              <a:extLst>
                <a:ext uri="{FF2B5EF4-FFF2-40B4-BE49-F238E27FC236}">
                  <a16:creationId xmlns:a16="http://schemas.microsoft.com/office/drawing/2014/main" xmlns="" id="{4E3701D6-1938-4325-BF84-76BDE514687C}"/>
                </a:ext>
              </a:extLst>
            </p:cNvPr>
            <p:cNvSpPr/>
            <p:nvPr/>
          </p:nvSpPr>
          <p:spPr>
            <a:xfrm>
              <a:off x="7249001" y="1900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259" name="Freeform: Shape 2258">
              <a:extLst>
                <a:ext uri="{FF2B5EF4-FFF2-40B4-BE49-F238E27FC236}">
                  <a16:creationId xmlns:a16="http://schemas.microsoft.com/office/drawing/2014/main" xmlns="" id="{A7F3A1A4-8A34-4A54-9B45-E45839FD0AB8}"/>
                </a:ext>
              </a:extLst>
            </p:cNvPr>
            <p:cNvSpPr/>
            <p:nvPr/>
          </p:nvSpPr>
          <p:spPr>
            <a:xfrm>
              <a:off x="7343299" y="192982"/>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7144" y="6090"/>
                    <a:pt x="7144" y="7042"/>
                    <a:pt x="7144" y="8947"/>
                  </a:cubicBezTo>
                  <a:close/>
                </a:path>
              </a:pathLst>
            </a:custGeom>
            <a:grpFill/>
            <a:ln w="9525" cap="flat">
              <a:noFill/>
              <a:prstDash val="solid"/>
              <a:miter/>
            </a:ln>
          </p:spPr>
          <p:txBody>
            <a:bodyPr rtlCol="0" anchor="ctr"/>
            <a:lstStyle/>
            <a:p>
              <a:endParaRPr lang="en-US"/>
            </a:p>
          </p:txBody>
        </p:sp>
        <p:sp>
          <p:nvSpPr>
            <p:cNvPr id="2260" name="Freeform: Shape 2259">
              <a:extLst>
                <a:ext uri="{FF2B5EF4-FFF2-40B4-BE49-F238E27FC236}">
                  <a16:creationId xmlns:a16="http://schemas.microsoft.com/office/drawing/2014/main" xmlns="" id="{98BA9312-D591-43AA-8187-F26980D5BF61}"/>
                </a:ext>
              </a:extLst>
            </p:cNvPr>
            <p:cNvSpPr/>
            <p:nvPr/>
          </p:nvSpPr>
          <p:spPr>
            <a:xfrm>
              <a:off x="7193756" y="1900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2261" name="Freeform: Shape 2260">
              <a:extLst>
                <a:ext uri="{FF2B5EF4-FFF2-40B4-BE49-F238E27FC236}">
                  <a16:creationId xmlns:a16="http://schemas.microsoft.com/office/drawing/2014/main" xmlns="" id="{A300379D-3359-4ACA-9E8F-DDEB4B9EFD74}"/>
                </a:ext>
              </a:extLst>
            </p:cNvPr>
            <p:cNvSpPr/>
            <p:nvPr/>
          </p:nvSpPr>
          <p:spPr>
            <a:xfrm>
              <a:off x="7160309" y="163353"/>
              <a:ext cx="304800" cy="47625"/>
            </a:xfrm>
            <a:custGeom>
              <a:avLst/>
              <a:gdLst>
                <a:gd name="connsiteX0" fmla="*/ 32972 w 304800"/>
                <a:gd name="connsiteY0" fmla="*/ 41434 h 47625"/>
                <a:gd name="connsiteX1" fmla="*/ 42497 w 304800"/>
                <a:gd name="connsiteY1" fmla="*/ 38576 h 47625"/>
                <a:gd name="connsiteX2" fmla="*/ 220614 w 304800"/>
                <a:gd name="connsiteY2" fmla="*/ 28099 h 47625"/>
                <a:gd name="connsiteX3" fmla="*/ 297766 w 304800"/>
                <a:gd name="connsiteY3" fmla="*/ 42386 h 47625"/>
                <a:gd name="connsiteX4" fmla="*/ 299672 w 304800"/>
                <a:gd name="connsiteY4" fmla="*/ 42386 h 47625"/>
                <a:gd name="connsiteX5" fmla="*/ 301576 w 304800"/>
                <a:gd name="connsiteY5" fmla="*/ 40481 h 47625"/>
                <a:gd name="connsiteX6" fmla="*/ 301576 w 304800"/>
                <a:gd name="connsiteY6" fmla="*/ 37624 h 47625"/>
                <a:gd name="connsiteX7" fmla="*/ 263476 w 304800"/>
                <a:gd name="connsiteY7" fmla="*/ 25241 h 47625"/>
                <a:gd name="connsiteX8" fmla="*/ 236807 w 304800"/>
                <a:gd name="connsiteY8" fmla="*/ 24289 h 47625"/>
                <a:gd name="connsiteX9" fmla="*/ 228234 w 304800"/>
                <a:gd name="connsiteY9" fmla="*/ 10001 h 47625"/>
                <a:gd name="connsiteX10" fmla="*/ 62499 w 304800"/>
                <a:gd name="connsiteY10" fmla="*/ 7144 h 47625"/>
                <a:gd name="connsiteX11" fmla="*/ 55832 w 304800"/>
                <a:gd name="connsiteY11" fmla="*/ 10001 h 47625"/>
                <a:gd name="connsiteX12" fmla="*/ 55832 w 304800"/>
                <a:gd name="connsiteY12" fmla="*/ 19526 h 47625"/>
                <a:gd name="connsiteX13" fmla="*/ 8207 w 304800"/>
                <a:gd name="connsiteY13" fmla="*/ 15716 h 47625"/>
                <a:gd name="connsiteX14" fmla="*/ 9159 w 304800"/>
                <a:gd name="connsiteY14" fmla="*/ 37624 h 47625"/>
                <a:gd name="connsiteX15" fmla="*/ 10111 w 304800"/>
                <a:gd name="connsiteY15" fmla="*/ 36671 h 47625"/>
                <a:gd name="connsiteX16" fmla="*/ 12016 w 304800"/>
                <a:gd name="connsiteY16" fmla="*/ 37624 h 47625"/>
                <a:gd name="connsiteX17" fmla="*/ 32972 w 304800"/>
                <a:gd name="connsiteY17" fmla="*/ 41434 h 47625"/>
                <a:gd name="connsiteX18" fmla="*/ 59641 w 304800"/>
                <a:gd name="connsiteY18" fmla="*/ 30956 h 47625"/>
                <a:gd name="connsiteX19" fmla="*/ 59641 w 304800"/>
                <a:gd name="connsiteY19" fmla="*/ 30956 h 47625"/>
                <a:gd name="connsiteX20" fmla="*/ 61547 w 304800"/>
                <a:gd name="connsiteY20" fmla="*/ 30956 h 47625"/>
                <a:gd name="connsiteX21" fmla="*/ 61547 w 304800"/>
                <a:gd name="connsiteY21" fmla="*/ 30956 h 47625"/>
                <a:gd name="connsiteX22" fmla="*/ 55832 w 304800"/>
                <a:gd name="connsiteY22" fmla="*/ 10954 h 47625"/>
                <a:gd name="connsiteX23" fmla="*/ 55832 w 304800"/>
                <a:gd name="connsiteY23" fmla="*/ 1095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4800" h="47625">
                  <a:moveTo>
                    <a:pt x="32972" y="41434"/>
                  </a:moveTo>
                  <a:cubicBezTo>
                    <a:pt x="42497" y="41434"/>
                    <a:pt x="37734" y="17621"/>
                    <a:pt x="42497" y="38576"/>
                  </a:cubicBezTo>
                  <a:cubicBezTo>
                    <a:pt x="37734" y="36671"/>
                    <a:pt x="218709" y="39529"/>
                    <a:pt x="220614" y="28099"/>
                  </a:cubicBezTo>
                  <a:cubicBezTo>
                    <a:pt x="218709" y="35719"/>
                    <a:pt x="300624" y="35719"/>
                    <a:pt x="297766" y="42386"/>
                  </a:cubicBezTo>
                  <a:cubicBezTo>
                    <a:pt x="300624" y="37624"/>
                    <a:pt x="301576" y="37624"/>
                    <a:pt x="299672" y="42386"/>
                  </a:cubicBezTo>
                  <a:cubicBezTo>
                    <a:pt x="297766" y="44291"/>
                    <a:pt x="307291" y="32861"/>
                    <a:pt x="301576" y="40481"/>
                  </a:cubicBezTo>
                  <a:cubicBezTo>
                    <a:pt x="300624" y="39529"/>
                    <a:pt x="300624" y="38576"/>
                    <a:pt x="301576" y="37624"/>
                  </a:cubicBezTo>
                  <a:cubicBezTo>
                    <a:pt x="302529" y="25241"/>
                    <a:pt x="263476" y="25241"/>
                    <a:pt x="263476" y="25241"/>
                  </a:cubicBezTo>
                  <a:cubicBezTo>
                    <a:pt x="247284" y="18574"/>
                    <a:pt x="247284" y="15716"/>
                    <a:pt x="236807" y="24289"/>
                  </a:cubicBezTo>
                  <a:cubicBezTo>
                    <a:pt x="232997" y="22384"/>
                    <a:pt x="232997" y="16669"/>
                    <a:pt x="228234" y="10001"/>
                  </a:cubicBezTo>
                  <a:cubicBezTo>
                    <a:pt x="227282" y="10954"/>
                    <a:pt x="61547" y="9049"/>
                    <a:pt x="62499" y="7144"/>
                  </a:cubicBezTo>
                  <a:cubicBezTo>
                    <a:pt x="58689" y="16669"/>
                    <a:pt x="60594" y="10001"/>
                    <a:pt x="55832" y="10001"/>
                  </a:cubicBezTo>
                  <a:cubicBezTo>
                    <a:pt x="56784" y="19526"/>
                    <a:pt x="57736" y="9049"/>
                    <a:pt x="55832" y="19526"/>
                  </a:cubicBezTo>
                  <a:cubicBezTo>
                    <a:pt x="54879" y="14764"/>
                    <a:pt x="12969" y="16669"/>
                    <a:pt x="8207" y="15716"/>
                  </a:cubicBezTo>
                  <a:cubicBezTo>
                    <a:pt x="5349" y="18574"/>
                    <a:pt x="9159" y="37624"/>
                    <a:pt x="9159" y="37624"/>
                  </a:cubicBezTo>
                  <a:cubicBezTo>
                    <a:pt x="10111" y="37624"/>
                    <a:pt x="12016" y="33814"/>
                    <a:pt x="10111" y="36671"/>
                  </a:cubicBezTo>
                  <a:cubicBezTo>
                    <a:pt x="11064" y="34766"/>
                    <a:pt x="12016" y="34766"/>
                    <a:pt x="12016" y="37624"/>
                  </a:cubicBezTo>
                  <a:cubicBezTo>
                    <a:pt x="19636" y="34766"/>
                    <a:pt x="28209" y="40481"/>
                    <a:pt x="32972" y="41434"/>
                  </a:cubicBezTo>
                  <a:close/>
                  <a:moveTo>
                    <a:pt x="59641" y="30956"/>
                  </a:moveTo>
                  <a:cubicBezTo>
                    <a:pt x="59641" y="30956"/>
                    <a:pt x="58689" y="31909"/>
                    <a:pt x="59641" y="30956"/>
                  </a:cubicBezTo>
                  <a:close/>
                  <a:moveTo>
                    <a:pt x="61547" y="30956"/>
                  </a:moveTo>
                  <a:cubicBezTo>
                    <a:pt x="60594" y="30004"/>
                    <a:pt x="59641" y="27146"/>
                    <a:pt x="61547" y="30956"/>
                  </a:cubicBezTo>
                  <a:close/>
                  <a:moveTo>
                    <a:pt x="55832" y="10954"/>
                  </a:moveTo>
                  <a:cubicBezTo>
                    <a:pt x="56784" y="10954"/>
                    <a:pt x="55832" y="14764"/>
                    <a:pt x="55832" y="10954"/>
                  </a:cubicBezTo>
                  <a:close/>
                </a:path>
              </a:pathLst>
            </a:custGeom>
            <a:grpFill/>
            <a:ln w="9525" cap="flat">
              <a:noFill/>
              <a:prstDash val="solid"/>
              <a:miter/>
            </a:ln>
          </p:spPr>
          <p:txBody>
            <a:bodyPr rtlCol="0" anchor="ctr"/>
            <a:lstStyle/>
            <a:p>
              <a:endParaRPr lang="en-US"/>
            </a:p>
          </p:txBody>
        </p:sp>
        <p:sp>
          <p:nvSpPr>
            <p:cNvPr id="2262" name="Freeform: Shape 2261">
              <a:extLst>
                <a:ext uri="{FF2B5EF4-FFF2-40B4-BE49-F238E27FC236}">
                  <a16:creationId xmlns:a16="http://schemas.microsoft.com/office/drawing/2014/main" xmlns="" id="{9BEC8D37-2189-44A6-8C54-D6ED4FD9CD7A}"/>
                </a:ext>
              </a:extLst>
            </p:cNvPr>
            <p:cNvSpPr/>
            <p:nvPr/>
          </p:nvSpPr>
          <p:spPr>
            <a:xfrm>
              <a:off x="7208573" y="17097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8096"/>
                    <a:pt x="7567" y="9049"/>
                    <a:pt x="7567" y="7144"/>
                  </a:cubicBezTo>
                  <a:close/>
                </a:path>
              </a:pathLst>
            </a:custGeom>
            <a:grpFill/>
            <a:ln w="9525" cap="flat">
              <a:noFill/>
              <a:prstDash val="solid"/>
              <a:miter/>
            </a:ln>
          </p:spPr>
          <p:txBody>
            <a:bodyPr rtlCol="0" anchor="ctr"/>
            <a:lstStyle/>
            <a:p>
              <a:endParaRPr lang="en-US"/>
            </a:p>
          </p:txBody>
        </p:sp>
        <p:sp>
          <p:nvSpPr>
            <p:cNvPr id="2263" name="Freeform: Shape 2262">
              <a:extLst>
                <a:ext uri="{FF2B5EF4-FFF2-40B4-BE49-F238E27FC236}">
                  <a16:creationId xmlns:a16="http://schemas.microsoft.com/office/drawing/2014/main" xmlns="" id="{63D334F9-C8A5-47A6-84B2-E6EB682B9BDE}"/>
                </a:ext>
              </a:extLst>
            </p:cNvPr>
            <p:cNvSpPr/>
            <p:nvPr/>
          </p:nvSpPr>
          <p:spPr>
            <a:xfrm>
              <a:off x="7415689" y="1824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2264" name="Freeform: Shape 2263">
              <a:extLst>
                <a:ext uri="{FF2B5EF4-FFF2-40B4-BE49-F238E27FC236}">
                  <a16:creationId xmlns:a16="http://schemas.microsoft.com/office/drawing/2014/main" xmlns="" id="{5A96970C-5859-44D1-95A5-C94CF3F6BEE7}"/>
                </a:ext>
              </a:extLst>
            </p:cNvPr>
            <p:cNvSpPr/>
            <p:nvPr/>
          </p:nvSpPr>
          <p:spPr>
            <a:xfrm>
              <a:off x="7246144" y="19055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2265" name="Freeform: Shape 2264">
              <a:extLst>
                <a:ext uri="{FF2B5EF4-FFF2-40B4-BE49-F238E27FC236}">
                  <a16:creationId xmlns:a16="http://schemas.microsoft.com/office/drawing/2014/main" xmlns="" id="{C52296C3-C44B-4D3A-B478-46C6F385827C}"/>
                </a:ext>
              </a:extLst>
            </p:cNvPr>
            <p:cNvSpPr/>
            <p:nvPr/>
          </p:nvSpPr>
          <p:spPr>
            <a:xfrm>
              <a:off x="7427119" y="1938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266" name="Freeform: Shape 2265">
              <a:extLst>
                <a:ext uri="{FF2B5EF4-FFF2-40B4-BE49-F238E27FC236}">
                  <a16:creationId xmlns:a16="http://schemas.microsoft.com/office/drawing/2014/main" xmlns="" id="{7F067375-8AE1-4213-8384-F6A94D2659F2}"/>
                </a:ext>
              </a:extLst>
            </p:cNvPr>
            <p:cNvSpPr/>
            <p:nvPr/>
          </p:nvSpPr>
          <p:spPr>
            <a:xfrm>
              <a:off x="7431881" y="194786"/>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8096"/>
                  </a:ln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2267" name="Freeform: Shape 2266">
              <a:extLst>
                <a:ext uri="{FF2B5EF4-FFF2-40B4-BE49-F238E27FC236}">
                  <a16:creationId xmlns:a16="http://schemas.microsoft.com/office/drawing/2014/main" xmlns="" id="{DCCB8D7A-24C8-404A-9057-A143356D99E2}"/>
                </a:ext>
              </a:extLst>
            </p:cNvPr>
            <p:cNvSpPr/>
            <p:nvPr/>
          </p:nvSpPr>
          <p:spPr>
            <a:xfrm>
              <a:off x="7436644" y="195421"/>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7144" y="8414"/>
                    <a:pt x="7144" y="5556"/>
                    <a:pt x="7144" y="8414"/>
                  </a:cubicBezTo>
                  <a:close/>
                </a:path>
              </a:pathLst>
            </a:custGeom>
            <a:grpFill/>
            <a:ln w="9525" cap="flat">
              <a:noFill/>
              <a:prstDash val="solid"/>
              <a:miter/>
            </a:ln>
          </p:spPr>
          <p:txBody>
            <a:bodyPr rtlCol="0" anchor="ctr"/>
            <a:lstStyle/>
            <a:p>
              <a:endParaRPr lang="en-US"/>
            </a:p>
          </p:txBody>
        </p:sp>
        <p:sp>
          <p:nvSpPr>
            <p:cNvPr id="2268" name="Freeform: Shape 2267">
              <a:extLst>
                <a:ext uri="{FF2B5EF4-FFF2-40B4-BE49-F238E27FC236}">
                  <a16:creationId xmlns:a16="http://schemas.microsoft.com/office/drawing/2014/main" xmlns="" id="{564B4FD1-BFF9-436C-9AA5-C14B01C5CBDE}"/>
                </a:ext>
              </a:extLst>
            </p:cNvPr>
            <p:cNvSpPr/>
            <p:nvPr/>
          </p:nvSpPr>
          <p:spPr>
            <a:xfrm>
              <a:off x="7370207" y="19288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7858" y="7144"/>
                    <a:pt x="6906" y="7144"/>
                    <a:pt x="7858" y="7144"/>
                  </a:cubicBezTo>
                  <a:cubicBezTo>
                    <a:pt x="6906" y="8096"/>
                    <a:pt x="6906" y="8096"/>
                    <a:pt x="7858" y="7144"/>
                  </a:cubicBezTo>
                  <a:close/>
                </a:path>
              </a:pathLst>
            </a:custGeom>
            <a:grpFill/>
            <a:ln w="9525" cap="flat">
              <a:noFill/>
              <a:prstDash val="solid"/>
              <a:miter/>
            </a:ln>
          </p:spPr>
          <p:txBody>
            <a:bodyPr rtlCol="0" anchor="ctr"/>
            <a:lstStyle/>
            <a:p>
              <a:endParaRPr lang="en-US"/>
            </a:p>
          </p:txBody>
        </p:sp>
        <p:sp>
          <p:nvSpPr>
            <p:cNvPr id="2269" name="Freeform: Shape 2268">
              <a:extLst>
                <a:ext uri="{FF2B5EF4-FFF2-40B4-BE49-F238E27FC236}">
                  <a16:creationId xmlns:a16="http://schemas.microsoft.com/office/drawing/2014/main" xmlns="" id="{F06182D5-A0C3-46E0-A224-7FEC780011BD}"/>
                </a:ext>
              </a:extLst>
            </p:cNvPr>
            <p:cNvSpPr/>
            <p:nvPr/>
          </p:nvSpPr>
          <p:spPr>
            <a:xfrm>
              <a:off x="7389971" y="18811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8096"/>
                    <a:pt x="7144" y="8096"/>
                  </a:cubicBezTo>
                  <a:cubicBezTo>
                    <a:pt x="7144" y="9049"/>
                    <a:pt x="8096" y="9049"/>
                    <a:pt x="8096" y="7144"/>
                  </a:cubicBezTo>
                  <a:close/>
                </a:path>
              </a:pathLst>
            </a:custGeom>
            <a:grpFill/>
            <a:ln w="9525" cap="flat">
              <a:noFill/>
              <a:prstDash val="solid"/>
              <a:miter/>
            </a:ln>
          </p:spPr>
          <p:txBody>
            <a:bodyPr rtlCol="0" anchor="ctr"/>
            <a:lstStyle/>
            <a:p>
              <a:endParaRPr lang="en-US"/>
            </a:p>
          </p:txBody>
        </p:sp>
        <p:sp>
          <p:nvSpPr>
            <p:cNvPr id="2270" name="Freeform: Shape 2269">
              <a:extLst>
                <a:ext uri="{FF2B5EF4-FFF2-40B4-BE49-F238E27FC236}">
                  <a16:creationId xmlns:a16="http://schemas.microsoft.com/office/drawing/2014/main" xmlns="" id="{E3164C46-3FAA-49D3-B58C-1184FEC632C9}"/>
                </a:ext>
              </a:extLst>
            </p:cNvPr>
            <p:cNvSpPr/>
            <p:nvPr/>
          </p:nvSpPr>
          <p:spPr>
            <a:xfrm>
              <a:off x="7348590" y="19478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2271" name="Freeform: Shape 2270">
              <a:extLst>
                <a:ext uri="{FF2B5EF4-FFF2-40B4-BE49-F238E27FC236}">
                  <a16:creationId xmlns:a16="http://schemas.microsoft.com/office/drawing/2014/main" xmlns="" id="{67104E6B-1D43-48F0-8FD0-BCC50180C457}"/>
                </a:ext>
              </a:extLst>
            </p:cNvPr>
            <p:cNvSpPr/>
            <p:nvPr/>
          </p:nvSpPr>
          <p:spPr>
            <a:xfrm>
              <a:off x="7389019" y="1890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2272" name="Freeform: Shape 2271">
              <a:extLst>
                <a:ext uri="{FF2B5EF4-FFF2-40B4-BE49-F238E27FC236}">
                  <a16:creationId xmlns:a16="http://schemas.microsoft.com/office/drawing/2014/main" xmlns="" id="{17032DAD-4D76-4308-A06A-BD11DAB5403F}"/>
                </a:ext>
              </a:extLst>
            </p:cNvPr>
            <p:cNvSpPr/>
            <p:nvPr/>
          </p:nvSpPr>
          <p:spPr>
            <a:xfrm>
              <a:off x="7453789" y="20050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7144"/>
                    <a:pt x="7144" y="7144"/>
                  </a:cubicBezTo>
                  <a:close/>
                </a:path>
              </a:pathLst>
            </a:custGeom>
            <a:grpFill/>
            <a:ln w="9525" cap="flat">
              <a:noFill/>
              <a:prstDash val="solid"/>
              <a:miter/>
            </a:ln>
          </p:spPr>
          <p:txBody>
            <a:bodyPr rtlCol="0" anchor="ctr"/>
            <a:lstStyle/>
            <a:p>
              <a:endParaRPr lang="en-US"/>
            </a:p>
          </p:txBody>
        </p:sp>
        <p:sp>
          <p:nvSpPr>
            <p:cNvPr id="2273" name="Freeform: Shape 2272">
              <a:extLst>
                <a:ext uri="{FF2B5EF4-FFF2-40B4-BE49-F238E27FC236}">
                  <a16:creationId xmlns:a16="http://schemas.microsoft.com/office/drawing/2014/main" xmlns="" id="{436FAFB5-BA45-46E0-A09A-39EFE8C01F71}"/>
                </a:ext>
              </a:extLst>
            </p:cNvPr>
            <p:cNvSpPr/>
            <p:nvPr/>
          </p:nvSpPr>
          <p:spPr>
            <a:xfrm>
              <a:off x="7453789" y="2005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274" name="Freeform: Shape 2273">
              <a:extLst>
                <a:ext uri="{FF2B5EF4-FFF2-40B4-BE49-F238E27FC236}">
                  <a16:creationId xmlns:a16="http://schemas.microsoft.com/office/drawing/2014/main" xmlns="" id="{84632C72-EC06-4E4D-81A5-2CB8CD498262}"/>
                </a:ext>
              </a:extLst>
            </p:cNvPr>
            <p:cNvSpPr/>
            <p:nvPr/>
          </p:nvSpPr>
          <p:spPr>
            <a:xfrm>
              <a:off x="7454741" y="1995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2275" name="Freeform: Shape 2274">
              <a:extLst>
                <a:ext uri="{FF2B5EF4-FFF2-40B4-BE49-F238E27FC236}">
                  <a16:creationId xmlns:a16="http://schemas.microsoft.com/office/drawing/2014/main" xmlns="" id="{15FAD160-F007-4FD8-9F2F-F48155D84068}"/>
                </a:ext>
              </a:extLst>
            </p:cNvPr>
            <p:cNvSpPr/>
            <p:nvPr/>
          </p:nvSpPr>
          <p:spPr>
            <a:xfrm>
              <a:off x="7448312" y="198596"/>
              <a:ext cx="9525" cy="9525"/>
            </a:xfrm>
            <a:custGeom>
              <a:avLst/>
              <a:gdLst>
                <a:gd name="connsiteX0" fmla="*/ 7858 w 9525"/>
                <a:gd name="connsiteY0" fmla="*/ 7144 h 9525"/>
                <a:gd name="connsiteX1" fmla="*/ 7858 w 9525"/>
                <a:gd name="connsiteY1" fmla="*/ 8096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8096"/>
                  </a:lnTo>
                  <a:cubicBezTo>
                    <a:pt x="6906" y="8096"/>
                    <a:pt x="6906" y="8096"/>
                    <a:pt x="7858" y="7144"/>
                  </a:cubicBezTo>
                  <a:close/>
                </a:path>
              </a:pathLst>
            </a:custGeom>
            <a:grpFill/>
            <a:ln w="9525" cap="flat">
              <a:noFill/>
              <a:prstDash val="solid"/>
              <a:miter/>
            </a:ln>
          </p:spPr>
          <p:txBody>
            <a:bodyPr rtlCol="0" anchor="ctr"/>
            <a:lstStyle/>
            <a:p>
              <a:endParaRPr lang="en-US"/>
            </a:p>
          </p:txBody>
        </p:sp>
        <p:sp>
          <p:nvSpPr>
            <p:cNvPr id="2276" name="Freeform: Shape 2275">
              <a:extLst>
                <a:ext uri="{FF2B5EF4-FFF2-40B4-BE49-F238E27FC236}">
                  <a16:creationId xmlns:a16="http://schemas.microsoft.com/office/drawing/2014/main" xmlns="" id="{9D0314CC-34DD-40BC-B0CB-1E06DE15674A}"/>
                </a:ext>
              </a:extLst>
            </p:cNvPr>
            <p:cNvSpPr/>
            <p:nvPr/>
          </p:nvSpPr>
          <p:spPr>
            <a:xfrm>
              <a:off x="7447121" y="1985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954" y="10954"/>
                    <a:pt x="7144" y="8096"/>
                    <a:pt x="7144" y="7144"/>
                  </a:cubicBezTo>
                  <a:close/>
                </a:path>
              </a:pathLst>
            </a:custGeom>
            <a:grpFill/>
            <a:ln w="9525" cap="flat">
              <a:noFill/>
              <a:prstDash val="solid"/>
              <a:miter/>
            </a:ln>
          </p:spPr>
          <p:txBody>
            <a:bodyPr rtlCol="0" anchor="ctr"/>
            <a:lstStyle/>
            <a:p>
              <a:endParaRPr lang="en-US"/>
            </a:p>
          </p:txBody>
        </p:sp>
        <p:sp>
          <p:nvSpPr>
            <p:cNvPr id="2277" name="Freeform: Shape 2276">
              <a:extLst>
                <a:ext uri="{FF2B5EF4-FFF2-40B4-BE49-F238E27FC236}">
                  <a16:creationId xmlns:a16="http://schemas.microsoft.com/office/drawing/2014/main" xmlns="" id="{3FDDCE70-2299-4D32-8BDC-8E22E7C0393C}"/>
                </a:ext>
              </a:extLst>
            </p:cNvPr>
            <p:cNvSpPr/>
            <p:nvPr/>
          </p:nvSpPr>
          <p:spPr>
            <a:xfrm>
              <a:off x="7441406" y="18483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954" y="6615"/>
                    <a:pt x="8096" y="7567"/>
                    <a:pt x="7144" y="7567"/>
                  </a:cubicBezTo>
                  <a:close/>
                </a:path>
              </a:pathLst>
            </a:custGeom>
            <a:grpFill/>
            <a:ln w="9525" cap="flat">
              <a:noFill/>
              <a:prstDash val="solid"/>
              <a:miter/>
            </a:ln>
          </p:spPr>
          <p:txBody>
            <a:bodyPr rtlCol="0" anchor="ctr"/>
            <a:lstStyle/>
            <a:p>
              <a:endParaRPr lang="en-US"/>
            </a:p>
          </p:txBody>
        </p:sp>
        <p:sp>
          <p:nvSpPr>
            <p:cNvPr id="2278" name="Freeform: Shape 2277">
              <a:extLst>
                <a:ext uri="{FF2B5EF4-FFF2-40B4-BE49-F238E27FC236}">
                  <a16:creationId xmlns:a16="http://schemas.microsoft.com/office/drawing/2014/main" xmlns="" id="{CCCB3754-64F3-4E96-933A-734AEE8A277F}"/>
                </a:ext>
              </a:extLst>
            </p:cNvPr>
            <p:cNvSpPr/>
            <p:nvPr/>
          </p:nvSpPr>
          <p:spPr>
            <a:xfrm>
              <a:off x="7437596" y="180498"/>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7144" y="7144"/>
                    <a:pt x="7144" y="7144"/>
                  </a:cubicBezTo>
                  <a:cubicBezTo>
                    <a:pt x="7144" y="8096"/>
                    <a:pt x="7144" y="8096"/>
                    <a:pt x="7144" y="9049"/>
                  </a:cubicBezTo>
                  <a:close/>
                </a:path>
              </a:pathLst>
            </a:custGeom>
            <a:grpFill/>
            <a:ln w="9525" cap="flat">
              <a:noFill/>
              <a:prstDash val="solid"/>
              <a:miter/>
            </a:ln>
          </p:spPr>
          <p:txBody>
            <a:bodyPr rtlCol="0" anchor="ctr"/>
            <a:lstStyle/>
            <a:p>
              <a:endParaRPr lang="en-US"/>
            </a:p>
          </p:txBody>
        </p:sp>
        <p:sp>
          <p:nvSpPr>
            <p:cNvPr id="2279" name="Freeform: Shape 2278">
              <a:extLst>
                <a:ext uri="{FF2B5EF4-FFF2-40B4-BE49-F238E27FC236}">
                  <a16:creationId xmlns:a16="http://schemas.microsoft.com/office/drawing/2014/main" xmlns="" id="{8F1077B5-23DD-4AE0-9F71-12EFF9620C74}"/>
                </a:ext>
              </a:extLst>
            </p:cNvPr>
            <p:cNvSpPr/>
            <p:nvPr/>
          </p:nvSpPr>
          <p:spPr>
            <a:xfrm>
              <a:off x="7406164" y="175736"/>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lnTo>
                    <a:pt x="7144" y="7144"/>
                  </a:lnTo>
                  <a:cubicBezTo>
                    <a:pt x="7144" y="8096"/>
                    <a:pt x="7144" y="9049"/>
                    <a:pt x="7144" y="10001"/>
                  </a:cubicBezTo>
                  <a:close/>
                </a:path>
              </a:pathLst>
            </a:custGeom>
            <a:grpFill/>
            <a:ln w="9525" cap="flat">
              <a:noFill/>
              <a:prstDash val="solid"/>
              <a:miter/>
            </a:ln>
          </p:spPr>
          <p:txBody>
            <a:bodyPr rtlCol="0" anchor="ctr"/>
            <a:lstStyle/>
            <a:p>
              <a:endParaRPr lang="en-US"/>
            </a:p>
          </p:txBody>
        </p:sp>
        <p:sp>
          <p:nvSpPr>
            <p:cNvPr id="2280" name="Freeform: Shape 2279">
              <a:extLst>
                <a:ext uri="{FF2B5EF4-FFF2-40B4-BE49-F238E27FC236}">
                  <a16:creationId xmlns:a16="http://schemas.microsoft.com/office/drawing/2014/main" xmlns="" id="{73A75FA0-77BF-4FEE-A96B-11C709CEA551}"/>
                </a:ext>
              </a:extLst>
            </p:cNvPr>
            <p:cNvSpPr/>
            <p:nvPr/>
          </p:nvSpPr>
          <p:spPr>
            <a:xfrm>
              <a:off x="7398544" y="191728"/>
              <a:ext cx="9525" cy="9525"/>
            </a:xfrm>
            <a:custGeom>
              <a:avLst/>
              <a:gdLst>
                <a:gd name="connsiteX0" fmla="*/ 7144 w 9525"/>
                <a:gd name="connsiteY0" fmla="*/ 7344 h 9525"/>
                <a:gd name="connsiteX1" fmla="*/ 7144 w 9525"/>
                <a:gd name="connsiteY1" fmla="*/ 7344 h 9525"/>
              </a:gdLst>
              <a:ahLst/>
              <a:cxnLst>
                <a:cxn ang="0">
                  <a:pos x="connsiteX0" y="connsiteY0"/>
                </a:cxn>
                <a:cxn ang="0">
                  <a:pos x="connsiteX1" y="connsiteY1"/>
                </a:cxn>
              </a:cxnLst>
              <a:rect l="l" t="t" r="r" b="b"/>
              <a:pathLst>
                <a:path w="9525" h="9525">
                  <a:moveTo>
                    <a:pt x="7144" y="7344"/>
                  </a:moveTo>
                  <a:cubicBezTo>
                    <a:pt x="10001" y="9249"/>
                    <a:pt x="7144" y="6392"/>
                    <a:pt x="7144" y="7344"/>
                  </a:cubicBezTo>
                  <a:close/>
                </a:path>
              </a:pathLst>
            </a:custGeom>
            <a:grpFill/>
            <a:ln w="9525" cap="flat">
              <a:noFill/>
              <a:prstDash val="solid"/>
              <a:miter/>
            </a:ln>
          </p:spPr>
          <p:txBody>
            <a:bodyPr rtlCol="0" anchor="ctr"/>
            <a:lstStyle/>
            <a:p>
              <a:endParaRPr lang="en-US"/>
            </a:p>
          </p:txBody>
        </p:sp>
        <p:sp>
          <p:nvSpPr>
            <p:cNvPr id="2281" name="Freeform: Shape 2280">
              <a:extLst>
                <a:ext uri="{FF2B5EF4-FFF2-40B4-BE49-F238E27FC236}">
                  <a16:creationId xmlns:a16="http://schemas.microsoft.com/office/drawing/2014/main" xmlns="" id="{A9B0F4C8-FA6E-40D8-93B7-50FFFC96F117}"/>
                </a:ext>
              </a:extLst>
            </p:cNvPr>
            <p:cNvSpPr/>
            <p:nvPr/>
          </p:nvSpPr>
          <p:spPr>
            <a:xfrm>
              <a:off x="7396508" y="172603"/>
              <a:ext cx="9525" cy="9525"/>
            </a:xfrm>
            <a:custGeom>
              <a:avLst/>
              <a:gdLst>
                <a:gd name="connsiteX0" fmla="*/ 8227 w 9525"/>
                <a:gd name="connsiteY0" fmla="*/ 7419 h 9525"/>
                <a:gd name="connsiteX1" fmla="*/ 8227 w 9525"/>
                <a:gd name="connsiteY1" fmla="*/ 7419 h 9525"/>
              </a:gdLst>
              <a:ahLst/>
              <a:cxnLst>
                <a:cxn ang="0">
                  <a:pos x="connsiteX0" y="connsiteY0"/>
                </a:cxn>
                <a:cxn ang="0">
                  <a:pos x="connsiteX1" y="connsiteY1"/>
                </a:cxn>
              </a:cxnLst>
              <a:rect l="l" t="t" r="r" b="b"/>
              <a:pathLst>
                <a:path w="9525" h="9525">
                  <a:moveTo>
                    <a:pt x="8227" y="7419"/>
                  </a:moveTo>
                  <a:cubicBezTo>
                    <a:pt x="9179" y="6466"/>
                    <a:pt x="5369" y="8371"/>
                    <a:pt x="8227" y="7419"/>
                  </a:cubicBezTo>
                  <a:close/>
                </a:path>
              </a:pathLst>
            </a:custGeom>
            <a:grpFill/>
            <a:ln w="9525" cap="flat">
              <a:noFill/>
              <a:prstDash val="solid"/>
              <a:miter/>
            </a:ln>
          </p:spPr>
          <p:txBody>
            <a:bodyPr rtlCol="0" anchor="ctr"/>
            <a:lstStyle/>
            <a:p>
              <a:endParaRPr lang="en-US"/>
            </a:p>
          </p:txBody>
        </p:sp>
        <p:sp>
          <p:nvSpPr>
            <p:cNvPr id="2282" name="Freeform: Shape 2281">
              <a:extLst>
                <a:ext uri="{FF2B5EF4-FFF2-40B4-BE49-F238E27FC236}">
                  <a16:creationId xmlns:a16="http://schemas.microsoft.com/office/drawing/2014/main" xmlns="" id="{A0CE6099-E04C-411E-852C-28B18CEABFDF}"/>
                </a:ext>
              </a:extLst>
            </p:cNvPr>
            <p:cNvSpPr/>
            <p:nvPr/>
          </p:nvSpPr>
          <p:spPr>
            <a:xfrm>
              <a:off x="7344251" y="168915"/>
              <a:ext cx="9525" cy="9525"/>
            </a:xfrm>
            <a:custGeom>
              <a:avLst/>
              <a:gdLst>
                <a:gd name="connsiteX0" fmla="*/ 7144 w 9525"/>
                <a:gd name="connsiteY0" fmla="*/ 7297 h 9525"/>
                <a:gd name="connsiteX1" fmla="*/ 7144 w 9525"/>
                <a:gd name="connsiteY1" fmla="*/ 10154 h 9525"/>
                <a:gd name="connsiteX2" fmla="*/ 7144 w 9525"/>
                <a:gd name="connsiteY2" fmla="*/ 7297 h 9525"/>
              </a:gdLst>
              <a:ahLst/>
              <a:cxnLst>
                <a:cxn ang="0">
                  <a:pos x="connsiteX0" y="connsiteY0"/>
                </a:cxn>
                <a:cxn ang="0">
                  <a:pos x="connsiteX1" y="connsiteY1"/>
                </a:cxn>
                <a:cxn ang="0">
                  <a:pos x="connsiteX2" y="connsiteY2"/>
                </a:cxn>
              </a:cxnLst>
              <a:rect l="l" t="t" r="r" b="b"/>
              <a:pathLst>
                <a:path w="9525" h="9525">
                  <a:moveTo>
                    <a:pt x="7144" y="7297"/>
                  </a:moveTo>
                  <a:lnTo>
                    <a:pt x="7144" y="10154"/>
                  </a:lnTo>
                  <a:cubicBezTo>
                    <a:pt x="7144" y="10154"/>
                    <a:pt x="7144" y="6344"/>
                    <a:pt x="7144" y="7297"/>
                  </a:cubicBezTo>
                  <a:close/>
                </a:path>
              </a:pathLst>
            </a:custGeom>
            <a:grpFill/>
            <a:ln w="9525" cap="flat">
              <a:noFill/>
              <a:prstDash val="solid"/>
              <a:miter/>
            </a:ln>
          </p:spPr>
          <p:txBody>
            <a:bodyPr rtlCol="0" anchor="ctr"/>
            <a:lstStyle/>
            <a:p>
              <a:endParaRPr lang="en-US"/>
            </a:p>
          </p:txBody>
        </p:sp>
        <p:sp>
          <p:nvSpPr>
            <p:cNvPr id="2283" name="Freeform: Shape 2282">
              <a:extLst>
                <a:ext uri="{FF2B5EF4-FFF2-40B4-BE49-F238E27FC236}">
                  <a16:creationId xmlns:a16="http://schemas.microsoft.com/office/drawing/2014/main" xmlns="" id="{5D57DEB8-47C7-43EC-819E-CE4D4CB6ACC0}"/>
                </a:ext>
              </a:extLst>
            </p:cNvPr>
            <p:cNvSpPr/>
            <p:nvPr/>
          </p:nvSpPr>
          <p:spPr>
            <a:xfrm>
              <a:off x="7319486" y="169935"/>
              <a:ext cx="9525" cy="9525"/>
            </a:xfrm>
            <a:custGeom>
              <a:avLst/>
              <a:gdLst>
                <a:gd name="connsiteX0" fmla="*/ 8096 w 9525"/>
                <a:gd name="connsiteY0" fmla="*/ 9135 h 9525"/>
                <a:gd name="connsiteX1" fmla="*/ 7144 w 9525"/>
                <a:gd name="connsiteY1" fmla="*/ 8182 h 9525"/>
                <a:gd name="connsiteX2" fmla="*/ 8096 w 9525"/>
                <a:gd name="connsiteY2" fmla="*/ 9135 h 9525"/>
              </a:gdLst>
              <a:ahLst/>
              <a:cxnLst>
                <a:cxn ang="0">
                  <a:pos x="connsiteX0" y="connsiteY0"/>
                </a:cxn>
                <a:cxn ang="0">
                  <a:pos x="connsiteX1" y="connsiteY1"/>
                </a:cxn>
                <a:cxn ang="0">
                  <a:pos x="connsiteX2" y="connsiteY2"/>
                </a:cxn>
              </a:cxnLst>
              <a:rect l="l" t="t" r="r" b="b"/>
              <a:pathLst>
                <a:path w="9525" h="9525">
                  <a:moveTo>
                    <a:pt x="8096" y="9135"/>
                  </a:moveTo>
                  <a:cubicBezTo>
                    <a:pt x="8096" y="7230"/>
                    <a:pt x="7144" y="6277"/>
                    <a:pt x="7144" y="8182"/>
                  </a:cubicBezTo>
                  <a:cubicBezTo>
                    <a:pt x="8096" y="8182"/>
                    <a:pt x="8096" y="9135"/>
                    <a:pt x="8096" y="9135"/>
                  </a:cubicBezTo>
                  <a:close/>
                </a:path>
              </a:pathLst>
            </a:custGeom>
            <a:grpFill/>
            <a:ln w="9525" cap="flat">
              <a:noFill/>
              <a:prstDash val="solid"/>
              <a:miter/>
            </a:ln>
          </p:spPr>
          <p:txBody>
            <a:bodyPr rtlCol="0" anchor="ctr"/>
            <a:lstStyle/>
            <a:p>
              <a:endParaRPr lang="en-US"/>
            </a:p>
          </p:txBody>
        </p:sp>
        <p:sp>
          <p:nvSpPr>
            <p:cNvPr id="2284" name="Freeform: Shape 2283">
              <a:extLst>
                <a:ext uri="{FF2B5EF4-FFF2-40B4-BE49-F238E27FC236}">
                  <a16:creationId xmlns:a16="http://schemas.microsoft.com/office/drawing/2014/main" xmlns="" id="{AE8BEFEE-01C9-4000-9808-C2476B3E93ED}"/>
                </a:ext>
              </a:extLst>
            </p:cNvPr>
            <p:cNvSpPr/>
            <p:nvPr/>
          </p:nvSpPr>
          <p:spPr>
            <a:xfrm>
              <a:off x="7251859" y="164175"/>
              <a:ext cx="9525" cy="9525"/>
            </a:xfrm>
            <a:custGeom>
              <a:avLst/>
              <a:gdLst>
                <a:gd name="connsiteX0" fmla="*/ 7144 w 9525"/>
                <a:gd name="connsiteY0" fmla="*/ 8227 h 9525"/>
                <a:gd name="connsiteX1" fmla="*/ 7144 w 9525"/>
                <a:gd name="connsiteY1" fmla="*/ 8227 h 9525"/>
              </a:gdLst>
              <a:ahLst/>
              <a:cxnLst>
                <a:cxn ang="0">
                  <a:pos x="connsiteX0" y="connsiteY0"/>
                </a:cxn>
                <a:cxn ang="0">
                  <a:pos x="connsiteX1" y="connsiteY1"/>
                </a:cxn>
              </a:cxnLst>
              <a:rect l="l" t="t" r="r" b="b"/>
              <a:pathLst>
                <a:path w="9525" h="9525">
                  <a:moveTo>
                    <a:pt x="7144" y="8227"/>
                  </a:moveTo>
                  <a:cubicBezTo>
                    <a:pt x="7144" y="5369"/>
                    <a:pt x="7144" y="9179"/>
                    <a:pt x="7144" y="8227"/>
                  </a:cubicBezTo>
                  <a:close/>
                </a:path>
              </a:pathLst>
            </a:custGeom>
            <a:grpFill/>
            <a:ln w="9525" cap="flat">
              <a:noFill/>
              <a:prstDash val="solid"/>
              <a:miter/>
            </a:ln>
          </p:spPr>
          <p:txBody>
            <a:bodyPr rtlCol="0" anchor="ctr"/>
            <a:lstStyle/>
            <a:p>
              <a:endParaRPr lang="en-US"/>
            </a:p>
          </p:txBody>
        </p:sp>
        <p:sp>
          <p:nvSpPr>
            <p:cNvPr id="2285" name="Freeform: Shape 2284">
              <a:extLst>
                <a:ext uri="{FF2B5EF4-FFF2-40B4-BE49-F238E27FC236}">
                  <a16:creationId xmlns:a16="http://schemas.microsoft.com/office/drawing/2014/main" xmlns="" id="{BC95E9B8-A16A-4980-B0DC-98C55D9731BE}"/>
                </a:ext>
              </a:extLst>
            </p:cNvPr>
            <p:cNvSpPr/>
            <p:nvPr/>
          </p:nvSpPr>
          <p:spPr>
            <a:xfrm>
              <a:off x="7710418" y="974916"/>
              <a:ext cx="28575" cy="19050"/>
            </a:xfrm>
            <a:custGeom>
              <a:avLst/>
              <a:gdLst>
                <a:gd name="connsiteX0" fmla="*/ 7689 w 28575"/>
                <a:gd name="connsiteY0" fmla="*/ 15683 h 19050"/>
                <a:gd name="connsiteX1" fmla="*/ 7689 w 28575"/>
                <a:gd name="connsiteY1" fmla="*/ 15683 h 19050"/>
              </a:gdLst>
              <a:ahLst/>
              <a:cxnLst>
                <a:cxn ang="0">
                  <a:pos x="connsiteX0" y="connsiteY0"/>
                </a:cxn>
                <a:cxn ang="0">
                  <a:pos x="connsiteX1" y="connsiteY1"/>
                </a:cxn>
              </a:cxnLst>
              <a:rect l="l" t="t" r="r" b="b"/>
              <a:pathLst>
                <a:path w="28575" h="19050">
                  <a:moveTo>
                    <a:pt x="7689" y="15683"/>
                  </a:moveTo>
                  <a:cubicBezTo>
                    <a:pt x="43884" y="-1462"/>
                    <a:pt x="1974" y="11873"/>
                    <a:pt x="7689" y="15683"/>
                  </a:cubicBezTo>
                  <a:close/>
                </a:path>
              </a:pathLst>
            </a:custGeom>
            <a:grpFill/>
            <a:ln w="9525" cap="flat">
              <a:noFill/>
              <a:prstDash val="solid"/>
              <a:miter/>
            </a:ln>
          </p:spPr>
          <p:txBody>
            <a:bodyPr rtlCol="0" anchor="ctr"/>
            <a:lstStyle/>
            <a:p>
              <a:endParaRPr lang="en-US"/>
            </a:p>
          </p:txBody>
        </p:sp>
        <p:sp>
          <p:nvSpPr>
            <p:cNvPr id="2286" name="Freeform: Shape 2285">
              <a:extLst>
                <a:ext uri="{FF2B5EF4-FFF2-40B4-BE49-F238E27FC236}">
                  <a16:creationId xmlns:a16="http://schemas.microsoft.com/office/drawing/2014/main" xmlns="" id="{F6A6E4EF-FA64-45FE-A8CB-32DFD5FDA38B}"/>
                </a:ext>
              </a:extLst>
            </p:cNvPr>
            <p:cNvSpPr/>
            <p:nvPr/>
          </p:nvSpPr>
          <p:spPr>
            <a:xfrm>
              <a:off x="7695677" y="936184"/>
              <a:ext cx="19050" cy="28575"/>
            </a:xfrm>
            <a:custGeom>
              <a:avLst/>
              <a:gdLst>
                <a:gd name="connsiteX0" fmla="*/ 12905 w 19050"/>
                <a:gd name="connsiteY0" fmla="*/ 11553 h 28575"/>
                <a:gd name="connsiteX1" fmla="*/ 18620 w 19050"/>
                <a:gd name="connsiteY1" fmla="*/ 30603 h 28575"/>
                <a:gd name="connsiteX2" fmla="*/ 12905 w 19050"/>
                <a:gd name="connsiteY2" fmla="*/ 11553 h 28575"/>
              </a:gdLst>
              <a:ahLst/>
              <a:cxnLst>
                <a:cxn ang="0">
                  <a:pos x="connsiteX0" y="connsiteY0"/>
                </a:cxn>
                <a:cxn ang="0">
                  <a:pos x="connsiteX1" y="connsiteY1"/>
                </a:cxn>
                <a:cxn ang="0">
                  <a:pos x="connsiteX2" y="connsiteY2"/>
                </a:cxn>
              </a:cxnLst>
              <a:rect l="l" t="t" r="r" b="b"/>
              <a:pathLst>
                <a:path w="19050" h="28575">
                  <a:moveTo>
                    <a:pt x="12905" y="11553"/>
                  </a:moveTo>
                  <a:cubicBezTo>
                    <a:pt x="12905" y="40128"/>
                    <a:pt x="-3287" y="10601"/>
                    <a:pt x="18620" y="30603"/>
                  </a:cubicBezTo>
                  <a:cubicBezTo>
                    <a:pt x="30050" y="18221"/>
                    <a:pt x="-4240" y="-1782"/>
                    <a:pt x="12905" y="11553"/>
                  </a:cubicBezTo>
                  <a:close/>
                </a:path>
              </a:pathLst>
            </a:custGeom>
            <a:grpFill/>
            <a:ln w="9525" cap="flat">
              <a:noFill/>
              <a:prstDash val="solid"/>
              <a:miter/>
            </a:ln>
          </p:spPr>
          <p:txBody>
            <a:bodyPr rtlCol="0" anchor="ctr"/>
            <a:lstStyle/>
            <a:p>
              <a:endParaRPr lang="en-US"/>
            </a:p>
          </p:txBody>
        </p:sp>
        <p:sp>
          <p:nvSpPr>
            <p:cNvPr id="2287" name="Freeform: Shape 2286">
              <a:extLst>
                <a:ext uri="{FF2B5EF4-FFF2-40B4-BE49-F238E27FC236}">
                  <a16:creationId xmlns:a16="http://schemas.microsoft.com/office/drawing/2014/main" xmlns="" id="{1CE3BA06-62B3-4222-ABEE-E6E215BB0142}"/>
                </a:ext>
              </a:extLst>
            </p:cNvPr>
            <p:cNvSpPr/>
            <p:nvPr/>
          </p:nvSpPr>
          <p:spPr>
            <a:xfrm>
              <a:off x="7709059" y="9539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2288" name="Freeform: Shape 2287">
              <a:extLst>
                <a:ext uri="{FF2B5EF4-FFF2-40B4-BE49-F238E27FC236}">
                  <a16:creationId xmlns:a16="http://schemas.microsoft.com/office/drawing/2014/main" xmlns="" id="{6D60FF96-27F5-4217-97D1-A0351CB09B69}"/>
                </a:ext>
              </a:extLst>
            </p:cNvPr>
            <p:cNvSpPr/>
            <p:nvPr/>
          </p:nvSpPr>
          <p:spPr>
            <a:xfrm>
              <a:off x="7191389" y="1085809"/>
              <a:ext cx="19050" cy="9525"/>
            </a:xfrm>
            <a:custGeom>
              <a:avLst/>
              <a:gdLst>
                <a:gd name="connsiteX0" fmla="*/ 10464 w 19050"/>
                <a:gd name="connsiteY0" fmla="*/ 9566 h 9525"/>
                <a:gd name="connsiteX1" fmla="*/ 10464 w 19050"/>
                <a:gd name="connsiteY1" fmla="*/ 9566 h 9525"/>
              </a:gdLst>
              <a:ahLst/>
              <a:cxnLst>
                <a:cxn ang="0">
                  <a:pos x="connsiteX0" y="connsiteY0"/>
                </a:cxn>
                <a:cxn ang="0">
                  <a:pos x="connsiteX1" y="connsiteY1"/>
                </a:cxn>
              </a:cxnLst>
              <a:rect l="l" t="t" r="r" b="b"/>
              <a:pathLst>
                <a:path w="19050" h="9525">
                  <a:moveTo>
                    <a:pt x="10464" y="9566"/>
                  </a:moveTo>
                  <a:cubicBezTo>
                    <a:pt x="39039" y="2898"/>
                    <a:pt x="-4776" y="12423"/>
                    <a:pt x="10464" y="9566"/>
                  </a:cubicBezTo>
                  <a:close/>
                </a:path>
              </a:pathLst>
            </a:custGeom>
            <a:grpFill/>
            <a:ln w="9525" cap="flat">
              <a:noFill/>
              <a:prstDash val="solid"/>
              <a:miter/>
            </a:ln>
          </p:spPr>
          <p:txBody>
            <a:bodyPr rtlCol="0" anchor="ctr"/>
            <a:lstStyle/>
            <a:p>
              <a:endParaRPr lang="en-US"/>
            </a:p>
          </p:txBody>
        </p:sp>
        <p:sp>
          <p:nvSpPr>
            <p:cNvPr id="2289" name="Freeform: Shape 2288">
              <a:extLst>
                <a:ext uri="{FF2B5EF4-FFF2-40B4-BE49-F238E27FC236}">
                  <a16:creationId xmlns:a16="http://schemas.microsoft.com/office/drawing/2014/main" xmlns="" id="{C72B0B87-7BC0-42F5-AD4E-957F687BC996}"/>
                </a:ext>
              </a:extLst>
            </p:cNvPr>
            <p:cNvSpPr/>
            <p:nvPr/>
          </p:nvSpPr>
          <p:spPr>
            <a:xfrm>
              <a:off x="6890861" y="1076801"/>
              <a:ext cx="9525" cy="9525"/>
            </a:xfrm>
            <a:custGeom>
              <a:avLst/>
              <a:gdLst>
                <a:gd name="connsiteX0" fmla="*/ 7144 w 9525"/>
                <a:gd name="connsiteY0" fmla="*/ 9049 h 9525"/>
                <a:gd name="connsiteX1" fmla="*/ 10001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9049" y="9049"/>
                    <a:pt x="10001" y="8096"/>
                    <a:pt x="10001" y="7144"/>
                  </a:cubicBezTo>
                  <a:cubicBezTo>
                    <a:pt x="9049" y="7144"/>
                    <a:pt x="8096" y="8096"/>
                    <a:pt x="7144" y="9049"/>
                  </a:cubicBezTo>
                  <a:close/>
                </a:path>
              </a:pathLst>
            </a:custGeom>
            <a:grpFill/>
            <a:ln w="9525" cap="flat">
              <a:noFill/>
              <a:prstDash val="solid"/>
              <a:miter/>
            </a:ln>
          </p:spPr>
          <p:txBody>
            <a:bodyPr rtlCol="0" anchor="ctr"/>
            <a:lstStyle/>
            <a:p>
              <a:endParaRPr lang="en-US"/>
            </a:p>
          </p:txBody>
        </p:sp>
        <p:sp>
          <p:nvSpPr>
            <p:cNvPr id="2290" name="Freeform: Shape 2289">
              <a:extLst>
                <a:ext uri="{FF2B5EF4-FFF2-40B4-BE49-F238E27FC236}">
                  <a16:creationId xmlns:a16="http://schemas.microsoft.com/office/drawing/2014/main" xmlns="" id="{5E8DD4CB-00E0-4DBE-A9CE-4C622353AFAF}"/>
                </a:ext>
              </a:extLst>
            </p:cNvPr>
            <p:cNvSpPr/>
            <p:nvPr/>
          </p:nvSpPr>
          <p:spPr>
            <a:xfrm>
              <a:off x="7185184" y="1099661"/>
              <a:ext cx="9525" cy="19050"/>
            </a:xfrm>
            <a:custGeom>
              <a:avLst/>
              <a:gdLst>
                <a:gd name="connsiteX0" fmla="*/ 9049 w 9525"/>
                <a:gd name="connsiteY0" fmla="*/ 7144 h 19050"/>
                <a:gd name="connsiteX1" fmla="*/ 7144 w 9525"/>
                <a:gd name="connsiteY1" fmla="*/ 12859 h 19050"/>
                <a:gd name="connsiteX2" fmla="*/ 9049 w 9525"/>
                <a:gd name="connsiteY2" fmla="*/ 7144 h 19050"/>
              </a:gdLst>
              <a:ahLst/>
              <a:cxnLst>
                <a:cxn ang="0">
                  <a:pos x="connsiteX0" y="connsiteY0"/>
                </a:cxn>
                <a:cxn ang="0">
                  <a:pos x="connsiteX1" y="connsiteY1"/>
                </a:cxn>
                <a:cxn ang="0">
                  <a:pos x="connsiteX2" y="connsiteY2"/>
                </a:cxn>
              </a:cxnLst>
              <a:rect l="l" t="t" r="r" b="b"/>
              <a:pathLst>
                <a:path w="9525" h="19050">
                  <a:moveTo>
                    <a:pt x="9049" y="7144"/>
                  </a:moveTo>
                  <a:lnTo>
                    <a:pt x="7144" y="12859"/>
                  </a:lnTo>
                  <a:cubicBezTo>
                    <a:pt x="7144" y="10954"/>
                    <a:pt x="8096" y="9049"/>
                    <a:pt x="9049" y="7144"/>
                  </a:cubicBezTo>
                  <a:close/>
                </a:path>
              </a:pathLst>
            </a:custGeom>
            <a:grpFill/>
            <a:ln w="9525" cap="flat">
              <a:noFill/>
              <a:prstDash val="solid"/>
              <a:miter/>
            </a:ln>
          </p:spPr>
          <p:txBody>
            <a:bodyPr rtlCol="0" anchor="ctr"/>
            <a:lstStyle/>
            <a:p>
              <a:endParaRPr lang="en-US"/>
            </a:p>
          </p:txBody>
        </p:sp>
        <p:sp>
          <p:nvSpPr>
            <p:cNvPr id="2291" name="Freeform: Shape 2290">
              <a:extLst>
                <a:ext uri="{FF2B5EF4-FFF2-40B4-BE49-F238E27FC236}">
                  <a16:creationId xmlns:a16="http://schemas.microsoft.com/office/drawing/2014/main" xmlns="" id="{2559EC43-D657-4733-9C4D-2F040595B9E0}"/>
                </a:ext>
              </a:extLst>
            </p:cNvPr>
            <p:cNvSpPr/>
            <p:nvPr/>
          </p:nvSpPr>
          <p:spPr>
            <a:xfrm>
              <a:off x="7195344" y="987866"/>
              <a:ext cx="9525" cy="9525"/>
            </a:xfrm>
            <a:custGeom>
              <a:avLst/>
              <a:gdLst>
                <a:gd name="connsiteX0" fmla="*/ 8414 w 9525"/>
                <a:gd name="connsiteY0" fmla="*/ 7496 h 9525"/>
                <a:gd name="connsiteX1" fmla="*/ 8414 w 9525"/>
                <a:gd name="connsiteY1" fmla="*/ 7496 h 9525"/>
              </a:gdLst>
              <a:ahLst/>
              <a:cxnLst>
                <a:cxn ang="0">
                  <a:pos x="connsiteX0" y="connsiteY0"/>
                </a:cxn>
                <a:cxn ang="0">
                  <a:pos x="connsiteX1" y="connsiteY1"/>
                </a:cxn>
              </a:cxnLst>
              <a:rect l="l" t="t" r="r" b="b"/>
              <a:pathLst>
                <a:path w="9525" h="9525">
                  <a:moveTo>
                    <a:pt x="8414" y="7496"/>
                  </a:moveTo>
                  <a:cubicBezTo>
                    <a:pt x="8414" y="5591"/>
                    <a:pt x="5556" y="12259"/>
                    <a:pt x="8414" y="7496"/>
                  </a:cubicBezTo>
                  <a:close/>
                </a:path>
              </a:pathLst>
            </a:custGeom>
            <a:grpFill/>
            <a:ln w="9525" cap="flat">
              <a:noFill/>
              <a:prstDash val="solid"/>
              <a:miter/>
            </a:ln>
          </p:spPr>
          <p:txBody>
            <a:bodyPr rtlCol="0" anchor="ctr"/>
            <a:lstStyle/>
            <a:p>
              <a:endParaRPr lang="en-US"/>
            </a:p>
          </p:txBody>
        </p:sp>
        <p:sp>
          <p:nvSpPr>
            <p:cNvPr id="2292" name="Freeform: Shape 2291">
              <a:extLst>
                <a:ext uri="{FF2B5EF4-FFF2-40B4-BE49-F238E27FC236}">
                  <a16:creationId xmlns:a16="http://schemas.microsoft.com/office/drawing/2014/main" xmlns="" id="{30A5DE7D-AE05-45EF-A5DA-2CFD5A8A252E}"/>
                </a:ext>
              </a:extLst>
            </p:cNvPr>
            <p:cNvSpPr/>
            <p:nvPr/>
          </p:nvSpPr>
          <p:spPr>
            <a:xfrm>
              <a:off x="7123271" y="11272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2293" name="Freeform: Shape 2292">
              <a:extLst>
                <a:ext uri="{FF2B5EF4-FFF2-40B4-BE49-F238E27FC236}">
                  <a16:creationId xmlns:a16="http://schemas.microsoft.com/office/drawing/2014/main" xmlns="" id="{0980C126-976F-413D-B0DA-012597CEF171}"/>
                </a:ext>
              </a:extLst>
            </p:cNvPr>
            <p:cNvSpPr/>
            <p:nvPr/>
          </p:nvSpPr>
          <p:spPr>
            <a:xfrm>
              <a:off x="7221830" y="952976"/>
              <a:ext cx="19050" cy="19050"/>
            </a:xfrm>
            <a:custGeom>
              <a:avLst/>
              <a:gdLst>
                <a:gd name="connsiteX0" fmla="*/ 18123 w 19050"/>
                <a:gd name="connsiteY0" fmla="*/ 7144 h 19050"/>
                <a:gd name="connsiteX1" fmla="*/ 18123 w 19050"/>
                <a:gd name="connsiteY1" fmla="*/ 7144 h 19050"/>
              </a:gdLst>
              <a:ahLst/>
              <a:cxnLst>
                <a:cxn ang="0">
                  <a:pos x="connsiteX0" y="connsiteY0"/>
                </a:cxn>
                <a:cxn ang="0">
                  <a:pos x="connsiteX1" y="connsiteY1"/>
                </a:cxn>
              </a:cxnLst>
              <a:rect l="l" t="t" r="r" b="b"/>
              <a:pathLst>
                <a:path w="19050" h="19050">
                  <a:moveTo>
                    <a:pt x="18123" y="7144"/>
                  </a:moveTo>
                  <a:cubicBezTo>
                    <a:pt x="11455" y="14764"/>
                    <a:pt x="-2833" y="34766"/>
                    <a:pt x="18123" y="7144"/>
                  </a:cubicBezTo>
                  <a:close/>
                </a:path>
              </a:pathLst>
            </a:custGeom>
            <a:grpFill/>
            <a:ln w="9525" cap="flat">
              <a:noFill/>
              <a:prstDash val="solid"/>
              <a:miter/>
            </a:ln>
          </p:spPr>
          <p:txBody>
            <a:bodyPr rtlCol="0" anchor="ctr"/>
            <a:lstStyle/>
            <a:p>
              <a:endParaRPr lang="en-US"/>
            </a:p>
          </p:txBody>
        </p:sp>
        <p:sp>
          <p:nvSpPr>
            <p:cNvPr id="2294" name="Freeform: Shape 2293">
              <a:extLst>
                <a:ext uri="{FF2B5EF4-FFF2-40B4-BE49-F238E27FC236}">
                  <a16:creationId xmlns:a16="http://schemas.microsoft.com/office/drawing/2014/main" xmlns="" id="{0452312F-B3D1-4184-A151-7E2D5D7F545F}"/>
                </a:ext>
              </a:extLst>
            </p:cNvPr>
            <p:cNvSpPr/>
            <p:nvPr/>
          </p:nvSpPr>
          <p:spPr>
            <a:xfrm>
              <a:off x="6986111" y="10539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295" name="Freeform: Shape 2294">
              <a:extLst>
                <a:ext uri="{FF2B5EF4-FFF2-40B4-BE49-F238E27FC236}">
                  <a16:creationId xmlns:a16="http://schemas.microsoft.com/office/drawing/2014/main" xmlns="" id="{BEEF837A-A8FE-498D-8568-A4EE36A957D0}"/>
                </a:ext>
              </a:extLst>
            </p:cNvPr>
            <p:cNvSpPr/>
            <p:nvPr/>
          </p:nvSpPr>
          <p:spPr>
            <a:xfrm>
              <a:off x="6986111" y="105108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9049"/>
                    <a:pt x="9049" y="8096"/>
                    <a:pt x="7144" y="7144"/>
                  </a:cubicBezTo>
                  <a:close/>
                </a:path>
              </a:pathLst>
            </a:custGeom>
            <a:grpFill/>
            <a:ln w="9525" cap="flat">
              <a:noFill/>
              <a:prstDash val="solid"/>
              <a:miter/>
            </a:ln>
          </p:spPr>
          <p:txBody>
            <a:bodyPr rtlCol="0" anchor="ctr"/>
            <a:lstStyle/>
            <a:p>
              <a:endParaRPr lang="en-US"/>
            </a:p>
          </p:txBody>
        </p:sp>
        <p:sp>
          <p:nvSpPr>
            <p:cNvPr id="2296" name="Freeform: Shape 2295">
              <a:extLst>
                <a:ext uri="{FF2B5EF4-FFF2-40B4-BE49-F238E27FC236}">
                  <a16:creationId xmlns:a16="http://schemas.microsoft.com/office/drawing/2014/main" xmlns="" id="{43429797-6FBD-4442-8094-2747C600BFB4}"/>
                </a:ext>
              </a:extLst>
            </p:cNvPr>
            <p:cNvSpPr/>
            <p:nvPr/>
          </p:nvSpPr>
          <p:spPr>
            <a:xfrm>
              <a:off x="7187089" y="1094898"/>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8096" y="18574"/>
                    <a:pt x="8096" y="7144"/>
                    <a:pt x="7144" y="7144"/>
                  </a:cubicBezTo>
                  <a:close/>
                </a:path>
              </a:pathLst>
            </a:custGeom>
            <a:grpFill/>
            <a:ln w="9525" cap="flat">
              <a:noFill/>
              <a:prstDash val="solid"/>
              <a:miter/>
            </a:ln>
          </p:spPr>
          <p:txBody>
            <a:bodyPr rtlCol="0" anchor="ctr"/>
            <a:lstStyle/>
            <a:p>
              <a:endParaRPr lang="en-US"/>
            </a:p>
          </p:txBody>
        </p:sp>
        <p:sp>
          <p:nvSpPr>
            <p:cNvPr id="2297" name="Freeform: Shape 2296">
              <a:extLst>
                <a:ext uri="{FF2B5EF4-FFF2-40B4-BE49-F238E27FC236}">
                  <a16:creationId xmlns:a16="http://schemas.microsoft.com/office/drawing/2014/main" xmlns="" id="{040BA04C-3061-4C6D-8A98-20E16C630034}"/>
                </a:ext>
              </a:extLst>
            </p:cNvPr>
            <p:cNvSpPr/>
            <p:nvPr/>
          </p:nvSpPr>
          <p:spPr>
            <a:xfrm>
              <a:off x="7189946" y="1073493"/>
              <a:ext cx="19050" cy="19050"/>
            </a:xfrm>
            <a:custGeom>
              <a:avLst/>
              <a:gdLst>
                <a:gd name="connsiteX0" fmla="*/ 7144 w 19050"/>
                <a:gd name="connsiteY0" fmla="*/ 12356 h 19050"/>
                <a:gd name="connsiteX1" fmla="*/ 7144 w 19050"/>
                <a:gd name="connsiteY1" fmla="*/ 12356 h 19050"/>
              </a:gdLst>
              <a:ahLst/>
              <a:cxnLst>
                <a:cxn ang="0">
                  <a:pos x="connsiteX0" y="connsiteY0"/>
                </a:cxn>
                <a:cxn ang="0">
                  <a:pos x="connsiteX1" y="connsiteY1"/>
                </a:cxn>
              </a:cxnLst>
              <a:rect l="l" t="t" r="r" b="b"/>
              <a:pathLst>
                <a:path w="19050" h="19050">
                  <a:moveTo>
                    <a:pt x="7144" y="12356"/>
                  </a:moveTo>
                  <a:cubicBezTo>
                    <a:pt x="14764" y="8546"/>
                    <a:pt x="16669" y="2831"/>
                    <a:pt x="7144" y="12356"/>
                  </a:cubicBezTo>
                  <a:close/>
                </a:path>
              </a:pathLst>
            </a:custGeom>
            <a:grpFill/>
            <a:ln w="9525" cap="flat">
              <a:noFill/>
              <a:prstDash val="solid"/>
              <a:miter/>
            </a:ln>
          </p:spPr>
          <p:txBody>
            <a:bodyPr rtlCol="0" anchor="ctr"/>
            <a:lstStyle/>
            <a:p>
              <a:endParaRPr lang="en-US"/>
            </a:p>
          </p:txBody>
        </p:sp>
        <p:sp>
          <p:nvSpPr>
            <p:cNvPr id="2298" name="Freeform: Shape 2297">
              <a:extLst>
                <a:ext uri="{FF2B5EF4-FFF2-40B4-BE49-F238E27FC236}">
                  <a16:creationId xmlns:a16="http://schemas.microsoft.com/office/drawing/2014/main" xmlns="" id="{87AB120C-0586-4052-89B4-EB8FB50E253F}"/>
                </a:ext>
              </a:extLst>
            </p:cNvPr>
            <p:cNvSpPr/>
            <p:nvPr/>
          </p:nvSpPr>
          <p:spPr>
            <a:xfrm>
              <a:off x="7101364" y="1094898"/>
              <a:ext cx="95250" cy="66675"/>
            </a:xfrm>
            <a:custGeom>
              <a:avLst/>
              <a:gdLst>
                <a:gd name="connsiteX0" fmla="*/ 38576 w 95250"/>
                <a:gd name="connsiteY0" fmla="*/ 43339 h 66675"/>
                <a:gd name="connsiteX1" fmla="*/ 30004 w 95250"/>
                <a:gd name="connsiteY1" fmla="*/ 57626 h 66675"/>
                <a:gd name="connsiteX2" fmla="*/ 7144 w 95250"/>
                <a:gd name="connsiteY2" fmla="*/ 62389 h 66675"/>
                <a:gd name="connsiteX3" fmla="*/ 90964 w 95250"/>
                <a:gd name="connsiteY3" fmla="*/ 18574 h 66675"/>
                <a:gd name="connsiteX4" fmla="*/ 88106 w 95250"/>
                <a:gd name="connsiteY4" fmla="*/ 9049 h 66675"/>
                <a:gd name="connsiteX5" fmla="*/ 78581 w 95250"/>
                <a:gd name="connsiteY5" fmla="*/ 7144 h 66675"/>
                <a:gd name="connsiteX6" fmla="*/ 38576 w 95250"/>
                <a:gd name="connsiteY6" fmla="*/ 4333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66675">
                  <a:moveTo>
                    <a:pt x="38576" y="43339"/>
                  </a:moveTo>
                  <a:cubicBezTo>
                    <a:pt x="45244" y="41434"/>
                    <a:pt x="17621" y="51911"/>
                    <a:pt x="30004" y="57626"/>
                  </a:cubicBezTo>
                  <a:cubicBezTo>
                    <a:pt x="28099" y="55721"/>
                    <a:pt x="21431" y="35719"/>
                    <a:pt x="7144" y="62389"/>
                  </a:cubicBezTo>
                  <a:cubicBezTo>
                    <a:pt x="8096" y="81439"/>
                    <a:pt x="71914" y="48101"/>
                    <a:pt x="90964" y="18574"/>
                  </a:cubicBezTo>
                  <a:cubicBezTo>
                    <a:pt x="87154" y="24289"/>
                    <a:pt x="86201" y="20479"/>
                    <a:pt x="88106" y="9049"/>
                  </a:cubicBezTo>
                  <a:cubicBezTo>
                    <a:pt x="83344" y="22384"/>
                    <a:pt x="80486" y="21431"/>
                    <a:pt x="78581" y="7144"/>
                  </a:cubicBezTo>
                  <a:cubicBezTo>
                    <a:pt x="42386" y="33814"/>
                    <a:pt x="47149" y="33814"/>
                    <a:pt x="38576" y="43339"/>
                  </a:cubicBezTo>
                  <a:close/>
                </a:path>
              </a:pathLst>
            </a:custGeom>
            <a:grpFill/>
            <a:ln w="9525" cap="flat">
              <a:noFill/>
              <a:prstDash val="solid"/>
              <a:miter/>
            </a:ln>
          </p:spPr>
          <p:txBody>
            <a:bodyPr rtlCol="0" anchor="ctr"/>
            <a:lstStyle/>
            <a:p>
              <a:endParaRPr lang="en-US"/>
            </a:p>
          </p:txBody>
        </p:sp>
        <p:sp>
          <p:nvSpPr>
            <p:cNvPr id="2299" name="Freeform: Shape 2298">
              <a:extLst>
                <a:ext uri="{FF2B5EF4-FFF2-40B4-BE49-F238E27FC236}">
                  <a16:creationId xmlns:a16="http://schemas.microsoft.com/office/drawing/2014/main" xmlns="" id="{9B4BD96B-FFB0-4842-92C5-BB0312F8D35F}"/>
                </a:ext>
              </a:extLst>
            </p:cNvPr>
            <p:cNvSpPr/>
            <p:nvPr/>
          </p:nvSpPr>
          <p:spPr>
            <a:xfrm>
              <a:off x="7156609" y="111013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8096"/>
                    <a:pt x="7144" y="7144"/>
                    <a:pt x="7144" y="7144"/>
                  </a:cubicBezTo>
                  <a:cubicBezTo>
                    <a:pt x="7144" y="8096"/>
                    <a:pt x="7144" y="8096"/>
                    <a:pt x="8096" y="8096"/>
                  </a:cubicBezTo>
                  <a:close/>
                </a:path>
              </a:pathLst>
            </a:custGeom>
            <a:grpFill/>
            <a:ln w="9525" cap="flat">
              <a:noFill/>
              <a:prstDash val="solid"/>
              <a:miter/>
            </a:ln>
          </p:spPr>
          <p:txBody>
            <a:bodyPr rtlCol="0" anchor="ctr"/>
            <a:lstStyle/>
            <a:p>
              <a:endParaRPr lang="en-US"/>
            </a:p>
          </p:txBody>
        </p:sp>
        <p:sp>
          <p:nvSpPr>
            <p:cNvPr id="2300" name="Freeform: Shape 2299">
              <a:extLst>
                <a:ext uri="{FF2B5EF4-FFF2-40B4-BE49-F238E27FC236}">
                  <a16:creationId xmlns:a16="http://schemas.microsoft.com/office/drawing/2014/main" xmlns="" id="{B5606C4A-D3E0-41F2-AF84-BB7B9A7B27F1}"/>
                </a:ext>
              </a:extLst>
            </p:cNvPr>
            <p:cNvSpPr/>
            <p:nvPr/>
          </p:nvSpPr>
          <p:spPr>
            <a:xfrm>
              <a:off x="7140522" y="1119663"/>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7144"/>
                    <a:pt x="7990" y="7144"/>
                  </a:cubicBezTo>
                  <a:close/>
                </a:path>
              </a:pathLst>
            </a:custGeom>
            <a:grpFill/>
            <a:ln w="9525" cap="flat">
              <a:noFill/>
              <a:prstDash val="solid"/>
              <a:miter/>
            </a:ln>
          </p:spPr>
          <p:txBody>
            <a:bodyPr rtlCol="0" anchor="ctr"/>
            <a:lstStyle/>
            <a:p>
              <a:endParaRPr lang="en-US"/>
            </a:p>
          </p:txBody>
        </p:sp>
        <p:sp>
          <p:nvSpPr>
            <p:cNvPr id="2301" name="Freeform: Shape 2300">
              <a:extLst>
                <a:ext uri="{FF2B5EF4-FFF2-40B4-BE49-F238E27FC236}">
                  <a16:creationId xmlns:a16="http://schemas.microsoft.com/office/drawing/2014/main" xmlns="" id="{1EBCD9EB-DB0D-45C0-B543-C6777FB1595C}"/>
                </a:ext>
              </a:extLst>
            </p:cNvPr>
            <p:cNvSpPr/>
            <p:nvPr/>
          </p:nvSpPr>
          <p:spPr>
            <a:xfrm>
              <a:off x="7183279" y="1079968"/>
              <a:ext cx="9525" cy="9525"/>
            </a:xfrm>
            <a:custGeom>
              <a:avLst/>
              <a:gdLst>
                <a:gd name="connsiteX0" fmla="*/ 7144 w 9525"/>
                <a:gd name="connsiteY0" fmla="*/ 11597 h 9525"/>
                <a:gd name="connsiteX1" fmla="*/ 7144 w 9525"/>
                <a:gd name="connsiteY1" fmla="*/ 11597 h 9525"/>
              </a:gdLst>
              <a:ahLst/>
              <a:cxnLst>
                <a:cxn ang="0">
                  <a:pos x="connsiteX0" y="connsiteY0"/>
                </a:cxn>
                <a:cxn ang="0">
                  <a:pos x="connsiteX1" y="connsiteY1"/>
                </a:cxn>
              </a:cxnLst>
              <a:rect l="l" t="t" r="r" b="b"/>
              <a:pathLst>
                <a:path w="9525" h="9525">
                  <a:moveTo>
                    <a:pt x="7144" y="11597"/>
                  </a:moveTo>
                  <a:cubicBezTo>
                    <a:pt x="10001" y="2072"/>
                    <a:pt x="7144" y="10644"/>
                    <a:pt x="7144" y="11597"/>
                  </a:cubicBezTo>
                  <a:close/>
                </a:path>
              </a:pathLst>
            </a:custGeom>
            <a:grpFill/>
            <a:ln w="9525" cap="flat">
              <a:noFill/>
              <a:prstDash val="solid"/>
              <a:miter/>
            </a:ln>
          </p:spPr>
          <p:txBody>
            <a:bodyPr rtlCol="0" anchor="ctr"/>
            <a:lstStyle/>
            <a:p>
              <a:endParaRPr lang="en-US"/>
            </a:p>
          </p:txBody>
        </p:sp>
        <p:sp>
          <p:nvSpPr>
            <p:cNvPr id="2302" name="Freeform: Shape 2301">
              <a:extLst>
                <a:ext uri="{FF2B5EF4-FFF2-40B4-BE49-F238E27FC236}">
                  <a16:creationId xmlns:a16="http://schemas.microsoft.com/office/drawing/2014/main" xmlns="" id="{73390FCD-C7DA-463C-B528-C82E92917297}"/>
                </a:ext>
              </a:extLst>
            </p:cNvPr>
            <p:cNvSpPr/>
            <p:nvPr/>
          </p:nvSpPr>
          <p:spPr>
            <a:xfrm>
              <a:off x="7187089" y="10929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1906"/>
                    <a:pt x="7144" y="7144"/>
                    <a:pt x="7144" y="7144"/>
                  </a:cubicBezTo>
                  <a:close/>
                </a:path>
              </a:pathLst>
            </a:custGeom>
            <a:grpFill/>
            <a:ln w="9525" cap="flat">
              <a:noFill/>
              <a:prstDash val="solid"/>
              <a:miter/>
            </a:ln>
          </p:spPr>
          <p:txBody>
            <a:bodyPr rtlCol="0" anchor="ctr"/>
            <a:lstStyle/>
            <a:p>
              <a:endParaRPr lang="en-US"/>
            </a:p>
          </p:txBody>
        </p:sp>
        <p:sp>
          <p:nvSpPr>
            <p:cNvPr id="2303" name="Freeform: Shape 2302">
              <a:extLst>
                <a:ext uri="{FF2B5EF4-FFF2-40B4-BE49-F238E27FC236}">
                  <a16:creationId xmlns:a16="http://schemas.microsoft.com/office/drawing/2014/main" xmlns="" id="{6A128F2F-6EB6-4B89-9939-E615DC08B036}"/>
                </a:ext>
              </a:extLst>
            </p:cNvPr>
            <p:cNvSpPr/>
            <p:nvPr/>
          </p:nvSpPr>
          <p:spPr>
            <a:xfrm>
              <a:off x="7083266" y="109108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8096" y="8096"/>
                    <a:pt x="8096" y="7144"/>
                  </a:cubicBezTo>
                  <a:close/>
                </a:path>
              </a:pathLst>
            </a:custGeom>
            <a:grpFill/>
            <a:ln w="9525" cap="flat">
              <a:noFill/>
              <a:prstDash val="solid"/>
              <a:miter/>
            </a:ln>
          </p:spPr>
          <p:txBody>
            <a:bodyPr rtlCol="0" anchor="ctr"/>
            <a:lstStyle/>
            <a:p>
              <a:endParaRPr lang="en-US"/>
            </a:p>
          </p:txBody>
        </p:sp>
        <p:sp>
          <p:nvSpPr>
            <p:cNvPr id="2304" name="Freeform: Shape 2303">
              <a:extLst>
                <a:ext uri="{FF2B5EF4-FFF2-40B4-BE49-F238E27FC236}">
                  <a16:creationId xmlns:a16="http://schemas.microsoft.com/office/drawing/2014/main" xmlns="" id="{BFF0DACC-DDB9-4E32-BF80-B227FCFE3F62}"/>
                </a:ext>
              </a:extLst>
            </p:cNvPr>
            <p:cNvSpPr/>
            <p:nvPr/>
          </p:nvSpPr>
          <p:spPr>
            <a:xfrm>
              <a:off x="7117711" y="1101262"/>
              <a:ext cx="47625" cy="28575"/>
            </a:xfrm>
            <a:custGeom>
              <a:avLst/>
              <a:gdLst>
                <a:gd name="connsiteX0" fmla="*/ 8894 w 47625"/>
                <a:gd name="connsiteY0" fmla="*/ 30307 h 28575"/>
                <a:gd name="connsiteX1" fmla="*/ 46041 w 47625"/>
                <a:gd name="connsiteY1" fmla="*/ 16972 h 28575"/>
                <a:gd name="connsiteX2" fmla="*/ 43184 w 47625"/>
                <a:gd name="connsiteY2" fmla="*/ 10305 h 28575"/>
                <a:gd name="connsiteX3" fmla="*/ 8894 w 47625"/>
                <a:gd name="connsiteY3" fmla="*/ 30307 h 28575"/>
              </a:gdLst>
              <a:ahLst/>
              <a:cxnLst>
                <a:cxn ang="0">
                  <a:pos x="connsiteX0" y="connsiteY0"/>
                </a:cxn>
                <a:cxn ang="0">
                  <a:pos x="connsiteX1" y="connsiteY1"/>
                </a:cxn>
                <a:cxn ang="0">
                  <a:pos x="connsiteX2" y="connsiteY2"/>
                </a:cxn>
                <a:cxn ang="0">
                  <a:pos x="connsiteX3" y="connsiteY3"/>
                </a:cxn>
              </a:cxnLst>
              <a:rect l="l" t="t" r="r" b="b"/>
              <a:pathLst>
                <a:path w="47625" h="28575">
                  <a:moveTo>
                    <a:pt x="8894" y="30307"/>
                  </a:moveTo>
                  <a:cubicBezTo>
                    <a:pt x="14609" y="28402"/>
                    <a:pt x="37469" y="11257"/>
                    <a:pt x="46041" y="16972"/>
                  </a:cubicBezTo>
                  <a:cubicBezTo>
                    <a:pt x="43184" y="15067"/>
                    <a:pt x="42231" y="12210"/>
                    <a:pt x="43184" y="10305"/>
                  </a:cubicBezTo>
                  <a:cubicBezTo>
                    <a:pt x="25086" y="-3983"/>
                    <a:pt x="321" y="35070"/>
                    <a:pt x="8894" y="30307"/>
                  </a:cubicBezTo>
                  <a:close/>
                </a:path>
              </a:pathLst>
            </a:custGeom>
            <a:grpFill/>
            <a:ln w="9525" cap="flat">
              <a:noFill/>
              <a:prstDash val="solid"/>
              <a:miter/>
            </a:ln>
          </p:spPr>
          <p:txBody>
            <a:bodyPr rtlCol="0" anchor="ctr"/>
            <a:lstStyle/>
            <a:p>
              <a:endParaRPr lang="en-US"/>
            </a:p>
          </p:txBody>
        </p:sp>
        <p:sp>
          <p:nvSpPr>
            <p:cNvPr id="2305" name="Freeform: Shape 2304">
              <a:extLst>
                <a:ext uri="{FF2B5EF4-FFF2-40B4-BE49-F238E27FC236}">
                  <a16:creationId xmlns:a16="http://schemas.microsoft.com/office/drawing/2014/main" xmlns="" id="{4720246E-3D01-4866-B837-96BFC6F2DCAE}"/>
                </a:ext>
              </a:extLst>
            </p:cNvPr>
            <p:cNvSpPr/>
            <p:nvPr/>
          </p:nvSpPr>
          <p:spPr>
            <a:xfrm>
              <a:off x="7176611" y="108537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306" name="Freeform: Shape 2305">
              <a:extLst>
                <a:ext uri="{FF2B5EF4-FFF2-40B4-BE49-F238E27FC236}">
                  <a16:creationId xmlns:a16="http://schemas.microsoft.com/office/drawing/2014/main" xmlns="" id="{42796651-667B-49EF-B462-C1ADFDDBC938}"/>
                </a:ext>
              </a:extLst>
            </p:cNvPr>
            <p:cNvSpPr/>
            <p:nvPr/>
          </p:nvSpPr>
          <p:spPr>
            <a:xfrm>
              <a:off x="7184231" y="1098708"/>
              <a:ext cx="57150" cy="38100"/>
            </a:xfrm>
            <a:custGeom>
              <a:avLst/>
              <a:gdLst>
                <a:gd name="connsiteX0" fmla="*/ 53816 w 57150"/>
                <a:gd name="connsiteY0" fmla="*/ 28099 h 38100"/>
                <a:gd name="connsiteX1" fmla="*/ 7144 w 57150"/>
                <a:gd name="connsiteY1" fmla="*/ 39529 h 38100"/>
                <a:gd name="connsiteX2" fmla="*/ 10954 w 57150"/>
                <a:gd name="connsiteY2" fmla="*/ 24289 h 38100"/>
                <a:gd name="connsiteX3" fmla="*/ 35719 w 57150"/>
                <a:gd name="connsiteY3" fmla="*/ 7144 h 38100"/>
                <a:gd name="connsiteX4" fmla="*/ 53816 w 57150"/>
                <a:gd name="connsiteY4" fmla="*/ 28099 h 38100"/>
                <a:gd name="connsiteX5" fmla="*/ 49054 w 57150"/>
                <a:gd name="connsiteY5" fmla="*/ 30956 h 38100"/>
                <a:gd name="connsiteX6" fmla="*/ 46196 w 57150"/>
                <a:gd name="connsiteY6" fmla="*/ 30004 h 38100"/>
                <a:gd name="connsiteX7" fmla="*/ 49054 w 57150"/>
                <a:gd name="connsiteY7" fmla="*/ 3095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38100">
                  <a:moveTo>
                    <a:pt x="53816" y="28099"/>
                  </a:moveTo>
                  <a:cubicBezTo>
                    <a:pt x="41434" y="30956"/>
                    <a:pt x="28099" y="42386"/>
                    <a:pt x="7144" y="39529"/>
                  </a:cubicBezTo>
                  <a:cubicBezTo>
                    <a:pt x="7144" y="37624"/>
                    <a:pt x="13811" y="24289"/>
                    <a:pt x="10954" y="24289"/>
                  </a:cubicBezTo>
                  <a:cubicBezTo>
                    <a:pt x="22384" y="49054"/>
                    <a:pt x="16669" y="19526"/>
                    <a:pt x="35719" y="7144"/>
                  </a:cubicBezTo>
                  <a:cubicBezTo>
                    <a:pt x="30956" y="43339"/>
                    <a:pt x="53816" y="24289"/>
                    <a:pt x="53816" y="28099"/>
                  </a:cubicBezTo>
                  <a:close/>
                  <a:moveTo>
                    <a:pt x="49054" y="30956"/>
                  </a:moveTo>
                  <a:lnTo>
                    <a:pt x="46196" y="30004"/>
                  </a:lnTo>
                  <a:cubicBezTo>
                    <a:pt x="47149" y="31909"/>
                    <a:pt x="48101" y="31909"/>
                    <a:pt x="49054" y="30956"/>
                  </a:cubicBezTo>
                  <a:close/>
                </a:path>
              </a:pathLst>
            </a:custGeom>
            <a:grpFill/>
            <a:ln w="9525" cap="flat">
              <a:noFill/>
              <a:prstDash val="solid"/>
              <a:miter/>
            </a:ln>
          </p:spPr>
          <p:txBody>
            <a:bodyPr rtlCol="0" anchor="ctr"/>
            <a:lstStyle/>
            <a:p>
              <a:endParaRPr lang="en-US"/>
            </a:p>
          </p:txBody>
        </p:sp>
        <p:sp>
          <p:nvSpPr>
            <p:cNvPr id="2307" name="Freeform: Shape 2306">
              <a:extLst>
                <a:ext uri="{FF2B5EF4-FFF2-40B4-BE49-F238E27FC236}">
                  <a16:creationId xmlns:a16="http://schemas.microsoft.com/office/drawing/2014/main" xmlns="" id="{ABF1060F-12B0-4831-AE03-C1FFE918ED9D}"/>
                </a:ext>
              </a:extLst>
            </p:cNvPr>
            <p:cNvSpPr/>
            <p:nvPr/>
          </p:nvSpPr>
          <p:spPr>
            <a:xfrm>
              <a:off x="7660481" y="94630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8096"/>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2308" name="Freeform: Shape 2307">
              <a:extLst>
                <a:ext uri="{FF2B5EF4-FFF2-40B4-BE49-F238E27FC236}">
                  <a16:creationId xmlns:a16="http://schemas.microsoft.com/office/drawing/2014/main" xmlns="" id="{A21420E3-92E7-4A20-B081-97AA5B0A9CF2}"/>
                </a:ext>
              </a:extLst>
            </p:cNvPr>
            <p:cNvSpPr/>
            <p:nvPr/>
          </p:nvSpPr>
          <p:spPr>
            <a:xfrm>
              <a:off x="7327106" y="975836"/>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2309" name="Freeform: Shape 2308">
              <a:extLst>
                <a:ext uri="{FF2B5EF4-FFF2-40B4-BE49-F238E27FC236}">
                  <a16:creationId xmlns:a16="http://schemas.microsoft.com/office/drawing/2014/main" xmlns="" id="{394F3107-AE56-4000-BC50-68D07E724A06}"/>
                </a:ext>
              </a:extLst>
            </p:cNvPr>
            <p:cNvSpPr/>
            <p:nvPr/>
          </p:nvSpPr>
          <p:spPr>
            <a:xfrm>
              <a:off x="7362349" y="941172"/>
              <a:ext cx="9525" cy="9525"/>
            </a:xfrm>
            <a:custGeom>
              <a:avLst/>
              <a:gdLst>
                <a:gd name="connsiteX0" fmla="*/ 7144 w 9525"/>
                <a:gd name="connsiteY0" fmla="*/ 9422 h 9525"/>
                <a:gd name="connsiteX1" fmla="*/ 9049 w 9525"/>
                <a:gd name="connsiteY1" fmla="*/ 7517 h 9525"/>
                <a:gd name="connsiteX2" fmla="*/ 7144 w 9525"/>
                <a:gd name="connsiteY2" fmla="*/ 9422 h 9525"/>
              </a:gdLst>
              <a:ahLst/>
              <a:cxnLst>
                <a:cxn ang="0">
                  <a:pos x="connsiteX0" y="connsiteY0"/>
                </a:cxn>
                <a:cxn ang="0">
                  <a:pos x="connsiteX1" y="connsiteY1"/>
                </a:cxn>
                <a:cxn ang="0">
                  <a:pos x="connsiteX2" y="connsiteY2"/>
                </a:cxn>
              </a:cxnLst>
              <a:rect l="l" t="t" r="r" b="b"/>
              <a:pathLst>
                <a:path w="9525" h="9525">
                  <a:moveTo>
                    <a:pt x="7144" y="9422"/>
                  </a:moveTo>
                  <a:lnTo>
                    <a:pt x="9049" y="7517"/>
                  </a:lnTo>
                  <a:cubicBezTo>
                    <a:pt x="8096" y="6565"/>
                    <a:pt x="7144" y="7517"/>
                    <a:pt x="7144" y="9422"/>
                  </a:cubicBezTo>
                  <a:close/>
                </a:path>
              </a:pathLst>
            </a:custGeom>
            <a:grpFill/>
            <a:ln w="9525" cap="flat">
              <a:noFill/>
              <a:prstDash val="solid"/>
              <a:miter/>
            </a:ln>
          </p:spPr>
          <p:txBody>
            <a:bodyPr rtlCol="0" anchor="ctr"/>
            <a:lstStyle/>
            <a:p>
              <a:endParaRPr lang="en-US"/>
            </a:p>
          </p:txBody>
        </p:sp>
        <p:sp>
          <p:nvSpPr>
            <p:cNvPr id="2310" name="Freeform: Shape 2309">
              <a:extLst>
                <a:ext uri="{FF2B5EF4-FFF2-40B4-BE49-F238E27FC236}">
                  <a16:creationId xmlns:a16="http://schemas.microsoft.com/office/drawing/2014/main" xmlns="" id="{08794C1B-8AC4-4092-907E-CA0CE1E3F84D}"/>
                </a:ext>
              </a:extLst>
            </p:cNvPr>
            <p:cNvSpPr/>
            <p:nvPr/>
          </p:nvSpPr>
          <p:spPr>
            <a:xfrm>
              <a:off x="7639103" y="94821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grpFill/>
            <a:ln w="9525" cap="flat">
              <a:noFill/>
              <a:prstDash val="solid"/>
              <a:miter/>
            </a:ln>
          </p:spPr>
          <p:txBody>
            <a:bodyPr rtlCol="0" anchor="ctr"/>
            <a:lstStyle/>
            <a:p>
              <a:endParaRPr lang="en-US"/>
            </a:p>
          </p:txBody>
        </p:sp>
        <p:sp>
          <p:nvSpPr>
            <p:cNvPr id="2311" name="Freeform: Shape 2310">
              <a:extLst>
                <a:ext uri="{FF2B5EF4-FFF2-40B4-BE49-F238E27FC236}">
                  <a16:creationId xmlns:a16="http://schemas.microsoft.com/office/drawing/2014/main" xmlns="" id="{4DE7D2B9-012D-4FD7-9F65-FFF90513FB06}"/>
                </a:ext>
              </a:extLst>
            </p:cNvPr>
            <p:cNvSpPr/>
            <p:nvPr/>
          </p:nvSpPr>
          <p:spPr>
            <a:xfrm>
              <a:off x="7474744" y="943451"/>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9049" y="9049"/>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2312" name="Freeform: Shape 2311">
              <a:extLst>
                <a:ext uri="{FF2B5EF4-FFF2-40B4-BE49-F238E27FC236}">
                  <a16:creationId xmlns:a16="http://schemas.microsoft.com/office/drawing/2014/main" xmlns="" id="{8A4FABE4-0338-462E-834F-2D2CBB3BDF71}"/>
                </a:ext>
              </a:extLst>
            </p:cNvPr>
            <p:cNvSpPr/>
            <p:nvPr/>
          </p:nvSpPr>
          <p:spPr>
            <a:xfrm>
              <a:off x="7361396" y="94302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grpFill/>
            <a:ln w="9525" cap="flat">
              <a:noFill/>
              <a:prstDash val="solid"/>
              <a:miter/>
            </a:ln>
          </p:spPr>
          <p:txBody>
            <a:bodyPr rtlCol="0" anchor="ctr"/>
            <a:lstStyle/>
            <a:p>
              <a:endParaRPr lang="en-US"/>
            </a:p>
          </p:txBody>
        </p:sp>
        <p:sp>
          <p:nvSpPr>
            <p:cNvPr id="2313" name="Freeform: Shape 2312">
              <a:extLst>
                <a:ext uri="{FF2B5EF4-FFF2-40B4-BE49-F238E27FC236}">
                  <a16:creationId xmlns:a16="http://schemas.microsoft.com/office/drawing/2014/main" xmlns="" id="{1C509B2C-75FF-4D0C-AAF9-390E43E72752}"/>
                </a:ext>
              </a:extLst>
            </p:cNvPr>
            <p:cNvSpPr/>
            <p:nvPr/>
          </p:nvSpPr>
          <p:spPr>
            <a:xfrm>
              <a:off x="7306151" y="95297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8096"/>
                  </a:cubicBezTo>
                  <a:cubicBezTo>
                    <a:pt x="7144" y="8096"/>
                    <a:pt x="8096" y="8096"/>
                    <a:pt x="8096" y="7144"/>
                  </a:cubicBezTo>
                  <a:close/>
                </a:path>
              </a:pathLst>
            </a:custGeom>
            <a:grpFill/>
            <a:ln w="9525" cap="flat">
              <a:noFill/>
              <a:prstDash val="solid"/>
              <a:miter/>
            </a:ln>
          </p:spPr>
          <p:txBody>
            <a:bodyPr rtlCol="0" anchor="ctr"/>
            <a:lstStyle/>
            <a:p>
              <a:endParaRPr lang="en-US"/>
            </a:p>
          </p:txBody>
        </p:sp>
        <p:sp>
          <p:nvSpPr>
            <p:cNvPr id="2314" name="Freeform: Shape 2313">
              <a:extLst>
                <a:ext uri="{FF2B5EF4-FFF2-40B4-BE49-F238E27FC236}">
                  <a16:creationId xmlns:a16="http://schemas.microsoft.com/office/drawing/2014/main" xmlns="" id="{8FB1A413-8C89-4FB2-AEA6-2BF90963FEB4}"/>
                </a:ext>
              </a:extLst>
            </p:cNvPr>
            <p:cNvSpPr/>
            <p:nvPr/>
          </p:nvSpPr>
          <p:spPr>
            <a:xfrm>
              <a:off x="7310914" y="97678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8096"/>
                  </a:cubicBezTo>
                  <a:lnTo>
                    <a:pt x="8096" y="7144"/>
                  </a:lnTo>
                  <a:close/>
                </a:path>
              </a:pathLst>
            </a:custGeom>
            <a:grpFill/>
            <a:ln w="9525" cap="flat">
              <a:noFill/>
              <a:prstDash val="solid"/>
              <a:miter/>
            </a:ln>
          </p:spPr>
          <p:txBody>
            <a:bodyPr rtlCol="0" anchor="ctr"/>
            <a:lstStyle/>
            <a:p>
              <a:endParaRPr lang="en-US"/>
            </a:p>
          </p:txBody>
        </p:sp>
        <p:sp>
          <p:nvSpPr>
            <p:cNvPr id="2315" name="Freeform: Shape 2314">
              <a:extLst>
                <a:ext uri="{FF2B5EF4-FFF2-40B4-BE49-F238E27FC236}">
                  <a16:creationId xmlns:a16="http://schemas.microsoft.com/office/drawing/2014/main" xmlns="" id="{B9D31637-268C-498A-B451-EF4EEAC37653}"/>
                </a:ext>
              </a:extLst>
            </p:cNvPr>
            <p:cNvSpPr/>
            <p:nvPr/>
          </p:nvSpPr>
          <p:spPr>
            <a:xfrm>
              <a:off x="7249001" y="9682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9049"/>
                  </a:lnTo>
                  <a:cubicBezTo>
                    <a:pt x="8096" y="8096"/>
                    <a:pt x="9049" y="7144"/>
                    <a:pt x="9049" y="7144"/>
                  </a:cubicBezTo>
                  <a:close/>
                </a:path>
              </a:pathLst>
            </a:custGeom>
            <a:grpFill/>
            <a:ln w="9525" cap="flat">
              <a:noFill/>
              <a:prstDash val="solid"/>
              <a:miter/>
            </a:ln>
          </p:spPr>
          <p:txBody>
            <a:bodyPr rtlCol="0" anchor="ctr"/>
            <a:lstStyle/>
            <a:p>
              <a:endParaRPr lang="en-US"/>
            </a:p>
          </p:txBody>
        </p:sp>
        <p:sp>
          <p:nvSpPr>
            <p:cNvPr id="2316" name="Freeform: Shape 2315">
              <a:extLst>
                <a:ext uri="{FF2B5EF4-FFF2-40B4-BE49-F238E27FC236}">
                  <a16:creationId xmlns:a16="http://schemas.microsoft.com/office/drawing/2014/main" xmlns="" id="{98636CF7-0E02-4D52-B364-64D4F8D90B3F}"/>
                </a:ext>
              </a:extLst>
            </p:cNvPr>
            <p:cNvSpPr/>
            <p:nvPr/>
          </p:nvSpPr>
          <p:spPr>
            <a:xfrm>
              <a:off x="7305199" y="97202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7144" y="8096"/>
                    <a:pt x="8096" y="8096"/>
                    <a:pt x="7144" y="7144"/>
                  </a:cubicBezTo>
                  <a:close/>
                </a:path>
              </a:pathLst>
            </a:custGeom>
            <a:grpFill/>
            <a:ln w="9525" cap="flat">
              <a:noFill/>
              <a:prstDash val="solid"/>
              <a:miter/>
            </a:ln>
          </p:spPr>
          <p:txBody>
            <a:bodyPr rtlCol="0" anchor="ctr"/>
            <a:lstStyle/>
            <a:p>
              <a:endParaRPr lang="en-US"/>
            </a:p>
          </p:txBody>
        </p:sp>
        <p:sp>
          <p:nvSpPr>
            <p:cNvPr id="2317" name="Freeform: Shape 2316">
              <a:extLst>
                <a:ext uri="{FF2B5EF4-FFF2-40B4-BE49-F238E27FC236}">
                  <a16:creationId xmlns:a16="http://schemas.microsoft.com/office/drawing/2014/main" xmlns="" id="{01A41773-697A-49D3-8E82-1D302B26B802}"/>
                </a:ext>
              </a:extLst>
            </p:cNvPr>
            <p:cNvSpPr/>
            <p:nvPr/>
          </p:nvSpPr>
          <p:spPr>
            <a:xfrm>
              <a:off x="7677626" y="97012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10001"/>
                    <a:pt x="7144" y="7144"/>
                  </a:cubicBezTo>
                  <a:close/>
                </a:path>
              </a:pathLst>
            </a:custGeom>
            <a:grpFill/>
            <a:ln w="9525" cap="flat">
              <a:noFill/>
              <a:prstDash val="solid"/>
              <a:miter/>
            </a:ln>
          </p:spPr>
          <p:txBody>
            <a:bodyPr rtlCol="0" anchor="ctr"/>
            <a:lstStyle/>
            <a:p>
              <a:endParaRPr lang="en-US"/>
            </a:p>
          </p:txBody>
        </p:sp>
        <p:sp>
          <p:nvSpPr>
            <p:cNvPr id="2318" name="Freeform: Shape 2317">
              <a:extLst>
                <a:ext uri="{FF2B5EF4-FFF2-40B4-BE49-F238E27FC236}">
                  <a16:creationId xmlns:a16="http://schemas.microsoft.com/office/drawing/2014/main" xmlns="" id="{3DFA225D-8375-4925-8ECC-C8140E51B441}"/>
                </a:ext>
              </a:extLst>
            </p:cNvPr>
            <p:cNvSpPr/>
            <p:nvPr/>
          </p:nvSpPr>
          <p:spPr>
            <a:xfrm>
              <a:off x="7682389" y="955833"/>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9049" y="7144"/>
                  </a:lnTo>
                  <a:cubicBezTo>
                    <a:pt x="8096" y="8096"/>
                    <a:pt x="7144" y="8096"/>
                    <a:pt x="7144" y="8096"/>
                  </a:cubicBezTo>
                  <a:close/>
                </a:path>
              </a:pathLst>
            </a:custGeom>
            <a:grpFill/>
            <a:ln w="9525" cap="flat">
              <a:noFill/>
              <a:prstDash val="solid"/>
              <a:miter/>
            </a:ln>
          </p:spPr>
          <p:txBody>
            <a:bodyPr rtlCol="0" anchor="ctr"/>
            <a:lstStyle/>
            <a:p>
              <a:endParaRPr lang="en-US"/>
            </a:p>
          </p:txBody>
        </p:sp>
        <p:sp>
          <p:nvSpPr>
            <p:cNvPr id="2319" name="Freeform: Shape 2318">
              <a:extLst>
                <a:ext uri="{FF2B5EF4-FFF2-40B4-BE49-F238E27FC236}">
                  <a16:creationId xmlns:a16="http://schemas.microsoft.com/office/drawing/2014/main" xmlns="" id="{6D4DEE27-D2BC-42D6-AF03-180102BEA318}"/>
                </a:ext>
              </a:extLst>
            </p:cNvPr>
            <p:cNvSpPr/>
            <p:nvPr/>
          </p:nvSpPr>
          <p:spPr>
            <a:xfrm>
              <a:off x="7546181" y="962562"/>
              <a:ext cx="9525" cy="9525"/>
            </a:xfrm>
            <a:custGeom>
              <a:avLst/>
              <a:gdLst>
                <a:gd name="connsiteX0" fmla="*/ 7144 w 9525"/>
                <a:gd name="connsiteY0" fmla="*/ 8035 h 9525"/>
                <a:gd name="connsiteX1" fmla="*/ 9049 w 9525"/>
                <a:gd name="connsiteY1" fmla="*/ 11845 h 9525"/>
                <a:gd name="connsiteX2" fmla="*/ 7144 w 9525"/>
                <a:gd name="connsiteY2" fmla="*/ 8035 h 9525"/>
              </a:gdLst>
              <a:ahLst/>
              <a:cxnLst>
                <a:cxn ang="0">
                  <a:pos x="connsiteX0" y="connsiteY0"/>
                </a:cxn>
                <a:cxn ang="0">
                  <a:pos x="connsiteX1" y="connsiteY1"/>
                </a:cxn>
                <a:cxn ang="0">
                  <a:pos x="connsiteX2" y="connsiteY2"/>
                </a:cxn>
              </a:cxnLst>
              <a:rect l="l" t="t" r="r" b="b"/>
              <a:pathLst>
                <a:path w="9525" h="9525">
                  <a:moveTo>
                    <a:pt x="7144" y="8035"/>
                  </a:moveTo>
                  <a:cubicBezTo>
                    <a:pt x="8096" y="8987"/>
                    <a:pt x="10001" y="10892"/>
                    <a:pt x="9049" y="11845"/>
                  </a:cubicBezTo>
                  <a:cubicBezTo>
                    <a:pt x="10001" y="9940"/>
                    <a:pt x="10001" y="5177"/>
                    <a:pt x="7144" y="8035"/>
                  </a:cubicBezTo>
                  <a:close/>
                </a:path>
              </a:pathLst>
            </a:custGeom>
            <a:grpFill/>
            <a:ln w="9525" cap="flat">
              <a:noFill/>
              <a:prstDash val="solid"/>
              <a:miter/>
            </a:ln>
          </p:spPr>
          <p:txBody>
            <a:bodyPr rtlCol="0" anchor="ctr"/>
            <a:lstStyle/>
            <a:p>
              <a:endParaRPr lang="en-US"/>
            </a:p>
          </p:txBody>
        </p:sp>
        <p:sp>
          <p:nvSpPr>
            <p:cNvPr id="2320" name="Freeform: Shape 2319">
              <a:extLst>
                <a:ext uri="{FF2B5EF4-FFF2-40B4-BE49-F238E27FC236}">
                  <a16:creationId xmlns:a16="http://schemas.microsoft.com/office/drawing/2014/main" xmlns="" id="{298381FA-95C5-40AB-ACF1-FBA811DFD9FD}"/>
                </a:ext>
              </a:extLst>
            </p:cNvPr>
            <p:cNvSpPr/>
            <p:nvPr/>
          </p:nvSpPr>
          <p:spPr>
            <a:xfrm>
              <a:off x="7672864" y="1051083"/>
              <a:ext cx="9525" cy="9525"/>
            </a:xfrm>
            <a:custGeom>
              <a:avLst/>
              <a:gdLst>
                <a:gd name="connsiteX0" fmla="*/ 7144 w 9525"/>
                <a:gd name="connsiteY0" fmla="*/ 10001 h 9525"/>
                <a:gd name="connsiteX1" fmla="*/ 8096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7144" y="9049"/>
                    <a:pt x="8096" y="8096"/>
                    <a:pt x="8096" y="7144"/>
                  </a:cubicBezTo>
                  <a:cubicBezTo>
                    <a:pt x="8096" y="8096"/>
                    <a:pt x="7144" y="9049"/>
                    <a:pt x="7144" y="10001"/>
                  </a:cubicBezTo>
                  <a:close/>
                </a:path>
              </a:pathLst>
            </a:custGeom>
            <a:grpFill/>
            <a:ln w="9525" cap="flat">
              <a:noFill/>
              <a:prstDash val="solid"/>
              <a:miter/>
            </a:ln>
          </p:spPr>
          <p:txBody>
            <a:bodyPr rtlCol="0" anchor="ctr"/>
            <a:lstStyle/>
            <a:p>
              <a:endParaRPr lang="en-US"/>
            </a:p>
          </p:txBody>
        </p:sp>
        <p:sp>
          <p:nvSpPr>
            <p:cNvPr id="2321" name="Freeform: Shape 2320">
              <a:extLst>
                <a:ext uri="{FF2B5EF4-FFF2-40B4-BE49-F238E27FC236}">
                  <a16:creationId xmlns:a16="http://schemas.microsoft.com/office/drawing/2014/main" xmlns="" id="{0619BA33-0E96-4E4E-9CE6-32E5ED205A6E}"/>
                </a:ext>
              </a:extLst>
            </p:cNvPr>
            <p:cNvSpPr/>
            <p:nvPr/>
          </p:nvSpPr>
          <p:spPr>
            <a:xfrm>
              <a:off x="7673816" y="104917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7144"/>
                    <a:pt x="8096" y="8096"/>
                    <a:pt x="7144" y="9049"/>
                  </a:cubicBezTo>
                  <a:close/>
                </a:path>
              </a:pathLst>
            </a:custGeom>
            <a:grpFill/>
            <a:ln w="9525" cap="flat">
              <a:noFill/>
              <a:prstDash val="solid"/>
              <a:miter/>
            </a:ln>
          </p:spPr>
          <p:txBody>
            <a:bodyPr rtlCol="0" anchor="ctr"/>
            <a:lstStyle/>
            <a:p>
              <a:endParaRPr lang="en-US"/>
            </a:p>
          </p:txBody>
        </p:sp>
        <p:sp>
          <p:nvSpPr>
            <p:cNvPr id="2322" name="Freeform: Shape 2321">
              <a:extLst>
                <a:ext uri="{FF2B5EF4-FFF2-40B4-BE49-F238E27FC236}">
                  <a16:creationId xmlns:a16="http://schemas.microsoft.com/office/drawing/2014/main" xmlns="" id="{2B7F12B4-FCAB-44DB-A453-C006EC758D91}"/>
                </a:ext>
              </a:extLst>
            </p:cNvPr>
            <p:cNvSpPr/>
            <p:nvPr/>
          </p:nvSpPr>
          <p:spPr>
            <a:xfrm>
              <a:off x="7538561" y="106346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7144"/>
                    <a:pt x="7144" y="7144"/>
                    <a:pt x="7144" y="7144"/>
                  </a:cubicBezTo>
                  <a:cubicBezTo>
                    <a:pt x="8096" y="8096"/>
                    <a:pt x="8096" y="8096"/>
                    <a:pt x="8096" y="8096"/>
                  </a:cubicBezTo>
                  <a:close/>
                </a:path>
              </a:pathLst>
            </a:custGeom>
            <a:grpFill/>
            <a:ln w="9525" cap="flat">
              <a:noFill/>
              <a:prstDash val="solid"/>
              <a:miter/>
            </a:ln>
          </p:spPr>
          <p:txBody>
            <a:bodyPr rtlCol="0" anchor="ctr"/>
            <a:lstStyle/>
            <a:p>
              <a:endParaRPr lang="en-US"/>
            </a:p>
          </p:txBody>
        </p:sp>
        <p:sp>
          <p:nvSpPr>
            <p:cNvPr id="2323" name="Freeform: Shape 2322">
              <a:extLst>
                <a:ext uri="{FF2B5EF4-FFF2-40B4-BE49-F238E27FC236}">
                  <a16:creationId xmlns:a16="http://schemas.microsoft.com/office/drawing/2014/main" xmlns="" id="{6386899E-8E45-47D6-B6DB-4B00DF7575F5}"/>
                </a:ext>
              </a:extLst>
            </p:cNvPr>
            <p:cNvSpPr/>
            <p:nvPr/>
          </p:nvSpPr>
          <p:spPr>
            <a:xfrm>
              <a:off x="7679789" y="929163"/>
              <a:ext cx="19050" cy="38100"/>
            </a:xfrm>
            <a:custGeom>
              <a:avLst/>
              <a:gdLst>
                <a:gd name="connsiteX0" fmla="*/ 13553 w 19050"/>
                <a:gd name="connsiteY0" fmla="*/ 35719 h 38100"/>
                <a:gd name="connsiteX1" fmla="*/ 18316 w 19050"/>
                <a:gd name="connsiteY1" fmla="*/ 7144 h 38100"/>
                <a:gd name="connsiteX2" fmla="*/ 13553 w 19050"/>
                <a:gd name="connsiteY2" fmla="*/ 35719 h 38100"/>
              </a:gdLst>
              <a:ahLst/>
              <a:cxnLst>
                <a:cxn ang="0">
                  <a:pos x="connsiteX0" y="connsiteY0"/>
                </a:cxn>
                <a:cxn ang="0">
                  <a:pos x="connsiteX1" y="connsiteY1"/>
                </a:cxn>
                <a:cxn ang="0">
                  <a:pos x="connsiteX2" y="connsiteY2"/>
                </a:cxn>
              </a:cxnLst>
              <a:rect l="l" t="t" r="r" b="b"/>
              <a:pathLst>
                <a:path w="19050" h="38100">
                  <a:moveTo>
                    <a:pt x="13553" y="35719"/>
                  </a:moveTo>
                  <a:cubicBezTo>
                    <a:pt x="14506" y="27146"/>
                    <a:pt x="25936" y="11906"/>
                    <a:pt x="18316" y="7144"/>
                  </a:cubicBezTo>
                  <a:cubicBezTo>
                    <a:pt x="-1687" y="15716"/>
                    <a:pt x="10696" y="27146"/>
                    <a:pt x="13553" y="35719"/>
                  </a:cubicBezTo>
                  <a:close/>
                </a:path>
              </a:pathLst>
            </a:custGeom>
            <a:grpFill/>
            <a:ln w="9525" cap="flat">
              <a:noFill/>
              <a:prstDash val="solid"/>
              <a:miter/>
            </a:ln>
          </p:spPr>
          <p:txBody>
            <a:bodyPr rtlCol="0" anchor="ctr"/>
            <a:lstStyle/>
            <a:p>
              <a:endParaRPr lang="en-US"/>
            </a:p>
          </p:txBody>
        </p:sp>
        <p:sp>
          <p:nvSpPr>
            <p:cNvPr id="2324" name="Freeform: Shape 2323">
              <a:extLst>
                <a:ext uri="{FF2B5EF4-FFF2-40B4-BE49-F238E27FC236}">
                  <a16:creationId xmlns:a16="http://schemas.microsoft.com/office/drawing/2014/main" xmlns="" id="{3B58D25D-8412-4FF1-B9B3-9CC7E76F626D}"/>
                </a:ext>
              </a:extLst>
            </p:cNvPr>
            <p:cNvSpPr/>
            <p:nvPr/>
          </p:nvSpPr>
          <p:spPr>
            <a:xfrm>
              <a:off x="7686199" y="103446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grpFill/>
            <a:ln w="9525" cap="flat">
              <a:noFill/>
              <a:prstDash val="solid"/>
              <a:miter/>
            </a:ln>
          </p:spPr>
          <p:txBody>
            <a:bodyPr rtlCol="0" anchor="ctr"/>
            <a:lstStyle/>
            <a:p>
              <a:endParaRPr lang="en-US"/>
            </a:p>
          </p:txBody>
        </p:sp>
        <p:sp>
          <p:nvSpPr>
            <p:cNvPr id="2325" name="Freeform: Shape 2324">
              <a:extLst>
                <a:ext uri="{FF2B5EF4-FFF2-40B4-BE49-F238E27FC236}">
                  <a16:creationId xmlns:a16="http://schemas.microsoft.com/office/drawing/2014/main" xmlns="" id="{7B2400DA-C0E1-4088-AC97-64ABDB72CB54}"/>
                </a:ext>
              </a:extLst>
            </p:cNvPr>
            <p:cNvSpPr/>
            <p:nvPr/>
          </p:nvSpPr>
          <p:spPr>
            <a:xfrm>
              <a:off x="7265194" y="1107281"/>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2326" name="Freeform: Shape 2325">
              <a:extLst>
                <a:ext uri="{FF2B5EF4-FFF2-40B4-BE49-F238E27FC236}">
                  <a16:creationId xmlns:a16="http://schemas.microsoft.com/office/drawing/2014/main" xmlns="" id="{3BE9FA94-1033-4FB8-AB16-C7D05A0B6FD5}"/>
                </a:ext>
              </a:extLst>
            </p:cNvPr>
            <p:cNvSpPr/>
            <p:nvPr/>
          </p:nvSpPr>
          <p:spPr>
            <a:xfrm>
              <a:off x="7677626" y="98059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327" name="Freeform: Shape 2326">
              <a:extLst>
                <a:ext uri="{FF2B5EF4-FFF2-40B4-BE49-F238E27FC236}">
                  <a16:creationId xmlns:a16="http://schemas.microsoft.com/office/drawing/2014/main" xmlns="" id="{4CF5A444-DB3F-421E-ABCC-12012F25A3D8}"/>
                </a:ext>
              </a:extLst>
            </p:cNvPr>
            <p:cNvSpPr/>
            <p:nvPr/>
          </p:nvSpPr>
          <p:spPr>
            <a:xfrm>
              <a:off x="7283291"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328" name="Freeform: Shape 2327">
              <a:extLst>
                <a:ext uri="{FF2B5EF4-FFF2-40B4-BE49-F238E27FC236}">
                  <a16:creationId xmlns:a16="http://schemas.microsoft.com/office/drawing/2014/main" xmlns="" id="{67CA2D88-CB06-45AA-8FAC-1F1613CFEC8B}"/>
                </a:ext>
              </a:extLst>
            </p:cNvPr>
            <p:cNvSpPr/>
            <p:nvPr/>
          </p:nvSpPr>
          <p:spPr>
            <a:xfrm>
              <a:off x="7272814" y="9577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329" name="Freeform: Shape 2328">
              <a:extLst>
                <a:ext uri="{FF2B5EF4-FFF2-40B4-BE49-F238E27FC236}">
                  <a16:creationId xmlns:a16="http://schemas.microsoft.com/office/drawing/2014/main" xmlns="" id="{AF5F492E-2297-4513-BFB2-BC1BDBF8BC6D}"/>
                </a:ext>
              </a:extLst>
            </p:cNvPr>
            <p:cNvSpPr/>
            <p:nvPr/>
          </p:nvSpPr>
          <p:spPr>
            <a:xfrm>
              <a:off x="7283291"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330" name="Freeform: Shape 2329">
              <a:extLst>
                <a:ext uri="{FF2B5EF4-FFF2-40B4-BE49-F238E27FC236}">
                  <a16:creationId xmlns:a16="http://schemas.microsoft.com/office/drawing/2014/main" xmlns="" id="{6F2007BF-9FD0-4213-AFBE-F5715FDE2FA8}"/>
                </a:ext>
              </a:extLst>
            </p:cNvPr>
            <p:cNvSpPr/>
            <p:nvPr/>
          </p:nvSpPr>
          <p:spPr>
            <a:xfrm>
              <a:off x="7399496" y="1061561"/>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9049"/>
                    <a:pt x="8096" y="8096"/>
                    <a:pt x="7144" y="7144"/>
                  </a:cubicBezTo>
                  <a:cubicBezTo>
                    <a:pt x="7144" y="8096"/>
                    <a:pt x="7144" y="8096"/>
                    <a:pt x="8096" y="9049"/>
                  </a:cubicBezTo>
                  <a:close/>
                </a:path>
              </a:pathLst>
            </a:custGeom>
            <a:grpFill/>
            <a:ln w="9525" cap="flat">
              <a:noFill/>
              <a:prstDash val="solid"/>
              <a:miter/>
            </a:ln>
          </p:spPr>
          <p:txBody>
            <a:bodyPr rtlCol="0" anchor="ctr"/>
            <a:lstStyle/>
            <a:p>
              <a:endParaRPr lang="en-US"/>
            </a:p>
          </p:txBody>
        </p:sp>
        <p:sp>
          <p:nvSpPr>
            <p:cNvPr id="2331" name="Freeform: Shape 2330">
              <a:extLst>
                <a:ext uri="{FF2B5EF4-FFF2-40B4-BE49-F238E27FC236}">
                  <a16:creationId xmlns:a16="http://schemas.microsoft.com/office/drawing/2014/main" xmlns="" id="{47E1A864-B6DD-44C2-8A51-8B6233DDEE9A}"/>
                </a:ext>
              </a:extLst>
            </p:cNvPr>
            <p:cNvSpPr/>
            <p:nvPr/>
          </p:nvSpPr>
          <p:spPr>
            <a:xfrm>
              <a:off x="7381637" y="105775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lnTo>
                    <a:pt x="7858" y="7144"/>
                  </a:lnTo>
                  <a:close/>
                </a:path>
              </a:pathLst>
            </a:custGeom>
            <a:grpFill/>
            <a:ln w="9525" cap="flat">
              <a:noFill/>
              <a:prstDash val="solid"/>
              <a:miter/>
            </a:ln>
          </p:spPr>
          <p:txBody>
            <a:bodyPr rtlCol="0" anchor="ctr"/>
            <a:lstStyle/>
            <a:p>
              <a:endParaRPr lang="en-US"/>
            </a:p>
          </p:txBody>
        </p:sp>
        <p:sp>
          <p:nvSpPr>
            <p:cNvPr id="2332" name="Freeform: Shape 2331">
              <a:extLst>
                <a:ext uri="{FF2B5EF4-FFF2-40B4-BE49-F238E27FC236}">
                  <a16:creationId xmlns:a16="http://schemas.microsoft.com/office/drawing/2014/main" xmlns="" id="{1573C8E2-1474-4E96-ADD1-42CE91198AC4}"/>
                </a:ext>
              </a:extLst>
            </p:cNvPr>
            <p:cNvSpPr/>
            <p:nvPr/>
          </p:nvSpPr>
          <p:spPr>
            <a:xfrm>
              <a:off x="7537609" y="938688"/>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7144" y="7144"/>
                    <a:pt x="7144" y="8096"/>
                  </a:cubicBezTo>
                  <a:cubicBezTo>
                    <a:pt x="7144" y="8096"/>
                    <a:pt x="8096" y="8096"/>
                    <a:pt x="9049" y="7144"/>
                  </a:cubicBezTo>
                  <a:close/>
                </a:path>
              </a:pathLst>
            </a:custGeom>
            <a:grpFill/>
            <a:ln w="9525" cap="flat">
              <a:noFill/>
              <a:prstDash val="solid"/>
              <a:miter/>
            </a:ln>
          </p:spPr>
          <p:txBody>
            <a:bodyPr rtlCol="0" anchor="ctr"/>
            <a:lstStyle/>
            <a:p>
              <a:endParaRPr lang="en-US"/>
            </a:p>
          </p:txBody>
        </p:sp>
        <p:sp>
          <p:nvSpPr>
            <p:cNvPr id="2333" name="Freeform: Shape 2332">
              <a:extLst>
                <a:ext uri="{FF2B5EF4-FFF2-40B4-BE49-F238E27FC236}">
                  <a16:creationId xmlns:a16="http://schemas.microsoft.com/office/drawing/2014/main" xmlns="" id="{27C003AD-3FA3-414D-B682-2F82DBEB1A6E}"/>
                </a:ext>
              </a:extLst>
            </p:cNvPr>
            <p:cNvSpPr/>
            <p:nvPr/>
          </p:nvSpPr>
          <p:spPr>
            <a:xfrm>
              <a:off x="7282339" y="110632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9049"/>
                  </a:cubicBezTo>
                  <a:cubicBezTo>
                    <a:pt x="7144" y="8096"/>
                    <a:pt x="8096" y="7144"/>
                    <a:pt x="8096" y="7144"/>
                  </a:cubicBezTo>
                  <a:close/>
                </a:path>
              </a:pathLst>
            </a:custGeom>
            <a:grpFill/>
            <a:ln w="9525" cap="flat">
              <a:noFill/>
              <a:prstDash val="solid"/>
              <a:miter/>
            </a:ln>
          </p:spPr>
          <p:txBody>
            <a:bodyPr rtlCol="0" anchor="ctr"/>
            <a:lstStyle/>
            <a:p>
              <a:endParaRPr lang="en-US"/>
            </a:p>
          </p:txBody>
        </p:sp>
        <p:sp>
          <p:nvSpPr>
            <p:cNvPr id="2334" name="Freeform: Shape 2333">
              <a:extLst>
                <a:ext uri="{FF2B5EF4-FFF2-40B4-BE49-F238E27FC236}">
                  <a16:creationId xmlns:a16="http://schemas.microsoft.com/office/drawing/2014/main" xmlns="" id="{9A2D04CA-1187-435E-8CA3-EAFFCB0C4375}"/>
                </a:ext>
              </a:extLst>
            </p:cNvPr>
            <p:cNvSpPr/>
            <p:nvPr/>
          </p:nvSpPr>
          <p:spPr>
            <a:xfrm>
              <a:off x="7422594" y="1032986"/>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8096"/>
                    <a:pt x="6906" y="8096"/>
                    <a:pt x="7858" y="7144"/>
                  </a:cubicBezTo>
                  <a:close/>
                </a:path>
              </a:pathLst>
            </a:custGeom>
            <a:grpFill/>
            <a:ln w="9525" cap="flat">
              <a:noFill/>
              <a:prstDash val="solid"/>
              <a:miter/>
            </a:ln>
          </p:spPr>
          <p:txBody>
            <a:bodyPr rtlCol="0" anchor="ctr"/>
            <a:lstStyle/>
            <a:p>
              <a:endParaRPr lang="en-US"/>
            </a:p>
          </p:txBody>
        </p:sp>
        <p:sp>
          <p:nvSpPr>
            <p:cNvPr id="2335" name="Freeform: Shape 2334">
              <a:extLst>
                <a:ext uri="{FF2B5EF4-FFF2-40B4-BE49-F238E27FC236}">
                  <a16:creationId xmlns:a16="http://schemas.microsoft.com/office/drawing/2014/main" xmlns="" id="{4C2EC466-5313-4E92-A9ED-F39C5BCAB381}"/>
                </a:ext>
              </a:extLst>
            </p:cNvPr>
            <p:cNvSpPr/>
            <p:nvPr/>
          </p:nvSpPr>
          <p:spPr>
            <a:xfrm>
              <a:off x="7425192" y="1022754"/>
              <a:ext cx="19050" cy="28575"/>
            </a:xfrm>
            <a:custGeom>
              <a:avLst/>
              <a:gdLst>
                <a:gd name="connsiteX0" fmla="*/ 14786 w 19050"/>
                <a:gd name="connsiteY0" fmla="*/ 20233 h 28575"/>
                <a:gd name="connsiteX1" fmla="*/ 14786 w 19050"/>
                <a:gd name="connsiteY1" fmla="*/ 20233 h 28575"/>
              </a:gdLst>
              <a:ahLst/>
              <a:cxnLst>
                <a:cxn ang="0">
                  <a:pos x="connsiteX0" y="connsiteY0"/>
                </a:cxn>
                <a:cxn ang="0">
                  <a:pos x="connsiteX1" y="connsiteY1"/>
                </a:cxn>
              </a:cxnLst>
              <a:rect l="l" t="t" r="r" b="b"/>
              <a:pathLst>
                <a:path w="19050" h="28575">
                  <a:moveTo>
                    <a:pt x="14786" y="20233"/>
                  </a:moveTo>
                  <a:cubicBezTo>
                    <a:pt x="26216" y="-15009"/>
                    <a:pt x="-7122" y="33568"/>
                    <a:pt x="14786" y="20233"/>
                  </a:cubicBezTo>
                  <a:close/>
                </a:path>
              </a:pathLst>
            </a:custGeom>
            <a:grpFill/>
            <a:ln w="9525" cap="flat">
              <a:noFill/>
              <a:prstDash val="solid"/>
              <a:miter/>
            </a:ln>
          </p:spPr>
          <p:txBody>
            <a:bodyPr rtlCol="0" anchor="ctr"/>
            <a:lstStyle/>
            <a:p>
              <a:endParaRPr lang="en-US"/>
            </a:p>
          </p:txBody>
        </p:sp>
        <p:sp>
          <p:nvSpPr>
            <p:cNvPr id="2336" name="Freeform: Shape 2335">
              <a:extLst>
                <a:ext uri="{FF2B5EF4-FFF2-40B4-BE49-F238E27FC236}">
                  <a16:creationId xmlns:a16="http://schemas.microsoft.com/office/drawing/2014/main" xmlns="" id="{698BBEAC-15E3-4466-A469-38A81BEDA3EF}"/>
                </a:ext>
              </a:extLst>
            </p:cNvPr>
            <p:cNvSpPr/>
            <p:nvPr/>
          </p:nvSpPr>
          <p:spPr>
            <a:xfrm>
              <a:off x="7430929" y="103774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9049"/>
                  </a:cubicBezTo>
                  <a:cubicBezTo>
                    <a:pt x="8096" y="8096"/>
                    <a:pt x="8096" y="8096"/>
                    <a:pt x="8096" y="7144"/>
                  </a:cubicBezTo>
                  <a:close/>
                </a:path>
              </a:pathLst>
            </a:custGeom>
            <a:grpFill/>
            <a:ln w="9525" cap="flat">
              <a:noFill/>
              <a:prstDash val="solid"/>
              <a:miter/>
            </a:ln>
          </p:spPr>
          <p:txBody>
            <a:bodyPr rtlCol="0" anchor="ctr"/>
            <a:lstStyle/>
            <a:p>
              <a:endParaRPr lang="en-US"/>
            </a:p>
          </p:txBody>
        </p:sp>
        <p:sp>
          <p:nvSpPr>
            <p:cNvPr id="2337" name="Freeform: Shape 2336">
              <a:extLst>
                <a:ext uri="{FF2B5EF4-FFF2-40B4-BE49-F238E27FC236}">
                  <a16:creationId xmlns:a16="http://schemas.microsoft.com/office/drawing/2014/main" xmlns="" id="{F0FD8990-202B-4607-BBD1-E64AF0536D7F}"/>
                </a:ext>
              </a:extLst>
            </p:cNvPr>
            <p:cNvSpPr/>
            <p:nvPr/>
          </p:nvSpPr>
          <p:spPr>
            <a:xfrm>
              <a:off x="7464266" y="1041558"/>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8096" y="7144"/>
                    <a:pt x="8096" y="7144"/>
                  </a:cubicBezTo>
                  <a:cubicBezTo>
                    <a:pt x="8096" y="8096"/>
                    <a:pt x="8096" y="8096"/>
                    <a:pt x="7144" y="8096"/>
                  </a:cubicBezTo>
                  <a:close/>
                </a:path>
              </a:pathLst>
            </a:custGeom>
            <a:grpFill/>
            <a:ln w="9525" cap="flat">
              <a:noFill/>
              <a:prstDash val="solid"/>
              <a:miter/>
            </a:ln>
          </p:spPr>
          <p:txBody>
            <a:bodyPr rtlCol="0" anchor="ctr"/>
            <a:lstStyle/>
            <a:p>
              <a:endParaRPr lang="en-US"/>
            </a:p>
          </p:txBody>
        </p:sp>
        <p:sp>
          <p:nvSpPr>
            <p:cNvPr id="2338" name="Freeform: Shape 2337">
              <a:extLst>
                <a:ext uri="{FF2B5EF4-FFF2-40B4-BE49-F238E27FC236}">
                  <a16:creationId xmlns:a16="http://schemas.microsoft.com/office/drawing/2014/main" xmlns="" id="{4F6167C2-4535-413C-A66F-92EA7B76BB08}"/>
                </a:ext>
              </a:extLst>
            </p:cNvPr>
            <p:cNvSpPr/>
            <p:nvPr/>
          </p:nvSpPr>
          <p:spPr>
            <a:xfrm>
              <a:off x="7201376" y="10739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14764" y="7144"/>
                    <a:pt x="7144" y="7144"/>
                  </a:cubicBezTo>
                  <a:close/>
                </a:path>
              </a:pathLst>
            </a:custGeom>
            <a:grpFill/>
            <a:ln w="9525" cap="flat">
              <a:noFill/>
              <a:prstDash val="solid"/>
              <a:miter/>
            </a:ln>
          </p:spPr>
          <p:txBody>
            <a:bodyPr rtlCol="0" anchor="ctr"/>
            <a:lstStyle/>
            <a:p>
              <a:endParaRPr lang="en-US"/>
            </a:p>
          </p:txBody>
        </p:sp>
        <p:sp>
          <p:nvSpPr>
            <p:cNvPr id="2339" name="Freeform: Shape 2338">
              <a:extLst>
                <a:ext uri="{FF2B5EF4-FFF2-40B4-BE49-F238E27FC236}">
                  <a16:creationId xmlns:a16="http://schemas.microsoft.com/office/drawing/2014/main" xmlns="" id="{5D56D2FE-601C-4ADB-8020-27C8EFD795C5}"/>
                </a:ext>
              </a:extLst>
            </p:cNvPr>
            <p:cNvSpPr/>
            <p:nvPr/>
          </p:nvSpPr>
          <p:spPr>
            <a:xfrm>
              <a:off x="7581525" y="989171"/>
              <a:ext cx="9525" cy="9525"/>
            </a:xfrm>
            <a:custGeom>
              <a:avLst/>
              <a:gdLst>
                <a:gd name="connsiteX0" fmla="*/ 8947 w 9525"/>
                <a:gd name="connsiteY0" fmla="*/ 7144 h 9525"/>
                <a:gd name="connsiteX1" fmla="*/ 8947 w 9525"/>
                <a:gd name="connsiteY1" fmla="*/ 7144 h 9525"/>
              </a:gdLst>
              <a:ahLst/>
              <a:cxnLst>
                <a:cxn ang="0">
                  <a:pos x="connsiteX0" y="connsiteY0"/>
                </a:cxn>
                <a:cxn ang="0">
                  <a:pos x="connsiteX1" y="connsiteY1"/>
                </a:cxn>
              </a:cxnLst>
              <a:rect l="l" t="t" r="r" b="b"/>
              <a:pathLst>
                <a:path w="9525" h="9525">
                  <a:moveTo>
                    <a:pt x="8947" y="7144"/>
                  </a:moveTo>
                  <a:cubicBezTo>
                    <a:pt x="6090" y="7144"/>
                    <a:pt x="7042" y="9049"/>
                    <a:pt x="8947" y="7144"/>
                  </a:cubicBezTo>
                  <a:close/>
                </a:path>
              </a:pathLst>
            </a:custGeom>
            <a:grpFill/>
            <a:ln w="9525" cap="flat">
              <a:noFill/>
              <a:prstDash val="solid"/>
              <a:miter/>
            </a:ln>
          </p:spPr>
          <p:txBody>
            <a:bodyPr rtlCol="0" anchor="ctr"/>
            <a:lstStyle/>
            <a:p>
              <a:endParaRPr lang="en-US"/>
            </a:p>
          </p:txBody>
        </p:sp>
        <p:sp>
          <p:nvSpPr>
            <p:cNvPr id="2340" name="Freeform: Shape 2339">
              <a:extLst>
                <a:ext uri="{FF2B5EF4-FFF2-40B4-BE49-F238E27FC236}">
                  <a16:creationId xmlns:a16="http://schemas.microsoft.com/office/drawing/2014/main" xmlns="" id="{EFCBDAFF-B2CF-47FD-8B74-CAE9D4AC9333}"/>
                </a:ext>
              </a:extLst>
            </p:cNvPr>
            <p:cNvSpPr/>
            <p:nvPr/>
          </p:nvSpPr>
          <p:spPr>
            <a:xfrm>
              <a:off x="7434739" y="102250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8096"/>
                    <a:pt x="7144" y="9049"/>
                    <a:pt x="7144" y="9049"/>
                  </a:cubicBezTo>
                  <a:cubicBezTo>
                    <a:pt x="7144" y="9049"/>
                    <a:pt x="8096" y="8096"/>
                    <a:pt x="8096" y="7144"/>
                  </a:cubicBezTo>
                  <a:close/>
                </a:path>
              </a:pathLst>
            </a:custGeom>
            <a:grpFill/>
            <a:ln w="9525" cap="flat">
              <a:noFill/>
              <a:prstDash val="solid"/>
              <a:miter/>
            </a:ln>
          </p:spPr>
          <p:txBody>
            <a:bodyPr rtlCol="0" anchor="ctr"/>
            <a:lstStyle/>
            <a:p>
              <a:endParaRPr lang="en-US"/>
            </a:p>
          </p:txBody>
        </p:sp>
        <p:sp>
          <p:nvSpPr>
            <p:cNvPr id="2341" name="Freeform: Shape 2340">
              <a:extLst>
                <a:ext uri="{FF2B5EF4-FFF2-40B4-BE49-F238E27FC236}">
                  <a16:creationId xmlns:a16="http://schemas.microsoft.com/office/drawing/2014/main" xmlns="" id="{93EAF28E-6AB6-4B16-BBC5-A81889E312B7}"/>
                </a:ext>
              </a:extLst>
            </p:cNvPr>
            <p:cNvSpPr/>
            <p:nvPr/>
          </p:nvSpPr>
          <p:spPr>
            <a:xfrm>
              <a:off x="7585234" y="10282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10954"/>
                    <a:pt x="13811" y="11906"/>
                    <a:pt x="7144" y="7144"/>
                  </a:cubicBezTo>
                  <a:close/>
                </a:path>
              </a:pathLst>
            </a:custGeom>
            <a:grpFill/>
            <a:ln w="9525" cap="flat">
              <a:noFill/>
              <a:prstDash val="solid"/>
              <a:miter/>
            </a:ln>
          </p:spPr>
          <p:txBody>
            <a:bodyPr rtlCol="0" anchor="ctr"/>
            <a:lstStyle/>
            <a:p>
              <a:endParaRPr lang="en-US"/>
            </a:p>
          </p:txBody>
        </p:sp>
        <p:sp>
          <p:nvSpPr>
            <p:cNvPr id="2342" name="Freeform: Shape 2341">
              <a:extLst>
                <a:ext uri="{FF2B5EF4-FFF2-40B4-BE49-F238E27FC236}">
                  <a16:creationId xmlns:a16="http://schemas.microsoft.com/office/drawing/2014/main" xmlns="" id="{DD159CFC-61C2-4B00-9D26-7AE1F41D12B2}"/>
                </a:ext>
              </a:extLst>
            </p:cNvPr>
            <p:cNvSpPr/>
            <p:nvPr/>
          </p:nvSpPr>
          <p:spPr>
            <a:xfrm>
              <a:off x="7590949" y="10291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2343" name="Freeform: Shape 2342">
              <a:extLst>
                <a:ext uri="{FF2B5EF4-FFF2-40B4-BE49-F238E27FC236}">
                  <a16:creationId xmlns:a16="http://schemas.microsoft.com/office/drawing/2014/main" xmlns="" id="{1E1BBF33-1A89-422B-930D-9A0176BE45B7}"/>
                </a:ext>
              </a:extLst>
            </p:cNvPr>
            <p:cNvSpPr/>
            <p:nvPr/>
          </p:nvSpPr>
          <p:spPr>
            <a:xfrm>
              <a:off x="6870859" y="924791"/>
              <a:ext cx="828675" cy="209550"/>
            </a:xfrm>
            <a:custGeom>
              <a:avLst/>
              <a:gdLst>
                <a:gd name="connsiteX0" fmla="*/ 334804 w 828675"/>
                <a:gd name="connsiteY0" fmla="*/ 154391 h 209550"/>
                <a:gd name="connsiteX1" fmla="*/ 305276 w 828675"/>
                <a:gd name="connsiteY1" fmla="*/ 162011 h 209550"/>
                <a:gd name="connsiteX2" fmla="*/ 302419 w 828675"/>
                <a:gd name="connsiteY2" fmla="*/ 172489 h 209550"/>
                <a:gd name="connsiteX3" fmla="*/ 286226 w 828675"/>
                <a:gd name="connsiteY3" fmla="*/ 153439 h 209550"/>
                <a:gd name="connsiteX4" fmla="*/ 248126 w 828675"/>
                <a:gd name="connsiteY4" fmla="*/ 163916 h 209550"/>
                <a:gd name="connsiteX5" fmla="*/ 251936 w 828675"/>
                <a:gd name="connsiteY5" fmla="*/ 179156 h 209550"/>
                <a:gd name="connsiteX6" fmla="*/ 184309 w 828675"/>
                <a:gd name="connsiteY6" fmla="*/ 180109 h 209550"/>
                <a:gd name="connsiteX7" fmla="*/ 182404 w 828675"/>
                <a:gd name="connsiteY7" fmla="*/ 160106 h 209550"/>
                <a:gd name="connsiteX8" fmla="*/ 7144 w 828675"/>
                <a:gd name="connsiteY8" fmla="*/ 158201 h 209550"/>
                <a:gd name="connsiteX9" fmla="*/ 17621 w 828675"/>
                <a:gd name="connsiteY9" fmla="*/ 135341 h 209550"/>
                <a:gd name="connsiteX10" fmla="*/ 121444 w 828675"/>
                <a:gd name="connsiteY10" fmla="*/ 127721 h 209550"/>
                <a:gd name="connsiteX11" fmla="*/ 108109 w 828675"/>
                <a:gd name="connsiteY11" fmla="*/ 144866 h 209550"/>
                <a:gd name="connsiteX12" fmla="*/ 121444 w 828675"/>
                <a:gd name="connsiteY12" fmla="*/ 142961 h 209550"/>
                <a:gd name="connsiteX13" fmla="*/ 123349 w 828675"/>
                <a:gd name="connsiteY13" fmla="*/ 127721 h 209550"/>
                <a:gd name="connsiteX14" fmla="*/ 186214 w 828675"/>
                <a:gd name="connsiteY14" fmla="*/ 133436 h 209550"/>
                <a:gd name="connsiteX15" fmla="*/ 225266 w 828675"/>
                <a:gd name="connsiteY15" fmla="*/ 114386 h 209550"/>
                <a:gd name="connsiteX16" fmla="*/ 220504 w 828675"/>
                <a:gd name="connsiteY16" fmla="*/ 136294 h 209550"/>
                <a:gd name="connsiteX17" fmla="*/ 342424 w 828675"/>
                <a:gd name="connsiteY17" fmla="*/ 58189 h 209550"/>
                <a:gd name="connsiteX18" fmla="*/ 326231 w 828675"/>
                <a:gd name="connsiteY18" fmla="*/ 42949 h 209550"/>
                <a:gd name="connsiteX19" fmla="*/ 298609 w 828675"/>
                <a:gd name="connsiteY19" fmla="*/ 71524 h 209550"/>
                <a:gd name="connsiteX20" fmla="*/ 283369 w 828675"/>
                <a:gd name="connsiteY20" fmla="*/ 70571 h 209550"/>
                <a:gd name="connsiteX21" fmla="*/ 289084 w 828675"/>
                <a:gd name="connsiteY21" fmla="*/ 58189 h 209550"/>
                <a:gd name="connsiteX22" fmla="*/ 304324 w 828675"/>
                <a:gd name="connsiteY22" fmla="*/ 60094 h 209550"/>
                <a:gd name="connsiteX23" fmla="*/ 353854 w 828675"/>
                <a:gd name="connsiteY23" fmla="*/ 33424 h 209550"/>
                <a:gd name="connsiteX24" fmla="*/ 357664 w 828675"/>
                <a:gd name="connsiteY24" fmla="*/ 39139 h 209550"/>
                <a:gd name="connsiteX25" fmla="*/ 350996 w 828675"/>
                <a:gd name="connsiteY25" fmla="*/ 63904 h 209550"/>
                <a:gd name="connsiteX26" fmla="*/ 352901 w 828675"/>
                <a:gd name="connsiteY26" fmla="*/ 70571 h 209550"/>
                <a:gd name="connsiteX27" fmla="*/ 373856 w 828675"/>
                <a:gd name="connsiteY27" fmla="*/ 47711 h 209550"/>
                <a:gd name="connsiteX28" fmla="*/ 385286 w 828675"/>
                <a:gd name="connsiteY28" fmla="*/ 70571 h 209550"/>
                <a:gd name="connsiteX29" fmla="*/ 409099 w 828675"/>
                <a:gd name="connsiteY29" fmla="*/ 35329 h 209550"/>
                <a:gd name="connsiteX30" fmla="*/ 387191 w 828675"/>
                <a:gd name="connsiteY30" fmla="*/ 48664 h 209550"/>
                <a:gd name="connsiteX31" fmla="*/ 383381 w 828675"/>
                <a:gd name="connsiteY31" fmla="*/ 46759 h 209550"/>
                <a:gd name="connsiteX32" fmla="*/ 385286 w 828675"/>
                <a:gd name="connsiteY32" fmla="*/ 30566 h 209550"/>
                <a:gd name="connsiteX33" fmla="*/ 476726 w 828675"/>
                <a:gd name="connsiteY33" fmla="*/ 28661 h 209550"/>
                <a:gd name="connsiteX34" fmla="*/ 449104 w 828675"/>
                <a:gd name="connsiteY34" fmla="*/ 44854 h 209550"/>
                <a:gd name="connsiteX35" fmla="*/ 453866 w 828675"/>
                <a:gd name="connsiteY35" fmla="*/ 27709 h 209550"/>
                <a:gd name="connsiteX36" fmla="*/ 437674 w 828675"/>
                <a:gd name="connsiteY36" fmla="*/ 29614 h 209550"/>
                <a:gd name="connsiteX37" fmla="*/ 444341 w 828675"/>
                <a:gd name="connsiteY37" fmla="*/ 69619 h 209550"/>
                <a:gd name="connsiteX38" fmla="*/ 453866 w 828675"/>
                <a:gd name="connsiteY38" fmla="*/ 54379 h 209550"/>
                <a:gd name="connsiteX39" fmla="*/ 489109 w 828675"/>
                <a:gd name="connsiteY39" fmla="*/ 37234 h 209550"/>
                <a:gd name="connsiteX40" fmla="*/ 478631 w 828675"/>
                <a:gd name="connsiteY40" fmla="*/ 57236 h 209550"/>
                <a:gd name="connsiteX41" fmla="*/ 471964 w 828675"/>
                <a:gd name="connsiteY41" fmla="*/ 50569 h 209550"/>
                <a:gd name="connsiteX42" fmla="*/ 475774 w 828675"/>
                <a:gd name="connsiteY42" fmla="*/ 41996 h 209550"/>
                <a:gd name="connsiteX43" fmla="*/ 476726 w 828675"/>
                <a:gd name="connsiteY43" fmla="*/ 31519 h 209550"/>
                <a:gd name="connsiteX44" fmla="*/ 543401 w 828675"/>
                <a:gd name="connsiteY44" fmla="*/ 12469 h 209550"/>
                <a:gd name="connsiteX45" fmla="*/ 496729 w 828675"/>
                <a:gd name="connsiteY45" fmla="*/ 38186 h 209550"/>
                <a:gd name="connsiteX46" fmla="*/ 544354 w 828675"/>
                <a:gd name="connsiteY46" fmla="*/ 20089 h 209550"/>
                <a:gd name="connsiteX47" fmla="*/ 533876 w 828675"/>
                <a:gd name="connsiteY47" fmla="*/ 34376 h 209550"/>
                <a:gd name="connsiteX48" fmla="*/ 492919 w 828675"/>
                <a:gd name="connsiteY48" fmla="*/ 49616 h 209550"/>
                <a:gd name="connsiteX49" fmla="*/ 564356 w 828675"/>
                <a:gd name="connsiteY49" fmla="*/ 8659 h 209550"/>
                <a:gd name="connsiteX50" fmla="*/ 576739 w 828675"/>
                <a:gd name="connsiteY50" fmla="*/ 12469 h 209550"/>
                <a:gd name="connsiteX51" fmla="*/ 552926 w 828675"/>
                <a:gd name="connsiteY51" fmla="*/ 18184 h 209550"/>
                <a:gd name="connsiteX52" fmla="*/ 556736 w 828675"/>
                <a:gd name="connsiteY52" fmla="*/ 43901 h 209550"/>
                <a:gd name="connsiteX53" fmla="*/ 583406 w 828675"/>
                <a:gd name="connsiteY53" fmla="*/ 25804 h 209550"/>
                <a:gd name="connsiteX54" fmla="*/ 584359 w 828675"/>
                <a:gd name="connsiteY54" fmla="*/ 7706 h 209550"/>
                <a:gd name="connsiteX55" fmla="*/ 611981 w 828675"/>
                <a:gd name="connsiteY55" fmla="*/ 24851 h 209550"/>
                <a:gd name="connsiteX56" fmla="*/ 608171 w 828675"/>
                <a:gd name="connsiteY56" fmla="*/ 18184 h 209550"/>
                <a:gd name="connsiteX57" fmla="*/ 582454 w 828675"/>
                <a:gd name="connsiteY57" fmla="*/ 28661 h 209550"/>
                <a:gd name="connsiteX58" fmla="*/ 618649 w 828675"/>
                <a:gd name="connsiteY58" fmla="*/ 35329 h 209550"/>
                <a:gd name="connsiteX59" fmla="*/ 619601 w 828675"/>
                <a:gd name="connsiteY59" fmla="*/ 15326 h 209550"/>
                <a:gd name="connsiteX60" fmla="*/ 673894 w 828675"/>
                <a:gd name="connsiteY60" fmla="*/ 21994 h 209550"/>
                <a:gd name="connsiteX61" fmla="*/ 663416 w 828675"/>
                <a:gd name="connsiteY61" fmla="*/ 45806 h 209550"/>
                <a:gd name="connsiteX62" fmla="*/ 703421 w 828675"/>
                <a:gd name="connsiteY62" fmla="*/ 20089 h 209550"/>
                <a:gd name="connsiteX63" fmla="*/ 763429 w 828675"/>
                <a:gd name="connsiteY63" fmla="*/ 26756 h 209550"/>
                <a:gd name="connsiteX64" fmla="*/ 743426 w 828675"/>
                <a:gd name="connsiteY64" fmla="*/ 26756 h 209550"/>
                <a:gd name="connsiteX65" fmla="*/ 743426 w 828675"/>
                <a:gd name="connsiteY65" fmla="*/ 42949 h 209550"/>
                <a:gd name="connsiteX66" fmla="*/ 752951 w 828675"/>
                <a:gd name="connsiteY66" fmla="*/ 45806 h 209550"/>
                <a:gd name="connsiteX67" fmla="*/ 763429 w 828675"/>
                <a:gd name="connsiteY67" fmla="*/ 14374 h 209550"/>
                <a:gd name="connsiteX68" fmla="*/ 770096 w 828675"/>
                <a:gd name="connsiteY68" fmla="*/ 45806 h 209550"/>
                <a:gd name="connsiteX69" fmla="*/ 775811 w 828675"/>
                <a:gd name="connsiteY69" fmla="*/ 21041 h 209550"/>
                <a:gd name="connsiteX70" fmla="*/ 775811 w 828675"/>
                <a:gd name="connsiteY70" fmla="*/ 31519 h 209550"/>
                <a:gd name="connsiteX71" fmla="*/ 818674 w 828675"/>
                <a:gd name="connsiteY71" fmla="*/ 40091 h 209550"/>
                <a:gd name="connsiteX72" fmla="*/ 821531 w 828675"/>
                <a:gd name="connsiteY72" fmla="*/ 43901 h 209550"/>
                <a:gd name="connsiteX73" fmla="*/ 770096 w 828675"/>
                <a:gd name="connsiteY73" fmla="*/ 121054 h 209550"/>
                <a:gd name="connsiteX74" fmla="*/ 820579 w 828675"/>
                <a:gd name="connsiteY74" fmla="*/ 105814 h 209550"/>
                <a:gd name="connsiteX75" fmla="*/ 830104 w 828675"/>
                <a:gd name="connsiteY75" fmla="*/ 105814 h 209550"/>
                <a:gd name="connsiteX76" fmla="*/ 824389 w 828675"/>
                <a:gd name="connsiteY76" fmla="*/ 119149 h 209550"/>
                <a:gd name="connsiteX77" fmla="*/ 762476 w 828675"/>
                <a:gd name="connsiteY77" fmla="*/ 139151 h 209550"/>
                <a:gd name="connsiteX78" fmla="*/ 724376 w 828675"/>
                <a:gd name="connsiteY78" fmla="*/ 160106 h 209550"/>
                <a:gd name="connsiteX79" fmla="*/ 718661 w 828675"/>
                <a:gd name="connsiteY79" fmla="*/ 138199 h 209550"/>
                <a:gd name="connsiteX80" fmla="*/ 676751 w 828675"/>
                <a:gd name="connsiteY80" fmla="*/ 161059 h 209550"/>
                <a:gd name="connsiteX81" fmla="*/ 682466 w 828675"/>
                <a:gd name="connsiteY81" fmla="*/ 141056 h 209550"/>
                <a:gd name="connsiteX82" fmla="*/ 684371 w 828675"/>
                <a:gd name="connsiteY82" fmla="*/ 136294 h 209550"/>
                <a:gd name="connsiteX83" fmla="*/ 538639 w 828675"/>
                <a:gd name="connsiteY83" fmla="*/ 138199 h 209550"/>
                <a:gd name="connsiteX84" fmla="*/ 532924 w 828675"/>
                <a:gd name="connsiteY84" fmla="*/ 143914 h 209550"/>
                <a:gd name="connsiteX85" fmla="*/ 525304 w 828675"/>
                <a:gd name="connsiteY85" fmla="*/ 168679 h 209550"/>
                <a:gd name="connsiteX86" fmla="*/ 531019 w 828675"/>
                <a:gd name="connsiteY86" fmla="*/ 163916 h 209550"/>
                <a:gd name="connsiteX87" fmla="*/ 517684 w 828675"/>
                <a:gd name="connsiteY87" fmla="*/ 151534 h 209550"/>
                <a:gd name="connsiteX88" fmla="*/ 527209 w 828675"/>
                <a:gd name="connsiteY88" fmla="*/ 124864 h 209550"/>
                <a:gd name="connsiteX89" fmla="*/ 513874 w 828675"/>
                <a:gd name="connsiteY89" fmla="*/ 133436 h 209550"/>
                <a:gd name="connsiteX90" fmla="*/ 518636 w 828675"/>
                <a:gd name="connsiteY90" fmla="*/ 155344 h 209550"/>
                <a:gd name="connsiteX91" fmla="*/ 413861 w 828675"/>
                <a:gd name="connsiteY91" fmla="*/ 189634 h 209550"/>
                <a:gd name="connsiteX92" fmla="*/ 416719 w 828675"/>
                <a:gd name="connsiteY92" fmla="*/ 180109 h 209550"/>
                <a:gd name="connsiteX93" fmla="*/ 395764 w 828675"/>
                <a:gd name="connsiteY93" fmla="*/ 171536 h 209550"/>
                <a:gd name="connsiteX94" fmla="*/ 386239 w 828675"/>
                <a:gd name="connsiteY94" fmla="*/ 197254 h 209550"/>
                <a:gd name="connsiteX95" fmla="*/ 382429 w 828675"/>
                <a:gd name="connsiteY95" fmla="*/ 199159 h 209550"/>
                <a:gd name="connsiteX96" fmla="*/ 389096 w 828675"/>
                <a:gd name="connsiteY96" fmla="*/ 167726 h 209550"/>
                <a:gd name="connsiteX97" fmla="*/ 368141 w 828675"/>
                <a:gd name="connsiteY97" fmla="*/ 204874 h 209550"/>
                <a:gd name="connsiteX98" fmla="*/ 348139 w 828675"/>
                <a:gd name="connsiteY98" fmla="*/ 143914 h 209550"/>
                <a:gd name="connsiteX99" fmla="*/ 348139 w 828675"/>
                <a:gd name="connsiteY99" fmla="*/ 153439 h 209550"/>
                <a:gd name="connsiteX100" fmla="*/ 355759 w 828675"/>
                <a:gd name="connsiteY100" fmla="*/ 139151 h 209550"/>
                <a:gd name="connsiteX101" fmla="*/ 334804 w 828675"/>
                <a:gd name="connsiteY101" fmla="*/ 154391 h 209550"/>
                <a:gd name="connsiteX102" fmla="*/ 38576 w 828675"/>
                <a:gd name="connsiteY102" fmla="*/ 154391 h 209550"/>
                <a:gd name="connsiteX103" fmla="*/ 39529 w 828675"/>
                <a:gd name="connsiteY103" fmla="*/ 152486 h 209550"/>
                <a:gd name="connsiteX104" fmla="*/ 38576 w 828675"/>
                <a:gd name="connsiteY104" fmla="*/ 154391 h 209550"/>
                <a:gd name="connsiteX105" fmla="*/ 420529 w 828675"/>
                <a:gd name="connsiteY105" fmla="*/ 122959 h 209550"/>
                <a:gd name="connsiteX106" fmla="*/ 404336 w 828675"/>
                <a:gd name="connsiteY106" fmla="*/ 144866 h 209550"/>
                <a:gd name="connsiteX107" fmla="*/ 420529 w 828675"/>
                <a:gd name="connsiteY107" fmla="*/ 122959 h 209550"/>
                <a:gd name="connsiteX108" fmla="*/ 427196 w 828675"/>
                <a:gd name="connsiteY108" fmla="*/ 142961 h 209550"/>
                <a:gd name="connsiteX109" fmla="*/ 427196 w 828675"/>
                <a:gd name="connsiteY109" fmla="*/ 142961 h 209550"/>
                <a:gd name="connsiteX110" fmla="*/ 430054 w 828675"/>
                <a:gd name="connsiteY110" fmla="*/ 136294 h 209550"/>
                <a:gd name="connsiteX111" fmla="*/ 430054 w 828675"/>
                <a:gd name="connsiteY111" fmla="*/ 136294 h 209550"/>
                <a:gd name="connsiteX112" fmla="*/ 430054 w 828675"/>
                <a:gd name="connsiteY112" fmla="*/ 136294 h 209550"/>
                <a:gd name="connsiteX113" fmla="*/ 362426 w 828675"/>
                <a:gd name="connsiteY113" fmla="*/ 141056 h 209550"/>
                <a:gd name="connsiteX114" fmla="*/ 362426 w 828675"/>
                <a:gd name="connsiteY114" fmla="*/ 141056 h 209550"/>
                <a:gd name="connsiteX115" fmla="*/ 370046 w 828675"/>
                <a:gd name="connsiteY115" fmla="*/ 146771 h 209550"/>
                <a:gd name="connsiteX116" fmla="*/ 370046 w 828675"/>
                <a:gd name="connsiteY116" fmla="*/ 146771 h 209550"/>
                <a:gd name="connsiteX117" fmla="*/ 394811 w 828675"/>
                <a:gd name="connsiteY117" fmla="*/ 159154 h 209550"/>
                <a:gd name="connsiteX118" fmla="*/ 394811 w 828675"/>
                <a:gd name="connsiteY118" fmla="*/ 159154 h 209550"/>
                <a:gd name="connsiteX119" fmla="*/ 757714 w 828675"/>
                <a:gd name="connsiteY119" fmla="*/ 105814 h 209550"/>
                <a:gd name="connsiteX120" fmla="*/ 757714 w 828675"/>
                <a:gd name="connsiteY120" fmla="*/ 105814 h 209550"/>
                <a:gd name="connsiteX121" fmla="*/ 701516 w 828675"/>
                <a:gd name="connsiteY121" fmla="*/ 101051 h 209550"/>
                <a:gd name="connsiteX122" fmla="*/ 687229 w 828675"/>
                <a:gd name="connsiteY122" fmla="*/ 131531 h 209550"/>
                <a:gd name="connsiteX123" fmla="*/ 682466 w 828675"/>
                <a:gd name="connsiteY123" fmla="*/ 132484 h 209550"/>
                <a:gd name="connsiteX124" fmla="*/ 696754 w 828675"/>
                <a:gd name="connsiteY124" fmla="*/ 111529 h 209550"/>
                <a:gd name="connsiteX125" fmla="*/ 730091 w 828675"/>
                <a:gd name="connsiteY125" fmla="*/ 129626 h 209550"/>
                <a:gd name="connsiteX126" fmla="*/ 701516 w 828675"/>
                <a:gd name="connsiteY126" fmla="*/ 101051 h 209550"/>
                <a:gd name="connsiteX127" fmla="*/ 519589 w 828675"/>
                <a:gd name="connsiteY127" fmla="*/ 102004 h 209550"/>
                <a:gd name="connsiteX128" fmla="*/ 558641 w 828675"/>
                <a:gd name="connsiteY128" fmla="*/ 116291 h 209550"/>
                <a:gd name="connsiteX129" fmla="*/ 562451 w 828675"/>
                <a:gd name="connsiteY129" fmla="*/ 129626 h 209550"/>
                <a:gd name="connsiteX130" fmla="*/ 543401 w 828675"/>
                <a:gd name="connsiteY130" fmla="*/ 130579 h 209550"/>
                <a:gd name="connsiteX131" fmla="*/ 557689 w 828675"/>
                <a:gd name="connsiteY131" fmla="*/ 158201 h 209550"/>
                <a:gd name="connsiteX132" fmla="*/ 571976 w 828675"/>
                <a:gd name="connsiteY132" fmla="*/ 148676 h 209550"/>
                <a:gd name="connsiteX133" fmla="*/ 558641 w 828675"/>
                <a:gd name="connsiteY133" fmla="*/ 140104 h 209550"/>
                <a:gd name="connsiteX134" fmla="*/ 598646 w 828675"/>
                <a:gd name="connsiteY134" fmla="*/ 115339 h 209550"/>
                <a:gd name="connsiteX135" fmla="*/ 599599 w 828675"/>
                <a:gd name="connsiteY135" fmla="*/ 126769 h 209550"/>
                <a:gd name="connsiteX136" fmla="*/ 598646 w 828675"/>
                <a:gd name="connsiteY136" fmla="*/ 105814 h 209550"/>
                <a:gd name="connsiteX137" fmla="*/ 670084 w 828675"/>
                <a:gd name="connsiteY137" fmla="*/ 114386 h 209550"/>
                <a:gd name="connsiteX138" fmla="*/ 671036 w 828675"/>
                <a:gd name="connsiteY138" fmla="*/ 105814 h 209550"/>
                <a:gd name="connsiteX139" fmla="*/ 583406 w 828675"/>
                <a:gd name="connsiteY139" fmla="*/ 110576 h 209550"/>
                <a:gd name="connsiteX140" fmla="*/ 579596 w 828675"/>
                <a:gd name="connsiteY140" fmla="*/ 61999 h 209550"/>
                <a:gd name="connsiteX141" fmla="*/ 519589 w 828675"/>
                <a:gd name="connsiteY141" fmla="*/ 102004 h 209550"/>
                <a:gd name="connsiteX142" fmla="*/ 471011 w 828675"/>
                <a:gd name="connsiteY142" fmla="*/ 120101 h 209550"/>
                <a:gd name="connsiteX143" fmla="*/ 435769 w 828675"/>
                <a:gd name="connsiteY143" fmla="*/ 136294 h 209550"/>
                <a:gd name="connsiteX144" fmla="*/ 431959 w 828675"/>
                <a:gd name="connsiteY144" fmla="*/ 153439 h 209550"/>
                <a:gd name="connsiteX145" fmla="*/ 471011 w 828675"/>
                <a:gd name="connsiteY145" fmla="*/ 120101 h 209550"/>
                <a:gd name="connsiteX146" fmla="*/ 373856 w 828675"/>
                <a:gd name="connsiteY146" fmla="*/ 58189 h 209550"/>
                <a:gd name="connsiteX147" fmla="*/ 373856 w 828675"/>
                <a:gd name="connsiteY147" fmla="*/ 58189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828675" h="209550">
                  <a:moveTo>
                    <a:pt x="334804" y="154391"/>
                  </a:moveTo>
                  <a:cubicBezTo>
                    <a:pt x="333851" y="155344"/>
                    <a:pt x="301466" y="166774"/>
                    <a:pt x="305276" y="162011"/>
                  </a:cubicBezTo>
                  <a:cubicBezTo>
                    <a:pt x="311944" y="160106"/>
                    <a:pt x="310991" y="162964"/>
                    <a:pt x="302419" y="172489"/>
                  </a:cubicBezTo>
                  <a:cubicBezTo>
                    <a:pt x="305276" y="175346"/>
                    <a:pt x="290989" y="152486"/>
                    <a:pt x="286226" y="153439"/>
                  </a:cubicBezTo>
                  <a:cubicBezTo>
                    <a:pt x="302419" y="178204"/>
                    <a:pt x="238601" y="165821"/>
                    <a:pt x="248126" y="163916"/>
                  </a:cubicBezTo>
                  <a:cubicBezTo>
                    <a:pt x="245269" y="183919"/>
                    <a:pt x="237649" y="166774"/>
                    <a:pt x="251936" y="179156"/>
                  </a:cubicBezTo>
                  <a:cubicBezTo>
                    <a:pt x="233839" y="166774"/>
                    <a:pt x="191929" y="167726"/>
                    <a:pt x="184309" y="180109"/>
                  </a:cubicBezTo>
                  <a:cubicBezTo>
                    <a:pt x="180499" y="170584"/>
                    <a:pt x="178594" y="169631"/>
                    <a:pt x="182404" y="160106"/>
                  </a:cubicBezTo>
                  <a:cubicBezTo>
                    <a:pt x="166211" y="148676"/>
                    <a:pt x="41434" y="180109"/>
                    <a:pt x="7144" y="158201"/>
                  </a:cubicBezTo>
                  <a:cubicBezTo>
                    <a:pt x="12859" y="150581"/>
                    <a:pt x="37624" y="132484"/>
                    <a:pt x="17621" y="135341"/>
                  </a:cubicBezTo>
                  <a:cubicBezTo>
                    <a:pt x="40481" y="111529"/>
                    <a:pt x="86201" y="142961"/>
                    <a:pt x="121444" y="127721"/>
                  </a:cubicBezTo>
                  <a:cubicBezTo>
                    <a:pt x="121444" y="129626"/>
                    <a:pt x="109061" y="142961"/>
                    <a:pt x="108109" y="144866"/>
                  </a:cubicBezTo>
                  <a:cubicBezTo>
                    <a:pt x="114776" y="136294"/>
                    <a:pt x="119539" y="136294"/>
                    <a:pt x="121444" y="142961"/>
                  </a:cubicBezTo>
                  <a:cubicBezTo>
                    <a:pt x="134779" y="136294"/>
                    <a:pt x="123349" y="132484"/>
                    <a:pt x="123349" y="127721"/>
                  </a:cubicBezTo>
                  <a:cubicBezTo>
                    <a:pt x="139541" y="129626"/>
                    <a:pt x="197644" y="125816"/>
                    <a:pt x="186214" y="133436"/>
                  </a:cubicBezTo>
                  <a:cubicBezTo>
                    <a:pt x="184309" y="133436"/>
                    <a:pt x="225266" y="114386"/>
                    <a:pt x="225266" y="114386"/>
                  </a:cubicBezTo>
                  <a:cubicBezTo>
                    <a:pt x="230029" y="120101"/>
                    <a:pt x="212884" y="137246"/>
                    <a:pt x="220504" y="136294"/>
                  </a:cubicBezTo>
                  <a:cubicBezTo>
                    <a:pt x="270034" y="107719"/>
                    <a:pt x="301466" y="93431"/>
                    <a:pt x="342424" y="58189"/>
                  </a:cubicBezTo>
                  <a:cubicBezTo>
                    <a:pt x="344329" y="68666"/>
                    <a:pt x="330041" y="41996"/>
                    <a:pt x="326231" y="42949"/>
                  </a:cubicBezTo>
                  <a:cubicBezTo>
                    <a:pt x="317659" y="54379"/>
                    <a:pt x="314801" y="56284"/>
                    <a:pt x="298609" y="71524"/>
                  </a:cubicBezTo>
                  <a:cubicBezTo>
                    <a:pt x="296704" y="57236"/>
                    <a:pt x="291941" y="56284"/>
                    <a:pt x="283369" y="70571"/>
                  </a:cubicBezTo>
                  <a:cubicBezTo>
                    <a:pt x="293846" y="65809"/>
                    <a:pt x="295751" y="61999"/>
                    <a:pt x="289084" y="58189"/>
                  </a:cubicBezTo>
                  <a:cubicBezTo>
                    <a:pt x="295751" y="52474"/>
                    <a:pt x="300514" y="53426"/>
                    <a:pt x="304324" y="60094"/>
                  </a:cubicBezTo>
                  <a:cubicBezTo>
                    <a:pt x="302419" y="14374"/>
                    <a:pt x="348139" y="61999"/>
                    <a:pt x="353854" y="33424"/>
                  </a:cubicBezTo>
                  <a:cubicBezTo>
                    <a:pt x="350044" y="39139"/>
                    <a:pt x="351949" y="41044"/>
                    <a:pt x="357664" y="39139"/>
                  </a:cubicBezTo>
                  <a:cubicBezTo>
                    <a:pt x="357664" y="41996"/>
                    <a:pt x="351949" y="60094"/>
                    <a:pt x="350996" y="63904"/>
                  </a:cubicBezTo>
                  <a:cubicBezTo>
                    <a:pt x="348139" y="59141"/>
                    <a:pt x="350996" y="68666"/>
                    <a:pt x="352901" y="70571"/>
                  </a:cubicBezTo>
                  <a:cubicBezTo>
                    <a:pt x="354806" y="69619"/>
                    <a:pt x="372904" y="48664"/>
                    <a:pt x="373856" y="47711"/>
                  </a:cubicBezTo>
                  <a:cubicBezTo>
                    <a:pt x="378619" y="47711"/>
                    <a:pt x="385286" y="69619"/>
                    <a:pt x="385286" y="70571"/>
                  </a:cubicBezTo>
                  <a:cubicBezTo>
                    <a:pt x="396716" y="53426"/>
                    <a:pt x="415766" y="64856"/>
                    <a:pt x="409099" y="35329"/>
                  </a:cubicBezTo>
                  <a:cubicBezTo>
                    <a:pt x="397669" y="41996"/>
                    <a:pt x="399574" y="53426"/>
                    <a:pt x="387191" y="48664"/>
                  </a:cubicBezTo>
                  <a:cubicBezTo>
                    <a:pt x="399574" y="28661"/>
                    <a:pt x="380524" y="45806"/>
                    <a:pt x="383381" y="46759"/>
                  </a:cubicBezTo>
                  <a:cubicBezTo>
                    <a:pt x="383381" y="43901"/>
                    <a:pt x="386239" y="31519"/>
                    <a:pt x="385286" y="30566"/>
                  </a:cubicBezTo>
                  <a:cubicBezTo>
                    <a:pt x="421481" y="32471"/>
                    <a:pt x="427196" y="23899"/>
                    <a:pt x="476726" y="28661"/>
                  </a:cubicBezTo>
                  <a:cubicBezTo>
                    <a:pt x="478631" y="26756"/>
                    <a:pt x="451009" y="45806"/>
                    <a:pt x="449104" y="44854"/>
                  </a:cubicBezTo>
                  <a:cubicBezTo>
                    <a:pt x="451961" y="39139"/>
                    <a:pt x="453866" y="33424"/>
                    <a:pt x="453866" y="27709"/>
                  </a:cubicBezTo>
                  <a:cubicBezTo>
                    <a:pt x="447199" y="41996"/>
                    <a:pt x="444341" y="29614"/>
                    <a:pt x="437674" y="29614"/>
                  </a:cubicBezTo>
                  <a:cubicBezTo>
                    <a:pt x="446246" y="41996"/>
                    <a:pt x="440531" y="44854"/>
                    <a:pt x="444341" y="69619"/>
                  </a:cubicBezTo>
                  <a:cubicBezTo>
                    <a:pt x="445294" y="67714"/>
                    <a:pt x="458629" y="58189"/>
                    <a:pt x="453866" y="54379"/>
                  </a:cubicBezTo>
                  <a:cubicBezTo>
                    <a:pt x="455771" y="55331"/>
                    <a:pt x="515779" y="77239"/>
                    <a:pt x="489109" y="37234"/>
                  </a:cubicBezTo>
                  <a:cubicBezTo>
                    <a:pt x="490061" y="46759"/>
                    <a:pt x="486251" y="53426"/>
                    <a:pt x="478631" y="57236"/>
                  </a:cubicBezTo>
                  <a:cubicBezTo>
                    <a:pt x="481489" y="51521"/>
                    <a:pt x="479584" y="49616"/>
                    <a:pt x="471964" y="50569"/>
                  </a:cubicBezTo>
                  <a:cubicBezTo>
                    <a:pt x="479584" y="46759"/>
                    <a:pt x="481489" y="43901"/>
                    <a:pt x="475774" y="41996"/>
                  </a:cubicBezTo>
                  <a:cubicBezTo>
                    <a:pt x="491014" y="15326"/>
                    <a:pt x="474821" y="70571"/>
                    <a:pt x="476726" y="31519"/>
                  </a:cubicBezTo>
                  <a:cubicBezTo>
                    <a:pt x="475774" y="33424"/>
                    <a:pt x="544354" y="11516"/>
                    <a:pt x="543401" y="12469"/>
                  </a:cubicBezTo>
                  <a:cubicBezTo>
                    <a:pt x="544354" y="7706"/>
                    <a:pt x="495776" y="40091"/>
                    <a:pt x="496729" y="38186"/>
                  </a:cubicBezTo>
                  <a:cubicBezTo>
                    <a:pt x="511016" y="18184"/>
                    <a:pt x="538639" y="21041"/>
                    <a:pt x="544354" y="20089"/>
                  </a:cubicBezTo>
                  <a:cubicBezTo>
                    <a:pt x="547211" y="24851"/>
                    <a:pt x="539591" y="35329"/>
                    <a:pt x="533876" y="34376"/>
                  </a:cubicBezTo>
                  <a:cubicBezTo>
                    <a:pt x="538639" y="27709"/>
                    <a:pt x="502444" y="40091"/>
                    <a:pt x="492919" y="49616"/>
                  </a:cubicBezTo>
                  <a:cubicBezTo>
                    <a:pt x="522446" y="54379"/>
                    <a:pt x="548164" y="-2771"/>
                    <a:pt x="564356" y="8659"/>
                  </a:cubicBezTo>
                  <a:cubicBezTo>
                    <a:pt x="564356" y="7706"/>
                    <a:pt x="569119" y="16279"/>
                    <a:pt x="576739" y="12469"/>
                  </a:cubicBezTo>
                  <a:cubicBezTo>
                    <a:pt x="577691" y="25804"/>
                    <a:pt x="552926" y="6754"/>
                    <a:pt x="552926" y="18184"/>
                  </a:cubicBezTo>
                  <a:cubicBezTo>
                    <a:pt x="551974" y="11516"/>
                    <a:pt x="571024" y="45806"/>
                    <a:pt x="556736" y="43901"/>
                  </a:cubicBezTo>
                  <a:cubicBezTo>
                    <a:pt x="550069" y="18184"/>
                    <a:pt x="584359" y="25804"/>
                    <a:pt x="583406" y="25804"/>
                  </a:cubicBezTo>
                  <a:cubicBezTo>
                    <a:pt x="584359" y="16279"/>
                    <a:pt x="575786" y="16279"/>
                    <a:pt x="584359" y="7706"/>
                  </a:cubicBezTo>
                  <a:cubicBezTo>
                    <a:pt x="591026" y="7706"/>
                    <a:pt x="601504" y="9611"/>
                    <a:pt x="611981" y="24851"/>
                  </a:cubicBezTo>
                  <a:cubicBezTo>
                    <a:pt x="599599" y="28661"/>
                    <a:pt x="598646" y="25804"/>
                    <a:pt x="608171" y="18184"/>
                  </a:cubicBezTo>
                  <a:cubicBezTo>
                    <a:pt x="605314" y="8659"/>
                    <a:pt x="582454" y="20089"/>
                    <a:pt x="582454" y="28661"/>
                  </a:cubicBezTo>
                  <a:cubicBezTo>
                    <a:pt x="582454" y="28661"/>
                    <a:pt x="615791" y="33424"/>
                    <a:pt x="618649" y="35329"/>
                  </a:cubicBezTo>
                  <a:cubicBezTo>
                    <a:pt x="618649" y="33424"/>
                    <a:pt x="621506" y="15326"/>
                    <a:pt x="619601" y="15326"/>
                  </a:cubicBezTo>
                  <a:cubicBezTo>
                    <a:pt x="614839" y="24851"/>
                    <a:pt x="673894" y="21994"/>
                    <a:pt x="673894" y="21994"/>
                  </a:cubicBezTo>
                  <a:cubicBezTo>
                    <a:pt x="671036" y="23899"/>
                    <a:pt x="661511" y="44854"/>
                    <a:pt x="663416" y="45806"/>
                  </a:cubicBezTo>
                  <a:cubicBezTo>
                    <a:pt x="671989" y="58189"/>
                    <a:pt x="697706" y="37234"/>
                    <a:pt x="703421" y="20089"/>
                  </a:cubicBezTo>
                  <a:cubicBezTo>
                    <a:pt x="705326" y="25804"/>
                    <a:pt x="764381" y="16279"/>
                    <a:pt x="763429" y="26756"/>
                  </a:cubicBezTo>
                  <a:cubicBezTo>
                    <a:pt x="749141" y="24851"/>
                    <a:pt x="756761" y="31519"/>
                    <a:pt x="743426" y="26756"/>
                  </a:cubicBezTo>
                  <a:cubicBezTo>
                    <a:pt x="750094" y="29614"/>
                    <a:pt x="750094" y="35329"/>
                    <a:pt x="743426" y="42949"/>
                  </a:cubicBezTo>
                  <a:cubicBezTo>
                    <a:pt x="750094" y="42949"/>
                    <a:pt x="762476" y="31519"/>
                    <a:pt x="752951" y="45806"/>
                  </a:cubicBezTo>
                  <a:cubicBezTo>
                    <a:pt x="758666" y="43901"/>
                    <a:pt x="776764" y="24851"/>
                    <a:pt x="763429" y="14374"/>
                  </a:cubicBezTo>
                  <a:cubicBezTo>
                    <a:pt x="782479" y="7706"/>
                    <a:pt x="755809" y="45806"/>
                    <a:pt x="770096" y="45806"/>
                  </a:cubicBezTo>
                  <a:cubicBezTo>
                    <a:pt x="770096" y="45806"/>
                    <a:pt x="802481" y="16279"/>
                    <a:pt x="775811" y="21041"/>
                  </a:cubicBezTo>
                  <a:cubicBezTo>
                    <a:pt x="774859" y="29614"/>
                    <a:pt x="777716" y="28661"/>
                    <a:pt x="775811" y="31519"/>
                  </a:cubicBezTo>
                  <a:cubicBezTo>
                    <a:pt x="769144" y="32471"/>
                    <a:pt x="821531" y="38186"/>
                    <a:pt x="818674" y="40091"/>
                  </a:cubicBezTo>
                  <a:cubicBezTo>
                    <a:pt x="816769" y="41996"/>
                    <a:pt x="818674" y="42949"/>
                    <a:pt x="821531" y="43901"/>
                  </a:cubicBezTo>
                  <a:cubicBezTo>
                    <a:pt x="813911" y="65809"/>
                    <a:pt x="797719" y="91526"/>
                    <a:pt x="770096" y="121054"/>
                  </a:cubicBezTo>
                  <a:cubicBezTo>
                    <a:pt x="772001" y="122959"/>
                    <a:pt x="821531" y="104861"/>
                    <a:pt x="820579" y="105814"/>
                  </a:cubicBezTo>
                  <a:cubicBezTo>
                    <a:pt x="812959" y="105814"/>
                    <a:pt x="816769" y="105814"/>
                    <a:pt x="830104" y="105814"/>
                  </a:cubicBezTo>
                  <a:cubicBezTo>
                    <a:pt x="828199" y="116291"/>
                    <a:pt x="810101" y="108671"/>
                    <a:pt x="824389" y="119149"/>
                  </a:cubicBezTo>
                  <a:cubicBezTo>
                    <a:pt x="814864" y="150581"/>
                    <a:pt x="766286" y="138199"/>
                    <a:pt x="762476" y="139151"/>
                  </a:cubicBezTo>
                  <a:cubicBezTo>
                    <a:pt x="751046" y="141056"/>
                    <a:pt x="757714" y="178204"/>
                    <a:pt x="724376" y="160106"/>
                  </a:cubicBezTo>
                  <a:cubicBezTo>
                    <a:pt x="735806" y="162011"/>
                    <a:pt x="721519" y="142009"/>
                    <a:pt x="718661" y="138199"/>
                  </a:cubicBezTo>
                  <a:cubicBezTo>
                    <a:pt x="718661" y="138199"/>
                    <a:pt x="681514" y="150581"/>
                    <a:pt x="676751" y="161059"/>
                  </a:cubicBezTo>
                  <a:cubicBezTo>
                    <a:pt x="672941" y="152486"/>
                    <a:pt x="674846" y="145819"/>
                    <a:pt x="682466" y="141056"/>
                  </a:cubicBezTo>
                  <a:cubicBezTo>
                    <a:pt x="685324" y="152486"/>
                    <a:pt x="686276" y="150581"/>
                    <a:pt x="684371" y="136294"/>
                  </a:cubicBezTo>
                  <a:cubicBezTo>
                    <a:pt x="659606" y="143914"/>
                    <a:pt x="552926" y="196301"/>
                    <a:pt x="538639" y="138199"/>
                  </a:cubicBezTo>
                  <a:cubicBezTo>
                    <a:pt x="538639" y="142961"/>
                    <a:pt x="536734" y="144866"/>
                    <a:pt x="532924" y="143914"/>
                  </a:cubicBezTo>
                  <a:cubicBezTo>
                    <a:pt x="542449" y="152486"/>
                    <a:pt x="539591" y="160106"/>
                    <a:pt x="525304" y="168679"/>
                  </a:cubicBezTo>
                  <a:cubicBezTo>
                    <a:pt x="523399" y="162964"/>
                    <a:pt x="524351" y="161059"/>
                    <a:pt x="531019" y="163916"/>
                  </a:cubicBezTo>
                  <a:cubicBezTo>
                    <a:pt x="526256" y="146771"/>
                    <a:pt x="521494" y="153439"/>
                    <a:pt x="517684" y="151534"/>
                  </a:cubicBezTo>
                  <a:cubicBezTo>
                    <a:pt x="517684" y="141056"/>
                    <a:pt x="520541" y="132484"/>
                    <a:pt x="527209" y="124864"/>
                  </a:cubicBezTo>
                  <a:cubicBezTo>
                    <a:pt x="520541" y="138199"/>
                    <a:pt x="515779" y="141056"/>
                    <a:pt x="513874" y="133436"/>
                  </a:cubicBezTo>
                  <a:cubicBezTo>
                    <a:pt x="510064" y="137246"/>
                    <a:pt x="483394" y="177251"/>
                    <a:pt x="518636" y="155344"/>
                  </a:cubicBezTo>
                  <a:cubicBezTo>
                    <a:pt x="509111" y="172489"/>
                    <a:pt x="422434" y="188681"/>
                    <a:pt x="413861" y="189634"/>
                  </a:cubicBezTo>
                  <a:cubicBezTo>
                    <a:pt x="401479" y="181061"/>
                    <a:pt x="411956" y="187729"/>
                    <a:pt x="416719" y="180109"/>
                  </a:cubicBezTo>
                  <a:cubicBezTo>
                    <a:pt x="411004" y="182966"/>
                    <a:pt x="394811" y="171536"/>
                    <a:pt x="395764" y="171536"/>
                  </a:cubicBezTo>
                  <a:cubicBezTo>
                    <a:pt x="407194" y="166774"/>
                    <a:pt x="383381" y="202969"/>
                    <a:pt x="386239" y="197254"/>
                  </a:cubicBezTo>
                  <a:cubicBezTo>
                    <a:pt x="387191" y="189634"/>
                    <a:pt x="386239" y="190586"/>
                    <a:pt x="382429" y="199159"/>
                  </a:cubicBezTo>
                  <a:cubicBezTo>
                    <a:pt x="388144" y="179156"/>
                    <a:pt x="388144" y="183919"/>
                    <a:pt x="389096" y="167726"/>
                  </a:cubicBezTo>
                  <a:cubicBezTo>
                    <a:pt x="382429" y="163916"/>
                    <a:pt x="365284" y="205826"/>
                    <a:pt x="368141" y="204874"/>
                  </a:cubicBezTo>
                  <a:cubicBezTo>
                    <a:pt x="375761" y="153439"/>
                    <a:pt x="354806" y="167726"/>
                    <a:pt x="348139" y="143914"/>
                  </a:cubicBezTo>
                  <a:cubicBezTo>
                    <a:pt x="354806" y="143914"/>
                    <a:pt x="354806" y="147724"/>
                    <a:pt x="348139" y="153439"/>
                  </a:cubicBezTo>
                  <a:cubicBezTo>
                    <a:pt x="396716" y="129626"/>
                    <a:pt x="340519" y="154391"/>
                    <a:pt x="355759" y="139151"/>
                  </a:cubicBezTo>
                  <a:cubicBezTo>
                    <a:pt x="337661" y="138199"/>
                    <a:pt x="341471" y="143914"/>
                    <a:pt x="334804" y="154391"/>
                  </a:cubicBezTo>
                  <a:close/>
                  <a:moveTo>
                    <a:pt x="38576" y="154391"/>
                  </a:moveTo>
                  <a:cubicBezTo>
                    <a:pt x="38576" y="153439"/>
                    <a:pt x="39529" y="153439"/>
                    <a:pt x="39529" y="152486"/>
                  </a:cubicBezTo>
                  <a:cubicBezTo>
                    <a:pt x="39529" y="153439"/>
                    <a:pt x="39529" y="154391"/>
                    <a:pt x="38576" y="154391"/>
                  </a:cubicBezTo>
                  <a:close/>
                  <a:moveTo>
                    <a:pt x="420529" y="122959"/>
                  </a:moveTo>
                  <a:cubicBezTo>
                    <a:pt x="398621" y="122006"/>
                    <a:pt x="403384" y="129626"/>
                    <a:pt x="404336" y="144866"/>
                  </a:cubicBezTo>
                  <a:cubicBezTo>
                    <a:pt x="420529" y="152486"/>
                    <a:pt x="430054" y="110576"/>
                    <a:pt x="420529" y="122959"/>
                  </a:cubicBezTo>
                  <a:close/>
                  <a:moveTo>
                    <a:pt x="427196" y="142961"/>
                  </a:moveTo>
                  <a:cubicBezTo>
                    <a:pt x="431006" y="143914"/>
                    <a:pt x="428149" y="133436"/>
                    <a:pt x="427196" y="142961"/>
                  </a:cubicBezTo>
                  <a:close/>
                  <a:moveTo>
                    <a:pt x="430054" y="136294"/>
                  </a:moveTo>
                  <a:cubicBezTo>
                    <a:pt x="429101" y="136294"/>
                    <a:pt x="429101" y="136294"/>
                    <a:pt x="430054" y="136294"/>
                  </a:cubicBezTo>
                  <a:lnTo>
                    <a:pt x="430054" y="136294"/>
                  </a:lnTo>
                  <a:close/>
                  <a:moveTo>
                    <a:pt x="362426" y="141056"/>
                  </a:moveTo>
                  <a:cubicBezTo>
                    <a:pt x="364331" y="140104"/>
                    <a:pt x="355759" y="142009"/>
                    <a:pt x="362426" y="141056"/>
                  </a:cubicBezTo>
                  <a:close/>
                  <a:moveTo>
                    <a:pt x="370046" y="146771"/>
                  </a:moveTo>
                  <a:cubicBezTo>
                    <a:pt x="368141" y="136294"/>
                    <a:pt x="369094" y="144866"/>
                    <a:pt x="370046" y="146771"/>
                  </a:cubicBezTo>
                  <a:close/>
                  <a:moveTo>
                    <a:pt x="394811" y="159154"/>
                  </a:moveTo>
                  <a:cubicBezTo>
                    <a:pt x="399574" y="122006"/>
                    <a:pt x="392906" y="162011"/>
                    <a:pt x="394811" y="159154"/>
                  </a:cubicBezTo>
                  <a:close/>
                  <a:moveTo>
                    <a:pt x="757714" y="105814"/>
                  </a:moveTo>
                  <a:cubicBezTo>
                    <a:pt x="751046" y="88669"/>
                    <a:pt x="734854" y="128674"/>
                    <a:pt x="757714" y="105814"/>
                  </a:cubicBezTo>
                  <a:close/>
                  <a:moveTo>
                    <a:pt x="701516" y="101051"/>
                  </a:moveTo>
                  <a:cubicBezTo>
                    <a:pt x="686276" y="116291"/>
                    <a:pt x="671989" y="113434"/>
                    <a:pt x="687229" y="131531"/>
                  </a:cubicBezTo>
                  <a:cubicBezTo>
                    <a:pt x="686276" y="125816"/>
                    <a:pt x="684371" y="125816"/>
                    <a:pt x="682466" y="132484"/>
                  </a:cubicBezTo>
                  <a:cubicBezTo>
                    <a:pt x="685324" y="138199"/>
                    <a:pt x="706279" y="120101"/>
                    <a:pt x="696754" y="111529"/>
                  </a:cubicBezTo>
                  <a:cubicBezTo>
                    <a:pt x="706279" y="99146"/>
                    <a:pt x="722471" y="128674"/>
                    <a:pt x="730091" y="129626"/>
                  </a:cubicBezTo>
                  <a:cubicBezTo>
                    <a:pt x="740569" y="116291"/>
                    <a:pt x="728186" y="98194"/>
                    <a:pt x="701516" y="101051"/>
                  </a:cubicBezTo>
                  <a:close/>
                  <a:moveTo>
                    <a:pt x="519589" y="102004"/>
                  </a:moveTo>
                  <a:cubicBezTo>
                    <a:pt x="537686" y="150581"/>
                    <a:pt x="539591" y="101051"/>
                    <a:pt x="558641" y="116291"/>
                  </a:cubicBezTo>
                  <a:cubicBezTo>
                    <a:pt x="548164" y="131531"/>
                    <a:pt x="551974" y="129626"/>
                    <a:pt x="562451" y="129626"/>
                  </a:cubicBezTo>
                  <a:cubicBezTo>
                    <a:pt x="548164" y="152486"/>
                    <a:pt x="563404" y="117244"/>
                    <a:pt x="543401" y="130579"/>
                  </a:cubicBezTo>
                  <a:cubicBezTo>
                    <a:pt x="544354" y="134389"/>
                    <a:pt x="557689" y="159154"/>
                    <a:pt x="557689" y="158201"/>
                  </a:cubicBezTo>
                  <a:cubicBezTo>
                    <a:pt x="557689" y="158201"/>
                    <a:pt x="571976" y="148676"/>
                    <a:pt x="571976" y="148676"/>
                  </a:cubicBezTo>
                  <a:cubicBezTo>
                    <a:pt x="571976" y="146771"/>
                    <a:pt x="557689" y="150581"/>
                    <a:pt x="558641" y="140104"/>
                  </a:cubicBezTo>
                  <a:cubicBezTo>
                    <a:pt x="573881" y="129626"/>
                    <a:pt x="591026" y="122006"/>
                    <a:pt x="598646" y="115339"/>
                  </a:cubicBezTo>
                  <a:cubicBezTo>
                    <a:pt x="593884" y="134389"/>
                    <a:pt x="597694" y="118196"/>
                    <a:pt x="599599" y="126769"/>
                  </a:cubicBezTo>
                  <a:cubicBezTo>
                    <a:pt x="639604" y="85811"/>
                    <a:pt x="670084" y="175346"/>
                    <a:pt x="598646" y="105814"/>
                  </a:cubicBezTo>
                  <a:cubicBezTo>
                    <a:pt x="609124" y="102004"/>
                    <a:pt x="664369" y="122006"/>
                    <a:pt x="670084" y="114386"/>
                  </a:cubicBezTo>
                  <a:cubicBezTo>
                    <a:pt x="671036" y="111529"/>
                    <a:pt x="671036" y="108671"/>
                    <a:pt x="671036" y="105814"/>
                  </a:cubicBezTo>
                  <a:cubicBezTo>
                    <a:pt x="629126" y="99146"/>
                    <a:pt x="611981" y="95336"/>
                    <a:pt x="583406" y="110576"/>
                  </a:cubicBezTo>
                  <a:cubicBezTo>
                    <a:pt x="584359" y="111529"/>
                    <a:pt x="581501" y="61999"/>
                    <a:pt x="579596" y="61999"/>
                  </a:cubicBezTo>
                  <a:cubicBezTo>
                    <a:pt x="580549" y="64856"/>
                    <a:pt x="523399" y="99146"/>
                    <a:pt x="519589" y="102004"/>
                  </a:cubicBezTo>
                  <a:close/>
                  <a:moveTo>
                    <a:pt x="471011" y="120101"/>
                  </a:moveTo>
                  <a:cubicBezTo>
                    <a:pt x="451009" y="128674"/>
                    <a:pt x="461486" y="150581"/>
                    <a:pt x="435769" y="136294"/>
                  </a:cubicBezTo>
                  <a:cubicBezTo>
                    <a:pt x="439579" y="141056"/>
                    <a:pt x="431959" y="152486"/>
                    <a:pt x="431959" y="153439"/>
                  </a:cubicBezTo>
                  <a:cubicBezTo>
                    <a:pt x="457676" y="160106"/>
                    <a:pt x="475774" y="143914"/>
                    <a:pt x="471011" y="120101"/>
                  </a:cubicBezTo>
                  <a:close/>
                  <a:moveTo>
                    <a:pt x="373856" y="58189"/>
                  </a:moveTo>
                  <a:cubicBezTo>
                    <a:pt x="372904" y="58189"/>
                    <a:pt x="373856" y="58189"/>
                    <a:pt x="373856" y="58189"/>
                  </a:cubicBezTo>
                  <a:close/>
                </a:path>
              </a:pathLst>
            </a:custGeom>
            <a:grpFill/>
            <a:ln w="9525" cap="flat">
              <a:noFill/>
              <a:prstDash val="solid"/>
              <a:miter/>
            </a:ln>
          </p:spPr>
          <p:txBody>
            <a:bodyPr rtlCol="0" anchor="ctr"/>
            <a:lstStyle/>
            <a:p>
              <a:endParaRPr lang="en-US"/>
            </a:p>
          </p:txBody>
        </p:sp>
        <p:sp>
          <p:nvSpPr>
            <p:cNvPr id="2344" name="Freeform: Shape 2343">
              <a:extLst>
                <a:ext uri="{FF2B5EF4-FFF2-40B4-BE49-F238E27FC236}">
                  <a16:creationId xmlns:a16="http://schemas.microsoft.com/office/drawing/2014/main" xmlns="" id="{7E56CCAF-31A2-403B-A5E7-082850C70FFF}"/>
                </a:ext>
              </a:extLst>
            </p:cNvPr>
            <p:cNvSpPr/>
            <p:nvPr/>
          </p:nvSpPr>
          <p:spPr>
            <a:xfrm>
              <a:off x="7680092" y="965358"/>
              <a:ext cx="9525" cy="19050"/>
            </a:xfrm>
            <a:custGeom>
              <a:avLst/>
              <a:gdLst>
                <a:gd name="connsiteX0" fmla="*/ 7535 w 9525"/>
                <a:gd name="connsiteY0" fmla="*/ 12859 h 19050"/>
                <a:gd name="connsiteX1" fmla="*/ 10393 w 9525"/>
                <a:gd name="connsiteY1" fmla="*/ 7144 h 19050"/>
                <a:gd name="connsiteX2" fmla="*/ 7535 w 9525"/>
                <a:gd name="connsiteY2" fmla="*/ 12859 h 19050"/>
              </a:gdLst>
              <a:ahLst/>
              <a:cxnLst>
                <a:cxn ang="0">
                  <a:pos x="connsiteX0" y="connsiteY0"/>
                </a:cxn>
                <a:cxn ang="0">
                  <a:pos x="connsiteX1" y="connsiteY1"/>
                </a:cxn>
                <a:cxn ang="0">
                  <a:pos x="connsiteX2" y="connsiteY2"/>
                </a:cxn>
              </a:cxnLst>
              <a:rect l="l" t="t" r="r" b="b"/>
              <a:pathLst>
                <a:path w="9525" h="19050">
                  <a:moveTo>
                    <a:pt x="7535" y="12859"/>
                  </a:moveTo>
                  <a:cubicBezTo>
                    <a:pt x="8488" y="10954"/>
                    <a:pt x="11345" y="10954"/>
                    <a:pt x="10393" y="7144"/>
                  </a:cubicBezTo>
                  <a:cubicBezTo>
                    <a:pt x="11345" y="10954"/>
                    <a:pt x="5630" y="8096"/>
                    <a:pt x="7535" y="12859"/>
                  </a:cubicBezTo>
                  <a:close/>
                </a:path>
              </a:pathLst>
            </a:custGeom>
            <a:grpFill/>
            <a:ln w="9525" cap="flat">
              <a:noFill/>
              <a:prstDash val="solid"/>
              <a:miter/>
            </a:ln>
          </p:spPr>
          <p:txBody>
            <a:bodyPr rtlCol="0" anchor="ctr"/>
            <a:lstStyle/>
            <a:p>
              <a:endParaRPr lang="en-US"/>
            </a:p>
          </p:txBody>
        </p:sp>
        <p:sp>
          <p:nvSpPr>
            <p:cNvPr id="2345" name="Freeform: Shape 2344">
              <a:extLst>
                <a:ext uri="{FF2B5EF4-FFF2-40B4-BE49-F238E27FC236}">
                  <a16:creationId xmlns:a16="http://schemas.microsoft.com/office/drawing/2014/main" xmlns="" id="{D478A1B2-2500-483B-B738-161C6609FF86}"/>
                </a:ext>
              </a:extLst>
            </p:cNvPr>
            <p:cNvSpPr/>
            <p:nvPr/>
          </p:nvSpPr>
          <p:spPr>
            <a:xfrm>
              <a:off x="7683870" y="971982"/>
              <a:ext cx="9525" cy="9525"/>
            </a:xfrm>
            <a:custGeom>
              <a:avLst/>
              <a:gdLst>
                <a:gd name="connsiteX0" fmla="*/ 7567 w 9525"/>
                <a:gd name="connsiteY0" fmla="*/ 10045 h 9525"/>
                <a:gd name="connsiteX1" fmla="*/ 7567 w 9525"/>
                <a:gd name="connsiteY1" fmla="*/ 10045 h 9525"/>
              </a:gdLst>
              <a:ahLst/>
              <a:cxnLst>
                <a:cxn ang="0">
                  <a:pos x="connsiteX0" y="connsiteY0"/>
                </a:cxn>
                <a:cxn ang="0">
                  <a:pos x="connsiteX1" y="connsiteY1"/>
                </a:cxn>
              </a:cxnLst>
              <a:rect l="l" t="t" r="r" b="b"/>
              <a:pathLst>
                <a:path w="9525" h="9525">
                  <a:moveTo>
                    <a:pt x="7567" y="10045"/>
                  </a:moveTo>
                  <a:cubicBezTo>
                    <a:pt x="7567" y="5282"/>
                    <a:pt x="6615" y="7187"/>
                    <a:pt x="7567" y="10045"/>
                  </a:cubicBezTo>
                  <a:close/>
                </a:path>
              </a:pathLst>
            </a:custGeom>
            <a:grpFill/>
            <a:ln w="9525" cap="flat">
              <a:noFill/>
              <a:prstDash val="solid"/>
              <a:miter/>
            </a:ln>
          </p:spPr>
          <p:txBody>
            <a:bodyPr rtlCol="0" anchor="ctr"/>
            <a:lstStyle/>
            <a:p>
              <a:endParaRPr lang="en-US"/>
            </a:p>
          </p:txBody>
        </p:sp>
        <p:sp>
          <p:nvSpPr>
            <p:cNvPr id="2346" name="Freeform: Shape 2345">
              <a:extLst>
                <a:ext uri="{FF2B5EF4-FFF2-40B4-BE49-F238E27FC236}">
                  <a16:creationId xmlns:a16="http://schemas.microsoft.com/office/drawing/2014/main" xmlns="" id="{06FBADF6-655B-4CCB-A9A7-AD1FC08089E2}"/>
                </a:ext>
              </a:extLst>
            </p:cNvPr>
            <p:cNvSpPr/>
            <p:nvPr/>
          </p:nvSpPr>
          <p:spPr>
            <a:xfrm>
              <a:off x="7691914" y="1029908"/>
              <a:ext cx="9525" cy="19050"/>
            </a:xfrm>
            <a:custGeom>
              <a:avLst/>
              <a:gdLst>
                <a:gd name="connsiteX0" fmla="*/ 7144 w 9525"/>
                <a:gd name="connsiteY0" fmla="*/ 9269 h 19050"/>
                <a:gd name="connsiteX1" fmla="*/ 7144 w 9525"/>
                <a:gd name="connsiteY1" fmla="*/ 9269 h 19050"/>
              </a:gdLst>
              <a:ahLst/>
              <a:cxnLst>
                <a:cxn ang="0">
                  <a:pos x="connsiteX0" y="connsiteY0"/>
                </a:cxn>
                <a:cxn ang="0">
                  <a:pos x="connsiteX1" y="connsiteY1"/>
                </a:cxn>
              </a:cxnLst>
              <a:rect l="l" t="t" r="r" b="b"/>
              <a:pathLst>
                <a:path w="9525" h="19050">
                  <a:moveTo>
                    <a:pt x="7144" y="9269"/>
                  </a:moveTo>
                  <a:cubicBezTo>
                    <a:pt x="10001" y="697"/>
                    <a:pt x="8096" y="21652"/>
                    <a:pt x="7144" y="9269"/>
                  </a:cubicBezTo>
                  <a:close/>
                </a:path>
              </a:pathLst>
            </a:custGeom>
            <a:grpFill/>
            <a:ln w="9525" cap="flat">
              <a:noFill/>
              <a:prstDash val="solid"/>
              <a:miter/>
            </a:ln>
          </p:spPr>
          <p:txBody>
            <a:bodyPr rtlCol="0" anchor="ctr"/>
            <a:lstStyle/>
            <a:p>
              <a:endParaRPr lang="en-US"/>
            </a:p>
          </p:txBody>
        </p:sp>
        <p:sp>
          <p:nvSpPr>
            <p:cNvPr id="2347" name="Freeform: Shape 2346">
              <a:extLst>
                <a:ext uri="{FF2B5EF4-FFF2-40B4-BE49-F238E27FC236}">
                  <a16:creationId xmlns:a16="http://schemas.microsoft.com/office/drawing/2014/main" xmlns="" id="{F89C0AF4-CD9F-44E5-84CB-3BA8BFA65874}"/>
                </a:ext>
              </a:extLst>
            </p:cNvPr>
            <p:cNvSpPr/>
            <p:nvPr/>
          </p:nvSpPr>
          <p:spPr>
            <a:xfrm>
              <a:off x="7690961" y="1042182"/>
              <a:ext cx="9525" cy="9525"/>
            </a:xfrm>
            <a:custGeom>
              <a:avLst/>
              <a:gdLst>
                <a:gd name="connsiteX0" fmla="*/ 7144 w 9525"/>
                <a:gd name="connsiteY0" fmla="*/ 10330 h 9525"/>
                <a:gd name="connsiteX1" fmla="*/ 7144 w 9525"/>
                <a:gd name="connsiteY1" fmla="*/ 10330 h 9525"/>
              </a:gdLst>
              <a:ahLst/>
              <a:cxnLst>
                <a:cxn ang="0">
                  <a:pos x="connsiteX0" y="connsiteY0"/>
                </a:cxn>
                <a:cxn ang="0">
                  <a:pos x="connsiteX1" y="connsiteY1"/>
                </a:cxn>
              </a:cxnLst>
              <a:rect l="l" t="t" r="r" b="b"/>
              <a:pathLst>
                <a:path w="9525" h="9525">
                  <a:moveTo>
                    <a:pt x="7144" y="10330"/>
                  </a:moveTo>
                  <a:cubicBezTo>
                    <a:pt x="12859" y="3663"/>
                    <a:pt x="8096" y="9378"/>
                    <a:pt x="7144" y="10330"/>
                  </a:cubicBezTo>
                  <a:close/>
                </a:path>
              </a:pathLst>
            </a:custGeom>
            <a:grpFill/>
            <a:ln w="9525" cap="flat">
              <a:noFill/>
              <a:prstDash val="solid"/>
              <a:miter/>
            </a:ln>
          </p:spPr>
          <p:txBody>
            <a:bodyPr rtlCol="0" anchor="ctr"/>
            <a:lstStyle/>
            <a:p>
              <a:endParaRPr lang="en-US"/>
            </a:p>
          </p:txBody>
        </p:sp>
        <p:sp>
          <p:nvSpPr>
            <p:cNvPr id="2348" name="Freeform: Shape 2347">
              <a:extLst>
                <a:ext uri="{FF2B5EF4-FFF2-40B4-BE49-F238E27FC236}">
                  <a16:creationId xmlns:a16="http://schemas.microsoft.com/office/drawing/2014/main" xmlns="" id="{93846B17-6C76-4FA3-8091-A44FEEBB150A}"/>
                </a:ext>
              </a:extLst>
            </p:cNvPr>
            <p:cNvSpPr/>
            <p:nvPr/>
          </p:nvSpPr>
          <p:spPr>
            <a:xfrm>
              <a:off x="7612856" y="932688"/>
              <a:ext cx="9525" cy="9525"/>
            </a:xfrm>
            <a:custGeom>
              <a:avLst/>
              <a:gdLst>
                <a:gd name="connsiteX0" fmla="*/ 10001 w 9525"/>
                <a:gd name="connsiteY0" fmla="*/ 8381 h 9525"/>
                <a:gd name="connsiteX1" fmla="*/ 7144 w 9525"/>
                <a:gd name="connsiteY1" fmla="*/ 9334 h 9525"/>
                <a:gd name="connsiteX2" fmla="*/ 10001 w 9525"/>
                <a:gd name="connsiteY2" fmla="*/ 8381 h 9525"/>
              </a:gdLst>
              <a:ahLst/>
              <a:cxnLst>
                <a:cxn ang="0">
                  <a:pos x="connsiteX0" y="connsiteY0"/>
                </a:cxn>
                <a:cxn ang="0">
                  <a:pos x="connsiteX1" y="connsiteY1"/>
                </a:cxn>
                <a:cxn ang="0">
                  <a:pos x="connsiteX2" y="connsiteY2"/>
                </a:cxn>
              </a:cxnLst>
              <a:rect l="l" t="t" r="r" b="b"/>
              <a:pathLst>
                <a:path w="9525" h="9525">
                  <a:moveTo>
                    <a:pt x="10001" y="8381"/>
                  </a:moveTo>
                  <a:cubicBezTo>
                    <a:pt x="9049" y="5524"/>
                    <a:pt x="8096" y="8381"/>
                    <a:pt x="7144" y="9334"/>
                  </a:cubicBezTo>
                  <a:cubicBezTo>
                    <a:pt x="7144" y="9334"/>
                    <a:pt x="9049" y="10286"/>
                    <a:pt x="10001" y="8381"/>
                  </a:cubicBezTo>
                  <a:close/>
                </a:path>
              </a:pathLst>
            </a:custGeom>
            <a:grpFill/>
            <a:ln w="9525" cap="flat">
              <a:noFill/>
              <a:prstDash val="solid"/>
              <a:miter/>
            </a:ln>
          </p:spPr>
          <p:txBody>
            <a:bodyPr rtlCol="0" anchor="ctr"/>
            <a:lstStyle/>
            <a:p>
              <a:endParaRPr lang="en-US"/>
            </a:p>
          </p:txBody>
        </p:sp>
        <p:sp>
          <p:nvSpPr>
            <p:cNvPr id="2349" name="Freeform: Shape 2348">
              <a:extLst>
                <a:ext uri="{FF2B5EF4-FFF2-40B4-BE49-F238E27FC236}">
                  <a16:creationId xmlns:a16="http://schemas.microsoft.com/office/drawing/2014/main" xmlns="" id="{14EE8A50-BA7C-45DA-B073-448599EE308B}"/>
                </a:ext>
              </a:extLst>
            </p:cNvPr>
            <p:cNvSpPr/>
            <p:nvPr/>
          </p:nvSpPr>
          <p:spPr>
            <a:xfrm>
              <a:off x="6955771" y="1016793"/>
              <a:ext cx="28575" cy="9525"/>
            </a:xfrm>
            <a:custGeom>
              <a:avLst/>
              <a:gdLst>
                <a:gd name="connsiteX0" fmla="*/ 28911 w 28575"/>
                <a:gd name="connsiteY0" fmla="*/ 7144 h 9525"/>
                <a:gd name="connsiteX1" fmla="*/ 28911 w 28575"/>
                <a:gd name="connsiteY1" fmla="*/ 7144 h 9525"/>
              </a:gdLst>
              <a:ahLst/>
              <a:cxnLst>
                <a:cxn ang="0">
                  <a:pos x="connsiteX0" y="connsiteY0"/>
                </a:cxn>
                <a:cxn ang="0">
                  <a:pos x="connsiteX1" y="connsiteY1"/>
                </a:cxn>
              </a:cxnLst>
              <a:rect l="l" t="t" r="r" b="b"/>
              <a:pathLst>
                <a:path w="28575" h="9525">
                  <a:moveTo>
                    <a:pt x="28911" y="7144"/>
                  </a:moveTo>
                  <a:cubicBezTo>
                    <a:pt x="19386" y="7144"/>
                    <a:pt x="-14903" y="10954"/>
                    <a:pt x="28911" y="7144"/>
                  </a:cubicBezTo>
                  <a:close/>
                </a:path>
              </a:pathLst>
            </a:custGeom>
            <a:grpFill/>
            <a:ln w="9525" cap="flat">
              <a:noFill/>
              <a:prstDash val="solid"/>
              <a:miter/>
            </a:ln>
          </p:spPr>
          <p:txBody>
            <a:bodyPr rtlCol="0" anchor="ctr"/>
            <a:lstStyle/>
            <a:p>
              <a:endParaRPr lang="en-US"/>
            </a:p>
          </p:txBody>
        </p:sp>
        <p:sp>
          <p:nvSpPr>
            <p:cNvPr id="2350" name="Freeform: Shape 2349">
              <a:extLst>
                <a:ext uri="{FF2B5EF4-FFF2-40B4-BE49-F238E27FC236}">
                  <a16:creationId xmlns:a16="http://schemas.microsoft.com/office/drawing/2014/main" xmlns="" id="{FF2A3609-287B-4DE5-AD01-A161F24E30BA}"/>
                </a:ext>
              </a:extLst>
            </p:cNvPr>
            <p:cNvSpPr/>
            <p:nvPr/>
          </p:nvSpPr>
          <p:spPr>
            <a:xfrm>
              <a:off x="7543324" y="954936"/>
              <a:ext cx="19050" cy="19050"/>
            </a:xfrm>
            <a:custGeom>
              <a:avLst/>
              <a:gdLst>
                <a:gd name="connsiteX0" fmla="*/ 7144 w 19050"/>
                <a:gd name="connsiteY0" fmla="*/ 16613 h 19050"/>
                <a:gd name="connsiteX1" fmla="*/ 7144 w 19050"/>
                <a:gd name="connsiteY1" fmla="*/ 16613 h 19050"/>
              </a:gdLst>
              <a:ahLst/>
              <a:cxnLst>
                <a:cxn ang="0">
                  <a:pos x="connsiteX0" y="connsiteY0"/>
                </a:cxn>
                <a:cxn ang="0">
                  <a:pos x="connsiteX1" y="connsiteY1"/>
                </a:cxn>
              </a:cxnLst>
              <a:rect l="l" t="t" r="r" b="b"/>
              <a:pathLst>
                <a:path w="19050" h="19050">
                  <a:moveTo>
                    <a:pt x="7144" y="16613"/>
                  </a:moveTo>
                  <a:cubicBezTo>
                    <a:pt x="34766" y="-1484"/>
                    <a:pt x="10954" y="10898"/>
                    <a:pt x="7144" y="16613"/>
                  </a:cubicBezTo>
                  <a:close/>
                </a:path>
              </a:pathLst>
            </a:custGeom>
            <a:grpFill/>
            <a:ln w="9525" cap="flat">
              <a:noFill/>
              <a:prstDash val="solid"/>
              <a:miter/>
            </a:ln>
          </p:spPr>
          <p:txBody>
            <a:bodyPr rtlCol="0" anchor="ctr"/>
            <a:lstStyle/>
            <a:p>
              <a:endParaRPr lang="en-US"/>
            </a:p>
          </p:txBody>
        </p:sp>
        <p:sp>
          <p:nvSpPr>
            <p:cNvPr id="2351" name="Freeform: Shape 2350">
              <a:extLst>
                <a:ext uri="{FF2B5EF4-FFF2-40B4-BE49-F238E27FC236}">
                  <a16:creationId xmlns:a16="http://schemas.microsoft.com/office/drawing/2014/main" xmlns="" id="{59E66DC5-5C58-4E9B-9C12-BA51AD104FC0}"/>
                </a:ext>
              </a:extLst>
            </p:cNvPr>
            <p:cNvSpPr/>
            <p:nvPr/>
          </p:nvSpPr>
          <p:spPr>
            <a:xfrm>
              <a:off x="7542242" y="938688"/>
              <a:ext cx="9525" cy="19050"/>
            </a:xfrm>
            <a:custGeom>
              <a:avLst/>
              <a:gdLst>
                <a:gd name="connsiteX0" fmla="*/ 7273 w 9525"/>
                <a:gd name="connsiteY0" fmla="*/ 7144 h 19050"/>
                <a:gd name="connsiteX1" fmla="*/ 7273 w 9525"/>
                <a:gd name="connsiteY1" fmla="*/ 7144 h 19050"/>
              </a:gdLst>
              <a:ahLst/>
              <a:cxnLst>
                <a:cxn ang="0">
                  <a:pos x="connsiteX0" y="connsiteY0"/>
                </a:cxn>
                <a:cxn ang="0">
                  <a:pos x="connsiteX1" y="connsiteY1"/>
                </a:cxn>
              </a:cxnLst>
              <a:rect l="l" t="t" r="r" b="b"/>
              <a:pathLst>
                <a:path w="9525" h="19050">
                  <a:moveTo>
                    <a:pt x="7273" y="7144"/>
                  </a:moveTo>
                  <a:cubicBezTo>
                    <a:pt x="11083" y="21431"/>
                    <a:pt x="6320" y="18574"/>
                    <a:pt x="7273" y="7144"/>
                  </a:cubicBezTo>
                  <a:close/>
                </a:path>
              </a:pathLst>
            </a:custGeom>
            <a:grpFill/>
            <a:ln w="9525" cap="flat">
              <a:noFill/>
              <a:prstDash val="solid"/>
              <a:miter/>
            </a:ln>
          </p:spPr>
          <p:txBody>
            <a:bodyPr rtlCol="0" anchor="ctr"/>
            <a:lstStyle/>
            <a:p>
              <a:endParaRPr lang="en-US"/>
            </a:p>
          </p:txBody>
        </p:sp>
        <p:sp>
          <p:nvSpPr>
            <p:cNvPr id="2352" name="Freeform: Shape 2351">
              <a:extLst>
                <a:ext uri="{FF2B5EF4-FFF2-40B4-BE49-F238E27FC236}">
                  <a16:creationId xmlns:a16="http://schemas.microsoft.com/office/drawing/2014/main" xmlns="" id="{EC8DF3B4-59F8-44FB-BD7D-E0CFC14E114D}"/>
                </a:ext>
              </a:extLst>
            </p:cNvPr>
            <p:cNvSpPr/>
            <p:nvPr/>
          </p:nvSpPr>
          <p:spPr>
            <a:xfrm>
              <a:off x="7580867" y="1065371"/>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14764"/>
                    <a:pt x="7701" y="9049"/>
                    <a:pt x="8653" y="7144"/>
                  </a:cubicBezTo>
                  <a:close/>
                </a:path>
              </a:pathLst>
            </a:custGeom>
            <a:grpFill/>
            <a:ln w="9525" cap="flat">
              <a:noFill/>
              <a:prstDash val="solid"/>
              <a:miter/>
            </a:ln>
          </p:spPr>
          <p:txBody>
            <a:bodyPr rtlCol="0" anchor="ctr"/>
            <a:lstStyle/>
            <a:p>
              <a:endParaRPr lang="en-US"/>
            </a:p>
          </p:txBody>
        </p:sp>
        <p:sp>
          <p:nvSpPr>
            <p:cNvPr id="2353" name="Freeform: Shape 2352">
              <a:extLst>
                <a:ext uri="{FF2B5EF4-FFF2-40B4-BE49-F238E27FC236}">
                  <a16:creationId xmlns:a16="http://schemas.microsoft.com/office/drawing/2014/main" xmlns="" id="{B15F6F3A-1B00-4C60-81C2-B790A8F72FFB}"/>
                </a:ext>
              </a:extLst>
            </p:cNvPr>
            <p:cNvSpPr/>
            <p:nvPr/>
          </p:nvSpPr>
          <p:spPr>
            <a:xfrm>
              <a:off x="7476209" y="933175"/>
              <a:ext cx="9525" cy="9525"/>
            </a:xfrm>
            <a:custGeom>
              <a:avLst/>
              <a:gdLst>
                <a:gd name="connsiteX0" fmla="*/ 9488 w 9525"/>
                <a:gd name="connsiteY0" fmla="*/ 10752 h 9525"/>
                <a:gd name="connsiteX1" fmla="*/ 9488 w 9525"/>
                <a:gd name="connsiteY1" fmla="*/ 10752 h 9525"/>
              </a:gdLst>
              <a:ahLst/>
              <a:cxnLst>
                <a:cxn ang="0">
                  <a:pos x="connsiteX0" y="connsiteY0"/>
                </a:cxn>
                <a:cxn ang="0">
                  <a:pos x="connsiteX1" y="connsiteY1"/>
                </a:cxn>
              </a:cxnLst>
              <a:rect l="l" t="t" r="r" b="b"/>
              <a:pathLst>
                <a:path w="9525" h="9525">
                  <a:moveTo>
                    <a:pt x="9488" y="10752"/>
                  </a:moveTo>
                  <a:cubicBezTo>
                    <a:pt x="8536" y="9800"/>
                    <a:pt x="4726" y="3132"/>
                    <a:pt x="9488" y="10752"/>
                  </a:cubicBezTo>
                  <a:close/>
                </a:path>
              </a:pathLst>
            </a:custGeom>
            <a:grpFill/>
            <a:ln w="9525" cap="flat">
              <a:noFill/>
              <a:prstDash val="solid"/>
              <a:miter/>
            </a:ln>
          </p:spPr>
          <p:txBody>
            <a:bodyPr rtlCol="0" anchor="ctr"/>
            <a:lstStyle/>
            <a:p>
              <a:endParaRPr lang="en-US"/>
            </a:p>
          </p:txBody>
        </p:sp>
        <p:sp>
          <p:nvSpPr>
            <p:cNvPr id="2354" name="Freeform: Shape 2353">
              <a:extLst>
                <a:ext uri="{FF2B5EF4-FFF2-40B4-BE49-F238E27FC236}">
                  <a16:creationId xmlns:a16="http://schemas.microsoft.com/office/drawing/2014/main" xmlns="" id="{F882DB7D-6C90-4851-918A-209E8DB8A936}"/>
                </a:ext>
              </a:extLst>
            </p:cNvPr>
            <p:cNvSpPr/>
            <p:nvPr/>
          </p:nvSpPr>
          <p:spPr>
            <a:xfrm>
              <a:off x="7478554" y="933926"/>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lnTo>
                    <a:pt x="8096" y="7144"/>
                  </a:lnTo>
                  <a:close/>
                </a:path>
              </a:pathLst>
            </a:custGeom>
            <a:grpFill/>
            <a:ln w="9525" cap="flat">
              <a:noFill/>
              <a:prstDash val="solid"/>
              <a:miter/>
            </a:ln>
          </p:spPr>
          <p:txBody>
            <a:bodyPr rtlCol="0" anchor="ctr"/>
            <a:lstStyle/>
            <a:p>
              <a:endParaRPr lang="en-US"/>
            </a:p>
          </p:txBody>
        </p:sp>
        <p:sp>
          <p:nvSpPr>
            <p:cNvPr id="2355" name="Freeform: Shape 2354">
              <a:extLst>
                <a:ext uri="{FF2B5EF4-FFF2-40B4-BE49-F238E27FC236}">
                  <a16:creationId xmlns:a16="http://schemas.microsoft.com/office/drawing/2014/main" xmlns="" id="{29B3F0FE-25CE-4BD7-8292-16C844CF7E6D}"/>
                </a:ext>
              </a:extLst>
            </p:cNvPr>
            <p:cNvSpPr/>
            <p:nvPr/>
          </p:nvSpPr>
          <p:spPr>
            <a:xfrm>
              <a:off x="7581424" y="107828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001" y="7567"/>
                    <a:pt x="14764" y="6615"/>
                    <a:pt x="7144" y="7567"/>
                  </a:cubicBezTo>
                  <a:close/>
                </a:path>
              </a:pathLst>
            </a:custGeom>
            <a:grpFill/>
            <a:ln w="9525" cap="flat">
              <a:noFill/>
              <a:prstDash val="solid"/>
              <a:miter/>
            </a:ln>
          </p:spPr>
          <p:txBody>
            <a:bodyPr rtlCol="0" anchor="ctr"/>
            <a:lstStyle/>
            <a:p>
              <a:endParaRPr lang="en-US"/>
            </a:p>
          </p:txBody>
        </p:sp>
        <p:sp>
          <p:nvSpPr>
            <p:cNvPr id="2356" name="Freeform: Shape 2355">
              <a:extLst>
                <a:ext uri="{FF2B5EF4-FFF2-40B4-BE49-F238E27FC236}">
                  <a16:creationId xmlns:a16="http://schemas.microsoft.com/office/drawing/2014/main" xmlns="" id="{A885D178-686E-4340-B604-DC9649F973BF}"/>
                </a:ext>
              </a:extLst>
            </p:cNvPr>
            <p:cNvSpPr/>
            <p:nvPr/>
          </p:nvSpPr>
          <p:spPr>
            <a:xfrm>
              <a:off x="7552315" y="1046176"/>
              <a:ext cx="9525" cy="9525"/>
            </a:xfrm>
            <a:custGeom>
              <a:avLst/>
              <a:gdLst>
                <a:gd name="connsiteX0" fmla="*/ 7677 w 9525"/>
                <a:gd name="connsiteY0" fmla="*/ 9193 h 9525"/>
                <a:gd name="connsiteX1" fmla="*/ 9582 w 9525"/>
                <a:gd name="connsiteY1" fmla="*/ 7288 h 9525"/>
                <a:gd name="connsiteX2" fmla="*/ 7677 w 9525"/>
                <a:gd name="connsiteY2" fmla="*/ 9193 h 9525"/>
              </a:gdLst>
              <a:ahLst/>
              <a:cxnLst>
                <a:cxn ang="0">
                  <a:pos x="connsiteX0" y="connsiteY0"/>
                </a:cxn>
                <a:cxn ang="0">
                  <a:pos x="connsiteX1" y="connsiteY1"/>
                </a:cxn>
                <a:cxn ang="0">
                  <a:pos x="connsiteX2" y="connsiteY2"/>
                </a:cxn>
              </a:cxnLst>
              <a:rect l="l" t="t" r="r" b="b"/>
              <a:pathLst>
                <a:path w="9525" h="9525">
                  <a:moveTo>
                    <a:pt x="7677" y="9193"/>
                  </a:moveTo>
                  <a:lnTo>
                    <a:pt x="9582" y="7288"/>
                  </a:lnTo>
                  <a:cubicBezTo>
                    <a:pt x="9582" y="8241"/>
                    <a:pt x="5772" y="5383"/>
                    <a:pt x="7677" y="9193"/>
                  </a:cubicBezTo>
                  <a:close/>
                </a:path>
              </a:pathLst>
            </a:custGeom>
            <a:grpFill/>
            <a:ln w="9525" cap="flat">
              <a:noFill/>
              <a:prstDash val="solid"/>
              <a:miter/>
            </a:ln>
          </p:spPr>
          <p:txBody>
            <a:bodyPr rtlCol="0" anchor="ctr"/>
            <a:lstStyle/>
            <a:p>
              <a:endParaRPr lang="en-US"/>
            </a:p>
          </p:txBody>
        </p:sp>
        <p:sp>
          <p:nvSpPr>
            <p:cNvPr id="2357" name="Freeform: Shape 2356">
              <a:extLst>
                <a:ext uri="{FF2B5EF4-FFF2-40B4-BE49-F238E27FC236}">
                  <a16:creationId xmlns:a16="http://schemas.microsoft.com/office/drawing/2014/main" xmlns="" id="{79C0BA2A-1C5F-4D8F-8932-0E0E9EBBA91D}"/>
                </a:ext>
              </a:extLst>
            </p:cNvPr>
            <p:cNvSpPr/>
            <p:nvPr/>
          </p:nvSpPr>
          <p:spPr>
            <a:xfrm>
              <a:off x="7456738" y="936783"/>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4194" y="13811"/>
                    <a:pt x="8956" y="8096"/>
                    <a:pt x="9909" y="7144"/>
                  </a:cubicBezTo>
                  <a:close/>
                </a:path>
              </a:pathLst>
            </a:custGeom>
            <a:grpFill/>
            <a:ln w="9525" cap="flat">
              <a:noFill/>
              <a:prstDash val="solid"/>
              <a:miter/>
            </a:ln>
          </p:spPr>
          <p:txBody>
            <a:bodyPr rtlCol="0" anchor="ctr"/>
            <a:lstStyle/>
            <a:p>
              <a:endParaRPr lang="en-US"/>
            </a:p>
          </p:txBody>
        </p:sp>
        <p:sp>
          <p:nvSpPr>
            <p:cNvPr id="2358" name="Freeform: Shape 2357">
              <a:extLst>
                <a:ext uri="{FF2B5EF4-FFF2-40B4-BE49-F238E27FC236}">
                  <a16:creationId xmlns:a16="http://schemas.microsoft.com/office/drawing/2014/main" xmlns="" id="{724E8821-31B3-4014-9DF0-42B1E8C8B22D}"/>
                </a:ext>
              </a:extLst>
            </p:cNvPr>
            <p:cNvSpPr/>
            <p:nvPr/>
          </p:nvSpPr>
          <p:spPr>
            <a:xfrm>
              <a:off x="7533553" y="1068228"/>
              <a:ext cx="9525" cy="19050"/>
            </a:xfrm>
            <a:custGeom>
              <a:avLst/>
              <a:gdLst>
                <a:gd name="connsiteX0" fmla="*/ 9294 w 9525"/>
                <a:gd name="connsiteY0" fmla="*/ 7144 h 19050"/>
                <a:gd name="connsiteX1" fmla="*/ 8342 w 9525"/>
                <a:gd name="connsiteY1" fmla="*/ 12859 h 19050"/>
                <a:gd name="connsiteX2" fmla="*/ 9294 w 9525"/>
                <a:gd name="connsiteY2" fmla="*/ 7144 h 19050"/>
              </a:gdLst>
              <a:ahLst/>
              <a:cxnLst>
                <a:cxn ang="0">
                  <a:pos x="connsiteX0" y="connsiteY0"/>
                </a:cxn>
                <a:cxn ang="0">
                  <a:pos x="connsiteX1" y="connsiteY1"/>
                </a:cxn>
                <a:cxn ang="0">
                  <a:pos x="connsiteX2" y="connsiteY2"/>
                </a:cxn>
              </a:cxnLst>
              <a:rect l="l" t="t" r="r" b="b"/>
              <a:pathLst>
                <a:path w="9525" h="19050">
                  <a:moveTo>
                    <a:pt x="9294" y="7144"/>
                  </a:moveTo>
                  <a:cubicBezTo>
                    <a:pt x="11199" y="11906"/>
                    <a:pt x="4532" y="9049"/>
                    <a:pt x="8342" y="12859"/>
                  </a:cubicBezTo>
                  <a:cubicBezTo>
                    <a:pt x="12152" y="11906"/>
                    <a:pt x="10247" y="9049"/>
                    <a:pt x="9294" y="7144"/>
                  </a:cubicBezTo>
                  <a:close/>
                </a:path>
              </a:pathLst>
            </a:custGeom>
            <a:grpFill/>
            <a:ln w="9525" cap="flat">
              <a:noFill/>
              <a:prstDash val="solid"/>
              <a:miter/>
            </a:ln>
          </p:spPr>
          <p:txBody>
            <a:bodyPr rtlCol="0" anchor="ctr"/>
            <a:lstStyle/>
            <a:p>
              <a:endParaRPr lang="en-US"/>
            </a:p>
          </p:txBody>
        </p:sp>
        <p:sp>
          <p:nvSpPr>
            <p:cNvPr id="2359" name="Freeform: Shape 2358">
              <a:extLst>
                <a:ext uri="{FF2B5EF4-FFF2-40B4-BE49-F238E27FC236}">
                  <a16:creationId xmlns:a16="http://schemas.microsoft.com/office/drawing/2014/main" xmlns="" id="{C914B0EB-01E1-4589-A0FB-A4E4A9784C91}"/>
                </a:ext>
              </a:extLst>
            </p:cNvPr>
            <p:cNvSpPr/>
            <p:nvPr/>
          </p:nvSpPr>
          <p:spPr>
            <a:xfrm>
              <a:off x="7458551" y="103012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8096"/>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2360" name="Freeform: Shape 2359">
              <a:extLst>
                <a:ext uri="{FF2B5EF4-FFF2-40B4-BE49-F238E27FC236}">
                  <a16:creationId xmlns:a16="http://schemas.microsoft.com/office/drawing/2014/main" xmlns="" id="{188E6C98-4EE5-4D53-BBA8-604E77B20CE6}"/>
                </a:ext>
              </a:extLst>
            </p:cNvPr>
            <p:cNvSpPr/>
            <p:nvPr/>
          </p:nvSpPr>
          <p:spPr>
            <a:xfrm>
              <a:off x="7459504" y="1029028"/>
              <a:ext cx="9525" cy="9525"/>
            </a:xfrm>
            <a:custGeom>
              <a:avLst/>
              <a:gdLst>
                <a:gd name="connsiteX0" fmla="*/ 7144 w 9525"/>
                <a:gd name="connsiteY0" fmla="*/ 8244 h 9525"/>
                <a:gd name="connsiteX1" fmla="*/ 10954 w 9525"/>
                <a:gd name="connsiteY1" fmla="*/ 8244 h 9525"/>
                <a:gd name="connsiteX2" fmla="*/ 7144 w 9525"/>
                <a:gd name="connsiteY2" fmla="*/ 8244 h 9525"/>
              </a:gdLst>
              <a:ahLst/>
              <a:cxnLst>
                <a:cxn ang="0">
                  <a:pos x="connsiteX0" y="connsiteY0"/>
                </a:cxn>
                <a:cxn ang="0">
                  <a:pos x="connsiteX1" y="connsiteY1"/>
                </a:cxn>
                <a:cxn ang="0">
                  <a:pos x="connsiteX2" y="connsiteY2"/>
                </a:cxn>
              </a:cxnLst>
              <a:rect l="l" t="t" r="r" b="b"/>
              <a:pathLst>
                <a:path w="9525" h="9525">
                  <a:moveTo>
                    <a:pt x="7144" y="8244"/>
                  </a:moveTo>
                  <a:cubicBezTo>
                    <a:pt x="8096" y="8244"/>
                    <a:pt x="10001" y="10149"/>
                    <a:pt x="10954" y="8244"/>
                  </a:cubicBezTo>
                  <a:cubicBezTo>
                    <a:pt x="9049" y="6339"/>
                    <a:pt x="8096" y="7291"/>
                    <a:pt x="7144" y="8244"/>
                  </a:cubicBezTo>
                  <a:close/>
                </a:path>
              </a:pathLst>
            </a:custGeom>
            <a:grpFill/>
            <a:ln w="9525" cap="flat">
              <a:noFill/>
              <a:prstDash val="solid"/>
              <a:miter/>
            </a:ln>
          </p:spPr>
          <p:txBody>
            <a:bodyPr rtlCol="0" anchor="ctr"/>
            <a:lstStyle/>
            <a:p>
              <a:endParaRPr lang="en-US"/>
            </a:p>
          </p:txBody>
        </p:sp>
        <p:sp>
          <p:nvSpPr>
            <p:cNvPr id="2361" name="Freeform: Shape 2360">
              <a:extLst>
                <a:ext uri="{FF2B5EF4-FFF2-40B4-BE49-F238E27FC236}">
                  <a16:creationId xmlns:a16="http://schemas.microsoft.com/office/drawing/2014/main" xmlns="" id="{95D6C2DA-1982-42FF-9BC7-B9152D63C7FC}"/>
                </a:ext>
              </a:extLst>
            </p:cNvPr>
            <p:cNvSpPr/>
            <p:nvPr/>
          </p:nvSpPr>
          <p:spPr>
            <a:xfrm>
              <a:off x="7445121" y="1029686"/>
              <a:ext cx="9525" cy="9525"/>
            </a:xfrm>
            <a:custGeom>
              <a:avLst/>
              <a:gdLst>
                <a:gd name="connsiteX0" fmla="*/ 7239 w 9525"/>
                <a:gd name="connsiteY0" fmla="*/ 10443 h 9525"/>
                <a:gd name="connsiteX1" fmla="*/ 7239 w 9525"/>
                <a:gd name="connsiteY1" fmla="*/ 10443 h 9525"/>
              </a:gdLst>
              <a:ahLst/>
              <a:cxnLst>
                <a:cxn ang="0">
                  <a:pos x="connsiteX0" y="connsiteY0"/>
                </a:cxn>
                <a:cxn ang="0">
                  <a:pos x="connsiteX1" y="connsiteY1"/>
                </a:cxn>
              </a:cxnLst>
              <a:rect l="l" t="t" r="r" b="b"/>
              <a:pathLst>
                <a:path w="9525" h="9525">
                  <a:moveTo>
                    <a:pt x="7239" y="10443"/>
                  </a:moveTo>
                  <a:cubicBezTo>
                    <a:pt x="12954" y="4728"/>
                    <a:pt x="6286" y="7586"/>
                    <a:pt x="7239" y="10443"/>
                  </a:cubicBezTo>
                  <a:close/>
                </a:path>
              </a:pathLst>
            </a:custGeom>
            <a:grpFill/>
            <a:ln w="9525" cap="flat">
              <a:noFill/>
              <a:prstDash val="solid"/>
              <a:miter/>
            </a:ln>
          </p:spPr>
          <p:txBody>
            <a:bodyPr rtlCol="0" anchor="ctr"/>
            <a:lstStyle/>
            <a:p>
              <a:endParaRPr lang="en-US"/>
            </a:p>
          </p:txBody>
        </p:sp>
        <p:sp>
          <p:nvSpPr>
            <p:cNvPr id="2362" name="Freeform: Shape 2361">
              <a:extLst>
                <a:ext uri="{FF2B5EF4-FFF2-40B4-BE49-F238E27FC236}">
                  <a16:creationId xmlns:a16="http://schemas.microsoft.com/office/drawing/2014/main" xmlns="" id="{4CFFC02D-D50F-4986-8B56-EF1DB7499335}"/>
                </a:ext>
              </a:extLst>
            </p:cNvPr>
            <p:cNvSpPr/>
            <p:nvPr/>
          </p:nvSpPr>
          <p:spPr>
            <a:xfrm>
              <a:off x="7347109" y="940446"/>
              <a:ext cx="19050" cy="9525"/>
            </a:xfrm>
            <a:custGeom>
              <a:avLst/>
              <a:gdLst>
                <a:gd name="connsiteX0" fmla="*/ 7144 w 19050"/>
                <a:gd name="connsiteY0" fmla="*/ 8244 h 9525"/>
                <a:gd name="connsiteX1" fmla="*/ 7144 w 19050"/>
                <a:gd name="connsiteY1" fmla="*/ 8244 h 9525"/>
              </a:gdLst>
              <a:ahLst/>
              <a:cxnLst>
                <a:cxn ang="0">
                  <a:pos x="connsiteX0" y="connsiteY0"/>
                </a:cxn>
                <a:cxn ang="0">
                  <a:pos x="connsiteX1" y="connsiteY1"/>
                </a:cxn>
              </a:cxnLst>
              <a:rect l="l" t="t" r="r" b="b"/>
              <a:pathLst>
                <a:path w="19050" h="9525">
                  <a:moveTo>
                    <a:pt x="7144" y="8244"/>
                  </a:moveTo>
                  <a:cubicBezTo>
                    <a:pt x="21431" y="12054"/>
                    <a:pt x="17621" y="4434"/>
                    <a:pt x="7144" y="8244"/>
                  </a:cubicBezTo>
                  <a:close/>
                </a:path>
              </a:pathLst>
            </a:custGeom>
            <a:grpFill/>
            <a:ln w="9525" cap="flat">
              <a:noFill/>
              <a:prstDash val="solid"/>
              <a:miter/>
            </a:ln>
          </p:spPr>
          <p:txBody>
            <a:bodyPr rtlCol="0" anchor="ctr"/>
            <a:lstStyle/>
            <a:p>
              <a:endParaRPr lang="en-US"/>
            </a:p>
          </p:txBody>
        </p:sp>
        <p:sp>
          <p:nvSpPr>
            <p:cNvPr id="2363" name="Freeform: Shape 2362">
              <a:extLst>
                <a:ext uri="{FF2B5EF4-FFF2-40B4-BE49-F238E27FC236}">
                  <a16:creationId xmlns:a16="http://schemas.microsoft.com/office/drawing/2014/main" xmlns="" id="{EA8E9007-5291-41CA-A61F-B63B13F232F9}"/>
                </a:ext>
              </a:extLst>
            </p:cNvPr>
            <p:cNvSpPr/>
            <p:nvPr/>
          </p:nvSpPr>
          <p:spPr>
            <a:xfrm>
              <a:off x="7358539" y="938688"/>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9049" y="7144"/>
                  </a:cubicBezTo>
                  <a:cubicBezTo>
                    <a:pt x="8096" y="8096"/>
                    <a:pt x="7144" y="8096"/>
                    <a:pt x="7144" y="8096"/>
                  </a:cubicBezTo>
                  <a:close/>
                </a:path>
              </a:pathLst>
            </a:custGeom>
            <a:grpFill/>
            <a:ln w="9525" cap="flat">
              <a:noFill/>
              <a:prstDash val="solid"/>
              <a:miter/>
            </a:ln>
          </p:spPr>
          <p:txBody>
            <a:bodyPr rtlCol="0" anchor="ctr"/>
            <a:lstStyle/>
            <a:p>
              <a:endParaRPr lang="en-US"/>
            </a:p>
          </p:txBody>
        </p:sp>
        <p:sp>
          <p:nvSpPr>
            <p:cNvPr id="2364" name="Freeform: Shape 2363">
              <a:extLst>
                <a:ext uri="{FF2B5EF4-FFF2-40B4-BE49-F238E27FC236}">
                  <a16:creationId xmlns:a16="http://schemas.microsoft.com/office/drawing/2014/main" xmlns="" id="{54275E84-8388-4B44-A063-965EE94AB214}"/>
                </a:ext>
              </a:extLst>
            </p:cNvPr>
            <p:cNvSpPr/>
            <p:nvPr/>
          </p:nvSpPr>
          <p:spPr>
            <a:xfrm>
              <a:off x="7501625" y="1081563"/>
              <a:ext cx="9525" cy="19050"/>
            </a:xfrm>
            <a:custGeom>
              <a:avLst/>
              <a:gdLst>
                <a:gd name="connsiteX0" fmla="*/ 8837 w 9525"/>
                <a:gd name="connsiteY0" fmla="*/ 7144 h 19050"/>
                <a:gd name="connsiteX1" fmla="*/ 8837 w 9525"/>
                <a:gd name="connsiteY1" fmla="*/ 7144 h 19050"/>
              </a:gdLst>
              <a:ahLst/>
              <a:cxnLst>
                <a:cxn ang="0">
                  <a:pos x="connsiteX0" y="connsiteY0"/>
                </a:cxn>
                <a:cxn ang="0">
                  <a:pos x="connsiteX1" y="connsiteY1"/>
                </a:cxn>
              </a:cxnLst>
              <a:rect l="l" t="t" r="r" b="b"/>
              <a:pathLst>
                <a:path w="9525" h="19050">
                  <a:moveTo>
                    <a:pt x="8837" y="7144"/>
                  </a:moveTo>
                  <a:cubicBezTo>
                    <a:pt x="5027" y="20479"/>
                    <a:pt x="8837" y="9049"/>
                    <a:pt x="8837" y="7144"/>
                  </a:cubicBezTo>
                  <a:close/>
                </a:path>
              </a:pathLst>
            </a:custGeom>
            <a:grpFill/>
            <a:ln w="9525" cap="flat">
              <a:noFill/>
              <a:prstDash val="solid"/>
              <a:miter/>
            </a:ln>
          </p:spPr>
          <p:txBody>
            <a:bodyPr rtlCol="0" anchor="ctr"/>
            <a:lstStyle/>
            <a:p>
              <a:endParaRPr lang="en-US"/>
            </a:p>
          </p:txBody>
        </p:sp>
        <p:sp>
          <p:nvSpPr>
            <p:cNvPr id="2365" name="Freeform: Shape 2364">
              <a:extLst>
                <a:ext uri="{FF2B5EF4-FFF2-40B4-BE49-F238E27FC236}">
                  <a16:creationId xmlns:a16="http://schemas.microsoft.com/office/drawing/2014/main" xmlns="" id="{41760391-A388-4E8A-B340-4124AB97B22D}"/>
                </a:ext>
              </a:extLst>
            </p:cNvPr>
            <p:cNvSpPr/>
            <p:nvPr/>
          </p:nvSpPr>
          <p:spPr>
            <a:xfrm>
              <a:off x="7340288" y="939565"/>
              <a:ext cx="9525" cy="9525"/>
            </a:xfrm>
            <a:custGeom>
              <a:avLst/>
              <a:gdLst>
                <a:gd name="connsiteX0" fmla="*/ 7297 w 9525"/>
                <a:gd name="connsiteY0" fmla="*/ 8172 h 9525"/>
                <a:gd name="connsiteX1" fmla="*/ 10154 w 9525"/>
                <a:gd name="connsiteY1" fmla="*/ 9125 h 9525"/>
                <a:gd name="connsiteX2" fmla="*/ 7297 w 9525"/>
                <a:gd name="connsiteY2" fmla="*/ 8172 h 9525"/>
              </a:gdLst>
              <a:ahLst/>
              <a:cxnLst>
                <a:cxn ang="0">
                  <a:pos x="connsiteX0" y="connsiteY0"/>
                </a:cxn>
                <a:cxn ang="0">
                  <a:pos x="connsiteX1" y="connsiteY1"/>
                </a:cxn>
                <a:cxn ang="0">
                  <a:pos x="connsiteX2" y="connsiteY2"/>
                </a:cxn>
              </a:cxnLst>
              <a:rect l="l" t="t" r="r" b="b"/>
              <a:pathLst>
                <a:path w="9525" h="9525">
                  <a:moveTo>
                    <a:pt x="7297" y="8172"/>
                  </a:moveTo>
                  <a:cubicBezTo>
                    <a:pt x="8249" y="8172"/>
                    <a:pt x="9202" y="8172"/>
                    <a:pt x="10154" y="9125"/>
                  </a:cubicBezTo>
                  <a:cubicBezTo>
                    <a:pt x="10154" y="5315"/>
                    <a:pt x="6344" y="8172"/>
                    <a:pt x="7297" y="8172"/>
                  </a:cubicBezTo>
                  <a:close/>
                </a:path>
              </a:pathLst>
            </a:custGeom>
            <a:grpFill/>
            <a:ln w="9525" cap="flat">
              <a:noFill/>
              <a:prstDash val="solid"/>
              <a:miter/>
            </a:ln>
          </p:spPr>
          <p:txBody>
            <a:bodyPr rtlCol="0" anchor="ctr"/>
            <a:lstStyle/>
            <a:p>
              <a:endParaRPr lang="en-US"/>
            </a:p>
          </p:txBody>
        </p:sp>
        <p:sp>
          <p:nvSpPr>
            <p:cNvPr id="2366" name="Freeform: Shape 2365">
              <a:extLst>
                <a:ext uri="{FF2B5EF4-FFF2-40B4-BE49-F238E27FC236}">
                  <a16:creationId xmlns:a16="http://schemas.microsoft.com/office/drawing/2014/main" xmlns="" id="{E9E85DBA-A278-419D-BFEA-F6E0AA0F5979}"/>
                </a:ext>
              </a:extLst>
            </p:cNvPr>
            <p:cNvSpPr/>
            <p:nvPr/>
          </p:nvSpPr>
          <p:spPr>
            <a:xfrm>
              <a:off x="7398544" y="1026861"/>
              <a:ext cx="19050" cy="9525"/>
            </a:xfrm>
            <a:custGeom>
              <a:avLst/>
              <a:gdLst>
                <a:gd name="connsiteX0" fmla="*/ 7144 w 19050"/>
                <a:gd name="connsiteY0" fmla="*/ 9458 h 9525"/>
                <a:gd name="connsiteX1" fmla="*/ 11906 w 19050"/>
                <a:gd name="connsiteY1" fmla="*/ 10411 h 9525"/>
                <a:gd name="connsiteX2" fmla="*/ 7144 w 19050"/>
                <a:gd name="connsiteY2" fmla="*/ 9458 h 9525"/>
              </a:gdLst>
              <a:ahLst/>
              <a:cxnLst>
                <a:cxn ang="0">
                  <a:pos x="connsiteX0" y="connsiteY0"/>
                </a:cxn>
                <a:cxn ang="0">
                  <a:pos x="connsiteX1" y="connsiteY1"/>
                </a:cxn>
                <a:cxn ang="0">
                  <a:pos x="connsiteX2" y="connsiteY2"/>
                </a:cxn>
              </a:cxnLst>
              <a:rect l="l" t="t" r="r" b="b"/>
              <a:pathLst>
                <a:path w="19050" h="9525">
                  <a:moveTo>
                    <a:pt x="7144" y="9458"/>
                  </a:moveTo>
                  <a:cubicBezTo>
                    <a:pt x="8096" y="11363"/>
                    <a:pt x="10001" y="10411"/>
                    <a:pt x="11906" y="10411"/>
                  </a:cubicBezTo>
                  <a:cubicBezTo>
                    <a:pt x="10001" y="10411"/>
                    <a:pt x="8096" y="3743"/>
                    <a:pt x="7144" y="9458"/>
                  </a:cubicBezTo>
                  <a:close/>
                </a:path>
              </a:pathLst>
            </a:custGeom>
            <a:grpFill/>
            <a:ln w="9525" cap="flat">
              <a:noFill/>
              <a:prstDash val="solid"/>
              <a:miter/>
            </a:ln>
          </p:spPr>
          <p:txBody>
            <a:bodyPr rtlCol="0" anchor="ctr"/>
            <a:lstStyle/>
            <a:p>
              <a:endParaRPr lang="en-US"/>
            </a:p>
          </p:txBody>
        </p:sp>
        <p:sp>
          <p:nvSpPr>
            <p:cNvPr id="2367" name="Freeform: Shape 2366">
              <a:extLst>
                <a:ext uri="{FF2B5EF4-FFF2-40B4-BE49-F238E27FC236}">
                  <a16:creationId xmlns:a16="http://schemas.microsoft.com/office/drawing/2014/main" xmlns="" id="{A2C48736-4FE5-4A28-BBAA-E1CBE50C4AE6}"/>
                </a:ext>
              </a:extLst>
            </p:cNvPr>
            <p:cNvSpPr/>
            <p:nvPr/>
          </p:nvSpPr>
          <p:spPr>
            <a:xfrm>
              <a:off x="7329964" y="956592"/>
              <a:ext cx="9525" cy="19050"/>
            </a:xfrm>
            <a:custGeom>
              <a:avLst/>
              <a:gdLst>
                <a:gd name="connsiteX0" fmla="*/ 7144 w 9525"/>
                <a:gd name="connsiteY0" fmla="*/ 8290 h 19050"/>
                <a:gd name="connsiteX1" fmla="*/ 9049 w 9525"/>
                <a:gd name="connsiteY1" fmla="*/ 14005 h 19050"/>
                <a:gd name="connsiteX2" fmla="*/ 7144 w 9525"/>
                <a:gd name="connsiteY2" fmla="*/ 8290 h 19050"/>
              </a:gdLst>
              <a:ahLst/>
              <a:cxnLst>
                <a:cxn ang="0">
                  <a:pos x="connsiteX0" y="connsiteY0"/>
                </a:cxn>
                <a:cxn ang="0">
                  <a:pos x="connsiteX1" y="connsiteY1"/>
                </a:cxn>
                <a:cxn ang="0">
                  <a:pos x="connsiteX2" y="connsiteY2"/>
                </a:cxn>
              </a:cxnLst>
              <a:rect l="l" t="t" r="r" b="b"/>
              <a:pathLst>
                <a:path w="9525" h="19050">
                  <a:moveTo>
                    <a:pt x="7144" y="8290"/>
                  </a:moveTo>
                  <a:cubicBezTo>
                    <a:pt x="8096" y="8290"/>
                    <a:pt x="9049" y="11148"/>
                    <a:pt x="9049" y="14005"/>
                  </a:cubicBezTo>
                  <a:cubicBezTo>
                    <a:pt x="10001" y="11148"/>
                    <a:pt x="10954" y="4480"/>
                    <a:pt x="7144" y="8290"/>
                  </a:cubicBezTo>
                  <a:close/>
                </a:path>
              </a:pathLst>
            </a:custGeom>
            <a:grpFill/>
            <a:ln w="9525" cap="flat">
              <a:noFill/>
              <a:prstDash val="solid"/>
              <a:miter/>
            </a:ln>
          </p:spPr>
          <p:txBody>
            <a:bodyPr rtlCol="0" anchor="ctr"/>
            <a:lstStyle/>
            <a:p>
              <a:endParaRPr lang="en-US"/>
            </a:p>
          </p:txBody>
        </p:sp>
        <p:sp>
          <p:nvSpPr>
            <p:cNvPr id="2368" name="Freeform: Shape 2367">
              <a:extLst>
                <a:ext uri="{FF2B5EF4-FFF2-40B4-BE49-F238E27FC236}">
                  <a16:creationId xmlns:a16="http://schemas.microsoft.com/office/drawing/2014/main" xmlns="" id="{190EC627-10E7-499B-942B-4B692EDDC219}"/>
                </a:ext>
              </a:extLst>
            </p:cNvPr>
            <p:cNvSpPr/>
            <p:nvPr/>
          </p:nvSpPr>
          <p:spPr>
            <a:xfrm>
              <a:off x="7390924" y="1028329"/>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15716" y="6085"/>
                    <a:pt x="7144" y="7990"/>
                  </a:cubicBezTo>
                  <a:close/>
                </a:path>
              </a:pathLst>
            </a:custGeom>
            <a:grpFill/>
            <a:ln w="9525" cap="flat">
              <a:noFill/>
              <a:prstDash val="solid"/>
              <a:miter/>
            </a:ln>
          </p:spPr>
          <p:txBody>
            <a:bodyPr rtlCol="0" anchor="ctr"/>
            <a:lstStyle/>
            <a:p>
              <a:endParaRPr lang="en-US"/>
            </a:p>
          </p:txBody>
        </p:sp>
        <p:sp>
          <p:nvSpPr>
            <p:cNvPr id="2369" name="Freeform: Shape 2368">
              <a:extLst>
                <a:ext uri="{FF2B5EF4-FFF2-40B4-BE49-F238E27FC236}">
                  <a16:creationId xmlns:a16="http://schemas.microsoft.com/office/drawing/2014/main" xmlns="" id="{B1EC2CDC-203B-4787-8714-C620C8A2A5C1}"/>
                </a:ext>
              </a:extLst>
            </p:cNvPr>
            <p:cNvSpPr/>
            <p:nvPr/>
          </p:nvSpPr>
          <p:spPr>
            <a:xfrm>
              <a:off x="7407519" y="1069159"/>
              <a:ext cx="9525" cy="19050"/>
            </a:xfrm>
            <a:custGeom>
              <a:avLst/>
              <a:gdLst>
                <a:gd name="connsiteX0" fmla="*/ 7694 w 9525"/>
                <a:gd name="connsiteY0" fmla="*/ 20500 h 19050"/>
                <a:gd name="connsiteX1" fmla="*/ 7694 w 9525"/>
                <a:gd name="connsiteY1" fmla="*/ 20500 h 19050"/>
              </a:gdLst>
              <a:ahLst/>
              <a:cxnLst>
                <a:cxn ang="0">
                  <a:pos x="connsiteX0" y="connsiteY0"/>
                </a:cxn>
                <a:cxn ang="0">
                  <a:pos x="connsiteX1" y="connsiteY1"/>
                </a:cxn>
              </a:cxnLst>
              <a:rect l="l" t="t" r="r" b="b"/>
              <a:pathLst>
                <a:path w="9525" h="19050">
                  <a:moveTo>
                    <a:pt x="7694" y="20500"/>
                  </a:moveTo>
                  <a:cubicBezTo>
                    <a:pt x="5789" y="23358"/>
                    <a:pt x="9599" y="-10932"/>
                    <a:pt x="7694" y="20500"/>
                  </a:cubicBezTo>
                  <a:close/>
                </a:path>
              </a:pathLst>
            </a:custGeom>
            <a:grpFill/>
            <a:ln w="9525" cap="flat">
              <a:noFill/>
              <a:prstDash val="solid"/>
              <a:miter/>
            </a:ln>
          </p:spPr>
          <p:txBody>
            <a:bodyPr rtlCol="0" anchor="ctr"/>
            <a:lstStyle/>
            <a:p>
              <a:endParaRPr lang="en-US"/>
            </a:p>
          </p:txBody>
        </p:sp>
        <p:sp>
          <p:nvSpPr>
            <p:cNvPr id="2370" name="Freeform: Shape 2369">
              <a:extLst>
                <a:ext uri="{FF2B5EF4-FFF2-40B4-BE49-F238E27FC236}">
                  <a16:creationId xmlns:a16="http://schemas.microsoft.com/office/drawing/2014/main" xmlns="" id="{A451B70B-E71E-4305-92AA-EFE76911F262}"/>
                </a:ext>
              </a:extLst>
            </p:cNvPr>
            <p:cNvSpPr/>
            <p:nvPr/>
          </p:nvSpPr>
          <p:spPr>
            <a:xfrm>
              <a:off x="7400449" y="1073943"/>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8096" y="7144"/>
                    <a:pt x="9049" y="7144"/>
                    <a:pt x="9049" y="7144"/>
                  </a:cubicBezTo>
                  <a:close/>
                </a:path>
              </a:pathLst>
            </a:custGeom>
            <a:grpFill/>
            <a:ln w="9525" cap="flat">
              <a:noFill/>
              <a:prstDash val="solid"/>
              <a:miter/>
            </a:ln>
          </p:spPr>
          <p:txBody>
            <a:bodyPr rtlCol="0" anchor="ctr"/>
            <a:lstStyle/>
            <a:p>
              <a:endParaRPr lang="en-US"/>
            </a:p>
          </p:txBody>
        </p:sp>
        <p:sp>
          <p:nvSpPr>
            <p:cNvPr id="2371" name="Freeform: Shape 2370">
              <a:extLst>
                <a:ext uri="{FF2B5EF4-FFF2-40B4-BE49-F238E27FC236}">
                  <a16:creationId xmlns:a16="http://schemas.microsoft.com/office/drawing/2014/main" xmlns="" id="{CA7213EA-64EA-4DAE-9DAC-1F3B2A4618D5}"/>
                </a:ext>
              </a:extLst>
            </p:cNvPr>
            <p:cNvSpPr/>
            <p:nvPr/>
          </p:nvSpPr>
          <p:spPr>
            <a:xfrm>
              <a:off x="7319486" y="106060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8096" y="8096"/>
                    <a:pt x="8096" y="7144"/>
                  </a:cubicBezTo>
                  <a:cubicBezTo>
                    <a:pt x="7144" y="8096"/>
                    <a:pt x="7144" y="8096"/>
                    <a:pt x="7144" y="9049"/>
                  </a:cubicBezTo>
                  <a:close/>
                </a:path>
              </a:pathLst>
            </a:custGeom>
            <a:grpFill/>
            <a:ln w="9525" cap="flat">
              <a:noFill/>
              <a:prstDash val="solid"/>
              <a:miter/>
            </a:ln>
          </p:spPr>
          <p:txBody>
            <a:bodyPr rtlCol="0" anchor="ctr"/>
            <a:lstStyle/>
            <a:p>
              <a:endParaRPr lang="en-US"/>
            </a:p>
          </p:txBody>
        </p:sp>
        <p:sp>
          <p:nvSpPr>
            <p:cNvPr id="2372" name="Freeform: Shape 2371">
              <a:extLst>
                <a:ext uri="{FF2B5EF4-FFF2-40B4-BE49-F238E27FC236}">
                  <a16:creationId xmlns:a16="http://schemas.microsoft.com/office/drawing/2014/main" xmlns="" id="{5D79D16B-A238-4388-9D5B-6E981F9DF110}"/>
                </a:ext>
              </a:extLst>
            </p:cNvPr>
            <p:cNvSpPr/>
            <p:nvPr/>
          </p:nvSpPr>
          <p:spPr>
            <a:xfrm>
              <a:off x="7383867" y="1077738"/>
              <a:ext cx="9525" cy="9525"/>
            </a:xfrm>
            <a:custGeom>
              <a:avLst/>
              <a:gdLst>
                <a:gd name="connsiteX0" fmla="*/ 8485 w 9525"/>
                <a:gd name="connsiteY0" fmla="*/ 9064 h 9525"/>
                <a:gd name="connsiteX1" fmla="*/ 8485 w 9525"/>
                <a:gd name="connsiteY1" fmla="*/ 9064 h 9525"/>
              </a:gdLst>
              <a:ahLst/>
              <a:cxnLst>
                <a:cxn ang="0">
                  <a:pos x="connsiteX0" y="connsiteY0"/>
                </a:cxn>
                <a:cxn ang="0">
                  <a:pos x="connsiteX1" y="connsiteY1"/>
                </a:cxn>
              </a:cxnLst>
              <a:rect l="l" t="t" r="r" b="b"/>
              <a:pathLst>
                <a:path w="9525" h="9525">
                  <a:moveTo>
                    <a:pt x="8485" y="9064"/>
                  </a:moveTo>
                  <a:cubicBezTo>
                    <a:pt x="4675" y="4302"/>
                    <a:pt x="10390" y="10017"/>
                    <a:pt x="8485" y="9064"/>
                  </a:cubicBezTo>
                  <a:close/>
                </a:path>
              </a:pathLst>
            </a:custGeom>
            <a:grpFill/>
            <a:ln w="9525" cap="flat">
              <a:noFill/>
              <a:prstDash val="solid"/>
              <a:miter/>
            </a:ln>
          </p:spPr>
          <p:txBody>
            <a:bodyPr rtlCol="0" anchor="ctr"/>
            <a:lstStyle/>
            <a:p>
              <a:endParaRPr lang="en-US"/>
            </a:p>
          </p:txBody>
        </p:sp>
        <p:sp>
          <p:nvSpPr>
            <p:cNvPr id="2373" name="Freeform: Shape 2372">
              <a:extLst>
                <a:ext uri="{FF2B5EF4-FFF2-40B4-BE49-F238E27FC236}">
                  <a16:creationId xmlns:a16="http://schemas.microsoft.com/office/drawing/2014/main" xmlns="" id="{E46CAF8D-9F8C-42D6-9A22-EA3E989C9B20}"/>
                </a:ext>
              </a:extLst>
            </p:cNvPr>
            <p:cNvSpPr/>
            <p:nvPr/>
          </p:nvSpPr>
          <p:spPr>
            <a:xfrm>
              <a:off x="7280434" y="946511"/>
              <a:ext cx="9525" cy="9525"/>
            </a:xfrm>
            <a:custGeom>
              <a:avLst/>
              <a:gdLst>
                <a:gd name="connsiteX0" fmla="*/ 7144 w 9525"/>
                <a:gd name="connsiteY0" fmla="*/ 10751 h 9525"/>
                <a:gd name="connsiteX1" fmla="*/ 7144 w 9525"/>
                <a:gd name="connsiteY1" fmla="*/ 10751 h 9525"/>
              </a:gdLst>
              <a:ahLst/>
              <a:cxnLst>
                <a:cxn ang="0">
                  <a:pos x="connsiteX0" y="connsiteY0"/>
                </a:cxn>
                <a:cxn ang="0">
                  <a:pos x="connsiteX1" y="connsiteY1"/>
                </a:cxn>
              </a:cxnLst>
              <a:rect l="l" t="t" r="r" b="b"/>
              <a:pathLst>
                <a:path w="9525" h="9525">
                  <a:moveTo>
                    <a:pt x="7144" y="10751"/>
                  </a:moveTo>
                  <a:cubicBezTo>
                    <a:pt x="8096" y="5036"/>
                    <a:pt x="8096" y="6941"/>
                    <a:pt x="7144" y="10751"/>
                  </a:cubicBezTo>
                  <a:close/>
                </a:path>
              </a:pathLst>
            </a:custGeom>
            <a:grpFill/>
            <a:ln w="9525" cap="flat">
              <a:noFill/>
              <a:prstDash val="solid"/>
              <a:miter/>
            </a:ln>
          </p:spPr>
          <p:txBody>
            <a:bodyPr rtlCol="0" anchor="ctr"/>
            <a:lstStyle/>
            <a:p>
              <a:endParaRPr lang="en-US"/>
            </a:p>
          </p:txBody>
        </p:sp>
        <p:sp>
          <p:nvSpPr>
            <p:cNvPr id="2374" name="Freeform: Shape 2373">
              <a:extLst>
                <a:ext uri="{FF2B5EF4-FFF2-40B4-BE49-F238E27FC236}">
                  <a16:creationId xmlns:a16="http://schemas.microsoft.com/office/drawing/2014/main" xmlns="" id="{CA538010-A3D4-4B43-B990-118EF3AEDC16}"/>
                </a:ext>
              </a:extLst>
            </p:cNvPr>
            <p:cNvSpPr/>
            <p:nvPr/>
          </p:nvSpPr>
          <p:spPr>
            <a:xfrm>
              <a:off x="7278529" y="9463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2375" name="Freeform: Shape 2374">
              <a:extLst>
                <a:ext uri="{FF2B5EF4-FFF2-40B4-BE49-F238E27FC236}">
                  <a16:creationId xmlns:a16="http://schemas.microsoft.com/office/drawing/2014/main" xmlns="" id="{60D071A5-0C95-437D-941C-A37715C52989}"/>
                </a:ext>
              </a:extLst>
            </p:cNvPr>
            <p:cNvSpPr/>
            <p:nvPr/>
          </p:nvSpPr>
          <p:spPr>
            <a:xfrm>
              <a:off x="7328059" y="1055846"/>
              <a:ext cx="9525" cy="9525"/>
            </a:xfrm>
            <a:custGeom>
              <a:avLst/>
              <a:gdLst>
                <a:gd name="connsiteX0" fmla="*/ 7144 w 9525"/>
                <a:gd name="connsiteY0" fmla="*/ 9049 h 9525"/>
                <a:gd name="connsiteX1" fmla="*/ 10954 w 9525"/>
                <a:gd name="connsiteY1" fmla="*/ 8096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9049" y="9049"/>
                    <a:pt x="10001" y="9049"/>
                    <a:pt x="10954" y="8096"/>
                  </a:cubicBezTo>
                  <a:cubicBezTo>
                    <a:pt x="10954" y="7144"/>
                    <a:pt x="7144" y="6191"/>
                    <a:pt x="7144" y="9049"/>
                  </a:cubicBezTo>
                  <a:close/>
                </a:path>
              </a:pathLst>
            </a:custGeom>
            <a:grpFill/>
            <a:ln w="9525" cap="flat">
              <a:noFill/>
              <a:prstDash val="solid"/>
              <a:miter/>
            </a:ln>
          </p:spPr>
          <p:txBody>
            <a:bodyPr rtlCol="0" anchor="ctr"/>
            <a:lstStyle/>
            <a:p>
              <a:endParaRPr lang="en-US"/>
            </a:p>
          </p:txBody>
        </p:sp>
        <p:sp>
          <p:nvSpPr>
            <p:cNvPr id="2376" name="Freeform: Shape 2375">
              <a:extLst>
                <a:ext uri="{FF2B5EF4-FFF2-40B4-BE49-F238E27FC236}">
                  <a16:creationId xmlns:a16="http://schemas.microsoft.com/office/drawing/2014/main" xmlns="" id="{6E500D4D-E14A-40B0-A21F-16F5638E22ED}"/>
                </a:ext>
              </a:extLst>
            </p:cNvPr>
            <p:cNvSpPr/>
            <p:nvPr/>
          </p:nvSpPr>
          <p:spPr>
            <a:xfrm>
              <a:off x="7266146" y="959008"/>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15716" y="3969"/>
                    <a:pt x="7144" y="9684"/>
                    <a:pt x="7144" y="9684"/>
                  </a:cubicBezTo>
                  <a:close/>
                </a:path>
              </a:pathLst>
            </a:custGeom>
            <a:grpFill/>
            <a:ln w="9525" cap="flat">
              <a:noFill/>
              <a:prstDash val="solid"/>
              <a:miter/>
            </a:ln>
          </p:spPr>
          <p:txBody>
            <a:bodyPr rtlCol="0" anchor="ctr"/>
            <a:lstStyle/>
            <a:p>
              <a:endParaRPr lang="en-US"/>
            </a:p>
          </p:txBody>
        </p:sp>
        <p:sp>
          <p:nvSpPr>
            <p:cNvPr id="2377" name="Freeform: Shape 2376">
              <a:extLst>
                <a:ext uri="{FF2B5EF4-FFF2-40B4-BE49-F238E27FC236}">
                  <a16:creationId xmlns:a16="http://schemas.microsoft.com/office/drawing/2014/main" xmlns="" id="{06A3F42C-C92F-486F-86CD-783258553EC3}"/>
                </a:ext>
              </a:extLst>
            </p:cNvPr>
            <p:cNvSpPr/>
            <p:nvPr/>
          </p:nvSpPr>
          <p:spPr>
            <a:xfrm>
              <a:off x="7244864" y="952023"/>
              <a:ext cx="9525" cy="9525"/>
            </a:xfrm>
            <a:custGeom>
              <a:avLst/>
              <a:gdLst>
                <a:gd name="connsiteX0" fmla="*/ 10329 w 9525"/>
                <a:gd name="connsiteY0" fmla="*/ 7144 h 9525"/>
                <a:gd name="connsiteX1" fmla="*/ 10329 w 9525"/>
                <a:gd name="connsiteY1" fmla="*/ 7144 h 9525"/>
              </a:gdLst>
              <a:ahLst/>
              <a:cxnLst>
                <a:cxn ang="0">
                  <a:pos x="connsiteX0" y="connsiteY0"/>
                </a:cxn>
                <a:cxn ang="0">
                  <a:pos x="connsiteX1" y="connsiteY1"/>
                </a:cxn>
              </a:cxnLst>
              <a:rect l="l" t="t" r="r" b="b"/>
              <a:pathLst>
                <a:path w="9525" h="9525">
                  <a:moveTo>
                    <a:pt x="10329" y="7144"/>
                  </a:moveTo>
                  <a:cubicBezTo>
                    <a:pt x="11281" y="7144"/>
                    <a:pt x="2708" y="11906"/>
                    <a:pt x="10329" y="7144"/>
                  </a:cubicBezTo>
                  <a:close/>
                </a:path>
              </a:pathLst>
            </a:custGeom>
            <a:grpFill/>
            <a:ln w="9525" cap="flat">
              <a:noFill/>
              <a:prstDash val="solid"/>
              <a:miter/>
            </a:ln>
          </p:spPr>
          <p:txBody>
            <a:bodyPr rtlCol="0" anchor="ctr"/>
            <a:lstStyle/>
            <a:p>
              <a:endParaRPr lang="en-US"/>
            </a:p>
          </p:txBody>
        </p:sp>
        <p:sp>
          <p:nvSpPr>
            <p:cNvPr id="2378" name="Freeform: Shape 2377">
              <a:extLst>
                <a:ext uri="{FF2B5EF4-FFF2-40B4-BE49-F238E27FC236}">
                  <a16:creationId xmlns:a16="http://schemas.microsoft.com/office/drawing/2014/main" xmlns="" id="{3FAA7991-AB4D-4057-BF72-336711C97C0A}"/>
                </a:ext>
              </a:extLst>
            </p:cNvPr>
            <p:cNvSpPr/>
            <p:nvPr/>
          </p:nvSpPr>
          <p:spPr>
            <a:xfrm>
              <a:off x="7286149" y="1100084"/>
              <a:ext cx="9525" cy="19050"/>
            </a:xfrm>
            <a:custGeom>
              <a:avLst/>
              <a:gdLst>
                <a:gd name="connsiteX0" fmla="*/ 7144 w 9525"/>
                <a:gd name="connsiteY0" fmla="*/ 14340 h 19050"/>
                <a:gd name="connsiteX1" fmla="*/ 7144 w 9525"/>
                <a:gd name="connsiteY1" fmla="*/ 14340 h 19050"/>
              </a:gdLst>
              <a:ahLst/>
              <a:cxnLst>
                <a:cxn ang="0">
                  <a:pos x="connsiteX0" y="connsiteY0"/>
                </a:cxn>
                <a:cxn ang="0">
                  <a:pos x="connsiteX1" y="connsiteY1"/>
                </a:cxn>
              </a:cxnLst>
              <a:rect l="l" t="t" r="r" b="b"/>
              <a:pathLst>
                <a:path w="9525" h="19050">
                  <a:moveTo>
                    <a:pt x="7144" y="14340"/>
                  </a:moveTo>
                  <a:cubicBezTo>
                    <a:pt x="7144" y="14340"/>
                    <a:pt x="10001" y="-1852"/>
                    <a:pt x="7144" y="14340"/>
                  </a:cubicBezTo>
                  <a:close/>
                </a:path>
              </a:pathLst>
            </a:custGeom>
            <a:grpFill/>
            <a:ln w="9525" cap="flat">
              <a:noFill/>
              <a:prstDash val="solid"/>
              <a:miter/>
            </a:ln>
          </p:spPr>
          <p:txBody>
            <a:bodyPr rtlCol="0" anchor="ctr"/>
            <a:lstStyle/>
            <a:p>
              <a:endParaRPr lang="en-US"/>
            </a:p>
          </p:txBody>
        </p:sp>
        <p:sp>
          <p:nvSpPr>
            <p:cNvPr id="2379" name="Freeform: Shape 2378">
              <a:extLst>
                <a:ext uri="{FF2B5EF4-FFF2-40B4-BE49-F238E27FC236}">
                  <a16:creationId xmlns:a16="http://schemas.microsoft.com/office/drawing/2014/main" xmlns="" id="{C0E6F88F-5784-45E9-A8B9-457870CA4FC4}"/>
                </a:ext>
              </a:extLst>
            </p:cNvPr>
            <p:cNvSpPr/>
            <p:nvPr/>
          </p:nvSpPr>
          <p:spPr>
            <a:xfrm>
              <a:off x="7064216" y="961548"/>
              <a:ext cx="95250" cy="76200"/>
            </a:xfrm>
            <a:custGeom>
              <a:avLst/>
              <a:gdLst>
                <a:gd name="connsiteX0" fmla="*/ 69056 w 95250"/>
                <a:gd name="connsiteY0" fmla="*/ 22384 h 76200"/>
                <a:gd name="connsiteX1" fmla="*/ 85249 w 95250"/>
                <a:gd name="connsiteY1" fmla="*/ 28099 h 76200"/>
                <a:gd name="connsiteX2" fmla="*/ 90964 w 95250"/>
                <a:gd name="connsiteY2" fmla="*/ 10001 h 76200"/>
                <a:gd name="connsiteX3" fmla="*/ 90011 w 95250"/>
                <a:gd name="connsiteY3" fmla="*/ 7144 h 76200"/>
                <a:gd name="connsiteX4" fmla="*/ 7144 w 95250"/>
                <a:gd name="connsiteY4" fmla="*/ 20479 h 76200"/>
                <a:gd name="connsiteX5" fmla="*/ 13811 w 95250"/>
                <a:gd name="connsiteY5" fmla="*/ 69056 h 76200"/>
                <a:gd name="connsiteX6" fmla="*/ 69056 w 95250"/>
                <a:gd name="connsiteY6" fmla="*/ 2238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76200">
                  <a:moveTo>
                    <a:pt x="69056" y="22384"/>
                  </a:moveTo>
                  <a:cubicBezTo>
                    <a:pt x="69056" y="22384"/>
                    <a:pt x="77629" y="29051"/>
                    <a:pt x="85249" y="28099"/>
                  </a:cubicBezTo>
                  <a:cubicBezTo>
                    <a:pt x="78581" y="26194"/>
                    <a:pt x="88106" y="15716"/>
                    <a:pt x="90964" y="10001"/>
                  </a:cubicBezTo>
                  <a:cubicBezTo>
                    <a:pt x="90011" y="10001"/>
                    <a:pt x="89059" y="9049"/>
                    <a:pt x="90011" y="7144"/>
                  </a:cubicBezTo>
                  <a:cubicBezTo>
                    <a:pt x="73819" y="18574"/>
                    <a:pt x="34766" y="16669"/>
                    <a:pt x="7144" y="20479"/>
                  </a:cubicBezTo>
                  <a:cubicBezTo>
                    <a:pt x="20479" y="24289"/>
                    <a:pt x="13811" y="61436"/>
                    <a:pt x="13811" y="69056"/>
                  </a:cubicBezTo>
                  <a:cubicBezTo>
                    <a:pt x="25241" y="76676"/>
                    <a:pt x="71914" y="31909"/>
                    <a:pt x="69056" y="22384"/>
                  </a:cubicBezTo>
                  <a:close/>
                </a:path>
              </a:pathLst>
            </a:custGeom>
            <a:grpFill/>
            <a:ln w="9525" cap="flat">
              <a:noFill/>
              <a:prstDash val="solid"/>
              <a:miter/>
            </a:ln>
          </p:spPr>
          <p:txBody>
            <a:bodyPr rtlCol="0" anchor="ctr"/>
            <a:lstStyle/>
            <a:p>
              <a:endParaRPr lang="en-US"/>
            </a:p>
          </p:txBody>
        </p:sp>
        <p:sp>
          <p:nvSpPr>
            <p:cNvPr id="2380" name="Freeform: Shape 2379">
              <a:extLst>
                <a:ext uri="{FF2B5EF4-FFF2-40B4-BE49-F238E27FC236}">
                  <a16:creationId xmlns:a16="http://schemas.microsoft.com/office/drawing/2014/main" xmlns="" id="{ECCF7A7D-0D69-4389-BF6F-E7E85511F6B2}"/>
                </a:ext>
              </a:extLst>
            </p:cNvPr>
            <p:cNvSpPr/>
            <p:nvPr/>
          </p:nvSpPr>
          <p:spPr>
            <a:xfrm>
              <a:off x="7141369" y="982741"/>
              <a:ext cx="9525" cy="9525"/>
            </a:xfrm>
            <a:custGeom>
              <a:avLst/>
              <a:gdLst>
                <a:gd name="connsiteX0" fmla="*/ 7144 w 9525"/>
                <a:gd name="connsiteY0" fmla="*/ 7858 h 9525"/>
                <a:gd name="connsiteX1" fmla="*/ 9049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9049" y="7858"/>
                  </a:cubicBezTo>
                  <a:cubicBezTo>
                    <a:pt x="9049" y="6906"/>
                    <a:pt x="8096" y="6906"/>
                    <a:pt x="7144" y="7858"/>
                  </a:cubicBezTo>
                  <a:close/>
                </a:path>
              </a:pathLst>
            </a:custGeom>
            <a:grpFill/>
            <a:ln w="9525" cap="flat">
              <a:noFill/>
              <a:prstDash val="solid"/>
              <a:miter/>
            </a:ln>
          </p:spPr>
          <p:txBody>
            <a:bodyPr rtlCol="0" anchor="ctr"/>
            <a:lstStyle/>
            <a:p>
              <a:endParaRPr lang="en-US"/>
            </a:p>
          </p:txBody>
        </p:sp>
        <p:sp>
          <p:nvSpPr>
            <p:cNvPr id="2381" name="Freeform: Shape 2380">
              <a:extLst>
                <a:ext uri="{FF2B5EF4-FFF2-40B4-BE49-F238E27FC236}">
                  <a16:creationId xmlns:a16="http://schemas.microsoft.com/office/drawing/2014/main" xmlns="" id="{695797C1-58E5-4C63-9FBB-9CB474250403}"/>
                </a:ext>
              </a:extLst>
            </p:cNvPr>
            <p:cNvSpPr/>
            <p:nvPr/>
          </p:nvSpPr>
          <p:spPr>
            <a:xfrm>
              <a:off x="7059454" y="975121"/>
              <a:ext cx="9525" cy="9525"/>
            </a:xfrm>
            <a:custGeom>
              <a:avLst/>
              <a:gdLst>
                <a:gd name="connsiteX0" fmla="*/ 7144 w 9525"/>
                <a:gd name="connsiteY0" fmla="*/ 7858 h 9525"/>
                <a:gd name="connsiteX1" fmla="*/ 10001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10001" y="7858"/>
                  </a:lnTo>
                  <a:cubicBezTo>
                    <a:pt x="10001" y="6906"/>
                    <a:pt x="9049" y="6906"/>
                    <a:pt x="7144" y="7858"/>
                  </a:cubicBezTo>
                  <a:close/>
                </a:path>
              </a:pathLst>
            </a:custGeom>
            <a:grpFill/>
            <a:ln w="9525" cap="flat">
              <a:noFill/>
              <a:prstDash val="solid"/>
              <a:miter/>
            </a:ln>
          </p:spPr>
          <p:txBody>
            <a:bodyPr rtlCol="0" anchor="ctr"/>
            <a:lstStyle/>
            <a:p>
              <a:endParaRPr lang="en-US"/>
            </a:p>
          </p:txBody>
        </p:sp>
        <p:sp>
          <p:nvSpPr>
            <p:cNvPr id="2382" name="Freeform: Shape 2381">
              <a:extLst>
                <a:ext uri="{FF2B5EF4-FFF2-40B4-BE49-F238E27FC236}">
                  <a16:creationId xmlns:a16="http://schemas.microsoft.com/office/drawing/2014/main" xmlns="" id="{E93C83FF-5475-42E9-A356-CFCD9A091731}"/>
                </a:ext>
              </a:extLst>
            </p:cNvPr>
            <p:cNvSpPr/>
            <p:nvPr/>
          </p:nvSpPr>
          <p:spPr>
            <a:xfrm>
              <a:off x="7152911" y="964882"/>
              <a:ext cx="9525" cy="9525"/>
            </a:xfrm>
            <a:custGeom>
              <a:avLst/>
              <a:gdLst>
                <a:gd name="connsiteX0" fmla="*/ 11794 w 9525"/>
                <a:gd name="connsiteY0" fmla="*/ 11430 h 9525"/>
                <a:gd name="connsiteX1" fmla="*/ 11794 w 9525"/>
                <a:gd name="connsiteY1" fmla="*/ 11430 h 9525"/>
              </a:gdLst>
              <a:ahLst/>
              <a:cxnLst>
                <a:cxn ang="0">
                  <a:pos x="connsiteX0" y="connsiteY0"/>
                </a:cxn>
                <a:cxn ang="0">
                  <a:pos x="connsiteX1" y="connsiteY1"/>
                </a:cxn>
              </a:cxnLst>
              <a:rect l="l" t="t" r="r" b="b"/>
              <a:pathLst>
                <a:path w="9525" h="9525">
                  <a:moveTo>
                    <a:pt x="11794" y="11430"/>
                  </a:moveTo>
                  <a:cubicBezTo>
                    <a:pt x="6079" y="5715"/>
                    <a:pt x="5126" y="5715"/>
                    <a:pt x="11794" y="11430"/>
                  </a:cubicBezTo>
                  <a:close/>
                </a:path>
              </a:pathLst>
            </a:custGeom>
            <a:grpFill/>
            <a:ln w="9525" cap="flat">
              <a:noFill/>
              <a:prstDash val="solid"/>
              <a:miter/>
            </a:ln>
          </p:spPr>
          <p:txBody>
            <a:bodyPr rtlCol="0" anchor="ctr"/>
            <a:lstStyle/>
            <a:p>
              <a:endParaRPr lang="en-US"/>
            </a:p>
          </p:txBody>
        </p:sp>
        <p:sp>
          <p:nvSpPr>
            <p:cNvPr id="2383" name="Freeform: Shape 2382">
              <a:extLst>
                <a:ext uri="{FF2B5EF4-FFF2-40B4-BE49-F238E27FC236}">
                  <a16:creationId xmlns:a16="http://schemas.microsoft.com/office/drawing/2014/main" xmlns="" id="{34B974FD-C258-4F6E-A9C2-91A84BB95E6A}"/>
                </a:ext>
              </a:extLst>
            </p:cNvPr>
            <p:cNvSpPr/>
            <p:nvPr/>
          </p:nvSpPr>
          <p:spPr>
            <a:xfrm>
              <a:off x="7148832" y="960596"/>
              <a:ext cx="9525" cy="9525"/>
            </a:xfrm>
            <a:custGeom>
              <a:avLst/>
              <a:gdLst>
                <a:gd name="connsiteX0" fmla="*/ 7301 w 9525"/>
                <a:gd name="connsiteY0" fmla="*/ 7144 h 9525"/>
                <a:gd name="connsiteX1" fmla="*/ 7301 w 9525"/>
                <a:gd name="connsiteY1" fmla="*/ 7144 h 9525"/>
              </a:gdLst>
              <a:ahLst/>
              <a:cxnLst>
                <a:cxn ang="0">
                  <a:pos x="connsiteX0" y="connsiteY0"/>
                </a:cxn>
                <a:cxn ang="0">
                  <a:pos x="connsiteX1" y="connsiteY1"/>
                </a:cxn>
              </a:cxnLst>
              <a:rect l="l" t="t" r="r" b="b"/>
              <a:pathLst>
                <a:path w="9525" h="9525">
                  <a:moveTo>
                    <a:pt x="7301" y="7144"/>
                  </a:moveTo>
                  <a:cubicBezTo>
                    <a:pt x="6348" y="16669"/>
                    <a:pt x="10158" y="9049"/>
                    <a:pt x="7301" y="7144"/>
                  </a:cubicBezTo>
                  <a:close/>
                </a:path>
              </a:pathLst>
            </a:custGeom>
            <a:grpFill/>
            <a:ln w="9525" cap="flat">
              <a:noFill/>
              <a:prstDash val="solid"/>
              <a:miter/>
            </a:ln>
          </p:spPr>
          <p:txBody>
            <a:bodyPr rtlCol="0" anchor="ctr"/>
            <a:lstStyle/>
            <a:p>
              <a:endParaRPr lang="en-US"/>
            </a:p>
          </p:txBody>
        </p:sp>
        <p:sp>
          <p:nvSpPr>
            <p:cNvPr id="2384" name="Freeform: Shape 2383">
              <a:extLst>
                <a:ext uri="{FF2B5EF4-FFF2-40B4-BE49-F238E27FC236}">
                  <a16:creationId xmlns:a16="http://schemas.microsoft.com/office/drawing/2014/main" xmlns="" id="{0698D384-DFB0-4A3C-9EB5-957C5669CA59}"/>
                </a:ext>
              </a:extLst>
            </p:cNvPr>
            <p:cNvSpPr/>
            <p:nvPr/>
          </p:nvSpPr>
          <p:spPr>
            <a:xfrm>
              <a:off x="7159425" y="1098708"/>
              <a:ext cx="9525" cy="9525"/>
            </a:xfrm>
            <a:custGeom>
              <a:avLst/>
              <a:gdLst>
                <a:gd name="connsiteX0" fmla="*/ 10995 w 9525"/>
                <a:gd name="connsiteY0" fmla="*/ 7144 h 9525"/>
                <a:gd name="connsiteX1" fmla="*/ 10995 w 9525"/>
                <a:gd name="connsiteY1" fmla="*/ 7144 h 9525"/>
              </a:gdLst>
              <a:ahLst/>
              <a:cxnLst>
                <a:cxn ang="0">
                  <a:pos x="connsiteX0" y="connsiteY0"/>
                </a:cxn>
                <a:cxn ang="0">
                  <a:pos x="connsiteX1" y="connsiteY1"/>
                </a:cxn>
              </a:cxnLst>
              <a:rect l="l" t="t" r="r" b="b"/>
              <a:pathLst>
                <a:path w="9525" h="9525">
                  <a:moveTo>
                    <a:pt x="10995" y="7144"/>
                  </a:moveTo>
                  <a:cubicBezTo>
                    <a:pt x="9090" y="7144"/>
                    <a:pt x="3375" y="10954"/>
                    <a:pt x="10995" y="7144"/>
                  </a:cubicBezTo>
                  <a:close/>
                </a:path>
              </a:pathLst>
            </a:custGeom>
            <a:grpFill/>
            <a:ln w="9525" cap="flat">
              <a:noFill/>
              <a:prstDash val="solid"/>
              <a:miter/>
            </a:ln>
          </p:spPr>
          <p:txBody>
            <a:bodyPr rtlCol="0" anchor="ctr"/>
            <a:lstStyle/>
            <a:p>
              <a:endParaRPr lang="en-US"/>
            </a:p>
          </p:txBody>
        </p:sp>
        <p:sp>
          <p:nvSpPr>
            <p:cNvPr id="2385" name="Freeform: Shape 2384">
              <a:extLst>
                <a:ext uri="{FF2B5EF4-FFF2-40B4-BE49-F238E27FC236}">
                  <a16:creationId xmlns:a16="http://schemas.microsoft.com/office/drawing/2014/main" xmlns="" id="{168CAF6A-47B6-4460-9D22-45724612305F}"/>
                </a:ext>
              </a:extLst>
            </p:cNvPr>
            <p:cNvSpPr/>
            <p:nvPr/>
          </p:nvSpPr>
          <p:spPr>
            <a:xfrm>
              <a:off x="7141369" y="1091088"/>
              <a:ext cx="19050" cy="9525"/>
            </a:xfrm>
            <a:custGeom>
              <a:avLst/>
              <a:gdLst>
                <a:gd name="connsiteX0" fmla="*/ 7144 w 19050"/>
                <a:gd name="connsiteY0" fmla="*/ 8096 h 9525"/>
                <a:gd name="connsiteX1" fmla="*/ 12859 w 19050"/>
                <a:gd name="connsiteY1" fmla="*/ 7144 h 9525"/>
                <a:gd name="connsiteX2" fmla="*/ 7144 w 19050"/>
                <a:gd name="connsiteY2" fmla="*/ 8096 h 9525"/>
              </a:gdLst>
              <a:ahLst/>
              <a:cxnLst>
                <a:cxn ang="0">
                  <a:pos x="connsiteX0" y="connsiteY0"/>
                </a:cxn>
                <a:cxn ang="0">
                  <a:pos x="connsiteX1" y="connsiteY1"/>
                </a:cxn>
                <a:cxn ang="0">
                  <a:pos x="connsiteX2" y="connsiteY2"/>
                </a:cxn>
              </a:cxnLst>
              <a:rect l="l" t="t" r="r" b="b"/>
              <a:pathLst>
                <a:path w="19050" h="9525">
                  <a:moveTo>
                    <a:pt x="7144" y="8096"/>
                  </a:moveTo>
                  <a:cubicBezTo>
                    <a:pt x="9049" y="10954"/>
                    <a:pt x="11906" y="8096"/>
                    <a:pt x="12859" y="7144"/>
                  </a:cubicBezTo>
                  <a:cubicBezTo>
                    <a:pt x="9049" y="8096"/>
                    <a:pt x="10954" y="6191"/>
                    <a:pt x="7144" y="8096"/>
                  </a:cubicBezTo>
                  <a:close/>
                </a:path>
              </a:pathLst>
            </a:custGeom>
            <a:grpFill/>
            <a:ln w="9525" cap="flat">
              <a:noFill/>
              <a:prstDash val="solid"/>
              <a:miter/>
            </a:ln>
          </p:spPr>
          <p:txBody>
            <a:bodyPr rtlCol="0" anchor="ctr"/>
            <a:lstStyle/>
            <a:p>
              <a:endParaRPr lang="en-US"/>
            </a:p>
          </p:txBody>
        </p:sp>
        <p:sp>
          <p:nvSpPr>
            <p:cNvPr id="2386" name="Freeform: Shape 2385">
              <a:extLst>
                <a:ext uri="{FF2B5EF4-FFF2-40B4-BE49-F238E27FC236}">
                  <a16:creationId xmlns:a16="http://schemas.microsoft.com/office/drawing/2014/main" xmlns="" id="{5F8B7F8B-B352-4E33-80D2-FBDE86D469BE}"/>
                </a:ext>
              </a:extLst>
            </p:cNvPr>
            <p:cNvSpPr/>
            <p:nvPr/>
          </p:nvSpPr>
          <p:spPr>
            <a:xfrm>
              <a:off x="7146717" y="1124426"/>
              <a:ext cx="9525" cy="9525"/>
            </a:xfrm>
            <a:custGeom>
              <a:avLst/>
              <a:gdLst>
                <a:gd name="connsiteX0" fmla="*/ 10368 w 9525"/>
                <a:gd name="connsiteY0" fmla="*/ 7144 h 9525"/>
                <a:gd name="connsiteX1" fmla="*/ 10368 w 9525"/>
                <a:gd name="connsiteY1" fmla="*/ 7144 h 9525"/>
              </a:gdLst>
              <a:ahLst/>
              <a:cxnLst>
                <a:cxn ang="0">
                  <a:pos x="connsiteX0" y="connsiteY0"/>
                </a:cxn>
                <a:cxn ang="0">
                  <a:pos x="connsiteX1" y="connsiteY1"/>
                </a:cxn>
              </a:cxnLst>
              <a:rect l="l" t="t" r="r" b="b"/>
              <a:pathLst>
                <a:path w="9525" h="9525">
                  <a:moveTo>
                    <a:pt x="10368" y="7144"/>
                  </a:moveTo>
                  <a:cubicBezTo>
                    <a:pt x="6558" y="10001"/>
                    <a:pt x="5606" y="10954"/>
                    <a:pt x="10368" y="7144"/>
                  </a:cubicBezTo>
                  <a:close/>
                </a:path>
              </a:pathLst>
            </a:custGeom>
            <a:grpFill/>
            <a:ln w="9525" cap="flat">
              <a:noFill/>
              <a:prstDash val="solid"/>
              <a:miter/>
            </a:ln>
          </p:spPr>
          <p:txBody>
            <a:bodyPr rtlCol="0" anchor="ctr"/>
            <a:lstStyle/>
            <a:p>
              <a:endParaRPr lang="en-US"/>
            </a:p>
          </p:txBody>
        </p:sp>
        <p:sp>
          <p:nvSpPr>
            <p:cNvPr id="2387" name="Freeform: Shape 2386">
              <a:extLst>
                <a:ext uri="{FF2B5EF4-FFF2-40B4-BE49-F238E27FC236}">
                  <a16:creationId xmlns:a16="http://schemas.microsoft.com/office/drawing/2014/main" xmlns="" id="{FB7BAF74-103A-40D7-9A30-2DE59A744529}"/>
                </a:ext>
              </a:extLst>
            </p:cNvPr>
            <p:cNvSpPr/>
            <p:nvPr/>
          </p:nvSpPr>
          <p:spPr>
            <a:xfrm>
              <a:off x="7036594" y="102631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7144"/>
                  </a:lnTo>
                  <a:cubicBezTo>
                    <a:pt x="8096" y="8096"/>
                    <a:pt x="8096" y="7144"/>
                    <a:pt x="9049" y="7144"/>
                  </a:cubicBezTo>
                  <a:close/>
                </a:path>
              </a:pathLst>
            </a:custGeom>
            <a:grpFill/>
            <a:ln w="9525" cap="flat">
              <a:noFill/>
              <a:prstDash val="solid"/>
              <a:miter/>
            </a:ln>
          </p:spPr>
          <p:txBody>
            <a:bodyPr rtlCol="0" anchor="ctr"/>
            <a:lstStyle/>
            <a:p>
              <a:endParaRPr lang="en-US"/>
            </a:p>
          </p:txBody>
        </p:sp>
        <p:sp>
          <p:nvSpPr>
            <p:cNvPr id="2388" name="Freeform: Shape 2387">
              <a:extLst>
                <a:ext uri="{FF2B5EF4-FFF2-40B4-BE49-F238E27FC236}">
                  <a16:creationId xmlns:a16="http://schemas.microsoft.com/office/drawing/2014/main" xmlns="" id="{41F68C77-D121-468A-96C8-FDDBEDBD9A49}"/>
                </a:ext>
              </a:extLst>
            </p:cNvPr>
            <p:cNvSpPr/>
            <p:nvPr/>
          </p:nvSpPr>
          <p:spPr>
            <a:xfrm>
              <a:off x="7021354" y="976980"/>
              <a:ext cx="57150" cy="57150"/>
            </a:xfrm>
            <a:custGeom>
              <a:avLst/>
              <a:gdLst>
                <a:gd name="connsiteX0" fmla="*/ 50006 w 57150"/>
                <a:gd name="connsiteY0" fmla="*/ 49814 h 57150"/>
                <a:gd name="connsiteX1" fmla="*/ 7144 w 57150"/>
                <a:gd name="connsiteY1" fmla="*/ 53624 h 57150"/>
                <a:gd name="connsiteX2" fmla="*/ 20479 w 57150"/>
                <a:gd name="connsiteY2" fmla="*/ 53624 h 57150"/>
                <a:gd name="connsiteX3" fmla="*/ 33814 w 57150"/>
                <a:gd name="connsiteY3" fmla="*/ 15524 h 57150"/>
                <a:gd name="connsiteX4" fmla="*/ 50006 w 57150"/>
                <a:gd name="connsiteY4" fmla="*/ 4981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0006" y="49814"/>
                  </a:moveTo>
                  <a:cubicBezTo>
                    <a:pt x="16669" y="26002"/>
                    <a:pt x="56674" y="-34958"/>
                    <a:pt x="7144" y="53624"/>
                  </a:cubicBezTo>
                  <a:cubicBezTo>
                    <a:pt x="15716" y="46957"/>
                    <a:pt x="20479" y="46957"/>
                    <a:pt x="20479" y="53624"/>
                  </a:cubicBezTo>
                  <a:cubicBezTo>
                    <a:pt x="20479" y="53624"/>
                    <a:pt x="24289" y="-2573"/>
                    <a:pt x="33814" y="15524"/>
                  </a:cubicBezTo>
                  <a:cubicBezTo>
                    <a:pt x="14764" y="25049"/>
                    <a:pt x="25241" y="68864"/>
                    <a:pt x="50006" y="49814"/>
                  </a:cubicBezTo>
                  <a:close/>
                </a:path>
              </a:pathLst>
            </a:custGeom>
            <a:grpFill/>
            <a:ln w="9525" cap="flat">
              <a:noFill/>
              <a:prstDash val="solid"/>
              <a:miter/>
            </a:ln>
          </p:spPr>
          <p:txBody>
            <a:bodyPr rtlCol="0" anchor="ctr"/>
            <a:lstStyle/>
            <a:p>
              <a:endParaRPr lang="en-US"/>
            </a:p>
          </p:txBody>
        </p:sp>
        <p:sp>
          <p:nvSpPr>
            <p:cNvPr id="2389" name="Freeform: Shape 2388">
              <a:extLst>
                <a:ext uri="{FF2B5EF4-FFF2-40B4-BE49-F238E27FC236}">
                  <a16:creationId xmlns:a16="http://schemas.microsoft.com/office/drawing/2014/main" xmlns="" id="{69A1EBD3-2DA1-4616-B795-5C4316FFD778}"/>
                </a:ext>
              </a:extLst>
            </p:cNvPr>
            <p:cNvSpPr/>
            <p:nvPr/>
          </p:nvSpPr>
          <p:spPr>
            <a:xfrm>
              <a:off x="6977539" y="10225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390" name="Freeform: Shape 2389">
              <a:extLst>
                <a:ext uri="{FF2B5EF4-FFF2-40B4-BE49-F238E27FC236}">
                  <a16:creationId xmlns:a16="http://schemas.microsoft.com/office/drawing/2014/main" xmlns="" id="{8FEBB81E-0125-4156-8480-6A7298FA4777}"/>
                </a:ext>
              </a:extLst>
            </p:cNvPr>
            <p:cNvSpPr/>
            <p:nvPr/>
          </p:nvSpPr>
          <p:spPr>
            <a:xfrm>
              <a:off x="6980396" y="1017266"/>
              <a:ext cx="9525" cy="19050"/>
            </a:xfrm>
            <a:custGeom>
              <a:avLst/>
              <a:gdLst>
                <a:gd name="connsiteX0" fmla="*/ 7144 w 9525"/>
                <a:gd name="connsiteY0" fmla="*/ 13339 h 19050"/>
                <a:gd name="connsiteX1" fmla="*/ 7144 w 9525"/>
                <a:gd name="connsiteY1" fmla="*/ 13339 h 19050"/>
              </a:gdLst>
              <a:ahLst/>
              <a:cxnLst>
                <a:cxn ang="0">
                  <a:pos x="connsiteX0" y="connsiteY0"/>
                </a:cxn>
                <a:cxn ang="0">
                  <a:pos x="connsiteX1" y="connsiteY1"/>
                </a:cxn>
              </a:cxnLst>
              <a:rect l="l" t="t" r="r" b="b"/>
              <a:pathLst>
                <a:path w="9525" h="19050">
                  <a:moveTo>
                    <a:pt x="7144" y="13339"/>
                  </a:moveTo>
                  <a:cubicBezTo>
                    <a:pt x="7144" y="956"/>
                    <a:pt x="7144" y="10481"/>
                    <a:pt x="7144" y="13339"/>
                  </a:cubicBezTo>
                  <a:close/>
                </a:path>
              </a:pathLst>
            </a:custGeom>
            <a:grpFill/>
            <a:ln w="9525" cap="flat">
              <a:noFill/>
              <a:prstDash val="solid"/>
              <a:miter/>
            </a:ln>
          </p:spPr>
          <p:txBody>
            <a:bodyPr rtlCol="0" anchor="ctr"/>
            <a:lstStyle/>
            <a:p>
              <a:endParaRPr lang="en-US"/>
            </a:p>
          </p:txBody>
        </p:sp>
        <p:sp>
          <p:nvSpPr>
            <p:cNvPr id="2391" name="Freeform: Shape 2390">
              <a:extLst>
                <a:ext uri="{FF2B5EF4-FFF2-40B4-BE49-F238E27FC236}">
                  <a16:creationId xmlns:a16="http://schemas.microsoft.com/office/drawing/2014/main" xmlns="" id="{3A855A05-BB5D-47FA-AAD1-65EF3FEE55B3}"/>
                </a:ext>
              </a:extLst>
            </p:cNvPr>
            <p:cNvSpPr/>
            <p:nvPr/>
          </p:nvSpPr>
          <p:spPr>
            <a:xfrm>
              <a:off x="6986069" y="984408"/>
              <a:ext cx="19050" cy="19050"/>
            </a:xfrm>
            <a:custGeom>
              <a:avLst/>
              <a:gdLst>
                <a:gd name="connsiteX0" fmla="*/ 11948 w 19050"/>
                <a:gd name="connsiteY0" fmla="*/ 7144 h 19050"/>
                <a:gd name="connsiteX1" fmla="*/ 11948 w 19050"/>
                <a:gd name="connsiteY1" fmla="*/ 7144 h 19050"/>
              </a:gdLst>
              <a:ahLst/>
              <a:cxnLst>
                <a:cxn ang="0">
                  <a:pos x="connsiteX0" y="connsiteY0"/>
                </a:cxn>
                <a:cxn ang="0">
                  <a:pos x="connsiteX1" y="connsiteY1"/>
                </a:cxn>
              </a:cxnLst>
              <a:rect l="l" t="t" r="r" b="b"/>
              <a:pathLst>
                <a:path w="19050" h="19050">
                  <a:moveTo>
                    <a:pt x="11948" y="7144"/>
                  </a:moveTo>
                  <a:cubicBezTo>
                    <a:pt x="8138" y="9049"/>
                    <a:pt x="3375" y="34766"/>
                    <a:pt x="11948" y="7144"/>
                  </a:cubicBezTo>
                  <a:close/>
                </a:path>
              </a:pathLst>
            </a:custGeom>
            <a:grpFill/>
            <a:ln w="9525" cap="flat">
              <a:noFill/>
              <a:prstDash val="solid"/>
              <a:miter/>
            </a:ln>
          </p:spPr>
          <p:txBody>
            <a:bodyPr rtlCol="0" anchor="ctr"/>
            <a:lstStyle/>
            <a:p>
              <a:endParaRPr lang="en-US"/>
            </a:p>
          </p:txBody>
        </p:sp>
        <p:sp>
          <p:nvSpPr>
            <p:cNvPr id="2392" name="Freeform: Shape 2391">
              <a:extLst>
                <a:ext uri="{FF2B5EF4-FFF2-40B4-BE49-F238E27FC236}">
                  <a16:creationId xmlns:a16="http://schemas.microsoft.com/office/drawing/2014/main" xmlns="" id="{FE171275-357F-43C7-B51B-8653022DD7BF}"/>
                </a:ext>
              </a:extLst>
            </p:cNvPr>
            <p:cNvSpPr/>
            <p:nvPr/>
          </p:nvSpPr>
          <p:spPr>
            <a:xfrm>
              <a:off x="7013734" y="9891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001"/>
                    <a:pt x="8096" y="12859"/>
                    <a:pt x="7144" y="7144"/>
                  </a:cubicBezTo>
                  <a:close/>
                </a:path>
              </a:pathLst>
            </a:custGeom>
            <a:grpFill/>
            <a:ln w="9525" cap="flat">
              <a:noFill/>
              <a:prstDash val="solid"/>
              <a:miter/>
            </a:ln>
          </p:spPr>
          <p:txBody>
            <a:bodyPr rtlCol="0" anchor="ctr"/>
            <a:lstStyle/>
            <a:p>
              <a:endParaRPr lang="en-US"/>
            </a:p>
          </p:txBody>
        </p:sp>
        <p:sp>
          <p:nvSpPr>
            <p:cNvPr id="2393" name="Freeform: Shape 2392">
              <a:extLst>
                <a:ext uri="{FF2B5EF4-FFF2-40B4-BE49-F238E27FC236}">
                  <a16:creationId xmlns:a16="http://schemas.microsoft.com/office/drawing/2014/main" xmlns="" id="{0684FFED-755A-43A5-8965-3294E47DA576}"/>
                </a:ext>
              </a:extLst>
            </p:cNvPr>
            <p:cNvSpPr/>
            <p:nvPr/>
          </p:nvSpPr>
          <p:spPr>
            <a:xfrm>
              <a:off x="7010241" y="1019651"/>
              <a:ext cx="9525" cy="9525"/>
            </a:xfrm>
            <a:custGeom>
              <a:avLst/>
              <a:gdLst>
                <a:gd name="connsiteX0" fmla="*/ 9684 w 9525"/>
                <a:gd name="connsiteY0" fmla="*/ 7144 h 9525"/>
                <a:gd name="connsiteX1" fmla="*/ 9684 w 9525"/>
                <a:gd name="connsiteY1" fmla="*/ 7144 h 9525"/>
              </a:gdLst>
              <a:ahLst/>
              <a:cxnLst>
                <a:cxn ang="0">
                  <a:pos x="connsiteX0" y="connsiteY0"/>
                </a:cxn>
                <a:cxn ang="0">
                  <a:pos x="connsiteX1" y="connsiteY1"/>
                </a:cxn>
              </a:cxnLst>
              <a:rect l="l" t="t" r="r" b="b"/>
              <a:pathLst>
                <a:path w="9525" h="9525">
                  <a:moveTo>
                    <a:pt x="9684" y="7144"/>
                  </a:moveTo>
                  <a:cubicBezTo>
                    <a:pt x="9684" y="7144"/>
                    <a:pt x="3969" y="14764"/>
                    <a:pt x="9684" y="7144"/>
                  </a:cubicBezTo>
                  <a:close/>
                </a:path>
              </a:pathLst>
            </a:custGeom>
            <a:grpFill/>
            <a:ln w="9525" cap="flat">
              <a:noFill/>
              <a:prstDash val="solid"/>
              <a:miter/>
            </a:ln>
          </p:spPr>
          <p:txBody>
            <a:bodyPr rtlCol="0" anchor="ctr"/>
            <a:lstStyle/>
            <a:p>
              <a:endParaRPr lang="en-US"/>
            </a:p>
          </p:txBody>
        </p:sp>
        <p:sp>
          <p:nvSpPr>
            <p:cNvPr id="2394" name="Freeform: Shape 2393">
              <a:extLst>
                <a:ext uri="{FF2B5EF4-FFF2-40B4-BE49-F238E27FC236}">
                  <a16:creationId xmlns:a16="http://schemas.microsoft.com/office/drawing/2014/main" xmlns="" id="{F0D3EDDE-EEA1-4096-902B-AAE988E210E1}"/>
                </a:ext>
              </a:extLst>
            </p:cNvPr>
            <p:cNvSpPr/>
            <p:nvPr/>
          </p:nvSpPr>
          <p:spPr>
            <a:xfrm>
              <a:off x="7002304" y="988218"/>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7144"/>
                    <a:pt x="8096" y="7144"/>
                    <a:pt x="7144" y="7144"/>
                  </a:cubicBezTo>
                  <a:lnTo>
                    <a:pt x="10001" y="8096"/>
                  </a:lnTo>
                  <a:close/>
                </a:path>
              </a:pathLst>
            </a:custGeom>
            <a:grpFill/>
            <a:ln w="9525" cap="flat">
              <a:noFill/>
              <a:prstDash val="solid"/>
              <a:miter/>
            </a:ln>
          </p:spPr>
          <p:txBody>
            <a:bodyPr rtlCol="0" anchor="ctr"/>
            <a:lstStyle/>
            <a:p>
              <a:endParaRPr lang="en-US"/>
            </a:p>
          </p:txBody>
        </p:sp>
        <p:sp>
          <p:nvSpPr>
            <p:cNvPr id="2395" name="Freeform: Shape 2394">
              <a:extLst>
                <a:ext uri="{FF2B5EF4-FFF2-40B4-BE49-F238E27FC236}">
                  <a16:creationId xmlns:a16="http://schemas.microsoft.com/office/drawing/2014/main" xmlns="" id="{27AE99CF-4FBC-4078-BC14-09F12EB12D3C}"/>
                </a:ext>
              </a:extLst>
            </p:cNvPr>
            <p:cNvSpPr/>
            <p:nvPr/>
          </p:nvSpPr>
          <p:spPr>
            <a:xfrm>
              <a:off x="7005253" y="1017005"/>
              <a:ext cx="9525" cy="9525"/>
            </a:xfrm>
            <a:custGeom>
              <a:avLst/>
              <a:gdLst>
                <a:gd name="connsiteX0" fmla="*/ 9909 w 9525"/>
                <a:gd name="connsiteY0" fmla="*/ 8837 h 9525"/>
                <a:gd name="connsiteX1" fmla="*/ 9909 w 9525"/>
                <a:gd name="connsiteY1" fmla="*/ 8837 h 9525"/>
              </a:gdLst>
              <a:ahLst/>
              <a:cxnLst>
                <a:cxn ang="0">
                  <a:pos x="connsiteX0" y="connsiteY0"/>
                </a:cxn>
                <a:cxn ang="0">
                  <a:pos x="connsiteX1" y="connsiteY1"/>
                </a:cxn>
              </a:cxnLst>
              <a:rect l="l" t="t" r="r" b="b"/>
              <a:pathLst>
                <a:path w="9525" h="9525">
                  <a:moveTo>
                    <a:pt x="9909" y="8837"/>
                  </a:moveTo>
                  <a:cubicBezTo>
                    <a:pt x="8956" y="8837"/>
                    <a:pt x="4194" y="5027"/>
                    <a:pt x="9909" y="8837"/>
                  </a:cubicBezTo>
                  <a:close/>
                </a:path>
              </a:pathLst>
            </a:custGeom>
            <a:grpFill/>
            <a:ln w="9525" cap="flat">
              <a:noFill/>
              <a:prstDash val="solid"/>
              <a:miter/>
            </a:ln>
          </p:spPr>
          <p:txBody>
            <a:bodyPr rtlCol="0" anchor="ctr"/>
            <a:lstStyle/>
            <a:p>
              <a:endParaRPr lang="en-US"/>
            </a:p>
          </p:txBody>
        </p:sp>
        <p:sp>
          <p:nvSpPr>
            <p:cNvPr id="2396" name="Freeform: Shape 2395">
              <a:extLst>
                <a:ext uri="{FF2B5EF4-FFF2-40B4-BE49-F238E27FC236}">
                  <a16:creationId xmlns:a16="http://schemas.microsoft.com/office/drawing/2014/main" xmlns="" id="{66F4B7E4-A670-4DD9-90C2-6B42E70FCC47}"/>
                </a:ext>
              </a:extLst>
            </p:cNvPr>
            <p:cNvSpPr/>
            <p:nvPr/>
          </p:nvSpPr>
          <p:spPr>
            <a:xfrm>
              <a:off x="7008532" y="978375"/>
              <a:ext cx="9525" cy="47625"/>
            </a:xfrm>
            <a:custGeom>
              <a:avLst/>
              <a:gdLst>
                <a:gd name="connsiteX0" fmla="*/ 9488 w 9525"/>
                <a:gd name="connsiteY0" fmla="*/ 48420 h 47625"/>
                <a:gd name="connsiteX1" fmla="*/ 9488 w 9525"/>
                <a:gd name="connsiteY1" fmla="*/ 48420 h 47625"/>
              </a:gdLst>
              <a:ahLst/>
              <a:cxnLst>
                <a:cxn ang="0">
                  <a:pos x="connsiteX0" y="connsiteY0"/>
                </a:cxn>
                <a:cxn ang="0">
                  <a:pos x="connsiteX1" y="connsiteY1"/>
                </a:cxn>
              </a:cxnLst>
              <a:rect l="l" t="t" r="r" b="b"/>
              <a:pathLst>
                <a:path w="9525" h="47625">
                  <a:moveTo>
                    <a:pt x="9488" y="48420"/>
                  </a:moveTo>
                  <a:cubicBezTo>
                    <a:pt x="4726" y="-43973"/>
                    <a:pt x="8536" y="47467"/>
                    <a:pt x="9488" y="48420"/>
                  </a:cubicBezTo>
                  <a:close/>
                </a:path>
              </a:pathLst>
            </a:custGeom>
            <a:grpFill/>
            <a:ln w="9525" cap="flat">
              <a:noFill/>
              <a:prstDash val="solid"/>
              <a:miter/>
            </a:ln>
          </p:spPr>
          <p:txBody>
            <a:bodyPr rtlCol="0" anchor="ctr"/>
            <a:lstStyle/>
            <a:p>
              <a:endParaRPr lang="en-US"/>
            </a:p>
          </p:txBody>
        </p:sp>
        <p:sp>
          <p:nvSpPr>
            <p:cNvPr id="2397" name="Freeform: Shape 2396">
              <a:extLst>
                <a:ext uri="{FF2B5EF4-FFF2-40B4-BE49-F238E27FC236}">
                  <a16:creationId xmlns:a16="http://schemas.microsoft.com/office/drawing/2014/main" xmlns="" id="{C4039372-F54D-4C17-90C8-5680970A9374}"/>
                </a:ext>
              </a:extLst>
            </p:cNvPr>
            <p:cNvSpPr/>
            <p:nvPr/>
          </p:nvSpPr>
          <p:spPr>
            <a:xfrm>
              <a:off x="7122411" y="1121568"/>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4194" y="13811"/>
                    <a:pt x="8957" y="8096"/>
                    <a:pt x="9909" y="7144"/>
                  </a:cubicBezTo>
                  <a:close/>
                </a:path>
              </a:pathLst>
            </a:custGeom>
            <a:grpFill/>
            <a:ln w="9525" cap="flat">
              <a:noFill/>
              <a:prstDash val="solid"/>
              <a:miter/>
            </a:ln>
          </p:spPr>
          <p:txBody>
            <a:bodyPr rtlCol="0" anchor="ctr"/>
            <a:lstStyle/>
            <a:p>
              <a:endParaRPr lang="en-US"/>
            </a:p>
          </p:txBody>
        </p:sp>
        <p:sp>
          <p:nvSpPr>
            <p:cNvPr id="2398" name="Freeform: Shape 2397">
              <a:extLst>
                <a:ext uri="{FF2B5EF4-FFF2-40B4-BE49-F238E27FC236}">
                  <a16:creationId xmlns:a16="http://schemas.microsoft.com/office/drawing/2014/main" xmlns="" id="{5E19EF7C-7798-4B69-8751-3CC2C09D90BF}"/>
                </a:ext>
              </a:extLst>
            </p:cNvPr>
            <p:cNvSpPr/>
            <p:nvPr/>
          </p:nvSpPr>
          <p:spPr>
            <a:xfrm>
              <a:off x="7105174" y="1119663"/>
              <a:ext cx="9525" cy="9525"/>
            </a:xfrm>
            <a:custGeom>
              <a:avLst/>
              <a:gdLst>
                <a:gd name="connsiteX0" fmla="*/ 9049 w 9525"/>
                <a:gd name="connsiteY0" fmla="*/ 7144 h 9525"/>
                <a:gd name="connsiteX1" fmla="*/ 7144 w 9525"/>
                <a:gd name="connsiteY1" fmla="*/ 10001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8096"/>
                    <a:pt x="8096" y="9049"/>
                    <a:pt x="7144" y="10001"/>
                  </a:cubicBezTo>
                  <a:cubicBezTo>
                    <a:pt x="8096" y="9049"/>
                    <a:pt x="8096" y="8096"/>
                    <a:pt x="9049" y="7144"/>
                  </a:cubicBezTo>
                  <a:close/>
                </a:path>
              </a:pathLst>
            </a:custGeom>
            <a:grpFill/>
            <a:ln w="9525" cap="flat">
              <a:noFill/>
              <a:prstDash val="solid"/>
              <a:miter/>
            </a:ln>
          </p:spPr>
          <p:txBody>
            <a:bodyPr rtlCol="0" anchor="ctr"/>
            <a:lstStyle/>
            <a:p>
              <a:endParaRPr lang="en-US"/>
            </a:p>
          </p:txBody>
        </p:sp>
        <p:sp>
          <p:nvSpPr>
            <p:cNvPr id="2399" name="Freeform: Shape 2398">
              <a:extLst>
                <a:ext uri="{FF2B5EF4-FFF2-40B4-BE49-F238E27FC236}">
                  <a16:creationId xmlns:a16="http://schemas.microsoft.com/office/drawing/2014/main" xmlns="" id="{5F566E4D-F8D2-488D-BB13-E9438DFD9AA0}"/>
                </a:ext>
              </a:extLst>
            </p:cNvPr>
            <p:cNvSpPr/>
            <p:nvPr/>
          </p:nvSpPr>
          <p:spPr>
            <a:xfrm>
              <a:off x="7089099" y="1121568"/>
              <a:ext cx="28575" cy="38100"/>
            </a:xfrm>
            <a:custGeom>
              <a:avLst/>
              <a:gdLst>
                <a:gd name="connsiteX0" fmla="*/ 14645 w 28575"/>
                <a:gd name="connsiteY0" fmla="*/ 34766 h 38100"/>
                <a:gd name="connsiteX1" fmla="*/ 23218 w 28575"/>
                <a:gd name="connsiteY1" fmla="*/ 7144 h 38100"/>
                <a:gd name="connsiteX2" fmla="*/ 14645 w 28575"/>
                <a:gd name="connsiteY2" fmla="*/ 34766 h 38100"/>
              </a:gdLst>
              <a:ahLst/>
              <a:cxnLst>
                <a:cxn ang="0">
                  <a:pos x="connsiteX0" y="connsiteY0"/>
                </a:cxn>
                <a:cxn ang="0">
                  <a:pos x="connsiteX1" y="connsiteY1"/>
                </a:cxn>
                <a:cxn ang="0">
                  <a:pos x="connsiteX2" y="connsiteY2"/>
                </a:cxn>
              </a:cxnLst>
              <a:rect l="l" t="t" r="r" b="b"/>
              <a:pathLst>
                <a:path w="28575" h="38100">
                  <a:moveTo>
                    <a:pt x="14645" y="34766"/>
                  </a:moveTo>
                  <a:cubicBezTo>
                    <a:pt x="9883" y="30004"/>
                    <a:pt x="17503" y="17621"/>
                    <a:pt x="23218" y="7144"/>
                  </a:cubicBezTo>
                  <a:cubicBezTo>
                    <a:pt x="-6309" y="29051"/>
                    <a:pt x="13693" y="25241"/>
                    <a:pt x="14645" y="34766"/>
                  </a:cubicBezTo>
                  <a:close/>
                </a:path>
              </a:pathLst>
            </a:custGeom>
            <a:grpFill/>
            <a:ln w="9525" cap="flat">
              <a:noFill/>
              <a:prstDash val="solid"/>
              <a:miter/>
            </a:ln>
          </p:spPr>
          <p:txBody>
            <a:bodyPr rtlCol="0" anchor="ctr"/>
            <a:lstStyle/>
            <a:p>
              <a:endParaRPr lang="en-US"/>
            </a:p>
          </p:txBody>
        </p:sp>
        <p:sp>
          <p:nvSpPr>
            <p:cNvPr id="2400" name="Freeform: Shape 2399">
              <a:extLst>
                <a:ext uri="{FF2B5EF4-FFF2-40B4-BE49-F238E27FC236}">
                  <a16:creationId xmlns:a16="http://schemas.microsoft.com/office/drawing/2014/main" xmlns="" id="{F7C1BE9D-83BB-4F94-8F3D-1ABDD0CFFE06}"/>
                </a:ext>
              </a:extLst>
            </p:cNvPr>
            <p:cNvSpPr/>
            <p:nvPr/>
          </p:nvSpPr>
          <p:spPr>
            <a:xfrm>
              <a:off x="7103269" y="1156103"/>
              <a:ext cx="9525" cy="9525"/>
            </a:xfrm>
            <a:custGeom>
              <a:avLst/>
              <a:gdLst>
                <a:gd name="connsiteX0" fmla="*/ 7144 w 9525"/>
                <a:gd name="connsiteY0" fmla="*/ 9756 h 9525"/>
                <a:gd name="connsiteX1" fmla="*/ 10001 w 9525"/>
                <a:gd name="connsiteY1" fmla="*/ 8804 h 9525"/>
                <a:gd name="connsiteX2" fmla="*/ 7144 w 9525"/>
                <a:gd name="connsiteY2" fmla="*/ 9756 h 9525"/>
              </a:gdLst>
              <a:ahLst/>
              <a:cxnLst>
                <a:cxn ang="0">
                  <a:pos x="connsiteX0" y="connsiteY0"/>
                </a:cxn>
                <a:cxn ang="0">
                  <a:pos x="connsiteX1" y="connsiteY1"/>
                </a:cxn>
                <a:cxn ang="0">
                  <a:pos x="connsiteX2" y="connsiteY2"/>
                </a:cxn>
              </a:cxnLst>
              <a:rect l="l" t="t" r="r" b="b"/>
              <a:pathLst>
                <a:path w="9525" h="9525">
                  <a:moveTo>
                    <a:pt x="7144" y="9756"/>
                  </a:moveTo>
                  <a:cubicBezTo>
                    <a:pt x="9049" y="9756"/>
                    <a:pt x="9049" y="9756"/>
                    <a:pt x="10001" y="8804"/>
                  </a:cubicBezTo>
                  <a:cubicBezTo>
                    <a:pt x="10001" y="4994"/>
                    <a:pt x="9049" y="8804"/>
                    <a:pt x="7144" y="9756"/>
                  </a:cubicBezTo>
                  <a:close/>
                </a:path>
              </a:pathLst>
            </a:custGeom>
            <a:grpFill/>
            <a:ln w="9525" cap="flat">
              <a:noFill/>
              <a:prstDash val="solid"/>
              <a:miter/>
            </a:ln>
          </p:spPr>
          <p:txBody>
            <a:bodyPr rtlCol="0" anchor="ctr"/>
            <a:lstStyle/>
            <a:p>
              <a:endParaRPr lang="en-US"/>
            </a:p>
          </p:txBody>
        </p:sp>
        <p:sp>
          <p:nvSpPr>
            <p:cNvPr id="2401" name="Freeform: Shape 2400">
              <a:extLst>
                <a:ext uri="{FF2B5EF4-FFF2-40B4-BE49-F238E27FC236}">
                  <a16:creationId xmlns:a16="http://schemas.microsoft.com/office/drawing/2014/main" xmlns="" id="{CDF3D7A5-BCE6-425D-8A95-BE7EB2AC3BA0}"/>
                </a:ext>
              </a:extLst>
            </p:cNvPr>
            <p:cNvSpPr/>
            <p:nvPr/>
          </p:nvSpPr>
          <p:spPr>
            <a:xfrm>
              <a:off x="7057830" y="1089183"/>
              <a:ext cx="9525" cy="19050"/>
            </a:xfrm>
            <a:custGeom>
              <a:avLst/>
              <a:gdLst>
                <a:gd name="connsiteX0" fmla="*/ 7814 w 9525"/>
                <a:gd name="connsiteY0" fmla="*/ 7144 h 19050"/>
                <a:gd name="connsiteX1" fmla="*/ 7814 w 9525"/>
                <a:gd name="connsiteY1" fmla="*/ 7144 h 19050"/>
              </a:gdLst>
              <a:ahLst/>
              <a:cxnLst>
                <a:cxn ang="0">
                  <a:pos x="connsiteX0" y="connsiteY0"/>
                </a:cxn>
                <a:cxn ang="0">
                  <a:pos x="connsiteX1" y="connsiteY1"/>
                </a:cxn>
              </a:cxnLst>
              <a:rect l="l" t="t" r="r" b="b"/>
              <a:pathLst>
                <a:path w="9525" h="19050">
                  <a:moveTo>
                    <a:pt x="7814" y="7144"/>
                  </a:moveTo>
                  <a:cubicBezTo>
                    <a:pt x="5910" y="17621"/>
                    <a:pt x="8767" y="10954"/>
                    <a:pt x="7814" y="7144"/>
                  </a:cubicBezTo>
                  <a:close/>
                </a:path>
              </a:pathLst>
            </a:custGeom>
            <a:grpFill/>
            <a:ln w="9525" cap="flat">
              <a:noFill/>
              <a:prstDash val="solid"/>
              <a:miter/>
            </a:ln>
          </p:spPr>
          <p:txBody>
            <a:bodyPr rtlCol="0" anchor="ctr"/>
            <a:lstStyle/>
            <a:p>
              <a:endParaRPr lang="en-US"/>
            </a:p>
          </p:txBody>
        </p:sp>
        <p:sp>
          <p:nvSpPr>
            <p:cNvPr id="2402" name="Freeform: Shape 2401">
              <a:extLst>
                <a:ext uri="{FF2B5EF4-FFF2-40B4-BE49-F238E27FC236}">
                  <a16:creationId xmlns:a16="http://schemas.microsoft.com/office/drawing/2014/main" xmlns="" id="{11E1ACE5-CEC0-440E-9E41-29BF3446E8BE}"/>
                </a:ext>
              </a:extLst>
            </p:cNvPr>
            <p:cNvSpPr/>
            <p:nvPr/>
          </p:nvSpPr>
          <p:spPr>
            <a:xfrm>
              <a:off x="7060406" y="1092041"/>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8096"/>
                  </a:lnTo>
                  <a:cubicBezTo>
                    <a:pt x="7144" y="8096"/>
                    <a:pt x="8096" y="8096"/>
                    <a:pt x="9049" y="7144"/>
                  </a:cubicBezTo>
                  <a:close/>
                </a:path>
              </a:pathLst>
            </a:custGeom>
            <a:grpFill/>
            <a:ln w="9525" cap="flat">
              <a:noFill/>
              <a:prstDash val="solid"/>
              <a:miter/>
            </a:ln>
          </p:spPr>
          <p:txBody>
            <a:bodyPr rtlCol="0" anchor="ctr"/>
            <a:lstStyle/>
            <a:p>
              <a:endParaRPr lang="en-US"/>
            </a:p>
          </p:txBody>
        </p:sp>
        <p:sp>
          <p:nvSpPr>
            <p:cNvPr id="2403" name="Freeform: Shape 2402">
              <a:extLst>
                <a:ext uri="{FF2B5EF4-FFF2-40B4-BE49-F238E27FC236}">
                  <a16:creationId xmlns:a16="http://schemas.microsoft.com/office/drawing/2014/main" xmlns="" id="{FD1D10EF-3F87-4F49-B16D-33728EFDBDCD}"/>
                </a:ext>
              </a:extLst>
            </p:cNvPr>
            <p:cNvSpPr/>
            <p:nvPr/>
          </p:nvSpPr>
          <p:spPr>
            <a:xfrm>
              <a:off x="7057549" y="10882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2404" name="Freeform: Shape 2403">
              <a:extLst>
                <a:ext uri="{FF2B5EF4-FFF2-40B4-BE49-F238E27FC236}">
                  <a16:creationId xmlns:a16="http://schemas.microsoft.com/office/drawing/2014/main" xmlns="" id="{F769AE89-7E91-47B1-AC4E-FAA9DA2B715B}"/>
                </a:ext>
              </a:extLst>
            </p:cNvPr>
            <p:cNvSpPr/>
            <p:nvPr/>
          </p:nvSpPr>
          <p:spPr>
            <a:xfrm>
              <a:off x="6993731" y="984739"/>
              <a:ext cx="9525" cy="9525"/>
            </a:xfrm>
            <a:custGeom>
              <a:avLst/>
              <a:gdLst>
                <a:gd name="connsiteX0" fmla="*/ 10001 w 9525"/>
                <a:gd name="connsiteY0" fmla="*/ 8718 h 9525"/>
                <a:gd name="connsiteX1" fmla="*/ 7144 w 9525"/>
                <a:gd name="connsiteY1" fmla="*/ 7766 h 9525"/>
                <a:gd name="connsiteX2" fmla="*/ 10001 w 9525"/>
                <a:gd name="connsiteY2" fmla="*/ 8718 h 9525"/>
              </a:gdLst>
              <a:ahLst/>
              <a:cxnLst>
                <a:cxn ang="0">
                  <a:pos x="connsiteX0" y="connsiteY0"/>
                </a:cxn>
                <a:cxn ang="0">
                  <a:pos x="connsiteX1" y="connsiteY1"/>
                </a:cxn>
                <a:cxn ang="0">
                  <a:pos x="connsiteX2" y="connsiteY2"/>
                </a:cxn>
              </a:cxnLst>
              <a:rect l="l" t="t" r="r" b="b"/>
              <a:pathLst>
                <a:path w="9525" h="9525">
                  <a:moveTo>
                    <a:pt x="10001" y="8718"/>
                  </a:moveTo>
                  <a:cubicBezTo>
                    <a:pt x="10001" y="5861"/>
                    <a:pt x="8096" y="7766"/>
                    <a:pt x="7144" y="7766"/>
                  </a:cubicBezTo>
                  <a:cubicBezTo>
                    <a:pt x="8096" y="7766"/>
                    <a:pt x="9049" y="8718"/>
                    <a:pt x="10001" y="8718"/>
                  </a:cubicBezTo>
                  <a:close/>
                </a:path>
              </a:pathLst>
            </a:custGeom>
            <a:grpFill/>
            <a:ln w="9525" cap="flat">
              <a:noFill/>
              <a:prstDash val="solid"/>
              <a:miter/>
            </a:ln>
          </p:spPr>
          <p:txBody>
            <a:bodyPr rtlCol="0" anchor="ctr"/>
            <a:lstStyle/>
            <a:p>
              <a:endParaRPr lang="en-US"/>
            </a:p>
          </p:txBody>
        </p:sp>
        <p:sp>
          <p:nvSpPr>
            <p:cNvPr id="2405" name="Freeform: Shape 2404">
              <a:extLst>
                <a:ext uri="{FF2B5EF4-FFF2-40B4-BE49-F238E27FC236}">
                  <a16:creationId xmlns:a16="http://schemas.microsoft.com/office/drawing/2014/main" xmlns="" id="{9CAC39F5-E9BA-40ED-9FA9-BC8AA0D6E966}"/>
                </a:ext>
              </a:extLst>
            </p:cNvPr>
            <p:cNvSpPr/>
            <p:nvPr/>
          </p:nvSpPr>
          <p:spPr>
            <a:xfrm>
              <a:off x="6928009" y="1012031"/>
              <a:ext cx="9525" cy="9525"/>
            </a:xfrm>
            <a:custGeom>
              <a:avLst/>
              <a:gdLst>
                <a:gd name="connsiteX0" fmla="*/ 8096 w 9525"/>
                <a:gd name="connsiteY0" fmla="*/ 10001 h 9525"/>
                <a:gd name="connsiteX1" fmla="*/ 7144 w 9525"/>
                <a:gd name="connsiteY1" fmla="*/ 7144 h 9525"/>
                <a:gd name="connsiteX2" fmla="*/ 8096 w 9525"/>
                <a:gd name="connsiteY2" fmla="*/ 10001 h 9525"/>
              </a:gdLst>
              <a:ahLst/>
              <a:cxnLst>
                <a:cxn ang="0">
                  <a:pos x="connsiteX0" y="connsiteY0"/>
                </a:cxn>
                <a:cxn ang="0">
                  <a:pos x="connsiteX1" y="connsiteY1"/>
                </a:cxn>
                <a:cxn ang="0">
                  <a:pos x="connsiteX2" y="connsiteY2"/>
                </a:cxn>
              </a:cxnLst>
              <a:rect l="l" t="t" r="r" b="b"/>
              <a:pathLst>
                <a:path w="9525" h="9525">
                  <a:moveTo>
                    <a:pt x="8096" y="10001"/>
                  </a:moveTo>
                  <a:lnTo>
                    <a:pt x="7144" y="7144"/>
                  </a:lnTo>
                  <a:cubicBezTo>
                    <a:pt x="7144" y="9049"/>
                    <a:pt x="7144" y="10001"/>
                    <a:pt x="8096" y="10001"/>
                  </a:cubicBezTo>
                  <a:close/>
                </a:path>
              </a:pathLst>
            </a:custGeom>
            <a:grpFill/>
            <a:ln w="9525" cap="flat">
              <a:noFill/>
              <a:prstDash val="solid"/>
              <a:miter/>
            </a:ln>
          </p:spPr>
          <p:txBody>
            <a:bodyPr rtlCol="0" anchor="ctr"/>
            <a:lstStyle/>
            <a:p>
              <a:endParaRPr lang="en-US"/>
            </a:p>
          </p:txBody>
        </p:sp>
        <p:sp>
          <p:nvSpPr>
            <p:cNvPr id="2406" name="Freeform: Shape 2405">
              <a:extLst>
                <a:ext uri="{FF2B5EF4-FFF2-40B4-BE49-F238E27FC236}">
                  <a16:creationId xmlns:a16="http://schemas.microsoft.com/office/drawing/2014/main" xmlns="" id="{9502E749-1140-43E8-9504-3E9614285626}"/>
                </a:ext>
              </a:extLst>
            </p:cNvPr>
            <p:cNvSpPr/>
            <p:nvPr/>
          </p:nvSpPr>
          <p:spPr>
            <a:xfrm>
              <a:off x="6886099" y="107965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8096"/>
                  </a:cubicBezTo>
                  <a:cubicBezTo>
                    <a:pt x="7144" y="8096"/>
                    <a:pt x="8096" y="8096"/>
                    <a:pt x="8096" y="7144"/>
                  </a:cubicBezTo>
                  <a:close/>
                </a:path>
              </a:pathLst>
            </a:custGeom>
            <a:grpFill/>
            <a:ln w="9525" cap="flat">
              <a:noFill/>
              <a:prstDash val="solid"/>
              <a:miter/>
            </a:ln>
          </p:spPr>
          <p:txBody>
            <a:bodyPr rtlCol="0" anchor="ctr"/>
            <a:lstStyle/>
            <a:p>
              <a:endParaRPr lang="en-US"/>
            </a:p>
          </p:txBody>
        </p:sp>
        <p:sp>
          <p:nvSpPr>
            <p:cNvPr id="2407" name="Freeform: Shape 2406">
              <a:extLst>
                <a:ext uri="{FF2B5EF4-FFF2-40B4-BE49-F238E27FC236}">
                  <a16:creationId xmlns:a16="http://schemas.microsoft.com/office/drawing/2014/main" xmlns="" id="{8286EAA2-753D-4B47-A694-70C801F076FC}"/>
                </a:ext>
              </a:extLst>
            </p:cNvPr>
            <p:cNvSpPr/>
            <p:nvPr/>
          </p:nvSpPr>
          <p:spPr>
            <a:xfrm>
              <a:off x="6882490" y="1080611"/>
              <a:ext cx="9525" cy="9525"/>
            </a:xfrm>
            <a:custGeom>
              <a:avLst/>
              <a:gdLst>
                <a:gd name="connsiteX0" fmla="*/ 10752 w 9525"/>
                <a:gd name="connsiteY0" fmla="*/ 7144 h 9525"/>
                <a:gd name="connsiteX1" fmla="*/ 10752 w 9525"/>
                <a:gd name="connsiteY1" fmla="*/ 7144 h 9525"/>
              </a:gdLst>
              <a:ahLst/>
              <a:cxnLst>
                <a:cxn ang="0">
                  <a:pos x="connsiteX0" y="connsiteY0"/>
                </a:cxn>
                <a:cxn ang="0">
                  <a:pos x="connsiteX1" y="connsiteY1"/>
                </a:cxn>
              </a:cxnLst>
              <a:rect l="l" t="t" r="r" b="b"/>
              <a:pathLst>
                <a:path w="9525" h="9525">
                  <a:moveTo>
                    <a:pt x="10752" y="7144"/>
                  </a:moveTo>
                  <a:cubicBezTo>
                    <a:pt x="3132" y="15716"/>
                    <a:pt x="9800" y="9049"/>
                    <a:pt x="10752" y="7144"/>
                  </a:cubicBezTo>
                  <a:close/>
                </a:path>
              </a:pathLst>
            </a:custGeom>
            <a:grpFill/>
            <a:ln w="9525" cap="flat">
              <a:noFill/>
              <a:prstDash val="solid"/>
              <a:miter/>
            </a:ln>
          </p:spPr>
          <p:txBody>
            <a:bodyPr rtlCol="0" anchor="ctr"/>
            <a:lstStyle/>
            <a:p>
              <a:endParaRPr lang="en-US"/>
            </a:p>
          </p:txBody>
        </p:sp>
        <p:sp>
          <p:nvSpPr>
            <p:cNvPr id="2408" name="Freeform: Shape 2407">
              <a:extLst>
                <a:ext uri="{FF2B5EF4-FFF2-40B4-BE49-F238E27FC236}">
                  <a16:creationId xmlns:a16="http://schemas.microsoft.com/office/drawing/2014/main" xmlns="" id="{CB279C57-4783-43D1-A69F-A98EE958227B}"/>
                </a:ext>
              </a:extLst>
            </p:cNvPr>
            <p:cNvSpPr/>
            <p:nvPr/>
          </p:nvSpPr>
          <p:spPr>
            <a:xfrm>
              <a:off x="6890374" y="1037748"/>
              <a:ext cx="19050" cy="38100"/>
            </a:xfrm>
            <a:custGeom>
              <a:avLst/>
              <a:gdLst>
                <a:gd name="connsiteX0" fmla="*/ 19061 w 19050"/>
                <a:gd name="connsiteY0" fmla="*/ 31909 h 38100"/>
                <a:gd name="connsiteX1" fmla="*/ 7631 w 19050"/>
                <a:gd name="connsiteY1" fmla="*/ 7144 h 38100"/>
                <a:gd name="connsiteX2" fmla="*/ 19061 w 19050"/>
                <a:gd name="connsiteY2" fmla="*/ 31909 h 38100"/>
              </a:gdLst>
              <a:ahLst/>
              <a:cxnLst>
                <a:cxn ang="0">
                  <a:pos x="connsiteX0" y="connsiteY0"/>
                </a:cxn>
                <a:cxn ang="0">
                  <a:pos x="connsiteX1" y="connsiteY1"/>
                </a:cxn>
                <a:cxn ang="0">
                  <a:pos x="connsiteX2" y="connsiteY2"/>
                </a:cxn>
              </a:cxnLst>
              <a:rect l="l" t="t" r="r" b="b"/>
              <a:pathLst>
                <a:path w="19050" h="38100">
                  <a:moveTo>
                    <a:pt x="19061" y="31909"/>
                  </a:moveTo>
                  <a:cubicBezTo>
                    <a:pt x="16204" y="24289"/>
                    <a:pt x="20014" y="9049"/>
                    <a:pt x="7631" y="7144"/>
                  </a:cubicBezTo>
                  <a:cubicBezTo>
                    <a:pt x="4774" y="15716"/>
                    <a:pt x="15251" y="40481"/>
                    <a:pt x="19061" y="31909"/>
                  </a:cubicBezTo>
                  <a:close/>
                </a:path>
              </a:pathLst>
            </a:custGeom>
            <a:grpFill/>
            <a:ln w="9525" cap="flat">
              <a:noFill/>
              <a:prstDash val="solid"/>
              <a:miter/>
            </a:ln>
          </p:spPr>
          <p:txBody>
            <a:bodyPr rtlCol="0" anchor="ctr"/>
            <a:lstStyle/>
            <a:p>
              <a:endParaRPr lang="en-US"/>
            </a:p>
          </p:txBody>
        </p:sp>
        <p:sp>
          <p:nvSpPr>
            <p:cNvPr id="2409" name="Freeform: Shape 2408">
              <a:extLst>
                <a:ext uri="{FF2B5EF4-FFF2-40B4-BE49-F238E27FC236}">
                  <a16:creationId xmlns:a16="http://schemas.microsoft.com/office/drawing/2014/main" xmlns="" id="{1236A223-FCD1-4DFC-9B9A-3A901AA00D3E}"/>
                </a:ext>
              </a:extLst>
            </p:cNvPr>
            <p:cNvSpPr/>
            <p:nvPr/>
          </p:nvSpPr>
          <p:spPr>
            <a:xfrm>
              <a:off x="6884822" y="1062738"/>
              <a:ext cx="38100" cy="28575"/>
            </a:xfrm>
            <a:custGeom>
              <a:avLst/>
              <a:gdLst>
                <a:gd name="connsiteX0" fmla="*/ 11278 w 38100"/>
                <a:gd name="connsiteY0" fmla="*/ 18349 h 28575"/>
                <a:gd name="connsiteX1" fmla="*/ 24613 w 38100"/>
                <a:gd name="connsiteY1" fmla="*/ 8824 h 28575"/>
                <a:gd name="connsiteX2" fmla="*/ 11278 w 38100"/>
                <a:gd name="connsiteY2" fmla="*/ 18349 h 28575"/>
              </a:gdLst>
              <a:ahLst/>
              <a:cxnLst>
                <a:cxn ang="0">
                  <a:pos x="connsiteX0" y="connsiteY0"/>
                </a:cxn>
                <a:cxn ang="0">
                  <a:pos x="connsiteX1" y="connsiteY1"/>
                </a:cxn>
                <a:cxn ang="0">
                  <a:pos x="connsiteX2" y="connsiteY2"/>
                </a:cxn>
              </a:cxnLst>
              <a:rect l="l" t="t" r="r" b="b"/>
              <a:pathLst>
                <a:path w="38100" h="28575">
                  <a:moveTo>
                    <a:pt x="11278" y="18349"/>
                  </a:moveTo>
                  <a:cubicBezTo>
                    <a:pt x="20803" y="17397"/>
                    <a:pt x="44615" y="48829"/>
                    <a:pt x="24613" y="8824"/>
                  </a:cubicBezTo>
                  <a:cubicBezTo>
                    <a:pt x="20803" y="-1653"/>
                    <a:pt x="-2057" y="41209"/>
                    <a:pt x="11278" y="18349"/>
                  </a:cubicBezTo>
                  <a:close/>
                </a:path>
              </a:pathLst>
            </a:custGeom>
            <a:grpFill/>
            <a:ln w="9525" cap="flat">
              <a:noFill/>
              <a:prstDash val="solid"/>
              <a:miter/>
            </a:ln>
          </p:spPr>
          <p:txBody>
            <a:bodyPr rtlCol="0" anchor="ctr"/>
            <a:lstStyle/>
            <a:p>
              <a:endParaRPr lang="en-US"/>
            </a:p>
          </p:txBody>
        </p:sp>
        <p:sp>
          <p:nvSpPr>
            <p:cNvPr id="2410" name="Freeform: Shape 2409">
              <a:extLst>
                <a:ext uri="{FF2B5EF4-FFF2-40B4-BE49-F238E27FC236}">
                  <a16:creationId xmlns:a16="http://schemas.microsoft.com/office/drawing/2014/main" xmlns="" id="{EF59A10E-80BB-463C-99B6-984D593A6973}"/>
                </a:ext>
              </a:extLst>
            </p:cNvPr>
            <p:cNvSpPr/>
            <p:nvPr/>
          </p:nvSpPr>
          <p:spPr>
            <a:xfrm>
              <a:off x="6902291" y="10653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2411" name="Freeform: Shape 2410">
              <a:extLst>
                <a:ext uri="{FF2B5EF4-FFF2-40B4-BE49-F238E27FC236}">
                  <a16:creationId xmlns:a16="http://schemas.microsoft.com/office/drawing/2014/main" xmlns="" id="{088BDF80-1901-4182-9A6F-CFF2F884A031}"/>
                </a:ext>
              </a:extLst>
            </p:cNvPr>
            <p:cNvSpPr/>
            <p:nvPr/>
          </p:nvSpPr>
          <p:spPr>
            <a:xfrm>
              <a:off x="7413964" y="1218257"/>
              <a:ext cx="28575" cy="19050"/>
            </a:xfrm>
            <a:custGeom>
              <a:avLst/>
              <a:gdLst>
                <a:gd name="connsiteX0" fmla="*/ 7916 w 28575"/>
                <a:gd name="connsiteY0" fmla="*/ 13325 h 19050"/>
                <a:gd name="connsiteX1" fmla="*/ 7916 w 28575"/>
                <a:gd name="connsiteY1" fmla="*/ 13325 h 19050"/>
              </a:gdLst>
              <a:ahLst/>
              <a:cxnLst>
                <a:cxn ang="0">
                  <a:pos x="connsiteX0" y="connsiteY0"/>
                </a:cxn>
                <a:cxn ang="0">
                  <a:pos x="connsiteX1" y="connsiteY1"/>
                </a:cxn>
              </a:cxnLst>
              <a:rect l="l" t="t" r="r" b="b"/>
              <a:pathLst>
                <a:path w="28575" h="19050">
                  <a:moveTo>
                    <a:pt x="7916" y="13325"/>
                  </a:moveTo>
                  <a:cubicBezTo>
                    <a:pt x="296" y="16183"/>
                    <a:pt x="52683" y="-1915"/>
                    <a:pt x="7916" y="13325"/>
                  </a:cubicBezTo>
                  <a:close/>
                </a:path>
              </a:pathLst>
            </a:custGeom>
            <a:grpFill/>
            <a:ln w="9525" cap="flat">
              <a:noFill/>
              <a:prstDash val="solid"/>
              <a:miter/>
            </a:ln>
          </p:spPr>
          <p:txBody>
            <a:bodyPr rtlCol="0" anchor="ctr"/>
            <a:lstStyle/>
            <a:p>
              <a:endParaRPr lang="en-US"/>
            </a:p>
          </p:txBody>
        </p:sp>
        <p:sp>
          <p:nvSpPr>
            <p:cNvPr id="2412" name="Freeform: Shape 2411">
              <a:extLst>
                <a:ext uri="{FF2B5EF4-FFF2-40B4-BE49-F238E27FC236}">
                  <a16:creationId xmlns:a16="http://schemas.microsoft.com/office/drawing/2014/main" xmlns="" id="{BA7AC425-D22A-4F0F-9B89-18836FD06B0C}"/>
                </a:ext>
              </a:extLst>
            </p:cNvPr>
            <p:cNvSpPr/>
            <p:nvPr/>
          </p:nvSpPr>
          <p:spPr>
            <a:xfrm>
              <a:off x="7701439" y="966311"/>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10001"/>
                    <a:pt x="7144" y="10001"/>
                    <a:pt x="8096" y="10001"/>
                  </a:cubicBezTo>
                  <a:cubicBezTo>
                    <a:pt x="8096" y="10001"/>
                    <a:pt x="7144" y="9049"/>
                    <a:pt x="7144" y="7144"/>
                  </a:cubicBezTo>
                  <a:close/>
                </a:path>
              </a:pathLst>
            </a:custGeom>
            <a:grpFill/>
            <a:ln w="9525" cap="flat">
              <a:noFill/>
              <a:prstDash val="solid"/>
              <a:miter/>
            </a:ln>
          </p:spPr>
          <p:txBody>
            <a:bodyPr rtlCol="0" anchor="ctr"/>
            <a:lstStyle/>
            <a:p>
              <a:endParaRPr lang="en-US"/>
            </a:p>
          </p:txBody>
        </p:sp>
        <p:sp>
          <p:nvSpPr>
            <p:cNvPr id="2413" name="Freeform: Shape 2412">
              <a:extLst>
                <a:ext uri="{FF2B5EF4-FFF2-40B4-BE49-F238E27FC236}">
                  <a16:creationId xmlns:a16="http://schemas.microsoft.com/office/drawing/2014/main" xmlns="" id="{0D0BA07A-06A4-46DA-BD87-5A241DA2E088}"/>
                </a:ext>
              </a:extLst>
            </p:cNvPr>
            <p:cNvSpPr/>
            <p:nvPr/>
          </p:nvSpPr>
          <p:spPr>
            <a:xfrm>
              <a:off x="7458551" y="1216818"/>
              <a:ext cx="9525" cy="19050"/>
            </a:xfrm>
            <a:custGeom>
              <a:avLst/>
              <a:gdLst>
                <a:gd name="connsiteX0" fmla="*/ 7144 w 9525"/>
                <a:gd name="connsiteY0" fmla="*/ 12859 h 19050"/>
                <a:gd name="connsiteX1" fmla="*/ 9049 w 9525"/>
                <a:gd name="connsiteY1" fmla="*/ 7144 h 19050"/>
                <a:gd name="connsiteX2" fmla="*/ 7144 w 9525"/>
                <a:gd name="connsiteY2" fmla="*/ 12859 h 19050"/>
              </a:gdLst>
              <a:ahLst/>
              <a:cxnLst>
                <a:cxn ang="0">
                  <a:pos x="connsiteX0" y="connsiteY0"/>
                </a:cxn>
                <a:cxn ang="0">
                  <a:pos x="connsiteX1" y="connsiteY1"/>
                </a:cxn>
                <a:cxn ang="0">
                  <a:pos x="connsiteX2" y="connsiteY2"/>
                </a:cxn>
              </a:cxnLst>
              <a:rect l="l" t="t" r="r" b="b"/>
              <a:pathLst>
                <a:path w="9525" h="19050">
                  <a:moveTo>
                    <a:pt x="7144" y="12859"/>
                  </a:moveTo>
                  <a:lnTo>
                    <a:pt x="9049" y="7144"/>
                  </a:lnTo>
                  <a:cubicBezTo>
                    <a:pt x="8096" y="8096"/>
                    <a:pt x="7144" y="10001"/>
                    <a:pt x="7144" y="12859"/>
                  </a:cubicBezTo>
                  <a:close/>
                </a:path>
              </a:pathLst>
            </a:custGeom>
            <a:grpFill/>
            <a:ln w="9525" cap="flat">
              <a:noFill/>
              <a:prstDash val="solid"/>
              <a:miter/>
            </a:ln>
          </p:spPr>
          <p:txBody>
            <a:bodyPr rtlCol="0" anchor="ctr"/>
            <a:lstStyle/>
            <a:p>
              <a:endParaRPr lang="en-US"/>
            </a:p>
          </p:txBody>
        </p:sp>
        <p:sp>
          <p:nvSpPr>
            <p:cNvPr id="2414" name="Freeform: Shape 2413">
              <a:extLst>
                <a:ext uri="{FF2B5EF4-FFF2-40B4-BE49-F238E27FC236}">
                  <a16:creationId xmlns:a16="http://schemas.microsoft.com/office/drawing/2014/main" xmlns="" id="{292BBCF6-FC79-4DC2-849B-7CB000749B1E}"/>
                </a:ext>
              </a:extLst>
            </p:cNvPr>
            <p:cNvSpPr/>
            <p:nvPr/>
          </p:nvSpPr>
          <p:spPr>
            <a:xfrm>
              <a:off x="7455694" y="1305293"/>
              <a:ext cx="9525" cy="9525"/>
            </a:xfrm>
            <a:custGeom>
              <a:avLst/>
              <a:gdLst>
                <a:gd name="connsiteX0" fmla="*/ 7144 w 9525"/>
                <a:gd name="connsiteY0" fmla="*/ 9156 h 9525"/>
                <a:gd name="connsiteX1" fmla="*/ 7144 w 9525"/>
                <a:gd name="connsiteY1" fmla="*/ 9156 h 9525"/>
              </a:gdLst>
              <a:ahLst/>
              <a:cxnLst>
                <a:cxn ang="0">
                  <a:pos x="connsiteX0" y="connsiteY0"/>
                </a:cxn>
                <a:cxn ang="0">
                  <a:pos x="connsiteX1" y="connsiteY1"/>
                </a:cxn>
              </a:cxnLst>
              <a:rect l="l" t="t" r="r" b="b"/>
              <a:pathLst>
                <a:path w="9525" h="9525">
                  <a:moveTo>
                    <a:pt x="7144" y="9156"/>
                  </a:moveTo>
                  <a:cubicBezTo>
                    <a:pt x="7144" y="12014"/>
                    <a:pt x="10001" y="3441"/>
                    <a:pt x="7144" y="9156"/>
                  </a:cubicBezTo>
                  <a:close/>
                </a:path>
              </a:pathLst>
            </a:custGeom>
            <a:grpFill/>
            <a:ln w="9525" cap="flat">
              <a:noFill/>
              <a:prstDash val="solid"/>
              <a:miter/>
            </a:ln>
          </p:spPr>
          <p:txBody>
            <a:bodyPr rtlCol="0" anchor="ctr"/>
            <a:lstStyle/>
            <a:p>
              <a:endParaRPr lang="en-US"/>
            </a:p>
          </p:txBody>
        </p:sp>
        <p:sp>
          <p:nvSpPr>
            <p:cNvPr id="2415" name="Freeform: Shape 2414">
              <a:extLst>
                <a:ext uri="{FF2B5EF4-FFF2-40B4-BE49-F238E27FC236}">
                  <a16:creationId xmlns:a16="http://schemas.microsoft.com/office/drawing/2014/main" xmlns="" id="{02F17405-01B0-4D0C-8485-9C3C357579BD}"/>
                </a:ext>
              </a:extLst>
            </p:cNvPr>
            <p:cNvSpPr/>
            <p:nvPr/>
          </p:nvSpPr>
          <p:spPr>
            <a:xfrm>
              <a:off x="7515701" y="117419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6906"/>
                    <a:pt x="8096" y="6906"/>
                    <a:pt x="7144" y="7858"/>
                  </a:cubicBez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2416" name="Freeform: Shape 2415">
              <a:extLst>
                <a:ext uri="{FF2B5EF4-FFF2-40B4-BE49-F238E27FC236}">
                  <a16:creationId xmlns:a16="http://schemas.microsoft.com/office/drawing/2014/main" xmlns="" id="{EC18A69B-F9C0-4A82-BE11-30EC4D4FB31C}"/>
                </a:ext>
              </a:extLst>
            </p:cNvPr>
            <p:cNvSpPr/>
            <p:nvPr/>
          </p:nvSpPr>
          <p:spPr>
            <a:xfrm>
              <a:off x="7369016" y="1322132"/>
              <a:ext cx="28575" cy="28575"/>
            </a:xfrm>
            <a:custGeom>
              <a:avLst/>
              <a:gdLst>
                <a:gd name="connsiteX0" fmla="*/ 7144 w 28575"/>
                <a:gd name="connsiteY0" fmla="*/ 21845 h 28575"/>
                <a:gd name="connsiteX1" fmla="*/ 7144 w 28575"/>
                <a:gd name="connsiteY1" fmla="*/ 21845 h 28575"/>
              </a:gdLst>
              <a:ahLst/>
              <a:cxnLst>
                <a:cxn ang="0">
                  <a:pos x="connsiteX0" y="connsiteY0"/>
                </a:cxn>
                <a:cxn ang="0">
                  <a:pos x="connsiteX1" y="connsiteY1"/>
                </a:cxn>
              </a:cxnLst>
              <a:rect l="l" t="t" r="r" b="b"/>
              <a:pathLst>
                <a:path w="28575" h="28575">
                  <a:moveTo>
                    <a:pt x="7144" y="21845"/>
                  </a:moveTo>
                  <a:cubicBezTo>
                    <a:pt x="19526" y="9463"/>
                    <a:pt x="33814" y="-3872"/>
                    <a:pt x="7144" y="21845"/>
                  </a:cubicBezTo>
                  <a:close/>
                </a:path>
              </a:pathLst>
            </a:custGeom>
            <a:grpFill/>
            <a:ln w="9525" cap="flat">
              <a:noFill/>
              <a:prstDash val="solid"/>
              <a:miter/>
            </a:ln>
          </p:spPr>
          <p:txBody>
            <a:bodyPr rtlCol="0" anchor="ctr"/>
            <a:lstStyle/>
            <a:p>
              <a:endParaRPr lang="en-US"/>
            </a:p>
          </p:txBody>
        </p:sp>
        <p:sp>
          <p:nvSpPr>
            <p:cNvPr id="2417" name="Freeform: Shape 2416">
              <a:extLst>
                <a:ext uri="{FF2B5EF4-FFF2-40B4-BE49-F238E27FC236}">
                  <a16:creationId xmlns:a16="http://schemas.microsoft.com/office/drawing/2014/main" xmlns="" id="{D67062E9-04D7-408E-941B-D9947CEDB5C5}"/>
                </a:ext>
              </a:extLst>
            </p:cNvPr>
            <p:cNvSpPr/>
            <p:nvPr/>
          </p:nvSpPr>
          <p:spPr>
            <a:xfrm>
              <a:off x="7681436" y="11149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418" name="Freeform: Shape 2417">
              <a:extLst>
                <a:ext uri="{FF2B5EF4-FFF2-40B4-BE49-F238E27FC236}">
                  <a16:creationId xmlns:a16="http://schemas.microsoft.com/office/drawing/2014/main" xmlns="" id="{C8D39733-9E15-4638-8B71-AFF94FC82698}"/>
                </a:ext>
              </a:extLst>
            </p:cNvPr>
            <p:cNvSpPr/>
            <p:nvPr/>
          </p:nvSpPr>
          <p:spPr>
            <a:xfrm>
              <a:off x="7681436" y="1114901"/>
              <a:ext cx="9525" cy="9525"/>
            </a:xfrm>
            <a:custGeom>
              <a:avLst/>
              <a:gdLst>
                <a:gd name="connsiteX0" fmla="*/ 9049 w 9525"/>
                <a:gd name="connsiteY0" fmla="*/ 9049 h 9525"/>
                <a:gd name="connsiteX1" fmla="*/ 7144 w 9525"/>
                <a:gd name="connsiteY1" fmla="*/ 7144 h 9525"/>
                <a:gd name="connsiteX2" fmla="*/ 9049 w 9525"/>
                <a:gd name="connsiteY2" fmla="*/ 9049 h 9525"/>
              </a:gdLst>
              <a:ahLst/>
              <a:cxnLst>
                <a:cxn ang="0">
                  <a:pos x="connsiteX0" y="connsiteY0"/>
                </a:cxn>
                <a:cxn ang="0">
                  <a:pos x="connsiteX1" y="connsiteY1"/>
                </a:cxn>
                <a:cxn ang="0">
                  <a:pos x="connsiteX2" y="connsiteY2"/>
                </a:cxn>
              </a:cxnLst>
              <a:rect l="l" t="t" r="r" b="b"/>
              <a:pathLst>
                <a:path w="9525" h="9525">
                  <a:moveTo>
                    <a:pt x="9049" y="9049"/>
                  </a:moveTo>
                  <a:lnTo>
                    <a:pt x="7144" y="7144"/>
                  </a:lnTo>
                  <a:cubicBezTo>
                    <a:pt x="8096" y="9049"/>
                    <a:pt x="8096" y="10954"/>
                    <a:pt x="9049" y="9049"/>
                  </a:cubicBezTo>
                  <a:close/>
                </a:path>
              </a:pathLst>
            </a:custGeom>
            <a:grpFill/>
            <a:ln w="9525" cap="flat">
              <a:noFill/>
              <a:prstDash val="solid"/>
              <a:miter/>
            </a:ln>
          </p:spPr>
          <p:txBody>
            <a:bodyPr rtlCol="0" anchor="ctr"/>
            <a:lstStyle/>
            <a:p>
              <a:endParaRPr lang="en-US"/>
            </a:p>
          </p:txBody>
        </p:sp>
        <p:sp>
          <p:nvSpPr>
            <p:cNvPr id="2419" name="Freeform: Shape 2418">
              <a:extLst>
                <a:ext uri="{FF2B5EF4-FFF2-40B4-BE49-F238E27FC236}">
                  <a16:creationId xmlns:a16="http://schemas.microsoft.com/office/drawing/2014/main" xmlns="" id="{2382ED41-B358-4AD3-8145-5956A01C1734}"/>
                </a:ext>
              </a:extLst>
            </p:cNvPr>
            <p:cNvSpPr/>
            <p:nvPr/>
          </p:nvSpPr>
          <p:spPr>
            <a:xfrm>
              <a:off x="7457705" y="1222216"/>
              <a:ext cx="9525" cy="19050"/>
            </a:xfrm>
            <a:custGeom>
              <a:avLst/>
              <a:gdLst>
                <a:gd name="connsiteX0" fmla="*/ 7990 w 9525"/>
                <a:gd name="connsiteY0" fmla="*/ 12224 h 19050"/>
                <a:gd name="connsiteX1" fmla="*/ 7990 w 9525"/>
                <a:gd name="connsiteY1" fmla="*/ 12224 h 19050"/>
              </a:gdLst>
              <a:ahLst/>
              <a:cxnLst>
                <a:cxn ang="0">
                  <a:pos x="connsiteX0" y="connsiteY0"/>
                </a:cxn>
                <a:cxn ang="0">
                  <a:pos x="connsiteX1" y="connsiteY1"/>
                </a:cxn>
              </a:cxnLst>
              <a:rect l="l" t="t" r="r" b="b"/>
              <a:pathLst>
                <a:path w="9525" h="19050">
                  <a:moveTo>
                    <a:pt x="7990" y="12224"/>
                  </a:moveTo>
                  <a:cubicBezTo>
                    <a:pt x="6086" y="794"/>
                    <a:pt x="7990" y="12224"/>
                    <a:pt x="7990" y="12224"/>
                  </a:cubicBezTo>
                  <a:close/>
                </a:path>
              </a:pathLst>
            </a:custGeom>
            <a:grpFill/>
            <a:ln w="9525" cap="flat">
              <a:noFill/>
              <a:prstDash val="solid"/>
              <a:miter/>
            </a:ln>
          </p:spPr>
          <p:txBody>
            <a:bodyPr rtlCol="0" anchor="ctr"/>
            <a:lstStyle/>
            <a:p>
              <a:endParaRPr lang="en-US"/>
            </a:p>
          </p:txBody>
        </p:sp>
        <p:sp>
          <p:nvSpPr>
            <p:cNvPr id="2420" name="Freeform: Shape 2419">
              <a:extLst>
                <a:ext uri="{FF2B5EF4-FFF2-40B4-BE49-F238E27FC236}">
                  <a16:creationId xmlns:a16="http://schemas.microsoft.com/office/drawing/2014/main" xmlns="" id="{766EC87D-B4F1-4649-B67D-C6F72D72F539}"/>
                </a:ext>
              </a:extLst>
            </p:cNvPr>
            <p:cNvSpPr/>
            <p:nvPr/>
          </p:nvSpPr>
          <p:spPr>
            <a:xfrm>
              <a:off x="7450770" y="1243488"/>
              <a:ext cx="19050" cy="19050"/>
            </a:xfrm>
            <a:custGeom>
              <a:avLst/>
              <a:gdLst>
                <a:gd name="connsiteX0" fmla="*/ 13972 w 19050"/>
                <a:gd name="connsiteY0" fmla="*/ 7144 h 19050"/>
                <a:gd name="connsiteX1" fmla="*/ 13972 w 19050"/>
                <a:gd name="connsiteY1" fmla="*/ 7144 h 19050"/>
              </a:gdLst>
              <a:ahLst/>
              <a:cxnLst>
                <a:cxn ang="0">
                  <a:pos x="connsiteX0" y="connsiteY0"/>
                </a:cxn>
                <a:cxn ang="0">
                  <a:pos x="connsiteX1" y="connsiteY1"/>
                </a:cxn>
              </a:cxnLst>
              <a:rect l="l" t="t" r="r" b="b"/>
              <a:pathLst>
                <a:path w="19050" h="19050">
                  <a:moveTo>
                    <a:pt x="13972" y="7144"/>
                  </a:moveTo>
                  <a:cubicBezTo>
                    <a:pt x="6352" y="12859"/>
                    <a:pt x="3495" y="19526"/>
                    <a:pt x="13972" y="7144"/>
                  </a:cubicBezTo>
                  <a:close/>
                </a:path>
              </a:pathLst>
            </a:custGeom>
            <a:grpFill/>
            <a:ln w="9525" cap="flat">
              <a:noFill/>
              <a:prstDash val="solid"/>
              <a:miter/>
            </a:ln>
          </p:spPr>
          <p:txBody>
            <a:bodyPr rtlCol="0" anchor="ctr"/>
            <a:lstStyle/>
            <a:p>
              <a:endParaRPr lang="en-US"/>
            </a:p>
          </p:txBody>
        </p:sp>
        <p:sp>
          <p:nvSpPr>
            <p:cNvPr id="2421" name="Freeform: Shape 2420">
              <a:extLst>
                <a:ext uri="{FF2B5EF4-FFF2-40B4-BE49-F238E27FC236}">
                  <a16:creationId xmlns:a16="http://schemas.microsoft.com/office/drawing/2014/main" xmlns="" id="{010BAAFC-52BD-44CA-9EF8-7ED2579E930F}"/>
                </a:ext>
              </a:extLst>
            </p:cNvPr>
            <p:cNvSpPr/>
            <p:nvPr/>
          </p:nvSpPr>
          <p:spPr>
            <a:xfrm>
              <a:off x="7459504" y="1142507"/>
              <a:ext cx="76200" cy="95250"/>
            </a:xfrm>
            <a:custGeom>
              <a:avLst/>
              <a:gdLst>
                <a:gd name="connsiteX0" fmla="*/ 53816 w 76200"/>
                <a:gd name="connsiteY0" fmla="*/ 40498 h 95250"/>
                <a:gd name="connsiteX1" fmla="*/ 55721 w 76200"/>
                <a:gd name="connsiteY1" fmla="*/ 24305 h 95250"/>
                <a:gd name="connsiteX2" fmla="*/ 60484 w 76200"/>
                <a:gd name="connsiteY2" fmla="*/ 7160 h 95250"/>
                <a:gd name="connsiteX3" fmla="*/ 7144 w 76200"/>
                <a:gd name="connsiteY3" fmla="*/ 80503 h 95250"/>
                <a:gd name="connsiteX4" fmla="*/ 11906 w 76200"/>
                <a:gd name="connsiteY4" fmla="*/ 89075 h 95250"/>
                <a:gd name="connsiteX5" fmla="*/ 22384 w 76200"/>
                <a:gd name="connsiteY5" fmla="*/ 88123 h 95250"/>
                <a:gd name="connsiteX6" fmla="*/ 53816 w 76200"/>
                <a:gd name="connsiteY6" fmla="*/ 4049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95250">
                  <a:moveTo>
                    <a:pt x="53816" y="40498"/>
                  </a:moveTo>
                  <a:cubicBezTo>
                    <a:pt x="47149" y="45260"/>
                    <a:pt x="70961" y="24305"/>
                    <a:pt x="55721" y="24305"/>
                  </a:cubicBezTo>
                  <a:cubicBezTo>
                    <a:pt x="64294" y="30020"/>
                    <a:pt x="79534" y="23353"/>
                    <a:pt x="60484" y="7160"/>
                  </a:cubicBezTo>
                  <a:cubicBezTo>
                    <a:pt x="59531" y="6208"/>
                    <a:pt x="20479" y="47165"/>
                    <a:pt x="7144" y="80503"/>
                  </a:cubicBezTo>
                  <a:cubicBezTo>
                    <a:pt x="10001" y="74788"/>
                    <a:pt x="11906" y="77645"/>
                    <a:pt x="11906" y="89075"/>
                  </a:cubicBezTo>
                  <a:cubicBezTo>
                    <a:pt x="13811" y="74788"/>
                    <a:pt x="17621" y="74788"/>
                    <a:pt x="22384" y="88123"/>
                  </a:cubicBezTo>
                  <a:cubicBezTo>
                    <a:pt x="51911" y="60500"/>
                    <a:pt x="50006" y="47165"/>
                    <a:pt x="53816" y="40498"/>
                  </a:cubicBezTo>
                  <a:close/>
                </a:path>
              </a:pathLst>
            </a:custGeom>
            <a:grpFill/>
            <a:ln w="9525" cap="flat">
              <a:noFill/>
              <a:prstDash val="solid"/>
              <a:miter/>
            </a:ln>
          </p:spPr>
          <p:txBody>
            <a:bodyPr rtlCol="0" anchor="ctr"/>
            <a:lstStyle/>
            <a:p>
              <a:endParaRPr lang="en-US"/>
            </a:p>
          </p:txBody>
        </p:sp>
        <p:sp>
          <p:nvSpPr>
            <p:cNvPr id="2422" name="Freeform: Shape 2421">
              <a:extLst>
                <a:ext uri="{FF2B5EF4-FFF2-40B4-BE49-F238E27FC236}">
                  <a16:creationId xmlns:a16="http://schemas.microsoft.com/office/drawing/2014/main" xmlns="" id="{35D84901-4BAF-423C-830F-257D34344C3B}"/>
                </a:ext>
              </a:extLst>
            </p:cNvPr>
            <p:cNvSpPr/>
            <p:nvPr/>
          </p:nvSpPr>
          <p:spPr>
            <a:xfrm>
              <a:off x="7488079" y="120253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2423" name="Freeform: Shape 2422">
              <a:extLst>
                <a:ext uri="{FF2B5EF4-FFF2-40B4-BE49-F238E27FC236}">
                  <a16:creationId xmlns:a16="http://schemas.microsoft.com/office/drawing/2014/main" xmlns="" id="{D92D5053-A9F8-492A-A39C-B7D969F54E10}"/>
                </a:ext>
              </a:extLst>
            </p:cNvPr>
            <p:cNvSpPr/>
            <p:nvPr/>
          </p:nvSpPr>
          <p:spPr>
            <a:xfrm>
              <a:off x="7501414" y="118877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8096" y="7567"/>
                    <a:pt x="10001" y="6615"/>
                    <a:pt x="7144" y="7567"/>
                  </a:cubicBezTo>
                  <a:close/>
                </a:path>
              </a:pathLst>
            </a:custGeom>
            <a:grpFill/>
            <a:ln w="9525" cap="flat">
              <a:noFill/>
              <a:prstDash val="solid"/>
              <a:miter/>
            </a:ln>
          </p:spPr>
          <p:txBody>
            <a:bodyPr rtlCol="0" anchor="ctr"/>
            <a:lstStyle/>
            <a:p>
              <a:endParaRPr lang="en-US"/>
            </a:p>
          </p:txBody>
        </p:sp>
        <p:sp>
          <p:nvSpPr>
            <p:cNvPr id="2424" name="Freeform: Shape 2423">
              <a:extLst>
                <a:ext uri="{FF2B5EF4-FFF2-40B4-BE49-F238E27FC236}">
                  <a16:creationId xmlns:a16="http://schemas.microsoft.com/office/drawing/2014/main" xmlns="" id="{874C4425-C5F7-4870-AFCC-11EEB226C0DE}"/>
                </a:ext>
              </a:extLst>
            </p:cNvPr>
            <p:cNvSpPr/>
            <p:nvPr/>
          </p:nvSpPr>
          <p:spPr>
            <a:xfrm>
              <a:off x="7463949" y="1236821"/>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5556" y="16669"/>
                    <a:pt x="8414" y="7144"/>
                    <a:pt x="8414" y="7144"/>
                  </a:cubicBezTo>
                  <a:close/>
                </a:path>
              </a:pathLst>
            </a:custGeom>
            <a:grpFill/>
            <a:ln w="9525" cap="flat">
              <a:noFill/>
              <a:prstDash val="solid"/>
              <a:miter/>
            </a:ln>
          </p:spPr>
          <p:txBody>
            <a:bodyPr rtlCol="0" anchor="ctr"/>
            <a:lstStyle/>
            <a:p>
              <a:endParaRPr lang="en-US"/>
            </a:p>
          </p:txBody>
        </p:sp>
        <p:sp>
          <p:nvSpPr>
            <p:cNvPr id="2425" name="Freeform: Shape 2424">
              <a:extLst>
                <a:ext uri="{FF2B5EF4-FFF2-40B4-BE49-F238E27FC236}">
                  <a16:creationId xmlns:a16="http://schemas.microsoft.com/office/drawing/2014/main" xmlns="" id="{5912BE49-15F3-4DEA-BEE4-4D7430088543}"/>
                </a:ext>
              </a:extLst>
            </p:cNvPr>
            <p:cNvSpPr/>
            <p:nvPr/>
          </p:nvSpPr>
          <p:spPr>
            <a:xfrm>
              <a:off x="7459080" y="1227084"/>
              <a:ext cx="9525" cy="9525"/>
            </a:xfrm>
            <a:custGeom>
              <a:avLst/>
              <a:gdLst>
                <a:gd name="connsiteX0" fmla="*/ 7567 w 9525"/>
                <a:gd name="connsiteY0" fmla="*/ 9260 h 9525"/>
                <a:gd name="connsiteX1" fmla="*/ 7567 w 9525"/>
                <a:gd name="connsiteY1" fmla="*/ 9260 h 9525"/>
              </a:gdLst>
              <a:ahLst/>
              <a:cxnLst>
                <a:cxn ang="0">
                  <a:pos x="connsiteX0" y="connsiteY0"/>
                </a:cxn>
                <a:cxn ang="0">
                  <a:pos x="connsiteX1" y="connsiteY1"/>
                </a:cxn>
              </a:cxnLst>
              <a:rect l="l" t="t" r="r" b="b"/>
              <a:pathLst>
                <a:path w="9525" h="9525">
                  <a:moveTo>
                    <a:pt x="7567" y="9260"/>
                  </a:moveTo>
                  <a:cubicBezTo>
                    <a:pt x="6615" y="4498"/>
                    <a:pt x="7567" y="9260"/>
                    <a:pt x="7567" y="9260"/>
                  </a:cubicBezTo>
                  <a:close/>
                </a:path>
              </a:pathLst>
            </a:custGeom>
            <a:grpFill/>
            <a:ln w="9525" cap="flat">
              <a:noFill/>
              <a:prstDash val="solid"/>
              <a:miter/>
            </a:ln>
          </p:spPr>
          <p:txBody>
            <a:bodyPr rtlCol="0" anchor="ctr"/>
            <a:lstStyle/>
            <a:p>
              <a:endParaRPr lang="en-US"/>
            </a:p>
          </p:txBody>
        </p:sp>
        <p:sp>
          <p:nvSpPr>
            <p:cNvPr id="2426" name="Freeform: Shape 2425">
              <a:extLst>
                <a:ext uri="{FF2B5EF4-FFF2-40B4-BE49-F238E27FC236}">
                  <a16:creationId xmlns:a16="http://schemas.microsoft.com/office/drawing/2014/main" xmlns="" id="{9F8FB672-DEC9-4E32-A9FF-203F72B0D803}"/>
                </a:ext>
              </a:extLst>
            </p:cNvPr>
            <p:cNvSpPr/>
            <p:nvPr/>
          </p:nvSpPr>
          <p:spPr>
            <a:xfrm>
              <a:off x="7570946" y="1183481"/>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7144" y="7144"/>
                  </a:lnTo>
                  <a:cubicBezTo>
                    <a:pt x="7144" y="8096"/>
                    <a:pt x="7144" y="9049"/>
                    <a:pt x="7144" y="9049"/>
                  </a:cubicBezTo>
                  <a:close/>
                </a:path>
              </a:pathLst>
            </a:custGeom>
            <a:grpFill/>
            <a:ln w="9525" cap="flat">
              <a:noFill/>
              <a:prstDash val="solid"/>
              <a:miter/>
            </a:ln>
          </p:spPr>
          <p:txBody>
            <a:bodyPr rtlCol="0" anchor="ctr"/>
            <a:lstStyle/>
            <a:p>
              <a:endParaRPr lang="en-US"/>
            </a:p>
          </p:txBody>
        </p:sp>
        <p:sp>
          <p:nvSpPr>
            <p:cNvPr id="2427" name="Freeform: Shape 2426">
              <a:extLst>
                <a:ext uri="{FF2B5EF4-FFF2-40B4-BE49-F238E27FC236}">
                  <a16:creationId xmlns:a16="http://schemas.microsoft.com/office/drawing/2014/main" xmlns="" id="{DD479C60-6DC0-4D36-99E8-280869E684E0}"/>
                </a:ext>
              </a:extLst>
            </p:cNvPr>
            <p:cNvSpPr/>
            <p:nvPr/>
          </p:nvSpPr>
          <p:spPr>
            <a:xfrm>
              <a:off x="7489031" y="1174843"/>
              <a:ext cx="47625" cy="47625"/>
            </a:xfrm>
            <a:custGeom>
              <a:avLst/>
              <a:gdLst>
                <a:gd name="connsiteX0" fmla="*/ 39529 w 47625"/>
                <a:gd name="connsiteY0" fmla="*/ 8162 h 47625"/>
                <a:gd name="connsiteX1" fmla="*/ 7144 w 47625"/>
                <a:gd name="connsiteY1" fmla="*/ 35784 h 47625"/>
                <a:gd name="connsiteX2" fmla="*/ 11906 w 47625"/>
                <a:gd name="connsiteY2" fmla="*/ 41499 h 47625"/>
                <a:gd name="connsiteX3" fmla="*/ 39529 w 47625"/>
                <a:gd name="connsiteY3" fmla="*/ 8162 h 47625"/>
              </a:gdLst>
              <a:ahLst/>
              <a:cxnLst>
                <a:cxn ang="0">
                  <a:pos x="connsiteX0" y="connsiteY0"/>
                </a:cxn>
                <a:cxn ang="0">
                  <a:pos x="connsiteX1" y="connsiteY1"/>
                </a:cxn>
                <a:cxn ang="0">
                  <a:pos x="connsiteX2" y="connsiteY2"/>
                </a:cxn>
                <a:cxn ang="0">
                  <a:pos x="connsiteX3" y="connsiteY3"/>
                </a:cxn>
              </a:cxnLst>
              <a:rect l="l" t="t" r="r" b="b"/>
              <a:pathLst>
                <a:path w="47625" h="47625">
                  <a:moveTo>
                    <a:pt x="39529" y="8162"/>
                  </a:moveTo>
                  <a:cubicBezTo>
                    <a:pt x="34766" y="11972"/>
                    <a:pt x="19526" y="37689"/>
                    <a:pt x="7144" y="35784"/>
                  </a:cubicBezTo>
                  <a:cubicBezTo>
                    <a:pt x="10954" y="36737"/>
                    <a:pt x="12859" y="38642"/>
                    <a:pt x="11906" y="41499"/>
                  </a:cubicBezTo>
                  <a:cubicBezTo>
                    <a:pt x="35719" y="48167"/>
                    <a:pt x="46196" y="-411"/>
                    <a:pt x="39529" y="8162"/>
                  </a:cubicBezTo>
                  <a:close/>
                </a:path>
              </a:pathLst>
            </a:custGeom>
            <a:grpFill/>
            <a:ln w="9525" cap="flat">
              <a:noFill/>
              <a:prstDash val="solid"/>
              <a:miter/>
            </a:ln>
          </p:spPr>
          <p:txBody>
            <a:bodyPr rtlCol="0" anchor="ctr"/>
            <a:lstStyle/>
            <a:p>
              <a:endParaRPr lang="en-US"/>
            </a:p>
          </p:txBody>
        </p:sp>
        <p:sp>
          <p:nvSpPr>
            <p:cNvPr id="2428" name="Freeform: Shape 2427">
              <a:extLst>
                <a:ext uri="{FF2B5EF4-FFF2-40B4-BE49-F238E27FC236}">
                  <a16:creationId xmlns:a16="http://schemas.microsoft.com/office/drawing/2014/main" xmlns="" id="{90A32D85-D266-4EA9-9057-8DAB4B0025DF}"/>
                </a:ext>
              </a:extLst>
            </p:cNvPr>
            <p:cNvSpPr/>
            <p:nvPr/>
          </p:nvSpPr>
          <p:spPr>
            <a:xfrm>
              <a:off x="7471886" y="123354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8096" y="6615"/>
                    <a:pt x="7144" y="7567"/>
                  </a:cubicBezTo>
                  <a:cubicBezTo>
                    <a:pt x="8096" y="6615"/>
                    <a:pt x="8096" y="7567"/>
                    <a:pt x="7144" y="7567"/>
                  </a:cubicBezTo>
                  <a:close/>
                </a:path>
              </a:pathLst>
            </a:custGeom>
            <a:grpFill/>
            <a:ln w="9525" cap="flat">
              <a:noFill/>
              <a:prstDash val="solid"/>
              <a:miter/>
            </a:ln>
          </p:spPr>
          <p:txBody>
            <a:bodyPr rtlCol="0" anchor="ctr"/>
            <a:lstStyle/>
            <a:p>
              <a:endParaRPr lang="en-US"/>
            </a:p>
          </p:txBody>
        </p:sp>
        <p:sp>
          <p:nvSpPr>
            <p:cNvPr id="2429" name="Freeform: Shape 2428">
              <a:extLst>
                <a:ext uri="{FF2B5EF4-FFF2-40B4-BE49-F238E27FC236}">
                  <a16:creationId xmlns:a16="http://schemas.microsoft.com/office/drawing/2014/main" xmlns="" id="{E2A8CE37-C370-430B-B7C7-10B285B641FF}"/>
                </a:ext>
              </a:extLst>
            </p:cNvPr>
            <p:cNvSpPr/>
            <p:nvPr/>
          </p:nvSpPr>
          <p:spPr>
            <a:xfrm>
              <a:off x="7370921" y="1179671"/>
              <a:ext cx="57150" cy="47625"/>
            </a:xfrm>
            <a:custGeom>
              <a:avLst/>
              <a:gdLst>
                <a:gd name="connsiteX0" fmla="*/ 7144 w 57150"/>
                <a:gd name="connsiteY0" fmla="*/ 25241 h 47625"/>
                <a:gd name="connsiteX1" fmla="*/ 55721 w 57150"/>
                <a:gd name="connsiteY1" fmla="*/ 7144 h 47625"/>
                <a:gd name="connsiteX2" fmla="*/ 53816 w 57150"/>
                <a:gd name="connsiteY2" fmla="*/ 22384 h 47625"/>
                <a:gd name="connsiteX3" fmla="*/ 29051 w 57150"/>
                <a:gd name="connsiteY3" fmla="*/ 43339 h 47625"/>
                <a:gd name="connsiteX4" fmla="*/ 7144 w 57150"/>
                <a:gd name="connsiteY4" fmla="*/ 25241 h 47625"/>
                <a:gd name="connsiteX5" fmla="*/ 11906 w 57150"/>
                <a:gd name="connsiteY5" fmla="*/ 22384 h 47625"/>
                <a:gd name="connsiteX6" fmla="*/ 15716 w 57150"/>
                <a:gd name="connsiteY6" fmla="*/ 22384 h 47625"/>
                <a:gd name="connsiteX7" fmla="*/ 11906 w 57150"/>
                <a:gd name="connsiteY7" fmla="*/ 2238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7625">
                  <a:moveTo>
                    <a:pt x="7144" y="25241"/>
                  </a:moveTo>
                  <a:cubicBezTo>
                    <a:pt x="20479" y="19526"/>
                    <a:pt x="34766" y="10001"/>
                    <a:pt x="55721" y="7144"/>
                  </a:cubicBezTo>
                  <a:cubicBezTo>
                    <a:pt x="56674" y="9049"/>
                    <a:pt x="51911" y="23336"/>
                    <a:pt x="53816" y="22384"/>
                  </a:cubicBezTo>
                  <a:cubicBezTo>
                    <a:pt x="37624" y="-476"/>
                    <a:pt x="47149" y="29051"/>
                    <a:pt x="29051" y="43339"/>
                  </a:cubicBezTo>
                  <a:cubicBezTo>
                    <a:pt x="30956" y="9049"/>
                    <a:pt x="8096" y="29051"/>
                    <a:pt x="7144" y="25241"/>
                  </a:cubicBezTo>
                  <a:close/>
                  <a:moveTo>
                    <a:pt x="11906" y="22384"/>
                  </a:moveTo>
                  <a:lnTo>
                    <a:pt x="15716" y="22384"/>
                  </a:lnTo>
                  <a:cubicBezTo>
                    <a:pt x="14764" y="21431"/>
                    <a:pt x="12859" y="21431"/>
                    <a:pt x="11906" y="22384"/>
                  </a:cubicBezTo>
                  <a:close/>
                </a:path>
              </a:pathLst>
            </a:custGeom>
            <a:grpFill/>
            <a:ln w="9525" cap="flat">
              <a:noFill/>
              <a:prstDash val="solid"/>
              <a:miter/>
            </a:ln>
          </p:spPr>
          <p:txBody>
            <a:bodyPr rtlCol="0" anchor="ctr"/>
            <a:lstStyle/>
            <a:p>
              <a:endParaRPr lang="en-US"/>
            </a:p>
          </p:txBody>
        </p:sp>
        <p:sp>
          <p:nvSpPr>
            <p:cNvPr id="2430" name="Freeform: Shape 2429">
              <a:extLst>
                <a:ext uri="{FF2B5EF4-FFF2-40B4-BE49-F238E27FC236}">
                  <a16:creationId xmlns:a16="http://schemas.microsoft.com/office/drawing/2014/main" xmlns="" id="{1A90667B-F45C-4870-B97C-C1ED29928A10}"/>
                </a:ext>
              </a:extLst>
            </p:cNvPr>
            <p:cNvSpPr/>
            <p:nvPr/>
          </p:nvSpPr>
          <p:spPr>
            <a:xfrm>
              <a:off x="6901339" y="1130141"/>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7144" y="7144"/>
                  </a:cubicBezTo>
                  <a:cubicBezTo>
                    <a:pt x="7144" y="8096"/>
                    <a:pt x="7144" y="9049"/>
                    <a:pt x="7144" y="9049"/>
                  </a:cubicBezTo>
                  <a:close/>
                </a:path>
              </a:pathLst>
            </a:custGeom>
            <a:grpFill/>
            <a:ln w="9525" cap="flat">
              <a:noFill/>
              <a:prstDash val="solid"/>
              <a:miter/>
            </a:ln>
          </p:spPr>
          <p:txBody>
            <a:bodyPr rtlCol="0" anchor="ctr"/>
            <a:lstStyle/>
            <a:p>
              <a:endParaRPr lang="en-US"/>
            </a:p>
          </p:txBody>
        </p:sp>
        <p:sp>
          <p:nvSpPr>
            <p:cNvPr id="2431" name="Freeform: Shape 2430">
              <a:extLst>
                <a:ext uri="{FF2B5EF4-FFF2-40B4-BE49-F238E27FC236}">
                  <a16:creationId xmlns:a16="http://schemas.microsoft.com/office/drawing/2014/main" xmlns="" id="{56952B78-A8A1-488C-86CD-B680E4771D37}"/>
                </a:ext>
              </a:extLst>
            </p:cNvPr>
            <p:cNvSpPr/>
            <p:nvPr/>
          </p:nvSpPr>
          <p:spPr>
            <a:xfrm>
              <a:off x="7207091" y="131587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7144"/>
                  </a:lnTo>
                  <a:cubicBezTo>
                    <a:pt x="7144" y="7144"/>
                    <a:pt x="8096" y="7144"/>
                    <a:pt x="9049" y="7144"/>
                  </a:cubicBezTo>
                  <a:close/>
                </a:path>
              </a:pathLst>
            </a:custGeom>
            <a:grpFill/>
            <a:ln w="9525" cap="flat">
              <a:noFill/>
              <a:prstDash val="solid"/>
              <a:miter/>
            </a:ln>
          </p:spPr>
          <p:txBody>
            <a:bodyPr rtlCol="0" anchor="ctr"/>
            <a:lstStyle/>
            <a:p>
              <a:endParaRPr lang="en-US"/>
            </a:p>
          </p:txBody>
        </p:sp>
        <p:sp>
          <p:nvSpPr>
            <p:cNvPr id="2432" name="Freeform: Shape 2431">
              <a:extLst>
                <a:ext uri="{FF2B5EF4-FFF2-40B4-BE49-F238E27FC236}">
                  <a16:creationId xmlns:a16="http://schemas.microsoft.com/office/drawing/2014/main" xmlns="" id="{A3140D71-2A3F-4629-9D2E-2EB99CF03C6E}"/>
                </a:ext>
              </a:extLst>
            </p:cNvPr>
            <p:cNvSpPr/>
            <p:nvPr/>
          </p:nvSpPr>
          <p:spPr>
            <a:xfrm>
              <a:off x="7149941" y="1338738"/>
              <a:ext cx="9525" cy="9525"/>
            </a:xfrm>
            <a:custGeom>
              <a:avLst/>
              <a:gdLst>
                <a:gd name="connsiteX0" fmla="*/ 10954 w 9525"/>
                <a:gd name="connsiteY0" fmla="*/ 7144 h 9525"/>
                <a:gd name="connsiteX1" fmla="*/ 7144 w 9525"/>
                <a:gd name="connsiteY1" fmla="*/ 9049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lnTo>
                    <a:pt x="7144" y="9049"/>
                  </a:lnTo>
                  <a:cubicBezTo>
                    <a:pt x="8096" y="9049"/>
                    <a:pt x="10001" y="8096"/>
                    <a:pt x="10954" y="7144"/>
                  </a:cubicBezTo>
                  <a:close/>
                </a:path>
              </a:pathLst>
            </a:custGeom>
            <a:grpFill/>
            <a:ln w="9525" cap="flat">
              <a:noFill/>
              <a:prstDash val="solid"/>
              <a:miter/>
            </a:ln>
          </p:spPr>
          <p:txBody>
            <a:bodyPr rtlCol="0" anchor="ctr"/>
            <a:lstStyle/>
            <a:p>
              <a:endParaRPr lang="en-US"/>
            </a:p>
          </p:txBody>
        </p:sp>
        <p:sp>
          <p:nvSpPr>
            <p:cNvPr id="2433" name="Freeform: Shape 2432">
              <a:extLst>
                <a:ext uri="{FF2B5EF4-FFF2-40B4-BE49-F238E27FC236}">
                  <a16:creationId xmlns:a16="http://schemas.microsoft.com/office/drawing/2014/main" xmlns="" id="{E834698A-A4DD-4E20-B218-79ED56F312F8}"/>
                </a:ext>
              </a:extLst>
            </p:cNvPr>
            <p:cNvSpPr/>
            <p:nvPr/>
          </p:nvSpPr>
          <p:spPr>
            <a:xfrm>
              <a:off x="6911816" y="116157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9049"/>
                    <a:pt x="7144" y="7144"/>
                  </a:cubicBezTo>
                  <a:close/>
                </a:path>
              </a:pathLst>
            </a:custGeom>
            <a:grpFill/>
            <a:ln w="9525" cap="flat">
              <a:noFill/>
              <a:prstDash val="solid"/>
              <a:miter/>
            </a:ln>
          </p:spPr>
          <p:txBody>
            <a:bodyPr rtlCol="0" anchor="ctr"/>
            <a:lstStyle/>
            <a:p>
              <a:endParaRPr lang="en-US"/>
            </a:p>
          </p:txBody>
        </p:sp>
        <p:sp>
          <p:nvSpPr>
            <p:cNvPr id="2434" name="Freeform: Shape 2433">
              <a:extLst>
                <a:ext uri="{FF2B5EF4-FFF2-40B4-BE49-F238E27FC236}">
                  <a16:creationId xmlns:a16="http://schemas.microsoft.com/office/drawing/2014/main" xmlns="" id="{BBEBF136-3459-4533-9794-77C091539746}"/>
                </a:ext>
              </a:extLst>
            </p:cNvPr>
            <p:cNvSpPr/>
            <p:nvPr/>
          </p:nvSpPr>
          <p:spPr>
            <a:xfrm>
              <a:off x="7048976" y="1291113"/>
              <a:ext cx="9525" cy="9525"/>
            </a:xfrm>
            <a:custGeom>
              <a:avLst/>
              <a:gdLst>
                <a:gd name="connsiteX0" fmla="*/ 8096 w 9525"/>
                <a:gd name="connsiteY0" fmla="*/ 10001 h 9525"/>
                <a:gd name="connsiteX1" fmla="*/ 7144 w 9525"/>
                <a:gd name="connsiteY1" fmla="*/ 7144 h 9525"/>
                <a:gd name="connsiteX2" fmla="*/ 8096 w 9525"/>
                <a:gd name="connsiteY2" fmla="*/ 10001 h 9525"/>
              </a:gdLst>
              <a:ahLst/>
              <a:cxnLst>
                <a:cxn ang="0">
                  <a:pos x="connsiteX0" y="connsiteY0"/>
                </a:cxn>
                <a:cxn ang="0">
                  <a:pos x="connsiteX1" y="connsiteY1"/>
                </a:cxn>
                <a:cxn ang="0">
                  <a:pos x="connsiteX2" y="connsiteY2"/>
                </a:cxn>
              </a:cxnLst>
              <a:rect l="l" t="t" r="r" b="b"/>
              <a:pathLst>
                <a:path w="9525" h="9525">
                  <a:moveTo>
                    <a:pt x="8096" y="10001"/>
                  </a:moveTo>
                  <a:cubicBezTo>
                    <a:pt x="8096" y="9049"/>
                    <a:pt x="7144" y="8096"/>
                    <a:pt x="7144" y="7144"/>
                  </a:cubicBezTo>
                  <a:cubicBezTo>
                    <a:pt x="7144" y="8096"/>
                    <a:pt x="7144" y="9049"/>
                    <a:pt x="8096" y="10001"/>
                  </a:cubicBezTo>
                  <a:close/>
                </a:path>
              </a:pathLst>
            </a:custGeom>
            <a:grpFill/>
            <a:ln w="9525" cap="flat">
              <a:noFill/>
              <a:prstDash val="solid"/>
              <a:miter/>
            </a:ln>
          </p:spPr>
          <p:txBody>
            <a:bodyPr rtlCol="0" anchor="ctr"/>
            <a:lstStyle/>
            <a:p>
              <a:endParaRPr lang="en-US"/>
            </a:p>
          </p:txBody>
        </p:sp>
        <p:sp>
          <p:nvSpPr>
            <p:cNvPr id="2435" name="Freeform: Shape 2434">
              <a:extLst>
                <a:ext uri="{FF2B5EF4-FFF2-40B4-BE49-F238E27FC236}">
                  <a16:creationId xmlns:a16="http://schemas.microsoft.com/office/drawing/2014/main" xmlns="" id="{43599C5A-5C91-432F-BC59-4094EFF31D41}"/>
                </a:ext>
              </a:extLst>
            </p:cNvPr>
            <p:cNvSpPr/>
            <p:nvPr/>
          </p:nvSpPr>
          <p:spPr>
            <a:xfrm>
              <a:off x="7153604" y="133873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grpFill/>
            <a:ln w="9525" cap="flat">
              <a:noFill/>
              <a:prstDash val="solid"/>
              <a:miter/>
            </a:ln>
          </p:spPr>
          <p:txBody>
            <a:bodyPr rtlCol="0" anchor="ctr"/>
            <a:lstStyle/>
            <a:p>
              <a:endParaRPr lang="en-US"/>
            </a:p>
          </p:txBody>
        </p:sp>
        <p:sp>
          <p:nvSpPr>
            <p:cNvPr id="2436" name="Freeform: Shape 2435">
              <a:extLst>
                <a:ext uri="{FF2B5EF4-FFF2-40B4-BE49-F238E27FC236}">
                  <a16:creationId xmlns:a16="http://schemas.microsoft.com/office/drawing/2014/main" xmlns="" id="{27260685-54C5-4560-83AD-3E789B0F901D}"/>
                </a:ext>
              </a:extLst>
            </p:cNvPr>
            <p:cNvSpPr/>
            <p:nvPr/>
          </p:nvSpPr>
          <p:spPr>
            <a:xfrm>
              <a:off x="7230904" y="1341596"/>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9049" y="7144"/>
                  </a:cubicBezTo>
                  <a:cubicBezTo>
                    <a:pt x="8096" y="7144"/>
                    <a:pt x="7144" y="8096"/>
                    <a:pt x="7144" y="8096"/>
                  </a:cubicBezTo>
                  <a:close/>
                </a:path>
              </a:pathLst>
            </a:custGeom>
            <a:grpFill/>
            <a:ln w="9525" cap="flat">
              <a:noFill/>
              <a:prstDash val="solid"/>
              <a:miter/>
            </a:ln>
          </p:spPr>
          <p:txBody>
            <a:bodyPr rtlCol="0" anchor="ctr"/>
            <a:lstStyle/>
            <a:p>
              <a:endParaRPr lang="en-US"/>
            </a:p>
          </p:txBody>
        </p:sp>
        <p:sp>
          <p:nvSpPr>
            <p:cNvPr id="2437" name="Freeform: Shape 2436">
              <a:extLst>
                <a:ext uri="{FF2B5EF4-FFF2-40B4-BE49-F238E27FC236}">
                  <a16:creationId xmlns:a16="http://schemas.microsoft.com/office/drawing/2014/main" xmlns="" id="{9C4B82C1-BC52-4D4E-8706-FBFB836AA108}"/>
                </a:ext>
              </a:extLst>
            </p:cNvPr>
            <p:cNvSpPr/>
            <p:nvPr/>
          </p:nvSpPr>
          <p:spPr>
            <a:xfrm>
              <a:off x="7228046" y="1316831"/>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9049" y="7144"/>
                  </a:cubicBezTo>
                  <a:lnTo>
                    <a:pt x="7144" y="8096"/>
                  </a:lnTo>
                  <a:close/>
                </a:path>
              </a:pathLst>
            </a:custGeom>
            <a:grpFill/>
            <a:ln w="9525" cap="flat">
              <a:noFill/>
              <a:prstDash val="solid"/>
              <a:miter/>
            </a:ln>
          </p:spPr>
          <p:txBody>
            <a:bodyPr rtlCol="0" anchor="ctr"/>
            <a:lstStyle/>
            <a:p>
              <a:endParaRPr lang="en-US"/>
            </a:p>
          </p:txBody>
        </p:sp>
        <p:sp>
          <p:nvSpPr>
            <p:cNvPr id="2438" name="Freeform: Shape 2437">
              <a:extLst>
                <a:ext uri="{FF2B5EF4-FFF2-40B4-BE49-F238E27FC236}">
                  <a16:creationId xmlns:a16="http://schemas.microsoft.com/office/drawing/2014/main" xmlns="" id="{F5DC055A-AABB-46DD-A8E5-BC669EFF92C2}"/>
                </a:ext>
              </a:extLst>
            </p:cNvPr>
            <p:cNvSpPr/>
            <p:nvPr/>
          </p:nvSpPr>
          <p:spPr>
            <a:xfrm>
              <a:off x="7343299" y="1320641"/>
              <a:ext cx="9525" cy="9525"/>
            </a:xfrm>
            <a:custGeom>
              <a:avLst/>
              <a:gdLst>
                <a:gd name="connsiteX0" fmla="*/ 7144 w 9525"/>
                <a:gd name="connsiteY0" fmla="*/ 9049 h 9525"/>
                <a:gd name="connsiteX1" fmla="*/ 10001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10001" y="7144"/>
                  </a:lnTo>
                  <a:cubicBezTo>
                    <a:pt x="9049" y="8096"/>
                    <a:pt x="8096" y="8096"/>
                    <a:pt x="7144" y="9049"/>
                  </a:cubicBezTo>
                  <a:close/>
                </a:path>
              </a:pathLst>
            </a:custGeom>
            <a:grpFill/>
            <a:ln w="9525" cap="flat">
              <a:noFill/>
              <a:prstDash val="solid"/>
              <a:miter/>
            </a:ln>
          </p:spPr>
          <p:txBody>
            <a:bodyPr rtlCol="0" anchor="ctr"/>
            <a:lstStyle/>
            <a:p>
              <a:endParaRPr lang="en-US"/>
            </a:p>
          </p:txBody>
        </p:sp>
        <p:sp>
          <p:nvSpPr>
            <p:cNvPr id="2439" name="Freeform: Shape 2438">
              <a:extLst>
                <a:ext uri="{FF2B5EF4-FFF2-40B4-BE49-F238E27FC236}">
                  <a16:creationId xmlns:a16="http://schemas.microsoft.com/office/drawing/2014/main" xmlns="" id="{08A848F2-4D2E-4F61-AD64-C4ADC9756E32}"/>
                </a:ext>
              </a:extLst>
            </p:cNvPr>
            <p:cNvSpPr/>
            <p:nvPr/>
          </p:nvSpPr>
          <p:spPr>
            <a:xfrm>
              <a:off x="7236619" y="132254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8096" y="7144"/>
                  </a:cubicBezTo>
                  <a:cubicBezTo>
                    <a:pt x="7144" y="7144"/>
                    <a:pt x="7144" y="8096"/>
                    <a:pt x="7144" y="8096"/>
                  </a:cubicBezTo>
                  <a:close/>
                </a:path>
              </a:pathLst>
            </a:custGeom>
            <a:grpFill/>
            <a:ln w="9525" cap="flat">
              <a:noFill/>
              <a:prstDash val="solid"/>
              <a:miter/>
            </a:ln>
          </p:spPr>
          <p:txBody>
            <a:bodyPr rtlCol="0" anchor="ctr"/>
            <a:lstStyle/>
            <a:p>
              <a:endParaRPr lang="en-US"/>
            </a:p>
          </p:txBody>
        </p:sp>
        <p:sp>
          <p:nvSpPr>
            <p:cNvPr id="2440" name="Freeform: Shape 2439">
              <a:extLst>
                <a:ext uri="{FF2B5EF4-FFF2-40B4-BE49-F238E27FC236}">
                  <a16:creationId xmlns:a16="http://schemas.microsoft.com/office/drawing/2014/main" xmlns="" id="{47BF9548-8EF3-4854-89A9-94679C6AA9BF}"/>
                </a:ext>
              </a:extLst>
            </p:cNvPr>
            <p:cNvSpPr/>
            <p:nvPr/>
          </p:nvSpPr>
          <p:spPr>
            <a:xfrm>
              <a:off x="6921341" y="11063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grpFill/>
            <a:ln w="9525" cap="flat">
              <a:noFill/>
              <a:prstDash val="solid"/>
              <a:miter/>
            </a:ln>
          </p:spPr>
          <p:txBody>
            <a:bodyPr rtlCol="0" anchor="ctr"/>
            <a:lstStyle/>
            <a:p>
              <a:endParaRPr lang="en-US"/>
            </a:p>
          </p:txBody>
        </p:sp>
        <p:sp>
          <p:nvSpPr>
            <p:cNvPr id="2441" name="Freeform: Shape 2440">
              <a:extLst>
                <a:ext uri="{FF2B5EF4-FFF2-40B4-BE49-F238E27FC236}">
                  <a16:creationId xmlns:a16="http://schemas.microsoft.com/office/drawing/2014/main" xmlns="" id="{30BC8604-E621-499D-8D88-C1D97BF8898D}"/>
                </a:ext>
              </a:extLst>
            </p:cNvPr>
            <p:cNvSpPr/>
            <p:nvPr/>
          </p:nvSpPr>
          <p:spPr>
            <a:xfrm>
              <a:off x="6906101" y="1098708"/>
              <a:ext cx="9525" cy="9525"/>
            </a:xfrm>
            <a:custGeom>
              <a:avLst/>
              <a:gdLst>
                <a:gd name="connsiteX0" fmla="*/ 8096 w 9525"/>
                <a:gd name="connsiteY0" fmla="*/ 10001 h 9525"/>
                <a:gd name="connsiteX1" fmla="*/ 7144 w 9525"/>
                <a:gd name="connsiteY1" fmla="*/ 7144 h 9525"/>
                <a:gd name="connsiteX2" fmla="*/ 8096 w 9525"/>
                <a:gd name="connsiteY2" fmla="*/ 10001 h 9525"/>
              </a:gdLst>
              <a:ahLst/>
              <a:cxnLst>
                <a:cxn ang="0">
                  <a:pos x="connsiteX0" y="connsiteY0"/>
                </a:cxn>
                <a:cxn ang="0">
                  <a:pos x="connsiteX1" y="connsiteY1"/>
                </a:cxn>
                <a:cxn ang="0">
                  <a:pos x="connsiteX2" y="connsiteY2"/>
                </a:cxn>
              </a:cxnLst>
              <a:rect l="l" t="t" r="r" b="b"/>
              <a:pathLst>
                <a:path w="9525" h="9525">
                  <a:moveTo>
                    <a:pt x="8096" y="10001"/>
                  </a:moveTo>
                  <a:lnTo>
                    <a:pt x="7144" y="7144"/>
                  </a:lnTo>
                  <a:cubicBezTo>
                    <a:pt x="7144" y="8096"/>
                    <a:pt x="7144" y="9049"/>
                    <a:pt x="8096" y="10001"/>
                  </a:cubicBezTo>
                  <a:close/>
                </a:path>
              </a:pathLst>
            </a:custGeom>
            <a:grpFill/>
            <a:ln w="9525" cap="flat">
              <a:noFill/>
              <a:prstDash val="solid"/>
              <a:miter/>
            </a:ln>
          </p:spPr>
          <p:txBody>
            <a:bodyPr rtlCol="0" anchor="ctr"/>
            <a:lstStyle/>
            <a:p>
              <a:endParaRPr lang="en-US"/>
            </a:p>
          </p:txBody>
        </p:sp>
        <p:sp>
          <p:nvSpPr>
            <p:cNvPr id="2442" name="Freeform: Shape 2441">
              <a:extLst>
                <a:ext uri="{FF2B5EF4-FFF2-40B4-BE49-F238E27FC236}">
                  <a16:creationId xmlns:a16="http://schemas.microsoft.com/office/drawing/2014/main" xmlns="" id="{B38613B3-3336-43AA-83BD-5E3B5443A25A}"/>
                </a:ext>
              </a:extLst>
            </p:cNvPr>
            <p:cNvSpPr/>
            <p:nvPr/>
          </p:nvSpPr>
          <p:spPr>
            <a:xfrm>
              <a:off x="7008677" y="1256823"/>
              <a:ext cx="9525" cy="19050"/>
            </a:xfrm>
            <a:custGeom>
              <a:avLst/>
              <a:gdLst>
                <a:gd name="connsiteX0" fmla="*/ 9343 w 9525"/>
                <a:gd name="connsiteY0" fmla="*/ 11906 h 19050"/>
                <a:gd name="connsiteX1" fmla="*/ 9343 w 9525"/>
                <a:gd name="connsiteY1" fmla="*/ 7144 h 19050"/>
                <a:gd name="connsiteX2" fmla="*/ 9343 w 9525"/>
                <a:gd name="connsiteY2" fmla="*/ 11906 h 19050"/>
              </a:gdLst>
              <a:ahLst/>
              <a:cxnLst>
                <a:cxn ang="0">
                  <a:pos x="connsiteX0" y="connsiteY0"/>
                </a:cxn>
                <a:cxn ang="0">
                  <a:pos x="connsiteX1" y="connsiteY1"/>
                </a:cxn>
                <a:cxn ang="0">
                  <a:pos x="connsiteX2" y="connsiteY2"/>
                </a:cxn>
              </a:cxnLst>
              <a:rect l="l" t="t" r="r" b="b"/>
              <a:pathLst>
                <a:path w="9525" h="19050">
                  <a:moveTo>
                    <a:pt x="9343" y="11906"/>
                  </a:moveTo>
                  <a:cubicBezTo>
                    <a:pt x="9343" y="10001"/>
                    <a:pt x="8391" y="8096"/>
                    <a:pt x="9343" y="7144"/>
                  </a:cubicBezTo>
                  <a:cubicBezTo>
                    <a:pt x="7439" y="8096"/>
                    <a:pt x="5533" y="11906"/>
                    <a:pt x="9343" y="11906"/>
                  </a:cubicBezTo>
                  <a:close/>
                </a:path>
              </a:pathLst>
            </a:custGeom>
            <a:grpFill/>
            <a:ln w="9525" cap="flat">
              <a:noFill/>
              <a:prstDash val="solid"/>
              <a:miter/>
            </a:ln>
          </p:spPr>
          <p:txBody>
            <a:bodyPr rtlCol="0" anchor="ctr"/>
            <a:lstStyle/>
            <a:p>
              <a:endParaRPr lang="en-US"/>
            </a:p>
          </p:txBody>
        </p:sp>
        <p:sp>
          <p:nvSpPr>
            <p:cNvPr id="2443" name="Freeform: Shape 2442">
              <a:extLst>
                <a:ext uri="{FF2B5EF4-FFF2-40B4-BE49-F238E27FC236}">
                  <a16:creationId xmlns:a16="http://schemas.microsoft.com/office/drawing/2014/main" xmlns="" id="{C529E694-914E-4768-AB34-243C4D8CD733}"/>
                </a:ext>
              </a:extLst>
            </p:cNvPr>
            <p:cNvSpPr/>
            <p:nvPr/>
          </p:nvSpPr>
          <p:spPr>
            <a:xfrm>
              <a:off x="6973729" y="110537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8096"/>
                    <a:pt x="8096" y="8096"/>
                    <a:pt x="7144" y="7144"/>
                  </a:cubicBezTo>
                  <a:cubicBezTo>
                    <a:pt x="8096" y="8096"/>
                    <a:pt x="9049" y="8096"/>
                    <a:pt x="10001" y="8096"/>
                  </a:cubicBezTo>
                  <a:close/>
                </a:path>
              </a:pathLst>
            </a:custGeom>
            <a:grpFill/>
            <a:ln w="9525" cap="flat">
              <a:noFill/>
              <a:prstDash val="solid"/>
              <a:miter/>
            </a:ln>
          </p:spPr>
          <p:txBody>
            <a:bodyPr rtlCol="0" anchor="ctr"/>
            <a:lstStyle/>
            <a:p>
              <a:endParaRPr lang="en-US"/>
            </a:p>
          </p:txBody>
        </p:sp>
        <p:sp>
          <p:nvSpPr>
            <p:cNvPr id="2444" name="Freeform: Shape 2443">
              <a:extLst>
                <a:ext uri="{FF2B5EF4-FFF2-40B4-BE49-F238E27FC236}">
                  <a16:creationId xmlns:a16="http://schemas.microsoft.com/office/drawing/2014/main" xmlns="" id="{7DB41004-8758-4DEA-9B12-7DFAAA0E9D91}"/>
                </a:ext>
              </a:extLst>
            </p:cNvPr>
            <p:cNvSpPr/>
            <p:nvPr/>
          </p:nvSpPr>
          <p:spPr>
            <a:xfrm>
              <a:off x="6970871" y="1104423"/>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lnTo>
                    <a:pt x="7144" y="7144"/>
                  </a:lnTo>
                  <a:cubicBezTo>
                    <a:pt x="8096" y="8096"/>
                    <a:pt x="9049" y="8096"/>
                    <a:pt x="9049" y="8096"/>
                  </a:cubicBezTo>
                  <a:close/>
                </a:path>
              </a:pathLst>
            </a:custGeom>
            <a:grpFill/>
            <a:ln w="9525" cap="flat">
              <a:noFill/>
              <a:prstDash val="solid"/>
              <a:miter/>
            </a:ln>
          </p:spPr>
          <p:txBody>
            <a:bodyPr rtlCol="0" anchor="ctr"/>
            <a:lstStyle/>
            <a:p>
              <a:endParaRPr lang="en-US"/>
            </a:p>
          </p:txBody>
        </p:sp>
        <p:sp>
          <p:nvSpPr>
            <p:cNvPr id="2445" name="Freeform: Shape 2444">
              <a:extLst>
                <a:ext uri="{FF2B5EF4-FFF2-40B4-BE49-F238E27FC236}">
                  <a16:creationId xmlns:a16="http://schemas.microsoft.com/office/drawing/2014/main" xmlns="" id="{C140A689-81C7-433A-A30A-D6B035C61E24}"/>
                </a:ext>
              </a:extLst>
            </p:cNvPr>
            <p:cNvSpPr/>
            <p:nvPr/>
          </p:nvSpPr>
          <p:spPr>
            <a:xfrm>
              <a:off x="7060406" y="1206341"/>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2446" name="Freeform: Shape 2445">
              <a:extLst>
                <a:ext uri="{FF2B5EF4-FFF2-40B4-BE49-F238E27FC236}">
                  <a16:creationId xmlns:a16="http://schemas.microsoft.com/office/drawing/2014/main" xmlns="" id="{CC4AF4CB-8584-4656-A5C0-8DE8212A5B03}"/>
                </a:ext>
              </a:extLst>
            </p:cNvPr>
            <p:cNvSpPr/>
            <p:nvPr/>
          </p:nvSpPr>
          <p:spPr>
            <a:xfrm>
              <a:off x="6877526" y="1085792"/>
              <a:ext cx="38100" cy="28575"/>
            </a:xfrm>
            <a:custGeom>
              <a:avLst/>
              <a:gdLst>
                <a:gd name="connsiteX0" fmla="*/ 36671 w 38100"/>
                <a:gd name="connsiteY0" fmla="*/ 17203 h 28575"/>
                <a:gd name="connsiteX1" fmla="*/ 7144 w 38100"/>
                <a:gd name="connsiteY1" fmla="*/ 10535 h 28575"/>
                <a:gd name="connsiteX2" fmla="*/ 36671 w 38100"/>
                <a:gd name="connsiteY2" fmla="*/ 17203 h 28575"/>
              </a:gdLst>
              <a:ahLst/>
              <a:cxnLst>
                <a:cxn ang="0">
                  <a:pos x="connsiteX0" y="connsiteY0"/>
                </a:cxn>
                <a:cxn ang="0">
                  <a:pos x="connsiteX1" y="connsiteY1"/>
                </a:cxn>
                <a:cxn ang="0">
                  <a:pos x="connsiteX2" y="connsiteY2"/>
                </a:cxn>
              </a:cxnLst>
              <a:rect l="l" t="t" r="r" b="b"/>
              <a:pathLst>
                <a:path w="38100" h="28575">
                  <a:moveTo>
                    <a:pt x="36671" y="17203"/>
                  </a:moveTo>
                  <a:cubicBezTo>
                    <a:pt x="29051" y="17203"/>
                    <a:pt x="10954" y="58"/>
                    <a:pt x="7144" y="10535"/>
                  </a:cubicBezTo>
                  <a:cubicBezTo>
                    <a:pt x="17621" y="37205"/>
                    <a:pt x="28099" y="21013"/>
                    <a:pt x="36671" y="17203"/>
                  </a:cubicBezTo>
                  <a:close/>
                </a:path>
              </a:pathLst>
            </a:custGeom>
            <a:grpFill/>
            <a:ln w="9525" cap="flat">
              <a:noFill/>
              <a:prstDash val="solid"/>
              <a:miter/>
            </a:ln>
          </p:spPr>
          <p:txBody>
            <a:bodyPr rtlCol="0" anchor="ctr"/>
            <a:lstStyle/>
            <a:p>
              <a:endParaRPr lang="en-US"/>
            </a:p>
          </p:txBody>
        </p:sp>
        <p:sp>
          <p:nvSpPr>
            <p:cNvPr id="2447" name="Freeform: Shape 2446">
              <a:extLst>
                <a:ext uri="{FF2B5EF4-FFF2-40B4-BE49-F238E27FC236}">
                  <a16:creationId xmlns:a16="http://schemas.microsoft.com/office/drawing/2014/main" xmlns="" id="{9B9FC06D-561F-4D41-99E0-F63FCDFB5BD2}"/>
                </a:ext>
              </a:extLst>
            </p:cNvPr>
            <p:cNvSpPr/>
            <p:nvPr/>
          </p:nvSpPr>
          <p:spPr>
            <a:xfrm>
              <a:off x="6955208" y="1093522"/>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grpFill/>
            <a:ln w="9525" cap="flat">
              <a:noFill/>
              <a:prstDash val="solid"/>
              <a:miter/>
            </a:ln>
          </p:spPr>
          <p:txBody>
            <a:bodyPr rtlCol="0" anchor="ctr"/>
            <a:lstStyle/>
            <a:p>
              <a:endParaRPr lang="en-US"/>
            </a:p>
          </p:txBody>
        </p:sp>
        <p:sp>
          <p:nvSpPr>
            <p:cNvPr id="2448" name="Freeform: Shape 2447">
              <a:extLst>
                <a:ext uri="{FF2B5EF4-FFF2-40B4-BE49-F238E27FC236}">
                  <a16:creationId xmlns:a16="http://schemas.microsoft.com/office/drawing/2014/main" xmlns="" id="{75FA56E9-73C1-4766-B0E3-6864B801A0E0}"/>
                </a:ext>
              </a:extLst>
            </p:cNvPr>
            <p:cNvSpPr/>
            <p:nvPr/>
          </p:nvSpPr>
          <p:spPr>
            <a:xfrm>
              <a:off x="7332821" y="120919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7144" y="8096"/>
                    <a:pt x="7144" y="9049"/>
                    <a:pt x="7144" y="9049"/>
                  </a:cubicBezTo>
                  <a:close/>
                </a:path>
              </a:pathLst>
            </a:custGeom>
            <a:grpFill/>
            <a:ln w="9525" cap="flat">
              <a:noFill/>
              <a:prstDash val="solid"/>
              <a:miter/>
            </a:ln>
          </p:spPr>
          <p:txBody>
            <a:bodyPr rtlCol="0" anchor="ctr"/>
            <a:lstStyle/>
            <a:p>
              <a:endParaRPr lang="en-US"/>
            </a:p>
          </p:txBody>
        </p:sp>
        <p:sp>
          <p:nvSpPr>
            <p:cNvPr id="2449" name="Freeform: Shape 2448">
              <a:extLst>
                <a:ext uri="{FF2B5EF4-FFF2-40B4-BE49-F238E27FC236}">
                  <a16:creationId xmlns:a16="http://schemas.microsoft.com/office/drawing/2014/main" xmlns="" id="{D548A2B2-5879-496B-91EB-6426BF7B6A3B}"/>
                </a:ext>
              </a:extLst>
            </p:cNvPr>
            <p:cNvSpPr/>
            <p:nvPr/>
          </p:nvSpPr>
          <p:spPr>
            <a:xfrm>
              <a:off x="6930866"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450" name="Freeform: Shape 2449">
              <a:extLst>
                <a:ext uri="{FF2B5EF4-FFF2-40B4-BE49-F238E27FC236}">
                  <a16:creationId xmlns:a16="http://schemas.microsoft.com/office/drawing/2014/main" xmlns="" id="{AA5AF0B5-D4E8-4162-A182-6112ECF045EF}"/>
                </a:ext>
              </a:extLst>
            </p:cNvPr>
            <p:cNvSpPr/>
            <p:nvPr/>
          </p:nvSpPr>
          <p:spPr>
            <a:xfrm>
              <a:off x="7280434" y="12225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451" name="Freeform: Shape 2450">
              <a:extLst>
                <a:ext uri="{FF2B5EF4-FFF2-40B4-BE49-F238E27FC236}">
                  <a16:creationId xmlns:a16="http://schemas.microsoft.com/office/drawing/2014/main" xmlns="" id="{49F49B69-7676-4F37-8439-908433A91071}"/>
                </a:ext>
              </a:extLst>
            </p:cNvPr>
            <p:cNvSpPr/>
            <p:nvPr/>
          </p:nvSpPr>
          <p:spPr>
            <a:xfrm>
              <a:off x="7310914" y="13311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2452" name="Freeform: Shape 2451">
              <a:extLst>
                <a:ext uri="{FF2B5EF4-FFF2-40B4-BE49-F238E27FC236}">
                  <a16:creationId xmlns:a16="http://schemas.microsoft.com/office/drawing/2014/main" xmlns="" id="{B7DFD179-F94A-4F60-AB26-BE1692994866}"/>
                </a:ext>
              </a:extLst>
            </p:cNvPr>
            <p:cNvSpPr/>
            <p:nvPr/>
          </p:nvSpPr>
          <p:spPr>
            <a:xfrm>
              <a:off x="7280434" y="122277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2453" name="Freeform: Shape 2452">
              <a:extLst>
                <a:ext uri="{FF2B5EF4-FFF2-40B4-BE49-F238E27FC236}">
                  <a16:creationId xmlns:a16="http://schemas.microsoft.com/office/drawing/2014/main" xmlns="" id="{85DE8B7A-63D0-4490-9FDA-E23F6BE7566E}"/>
                </a:ext>
              </a:extLst>
            </p:cNvPr>
            <p:cNvSpPr/>
            <p:nvPr/>
          </p:nvSpPr>
          <p:spPr>
            <a:xfrm>
              <a:off x="7175659" y="1238726"/>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8096" y="9049"/>
                  </a:cubicBezTo>
                  <a:cubicBezTo>
                    <a:pt x="8096" y="9049"/>
                    <a:pt x="8096" y="8096"/>
                    <a:pt x="7144" y="7144"/>
                  </a:cubicBezTo>
                  <a:close/>
                </a:path>
              </a:pathLst>
            </a:custGeom>
            <a:grpFill/>
            <a:ln w="9525" cap="flat">
              <a:noFill/>
              <a:prstDash val="solid"/>
              <a:miter/>
            </a:ln>
          </p:spPr>
          <p:txBody>
            <a:bodyPr rtlCol="0" anchor="ctr"/>
            <a:lstStyle/>
            <a:p>
              <a:endParaRPr lang="en-US"/>
            </a:p>
          </p:txBody>
        </p:sp>
        <p:sp>
          <p:nvSpPr>
            <p:cNvPr id="2454" name="Freeform: Shape 2453">
              <a:extLst>
                <a:ext uri="{FF2B5EF4-FFF2-40B4-BE49-F238E27FC236}">
                  <a16:creationId xmlns:a16="http://schemas.microsoft.com/office/drawing/2014/main" xmlns="" id="{284DE5A4-FD52-449F-B9E6-CFF3593143BA}"/>
                </a:ext>
              </a:extLst>
            </p:cNvPr>
            <p:cNvSpPr/>
            <p:nvPr/>
          </p:nvSpPr>
          <p:spPr>
            <a:xfrm>
              <a:off x="7195661" y="12492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lnTo>
                    <a:pt x="7144" y="7144"/>
                  </a:lnTo>
                  <a:close/>
                </a:path>
              </a:pathLst>
            </a:custGeom>
            <a:grpFill/>
            <a:ln w="9525" cap="flat">
              <a:noFill/>
              <a:prstDash val="solid"/>
              <a:miter/>
            </a:ln>
          </p:spPr>
          <p:txBody>
            <a:bodyPr rtlCol="0" anchor="ctr"/>
            <a:lstStyle/>
            <a:p>
              <a:endParaRPr lang="en-US"/>
            </a:p>
          </p:txBody>
        </p:sp>
        <p:sp>
          <p:nvSpPr>
            <p:cNvPr id="2455" name="Freeform: Shape 2454">
              <a:extLst>
                <a:ext uri="{FF2B5EF4-FFF2-40B4-BE49-F238E27FC236}">
                  <a16:creationId xmlns:a16="http://schemas.microsoft.com/office/drawing/2014/main" xmlns="" id="{746AC740-BA3B-4170-B78E-3EC9B6098EEA}"/>
                </a:ext>
              </a:extLst>
            </p:cNvPr>
            <p:cNvSpPr/>
            <p:nvPr/>
          </p:nvSpPr>
          <p:spPr>
            <a:xfrm>
              <a:off x="7005161" y="1286351"/>
              <a:ext cx="9525" cy="9525"/>
            </a:xfrm>
            <a:custGeom>
              <a:avLst/>
              <a:gdLst>
                <a:gd name="connsiteX0" fmla="*/ 7144 w 9525"/>
                <a:gd name="connsiteY0" fmla="*/ 7144 h 9525"/>
                <a:gd name="connsiteX1" fmla="*/ 10001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10001" y="8096"/>
                  </a:cubicBez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2456" name="Freeform: Shape 2455">
              <a:extLst>
                <a:ext uri="{FF2B5EF4-FFF2-40B4-BE49-F238E27FC236}">
                  <a16:creationId xmlns:a16="http://schemas.microsoft.com/office/drawing/2014/main" xmlns="" id="{B020959A-05A2-4433-8230-C77B9B34A8E3}"/>
                </a:ext>
              </a:extLst>
            </p:cNvPr>
            <p:cNvSpPr/>
            <p:nvPr/>
          </p:nvSpPr>
          <p:spPr>
            <a:xfrm>
              <a:off x="7280434" y="122062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8096" y="7144"/>
                  </a:cubicBezTo>
                  <a:cubicBezTo>
                    <a:pt x="7144" y="7144"/>
                    <a:pt x="7144" y="8096"/>
                    <a:pt x="7144" y="9049"/>
                  </a:cubicBezTo>
                  <a:close/>
                </a:path>
              </a:pathLst>
            </a:custGeom>
            <a:grpFill/>
            <a:ln w="9525" cap="flat">
              <a:noFill/>
              <a:prstDash val="solid"/>
              <a:miter/>
            </a:ln>
          </p:spPr>
          <p:txBody>
            <a:bodyPr rtlCol="0" anchor="ctr"/>
            <a:lstStyle/>
            <a:p>
              <a:endParaRPr lang="en-US"/>
            </a:p>
          </p:txBody>
        </p:sp>
        <p:sp>
          <p:nvSpPr>
            <p:cNvPr id="2457" name="Freeform: Shape 2456">
              <a:extLst>
                <a:ext uri="{FF2B5EF4-FFF2-40B4-BE49-F238E27FC236}">
                  <a16:creationId xmlns:a16="http://schemas.microsoft.com/office/drawing/2014/main" xmlns="" id="{A11A9FAD-A61F-4164-80E8-4F6727392AB1}"/>
                </a:ext>
              </a:extLst>
            </p:cNvPr>
            <p:cNvSpPr/>
            <p:nvPr/>
          </p:nvSpPr>
          <p:spPr>
            <a:xfrm>
              <a:off x="7139464" y="126087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2458" name="Freeform: Shape 2457">
              <a:extLst>
                <a:ext uri="{FF2B5EF4-FFF2-40B4-BE49-F238E27FC236}">
                  <a16:creationId xmlns:a16="http://schemas.microsoft.com/office/drawing/2014/main" xmlns="" id="{0D887976-66A9-4F3B-AE79-AD2D9EF7937F}"/>
                </a:ext>
              </a:extLst>
            </p:cNvPr>
            <p:cNvSpPr/>
            <p:nvPr/>
          </p:nvSpPr>
          <p:spPr>
            <a:xfrm>
              <a:off x="7122528" y="1255231"/>
              <a:ext cx="28575" cy="19050"/>
            </a:xfrm>
            <a:custGeom>
              <a:avLst/>
              <a:gdLst>
                <a:gd name="connsiteX0" fmla="*/ 14554 w 28575"/>
                <a:gd name="connsiteY0" fmla="*/ 7784 h 19050"/>
                <a:gd name="connsiteX1" fmla="*/ 14554 w 28575"/>
                <a:gd name="connsiteY1" fmla="*/ 7784 h 19050"/>
              </a:gdLst>
              <a:ahLst/>
              <a:cxnLst>
                <a:cxn ang="0">
                  <a:pos x="connsiteX0" y="connsiteY0"/>
                </a:cxn>
                <a:cxn ang="0">
                  <a:pos x="connsiteX1" y="connsiteY1"/>
                </a:cxn>
              </a:cxnLst>
              <a:rect l="l" t="t" r="r" b="b"/>
              <a:pathLst>
                <a:path w="28575" h="19050">
                  <a:moveTo>
                    <a:pt x="14554" y="7784"/>
                  </a:moveTo>
                  <a:cubicBezTo>
                    <a:pt x="-13069" y="37311"/>
                    <a:pt x="47891" y="2069"/>
                    <a:pt x="14554" y="7784"/>
                  </a:cubicBezTo>
                  <a:close/>
                </a:path>
              </a:pathLst>
            </a:custGeom>
            <a:grpFill/>
            <a:ln w="9525" cap="flat">
              <a:noFill/>
              <a:prstDash val="solid"/>
              <a:miter/>
            </a:ln>
          </p:spPr>
          <p:txBody>
            <a:bodyPr rtlCol="0" anchor="ctr"/>
            <a:lstStyle/>
            <a:p>
              <a:endParaRPr lang="en-US"/>
            </a:p>
          </p:txBody>
        </p:sp>
        <p:sp>
          <p:nvSpPr>
            <p:cNvPr id="2459" name="Freeform: Shape 2458">
              <a:extLst>
                <a:ext uri="{FF2B5EF4-FFF2-40B4-BE49-F238E27FC236}">
                  <a16:creationId xmlns:a16="http://schemas.microsoft.com/office/drawing/2014/main" xmlns="" id="{A788F954-EB67-4C64-95FE-B60AF920EB82}"/>
                </a:ext>
              </a:extLst>
            </p:cNvPr>
            <p:cNvSpPr/>
            <p:nvPr/>
          </p:nvSpPr>
          <p:spPr>
            <a:xfrm>
              <a:off x="7130891" y="1253013"/>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7144"/>
                    <a:pt x="9049" y="7144"/>
                  </a:cubicBezTo>
                  <a:cubicBezTo>
                    <a:pt x="8096" y="7144"/>
                    <a:pt x="7144" y="7144"/>
                    <a:pt x="7144" y="8096"/>
                  </a:cubicBezTo>
                  <a:close/>
                </a:path>
              </a:pathLst>
            </a:custGeom>
            <a:grpFill/>
            <a:ln w="9525" cap="flat">
              <a:noFill/>
              <a:prstDash val="solid"/>
              <a:miter/>
            </a:ln>
          </p:spPr>
          <p:txBody>
            <a:bodyPr rtlCol="0" anchor="ctr"/>
            <a:lstStyle/>
            <a:p>
              <a:endParaRPr lang="en-US"/>
            </a:p>
          </p:txBody>
        </p:sp>
        <p:sp>
          <p:nvSpPr>
            <p:cNvPr id="2460" name="Freeform: Shape 2459">
              <a:extLst>
                <a:ext uri="{FF2B5EF4-FFF2-40B4-BE49-F238E27FC236}">
                  <a16:creationId xmlns:a16="http://schemas.microsoft.com/office/drawing/2014/main" xmlns="" id="{B78F3359-D005-4B02-BE2B-4880DC1CA43C}"/>
                </a:ext>
              </a:extLst>
            </p:cNvPr>
            <p:cNvSpPr/>
            <p:nvPr/>
          </p:nvSpPr>
          <p:spPr>
            <a:xfrm>
              <a:off x="7093744" y="123586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7144" y="7144"/>
                    <a:pt x="8096" y="7144"/>
                    <a:pt x="9049" y="7144"/>
                  </a:cubicBezTo>
                  <a:close/>
                </a:path>
              </a:pathLst>
            </a:custGeom>
            <a:grpFill/>
            <a:ln w="9525" cap="flat">
              <a:noFill/>
              <a:prstDash val="solid"/>
              <a:miter/>
            </a:ln>
          </p:spPr>
          <p:txBody>
            <a:bodyPr rtlCol="0" anchor="ctr"/>
            <a:lstStyle/>
            <a:p>
              <a:endParaRPr lang="en-US"/>
            </a:p>
          </p:txBody>
        </p:sp>
        <p:sp>
          <p:nvSpPr>
            <p:cNvPr id="2461" name="Freeform: Shape 2460">
              <a:extLst>
                <a:ext uri="{FF2B5EF4-FFF2-40B4-BE49-F238E27FC236}">
                  <a16:creationId xmlns:a16="http://schemas.microsoft.com/office/drawing/2014/main" xmlns="" id="{35A01F21-0A7C-478E-A4E5-8D223DA0338F}"/>
                </a:ext>
              </a:extLst>
            </p:cNvPr>
            <p:cNvSpPr/>
            <p:nvPr/>
          </p:nvSpPr>
          <p:spPr>
            <a:xfrm>
              <a:off x="7404259" y="1240356"/>
              <a:ext cx="9525" cy="9525"/>
            </a:xfrm>
            <a:custGeom>
              <a:avLst/>
              <a:gdLst>
                <a:gd name="connsiteX0" fmla="*/ 10954 w 9525"/>
                <a:gd name="connsiteY0" fmla="*/ 7419 h 9525"/>
                <a:gd name="connsiteX1" fmla="*/ 10954 w 9525"/>
                <a:gd name="connsiteY1" fmla="*/ 7419 h 9525"/>
              </a:gdLst>
              <a:ahLst/>
              <a:cxnLst>
                <a:cxn ang="0">
                  <a:pos x="connsiteX0" y="connsiteY0"/>
                </a:cxn>
                <a:cxn ang="0">
                  <a:pos x="connsiteX1" y="connsiteY1"/>
                </a:cxn>
              </a:cxnLst>
              <a:rect l="l" t="t" r="r" b="b"/>
              <a:pathLst>
                <a:path w="9525" h="9525">
                  <a:moveTo>
                    <a:pt x="10954" y="7419"/>
                  </a:moveTo>
                  <a:cubicBezTo>
                    <a:pt x="10954" y="6466"/>
                    <a:pt x="2381" y="8371"/>
                    <a:pt x="10954" y="7419"/>
                  </a:cubicBezTo>
                  <a:close/>
                </a:path>
              </a:pathLst>
            </a:custGeom>
            <a:grpFill/>
            <a:ln w="9525" cap="flat">
              <a:noFill/>
              <a:prstDash val="solid"/>
              <a:miter/>
            </a:ln>
          </p:spPr>
          <p:txBody>
            <a:bodyPr rtlCol="0" anchor="ctr"/>
            <a:lstStyle/>
            <a:p>
              <a:endParaRPr lang="en-US"/>
            </a:p>
          </p:txBody>
        </p:sp>
        <p:sp>
          <p:nvSpPr>
            <p:cNvPr id="2462" name="Freeform: Shape 2461">
              <a:extLst>
                <a:ext uri="{FF2B5EF4-FFF2-40B4-BE49-F238E27FC236}">
                  <a16:creationId xmlns:a16="http://schemas.microsoft.com/office/drawing/2014/main" xmlns="" id="{F0F5F729-D9D6-4B6A-AA20-2CC702A1CCAD}"/>
                </a:ext>
              </a:extLst>
            </p:cNvPr>
            <p:cNvSpPr/>
            <p:nvPr/>
          </p:nvSpPr>
          <p:spPr>
            <a:xfrm>
              <a:off x="6989921" y="121015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10001"/>
                    <a:pt x="10001" y="8096"/>
                    <a:pt x="7144" y="7144"/>
                  </a:cubicBezTo>
                  <a:close/>
                </a:path>
              </a:pathLst>
            </a:custGeom>
            <a:grpFill/>
            <a:ln w="9525" cap="flat">
              <a:noFill/>
              <a:prstDash val="solid"/>
              <a:miter/>
            </a:ln>
          </p:spPr>
          <p:txBody>
            <a:bodyPr rtlCol="0" anchor="ctr"/>
            <a:lstStyle/>
            <a:p>
              <a:endParaRPr lang="en-US"/>
            </a:p>
          </p:txBody>
        </p:sp>
        <p:sp>
          <p:nvSpPr>
            <p:cNvPr id="2463" name="Freeform: Shape 2462">
              <a:extLst>
                <a:ext uri="{FF2B5EF4-FFF2-40B4-BE49-F238E27FC236}">
                  <a16:creationId xmlns:a16="http://schemas.microsoft.com/office/drawing/2014/main" xmlns="" id="{DE2C2896-40D7-4B53-A5B8-2C8303834DCD}"/>
                </a:ext>
              </a:extLst>
            </p:cNvPr>
            <p:cNvSpPr/>
            <p:nvPr/>
          </p:nvSpPr>
          <p:spPr>
            <a:xfrm>
              <a:off x="7121366" y="126444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9049" y="8096"/>
                    <a:pt x="9049" y="7144"/>
                  </a:cubicBezTo>
                  <a:cubicBezTo>
                    <a:pt x="8096" y="8096"/>
                    <a:pt x="7144" y="8096"/>
                    <a:pt x="7144" y="9049"/>
                  </a:cubicBezTo>
                  <a:close/>
                </a:path>
              </a:pathLst>
            </a:custGeom>
            <a:grpFill/>
            <a:ln w="9525" cap="flat">
              <a:noFill/>
              <a:prstDash val="solid"/>
              <a:miter/>
            </a:ln>
          </p:spPr>
          <p:txBody>
            <a:bodyPr rtlCol="0" anchor="ctr"/>
            <a:lstStyle/>
            <a:p>
              <a:endParaRPr lang="en-US"/>
            </a:p>
          </p:txBody>
        </p:sp>
        <p:sp>
          <p:nvSpPr>
            <p:cNvPr id="2464" name="Freeform: Shape 2463">
              <a:extLst>
                <a:ext uri="{FF2B5EF4-FFF2-40B4-BE49-F238E27FC236}">
                  <a16:creationId xmlns:a16="http://schemas.microsoft.com/office/drawing/2014/main" xmlns="" id="{D4B54366-41DE-46CA-8015-461216FB169B}"/>
                </a:ext>
              </a:extLst>
            </p:cNvPr>
            <p:cNvSpPr/>
            <p:nvPr/>
          </p:nvSpPr>
          <p:spPr>
            <a:xfrm>
              <a:off x="6995319" y="1196220"/>
              <a:ext cx="9525" cy="19050"/>
            </a:xfrm>
            <a:custGeom>
              <a:avLst/>
              <a:gdLst>
                <a:gd name="connsiteX0" fmla="*/ 8414 w 9525"/>
                <a:gd name="connsiteY0" fmla="*/ 13455 h 19050"/>
                <a:gd name="connsiteX1" fmla="*/ 8414 w 9525"/>
                <a:gd name="connsiteY1" fmla="*/ 13455 h 19050"/>
              </a:gdLst>
              <a:ahLst/>
              <a:cxnLst>
                <a:cxn ang="0">
                  <a:pos x="connsiteX0" y="connsiteY0"/>
                </a:cxn>
                <a:cxn ang="0">
                  <a:pos x="connsiteX1" y="connsiteY1"/>
                </a:cxn>
              </a:cxnLst>
              <a:rect l="l" t="t" r="r" b="b"/>
              <a:pathLst>
                <a:path w="9525" h="19050">
                  <a:moveTo>
                    <a:pt x="8414" y="13455"/>
                  </a:moveTo>
                  <a:cubicBezTo>
                    <a:pt x="8414" y="8692"/>
                    <a:pt x="5556" y="2025"/>
                    <a:pt x="8414" y="13455"/>
                  </a:cubicBezTo>
                  <a:close/>
                </a:path>
              </a:pathLst>
            </a:custGeom>
            <a:grpFill/>
            <a:ln w="9525" cap="flat">
              <a:noFill/>
              <a:prstDash val="solid"/>
              <a:miter/>
            </a:ln>
          </p:spPr>
          <p:txBody>
            <a:bodyPr rtlCol="0" anchor="ctr"/>
            <a:lstStyle/>
            <a:p>
              <a:endParaRPr lang="en-US"/>
            </a:p>
          </p:txBody>
        </p:sp>
        <p:sp>
          <p:nvSpPr>
            <p:cNvPr id="2465" name="Freeform: Shape 2464">
              <a:extLst>
                <a:ext uri="{FF2B5EF4-FFF2-40B4-BE49-F238E27FC236}">
                  <a16:creationId xmlns:a16="http://schemas.microsoft.com/office/drawing/2014/main" xmlns="" id="{C861C4C4-69C0-4B18-9C12-DAC17E5FAE35}"/>
                </a:ext>
              </a:extLst>
            </p:cNvPr>
            <p:cNvSpPr/>
            <p:nvPr/>
          </p:nvSpPr>
          <p:spPr>
            <a:xfrm>
              <a:off x="6992779" y="11968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2466" name="Freeform: Shape 2465">
              <a:extLst>
                <a:ext uri="{FF2B5EF4-FFF2-40B4-BE49-F238E27FC236}">
                  <a16:creationId xmlns:a16="http://schemas.microsoft.com/office/drawing/2014/main" xmlns="" id="{B636E213-F4BE-45A5-9CA7-9540BB585975}"/>
                </a:ext>
              </a:extLst>
            </p:cNvPr>
            <p:cNvSpPr/>
            <p:nvPr/>
          </p:nvSpPr>
          <p:spPr>
            <a:xfrm>
              <a:off x="6894395" y="959638"/>
              <a:ext cx="847725" cy="400050"/>
            </a:xfrm>
            <a:custGeom>
              <a:avLst/>
              <a:gdLst>
                <a:gd name="connsiteX0" fmla="*/ 561775 w 847725"/>
                <a:gd name="connsiteY0" fmla="*/ 299566 h 400050"/>
                <a:gd name="connsiteX1" fmla="*/ 596065 w 847725"/>
                <a:gd name="connsiteY1" fmla="*/ 285279 h 400050"/>
                <a:gd name="connsiteX2" fmla="*/ 597017 w 847725"/>
                <a:gd name="connsiteY2" fmla="*/ 274801 h 400050"/>
                <a:gd name="connsiteX3" fmla="*/ 620830 w 847725"/>
                <a:gd name="connsiteY3" fmla="*/ 287184 h 400050"/>
                <a:gd name="connsiteX4" fmla="*/ 660835 w 847725"/>
                <a:gd name="connsiteY4" fmla="*/ 259561 h 400050"/>
                <a:gd name="connsiteX5" fmla="*/ 650357 w 847725"/>
                <a:gd name="connsiteY5" fmla="*/ 248131 h 400050"/>
                <a:gd name="connsiteX6" fmla="*/ 729415 w 847725"/>
                <a:gd name="connsiteY6" fmla="*/ 214794 h 400050"/>
                <a:gd name="connsiteX7" fmla="*/ 824665 w 847725"/>
                <a:gd name="connsiteY7" fmla="*/ 19531 h 400050"/>
                <a:gd name="connsiteX8" fmla="*/ 844667 w 847725"/>
                <a:gd name="connsiteY8" fmla="*/ 35724 h 400050"/>
                <a:gd name="connsiteX9" fmla="*/ 804662 w 847725"/>
                <a:gd name="connsiteY9" fmla="*/ 166216 h 400050"/>
                <a:gd name="connsiteX10" fmla="*/ 797042 w 847725"/>
                <a:gd name="connsiteY10" fmla="*/ 143356 h 400050"/>
                <a:gd name="connsiteX11" fmla="*/ 789422 w 847725"/>
                <a:gd name="connsiteY11" fmla="*/ 174789 h 400050"/>
                <a:gd name="connsiteX12" fmla="*/ 802757 w 847725"/>
                <a:gd name="connsiteY12" fmla="*/ 169074 h 400050"/>
                <a:gd name="connsiteX13" fmla="*/ 751322 w 847725"/>
                <a:gd name="connsiteY13" fmla="*/ 248131 h 400050"/>
                <a:gd name="connsiteX14" fmla="*/ 742750 w 847725"/>
                <a:gd name="connsiteY14" fmla="*/ 237654 h 400050"/>
                <a:gd name="connsiteX15" fmla="*/ 709412 w 847725"/>
                <a:gd name="connsiteY15" fmla="*/ 289089 h 400050"/>
                <a:gd name="connsiteX16" fmla="*/ 703697 w 847725"/>
                <a:gd name="connsiteY16" fmla="*/ 265276 h 400050"/>
                <a:gd name="connsiteX17" fmla="*/ 702745 w 847725"/>
                <a:gd name="connsiteY17" fmla="*/ 270991 h 400050"/>
                <a:gd name="connsiteX18" fmla="*/ 565585 w 847725"/>
                <a:gd name="connsiteY18" fmla="*/ 369099 h 400050"/>
                <a:gd name="connsiteX19" fmla="*/ 552250 w 847725"/>
                <a:gd name="connsiteY19" fmla="*/ 380529 h 400050"/>
                <a:gd name="connsiteX20" fmla="*/ 574157 w 847725"/>
                <a:gd name="connsiteY20" fmla="*/ 379576 h 400050"/>
                <a:gd name="connsiteX21" fmla="*/ 614162 w 847725"/>
                <a:gd name="connsiteY21" fmla="*/ 344334 h 400050"/>
                <a:gd name="connsiteX22" fmla="*/ 635117 w 847725"/>
                <a:gd name="connsiteY22" fmla="*/ 339571 h 400050"/>
                <a:gd name="connsiteX23" fmla="*/ 629402 w 847725"/>
                <a:gd name="connsiteY23" fmla="*/ 354811 h 400050"/>
                <a:gd name="connsiteX24" fmla="*/ 607495 w 847725"/>
                <a:gd name="connsiteY24" fmla="*/ 358621 h 400050"/>
                <a:gd name="connsiteX25" fmla="*/ 620830 w 847725"/>
                <a:gd name="connsiteY25" fmla="*/ 363384 h 400050"/>
                <a:gd name="connsiteX26" fmla="*/ 500815 w 847725"/>
                <a:gd name="connsiteY26" fmla="*/ 386244 h 400050"/>
                <a:gd name="connsiteX27" fmla="*/ 495100 w 847725"/>
                <a:gd name="connsiteY27" fmla="*/ 380529 h 400050"/>
                <a:gd name="connsiteX28" fmla="*/ 540820 w 847725"/>
                <a:gd name="connsiteY28" fmla="*/ 364336 h 400050"/>
                <a:gd name="connsiteX29" fmla="*/ 544630 w 847725"/>
                <a:gd name="connsiteY29" fmla="*/ 362431 h 400050"/>
                <a:gd name="connsiteX30" fmla="*/ 463667 w 847725"/>
                <a:gd name="connsiteY30" fmla="*/ 363384 h 400050"/>
                <a:gd name="connsiteX31" fmla="*/ 457952 w 847725"/>
                <a:gd name="connsiteY31" fmla="*/ 348144 h 400050"/>
                <a:gd name="connsiteX32" fmla="*/ 418900 w 847725"/>
                <a:gd name="connsiteY32" fmla="*/ 379576 h 400050"/>
                <a:gd name="connsiteX33" fmla="*/ 457952 w 847725"/>
                <a:gd name="connsiteY33" fmla="*/ 371956 h 400050"/>
                <a:gd name="connsiteX34" fmla="*/ 454142 w 847725"/>
                <a:gd name="connsiteY34" fmla="*/ 388149 h 400050"/>
                <a:gd name="connsiteX35" fmla="*/ 293170 w 847725"/>
                <a:gd name="connsiteY35" fmla="*/ 388149 h 400050"/>
                <a:gd name="connsiteX36" fmla="*/ 335080 w 847725"/>
                <a:gd name="connsiteY36" fmla="*/ 377671 h 400050"/>
                <a:gd name="connsiteX37" fmla="*/ 324602 w 847725"/>
                <a:gd name="connsiteY37" fmla="*/ 393864 h 400050"/>
                <a:gd name="connsiteX38" fmla="*/ 347462 w 847725"/>
                <a:gd name="connsiteY38" fmla="*/ 394816 h 400050"/>
                <a:gd name="connsiteX39" fmla="*/ 346510 w 847725"/>
                <a:gd name="connsiteY39" fmla="*/ 354811 h 400050"/>
                <a:gd name="connsiteX40" fmla="*/ 280787 w 847725"/>
                <a:gd name="connsiteY40" fmla="*/ 376719 h 400050"/>
                <a:gd name="connsiteX41" fmla="*/ 299837 w 847725"/>
                <a:gd name="connsiteY41" fmla="*/ 359574 h 400050"/>
                <a:gd name="connsiteX42" fmla="*/ 306505 w 847725"/>
                <a:gd name="connsiteY42" fmla="*/ 367194 h 400050"/>
                <a:gd name="connsiteX43" fmla="*/ 295075 w 847725"/>
                <a:gd name="connsiteY43" fmla="*/ 384339 h 400050"/>
                <a:gd name="connsiteX44" fmla="*/ 252212 w 847725"/>
                <a:gd name="connsiteY44" fmla="*/ 385291 h 400050"/>
                <a:gd name="connsiteX45" fmla="*/ 247449 w 847725"/>
                <a:gd name="connsiteY45" fmla="*/ 383386 h 400050"/>
                <a:gd name="connsiteX46" fmla="*/ 271262 w 847725"/>
                <a:gd name="connsiteY46" fmla="*/ 373861 h 400050"/>
                <a:gd name="connsiteX47" fmla="*/ 248402 w 847725"/>
                <a:gd name="connsiteY47" fmla="*/ 375766 h 400050"/>
                <a:gd name="connsiteX48" fmla="*/ 266500 w 847725"/>
                <a:gd name="connsiteY48" fmla="*/ 365289 h 400050"/>
                <a:gd name="connsiteX49" fmla="*/ 278882 w 847725"/>
                <a:gd name="connsiteY49" fmla="*/ 363384 h 400050"/>
                <a:gd name="connsiteX50" fmla="*/ 202682 w 847725"/>
                <a:gd name="connsiteY50" fmla="*/ 371004 h 400050"/>
                <a:gd name="connsiteX51" fmla="*/ 236972 w 847725"/>
                <a:gd name="connsiteY51" fmla="*/ 375766 h 400050"/>
                <a:gd name="connsiteX52" fmla="*/ 223637 w 847725"/>
                <a:gd name="connsiteY52" fmla="*/ 367194 h 400050"/>
                <a:gd name="connsiteX53" fmla="*/ 240782 w 847725"/>
                <a:gd name="connsiteY53" fmla="*/ 350049 h 400050"/>
                <a:gd name="connsiteX54" fmla="*/ 235067 w 847725"/>
                <a:gd name="connsiteY54" fmla="*/ 359574 h 400050"/>
                <a:gd name="connsiteX55" fmla="*/ 190299 w 847725"/>
                <a:gd name="connsiteY55" fmla="*/ 372909 h 400050"/>
                <a:gd name="connsiteX56" fmla="*/ 160772 w 847725"/>
                <a:gd name="connsiteY56" fmla="*/ 342429 h 400050"/>
                <a:gd name="connsiteX57" fmla="*/ 199824 w 847725"/>
                <a:gd name="connsiteY57" fmla="*/ 354811 h 400050"/>
                <a:gd name="connsiteX58" fmla="*/ 144580 w 847725"/>
                <a:gd name="connsiteY58" fmla="*/ 345286 h 400050"/>
                <a:gd name="connsiteX59" fmla="*/ 117910 w 847725"/>
                <a:gd name="connsiteY59" fmla="*/ 335761 h 400050"/>
                <a:gd name="connsiteX60" fmla="*/ 145532 w 847725"/>
                <a:gd name="connsiteY60" fmla="*/ 331951 h 400050"/>
                <a:gd name="connsiteX61" fmla="*/ 78857 w 847725"/>
                <a:gd name="connsiteY61" fmla="*/ 310044 h 400050"/>
                <a:gd name="connsiteX62" fmla="*/ 24565 w 847725"/>
                <a:gd name="connsiteY62" fmla="*/ 230034 h 400050"/>
                <a:gd name="connsiteX63" fmla="*/ 40757 w 847725"/>
                <a:gd name="connsiteY63" fmla="*/ 258609 h 400050"/>
                <a:gd name="connsiteX64" fmla="*/ 55045 w 847725"/>
                <a:gd name="connsiteY64" fmla="*/ 250989 h 400050"/>
                <a:gd name="connsiteX65" fmla="*/ 37899 w 847725"/>
                <a:gd name="connsiteY65" fmla="*/ 239559 h 400050"/>
                <a:gd name="connsiteX66" fmla="*/ 12182 w 847725"/>
                <a:gd name="connsiteY66" fmla="*/ 234796 h 400050"/>
                <a:gd name="connsiteX67" fmla="*/ 38852 w 847725"/>
                <a:gd name="connsiteY67" fmla="*/ 215746 h 400050"/>
                <a:gd name="connsiteX68" fmla="*/ 13135 w 847725"/>
                <a:gd name="connsiteY68" fmla="*/ 194791 h 400050"/>
                <a:gd name="connsiteX69" fmla="*/ 20755 w 847725"/>
                <a:gd name="connsiteY69" fmla="*/ 214794 h 400050"/>
                <a:gd name="connsiteX70" fmla="*/ 21707 w 847725"/>
                <a:gd name="connsiteY70" fmla="*/ 211936 h 400050"/>
                <a:gd name="connsiteX71" fmla="*/ 16945 w 847725"/>
                <a:gd name="connsiteY71" fmla="*/ 150976 h 400050"/>
                <a:gd name="connsiteX72" fmla="*/ 20755 w 847725"/>
                <a:gd name="connsiteY72" fmla="*/ 146214 h 400050"/>
                <a:gd name="connsiteX73" fmla="*/ 40757 w 847725"/>
                <a:gd name="connsiteY73" fmla="*/ 154786 h 400050"/>
                <a:gd name="connsiteX74" fmla="*/ 72190 w 847725"/>
                <a:gd name="connsiteY74" fmla="*/ 194791 h 400050"/>
                <a:gd name="connsiteX75" fmla="*/ 82667 w 847725"/>
                <a:gd name="connsiteY75" fmla="*/ 199554 h 400050"/>
                <a:gd name="connsiteX76" fmla="*/ 62665 w 847725"/>
                <a:gd name="connsiteY76" fmla="*/ 159549 h 400050"/>
                <a:gd name="connsiteX77" fmla="*/ 54092 w 847725"/>
                <a:gd name="connsiteY77" fmla="*/ 146214 h 400050"/>
                <a:gd name="connsiteX78" fmla="*/ 53140 w 847725"/>
                <a:gd name="connsiteY78" fmla="*/ 134784 h 400050"/>
                <a:gd name="connsiteX79" fmla="*/ 67427 w 847725"/>
                <a:gd name="connsiteY79" fmla="*/ 141451 h 400050"/>
                <a:gd name="connsiteX80" fmla="*/ 103622 w 847725"/>
                <a:gd name="connsiteY80" fmla="*/ 199554 h 400050"/>
                <a:gd name="connsiteX81" fmla="*/ 141722 w 847725"/>
                <a:gd name="connsiteY81" fmla="*/ 215746 h 400050"/>
                <a:gd name="connsiteX82" fmla="*/ 130292 w 847725"/>
                <a:gd name="connsiteY82" fmla="*/ 234796 h 400050"/>
                <a:gd name="connsiteX83" fmla="*/ 178870 w 847725"/>
                <a:gd name="connsiteY83" fmla="*/ 243369 h 400050"/>
                <a:gd name="connsiteX84" fmla="*/ 162677 w 847725"/>
                <a:gd name="connsiteY84" fmla="*/ 257656 h 400050"/>
                <a:gd name="connsiteX85" fmla="*/ 157915 w 847725"/>
                <a:gd name="connsiteY85" fmla="*/ 259561 h 400050"/>
                <a:gd name="connsiteX86" fmla="*/ 282692 w 847725"/>
                <a:gd name="connsiteY86" fmla="*/ 294804 h 400050"/>
                <a:gd name="connsiteX87" fmla="*/ 291265 w 847725"/>
                <a:gd name="connsiteY87" fmla="*/ 290994 h 400050"/>
                <a:gd name="connsiteX88" fmla="*/ 306505 w 847725"/>
                <a:gd name="connsiteY88" fmla="*/ 269086 h 400050"/>
                <a:gd name="connsiteX89" fmla="*/ 299837 w 847725"/>
                <a:gd name="connsiteY89" fmla="*/ 271944 h 400050"/>
                <a:gd name="connsiteX90" fmla="*/ 312220 w 847725"/>
                <a:gd name="connsiteY90" fmla="*/ 287184 h 400050"/>
                <a:gd name="connsiteX91" fmla="*/ 294122 w 847725"/>
                <a:gd name="connsiteY91" fmla="*/ 310996 h 400050"/>
                <a:gd name="connsiteX92" fmla="*/ 312220 w 847725"/>
                <a:gd name="connsiteY92" fmla="*/ 306234 h 400050"/>
                <a:gd name="connsiteX93" fmla="*/ 335080 w 847725"/>
                <a:gd name="connsiteY93" fmla="*/ 286231 h 400050"/>
                <a:gd name="connsiteX94" fmla="*/ 312220 w 847725"/>
                <a:gd name="connsiteY94" fmla="*/ 284326 h 400050"/>
                <a:gd name="connsiteX95" fmla="*/ 398897 w 847725"/>
                <a:gd name="connsiteY95" fmla="*/ 270991 h 400050"/>
                <a:gd name="connsiteX96" fmla="*/ 395087 w 847725"/>
                <a:gd name="connsiteY96" fmla="*/ 280516 h 400050"/>
                <a:gd name="connsiteX97" fmla="*/ 452237 w 847725"/>
                <a:gd name="connsiteY97" fmla="*/ 279564 h 400050"/>
                <a:gd name="connsiteX98" fmla="*/ 464620 w 847725"/>
                <a:gd name="connsiteY98" fmla="*/ 253846 h 400050"/>
                <a:gd name="connsiteX99" fmla="*/ 468430 w 847725"/>
                <a:gd name="connsiteY99" fmla="*/ 251941 h 400050"/>
                <a:gd name="connsiteX100" fmla="*/ 457952 w 847725"/>
                <a:gd name="connsiteY100" fmla="*/ 270991 h 400050"/>
                <a:gd name="connsiteX101" fmla="*/ 459857 w 847725"/>
                <a:gd name="connsiteY101" fmla="*/ 283374 h 400050"/>
                <a:gd name="connsiteX102" fmla="*/ 483670 w 847725"/>
                <a:gd name="connsiteY102" fmla="*/ 245274 h 400050"/>
                <a:gd name="connsiteX103" fmla="*/ 510340 w 847725"/>
                <a:gd name="connsiteY103" fmla="*/ 304329 h 400050"/>
                <a:gd name="connsiteX104" fmla="*/ 509387 w 847725"/>
                <a:gd name="connsiteY104" fmla="*/ 294804 h 400050"/>
                <a:gd name="connsiteX105" fmla="*/ 500815 w 847725"/>
                <a:gd name="connsiteY105" fmla="*/ 310044 h 400050"/>
                <a:gd name="connsiteX106" fmla="*/ 561775 w 847725"/>
                <a:gd name="connsiteY106" fmla="*/ 299566 h 400050"/>
                <a:gd name="connsiteX107" fmla="*/ 816092 w 847725"/>
                <a:gd name="connsiteY107" fmla="*/ 28104 h 400050"/>
                <a:gd name="connsiteX108" fmla="*/ 817997 w 847725"/>
                <a:gd name="connsiteY108" fmla="*/ 30009 h 400050"/>
                <a:gd name="connsiteX109" fmla="*/ 816092 w 847725"/>
                <a:gd name="connsiteY109" fmla="*/ 28104 h 400050"/>
                <a:gd name="connsiteX110" fmla="*/ 383657 w 847725"/>
                <a:gd name="connsiteY110" fmla="*/ 334809 h 400050"/>
                <a:gd name="connsiteX111" fmla="*/ 438902 w 847725"/>
                <a:gd name="connsiteY111" fmla="*/ 304329 h 400050"/>
                <a:gd name="connsiteX112" fmla="*/ 383657 w 847725"/>
                <a:gd name="connsiteY112" fmla="*/ 334809 h 400050"/>
                <a:gd name="connsiteX113" fmla="*/ 377942 w 847725"/>
                <a:gd name="connsiteY113" fmla="*/ 313854 h 400050"/>
                <a:gd name="connsiteX114" fmla="*/ 377942 w 847725"/>
                <a:gd name="connsiteY114" fmla="*/ 313854 h 400050"/>
                <a:gd name="connsiteX115" fmla="*/ 374132 w 847725"/>
                <a:gd name="connsiteY115" fmla="*/ 320521 h 400050"/>
                <a:gd name="connsiteX116" fmla="*/ 375085 w 847725"/>
                <a:gd name="connsiteY116" fmla="*/ 321474 h 400050"/>
                <a:gd name="connsiteX117" fmla="*/ 374132 w 847725"/>
                <a:gd name="connsiteY117" fmla="*/ 320521 h 400050"/>
                <a:gd name="connsiteX118" fmla="*/ 491290 w 847725"/>
                <a:gd name="connsiteY118" fmla="*/ 306234 h 400050"/>
                <a:gd name="connsiteX119" fmla="*/ 491290 w 847725"/>
                <a:gd name="connsiteY119" fmla="*/ 306234 h 400050"/>
                <a:gd name="connsiteX120" fmla="*/ 481765 w 847725"/>
                <a:gd name="connsiteY120" fmla="*/ 301471 h 400050"/>
                <a:gd name="connsiteX121" fmla="*/ 481765 w 847725"/>
                <a:gd name="connsiteY121" fmla="*/ 301471 h 400050"/>
                <a:gd name="connsiteX122" fmla="*/ 452237 w 847725"/>
                <a:gd name="connsiteY122" fmla="*/ 290041 h 400050"/>
                <a:gd name="connsiteX123" fmla="*/ 452237 w 847725"/>
                <a:gd name="connsiteY123" fmla="*/ 290041 h 400050"/>
                <a:gd name="connsiteX124" fmla="*/ 77905 w 847725"/>
                <a:gd name="connsiteY124" fmla="*/ 215746 h 400050"/>
                <a:gd name="connsiteX125" fmla="*/ 77905 w 847725"/>
                <a:gd name="connsiteY125" fmla="*/ 215746 h 400050"/>
                <a:gd name="connsiteX126" fmla="*/ 121720 w 847725"/>
                <a:gd name="connsiteY126" fmla="*/ 272896 h 400050"/>
                <a:gd name="connsiteX127" fmla="*/ 156010 w 847725"/>
                <a:gd name="connsiteY127" fmla="*/ 259561 h 400050"/>
                <a:gd name="connsiteX128" fmla="*/ 161724 w 847725"/>
                <a:gd name="connsiteY128" fmla="*/ 261466 h 400050"/>
                <a:gd name="connsiteX129" fmla="*/ 135055 w 847725"/>
                <a:gd name="connsiteY129" fmla="*/ 268134 h 400050"/>
                <a:gd name="connsiteX130" fmla="*/ 119815 w 847725"/>
                <a:gd name="connsiteY130" fmla="*/ 229081 h 400050"/>
                <a:gd name="connsiteX131" fmla="*/ 96002 w 847725"/>
                <a:gd name="connsiteY131" fmla="*/ 244321 h 400050"/>
                <a:gd name="connsiteX132" fmla="*/ 121720 w 847725"/>
                <a:gd name="connsiteY132" fmla="*/ 272896 h 400050"/>
                <a:gd name="connsiteX133" fmla="*/ 296980 w 847725"/>
                <a:gd name="connsiteY133" fmla="*/ 333856 h 400050"/>
                <a:gd name="connsiteX134" fmla="*/ 253165 w 847725"/>
                <a:gd name="connsiteY134" fmla="*/ 309091 h 400050"/>
                <a:gd name="connsiteX135" fmla="*/ 253165 w 847725"/>
                <a:gd name="connsiteY135" fmla="*/ 294804 h 400050"/>
                <a:gd name="connsiteX136" fmla="*/ 275072 w 847725"/>
                <a:gd name="connsiteY136" fmla="*/ 299566 h 400050"/>
                <a:gd name="connsiteX137" fmla="*/ 267452 w 847725"/>
                <a:gd name="connsiteY137" fmla="*/ 269086 h 400050"/>
                <a:gd name="connsiteX138" fmla="*/ 249355 w 847725"/>
                <a:gd name="connsiteY138" fmla="*/ 273849 h 400050"/>
                <a:gd name="connsiteX139" fmla="*/ 261737 w 847725"/>
                <a:gd name="connsiteY139" fmla="*/ 286231 h 400050"/>
                <a:gd name="connsiteX140" fmla="*/ 206492 w 847725"/>
                <a:gd name="connsiteY140" fmla="*/ 294804 h 400050"/>
                <a:gd name="connsiteX141" fmla="*/ 210302 w 847725"/>
                <a:gd name="connsiteY141" fmla="*/ 283374 h 400050"/>
                <a:gd name="connsiteX142" fmla="*/ 156010 w 847725"/>
                <a:gd name="connsiteY142" fmla="*/ 292899 h 400050"/>
                <a:gd name="connsiteX143" fmla="*/ 221732 w 847725"/>
                <a:gd name="connsiteY143" fmla="*/ 306234 h 400050"/>
                <a:gd name="connsiteX144" fmla="*/ 218874 w 847725"/>
                <a:gd name="connsiteY144" fmla="*/ 326236 h 400050"/>
                <a:gd name="connsiteX145" fmla="*/ 252212 w 847725"/>
                <a:gd name="connsiteY145" fmla="*/ 335761 h 400050"/>
                <a:gd name="connsiteX146" fmla="*/ 296980 w 847725"/>
                <a:gd name="connsiteY146" fmla="*/ 333856 h 400050"/>
                <a:gd name="connsiteX147" fmla="*/ 319840 w 847725"/>
                <a:gd name="connsiteY147" fmla="*/ 329094 h 400050"/>
                <a:gd name="connsiteX148" fmla="*/ 367465 w 847725"/>
                <a:gd name="connsiteY148" fmla="*/ 319569 h 400050"/>
                <a:gd name="connsiteX149" fmla="*/ 373180 w 847725"/>
                <a:gd name="connsiteY149" fmla="*/ 310044 h 400050"/>
                <a:gd name="connsiteX150" fmla="*/ 375085 w 847725"/>
                <a:gd name="connsiteY150" fmla="*/ 302424 h 400050"/>
                <a:gd name="connsiteX151" fmla="*/ 319840 w 847725"/>
                <a:gd name="connsiteY151" fmla="*/ 329094 h 400050"/>
                <a:gd name="connsiteX152" fmla="*/ 475097 w 847725"/>
                <a:gd name="connsiteY152" fmla="*/ 361479 h 400050"/>
                <a:gd name="connsiteX153" fmla="*/ 475097 w 847725"/>
                <a:gd name="connsiteY153" fmla="*/ 36147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847725" h="400050">
                  <a:moveTo>
                    <a:pt x="561775" y="299566"/>
                  </a:moveTo>
                  <a:cubicBezTo>
                    <a:pt x="565585" y="298614"/>
                    <a:pt x="597970" y="282421"/>
                    <a:pt x="596065" y="285279"/>
                  </a:cubicBezTo>
                  <a:cubicBezTo>
                    <a:pt x="588445" y="289089"/>
                    <a:pt x="589397" y="285279"/>
                    <a:pt x="597017" y="274801"/>
                  </a:cubicBezTo>
                  <a:cubicBezTo>
                    <a:pt x="591302" y="271944"/>
                    <a:pt x="614162" y="290994"/>
                    <a:pt x="620830" y="287184"/>
                  </a:cubicBezTo>
                  <a:cubicBezTo>
                    <a:pt x="597017" y="270991"/>
                    <a:pt x="668455" y="253846"/>
                    <a:pt x="660835" y="259561"/>
                  </a:cubicBezTo>
                  <a:cubicBezTo>
                    <a:pt x="656072" y="238606"/>
                    <a:pt x="669407" y="251941"/>
                    <a:pt x="650357" y="248131"/>
                  </a:cubicBezTo>
                  <a:cubicBezTo>
                    <a:pt x="694172" y="254799"/>
                    <a:pt x="717032" y="182409"/>
                    <a:pt x="729415" y="214794"/>
                  </a:cubicBezTo>
                  <a:cubicBezTo>
                    <a:pt x="677980" y="230034"/>
                    <a:pt x="888482" y="-54764"/>
                    <a:pt x="824665" y="19531"/>
                  </a:cubicBezTo>
                  <a:cubicBezTo>
                    <a:pt x="832285" y="27151"/>
                    <a:pt x="840857" y="60489"/>
                    <a:pt x="844667" y="35724"/>
                  </a:cubicBezTo>
                  <a:cubicBezTo>
                    <a:pt x="860860" y="67156"/>
                    <a:pt x="813235" y="126211"/>
                    <a:pt x="804662" y="166216"/>
                  </a:cubicBezTo>
                  <a:cubicBezTo>
                    <a:pt x="804662" y="166216"/>
                    <a:pt x="797995" y="144309"/>
                    <a:pt x="797042" y="143356"/>
                  </a:cubicBezTo>
                  <a:cubicBezTo>
                    <a:pt x="789422" y="150976"/>
                    <a:pt x="794185" y="164311"/>
                    <a:pt x="789422" y="174789"/>
                  </a:cubicBezTo>
                  <a:cubicBezTo>
                    <a:pt x="794185" y="173836"/>
                    <a:pt x="799900" y="167169"/>
                    <a:pt x="802757" y="169074"/>
                  </a:cubicBezTo>
                  <a:cubicBezTo>
                    <a:pt x="790375" y="187171"/>
                    <a:pt x="748465" y="220509"/>
                    <a:pt x="751322" y="248131"/>
                  </a:cubicBezTo>
                  <a:cubicBezTo>
                    <a:pt x="756085" y="249084"/>
                    <a:pt x="741797" y="240511"/>
                    <a:pt x="742750" y="237654"/>
                  </a:cubicBezTo>
                  <a:cubicBezTo>
                    <a:pt x="744655" y="235749"/>
                    <a:pt x="709412" y="289089"/>
                    <a:pt x="709412" y="289089"/>
                  </a:cubicBezTo>
                  <a:cubicBezTo>
                    <a:pt x="698935" y="288136"/>
                    <a:pt x="717032" y="255751"/>
                    <a:pt x="703697" y="265276"/>
                  </a:cubicBezTo>
                  <a:cubicBezTo>
                    <a:pt x="700840" y="270991"/>
                    <a:pt x="700840" y="272896"/>
                    <a:pt x="702745" y="270991"/>
                  </a:cubicBezTo>
                  <a:cubicBezTo>
                    <a:pt x="686552" y="321474"/>
                    <a:pt x="582730" y="353859"/>
                    <a:pt x="565585" y="369099"/>
                  </a:cubicBezTo>
                  <a:cubicBezTo>
                    <a:pt x="566537" y="366241"/>
                    <a:pt x="603685" y="331951"/>
                    <a:pt x="552250" y="380529"/>
                  </a:cubicBezTo>
                  <a:cubicBezTo>
                    <a:pt x="579872" y="384339"/>
                    <a:pt x="587492" y="384339"/>
                    <a:pt x="574157" y="379576"/>
                  </a:cubicBezTo>
                  <a:cubicBezTo>
                    <a:pt x="584635" y="370051"/>
                    <a:pt x="597017" y="360526"/>
                    <a:pt x="614162" y="344334"/>
                  </a:cubicBezTo>
                  <a:cubicBezTo>
                    <a:pt x="635117" y="353859"/>
                    <a:pt x="597017" y="359574"/>
                    <a:pt x="635117" y="339571"/>
                  </a:cubicBezTo>
                  <a:cubicBezTo>
                    <a:pt x="621782" y="349096"/>
                    <a:pt x="619877" y="353859"/>
                    <a:pt x="629402" y="354811"/>
                  </a:cubicBezTo>
                  <a:cubicBezTo>
                    <a:pt x="622735" y="362431"/>
                    <a:pt x="615115" y="364336"/>
                    <a:pt x="607495" y="358621"/>
                  </a:cubicBezTo>
                  <a:cubicBezTo>
                    <a:pt x="606542" y="369099"/>
                    <a:pt x="610352" y="370051"/>
                    <a:pt x="620830" y="363384"/>
                  </a:cubicBezTo>
                  <a:cubicBezTo>
                    <a:pt x="597970" y="368146"/>
                    <a:pt x="500815" y="385291"/>
                    <a:pt x="500815" y="386244"/>
                  </a:cubicBezTo>
                  <a:cubicBezTo>
                    <a:pt x="505577" y="379576"/>
                    <a:pt x="503672" y="377671"/>
                    <a:pt x="495100" y="380529"/>
                  </a:cubicBezTo>
                  <a:cubicBezTo>
                    <a:pt x="495100" y="379576"/>
                    <a:pt x="540820" y="368146"/>
                    <a:pt x="540820" y="364336"/>
                  </a:cubicBezTo>
                  <a:cubicBezTo>
                    <a:pt x="540820" y="367194"/>
                    <a:pt x="542725" y="367194"/>
                    <a:pt x="544630" y="362431"/>
                  </a:cubicBezTo>
                  <a:cubicBezTo>
                    <a:pt x="545582" y="357669"/>
                    <a:pt x="457000" y="380529"/>
                    <a:pt x="463667" y="363384"/>
                  </a:cubicBezTo>
                  <a:cubicBezTo>
                    <a:pt x="463667" y="362431"/>
                    <a:pt x="456047" y="374814"/>
                    <a:pt x="457952" y="348144"/>
                  </a:cubicBezTo>
                  <a:cubicBezTo>
                    <a:pt x="436997" y="360526"/>
                    <a:pt x="424615" y="353859"/>
                    <a:pt x="418900" y="379576"/>
                  </a:cubicBezTo>
                  <a:cubicBezTo>
                    <a:pt x="426520" y="367194"/>
                    <a:pt x="457000" y="371956"/>
                    <a:pt x="457952" y="371956"/>
                  </a:cubicBezTo>
                  <a:cubicBezTo>
                    <a:pt x="457000" y="375766"/>
                    <a:pt x="452237" y="388149"/>
                    <a:pt x="454142" y="388149"/>
                  </a:cubicBezTo>
                  <a:cubicBezTo>
                    <a:pt x="408422" y="378624"/>
                    <a:pt x="357940" y="393864"/>
                    <a:pt x="293170" y="388149"/>
                  </a:cubicBezTo>
                  <a:cubicBezTo>
                    <a:pt x="293170" y="388149"/>
                    <a:pt x="329365" y="376719"/>
                    <a:pt x="335080" y="377671"/>
                  </a:cubicBezTo>
                  <a:cubicBezTo>
                    <a:pt x="330317" y="382434"/>
                    <a:pt x="326507" y="387196"/>
                    <a:pt x="324602" y="393864"/>
                  </a:cubicBezTo>
                  <a:cubicBezTo>
                    <a:pt x="334127" y="383386"/>
                    <a:pt x="339842" y="391959"/>
                    <a:pt x="347462" y="394816"/>
                  </a:cubicBezTo>
                  <a:cubicBezTo>
                    <a:pt x="338890" y="381481"/>
                    <a:pt x="345557" y="383386"/>
                    <a:pt x="346510" y="354811"/>
                  </a:cubicBezTo>
                  <a:cubicBezTo>
                    <a:pt x="340795" y="361479"/>
                    <a:pt x="265547" y="349096"/>
                    <a:pt x="280787" y="376719"/>
                  </a:cubicBezTo>
                  <a:cubicBezTo>
                    <a:pt x="283645" y="367194"/>
                    <a:pt x="290312" y="361479"/>
                    <a:pt x="299837" y="359574"/>
                  </a:cubicBezTo>
                  <a:cubicBezTo>
                    <a:pt x="294122" y="365289"/>
                    <a:pt x="296980" y="367194"/>
                    <a:pt x="306505" y="367194"/>
                  </a:cubicBezTo>
                  <a:cubicBezTo>
                    <a:pt x="289360" y="389101"/>
                    <a:pt x="301742" y="364336"/>
                    <a:pt x="295075" y="384339"/>
                  </a:cubicBezTo>
                  <a:cubicBezTo>
                    <a:pt x="298885" y="381481"/>
                    <a:pt x="250307" y="385291"/>
                    <a:pt x="252212" y="385291"/>
                  </a:cubicBezTo>
                  <a:cubicBezTo>
                    <a:pt x="254117" y="381481"/>
                    <a:pt x="252212" y="380529"/>
                    <a:pt x="247449" y="383386"/>
                  </a:cubicBezTo>
                  <a:cubicBezTo>
                    <a:pt x="243640" y="389101"/>
                    <a:pt x="274120" y="371004"/>
                    <a:pt x="271262" y="373861"/>
                  </a:cubicBezTo>
                  <a:cubicBezTo>
                    <a:pt x="261737" y="379576"/>
                    <a:pt x="251260" y="380529"/>
                    <a:pt x="248402" y="375766"/>
                  </a:cubicBezTo>
                  <a:cubicBezTo>
                    <a:pt x="244592" y="368146"/>
                    <a:pt x="263642" y="364336"/>
                    <a:pt x="266500" y="365289"/>
                  </a:cubicBezTo>
                  <a:cubicBezTo>
                    <a:pt x="258880" y="370051"/>
                    <a:pt x="262690" y="369099"/>
                    <a:pt x="278882" y="363384"/>
                  </a:cubicBezTo>
                  <a:cubicBezTo>
                    <a:pt x="261737" y="357669"/>
                    <a:pt x="216970" y="370051"/>
                    <a:pt x="202682" y="371004"/>
                  </a:cubicBezTo>
                  <a:cubicBezTo>
                    <a:pt x="207445" y="357669"/>
                    <a:pt x="232210" y="386244"/>
                    <a:pt x="236972" y="375766"/>
                  </a:cubicBezTo>
                  <a:cubicBezTo>
                    <a:pt x="236020" y="368146"/>
                    <a:pt x="231257" y="365289"/>
                    <a:pt x="223637" y="367194"/>
                  </a:cubicBezTo>
                  <a:cubicBezTo>
                    <a:pt x="236020" y="371004"/>
                    <a:pt x="241735" y="365289"/>
                    <a:pt x="240782" y="350049"/>
                  </a:cubicBezTo>
                  <a:cubicBezTo>
                    <a:pt x="235067" y="351001"/>
                    <a:pt x="233162" y="353859"/>
                    <a:pt x="235067" y="359574"/>
                  </a:cubicBezTo>
                  <a:cubicBezTo>
                    <a:pt x="211255" y="378624"/>
                    <a:pt x="208397" y="359574"/>
                    <a:pt x="190299" y="372909"/>
                  </a:cubicBezTo>
                  <a:cubicBezTo>
                    <a:pt x="180774" y="370051"/>
                    <a:pt x="165535" y="360526"/>
                    <a:pt x="160772" y="342429"/>
                  </a:cubicBezTo>
                  <a:cubicBezTo>
                    <a:pt x="150295" y="332904"/>
                    <a:pt x="188395" y="384339"/>
                    <a:pt x="199824" y="354811"/>
                  </a:cubicBezTo>
                  <a:cubicBezTo>
                    <a:pt x="196967" y="325284"/>
                    <a:pt x="125530" y="341476"/>
                    <a:pt x="144580" y="345286"/>
                  </a:cubicBezTo>
                  <a:cubicBezTo>
                    <a:pt x="148390" y="343381"/>
                    <a:pt x="123624" y="339571"/>
                    <a:pt x="117910" y="335761"/>
                  </a:cubicBezTo>
                  <a:cubicBezTo>
                    <a:pt x="113147" y="334809"/>
                    <a:pt x="148390" y="330999"/>
                    <a:pt x="145532" y="331951"/>
                  </a:cubicBezTo>
                  <a:cubicBezTo>
                    <a:pt x="151247" y="303376"/>
                    <a:pt x="92192" y="306234"/>
                    <a:pt x="78857" y="310044"/>
                  </a:cubicBezTo>
                  <a:cubicBezTo>
                    <a:pt x="75047" y="322426"/>
                    <a:pt x="16945" y="231939"/>
                    <a:pt x="24565" y="230034"/>
                  </a:cubicBezTo>
                  <a:cubicBezTo>
                    <a:pt x="32185" y="253846"/>
                    <a:pt x="32185" y="236701"/>
                    <a:pt x="40757" y="258609"/>
                  </a:cubicBezTo>
                  <a:cubicBezTo>
                    <a:pt x="32185" y="262419"/>
                    <a:pt x="55997" y="245274"/>
                    <a:pt x="55045" y="250989"/>
                  </a:cubicBezTo>
                  <a:cubicBezTo>
                    <a:pt x="47424" y="250036"/>
                    <a:pt x="41710" y="246226"/>
                    <a:pt x="37899" y="239559"/>
                  </a:cubicBezTo>
                  <a:cubicBezTo>
                    <a:pt x="77905" y="241464"/>
                    <a:pt x="13135" y="220509"/>
                    <a:pt x="12182" y="234796"/>
                  </a:cubicBezTo>
                  <a:cubicBezTo>
                    <a:pt x="-9726" y="204316"/>
                    <a:pt x="47424" y="237654"/>
                    <a:pt x="38852" y="215746"/>
                  </a:cubicBezTo>
                  <a:cubicBezTo>
                    <a:pt x="28374" y="210031"/>
                    <a:pt x="26470" y="199554"/>
                    <a:pt x="13135" y="194791"/>
                  </a:cubicBezTo>
                  <a:cubicBezTo>
                    <a:pt x="5515" y="210031"/>
                    <a:pt x="7420" y="216699"/>
                    <a:pt x="20755" y="214794"/>
                  </a:cubicBezTo>
                  <a:cubicBezTo>
                    <a:pt x="15992" y="209079"/>
                    <a:pt x="16945" y="208126"/>
                    <a:pt x="21707" y="211936"/>
                  </a:cubicBezTo>
                  <a:cubicBezTo>
                    <a:pt x="17897" y="204316"/>
                    <a:pt x="23612" y="163359"/>
                    <a:pt x="16945" y="150976"/>
                  </a:cubicBezTo>
                  <a:cubicBezTo>
                    <a:pt x="18849" y="152881"/>
                    <a:pt x="19802" y="151929"/>
                    <a:pt x="20755" y="146214"/>
                  </a:cubicBezTo>
                  <a:cubicBezTo>
                    <a:pt x="29327" y="150024"/>
                    <a:pt x="46472" y="158596"/>
                    <a:pt x="40757" y="154786"/>
                  </a:cubicBezTo>
                  <a:cubicBezTo>
                    <a:pt x="37899" y="150024"/>
                    <a:pt x="71237" y="209079"/>
                    <a:pt x="72190" y="194791"/>
                  </a:cubicBezTo>
                  <a:cubicBezTo>
                    <a:pt x="68380" y="195744"/>
                    <a:pt x="72190" y="197649"/>
                    <a:pt x="82667" y="199554"/>
                  </a:cubicBezTo>
                  <a:cubicBezTo>
                    <a:pt x="79810" y="204316"/>
                    <a:pt x="50282" y="141451"/>
                    <a:pt x="62665" y="159549"/>
                  </a:cubicBezTo>
                  <a:cubicBezTo>
                    <a:pt x="75047" y="156691"/>
                    <a:pt x="53140" y="145261"/>
                    <a:pt x="54092" y="146214"/>
                  </a:cubicBezTo>
                  <a:cubicBezTo>
                    <a:pt x="55045" y="154786"/>
                    <a:pt x="55045" y="150976"/>
                    <a:pt x="53140" y="134784"/>
                  </a:cubicBezTo>
                  <a:cubicBezTo>
                    <a:pt x="75047" y="139546"/>
                    <a:pt x="51235" y="147166"/>
                    <a:pt x="67427" y="141451"/>
                  </a:cubicBezTo>
                  <a:cubicBezTo>
                    <a:pt x="97907" y="150024"/>
                    <a:pt x="96955" y="192886"/>
                    <a:pt x="103622" y="199554"/>
                  </a:cubicBezTo>
                  <a:cubicBezTo>
                    <a:pt x="110290" y="209079"/>
                    <a:pt x="133149" y="184314"/>
                    <a:pt x="141722" y="215746"/>
                  </a:cubicBezTo>
                  <a:cubicBezTo>
                    <a:pt x="136007" y="206221"/>
                    <a:pt x="130292" y="230986"/>
                    <a:pt x="130292" y="234796"/>
                  </a:cubicBezTo>
                  <a:cubicBezTo>
                    <a:pt x="130292" y="234796"/>
                    <a:pt x="167440" y="250989"/>
                    <a:pt x="178870" y="243369"/>
                  </a:cubicBezTo>
                  <a:cubicBezTo>
                    <a:pt x="176965" y="252894"/>
                    <a:pt x="172202" y="257656"/>
                    <a:pt x="162677" y="257656"/>
                  </a:cubicBezTo>
                  <a:cubicBezTo>
                    <a:pt x="166487" y="247179"/>
                    <a:pt x="164582" y="247179"/>
                    <a:pt x="157915" y="259561"/>
                  </a:cubicBezTo>
                  <a:cubicBezTo>
                    <a:pt x="188395" y="270039"/>
                    <a:pt x="280787" y="238606"/>
                    <a:pt x="282692" y="294804"/>
                  </a:cubicBezTo>
                  <a:cubicBezTo>
                    <a:pt x="284597" y="290041"/>
                    <a:pt x="287455" y="289089"/>
                    <a:pt x="291265" y="290994"/>
                  </a:cubicBezTo>
                  <a:cubicBezTo>
                    <a:pt x="281740" y="283374"/>
                    <a:pt x="296980" y="268134"/>
                    <a:pt x="306505" y="269086"/>
                  </a:cubicBezTo>
                  <a:cubicBezTo>
                    <a:pt x="307457" y="275754"/>
                    <a:pt x="305552" y="276706"/>
                    <a:pt x="299837" y="271944"/>
                  </a:cubicBezTo>
                  <a:cubicBezTo>
                    <a:pt x="300790" y="288136"/>
                    <a:pt x="302695" y="286231"/>
                    <a:pt x="312220" y="287184"/>
                  </a:cubicBezTo>
                  <a:cubicBezTo>
                    <a:pt x="310315" y="297661"/>
                    <a:pt x="303647" y="305281"/>
                    <a:pt x="294122" y="310996"/>
                  </a:cubicBezTo>
                  <a:cubicBezTo>
                    <a:pt x="305552" y="298614"/>
                    <a:pt x="311267" y="297661"/>
                    <a:pt x="312220" y="306234"/>
                  </a:cubicBezTo>
                  <a:cubicBezTo>
                    <a:pt x="315077" y="304329"/>
                    <a:pt x="333175" y="288136"/>
                    <a:pt x="335080" y="286231"/>
                  </a:cubicBezTo>
                  <a:cubicBezTo>
                    <a:pt x="327460" y="286231"/>
                    <a:pt x="319840" y="285279"/>
                    <a:pt x="312220" y="284326"/>
                  </a:cubicBezTo>
                  <a:cubicBezTo>
                    <a:pt x="328412" y="269086"/>
                    <a:pt x="387467" y="271944"/>
                    <a:pt x="398897" y="270991"/>
                  </a:cubicBezTo>
                  <a:cubicBezTo>
                    <a:pt x="412232" y="280516"/>
                    <a:pt x="401755" y="272896"/>
                    <a:pt x="395087" y="280516"/>
                  </a:cubicBezTo>
                  <a:cubicBezTo>
                    <a:pt x="400802" y="277659"/>
                    <a:pt x="452237" y="279564"/>
                    <a:pt x="452237" y="279564"/>
                  </a:cubicBezTo>
                  <a:cubicBezTo>
                    <a:pt x="438902" y="284326"/>
                    <a:pt x="467477" y="248131"/>
                    <a:pt x="464620" y="253846"/>
                  </a:cubicBezTo>
                  <a:cubicBezTo>
                    <a:pt x="463667" y="261466"/>
                    <a:pt x="464620" y="260514"/>
                    <a:pt x="468430" y="251941"/>
                  </a:cubicBezTo>
                  <a:cubicBezTo>
                    <a:pt x="471287" y="263371"/>
                    <a:pt x="467477" y="270039"/>
                    <a:pt x="457952" y="270991"/>
                  </a:cubicBezTo>
                  <a:cubicBezTo>
                    <a:pt x="464620" y="272896"/>
                    <a:pt x="465572" y="277659"/>
                    <a:pt x="459857" y="283374"/>
                  </a:cubicBezTo>
                  <a:cubicBezTo>
                    <a:pt x="473192" y="289089"/>
                    <a:pt x="479860" y="246226"/>
                    <a:pt x="483670" y="245274"/>
                  </a:cubicBezTo>
                  <a:cubicBezTo>
                    <a:pt x="477955" y="303376"/>
                    <a:pt x="499862" y="279564"/>
                    <a:pt x="510340" y="304329"/>
                  </a:cubicBezTo>
                  <a:cubicBezTo>
                    <a:pt x="502720" y="305281"/>
                    <a:pt x="501767" y="302424"/>
                    <a:pt x="509387" y="294804"/>
                  </a:cubicBezTo>
                  <a:cubicBezTo>
                    <a:pt x="448427" y="326236"/>
                    <a:pt x="520817" y="291946"/>
                    <a:pt x="500815" y="310044"/>
                  </a:cubicBezTo>
                  <a:cubicBezTo>
                    <a:pt x="523675" y="307186"/>
                    <a:pt x="552250" y="313854"/>
                    <a:pt x="561775" y="299566"/>
                  </a:cubicBezTo>
                  <a:close/>
                  <a:moveTo>
                    <a:pt x="816092" y="28104"/>
                  </a:moveTo>
                  <a:cubicBezTo>
                    <a:pt x="816092" y="29056"/>
                    <a:pt x="817045" y="29056"/>
                    <a:pt x="817997" y="30009"/>
                  </a:cubicBezTo>
                  <a:cubicBezTo>
                    <a:pt x="817045" y="30009"/>
                    <a:pt x="816092" y="30009"/>
                    <a:pt x="816092" y="28104"/>
                  </a:cubicBezTo>
                  <a:close/>
                  <a:moveTo>
                    <a:pt x="383657" y="334809"/>
                  </a:moveTo>
                  <a:cubicBezTo>
                    <a:pt x="409375" y="337666"/>
                    <a:pt x="437950" y="319569"/>
                    <a:pt x="438902" y="304329"/>
                  </a:cubicBezTo>
                  <a:cubicBezTo>
                    <a:pt x="420805" y="295756"/>
                    <a:pt x="371275" y="346239"/>
                    <a:pt x="383657" y="334809"/>
                  </a:cubicBezTo>
                  <a:close/>
                  <a:moveTo>
                    <a:pt x="377942" y="313854"/>
                  </a:moveTo>
                  <a:cubicBezTo>
                    <a:pt x="373180" y="312901"/>
                    <a:pt x="376037" y="323379"/>
                    <a:pt x="377942" y="313854"/>
                  </a:cubicBezTo>
                  <a:close/>
                  <a:moveTo>
                    <a:pt x="374132" y="320521"/>
                  </a:moveTo>
                  <a:cubicBezTo>
                    <a:pt x="375085" y="320521"/>
                    <a:pt x="375085" y="320521"/>
                    <a:pt x="375085" y="321474"/>
                  </a:cubicBezTo>
                  <a:lnTo>
                    <a:pt x="374132" y="320521"/>
                  </a:lnTo>
                  <a:close/>
                  <a:moveTo>
                    <a:pt x="491290" y="306234"/>
                  </a:moveTo>
                  <a:cubicBezTo>
                    <a:pt x="488432" y="307186"/>
                    <a:pt x="498910" y="304329"/>
                    <a:pt x="491290" y="306234"/>
                  </a:cubicBezTo>
                  <a:close/>
                  <a:moveTo>
                    <a:pt x="481765" y="301471"/>
                  </a:moveTo>
                  <a:cubicBezTo>
                    <a:pt x="483670" y="311949"/>
                    <a:pt x="483670" y="303376"/>
                    <a:pt x="481765" y="301471"/>
                  </a:cubicBezTo>
                  <a:close/>
                  <a:moveTo>
                    <a:pt x="452237" y="290041"/>
                  </a:moveTo>
                  <a:cubicBezTo>
                    <a:pt x="443665" y="329094"/>
                    <a:pt x="456047" y="283374"/>
                    <a:pt x="452237" y="290041"/>
                  </a:cubicBezTo>
                  <a:close/>
                  <a:moveTo>
                    <a:pt x="77905" y="215746"/>
                  </a:moveTo>
                  <a:cubicBezTo>
                    <a:pt x="65522" y="231939"/>
                    <a:pt x="118862" y="231939"/>
                    <a:pt x="77905" y="215746"/>
                  </a:cubicBezTo>
                  <a:close/>
                  <a:moveTo>
                    <a:pt x="121720" y="272896"/>
                  </a:moveTo>
                  <a:cubicBezTo>
                    <a:pt x="148390" y="273849"/>
                    <a:pt x="158867" y="285279"/>
                    <a:pt x="156010" y="259561"/>
                  </a:cubicBezTo>
                  <a:cubicBezTo>
                    <a:pt x="154105" y="265276"/>
                    <a:pt x="156010" y="266229"/>
                    <a:pt x="161724" y="261466"/>
                  </a:cubicBezTo>
                  <a:cubicBezTo>
                    <a:pt x="162677" y="254799"/>
                    <a:pt x="131245" y="255751"/>
                    <a:pt x="135055" y="268134"/>
                  </a:cubicBezTo>
                  <a:cubicBezTo>
                    <a:pt x="114099" y="270991"/>
                    <a:pt x="123624" y="235749"/>
                    <a:pt x="119815" y="229081"/>
                  </a:cubicBezTo>
                  <a:cubicBezTo>
                    <a:pt x="101717" y="229081"/>
                    <a:pt x="120767" y="240511"/>
                    <a:pt x="96002" y="244321"/>
                  </a:cubicBezTo>
                  <a:cubicBezTo>
                    <a:pt x="106480" y="255751"/>
                    <a:pt x="107432" y="264324"/>
                    <a:pt x="121720" y="272896"/>
                  </a:cubicBezTo>
                  <a:close/>
                  <a:moveTo>
                    <a:pt x="296980" y="333856"/>
                  </a:moveTo>
                  <a:cubicBezTo>
                    <a:pt x="287455" y="284326"/>
                    <a:pt x="270310" y="329094"/>
                    <a:pt x="253165" y="309091"/>
                  </a:cubicBezTo>
                  <a:cubicBezTo>
                    <a:pt x="271262" y="297661"/>
                    <a:pt x="264595" y="297661"/>
                    <a:pt x="253165" y="294804"/>
                  </a:cubicBezTo>
                  <a:cubicBezTo>
                    <a:pt x="268405" y="275754"/>
                    <a:pt x="256974" y="305281"/>
                    <a:pt x="275072" y="299566"/>
                  </a:cubicBezTo>
                  <a:cubicBezTo>
                    <a:pt x="275072" y="296709"/>
                    <a:pt x="265547" y="266229"/>
                    <a:pt x="267452" y="269086"/>
                  </a:cubicBezTo>
                  <a:cubicBezTo>
                    <a:pt x="267452" y="269086"/>
                    <a:pt x="249355" y="273849"/>
                    <a:pt x="249355" y="273849"/>
                  </a:cubicBezTo>
                  <a:cubicBezTo>
                    <a:pt x="249355" y="274801"/>
                    <a:pt x="265547" y="277659"/>
                    <a:pt x="261737" y="286231"/>
                  </a:cubicBezTo>
                  <a:cubicBezTo>
                    <a:pt x="240782" y="290041"/>
                    <a:pt x="217922" y="290994"/>
                    <a:pt x="206492" y="294804"/>
                  </a:cubicBezTo>
                  <a:cubicBezTo>
                    <a:pt x="220780" y="279564"/>
                    <a:pt x="208397" y="293851"/>
                    <a:pt x="210302" y="283374"/>
                  </a:cubicBezTo>
                  <a:cubicBezTo>
                    <a:pt x="223637" y="293851"/>
                    <a:pt x="158867" y="291946"/>
                    <a:pt x="156010" y="292899"/>
                  </a:cubicBezTo>
                  <a:cubicBezTo>
                    <a:pt x="200777" y="324331"/>
                    <a:pt x="184585" y="303376"/>
                    <a:pt x="221732" y="306234"/>
                  </a:cubicBezTo>
                  <a:cubicBezTo>
                    <a:pt x="221732" y="305281"/>
                    <a:pt x="216970" y="326236"/>
                    <a:pt x="218874" y="326236"/>
                  </a:cubicBezTo>
                  <a:cubicBezTo>
                    <a:pt x="228399" y="307186"/>
                    <a:pt x="267452" y="335761"/>
                    <a:pt x="252212" y="335761"/>
                  </a:cubicBezTo>
                  <a:cubicBezTo>
                    <a:pt x="251260" y="333856"/>
                    <a:pt x="288407" y="334809"/>
                    <a:pt x="296980" y="333856"/>
                  </a:cubicBezTo>
                  <a:close/>
                  <a:moveTo>
                    <a:pt x="319840" y="329094"/>
                  </a:moveTo>
                  <a:cubicBezTo>
                    <a:pt x="345557" y="324331"/>
                    <a:pt x="338890" y="302424"/>
                    <a:pt x="367465" y="319569"/>
                  </a:cubicBezTo>
                  <a:cubicBezTo>
                    <a:pt x="364607" y="315759"/>
                    <a:pt x="370322" y="310044"/>
                    <a:pt x="373180" y="310044"/>
                  </a:cubicBezTo>
                  <a:cubicBezTo>
                    <a:pt x="367465" y="305281"/>
                    <a:pt x="368417" y="303376"/>
                    <a:pt x="375085" y="302424"/>
                  </a:cubicBezTo>
                  <a:cubicBezTo>
                    <a:pt x="344605" y="293851"/>
                    <a:pt x="317935" y="303376"/>
                    <a:pt x="319840" y="329094"/>
                  </a:cubicBezTo>
                  <a:close/>
                  <a:moveTo>
                    <a:pt x="475097" y="361479"/>
                  </a:moveTo>
                  <a:cubicBezTo>
                    <a:pt x="476050" y="361479"/>
                    <a:pt x="475097" y="361479"/>
                    <a:pt x="475097" y="361479"/>
                  </a:cubicBezTo>
                  <a:close/>
                </a:path>
              </a:pathLst>
            </a:custGeom>
            <a:grpFill/>
            <a:ln w="9525" cap="flat">
              <a:noFill/>
              <a:prstDash val="solid"/>
              <a:miter/>
            </a:ln>
          </p:spPr>
          <p:txBody>
            <a:bodyPr rtlCol="0" anchor="ctr"/>
            <a:lstStyle/>
            <a:p>
              <a:endParaRPr lang="en-US"/>
            </a:p>
          </p:txBody>
        </p:sp>
        <p:sp>
          <p:nvSpPr>
            <p:cNvPr id="2467" name="Freeform: Shape 2466">
              <a:extLst>
                <a:ext uri="{FF2B5EF4-FFF2-40B4-BE49-F238E27FC236}">
                  <a16:creationId xmlns:a16="http://schemas.microsoft.com/office/drawing/2014/main" xmlns="" id="{6507F802-B3CF-4345-B85D-456FC0253645}"/>
                </a:ext>
              </a:extLst>
            </p:cNvPr>
            <p:cNvSpPr/>
            <p:nvPr/>
          </p:nvSpPr>
          <p:spPr>
            <a:xfrm>
              <a:off x="6914674" y="1098557"/>
              <a:ext cx="19050" cy="19050"/>
            </a:xfrm>
            <a:custGeom>
              <a:avLst/>
              <a:gdLst>
                <a:gd name="connsiteX0" fmla="*/ 13811 w 19050"/>
                <a:gd name="connsiteY0" fmla="*/ 11105 h 19050"/>
                <a:gd name="connsiteX1" fmla="*/ 7144 w 19050"/>
                <a:gd name="connsiteY1" fmla="*/ 7295 h 19050"/>
                <a:gd name="connsiteX2" fmla="*/ 13811 w 19050"/>
                <a:gd name="connsiteY2" fmla="*/ 11105 h 19050"/>
              </a:gdLst>
              <a:ahLst/>
              <a:cxnLst>
                <a:cxn ang="0">
                  <a:pos x="connsiteX0" y="connsiteY0"/>
                </a:cxn>
                <a:cxn ang="0">
                  <a:pos x="connsiteX1" y="connsiteY1"/>
                </a:cxn>
                <a:cxn ang="0">
                  <a:pos x="connsiteX2" y="connsiteY2"/>
                </a:cxn>
              </a:cxnLst>
              <a:rect l="l" t="t" r="r" b="b"/>
              <a:pathLst>
                <a:path w="19050" h="19050">
                  <a:moveTo>
                    <a:pt x="13811" y="11105"/>
                  </a:moveTo>
                  <a:cubicBezTo>
                    <a:pt x="11906" y="10153"/>
                    <a:pt x="10954" y="6343"/>
                    <a:pt x="7144" y="7295"/>
                  </a:cubicBezTo>
                  <a:cubicBezTo>
                    <a:pt x="10954" y="7295"/>
                    <a:pt x="9049" y="14915"/>
                    <a:pt x="13811" y="11105"/>
                  </a:cubicBezTo>
                  <a:close/>
                </a:path>
              </a:pathLst>
            </a:custGeom>
            <a:grpFill/>
            <a:ln w="9525" cap="flat">
              <a:noFill/>
              <a:prstDash val="solid"/>
              <a:miter/>
            </a:ln>
          </p:spPr>
          <p:txBody>
            <a:bodyPr rtlCol="0" anchor="ctr"/>
            <a:lstStyle/>
            <a:p>
              <a:endParaRPr lang="en-US"/>
            </a:p>
          </p:txBody>
        </p:sp>
        <p:sp>
          <p:nvSpPr>
            <p:cNvPr id="2468" name="Freeform: Shape 2467">
              <a:extLst>
                <a:ext uri="{FF2B5EF4-FFF2-40B4-BE49-F238E27FC236}">
                  <a16:creationId xmlns:a16="http://schemas.microsoft.com/office/drawing/2014/main" xmlns="" id="{DB48E1AA-4F92-4351-8BEB-E6C5AB54199E}"/>
                </a:ext>
              </a:extLst>
            </p:cNvPr>
            <p:cNvSpPr/>
            <p:nvPr/>
          </p:nvSpPr>
          <p:spPr>
            <a:xfrm>
              <a:off x="6921341" y="1097481"/>
              <a:ext cx="9525" cy="9525"/>
            </a:xfrm>
            <a:custGeom>
              <a:avLst/>
              <a:gdLst>
                <a:gd name="connsiteX0" fmla="*/ 10001 w 9525"/>
                <a:gd name="connsiteY0" fmla="*/ 7419 h 9525"/>
                <a:gd name="connsiteX1" fmla="*/ 10001 w 9525"/>
                <a:gd name="connsiteY1" fmla="*/ 7419 h 9525"/>
              </a:gdLst>
              <a:ahLst/>
              <a:cxnLst>
                <a:cxn ang="0">
                  <a:pos x="connsiteX0" y="connsiteY0"/>
                </a:cxn>
                <a:cxn ang="0">
                  <a:pos x="connsiteX1" y="connsiteY1"/>
                </a:cxn>
              </a:cxnLst>
              <a:rect l="l" t="t" r="r" b="b"/>
              <a:pathLst>
                <a:path w="9525" h="9525">
                  <a:moveTo>
                    <a:pt x="10001" y="7419"/>
                  </a:moveTo>
                  <a:cubicBezTo>
                    <a:pt x="6191" y="6466"/>
                    <a:pt x="6191" y="8371"/>
                    <a:pt x="10001" y="7419"/>
                  </a:cubicBezTo>
                  <a:close/>
                </a:path>
              </a:pathLst>
            </a:custGeom>
            <a:grpFill/>
            <a:ln w="9525" cap="flat">
              <a:noFill/>
              <a:prstDash val="solid"/>
              <a:miter/>
            </a:ln>
          </p:spPr>
          <p:txBody>
            <a:bodyPr rtlCol="0" anchor="ctr"/>
            <a:lstStyle/>
            <a:p>
              <a:endParaRPr lang="en-US"/>
            </a:p>
          </p:txBody>
        </p:sp>
        <p:sp>
          <p:nvSpPr>
            <p:cNvPr id="2469" name="Freeform: Shape 2468">
              <a:extLst>
                <a:ext uri="{FF2B5EF4-FFF2-40B4-BE49-F238E27FC236}">
                  <a16:creationId xmlns:a16="http://schemas.microsoft.com/office/drawing/2014/main" xmlns="" id="{618264A3-E0FC-4AA7-9E7C-4E568BCDAB63}"/>
                </a:ext>
              </a:extLst>
            </p:cNvPr>
            <p:cNvSpPr/>
            <p:nvPr/>
          </p:nvSpPr>
          <p:spPr>
            <a:xfrm>
              <a:off x="6949665" y="1084672"/>
              <a:ext cx="19050" cy="9525"/>
            </a:xfrm>
            <a:custGeom>
              <a:avLst/>
              <a:gdLst>
                <a:gd name="connsiteX0" fmla="*/ 10253 w 19050"/>
                <a:gd name="connsiteY0" fmla="*/ 9750 h 9525"/>
                <a:gd name="connsiteX1" fmla="*/ 10253 w 19050"/>
                <a:gd name="connsiteY1" fmla="*/ 9750 h 9525"/>
              </a:gdLst>
              <a:ahLst/>
              <a:cxnLst>
                <a:cxn ang="0">
                  <a:pos x="connsiteX0" y="connsiteY0"/>
                </a:cxn>
                <a:cxn ang="0">
                  <a:pos x="connsiteX1" y="connsiteY1"/>
                </a:cxn>
              </a:cxnLst>
              <a:rect l="l" t="t" r="r" b="b"/>
              <a:pathLst>
                <a:path w="19050" h="9525">
                  <a:moveTo>
                    <a:pt x="10253" y="9750"/>
                  </a:moveTo>
                  <a:cubicBezTo>
                    <a:pt x="-1177" y="4988"/>
                    <a:pt x="23588" y="7845"/>
                    <a:pt x="10253" y="9750"/>
                  </a:cubicBezTo>
                  <a:close/>
                </a:path>
              </a:pathLst>
            </a:custGeom>
            <a:grpFill/>
            <a:ln w="9525" cap="flat">
              <a:noFill/>
              <a:prstDash val="solid"/>
              <a:miter/>
            </a:ln>
          </p:spPr>
          <p:txBody>
            <a:bodyPr rtlCol="0" anchor="ctr"/>
            <a:lstStyle/>
            <a:p>
              <a:endParaRPr lang="en-US"/>
            </a:p>
          </p:txBody>
        </p:sp>
        <p:sp>
          <p:nvSpPr>
            <p:cNvPr id="2470" name="Freeform: Shape 2469">
              <a:extLst>
                <a:ext uri="{FF2B5EF4-FFF2-40B4-BE49-F238E27FC236}">
                  <a16:creationId xmlns:a16="http://schemas.microsoft.com/office/drawing/2014/main" xmlns="" id="{D5187B3B-D0E1-4E3D-A671-329D2FF21C94}"/>
                </a:ext>
              </a:extLst>
            </p:cNvPr>
            <p:cNvSpPr/>
            <p:nvPr/>
          </p:nvSpPr>
          <p:spPr>
            <a:xfrm>
              <a:off x="6962500" y="1085044"/>
              <a:ext cx="9525" cy="9525"/>
            </a:xfrm>
            <a:custGeom>
              <a:avLst/>
              <a:gdLst>
                <a:gd name="connsiteX0" fmla="*/ 10752 w 9525"/>
                <a:gd name="connsiteY0" fmla="*/ 10330 h 9525"/>
                <a:gd name="connsiteX1" fmla="*/ 10752 w 9525"/>
                <a:gd name="connsiteY1" fmla="*/ 10330 h 9525"/>
              </a:gdLst>
              <a:ahLst/>
              <a:cxnLst>
                <a:cxn ang="0">
                  <a:pos x="connsiteX0" y="connsiteY0"/>
                </a:cxn>
                <a:cxn ang="0">
                  <a:pos x="connsiteX1" y="connsiteY1"/>
                </a:cxn>
              </a:cxnLst>
              <a:rect l="l" t="t" r="r" b="b"/>
              <a:pathLst>
                <a:path w="9525" h="9525">
                  <a:moveTo>
                    <a:pt x="10752" y="10330"/>
                  </a:moveTo>
                  <a:cubicBezTo>
                    <a:pt x="3132" y="3663"/>
                    <a:pt x="9800" y="9378"/>
                    <a:pt x="10752" y="10330"/>
                  </a:cubicBezTo>
                  <a:close/>
                </a:path>
              </a:pathLst>
            </a:custGeom>
            <a:grpFill/>
            <a:ln w="9525" cap="flat">
              <a:noFill/>
              <a:prstDash val="solid"/>
              <a:miter/>
            </a:ln>
          </p:spPr>
          <p:txBody>
            <a:bodyPr rtlCol="0" anchor="ctr"/>
            <a:lstStyle/>
            <a:p>
              <a:endParaRPr lang="en-US"/>
            </a:p>
          </p:txBody>
        </p:sp>
        <p:sp>
          <p:nvSpPr>
            <p:cNvPr id="2471" name="Freeform: Shape 2470">
              <a:extLst>
                <a:ext uri="{FF2B5EF4-FFF2-40B4-BE49-F238E27FC236}">
                  <a16:creationId xmlns:a16="http://schemas.microsoft.com/office/drawing/2014/main" xmlns="" id="{3DAD607B-2A02-47B1-9A0E-BB4FFC2F214C}"/>
                </a:ext>
              </a:extLst>
            </p:cNvPr>
            <p:cNvSpPr/>
            <p:nvPr/>
          </p:nvSpPr>
          <p:spPr>
            <a:xfrm>
              <a:off x="6912830" y="1201578"/>
              <a:ext cx="9525" cy="9525"/>
            </a:xfrm>
            <a:custGeom>
              <a:avLst/>
              <a:gdLst>
                <a:gd name="connsiteX0" fmla="*/ 8035 w 9525"/>
                <a:gd name="connsiteY0" fmla="*/ 7144 h 9525"/>
                <a:gd name="connsiteX1" fmla="*/ 11845 w 9525"/>
                <a:gd name="connsiteY1" fmla="*/ 10954 h 9525"/>
                <a:gd name="connsiteX2" fmla="*/ 8035 w 9525"/>
                <a:gd name="connsiteY2" fmla="*/ 7144 h 9525"/>
              </a:gdLst>
              <a:ahLst/>
              <a:cxnLst>
                <a:cxn ang="0">
                  <a:pos x="connsiteX0" y="connsiteY0"/>
                </a:cxn>
                <a:cxn ang="0">
                  <a:pos x="connsiteX1" y="connsiteY1"/>
                </a:cxn>
                <a:cxn ang="0">
                  <a:pos x="connsiteX2" y="connsiteY2"/>
                </a:cxn>
              </a:cxnLst>
              <a:rect l="l" t="t" r="r" b="b"/>
              <a:pathLst>
                <a:path w="9525" h="9525">
                  <a:moveTo>
                    <a:pt x="8035" y="7144"/>
                  </a:moveTo>
                  <a:cubicBezTo>
                    <a:pt x="5177" y="9049"/>
                    <a:pt x="9940" y="10001"/>
                    <a:pt x="11845" y="10954"/>
                  </a:cubicBezTo>
                  <a:cubicBezTo>
                    <a:pt x="11845" y="10001"/>
                    <a:pt x="10892" y="8096"/>
                    <a:pt x="8035" y="7144"/>
                  </a:cubicBezTo>
                  <a:close/>
                </a:path>
              </a:pathLst>
            </a:custGeom>
            <a:grpFill/>
            <a:ln w="9525" cap="flat">
              <a:noFill/>
              <a:prstDash val="solid"/>
              <a:miter/>
            </a:ln>
          </p:spPr>
          <p:txBody>
            <a:bodyPr rtlCol="0" anchor="ctr"/>
            <a:lstStyle/>
            <a:p>
              <a:endParaRPr lang="en-US"/>
            </a:p>
          </p:txBody>
        </p:sp>
        <p:sp>
          <p:nvSpPr>
            <p:cNvPr id="2472" name="Freeform: Shape 2471">
              <a:extLst>
                <a:ext uri="{FF2B5EF4-FFF2-40B4-BE49-F238E27FC236}">
                  <a16:creationId xmlns:a16="http://schemas.microsoft.com/office/drawing/2014/main" xmlns="" id="{EEF505C8-9AD2-4DF7-B5BA-3DA8456B2BF6}"/>
                </a:ext>
              </a:extLst>
            </p:cNvPr>
            <p:cNvSpPr/>
            <p:nvPr/>
          </p:nvSpPr>
          <p:spPr>
            <a:xfrm>
              <a:off x="7722394" y="1087632"/>
              <a:ext cx="19050" cy="38100"/>
            </a:xfrm>
            <a:custGeom>
              <a:avLst/>
              <a:gdLst>
                <a:gd name="connsiteX0" fmla="*/ 7144 w 19050"/>
                <a:gd name="connsiteY0" fmla="*/ 38222 h 38100"/>
                <a:gd name="connsiteX1" fmla="*/ 7144 w 19050"/>
                <a:gd name="connsiteY1" fmla="*/ 38222 h 38100"/>
              </a:gdLst>
              <a:ahLst/>
              <a:cxnLst>
                <a:cxn ang="0">
                  <a:pos x="connsiteX0" y="connsiteY0"/>
                </a:cxn>
                <a:cxn ang="0">
                  <a:pos x="connsiteX1" y="connsiteY1"/>
                </a:cxn>
              </a:cxnLst>
              <a:rect l="l" t="t" r="r" b="b"/>
              <a:pathLst>
                <a:path w="19050" h="38100">
                  <a:moveTo>
                    <a:pt x="7144" y="38222"/>
                  </a:moveTo>
                  <a:cubicBezTo>
                    <a:pt x="11906" y="26792"/>
                    <a:pt x="33814" y="-25595"/>
                    <a:pt x="7144" y="38222"/>
                  </a:cubicBezTo>
                  <a:close/>
                </a:path>
              </a:pathLst>
            </a:custGeom>
            <a:grpFill/>
            <a:ln w="9525" cap="flat">
              <a:noFill/>
              <a:prstDash val="solid"/>
              <a:miter/>
            </a:ln>
          </p:spPr>
          <p:txBody>
            <a:bodyPr rtlCol="0" anchor="ctr"/>
            <a:lstStyle/>
            <a:p>
              <a:endParaRPr lang="en-US"/>
            </a:p>
          </p:txBody>
        </p:sp>
        <p:sp>
          <p:nvSpPr>
            <p:cNvPr id="2473" name="Freeform: Shape 2472">
              <a:extLst>
                <a:ext uri="{FF2B5EF4-FFF2-40B4-BE49-F238E27FC236}">
                  <a16:creationId xmlns:a16="http://schemas.microsoft.com/office/drawing/2014/main" xmlns="" id="{CC830BED-C8F1-4C92-842E-8B59A483830C}"/>
                </a:ext>
              </a:extLst>
            </p:cNvPr>
            <p:cNvSpPr/>
            <p:nvPr/>
          </p:nvSpPr>
          <p:spPr>
            <a:xfrm>
              <a:off x="6992884" y="1258305"/>
              <a:ext cx="28575" cy="9525"/>
            </a:xfrm>
            <a:custGeom>
              <a:avLst/>
              <a:gdLst>
                <a:gd name="connsiteX0" fmla="*/ 30850 w 28575"/>
                <a:gd name="connsiteY0" fmla="*/ 11377 h 9525"/>
                <a:gd name="connsiteX1" fmla="*/ 30850 w 28575"/>
                <a:gd name="connsiteY1" fmla="*/ 11377 h 9525"/>
              </a:gdLst>
              <a:ahLst/>
              <a:cxnLst>
                <a:cxn ang="0">
                  <a:pos x="connsiteX0" y="connsiteY0"/>
                </a:cxn>
                <a:cxn ang="0">
                  <a:pos x="connsiteX1" y="connsiteY1"/>
                </a:cxn>
              </a:cxnLst>
              <a:rect l="l" t="t" r="r" b="b"/>
              <a:pathLst>
                <a:path w="28575" h="9525">
                  <a:moveTo>
                    <a:pt x="30850" y="11377"/>
                  </a:moveTo>
                  <a:cubicBezTo>
                    <a:pt x="-22490" y="1852"/>
                    <a:pt x="30850" y="11377"/>
                    <a:pt x="30850" y="11377"/>
                  </a:cubicBezTo>
                  <a:close/>
                </a:path>
              </a:pathLst>
            </a:custGeom>
            <a:grpFill/>
            <a:ln w="9525" cap="flat">
              <a:noFill/>
              <a:prstDash val="solid"/>
              <a:miter/>
            </a:ln>
          </p:spPr>
          <p:txBody>
            <a:bodyPr rtlCol="0" anchor="ctr"/>
            <a:lstStyle/>
            <a:p>
              <a:endParaRPr lang="en-US"/>
            </a:p>
          </p:txBody>
        </p:sp>
        <p:sp>
          <p:nvSpPr>
            <p:cNvPr id="2474" name="Freeform: Shape 2473">
              <a:extLst>
                <a:ext uri="{FF2B5EF4-FFF2-40B4-BE49-F238E27FC236}">
                  <a16:creationId xmlns:a16="http://schemas.microsoft.com/office/drawing/2014/main" xmlns="" id="{2A188511-FC7A-4FFC-A46B-22E8BCB806F6}"/>
                </a:ext>
              </a:extLst>
            </p:cNvPr>
            <p:cNvSpPr/>
            <p:nvPr/>
          </p:nvSpPr>
          <p:spPr>
            <a:xfrm>
              <a:off x="7001351" y="1275513"/>
              <a:ext cx="19050" cy="19050"/>
            </a:xfrm>
            <a:custGeom>
              <a:avLst/>
              <a:gdLst>
                <a:gd name="connsiteX0" fmla="*/ 7144 w 19050"/>
                <a:gd name="connsiteY0" fmla="*/ 16077 h 19050"/>
                <a:gd name="connsiteX1" fmla="*/ 7144 w 19050"/>
                <a:gd name="connsiteY1" fmla="*/ 16077 h 19050"/>
              </a:gdLst>
              <a:ahLst/>
              <a:cxnLst>
                <a:cxn ang="0">
                  <a:pos x="connsiteX0" y="connsiteY0"/>
                </a:cxn>
                <a:cxn ang="0">
                  <a:pos x="connsiteX1" y="connsiteY1"/>
                </a:cxn>
              </a:cxnLst>
              <a:rect l="l" t="t" r="r" b="b"/>
              <a:pathLst>
                <a:path w="19050" h="19050">
                  <a:moveTo>
                    <a:pt x="7144" y="16077"/>
                  </a:moveTo>
                  <a:cubicBezTo>
                    <a:pt x="10001" y="4647"/>
                    <a:pt x="17621" y="3695"/>
                    <a:pt x="7144" y="16077"/>
                  </a:cubicBezTo>
                  <a:close/>
                </a:path>
              </a:pathLst>
            </a:custGeom>
            <a:grpFill/>
            <a:ln w="9525" cap="flat">
              <a:noFill/>
              <a:prstDash val="solid"/>
              <a:miter/>
            </a:ln>
          </p:spPr>
          <p:txBody>
            <a:bodyPr rtlCol="0" anchor="ctr"/>
            <a:lstStyle/>
            <a:p>
              <a:endParaRPr lang="en-US"/>
            </a:p>
          </p:txBody>
        </p:sp>
        <p:sp>
          <p:nvSpPr>
            <p:cNvPr id="2475" name="Freeform: Shape 2474">
              <a:extLst>
                <a:ext uri="{FF2B5EF4-FFF2-40B4-BE49-F238E27FC236}">
                  <a16:creationId xmlns:a16="http://schemas.microsoft.com/office/drawing/2014/main" xmlns="" id="{5EE0C4FB-441C-4AF3-B4C2-762FDA6718A2}"/>
                </a:ext>
              </a:extLst>
            </p:cNvPr>
            <p:cNvSpPr/>
            <p:nvPr/>
          </p:nvSpPr>
          <p:spPr>
            <a:xfrm>
              <a:off x="7026116" y="1176793"/>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13811" y="5259"/>
                    <a:pt x="8096" y="8117"/>
                    <a:pt x="7144" y="9069"/>
                  </a:cubicBezTo>
                  <a:close/>
                </a:path>
              </a:pathLst>
            </a:custGeom>
            <a:grpFill/>
            <a:ln w="9525" cap="flat">
              <a:noFill/>
              <a:prstDash val="solid"/>
              <a:miter/>
            </a:ln>
          </p:spPr>
          <p:txBody>
            <a:bodyPr rtlCol="0" anchor="ctr"/>
            <a:lstStyle/>
            <a:p>
              <a:endParaRPr lang="en-US"/>
            </a:p>
          </p:txBody>
        </p:sp>
        <p:sp>
          <p:nvSpPr>
            <p:cNvPr id="2476" name="Freeform: Shape 2475">
              <a:extLst>
                <a:ext uri="{FF2B5EF4-FFF2-40B4-BE49-F238E27FC236}">
                  <a16:creationId xmlns:a16="http://schemas.microsoft.com/office/drawing/2014/main" xmlns="" id="{4472E969-C68E-4F6D-B693-C1D3F1E8E237}"/>
                </a:ext>
              </a:extLst>
            </p:cNvPr>
            <p:cNvSpPr/>
            <p:nvPr/>
          </p:nvSpPr>
          <p:spPr>
            <a:xfrm>
              <a:off x="7042309" y="1296828"/>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7144" y="7144"/>
                    <a:pt x="9049" y="18574"/>
                    <a:pt x="7144" y="7144"/>
                  </a:cubicBezTo>
                  <a:close/>
                </a:path>
              </a:pathLst>
            </a:custGeom>
            <a:grpFill/>
            <a:ln w="9525" cap="flat">
              <a:noFill/>
              <a:prstDash val="solid"/>
              <a:miter/>
            </a:ln>
          </p:spPr>
          <p:txBody>
            <a:bodyPr rtlCol="0" anchor="ctr"/>
            <a:lstStyle/>
            <a:p>
              <a:endParaRPr lang="en-US"/>
            </a:p>
          </p:txBody>
        </p:sp>
        <p:sp>
          <p:nvSpPr>
            <p:cNvPr id="2477" name="Freeform: Shape 2476">
              <a:extLst>
                <a:ext uri="{FF2B5EF4-FFF2-40B4-BE49-F238E27FC236}">
                  <a16:creationId xmlns:a16="http://schemas.microsoft.com/office/drawing/2014/main" xmlns="" id="{EAD43CA6-0878-4A12-A368-C7940B61A199}"/>
                </a:ext>
              </a:extLst>
            </p:cNvPr>
            <p:cNvSpPr/>
            <p:nvPr/>
          </p:nvSpPr>
          <p:spPr>
            <a:xfrm>
              <a:off x="7039451" y="1297781"/>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9049" y="7144"/>
                  </a:lnTo>
                  <a:lnTo>
                    <a:pt x="7144" y="8096"/>
                  </a:lnTo>
                  <a:close/>
                </a:path>
              </a:pathLst>
            </a:custGeom>
            <a:grpFill/>
            <a:ln w="9525" cap="flat">
              <a:noFill/>
              <a:prstDash val="solid"/>
              <a:miter/>
            </a:ln>
          </p:spPr>
          <p:txBody>
            <a:bodyPr rtlCol="0" anchor="ctr"/>
            <a:lstStyle/>
            <a:p>
              <a:endParaRPr lang="en-US"/>
            </a:p>
          </p:txBody>
        </p:sp>
        <p:sp>
          <p:nvSpPr>
            <p:cNvPr id="2478" name="Freeform: Shape 2477">
              <a:extLst>
                <a:ext uri="{FF2B5EF4-FFF2-40B4-BE49-F238E27FC236}">
                  <a16:creationId xmlns:a16="http://schemas.microsoft.com/office/drawing/2014/main" xmlns="" id="{AD562D92-B681-4006-9234-27BD691E3C85}"/>
                </a:ext>
              </a:extLst>
            </p:cNvPr>
            <p:cNvSpPr/>
            <p:nvPr/>
          </p:nvSpPr>
          <p:spPr>
            <a:xfrm>
              <a:off x="7032623" y="1167268"/>
              <a:ext cx="9525" cy="9525"/>
            </a:xfrm>
            <a:custGeom>
              <a:avLst/>
              <a:gdLst>
                <a:gd name="connsiteX0" fmla="*/ 10162 w 9525"/>
                <a:gd name="connsiteY0" fmla="*/ 9069 h 9525"/>
                <a:gd name="connsiteX1" fmla="*/ 10162 w 9525"/>
                <a:gd name="connsiteY1" fmla="*/ 9069 h 9525"/>
              </a:gdLst>
              <a:ahLst/>
              <a:cxnLst>
                <a:cxn ang="0">
                  <a:pos x="connsiteX0" y="connsiteY0"/>
                </a:cxn>
                <a:cxn ang="0">
                  <a:pos x="connsiteX1" y="connsiteY1"/>
                </a:cxn>
              </a:cxnLst>
              <a:rect l="l" t="t" r="r" b="b"/>
              <a:pathLst>
                <a:path w="9525" h="9525">
                  <a:moveTo>
                    <a:pt x="10162" y="9069"/>
                  </a:moveTo>
                  <a:cubicBezTo>
                    <a:pt x="8257" y="8117"/>
                    <a:pt x="4447" y="5259"/>
                    <a:pt x="10162" y="9069"/>
                  </a:cubicBezTo>
                  <a:close/>
                </a:path>
              </a:pathLst>
            </a:custGeom>
            <a:grpFill/>
            <a:ln w="9525" cap="flat">
              <a:noFill/>
              <a:prstDash val="solid"/>
              <a:miter/>
            </a:ln>
          </p:spPr>
          <p:txBody>
            <a:bodyPr rtlCol="0" anchor="ctr"/>
            <a:lstStyle/>
            <a:p>
              <a:endParaRPr lang="en-US"/>
            </a:p>
          </p:txBody>
        </p:sp>
        <p:sp>
          <p:nvSpPr>
            <p:cNvPr id="2479" name="Freeform: Shape 2478">
              <a:extLst>
                <a:ext uri="{FF2B5EF4-FFF2-40B4-BE49-F238E27FC236}">
                  <a16:creationId xmlns:a16="http://schemas.microsoft.com/office/drawing/2014/main" xmlns="" id="{E2D3E16C-0314-457E-A21D-3D25B716BBA9}"/>
                </a:ext>
              </a:extLst>
            </p:cNvPr>
            <p:cNvSpPr/>
            <p:nvPr/>
          </p:nvSpPr>
          <p:spPr>
            <a:xfrm>
              <a:off x="7035641" y="1211103"/>
              <a:ext cx="9525" cy="9525"/>
            </a:xfrm>
            <a:custGeom>
              <a:avLst/>
              <a:gdLst>
                <a:gd name="connsiteX0" fmla="*/ 10954 w 9525"/>
                <a:gd name="connsiteY0" fmla="*/ 7144 h 9525"/>
                <a:gd name="connsiteX1" fmla="*/ 7144 w 9525"/>
                <a:gd name="connsiteY1" fmla="*/ 7144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lnTo>
                    <a:pt x="7144" y="7144"/>
                  </a:lnTo>
                  <a:cubicBezTo>
                    <a:pt x="8096" y="7144"/>
                    <a:pt x="10001" y="11906"/>
                    <a:pt x="10954" y="7144"/>
                  </a:cubicBezTo>
                  <a:close/>
                </a:path>
              </a:pathLst>
            </a:custGeom>
            <a:grpFill/>
            <a:ln w="9525" cap="flat">
              <a:noFill/>
              <a:prstDash val="solid"/>
              <a:miter/>
            </a:ln>
          </p:spPr>
          <p:txBody>
            <a:bodyPr rtlCol="0" anchor="ctr"/>
            <a:lstStyle/>
            <a:p>
              <a:endParaRPr lang="en-US"/>
            </a:p>
          </p:txBody>
        </p:sp>
        <p:sp>
          <p:nvSpPr>
            <p:cNvPr id="2480" name="Freeform: Shape 2479">
              <a:extLst>
                <a:ext uri="{FF2B5EF4-FFF2-40B4-BE49-F238E27FC236}">
                  <a16:creationId xmlns:a16="http://schemas.microsoft.com/office/drawing/2014/main" xmlns="" id="{244BB4BA-CC01-417F-9157-C9E3647785FD}"/>
                </a:ext>
              </a:extLst>
            </p:cNvPr>
            <p:cNvSpPr/>
            <p:nvPr/>
          </p:nvSpPr>
          <p:spPr>
            <a:xfrm>
              <a:off x="7067074" y="1306988"/>
              <a:ext cx="19050" cy="9525"/>
            </a:xfrm>
            <a:custGeom>
              <a:avLst/>
              <a:gdLst>
                <a:gd name="connsiteX0" fmla="*/ 7144 w 19050"/>
                <a:gd name="connsiteY0" fmla="*/ 8414 h 9525"/>
                <a:gd name="connsiteX1" fmla="*/ 7144 w 19050"/>
                <a:gd name="connsiteY1" fmla="*/ 8414 h 9525"/>
              </a:gdLst>
              <a:ahLst/>
              <a:cxnLst>
                <a:cxn ang="0">
                  <a:pos x="connsiteX0" y="connsiteY0"/>
                </a:cxn>
                <a:cxn ang="0">
                  <a:pos x="connsiteX1" y="connsiteY1"/>
                </a:cxn>
              </a:cxnLst>
              <a:rect l="l" t="t" r="r" b="b"/>
              <a:pathLst>
                <a:path w="19050" h="9525">
                  <a:moveTo>
                    <a:pt x="7144" y="8414"/>
                  </a:moveTo>
                  <a:cubicBezTo>
                    <a:pt x="19526" y="5556"/>
                    <a:pt x="7144" y="8414"/>
                    <a:pt x="7144" y="8414"/>
                  </a:cubicBezTo>
                  <a:close/>
                </a:path>
              </a:pathLst>
            </a:custGeom>
            <a:grpFill/>
            <a:ln w="9525" cap="flat">
              <a:noFill/>
              <a:prstDash val="solid"/>
              <a:miter/>
            </a:ln>
          </p:spPr>
          <p:txBody>
            <a:bodyPr rtlCol="0" anchor="ctr"/>
            <a:lstStyle/>
            <a:p>
              <a:endParaRPr lang="en-US"/>
            </a:p>
          </p:txBody>
        </p:sp>
        <p:sp>
          <p:nvSpPr>
            <p:cNvPr id="2481" name="Freeform: Shape 2480">
              <a:extLst>
                <a:ext uri="{FF2B5EF4-FFF2-40B4-BE49-F238E27FC236}">
                  <a16:creationId xmlns:a16="http://schemas.microsoft.com/office/drawing/2014/main" xmlns="" id="{27C22885-8019-48DF-8A1D-7D39D15C6D84}"/>
                </a:ext>
              </a:extLst>
            </p:cNvPr>
            <p:cNvSpPr/>
            <p:nvPr/>
          </p:nvSpPr>
          <p:spPr>
            <a:xfrm>
              <a:off x="7066121" y="1200439"/>
              <a:ext cx="9525" cy="19050"/>
            </a:xfrm>
            <a:custGeom>
              <a:avLst/>
              <a:gdLst>
                <a:gd name="connsiteX0" fmla="*/ 7144 w 9525"/>
                <a:gd name="connsiteY0" fmla="*/ 12093 h 19050"/>
                <a:gd name="connsiteX1" fmla="*/ 10954 w 9525"/>
                <a:gd name="connsiteY1" fmla="*/ 7331 h 19050"/>
                <a:gd name="connsiteX2" fmla="*/ 7144 w 9525"/>
                <a:gd name="connsiteY2" fmla="*/ 12093 h 19050"/>
              </a:gdLst>
              <a:ahLst/>
              <a:cxnLst>
                <a:cxn ang="0">
                  <a:pos x="connsiteX0" y="connsiteY0"/>
                </a:cxn>
                <a:cxn ang="0">
                  <a:pos x="connsiteX1" y="connsiteY1"/>
                </a:cxn>
                <a:cxn ang="0">
                  <a:pos x="connsiteX2" y="connsiteY2"/>
                </a:cxn>
              </a:cxnLst>
              <a:rect l="l" t="t" r="r" b="b"/>
              <a:pathLst>
                <a:path w="9525" h="19050">
                  <a:moveTo>
                    <a:pt x="7144" y="12093"/>
                  </a:moveTo>
                  <a:cubicBezTo>
                    <a:pt x="7144" y="7331"/>
                    <a:pt x="12859" y="13046"/>
                    <a:pt x="10954" y="7331"/>
                  </a:cubicBezTo>
                  <a:cubicBezTo>
                    <a:pt x="7144" y="6378"/>
                    <a:pt x="8096" y="9236"/>
                    <a:pt x="7144" y="12093"/>
                  </a:cubicBezTo>
                  <a:close/>
                </a:path>
              </a:pathLst>
            </a:custGeom>
            <a:grpFill/>
            <a:ln w="9525" cap="flat">
              <a:noFill/>
              <a:prstDash val="solid"/>
              <a:miter/>
            </a:ln>
          </p:spPr>
          <p:txBody>
            <a:bodyPr rtlCol="0" anchor="ctr"/>
            <a:lstStyle/>
            <a:p>
              <a:endParaRPr lang="en-US"/>
            </a:p>
          </p:txBody>
        </p:sp>
        <p:sp>
          <p:nvSpPr>
            <p:cNvPr id="2482" name="Freeform: Shape 2481">
              <a:extLst>
                <a:ext uri="{FF2B5EF4-FFF2-40B4-BE49-F238E27FC236}">
                  <a16:creationId xmlns:a16="http://schemas.microsoft.com/office/drawing/2014/main" xmlns="" id="{C4A63B27-4E13-47EC-B12C-F7BDF456B009}"/>
                </a:ext>
              </a:extLst>
            </p:cNvPr>
            <p:cNvSpPr/>
            <p:nvPr/>
          </p:nvSpPr>
          <p:spPr>
            <a:xfrm>
              <a:off x="7095649" y="1249441"/>
              <a:ext cx="9525" cy="9525"/>
            </a:xfrm>
            <a:custGeom>
              <a:avLst/>
              <a:gdLst>
                <a:gd name="connsiteX0" fmla="*/ 7144 w 9525"/>
                <a:gd name="connsiteY0" fmla="*/ 7858 h 9525"/>
                <a:gd name="connsiteX1" fmla="*/ 9049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9049" y="7858"/>
                  </a:cubicBez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2483" name="Freeform: Shape 2482">
              <a:extLst>
                <a:ext uri="{FF2B5EF4-FFF2-40B4-BE49-F238E27FC236}">
                  <a16:creationId xmlns:a16="http://schemas.microsoft.com/office/drawing/2014/main" xmlns="" id="{10A6D8C9-A44A-4BF3-899E-D280D5B91940}"/>
                </a:ext>
              </a:extLst>
            </p:cNvPr>
            <p:cNvSpPr/>
            <p:nvPr/>
          </p:nvSpPr>
          <p:spPr>
            <a:xfrm>
              <a:off x="7091839" y="1248056"/>
              <a:ext cx="9525" cy="9525"/>
            </a:xfrm>
            <a:custGeom>
              <a:avLst/>
              <a:gdLst>
                <a:gd name="connsiteX0" fmla="*/ 10954 w 9525"/>
                <a:gd name="connsiteY0" fmla="*/ 9243 h 9525"/>
                <a:gd name="connsiteX1" fmla="*/ 7144 w 9525"/>
                <a:gd name="connsiteY1" fmla="*/ 7338 h 9525"/>
                <a:gd name="connsiteX2" fmla="*/ 10954 w 9525"/>
                <a:gd name="connsiteY2" fmla="*/ 9243 h 9525"/>
              </a:gdLst>
              <a:ahLst/>
              <a:cxnLst>
                <a:cxn ang="0">
                  <a:pos x="connsiteX0" y="connsiteY0"/>
                </a:cxn>
                <a:cxn ang="0">
                  <a:pos x="connsiteX1" y="connsiteY1"/>
                </a:cxn>
                <a:cxn ang="0">
                  <a:pos x="connsiteX2" y="connsiteY2"/>
                </a:cxn>
              </a:cxnLst>
              <a:rect l="l" t="t" r="r" b="b"/>
              <a:pathLst>
                <a:path w="9525" h="9525">
                  <a:moveTo>
                    <a:pt x="10954" y="9243"/>
                  </a:moveTo>
                  <a:cubicBezTo>
                    <a:pt x="9049" y="9243"/>
                    <a:pt x="8096" y="6386"/>
                    <a:pt x="7144" y="7338"/>
                  </a:cubicBezTo>
                  <a:cubicBezTo>
                    <a:pt x="8096" y="10196"/>
                    <a:pt x="9049" y="9243"/>
                    <a:pt x="10954" y="9243"/>
                  </a:cubicBezTo>
                  <a:close/>
                </a:path>
              </a:pathLst>
            </a:custGeom>
            <a:grpFill/>
            <a:ln w="9525" cap="flat">
              <a:noFill/>
              <a:prstDash val="solid"/>
              <a:miter/>
            </a:ln>
          </p:spPr>
          <p:txBody>
            <a:bodyPr rtlCol="0" anchor="ctr"/>
            <a:lstStyle/>
            <a:p>
              <a:endParaRPr lang="en-US"/>
            </a:p>
          </p:txBody>
        </p:sp>
        <p:sp>
          <p:nvSpPr>
            <p:cNvPr id="2484" name="Freeform: Shape 2483">
              <a:extLst>
                <a:ext uri="{FF2B5EF4-FFF2-40B4-BE49-F238E27FC236}">
                  <a16:creationId xmlns:a16="http://schemas.microsoft.com/office/drawing/2014/main" xmlns="" id="{3589EC3A-33EC-48D5-9FA6-FCF0137ABC57}"/>
                </a:ext>
              </a:extLst>
            </p:cNvPr>
            <p:cNvSpPr/>
            <p:nvPr/>
          </p:nvSpPr>
          <p:spPr>
            <a:xfrm>
              <a:off x="7109513" y="1253013"/>
              <a:ext cx="9525" cy="9525"/>
            </a:xfrm>
            <a:custGeom>
              <a:avLst/>
              <a:gdLst>
                <a:gd name="connsiteX0" fmla="*/ 11377 w 9525"/>
                <a:gd name="connsiteY0" fmla="*/ 7144 h 9525"/>
                <a:gd name="connsiteX1" fmla="*/ 11377 w 9525"/>
                <a:gd name="connsiteY1" fmla="*/ 7144 h 9525"/>
              </a:gdLst>
              <a:ahLst/>
              <a:cxnLst>
                <a:cxn ang="0">
                  <a:pos x="connsiteX0" y="connsiteY0"/>
                </a:cxn>
                <a:cxn ang="0">
                  <a:pos x="connsiteX1" y="connsiteY1"/>
                </a:cxn>
              </a:cxnLst>
              <a:rect l="l" t="t" r="r" b="b"/>
              <a:pathLst>
                <a:path w="9525" h="9525">
                  <a:moveTo>
                    <a:pt x="11377" y="7144"/>
                  </a:moveTo>
                  <a:cubicBezTo>
                    <a:pt x="1852" y="10954"/>
                    <a:pt x="11377" y="10001"/>
                    <a:pt x="11377" y="7144"/>
                  </a:cubicBezTo>
                  <a:close/>
                </a:path>
              </a:pathLst>
            </a:custGeom>
            <a:grpFill/>
            <a:ln w="9525" cap="flat">
              <a:noFill/>
              <a:prstDash val="solid"/>
              <a:miter/>
            </a:ln>
          </p:spPr>
          <p:txBody>
            <a:bodyPr rtlCol="0" anchor="ctr"/>
            <a:lstStyle/>
            <a:p>
              <a:endParaRPr lang="en-US"/>
            </a:p>
          </p:txBody>
        </p:sp>
        <p:sp>
          <p:nvSpPr>
            <p:cNvPr id="2485" name="Freeform: Shape 2484">
              <a:extLst>
                <a:ext uri="{FF2B5EF4-FFF2-40B4-BE49-F238E27FC236}">
                  <a16:creationId xmlns:a16="http://schemas.microsoft.com/office/drawing/2014/main" xmlns="" id="{9879731E-8978-4A69-9800-F9F8D2E49EC7}"/>
                </a:ext>
              </a:extLst>
            </p:cNvPr>
            <p:cNvSpPr/>
            <p:nvPr/>
          </p:nvSpPr>
          <p:spPr>
            <a:xfrm>
              <a:off x="7160478" y="1342112"/>
              <a:ext cx="19050" cy="9525"/>
            </a:xfrm>
            <a:custGeom>
              <a:avLst/>
              <a:gdLst>
                <a:gd name="connsiteX0" fmla="*/ 20420 w 19050"/>
                <a:gd name="connsiteY0" fmla="*/ 9485 h 9525"/>
                <a:gd name="connsiteX1" fmla="*/ 20420 w 19050"/>
                <a:gd name="connsiteY1" fmla="*/ 9485 h 9525"/>
              </a:gdLst>
              <a:ahLst/>
              <a:cxnLst>
                <a:cxn ang="0">
                  <a:pos x="connsiteX0" y="connsiteY0"/>
                </a:cxn>
                <a:cxn ang="0">
                  <a:pos x="connsiteX1" y="connsiteY1"/>
                </a:cxn>
              </a:cxnLst>
              <a:rect l="l" t="t" r="r" b="b"/>
              <a:pathLst>
                <a:path w="19050" h="9525">
                  <a:moveTo>
                    <a:pt x="20420" y="9485"/>
                  </a:moveTo>
                  <a:cubicBezTo>
                    <a:pt x="5179" y="3770"/>
                    <a:pt x="417" y="10437"/>
                    <a:pt x="20420" y="9485"/>
                  </a:cubicBezTo>
                  <a:close/>
                </a:path>
              </a:pathLst>
            </a:custGeom>
            <a:grpFill/>
            <a:ln w="9525" cap="flat">
              <a:noFill/>
              <a:prstDash val="solid"/>
              <a:miter/>
            </a:ln>
          </p:spPr>
          <p:txBody>
            <a:bodyPr rtlCol="0" anchor="ctr"/>
            <a:lstStyle/>
            <a:p>
              <a:endParaRPr lang="en-US"/>
            </a:p>
          </p:txBody>
        </p:sp>
        <p:sp>
          <p:nvSpPr>
            <p:cNvPr id="2486" name="Freeform: Shape 2485">
              <a:extLst>
                <a:ext uri="{FF2B5EF4-FFF2-40B4-BE49-F238E27FC236}">
                  <a16:creationId xmlns:a16="http://schemas.microsoft.com/office/drawing/2014/main" xmlns="" id="{E412E778-8937-4966-B528-EE498500AC4F}"/>
                </a:ext>
              </a:extLst>
            </p:cNvPr>
            <p:cNvSpPr/>
            <p:nvPr/>
          </p:nvSpPr>
          <p:spPr>
            <a:xfrm>
              <a:off x="7155656" y="1343501"/>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8096" y="7144"/>
                    <a:pt x="9049" y="7144"/>
                    <a:pt x="9049" y="7144"/>
                  </a:cubicBezTo>
                  <a:close/>
                </a:path>
              </a:pathLst>
            </a:custGeom>
            <a:grpFill/>
            <a:ln w="9525" cap="flat">
              <a:noFill/>
              <a:prstDash val="solid"/>
              <a:miter/>
            </a:ln>
          </p:spPr>
          <p:txBody>
            <a:bodyPr rtlCol="0" anchor="ctr"/>
            <a:lstStyle/>
            <a:p>
              <a:endParaRPr lang="en-US"/>
            </a:p>
          </p:txBody>
        </p:sp>
        <p:sp>
          <p:nvSpPr>
            <p:cNvPr id="2487" name="Freeform: Shape 2486">
              <a:extLst>
                <a:ext uri="{FF2B5EF4-FFF2-40B4-BE49-F238E27FC236}">
                  <a16:creationId xmlns:a16="http://schemas.microsoft.com/office/drawing/2014/main" xmlns="" id="{41BAA722-A55E-4625-91FC-66B2407E4B0C}"/>
                </a:ext>
              </a:extLst>
            </p:cNvPr>
            <p:cNvSpPr/>
            <p:nvPr/>
          </p:nvSpPr>
          <p:spPr>
            <a:xfrm>
              <a:off x="7104221" y="1203668"/>
              <a:ext cx="9525" cy="19050"/>
            </a:xfrm>
            <a:custGeom>
              <a:avLst/>
              <a:gdLst>
                <a:gd name="connsiteX0" fmla="*/ 7144 w 9525"/>
                <a:gd name="connsiteY0" fmla="*/ 12674 h 19050"/>
                <a:gd name="connsiteX1" fmla="*/ 7144 w 9525"/>
                <a:gd name="connsiteY1" fmla="*/ 12674 h 19050"/>
              </a:gdLst>
              <a:ahLst/>
              <a:cxnLst>
                <a:cxn ang="0">
                  <a:pos x="connsiteX0" y="connsiteY0"/>
                </a:cxn>
                <a:cxn ang="0">
                  <a:pos x="connsiteX1" y="connsiteY1"/>
                </a:cxn>
              </a:cxnLst>
              <a:rect l="l" t="t" r="r" b="b"/>
              <a:pathLst>
                <a:path w="9525" h="19050">
                  <a:moveTo>
                    <a:pt x="7144" y="12674"/>
                  </a:moveTo>
                  <a:cubicBezTo>
                    <a:pt x="16669" y="1244"/>
                    <a:pt x="9049" y="10769"/>
                    <a:pt x="7144" y="12674"/>
                  </a:cubicBezTo>
                  <a:close/>
                </a:path>
              </a:pathLst>
            </a:custGeom>
            <a:grpFill/>
            <a:ln w="9525" cap="flat">
              <a:noFill/>
              <a:prstDash val="solid"/>
              <a:miter/>
            </a:ln>
          </p:spPr>
          <p:txBody>
            <a:bodyPr rtlCol="0" anchor="ctr"/>
            <a:lstStyle/>
            <a:p>
              <a:endParaRPr lang="en-US"/>
            </a:p>
          </p:txBody>
        </p:sp>
        <p:sp>
          <p:nvSpPr>
            <p:cNvPr id="2488" name="Freeform: Shape 2487">
              <a:extLst>
                <a:ext uri="{FF2B5EF4-FFF2-40B4-BE49-F238E27FC236}">
                  <a16:creationId xmlns:a16="http://schemas.microsoft.com/office/drawing/2014/main" xmlns="" id="{E375EDEA-C73C-4DA9-87A2-7FF469868AAB}"/>
                </a:ext>
              </a:extLst>
            </p:cNvPr>
            <p:cNvSpPr/>
            <p:nvPr/>
          </p:nvSpPr>
          <p:spPr>
            <a:xfrm>
              <a:off x="7178409" y="1345406"/>
              <a:ext cx="9525" cy="9525"/>
            </a:xfrm>
            <a:custGeom>
              <a:avLst/>
              <a:gdLst>
                <a:gd name="connsiteX0" fmla="*/ 11061 w 9525"/>
                <a:gd name="connsiteY0" fmla="*/ 9049 h 9525"/>
                <a:gd name="connsiteX1" fmla="*/ 7251 w 9525"/>
                <a:gd name="connsiteY1" fmla="*/ 7144 h 9525"/>
                <a:gd name="connsiteX2" fmla="*/ 11061 w 9525"/>
                <a:gd name="connsiteY2" fmla="*/ 9049 h 9525"/>
              </a:gdLst>
              <a:ahLst/>
              <a:cxnLst>
                <a:cxn ang="0">
                  <a:pos x="connsiteX0" y="connsiteY0"/>
                </a:cxn>
                <a:cxn ang="0">
                  <a:pos x="connsiteX1" y="connsiteY1"/>
                </a:cxn>
                <a:cxn ang="0">
                  <a:pos x="connsiteX2" y="connsiteY2"/>
                </a:cxn>
              </a:cxnLst>
              <a:rect l="l" t="t" r="r" b="b"/>
              <a:pathLst>
                <a:path w="9525" h="9525">
                  <a:moveTo>
                    <a:pt x="11061" y="9049"/>
                  </a:moveTo>
                  <a:cubicBezTo>
                    <a:pt x="10109" y="9049"/>
                    <a:pt x="8204" y="9049"/>
                    <a:pt x="7251" y="7144"/>
                  </a:cubicBezTo>
                  <a:cubicBezTo>
                    <a:pt x="6299" y="10954"/>
                    <a:pt x="12014" y="10001"/>
                    <a:pt x="11061" y="9049"/>
                  </a:cubicBezTo>
                  <a:close/>
                </a:path>
              </a:pathLst>
            </a:custGeom>
            <a:grpFill/>
            <a:ln w="9525" cap="flat">
              <a:noFill/>
              <a:prstDash val="solid"/>
              <a:miter/>
            </a:ln>
          </p:spPr>
          <p:txBody>
            <a:bodyPr rtlCol="0" anchor="ctr"/>
            <a:lstStyle/>
            <a:p>
              <a:endParaRPr lang="en-US"/>
            </a:p>
          </p:txBody>
        </p:sp>
        <p:sp>
          <p:nvSpPr>
            <p:cNvPr id="2489" name="Freeform: Shape 2488">
              <a:extLst>
                <a:ext uri="{FF2B5EF4-FFF2-40B4-BE49-F238E27FC236}">
                  <a16:creationId xmlns:a16="http://schemas.microsoft.com/office/drawing/2014/main" xmlns="" id="{BD21349A-9C02-49E6-B038-5086D218C6CB}"/>
                </a:ext>
              </a:extLst>
            </p:cNvPr>
            <p:cNvSpPr/>
            <p:nvPr/>
          </p:nvSpPr>
          <p:spPr>
            <a:xfrm>
              <a:off x="7162324" y="1270158"/>
              <a:ext cx="19050" cy="9525"/>
            </a:xfrm>
            <a:custGeom>
              <a:avLst/>
              <a:gdLst>
                <a:gd name="connsiteX0" fmla="*/ 12859 w 19050"/>
                <a:gd name="connsiteY0" fmla="*/ 10001 h 9525"/>
                <a:gd name="connsiteX1" fmla="*/ 7144 w 19050"/>
                <a:gd name="connsiteY1" fmla="*/ 7144 h 9525"/>
                <a:gd name="connsiteX2" fmla="*/ 12859 w 19050"/>
                <a:gd name="connsiteY2" fmla="*/ 10001 h 9525"/>
              </a:gdLst>
              <a:ahLst/>
              <a:cxnLst>
                <a:cxn ang="0">
                  <a:pos x="connsiteX0" y="connsiteY0"/>
                </a:cxn>
                <a:cxn ang="0">
                  <a:pos x="connsiteX1" y="connsiteY1"/>
                </a:cxn>
                <a:cxn ang="0">
                  <a:pos x="connsiteX2" y="connsiteY2"/>
                </a:cxn>
              </a:cxnLst>
              <a:rect l="l" t="t" r="r" b="b"/>
              <a:pathLst>
                <a:path w="19050" h="9525">
                  <a:moveTo>
                    <a:pt x="12859" y="10001"/>
                  </a:moveTo>
                  <a:cubicBezTo>
                    <a:pt x="12859" y="8096"/>
                    <a:pt x="9049" y="9049"/>
                    <a:pt x="7144" y="7144"/>
                  </a:cubicBezTo>
                  <a:cubicBezTo>
                    <a:pt x="10001" y="8096"/>
                    <a:pt x="10954" y="14764"/>
                    <a:pt x="12859" y="10001"/>
                  </a:cubicBezTo>
                  <a:close/>
                </a:path>
              </a:pathLst>
            </a:custGeom>
            <a:grpFill/>
            <a:ln w="9525" cap="flat">
              <a:noFill/>
              <a:prstDash val="solid"/>
              <a:miter/>
            </a:ln>
          </p:spPr>
          <p:txBody>
            <a:bodyPr rtlCol="0" anchor="ctr"/>
            <a:lstStyle/>
            <a:p>
              <a:endParaRPr lang="en-US"/>
            </a:p>
          </p:txBody>
        </p:sp>
        <p:sp>
          <p:nvSpPr>
            <p:cNvPr id="2490" name="Freeform: Shape 2489">
              <a:extLst>
                <a:ext uri="{FF2B5EF4-FFF2-40B4-BE49-F238E27FC236}">
                  <a16:creationId xmlns:a16="http://schemas.microsoft.com/office/drawing/2014/main" xmlns="" id="{FBE9A3DA-3471-4E83-A5E0-19FA00696809}"/>
                </a:ext>
              </a:extLst>
            </p:cNvPr>
            <p:cNvSpPr/>
            <p:nvPr/>
          </p:nvSpPr>
          <p:spPr>
            <a:xfrm>
              <a:off x="7196959" y="1328261"/>
              <a:ext cx="9525" cy="19050"/>
            </a:xfrm>
            <a:custGeom>
              <a:avLst/>
              <a:gdLst>
                <a:gd name="connsiteX0" fmla="*/ 10609 w 9525"/>
                <a:gd name="connsiteY0" fmla="*/ 12859 h 19050"/>
                <a:gd name="connsiteX1" fmla="*/ 8704 w 9525"/>
                <a:gd name="connsiteY1" fmla="*/ 7144 h 19050"/>
                <a:gd name="connsiteX2" fmla="*/ 10609 w 9525"/>
                <a:gd name="connsiteY2" fmla="*/ 12859 h 19050"/>
              </a:gdLst>
              <a:ahLst/>
              <a:cxnLst>
                <a:cxn ang="0">
                  <a:pos x="connsiteX0" y="connsiteY0"/>
                </a:cxn>
                <a:cxn ang="0">
                  <a:pos x="connsiteX1" y="connsiteY1"/>
                </a:cxn>
                <a:cxn ang="0">
                  <a:pos x="connsiteX2" y="connsiteY2"/>
                </a:cxn>
              </a:cxnLst>
              <a:rect l="l" t="t" r="r" b="b"/>
              <a:pathLst>
                <a:path w="9525" h="19050">
                  <a:moveTo>
                    <a:pt x="10609" y="12859"/>
                  </a:moveTo>
                  <a:cubicBezTo>
                    <a:pt x="9656" y="12859"/>
                    <a:pt x="7751" y="10001"/>
                    <a:pt x="8704" y="7144"/>
                  </a:cubicBezTo>
                  <a:cubicBezTo>
                    <a:pt x="7751" y="8096"/>
                    <a:pt x="4894" y="14764"/>
                    <a:pt x="10609" y="12859"/>
                  </a:cubicBezTo>
                  <a:close/>
                </a:path>
              </a:pathLst>
            </a:custGeom>
            <a:grpFill/>
            <a:ln w="9525" cap="flat">
              <a:noFill/>
              <a:prstDash val="solid"/>
              <a:miter/>
            </a:ln>
          </p:spPr>
          <p:txBody>
            <a:bodyPr rtlCol="0" anchor="ctr"/>
            <a:lstStyle/>
            <a:p>
              <a:endParaRPr lang="en-US"/>
            </a:p>
          </p:txBody>
        </p:sp>
        <p:sp>
          <p:nvSpPr>
            <p:cNvPr id="2491" name="Freeform: Shape 2490">
              <a:extLst>
                <a:ext uri="{FF2B5EF4-FFF2-40B4-BE49-F238E27FC236}">
                  <a16:creationId xmlns:a16="http://schemas.microsoft.com/office/drawing/2014/main" xmlns="" id="{FB7C4410-43B3-42EA-83B0-36852C8B070B}"/>
                </a:ext>
              </a:extLst>
            </p:cNvPr>
            <p:cNvSpPr/>
            <p:nvPr/>
          </p:nvSpPr>
          <p:spPr>
            <a:xfrm>
              <a:off x="7173218" y="1274497"/>
              <a:ext cx="19050" cy="9525"/>
            </a:xfrm>
            <a:custGeom>
              <a:avLst/>
              <a:gdLst>
                <a:gd name="connsiteX0" fmla="*/ 12442 w 19050"/>
                <a:gd name="connsiteY0" fmla="*/ 7567 h 9525"/>
                <a:gd name="connsiteX1" fmla="*/ 12442 w 19050"/>
                <a:gd name="connsiteY1" fmla="*/ 7567 h 9525"/>
              </a:gdLst>
              <a:ahLst/>
              <a:cxnLst>
                <a:cxn ang="0">
                  <a:pos x="connsiteX0" y="connsiteY0"/>
                </a:cxn>
                <a:cxn ang="0">
                  <a:pos x="connsiteX1" y="connsiteY1"/>
                </a:cxn>
              </a:cxnLst>
              <a:rect l="l" t="t" r="r" b="b"/>
              <a:pathLst>
                <a:path w="19050" h="9525">
                  <a:moveTo>
                    <a:pt x="12442" y="7567"/>
                  </a:moveTo>
                  <a:cubicBezTo>
                    <a:pt x="11489" y="7567"/>
                    <a:pt x="1012" y="6615"/>
                    <a:pt x="12442" y="7567"/>
                  </a:cubicBezTo>
                  <a:close/>
                </a:path>
              </a:pathLst>
            </a:custGeom>
            <a:grpFill/>
            <a:ln w="9525" cap="flat">
              <a:noFill/>
              <a:prstDash val="solid"/>
              <a:miter/>
            </a:ln>
          </p:spPr>
          <p:txBody>
            <a:bodyPr rtlCol="0" anchor="ctr"/>
            <a:lstStyle/>
            <a:p>
              <a:endParaRPr lang="en-US"/>
            </a:p>
          </p:txBody>
        </p:sp>
        <p:sp>
          <p:nvSpPr>
            <p:cNvPr id="2492" name="Freeform: Shape 2491">
              <a:extLst>
                <a:ext uri="{FF2B5EF4-FFF2-40B4-BE49-F238E27FC236}">
                  <a16:creationId xmlns:a16="http://schemas.microsoft.com/office/drawing/2014/main" xmlns="" id="{C8FE4D9E-CEC4-4CB2-8B96-E429CE9BBEDD}"/>
                </a:ext>
              </a:extLst>
            </p:cNvPr>
            <p:cNvSpPr/>
            <p:nvPr/>
          </p:nvSpPr>
          <p:spPr>
            <a:xfrm>
              <a:off x="7168086" y="1218415"/>
              <a:ext cx="9525" cy="19050"/>
            </a:xfrm>
            <a:custGeom>
              <a:avLst/>
              <a:gdLst>
                <a:gd name="connsiteX0" fmla="*/ 10906 w 9525"/>
                <a:gd name="connsiteY0" fmla="*/ 7452 h 19050"/>
                <a:gd name="connsiteX1" fmla="*/ 10906 w 9525"/>
                <a:gd name="connsiteY1" fmla="*/ 7452 h 19050"/>
              </a:gdLst>
              <a:ahLst/>
              <a:cxnLst>
                <a:cxn ang="0">
                  <a:pos x="connsiteX0" y="connsiteY0"/>
                </a:cxn>
                <a:cxn ang="0">
                  <a:pos x="connsiteX1" y="connsiteY1"/>
                </a:cxn>
              </a:cxnLst>
              <a:rect l="l" t="t" r="r" b="b"/>
              <a:pathLst>
                <a:path w="9525" h="19050">
                  <a:moveTo>
                    <a:pt x="10906" y="7452"/>
                  </a:moveTo>
                  <a:cubicBezTo>
                    <a:pt x="15669" y="3642"/>
                    <a:pt x="429" y="36979"/>
                    <a:pt x="10906" y="7452"/>
                  </a:cubicBezTo>
                  <a:close/>
                </a:path>
              </a:pathLst>
            </a:custGeom>
            <a:grpFill/>
            <a:ln w="9525" cap="flat">
              <a:noFill/>
              <a:prstDash val="solid"/>
              <a:miter/>
            </a:ln>
          </p:spPr>
          <p:txBody>
            <a:bodyPr rtlCol="0" anchor="ctr"/>
            <a:lstStyle/>
            <a:p>
              <a:endParaRPr lang="en-US"/>
            </a:p>
          </p:txBody>
        </p:sp>
        <p:sp>
          <p:nvSpPr>
            <p:cNvPr id="2493" name="Freeform: Shape 2492">
              <a:extLst>
                <a:ext uri="{FF2B5EF4-FFF2-40B4-BE49-F238E27FC236}">
                  <a16:creationId xmlns:a16="http://schemas.microsoft.com/office/drawing/2014/main" xmlns="" id="{3DCBCAA2-7F87-465E-85EF-3207679F8B72}"/>
                </a:ext>
              </a:extLst>
            </p:cNvPr>
            <p:cNvSpPr/>
            <p:nvPr/>
          </p:nvSpPr>
          <p:spPr>
            <a:xfrm>
              <a:off x="7175659" y="1228248"/>
              <a:ext cx="9525" cy="9525"/>
            </a:xfrm>
            <a:custGeom>
              <a:avLst/>
              <a:gdLst>
                <a:gd name="connsiteX0" fmla="*/ 7144 w 9525"/>
                <a:gd name="connsiteY0" fmla="*/ 7144 h 9525"/>
                <a:gd name="connsiteX1" fmla="*/ 9049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9049" y="8096"/>
                  </a:cubicBez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2494" name="Freeform: Shape 2493">
              <a:extLst>
                <a:ext uri="{FF2B5EF4-FFF2-40B4-BE49-F238E27FC236}">
                  <a16:creationId xmlns:a16="http://schemas.microsoft.com/office/drawing/2014/main" xmlns="" id="{E222FD49-5CD0-4F88-87D8-5761E1967955}"/>
                </a:ext>
              </a:extLst>
            </p:cNvPr>
            <p:cNvSpPr/>
            <p:nvPr/>
          </p:nvSpPr>
          <p:spPr>
            <a:xfrm>
              <a:off x="7228999" y="1260633"/>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8096"/>
                    <a:pt x="7144" y="8096"/>
                  </a:cubicBezTo>
                  <a:cubicBezTo>
                    <a:pt x="8096" y="8096"/>
                    <a:pt x="8096" y="8096"/>
                    <a:pt x="9049" y="7144"/>
                  </a:cubicBezTo>
                  <a:close/>
                </a:path>
              </a:pathLst>
            </a:custGeom>
            <a:grpFill/>
            <a:ln w="9525" cap="flat">
              <a:noFill/>
              <a:prstDash val="solid"/>
              <a:miter/>
            </a:ln>
          </p:spPr>
          <p:txBody>
            <a:bodyPr rtlCol="0" anchor="ctr"/>
            <a:lstStyle/>
            <a:p>
              <a:endParaRPr lang="en-US"/>
            </a:p>
          </p:txBody>
        </p:sp>
        <p:sp>
          <p:nvSpPr>
            <p:cNvPr id="2495" name="Freeform: Shape 2494">
              <a:extLst>
                <a:ext uri="{FF2B5EF4-FFF2-40B4-BE49-F238E27FC236}">
                  <a16:creationId xmlns:a16="http://schemas.microsoft.com/office/drawing/2014/main" xmlns="" id="{BC460FF0-5766-4E14-9838-6CAE5D8626E9}"/>
                </a:ext>
              </a:extLst>
            </p:cNvPr>
            <p:cNvSpPr/>
            <p:nvPr/>
          </p:nvSpPr>
          <p:spPr>
            <a:xfrm>
              <a:off x="7197409" y="1227167"/>
              <a:ext cx="9525" cy="9525"/>
            </a:xfrm>
            <a:custGeom>
              <a:avLst/>
              <a:gdLst>
                <a:gd name="connsiteX0" fmla="*/ 7301 w 9525"/>
                <a:gd name="connsiteY0" fmla="*/ 7273 h 9525"/>
                <a:gd name="connsiteX1" fmla="*/ 7301 w 9525"/>
                <a:gd name="connsiteY1" fmla="*/ 7273 h 9525"/>
              </a:gdLst>
              <a:ahLst/>
              <a:cxnLst>
                <a:cxn ang="0">
                  <a:pos x="connsiteX0" y="connsiteY0"/>
                </a:cxn>
                <a:cxn ang="0">
                  <a:pos x="connsiteX1" y="connsiteY1"/>
                </a:cxn>
              </a:cxnLst>
              <a:rect l="l" t="t" r="r" b="b"/>
              <a:pathLst>
                <a:path w="9525" h="9525">
                  <a:moveTo>
                    <a:pt x="7301" y="7273"/>
                  </a:moveTo>
                  <a:cubicBezTo>
                    <a:pt x="6348" y="6320"/>
                    <a:pt x="10158" y="11083"/>
                    <a:pt x="7301" y="7273"/>
                  </a:cubicBezTo>
                  <a:close/>
                </a:path>
              </a:pathLst>
            </a:custGeom>
            <a:grpFill/>
            <a:ln w="9525" cap="flat">
              <a:noFill/>
              <a:prstDash val="solid"/>
              <a:miter/>
            </a:ln>
          </p:spPr>
          <p:txBody>
            <a:bodyPr rtlCol="0" anchor="ctr"/>
            <a:lstStyle/>
            <a:p>
              <a:endParaRPr lang="en-US"/>
            </a:p>
          </p:txBody>
        </p:sp>
        <p:sp>
          <p:nvSpPr>
            <p:cNvPr id="2496" name="Freeform: Shape 2495">
              <a:extLst>
                <a:ext uri="{FF2B5EF4-FFF2-40B4-BE49-F238E27FC236}">
                  <a16:creationId xmlns:a16="http://schemas.microsoft.com/office/drawing/2014/main" xmlns="" id="{56D0B3DE-4428-40A2-B069-344DAD58CD2F}"/>
                </a:ext>
              </a:extLst>
            </p:cNvPr>
            <p:cNvSpPr/>
            <p:nvPr/>
          </p:nvSpPr>
          <p:spPr>
            <a:xfrm>
              <a:off x="7297975" y="1338738"/>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13811"/>
                    <a:pt x="7700" y="9049"/>
                    <a:pt x="8653" y="7144"/>
                  </a:cubicBezTo>
                  <a:close/>
                </a:path>
              </a:pathLst>
            </a:custGeom>
            <a:grpFill/>
            <a:ln w="9525" cap="flat">
              <a:noFill/>
              <a:prstDash val="solid"/>
              <a:miter/>
            </a:ln>
          </p:spPr>
          <p:txBody>
            <a:bodyPr rtlCol="0" anchor="ctr"/>
            <a:lstStyle/>
            <a:p>
              <a:endParaRPr lang="en-US"/>
            </a:p>
          </p:txBody>
        </p:sp>
        <p:sp>
          <p:nvSpPr>
            <p:cNvPr id="2497" name="Freeform: Shape 2496">
              <a:extLst>
                <a:ext uri="{FF2B5EF4-FFF2-40B4-BE49-F238E27FC236}">
                  <a16:creationId xmlns:a16="http://schemas.microsoft.com/office/drawing/2014/main" xmlns="" id="{B8EF0ABE-4A50-4A9B-A85E-6512BE1F20D0}"/>
                </a:ext>
              </a:extLst>
            </p:cNvPr>
            <p:cNvSpPr/>
            <p:nvPr/>
          </p:nvSpPr>
          <p:spPr>
            <a:xfrm>
              <a:off x="7300674" y="134254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2498" name="Freeform: Shape 2497">
              <a:extLst>
                <a:ext uri="{FF2B5EF4-FFF2-40B4-BE49-F238E27FC236}">
                  <a16:creationId xmlns:a16="http://schemas.microsoft.com/office/drawing/2014/main" xmlns="" id="{7E2FB352-3761-4581-A007-A9CEFDC3C83D}"/>
                </a:ext>
              </a:extLst>
            </p:cNvPr>
            <p:cNvSpPr/>
            <p:nvPr/>
          </p:nvSpPr>
          <p:spPr>
            <a:xfrm>
              <a:off x="7212806" y="1262865"/>
              <a:ext cx="19050" cy="9525"/>
            </a:xfrm>
            <a:custGeom>
              <a:avLst/>
              <a:gdLst>
                <a:gd name="connsiteX0" fmla="*/ 12859 w 19050"/>
                <a:gd name="connsiteY0" fmla="*/ 7769 h 9525"/>
                <a:gd name="connsiteX1" fmla="*/ 7144 w 19050"/>
                <a:gd name="connsiteY1" fmla="*/ 8722 h 9525"/>
                <a:gd name="connsiteX2" fmla="*/ 12859 w 19050"/>
                <a:gd name="connsiteY2" fmla="*/ 7769 h 9525"/>
              </a:gdLst>
              <a:ahLst/>
              <a:cxnLst>
                <a:cxn ang="0">
                  <a:pos x="connsiteX0" y="connsiteY0"/>
                </a:cxn>
                <a:cxn ang="0">
                  <a:pos x="connsiteX1" y="connsiteY1"/>
                </a:cxn>
                <a:cxn ang="0">
                  <a:pos x="connsiteX2" y="connsiteY2"/>
                </a:cxn>
              </a:cxnLst>
              <a:rect l="l" t="t" r="r" b="b"/>
              <a:pathLst>
                <a:path w="19050" h="9525">
                  <a:moveTo>
                    <a:pt x="12859" y="7769"/>
                  </a:moveTo>
                  <a:cubicBezTo>
                    <a:pt x="10954" y="6817"/>
                    <a:pt x="9049" y="6817"/>
                    <a:pt x="7144" y="8722"/>
                  </a:cubicBezTo>
                  <a:cubicBezTo>
                    <a:pt x="8096" y="9674"/>
                    <a:pt x="13811" y="10627"/>
                    <a:pt x="12859" y="7769"/>
                  </a:cubicBezTo>
                  <a:close/>
                </a:path>
              </a:pathLst>
            </a:custGeom>
            <a:grpFill/>
            <a:ln w="9525" cap="flat">
              <a:noFill/>
              <a:prstDash val="solid"/>
              <a:miter/>
            </a:ln>
          </p:spPr>
          <p:txBody>
            <a:bodyPr rtlCol="0" anchor="ctr"/>
            <a:lstStyle/>
            <a:p>
              <a:endParaRPr lang="en-US"/>
            </a:p>
          </p:txBody>
        </p:sp>
        <p:sp>
          <p:nvSpPr>
            <p:cNvPr id="2499" name="Freeform: Shape 2498">
              <a:extLst>
                <a:ext uri="{FF2B5EF4-FFF2-40B4-BE49-F238E27FC236}">
                  <a16:creationId xmlns:a16="http://schemas.microsoft.com/office/drawing/2014/main" xmlns="" id="{900C4EC4-5482-44B5-920C-7EABE0C0780C}"/>
                </a:ext>
              </a:extLst>
            </p:cNvPr>
            <p:cNvSpPr/>
            <p:nvPr/>
          </p:nvSpPr>
          <p:spPr>
            <a:xfrm>
              <a:off x="7315465" y="1328261"/>
              <a:ext cx="19050" cy="9525"/>
            </a:xfrm>
            <a:custGeom>
              <a:avLst/>
              <a:gdLst>
                <a:gd name="connsiteX0" fmla="*/ 13070 w 19050"/>
                <a:gd name="connsiteY0" fmla="*/ 7144 h 9525"/>
                <a:gd name="connsiteX1" fmla="*/ 13070 w 19050"/>
                <a:gd name="connsiteY1" fmla="*/ 7144 h 9525"/>
              </a:gdLst>
              <a:ahLst/>
              <a:cxnLst>
                <a:cxn ang="0">
                  <a:pos x="connsiteX0" y="connsiteY0"/>
                </a:cxn>
                <a:cxn ang="0">
                  <a:pos x="connsiteX1" y="connsiteY1"/>
                </a:cxn>
              </a:cxnLst>
              <a:rect l="l" t="t" r="r" b="b"/>
              <a:pathLst>
                <a:path w="19050" h="9525">
                  <a:moveTo>
                    <a:pt x="13070" y="7144"/>
                  </a:moveTo>
                  <a:cubicBezTo>
                    <a:pt x="-265" y="11906"/>
                    <a:pt x="13070" y="7144"/>
                    <a:pt x="13070" y="7144"/>
                  </a:cubicBezTo>
                  <a:close/>
                </a:path>
              </a:pathLst>
            </a:custGeom>
            <a:grpFill/>
            <a:ln w="9525" cap="flat">
              <a:noFill/>
              <a:prstDash val="solid"/>
              <a:miter/>
            </a:ln>
          </p:spPr>
          <p:txBody>
            <a:bodyPr rtlCol="0" anchor="ctr"/>
            <a:lstStyle/>
            <a:p>
              <a:endParaRPr lang="en-US"/>
            </a:p>
          </p:txBody>
        </p:sp>
        <p:sp>
          <p:nvSpPr>
            <p:cNvPr id="2500" name="Freeform: Shape 2499">
              <a:extLst>
                <a:ext uri="{FF2B5EF4-FFF2-40B4-BE49-F238E27FC236}">
                  <a16:creationId xmlns:a16="http://schemas.microsoft.com/office/drawing/2014/main" xmlns="" id="{0AB3B0A7-1C75-4CDF-B477-A0A5DA2A7496}"/>
                </a:ext>
              </a:extLst>
            </p:cNvPr>
            <p:cNvSpPr/>
            <p:nvPr/>
          </p:nvSpPr>
          <p:spPr>
            <a:xfrm>
              <a:off x="7345204" y="1336394"/>
              <a:ext cx="19050" cy="9525"/>
            </a:xfrm>
            <a:custGeom>
              <a:avLst/>
              <a:gdLst>
                <a:gd name="connsiteX0" fmla="*/ 7144 w 19050"/>
                <a:gd name="connsiteY0" fmla="*/ 9488 h 9525"/>
                <a:gd name="connsiteX1" fmla="*/ 7144 w 19050"/>
                <a:gd name="connsiteY1" fmla="*/ 9488 h 9525"/>
              </a:gdLst>
              <a:ahLst/>
              <a:cxnLst>
                <a:cxn ang="0">
                  <a:pos x="connsiteX0" y="connsiteY0"/>
                </a:cxn>
                <a:cxn ang="0">
                  <a:pos x="connsiteX1" y="connsiteY1"/>
                </a:cxn>
              </a:cxnLst>
              <a:rect l="l" t="t" r="r" b="b"/>
              <a:pathLst>
                <a:path w="19050" h="9525">
                  <a:moveTo>
                    <a:pt x="7144" y="9488"/>
                  </a:moveTo>
                  <a:cubicBezTo>
                    <a:pt x="9049" y="8536"/>
                    <a:pt x="17621" y="4726"/>
                    <a:pt x="7144" y="9488"/>
                  </a:cubicBezTo>
                  <a:close/>
                </a:path>
              </a:pathLst>
            </a:custGeom>
            <a:grpFill/>
            <a:ln w="9525" cap="flat">
              <a:noFill/>
              <a:prstDash val="solid"/>
              <a:miter/>
            </a:ln>
          </p:spPr>
          <p:txBody>
            <a:bodyPr rtlCol="0" anchor="ctr"/>
            <a:lstStyle/>
            <a:p>
              <a:endParaRPr lang="en-US"/>
            </a:p>
          </p:txBody>
        </p:sp>
        <p:sp>
          <p:nvSpPr>
            <p:cNvPr id="2501" name="Freeform: Shape 2500">
              <a:extLst>
                <a:ext uri="{FF2B5EF4-FFF2-40B4-BE49-F238E27FC236}">
                  <a16:creationId xmlns:a16="http://schemas.microsoft.com/office/drawing/2014/main" xmlns="" id="{A4E11E6B-8A6F-4FF6-9AA2-424E031B6B0A}"/>
                </a:ext>
              </a:extLst>
            </p:cNvPr>
            <p:cNvSpPr/>
            <p:nvPr/>
          </p:nvSpPr>
          <p:spPr>
            <a:xfrm>
              <a:off x="7274279" y="1220628"/>
              <a:ext cx="9525" cy="19050"/>
            </a:xfrm>
            <a:custGeom>
              <a:avLst/>
              <a:gdLst>
                <a:gd name="connsiteX0" fmla="*/ 9488 w 9525"/>
                <a:gd name="connsiteY0" fmla="*/ 7144 h 19050"/>
                <a:gd name="connsiteX1" fmla="*/ 9488 w 9525"/>
                <a:gd name="connsiteY1" fmla="*/ 7144 h 19050"/>
              </a:gdLst>
              <a:ahLst/>
              <a:cxnLst>
                <a:cxn ang="0">
                  <a:pos x="connsiteX0" y="connsiteY0"/>
                </a:cxn>
                <a:cxn ang="0">
                  <a:pos x="connsiteX1" y="connsiteY1"/>
                </a:cxn>
              </a:cxnLst>
              <a:rect l="l" t="t" r="r" b="b"/>
              <a:pathLst>
                <a:path w="9525" h="19050">
                  <a:moveTo>
                    <a:pt x="9488" y="7144"/>
                  </a:moveTo>
                  <a:cubicBezTo>
                    <a:pt x="8536" y="7144"/>
                    <a:pt x="4726" y="23336"/>
                    <a:pt x="9488" y="7144"/>
                  </a:cubicBezTo>
                  <a:close/>
                </a:path>
              </a:pathLst>
            </a:custGeom>
            <a:grpFill/>
            <a:ln w="9525" cap="flat">
              <a:noFill/>
              <a:prstDash val="solid"/>
              <a:miter/>
            </a:ln>
          </p:spPr>
          <p:txBody>
            <a:bodyPr rtlCol="0" anchor="ctr"/>
            <a:lstStyle/>
            <a:p>
              <a:endParaRPr lang="en-US"/>
            </a:p>
          </p:txBody>
        </p:sp>
        <p:sp>
          <p:nvSpPr>
            <p:cNvPr id="2502" name="Freeform: Shape 2501">
              <a:extLst>
                <a:ext uri="{FF2B5EF4-FFF2-40B4-BE49-F238E27FC236}">
                  <a16:creationId xmlns:a16="http://schemas.microsoft.com/office/drawing/2014/main" xmlns="" id="{1F097A26-13EB-4C87-9C2C-4EDD902CE74A}"/>
                </a:ext>
              </a:extLst>
            </p:cNvPr>
            <p:cNvSpPr/>
            <p:nvPr/>
          </p:nvSpPr>
          <p:spPr>
            <a:xfrm>
              <a:off x="7529036" y="1231106"/>
              <a:ext cx="123825" cy="95250"/>
            </a:xfrm>
            <a:custGeom>
              <a:avLst/>
              <a:gdLst>
                <a:gd name="connsiteX0" fmla="*/ 34766 w 123825"/>
                <a:gd name="connsiteY0" fmla="*/ 67151 h 95250"/>
                <a:gd name="connsiteX1" fmla="*/ 26194 w 123825"/>
                <a:gd name="connsiteY1" fmla="*/ 57626 h 95250"/>
                <a:gd name="connsiteX2" fmla="*/ 7144 w 123825"/>
                <a:gd name="connsiteY2" fmla="*/ 90964 h 95250"/>
                <a:gd name="connsiteX3" fmla="*/ 9049 w 123825"/>
                <a:gd name="connsiteY3" fmla="*/ 92869 h 95250"/>
                <a:gd name="connsiteX4" fmla="*/ 121444 w 123825"/>
                <a:gd name="connsiteY4" fmla="*/ 16669 h 95250"/>
                <a:gd name="connsiteX5" fmla="*/ 101441 w 123825"/>
                <a:gd name="connsiteY5" fmla="*/ 7144 h 95250"/>
                <a:gd name="connsiteX6" fmla="*/ 34766 w 123825"/>
                <a:gd name="connsiteY6" fmla="*/ 6715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95250">
                  <a:moveTo>
                    <a:pt x="34766" y="67151"/>
                  </a:moveTo>
                  <a:cubicBezTo>
                    <a:pt x="34766" y="59531"/>
                    <a:pt x="12859" y="89059"/>
                    <a:pt x="26194" y="57626"/>
                  </a:cubicBezTo>
                  <a:cubicBezTo>
                    <a:pt x="11906" y="62389"/>
                    <a:pt x="10001" y="77629"/>
                    <a:pt x="7144" y="90964"/>
                  </a:cubicBezTo>
                  <a:cubicBezTo>
                    <a:pt x="8096" y="90011"/>
                    <a:pt x="9049" y="90964"/>
                    <a:pt x="9049" y="92869"/>
                  </a:cubicBezTo>
                  <a:cubicBezTo>
                    <a:pt x="39529" y="65246"/>
                    <a:pt x="78581" y="55721"/>
                    <a:pt x="121444" y="16669"/>
                  </a:cubicBezTo>
                  <a:cubicBezTo>
                    <a:pt x="103346" y="27146"/>
                    <a:pt x="106204" y="13811"/>
                    <a:pt x="101441" y="7144"/>
                  </a:cubicBezTo>
                  <a:cubicBezTo>
                    <a:pt x="79534" y="12859"/>
                    <a:pt x="30956" y="63341"/>
                    <a:pt x="34766" y="67151"/>
                  </a:cubicBezTo>
                  <a:close/>
                </a:path>
              </a:pathLst>
            </a:custGeom>
            <a:grpFill/>
            <a:ln w="9525" cap="flat">
              <a:noFill/>
              <a:prstDash val="solid"/>
              <a:miter/>
            </a:ln>
          </p:spPr>
          <p:txBody>
            <a:bodyPr rtlCol="0" anchor="ctr"/>
            <a:lstStyle/>
            <a:p>
              <a:endParaRPr lang="en-US"/>
            </a:p>
          </p:txBody>
        </p:sp>
        <p:sp>
          <p:nvSpPr>
            <p:cNvPr id="2503" name="Freeform: Shape 2502">
              <a:extLst>
                <a:ext uri="{FF2B5EF4-FFF2-40B4-BE49-F238E27FC236}">
                  <a16:creationId xmlns:a16="http://schemas.microsoft.com/office/drawing/2014/main" xmlns="" id="{9E34C2AF-F2EA-4607-924D-259586F7AB38}"/>
                </a:ext>
              </a:extLst>
            </p:cNvPr>
            <p:cNvSpPr/>
            <p:nvPr/>
          </p:nvSpPr>
          <p:spPr>
            <a:xfrm>
              <a:off x="7529989" y="1293018"/>
              <a:ext cx="9525" cy="9525"/>
            </a:xfrm>
            <a:custGeom>
              <a:avLst/>
              <a:gdLst>
                <a:gd name="connsiteX0" fmla="*/ 10001 w 9525"/>
                <a:gd name="connsiteY0" fmla="*/ 7144 h 9525"/>
                <a:gd name="connsiteX1" fmla="*/ 7144 w 9525"/>
                <a:gd name="connsiteY1" fmla="*/ 8096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7144"/>
                    <a:pt x="7144" y="8096"/>
                  </a:cubicBezTo>
                  <a:cubicBezTo>
                    <a:pt x="8096" y="8096"/>
                    <a:pt x="9049" y="8096"/>
                    <a:pt x="10001" y="7144"/>
                  </a:cubicBezTo>
                  <a:close/>
                </a:path>
              </a:pathLst>
            </a:custGeom>
            <a:grpFill/>
            <a:ln w="9525" cap="flat">
              <a:noFill/>
              <a:prstDash val="solid"/>
              <a:miter/>
            </a:ln>
          </p:spPr>
          <p:txBody>
            <a:bodyPr rtlCol="0" anchor="ctr"/>
            <a:lstStyle/>
            <a:p>
              <a:endParaRPr lang="en-US"/>
            </a:p>
          </p:txBody>
        </p:sp>
        <p:sp>
          <p:nvSpPr>
            <p:cNvPr id="2504" name="Freeform: Shape 2503">
              <a:extLst>
                <a:ext uri="{FF2B5EF4-FFF2-40B4-BE49-F238E27FC236}">
                  <a16:creationId xmlns:a16="http://schemas.microsoft.com/office/drawing/2014/main" xmlns="" id="{38030173-ACEB-47C4-AFCB-6BEAEA040274}"/>
                </a:ext>
              </a:extLst>
            </p:cNvPr>
            <p:cNvSpPr/>
            <p:nvPr/>
          </p:nvSpPr>
          <p:spPr>
            <a:xfrm>
              <a:off x="7644289" y="1235868"/>
              <a:ext cx="9525" cy="9525"/>
            </a:xfrm>
            <a:custGeom>
              <a:avLst/>
              <a:gdLst>
                <a:gd name="connsiteX0" fmla="*/ 10954 w 9525"/>
                <a:gd name="connsiteY0" fmla="*/ 7144 h 9525"/>
                <a:gd name="connsiteX1" fmla="*/ 7144 w 9525"/>
                <a:gd name="connsiteY1" fmla="*/ 10954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lnTo>
                    <a:pt x="7144" y="10954"/>
                  </a:lnTo>
                  <a:cubicBezTo>
                    <a:pt x="8096" y="10001"/>
                    <a:pt x="9049" y="9049"/>
                    <a:pt x="10954" y="7144"/>
                  </a:cubicBezTo>
                  <a:close/>
                </a:path>
              </a:pathLst>
            </a:custGeom>
            <a:grpFill/>
            <a:ln w="9525" cap="flat">
              <a:noFill/>
              <a:prstDash val="solid"/>
              <a:miter/>
            </a:ln>
          </p:spPr>
          <p:txBody>
            <a:bodyPr rtlCol="0" anchor="ctr"/>
            <a:lstStyle/>
            <a:p>
              <a:endParaRPr lang="en-US"/>
            </a:p>
          </p:txBody>
        </p:sp>
        <p:sp>
          <p:nvSpPr>
            <p:cNvPr id="2505" name="Freeform: Shape 2504">
              <a:extLst>
                <a:ext uri="{FF2B5EF4-FFF2-40B4-BE49-F238E27FC236}">
                  <a16:creationId xmlns:a16="http://schemas.microsoft.com/office/drawing/2014/main" xmlns="" id="{9027A694-383E-4B12-818D-918F176E0A8D}"/>
                </a:ext>
              </a:extLst>
            </p:cNvPr>
            <p:cNvSpPr/>
            <p:nvPr/>
          </p:nvSpPr>
          <p:spPr>
            <a:xfrm>
              <a:off x="7513796" y="1313973"/>
              <a:ext cx="19050" cy="9525"/>
            </a:xfrm>
            <a:custGeom>
              <a:avLst/>
              <a:gdLst>
                <a:gd name="connsiteX0" fmla="*/ 7144 w 19050"/>
                <a:gd name="connsiteY0" fmla="*/ 7144 h 9525"/>
                <a:gd name="connsiteX1" fmla="*/ 7144 w 19050"/>
                <a:gd name="connsiteY1" fmla="*/ 7144 h 9525"/>
              </a:gdLst>
              <a:ahLst/>
              <a:cxnLst>
                <a:cxn ang="0">
                  <a:pos x="connsiteX0" y="connsiteY0"/>
                </a:cxn>
                <a:cxn ang="0">
                  <a:pos x="connsiteX1" y="connsiteY1"/>
                </a:cxn>
              </a:cxnLst>
              <a:rect l="l" t="t" r="r" b="b"/>
              <a:pathLst>
                <a:path w="19050" h="9525">
                  <a:moveTo>
                    <a:pt x="7144" y="7144"/>
                  </a:moveTo>
                  <a:cubicBezTo>
                    <a:pt x="8096" y="8096"/>
                    <a:pt x="25241" y="11906"/>
                    <a:pt x="7144" y="7144"/>
                  </a:cubicBezTo>
                  <a:close/>
                </a:path>
              </a:pathLst>
            </a:custGeom>
            <a:grpFill/>
            <a:ln w="9525" cap="flat">
              <a:noFill/>
              <a:prstDash val="solid"/>
              <a:miter/>
            </a:ln>
          </p:spPr>
          <p:txBody>
            <a:bodyPr rtlCol="0" anchor="ctr"/>
            <a:lstStyle/>
            <a:p>
              <a:endParaRPr lang="en-US"/>
            </a:p>
          </p:txBody>
        </p:sp>
        <p:sp>
          <p:nvSpPr>
            <p:cNvPr id="2506" name="Freeform: Shape 2505">
              <a:extLst>
                <a:ext uri="{FF2B5EF4-FFF2-40B4-BE49-F238E27FC236}">
                  <a16:creationId xmlns:a16="http://schemas.microsoft.com/office/drawing/2014/main" xmlns="" id="{C145A8DE-3A0A-477A-9BE6-1D6679D6380D}"/>
                </a:ext>
              </a:extLst>
            </p:cNvPr>
            <p:cNvSpPr/>
            <p:nvPr/>
          </p:nvSpPr>
          <p:spPr>
            <a:xfrm>
              <a:off x="7525065" y="1314079"/>
              <a:ext cx="9525" cy="9525"/>
            </a:xfrm>
            <a:custGeom>
              <a:avLst/>
              <a:gdLst>
                <a:gd name="connsiteX0" fmla="*/ 10162 w 9525"/>
                <a:gd name="connsiteY0" fmla="*/ 11800 h 9525"/>
                <a:gd name="connsiteX1" fmla="*/ 10162 w 9525"/>
                <a:gd name="connsiteY1" fmla="*/ 11800 h 9525"/>
              </a:gdLst>
              <a:ahLst/>
              <a:cxnLst>
                <a:cxn ang="0">
                  <a:pos x="connsiteX0" y="connsiteY0"/>
                </a:cxn>
                <a:cxn ang="0">
                  <a:pos x="connsiteX1" y="connsiteY1"/>
                </a:cxn>
              </a:cxnLst>
              <a:rect l="l" t="t" r="r" b="b"/>
              <a:pathLst>
                <a:path w="9525" h="9525">
                  <a:moveTo>
                    <a:pt x="10162" y="11800"/>
                  </a:moveTo>
                  <a:cubicBezTo>
                    <a:pt x="8257" y="1323"/>
                    <a:pt x="4447" y="11800"/>
                    <a:pt x="10162" y="11800"/>
                  </a:cubicBezTo>
                  <a:close/>
                </a:path>
              </a:pathLst>
            </a:custGeom>
            <a:grpFill/>
            <a:ln w="9525" cap="flat">
              <a:noFill/>
              <a:prstDash val="solid"/>
              <a:miter/>
            </a:ln>
          </p:spPr>
          <p:txBody>
            <a:bodyPr rtlCol="0" anchor="ctr"/>
            <a:lstStyle/>
            <a:p>
              <a:endParaRPr lang="en-US"/>
            </a:p>
          </p:txBody>
        </p:sp>
        <p:sp>
          <p:nvSpPr>
            <p:cNvPr id="2507" name="Freeform: Shape 2506">
              <a:extLst>
                <a:ext uri="{FF2B5EF4-FFF2-40B4-BE49-F238E27FC236}">
                  <a16:creationId xmlns:a16="http://schemas.microsoft.com/office/drawing/2014/main" xmlns="" id="{6913E003-30E3-421E-9E97-B9C090B9508A}"/>
                </a:ext>
              </a:extLst>
            </p:cNvPr>
            <p:cNvSpPr/>
            <p:nvPr/>
          </p:nvSpPr>
          <p:spPr>
            <a:xfrm>
              <a:off x="7485221" y="1214053"/>
              <a:ext cx="9525" cy="9525"/>
            </a:xfrm>
            <a:custGeom>
              <a:avLst/>
              <a:gdLst>
                <a:gd name="connsiteX0" fmla="*/ 7144 w 9525"/>
                <a:gd name="connsiteY0" fmla="*/ 9909 h 9525"/>
                <a:gd name="connsiteX1" fmla="*/ 7144 w 9525"/>
                <a:gd name="connsiteY1" fmla="*/ 9909 h 9525"/>
              </a:gdLst>
              <a:ahLst/>
              <a:cxnLst>
                <a:cxn ang="0">
                  <a:pos x="connsiteX0" y="connsiteY0"/>
                </a:cxn>
                <a:cxn ang="0">
                  <a:pos x="connsiteX1" y="connsiteY1"/>
                </a:cxn>
              </a:cxnLst>
              <a:rect l="l" t="t" r="r" b="b"/>
              <a:pathLst>
                <a:path w="9525" h="9525">
                  <a:moveTo>
                    <a:pt x="7144" y="9909"/>
                  </a:moveTo>
                  <a:cubicBezTo>
                    <a:pt x="9049" y="8956"/>
                    <a:pt x="13811" y="4194"/>
                    <a:pt x="7144" y="9909"/>
                  </a:cubicBezTo>
                  <a:close/>
                </a:path>
              </a:pathLst>
            </a:custGeom>
            <a:grpFill/>
            <a:ln w="9525" cap="flat">
              <a:noFill/>
              <a:prstDash val="solid"/>
              <a:miter/>
            </a:ln>
          </p:spPr>
          <p:txBody>
            <a:bodyPr rtlCol="0" anchor="ctr"/>
            <a:lstStyle/>
            <a:p>
              <a:endParaRPr lang="en-US"/>
            </a:p>
          </p:txBody>
        </p:sp>
        <p:sp>
          <p:nvSpPr>
            <p:cNvPr id="2508" name="Freeform: Shape 2507">
              <a:extLst>
                <a:ext uri="{FF2B5EF4-FFF2-40B4-BE49-F238E27FC236}">
                  <a16:creationId xmlns:a16="http://schemas.microsoft.com/office/drawing/2014/main" xmlns="" id="{9DF08CDD-561B-42FE-A3C9-FCA033AA53A2}"/>
                </a:ext>
              </a:extLst>
            </p:cNvPr>
            <p:cNvSpPr/>
            <p:nvPr/>
          </p:nvSpPr>
          <p:spPr>
            <a:xfrm>
              <a:off x="7505224" y="1215340"/>
              <a:ext cx="19050" cy="9525"/>
            </a:xfrm>
            <a:custGeom>
              <a:avLst/>
              <a:gdLst>
                <a:gd name="connsiteX0" fmla="*/ 12859 w 19050"/>
                <a:gd name="connsiteY0" fmla="*/ 7670 h 9525"/>
                <a:gd name="connsiteX1" fmla="*/ 7144 w 19050"/>
                <a:gd name="connsiteY1" fmla="*/ 10527 h 9525"/>
                <a:gd name="connsiteX2" fmla="*/ 12859 w 19050"/>
                <a:gd name="connsiteY2" fmla="*/ 7670 h 9525"/>
              </a:gdLst>
              <a:ahLst/>
              <a:cxnLst>
                <a:cxn ang="0">
                  <a:pos x="connsiteX0" y="connsiteY0"/>
                </a:cxn>
                <a:cxn ang="0">
                  <a:pos x="connsiteX1" y="connsiteY1"/>
                </a:cxn>
                <a:cxn ang="0">
                  <a:pos x="connsiteX2" y="connsiteY2"/>
                </a:cxn>
              </a:cxnLst>
              <a:rect l="l" t="t" r="r" b="b"/>
              <a:pathLst>
                <a:path w="19050" h="9525">
                  <a:moveTo>
                    <a:pt x="12859" y="7670"/>
                  </a:moveTo>
                  <a:cubicBezTo>
                    <a:pt x="10001" y="5765"/>
                    <a:pt x="8096" y="9575"/>
                    <a:pt x="7144" y="10527"/>
                  </a:cubicBezTo>
                  <a:cubicBezTo>
                    <a:pt x="10954" y="8622"/>
                    <a:pt x="10001" y="10527"/>
                    <a:pt x="12859" y="7670"/>
                  </a:cubicBezTo>
                  <a:close/>
                </a:path>
              </a:pathLst>
            </a:custGeom>
            <a:grpFill/>
            <a:ln w="9525" cap="flat">
              <a:noFill/>
              <a:prstDash val="solid"/>
              <a:miter/>
            </a:ln>
          </p:spPr>
          <p:txBody>
            <a:bodyPr rtlCol="0" anchor="ctr"/>
            <a:lstStyle/>
            <a:p>
              <a:endParaRPr lang="en-US"/>
            </a:p>
          </p:txBody>
        </p:sp>
        <p:sp>
          <p:nvSpPr>
            <p:cNvPr id="2509" name="Freeform: Shape 2508">
              <a:extLst>
                <a:ext uri="{FF2B5EF4-FFF2-40B4-BE49-F238E27FC236}">
                  <a16:creationId xmlns:a16="http://schemas.microsoft.com/office/drawing/2014/main" xmlns="" id="{2F157245-B38E-460A-85E2-C7DE12998471}"/>
                </a:ext>
              </a:extLst>
            </p:cNvPr>
            <p:cNvSpPr/>
            <p:nvPr/>
          </p:nvSpPr>
          <p:spPr>
            <a:xfrm>
              <a:off x="7491889" y="1184066"/>
              <a:ext cx="9525" cy="9525"/>
            </a:xfrm>
            <a:custGeom>
              <a:avLst/>
              <a:gdLst>
                <a:gd name="connsiteX0" fmla="*/ 7144 w 9525"/>
                <a:gd name="connsiteY0" fmla="*/ 10368 h 9525"/>
                <a:gd name="connsiteX1" fmla="*/ 7144 w 9525"/>
                <a:gd name="connsiteY1" fmla="*/ 10368 h 9525"/>
              </a:gdLst>
              <a:ahLst/>
              <a:cxnLst>
                <a:cxn ang="0">
                  <a:pos x="connsiteX0" y="connsiteY0"/>
                </a:cxn>
                <a:cxn ang="0">
                  <a:pos x="connsiteX1" y="connsiteY1"/>
                </a:cxn>
              </a:cxnLst>
              <a:rect l="l" t="t" r="r" b="b"/>
              <a:pathLst>
                <a:path w="9525" h="9525">
                  <a:moveTo>
                    <a:pt x="7144" y="10368"/>
                  </a:moveTo>
                  <a:cubicBezTo>
                    <a:pt x="10001" y="6558"/>
                    <a:pt x="10001" y="5606"/>
                    <a:pt x="7144" y="10368"/>
                  </a:cubicBezTo>
                  <a:close/>
                </a:path>
              </a:pathLst>
            </a:custGeom>
            <a:grpFill/>
            <a:ln w="9525" cap="flat">
              <a:noFill/>
              <a:prstDash val="solid"/>
              <a:miter/>
            </a:ln>
          </p:spPr>
          <p:txBody>
            <a:bodyPr rtlCol="0" anchor="ctr"/>
            <a:lstStyle/>
            <a:p>
              <a:endParaRPr lang="en-US"/>
            </a:p>
          </p:txBody>
        </p:sp>
        <p:sp>
          <p:nvSpPr>
            <p:cNvPr id="2510" name="Freeform: Shape 2509">
              <a:extLst>
                <a:ext uri="{FF2B5EF4-FFF2-40B4-BE49-F238E27FC236}">
                  <a16:creationId xmlns:a16="http://schemas.microsoft.com/office/drawing/2014/main" xmlns="" id="{2F1A270F-E7B6-4A1F-80AD-81D68EF7BEA7}"/>
                </a:ext>
              </a:extLst>
            </p:cNvPr>
            <p:cNvSpPr/>
            <p:nvPr/>
          </p:nvSpPr>
          <p:spPr>
            <a:xfrm>
              <a:off x="7658576" y="119205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8096"/>
                    <a:pt x="7144" y="9049"/>
                    <a:pt x="7144" y="9049"/>
                  </a:cubicBezTo>
                  <a:close/>
                </a:path>
              </a:pathLst>
            </a:custGeom>
            <a:grpFill/>
            <a:ln w="9525" cap="flat">
              <a:noFill/>
              <a:prstDash val="solid"/>
              <a:miter/>
            </a:ln>
          </p:spPr>
          <p:txBody>
            <a:bodyPr rtlCol="0" anchor="ctr"/>
            <a:lstStyle/>
            <a:p>
              <a:endParaRPr lang="en-US"/>
            </a:p>
          </p:txBody>
        </p:sp>
        <p:sp>
          <p:nvSpPr>
            <p:cNvPr id="2511" name="Freeform: Shape 2510">
              <a:extLst>
                <a:ext uri="{FF2B5EF4-FFF2-40B4-BE49-F238E27FC236}">
                  <a16:creationId xmlns:a16="http://schemas.microsoft.com/office/drawing/2014/main" xmlns="" id="{06616EC4-9D5B-4383-B05F-E7EF4958565E}"/>
                </a:ext>
              </a:extLst>
            </p:cNvPr>
            <p:cNvSpPr/>
            <p:nvPr/>
          </p:nvSpPr>
          <p:spPr>
            <a:xfrm>
              <a:off x="7632859" y="1174908"/>
              <a:ext cx="57150" cy="66675"/>
            </a:xfrm>
            <a:custGeom>
              <a:avLst/>
              <a:gdLst>
                <a:gd name="connsiteX0" fmla="*/ 7144 w 57150"/>
                <a:gd name="connsiteY0" fmla="*/ 59531 h 66675"/>
                <a:gd name="connsiteX1" fmla="*/ 52864 w 57150"/>
                <a:gd name="connsiteY1" fmla="*/ 7144 h 66675"/>
                <a:gd name="connsiteX2" fmla="*/ 39529 w 57150"/>
                <a:gd name="connsiteY2" fmla="*/ 23336 h 66675"/>
                <a:gd name="connsiteX3" fmla="*/ 30956 w 57150"/>
                <a:gd name="connsiteY3" fmla="*/ 46196 h 66675"/>
                <a:gd name="connsiteX4" fmla="*/ 33814 w 57150"/>
                <a:gd name="connsiteY4" fmla="*/ 26194 h 66675"/>
                <a:gd name="connsiteX5" fmla="*/ 7144 w 57150"/>
                <a:gd name="connsiteY5" fmla="*/ 5953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66675">
                  <a:moveTo>
                    <a:pt x="7144" y="59531"/>
                  </a:moveTo>
                  <a:cubicBezTo>
                    <a:pt x="9049" y="58579"/>
                    <a:pt x="60484" y="55721"/>
                    <a:pt x="52864" y="7144"/>
                  </a:cubicBezTo>
                  <a:cubicBezTo>
                    <a:pt x="51911" y="23336"/>
                    <a:pt x="47149" y="29051"/>
                    <a:pt x="39529" y="23336"/>
                  </a:cubicBezTo>
                  <a:cubicBezTo>
                    <a:pt x="41434" y="25241"/>
                    <a:pt x="57626" y="50006"/>
                    <a:pt x="30956" y="46196"/>
                  </a:cubicBezTo>
                  <a:cubicBezTo>
                    <a:pt x="40481" y="37624"/>
                    <a:pt x="41434" y="30956"/>
                    <a:pt x="33814" y="26194"/>
                  </a:cubicBezTo>
                  <a:cubicBezTo>
                    <a:pt x="24289" y="37624"/>
                    <a:pt x="15716" y="49054"/>
                    <a:pt x="7144" y="59531"/>
                  </a:cubicBezTo>
                  <a:close/>
                </a:path>
              </a:pathLst>
            </a:custGeom>
            <a:grpFill/>
            <a:ln w="9525" cap="flat">
              <a:noFill/>
              <a:prstDash val="solid"/>
              <a:miter/>
            </a:ln>
          </p:spPr>
          <p:txBody>
            <a:bodyPr rtlCol="0" anchor="ctr"/>
            <a:lstStyle/>
            <a:p>
              <a:endParaRPr lang="en-US"/>
            </a:p>
          </p:txBody>
        </p:sp>
        <p:sp>
          <p:nvSpPr>
            <p:cNvPr id="2512" name="Freeform: Shape 2511">
              <a:extLst>
                <a:ext uri="{FF2B5EF4-FFF2-40B4-BE49-F238E27FC236}">
                  <a16:creationId xmlns:a16="http://schemas.microsoft.com/office/drawing/2014/main" xmlns="" id="{97E6DB9A-C5B6-474B-9BC6-D8F9A6930485}"/>
                </a:ext>
              </a:extLst>
            </p:cNvPr>
            <p:cNvSpPr/>
            <p:nvPr/>
          </p:nvSpPr>
          <p:spPr>
            <a:xfrm>
              <a:off x="7715726" y="111733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8096" y="7567"/>
                    <a:pt x="8096" y="6615"/>
                    <a:pt x="7144" y="7567"/>
                  </a:cubicBezTo>
                  <a:close/>
                </a:path>
              </a:pathLst>
            </a:custGeom>
            <a:grpFill/>
            <a:ln w="9525" cap="flat">
              <a:noFill/>
              <a:prstDash val="solid"/>
              <a:miter/>
            </a:ln>
          </p:spPr>
          <p:txBody>
            <a:bodyPr rtlCol="0" anchor="ctr"/>
            <a:lstStyle/>
            <a:p>
              <a:endParaRPr lang="en-US"/>
            </a:p>
          </p:txBody>
        </p:sp>
        <p:sp>
          <p:nvSpPr>
            <p:cNvPr id="2513" name="Freeform: Shape 2512">
              <a:extLst>
                <a:ext uri="{FF2B5EF4-FFF2-40B4-BE49-F238E27FC236}">
                  <a16:creationId xmlns:a16="http://schemas.microsoft.com/office/drawing/2014/main" xmlns="" id="{A7D9E5B9-2BF1-44D7-8FA3-DED0CA7C724E}"/>
                </a:ext>
              </a:extLst>
            </p:cNvPr>
            <p:cNvSpPr/>
            <p:nvPr/>
          </p:nvSpPr>
          <p:spPr>
            <a:xfrm>
              <a:off x="7712869" y="1120616"/>
              <a:ext cx="19050" cy="9525"/>
            </a:xfrm>
            <a:custGeom>
              <a:avLst/>
              <a:gdLst>
                <a:gd name="connsiteX0" fmla="*/ 7144 w 19050"/>
                <a:gd name="connsiteY0" fmla="*/ 7144 h 9525"/>
                <a:gd name="connsiteX1" fmla="*/ 7144 w 19050"/>
                <a:gd name="connsiteY1" fmla="*/ 7144 h 9525"/>
              </a:gdLst>
              <a:ahLst/>
              <a:cxnLst>
                <a:cxn ang="0">
                  <a:pos x="connsiteX0" y="connsiteY0"/>
                </a:cxn>
                <a:cxn ang="0">
                  <a:pos x="connsiteX1" y="connsiteY1"/>
                </a:cxn>
              </a:cxnLst>
              <a:rect l="l" t="t" r="r" b="b"/>
              <a:pathLst>
                <a:path w="19050" h="9525">
                  <a:moveTo>
                    <a:pt x="7144" y="7144"/>
                  </a:moveTo>
                  <a:cubicBezTo>
                    <a:pt x="17621" y="10954"/>
                    <a:pt x="11906" y="9049"/>
                    <a:pt x="7144" y="7144"/>
                  </a:cubicBezTo>
                  <a:close/>
                </a:path>
              </a:pathLst>
            </a:custGeom>
            <a:grpFill/>
            <a:ln w="9525" cap="flat">
              <a:noFill/>
              <a:prstDash val="solid"/>
              <a:miter/>
            </a:ln>
          </p:spPr>
          <p:txBody>
            <a:bodyPr rtlCol="0" anchor="ctr"/>
            <a:lstStyle/>
            <a:p>
              <a:endParaRPr lang="en-US"/>
            </a:p>
          </p:txBody>
        </p:sp>
        <p:sp>
          <p:nvSpPr>
            <p:cNvPr id="2514" name="Freeform: Shape 2513">
              <a:extLst>
                <a:ext uri="{FF2B5EF4-FFF2-40B4-BE49-F238E27FC236}">
                  <a16:creationId xmlns:a16="http://schemas.microsoft.com/office/drawing/2014/main" xmlns="" id="{DBAE94DB-887F-4FFB-AB04-1D96CFF0903D}"/>
                </a:ext>
              </a:extLst>
            </p:cNvPr>
            <p:cNvSpPr/>
            <p:nvPr/>
          </p:nvSpPr>
          <p:spPr>
            <a:xfrm>
              <a:off x="7707467" y="1127410"/>
              <a:ext cx="19050" cy="19050"/>
            </a:xfrm>
            <a:custGeom>
              <a:avLst/>
              <a:gdLst>
                <a:gd name="connsiteX0" fmla="*/ 15403 w 19050"/>
                <a:gd name="connsiteY0" fmla="*/ 18447 h 19050"/>
                <a:gd name="connsiteX1" fmla="*/ 15403 w 19050"/>
                <a:gd name="connsiteY1" fmla="*/ 18447 h 19050"/>
              </a:gdLst>
              <a:ahLst/>
              <a:cxnLst>
                <a:cxn ang="0">
                  <a:pos x="connsiteX0" y="connsiteY0"/>
                </a:cxn>
                <a:cxn ang="0">
                  <a:pos x="connsiteX1" y="connsiteY1"/>
                </a:cxn>
              </a:cxnLst>
              <a:rect l="l" t="t" r="r" b="b"/>
              <a:pathLst>
                <a:path w="19050" h="19050">
                  <a:moveTo>
                    <a:pt x="15403" y="18447"/>
                  </a:moveTo>
                  <a:cubicBezTo>
                    <a:pt x="16355" y="13685"/>
                    <a:pt x="-3647" y="-4413"/>
                    <a:pt x="15403" y="18447"/>
                  </a:cubicBezTo>
                  <a:close/>
                </a:path>
              </a:pathLst>
            </a:custGeom>
            <a:grpFill/>
            <a:ln w="9525" cap="flat">
              <a:noFill/>
              <a:prstDash val="solid"/>
              <a:miter/>
            </a:ln>
          </p:spPr>
          <p:txBody>
            <a:bodyPr rtlCol="0" anchor="ctr"/>
            <a:lstStyle/>
            <a:p>
              <a:endParaRPr lang="en-US"/>
            </a:p>
          </p:txBody>
        </p:sp>
        <p:sp>
          <p:nvSpPr>
            <p:cNvPr id="2515" name="Freeform: Shape 2514">
              <a:extLst>
                <a:ext uri="{FF2B5EF4-FFF2-40B4-BE49-F238E27FC236}">
                  <a16:creationId xmlns:a16="http://schemas.microsoft.com/office/drawing/2014/main" xmlns="" id="{44C0BEFA-C22C-46E0-87CF-1873565D0502}"/>
                </a:ext>
              </a:extLst>
            </p:cNvPr>
            <p:cNvSpPr/>
            <p:nvPr/>
          </p:nvSpPr>
          <p:spPr>
            <a:xfrm>
              <a:off x="7687402" y="1167684"/>
              <a:ext cx="9525" cy="9525"/>
            </a:xfrm>
            <a:custGeom>
              <a:avLst/>
              <a:gdLst>
                <a:gd name="connsiteX0" fmla="*/ 9750 w 9525"/>
                <a:gd name="connsiteY0" fmla="*/ 8653 h 9525"/>
                <a:gd name="connsiteX1" fmla="*/ 9750 w 9525"/>
                <a:gd name="connsiteY1" fmla="*/ 8653 h 9525"/>
              </a:gdLst>
              <a:ahLst/>
              <a:cxnLst>
                <a:cxn ang="0">
                  <a:pos x="connsiteX0" y="connsiteY0"/>
                </a:cxn>
                <a:cxn ang="0">
                  <a:pos x="connsiteX1" y="connsiteY1"/>
                </a:cxn>
              </a:cxnLst>
              <a:rect l="l" t="t" r="r" b="b"/>
              <a:pathLst>
                <a:path w="9525" h="9525">
                  <a:moveTo>
                    <a:pt x="9750" y="8653"/>
                  </a:moveTo>
                  <a:cubicBezTo>
                    <a:pt x="7845" y="7700"/>
                    <a:pt x="4988" y="5795"/>
                    <a:pt x="9750" y="8653"/>
                  </a:cubicBezTo>
                  <a:close/>
                </a:path>
              </a:pathLst>
            </a:custGeom>
            <a:grpFill/>
            <a:ln w="9525" cap="flat">
              <a:noFill/>
              <a:prstDash val="solid"/>
              <a:miter/>
            </a:ln>
          </p:spPr>
          <p:txBody>
            <a:bodyPr rtlCol="0" anchor="ctr"/>
            <a:lstStyle/>
            <a:p>
              <a:endParaRPr lang="en-US"/>
            </a:p>
          </p:txBody>
        </p:sp>
        <p:sp>
          <p:nvSpPr>
            <p:cNvPr id="2516" name="Freeform: Shape 2515">
              <a:extLst>
                <a:ext uri="{FF2B5EF4-FFF2-40B4-BE49-F238E27FC236}">
                  <a16:creationId xmlns:a16="http://schemas.microsoft.com/office/drawing/2014/main" xmlns="" id="{8F8C49ED-4E6B-49DC-B62A-447C260E646C}"/>
                </a:ext>
              </a:extLst>
            </p:cNvPr>
            <p:cNvSpPr/>
            <p:nvPr/>
          </p:nvSpPr>
          <p:spPr>
            <a:xfrm>
              <a:off x="7689056" y="1162889"/>
              <a:ext cx="9525" cy="9525"/>
            </a:xfrm>
            <a:custGeom>
              <a:avLst/>
              <a:gdLst>
                <a:gd name="connsiteX0" fmla="*/ 7144 w 9525"/>
                <a:gd name="connsiteY0" fmla="*/ 11543 h 9525"/>
                <a:gd name="connsiteX1" fmla="*/ 7144 w 9525"/>
                <a:gd name="connsiteY1" fmla="*/ 11543 h 9525"/>
              </a:gdLst>
              <a:ahLst/>
              <a:cxnLst>
                <a:cxn ang="0">
                  <a:pos x="connsiteX0" y="connsiteY0"/>
                </a:cxn>
                <a:cxn ang="0">
                  <a:pos x="connsiteX1" y="connsiteY1"/>
                </a:cxn>
              </a:cxnLst>
              <a:rect l="l" t="t" r="r" b="b"/>
              <a:pathLst>
                <a:path w="9525" h="9525">
                  <a:moveTo>
                    <a:pt x="7144" y="11543"/>
                  </a:moveTo>
                  <a:cubicBezTo>
                    <a:pt x="7144" y="7733"/>
                    <a:pt x="8096" y="3923"/>
                    <a:pt x="7144" y="11543"/>
                  </a:cubicBezTo>
                  <a:close/>
                </a:path>
              </a:pathLst>
            </a:custGeom>
            <a:grpFill/>
            <a:ln w="9525" cap="flat">
              <a:noFill/>
              <a:prstDash val="solid"/>
              <a:miter/>
            </a:ln>
          </p:spPr>
          <p:txBody>
            <a:bodyPr rtlCol="0" anchor="ctr"/>
            <a:lstStyle/>
            <a:p>
              <a:endParaRPr lang="en-US"/>
            </a:p>
          </p:txBody>
        </p:sp>
        <p:sp>
          <p:nvSpPr>
            <p:cNvPr id="2517" name="Freeform: Shape 2516">
              <a:extLst>
                <a:ext uri="{FF2B5EF4-FFF2-40B4-BE49-F238E27FC236}">
                  <a16:creationId xmlns:a16="http://schemas.microsoft.com/office/drawing/2014/main" xmlns="" id="{B57DB987-9CD0-4945-A980-0759694DE894}"/>
                </a:ext>
              </a:extLst>
            </p:cNvPr>
            <p:cNvSpPr/>
            <p:nvPr/>
          </p:nvSpPr>
          <p:spPr>
            <a:xfrm>
              <a:off x="7698581" y="1153953"/>
              <a:ext cx="9525" cy="9525"/>
            </a:xfrm>
            <a:custGeom>
              <a:avLst/>
              <a:gdLst>
                <a:gd name="connsiteX0" fmla="*/ 7144 w 9525"/>
                <a:gd name="connsiteY0" fmla="*/ 10954 h 9525"/>
                <a:gd name="connsiteX1" fmla="*/ 10954 w 9525"/>
                <a:gd name="connsiteY1" fmla="*/ 7144 h 9525"/>
                <a:gd name="connsiteX2" fmla="*/ 7144 w 9525"/>
                <a:gd name="connsiteY2" fmla="*/ 10954 h 9525"/>
              </a:gdLst>
              <a:ahLst/>
              <a:cxnLst>
                <a:cxn ang="0">
                  <a:pos x="connsiteX0" y="connsiteY0"/>
                </a:cxn>
                <a:cxn ang="0">
                  <a:pos x="connsiteX1" y="connsiteY1"/>
                </a:cxn>
                <a:cxn ang="0">
                  <a:pos x="connsiteX2" y="connsiteY2"/>
                </a:cxn>
              </a:cxnLst>
              <a:rect l="l" t="t" r="r" b="b"/>
              <a:pathLst>
                <a:path w="9525" h="9525">
                  <a:moveTo>
                    <a:pt x="7144" y="10954"/>
                  </a:moveTo>
                  <a:cubicBezTo>
                    <a:pt x="8096" y="10001"/>
                    <a:pt x="10001" y="9049"/>
                    <a:pt x="10954" y="7144"/>
                  </a:cubicBezTo>
                  <a:lnTo>
                    <a:pt x="7144" y="10954"/>
                  </a:lnTo>
                  <a:close/>
                </a:path>
              </a:pathLst>
            </a:custGeom>
            <a:grpFill/>
            <a:ln w="9525" cap="flat">
              <a:noFill/>
              <a:prstDash val="solid"/>
              <a:miter/>
            </a:ln>
          </p:spPr>
          <p:txBody>
            <a:bodyPr rtlCol="0" anchor="ctr"/>
            <a:lstStyle/>
            <a:p>
              <a:endParaRPr lang="en-US"/>
            </a:p>
          </p:txBody>
        </p:sp>
        <p:sp>
          <p:nvSpPr>
            <p:cNvPr id="2518" name="Freeform: Shape 2517">
              <a:extLst>
                <a:ext uri="{FF2B5EF4-FFF2-40B4-BE49-F238E27FC236}">
                  <a16:creationId xmlns:a16="http://schemas.microsoft.com/office/drawing/2014/main" xmlns="" id="{91FD8116-F3CC-420D-9C1D-7799AF33C74E}"/>
                </a:ext>
              </a:extLst>
            </p:cNvPr>
            <p:cNvSpPr/>
            <p:nvPr/>
          </p:nvSpPr>
          <p:spPr>
            <a:xfrm>
              <a:off x="7695724" y="1157128"/>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7144" y="9684"/>
                    <a:pt x="15716" y="3969"/>
                    <a:pt x="7144" y="9684"/>
                  </a:cubicBezTo>
                  <a:close/>
                </a:path>
              </a:pathLst>
            </a:custGeom>
            <a:grpFill/>
            <a:ln w="9525" cap="flat">
              <a:noFill/>
              <a:prstDash val="solid"/>
              <a:miter/>
            </a:ln>
          </p:spPr>
          <p:txBody>
            <a:bodyPr rtlCol="0" anchor="ctr"/>
            <a:lstStyle/>
            <a:p>
              <a:endParaRPr lang="en-US"/>
            </a:p>
          </p:txBody>
        </p:sp>
        <p:sp>
          <p:nvSpPr>
            <p:cNvPr id="2519" name="Freeform: Shape 2518">
              <a:extLst>
                <a:ext uri="{FF2B5EF4-FFF2-40B4-BE49-F238E27FC236}">
                  <a16:creationId xmlns:a16="http://schemas.microsoft.com/office/drawing/2014/main" xmlns="" id="{1299F597-C938-4D95-AAFB-B6331CB6E47D}"/>
                </a:ext>
              </a:extLst>
            </p:cNvPr>
            <p:cNvSpPr/>
            <p:nvPr/>
          </p:nvSpPr>
          <p:spPr>
            <a:xfrm>
              <a:off x="7691914" y="1162823"/>
              <a:ext cx="19050" cy="9525"/>
            </a:xfrm>
            <a:custGeom>
              <a:avLst/>
              <a:gdLst>
                <a:gd name="connsiteX0" fmla="*/ 7144 w 19050"/>
                <a:gd name="connsiteY0" fmla="*/ 8751 h 9525"/>
                <a:gd name="connsiteX1" fmla="*/ 7144 w 19050"/>
                <a:gd name="connsiteY1" fmla="*/ 8751 h 9525"/>
              </a:gdLst>
              <a:ahLst/>
              <a:cxnLst>
                <a:cxn ang="0">
                  <a:pos x="connsiteX0" y="connsiteY0"/>
                </a:cxn>
                <a:cxn ang="0">
                  <a:pos x="connsiteX1" y="connsiteY1"/>
                </a:cxn>
              </a:cxnLst>
              <a:rect l="l" t="t" r="r" b="b"/>
              <a:pathLst>
                <a:path w="19050" h="9525">
                  <a:moveTo>
                    <a:pt x="7144" y="8751"/>
                  </a:moveTo>
                  <a:cubicBezTo>
                    <a:pt x="12859" y="11609"/>
                    <a:pt x="21431" y="3989"/>
                    <a:pt x="7144" y="8751"/>
                  </a:cubicBezTo>
                  <a:close/>
                </a:path>
              </a:pathLst>
            </a:custGeom>
            <a:grpFill/>
            <a:ln w="9525" cap="flat">
              <a:noFill/>
              <a:prstDash val="solid"/>
              <a:miter/>
            </a:ln>
          </p:spPr>
          <p:txBody>
            <a:bodyPr rtlCol="0" anchor="ctr"/>
            <a:lstStyle/>
            <a:p>
              <a:endParaRPr lang="en-US"/>
            </a:p>
          </p:txBody>
        </p:sp>
        <p:sp>
          <p:nvSpPr>
            <p:cNvPr id="2520" name="Freeform: Shape 2519">
              <a:extLst>
                <a:ext uri="{FF2B5EF4-FFF2-40B4-BE49-F238E27FC236}">
                  <a16:creationId xmlns:a16="http://schemas.microsoft.com/office/drawing/2014/main" xmlns="" id="{09D3641E-097A-43CE-8BCC-D7698E694E70}"/>
                </a:ext>
              </a:extLst>
            </p:cNvPr>
            <p:cNvSpPr/>
            <p:nvPr/>
          </p:nvSpPr>
          <p:spPr>
            <a:xfrm>
              <a:off x="7517606" y="1176886"/>
              <a:ext cx="9525" cy="9525"/>
            </a:xfrm>
            <a:custGeom>
              <a:avLst/>
              <a:gdLst>
                <a:gd name="connsiteX0" fmla="*/ 7144 w 9525"/>
                <a:gd name="connsiteY0" fmla="*/ 11833 h 9525"/>
                <a:gd name="connsiteX1" fmla="*/ 7144 w 9525"/>
                <a:gd name="connsiteY1" fmla="*/ 11833 h 9525"/>
              </a:gdLst>
              <a:ahLst/>
              <a:cxnLst>
                <a:cxn ang="0">
                  <a:pos x="connsiteX0" y="connsiteY0"/>
                </a:cxn>
                <a:cxn ang="0">
                  <a:pos x="connsiteX1" y="connsiteY1"/>
                </a:cxn>
              </a:cxnLst>
              <a:rect l="l" t="t" r="r" b="b"/>
              <a:pathLst>
                <a:path w="9525" h="9525">
                  <a:moveTo>
                    <a:pt x="7144" y="11833"/>
                  </a:moveTo>
                  <a:cubicBezTo>
                    <a:pt x="9049" y="2308"/>
                    <a:pt x="7144" y="9928"/>
                    <a:pt x="7144" y="11833"/>
                  </a:cubicBezTo>
                  <a:close/>
                </a:path>
              </a:pathLst>
            </a:custGeom>
            <a:grpFill/>
            <a:ln w="9525" cap="flat">
              <a:noFill/>
              <a:prstDash val="solid"/>
              <a:miter/>
            </a:ln>
          </p:spPr>
          <p:txBody>
            <a:bodyPr rtlCol="0" anchor="ctr"/>
            <a:lstStyle/>
            <a:p>
              <a:endParaRPr lang="en-US"/>
            </a:p>
          </p:txBody>
        </p:sp>
        <p:sp>
          <p:nvSpPr>
            <p:cNvPr id="2521" name="Freeform: Shape 2520">
              <a:extLst>
                <a:ext uri="{FF2B5EF4-FFF2-40B4-BE49-F238E27FC236}">
                  <a16:creationId xmlns:a16="http://schemas.microsoft.com/office/drawing/2014/main" xmlns="" id="{C3E82A81-1BA7-47D5-9CC0-079FB68EBFA1}"/>
                </a:ext>
              </a:extLst>
            </p:cNvPr>
            <p:cNvSpPr/>
            <p:nvPr/>
          </p:nvSpPr>
          <p:spPr>
            <a:xfrm>
              <a:off x="7534751" y="1171098"/>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7144" y="9049"/>
                    <a:pt x="7144" y="8096"/>
                    <a:pt x="7144" y="7144"/>
                  </a:cubicBezTo>
                  <a:cubicBezTo>
                    <a:pt x="7144" y="8096"/>
                    <a:pt x="7144" y="9049"/>
                    <a:pt x="7144" y="10001"/>
                  </a:cubicBezTo>
                  <a:close/>
                </a:path>
              </a:pathLst>
            </a:custGeom>
            <a:grpFill/>
            <a:ln w="9525" cap="flat">
              <a:noFill/>
              <a:prstDash val="solid"/>
              <a:miter/>
            </a:ln>
          </p:spPr>
          <p:txBody>
            <a:bodyPr rtlCol="0" anchor="ctr"/>
            <a:lstStyle/>
            <a:p>
              <a:endParaRPr lang="en-US"/>
            </a:p>
          </p:txBody>
        </p:sp>
        <p:sp>
          <p:nvSpPr>
            <p:cNvPr id="2522" name="Freeform: Shape 2521">
              <a:extLst>
                <a:ext uri="{FF2B5EF4-FFF2-40B4-BE49-F238E27FC236}">
                  <a16:creationId xmlns:a16="http://schemas.microsoft.com/office/drawing/2014/main" xmlns="" id="{224E26CD-B825-4E3A-AE32-C7A160575349}"/>
                </a:ext>
              </a:extLst>
            </p:cNvPr>
            <p:cNvSpPr/>
            <p:nvPr/>
          </p:nvSpPr>
          <p:spPr>
            <a:xfrm>
              <a:off x="7529036" y="1143476"/>
              <a:ext cx="19050" cy="38100"/>
            </a:xfrm>
            <a:custGeom>
              <a:avLst/>
              <a:gdLst>
                <a:gd name="connsiteX0" fmla="*/ 7144 w 19050"/>
                <a:gd name="connsiteY0" fmla="*/ 7144 h 38100"/>
                <a:gd name="connsiteX1" fmla="*/ 13811 w 19050"/>
                <a:gd name="connsiteY1" fmla="*/ 34766 h 38100"/>
                <a:gd name="connsiteX2" fmla="*/ 7144 w 19050"/>
                <a:gd name="connsiteY2" fmla="*/ 7144 h 38100"/>
              </a:gdLst>
              <a:ahLst/>
              <a:cxnLst>
                <a:cxn ang="0">
                  <a:pos x="connsiteX0" y="connsiteY0"/>
                </a:cxn>
                <a:cxn ang="0">
                  <a:pos x="connsiteX1" y="connsiteY1"/>
                </a:cxn>
                <a:cxn ang="0">
                  <a:pos x="connsiteX2" y="connsiteY2"/>
                </a:cxn>
              </a:cxnLst>
              <a:rect l="l" t="t" r="r" b="b"/>
              <a:pathLst>
                <a:path w="19050" h="38100">
                  <a:moveTo>
                    <a:pt x="7144" y="7144"/>
                  </a:moveTo>
                  <a:cubicBezTo>
                    <a:pt x="13811" y="9049"/>
                    <a:pt x="13811" y="23336"/>
                    <a:pt x="13811" y="34766"/>
                  </a:cubicBezTo>
                  <a:cubicBezTo>
                    <a:pt x="25241" y="10954"/>
                    <a:pt x="10954" y="13811"/>
                    <a:pt x="7144" y="7144"/>
                  </a:cubicBezTo>
                  <a:close/>
                </a:path>
              </a:pathLst>
            </a:custGeom>
            <a:grpFill/>
            <a:ln w="9525" cap="flat">
              <a:noFill/>
              <a:prstDash val="solid"/>
              <a:miter/>
            </a:ln>
          </p:spPr>
          <p:txBody>
            <a:bodyPr rtlCol="0" anchor="ctr"/>
            <a:lstStyle/>
            <a:p>
              <a:endParaRPr lang="en-US"/>
            </a:p>
          </p:txBody>
        </p:sp>
        <p:sp>
          <p:nvSpPr>
            <p:cNvPr id="2523" name="Freeform: Shape 2522">
              <a:extLst>
                <a:ext uri="{FF2B5EF4-FFF2-40B4-BE49-F238E27FC236}">
                  <a16:creationId xmlns:a16="http://schemas.microsoft.com/office/drawing/2014/main" xmlns="" id="{84E80803-0E0B-4FB2-95AD-0694D1FCA0B9}"/>
                </a:ext>
              </a:extLst>
            </p:cNvPr>
            <p:cNvSpPr/>
            <p:nvPr/>
          </p:nvSpPr>
          <p:spPr>
            <a:xfrm>
              <a:off x="7516654" y="1138713"/>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7144" y="7144"/>
                    <a:pt x="7144" y="8096"/>
                    <a:pt x="7144" y="9049"/>
                  </a:cubicBezTo>
                  <a:cubicBezTo>
                    <a:pt x="9049" y="11906"/>
                    <a:pt x="8096" y="8096"/>
                    <a:pt x="9049" y="7144"/>
                  </a:cubicBezTo>
                  <a:close/>
                </a:path>
              </a:pathLst>
            </a:custGeom>
            <a:grpFill/>
            <a:ln w="9525" cap="flat">
              <a:noFill/>
              <a:prstDash val="solid"/>
              <a:miter/>
            </a:ln>
          </p:spPr>
          <p:txBody>
            <a:bodyPr rtlCol="0" anchor="ctr"/>
            <a:lstStyle/>
            <a:p>
              <a:endParaRPr lang="en-US"/>
            </a:p>
          </p:txBody>
        </p:sp>
        <p:sp>
          <p:nvSpPr>
            <p:cNvPr id="2524" name="Freeform: Shape 2523">
              <a:extLst>
                <a:ext uri="{FF2B5EF4-FFF2-40B4-BE49-F238E27FC236}">
                  <a16:creationId xmlns:a16="http://schemas.microsoft.com/office/drawing/2014/main" xmlns="" id="{2C467DC8-4517-4B15-808B-EF905D427BC6}"/>
                </a:ext>
              </a:extLst>
            </p:cNvPr>
            <p:cNvSpPr/>
            <p:nvPr/>
          </p:nvSpPr>
          <p:spPr>
            <a:xfrm>
              <a:off x="7593057" y="1163019"/>
              <a:ext cx="9525" cy="9525"/>
            </a:xfrm>
            <a:custGeom>
              <a:avLst/>
              <a:gdLst>
                <a:gd name="connsiteX0" fmla="*/ 10751 w 9525"/>
                <a:gd name="connsiteY0" fmla="*/ 11413 h 9525"/>
                <a:gd name="connsiteX1" fmla="*/ 10751 w 9525"/>
                <a:gd name="connsiteY1" fmla="*/ 11413 h 9525"/>
              </a:gdLst>
              <a:ahLst/>
              <a:cxnLst>
                <a:cxn ang="0">
                  <a:pos x="connsiteX0" y="connsiteY0"/>
                </a:cxn>
                <a:cxn ang="0">
                  <a:pos x="connsiteX1" y="connsiteY1"/>
                </a:cxn>
              </a:cxnLst>
              <a:rect l="l" t="t" r="r" b="b"/>
              <a:pathLst>
                <a:path w="9525" h="9525">
                  <a:moveTo>
                    <a:pt x="10751" y="11413"/>
                  </a:moveTo>
                  <a:cubicBezTo>
                    <a:pt x="5036" y="2841"/>
                    <a:pt x="6941" y="9508"/>
                    <a:pt x="10751" y="11413"/>
                  </a:cubicBezTo>
                  <a:close/>
                </a:path>
              </a:pathLst>
            </a:custGeom>
            <a:grpFill/>
            <a:ln w="9525" cap="flat">
              <a:noFill/>
              <a:prstDash val="solid"/>
              <a:miter/>
            </a:ln>
          </p:spPr>
          <p:txBody>
            <a:bodyPr rtlCol="0" anchor="ctr"/>
            <a:lstStyle/>
            <a:p>
              <a:endParaRPr lang="en-US"/>
            </a:p>
          </p:txBody>
        </p:sp>
        <p:sp>
          <p:nvSpPr>
            <p:cNvPr id="2525" name="Freeform: Shape 2524">
              <a:extLst>
                <a:ext uri="{FF2B5EF4-FFF2-40B4-BE49-F238E27FC236}">
                  <a16:creationId xmlns:a16="http://schemas.microsoft.com/office/drawing/2014/main" xmlns="" id="{B81079AA-9776-4B07-9692-0B2EDEC93805}"/>
                </a:ext>
              </a:extLst>
            </p:cNvPr>
            <p:cNvSpPr/>
            <p:nvPr/>
          </p:nvSpPr>
          <p:spPr>
            <a:xfrm>
              <a:off x="7590949" y="116728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7144"/>
                    <a:pt x="7144" y="7144"/>
                    <a:pt x="7144" y="9049"/>
                  </a:cubicBezTo>
                  <a:close/>
                </a:path>
              </a:pathLst>
            </a:custGeom>
            <a:grpFill/>
            <a:ln w="9525" cap="flat">
              <a:noFill/>
              <a:prstDash val="solid"/>
              <a:miter/>
            </a:ln>
          </p:spPr>
          <p:txBody>
            <a:bodyPr rtlCol="0" anchor="ctr"/>
            <a:lstStyle/>
            <a:p>
              <a:endParaRPr lang="en-US"/>
            </a:p>
          </p:txBody>
        </p:sp>
        <p:sp>
          <p:nvSpPr>
            <p:cNvPr id="2526" name="Freeform: Shape 2525">
              <a:extLst>
                <a:ext uri="{FF2B5EF4-FFF2-40B4-BE49-F238E27FC236}">
                  <a16:creationId xmlns:a16="http://schemas.microsoft.com/office/drawing/2014/main" xmlns="" id="{D8673D68-57DC-4AFA-A8B6-A175795AE629}"/>
                </a:ext>
              </a:extLst>
            </p:cNvPr>
            <p:cNvSpPr/>
            <p:nvPr/>
          </p:nvSpPr>
          <p:spPr>
            <a:xfrm>
              <a:off x="7596902" y="116824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2527" name="Freeform: Shape 2526">
              <a:extLst>
                <a:ext uri="{FF2B5EF4-FFF2-40B4-BE49-F238E27FC236}">
                  <a16:creationId xmlns:a16="http://schemas.microsoft.com/office/drawing/2014/main" xmlns="" id="{69502675-A068-4877-AFC0-9847A33CB4F2}"/>
                </a:ext>
              </a:extLst>
            </p:cNvPr>
            <p:cNvSpPr/>
            <p:nvPr/>
          </p:nvSpPr>
          <p:spPr>
            <a:xfrm>
              <a:off x="7710011" y="1143476"/>
              <a:ext cx="9525" cy="9525"/>
            </a:xfrm>
            <a:custGeom>
              <a:avLst/>
              <a:gdLst>
                <a:gd name="connsiteX0" fmla="*/ 7144 w 9525"/>
                <a:gd name="connsiteY0" fmla="*/ 10001 h 9525"/>
                <a:gd name="connsiteX1" fmla="*/ 10001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9049" y="11906"/>
                    <a:pt x="10001" y="8096"/>
                    <a:pt x="10001" y="7144"/>
                  </a:cubicBezTo>
                  <a:cubicBezTo>
                    <a:pt x="8096" y="7144"/>
                    <a:pt x="7144" y="8096"/>
                    <a:pt x="7144" y="10001"/>
                  </a:cubicBezTo>
                  <a:close/>
                </a:path>
              </a:pathLst>
            </a:custGeom>
            <a:grpFill/>
            <a:ln w="9525" cap="flat">
              <a:noFill/>
              <a:prstDash val="solid"/>
              <a:miter/>
            </a:ln>
          </p:spPr>
          <p:txBody>
            <a:bodyPr rtlCol="0" anchor="ctr"/>
            <a:lstStyle/>
            <a:p>
              <a:endParaRPr lang="en-US"/>
            </a:p>
          </p:txBody>
        </p:sp>
        <p:sp>
          <p:nvSpPr>
            <p:cNvPr id="2528" name="Freeform: Shape 2527">
              <a:extLst>
                <a:ext uri="{FF2B5EF4-FFF2-40B4-BE49-F238E27FC236}">
                  <a16:creationId xmlns:a16="http://schemas.microsoft.com/office/drawing/2014/main" xmlns="" id="{1764865F-2EA7-4446-B724-CE427BC5AE34}"/>
                </a:ext>
              </a:extLst>
            </p:cNvPr>
            <p:cNvSpPr/>
            <p:nvPr/>
          </p:nvSpPr>
          <p:spPr>
            <a:xfrm>
              <a:off x="7750969" y="1052036"/>
              <a:ext cx="9525" cy="9525"/>
            </a:xfrm>
            <a:custGeom>
              <a:avLst/>
              <a:gdLst>
                <a:gd name="connsiteX0" fmla="*/ 7144 w 9525"/>
                <a:gd name="connsiteY0" fmla="*/ 8096 h 9525"/>
                <a:gd name="connsiteX1" fmla="*/ 10001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10001" y="7144"/>
                  </a:lnTo>
                  <a:cubicBezTo>
                    <a:pt x="8096" y="7144"/>
                    <a:pt x="8096" y="7144"/>
                    <a:pt x="7144" y="8096"/>
                  </a:cubicBezTo>
                  <a:close/>
                </a:path>
              </a:pathLst>
            </a:custGeom>
            <a:grpFill/>
            <a:ln w="9525" cap="flat">
              <a:noFill/>
              <a:prstDash val="solid"/>
              <a:miter/>
            </a:ln>
          </p:spPr>
          <p:txBody>
            <a:bodyPr rtlCol="0" anchor="ctr"/>
            <a:lstStyle/>
            <a:p>
              <a:endParaRPr lang="en-US"/>
            </a:p>
          </p:txBody>
        </p:sp>
        <p:sp>
          <p:nvSpPr>
            <p:cNvPr id="2529" name="Freeform: Shape 2528">
              <a:extLst>
                <a:ext uri="{FF2B5EF4-FFF2-40B4-BE49-F238E27FC236}">
                  <a16:creationId xmlns:a16="http://schemas.microsoft.com/office/drawing/2014/main" xmlns="" id="{7BBE233B-ED62-4B50-961E-4D8CB702F827}"/>
                </a:ext>
              </a:extLst>
            </p:cNvPr>
            <p:cNvSpPr/>
            <p:nvPr/>
          </p:nvSpPr>
          <p:spPr>
            <a:xfrm>
              <a:off x="7700486" y="96059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8096"/>
                    <a:pt x="7144" y="7144"/>
                    <a:pt x="7144" y="7144"/>
                  </a:cubicBezTo>
                  <a:cubicBezTo>
                    <a:pt x="7144" y="7144"/>
                    <a:pt x="7144" y="8096"/>
                    <a:pt x="8096" y="8096"/>
                  </a:cubicBezTo>
                  <a:close/>
                </a:path>
              </a:pathLst>
            </a:custGeom>
            <a:grpFill/>
            <a:ln w="9525" cap="flat">
              <a:noFill/>
              <a:prstDash val="solid"/>
              <a:miter/>
            </a:ln>
          </p:spPr>
          <p:txBody>
            <a:bodyPr rtlCol="0" anchor="ctr"/>
            <a:lstStyle/>
            <a:p>
              <a:endParaRPr lang="en-US"/>
            </a:p>
          </p:txBody>
        </p:sp>
        <p:sp>
          <p:nvSpPr>
            <p:cNvPr id="2530" name="Freeform: Shape 2529">
              <a:extLst>
                <a:ext uri="{FF2B5EF4-FFF2-40B4-BE49-F238E27FC236}">
                  <a16:creationId xmlns:a16="http://schemas.microsoft.com/office/drawing/2014/main" xmlns="" id="{68319C53-F9F1-4C5F-8686-A03F8E6E66CE}"/>
                </a:ext>
              </a:extLst>
            </p:cNvPr>
            <p:cNvSpPr/>
            <p:nvPr/>
          </p:nvSpPr>
          <p:spPr>
            <a:xfrm>
              <a:off x="7696676" y="954246"/>
              <a:ext cx="9525" cy="19050"/>
            </a:xfrm>
            <a:custGeom>
              <a:avLst/>
              <a:gdLst>
                <a:gd name="connsiteX0" fmla="*/ 10954 w 9525"/>
                <a:gd name="connsiteY0" fmla="*/ 13494 h 19050"/>
                <a:gd name="connsiteX1" fmla="*/ 10954 w 9525"/>
                <a:gd name="connsiteY1" fmla="*/ 13494 h 19050"/>
              </a:gdLst>
              <a:ahLst/>
              <a:cxnLst>
                <a:cxn ang="0">
                  <a:pos x="connsiteX0" y="connsiteY0"/>
                </a:cxn>
                <a:cxn ang="0">
                  <a:pos x="connsiteX1" y="connsiteY1"/>
                </a:cxn>
              </a:cxnLst>
              <a:rect l="l" t="t" r="r" b="b"/>
              <a:pathLst>
                <a:path w="9525" h="19050">
                  <a:moveTo>
                    <a:pt x="10954" y="13494"/>
                  </a:moveTo>
                  <a:cubicBezTo>
                    <a:pt x="2381" y="-794"/>
                    <a:pt x="10954" y="13494"/>
                    <a:pt x="10954" y="13494"/>
                  </a:cubicBezTo>
                  <a:close/>
                </a:path>
              </a:pathLst>
            </a:custGeom>
            <a:grpFill/>
            <a:ln w="9525" cap="flat">
              <a:noFill/>
              <a:prstDash val="solid"/>
              <a:miter/>
            </a:ln>
          </p:spPr>
          <p:txBody>
            <a:bodyPr rtlCol="0" anchor="ctr"/>
            <a:lstStyle/>
            <a:p>
              <a:endParaRPr lang="en-US"/>
            </a:p>
          </p:txBody>
        </p:sp>
        <p:sp>
          <p:nvSpPr>
            <p:cNvPr id="2531" name="Freeform: Shape 2530">
              <a:extLst>
                <a:ext uri="{FF2B5EF4-FFF2-40B4-BE49-F238E27FC236}">
                  <a16:creationId xmlns:a16="http://schemas.microsoft.com/office/drawing/2014/main" xmlns="" id="{70635641-592F-4A39-9851-7AB36D57F9AD}"/>
                </a:ext>
              </a:extLst>
            </p:cNvPr>
            <p:cNvSpPr/>
            <p:nvPr/>
          </p:nvSpPr>
          <p:spPr>
            <a:xfrm>
              <a:off x="7580573" y="1056872"/>
              <a:ext cx="19050" cy="19050"/>
            </a:xfrm>
            <a:custGeom>
              <a:avLst/>
              <a:gdLst>
                <a:gd name="connsiteX0" fmla="*/ 8947 w 19050"/>
                <a:gd name="connsiteY0" fmla="*/ 17547 h 19050"/>
                <a:gd name="connsiteX1" fmla="*/ 8947 w 19050"/>
                <a:gd name="connsiteY1" fmla="*/ 17547 h 19050"/>
              </a:gdLst>
              <a:ahLst/>
              <a:cxnLst>
                <a:cxn ang="0">
                  <a:pos x="connsiteX0" y="connsiteY0"/>
                </a:cxn>
                <a:cxn ang="0">
                  <a:pos x="connsiteX1" y="connsiteY1"/>
                </a:cxn>
              </a:cxnLst>
              <a:rect l="l" t="t" r="r" b="b"/>
              <a:pathLst>
                <a:path w="19050" h="19050">
                  <a:moveTo>
                    <a:pt x="8947" y="17547"/>
                  </a:moveTo>
                  <a:cubicBezTo>
                    <a:pt x="26092" y="-4360"/>
                    <a:pt x="375" y="14690"/>
                    <a:pt x="8947" y="17547"/>
                  </a:cubicBezTo>
                  <a:close/>
                </a:path>
              </a:pathLst>
            </a:custGeom>
            <a:grpFill/>
            <a:ln w="9525" cap="flat">
              <a:noFill/>
              <a:prstDash val="solid"/>
              <a:miter/>
            </a:ln>
          </p:spPr>
          <p:txBody>
            <a:bodyPr rtlCol="0" anchor="ctr"/>
            <a:lstStyle/>
            <a:p>
              <a:endParaRPr lang="en-US"/>
            </a:p>
          </p:txBody>
        </p:sp>
        <p:sp>
          <p:nvSpPr>
            <p:cNvPr id="2532" name="Freeform: Shape 2531">
              <a:extLst>
                <a:ext uri="{FF2B5EF4-FFF2-40B4-BE49-F238E27FC236}">
                  <a16:creationId xmlns:a16="http://schemas.microsoft.com/office/drawing/2014/main" xmlns="" id="{54EA746B-B924-47E4-B152-96A3FB0CAC90}"/>
                </a:ext>
              </a:extLst>
            </p:cNvPr>
            <p:cNvSpPr/>
            <p:nvPr/>
          </p:nvSpPr>
          <p:spPr>
            <a:xfrm>
              <a:off x="7566636" y="1053048"/>
              <a:ext cx="28575" cy="28575"/>
            </a:xfrm>
            <a:custGeom>
              <a:avLst/>
              <a:gdLst>
                <a:gd name="connsiteX0" fmla="*/ 12407 w 28575"/>
                <a:gd name="connsiteY0" fmla="*/ 10894 h 28575"/>
                <a:gd name="connsiteX1" fmla="*/ 22884 w 28575"/>
                <a:gd name="connsiteY1" fmla="*/ 28039 h 28575"/>
                <a:gd name="connsiteX2" fmla="*/ 12407 w 28575"/>
                <a:gd name="connsiteY2" fmla="*/ 10894 h 28575"/>
              </a:gdLst>
              <a:ahLst/>
              <a:cxnLst>
                <a:cxn ang="0">
                  <a:pos x="connsiteX0" y="connsiteY0"/>
                </a:cxn>
                <a:cxn ang="0">
                  <a:pos x="connsiteX1" y="connsiteY1"/>
                </a:cxn>
                <a:cxn ang="0">
                  <a:pos x="connsiteX2" y="connsiteY2"/>
                </a:cxn>
              </a:cxnLst>
              <a:rect l="l" t="t" r="r" b="b"/>
              <a:pathLst>
                <a:path w="28575" h="28575">
                  <a:moveTo>
                    <a:pt x="12407" y="10894"/>
                  </a:moveTo>
                  <a:cubicBezTo>
                    <a:pt x="20979" y="31849"/>
                    <a:pt x="7644" y="16609"/>
                    <a:pt x="22884" y="28039"/>
                  </a:cubicBezTo>
                  <a:cubicBezTo>
                    <a:pt x="25742" y="13752"/>
                    <a:pt x="-4738" y="417"/>
                    <a:pt x="12407" y="10894"/>
                  </a:cubicBezTo>
                  <a:close/>
                </a:path>
              </a:pathLst>
            </a:custGeom>
            <a:grpFill/>
            <a:ln w="9525" cap="flat">
              <a:noFill/>
              <a:prstDash val="solid"/>
              <a:miter/>
            </a:ln>
          </p:spPr>
          <p:txBody>
            <a:bodyPr rtlCol="0" anchor="ctr"/>
            <a:lstStyle/>
            <a:p>
              <a:endParaRPr lang="en-US"/>
            </a:p>
          </p:txBody>
        </p:sp>
        <p:sp>
          <p:nvSpPr>
            <p:cNvPr id="2533" name="Freeform: Shape 2532">
              <a:extLst>
                <a:ext uri="{FF2B5EF4-FFF2-40B4-BE49-F238E27FC236}">
                  <a16:creationId xmlns:a16="http://schemas.microsoft.com/office/drawing/2014/main" xmlns="" id="{20F3AB30-9108-4663-8E8B-DEA1FFD0E107}"/>
                </a:ext>
              </a:extLst>
            </p:cNvPr>
            <p:cNvSpPr/>
            <p:nvPr/>
          </p:nvSpPr>
          <p:spPr>
            <a:xfrm>
              <a:off x="7581424" y="10672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2534" name="Freeform: Shape 2533">
              <a:extLst>
                <a:ext uri="{FF2B5EF4-FFF2-40B4-BE49-F238E27FC236}">
                  <a16:creationId xmlns:a16="http://schemas.microsoft.com/office/drawing/2014/main" xmlns="" id="{3F785EDC-5B97-4189-A1C7-47BDE93405A6}"/>
                </a:ext>
              </a:extLst>
            </p:cNvPr>
            <p:cNvSpPr/>
            <p:nvPr/>
          </p:nvSpPr>
          <p:spPr>
            <a:xfrm>
              <a:off x="7230917" y="1195848"/>
              <a:ext cx="19050" cy="9525"/>
            </a:xfrm>
            <a:custGeom>
              <a:avLst/>
              <a:gdLst>
                <a:gd name="connsiteX0" fmla="*/ 9988 w 19050"/>
                <a:gd name="connsiteY0" fmla="*/ 9064 h 9525"/>
                <a:gd name="connsiteX1" fmla="*/ 9988 w 19050"/>
                <a:gd name="connsiteY1" fmla="*/ 9064 h 9525"/>
              </a:gdLst>
              <a:ahLst/>
              <a:cxnLst>
                <a:cxn ang="0">
                  <a:pos x="connsiteX0" y="connsiteY0"/>
                </a:cxn>
                <a:cxn ang="0">
                  <a:pos x="connsiteX1" y="connsiteY1"/>
                </a:cxn>
              </a:cxnLst>
              <a:rect l="l" t="t" r="r" b="b"/>
              <a:pathLst>
                <a:path w="19050" h="9525">
                  <a:moveTo>
                    <a:pt x="9988" y="9064"/>
                  </a:moveTo>
                  <a:cubicBezTo>
                    <a:pt x="30943" y="4302"/>
                    <a:pt x="-2394" y="10017"/>
                    <a:pt x="9988" y="9064"/>
                  </a:cubicBezTo>
                  <a:close/>
                </a:path>
              </a:pathLst>
            </a:custGeom>
            <a:grpFill/>
            <a:ln w="9525" cap="flat">
              <a:noFill/>
              <a:prstDash val="solid"/>
              <a:miter/>
            </a:ln>
          </p:spPr>
          <p:txBody>
            <a:bodyPr rtlCol="0" anchor="ctr"/>
            <a:lstStyle/>
            <a:p>
              <a:endParaRPr lang="en-US"/>
            </a:p>
          </p:txBody>
        </p:sp>
        <p:sp>
          <p:nvSpPr>
            <p:cNvPr id="2535" name="Freeform: Shape 2534">
              <a:extLst>
                <a:ext uri="{FF2B5EF4-FFF2-40B4-BE49-F238E27FC236}">
                  <a16:creationId xmlns:a16="http://schemas.microsoft.com/office/drawing/2014/main" xmlns="" id="{D55ED3F7-CC29-4BFE-9220-04ABF0730920}"/>
                </a:ext>
              </a:extLst>
            </p:cNvPr>
            <p:cNvSpPr/>
            <p:nvPr/>
          </p:nvSpPr>
          <p:spPr>
            <a:xfrm>
              <a:off x="7031831" y="116538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8096"/>
                    <a:pt x="9049" y="8096"/>
                    <a:pt x="9049" y="7144"/>
                  </a:cubicBezTo>
                  <a:cubicBezTo>
                    <a:pt x="8096" y="7144"/>
                    <a:pt x="7144" y="8096"/>
                    <a:pt x="7144" y="9049"/>
                  </a:cubicBezTo>
                  <a:close/>
                </a:path>
              </a:pathLst>
            </a:custGeom>
            <a:grpFill/>
            <a:ln w="9525" cap="flat">
              <a:noFill/>
              <a:prstDash val="solid"/>
              <a:miter/>
            </a:ln>
          </p:spPr>
          <p:txBody>
            <a:bodyPr rtlCol="0" anchor="ctr"/>
            <a:lstStyle/>
            <a:p>
              <a:endParaRPr lang="en-US"/>
            </a:p>
          </p:txBody>
        </p:sp>
        <p:sp>
          <p:nvSpPr>
            <p:cNvPr id="2536" name="Freeform: Shape 2535">
              <a:extLst>
                <a:ext uri="{FF2B5EF4-FFF2-40B4-BE49-F238E27FC236}">
                  <a16:creationId xmlns:a16="http://schemas.microsoft.com/office/drawing/2014/main" xmlns="" id="{B946C572-732D-477D-BA63-1BF2C0DEECE9}"/>
                </a:ext>
              </a:extLst>
            </p:cNvPr>
            <p:cNvSpPr/>
            <p:nvPr/>
          </p:nvSpPr>
          <p:spPr>
            <a:xfrm>
              <a:off x="7225189" y="1207293"/>
              <a:ext cx="9525" cy="19050"/>
            </a:xfrm>
            <a:custGeom>
              <a:avLst/>
              <a:gdLst>
                <a:gd name="connsiteX0" fmla="*/ 9049 w 9525"/>
                <a:gd name="connsiteY0" fmla="*/ 7144 h 19050"/>
                <a:gd name="connsiteX1" fmla="*/ 7144 w 9525"/>
                <a:gd name="connsiteY1" fmla="*/ 12859 h 19050"/>
                <a:gd name="connsiteX2" fmla="*/ 9049 w 9525"/>
                <a:gd name="connsiteY2" fmla="*/ 7144 h 19050"/>
              </a:gdLst>
              <a:ahLst/>
              <a:cxnLst>
                <a:cxn ang="0">
                  <a:pos x="connsiteX0" y="connsiteY0"/>
                </a:cxn>
                <a:cxn ang="0">
                  <a:pos x="connsiteX1" y="connsiteY1"/>
                </a:cxn>
                <a:cxn ang="0">
                  <a:pos x="connsiteX2" y="connsiteY2"/>
                </a:cxn>
              </a:cxnLst>
              <a:rect l="l" t="t" r="r" b="b"/>
              <a:pathLst>
                <a:path w="9525" h="19050">
                  <a:moveTo>
                    <a:pt x="9049" y="7144"/>
                  </a:moveTo>
                  <a:lnTo>
                    <a:pt x="7144" y="12859"/>
                  </a:lnTo>
                  <a:cubicBezTo>
                    <a:pt x="8096" y="10954"/>
                    <a:pt x="9049" y="9049"/>
                    <a:pt x="9049" y="7144"/>
                  </a:cubicBezTo>
                  <a:close/>
                </a:path>
              </a:pathLst>
            </a:custGeom>
            <a:grpFill/>
            <a:ln w="9525" cap="flat">
              <a:noFill/>
              <a:prstDash val="solid"/>
              <a:miter/>
            </a:ln>
          </p:spPr>
          <p:txBody>
            <a:bodyPr rtlCol="0" anchor="ctr"/>
            <a:lstStyle/>
            <a:p>
              <a:endParaRPr lang="en-US"/>
            </a:p>
          </p:txBody>
        </p:sp>
        <p:sp>
          <p:nvSpPr>
            <p:cNvPr id="2537" name="Freeform: Shape 2536">
              <a:extLst>
                <a:ext uri="{FF2B5EF4-FFF2-40B4-BE49-F238E27FC236}">
                  <a16:creationId xmlns:a16="http://schemas.microsoft.com/office/drawing/2014/main" xmlns="" id="{2A11E7D6-3C44-4F10-9885-BDF3A0D24C1C}"/>
                </a:ext>
              </a:extLst>
            </p:cNvPr>
            <p:cNvSpPr/>
            <p:nvPr/>
          </p:nvSpPr>
          <p:spPr>
            <a:xfrm>
              <a:off x="7239159" y="1125669"/>
              <a:ext cx="9525" cy="9525"/>
            </a:xfrm>
            <a:custGeom>
              <a:avLst/>
              <a:gdLst>
                <a:gd name="connsiteX0" fmla="*/ 8414 w 9525"/>
                <a:gd name="connsiteY0" fmla="*/ 7805 h 9525"/>
                <a:gd name="connsiteX1" fmla="*/ 8414 w 9525"/>
                <a:gd name="connsiteY1" fmla="*/ 7805 h 9525"/>
              </a:gdLst>
              <a:ahLst/>
              <a:cxnLst>
                <a:cxn ang="0">
                  <a:pos x="connsiteX0" y="connsiteY0"/>
                </a:cxn>
                <a:cxn ang="0">
                  <a:pos x="connsiteX1" y="connsiteY1"/>
                </a:cxn>
              </a:cxnLst>
              <a:rect l="l" t="t" r="r" b="b"/>
              <a:pathLst>
                <a:path w="9525" h="9525">
                  <a:moveTo>
                    <a:pt x="8414" y="7805"/>
                  </a:moveTo>
                  <a:cubicBezTo>
                    <a:pt x="8414" y="4948"/>
                    <a:pt x="5556" y="12568"/>
                    <a:pt x="8414" y="7805"/>
                  </a:cubicBezTo>
                  <a:close/>
                </a:path>
              </a:pathLst>
            </a:custGeom>
            <a:grpFill/>
            <a:ln w="9525" cap="flat">
              <a:noFill/>
              <a:prstDash val="solid"/>
              <a:miter/>
            </a:ln>
          </p:spPr>
          <p:txBody>
            <a:bodyPr rtlCol="0" anchor="ctr"/>
            <a:lstStyle/>
            <a:p>
              <a:endParaRPr lang="en-US"/>
            </a:p>
          </p:txBody>
        </p:sp>
        <p:sp>
          <p:nvSpPr>
            <p:cNvPr id="2538" name="Freeform: Shape 2537">
              <a:extLst>
                <a:ext uri="{FF2B5EF4-FFF2-40B4-BE49-F238E27FC236}">
                  <a16:creationId xmlns:a16="http://schemas.microsoft.com/office/drawing/2014/main" xmlns="" id="{23099886-3AE2-4B82-A717-409D380EE7C0}"/>
                </a:ext>
              </a:extLst>
            </p:cNvPr>
            <p:cNvSpPr/>
            <p:nvPr/>
          </p:nvSpPr>
          <p:spPr>
            <a:xfrm>
              <a:off x="7179469" y="12263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539" name="Freeform: Shape 2538">
              <a:extLst>
                <a:ext uri="{FF2B5EF4-FFF2-40B4-BE49-F238E27FC236}">
                  <a16:creationId xmlns:a16="http://schemas.microsoft.com/office/drawing/2014/main" xmlns="" id="{F0EB1CD1-8138-4F76-96DA-8C9AF5F6DA4F}"/>
                </a:ext>
              </a:extLst>
            </p:cNvPr>
            <p:cNvSpPr/>
            <p:nvPr/>
          </p:nvSpPr>
          <p:spPr>
            <a:xfrm>
              <a:off x="7255541" y="1094898"/>
              <a:ext cx="19050" cy="19050"/>
            </a:xfrm>
            <a:custGeom>
              <a:avLst/>
              <a:gdLst>
                <a:gd name="connsiteX0" fmla="*/ 13939 w 19050"/>
                <a:gd name="connsiteY0" fmla="*/ 7144 h 19050"/>
                <a:gd name="connsiteX1" fmla="*/ 13939 w 19050"/>
                <a:gd name="connsiteY1" fmla="*/ 7144 h 19050"/>
              </a:gdLst>
              <a:ahLst/>
              <a:cxnLst>
                <a:cxn ang="0">
                  <a:pos x="connsiteX0" y="connsiteY0"/>
                </a:cxn>
                <a:cxn ang="0">
                  <a:pos x="connsiteX1" y="connsiteY1"/>
                </a:cxn>
              </a:cxnLst>
              <a:rect l="l" t="t" r="r" b="b"/>
              <a:pathLst>
                <a:path w="19050" h="19050">
                  <a:moveTo>
                    <a:pt x="13939" y="7144"/>
                  </a:moveTo>
                  <a:cubicBezTo>
                    <a:pt x="12034" y="10001"/>
                    <a:pt x="-349" y="37624"/>
                    <a:pt x="13939" y="7144"/>
                  </a:cubicBezTo>
                  <a:close/>
                </a:path>
              </a:pathLst>
            </a:custGeom>
            <a:grpFill/>
            <a:ln w="9525" cap="flat">
              <a:noFill/>
              <a:prstDash val="solid"/>
              <a:miter/>
            </a:ln>
          </p:spPr>
          <p:txBody>
            <a:bodyPr rtlCol="0" anchor="ctr"/>
            <a:lstStyle/>
            <a:p>
              <a:endParaRPr lang="en-US"/>
            </a:p>
          </p:txBody>
        </p:sp>
        <p:sp>
          <p:nvSpPr>
            <p:cNvPr id="2540" name="Freeform: Shape 2539">
              <a:extLst>
                <a:ext uri="{FF2B5EF4-FFF2-40B4-BE49-F238E27FC236}">
                  <a16:creationId xmlns:a16="http://schemas.microsoft.com/office/drawing/2014/main" xmlns="" id="{9CC12466-5955-4770-BAD1-6E26438A1C30}"/>
                </a:ext>
              </a:extLst>
            </p:cNvPr>
            <p:cNvSpPr/>
            <p:nvPr/>
          </p:nvSpPr>
          <p:spPr>
            <a:xfrm>
              <a:off x="7097554" y="11368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541" name="Freeform: Shape 2540">
              <a:extLst>
                <a:ext uri="{FF2B5EF4-FFF2-40B4-BE49-F238E27FC236}">
                  <a16:creationId xmlns:a16="http://schemas.microsoft.com/office/drawing/2014/main" xmlns="" id="{CE9622B9-03D1-408C-8E14-2A5718B0FF56}"/>
                </a:ext>
              </a:extLst>
            </p:cNvPr>
            <p:cNvSpPr/>
            <p:nvPr/>
          </p:nvSpPr>
          <p:spPr>
            <a:xfrm>
              <a:off x="7097554" y="1133951"/>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8096" y="9049"/>
                    <a:pt x="9049" y="8096"/>
                    <a:pt x="8096" y="7144"/>
                  </a:cubicBezTo>
                  <a:close/>
                </a:path>
              </a:pathLst>
            </a:custGeom>
            <a:grpFill/>
            <a:ln w="9525" cap="flat">
              <a:noFill/>
              <a:prstDash val="solid"/>
              <a:miter/>
            </a:ln>
          </p:spPr>
          <p:txBody>
            <a:bodyPr rtlCol="0" anchor="ctr"/>
            <a:lstStyle/>
            <a:p>
              <a:endParaRPr lang="en-US"/>
            </a:p>
          </p:txBody>
        </p:sp>
        <p:sp>
          <p:nvSpPr>
            <p:cNvPr id="2542" name="Freeform: Shape 2541">
              <a:extLst>
                <a:ext uri="{FF2B5EF4-FFF2-40B4-BE49-F238E27FC236}">
                  <a16:creationId xmlns:a16="http://schemas.microsoft.com/office/drawing/2014/main" xmlns="" id="{BFC1F70D-0F63-4D98-AD5A-1F41B2F06393}"/>
                </a:ext>
              </a:extLst>
            </p:cNvPr>
            <p:cNvSpPr/>
            <p:nvPr/>
          </p:nvSpPr>
          <p:spPr>
            <a:xfrm>
              <a:off x="7227623" y="1203483"/>
              <a:ext cx="9525" cy="19050"/>
            </a:xfrm>
            <a:custGeom>
              <a:avLst/>
              <a:gdLst>
                <a:gd name="connsiteX0" fmla="*/ 7567 w 9525"/>
                <a:gd name="connsiteY0" fmla="*/ 7144 h 19050"/>
                <a:gd name="connsiteX1" fmla="*/ 7567 w 9525"/>
                <a:gd name="connsiteY1" fmla="*/ 7144 h 19050"/>
              </a:gdLst>
              <a:ahLst/>
              <a:cxnLst>
                <a:cxn ang="0">
                  <a:pos x="connsiteX0" y="connsiteY0"/>
                </a:cxn>
                <a:cxn ang="0">
                  <a:pos x="connsiteX1" y="connsiteY1"/>
                </a:cxn>
              </a:cxnLst>
              <a:rect l="l" t="t" r="r" b="b"/>
              <a:pathLst>
                <a:path w="9525" h="19050">
                  <a:moveTo>
                    <a:pt x="7567" y="7144"/>
                  </a:moveTo>
                  <a:cubicBezTo>
                    <a:pt x="6615" y="18574"/>
                    <a:pt x="7567" y="7144"/>
                    <a:pt x="7567" y="7144"/>
                  </a:cubicBezTo>
                  <a:close/>
                </a:path>
              </a:pathLst>
            </a:custGeom>
            <a:grpFill/>
            <a:ln w="9525" cap="flat">
              <a:noFill/>
              <a:prstDash val="solid"/>
              <a:miter/>
            </a:ln>
          </p:spPr>
          <p:txBody>
            <a:bodyPr rtlCol="0" anchor="ctr"/>
            <a:lstStyle/>
            <a:p>
              <a:endParaRPr lang="en-US"/>
            </a:p>
          </p:txBody>
        </p:sp>
        <p:sp>
          <p:nvSpPr>
            <p:cNvPr id="2543" name="Freeform: Shape 2542">
              <a:extLst>
                <a:ext uri="{FF2B5EF4-FFF2-40B4-BE49-F238E27FC236}">
                  <a16:creationId xmlns:a16="http://schemas.microsoft.com/office/drawing/2014/main" xmlns="" id="{B6864A8A-C0A5-42A4-9525-099DD823A458}"/>
                </a:ext>
              </a:extLst>
            </p:cNvPr>
            <p:cNvSpPr/>
            <p:nvPr/>
          </p:nvSpPr>
          <p:spPr>
            <a:xfrm>
              <a:off x="7231856" y="1182763"/>
              <a:ext cx="9525" cy="9525"/>
            </a:xfrm>
            <a:custGeom>
              <a:avLst/>
              <a:gdLst>
                <a:gd name="connsiteX0" fmla="*/ 7144 w 9525"/>
                <a:gd name="connsiteY0" fmla="*/ 11671 h 9525"/>
                <a:gd name="connsiteX1" fmla="*/ 7144 w 9525"/>
                <a:gd name="connsiteY1" fmla="*/ 11671 h 9525"/>
              </a:gdLst>
              <a:ahLst/>
              <a:cxnLst>
                <a:cxn ang="0">
                  <a:pos x="connsiteX0" y="connsiteY0"/>
                </a:cxn>
                <a:cxn ang="0">
                  <a:pos x="connsiteX1" y="connsiteY1"/>
                </a:cxn>
              </a:cxnLst>
              <a:rect l="l" t="t" r="r" b="b"/>
              <a:pathLst>
                <a:path w="9525" h="9525">
                  <a:moveTo>
                    <a:pt x="7144" y="11671"/>
                  </a:moveTo>
                  <a:cubicBezTo>
                    <a:pt x="10954" y="8814"/>
                    <a:pt x="13811" y="3099"/>
                    <a:pt x="7144" y="11671"/>
                  </a:cubicBezTo>
                  <a:close/>
                </a:path>
              </a:pathLst>
            </a:custGeom>
            <a:grpFill/>
            <a:ln w="9525" cap="flat">
              <a:noFill/>
              <a:prstDash val="solid"/>
              <a:miter/>
            </a:ln>
          </p:spPr>
          <p:txBody>
            <a:bodyPr rtlCol="0" anchor="ctr"/>
            <a:lstStyle/>
            <a:p>
              <a:endParaRPr lang="en-US"/>
            </a:p>
          </p:txBody>
        </p:sp>
        <p:sp>
          <p:nvSpPr>
            <p:cNvPr id="2544" name="Freeform: Shape 2543">
              <a:extLst>
                <a:ext uri="{FF2B5EF4-FFF2-40B4-BE49-F238E27FC236}">
                  <a16:creationId xmlns:a16="http://schemas.microsoft.com/office/drawing/2014/main" xmlns="" id="{173F4AFB-2FFC-435F-B98A-04F1F676AAFD}"/>
                </a:ext>
              </a:extLst>
            </p:cNvPr>
            <p:cNvSpPr/>
            <p:nvPr/>
          </p:nvSpPr>
          <p:spPr>
            <a:xfrm>
              <a:off x="7164932" y="1200626"/>
              <a:ext cx="66675" cy="66675"/>
            </a:xfrm>
            <a:custGeom>
              <a:avLst/>
              <a:gdLst>
                <a:gd name="connsiteX0" fmla="*/ 27395 w 66675"/>
                <a:gd name="connsiteY0" fmla="*/ 36671 h 66675"/>
                <a:gd name="connsiteX1" fmla="*/ 18823 w 66675"/>
                <a:gd name="connsiteY1" fmla="*/ 49054 h 66675"/>
                <a:gd name="connsiteX2" fmla="*/ 7393 w 66675"/>
                <a:gd name="connsiteY2" fmla="*/ 59531 h 66675"/>
                <a:gd name="connsiteX3" fmla="*/ 66448 w 66675"/>
                <a:gd name="connsiteY3" fmla="*/ 19526 h 66675"/>
                <a:gd name="connsiteX4" fmla="*/ 65495 w 66675"/>
                <a:gd name="connsiteY4" fmla="*/ 10001 h 66675"/>
                <a:gd name="connsiteX5" fmla="*/ 58828 w 66675"/>
                <a:gd name="connsiteY5" fmla="*/ 7144 h 66675"/>
                <a:gd name="connsiteX6" fmla="*/ 27395 w 66675"/>
                <a:gd name="connsiteY6" fmla="*/ 3667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66675">
                  <a:moveTo>
                    <a:pt x="27395" y="36671"/>
                  </a:moveTo>
                  <a:cubicBezTo>
                    <a:pt x="40730" y="35719"/>
                    <a:pt x="7393" y="37624"/>
                    <a:pt x="18823" y="49054"/>
                  </a:cubicBezTo>
                  <a:cubicBezTo>
                    <a:pt x="15013" y="36671"/>
                    <a:pt x="5488" y="38576"/>
                    <a:pt x="7393" y="59531"/>
                  </a:cubicBezTo>
                  <a:cubicBezTo>
                    <a:pt x="9298" y="66199"/>
                    <a:pt x="47398" y="37624"/>
                    <a:pt x="66448" y="19526"/>
                  </a:cubicBezTo>
                  <a:cubicBezTo>
                    <a:pt x="62638" y="24289"/>
                    <a:pt x="62638" y="21431"/>
                    <a:pt x="65495" y="10001"/>
                  </a:cubicBezTo>
                  <a:cubicBezTo>
                    <a:pt x="60733" y="22384"/>
                    <a:pt x="58828" y="21431"/>
                    <a:pt x="58828" y="7144"/>
                  </a:cubicBezTo>
                  <a:cubicBezTo>
                    <a:pt x="24538" y="34766"/>
                    <a:pt x="38825" y="27146"/>
                    <a:pt x="27395" y="36671"/>
                  </a:cubicBezTo>
                  <a:close/>
                </a:path>
              </a:pathLst>
            </a:custGeom>
            <a:grpFill/>
            <a:ln w="9525" cap="flat">
              <a:noFill/>
              <a:prstDash val="solid"/>
              <a:miter/>
            </a:ln>
          </p:spPr>
          <p:txBody>
            <a:bodyPr rtlCol="0" anchor="ctr"/>
            <a:lstStyle/>
            <a:p>
              <a:endParaRPr lang="en-US"/>
            </a:p>
          </p:txBody>
        </p:sp>
        <p:sp>
          <p:nvSpPr>
            <p:cNvPr id="2545" name="Freeform: Shape 2544">
              <a:extLst>
                <a:ext uri="{FF2B5EF4-FFF2-40B4-BE49-F238E27FC236}">
                  <a16:creationId xmlns:a16="http://schemas.microsoft.com/office/drawing/2014/main" xmlns="" id="{7C411643-E9A8-4E1E-A6C1-864629A055F2}"/>
                </a:ext>
              </a:extLst>
            </p:cNvPr>
            <p:cNvSpPr/>
            <p:nvPr/>
          </p:nvSpPr>
          <p:spPr>
            <a:xfrm>
              <a:off x="7204763" y="1214199"/>
              <a:ext cx="9525" cy="9525"/>
            </a:xfrm>
            <a:custGeom>
              <a:avLst/>
              <a:gdLst>
                <a:gd name="connsiteX0" fmla="*/ 7567 w 9525"/>
                <a:gd name="connsiteY0" fmla="*/ 7858 h 9525"/>
                <a:gd name="connsiteX1" fmla="*/ 7567 w 9525"/>
                <a:gd name="connsiteY1" fmla="*/ 7858 h 9525"/>
                <a:gd name="connsiteX2" fmla="*/ 7567 w 9525"/>
                <a:gd name="connsiteY2" fmla="*/ 7858 h 9525"/>
              </a:gdLst>
              <a:ahLst/>
              <a:cxnLst>
                <a:cxn ang="0">
                  <a:pos x="connsiteX0" y="connsiteY0"/>
                </a:cxn>
                <a:cxn ang="0">
                  <a:pos x="connsiteX1" y="connsiteY1"/>
                </a:cxn>
                <a:cxn ang="0">
                  <a:pos x="connsiteX2" y="connsiteY2"/>
                </a:cxn>
              </a:cxnLst>
              <a:rect l="l" t="t" r="r" b="b"/>
              <a:pathLst>
                <a:path w="9525" h="9525">
                  <a:moveTo>
                    <a:pt x="7567" y="7858"/>
                  </a:moveTo>
                  <a:cubicBezTo>
                    <a:pt x="7567" y="6906"/>
                    <a:pt x="7567" y="6906"/>
                    <a:pt x="7567" y="7858"/>
                  </a:cubicBezTo>
                  <a:cubicBezTo>
                    <a:pt x="6615" y="6906"/>
                    <a:pt x="7567" y="7858"/>
                    <a:pt x="7567" y="7858"/>
                  </a:cubicBezTo>
                  <a:close/>
                </a:path>
              </a:pathLst>
            </a:custGeom>
            <a:grpFill/>
            <a:ln w="9525" cap="flat">
              <a:noFill/>
              <a:prstDash val="solid"/>
              <a:miter/>
            </a:ln>
          </p:spPr>
          <p:txBody>
            <a:bodyPr rtlCol="0" anchor="ctr"/>
            <a:lstStyle/>
            <a:p>
              <a:endParaRPr lang="en-US"/>
            </a:p>
          </p:txBody>
        </p:sp>
        <p:sp>
          <p:nvSpPr>
            <p:cNvPr id="2546" name="Freeform: Shape 2545">
              <a:extLst>
                <a:ext uri="{FF2B5EF4-FFF2-40B4-BE49-F238E27FC236}">
                  <a16:creationId xmlns:a16="http://schemas.microsoft.com/office/drawing/2014/main" xmlns="" id="{4F8F7EEA-1EB1-4A0C-AB2C-2DB18A3C4F14}"/>
                </a:ext>
              </a:extLst>
            </p:cNvPr>
            <p:cNvSpPr/>
            <p:nvPr/>
          </p:nvSpPr>
          <p:spPr>
            <a:xfrm>
              <a:off x="7192380" y="1220866"/>
              <a:ext cx="9525" cy="9525"/>
            </a:xfrm>
            <a:custGeom>
              <a:avLst/>
              <a:gdLst>
                <a:gd name="connsiteX0" fmla="*/ 7567 w 9525"/>
                <a:gd name="connsiteY0" fmla="*/ 7858 h 9525"/>
                <a:gd name="connsiteX1" fmla="*/ 7567 w 9525"/>
                <a:gd name="connsiteY1" fmla="*/ 7858 h 9525"/>
              </a:gdLst>
              <a:ahLst/>
              <a:cxnLst>
                <a:cxn ang="0">
                  <a:pos x="connsiteX0" y="connsiteY0"/>
                </a:cxn>
                <a:cxn ang="0">
                  <a:pos x="connsiteX1" y="connsiteY1"/>
                </a:cxn>
              </a:cxnLst>
              <a:rect l="l" t="t" r="r" b="b"/>
              <a:pathLst>
                <a:path w="9525" h="9525">
                  <a:moveTo>
                    <a:pt x="7567" y="7858"/>
                  </a:moveTo>
                  <a:cubicBezTo>
                    <a:pt x="7567" y="6906"/>
                    <a:pt x="6615" y="6906"/>
                    <a:pt x="7567" y="7858"/>
                  </a:cubicBezTo>
                  <a:close/>
                </a:path>
              </a:pathLst>
            </a:custGeom>
            <a:grpFill/>
            <a:ln w="9525" cap="flat">
              <a:noFill/>
              <a:prstDash val="solid"/>
              <a:miter/>
            </a:ln>
          </p:spPr>
          <p:txBody>
            <a:bodyPr rtlCol="0" anchor="ctr"/>
            <a:lstStyle/>
            <a:p>
              <a:endParaRPr lang="en-US"/>
            </a:p>
          </p:txBody>
        </p:sp>
        <p:sp>
          <p:nvSpPr>
            <p:cNvPr id="2547" name="Freeform: Shape 2546">
              <a:extLst>
                <a:ext uri="{FF2B5EF4-FFF2-40B4-BE49-F238E27FC236}">
                  <a16:creationId xmlns:a16="http://schemas.microsoft.com/office/drawing/2014/main" xmlns="" id="{FEBEA13D-4F7C-43CE-9CA0-FA5EA9547C6A}"/>
                </a:ext>
              </a:extLst>
            </p:cNvPr>
            <p:cNvSpPr/>
            <p:nvPr/>
          </p:nvSpPr>
          <p:spPr>
            <a:xfrm>
              <a:off x="7226141" y="1188023"/>
              <a:ext cx="9525" cy="9525"/>
            </a:xfrm>
            <a:custGeom>
              <a:avLst/>
              <a:gdLst>
                <a:gd name="connsiteX0" fmla="*/ 7144 w 9525"/>
                <a:gd name="connsiteY0" fmla="*/ 11174 h 9525"/>
                <a:gd name="connsiteX1" fmla="*/ 7144 w 9525"/>
                <a:gd name="connsiteY1" fmla="*/ 11174 h 9525"/>
              </a:gdLst>
              <a:ahLst/>
              <a:cxnLst>
                <a:cxn ang="0">
                  <a:pos x="connsiteX0" y="connsiteY0"/>
                </a:cxn>
                <a:cxn ang="0">
                  <a:pos x="connsiteX1" y="connsiteY1"/>
                </a:cxn>
              </a:cxnLst>
              <a:rect l="l" t="t" r="r" b="b"/>
              <a:pathLst>
                <a:path w="9525" h="9525">
                  <a:moveTo>
                    <a:pt x="7144" y="11174"/>
                  </a:moveTo>
                  <a:cubicBezTo>
                    <a:pt x="10001" y="2602"/>
                    <a:pt x="7144" y="10222"/>
                    <a:pt x="7144" y="11174"/>
                  </a:cubicBezTo>
                  <a:close/>
                </a:path>
              </a:pathLst>
            </a:custGeom>
            <a:grpFill/>
            <a:ln w="9525" cap="flat">
              <a:noFill/>
              <a:prstDash val="solid"/>
              <a:miter/>
            </a:ln>
          </p:spPr>
          <p:txBody>
            <a:bodyPr rtlCol="0" anchor="ctr"/>
            <a:lstStyle/>
            <a:p>
              <a:endParaRPr lang="en-US"/>
            </a:p>
          </p:txBody>
        </p:sp>
        <p:sp>
          <p:nvSpPr>
            <p:cNvPr id="2548" name="Freeform: Shape 2547">
              <a:extLst>
                <a:ext uri="{FF2B5EF4-FFF2-40B4-BE49-F238E27FC236}">
                  <a16:creationId xmlns:a16="http://schemas.microsoft.com/office/drawing/2014/main" xmlns="" id="{99513E0D-E93E-4B37-AD41-4D25109CD5EC}"/>
                </a:ext>
              </a:extLst>
            </p:cNvPr>
            <p:cNvSpPr/>
            <p:nvPr/>
          </p:nvSpPr>
          <p:spPr>
            <a:xfrm>
              <a:off x="7228046" y="12006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1906"/>
                    <a:pt x="7144" y="8096"/>
                    <a:pt x="7144" y="7144"/>
                  </a:cubicBezTo>
                  <a:close/>
                </a:path>
              </a:pathLst>
            </a:custGeom>
            <a:grpFill/>
            <a:ln w="9525" cap="flat">
              <a:noFill/>
              <a:prstDash val="solid"/>
              <a:miter/>
            </a:ln>
          </p:spPr>
          <p:txBody>
            <a:bodyPr rtlCol="0" anchor="ctr"/>
            <a:lstStyle/>
            <a:p>
              <a:endParaRPr lang="en-US"/>
            </a:p>
          </p:txBody>
        </p:sp>
        <p:sp>
          <p:nvSpPr>
            <p:cNvPr id="2549" name="Freeform: Shape 2548">
              <a:extLst>
                <a:ext uri="{FF2B5EF4-FFF2-40B4-BE49-F238E27FC236}">
                  <a16:creationId xmlns:a16="http://schemas.microsoft.com/office/drawing/2014/main" xmlns="" id="{DB1FD3B2-740B-44E2-957F-A3CFFD851E3E}"/>
                </a:ext>
              </a:extLst>
            </p:cNvPr>
            <p:cNvSpPr/>
            <p:nvPr/>
          </p:nvSpPr>
          <p:spPr>
            <a:xfrm>
              <a:off x="7157561" y="1183481"/>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8096" y="8096"/>
                    <a:pt x="8096" y="8096"/>
                    <a:pt x="8096" y="7144"/>
                  </a:cubicBezTo>
                  <a:close/>
                </a:path>
              </a:pathLst>
            </a:custGeom>
            <a:grpFill/>
            <a:ln w="9525" cap="flat">
              <a:noFill/>
              <a:prstDash val="solid"/>
              <a:miter/>
            </a:ln>
          </p:spPr>
          <p:txBody>
            <a:bodyPr rtlCol="0" anchor="ctr"/>
            <a:lstStyle/>
            <a:p>
              <a:endParaRPr lang="en-US"/>
            </a:p>
          </p:txBody>
        </p:sp>
        <p:sp>
          <p:nvSpPr>
            <p:cNvPr id="2550" name="Freeform: Shape 2549">
              <a:extLst>
                <a:ext uri="{FF2B5EF4-FFF2-40B4-BE49-F238E27FC236}">
                  <a16:creationId xmlns:a16="http://schemas.microsoft.com/office/drawing/2014/main" xmlns="" id="{9316B212-F644-4937-90EA-4ECC1A6BD175}"/>
                </a:ext>
              </a:extLst>
            </p:cNvPr>
            <p:cNvSpPr/>
            <p:nvPr/>
          </p:nvSpPr>
          <p:spPr>
            <a:xfrm>
              <a:off x="7176556" y="1203483"/>
              <a:ext cx="38100" cy="28575"/>
            </a:xfrm>
            <a:custGeom>
              <a:avLst/>
              <a:gdLst>
                <a:gd name="connsiteX0" fmla="*/ 7199 w 38100"/>
                <a:gd name="connsiteY0" fmla="*/ 25241 h 28575"/>
                <a:gd name="connsiteX1" fmla="*/ 34822 w 38100"/>
                <a:gd name="connsiteY1" fmla="*/ 17621 h 28575"/>
                <a:gd name="connsiteX2" fmla="*/ 33869 w 38100"/>
                <a:gd name="connsiteY2" fmla="*/ 10001 h 28575"/>
                <a:gd name="connsiteX3" fmla="*/ 29107 w 38100"/>
                <a:gd name="connsiteY3" fmla="*/ 7144 h 28575"/>
                <a:gd name="connsiteX4" fmla="*/ 7199 w 38100"/>
                <a:gd name="connsiteY4" fmla="*/ 2524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7199" y="25241"/>
                  </a:moveTo>
                  <a:cubicBezTo>
                    <a:pt x="11962" y="25241"/>
                    <a:pt x="30059" y="11906"/>
                    <a:pt x="34822" y="17621"/>
                  </a:cubicBezTo>
                  <a:cubicBezTo>
                    <a:pt x="32917" y="14764"/>
                    <a:pt x="32917" y="12859"/>
                    <a:pt x="33869" y="10001"/>
                  </a:cubicBezTo>
                  <a:cubicBezTo>
                    <a:pt x="27202" y="14764"/>
                    <a:pt x="25297" y="13811"/>
                    <a:pt x="29107" y="7144"/>
                  </a:cubicBezTo>
                  <a:cubicBezTo>
                    <a:pt x="17677" y="15716"/>
                    <a:pt x="6247" y="26194"/>
                    <a:pt x="7199" y="25241"/>
                  </a:cubicBezTo>
                  <a:close/>
                </a:path>
              </a:pathLst>
            </a:custGeom>
            <a:grpFill/>
            <a:ln w="9525" cap="flat">
              <a:noFill/>
              <a:prstDash val="solid"/>
              <a:miter/>
            </a:ln>
          </p:spPr>
          <p:txBody>
            <a:bodyPr rtlCol="0" anchor="ctr"/>
            <a:lstStyle/>
            <a:p>
              <a:endParaRPr lang="en-US"/>
            </a:p>
          </p:txBody>
        </p:sp>
        <p:sp>
          <p:nvSpPr>
            <p:cNvPr id="2551" name="Freeform: Shape 2550">
              <a:extLst>
                <a:ext uri="{FF2B5EF4-FFF2-40B4-BE49-F238E27FC236}">
                  <a16:creationId xmlns:a16="http://schemas.microsoft.com/office/drawing/2014/main" xmlns="" id="{CCB36903-2211-4221-B7EB-4BC196A1C65C}"/>
                </a:ext>
              </a:extLst>
            </p:cNvPr>
            <p:cNvSpPr/>
            <p:nvPr/>
          </p:nvSpPr>
          <p:spPr>
            <a:xfrm>
              <a:off x="7221379" y="119205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552" name="Freeform: Shape 2551">
              <a:extLst>
                <a:ext uri="{FF2B5EF4-FFF2-40B4-BE49-F238E27FC236}">
                  <a16:creationId xmlns:a16="http://schemas.microsoft.com/office/drawing/2014/main" xmlns="" id="{F66B43B9-9DFB-4AD2-91CB-FB530E9566FA}"/>
                </a:ext>
              </a:extLst>
            </p:cNvPr>
            <p:cNvSpPr/>
            <p:nvPr/>
          </p:nvSpPr>
          <p:spPr>
            <a:xfrm>
              <a:off x="7222331" y="1210125"/>
              <a:ext cx="47625" cy="38100"/>
            </a:xfrm>
            <a:custGeom>
              <a:avLst/>
              <a:gdLst>
                <a:gd name="connsiteX0" fmla="*/ 42386 w 47625"/>
                <a:gd name="connsiteY0" fmla="*/ 29077 h 38100"/>
                <a:gd name="connsiteX1" fmla="*/ 7144 w 47625"/>
                <a:gd name="connsiteY1" fmla="*/ 35745 h 38100"/>
                <a:gd name="connsiteX2" fmla="*/ 11906 w 47625"/>
                <a:gd name="connsiteY2" fmla="*/ 21457 h 38100"/>
                <a:gd name="connsiteX3" fmla="*/ 19526 w 47625"/>
                <a:gd name="connsiteY3" fmla="*/ 33840 h 38100"/>
                <a:gd name="connsiteX4" fmla="*/ 30956 w 47625"/>
                <a:gd name="connsiteY4" fmla="*/ 7170 h 38100"/>
                <a:gd name="connsiteX5" fmla="*/ 42386 w 47625"/>
                <a:gd name="connsiteY5" fmla="*/ 29077 h 38100"/>
                <a:gd name="connsiteX6" fmla="*/ 39529 w 47625"/>
                <a:gd name="connsiteY6" fmla="*/ 31935 h 38100"/>
                <a:gd name="connsiteX7" fmla="*/ 37624 w 47625"/>
                <a:gd name="connsiteY7" fmla="*/ 30982 h 38100"/>
                <a:gd name="connsiteX8" fmla="*/ 39529 w 47625"/>
                <a:gd name="connsiteY8" fmla="*/ 31935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38100">
                  <a:moveTo>
                    <a:pt x="42386" y="29077"/>
                  </a:moveTo>
                  <a:cubicBezTo>
                    <a:pt x="32861" y="30030"/>
                    <a:pt x="24289" y="42412"/>
                    <a:pt x="7144" y="35745"/>
                  </a:cubicBezTo>
                  <a:cubicBezTo>
                    <a:pt x="7144" y="33840"/>
                    <a:pt x="13811" y="21457"/>
                    <a:pt x="11906" y="21457"/>
                  </a:cubicBezTo>
                  <a:cubicBezTo>
                    <a:pt x="12859" y="25267"/>
                    <a:pt x="10954" y="34792"/>
                    <a:pt x="19526" y="33840"/>
                  </a:cubicBezTo>
                  <a:cubicBezTo>
                    <a:pt x="20479" y="31935"/>
                    <a:pt x="31909" y="6217"/>
                    <a:pt x="30956" y="7170"/>
                  </a:cubicBezTo>
                  <a:cubicBezTo>
                    <a:pt x="25241" y="36697"/>
                    <a:pt x="42386" y="28125"/>
                    <a:pt x="42386" y="29077"/>
                  </a:cubicBezTo>
                  <a:close/>
                  <a:moveTo>
                    <a:pt x="39529" y="31935"/>
                  </a:moveTo>
                  <a:lnTo>
                    <a:pt x="37624" y="30982"/>
                  </a:lnTo>
                  <a:cubicBezTo>
                    <a:pt x="37624" y="31935"/>
                    <a:pt x="38576" y="31935"/>
                    <a:pt x="39529" y="31935"/>
                  </a:cubicBezTo>
                  <a:close/>
                </a:path>
              </a:pathLst>
            </a:custGeom>
            <a:grpFill/>
            <a:ln w="9525" cap="flat">
              <a:noFill/>
              <a:prstDash val="solid"/>
              <a:miter/>
            </a:ln>
          </p:spPr>
          <p:txBody>
            <a:bodyPr rtlCol="0" anchor="ctr"/>
            <a:lstStyle/>
            <a:p>
              <a:endParaRPr lang="en-US"/>
            </a:p>
          </p:txBody>
        </p:sp>
        <p:sp>
          <p:nvSpPr>
            <p:cNvPr id="2553" name="Freeform: Shape 2552">
              <a:extLst>
                <a:ext uri="{FF2B5EF4-FFF2-40B4-BE49-F238E27FC236}">
                  <a16:creationId xmlns:a16="http://schemas.microsoft.com/office/drawing/2014/main" xmlns="" id="{051DD709-A7D4-42DE-B61F-62F50BE26BCC}"/>
                </a:ext>
              </a:extLst>
            </p:cNvPr>
            <p:cNvSpPr/>
            <p:nvPr/>
          </p:nvSpPr>
          <p:spPr>
            <a:xfrm>
              <a:off x="7547134" y="106918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2554" name="Freeform: Shape 2553">
              <a:extLst>
                <a:ext uri="{FF2B5EF4-FFF2-40B4-BE49-F238E27FC236}">
                  <a16:creationId xmlns:a16="http://schemas.microsoft.com/office/drawing/2014/main" xmlns="" id="{EE86DA27-DD9C-433E-897D-7481F9B41962}"/>
                </a:ext>
              </a:extLst>
            </p:cNvPr>
            <p:cNvSpPr/>
            <p:nvPr/>
          </p:nvSpPr>
          <p:spPr>
            <a:xfrm>
              <a:off x="7319486" y="112156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2555" name="Freeform: Shape 2554">
              <a:extLst>
                <a:ext uri="{FF2B5EF4-FFF2-40B4-BE49-F238E27FC236}">
                  <a16:creationId xmlns:a16="http://schemas.microsoft.com/office/drawing/2014/main" xmlns="" id="{FECD8AEF-07A2-4BF3-8AE4-80283682EDD5}"/>
                </a:ext>
              </a:extLst>
            </p:cNvPr>
            <p:cNvSpPr/>
            <p:nvPr/>
          </p:nvSpPr>
          <p:spPr>
            <a:xfrm>
              <a:off x="7369016" y="1076801"/>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7144" y="7144"/>
                    <a:pt x="7144" y="8096"/>
                    <a:pt x="7144" y="9049"/>
                  </a:cubicBezTo>
                  <a:close/>
                </a:path>
              </a:pathLst>
            </a:custGeom>
            <a:grpFill/>
            <a:ln w="9525" cap="flat">
              <a:noFill/>
              <a:prstDash val="solid"/>
              <a:miter/>
            </a:ln>
          </p:spPr>
          <p:txBody>
            <a:bodyPr rtlCol="0" anchor="ctr"/>
            <a:lstStyle/>
            <a:p>
              <a:endParaRPr lang="en-US"/>
            </a:p>
          </p:txBody>
        </p:sp>
        <p:sp>
          <p:nvSpPr>
            <p:cNvPr id="2556" name="Freeform: Shape 2555">
              <a:extLst>
                <a:ext uri="{FF2B5EF4-FFF2-40B4-BE49-F238E27FC236}">
                  <a16:creationId xmlns:a16="http://schemas.microsoft.com/office/drawing/2014/main" xmlns="" id="{EACAF01C-5900-407D-B364-CB9331C286AB}"/>
                </a:ext>
              </a:extLst>
            </p:cNvPr>
            <p:cNvSpPr/>
            <p:nvPr/>
          </p:nvSpPr>
          <p:spPr>
            <a:xfrm>
              <a:off x="7534751" y="10748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2557" name="Freeform: Shape 2556">
              <a:extLst>
                <a:ext uri="{FF2B5EF4-FFF2-40B4-BE49-F238E27FC236}">
                  <a16:creationId xmlns:a16="http://schemas.microsoft.com/office/drawing/2014/main" xmlns="" id="{C9B1D9E0-E62D-4F62-8D43-9FACB14B4072}"/>
                </a:ext>
              </a:extLst>
            </p:cNvPr>
            <p:cNvSpPr/>
            <p:nvPr/>
          </p:nvSpPr>
          <p:spPr>
            <a:xfrm>
              <a:off x="7419499" y="1084421"/>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9049" y="9049"/>
                  </a:cubicBezTo>
                  <a:cubicBezTo>
                    <a:pt x="8096" y="8096"/>
                    <a:pt x="7144" y="7144"/>
                    <a:pt x="7144" y="7144"/>
                  </a:cubicBezTo>
                  <a:close/>
                </a:path>
              </a:pathLst>
            </a:custGeom>
            <a:grpFill/>
            <a:ln w="9525" cap="flat">
              <a:noFill/>
              <a:prstDash val="solid"/>
              <a:miter/>
            </a:ln>
          </p:spPr>
          <p:txBody>
            <a:bodyPr rtlCol="0" anchor="ctr"/>
            <a:lstStyle/>
            <a:p>
              <a:endParaRPr lang="en-US"/>
            </a:p>
          </p:txBody>
        </p:sp>
        <p:sp>
          <p:nvSpPr>
            <p:cNvPr id="2558" name="Freeform: Shape 2557">
              <a:extLst>
                <a:ext uri="{FF2B5EF4-FFF2-40B4-BE49-F238E27FC236}">
                  <a16:creationId xmlns:a16="http://schemas.microsoft.com/office/drawing/2014/main" xmlns="" id="{2D822689-07A5-46D1-AF3F-E52D5D4CCB05}"/>
                </a:ext>
              </a:extLst>
            </p:cNvPr>
            <p:cNvSpPr/>
            <p:nvPr/>
          </p:nvSpPr>
          <p:spPr>
            <a:xfrm>
              <a:off x="7368064" y="107870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7144"/>
                    <a:pt x="7144" y="7144"/>
                  </a:cubicBezTo>
                  <a:close/>
                </a:path>
              </a:pathLst>
            </a:custGeom>
            <a:grpFill/>
            <a:ln w="9525" cap="flat">
              <a:noFill/>
              <a:prstDash val="solid"/>
              <a:miter/>
            </a:ln>
          </p:spPr>
          <p:txBody>
            <a:bodyPr rtlCol="0" anchor="ctr"/>
            <a:lstStyle/>
            <a:p>
              <a:endParaRPr lang="en-US"/>
            </a:p>
          </p:txBody>
        </p:sp>
        <p:sp>
          <p:nvSpPr>
            <p:cNvPr id="2559" name="Freeform: Shape 2558">
              <a:extLst>
                <a:ext uri="{FF2B5EF4-FFF2-40B4-BE49-F238E27FC236}">
                  <a16:creationId xmlns:a16="http://schemas.microsoft.com/office/drawing/2014/main" xmlns="" id="{8F31BB1F-BE07-4F43-8D1A-3193300AA335}"/>
                </a:ext>
              </a:extLst>
            </p:cNvPr>
            <p:cNvSpPr/>
            <p:nvPr/>
          </p:nvSpPr>
          <p:spPr>
            <a:xfrm>
              <a:off x="7304776" y="109966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7567" y="7144"/>
                    <a:pt x="7567" y="7144"/>
                  </a:cubicBezTo>
                  <a:close/>
                </a:path>
              </a:pathLst>
            </a:custGeom>
            <a:grpFill/>
            <a:ln w="9525" cap="flat">
              <a:noFill/>
              <a:prstDash val="solid"/>
              <a:miter/>
            </a:ln>
          </p:spPr>
          <p:txBody>
            <a:bodyPr rtlCol="0" anchor="ctr"/>
            <a:lstStyle/>
            <a:p>
              <a:endParaRPr lang="en-US"/>
            </a:p>
          </p:txBody>
        </p:sp>
        <p:sp>
          <p:nvSpPr>
            <p:cNvPr id="2560" name="Freeform: Shape 2559">
              <a:extLst>
                <a:ext uri="{FF2B5EF4-FFF2-40B4-BE49-F238E27FC236}">
                  <a16:creationId xmlns:a16="http://schemas.microsoft.com/office/drawing/2014/main" xmlns="" id="{C34C3AC1-A467-4B7C-BA92-BFDB2B9608D3}"/>
                </a:ext>
              </a:extLst>
            </p:cNvPr>
            <p:cNvSpPr/>
            <p:nvPr/>
          </p:nvSpPr>
          <p:spPr>
            <a:xfrm>
              <a:off x="7310199" y="112347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lnTo>
                    <a:pt x="7858" y="7144"/>
                  </a:lnTo>
                  <a:close/>
                </a:path>
              </a:pathLst>
            </a:custGeom>
            <a:grpFill/>
            <a:ln w="9525" cap="flat">
              <a:noFill/>
              <a:prstDash val="solid"/>
              <a:miter/>
            </a:ln>
          </p:spPr>
          <p:txBody>
            <a:bodyPr rtlCol="0" anchor="ctr"/>
            <a:lstStyle/>
            <a:p>
              <a:endParaRPr lang="en-US"/>
            </a:p>
          </p:txBody>
        </p:sp>
        <p:sp>
          <p:nvSpPr>
            <p:cNvPr id="2561" name="Freeform: Shape 2560">
              <a:extLst>
                <a:ext uri="{FF2B5EF4-FFF2-40B4-BE49-F238E27FC236}">
                  <a16:creationId xmlns:a16="http://schemas.microsoft.com/office/drawing/2014/main" xmlns="" id="{63BDB238-69C6-4091-BDA6-C152642CC7ED}"/>
                </a:ext>
              </a:extLst>
            </p:cNvPr>
            <p:cNvSpPr/>
            <p:nvPr/>
          </p:nvSpPr>
          <p:spPr>
            <a:xfrm>
              <a:off x="7271861" y="1111091"/>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8096" y="8096"/>
                    <a:pt x="8096" y="8096"/>
                    <a:pt x="8096" y="7144"/>
                  </a:cubicBezTo>
                  <a:close/>
                </a:path>
              </a:pathLst>
            </a:custGeom>
            <a:grpFill/>
            <a:ln w="9525" cap="flat">
              <a:noFill/>
              <a:prstDash val="solid"/>
              <a:miter/>
            </a:ln>
          </p:spPr>
          <p:txBody>
            <a:bodyPr rtlCol="0" anchor="ctr"/>
            <a:lstStyle/>
            <a:p>
              <a:endParaRPr lang="en-US"/>
            </a:p>
          </p:txBody>
        </p:sp>
        <p:sp>
          <p:nvSpPr>
            <p:cNvPr id="2562" name="Freeform: Shape 2561">
              <a:extLst>
                <a:ext uri="{FF2B5EF4-FFF2-40B4-BE49-F238E27FC236}">
                  <a16:creationId xmlns:a16="http://schemas.microsoft.com/office/drawing/2014/main" xmlns="" id="{69C290BC-F251-4F92-9FD3-BE62ACDB3381}"/>
                </a:ext>
              </a:extLst>
            </p:cNvPr>
            <p:cNvSpPr/>
            <p:nvPr/>
          </p:nvSpPr>
          <p:spPr>
            <a:xfrm>
              <a:off x="7306151" y="1117758"/>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2563" name="Freeform: Shape 2562">
              <a:extLst>
                <a:ext uri="{FF2B5EF4-FFF2-40B4-BE49-F238E27FC236}">
                  <a16:creationId xmlns:a16="http://schemas.microsoft.com/office/drawing/2014/main" xmlns="" id="{35202B3D-29A9-4B0C-8DD1-A7DF9D59C16C}"/>
                </a:ext>
              </a:extLst>
            </p:cNvPr>
            <p:cNvSpPr/>
            <p:nvPr/>
          </p:nvSpPr>
          <p:spPr>
            <a:xfrm>
              <a:off x="7567136" y="10882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9049"/>
                    <a:pt x="7144" y="7144"/>
                  </a:cubicBezTo>
                  <a:close/>
                </a:path>
              </a:pathLst>
            </a:custGeom>
            <a:grpFill/>
            <a:ln w="9525" cap="flat">
              <a:noFill/>
              <a:prstDash val="solid"/>
              <a:miter/>
            </a:ln>
          </p:spPr>
          <p:txBody>
            <a:bodyPr rtlCol="0" anchor="ctr"/>
            <a:lstStyle/>
            <a:p>
              <a:endParaRPr lang="en-US"/>
            </a:p>
          </p:txBody>
        </p:sp>
        <p:sp>
          <p:nvSpPr>
            <p:cNvPr id="2564" name="Freeform: Shape 2563">
              <a:extLst>
                <a:ext uri="{FF2B5EF4-FFF2-40B4-BE49-F238E27FC236}">
                  <a16:creationId xmlns:a16="http://schemas.microsoft.com/office/drawing/2014/main" xmlns="" id="{AF4758B3-9DBA-4B28-8260-F58EFBC71F8B}"/>
                </a:ext>
              </a:extLst>
            </p:cNvPr>
            <p:cNvSpPr/>
            <p:nvPr/>
          </p:nvSpPr>
          <p:spPr>
            <a:xfrm>
              <a:off x="7565231" y="1073943"/>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8096"/>
                    <a:pt x="7144" y="8096"/>
                  </a:cubicBezTo>
                  <a:close/>
                </a:path>
              </a:pathLst>
            </a:custGeom>
            <a:grpFill/>
            <a:ln w="9525" cap="flat">
              <a:noFill/>
              <a:prstDash val="solid"/>
              <a:miter/>
            </a:ln>
          </p:spPr>
          <p:txBody>
            <a:bodyPr rtlCol="0" anchor="ctr"/>
            <a:lstStyle/>
            <a:p>
              <a:endParaRPr lang="en-US"/>
            </a:p>
          </p:txBody>
        </p:sp>
        <p:sp>
          <p:nvSpPr>
            <p:cNvPr id="2565" name="Freeform: Shape 2564">
              <a:extLst>
                <a:ext uri="{FF2B5EF4-FFF2-40B4-BE49-F238E27FC236}">
                  <a16:creationId xmlns:a16="http://schemas.microsoft.com/office/drawing/2014/main" xmlns="" id="{BFFFDAE0-90B4-42BB-A4E1-DED2B2156360}"/>
                </a:ext>
              </a:extLst>
            </p:cNvPr>
            <p:cNvSpPr/>
            <p:nvPr/>
          </p:nvSpPr>
          <p:spPr>
            <a:xfrm>
              <a:off x="7444264" y="1089617"/>
              <a:ext cx="9525" cy="9525"/>
            </a:xfrm>
            <a:custGeom>
              <a:avLst/>
              <a:gdLst>
                <a:gd name="connsiteX0" fmla="*/ 7144 w 9525"/>
                <a:gd name="connsiteY0" fmla="*/ 7663 h 9525"/>
                <a:gd name="connsiteX1" fmla="*/ 9049 w 9525"/>
                <a:gd name="connsiteY1" fmla="*/ 11473 h 9525"/>
                <a:gd name="connsiteX2" fmla="*/ 7144 w 9525"/>
                <a:gd name="connsiteY2" fmla="*/ 7663 h 9525"/>
              </a:gdLst>
              <a:ahLst/>
              <a:cxnLst>
                <a:cxn ang="0">
                  <a:pos x="connsiteX0" y="connsiteY0"/>
                </a:cxn>
                <a:cxn ang="0">
                  <a:pos x="connsiteX1" y="connsiteY1"/>
                </a:cxn>
                <a:cxn ang="0">
                  <a:pos x="connsiteX2" y="connsiteY2"/>
                </a:cxn>
              </a:cxnLst>
              <a:rect l="l" t="t" r="r" b="b"/>
              <a:pathLst>
                <a:path w="9525" h="9525">
                  <a:moveTo>
                    <a:pt x="7144" y="7663"/>
                  </a:moveTo>
                  <a:cubicBezTo>
                    <a:pt x="8096" y="8615"/>
                    <a:pt x="9049" y="9568"/>
                    <a:pt x="9049" y="11473"/>
                  </a:cubicBezTo>
                  <a:cubicBezTo>
                    <a:pt x="9049" y="9568"/>
                    <a:pt x="8096" y="5758"/>
                    <a:pt x="7144" y="7663"/>
                  </a:cubicBezTo>
                  <a:close/>
                </a:path>
              </a:pathLst>
            </a:custGeom>
            <a:grpFill/>
            <a:ln w="9525" cap="flat">
              <a:noFill/>
              <a:prstDash val="solid"/>
              <a:miter/>
            </a:ln>
          </p:spPr>
          <p:txBody>
            <a:bodyPr rtlCol="0" anchor="ctr"/>
            <a:lstStyle/>
            <a:p>
              <a:endParaRPr lang="en-US"/>
            </a:p>
          </p:txBody>
        </p:sp>
        <p:sp>
          <p:nvSpPr>
            <p:cNvPr id="2566" name="Freeform: Shape 2565">
              <a:extLst>
                <a:ext uri="{FF2B5EF4-FFF2-40B4-BE49-F238E27FC236}">
                  <a16:creationId xmlns:a16="http://schemas.microsoft.com/office/drawing/2014/main" xmlns="" id="{8CBCDC16-F22C-4BAB-9E86-C2950272A5DC}"/>
                </a:ext>
              </a:extLst>
            </p:cNvPr>
            <p:cNvSpPr/>
            <p:nvPr/>
          </p:nvSpPr>
          <p:spPr>
            <a:xfrm>
              <a:off x="7583329" y="1136808"/>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7144" y="9049"/>
                    <a:pt x="7144" y="8096"/>
                    <a:pt x="7144" y="7144"/>
                  </a:cubicBezTo>
                  <a:cubicBezTo>
                    <a:pt x="7144" y="9049"/>
                    <a:pt x="7144" y="10001"/>
                    <a:pt x="7144" y="10001"/>
                  </a:cubicBezTo>
                  <a:close/>
                </a:path>
              </a:pathLst>
            </a:custGeom>
            <a:grpFill/>
            <a:ln w="9525" cap="flat">
              <a:noFill/>
              <a:prstDash val="solid"/>
              <a:miter/>
            </a:ln>
          </p:spPr>
          <p:txBody>
            <a:bodyPr rtlCol="0" anchor="ctr"/>
            <a:lstStyle/>
            <a:p>
              <a:endParaRPr lang="en-US"/>
            </a:p>
          </p:txBody>
        </p:sp>
        <p:sp>
          <p:nvSpPr>
            <p:cNvPr id="2567" name="Freeform: Shape 2566">
              <a:extLst>
                <a:ext uri="{FF2B5EF4-FFF2-40B4-BE49-F238E27FC236}">
                  <a16:creationId xmlns:a16="http://schemas.microsoft.com/office/drawing/2014/main" xmlns="" id="{EB9F6D65-4FC7-49DC-8239-3A793937ADE7}"/>
                </a:ext>
              </a:extLst>
            </p:cNvPr>
            <p:cNvSpPr/>
            <p:nvPr/>
          </p:nvSpPr>
          <p:spPr>
            <a:xfrm>
              <a:off x="7583329" y="1134903"/>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7144" y="7144"/>
                  </a:cubicBezTo>
                  <a:cubicBezTo>
                    <a:pt x="7144" y="8096"/>
                    <a:pt x="7144" y="8096"/>
                    <a:pt x="7144" y="9049"/>
                  </a:cubicBezTo>
                  <a:close/>
                </a:path>
              </a:pathLst>
            </a:custGeom>
            <a:grpFill/>
            <a:ln w="9525" cap="flat">
              <a:noFill/>
              <a:prstDash val="solid"/>
              <a:miter/>
            </a:ln>
          </p:spPr>
          <p:txBody>
            <a:bodyPr rtlCol="0" anchor="ctr"/>
            <a:lstStyle/>
            <a:p>
              <a:endParaRPr lang="en-US"/>
            </a:p>
          </p:txBody>
        </p:sp>
        <p:sp>
          <p:nvSpPr>
            <p:cNvPr id="2568" name="Freeform: Shape 2567">
              <a:extLst>
                <a:ext uri="{FF2B5EF4-FFF2-40B4-BE49-F238E27FC236}">
                  <a16:creationId xmlns:a16="http://schemas.microsoft.com/office/drawing/2014/main" xmlns="" id="{DCFEF5EF-7438-4B32-B006-4BFD3B3AF36E}"/>
                </a:ext>
              </a:extLst>
            </p:cNvPr>
            <p:cNvSpPr/>
            <p:nvPr/>
          </p:nvSpPr>
          <p:spPr>
            <a:xfrm>
              <a:off x="7494746" y="117014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7144"/>
                    <a:pt x="7144" y="7144"/>
                    <a:pt x="7144" y="7144"/>
                  </a:cubicBezTo>
                  <a:cubicBezTo>
                    <a:pt x="8096" y="8096"/>
                    <a:pt x="8096" y="8096"/>
                    <a:pt x="8096" y="8096"/>
                  </a:cubicBezTo>
                  <a:close/>
                </a:path>
              </a:pathLst>
            </a:custGeom>
            <a:grpFill/>
            <a:ln w="9525" cap="flat">
              <a:noFill/>
              <a:prstDash val="solid"/>
              <a:miter/>
            </a:ln>
          </p:spPr>
          <p:txBody>
            <a:bodyPr rtlCol="0" anchor="ctr"/>
            <a:lstStyle/>
            <a:p>
              <a:endParaRPr lang="en-US"/>
            </a:p>
          </p:txBody>
        </p:sp>
        <p:sp>
          <p:nvSpPr>
            <p:cNvPr id="2569" name="Freeform: Shape 2568">
              <a:extLst>
                <a:ext uri="{FF2B5EF4-FFF2-40B4-BE49-F238E27FC236}">
                  <a16:creationId xmlns:a16="http://schemas.microsoft.com/office/drawing/2014/main" xmlns="" id="{1AEAA049-8076-4352-BB6C-095CDFEEB522}"/>
                </a:ext>
              </a:extLst>
            </p:cNvPr>
            <p:cNvSpPr/>
            <p:nvPr/>
          </p:nvSpPr>
          <p:spPr>
            <a:xfrm>
              <a:off x="7559457" y="1054733"/>
              <a:ext cx="19050" cy="28575"/>
            </a:xfrm>
            <a:custGeom>
              <a:avLst/>
              <a:gdLst>
                <a:gd name="connsiteX0" fmla="*/ 15775 w 19050"/>
                <a:gd name="connsiteY0" fmla="*/ 27307 h 28575"/>
                <a:gd name="connsiteX1" fmla="*/ 15775 w 19050"/>
                <a:gd name="connsiteY1" fmla="*/ 27307 h 28575"/>
              </a:gdLst>
              <a:ahLst/>
              <a:cxnLst>
                <a:cxn ang="0">
                  <a:pos x="connsiteX0" y="connsiteY0"/>
                </a:cxn>
                <a:cxn ang="0">
                  <a:pos x="connsiteX1" y="connsiteY1"/>
                </a:cxn>
              </a:cxnLst>
              <a:rect l="l" t="t" r="r" b="b"/>
              <a:pathLst>
                <a:path w="19050" h="28575">
                  <a:moveTo>
                    <a:pt x="15775" y="27307"/>
                  </a:moveTo>
                  <a:cubicBezTo>
                    <a:pt x="2440" y="-9841"/>
                    <a:pt x="6250" y="13019"/>
                    <a:pt x="15775" y="27307"/>
                  </a:cubicBezTo>
                  <a:close/>
                </a:path>
              </a:pathLst>
            </a:custGeom>
            <a:grpFill/>
            <a:ln w="9525" cap="flat">
              <a:noFill/>
              <a:prstDash val="solid"/>
              <a:miter/>
            </a:ln>
          </p:spPr>
          <p:txBody>
            <a:bodyPr rtlCol="0" anchor="ctr"/>
            <a:lstStyle/>
            <a:p>
              <a:endParaRPr lang="en-US"/>
            </a:p>
          </p:txBody>
        </p:sp>
        <p:sp>
          <p:nvSpPr>
            <p:cNvPr id="2570" name="Freeform: Shape 2569">
              <a:extLst>
                <a:ext uri="{FF2B5EF4-FFF2-40B4-BE49-F238E27FC236}">
                  <a16:creationId xmlns:a16="http://schemas.microsoft.com/office/drawing/2014/main" xmlns="" id="{D8FBB0B1-3150-4760-8EFD-E013BFC5D53C}"/>
                </a:ext>
              </a:extLst>
            </p:cNvPr>
            <p:cNvSpPr/>
            <p:nvPr/>
          </p:nvSpPr>
          <p:spPr>
            <a:xfrm>
              <a:off x="7585234" y="1119388"/>
              <a:ext cx="9525" cy="9525"/>
            </a:xfrm>
            <a:custGeom>
              <a:avLst/>
              <a:gdLst>
                <a:gd name="connsiteX0" fmla="*/ 7144 w 9525"/>
                <a:gd name="connsiteY0" fmla="*/ 7419 h 9525"/>
                <a:gd name="connsiteX1" fmla="*/ 7144 w 9525"/>
                <a:gd name="connsiteY1" fmla="*/ 7419 h 9525"/>
              </a:gdLst>
              <a:ahLst/>
              <a:cxnLst>
                <a:cxn ang="0">
                  <a:pos x="connsiteX0" y="connsiteY0"/>
                </a:cxn>
                <a:cxn ang="0">
                  <a:pos x="connsiteX1" y="connsiteY1"/>
                </a:cxn>
              </a:cxnLst>
              <a:rect l="l" t="t" r="r" b="b"/>
              <a:pathLst>
                <a:path w="9525" h="9525">
                  <a:moveTo>
                    <a:pt x="7144" y="7419"/>
                  </a:moveTo>
                  <a:cubicBezTo>
                    <a:pt x="7144" y="8371"/>
                    <a:pt x="8096" y="6466"/>
                    <a:pt x="7144" y="7419"/>
                  </a:cubicBezTo>
                  <a:close/>
                </a:path>
              </a:pathLst>
            </a:custGeom>
            <a:grpFill/>
            <a:ln w="9525" cap="flat">
              <a:noFill/>
              <a:prstDash val="solid"/>
              <a:miter/>
            </a:ln>
          </p:spPr>
          <p:txBody>
            <a:bodyPr rtlCol="0" anchor="ctr"/>
            <a:lstStyle/>
            <a:p>
              <a:endParaRPr lang="en-US"/>
            </a:p>
          </p:txBody>
        </p:sp>
        <p:sp>
          <p:nvSpPr>
            <p:cNvPr id="2571" name="Freeform: Shape 2570">
              <a:extLst>
                <a:ext uri="{FF2B5EF4-FFF2-40B4-BE49-F238E27FC236}">
                  <a16:creationId xmlns:a16="http://schemas.microsoft.com/office/drawing/2014/main" xmlns="" id="{AC1D3111-8F9A-4E05-9B91-43A09509E108}"/>
                </a:ext>
              </a:extLst>
            </p:cNvPr>
            <p:cNvSpPr/>
            <p:nvPr/>
          </p:nvSpPr>
          <p:spPr>
            <a:xfrm>
              <a:off x="7283291" y="122253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2572" name="Freeform: Shape 2571">
              <a:extLst>
                <a:ext uri="{FF2B5EF4-FFF2-40B4-BE49-F238E27FC236}">
                  <a16:creationId xmlns:a16="http://schemas.microsoft.com/office/drawing/2014/main" xmlns="" id="{FFBC8498-FDFB-4E1F-A3F2-B0E99261CFD7}"/>
                </a:ext>
              </a:extLst>
            </p:cNvPr>
            <p:cNvSpPr/>
            <p:nvPr/>
          </p:nvSpPr>
          <p:spPr>
            <a:xfrm>
              <a:off x="7570946" y="10977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573" name="Freeform: Shape 2572">
              <a:extLst>
                <a:ext uri="{FF2B5EF4-FFF2-40B4-BE49-F238E27FC236}">
                  <a16:creationId xmlns:a16="http://schemas.microsoft.com/office/drawing/2014/main" xmlns="" id="{87C0B2F8-5202-4CF5-A163-E650492229AD}"/>
                </a:ext>
              </a:extLst>
            </p:cNvPr>
            <p:cNvSpPr/>
            <p:nvPr/>
          </p:nvSpPr>
          <p:spPr>
            <a:xfrm>
              <a:off x="7329011" y="12111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2574" name="Freeform: Shape 2573">
              <a:extLst>
                <a:ext uri="{FF2B5EF4-FFF2-40B4-BE49-F238E27FC236}">
                  <a16:creationId xmlns:a16="http://schemas.microsoft.com/office/drawing/2014/main" xmlns="" id="{B1B02C28-841D-428C-AE23-59C4831163B7}"/>
                </a:ext>
              </a:extLst>
            </p:cNvPr>
            <p:cNvSpPr/>
            <p:nvPr/>
          </p:nvSpPr>
          <p:spPr>
            <a:xfrm>
              <a:off x="7285434" y="110251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2575" name="Freeform: Shape 2574">
              <a:extLst>
                <a:ext uri="{FF2B5EF4-FFF2-40B4-BE49-F238E27FC236}">
                  <a16:creationId xmlns:a16="http://schemas.microsoft.com/office/drawing/2014/main" xmlns="" id="{A3B5ED39-2B50-4708-A332-8FE916A35311}"/>
                </a:ext>
              </a:extLst>
            </p:cNvPr>
            <p:cNvSpPr/>
            <p:nvPr/>
          </p:nvSpPr>
          <p:spPr>
            <a:xfrm>
              <a:off x="7329011" y="12101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2576" name="Freeform: Shape 2575">
              <a:extLst>
                <a:ext uri="{FF2B5EF4-FFF2-40B4-BE49-F238E27FC236}">
                  <a16:creationId xmlns:a16="http://schemas.microsoft.com/office/drawing/2014/main" xmlns="" id="{369BBBE7-E279-4B74-9EEF-516F887922D9}"/>
                </a:ext>
              </a:extLst>
            </p:cNvPr>
            <p:cNvSpPr/>
            <p:nvPr/>
          </p:nvSpPr>
          <p:spPr>
            <a:xfrm>
              <a:off x="7388066" y="1177766"/>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9049"/>
                    <a:pt x="8096" y="8096"/>
                    <a:pt x="7144" y="7144"/>
                  </a:cubicBezTo>
                  <a:cubicBezTo>
                    <a:pt x="7144" y="7144"/>
                    <a:pt x="7144" y="8096"/>
                    <a:pt x="8096" y="9049"/>
                  </a:cubicBezTo>
                  <a:close/>
                </a:path>
              </a:pathLst>
            </a:custGeom>
            <a:grpFill/>
            <a:ln w="9525" cap="flat">
              <a:noFill/>
              <a:prstDash val="solid"/>
              <a:miter/>
            </a:ln>
          </p:spPr>
          <p:txBody>
            <a:bodyPr rtlCol="0" anchor="ctr"/>
            <a:lstStyle/>
            <a:p>
              <a:endParaRPr lang="en-US"/>
            </a:p>
          </p:txBody>
        </p:sp>
        <p:sp>
          <p:nvSpPr>
            <p:cNvPr id="2577" name="Freeform: Shape 2576">
              <a:extLst>
                <a:ext uri="{FF2B5EF4-FFF2-40B4-BE49-F238E27FC236}">
                  <a16:creationId xmlns:a16="http://schemas.microsoft.com/office/drawing/2014/main" xmlns="" id="{18A8129A-EE10-4EF6-9ECF-9D7121C39340}"/>
                </a:ext>
              </a:extLst>
            </p:cNvPr>
            <p:cNvSpPr/>
            <p:nvPr/>
          </p:nvSpPr>
          <p:spPr>
            <a:xfrm>
              <a:off x="7374731" y="11739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2578" name="Freeform: Shape 2577">
              <a:extLst>
                <a:ext uri="{FF2B5EF4-FFF2-40B4-BE49-F238E27FC236}">
                  <a16:creationId xmlns:a16="http://schemas.microsoft.com/office/drawing/2014/main" xmlns="" id="{770FC0D7-75A2-4721-99CE-6675409A49CC}"/>
                </a:ext>
              </a:extLst>
            </p:cNvPr>
            <p:cNvSpPr/>
            <p:nvPr/>
          </p:nvSpPr>
          <p:spPr>
            <a:xfrm>
              <a:off x="7431881" y="106822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8096"/>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2579" name="Freeform: Shape 2578">
              <a:extLst>
                <a:ext uri="{FF2B5EF4-FFF2-40B4-BE49-F238E27FC236}">
                  <a16:creationId xmlns:a16="http://schemas.microsoft.com/office/drawing/2014/main" xmlns="" id="{4C28520D-CEF0-44DD-A6E4-E946D27FEA99}"/>
                </a:ext>
              </a:extLst>
            </p:cNvPr>
            <p:cNvSpPr/>
            <p:nvPr/>
          </p:nvSpPr>
          <p:spPr>
            <a:xfrm>
              <a:off x="7329011" y="121110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9049"/>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2580" name="Freeform: Shape 2579">
              <a:extLst>
                <a:ext uri="{FF2B5EF4-FFF2-40B4-BE49-F238E27FC236}">
                  <a16:creationId xmlns:a16="http://schemas.microsoft.com/office/drawing/2014/main" xmlns="" id="{0B84A009-BD06-4409-B4E8-D37C5CF09985}"/>
                </a:ext>
              </a:extLst>
            </p:cNvPr>
            <p:cNvSpPr/>
            <p:nvPr/>
          </p:nvSpPr>
          <p:spPr>
            <a:xfrm>
              <a:off x="7399496" y="11472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2581" name="Freeform: Shape 2580">
              <a:extLst>
                <a:ext uri="{FF2B5EF4-FFF2-40B4-BE49-F238E27FC236}">
                  <a16:creationId xmlns:a16="http://schemas.microsoft.com/office/drawing/2014/main" xmlns="" id="{B186AC41-A81E-46E8-9A6D-E315752CB13F}"/>
                </a:ext>
              </a:extLst>
            </p:cNvPr>
            <p:cNvSpPr/>
            <p:nvPr/>
          </p:nvSpPr>
          <p:spPr>
            <a:xfrm>
              <a:off x="7402557" y="1137646"/>
              <a:ext cx="9525" cy="19050"/>
            </a:xfrm>
            <a:custGeom>
              <a:avLst/>
              <a:gdLst>
                <a:gd name="connsiteX0" fmla="*/ 10751 w 9525"/>
                <a:gd name="connsiteY0" fmla="*/ 19641 h 19050"/>
                <a:gd name="connsiteX1" fmla="*/ 10751 w 9525"/>
                <a:gd name="connsiteY1" fmla="*/ 19641 h 19050"/>
              </a:gdLst>
              <a:ahLst/>
              <a:cxnLst>
                <a:cxn ang="0">
                  <a:pos x="connsiteX0" y="connsiteY0"/>
                </a:cxn>
                <a:cxn ang="0">
                  <a:pos x="connsiteX1" y="connsiteY1"/>
                </a:cxn>
              </a:cxnLst>
              <a:rect l="l" t="t" r="r" b="b"/>
              <a:pathLst>
                <a:path w="9525" h="19050">
                  <a:moveTo>
                    <a:pt x="10751" y="19641"/>
                  </a:moveTo>
                  <a:cubicBezTo>
                    <a:pt x="11703" y="-12744"/>
                    <a:pt x="2178" y="29166"/>
                    <a:pt x="10751" y="19641"/>
                  </a:cubicBezTo>
                  <a:close/>
                </a:path>
              </a:pathLst>
            </a:custGeom>
            <a:grpFill/>
            <a:ln w="9525" cap="flat">
              <a:noFill/>
              <a:prstDash val="solid"/>
              <a:miter/>
            </a:ln>
          </p:spPr>
          <p:txBody>
            <a:bodyPr rtlCol="0" anchor="ctr"/>
            <a:lstStyle/>
            <a:p>
              <a:endParaRPr lang="en-US"/>
            </a:p>
          </p:txBody>
        </p:sp>
        <p:sp>
          <p:nvSpPr>
            <p:cNvPr id="2582" name="Freeform: Shape 2581">
              <a:extLst>
                <a:ext uri="{FF2B5EF4-FFF2-40B4-BE49-F238E27FC236}">
                  <a16:creationId xmlns:a16="http://schemas.microsoft.com/office/drawing/2014/main" xmlns="" id="{6E41FEE6-19F5-4895-B637-DD8AFE2554E6}"/>
                </a:ext>
              </a:extLst>
            </p:cNvPr>
            <p:cNvSpPr/>
            <p:nvPr/>
          </p:nvSpPr>
          <p:spPr>
            <a:xfrm>
              <a:off x="7406164" y="115204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9049"/>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2583" name="Freeform: Shape 2582">
              <a:extLst>
                <a:ext uri="{FF2B5EF4-FFF2-40B4-BE49-F238E27FC236}">
                  <a16:creationId xmlns:a16="http://schemas.microsoft.com/office/drawing/2014/main" xmlns="" id="{F3BBCEE3-4F20-4D46-A579-5802C16B98A4}"/>
                </a:ext>
              </a:extLst>
            </p:cNvPr>
            <p:cNvSpPr/>
            <p:nvPr/>
          </p:nvSpPr>
          <p:spPr>
            <a:xfrm>
              <a:off x="7429976" y="115300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8096" y="7144"/>
                  </a:cubicBezTo>
                  <a:cubicBezTo>
                    <a:pt x="7144" y="8096"/>
                    <a:pt x="7144" y="8096"/>
                    <a:pt x="7144" y="8096"/>
                  </a:cubicBezTo>
                  <a:close/>
                </a:path>
              </a:pathLst>
            </a:custGeom>
            <a:grpFill/>
            <a:ln w="9525" cap="flat">
              <a:noFill/>
              <a:prstDash val="solid"/>
              <a:miter/>
            </a:ln>
          </p:spPr>
          <p:txBody>
            <a:bodyPr rtlCol="0" anchor="ctr"/>
            <a:lstStyle/>
            <a:p>
              <a:endParaRPr lang="en-US"/>
            </a:p>
          </p:txBody>
        </p:sp>
        <p:sp>
          <p:nvSpPr>
            <p:cNvPr id="2584" name="Freeform: Shape 2583">
              <a:extLst>
                <a:ext uri="{FF2B5EF4-FFF2-40B4-BE49-F238E27FC236}">
                  <a16:creationId xmlns:a16="http://schemas.microsoft.com/office/drawing/2014/main" xmlns="" id="{F28F2578-734E-416C-BB24-5009634B6196}"/>
                </a:ext>
              </a:extLst>
            </p:cNvPr>
            <p:cNvSpPr/>
            <p:nvPr/>
          </p:nvSpPr>
          <p:spPr>
            <a:xfrm>
              <a:off x="7239476" y="11834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11906" y="8096"/>
                    <a:pt x="7144" y="7144"/>
                  </a:cubicBezTo>
                  <a:close/>
                </a:path>
              </a:pathLst>
            </a:custGeom>
            <a:grpFill/>
            <a:ln w="9525" cap="flat">
              <a:noFill/>
              <a:prstDash val="solid"/>
              <a:miter/>
            </a:ln>
          </p:spPr>
          <p:txBody>
            <a:bodyPr rtlCol="0" anchor="ctr"/>
            <a:lstStyle/>
            <a:p>
              <a:endParaRPr lang="en-US"/>
            </a:p>
          </p:txBody>
        </p:sp>
        <p:sp>
          <p:nvSpPr>
            <p:cNvPr id="2585" name="Freeform: Shape 2584">
              <a:extLst>
                <a:ext uri="{FF2B5EF4-FFF2-40B4-BE49-F238E27FC236}">
                  <a16:creationId xmlns:a16="http://schemas.microsoft.com/office/drawing/2014/main" xmlns="" id="{B35CB6E4-C82B-4659-808E-718C5F4DBA7E}"/>
                </a:ext>
              </a:extLst>
            </p:cNvPr>
            <p:cNvSpPr/>
            <p:nvPr/>
          </p:nvSpPr>
          <p:spPr>
            <a:xfrm>
              <a:off x="7511045" y="112061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6" y="7144"/>
                    <a:pt x="7990" y="9049"/>
                    <a:pt x="7990" y="7144"/>
                  </a:cubicBezTo>
                  <a:close/>
                </a:path>
              </a:pathLst>
            </a:custGeom>
            <a:grpFill/>
            <a:ln w="9525" cap="flat">
              <a:noFill/>
              <a:prstDash val="solid"/>
              <a:miter/>
            </a:ln>
          </p:spPr>
          <p:txBody>
            <a:bodyPr rtlCol="0" anchor="ctr"/>
            <a:lstStyle/>
            <a:p>
              <a:endParaRPr lang="en-US"/>
            </a:p>
          </p:txBody>
        </p:sp>
        <p:sp>
          <p:nvSpPr>
            <p:cNvPr id="2586" name="Freeform: Shape 2585">
              <a:extLst>
                <a:ext uri="{FF2B5EF4-FFF2-40B4-BE49-F238E27FC236}">
                  <a16:creationId xmlns:a16="http://schemas.microsoft.com/office/drawing/2014/main" xmlns="" id="{B71E0FE8-0CBE-4182-9D33-458CBEFFFD0E}"/>
                </a:ext>
              </a:extLst>
            </p:cNvPr>
            <p:cNvSpPr/>
            <p:nvPr/>
          </p:nvSpPr>
          <p:spPr>
            <a:xfrm>
              <a:off x="7406164" y="113680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9049"/>
                    <a:pt x="7144" y="9049"/>
                  </a:cubicBez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2587" name="Freeform: Shape 2586">
              <a:extLst>
                <a:ext uri="{FF2B5EF4-FFF2-40B4-BE49-F238E27FC236}">
                  <a16:creationId xmlns:a16="http://schemas.microsoft.com/office/drawing/2014/main" xmlns="" id="{20FDE636-9A63-4A97-ADB9-2359C70BAF1F}"/>
                </a:ext>
              </a:extLst>
            </p:cNvPr>
            <p:cNvSpPr/>
            <p:nvPr/>
          </p:nvSpPr>
          <p:spPr>
            <a:xfrm>
              <a:off x="7516654" y="113014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954" y="12859"/>
                    <a:pt x="10954" y="10001"/>
                    <a:pt x="7144" y="7144"/>
                  </a:cubicBezTo>
                  <a:close/>
                </a:path>
              </a:pathLst>
            </a:custGeom>
            <a:grpFill/>
            <a:ln w="9525" cap="flat">
              <a:noFill/>
              <a:prstDash val="solid"/>
              <a:miter/>
            </a:ln>
          </p:spPr>
          <p:txBody>
            <a:bodyPr rtlCol="0" anchor="ctr"/>
            <a:lstStyle/>
            <a:p>
              <a:endParaRPr lang="en-US"/>
            </a:p>
          </p:txBody>
        </p:sp>
        <p:sp>
          <p:nvSpPr>
            <p:cNvPr id="2588" name="Freeform: Shape 2587">
              <a:extLst>
                <a:ext uri="{FF2B5EF4-FFF2-40B4-BE49-F238E27FC236}">
                  <a16:creationId xmlns:a16="http://schemas.microsoft.com/office/drawing/2014/main" xmlns="" id="{14DBDE86-280E-4319-950B-BCF510121120}"/>
                </a:ext>
              </a:extLst>
            </p:cNvPr>
            <p:cNvSpPr/>
            <p:nvPr/>
          </p:nvSpPr>
          <p:spPr>
            <a:xfrm>
              <a:off x="7520464" y="11301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2589" name="Freeform: Shape 2588">
              <a:extLst>
                <a:ext uri="{FF2B5EF4-FFF2-40B4-BE49-F238E27FC236}">
                  <a16:creationId xmlns:a16="http://schemas.microsoft.com/office/drawing/2014/main" xmlns="" id="{FDE8B101-D807-49A2-B363-12B916F038A2}"/>
                </a:ext>
              </a:extLst>
            </p:cNvPr>
            <p:cNvSpPr/>
            <p:nvPr/>
          </p:nvSpPr>
          <p:spPr>
            <a:xfrm>
              <a:off x="7016591" y="1059788"/>
              <a:ext cx="581025" cy="180975"/>
            </a:xfrm>
            <a:custGeom>
              <a:avLst/>
              <a:gdLst>
                <a:gd name="connsiteX0" fmla="*/ 228124 w 581025"/>
                <a:gd name="connsiteY0" fmla="*/ 128932 h 180975"/>
                <a:gd name="connsiteX1" fmla="*/ 204311 w 581025"/>
                <a:gd name="connsiteY1" fmla="*/ 142267 h 180975"/>
                <a:gd name="connsiteX2" fmla="*/ 195739 w 581025"/>
                <a:gd name="connsiteY2" fmla="*/ 121312 h 180975"/>
                <a:gd name="connsiteX3" fmla="*/ 169069 w 581025"/>
                <a:gd name="connsiteY3" fmla="*/ 125122 h 180975"/>
                <a:gd name="connsiteX4" fmla="*/ 169069 w 581025"/>
                <a:gd name="connsiteY4" fmla="*/ 141314 h 180975"/>
                <a:gd name="connsiteX5" fmla="*/ 124301 w 581025"/>
                <a:gd name="connsiteY5" fmla="*/ 131789 h 180975"/>
                <a:gd name="connsiteX6" fmla="*/ 126206 w 581025"/>
                <a:gd name="connsiteY6" fmla="*/ 111787 h 180975"/>
                <a:gd name="connsiteX7" fmla="*/ 121444 w 581025"/>
                <a:gd name="connsiteY7" fmla="*/ 112739 h 180975"/>
                <a:gd name="connsiteX8" fmla="*/ 7144 w 581025"/>
                <a:gd name="connsiteY8" fmla="*/ 114644 h 180975"/>
                <a:gd name="connsiteX9" fmla="*/ 14764 w 581025"/>
                <a:gd name="connsiteY9" fmla="*/ 90832 h 180975"/>
                <a:gd name="connsiteX10" fmla="*/ 87154 w 581025"/>
                <a:gd name="connsiteY10" fmla="*/ 75592 h 180975"/>
                <a:gd name="connsiteX11" fmla="*/ 76676 w 581025"/>
                <a:gd name="connsiteY11" fmla="*/ 92737 h 180975"/>
                <a:gd name="connsiteX12" fmla="*/ 86201 w 581025"/>
                <a:gd name="connsiteY12" fmla="*/ 90832 h 180975"/>
                <a:gd name="connsiteX13" fmla="*/ 89059 w 581025"/>
                <a:gd name="connsiteY13" fmla="*/ 75592 h 180975"/>
                <a:gd name="connsiteX14" fmla="*/ 131921 w 581025"/>
                <a:gd name="connsiteY14" fmla="*/ 87022 h 180975"/>
                <a:gd name="connsiteX15" fmla="*/ 160496 w 581025"/>
                <a:gd name="connsiteY15" fmla="*/ 73687 h 180975"/>
                <a:gd name="connsiteX16" fmla="*/ 153829 w 581025"/>
                <a:gd name="connsiteY16" fmla="*/ 94642 h 180975"/>
                <a:gd name="connsiteX17" fmla="*/ 229076 w 581025"/>
                <a:gd name="connsiteY17" fmla="*/ 77497 h 180975"/>
                <a:gd name="connsiteX18" fmla="*/ 235744 w 581025"/>
                <a:gd name="connsiteY18" fmla="*/ 63209 h 180975"/>
                <a:gd name="connsiteX19" fmla="*/ 227171 w 581025"/>
                <a:gd name="connsiteY19" fmla="*/ 46064 h 180975"/>
                <a:gd name="connsiteX20" fmla="*/ 209074 w 581025"/>
                <a:gd name="connsiteY20" fmla="*/ 70829 h 180975"/>
                <a:gd name="connsiteX21" fmla="*/ 199549 w 581025"/>
                <a:gd name="connsiteY21" fmla="*/ 67019 h 180975"/>
                <a:gd name="connsiteX22" fmla="*/ 238601 w 581025"/>
                <a:gd name="connsiteY22" fmla="*/ 51779 h 180975"/>
                <a:gd name="connsiteX23" fmla="*/ 244316 w 581025"/>
                <a:gd name="connsiteY23" fmla="*/ 39397 h 180975"/>
                <a:gd name="connsiteX24" fmla="*/ 246221 w 581025"/>
                <a:gd name="connsiteY24" fmla="*/ 45112 h 180975"/>
                <a:gd name="connsiteX25" fmla="*/ 241459 w 581025"/>
                <a:gd name="connsiteY25" fmla="*/ 69877 h 180975"/>
                <a:gd name="connsiteX26" fmla="*/ 242411 w 581025"/>
                <a:gd name="connsiteY26" fmla="*/ 77497 h 180975"/>
                <a:gd name="connsiteX27" fmla="*/ 255746 w 581025"/>
                <a:gd name="connsiteY27" fmla="*/ 57494 h 180975"/>
                <a:gd name="connsiteX28" fmla="*/ 262414 w 581025"/>
                <a:gd name="connsiteY28" fmla="*/ 81307 h 180975"/>
                <a:gd name="connsiteX29" fmla="*/ 275749 w 581025"/>
                <a:gd name="connsiteY29" fmla="*/ 47017 h 180975"/>
                <a:gd name="connsiteX30" fmla="*/ 267176 w 581025"/>
                <a:gd name="connsiteY30" fmla="*/ 60352 h 180975"/>
                <a:gd name="connsiteX31" fmla="*/ 263366 w 581025"/>
                <a:gd name="connsiteY31" fmla="*/ 58447 h 180975"/>
                <a:gd name="connsiteX32" fmla="*/ 261461 w 581025"/>
                <a:gd name="connsiteY32" fmla="*/ 56542 h 180975"/>
                <a:gd name="connsiteX33" fmla="*/ 262414 w 581025"/>
                <a:gd name="connsiteY33" fmla="*/ 40349 h 180975"/>
                <a:gd name="connsiteX34" fmla="*/ 285274 w 581025"/>
                <a:gd name="connsiteY34" fmla="*/ 53684 h 180975"/>
                <a:gd name="connsiteX35" fmla="*/ 314801 w 581025"/>
                <a:gd name="connsiteY35" fmla="*/ 52732 h 180975"/>
                <a:gd name="connsiteX36" fmla="*/ 306229 w 581025"/>
                <a:gd name="connsiteY36" fmla="*/ 51779 h 180975"/>
                <a:gd name="connsiteX37" fmla="*/ 299561 w 581025"/>
                <a:gd name="connsiteY37" fmla="*/ 57494 h 180975"/>
                <a:gd name="connsiteX38" fmla="*/ 300514 w 581025"/>
                <a:gd name="connsiteY38" fmla="*/ 40349 h 180975"/>
                <a:gd name="connsiteX39" fmla="*/ 290989 w 581025"/>
                <a:gd name="connsiteY39" fmla="*/ 42254 h 180975"/>
                <a:gd name="connsiteX40" fmla="*/ 298609 w 581025"/>
                <a:gd name="connsiteY40" fmla="*/ 82259 h 180975"/>
                <a:gd name="connsiteX41" fmla="*/ 354806 w 581025"/>
                <a:gd name="connsiteY41" fmla="*/ 68924 h 180975"/>
                <a:gd name="connsiteX42" fmla="*/ 354806 w 581025"/>
                <a:gd name="connsiteY42" fmla="*/ 39397 h 180975"/>
                <a:gd name="connsiteX43" fmla="*/ 350996 w 581025"/>
                <a:gd name="connsiteY43" fmla="*/ 59399 h 180975"/>
                <a:gd name="connsiteX44" fmla="*/ 313849 w 581025"/>
                <a:gd name="connsiteY44" fmla="*/ 64162 h 180975"/>
                <a:gd name="connsiteX45" fmla="*/ 314801 w 581025"/>
                <a:gd name="connsiteY45" fmla="*/ 45112 h 180975"/>
                <a:gd name="connsiteX46" fmla="*/ 363379 w 581025"/>
                <a:gd name="connsiteY46" fmla="*/ 24157 h 180975"/>
                <a:gd name="connsiteX47" fmla="*/ 366236 w 581025"/>
                <a:gd name="connsiteY47" fmla="*/ 25109 h 180975"/>
                <a:gd name="connsiteX48" fmla="*/ 360521 w 581025"/>
                <a:gd name="connsiteY48" fmla="*/ 40349 h 180975"/>
                <a:gd name="connsiteX49" fmla="*/ 369094 w 581025"/>
                <a:gd name="connsiteY49" fmla="*/ 44159 h 180975"/>
                <a:gd name="connsiteX50" fmla="*/ 365284 w 581025"/>
                <a:gd name="connsiteY50" fmla="*/ 47017 h 180975"/>
                <a:gd name="connsiteX51" fmla="*/ 360521 w 581025"/>
                <a:gd name="connsiteY51" fmla="*/ 51779 h 180975"/>
                <a:gd name="connsiteX52" fmla="*/ 378619 w 581025"/>
                <a:gd name="connsiteY52" fmla="*/ 21299 h 180975"/>
                <a:gd name="connsiteX53" fmla="*/ 386239 w 581025"/>
                <a:gd name="connsiteY53" fmla="*/ 24157 h 180975"/>
                <a:gd name="connsiteX54" fmla="*/ 373856 w 581025"/>
                <a:gd name="connsiteY54" fmla="*/ 25109 h 180975"/>
                <a:gd name="connsiteX55" fmla="*/ 379571 w 581025"/>
                <a:gd name="connsiteY55" fmla="*/ 55589 h 180975"/>
                <a:gd name="connsiteX56" fmla="*/ 386239 w 581025"/>
                <a:gd name="connsiteY56" fmla="*/ 39397 h 180975"/>
                <a:gd name="connsiteX57" fmla="*/ 391954 w 581025"/>
                <a:gd name="connsiteY57" fmla="*/ 35587 h 180975"/>
                <a:gd name="connsiteX58" fmla="*/ 388144 w 581025"/>
                <a:gd name="connsiteY58" fmla="*/ 17489 h 180975"/>
                <a:gd name="connsiteX59" fmla="*/ 409099 w 581025"/>
                <a:gd name="connsiteY59" fmla="*/ 31777 h 180975"/>
                <a:gd name="connsiteX60" fmla="*/ 405289 w 581025"/>
                <a:gd name="connsiteY60" fmla="*/ 25109 h 180975"/>
                <a:gd name="connsiteX61" fmla="*/ 398621 w 581025"/>
                <a:gd name="connsiteY61" fmla="*/ 22252 h 180975"/>
                <a:gd name="connsiteX62" fmla="*/ 391954 w 581025"/>
                <a:gd name="connsiteY62" fmla="*/ 36539 h 180975"/>
                <a:gd name="connsiteX63" fmla="*/ 401479 w 581025"/>
                <a:gd name="connsiteY63" fmla="*/ 38444 h 180975"/>
                <a:gd name="connsiteX64" fmla="*/ 410051 w 581025"/>
                <a:gd name="connsiteY64" fmla="*/ 39397 h 180975"/>
                <a:gd name="connsiteX65" fmla="*/ 415766 w 581025"/>
                <a:gd name="connsiteY65" fmla="*/ 39397 h 180975"/>
                <a:gd name="connsiteX66" fmla="*/ 411004 w 581025"/>
                <a:gd name="connsiteY66" fmla="*/ 20347 h 180975"/>
                <a:gd name="connsiteX67" fmla="*/ 418624 w 581025"/>
                <a:gd name="connsiteY67" fmla="*/ 23204 h 180975"/>
                <a:gd name="connsiteX68" fmla="*/ 415766 w 581025"/>
                <a:gd name="connsiteY68" fmla="*/ 14632 h 180975"/>
                <a:gd name="connsiteX69" fmla="*/ 420529 w 581025"/>
                <a:gd name="connsiteY69" fmla="*/ 39397 h 180975"/>
                <a:gd name="connsiteX70" fmla="*/ 429101 w 581025"/>
                <a:gd name="connsiteY70" fmla="*/ 41302 h 180975"/>
                <a:gd name="connsiteX71" fmla="*/ 438626 w 581025"/>
                <a:gd name="connsiteY71" fmla="*/ 10822 h 180975"/>
                <a:gd name="connsiteX72" fmla="*/ 514826 w 581025"/>
                <a:gd name="connsiteY72" fmla="*/ 19394 h 180975"/>
                <a:gd name="connsiteX73" fmla="*/ 507206 w 581025"/>
                <a:gd name="connsiteY73" fmla="*/ 37492 h 180975"/>
                <a:gd name="connsiteX74" fmla="*/ 513874 w 581025"/>
                <a:gd name="connsiteY74" fmla="*/ 39397 h 180975"/>
                <a:gd name="connsiteX75" fmla="*/ 513874 w 581025"/>
                <a:gd name="connsiteY75" fmla="*/ 34634 h 180975"/>
                <a:gd name="connsiteX76" fmla="*/ 510064 w 581025"/>
                <a:gd name="connsiteY76" fmla="*/ 7964 h 180975"/>
                <a:gd name="connsiteX77" fmla="*/ 525304 w 581025"/>
                <a:gd name="connsiteY77" fmla="*/ 36539 h 180975"/>
                <a:gd name="connsiteX78" fmla="*/ 525304 w 581025"/>
                <a:gd name="connsiteY78" fmla="*/ 29872 h 180975"/>
                <a:gd name="connsiteX79" fmla="*/ 531971 w 581025"/>
                <a:gd name="connsiteY79" fmla="*/ 25109 h 180975"/>
                <a:gd name="connsiteX80" fmla="*/ 520541 w 581025"/>
                <a:gd name="connsiteY80" fmla="*/ 11774 h 180975"/>
                <a:gd name="connsiteX81" fmla="*/ 521494 w 581025"/>
                <a:gd name="connsiteY81" fmla="*/ 20347 h 180975"/>
                <a:gd name="connsiteX82" fmla="*/ 541496 w 581025"/>
                <a:gd name="connsiteY82" fmla="*/ 11774 h 180975"/>
                <a:gd name="connsiteX83" fmla="*/ 543401 w 581025"/>
                <a:gd name="connsiteY83" fmla="*/ 70829 h 180975"/>
                <a:gd name="connsiteX84" fmla="*/ 544354 w 581025"/>
                <a:gd name="connsiteY84" fmla="*/ 80354 h 180975"/>
                <a:gd name="connsiteX85" fmla="*/ 569119 w 581025"/>
                <a:gd name="connsiteY85" fmla="*/ 55589 h 180975"/>
                <a:gd name="connsiteX86" fmla="*/ 575786 w 581025"/>
                <a:gd name="connsiteY86" fmla="*/ 53684 h 180975"/>
                <a:gd name="connsiteX87" fmla="*/ 554831 w 581025"/>
                <a:gd name="connsiteY87" fmla="*/ 108929 h 180975"/>
                <a:gd name="connsiteX88" fmla="*/ 542449 w 581025"/>
                <a:gd name="connsiteY88" fmla="*/ 97499 h 180975"/>
                <a:gd name="connsiteX89" fmla="*/ 522446 w 581025"/>
                <a:gd name="connsiteY89" fmla="*/ 124169 h 180975"/>
                <a:gd name="connsiteX90" fmla="*/ 511969 w 581025"/>
                <a:gd name="connsiteY90" fmla="*/ 104167 h 180975"/>
                <a:gd name="connsiteX91" fmla="*/ 489109 w 581025"/>
                <a:gd name="connsiteY91" fmla="*/ 131789 h 180975"/>
                <a:gd name="connsiteX92" fmla="*/ 491014 w 581025"/>
                <a:gd name="connsiteY92" fmla="*/ 118454 h 180975"/>
                <a:gd name="connsiteX93" fmla="*/ 377666 w 581025"/>
                <a:gd name="connsiteY93" fmla="*/ 118454 h 180975"/>
                <a:gd name="connsiteX94" fmla="*/ 374809 w 581025"/>
                <a:gd name="connsiteY94" fmla="*/ 124169 h 180975"/>
                <a:gd name="connsiteX95" fmla="*/ 372904 w 581025"/>
                <a:gd name="connsiteY95" fmla="*/ 148934 h 180975"/>
                <a:gd name="connsiteX96" fmla="*/ 376714 w 581025"/>
                <a:gd name="connsiteY96" fmla="*/ 144172 h 180975"/>
                <a:gd name="connsiteX97" fmla="*/ 369094 w 581025"/>
                <a:gd name="connsiteY97" fmla="*/ 106072 h 180975"/>
                <a:gd name="connsiteX98" fmla="*/ 361474 w 581025"/>
                <a:gd name="connsiteY98" fmla="*/ 114644 h 180975"/>
                <a:gd name="connsiteX99" fmla="*/ 362426 w 581025"/>
                <a:gd name="connsiteY99" fmla="*/ 147982 h 180975"/>
                <a:gd name="connsiteX100" fmla="*/ 283369 w 581025"/>
                <a:gd name="connsiteY100" fmla="*/ 169889 h 180975"/>
                <a:gd name="connsiteX101" fmla="*/ 269081 w 581025"/>
                <a:gd name="connsiteY101" fmla="*/ 150839 h 180975"/>
                <a:gd name="connsiteX102" fmla="*/ 261461 w 581025"/>
                <a:gd name="connsiteY102" fmla="*/ 175604 h 180975"/>
                <a:gd name="connsiteX103" fmla="*/ 258604 w 581025"/>
                <a:gd name="connsiteY103" fmla="*/ 176557 h 180975"/>
                <a:gd name="connsiteX104" fmla="*/ 264319 w 581025"/>
                <a:gd name="connsiteY104" fmla="*/ 146077 h 180975"/>
                <a:gd name="connsiteX105" fmla="*/ 247174 w 581025"/>
                <a:gd name="connsiteY105" fmla="*/ 181319 h 180975"/>
                <a:gd name="connsiteX106" fmla="*/ 235744 w 581025"/>
                <a:gd name="connsiteY106" fmla="*/ 118454 h 180975"/>
                <a:gd name="connsiteX107" fmla="*/ 235744 w 581025"/>
                <a:gd name="connsiteY107" fmla="*/ 127979 h 180975"/>
                <a:gd name="connsiteX108" fmla="*/ 228124 w 581025"/>
                <a:gd name="connsiteY108" fmla="*/ 128932 h 180975"/>
                <a:gd name="connsiteX109" fmla="*/ 30004 w 581025"/>
                <a:gd name="connsiteY109" fmla="*/ 107024 h 180975"/>
                <a:gd name="connsiteX110" fmla="*/ 30956 w 581025"/>
                <a:gd name="connsiteY110" fmla="*/ 105119 h 180975"/>
                <a:gd name="connsiteX111" fmla="*/ 30004 w 581025"/>
                <a:gd name="connsiteY111" fmla="*/ 107024 h 180975"/>
                <a:gd name="connsiteX112" fmla="*/ 286226 w 581025"/>
                <a:gd name="connsiteY112" fmla="*/ 104167 h 180975"/>
                <a:gd name="connsiteX113" fmla="*/ 286226 w 581025"/>
                <a:gd name="connsiteY113" fmla="*/ 104167 h 180975"/>
                <a:gd name="connsiteX114" fmla="*/ 290989 w 581025"/>
                <a:gd name="connsiteY114" fmla="*/ 124169 h 180975"/>
                <a:gd name="connsiteX115" fmla="*/ 290989 w 581025"/>
                <a:gd name="connsiteY115" fmla="*/ 124169 h 180975"/>
                <a:gd name="connsiteX116" fmla="*/ 292894 w 581025"/>
                <a:gd name="connsiteY116" fmla="*/ 117502 h 180975"/>
                <a:gd name="connsiteX117" fmla="*/ 292894 w 581025"/>
                <a:gd name="connsiteY117" fmla="*/ 117502 h 180975"/>
                <a:gd name="connsiteX118" fmla="*/ 292894 w 581025"/>
                <a:gd name="connsiteY118" fmla="*/ 117502 h 180975"/>
                <a:gd name="connsiteX119" fmla="*/ 247174 w 581025"/>
                <a:gd name="connsiteY119" fmla="*/ 118454 h 180975"/>
                <a:gd name="connsiteX120" fmla="*/ 247174 w 581025"/>
                <a:gd name="connsiteY120" fmla="*/ 118454 h 180975"/>
                <a:gd name="connsiteX121" fmla="*/ 252889 w 581025"/>
                <a:gd name="connsiteY121" fmla="*/ 124169 h 180975"/>
                <a:gd name="connsiteX122" fmla="*/ 252889 w 581025"/>
                <a:gd name="connsiteY122" fmla="*/ 124169 h 180975"/>
                <a:gd name="connsiteX123" fmla="*/ 269081 w 581025"/>
                <a:gd name="connsiteY123" fmla="*/ 138457 h 180975"/>
                <a:gd name="connsiteX124" fmla="*/ 269081 w 581025"/>
                <a:gd name="connsiteY124" fmla="*/ 138457 h 180975"/>
                <a:gd name="connsiteX125" fmla="*/ 530066 w 581025"/>
                <a:gd name="connsiteY125" fmla="*/ 67972 h 180975"/>
                <a:gd name="connsiteX126" fmla="*/ 530066 w 581025"/>
                <a:gd name="connsiteY126" fmla="*/ 67972 h 180975"/>
                <a:gd name="connsiteX127" fmla="*/ 491014 w 581025"/>
                <a:gd name="connsiteY127" fmla="*/ 71782 h 180975"/>
                <a:gd name="connsiteX128" fmla="*/ 490061 w 581025"/>
                <a:gd name="connsiteY128" fmla="*/ 103214 h 180975"/>
                <a:gd name="connsiteX129" fmla="*/ 487204 w 581025"/>
                <a:gd name="connsiteY129" fmla="*/ 105119 h 180975"/>
                <a:gd name="connsiteX130" fmla="*/ 491014 w 581025"/>
                <a:gd name="connsiteY130" fmla="*/ 83212 h 180975"/>
                <a:gd name="connsiteX131" fmla="*/ 511016 w 581025"/>
                <a:gd name="connsiteY131" fmla="*/ 94642 h 180975"/>
                <a:gd name="connsiteX132" fmla="*/ 518636 w 581025"/>
                <a:gd name="connsiteY132" fmla="*/ 96547 h 180975"/>
                <a:gd name="connsiteX133" fmla="*/ 491014 w 581025"/>
                <a:gd name="connsiteY133" fmla="*/ 71782 h 180975"/>
                <a:gd name="connsiteX134" fmla="*/ 361474 w 581025"/>
                <a:gd name="connsiteY134" fmla="*/ 83212 h 180975"/>
                <a:gd name="connsiteX135" fmla="*/ 382429 w 581025"/>
                <a:gd name="connsiteY135" fmla="*/ 110834 h 180975"/>
                <a:gd name="connsiteX136" fmla="*/ 396716 w 581025"/>
                <a:gd name="connsiteY136" fmla="*/ 137504 h 180975"/>
                <a:gd name="connsiteX137" fmla="*/ 401479 w 581025"/>
                <a:gd name="connsiteY137" fmla="*/ 132742 h 180975"/>
                <a:gd name="connsiteX138" fmla="*/ 416719 w 581025"/>
                <a:gd name="connsiteY138" fmla="*/ 91784 h 180975"/>
                <a:gd name="connsiteX139" fmla="*/ 420529 w 581025"/>
                <a:gd name="connsiteY139" fmla="*/ 103214 h 180975"/>
                <a:gd name="connsiteX140" fmla="*/ 414814 w 581025"/>
                <a:gd name="connsiteY140" fmla="*/ 83212 h 180975"/>
                <a:gd name="connsiteX141" fmla="*/ 472916 w 581025"/>
                <a:gd name="connsiteY141" fmla="*/ 91784 h 180975"/>
                <a:gd name="connsiteX142" fmla="*/ 405289 w 581025"/>
                <a:gd name="connsiteY142" fmla="*/ 88927 h 180975"/>
                <a:gd name="connsiteX143" fmla="*/ 398621 w 581025"/>
                <a:gd name="connsiteY143" fmla="*/ 69877 h 180975"/>
                <a:gd name="connsiteX144" fmla="*/ 361474 w 581025"/>
                <a:gd name="connsiteY144" fmla="*/ 83212 h 180975"/>
                <a:gd name="connsiteX145" fmla="*/ 351949 w 581025"/>
                <a:gd name="connsiteY145" fmla="*/ 91784 h 180975"/>
                <a:gd name="connsiteX146" fmla="*/ 344329 w 581025"/>
                <a:gd name="connsiteY146" fmla="*/ 114644 h 180975"/>
                <a:gd name="connsiteX147" fmla="*/ 296704 w 581025"/>
                <a:gd name="connsiteY147" fmla="*/ 118454 h 180975"/>
                <a:gd name="connsiteX148" fmla="*/ 328136 w 581025"/>
                <a:gd name="connsiteY148" fmla="*/ 125122 h 180975"/>
                <a:gd name="connsiteX149" fmla="*/ 351949 w 581025"/>
                <a:gd name="connsiteY149" fmla="*/ 91784 h 180975"/>
                <a:gd name="connsiteX150" fmla="*/ 255746 w 581025"/>
                <a:gd name="connsiteY150" fmla="*/ 66067 h 180975"/>
                <a:gd name="connsiteX151" fmla="*/ 255746 w 581025"/>
                <a:gd name="connsiteY151" fmla="*/ 66067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581025" h="180975">
                  <a:moveTo>
                    <a:pt x="228124" y="128932"/>
                  </a:moveTo>
                  <a:cubicBezTo>
                    <a:pt x="218599" y="131789"/>
                    <a:pt x="210979" y="134647"/>
                    <a:pt x="204311" y="142267"/>
                  </a:cubicBezTo>
                  <a:cubicBezTo>
                    <a:pt x="205264" y="144172"/>
                    <a:pt x="199549" y="120359"/>
                    <a:pt x="195739" y="121312"/>
                  </a:cubicBezTo>
                  <a:cubicBezTo>
                    <a:pt x="204311" y="148934"/>
                    <a:pt x="162401" y="126074"/>
                    <a:pt x="169069" y="125122"/>
                  </a:cubicBezTo>
                  <a:cubicBezTo>
                    <a:pt x="163354" y="146077"/>
                    <a:pt x="161449" y="124169"/>
                    <a:pt x="169069" y="141314"/>
                  </a:cubicBezTo>
                  <a:cubicBezTo>
                    <a:pt x="158591" y="125122"/>
                    <a:pt x="130969" y="121312"/>
                    <a:pt x="124301" y="131789"/>
                  </a:cubicBezTo>
                  <a:cubicBezTo>
                    <a:pt x="120491" y="125122"/>
                    <a:pt x="123349" y="117502"/>
                    <a:pt x="126206" y="111787"/>
                  </a:cubicBezTo>
                  <a:cubicBezTo>
                    <a:pt x="124301" y="113692"/>
                    <a:pt x="123349" y="114644"/>
                    <a:pt x="121444" y="112739"/>
                  </a:cubicBezTo>
                  <a:cubicBezTo>
                    <a:pt x="106204" y="109882"/>
                    <a:pt x="27146" y="128932"/>
                    <a:pt x="7144" y="114644"/>
                  </a:cubicBezTo>
                  <a:cubicBezTo>
                    <a:pt x="10001" y="107977"/>
                    <a:pt x="28099" y="85117"/>
                    <a:pt x="14764" y="90832"/>
                  </a:cubicBezTo>
                  <a:cubicBezTo>
                    <a:pt x="28099" y="68924"/>
                    <a:pt x="62389" y="89879"/>
                    <a:pt x="87154" y="75592"/>
                  </a:cubicBezTo>
                  <a:cubicBezTo>
                    <a:pt x="87154" y="78449"/>
                    <a:pt x="77629" y="89879"/>
                    <a:pt x="76676" y="92737"/>
                  </a:cubicBezTo>
                  <a:cubicBezTo>
                    <a:pt x="82391" y="85117"/>
                    <a:pt x="85249" y="84164"/>
                    <a:pt x="86201" y="90832"/>
                  </a:cubicBezTo>
                  <a:cubicBezTo>
                    <a:pt x="95726" y="84164"/>
                    <a:pt x="88106" y="80354"/>
                    <a:pt x="89059" y="75592"/>
                  </a:cubicBezTo>
                  <a:cubicBezTo>
                    <a:pt x="99536" y="77497"/>
                    <a:pt x="146209" y="77497"/>
                    <a:pt x="131921" y="87022"/>
                  </a:cubicBezTo>
                  <a:cubicBezTo>
                    <a:pt x="131921" y="87022"/>
                    <a:pt x="160496" y="73687"/>
                    <a:pt x="160496" y="73687"/>
                  </a:cubicBezTo>
                  <a:cubicBezTo>
                    <a:pt x="161449" y="76544"/>
                    <a:pt x="150019" y="94642"/>
                    <a:pt x="153829" y="94642"/>
                  </a:cubicBezTo>
                  <a:cubicBezTo>
                    <a:pt x="196691" y="80354"/>
                    <a:pt x="194786" y="82259"/>
                    <a:pt x="229076" y="77497"/>
                  </a:cubicBezTo>
                  <a:cubicBezTo>
                    <a:pt x="229076" y="75592"/>
                    <a:pt x="248126" y="48922"/>
                    <a:pt x="235744" y="63209"/>
                  </a:cubicBezTo>
                  <a:cubicBezTo>
                    <a:pt x="236696" y="74639"/>
                    <a:pt x="228124" y="46064"/>
                    <a:pt x="227171" y="46064"/>
                  </a:cubicBezTo>
                  <a:cubicBezTo>
                    <a:pt x="216694" y="58447"/>
                    <a:pt x="226219" y="62257"/>
                    <a:pt x="209074" y="70829"/>
                  </a:cubicBezTo>
                  <a:cubicBezTo>
                    <a:pt x="210026" y="56542"/>
                    <a:pt x="207169" y="55589"/>
                    <a:pt x="199549" y="67019"/>
                  </a:cubicBezTo>
                  <a:cubicBezTo>
                    <a:pt x="205264" y="44159"/>
                    <a:pt x="222409" y="32729"/>
                    <a:pt x="238601" y="51779"/>
                  </a:cubicBezTo>
                  <a:cubicBezTo>
                    <a:pt x="240506" y="24157"/>
                    <a:pt x="240506" y="68924"/>
                    <a:pt x="244316" y="39397"/>
                  </a:cubicBezTo>
                  <a:cubicBezTo>
                    <a:pt x="241459" y="43207"/>
                    <a:pt x="242411" y="46064"/>
                    <a:pt x="246221" y="45112"/>
                  </a:cubicBezTo>
                  <a:cubicBezTo>
                    <a:pt x="246221" y="49874"/>
                    <a:pt x="242411" y="64162"/>
                    <a:pt x="241459" y="69877"/>
                  </a:cubicBezTo>
                  <a:cubicBezTo>
                    <a:pt x="239554" y="64162"/>
                    <a:pt x="242411" y="78449"/>
                    <a:pt x="242411" y="77497"/>
                  </a:cubicBezTo>
                  <a:cubicBezTo>
                    <a:pt x="250984" y="75592"/>
                    <a:pt x="250031" y="58447"/>
                    <a:pt x="255746" y="57494"/>
                  </a:cubicBezTo>
                  <a:cubicBezTo>
                    <a:pt x="259556" y="58447"/>
                    <a:pt x="262414" y="82259"/>
                    <a:pt x="262414" y="81307"/>
                  </a:cubicBezTo>
                  <a:cubicBezTo>
                    <a:pt x="262414" y="68924"/>
                    <a:pt x="279559" y="71782"/>
                    <a:pt x="275749" y="47017"/>
                  </a:cubicBezTo>
                  <a:cubicBezTo>
                    <a:pt x="270986" y="52732"/>
                    <a:pt x="272891" y="60352"/>
                    <a:pt x="267176" y="60352"/>
                  </a:cubicBezTo>
                  <a:cubicBezTo>
                    <a:pt x="267176" y="55589"/>
                    <a:pt x="266224" y="54637"/>
                    <a:pt x="263366" y="58447"/>
                  </a:cubicBezTo>
                  <a:cubicBezTo>
                    <a:pt x="270986" y="39397"/>
                    <a:pt x="259556" y="55589"/>
                    <a:pt x="261461" y="56542"/>
                  </a:cubicBezTo>
                  <a:cubicBezTo>
                    <a:pt x="261461" y="53684"/>
                    <a:pt x="263366" y="42254"/>
                    <a:pt x="262414" y="40349"/>
                  </a:cubicBezTo>
                  <a:cubicBezTo>
                    <a:pt x="273844" y="41302"/>
                    <a:pt x="283369" y="39397"/>
                    <a:pt x="285274" y="53684"/>
                  </a:cubicBezTo>
                  <a:cubicBezTo>
                    <a:pt x="305276" y="49874"/>
                    <a:pt x="294799" y="15584"/>
                    <a:pt x="314801" y="52732"/>
                  </a:cubicBezTo>
                  <a:cubicBezTo>
                    <a:pt x="306229" y="35587"/>
                    <a:pt x="307181" y="50827"/>
                    <a:pt x="306229" y="51779"/>
                  </a:cubicBezTo>
                  <a:cubicBezTo>
                    <a:pt x="302419" y="44159"/>
                    <a:pt x="300514" y="46064"/>
                    <a:pt x="299561" y="57494"/>
                  </a:cubicBezTo>
                  <a:cubicBezTo>
                    <a:pt x="300514" y="51779"/>
                    <a:pt x="301466" y="46064"/>
                    <a:pt x="300514" y="40349"/>
                  </a:cubicBezTo>
                  <a:cubicBezTo>
                    <a:pt x="298609" y="53684"/>
                    <a:pt x="294799" y="42254"/>
                    <a:pt x="290989" y="42254"/>
                  </a:cubicBezTo>
                  <a:cubicBezTo>
                    <a:pt x="296704" y="54637"/>
                    <a:pt x="294799" y="62257"/>
                    <a:pt x="298609" y="82259"/>
                  </a:cubicBezTo>
                  <a:cubicBezTo>
                    <a:pt x="302419" y="65114"/>
                    <a:pt x="349091" y="59399"/>
                    <a:pt x="354806" y="68924"/>
                  </a:cubicBezTo>
                  <a:cubicBezTo>
                    <a:pt x="340519" y="25109"/>
                    <a:pt x="384334" y="89879"/>
                    <a:pt x="354806" y="39397"/>
                  </a:cubicBezTo>
                  <a:cubicBezTo>
                    <a:pt x="357664" y="47017"/>
                    <a:pt x="355759" y="53684"/>
                    <a:pt x="350996" y="59399"/>
                  </a:cubicBezTo>
                  <a:cubicBezTo>
                    <a:pt x="352901" y="54637"/>
                    <a:pt x="318611" y="63209"/>
                    <a:pt x="313849" y="64162"/>
                  </a:cubicBezTo>
                  <a:cubicBezTo>
                    <a:pt x="314801" y="47969"/>
                    <a:pt x="316706" y="63209"/>
                    <a:pt x="314801" y="45112"/>
                  </a:cubicBezTo>
                  <a:cubicBezTo>
                    <a:pt x="312896" y="53684"/>
                    <a:pt x="366236" y="23204"/>
                    <a:pt x="363379" y="24157"/>
                  </a:cubicBezTo>
                  <a:cubicBezTo>
                    <a:pt x="363379" y="27014"/>
                    <a:pt x="364331" y="27967"/>
                    <a:pt x="366236" y="25109"/>
                  </a:cubicBezTo>
                  <a:cubicBezTo>
                    <a:pt x="366236" y="23204"/>
                    <a:pt x="360521" y="40349"/>
                    <a:pt x="360521" y="40349"/>
                  </a:cubicBezTo>
                  <a:cubicBezTo>
                    <a:pt x="367189" y="14632"/>
                    <a:pt x="370046" y="42254"/>
                    <a:pt x="369094" y="44159"/>
                  </a:cubicBezTo>
                  <a:cubicBezTo>
                    <a:pt x="368141" y="39397"/>
                    <a:pt x="366236" y="40349"/>
                    <a:pt x="365284" y="47017"/>
                  </a:cubicBezTo>
                  <a:cubicBezTo>
                    <a:pt x="367189" y="41302"/>
                    <a:pt x="365284" y="43207"/>
                    <a:pt x="360521" y="51779"/>
                  </a:cubicBezTo>
                  <a:cubicBezTo>
                    <a:pt x="383381" y="56542"/>
                    <a:pt x="369094" y="12727"/>
                    <a:pt x="378619" y="21299"/>
                  </a:cubicBezTo>
                  <a:cubicBezTo>
                    <a:pt x="378619" y="23204"/>
                    <a:pt x="381476" y="28919"/>
                    <a:pt x="386239" y="24157"/>
                  </a:cubicBezTo>
                  <a:cubicBezTo>
                    <a:pt x="389096" y="37492"/>
                    <a:pt x="372904" y="25109"/>
                    <a:pt x="373856" y="25109"/>
                  </a:cubicBezTo>
                  <a:cubicBezTo>
                    <a:pt x="374809" y="26062"/>
                    <a:pt x="381476" y="55589"/>
                    <a:pt x="379571" y="55589"/>
                  </a:cubicBezTo>
                  <a:cubicBezTo>
                    <a:pt x="376714" y="47969"/>
                    <a:pt x="382429" y="27014"/>
                    <a:pt x="386239" y="39397"/>
                  </a:cubicBezTo>
                  <a:cubicBezTo>
                    <a:pt x="386239" y="29872"/>
                    <a:pt x="388144" y="28919"/>
                    <a:pt x="391954" y="35587"/>
                  </a:cubicBezTo>
                  <a:cubicBezTo>
                    <a:pt x="390049" y="24157"/>
                    <a:pt x="387191" y="29872"/>
                    <a:pt x="388144" y="17489"/>
                  </a:cubicBezTo>
                  <a:cubicBezTo>
                    <a:pt x="392906" y="16537"/>
                    <a:pt x="397669" y="16537"/>
                    <a:pt x="409099" y="31777"/>
                  </a:cubicBezTo>
                  <a:cubicBezTo>
                    <a:pt x="401479" y="35587"/>
                    <a:pt x="400526" y="33682"/>
                    <a:pt x="405289" y="25109"/>
                  </a:cubicBezTo>
                  <a:cubicBezTo>
                    <a:pt x="402431" y="24157"/>
                    <a:pt x="400526" y="23204"/>
                    <a:pt x="398621" y="22252"/>
                  </a:cubicBezTo>
                  <a:cubicBezTo>
                    <a:pt x="392906" y="20347"/>
                    <a:pt x="391954" y="36539"/>
                    <a:pt x="391954" y="36539"/>
                  </a:cubicBezTo>
                  <a:cubicBezTo>
                    <a:pt x="399574" y="32729"/>
                    <a:pt x="402431" y="33682"/>
                    <a:pt x="401479" y="38444"/>
                  </a:cubicBezTo>
                  <a:cubicBezTo>
                    <a:pt x="422434" y="45112"/>
                    <a:pt x="381476" y="18442"/>
                    <a:pt x="410051" y="39397"/>
                  </a:cubicBezTo>
                  <a:cubicBezTo>
                    <a:pt x="411004" y="33682"/>
                    <a:pt x="412909" y="33682"/>
                    <a:pt x="415766" y="39397"/>
                  </a:cubicBezTo>
                  <a:cubicBezTo>
                    <a:pt x="415766" y="36539"/>
                    <a:pt x="411004" y="21299"/>
                    <a:pt x="411004" y="20347"/>
                  </a:cubicBezTo>
                  <a:cubicBezTo>
                    <a:pt x="410051" y="33682"/>
                    <a:pt x="417671" y="23204"/>
                    <a:pt x="418624" y="23204"/>
                  </a:cubicBezTo>
                  <a:cubicBezTo>
                    <a:pt x="411004" y="24157"/>
                    <a:pt x="410051" y="21299"/>
                    <a:pt x="415766" y="14632"/>
                  </a:cubicBezTo>
                  <a:cubicBezTo>
                    <a:pt x="417671" y="7964"/>
                    <a:pt x="420529" y="39397"/>
                    <a:pt x="420529" y="39397"/>
                  </a:cubicBezTo>
                  <a:cubicBezTo>
                    <a:pt x="412909" y="29872"/>
                    <a:pt x="428149" y="39397"/>
                    <a:pt x="429101" y="41302"/>
                  </a:cubicBezTo>
                  <a:cubicBezTo>
                    <a:pt x="437674" y="53684"/>
                    <a:pt x="438626" y="10822"/>
                    <a:pt x="438626" y="10822"/>
                  </a:cubicBezTo>
                  <a:cubicBezTo>
                    <a:pt x="444341" y="21299"/>
                    <a:pt x="511016" y="6059"/>
                    <a:pt x="514826" y="19394"/>
                  </a:cubicBezTo>
                  <a:cubicBezTo>
                    <a:pt x="510064" y="19394"/>
                    <a:pt x="492919" y="23204"/>
                    <a:pt x="507206" y="37492"/>
                  </a:cubicBezTo>
                  <a:cubicBezTo>
                    <a:pt x="512921" y="35587"/>
                    <a:pt x="510064" y="19394"/>
                    <a:pt x="513874" y="39397"/>
                  </a:cubicBezTo>
                  <a:cubicBezTo>
                    <a:pt x="512921" y="33682"/>
                    <a:pt x="512921" y="31777"/>
                    <a:pt x="513874" y="34634"/>
                  </a:cubicBezTo>
                  <a:cubicBezTo>
                    <a:pt x="519589" y="25109"/>
                    <a:pt x="518636" y="15584"/>
                    <a:pt x="510064" y="7964"/>
                  </a:cubicBezTo>
                  <a:cubicBezTo>
                    <a:pt x="517684" y="1297"/>
                    <a:pt x="518636" y="37492"/>
                    <a:pt x="525304" y="36539"/>
                  </a:cubicBezTo>
                  <a:cubicBezTo>
                    <a:pt x="522446" y="27967"/>
                    <a:pt x="522446" y="26062"/>
                    <a:pt x="525304" y="29872"/>
                  </a:cubicBezTo>
                  <a:cubicBezTo>
                    <a:pt x="525304" y="28919"/>
                    <a:pt x="530066" y="23204"/>
                    <a:pt x="531971" y="25109"/>
                  </a:cubicBezTo>
                  <a:cubicBezTo>
                    <a:pt x="532924" y="17489"/>
                    <a:pt x="530066" y="12727"/>
                    <a:pt x="520541" y="11774"/>
                  </a:cubicBezTo>
                  <a:cubicBezTo>
                    <a:pt x="520541" y="12727"/>
                    <a:pt x="526256" y="27014"/>
                    <a:pt x="521494" y="20347"/>
                  </a:cubicBezTo>
                  <a:cubicBezTo>
                    <a:pt x="531019" y="-2513"/>
                    <a:pt x="530066" y="26062"/>
                    <a:pt x="541496" y="11774"/>
                  </a:cubicBezTo>
                  <a:cubicBezTo>
                    <a:pt x="545306" y="18442"/>
                    <a:pt x="564356" y="80354"/>
                    <a:pt x="543401" y="70829"/>
                  </a:cubicBezTo>
                  <a:cubicBezTo>
                    <a:pt x="542449" y="71782"/>
                    <a:pt x="539591" y="81307"/>
                    <a:pt x="544354" y="80354"/>
                  </a:cubicBezTo>
                  <a:cubicBezTo>
                    <a:pt x="541496" y="67019"/>
                    <a:pt x="565309" y="59399"/>
                    <a:pt x="569119" y="55589"/>
                  </a:cubicBezTo>
                  <a:cubicBezTo>
                    <a:pt x="564356" y="57494"/>
                    <a:pt x="566261" y="56542"/>
                    <a:pt x="575786" y="53684"/>
                  </a:cubicBezTo>
                  <a:cubicBezTo>
                    <a:pt x="583406" y="87022"/>
                    <a:pt x="561499" y="87022"/>
                    <a:pt x="554831" y="108929"/>
                  </a:cubicBezTo>
                  <a:cubicBezTo>
                    <a:pt x="557689" y="109882"/>
                    <a:pt x="538639" y="100357"/>
                    <a:pt x="542449" y="97499"/>
                  </a:cubicBezTo>
                  <a:cubicBezTo>
                    <a:pt x="536734" y="100357"/>
                    <a:pt x="551021" y="134647"/>
                    <a:pt x="522446" y="124169"/>
                  </a:cubicBezTo>
                  <a:cubicBezTo>
                    <a:pt x="529114" y="124169"/>
                    <a:pt x="516731" y="107977"/>
                    <a:pt x="511969" y="104167"/>
                  </a:cubicBezTo>
                  <a:cubicBezTo>
                    <a:pt x="511969" y="104167"/>
                    <a:pt x="490061" y="122264"/>
                    <a:pt x="489109" y="131789"/>
                  </a:cubicBezTo>
                  <a:cubicBezTo>
                    <a:pt x="487204" y="109882"/>
                    <a:pt x="491966" y="114644"/>
                    <a:pt x="491014" y="118454"/>
                  </a:cubicBezTo>
                  <a:cubicBezTo>
                    <a:pt x="489109" y="120359"/>
                    <a:pt x="392906" y="163222"/>
                    <a:pt x="377666" y="118454"/>
                  </a:cubicBezTo>
                  <a:cubicBezTo>
                    <a:pt x="378619" y="123217"/>
                    <a:pt x="377666" y="125122"/>
                    <a:pt x="374809" y="124169"/>
                  </a:cubicBezTo>
                  <a:cubicBezTo>
                    <a:pt x="382429" y="131789"/>
                    <a:pt x="381476" y="139409"/>
                    <a:pt x="372904" y="148934"/>
                  </a:cubicBezTo>
                  <a:cubicBezTo>
                    <a:pt x="370046" y="144172"/>
                    <a:pt x="370999" y="142267"/>
                    <a:pt x="376714" y="144172"/>
                  </a:cubicBezTo>
                  <a:cubicBezTo>
                    <a:pt x="370046" y="123217"/>
                    <a:pt x="377666" y="129884"/>
                    <a:pt x="369094" y="106072"/>
                  </a:cubicBezTo>
                  <a:cubicBezTo>
                    <a:pt x="365284" y="118454"/>
                    <a:pt x="363379" y="121312"/>
                    <a:pt x="361474" y="114644"/>
                  </a:cubicBezTo>
                  <a:cubicBezTo>
                    <a:pt x="350996" y="132742"/>
                    <a:pt x="360521" y="134647"/>
                    <a:pt x="362426" y="147982"/>
                  </a:cubicBezTo>
                  <a:cubicBezTo>
                    <a:pt x="346234" y="150839"/>
                    <a:pt x="294799" y="168937"/>
                    <a:pt x="283369" y="169889"/>
                  </a:cubicBezTo>
                  <a:cubicBezTo>
                    <a:pt x="280511" y="167032"/>
                    <a:pt x="282416" y="149887"/>
                    <a:pt x="269081" y="150839"/>
                  </a:cubicBezTo>
                  <a:cubicBezTo>
                    <a:pt x="276701" y="147029"/>
                    <a:pt x="257651" y="186082"/>
                    <a:pt x="261461" y="175604"/>
                  </a:cubicBezTo>
                  <a:cubicBezTo>
                    <a:pt x="262414" y="167984"/>
                    <a:pt x="261461" y="168937"/>
                    <a:pt x="258604" y="176557"/>
                  </a:cubicBezTo>
                  <a:cubicBezTo>
                    <a:pt x="263366" y="158459"/>
                    <a:pt x="263366" y="161317"/>
                    <a:pt x="264319" y="146077"/>
                  </a:cubicBezTo>
                  <a:cubicBezTo>
                    <a:pt x="263366" y="145124"/>
                    <a:pt x="242411" y="182272"/>
                    <a:pt x="247174" y="181319"/>
                  </a:cubicBezTo>
                  <a:cubicBezTo>
                    <a:pt x="253841" y="140362"/>
                    <a:pt x="238601" y="140362"/>
                    <a:pt x="235744" y="118454"/>
                  </a:cubicBezTo>
                  <a:cubicBezTo>
                    <a:pt x="240506" y="120359"/>
                    <a:pt x="240506" y="123217"/>
                    <a:pt x="235744" y="127979"/>
                  </a:cubicBezTo>
                  <a:cubicBezTo>
                    <a:pt x="249079" y="123217"/>
                    <a:pt x="240506" y="107977"/>
                    <a:pt x="228124" y="128932"/>
                  </a:cubicBezTo>
                  <a:close/>
                  <a:moveTo>
                    <a:pt x="30004" y="107024"/>
                  </a:moveTo>
                  <a:cubicBezTo>
                    <a:pt x="30004" y="106072"/>
                    <a:pt x="30956" y="106072"/>
                    <a:pt x="30956" y="105119"/>
                  </a:cubicBezTo>
                  <a:cubicBezTo>
                    <a:pt x="30004" y="106072"/>
                    <a:pt x="30004" y="107024"/>
                    <a:pt x="30004" y="107024"/>
                  </a:cubicBezTo>
                  <a:close/>
                  <a:moveTo>
                    <a:pt x="286226" y="104167"/>
                  </a:moveTo>
                  <a:cubicBezTo>
                    <a:pt x="280511" y="103214"/>
                    <a:pt x="266224" y="147982"/>
                    <a:pt x="286226" y="104167"/>
                  </a:cubicBezTo>
                  <a:close/>
                  <a:moveTo>
                    <a:pt x="290989" y="124169"/>
                  </a:moveTo>
                  <a:cubicBezTo>
                    <a:pt x="292894" y="125122"/>
                    <a:pt x="290989" y="115597"/>
                    <a:pt x="290989" y="124169"/>
                  </a:cubicBezTo>
                  <a:close/>
                  <a:moveTo>
                    <a:pt x="292894" y="117502"/>
                  </a:moveTo>
                  <a:cubicBezTo>
                    <a:pt x="291941" y="117502"/>
                    <a:pt x="291941" y="117502"/>
                    <a:pt x="292894" y="117502"/>
                  </a:cubicBezTo>
                  <a:lnTo>
                    <a:pt x="292894" y="117502"/>
                  </a:lnTo>
                  <a:close/>
                  <a:moveTo>
                    <a:pt x="247174" y="118454"/>
                  </a:moveTo>
                  <a:cubicBezTo>
                    <a:pt x="246221" y="118454"/>
                    <a:pt x="245269" y="118454"/>
                    <a:pt x="247174" y="118454"/>
                  </a:cubicBezTo>
                  <a:close/>
                  <a:moveTo>
                    <a:pt x="252889" y="124169"/>
                  </a:moveTo>
                  <a:cubicBezTo>
                    <a:pt x="250984" y="113692"/>
                    <a:pt x="250984" y="122264"/>
                    <a:pt x="252889" y="124169"/>
                  </a:cubicBezTo>
                  <a:close/>
                  <a:moveTo>
                    <a:pt x="269081" y="138457"/>
                  </a:moveTo>
                  <a:cubicBezTo>
                    <a:pt x="271939" y="105119"/>
                    <a:pt x="269081" y="137504"/>
                    <a:pt x="269081" y="138457"/>
                  </a:cubicBezTo>
                  <a:close/>
                  <a:moveTo>
                    <a:pt x="530066" y="67972"/>
                  </a:moveTo>
                  <a:cubicBezTo>
                    <a:pt x="524351" y="60352"/>
                    <a:pt x="525304" y="84164"/>
                    <a:pt x="530066" y="67972"/>
                  </a:cubicBezTo>
                  <a:close/>
                  <a:moveTo>
                    <a:pt x="491014" y="71782"/>
                  </a:moveTo>
                  <a:cubicBezTo>
                    <a:pt x="486251" y="87022"/>
                    <a:pt x="475774" y="88927"/>
                    <a:pt x="490061" y="103214"/>
                  </a:cubicBezTo>
                  <a:cubicBezTo>
                    <a:pt x="488156" y="97499"/>
                    <a:pt x="486251" y="98452"/>
                    <a:pt x="487204" y="105119"/>
                  </a:cubicBezTo>
                  <a:cubicBezTo>
                    <a:pt x="491014" y="110834"/>
                    <a:pt x="498634" y="88927"/>
                    <a:pt x="491014" y="83212"/>
                  </a:cubicBezTo>
                  <a:cubicBezTo>
                    <a:pt x="493871" y="71782"/>
                    <a:pt x="514826" y="92737"/>
                    <a:pt x="511016" y="94642"/>
                  </a:cubicBezTo>
                  <a:cubicBezTo>
                    <a:pt x="510064" y="86069"/>
                    <a:pt x="522446" y="96547"/>
                    <a:pt x="518636" y="96547"/>
                  </a:cubicBezTo>
                  <a:cubicBezTo>
                    <a:pt x="521494" y="83212"/>
                    <a:pt x="510064" y="64162"/>
                    <a:pt x="491014" y="71782"/>
                  </a:cubicBezTo>
                  <a:close/>
                  <a:moveTo>
                    <a:pt x="361474" y="83212"/>
                  </a:moveTo>
                  <a:cubicBezTo>
                    <a:pt x="376714" y="123217"/>
                    <a:pt x="398621" y="87974"/>
                    <a:pt x="382429" y="110834"/>
                  </a:cubicBezTo>
                  <a:cubicBezTo>
                    <a:pt x="384334" y="117502"/>
                    <a:pt x="394811" y="134647"/>
                    <a:pt x="396716" y="137504"/>
                  </a:cubicBezTo>
                  <a:cubicBezTo>
                    <a:pt x="399574" y="130837"/>
                    <a:pt x="400526" y="128932"/>
                    <a:pt x="401479" y="132742"/>
                  </a:cubicBezTo>
                  <a:cubicBezTo>
                    <a:pt x="382429" y="130837"/>
                    <a:pt x="414814" y="96547"/>
                    <a:pt x="416719" y="91784"/>
                  </a:cubicBezTo>
                  <a:cubicBezTo>
                    <a:pt x="417671" y="107977"/>
                    <a:pt x="416719" y="95594"/>
                    <a:pt x="420529" y="103214"/>
                  </a:cubicBezTo>
                  <a:cubicBezTo>
                    <a:pt x="423386" y="95594"/>
                    <a:pt x="421481" y="88927"/>
                    <a:pt x="414814" y="83212"/>
                  </a:cubicBezTo>
                  <a:cubicBezTo>
                    <a:pt x="426244" y="78449"/>
                    <a:pt x="463391" y="90832"/>
                    <a:pt x="472916" y="91784"/>
                  </a:cubicBezTo>
                  <a:cubicBezTo>
                    <a:pt x="478631" y="49874"/>
                    <a:pt x="403384" y="90832"/>
                    <a:pt x="405289" y="88927"/>
                  </a:cubicBezTo>
                  <a:cubicBezTo>
                    <a:pt x="405289" y="88927"/>
                    <a:pt x="400526" y="69877"/>
                    <a:pt x="398621" y="69877"/>
                  </a:cubicBezTo>
                  <a:cubicBezTo>
                    <a:pt x="399574" y="72734"/>
                    <a:pt x="364331" y="81307"/>
                    <a:pt x="361474" y="83212"/>
                  </a:cubicBezTo>
                  <a:close/>
                  <a:moveTo>
                    <a:pt x="351949" y="91784"/>
                  </a:moveTo>
                  <a:cubicBezTo>
                    <a:pt x="339566" y="103214"/>
                    <a:pt x="350996" y="101309"/>
                    <a:pt x="344329" y="114644"/>
                  </a:cubicBezTo>
                  <a:cubicBezTo>
                    <a:pt x="346234" y="107024"/>
                    <a:pt x="304324" y="124169"/>
                    <a:pt x="296704" y="118454"/>
                  </a:cubicBezTo>
                  <a:cubicBezTo>
                    <a:pt x="300514" y="124169"/>
                    <a:pt x="327184" y="122264"/>
                    <a:pt x="328136" y="125122"/>
                  </a:cubicBezTo>
                  <a:cubicBezTo>
                    <a:pt x="347186" y="132742"/>
                    <a:pt x="356711" y="111787"/>
                    <a:pt x="351949" y="91784"/>
                  </a:cubicBezTo>
                  <a:close/>
                  <a:moveTo>
                    <a:pt x="255746" y="66067"/>
                  </a:moveTo>
                  <a:cubicBezTo>
                    <a:pt x="255746" y="65114"/>
                    <a:pt x="255746" y="66067"/>
                    <a:pt x="255746" y="66067"/>
                  </a:cubicBezTo>
                  <a:close/>
                </a:path>
              </a:pathLst>
            </a:custGeom>
            <a:grpFill/>
            <a:ln w="9525" cap="flat">
              <a:noFill/>
              <a:prstDash val="solid"/>
              <a:miter/>
            </a:ln>
          </p:spPr>
          <p:txBody>
            <a:bodyPr rtlCol="0" anchor="ctr"/>
            <a:lstStyle/>
            <a:p>
              <a:endParaRPr lang="en-US"/>
            </a:p>
          </p:txBody>
        </p:sp>
        <p:sp>
          <p:nvSpPr>
            <p:cNvPr id="2590" name="Freeform: Shape 2589">
              <a:extLst>
                <a:ext uri="{FF2B5EF4-FFF2-40B4-BE49-F238E27FC236}">
                  <a16:creationId xmlns:a16="http://schemas.microsoft.com/office/drawing/2014/main" xmlns="" id="{55F86BC3-9D52-41EE-A500-D335DDCB7292}"/>
                </a:ext>
              </a:extLst>
            </p:cNvPr>
            <p:cNvSpPr/>
            <p:nvPr/>
          </p:nvSpPr>
          <p:spPr>
            <a:xfrm>
              <a:off x="7568103" y="1082516"/>
              <a:ext cx="9525" cy="19050"/>
            </a:xfrm>
            <a:custGeom>
              <a:avLst/>
              <a:gdLst>
                <a:gd name="connsiteX0" fmla="*/ 8082 w 9525"/>
                <a:gd name="connsiteY0" fmla="*/ 12859 h 19050"/>
                <a:gd name="connsiteX1" fmla="*/ 8082 w 9525"/>
                <a:gd name="connsiteY1" fmla="*/ 7144 h 19050"/>
                <a:gd name="connsiteX2" fmla="*/ 8082 w 9525"/>
                <a:gd name="connsiteY2" fmla="*/ 12859 h 19050"/>
              </a:gdLst>
              <a:ahLst/>
              <a:cxnLst>
                <a:cxn ang="0">
                  <a:pos x="connsiteX0" y="connsiteY0"/>
                </a:cxn>
                <a:cxn ang="0">
                  <a:pos x="connsiteX1" y="connsiteY1"/>
                </a:cxn>
                <a:cxn ang="0">
                  <a:pos x="connsiteX2" y="connsiteY2"/>
                </a:cxn>
              </a:cxnLst>
              <a:rect l="l" t="t" r="r" b="b"/>
              <a:pathLst>
                <a:path w="9525" h="19050">
                  <a:moveTo>
                    <a:pt x="8082" y="12859"/>
                  </a:moveTo>
                  <a:cubicBezTo>
                    <a:pt x="8082" y="10954"/>
                    <a:pt x="9987" y="10001"/>
                    <a:pt x="8082" y="7144"/>
                  </a:cubicBezTo>
                  <a:cubicBezTo>
                    <a:pt x="9987" y="10954"/>
                    <a:pt x="5225" y="9049"/>
                    <a:pt x="8082" y="12859"/>
                  </a:cubicBezTo>
                  <a:close/>
                </a:path>
              </a:pathLst>
            </a:custGeom>
            <a:grpFill/>
            <a:ln w="9525" cap="flat">
              <a:noFill/>
              <a:prstDash val="solid"/>
              <a:miter/>
            </a:ln>
          </p:spPr>
          <p:txBody>
            <a:bodyPr rtlCol="0" anchor="ctr"/>
            <a:lstStyle/>
            <a:p>
              <a:endParaRPr lang="en-US"/>
            </a:p>
          </p:txBody>
        </p:sp>
        <p:sp>
          <p:nvSpPr>
            <p:cNvPr id="2591" name="Freeform: Shape 2590">
              <a:extLst>
                <a:ext uri="{FF2B5EF4-FFF2-40B4-BE49-F238E27FC236}">
                  <a16:creationId xmlns:a16="http://schemas.microsoft.com/office/drawing/2014/main" xmlns="" id="{DA23EAED-C5D8-4C11-B534-8D0FF16F024D}"/>
                </a:ext>
              </a:extLst>
            </p:cNvPr>
            <p:cNvSpPr/>
            <p:nvPr/>
          </p:nvSpPr>
          <p:spPr>
            <a:xfrm>
              <a:off x="7572137" y="1088482"/>
              <a:ext cx="9525" cy="9525"/>
            </a:xfrm>
            <a:custGeom>
              <a:avLst/>
              <a:gdLst>
                <a:gd name="connsiteX0" fmla="*/ 7858 w 9525"/>
                <a:gd name="connsiteY0" fmla="*/ 9750 h 9525"/>
                <a:gd name="connsiteX1" fmla="*/ 7858 w 9525"/>
                <a:gd name="connsiteY1" fmla="*/ 9750 h 9525"/>
              </a:gdLst>
              <a:ahLst/>
              <a:cxnLst>
                <a:cxn ang="0">
                  <a:pos x="connsiteX0" y="connsiteY0"/>
                </a:cxn>
                <a:cxn ang="0">
                  <a:pos x="connsiteX1" y="connsiteY1"/>
                </a:cxn>
              </a:cxnLst>
              <a:rect l="l" t="t" r="r" b="b"/>
              <a:pathLst>
                <a:path w="9525" h="9525">
                  <a:moveTo>
                    <a:pt x="7858" y="9750"/>
                  </a:moveTo>
                  <a:cubicBezTo>
                    <a:pt x="6906" y="4988"/>
                    <a:pt x="6906" y="7845"/>
                    <a:pt x="7858" y="9750"/>
                  </a:cubicBezTo>
                  <a:close/>
                </a:path>
              </a:pathLst>
            </a:custGeom>
            <a:grpFill/>
            <a:ln w="9525" cap="flat">
              <a:noFill/>
              <a:prstDash val="solid"/>
              <a:miter/>
            </a:ln>
          </p:spPr>
          <p:txBody>
            <a:bodyPr rtlCol="0" anchor="ctr"/>
            <a:lstStyle/>
            <a:p>
              <a:endParaRPr lang="en-US"/>
            </a:p>
          </p:txBody>
        </p:sp>
        <p:sp>
          <p:nvSpPr>
            <p:cNvPr id="2592" name="Freeform: Shape 2591">
              <a:extLst>
                <a:ext uri="{FF2B5EF4-FFF2-40B4-BE49-F238E27FC236}">
                  <a16:creationId xmlns:a16="http://schemas.microsoft.com/office/drawing/2014/main" xmlns="" id="{1B01C9D1-1A41-471C-9E95-E715EB39974B}"/>
                </a:ext>
              </a:extLst>
            </p:cNvPr>
            <p:cNvSpPr/>
            <p:nvPr/>
          </p:nvSpPr>
          <p:spPr>
            <a:xfrm>
              <a:off x="7588091" y="1115217"/>
              <a:ext cx="9525" cy="19050"/>
            </a:xfrm>
            <a:custGeom>
              <a:avLst/>
              <a:gdLst>
                <a:gd name="connsiteX0" fmla="*/ 7144 w 9525"/>
                <a:gd name="connsiteY0" fmla="*/ 8732 h 19050"/>
                <a:gd name="connsiteX1" fmla="*/ 7144 w 9525"/>
                <a:gd name="connsiteY1" fmla="*/ 8732 h 19050"/>
              </a:gdLst>
              <a:ahLst/>
              <a:cxnLst>
                <a:cxn ang="0">
                  <a:pos x="connsiteX0" y="connsiteY0"/>
                </a:cxn>
                <a:cxn ang="0">
                  <a:pos x="connsiteX1" y="connsiteY1"/>
                </a:cxn>
              </a:cxnLst>
              <a:rect l="l" t="t" r="r" b="b"/>
              <a:pathLst>
                <a:path w="9525" h="19050">
                  <a:moveTo>
                    <a:pt x="7144" y="8732"/>
                  </a:moveTo>
                  <a:cubicBezTo>
                    <a:pt x="7144" y="2065"/>
                    <a:pt x="12859" y="19210"/>
                    <a:pt x="7144" y="8732"/>
                  </a:cubicBezTo>
                  <a:close/>
                </a:path>
              </a:pathLst>
            </a:custGeom>
            <a:grpFill/>
            <a:ln w="9525" cap="flat">
              <a:noFill/>
              <a:prstDash val="solid"/>
              <a:miter/>
            </a:ln>
          </p:spPr>
          <p:txBody>
            <a:bodyPr rtlCol="0" anchor="ctr"/>
            <a:lstStyle/>
            <a:p>
              <a:endParaRPr lang="en-US"/>
            </a:p>
          </p:txBody>
        </p:sp>
        <p:sp>
          <p:nvSpPr>
            <p:cNvPr id="2593" name="Freeform: Shape 2592">
              <a:extLst>
                <a:ext uri="{FF2B5EF4-FFF2-40B4-BE49-F238E27FC236}">
                  <a16:creationId xmlns:a16="http://schemas.microsoft.com/office/drawing/2014/main" xmlns="" id="{ECFC3ACA-902D-42F9-BCFC-9818B7C87685}"/>
                </a:ext>
              </a:extLst>
            </p:cNvPr>
            <p:cNvSpPr/>
            <p:nvPr/>
          </p:nvSpPr>
          <p:spPr>
            <a:xfrm>
              <a:off x="7592854" y="1125755"/>
              <a:ext cx="9525" cy="9525"/>
            </a:xfrm>
            <a:custGeom>
              <a:avLst/>
              <a:gdLst>
                <a:gd name="connsiteX0" fmla="*/ 7144 w 9525"/>
                <a:gd name="connsiteY0" fmla="*/ 10577 h 9525"/>
                <a:gd name="connsiteX1" fmla="*/ 7144 w 9525"/>
                <a:gd name="connsiteY1" fmla="*/ 10577 h 9525"/>
              </a:gdLst>
              <a:ahLst/>
              <a:cxnLst>
                <a:cxn ang="0">
                  <a:pos x="connsiteX0" y="connsiteY0"/>
                </a:cxn>
                <a:cxn ang="0">
                  <a:pos x="connsiteX1" y="connsiteY1"/>
                </a:cxn>
              </a:cxnLst>
              <a:rect l="l" t="t" r="r" b="b"/>
              <a:pathLst>
                <a:path w="9525" h="9525">
                  <a:moveTo>
                    <a:pt x="7144" y="10577"/>
                  </a:moveTo>
                  <a:cubicBezTo>
                    <a:pt x="8096" y="3910"/>
                    <a:pt x="7144" y="8672"/>
                    <a:pt x="7144" y="10577"/>
                  </a:cubicBezTo>
                  <a:close/>
                </a:path>
              </a:pathLst>
            </a:custGeom>
            <a:grpFill/>
            <a:ln w="9525" cap="flat">
              <a:noFill/>
              <a:prstDash val="solid"/>
              <a:miter/>
            </a:ln>
          </p:spPr>
          <p:txBody>
            <a:bodyPr rtlCol="0" anchor="ctr"/>
            <a:lstStyle/>
            <a:p>
              <a:endParaRPr lang="en-US"/>
            </a:p>
          </p:txBody>
        </p:sp>
        <p:sp>
          <p:nvSpPr>
            <p:cNvPr id="2594" name="Freeform: Shape 2593">
              <a:extLst>
                <a:ext uri="{FF2B5EF4-FFF2-40B4-BE49-F238E27FC236}">
                  <a16:creationId xmlns:a16="http://schemas.microsoft.com/office/drawing/2014/main" xmlns="" id="{499B1234-1B2E-4C96-8059-200508481D65}"/>
                </a:ext>
              </a:extLst>
            </p:cNvPr>
            <p:cNvSpPr/>
            <p:nvPr/>
          </p:nvSpPr>
          <p:spPr>
            <a:xfrm>
              <a:off x="7512844" y="1063374"/>
              <a:ext cx="9525" cy="9525"/>
            </a:xfrm>
            <a:custGeom>
              <a:avLst/>
              <a:gdLst>
                <a:gd name="connsiteX0" fmla="*/ 9049 w 9525"/>
                <a:gd name="connsiteY0" fmla="*/ 8188 h 9525"/>
                <a:gd name="connsiteX1" fmla="*/ 7144 w 9525"/>
                <a:gd name="connsiteY1" fmla="*/ 10093 h 9525"/>
                <a:gd name="connsiteX2" fmla="*/ 9049 w 9525"/>
                <a:gd name="connsiteY2" fmla="*/ 8188 h 9525"/>
              </a:gdLst>
              <a:ahLst/>
              <a:cxnLst>
                <a:cxn ang="0">
                  <a:pos x="connsiteX0" y="connsiteY0"/>
                </a:cxn>
                <a:cxn ang="0">
                  <a:pos x="connsiteX1" y="connsiteY1"/>
                </a:cxn>
                <a:cxn ang="0">
                  <a:pos x="connsiteX2" y="connsiteY2"/>
                </a:cxn>
              </a:cxnLst>
              <a:rect l="l" t="t" r="r" b="b"/>
              <a:pathLst>
                <a:path w="9525" h="9525">
                  <a:moveTo>
                    <a:pt x="9049" y="8188"/>
                  </a:moveTo>
                  <a:cubicBezTo>
                    <a:pt x="7144" y="5331"/>
                    <a:pt x="8096" y="9141"/>
                    <a:pt x="7144" y="10093"/>
                  </a:cubicBezTo>
                  <a:cubicBezTo>
                    <a:pt x="8096" y="9141"/>
                    <a:pt x="9049" y="10093"/>
                    <a:pt x="9049" y="8188"/>
                  </a:cubicBezTo>
                  <a:close/>
                </a:path>
              </a:pathLst>
            </a:custGeom>
            <a:grpFill/>
            <a:ln w="9525" cap="flat">
              <a:noFill/>
              <a:prstDash val="solid"/>
              <a:miter/>
            </a:ln>
          </p:spPr>
          <p:txBody>
            <a:bodyPr rtlCol="0" anchor="ctr"/>
            <a:lstStyle/>
            <a:p>
              <a:endParaRPr lang="en-US"/>
            </a:p>
          </p:txBody>
        </p:sp>
        <p:sp>
          <p:nvSpPr>
            <p:cNvPr id="2595" name="Freeform: Shape 2594">
              <a:extLst>
                <a:ext uri="{FF2B5EF4-FFF2-40B4-BE49-F238E27FC236}">
                  <a16:creationId xmlns:a16="http://schemas.microsoft.com/office/drawing/2014/main" xmlns="" id="{2C264D9B-5D6A-47BD-9F1D-97EF90EAF102}"/>
                </a:ext>
              </a:extLst>
            </p:cNvPr>
            <p:cNvSpPr/>
            <p:nvPr/>
          </p:nvSpPr>
          <p:spPr>
            <a:xfrm>
              <a:off x="7079456" y="1099661"/>
              <a:ext cx="28575" cy="9525"/>
            </a:xfrm>
            <a:custGeom>
              <a:avLst/>
              <a:gdLst>
                <a:gd name="connsiteX0" fmla="*/ 22384 w 28575"/>
                <a:gd name="connsiteY0" fmla="*/ 7144 h 9525"/>
                <a:gd name="connsiteX1" fmla="*/ 7144 w 28575"/>
                <a:gd name="connsiteY1" fmla="*/ 8096 h 9525"/>
                <a:gd name="connsiteX2" fmla="*/ 22384 w 28575"/>
                <a:gd name="connsiteY2" fmla="*/ 7144 h 9525"/>
              </a:gdLst>
              <a:ahLst/>
              <a:cxnLst>
                <a:cxn ang="0">
                  <a:pos x="connsiteX0" y="connsiteY0"/>
                </a:cxn>
                <a:cxn ang="0">
                  <a:pos x="connsiteX1" y="connsiteY1"/>
                </a:cxn>
                <a:cxn ang="0">
                  <a:pos x="connsiteX2" y="connsiteY2"/>
                </a:cxn>
              </a:cxnLst>
              <a:rect l="l" t="t" r="r" b="b"/>
              <a:pathLst>
                <a:path w="28575" h="9525">
                  <a:moveTo>
                    <a:pt x="22384" y="7144"/>
                  </a:moveTo>
                  <a:lnTo>
                    <a:pt x="7144" y="8096"/>
                  </a:lnTo>
                  <a:cubicBezTo>
                    <a:pt x="10954" y="8096"/>
                    <a:pt x="14764" y="8096"/>
                    <a:pt x="22384" y="7144"/>
                  </a:cubicBezTo>
                  <a:close/>
                </a:path>
              </a:pathLst>
            </a:custGeom>
            <a:grpFill/>
            <a:ln w="9525" cap="flat">
              <a:noFill/>
              <a:prstDash val="solid"/>
              <a:miter/>
            </a:ln>
          </p:spPr>
          <p:txBody>
            <a:bodyPr rtlCol="0" anchor="ctr"/>
            <a:lstStyle/>
            <a:p>
              <a:endParaRPr lang="en-US"/>
            </a:p>
          </p:txBody>
        </p:sp>
        <p:sp>
          <p:nvSpPr>
            <p:cNvPr id="2596" name="Freeform: Shape 2595">
              <a:extLst>
                <a:ext uri="{FF2B5EF4-FFF2-40B4-BE49-F238E27FC236}">
                  <a16:creationId xmlns:a16="http://schemas.microsoft.com/office/drawing/2014/main" xmlns="" id="{EB09B29C-2562-4622-BED3-E53ECB78B117}"/>
                </a:ext>
              </a:extLst>
            </p:cNvPr>
            <p:cNvSpPr/>
            <p:nvPr/>
          </p:nvSpPr>
          <p:spPr>
            <a:xfrm>
              <a:off x="7442359" y="1081141"/>
              <a:ext cx="19050" cy="19050"/>
            </a:xfrm>
            <a:custGeom>
              <a:avLst/>
              <a:gdLst>
                <a:gd name="connsiteX0" fmla="*/ 7144 w 19050"/>
                <a:gd name="connsiteY0" fmla="*/ 18044 h 19050"/>
                <a:gd name="connsiteX1" fmla="*/ 7144 w 19050"/>
                <a:gd name="connsiteY1" fmla="*/ 18044 h 19050"/>
              </a:gdLst>
              <a:ahLst/>
              <a:cxnLst>
                <a:cxn ang="0">
                  <a:pos x="connsiteX0" y="connsiteY0"/>
                </a:cxn>
                <a:cxn ang="0">
                  <a:pos x="connsiteX1" y="connsiteY1"/>
                </a:cxn>
              </a:cxnLst>
              <a:rect l="l" t="t" r="r" b="b"/>
              <a:pathLst>
                <a:path w="19050" h="19050">
                  <a:moveTo>
                    <a:pt x="7144" y="18044"/>
                  </a:moveTo>
                  <a:cubicBezTo>
                    <a:pt x="17621" y="-54"/>
                    <a:pt x="8096" y="7566"/>
                    <a:pt x="7144" y="18044"/>
                  </a:cubicBezTo>
                  <a:close/>
                </a:path>
              </a:pathLst>
            </a:custGeom>
            <a:grpFill/>
            <a:ln w="9525" cap="flat">
              <a:noFill/>
              <a:prstDash val="solid"/>
              <a:miter/>
            </a:ln>
          </p:spPr>
          <p:txBody>
            <a:bodyPr rtlCol="0" anchor="ctr"/>
            <a:lstStyle/>
            <a:p>
              <a:endParaRPr lang="en-US"/>
            </a:p>
          </p:txBody>
        </p:sp>
        <p:sp>
          <p:nvSpPr>
            <p:cNvPr id="2597" name="Freeform: Shape 2596">
              <a:extLst>
                <a:ext uri="{FF2B5EF4-FFF2-40B4-BE49-F238E27FC236}">
                  <a16:creationId xmlns:a16="http://schemas.microsoft.com/office/drawing/2014/main" xmlns="" id="{B366481D-7704-4335-B40F-197FED578F88}"/>
                </a:ext>
              </a:extLst>
            </p:cNvPr>
            <p:cNvSpPr/>
            <p:nvPr/>
          </p:nvSpPr>
          <p:spPr>
            <a:xfrm>
              <a:off x="7433786" y="1067276"/>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6669" y="25241"/>
                    <a:pt x="10001" y="15716"/>
                    <a:pt x="7144" y="7144"/>
                  </a:cubicBezTo>
                  <a:close/>
                </a:path>
              </a:pathLst>
            </a:custGeom>
            <a:grpFill/>
            <a:ln w="9525" cap="flat">
              <a:noFill/>
              <a:prstDash val="solid"/>
              <a:miter/>
            </a:ln>
          </p:spPr>
          <p:txBody>
            <a:bodyPr rtlCol="0" anchor="ctr"/>
            <a:lstStyle/>
            <a:p>
              <a:endParaRPr lang="en-US"/>
            </a:p>
          </p:txBody>
        </p:sp>
        <p:sp>
          <p:nvSpPr>
            <p:cNvPr id="2598" name="Freeform: Shape 2597">
              <a:extLst>
                <a:ext uri="{FF2B5EF4-FFF2-40B4-BE49-F238E27FC236}">
                  <a16:creationId xmlns:a16="http://schemas.microsoft.com/office/drawing/2014/main" xmlns="" id="{B7A654EB-2DCF-422D-A070-3ACCFBEC6051}"/>
                </a:ext>
              </a:extLst>
            </p:cNvPr>
            <p:cNvSpPr/>
            <p:nvPr/>
          </p:nvSpPr>
          <p:spPr>
            <a:xfrm>
              <a:off x="7525226" y="11663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4764"/>
                    <a:pt x="7144" y="8096"/>
                    <a:pt x="7144" y="7144"/>
                  </a:cubicBezTo>
                  <a:close/>
                </a:path>
              </a:pathLst>
            </a:custGeom>
            <a:grpFill/>
            <a:ln w="9525" cap="flat">
              <a:noFill/>
              <a:prstDash val="solid"/>
              <a:miter/>
            </a:ln>
          </p:spPr>
          <p:txBody>
            <a:bodyPr rtlCol="0" anchor="ctr"/>
            <a:lstStyle/>
            <a:p>
              <a:endParaRPr lang="en-US"/>
            </a:p>
          </p:txBody>
        </p:sp>
        <p:sp>
          <p:nvSpPr>
            <p:cNvPr id="2599" name="Freeform: Shape 2598">
              <a:extLst>
                <a:ext uri="{FF2B5EF4-FFF2-40B4-BE49-F238E27FC236}">
                  <a16:creationId xmlns:a16="http://schemas.microsoft.com/office/drawing/2014/main" xmlns="" id="{292D4D0C-3C72-419F-A173-EC4A26B874BE}"/>
                </a:ext>
              </a:extLst>
            </p:cNvPr>
            <p:cNvSpPr/>
            <p:nvPr/>
          </p:nvSpPr>
          <p:spPr>
            <a:xfrm>
              <a:off x="7417805" y="1074988"/>
              <a:ext cx="9525" cy="9525"/>
            </a:xfrm>
            <a:custGeom>
              <a:avLst/>
              <a:gdLst>
                <a:gd name="connsiteX0" fmla="*/ 8837 w 9525"/>
                <a:gd name="connsiteY0" fmla="*/ 9909 h 9525"/>
                <a:gd name="connsiteX1" fmla="*/ 8837 w 9525"/>
                <a:gd name="connsiteY1" fmla="*/ 9909 h 9525"/>
              </a:gdLst>
              <a:ahLst/>
              <a:cxnLst>
                <a:cxn ang="0">
                  <a:pos x="connsiteX0" y="connsiteY0"/>
                </a:cxn>
                <a:cxn ang="0">
                  <a:pos x="connsiteX1" y="connsiteY1"/>
                </a:cxn>
              </a:cxnLst>
              <a:rect l="l" t="t" r="r" b="b"/>
              <a:pathLst>
                <a:path w="9525" h="9525">
                  <a:moveTo>
                    <a:pt x="8837" y="9909"/>
                  </a:moveTo>
                  <a:cubicBezTo>
                    <a:pt x="8837" y="8956"/>
                    <a:pt x="5027" y="4194"/>
                    <a:pt x="8837" y="9909"/>
                  </a:cubicBezTo>
                  <a:close/>
                </a:path>
              </a:pathLst>
            </a:custGeom>
            <a:grpFill/>
            <a:ln w="9525" cap="flat">
              <a:noFill/>
              <a:prstDash val="solid"/>
              <a:miter/>
            </a:ln>
          </p:spPr>
          <p:txBody>
            <a:bodyPr rtlCol="0" anchor="ctr"/>
            <a:lstStyle/>
            <a:p>
              <a:endParaRPr lang="en-US"/>
            </a:p>
          </p:txBody>
        </p:sp>
        <p:sp>
          <p:nvSpPr>
            <p:cNvPr id="2600" name="Freeform: Shape 2599">
              <a:extLst>
                <a:ext uri="{FF2B5EF4-FFF2-40B4-BE49-F238E27FC236}">
                  <a16:creationId xmlns:a16="http://schemas.microsoft.com/office/drawing/2014/main" xmlns="" id="{3D54DA7D-248D-4891-8682-E70925FBD7B0}"/>
                </a:ext>
              </a:extLst>
            </p:cNvPr>
            <p:cNvSpPr/>
            <p:nvPr/>
          </p:nvSpPr>
          <p:spPr>
            <a:xfrm>
              <a:off x="7419499" y="1074896"/>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lnTo>
                    <a:pt x="7144" y="7144"/>
                  </a:lnTo>
                  <a:close/>
                </a:path>
              </a:pathLst>
            </a:custGeom>
            <a:grpFill/>
            <a:ln w="9525" cap="flat">
              <a:noFill/>
              <a:prstDash val="solid"/>
              <a:miter/>
            </a:ln>
          </p:spPr>
          <p:txBody>
            <a:bodyPr rtlCol="0" anchor="ctr"/>
            <a:lstStyle/>
            <a:p>
              <a:endParaRPr lang="en-US"/>
            </a:p>
          </p:txBody>
        </p:sp>
        <p:sp>
          <p:nvSpPr>
            <p:cNvPr id="2601" name="Freeform: Shape 2600">
              <a:extLst>
                <a:ext uri="{FF2B5EF4-FFF2-40B4-BE49-F238E27FC236}">
                  <a16:creationId xmlns:a16="http://schemas.microsoft.com/office/drawing/2014/main" xmlns="" id="{6A1AA640-FE40-4964-BD07-9B1981BD7BCF}"/>
                </a:ext>
              </a:extLst>
            </p:cNvPr>
            <p:cNvSpPr/>
            <p:nvPr/>
          </p:nvSpPr>
          <p:spPr>
            <a:xfrm>
              <a:off x="7529036" y="1178162"/>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9049" y="7700"/>
                    <a:pt x="11906" y="5795"/>
                    <a:pt x="7144" y="8653"/>
                  </a:cubicBezTo>
                  <a:close/>
                </a:path>
              </a:pathLst>
            </a:custGeom>
            <a:grpFill/>
            <a:ln w="9525" cap="flat">
              <a:noFill/>
              <a:prstDash val="solid"/>
              <a:miter/>
            </a:ln>
          </p:spPr>
          <p:txBody>
            <a:bodyPr rtlCol="0" anchor="ctr"/>
            <a:lstStyle/>
            <a:p>
              <a:endParaRPr lang="en-US"/>
            </a:p>
          </p:txBody>
        </p:sp>
        <p:sp>
          <p:nvSpPr>
            <p:cNvPr id="2602" name="Freeform: Shape 2601">
              <a:extLst>
                <a:ext uri="{FF2B5EF4-FFF2-40B4-BE49-F238E27FC236}">
                  <a16:creationId xmlns:a16="http://schemas.microsoft.com/office/drawing/2014/main" xmlns="" id="{3AC9CC38-9646-49E0-B15C-0F9D51763C21}"/>
                </a:ext>
              </a:extLst>
            </p:cNvPr>
            <p:cNvSpPr/>
            <p:nvPr/>
          </p:nvSpPr>
          <p:spPr>
            <a:xfrm>
              <a:off x="7499806" y="1151942"/>
              <a:ext cx="9525" cy="9525"/>
            </a:xfrm>
            <a:custGeom>
              <a:avLst/>
              <a:gdLst>
                <a:gd name="connsiteX0" fmla="*/ 7799 w 9525"/>
                <a:gd name="connsiteY0" fmla="*/ 10107 h 9525"/>
                <a:gd name="connsiteX1" fmla="*/ 8751 w 9525"/>
                <a:gd name="connsiteY1" fmla="*/ 7250 h 9525"/>
                <a:gd name="connsiteX2" fmla="*/ 7799 w 9525"/>
                <a:gd name="connsiteY2" fmla="*/ 10107 h 9525"/>
              </a:gdLst>
              <a:ahLst/>
              <a:cxnLst>
                <a:cxn ang="0">
                  <a:pos x="connsiteX0" y="connsiteY0"/>
                </a:cxn>
                <a:cxn ang="0">
                  <a:pos x="connsiteX1" y="connsiteY1"/>
                </a:cxn>
                <a:cxn ang="0">
                  <a:pos x="connsiteX2" y="connsiteY2"/>
                </a:cxn>
              </a:cxnLst>
              <a:rect l="l" t="t" r="r" b="b"/>
              <a:pathLst>
                <a:path w="9525" h="9525">
                  <a:moveTo>
                    <a:pt x="7799" y="10107"/>
                  </a:moveTo>
                  <a:lnTo>
                    <a:pt x="8751" y="7250"/>
                  </a:lnTo>
                  <a:cubicBezTo>
                    <a:pt x="8751" y="7250"/>
                    <a:pt x="5894" y="6297"/>
                    <a:pt x="7799" y="10107"/>
                  </a:cubicBezTo>
                  <a:close/>
                </a:path>
              </a:pathLst>
            </a:custGeom>
            <a:grpFill/>
            <a:ln w="9525" cap="flat">
              <a:noFill/>
              <a:prstDash val="solid"/>
              <a:miter/>
            </a:ln>
          </p:spPr>
          <p:txBody>
            <a:bodyPr rtlCol="0" anchor="ctr"/>
            <a:lstStyle/>
            <a:p>
              <a:endParaRPr lang="en-US"/>
            </a:p>
          </p:txBody>
        </p:sp>
        <p:sp>
          <p:nvSpPr>
            <p:cNvPr id="2603" name="Freeform: Shape 2602">
              <a:extLst>
                <a:ext uri="{FF2B5EF4-FFF2-40B4-BE49-F238E27FC236}">
                  <a16:creationId xmlns:a16="http://schemas.microsoft.com/office/drawing/2014/main" xmlns="" id="{DCF1F724-D44C-48CC-BA71-A6C8E01DD57C}"/>
                </a:ext>
              </a:extLst>
            </p:cNvPr>
            <p:cNvSpPr/>
            <p:nvPr/>
          </p:nvSpPr>
          <p:spPr>
            <a:xfrm>
              <a:off x="7407645" y="107965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2859"/>
                    <a:pt x="7567" y="9049"/>
                    <a:pt x="7567" y="7144"/>
                  </a:cubicBezTo>
                  <a:close/>
                </a:path>
              </a:pathLst>
            </a:custGeom>
            <a:grpFill/>
            <a:ln w="9525" cap="flat">
              <a:noFill/>
              <a:prstDash val="solid"/>
              <a:miter/>
            </a:ln>
          </p:spPr>
          <p:txBody>
            <a:bodyPr rtlCol="0" anchor="ctr"/>
            <a:lstStyle/>
            <a:p>
              <a:endParaRPr lang="en-US"/>
            </a:p>
          </p:txBody>
        </p:sp>
        <p:sp>
          <p:nvSpPr>
            <p:cNvPr id="2604" name="Freeform: Shape 2603">
              <a:extLst>
                <a:ext uri="{FF2B5EF4-FFF2-40B4-BE49-F238E27FC236}">
                  <a16:creationId xmlns:a16="http://schemas.microsoft.com/office/drawing/2014/main" xmlns="" id="{E1728FD4-E41F-4714-A8F6-9422DFCC489E}"/>
                </a:ext>
              </a:extLst>
            </p:cNvPr>
            <p:cNvSpPr/>
            <p:nvPr/>
          </p:nvSpPr>
          <p:spPr>
            <a:xfrm>
              <a:off x="7493387" y="1174908"/>
              <a:ext cx="9525" cy="19050"/>
            </a:xfrm>
            <a:custGeom>
              <a:avLst/>
              <a:gdLst>
                <a:gd name="connsiteX0" fmla="*/ 7550 w 9525"/>
                <a:gd name="connsiteY0" fmla="*/ 7144 h 19050"/>
                <a:gd name="connsiteX1" fmla="*/ 8503 w 9525"/>
                <a:gd name="connsiteY1" fmla="*/ 12859 h 19050"/>
                <a:gd name="connsiteX2" fmla="*/ 7550 w 9525"/>
                <a:gd name="connsiteY2" fmla="*/ 7144 h 19050"/>
              </a:gdLst>
              <a:ahLst/>
              <a:cxnLst>
                <a:cxn ang="0">
                  <a:pos x="connsiteX0" y="connsiteY0"/>
                </a:cxn>
                <a:cxn ang="0">
                  <a:pos x="connsiteX1" y="connsiteY1"/>
                </a:cxn>
                <a:cxn ang="0">
                  <a:pos x="connsiteX2" y="connsiteY2"/>
                </a:cxn>
              </a:cxnLst>
              <a:rect l="l" t="t" r="r" b="b"/>
              <a:pathLst>
                <a:path w="9525" h="19050">
                  <a:moveTo>
                    <a:pt x="7550" y="7144"/>
                  </a:moveTo>
                  <a:cubicBezTo>
                    <a:pt x="10408" y="10954"/>
                    <a:pt x="4693" y="10001"/>
                    <a:pt x="8503" y="12859"/>
                  </a:cubicBezTo>
                  <a:cubicBezTo>
                    <a:pt x="10408" y="11906"/>
                    <a:pt x="9456" y="9049"/>
                    <a:pt x="7550" y="7144"/>
                  </a:cubicBezTo>
                  <a:close/>
                </a:path>
              </a:pathLst>
            </a:custGeom>
            <a:grpFill/>
            <a:ln w="9525" cap="flat">
              <a:noFill/>
              <a:prstDash val="solid"/>
              <a:miter/>
            </a:ln>
          </p:spPr>
          <p:txBody>
            <a:bodyPr rtlCol="0" anchor="ctr"/>
            <a:lstStyle/>
            <a:p>
              <a:endParaRPr lang="en-US"/>
            </a:p>
          </p:txBody>
        </p:sp>
        <p:sp>
          <p:nvSpPr>
            <p:cNvPr id="2605" name="Freeform: Shape 2604">
              <a:extLst>
                <a:ext uri="{FF2B5EF4-FFF2-40B4-BE49-F238E27FC236}">
                  <a16:creationId xmlns:a16="http://schemas.microsoft.com/office/drawing/2014/main" xmlns="" id="{ACC2C4F4-B3EC-4213-8450-8495084D2A9E}"/>
                </a:ext>
              </a:extLst>
            </p:cNvPr>
            <p:cNvSpPr/>
            <p:nvPr/>
          </p:nvSpPr>
          <p:spPr>
            <a:xfrm>
              <a:off x="7423309" y="11425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606" name="Freeform: Shape 2605">
              <a:extLst>
                <a:ext uri="{FF2B5EF4-FFF2-40B4-BE49-F238E27FC236}">
                  <a16:creationId xmlns:a16="http://schemas.microsoft.com/office/drawing/2014/main" xmlns="" id="{9978D509-0153-4982-AC45-C3D73C7297F0}"/>
                </a:ext>
              </a:extLst>
            </p:cNvPr>
            <p:cNvSpPr/>
            <p:nvPr/>
          </p:nvSpPr>
          <p:spPr>
            <a:xfrm>
              <a:off x="7423309" y="1141094"/>
              <a:ext cx="9525" cy="9525"/>
            </a:xfrm>
            <a:custGeom>
              <a:avLst/>
              <a:gdLst>
                <a:gd name="connsiteX0" fmla="*/ 7144 w 9525"/>
                <a:gd name="connsiteY0" fmla="*/ 8572 h 9525"/>
                <a:gd name="connsiteX1" fmla="*/ 10001 w 9525"/>
                <a:gd name="connsiteY1" fmla="*/ 8572 h 9525"/>
                <a:gd name="connsiteX2" fmla="*/ 7144 w 9525"/>
                <a:gd name="connsiteY2" fmla="*/ 8572 h 9525"/>
              </a:gdLst>
              <a:ahLst/>
              <a:cxnLst>
                <a:cxn ang="0">
                  <a:pos x="connsiteX0" y="connsiteY0"/>
                </a:cxn>
                <a:cxn ang="0">
                  <a:pos x="connsiteX1" y="connsiteY1"/>
                </a:cxn>
                <a:cxn ang="0">
                  <a:pos x="connsiteX2" y="connsiteY2"/>
                </a:cxn>
              </a:cxnLst>
              <a:rect l="l" t="t" r="r" b="b"/>
              <a:pathLst>
                <a:path w="9525" h="9525">
                  <a:moveTo>
                    <a:pt x="7144" y="8572"/>
                  </a:moveTo>
                  <a:cubicBezTo>
                    <a:pt x="8096" y="8572"/>
                    <a:pt x="9049" y="9525"/>
                    <a:pt x="10001" y="8572"/>
                  </a:cubicBezTo>
                  <a:cubicBezTo>
                    <a:pt x="8096" y="6668"/>
                    <a:pt x="8096" y="6668"/>
                    <a:pt x="7144" y="8572"/>
                  </a:cubicBezTo>
                  <a:close/>
                </a:path>
              </a:pathLst>
            </a:custGeom>
            <a:grpFill/>
            <a:ln w="9525" cap="flat">
              <a:noFill/>
              <a:prstDash val="solid"/>
              <a:miter/>
            </a:ln>
          </p:spPr>
          <p:txBody>
            <a:bodyPr rtlCol="0" anchor="ctr"/>
            <a:lstStyle/>
            <a:p>
              <a:endParaRPr lang="en-US"/>
            </a:p>
          </p:txBody>
        </p:sp>
        <p:sp>
          <p:nvSpPr>
            <p:cNvPr id="2607" name="Freeform: Shape 2606">
              <a:extLst>
                <a:ext uri="{FF2B5EF4-FFF2-40B4-BE49-F238E27FC236}">
                  <a16:creationId xmlns:a16="http://schemas.microsoft.com/office/drawing/2014/main" xmlns="" id="{CA0D2CAC-45F7-4C09-80F4-82EDD10E3CA3}"/>
                </a:ext>
              </a:extLst>
            </p:cNvPr>
            <p:cNvSpPr/>
            <p:nvPr/>
          </p:nvSpPr>
          <p:spPr>
            <a:xfrm>
              <a:off x="7413627" y="1143034"/>
              <a:ext cx="9525" cy="9525"/>
            </a:xfrm>
            <a:custGeom>
              <a:avLst/>
              <a:gdLst>
                <a:gd name="connsiteX0" fmla="*/ 7301 w 9525"/>
                <a:gd name="connsiteY0" fmla="*/ 10443 h 9525"/>
                <a:gd name="connsiteX1" fmla="*/ 7301 w 9525"/>
                <a:gd name="connsiteY1" fmla="*/ 10443 h 9525"/>
              </a:gdLst>
              <a:ahLst/>
              <a:cxnLst>
                <a:cxn ang="0">
                  <a:pos x="connsiteX0" y="connsiteY0"/>
                </a:cxn>
                <a:cxn ang="0">
                  <a:pos x="connsiteX1" y="connsiteY1"/>
                </a:cxn>
              </a:cxnLst>
              <a:rect l="l" t="t" r="r" b="b"/>
              <a:pathLst>
                <a:path w="9525" h="9525">
                  <a:moveTo>
                    <a:pt x="7301" y="10443"/>
                  </a:moveTo>
                  <a:cubicBezTo>
                    <a:pt x="10158" y="4728"/>
                    <a:pt x="6348" y="7586"/>
                    <a:pt x="7301" y="10443"/>
                  </a:cubicBezTo>
                  <a:close/>
                </a:path>
              </a:pathLst>
            </a:custGeom>
            <a:grpFill/>
            <a:ln w="9525" cap="flat">
              <a:noFill/>
              <a:prstDash val="solid"/>
              <a:miter/>
            </a:ln>
          </p:spPr>
          <p:txBody>
            <a:bodyPr rtlCol="0" anchor="ctr"/>
            <a:lstStyle/>
            <a:p>
              <a:endParaRPr lang="en-US"/>
            </a:p>
          </p:txBody>
        </p:sp>
        <p:sp>
          <p:nvSpPr>
            <p:cNvPr id="2608" name="Freeform: Shape 2607">
              <a:extLst>
                <a:ext uri="{FF2B5EF4-FFF2-40B4-BE49-F238E27FC236}">
                  <a16:creationId xmlns:a16="http://schemas.microsoft.com/office/drawing/2014/main" xmlns="" id="{52AB68A0-BC96-4467-B53B-42EA6D70F61A}"/>
                </a:ext>
              </a:extLst>
            </p:cNvPr>
            <p:cNvSpPr/>
            <p:nvPr/>
          </p:nvSpPr>
          <p:spPr>
            <a:xfrm>
              <a:off x="7327106" y="1087569"/>
              <a:ext cx="19050" cy="9525"/>
            </a:xfrm>
            <a:custGeom>
              <a:avLst/>
              <a:gdLst>
                <a:gd name="connsiteX0" fmla="*/ 7144 w 19050"/>
                <a:gd name="connsiteY0" fmla="*/ 7805 h 9525"/>
                <a:gd name="connsiteX1" fmla="*/ 7144 w 19050"/>
                <a:gd name="connsiteY1" fmla="*/ 7805 h 9525"/>
              </a:gdLst>
              <a:ahLst/>
              <a:cxnLst>
                <a:cxn ang="0">
                  <a:pos x="connsiteX0" y="connsiteY0"/>
                </a:cxn>
                <a:cxn ang="0">
                  <a:pos x="connsiteX1" y="connsiteY1"/>
                </a:cxn>
              </a:cxnLst>
              <a:rect l="l" t="t" r="r" b="b"/>
              <a:pathLst>
                <a:path w="19050" h="9525">
                  <a:moveTo>
                    <a:pt x="7144" y="7805"/>
                  </a:moveTo>
                  <a:cubicBezTo>
                    <a:pt x="19526" y="12568"/>
                    <a:pt x="10001" y="4948"/>
                    <a:pt x="7144" y="7805"/>
                  </a:cubicBezTo>
                  <a:close/>
                </a:path>
              </a:pathLst>
            </a:custGeom>
            <a:grpFill/>
            <a:ln w="9525" cap="flat">
              <a:noFill/>
              <a:prstDash val="solid"/>
              <a:miter/>
            </a:ln>
          </p:spPr>
          <p:txBody>
            <a:bodyPr rtlCol="0" anchor="ctr"/>
            <a:lstStyle/>
            <a:p>
              <a:endParaRPr lang="en-US"/>
            </a:p>
          </p:txBody>
        </p:sp>
        <p:sp>
          <p:nvSpPr>
            <p:cNvPr id="2609" name="Freeform: Shape 2608">
              <a:extLst>
                <a:ext uri="{FF2B5EF4-FFF2-40B4-BE49-F238E27FC236}">
                  <a16:creationId xmlns:a16="http://schemas.microsoft.com/office/drawing/2014/main" xmlns="" id="{6D0C154B-1AE2-41C9-B6E2-EBC406C3B8AE}"/>
                </a:ext>
              </a:extLst>
            </p:cNvPr>
            <p:cNvSpPr/>
            <p:nvPr/>
          </p:nvSpPr>
          <p:spPr>
            <a:xfrm>
              <a:off x="7366159" y="107542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7567"/>
                    <a:pt x="7144" y="7567"/>
                  </a:cubicBez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2610" name="Freeform: Shape 2609">
              <a:extLst>
                <a:ext uri="{FF2B5EF4-FFF2-40B4-BE49-F238E27FC236}">
                  <a16:creationId xmlns:a16="http://schemas.microsoft.com/office/drawing/2014/main" xmlns="" id="{92733BF9-C1BB-497C-98DB-BF064E77C74A}"/>
                </a:ext>
              </a:extLst>
            </p:cNvPr>
            <p:cNvSpPr/>
            <p:nvPr/>
          </p:nvSpPr>
          <p:spPr>
            <a:xfrm>
              <a:off x="7474744" y="1192053"/>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7144" y="20479"/>
                    <a:pt x="7144" y="8096"/>
                    <a:pt x="7144" y="7144"/>
                  </a:cubicBezTo>
                  <a:close/>
                </a:path>
              </a:pathLst>
            </a:custGeom>
            <a:grpFill/>
            <a:ln w="9525" cap="flat">
              <a:noFill/>
              <a:prstDash val="solid"/>
              <a:miter/>
            </a:ln>
          </p:spPr>
          <p:txBody>
            <a:bodyPr rtlCol="0" anchor="ctr"/>
            <a:lstStyle/>
            <a:p>
              <a:endParaRPr lang="en-US"/>
            </a:p>
          </p:txBody>
        </p:sp>
        <p:sp>
          <p:nvSpPr>
            <p:cNvPr id="2611" name="Freeform: Shape 2610">
              <a:extLst>
                <a:ext uri="{FF2B5EF4-FFF2-40B4-BE49-F238E27FC236}">
                  <a16:creationId xmlns:a16="http://schemas.microsoft.com/office/drawing/2014/main" xmlns="" id="{7FCDD58E-310F-4802-A9BA-DB25C17BA19B}"/>
                </a:ext>
              </a:extLst>
            </p:cNvPr>
            <p:cNvSpPr/>
            <p:nvPr/>
          </p:nvSpPr>
          <p:spPr>
            <a:xfrm>
              <a:off x="7322344" y="1086250"/>
              <a:ext cx="9525" cy="9525"/>
            </a:xfrm>
            <a:custGeom>
              <a:avLst/>
              <a:gdLst>
                <a:gd name="connsiteX0" fmla="*/ 7144 w 9525"/>
                <a:gd name="connsiteY0" fmla="*/ 8172 h 9525"/>
                <a:gd name="connsiteX1" fmla="*/ 9049 w 9525"/>
                <a:gd name="connsiteY1" fmla="*/ 9125 h 9525"/>
                <a:gd name="connsiteX2" fmla="*/ 7144 w 9525"/>
                <a:gd name="connsiteY2" fmla="*/ 8172 h 9525"/>
              </a:gdLst>
              <a:ahLst/>
              <a:cxnLst>
                <a:cxn ang="0">
                  <a:pos x="connsiteX0" y="connsiteY0"/>
                </a:cxn>
                <a:cxn ang="0">
                  <a:pos x="connsiteX1" y="connsiteY1"/>
                </a:cxn>
                <a:cxn ang="0">
                  <a:pos x="connsiteX2" y="connsiteY2"/>
                </a:cxn>
              </a:cxnLst>
              <a:rect l="l" t="t" r="r" b="b"/>
              <a:pathLst>
                <a:path w="9525" h="9525">
                  <a:moveTo>
                    <a:pt x="7144" y="8172"/>
                  </a:moveTo>
                  <a:cubicBezTo>
                    <a:pt x="8096" y="8172"/>
                    <a:pt x="8096" y="8172"/>
                    <a:pt x="9049" y="9125"/>
                  </a:cubicBezTo>
                  <a:cubicBezTo>
                    <a:pt x="9049" y="5315"/>
                    <a:pt x="7144" y="8172"/>
                    <a:pt x="7144" y="8172"/>
                  </a:cubicBezTo>
                  <a:close/>
                </a:path>
              </a:pathLst>
            </a:custGeom>
            <a:grpFill/>
            <a:ln w="9525" cap="flat">
              <a:noFill/>
              <a:prstDash val="solid"/>
              <a:miter/>
            </a:ln>
          </p:spPr>
          <p:txBody>
            <a:bodyPr rtlCol="0" anchor="ctr"/>
            <a:lstStyle/>
            <a:p>
              <a:endParaRPr lang="en-US"/>
            </a:p>
          </p:txBody>
        </p:sp>
        <p:sp>
          <p:nvSpPr>
            <p:cNvPr id="2612" name="Freeform: Shape 2611">
              <a:extLst>
                <a:ext uri="{FF2B5EF4-FFF2-40B4-BE49-F238E27FC236}">
                  <a16:creationId xmlns:a16="http://schemas.microsoft.com/office/drawing/2014/main" xmlns="" id="{ECA305BC-61EA-44B7-8C47-1DB8E6AFD1D7}"/>
                </a:ext>
              </a:extLst>
            </p:cNvPr>
            <p:cNvSpPr/>
            <p:nvPr/>
          </p:nvSpPr>
          <p:spPr>
            <a:xfrm>
              <a:off x="7382160" y="1142875"/>
              <a:ext cx="9525" cy="9525"/>
            </a:xfrm>
            <a:custGeom>
              <a:avLst/>
              <a:gdLst>
                <a:gd name="connsiteX0" fmla="*/ 7335 w 9525"/>
                <a:gd name="connsiteY0" fmla="*/ 9650 h 9525"/>
                <a:gd name="connsiteX1" fmla="*/ 10193 w 9525"/>
                <a:gd name="connsiteY1" fmla="*/ 10602 h 9525"/>
                <a:gd name="connsiteX2" fmla="*/ 7335 w 9525"/>
                <a:gd name="connsiteY2" fmla="*/ 9650 h 9525"/>
              </a:gdLst>
              <a:ahLst/>
              <a:cxnLst>
                <a:cxn ang="0">
                  <a:pos x="connsiteX0" y="connsiteY0"/>
                </a:cxn>
                <a:cxn ang="0">
                  <a:pos x="connsiteX1" y="connsiteY1"/>
                </a:cxn>
                <a:cxn ang="0">
                  <a:pos x="connsiteX2" y="connsiteY2"/>
                </a:cxn>
              </a:cxnLst>
              <a:rect l="l" t="t" r="r" b="b"/>
              <a:pathLst>
                <a:path w="9525" h="9525">
                  <a:moveTo>
                    <a:pt x="7335" y="9650"/>
                  </a:moveTo>
                  <a:cubicBezTo>
                    <a:pt x="8288" y="11555"/>
                    <a:pt x="9240" y="9650"/>
                    <a:pt x="10193" y="10602"/>
                  </a:cubicBezTo>
                  <a:cubicBezTo>
                    <a:pt x="9240" y="9650"/>
                    <a:pt x="6383" y="3935"/>
                    <a:pt x="7335" y="9650"/>
                  </a:cubicBezTo>
                  <a:close/>
                </a:path>
              </a:pathLst>
            </a:custGeom>
            <a:grpFill/>
            <a:ln w="9525" cap="flat">
              <a:noFill/>
              <a:prstDash val="solid"/>
              <a:miter/>
            </a:ln>
          </p:spPr>
          <p:txBody>
            <a:bodyPr rtlCol="0" anchor="ctr"/>
            <a:lstStyle/>
            <a:p>
              <a:endParaRPr lang="en-US"/>
            </a:p>
          </p:txBody>
        </p:sp>
        <p:sp>
          <p:nvSpPr>
            <p:cNvPr id="2613" name="Freeform: Shape 2612">
              <a:extLst>
                <a:ext uri="{FF2B5EF4-FFF2-40B4-BE49-F238E27FC236}">
                  <a16:creationId xmlns:a16="http://schemas.microsoft.com/office/drawing/2014/main" xmlns="" id="{B8E4679C-0203-4134-87BB-86E8205DB927}"/>
                </a:ext>
              </a:extLst>
            </p:cNvPr>
            <p:cNvSpPr/>
            <p:nvPr/>
          </p:nvSpPr>
          <p:spPr>
            <a:xfrm>
              <a:off x="7318534" y="1102769"/>
              <a:ext cx="9525" cy="19050"/>
            </a:xfrm>
            <a:custGeom>
              <a:avLst/>
              <a:gdLst>
                <a:gd name="connsiteX0" fmla="*/ 7144 w 9525"/>
                <a:gd name="connsiteY0" fmla="*/ 7846 h 19050"/>
                <a:gd name="connsiteX1" fmla="*/ 9049 w 9525"/>
                <a:gd name="connsiteY1" fmla="*/ 13561 h 19050"/>
                <a:gd name="connsiteX2" fmla="*/ 7144 w 9525"/>
                <a:gd name="connsiteY2" fmla="*/ 7846 h 19050"/>
              </a:gdLst>
              <a:ahLst/>
              <a:cxnLst>
                <a:cxn ang="0">
                  <a:pos x="connsiteX0" y="connsiteY0"/>
                </a:cxn>
                <a:cxn ang="0">
                  <a:pos x="connsiteX1" y="connsiteY1"/>
                </a:cxn>
                <a:cxn ang="0">
                  <a:pos x="connsiteX2" y="connsiteY2"/>
                </a:cxn>
              </a:cxnLst>
              <a:rect l="l" t="t" r="r" b="b"/>
              <a:pathLst>
                <a:path w="9525" h="19050">
                  <a:moveTo>
                    <a:pt x="7144" y="7846"/>
                  </a:moveTo>
                  <a:cubicBezTo>
                    <a:pt x="8096" y="7846"/>
                    <a:pt x="9049" y="10703"/>
                    <a:pt x="9049" y="13561"/>
                  </a:cubicBezTo>
                  <a:cubicBezTo>
                    <a:pt x="10001" y="11656"/>
                    <a:pt x="9049" y="4988"/>
                    <a:pt x="7144" y="7846"/>
                  </a:cubicBezTo>
                  <a:close/>
                </a:path>
              </a:pathLst>
            </a:custGeom>
            <a:grpFill/>
            <a:ln w="9525" cap="flat">
              <a:noFill/>
              <a:prstDash val="solid"/>
              <a:miter/>
            </a:ln>
          </p:spPr>
          <p:txBody>
            <a:bodyPr rtlCol="0" anchor="ctr"/>
            <a:lstStyle/>
            <a:p>
              <a:endParaRPr lang="en-US"/>
            </a:p>
          </p:txBody>
        </p:sp>
        <p:sp>
          <p:nvSpPr>
            <p:cNvPr id="2614" name="Freeform: Shape 2613">
              <a:extLst>
                <a:ext uri="{FF2B5EF4-FFF2-40B4-BE49-F238E27FC236}">
                  <a16:creationId xmlns:a16="http://schemas.microsoft.com/office/drawing/2014/main" xmlns="" id="{6CA98F39-4753-47DE-BA56-DE0B1F9BDE9C}"/>
                </a:ext>
              </a:extLst>
            </p:cNvPr>
            <p:cNvSpPr/>
            <p:nvPr/>
          </p:nvSpPr>
          <p:spPr>
            <a:xfrm>
              <a:off x="7376636" y="114495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12859" y="6615"/>
                    <a:pt x="7144" y="7567"/>
                  </a:cubicBezTo>
                  <a:close/>
                </a:path>
              </a:pathLst>
            </a:custGeom>
            <a:grpFill/>
            <a:ln w="9525" cap="flat">
              <a:noFill/>
              <a:prstDash val="solid"/>
              <a:miter/>
            </a:ln>
          </p:spPr>
          <p:txBody>
            <a:bodyPr rtlCol="0" anchor="ctr"/>
            <a:lstStyle/>
            <a:p>
              <a:endParaRPr lang="en-US"/>
            </a:p>
          </p:txBody>
        </p:sp>
        <p:sp>
          <p:nvSpPr>
            <p:cNvPr id="2615" name="Freeform: Shape 2614">
              <a:extLst>
                <a:ext uri="{FF2B5EF4-FFF2-40B4-BE49-F238E27FC236}">
                  <a16:creationId xmlns:a16="http://schemas.microsoft.com/office/drawing/2014/main" xmlns="" id="{F7E783BF-ED21-4838-A7C8-B93EC840247A}"/>
                </a:ext>
              </a:extLst>
            </p:cNvPr>
            <p:cNvSpPr/>
            <p:nvPr/>
          </p:nvSpPr>
          <p:spPr>
            <a:xfrm>
              <a:off x="7395556" y="1185373"/>
              <a:ext cx="9525" cy="19050"/>
            </a:xfrm>
            <a:custGeom>
              <a:avLst/>
              <a:gdLst>
                <a:gd name="connsiteX0" fmla="*/ 8227 w 9525"/>
                <a:gd name="connsiteY0" fmla="*/ 18586 h 19050"/>
                <a:gd name="connsiteX1" fmla="*/ 8227 w 9525"/>
                <a:gd name="connsiteY1" fmla="*/ 18586 h 19050"/>
              </a:gdLst>
              <a:ahLst/>
              <a:cxnLst>
                <a:cxn ang="0">
                  <a:pos x="connsiteX0" y="connsiteY0"/>
                </a:cxn>
                <a:cxn ang="0">
                  <a:pos x="connsiteX1" y="connsiteY1"/>
                </a:cxn>
              </a:cxnLst>
              <a:rect l="l" t="t" r="r" b="b"/>
              <a:pathLst>
                <a:path w="9525" h="19050">
                  <a:moveTo>
                    <a:pt x="8227" y="18586"/>
                  </a:moveTo>
                  <a:cubicBezTo>
                    <a:pt x="9179" y="16681"/>
                    <a:pt x="5369" y="-6179"/>
                    <a:pt x="8227" y="18586"/>
                  </a:cubicBezTo>
                  <a:close/>
                </a:path>
              </a:pathLst>
            </a:custGeom>
            <a:grpFill/>
            <a:ln w="9525" cap="flat">
              <a:noFill/>
              <a:prstDash val="solid"/>
              <a:miter/>
            </a:ln>
          </p:spPr>
          <p:txBody>
            <a:bodyPr rtlCol="0" anchor="ctr"/>
            <a:lstStyle/>
            <a:p>
              <a:endParaRPr lang="en-US"/>
            </a:p>
          </p:txBody>
        </p:sp>
        <p:sp>
          <p:nvSpPr>
            <p:cNvPr id="2616" name="Freeform: Shape 2615">
              <a:extLst>
                <a:ext uri="{FF2B5EF4-FFF2-40B4-BE49-F238E27FC236}">
                  <a16:creationId xmlns:a16="http://schemas.microsoft.com/office/drawing/2014/main" xmlns="" id="{68058B73-7631-42E8-B1BF-838FB1986EFC}"/>
                </a:ext>
              </a:extLst>
            </p:cNvPr>
            <p:cNvSpPr/>
            <p:nvPr/>
          </p:nvSpPr>
          <p:spPr>
            <a:xfrm>
              <a:off x="7390924" y="118919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2617" name="Freeform: Shape 2616">
              <a:extLst>
                <a:ext uri="{FF2B5EF4-FFF2-40B4-BE49-F238E27FC236}">
                  <a16:creationId xmlns:a16="http://schemas.microsoft.com/office/drawing/2014/main" xmlns="" id="{1A29A439-D262-4E27-9275-982DC61CF539}"/>
                </a:ext>
              </a:extLst>
            </p:cNvPr>
            <p:cNvSpPr/>
            <p:nvPr/>
          </p:nvSpPr>
          <p:spPr>
            <a:xfrm>
              <a:off x="7352824" y="116728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8096" y="7144"/>
                  </a:cubicBezTo>
                  <a:cubicBezTo>
                    <a:pt x="8096" y="7144"/>
                    <a:pt x="8096" y="8096"/>
                    <a:pt x="7144" y="9049"/>
                  </a:cubicBezTo>
                  <a:close/>
                </a:path>
              </a:pathLst>
            </a:custGeom>
            <a:grpFill/>
            <a:ln w="9525" cap="flat">
              <a:noFill/>
              <a:prstDash val="solid"/>
              <a:miter/>
            </a:ln>
          </p:spPr>
          <p:txBody>
            <a:bodyPr rtlCol="0" anchor="ctr"/>
            <a:lstStyle/>
            <a:p>
              <a:endParaRPr lang="en-US"/>
            </a:p>
          </p:txBody>
        </p:sp>
        <p:sp>
          <p:nvSpPr>
            <p:cNvPr id="2618" name="Freeform: Shape 2617">
              <a:extLst>
                <a:ext uri="{FF2B5EF4-FFF2-40B4-BE49-F238E27FC236}">
                  <a16:creationId xmlns:a16="http://schemas.microsoft.com/office/drawing/2014/main" xmlns="" id="{0F055B48-62FC-414A-87EF-98F1F6164FBB}"/>
                </a:ext>
              </a:extLst>
            </p:cNvPr>
            <p:cNvSpPr/>
            <p:nvPr/>
          </p:nvSpPr>
          <p:spPr>
            <a:xfrm>
              <a:off x="7377632" y="1191172"/>
              <a:ext cx="9525" cy="19050"/>
            </a:xfrm>
            <a:custGeom>
              <a:avLst/>
              <a:gdLst>
                <a:gd name="connsiteX0" fmla="*/ 9959 w 9525"/>
                <a:gd name="connsiteY0" fmla="*/ 11835 h 19050"/>
                <a:gd name="connsiteX1" fmla="*/ 9959 w 9525"/>
                <a:gd name="connsiteY1" fmla="*/ 11835 h 19050"/>
              </a:gdLst>
              <a:ahLst/>
              <a:cxnLst>
                <a:cxn ang="0">
                  <a:pos x="connsiteX0" y="connsiteY0"/>
                </a:cxn>
                <a:cxn ang="0">
                  <a:pos x="connsiteX1" y="connsiteY1"/>
                </a:cxn>
              </a:cxnLst>
              <a:rect l="l" t="t" r="r" b="b"/>
              <a:pathLst>
                <a:path w="9525" h="19050">
                  <a:moveTo>
                    <a:pt x="9959" y="11835"/>
                  </a:moveTo>
                  <a:cubicBezTo>
                    <a:pt x="1386" y="-2452"/>
                    <a:pt x="15674" y="21360"/>
                    <a:pt x="9959" y="11835"/>
                  </a:cubicBezTo>
                  <a:close/>
                </a:path>
              </a:pathLst>
            </a:custGeom>
            <a:grpFill/>
            <a:ln w="9525" cap="flat">
              <a:noFill/>
              <a:prstDash val="solid"/>
              <a:miter/>
            </a:ln>
          </p:spPr>
          <p:txBody>
            <a:bodyPr rtlCol="0" anchor="ctr"/>
            <a:lstStyle/>
            <a:p>
              <a:endParaRPr lang="en-US"/>
            </a:p>
          </p:txBody>
        </p:sp>
        <p:sp>
          <p:nvSpPr>
            <p:cNvPr id="2619" name="Freeform: Shape 2618">
              <a:extLst>
                <a:ext uri="{FF2B5EF4-FFF2-40B4-BE49-F238E27FC236}">
                  <a16:creationId xmlns:a16="http://schemas.microsoft.com/office/drawing/2014/main" xmlns="" id="{179D1C3C-E795-4418-8A01-537844413B5F}"/>
                </a:ext>
              </a:extLst>
            </p:cNvPr>
            <p:cNvSpPr/>
            <p:nvPr/>
          </p:nvSpPr>
          <p:spPr>
            <a:xfrm>
              <a:off x="7289006" y="1091674"/>
              <a:ext cx="9525" cy="9525"/>
            </a:xfrm>
            <a:custGeom>
              <a:avLst/>
              <a:gdLst>
                <a:gd name="connsiteX0" fmla="*/ 7144 w 9525"/>
                <a:gd name="connsiteY0" fmla="*/ 10368 h 9525"/>
                <a:gd name="connsiteX1" fmla="*/ 7144 w 9525"/>
                <a:gd name="connsiteY1" fmla="*/ 10368 h 9525"/>
              </a:gdLst>
              <a:ahLst/>
              <a:cxnLst>
                <a:cxn ang="0">
                  <a:pos x="connsiteX0" y="connsiteY0"/>
                </a:cxn>
                <a:cxn ang="0">
                  <a:pos x="connsiteX1" y="connsiteY1"/>
                </a:cxn>
              </a:cxnLst>
              <a:rect l="l" t="t" r="r" b="b"/>
              <a:pathLst>
                <a:path w="9525" h="9525">
                  <a:moveTo>
                    <a:pt x="7144" y="10368"/>
                  </a:moveTo>
                  <a:cubicBezTo>
                    <a:pt x="7144" y="6558"/>
                    <a:pt x="8096" y="5606"/>
                    <a:pt x="7144" y="10368"/>
                  </a:cubicBezTo>
                  <a:close/>
                </a:path>
              </a:pathLst>
            </a:custGeom>
            <a:grpFill/>
            <a:ln w="9525" cap="flat">
              <a:noFill/>
              <a:prstDash val="solid"/>
              <a:miter/>
            </a:ln>
          </p:spPr>
          <p:txBody>
            <a:bodyPr rtlCol="0" anchor="ctr"/>
            <a:lstStyle/>
            <a:p>
              <a:endParaRPr lang="en-US"/>
            </a:p>
          </p:txBody>
        </p:sp>
        <p:sp>
          <p:nvSpPr>
            <p:cNvPr id="2620" name="Freeform: Shape 2619">
              <a:extLst>
                <a:ext uri="{FF2B5EF4-FFF2-40B4-BE49-F238E27FC236}">
                  <a16:creationId xmlns:a16="http://schemas.microsoft.com/office/drawing/2014/main" xmlns="" id="{7E0A2E67-8242-48A6-AE31-06D4A364C12C}"/>
                </a:ext>
              </a:extLst>
            </p:cNvPr>
            <p:cNvSpPr/>
            <p:nvPr/>
          </p:nvSpPr>
          <p:spPr>
            <a:xfrm>
              <a:off x="7288054" y="10910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2621" name="Freeform: Shape 2620">
              <a:extLst>
                <a:ext uri="{FF2B5EF4-FFF2-40B4-BE49-F238E27FC236}">
                  <a16:creationId xmlns:a16="http://schemas.microsoft.com/office/drawing/2014/main" xmlns="" id="{63E2EC9B-E9E4-4EEA-AA2C-EEEB03AC8744}"/>
                </a:ext>
              </a:extLst>
            </p:cNvPr>
            <p:cNvSpPr/>
            <p:nvPr/>
          </p:nvSpPr>
          <p:spPr>
            <a:xfrm>
              <a:off x="7359299" y="1161956"/>
              <a:ext cx="9525" cy="9525"/>
            </a:xfrm>
            <a:custGeom>
              <a:avLst/>
              <a:gdLst>
                <a:gd name="connsiteX0" fmla="*/ 7335 w 9525"/>
                <a:gd name="connsiteY0" fmla="*/ 9618 h 9525"/>
                <a:gd name="connsiteX1" fmla="*/ 10193 w 9525"/>
                <a:gd name="connsiteY1" fmla="*/ 7713 h 9525"/>
                <a:gd name="connsiteX2" fmla="*/ 7335 w 9525"/>
                <a:gd name="connsiteY2" fmla="*/ 9618 h 9525"/>
              </a:gdLst>
              <a:ahLst/>
              <a:cxnLst>
                <a:cxn ang="0">
                  <a:pos x="connsiteX0" y="connsiteY0"/>
                </a:cxn>
                <a:cxn ang="0">
                  <a:pos x="connsiteX1" y="connsiteY1"/>
                </a:cxn>
                <a:cxn ang="0">
                  <a:pos x="connsiteX2" y="connsiteY2"/>
                </a:cxn>
              </a:cxnLst>
              <a:rect l="l" t="t" r="r" b="b"/>
              <a:pathLst>
                <a:path w="9525" h="9525">
                  <a:moveTo>
                    <a:pt x="7335" y="9618"/>
                  </a:moveTo>
                  <a:cubicBezTo>
                    <a:pt x="8288" y="9618"/>
                    <a:pt x="9241" y="9618"/>
                    <a:pt x="10193" y="7713"/>
                  </a:cubicBezTo>
                  <a:cubicBezTo>
                    <a:pt x="9241" y="6761"/>
                    <a:pt x="6383" y="6761"/>
                    <a:pt x="7335" y="9618"/>
                  </a:cubicBezTo>
                  <a:close/>
                </a:path>
              </a:pathLst>
            </a:custGeom>
            <a:grpFill/>
            <a:ln w="9525" cap="flat">
              <a:noFill/>
              <a:prstDash val="solid"/>
              <a:miter/>
            </a:ln>
          </p:spPr>
          <p:txBody>
            <a:bodyPr rtlCol="0" anchor="ctr"/>
            <a:lstStyle/>
            <a:p>
              <a:endParaRPr lang="en-US"/>
            </a:p>
          </p:txBody>
        </p:sp>
        <p:sp>
          <p:nvSpPr>
            <p:cNvPr id="2622" name="Freeform: Shape 2621">
              <a:extLst>
                <a:ext uri="{FF2B5EF4-FFF2-40B4-BE49-F238E27FC236}">
                  <a16:creationId xmlns:a16="http://schemas.microsoft.com/office/drawing/2014/main" xmlns="" id="{4D44C663-8D13-44D5-BBB5-2E652BB27F2B}"/>
                </a:ext>
              </a:extLst>
            </p:cNvPr>
            <p:cNvSpPr/>
            <p:nvPr/>
          </p:nvSpPr>
          <p:spPr>
            <a:xfrm>
              <a:off x="7282339" y="1103682"/>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10954" y="5027"/>
                    <a:pt x="7144" y="8837"/>
                    <a:pt x="7144" y="8837"/>
                  </a:cubicBezTo>
                  <a:close/>
                </a:path>
              </a:pathLst>
            </a:custGeom>
            <a:grpFill/>
            <a:ln w="9525" cap="flat">
              <a:noFill/>
              <a:prstDash val="solid"/>
              <a:miter/>
            </a:ln>
          </p:spPr>
          <p:txBody>
            <a:bodyPr rtlCol="0" anchor="ctr"/>
            <a:lstStyle/>
            <a:p>
              <a:endParaRPr lang="en-US"/>
            </a:p>
          </p:txBody>
        </p:sp>
        <p:sp>
          <p:nvSpPr>
            <p:cNvPr id="2623" name="Freeform: Shape 2622">
              <a:extLst>
                <a:ext uri="{FF2B5EF4-FFF2-40B4-BE49-F238E27FC236}">
                  <a16:creationId xmlns:a16="http://schemas.microsoft.com/office/drawing/2014/main" xmlns="" id="{0D5DE348-3183-4A70-849F-729C79EAD20D}"/>
                </a:ext>
              </a:extLst>
            </p:cNvPr>
            <p:cNvSpPr/>
            <p:nvPr/>
          </p:nvSpPr>
          <p:spPr>
            <a:xfrm>
              <a:off x="7268743" y="1094803"/>
              <a:ext cx="9525" cy="9525"/>
            </a:xfrm>
            <a:custGeom>
              <a:avLst/>
              <a:gdLst>
                <a:gd name="connsiteX0" fmla="*/ 9310 w 9525"/>
                <a:gd name="connsiteY0" fmla="*/ 7239 h 9525"/>
                <a:gd name="connsiteX1" fmla="*/ 9310 w 9525"/>
                <a:gd name="connsiteY1" fmla="*/ 7239 h 9525"/>
              </a:gdLst>
              <a:ahLst/>
              <a:cxnLst>
                <a:cxn ang="0">
                  <a:pos x="connsiteX0" y="connsiteY0"/>
                </a:cxn>
                <a:cxn ang="0">
                  <a:pos x="connsiteX1" y="connsiteY1"/>
                </a:cxn>
              </a:cxnLst>
              <a:rect l="l" t="t" r="r" b="b"/>
              <a:pathLst>
                <a:path w="9525" h="9525">
                  <a:moveTo>
                    <a:pt x="9310" y="7239"/>
                  </a:moveTo>
                  <a:cubicBezTo>
                    <a:pt x="11215" y="6286"/>
                    <a:pt x="3595" y="12954"/>
                    <a:pt x="9310" y="7239"/>
                  </a:cubicBezTo>
                  <a:close/>
                </a:path>
              </a:pathLst>
            </a:custGeom>
            <a:grpFill/>
            <a:ln w="9525" cap="flat">
              <a:noFill/>
              <a:prstDash val="solid"/>
              <a:miter/>
            </a:ln>
          </p:spPr>
          <p:txBody>
            <a:bodyPr rtlCol="0" anchor="ctr"/>
            <a:lstStyle/>
            <a:p>
              <a:endParaRPr lang="en-US"/>
            </a:p>
          </p:txBody>
        </p:sp>
        <p:sp>
          <p:nvSpPr>
            <p:cNvPr id="2624" name="Freeform: Shape 2623">
              <a:extLst>
                <a:ext uri="{FF2B5EF4-FFF2-40B4-BE49-F238E27FC236}">
                  <a16:creationId xmlns:a16="http://schemas.microsoft.com/office/drawing/2014/main" xmlns="" id="{2FEC94B2-BBD9-450D-A78E-B2D623522B8E}"/>
                </a:ext>
              </a:extLst>
            </p:cNvPr>
            <p:cNvSpPr/>
            <p:nvPr/>
          </p:nvSpPr>
          <p:spPr>
            <a:xfrm>
              <a:off x="7331869" y="1205282"/>
              <a:ext cx="9525" cy="19050"/>
            </a:xfrm>
            <a:custGeom>
              <a:avLst/>
              <a:gdLst>
                <a:gd name="connsiteX0" fmla="*/ 7144 w 9525"/>
                <a:gd name="connsiteY0" fmla="*/ 13917 h 19050"/>
                <a:gd name="connsiteX1" fmla="*/ 7144 w 9525"/>
                <a:gd name="connsiteY1" fmla="*/ 13917 h 19050"/>
              </a:gdLst>
              <a:ahLst/>
              <a:cxnLst>
                <a:cxn ang="0">
                  <a:pos x="connsiteX0" y="connsiteY0"/>
                </a:cxn>
                <a:cxn ang="0">
                  <a:pos x="connsiteX1" y="connsiteY1"/>
                </a:cxn>
              </a:cxnLst>
              <a:rect l="l" t="t" r="r" b="b"/>
              <a:pathLst>
                <a:path w="9525" h="19050">
                  <a:moveTo>
                    <a:pt x="7144" y="13917"/>
                  </a:moveTo>
                  <a:cubicBezTo>
                    <a:pt x="7144" y="13917"/>
                    <a:pt x="9049" y="-1323"/>
                    <a:pt x="7144" y="13917"/>
                  </a:cubicBezTo>
                  <a:close/>
                </a:path>
              </a:pathLst>
            </a:custGeom>
            <a:grpFill/>
            <a:ln w="9525" cap="flat">
              <a:noFill/>
              <a:prstDash val="solid"/>
              <a:miter/>
            </a:ln>
          </p:spPr>
          <p:txBody>
            <a:bodyPr rtlCol="0" anchor="ctr"/>
            <a:lstStyle/>
            <a:p>
              <a:endParaRPr lang="en-US"/>
            </a:p>
          </p:txBody>
        </p:sp>
        <p:sp>
          <p:nvSpPr>
            <p:cNvPr id="2625" name="Freeform: Shape 2624">
              <a:extLst>
                <a:ext uri="{FF2B5EF4-FFF2-40B4-BE49-F238E27FC236}">
                  <a16:creationId xmlns:a16="http://schemas.microsoft.com/office/drawing/2014/main" xmlns="" id="{CB139D13-870D-41CD-ACB3-185AC5834F04}"/>
                </a:ext>
              </a:extLst>
            </p:cNvPr>
            <p:cNvSpPr/>
            <p:nvPr/>
          </p:nvSpPr>
          <p:spPr>
            <a:xfrm>
              <a:off x="7157561" y="1094898"/>
              <a:ext cx="66675" cy="28575"/>
            </a:xfrm>
            <a:custGeom>
              <a:avLst/>
              <a:gdLst>
                <a:gd name="connsiteX0" fmla="*/ 47149 w 66675"/>
                <a:gd name="connsiteY0" fmla="*/ 18574 h 28575"/>
                <a:gd name="connsiteX1" fmla="*/ 55721 w 66675"/>
                <a:gd name="connsiteY1" fmla="*/ 27146 h 28575"/>
                <a:gd name="connsiteX2" fmla="*/ 60484 w 66675"/>
                <a:gd name="connsiteY2" fmla="*/ 10001 h 28575"/>
                <a:gd name="connsiteX3" fmla="*/ 60484 w 66675"/>
                <a:gd name="connsiteY3" fmla="*/ 7144 h 28575"/>
                <a:gd name="connsiteX4" fmla="*/ 7144 w 66675"/>
                <a:gd name="connsiteY4" fmla="*/ 7144 h 28575"/>
                <a:gd name="connsiteX5" fmla="*/ 8096 w 66675"/>
                <a:gd name="connsiteY5" fmla="*/ 28099 h 28575"/>
                <a:gd name="connsiteX6" fmla="*/ 47149 w 66675"/>
                <a:gd name="connsiteY6" fmla="*/ 1857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28575">
                  <a:moveTo>
                    <a:pt x="47149" y="18574"/>
                  </a:moveTo>
                  <a:cubicBezTo>
                    <a:pt x="47149" y="19526"/>
                    <a:pt x="50959" y="26194"/>
                    <a:pt x="55721" y="27146"/>
                  </a:cubicBezTo>
                  <a:cubicBezTo>
                    <a:pt x="51911" y="24289"/>
                    <a:pt x="58579" y="14764"/>
                    <a:pt x="60484" y="10001"/>
                  </a:cubicBezTo>
                  <a:cubicBezTo>
                    <a:pt x="59531" y="10001"/>
                    <a:pt x="59531" y="9049"/>
                    <a:pt x="60484" y="7144"/>
                  </a:cubicBezTo>
                  <a:cubicBezTo>
                    <a:pt x="53816" y="12859"/>
                    <a:pt x="25241" y="8096"/>
                    <a:pt x="7144" y="7144"/>
                  </a:cubicBezTo>
                  <a:cubicBezTo>
                    <a:pt x="15716" y="12859"/>
                    <a:pt x="9049" y="21431"/>
                    <a:pt x="8096" y="28099"/>
                  </a:cubicBezTo>
                  <a:cubicBezTo>
                    <a:pt x="13811" y="32861"/>
                    <a:pt x="48101" y="30004"/>
                    <a:pt x="47149" y="18574"/>
                  </a:cubicBezTo>
                  <a:close/>
                </a:path>
              </a:pathLst>
            </a:custGeom>
            <a:grpFill/>
            <a:ln w="9525" cap="flat">
              <a:noFill/>
              <a:prstDash val="solid"/>
              <a:miter/>
            </a:ln>
          </p:spPr>
          <p:txBody>
            <a:bodyPr rtlCol="0" anchor="ctr"/>
            <a:lstStyle/>
            <a:p>
              <a:endParaRPr lang="en-US"/>
            </a:p>
          </p:txBody>
        </p:sp>
        <p:sp>
          <p:nvSpPr>
            <p:cNvPr id="2626" name="Freeform: Shape 2625">
              <a:extLst>
                <a:ext uri="{FF2B5EF4-FFF2-40B4-BE49-F238E27FC236}">
                  <a16:creationId xmlns:a16="http://schemas.microsoft.com/office/drawing/2014/main" xmlns="" id="{FB865ED2-A33B-464D-BED7-3FB459D65C3A}"/>
                </a:ext>
              </a:extLst>
            </p:cNvPr>
            <p:cNvSpPr/>
            <p:nvPr/>
          </p:nvSpPr>
          <p:spPr>
            <a:xfrm>
              <a:off x="7207091" y="111394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2627" name="Freeform: Shape 2626">
              <a:extLst>
                <a:ext uri="{FF2B5EF4-FFF2-40B4-BE49-F238E27FC236}">
                  <a16:creationId xmlns:a16="http://schemas.microsoft.com/office/drawing/2014/main" xmlns="" id="{043CB03A-1450-4C43-9CEB-AF2A6B74ED22}"/>
                </a:ext>
              </a:extLst>
            </p:cNvPr>
            <p:cNvSpPr/>
            <p:nvPr/>
          </p:nvSpPr>
          <p:spPr>
            <a:xfrm>
              <a:off x="7156609" y="1093946"/>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2628" name="Freeform: Shape 2627">
              <a:extLst>
                <a:ext uri="{FF2B5EF4-FFF2-40B4-BE49-F238E27FC236}">
                  <a16:creationId xmlns:a16="http://schemas.microsoft.com/office/drawing/2014/main" xmlns="" id="{C6552D83-65EF-46A9-A955-875D140D7B22}"/>
                </a:ext>
              </a:extLst>
            </p:cNvPr>
            <p:cNvSpPr/>
            <p:nvPr/>
          </p:nvSpPr>
          <p:spPr>
            <a:xfrm>
              <a:off x="7215224" y="1097409"/>
              <a:ext cx="9525" cy="19050"/>
            </a:xfrm>
            <a:custGeom>
              <a:avLst/>
              <a:gdLst>
                <a:gd name="connsiteX0" fmla="*/ 9488 w 9525"/>
                <a:gd name="connsiteY0" fmla="*/ 12253 h 19050"/>
                <a:gd name="connsiteX1" fmla="*/ 9488 w 9525"/>
                <a:gd name="connsiteY1" fmla="*/ 12253 h 19050"/>
              </a:gdLst>
              <a:ahLst/>
              <a:cxnLst>
                <a:cxn ang="0">
                  <a:pos x="connsiteX0" y="connsiteY0"/>
                </a:cxn>
                <a:cxn ang="0">
                  <a:pos x="connsiteX1" y="connsiteY1"/>
                </a:cxn>
              </a:cxnLst>
              <a:rect l="l" t="t" r="r" b="b"/>
              <a:pathLst>
                <a:path w="9525" h="19050">
                  <a:moveTo>
                    <a:pt x="9488" y="12253"/>
                  </a:moveTo>
                  <a:cubicBezTo>
                    <a:pt x="4726" y="1776"/>
                    <a:pt x="8536" y="10348"/>
                    <a:pt x="9488" y="12253"/>
                  </a:cubicBezTo>
                  <a:close/>
                </a:path>
              </a:pathLst>
            </a:custGeom>
            <a:grpFill/>
            <a:ln w="9525" cap="flat">
              <a:noFill/>
              <a:prstDash val="solid"/>
              <a:miter/>
            </a:ln>
          </p:spPr>
          <p:txBody>
            <a:bodyPr rtlCol="0" anchor="ctr"/>
            <a:lstStyle/>
            <a:p>
              <a:endParaRPr lang="en-US"/>
            </a:p>
          </p:txBody>
        </p:sp>
        <p:sp>
          <p:nvSpPr>
            <p:cNvPr id="2629" name="Freeform: Shape 2628">
              <a:extLst>
                <a:ext uri="{FF2B5EF4-FFF2-40B4-BE49-F238E27FC236}">
                  <a16:creationId xmlns:a16="http://schemas.microsoft.com/office/drawing/2014/main" xmlns="" id="{B56160C3-1FDC-4A70-AD49-038E9179C58E}"/>
                </a:ext>
              </a:extLst>
            </p:cNvPr>
            <p:cNvSpPr/>
            <p:nvPr/>
          </p:nvSpPr>
          <p:spPr>
            <a:xfrm>
              <a:off x="7212606" y="1092993"/>
              <a:ext cx="9525" cy="9525"/>
            </a:xfrm>
            <a:custGeom>
              <a:avLst/>
              <a:gdLst>
                <a:gd name="connsiteX0" fmla="*/ 7344 w 9525"/>
                <a:gd name="connsiteY0" fmla="*/ 7144 h 9525"/>
                <a:gd name="connsiteX1" fmla="*/ 7344 w 9525"/>
                <a:gd name="connsiteY1" fmla="*/ 7144 h 9525"/>
              </a:gdLst>
              <a:ahLst/>
              <a:cxnLst>
                <a:cxn ang="0">
                  <a:pos x="connsiteX0" y="connsiteY0"/>
                </a:cxn>
                <a:cxn ang="0">
                  <a:pos x="connsiteX1" y="connsiteY1"/>
                </a:cxn>
              </a:cxnLst>
              <a:rect l="l" t="t" r="r" b="b"/>
              <a:pathLst>
                <a:path w="9525" h="9525">
                  <a:moveTo>
                    <a:pt x="7344" y="7144"/>
                  </a:moveTo>
                  <a:cubicBezTo>
                    <a:pt x="6392" y="15716"/>
                    <a:pt x="9249" y="9049"/>
                    <a:pt x="7344" y="7144"/>
                  </a:cubicBezTo>
                  <a:close/>
                </a:path>
              </a:pathLst>
            </a:custGeom>
            <a:grpFill/>
            <a:ln w="9525" cap="flat">
              <a:noFill/>
              <a:prstDash val="solid"/>
              <a:miter/>
            </a:ln>
          </p:spPr>
          <p:txBody>
            <a:bodyPr rtlCol="0" anchor="ctr"/>
            <a:lstStyle/>
            <a:p>
              <a:endParaRPr lang="en-US"/>
            </a:p>
          </p:txBody>
        </p:sp>
        <p:sp>
          <p:nvSpPr>
            <p:cNvPr id="2630" name="Freeform: Shape 2629">
              <a:extLst>
                <a:ext uri="{FF2B5EF4-FFF2-40B4-BE49-F238E27FC236}">
                  <a16:creationId xmlns:a16="http://schemas.microsoft.com/office/drawing/2014/main" xmlns="" id="{F2859E39-6C4F-46FF-A3D7-336C7EFA5DE8}"/>
                </a:ext>
              </a:extLst>
            </p:cNvPr>
            <p:cNvSpPr/>
            <p:nvPr/>
          </p:nvSpPr>
          <p:spPr>
            <a:xfrm>
              <a:off x="7208136" y="1202531"/>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8957" y="8096"/>
                    <a:pt x="4194" y="10954"/>
                    <a:pt x="9909" y="7144"/>
                  </a:cubicBezTo>
                  <a:close/>
                </a:path>
              </a:pathLst>
            </a:custGeom>
            <a:grpFill/>
            <a:ln w="9525" cap="flat">
              <a:noFill/>
              <a:prstDash val="solid"/>
              <a:miter/>
            </a:ln>
          </p:spPr>
          <p:txBody>
            <a:bodyPr rtlCol="0" anchor="ctr"/>
            <a:lstStyle/>
            <a:p>
              <a:endParaRPr lang="en-US"/>
            </a:p>
          </p:txBody>
        </p:sp>
        <p:sp>
          <p:nvSpPr>
            <p:cNvPr id="2631" name="Freeform: Shape 2630">
              <a:extLst>
                <a:ext uri="{FF2B5EF4-FFF2-40B4-BE49-F238E27FC236}">
                  <a16:creationId xmlns:a16="http://schemas.microsoft.com/office/drawing/2014/main" xmlns="" id="{B4681AAA-82A3-422E-8A3F-6C006D996D8C}"/>
                </a:ext>
              </a:extLst>
            </p:cNvPr>
            <p:cNvSpPr/>
            <p:nvPr/>
          </p:nvSpPr>
          <p:spPr>
            <a:xfrm>
              <a:off x="7196614" y="1192731"/>
              <a:ext cx="9525" cy="9525"/>
            </a:xfrm>
            <a:custGeom>
              <a:avLst/>
              <a:gdLst>
                <a:gd name="connsiteX0" fmla="*/ 7144 w 9525"/>
                <a:gd name="connsiteY0" fmla="*/ 7419 h 9525"/>
                <a:gd name="connsiteX1" fmla="*/ 10954 w 9525"/>
                <a:gd name="connsiteY1" fmla="*/ 7419 h 9525"/>
                <a:gd name="connsiteX2" fmla="*/ 7144 w 9525"/>
                <a:gd name="connsiteY2" fmla="*/ 7419 h 9525"/>
              </a:gdLst>
              <a:ahLst/>
              <a:cxnLst>
                <a:cxn ang="0">
                  <a:pos x="connsiteX0" y="connsiteY0"/>
                </a:cxn>
                <a:cxn ang="0">
                  <a:pos x="connsiteX1" y="connsiteY1"/>
                </a:cxn>
                <a:cxn ang="0">
                  <a:pos x="connsiteX2" y="connsiteY2"/>
                </a:cxn>
              </a:cxnLst>
              <a:rect l="l" t="t" r="r" b="b"/>
              <a:pathLst>
                <a:path w="9525" h="9525">
                  <a:moveTo>
                    <a:pt x="7144" y="7419"/>
                  </a:moveTo>
                  <a:cubicBezTo>
                    <a:pt x="8096" y="10276"/>
                    <a:pt x="10001" y="8371"/>
                    <a:pt x="10954" y="7419"/>
                  </a:cubicBezTo>
                  <a:cubicBezTo>
                    <a:pt x="9049" y="8371"/>
                    <a:pt x="10001" y="6466"/>
                    <a:pt x="7144" y="7419"/>
                  </a:cubicBezTo>
                  <a:close/>
                </a:path>
              </a:pathLst>
            </a:custGeom>
            <a:grpFill/>
            <a:ln w="9525" cap="flat">
              <a:noFill/>
              <a:prstDash val="solid"/>
              <a:miter/>
            </a:ln>
          </p:spPr>
          <p:txBody>
            <a:bodyPr rtlCol="0" anchor="ctr"/>
            <a:lstStyle/>
            <a:p>
              <a:endParaRPr lang="en-US"/>
            </a:p>
          </p:txBody>
        </p:sp>
        <p:sp>
          <p:nvSpPr>
            <p:cNvPr id="2632" name="Freeform: Shape 2631">
              <a:extLst>
                <a:ext uri="{FF2B5EF4-FFF2-40B4-BE49-F238E27FC236}">
                  <a16:creationId xmlns:a16="http://schemas.microsoft.com/office/drawing/2014/main" xmlns="" id="{1FE537AB-C70B-47CD-A21D-838FB7C9C631}"/>
                </a:ext>
              </a:extLst>
            </p:cNvPr>
            <p:cNvSpPr/>
            <p:nvPr/>
          </p:nvSpPr>
          <p:spPr>
            <a:xfrm>
              <a:off x="7195618" y="1227296"/>
              <a:ext cx="9525" cy="9525"/>
            </a:xfrm>
            <a:custGeom>
              <a:avLst/>
              <a:gdLst>
                <a:gd name="connsiteX0" fmla="*/ 10045 w 9525"/>
                <a:gd name="connsiteY0" fmla="*/ 7144 h 9525"/>
                <a:gd name="connsiteX1" fmla="*/ 10045 w 9525"/>
                <a:gd name="connsiteY1" fmla="*/ 7144 h 9525"/>
              </a:gdLst>
              <a:ahLst/>
              <a:cxnLst>
                <a:cxn ang="0">
                  <a:pos x="connsiteX0" y="connsiteY0"/>
                </a:cxn>
                <a:cxn ang="0">
                  <a:pos x="connsiteX1" y="connsiteY1"/>
                </a:cxn>
              </a:cxnLst>
              <a:rect l="l" t="t" r="r" b="b"/>
              <a:pathLst>
                <a:path w="9525" h="9525">
                  <a:moveTo>
                    <a:pt x="10045" y="7144"/>
                  </a:moveTo>
                  <a:cubicBezTo>
                    <a:pt x="7187" y="9049"/>
                    <a:pt x="5282" y="10954"/>
                    <a:pt x="10045" y="7144"/>
                  </a:cubicBezTo>
                  <a:close/>
                </a:path>
              </a:pathLst>
            </a:custGeom>
            <a:grpFill/>
            <a:ln w="9525" cap="flat">
              <a:noFill/>
              <a:prstDash val="solid"/>
              <a:miter/>
            </a:ln>
          </p:spPr>
          <p:txBody>
            <a:bodyPr rtlCol="0" anchor="ctr"/>
            <a:lstStyle/>
            <a:p>
              <a:endParaRPr lang="en-US"/>
            </a:p>
          </p:txBody>
        </p:sp>
        <p:sp>
          <p:nvSpPr>
            <p:cNvPr id="2633" name="Freeform: Shape 2632">
              <a:extLst>
                <a:ext uri="{FF2B5EF4-FFF2-40B4-BE49-F238E27FC236}">
                  <a16:creationId xmlns:a16="http://schemas.microsoft.com/office/drawing/2014/main" xmlns="" id="{FC5A3902-0AC2-411C-A230-2CE2032BCF64}"/>
                </a:ext>
              </a:extLst>
            </p:cNvPr>
            <p:cNvSpPr/>
            <p:nvPr/>
          </p:nvSpPr>
          <p:spPr>
            <a:xfrm>
              <a:off x="7137559" y="111299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7144" y="8096"/>
                    <a:pt x="7144" y="7144"/>
                    <a:pt x="8096" y="7144"/>
                  </a:cubicBezTo>
                  <a:close/>
                </a:path>
              </a:pathLst>
            </a:custGeom>
            <a:grpFill/>
            <a:ln w="9525" cap="flat">
              <a:noFill/>
              <a:prstDash val="solid"/>
              <a:miter/>
            </a:ln>
          </p:spPr>
          <p:txBody>
            <a:bodyPr rtlCol="0" anchor="ctr"/>
            <a:lstStyle/>
            <a:p>
              <a:endParaRPr lang="en-US"/>
            </a:p>
          </p:txBody>
        </p:sp>
        <p:sp>
          <p:nvSpPr>
            <p:cNvPr id="2634" name="Freeform: Shape 2633">
              <a:extLst>
                <a:ext uri="{FF2B5EF4-FFF2-40B4-BE49-F238E27FC236}">
                  <a16:creationId xmlns:a16="http://schemas.microsoft.com/office/drawing/2014/main" xmlns="" id="{433C6C9C-AD15-4AA4-A2F9-95F793523630}"/>
                </a:ext>
              </a:extLst>
            </p:cNvPr>
            <p:cNvSpPr/>
            <p:nvPr/>
          </p:nvSpPr>
          <p:spPr>
            <a:xfrm>
              <a:off x="7126129" y="1093275"/>
              <a:ext cx="38100" cy="28575"/>
            </a:xfrm>
            <a:custGeom>
              <a:avLst/>
              <a:gdLst>
                <a:gd name="connsiteX0" fmla="*/ 37624 w 38100"/>
                <a:gd name="connsiteY0" fmla="*/ 24007 h 28575"/>
                <a:gd name="connsiteX1" fmla="*/ 7144 w 38100"/>
                <a:gd name="connsiteY1" fmla="*/ 22102 h 28575"/>
                <a:gd name="connsiteX2" fmla="*/ 16669 w 38100"/>
                <a:gd name="connsiteY2" fmla="*/ 24007 h 28575"/>
                <a:gd name="connsiteX3" fmla="*/ 17621 w 38100"/>
                <a:gd name="connsiteY3" fmla="*/ 16387 h 28575"/>
                <a:gd name="connsiteX4" fmla="*/ 37624 w 38100"/>
                <a:gd name="connsiteY4" fmla="*/ 24007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37624" y="24007"/>
                  </a:moveTo>
                  <a:cubicBezTo>
                    <a:pt x="35719" y="21149"/>
                    <a:pt x="26194" y="-11236"/>
                    <a:pt x="7144" y="22102"/>
                  </a:cubicBezTo>
                  <a:cubicBezTo>
                    <a:pt x="14764" y="17339"/>
                    <a:pt x="17621" y="17339"/>
                    <a:pt x="16669" y="24007"/>
                  </a:cubicBezTo>
                  <a:cubicBezTo>
                    <a:pt x="20479" y="21149"/>
                    <a:pt x="20479" y="18292"/>
                    <a:pt x="17621" y="16387"/>
                  </a:cubicBezTo>
                  <a:cubicBezTo>
                    <a:pt x="25241" y="1147"/>
                    <a:pt x="9049" y="47819"/>
                    <a:pt x="37624" y="24007"/>
                  </a:cubicBezTo>
                  <a:close/>
                </a:path>
              </a:pathLst>
            </a:custGeom>
            <a:grpFill/>
            <a:ln w="9525" cap="flat">
              <a:noFill/>
              <a:prstDash val="solid"/>
              <a:miter/>
            </a:ln>
          </p:spPr>
          <p:txBody>
            <a:bodyPr rtlCol="0" anchor="ctr"/>
            <a:lstStyle/>
            <a:p>
              <a:endParaRPr lang="en-US"/>
            </a:p>
          </p:txBody>
        </p:sp>
        <p:sp>
          <p:nvSpPr>
            <p:cNvPr id="2635" name="Freeform: Shape 2634">
              <a:extLst>
                <a:ext uri="{FF2B5EF4-FFF2-40B4-BE49-F238E27FC236}">
                  <a16:creationId xmlns:a16="http://schemas.microsoft.com/office/drawing/2014/main" xmlns="" id="{B1E1D3CB-ECF0-4D67-8305-4049A76B288C}"/>
                </a:ext>
              </a:extLst>
            </p:cNvPr>
            <p:cNvSpPr/>
            <p:nvPr/>
          </p:nvSpPr>
          <p:spPr>
            <a:xfrm>
              <a:off x="7094696"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636" name="Freeform: Shape 2635">
              <a:extLst>
                <a:ext uri="{FF2B5EF4-FFF2-40B4-BE49-F238E27FC236}">
                  <a16:creationId xmlns:a16="http://schemas.microsoft.com/office/drawing/2014/main" xmlns="" id="{1A2913CB-BA1F-4F38-A6E7-363042BFF73C}"/>
                </a:ext>
              </a:extLst>
            </p:cNvPr>
            <p:cNvSpPr/>
            <p:nvPr/>
          </p:nvSpPr>
          <p:spPr>
            <a:xfrm>
              <a:off x="7096601" y="1100413"/>
              <a:ext cx="9525" cy="19050"/>
            </a:xfrm>
            <a:custGeom>
              <a:avLst/>
              <a:gdLst>
                <a:gd name="connsiteX0" fmla="*/ 7144 w 9525"/>
                <a:gd name="connsiteY0" fmla="*/ 14011 h 19050"/>
                <a:gd name="connsiteX1" fmla="*/ 7144 w 9525"/>
                <a:gd name="connsiteY1" fmla="*/ 14011 h 19050"/>
              </a:gdLst>
              <a:ahLst/>
              <a:cxnLst>
                <a:cxn ang="0">
                  <a:pos x="connsiteX0" y="connsiteY0"/>
                </a:cxn>
                <a:cxn ang="0">
                  <a:pos x="connsiteX1" y="connsiteY1"/>
                </a:cxn>
              </a:cxnLst>
              <a:rect l="l" t="t" r="r" b="b"/>
              <a:pathLst>
                <a:path w="9525" h="19050">
                  <a:moveTo>
                    <a:pt x="7144" y="14011"/>
                  </a:moveTo>
                  <a:cubicBezTo>
                    <a:pt x="8096" y="676"/>
                    <a:pt x="7144" y="10201"/>
                    <a:pt x="7144" y="14011"/>
                  </a:cubicBezTo>
                  <a:close/>
                </a:path>
              </a:pathLst>
            </a:custGeom>
            <a:grpFill/>
            <a:ln w="9525" cap="flat">
              <a:noFill/>
              <a:prstDash val="solid"/>
              <a:miter/>
            </a:ln>
          </p:spPr>
          <p:txBody>
            <a:bodyPr rtlCol="0" anchor="ctr"/>
            <a:lstStyle/>
            <a:p>
              <a:endParaRPr lang="en-US"/>
            </a:p>
          </p:txBody>
        </p:sp>
        <p:sp>
          <p:nvSpPr>
            <p:cNvPr id="2637" name="Freeform: Shape 2636">
              <a:extLst>
                <a:ext uri="{FF2B5EF4-FFF2-40B4-BE49-F238E27FC236}">
                  <a16:creationId xmlns:a16="http://schemas.microsoft.com/office/drawing/2014/main" xmlns="" id="{79436052-D122-4A79-BE57-3559FBFD7C72}"/>
                </a:ext>
              </a:extLst>
            </p:cNvPr>
            <p:cNvSpPr/>
            <p:nvPr/>
          </p:nvSpPr>
          <p:spPr>
            <a:xfrm>
              <a:off x="7099952" y="1095851"/>
              <a:ext cx="9525" cy="19050"/>
            </a:xfrm>
            <a:custGeom>
              <a:avLst/>
              <a:gdLst>
                <a:gd name="connsiteX0" fmla="*/ 11413 w 9525"/>
                <a:gd name="connsiteY0" fmla="*/ 7144 h 19050"/>
                <a:gd name="connsiteX1" fmla="*/ 11413 w 9525"/>
                <a:gd name="connsiteY1" fmla="*/ 7144 h 19050"/>
              </a:gdLst>
              <a:ahLst/>
              <a:cxnLst>
                <a:cxn ang="0">
                  <a:pos x="connsiteX0" y="connsiteY0"/>
                </a:cxn>
                <a:cxn ang="0">
                  <a:pos x="connsiteX1" y="connsiteY1"/>
                </a:cxn>
              </a:cxnLst>
              <a:rect l="l" t="t" r="r" b="b"/>
              <a:pathLst>
                <a:path w="9525" h="19050">
                  <a:moveTo>
                    <a:pt x="11413" y="7144"/>
                  </a:moveTo>
                  <a:cubicBezTo>
                    <a:pt x="9508" y="9049"/>
                    <a:pt x="2841" y="35719"/>
                    <a:pt x="11413" y="7144"/>
                  </a:cubicBezTo>
                  <a:close/>
                </a:path>
              </a:pathLst>
            </a:custGeom>
            <a:grpFill/>
            <a:ln w="9525" cap="flat">
              <a:noFill/>
              <a:prstDash val="solid"/>
              <a:miter/>
            </a:ln>
          </p:spPr>
          <p:txBody>
            <a:bodyPr rtlCol="0" anchor="ctr"/>
            <a:lstStyle/>
            <a:p>
              <a:endParaRPr lang="en-US"/>
            </a:p>
          </p:txBody>
        </p:sp>
        <p:sp>
          <p:nvSpPr>
            <p:cNvPr id="2638" name="Freeform: Shape 2637">
              <a:extLst>
                <a:ext uri="{FF2B5EF4-FFF2-40B4-BE49-F238E27FC236}">
                  <a16:creationId xmlns:a16="http://schemas.microsoft.com/office/drawing/2014/main" xmlns="" id="{160AC46B-5B25-4C6C-81E0-FBBA5B152B90}"/>
                </a:ext>
              </a:extLst>
            </p:cNvPr>
            <p:cNvSpPr/>
            <p:nvPr/>
          </p:nvSpPr>
          <p:spPr>
            <a:xfrm>
              <a:off x="7121604" y="1101566"/>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10001"/>
                    <a:pt x="6906" y="12859"/>
                    <a:pt x="7858" y="7144"/>
                  </a:cubicBezTo>
                  <a:close/>
                </a:path>
              </a:pathLst>
            </a:custGeom>
            <a:grpFill/>
            <a:ln w="9525" cap="flat">
              <a:noFill/>
              <a:prstDash val="solid"/>
              <a:miter/>
            </a:ln>
          </p:spPr>
          <p:txBody>
            <a:bodyPr rtlCol="0" anchor="ctr"/>
            <a:lstStyle/>
            <a:p>
              <a:endParaRPr lang="en-US"/>
            </a:p>
          </p:txBody>
        </p:sp>
        <p:sp>
          <p:nvSpPr>
            <p:cNvPr id="2639" name="Freeform: Shape 2638">
              <a:extLst>
                <a:ext uri="{FF2B5EF4-FFF2-40B4-BE49-F238E27FC236}">
                  <a16:creationId xmlns:a16="http://schemas.microsoft.com/office/drawing/2014/main" xmlns="" id="{05E6D510-3C44-4836-8E34-29704299CD5E}"/>
                </a:ext>
              </a:extLst>
            </p:cNvPr>
            <p:cNvSpPr/>
            <p:nvPr/>
          </p:nvSpPr>
          <p:spPr>
            <a:xfrm>
              <a:off x="7118403" y="1104348"/>
              <a:ext cx="9525" cy="9525"/>
            </a:xfrm>
            <a:custGeom>
              <a:avLst/>
              <a:gdLst>
                <a:gd name="connsiteX0" fmla="*/ 10107 w 9525"/>
                <a:gd name="connsiteY0" fmla="*/ 7219 h 9525"/>
                <a:gd name="connsiteX1" fmla="*/ 10107 w 9525"/>
                <a:gd name="connsiteY1" fmla="*/ 7219 h 9525"/>
              </a:gdLst>
              <a:ahLst/>
              <a:cxnLst>
                <a:cxn ang="0">
                  <a:pos x="connsiteX0" y="connsiteY0"/>
                </a:cxn>
                <a:cxn ang="0">
                  <a:pos x="connsiteX1" y="connsiteY1"/>
                </a:cxn>
              </a:cxnLst>
              <a:rect l="l" t="t" r="r" b="b"/>
              <a:pathLst>
                <a:path w="9525" h="9525">
                  <a:moveTo>
                    <a:pt x="10107" y="7219"/>
                  </a:moveTo>
                  <a:cubicBezTo>
                    <a:pt x="10107" y="6266"/>
                    <a:pt x="3440" y="14839"/>
                    <a:pt x="10107" y="7219"/>
                  </a:cubicBezTo>
                  <a:close/>
                </a:path>
              </a:pathLst>
            </a:custGeom>
            <a:grpFill/>
            <a:ln w="9525" cap="flat">
              <a:noFill/>
              <a:prstDash val="solid"/>
              <a:miter/>
            </a:ln>
          </p:spPr>
          <p:txBody>
            <a:bodyPr rtlCol="0" anchor="ctr"/>
            <a:lstStyle/>
            <a:p>
              <a:endParaRPr lang="en-US"/>
            </a:p>
          </p:txBody>
        </p:sp>
        <p:sp>
          <p:nvSpPr>
            <p:cNvPr id="2640" name="Freeform: Shape 2639">
              <a:extLst>
                <a:ext uri="{FF2B5EF4-FFF2-40B4-BE49-F238E27FC236}">
                  <a16:creationId xmlns:a16="http://schemas.microsoft.com/office/drawing/2014/main" xmlns="" id="{ACBE2EFD-F6A0-4CAB-821B-38BA8A5EF76D}"/>
                </a:ext>
              </a:extLst>
            </p:cNvPr>
            <p:cNvSpPr/>
            <p:nvPr/>
          </p:nvSpPr>
          <p:spPr>
            <a:xfrm>
              <a:off x="7113746" y="1100613"/>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7144"/>
                    <a:pt x="8096" y="7144"/>
                    <a:pt x="7144" y="7144"/>
                  </a:cubicBezTo>
                  <a:lnTo>
                    <a:pt x="9049" y="8096"/>
                  </a:lnTo>
                  <a:close/>
                </a:path>
              </a:pathLst>
            </a:custGeom>
            <a:grpFill/>
            <a:ln w="9525" cap="flat">
              <a:noFill/>
              <a:prstDash val="solid"/>
              <a:miter/>
            </a:ln>
          </p:spPr>
          <p:txBody>
            <a:bodyPr rtlCol="0" anchor="ctr"/>
            <a:lstStyle/>
            <a:p>
              <a:endParaRPr lang="en-US"/>
            </a:p>
          </p:txBody>
        </p:sp>
        <p:sp>
          <p:nvSpPr>
            <p:cNvPr id="2641" name="Freeform: Shape 2640">
              <a:extLst>
                <a:ext uri="{FF2B5EF4-FFF2-40B4-BE49-F238E27FC236}">
                  <a16:creationId xmlns:a16="http://schemas.microsoft.com/office/drawing/2014/main" xmlns="" id="{DD5962E7-87DA-400F-A1C4-B7459CF5A756}"/>
                </a:ext>
              </a:extLst>
            </p:cNvPr>
            <p:cNvSpPr/>
            <p:nvPr/>
          </p:nvSpPr>
          <p:spPr>
            <a:xfrm>
              <a:off x="7115334" y="1100825"/>
              <a:ext cx="9525" cy="9525"/>
            </a:xfrm>
            <a:custGeom>
              <a:avLst/>
              <a:gdLst>
                <a:gd name="connsiteX0" fmla="*/ 8414 w 9525"/>
                <a:gd name="connsiteY0" fmla="*/ 8837 h 9525"/>
                <a:gd name="connsiteX1" fmla="*/ 8414 w 9525"/>
                <a:gd name="connsiteY1" fmla="*/ 8837 h 9525"/>
              </a:gdLst>
              <a:ahLst/>
              <a:cxnLst>
                <a:cxn ang="0">
                  <a:pos x="connsiteX0" y="connsiteY0"/>
                </a:cxn>
                <a:cxn ang="0">
                  <a:pos x="connsiteX1" y="connsiteY1"/>
                </a:cxn>
              </a:cxnLst>
              <a:rect l="l" t="t" r="r" b="b"/>
              <a:pathLst>
                <a:path w="9525" h="9525">
                  <a:moveTo>
                    <a:pt x="8414" y="8837"/>
                  </a:moveTo>
                  <a:cubicBezTo>
                    <a:pt x="8414" y="8837"/>
                    <a:pt x="5556" y="5027"/>
                    <a:pt x="8414" y="8837"/>
                  </a:cubicBezTo>
                  <a:close/>
                </a:path>
              </a:pathLst>
            </a:custGeom>
            <a:grpFill/>
            <a:ln w="9525" cap="flat">
              <a:noFill/>
              <a:prstDash val="solid"/>
              <a:miter/>
            </a:ln>
          </p:spPr>
          <p:txBody>
            <a:bodyPr rtlCol="0" anchor="ctr"/>
            <a:lstStyle/>
            <a:p>
              <a:endParaRPr lang="en-US"/>
            </a:p>
          </p:txBody>
        </p:sp>
        <p:sp>
          <p:nvSpPr>
            <p:cNvPr id="2642" name="Freeform: Shape 2641">
              <a:extLst>
                <a:ext uri="{FF2B5EF4-FFF2-40B4-BE49-F238E27FC236}">
                  <a16:creationId xmlns:a16="http://schemas.microsoft.com/office/drawing/2014/main" xmlns="" id="{51E3C86D-605A-4C04-8A7A-30B2F6CD4AE8}"/>
                </a:ext>
              </a:extLst>
            </p:cNvPr>
            <p:cNvSpPr/>
            <p:nvPr/>
          </p:nvSpPr>
          <p:spPr>
            <a:xfrm>
              <a:off x="7118378" y="1096570"/>
              <a:ext cx="9525" cy="19050"/>
            </a:xfrm>
            <a:custGeom>
              <a:avLst/>
              <a:gdLst>
                <a:gd name="connsiteX0" fmla="*/ 8227 w 9525"/>
                <a:gd name="connsiteY0" fmla="*/ 14044 h 19050"/>
                <a:gd name="connsiteX1" fmla="*/ 8227 w 9525"/>
                <a:gd name="connsiteY1" fmla="*/ 14044 h 19050"/>
              </a:gdLst>
              <a:ahLst/>
              <a:cxnLst>
                <a:cxn ang="0">
                  <a:pos x="connsiteX0" y="connsiteY0"/>
                </a:cxn>
                <a:cxn ang="0">
                  <a:pos x="connsiteX1" y="connsiteY1"/>
                </a:cxn>
              </a:cxnLst>
              <a:rect l="l" t="t" r="r" b="b"/>
              <a:pathLst>
                <a:path w="9525" h="19050">
                  <a:moveTo>
                    <a:pt x="8227" y="14044"/>
                  </a:moveTo>
                  <a:cubicBezTo>
                    <a:pt x="9179" y="2614"/>
                    <a:pt x="5369" y="7377"/>
                    <a:pt x="8227" y="14044"/>
                  </a:cubicBezTo>
                  <a:close/>
                </a:path>
              </a:pathLst>
            </a:custGeom>
            <a:grpFill/>
            <a:ln w="9525" cap="flat">
              <a:noFill/>
              <a:prstDash val="solid"/>
              <a:miter/>
            </a:ln>
          </p:spPr>
          <p:txBody>
            <a:bodyPr rtlCol="0" anchor="ctr"/>
            <a:lstStyle/>
            <a:p>
              <a:endParaRPr lang="en-US"/>
            </a:p>
          </p:txBody>
        </p:sp>
        <p:sp>
          <p:nvSpPr>
            <p:cNvPr id="2643" name="Freeform: Shape 2642">
              <a:extLst>
                <a:ext uri="{FF2B5EF4-FFF2-40B4-BE49-F238E27FC236}">
                  <a16:creationId xmlns:a16="http://schemas.microsoft.com/office/drawing/2014/main" xmlns="" id="{DE61A09E-03C3-4B5A-A7C0-13BDB958A3C9}"/>
                </a:ext>
              </a:extLst>
            </p:cNvPr>
            <p:cNvSpPr/>
            <p:nvPr/>
          </p:nvSpPr>
          <p:spPr>
            <a:xfrm>
              <a:off x="7179448" y="121967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5259" y="12859"/>
                    <a:pt x="8117" y="9049"/>
                    <a:pt x="9069" y="7144"/>
                  </a:cubicBezTo>
                  <a:close/>
                </a:path>
              </a:pathLst>
            </a:custGeom>
            <a:grpFill/>
            <a:ln w="9525" cap="flat">
              <a:noFill/>
              <a:prstDash val="solid"/>
              <a:miter/>
            </a:ln>
          </p:spPr>
          <p:txBody>
            <a:bodyPr rtlCol="0" anchor="ctr"/>
            <a:lstStyle/>
            <a:p>
              <a:endParaRPr lang="en-US"/>
            </a:p>
          </p:txBody>
        </p:sp>
        <p:sp>
          <p:nvSpPr>
            <p:cNvPr id="2644" name="Freeform: Shape 2643">
              <a:extLst>
                <a:ext uri="{FF2B5EF4-FFF2-40B4-BE49-F238E27FC236}">
                  <a16:creationId xmlns:a16="http://schemas.microsoft.com/office/drawing/2014/main" xmlns="" id="{0E28D39C-4F99-4810-BF61-BA1F3070F1AC}"/>
                </a:ext>
              </a:extLst>
            </p:cNvPr>
            <p:cNvSpPr/>
            <p:nvPr/>
          </p:nvSpPr>
          <p:spPr>
            <a:xfrm>
              <a:off x="7167086" y="1214913"/>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8096"/>
                    <a:pt x="8096" y="9049"/>
                    <a:pt x="7144" y="9049"/>
                  </a:cubicBezTo>
                  <a:cubicBezTo>
                    <a:pt x="9049" y="9049"/>
                    <a:pt x="9049" y="8096"/>
                    <a:pt x="9049" y="7144"/>
                  </a:cubicBezTo>
                  <a:close/>
                </a:path>
              </a:pathLst>
            </a:custGeom>
            <a:grpFill/>
            <a:ln w="9525" cap="flat">
              <a:noFill/>
              <a:prstDash val="solid"/>
              <a:miter/>
            </a:ln>
          </p:spPr>
          <p:txBody>
            <a:bodyPr rtlCol="0" anchor="ctr"/>
            <a:lstStyle/>
            <a:p>
              <a:endParaRPr lang="en-US"/>
            </a:p>
          </p:txBody>
        </p:sp>
        <p:sp>
          <p:nvSpPr>
            <p:cNvPr id="2645" name="Freeform: Shape 2644">
              <a:extLst>
                <a:ext uri="{FF2B5EF4-FFF2-40B4-BE49-F238E27FC236}">
                  <a16:creationId xmlns:a16="http://schemas.microsoft.com/office/drawing/2014/main" xmlns="" id="{7E2AC2C9-D886-4D32-A76E-B6819F395537}"/>
                </a:ext>
              </a:extLst>
            </p:cNvPr>
            <p:cNvSpPr/>
            <p:nvPr/>
          </p:nvSpPr>
          <p:spPr>
            <a:xfrm>
              <a:off x="7156009" y="1216818"/>
              <a:ext cx="19050" cy="38100"/>
            </a:xfrm>
            <a:custGeom>
              <a:avLst/>
              <a:gdLst>
                <a:gd name="connsiteX0" fmla="*/ 8697 w 19050"/>
                <a:gd name="connsiteY0" fmla="*/ 32861 h 38100"/>
                <a:gd name="connsiteX1" fmla="*/ 19174 w 19050"/>
                <a:gd name="connsiteY1" fmla="*/ 7144 h 38100"/>
                <a:gd name="connsiteX2" fmla="*/ 8697 w 19050"/>
                <a:gd name="connsiteY2" fmla="*/ 32861 h 38100"/>
              </a:gdLst>
              <a:ahLst/>
              <a:cxnLst>
                <a:cxn ang="0">
                  <a:pos x="connsiteX0" y="connsiteY0"/>
                </a:cxn>
                <a:cxn ang="0">
                  <a:pos x="connsiteX1" y="connsiteY1"/>
                </a:cxn>
                <a:cxn ang="0">
                  <a:pos x="connsiteX2" y="connsiteY2"/>
                </a:cxn>
              </a:cxnLst>
              <a:rect l="l" t="t" r="r" b="b"/>
              <a:pathLst>
                <a:path w="19050" h="38100">
                  <a:moveTo>
                    <a:pt x="8697" y="32861"/>
                  </a:moveTo>
                  <a:cubicBezTo>
                    <a:pt x="4886" y="25241"/>
                    <a:pt x="12506" y="18574"/>
                    <a:pt x="19174" y="7144"/>
                  </a:cubicBezTo>
                  <a:cubicBezTo>
                    <a:pt x="124" y="20479"/>
                    <a:pt x="9649" y="27146"/>
                    <a:pt x="8697" y="32861"/>
                  </a:cubicBezTo>
                  <a:close/>
                </a:path>
              </a:pathLst>
            </a:custGeom>
            <a:grpFill/>
            <a:ln w="9525" cap="flat">
              <a:noFill/>
              <a:prstDash val="solid"/>
              <a:miter/>
            </a:ln>
          </p:spPr>
          <p:txBody>
            <a:bodyPr rtlCol="0" anchor="ctr"/>
            <a:lstStyle/>
            <a:p>
              <a:endParaRPr lang="en-US"/>
            </a:p>
          </p:txBody>
        </p:sp>
        <p:sp>
          <p:nvSpPr>
            <p:cNvPr id="2646" name="Freeform: Shape 2645">
              <a:extLst>
                <a:ext uri="{FF2B5EF4-FFF2-40B4-BE49-F238E27FC236}">
                  <a16:creationId xmlns:a16="http://schemas.microsoft.com/office/drawing/2014/main" xmlns="" id="{2CBAE9C2-52F9-4DB1-ACDE-A4ACC378DE1E}"/>
                </a:ext>
              </a:extLst>
            </p:cNvPr>
            <p:cNvSpPr/>
            <p:nvPr/>
          </p:nvSpPr>
          <p:spPr>
            <a:xfrm>
              <a:off x="7161371" y="1250998"/>
              <a:ext cx="9525" cy="9525"/>
            </a:xfrm>
            <a:custGeom>
              <a:avLst/>
              <a:gdLst>
                <a:gd name="connsiteX0" fmla="*/ 7144 w 9525"/>
                <a:gd name="connsiteY0" fmla="*/ 9159 h 9525"/>
                <a:gd name="connsiteX1" fmla="*/ 9049 w 9525"/>
                <a:gd name="connsiteY1" fmla="*/ 8206 h 9525"/>
                <a:gd name="connsiteX2" fmla="*/ 7144 w 9525"/>
                <a:gd name="connsiteY2" fmla="*/ 9159 h 9525"/>
              </a:gdLst>
              <a:ahLst/>
              <a:cxnLst>
                <a:cxn ang="0">
                  <a:pos x="connsiteX0" y="connsiteY0"/>
                </a:cxn>
                <a:cxn ang="0">
                  <a:pos x="connsiteX1" y="connsiteY1"/>
                </a:cxn>
                <a:cxn ang="0">
                  <a:pos x="connsiteX2" y="connsiteY2"/>
                </a:cxn>
              </a:cxnLst>
              <a:rect l="l" t="t" r="r" b="b"/>
              <a:pathLst>
                <a:path w="9525" h="9525">
                  <a:moveTo>
                    <a:pt x="7144" y="9159"/>
                  </a:moveTo>
                  <a:cubicBezTo>
                    <a:pt x="8096" y="10111"/>
                    <a:pt x="9049" y="9159"/>
                    <a:pt x="9049" y="8206"/>
                  </a:cubicBezTo>
                  <a:cubicBezTo>
                    <a:pt x="9049" y="5349"/>
                    <a:pt x="8096" y="9159"/>
                    <a:pt x="7144" y="9159"/>
                  </a:cubicBezTo>
                  <a:close/>
                </a:path>
              </a:pathLst>
            </a:custGeom>
            <a:grpFill/>
            <a:ln w="9525" cap="flat">
              <a:noFill/>
              <a:prstDash val="solid"/>
              <a:miter/>
            </a:ln>
          </p:spPr>
          <p:txBody>
            <a:bodyPr rtlCol="0" anchor="ctr"/>
            <a:lstStyle/>
            <a:p>
              <a:endParaRPr lang="en-US"/>
            </a:p>
          </p:txBody>
        </p:sp>
        <p:sp>
          <p:nvSpPr>
            <p:cNvPr id="2647" name="Freeform: Shape 2646">
              <a:extLst>
                <a:ext uri="{FF2B5EF4-FFF2-40B4-BE49-F238E27FC236}">
                  <a16:creationId xmlns:a16="http://schemas.microsoft.com/office/drawing/2014/main" xmlns="" id="{D5DFB8B9-196D-4032-8B37-9D47D613F38B}"/>
                </a:ext>
              </a:extLst>
            </p:cNvPr>
            <p:cNvSpPr/>
            <p:nvPr/>
          </p:nvSpPr>
          <p:spPr>
            <a:xfrm>
              <a:off x="7141051" y="1177766"/>
              <a:ext cx="9525" cy="19050"/>
            </a:xfrm>
            <a:custGeom>
              <a:avLst/>
              <a:gdLst>
                <a:gd name="connsiteX0" fmla="*/ 8414 w 9525"/>
                <a:gd name="connsiteY0" fmla="*/ 7144 h 19050"/>
                <a:gd name="connsiteX1" fmla="*/ 8414 w 9525"/>
                <a:gd name="connsiteY1" fmla="*/ 7144 h 19050"/>
              </a:gdLst>
              <a:ahLst/>
              <a:cxnLst>
                <a:cxn ang="0">
                  <a:pos x="connsiteX0" y="connsiteY0"/>
                </a:cxn>
                <a:cxn ang="0">
                  <a:pos x="connsiteX1" y="connsiteY1"/>
                </a:cxn>
              </a:cxnLst>
              <a:rect l="l" t="t" r="r" b="b"/>
              <a:pathLst>
                <a:path w="9525" h="19050">
                  <a:moveTo>
                    <a:pt x="8414" y="7144"/>
                  </a:moveTo>
                  <a:cubicBezTo>
                    <a:pt x="5556" y="17621"/>
                    <a:pt x="8414" y="10954"/>
                    <a:pt x="8414" y="7144"/>
                  </a:cubicBezTo>
                  <a:close/>
                </a:path>
              </a:pathLst>
            </a:custGeom>
            <a:grpFill/>
            <a:ln w="9525" cap="flat">
              <a:noFill/>
              <a:prstDash val="solid"/>
              <a:miter/>
            </a:ln>
          </p:spPr>
          <p:txBody>
            <a:bodyPr rtlCol="0" anchor="ctr"/>
            <a:lstStyle/>
            <a:p>
              <a:endParaRPr lang="en-US"/>
            </a:p>
          </p:txBody>
        </p:sp>
        <p:sp>
          <p:nvSpPr>
            <p:cNvPr id="2648" name="Freeform: Shape 2647">
              <a:extLst>
                <a:ext uri="{FF2B5EF4-FFF2-40B4-BE49-F238E27FC236}">
                  <a16:creationId xmlns:a16="http://schemas.microsoft.com/office/drawing/2014/main" xmlns="" id="{1C6AB64E-CA6F-44A8-8A66-2DD93AC4B6D5}"/>
                </a:ext>
              </a:extLst>
            </p:cNvPr>
            <p:cNvSpPr/>
            <p:nvPr/>
          </p:nvSpPr>
          <p:spPr>
            <a:xfrm>
              <a:off x="7143274" y="118062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2649" name="Freeform: Shape 2648">
              <a:extLst>
                <a:ext uri="{FF2B5EF4-FFF2-40B4-BE49-F238E27FC236}">
                  <a16:creationId xmlns:a16="http://schemas.microsoft.com/office/drawing/2014/main" xmlns="" id="{1BA1121F-72C9-4F06-8021-1705E566B008}"/>
                </a:ext>
              </a:extLst>
            </p:cNvPr>
            <p:cNvSpPr/>
            <p:nvPr/>
          </p:nvSpPr>
          <p:spPr>
            <a:xfrm>
              <a:off x="7142321" y="11768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2650" name="Freeform: Shape 2649">
              <a:extLst>
                <a:ext uri="{FF2B5EF4-FFF2-40B4-BE49-F238E27FC236}">
                  <a16:creationId xmlns:a16="http://schemas.microsoft.com/office/drawing/2014/main" xmlns="" id="{02C2B8CD-507A-40EE-BAC5-453F08E69D79}"/>
                </a:ext>
              </a:extLst>
            </p:cNvPr>
            <p:cNvSpPr/>
            <p:nvPr/>
          </p:nvSpPr>
          <p:spPr>
            <a:xfrm>
              <a:off x="7107079" y="1096181"/>
              <a:ext cx="9525" cy="9525"/>
            </a:xfrm>
            <a:custGeom>
              <a:avLst/>
              <a:gdLst>
                <a:gd name="connsiteX0" fmla="*/ 9049 w 9525"/>
                <a:gd name="connsiteY0" fmla="*/ 8718 h 9525"/>
                <a:gd name="connsiteX1" fmla="*/ 7144 w 9525"/>
                <a:gd name="connsiteY1" fmla="*/ 7766 h 9525"/>
                <a:gd name="connsiteX2" fmla="*/ 9049 w 9525"/>
                <a:gd name="connsiteY2" fmla="*/ 8718 h 9525"/>
              </a:gdLst>
              <a:ahLst/>
              <a:cxnLst>
                <a:cxn ang="0">
                  <a:pos x="connsiteX0" y="connsiteY0"/>
                </a:cxn>
                <a:cxn ang="0">
                  <a:pos x="connsiteX1" y="connsiteY1"/>
                </a:cxn>
                <a:cxn ang="0">
                  <a:pos x="connsiteX2" y="connsiteY2"/>
                </a:cxn>
              </a:cxnLst>
              <a:rect l="l" t="t" r="r" b="b"/>
              <a:pathLst>
                <a:path w="9525" h="9525">
                  <a:moveTo>
                    <a:pt x="9049" y="8718"/>
                  </a:moveTo>
                  <a:cubicBezTo>
                    <a:pt x="9049" y="5861"/>
                    <a:pt x="8096" y="7766"/>
                    <a:pt x="7144" y="7766"/>
                  </a:cubicBezTo>
                  <a:cubicBezTo>
                    <a:pt x="7144" y="8718"/>
                    <a:pt x="8096" y="9671"/>
                    <a:pt x="9049" y="8718"/>
                  </a:cubicBezTo>
                  <a:close/>
                </a:path>
              </a:pathLst>
            </a:custGeom>
            <a:grpFill/>
            <a:ln w="9525" cap="flat">
              <a:noFill/>
              <a:prstDash val="solid"/>
              <a:miter/>
            </a:ln>
          </p:spPr>
          <p:txBody>
            <a:bodyPr rtlCol="0" anchor="ctr"/>
            <a:lstStyle/>
            <a:p>
              <a:endParaRPr lang="en-US"/>
            </a:p>
          </p:txBody>
        </p:sp>
        <p:sp>
          <p:nvSpPr>
            <p:cNvPr id="2651" name="Freeform: Shape 2650">
              <a:extLst>
                <a:ext uri="{FF2B5EF4-FFF2-40B4-BE49-F238E27FC236}">
                  <a16:creationId xmlns:a16="http://schemas.microsoft.com/office/drawing/2014/main" xmlns="" id="{9AA1184D-4303-40EE-A00B-B03CBE89D4A7}"/>
                </a:ext>
              </a:extLst>
            </p:cNvPr>
            <p:cNvSpPr/>
            <p:nvPr/>
          </p:nvSpPr>
          <p:spPr>
            <a:xfrm>
              <a:off x="7057549" y="1098708"/>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lnTo>
                    <a:pt x="7144" y="7144"/>
                  </a:lnTo>
                  <a:cubicBezTo>
                    <a:pt x="8096" y="8096"/>
                    <a:pt x="8096" y="8096"/>
                    <a:pt x="8096" y="9049"/>
                  </a:cubicBezTo>
                  <a:close/>
                </a:path>
              </a:pathLst>
            </a:custGeom>
            <a:grpFill/>
            <a:ln w="9525" cap="flat">
              <a:noFill/>
              <a:prstDash val="solid"/>
              <a:miter/>
            </a:ln>
          </p:spPr>
          <p:txBody>
            <a:bodyPr rtlCol="0" anchor="ctr"/>
            <a:lstStyle/>
            <a:p>
              <a:endParaRPr lang="en-US"/>
            </a:p>
          </p:txBody>
        </p:sp>
        <p:sp>
          <p:nvSpPr>
            <p:cNvPr id="2652" name="Freeform: Shape 2651">
              <a:extLst>
                <a:ext uri="{FF2B5EF4-FFF2-40B4-BE49-F238E27FC236}">
                  <a16:creationId xmlns:a16="http://schemas.microsoft.com/office/drawing/2014/main" xmlns="" id="{7BBF9E62-DB80-483B-B15F-70E48E4684CD}"/>
                </a:ext>
              </a:extLst>
            </p:cNvPr>
            <p:cNvSpPr/>
            <p:nvPr/>
          </p:nvSpPr>
          <p:spPr>
            <a:xfrm>
              <a:off x="7028974" y="116919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2653" name="Freeform: Shape 2652">
              <a:extLst>
                <a:ext uri="{FF2B5EF4-FFF2-40B4-BE49-F238E27FC236}">
                  <a16:creationId xmlns:a16="http://schemas.microsoft.com/office/drawing/2014/main" xmlns="" id="{B309C32F-89E1-4439-B223-8062BBEF1642}"/>
                </a:ext>
              </a:extLst>
            </p:cNvPr>
            <p:cNvSpPr/>
            <p:nvPr/>
          </p:nvSpPr>
          <p:spPr>
            <a:xfrm>
              <a:off x="7026592" y="1170146"/>
              <a:ext cx="9525" cy="9525"/>
            </a:xfrm>
            <a:custGeom>
              <a:avLst/>
              <a:gdLst>
                <a:gd name="connsiteX0" fmla="*/ 8573 w 9525"/>
                <a:gd name="connsiteY0" fmla="*/ 7144 h 9525"/>
                <a:gd name="connsiteX1" fmla="*/ 8573 w 9525"/>
                <a:gd name="connsiteY1" fmla="*/ 7144 h 9525"/>
              </a:gdLst>
              <a:ahLst/>
              <a:cxnLst>
                <a:cxn ang="0">
                  <a:pos x="connsiteX0" y="connsiteY0"/>
                </a:cxn>
                <a:cxn ang="0">
                  <a:pos x="connsiteX1" y="connsiteY1"/>
                </a:cxn>
              </a:cxnLst>
              <a:rect l="l" t="t" r="r" b="b"/>
              <a:pathLst>
                <a:path w="9525" h="9525">
                  <a:moveTo>
                    <a:pt x="8573" y="7144"/>
                  </a:moveTo>
                  <a:cubicBezTo>
                    <a:pt x="6667" y="11906"/>
                    <a:pt x="6667" y="10954"/>
                    <a:pt x="8573" y="7144"/>
                  </a:cubicBezTo>
                  <a:close/>
                </a:path>
              </a:pathLst>
            </a:custGeom>
            <a:grpFill/>
            <a:ln w="9525" cap="flat">
              <a:noFill/>
              <a:prstDash val="solid"/>
              <a:miter/>
            </a:ln>
          </p:spPr>
          <p:txBody>
            <a:bodyPr rtlCol="0" anchor="ctr"/>
            <a:lstStyle/>
            <a:p>
              <a:endParaRPr lang="en-US"/>
            </a:p>
          </p:txBody>
        </p:sp>
        <p:sp>
          <p:nvSpPr>
            <p:cNvPr id="2654" name="Freeform: Shape 2653">
              <a:extLst>
                <a:ext uri="{FF2B5EF4-FFF2-40B4-BE49-F238E27FC236}">
                  <a16:creationId xmlns:a16="http://schemas.microsoft.com/office/drawing/2014/main" xmlns="" id="{8A079917-C4CF-4A49-A04B-2D030A6467A6}"/>
                </a:ext>
              </a:extLst>
            </p:cNvPr>
            <p:cNvSpPr/>
            <p:nvPr/>
          </p:nvSpPr>
          <p:spPr>
            <a:xfrm>
              <a:off x="7241381" y="6872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9049"/>
                    <a:pt x="7144" y="7144"/>
                    <a:pt x="7144" y="7144"/>
                  </a:cubicBezTo>
                  <a:close/>
                </a:path>
              </a:pathLst>
            </a:custGeom>
            <a:grpFill/>
            <a:ln w="9525" cap="flat">
              <a:noFill/>
              <a:prstDash val="solid"/>
              <a:miter/>
            </a:ln>
          </p:spPr>
          <p:txBody>
            <a:bodyPr rtlCol="0" anchor="ctr"/>
            <a:lstStyle/>
            <a:p>
              <a:endParaRPr lang="en-US"/>
            </a:p>
          </p:txBody>
        </p:sp>
        <p:sp>
          <p:nvSpPr>
            <p:cNvPr id="2655" name="Freeform: Shape 2654">
              <a:extLst>
                <a:ext uri="{FF2B5EF4-FFF2-40B4-BE49-F238E27FC236}">
                  <a16:creationId xmlns:a16="http://schemas.microsoft.com/office/drawing/2014/main" xmlns="" id="{ACE87930-D7FB-4C90-B29E-937635855580}"/>
                </a:ext>
              </a:extLst>
            </p:cNvPr>
            <p:cNvSpPr/>
            <p:nvPr/>
          </p:nvSpPr>
          <p:spPr>
            <a:xfrm>
              <a:off x="7242697" y="683398"/>
              <a:ext cx="9525" cy="9525"/>
            </a:xfrm>
            <a:custGeom>
              <a:avLst/>
              <a:gdLst>
                <a:gd name="connsiteX0" fmla="*/ 11543 w 9525"/>
                <a:gd name="connsiteY0" fmla="*/ 9069 h 9525"/>
                <a:gd name="connsiteX1" fmla="*/ 11543 w 9525"/>
                <a:gd name="connsiteY1" fmla="*/ 9069 h 9525"/>
              </a:gdLst>
              <a:ahLst/>
              <a:cxnLst>
                <a:cxn ang="0">
                  <a:pos x="connsiteX0" y="connsiteY0"/>
                </a:cxn>
                <a:cxn ang="0">
                  <a:pos x="connsiteX1" y="connsiteY1"/>
                </a:cxn>
              </a:cxnLst>
              <a:rect l="l" t="t" r="r" b="b"/>
              <a:pathLst>
                <a:path w="9525" h="9525">
                  <a:moveTo>
                    <a:pt x="11543" y="9069"/>
                  </a:moveTo>
                  <a:cubicBezTo>
                    <a:pt x="3923" y="5259"/>
                    <a:pt x="7733" y="8117"/>
                    <a:pt x="11543" y="9069"/>
                  </a:cubicBezTo>
                  <a:close/>
                </a:path>
              </a:pathLst>
            </a:custGeom>
            <a:grpFill/>
            <a:ln w="9525" cap="flat">
              <a:noFill/>
              <a:prstDash val="solid"/>
              <a:miter/>
            </a:ln>
          </p:spPr>
          <p:txBody>
            <a:bodyPr rtlCol="0" anchor="ctr"/>
            <a:lstStyle/>
            <a:p>
              <a:endParaRPr lang="en-US"/>
            </a:p>
          </p:txBody>
        </p:sp>
        <p:sp>
          <p:nvSpPr>
            <p:cNvPr id="2656" name="Freeform: Shape 2655">
              <a:extLst>
                <a:ext uri="{FF2B5EF4-FFF2-40B4-BE49-F238E27FC236}">
                  <a16:creationId xmlns:a16="http://schemas.microsoft.com/office/drawing/2014/main" xmlns="" id="{93383C62-483C-41C8-9927-D81A0238485F}"/>
                </a:ext>
              </a:extLst>
            </p:cNvPr>
            <p:cNvSpPr/>
            <p:nvPr/>
          </p:nvSpPr>
          <p:spPr>
            <a:xfrm>
              <a:off x="7254716" y="6386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657" name="Freeform: Shape 2656">
              <a:extLst>
                <a:ext uri="{FF2B5EF4-FFF2-40B4-BE49-F238E27FC236}">
                  <a16:creationId xmlns:a16="http://schemas.microsoft.com/office/drawing/2014/main" xmlns="" id="{F897F8FE-B8BD-4BB7-9FA3-522A7CF3C26D}"/>
                </a:ext>
              </a:extLst>
            </p:cNvPr>
            <p:cNvSpPr/>
            <p:nvPr/>
          </p:nvSpPr>
          <p:spPr>
            <a:xfrm>
              <a:off x="7254716" y="6091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2658" name="Freeform: Shape 2657">
              <a:extLst>
                <a:ext uri="{FF2B5EF4-FFF2-40B4-BE49-F238E27FC236}">
                  <a16:creationId xmlns:a16="http://schemas.microsoft.com/office/drawing/2014/main" xmlns="" id="{F66FC094-AE3E-4985-8C2B-B57E243E06DD}"/>
                </a:ext>
              </a:extLst>
            </p:cNvPr>
            <p:cNvSpPr/>
            <p:nvPr/>
          </p:nvSpPr>
          <p:spPr>
            <a:xfrm>
              <a:off x="7258526" y="6034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2659" name="Freeform: Shape 2658">
              <a:extLst>
                <a:ext uri="{FF2B5EF4-FFF2-40B4-BE49-F238E27FC236}">
                  <a16:creationId xmlns:a16="http://schemas.microsoft.com/office/drawing/2014/main" xmlns="" id="{15270E7C-2E45-4564-BE32-089800990D46}"/>
                </a:ext>
              </a:extLst>
            </p:cNvPr>
            <p:cNvSpPr/>
            <p:nvPr/>
          </p:nvSpPr>
          <p:spPr>
            <a:xfrm>
              <a:off x="7254716" y="637698"/>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2660" name="Freeform: Shape 2659">
              <a:extLst>
                <a:ext uri="{FF2B5EF4-FFF2-40B4-BE49-F238E27FC236}">
                  <a16:creationId xmlns:a16="http://schemas.microsoft.com/office/drawing/2014/main" xmlns="" id="{B6B50A33-B58B-44BC-9060-50ED64C6AEC2}"/>
                </a:ext>
              </a:extLst>
            </p:cNvPr>
            <p:cNvSpPr/>
            <p:nvPr/>
          </p:nvSpPr>
          <p:spPr>
            <a:xfrm>
              <a:off x="7240429" y="6777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8096"/>
                    <a:pt x="7144" y="7144"/>
                  </a:cubicBezTo>
                  <a:close/>
                </a:path>
              </a:pathLst>
            </a:custGeom>
            <a:grpFill/>
            <a:ln w="9525" cap="flat">
              <a:noFill/>
              <a:prstDash val="solid"/>
              <a:miter/>
            </a:ln>
          </p:spPr>
          <p:txBody>
            <a:bodyPr rtlCol="0" anchor="ctr"/>
            <a:lstStyle/>
            <a:p>
              <a:endParaRPr lang="en-US"/>
            </a:p>
          </p:txBody>
        </p:sp>
        <p:sp>
          <p:nvSpPr>
            <p:cNvPr id="2661" name="Freeform: Shape 2660">
              <a:extLst>
                <a:ext uri="{FF2B5EF4-FFF2-40B4-BE49-F238E27FC236}">
                  <a16:creationId xmlns:a16="http://schemas.microsoft.com/office/drawing/2014/main" xmlns="" id="{917008D1-673D-45E6-88DB-6584F82B2976}"/>
                </a:ext>
              </a:extLst>
            </p:cNvPr>
            <p:cNvSpPr/>
            <p:nvPr/>
          </p:nvSpPr>
          <p:spPr>
            <a:xfrm>
              <a:off x="7257574" y="6510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9049"/>
                    <a:pt x="7144" y="7144"/>
                  </a:cubicBezTo>
                  <a:close/>
                </a:path>
              </a:pathLst>
            </a:custGeom>
            <a:grpFill/>
            <a:ln w="9525" cap="flat">
              <a:noFill/>
              <a:prstDash val="solid"/>
              <a:miter/>
            </a:ln>
          </p:spPr>
          <p:txBody>
            <a:bodyPr rtlCol="0" anchor="ctr"/>
            <a:lstStyle/>
            <a:p>
              <a:endParaRPr lang="en-US"/>
            </a:p>
          </p:txBody>
        </p:sp>
        <p:sp>
          <p:nvSpPr>
            <p:cNvPr id="2662" name="Freeform: Shape 2661">
              <a:extLst>
                <a:ext uri="{FF2B5EF4-FFF2-40B4-BE49-F238E27FC236}">
                  <a16:creationId xmlns:a16="http://schemas.microsoft.com/office/drawing/2014/main" xmlns="" id="{752485C6-F44E-483A-998B-392600822138}"/>
                </a:ext>
              </a:extLst>
            </p:cNvPr>
            <p:cNvSpPr/>
            <p:nvPr/>
          </p:nvSpPr>
          <p:spPr>
            <a:xfrm>
              <a:off x="7254811" y="661087"/>
              <a:ext cx="9525" cy="9525"/>
            </a:xfrm>
            <a:custGeom>
              <a:avLst/>
              <a:gdLst>
                <a:gd name="connsiteX0" fmla="*/ 9907 w 9525"/>
                <a:gd name="connsiteY0" fmla="*/ 7567 h 9525"/>
                <a:gd name="connsiteX1" fmla="*/ 9907 w 9525"/>
                <a:gd name="connsiteY1" fmla="*/ 7567 h 9525"/>
              </a:gdLst>
              <a:ahLst/>
              <a:cxnLst>
                <a:cxn ang="0">
                  <a:pos x="connsiteX0" y="connsiteY0"/>
                </a:cxn>
                <a:cxn ang="0">
                  <a:pos x="connsiteX1" y="connsiteY1"/>
                </a:cxn>
              </a:cxnLst>
              <a:rect l="l" t="t" r="r" b="b"/>
              <a:pathLst>
                <a:path w="9525" h="9525">
                  <a:moveTo>
                    <a:pt x="9907" y="7567"/>
                  </a:moveTo>
                  <a:cubicBezTo>
                    <a:pt x="10859" y="6615"/>
                    <a:pt x="3239" y="7567"/>
                    <a:pt x="9907" y="7567"/>
                  </a:cubicBezTo>
                  <a:close/>
                </a:path>
              </a:pathLst>
            </a:custGeom>
            <a:grpFill/>
            <a:ln w="9525" cap="flat">
              <a:noFill/>
              <a:prstDash val="solid"/>
              <a:miter/>
            </a:ln>
          </p:spPr>
          <p:txBody>
            <a:bodyPr rtlCol="0" anchor="ctr"/>
            <a:lstStyle/>
            <a:p>
              <a:endParaRPr lang="en-US"/>
            </a:p>
          </p:txBody>
        </p:sp>
        <p:sp>
          <p:nvSpPr>
            <p:cNvPr id="2663" name="Freeform: Shape 2662">
              <a:extLst>
                <a:ext uri="{FF2B5EF4-FFF2-40B4-BE49-F238E27FC236}">
                  <a16:creationId xmlns:a16="http://schemas.microsoft.com/office/drawing/2014/main" xmlns="" id="{5EE86721-B07D-4655-B5FF-F669B53301C9}"/>
                </a:ext>
              </a:extLst>
            </p:cNvPr>
            <p:cNvSpPr/>
            <p:nvPr/>
          </p:nvSpPr>
          <p:spPr>
            <a:xfrm>
              <a:off x="7251859" y="6767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2664" name="Freeform: Shape 2663">
              <a:extLst>
                <a:ext uri="{FF2B5EF4-FFF2-40B4-BE49-F238E27FC236}">
                  <a16:creationId xmlns:a16="http://schemas.microsoft.com/office/drawing/2014/main" xmlns="" id="{0F01EB43-13E0-45FF-90D7-18349E806247}"/>
                </a:ext>
              </a:extLst>
            </p:cNvPr>
            <p:cNvSpPr/>
            <p:nvPr/>
          </p:nvSpPr>
          <p:spPr>
            <a:xfrm>
              <a:off x="7258526" y="644366"/>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665" name="Freeform: Shape 2664">
              <a:extLst>
                <a:ext uri="{FF2B5EF4-FFF2-40B4-BE49-F238E27FC236}">
                  <a16:creationId xmlns:a16="http://schemas.microsoft.com/office/drawing/2014/main" xmlns="" id="{598CC308-AC57-4E9C-81AF-FF3D4FBB3C77}"/>
                </a:ext>
              </a:extLst>
            </p:cNvPr>
            <p:cNvSpPr/>
            <p:nvPr/>
          </p:nvSpPr>
          <p:spPr>
            <a:xfrm>
              <a:off x="7245191" y="3719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666" name="Freeform: Shape 2665">
              <a:extLst>
                <a:ext uri="{FF2B5EF4-FFF2-40B4-BE49-F238E27FC236}">
                  <a16:creationId xmlns:a16="http://schemas.microsoft.com/office/drawing/2014/main" xmlns="" id="{CEDAC50F-A365-4506-ADAF-E271731C35D4}"/>
                </a:ext>
              </a:extLst>
            </p:cNvPr>
            <p:cNvSpPr/>
            <p:nvPr/>
          </p:nvSpPr>
          <p:spPr>
            <a:xfrm>
              <a:off x="7254716" y="22907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954" y="7144"/>
                    <a:pt x="7144" y="7144"/>
                  </a:cubicBezTo>
                  <a:close/>
                </a:path>
              </a:pathLst>
            </a:custGeom>
            <a:grpFill/>
            <a:ln w="9525" cap="flat">
              <a:noFill/>
              <a:prstDash val="solid"/>
              <a:miter/>
            </a:ln>
          </p:spPr>
          <p:txBody>
            <a:bodyPr rtlCol="0" anchor="ctr"/>
            <a:lstStyle/>
            <a:p>
              <a:endParaRPr lang="en-US"/>
            </a:p>
          </p:txBody>
        </p:sp>
        <p:sp>
          <p:nvSpPr>
            <p:cNvPr id="2667" name="Freeform: Shape 2666">
              <a:extLst>
                <a:ext uri="{FF2B5EF4-FFF2-40B4-BE49-F238E27FC236}">
                  <a16:creationId xmlns:a16="http://schemas.microsoft.com/office/drawing/2014/main" xmlns="" id="{A79F456A-615E-4E03-8CDA-A753F6B927E1}"/>
                </a:ext>
              </a:extLst>
            </p:cNvPr>
            <p:cNvSpPr/>
            <p:nvPr/>
          </p:nvSpPr>
          <p:spPr>
            <a:xfrm>
              <a:off x="7261384" y="5948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2668" name="Freeform: Shape 2667">
              <a:extLst>
                <a:ext uri="{FF2B5EF4-FFF2-40B4-BE49-F238E27FC236}">
                  <a16:creationId xmlns:a16="http://schemas.microsoft.com/office/drawing/2014/main" xmlns="" id="{41C75FD2-FAB5-45A1-87E5-BFF2819458D5}"/>
                </a:ext>
              </a:extLst>
            </p:cNvPr>
            <p:cNvSpPr/>
            <p:nvPr/>
          </p:nvSpPr>
          <p:spPr>
            <a:xfrm>
              <a:off x="7253764" y="512723"/>
              <a:ext cx="19050" cy="9525"/>
            </a:xfrm>
            <a:custGeom>
              <a:avLst/>
              <a:gdLst>
                <a:gd name="connsiteX0" fmla="*/ 12859 w 19050"/>
                <a:gd name="connsiteY0" fmla="*/ 8294 h 9525"/>
                <a:gd name="connsiteX1" fmla="*/ 7144 w 19050"/>
                <a:gd name="connsiteY1" fmla="*/ 7341 h 9525"/>
                <a:gd name="connsiteX2" fmla="*/ 12859 w 19050"/>
                <a:gd name="connsiteY2" fmla="*/ 8294 h 9525"/>
              </a:gdLst>
              <a:ahLst/>
              <a:cxnLst>
                <a:cxn ang="0">
                  <a:pos x="connsiteX0" y="connsiteY0"/>
                </a:cxn>
                <a:cxn ang="0">
                  <a:pos x="connsiteX1" y="connsiteY1"/>
                </a:cxn>
                <a:cxn ang="0">
                  <a:pos x="connsiteX2" y="connsiteY2"/>
                </a:cxn>
              </a:cxnLst>
              <a:rect l="l" t="t" r="r" b="b"/>
              <a:pathLst>
                <a:path w="19050" h="9525">
                  <a:moveTo>
                    <a:pt x="12859" y="8294"/>
                  </a:moveTo>
                  <a:cubicBezTo>
                    <a:pt x="10001" y="9246"/>
                    <a:pt x="10001" y="6389"/>
                    <a:pt x="7144" y="7341"/>
                  </a:cubicBezTo>
                  <a:cubicBezTo>
                    <a:pt x="8096" y="7341"/>
                    <a:pt x="11906" y="9246"/>
                    <a:pt x="12859" y="8294"/>
                  </a:cubicBezTo>
                  <a:close/>
                </a:path>
              </a:pathLst>
            </a:custGeom>
            <a:grpFill/>
            <a:ln w="9525" cap="flat">
              <a:noFill/>
              <a:prstDash val="solid"/>
              <a:miter/>
            </a:ln>
          </p:spPr>
          <p:txBody>
            <a:bodyPr rtlCol="0" anchor="ctr"/>
            <a:lstStyle/>
            <a:p>
              <a:endParaRPr lang="en-US"/>
            </a:p>
          </p:txBody>
        </p:sp>
        <p:sp>
          <p:nvSpPr>
            <p:cNvPr id="2669" name="Freeform: Shape 2668">
              <a:extLst>
                <a:ext uri="{FF2B5EF4-FFF2-40B4-BE49-F238E27FC236}">
                  <a16:creationId xmlns:a16="http://schemas.microsoft.com/office/drawing/2014/main" xmlns="" id="{D91C233A-8390-40AD-BD9F-C3801C57D5FB}"/>
                </a:ext>
              </a:extLst>
            </p:cNvPr>
            <p:cNvSpPr/>
            <p:nvPr/>
          </p:nvSpPr>
          <p:spPr>
            <a:xfrm>
              <a:off x="7240429" y="6777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670" name="Freeform: Shape 2669">
              <a:extLst>
                <a:ext uri="{FF2B5EF4-FFF2-40B4-BE49-F238E27FC236}">
                  <a16:creationId xmlns:a16="http://schemas.microsoft.com/office/drawing/2014/main" xmlns="" id="{A050C422-35C9-4117-968C-8743ED1F35DB}"/>
                </a:ext>
              </a:extLst>
            </p:cNvPr>
            <p:cNvSpPr/>
            <p:nvPr/>
          </p:nvSpPr>
          <p:spPr>
            <a:xfrm>
              <a:off x="7253340" y="51292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2671" name="Freeform: Shape 2670">
              <a:extLst>
                <a:ext uri="{FF2B5EF4-FFF2-40B4-BE49-F238E27FC236}">
                  <a16:creationId xmlns:a16="http://schemas.microsoft.com/office/drawing/2014/main" xmlns="" id="{132CE49B-8EC1-4BA6-8840-3781DC67CAC9}"/>
                </a:ext>
              </a:extLst>
            </p:cNvPr>
            <p:cNvSpPr/>
            <p:nvPr/>
          </p:nvSpPr>
          <p:spPr>
            <a:xfrm>
              <a:off x="7257574" y="573881"/>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7144"/>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2672" name="Freeform: Shape 2671">
              <a:extLst>
                <a:ext uri="{FF2B5EF4-FFF2-40B4-BE49-F238E27FC236}">
                  <a16:creationId xmlns:a16="http://schemas.microsoft.com/office/drawing/2014/main" xmlns="" id="{1C626911-0F6F-4681-A5BF-58826F129E90}"/>
                </a:ext>
              </a:extLst>
            </p:cNvPr>
            <p:cNvSpPr/>
            <p:nvPr/>
          </p:nvSpPr>
          <p:spPr>
            <a:xfrm>
              <a:off x="7255669" y="5891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673" name="Freeform: Shape 2672">
              <a:extLst>
                <a:ext uri="{FF2B5EF4-FFF2-40B4-BE49-F238E27FC236}">
                  <a16:creationId xmlns:a16="http://schemas.microsoft.com/office/drawing/2014/main" xmlns="" id="{A0C6A4B5-4116-4936-86D8-CFB58EB46B7E}"/>
                </a:ext>
              </a:extLst>
            </p:cNvPr>
            <p:cNvSpPr/>
            <p:nvPr/>
          </p:nvSpPr>
          <p:spPr>
            <a:xfrm>
              <a:off x="7254046" y="565414"/>
              <a:ext cx="9525" cy="9525"/>
            </a:xfrm>
            <a:custGeom>
              <a:avLst/>
              <a:gdLst>
                <a:gd name="connsiteX0" fmla="*/ 7814 w 9525"/>
                <a:gd name="connsiteY0" fmla="*/ 7990 h 9525"/>
                <a:gd name="connsiteX1" fmla="*/ 7814 w 9525"/>
                <a:gd name="connsiteY1" fmla="*/ 7990 h 9525"/>
              </a:gdLst>
              <a:ahLst/>
              <a:cxnLst>
                <a:cxn ang="0">
                  <a:pos x="connsiteX0" y="connsiteY0"/>
                </a:cxn>
                <a:cxn ang="0">
                  <a:pos x="connsiteX1" y="connsiteY1"/>
                </a:cxn>
              </a:cxnLst>
              <a:rect l="l" t="t" r="r" b="b"/>
              <a:pathLst>
                <a:path w="9525" h="9525">
                  <a:moveTo>
                    <a:pt x="7814" y="7990"/>
                  </a:moveTo>
                  <a:cubicBezTo>
                    <a:pt x="8767" y="6085"/>
                    <a:pt x="5910" y="7990"/>
                    <a:pt x="7814" y="7990"/>
                  </a:cubicBezTo>
                  <a:close/>
                </a:path>
              </a:pathLst>
            </a:custGeom>
            <a:grpFill/>
            <a:ln w="9525" cap="flat">
              <a:noFill/>
              <a:prstDash val="solid"/>
              <a:miter/>
            </a:ln>
          </p:spPr>
          <p:txBody>
            <a:bodyPr rtlCol="0" anchor="ctr"/>
            <a:lstStyle/>
            <a:p>
              <a:endParaRPr lang="en-US"/>
            </a:p>
          </p:txBody>
        </p:sp>
        <p:sp>
          <p:nvSpPr>
            <p:cNvPr id="2674" name="Freeform: Shape 2673">
              <a:extLst>
                <a:ext uri="{FF2B5EF4-FFF2-40B4-BE49-F238E27FC236}">
                  <a16:creationId xmlns:a16="http://schemas.microsoft.com/office/drawing/2014/main" xmlns="" id="{0B8A05E8-265F-4831-8A39-D2B4EE632FC5}"/>
                </a:ext>
              </a:extLst>
            </p:cNvPr>
            <p:cNvSpPr/>
            <p:nvPr/>
          </p:nvSpPr>
          <p:spPr>
            <a:xfrm>
              <a:off x="7253340" y="55768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grpFill/>
            <a:ln w="9525" cap="flat">
              <a:noFill/>
              <a:prstDash val="solid"/>
              <a:miter/>
            </a:ln>
          </p:spPr>
          <p:txBody>
            <a:bodyPr rtlCol="0" anchor="ctr"/>
            <a:lstStyle/>
            <a:p>
              <a:endParaRPr lang="en-US"/>
            </a:p>
          </p:txBody>
        </p:sp>
        <p:sp>
          <p:nvSpPr>
            <p:cNvPr id="2675" name="Freeform: Shape 2674">
              <a:extLst>
                <a:ext uri="{FF2B5EF4-FFF2-40B4-BE49-F238E27FC236}">
                  <a16:creationId xmlns:a16="http://schemas.microsoft.com/office/drawing/2014/main" xmlns="" id="{7F9E51AF-0ABD-4B79-99DF-A1E597C8A810}"/>
                </a:ext>
              </a:extLst>
            </p:cNvPr>
            <p:cNvSpPr/>
            <p:nvPr/>
          </p:nvSpPr>
          <p:spPr>
            <a:xfrm>
              <a:off x="7248049" y="395340"/>
              <a:ext cx="9525" cy="9525"/>
            </a:xfrm>
            <a:custGeom>
              <a:avLst/>
              <a:gdLst>
                <a:gd name="connsiteX0" fmla="*/ 7144 w 9525"/>
                <a:gd name="connsiteY0" fmla="*/ 7567 h 9525"/>
                <a:gd name="connsiteX1" fmla="*/ 10001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9049" y="7567"/>
                    <a:pt x="10001" y="7567"/>
                  </a:cubicBezTo>
                  <a:cubicBezTo>
                    <a:pt x="8096" y="7567"/>
                    <a:pt x="7144" y="6615"/>
                    <a:pt x="7144" y="7567"/>
                  </a:cubicBezTo>
                  <a:close/>
                </a:path>
              </a:pathLst>
            </a:custGeom>
            <a:grpFill/>
            <a:ln w="9525" cap="flat">
              <a:noFill/>
              <a:prstDash val="solid"/>
              <a:miter/>
            </a:ln>
          </p:spPr>
          <p:txBody>
            <a:bodyPr rtlCol="0" anchor="ctr"/>
            <a:lstStyle/>
            <a:p>
              <a:endParaRPr lang="en-US"/>
            </a:p>
          </p:txBody>
        </p:sp>
        <p:sp>
          <p:nvSpPr>
            <p:cNvPr id="2676" name="Freeform: Shape 2675">
              <a:extLst>
                <a:ext uri="{FF2B5EF4-FFF2-40B4-BE49-F238E27FC236}">
                  <a16:creationId xmlns:a16="http://schemas.microsoft.com/office/drawing/2014/main" xmlns="" id="{FAF7AA09-C8BE-4A06-90CC-9114F949BA6F}"/>
                </a:ext>
              </a:extLst>
            </p:cNvPr>
            <p:cNvSpPr/>
            <p:nvPr/>
          </p:nvSpPr>
          <p:spPr>
            <a:xfrm>
              <a:off x="7240111" y="677703"/>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5556" y="7144"/>
                    <a:pt x="8414" y="7144"/>
                    <a:pt x="8414" y="7144"/>
                  </a:cubicBezTo>
                  <a:close/>
                </a:path>
              </a:pathLst>
            </a:custGeom>
            <a:grpFill/>
            <a:ln w="9525" cap="flat">
              <a:noFill/>
              <a:prstDash val="solid"/>
              <a:miter/>
            </a:ln>
          </p:spPr>
          <p:txBody>
            <a:bodyPr rtlCol="0" anchor="ctr"/>
            <a:lstStyle/>
            <a:p>
              <a:endParaRPr lang="en-US"/>
            </a:p>
          </p:txBody>
        </p:sp>
        <p:sp>
          <p:nvSpPr>
            <p:cNvPr id="2677" name="Freeform: Shape 2676">
              <a:extLst>
                <a:ext uri="{FF2B5EF4-FFF2-40B4-BE49-F238E27FC236}">
                  <a16:creationId xmlns:a16="http://schemas.microsoft.com/office/drawing/2014/main" xmlns="" id="{6251A2FC-9001-49DF-AB9B-08B0993BEE31}"/>
                </a:ext>
              </a:extLst>
            </p:cNvPr>
            <p:cNvSpPr/>
            <p:nvPr/>
          </p:nvSpPr>
          <p:spPr>
            <a:xfrm>
              <a:off x="7231856" y="565308"/>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7144" y="7144"/>
                  </a:lnTo>
                  <a:cubicBezTo>
                    <a:pt x="7144" y="7144"/>
                    <a:pt x="7144" y="8096"/>
                    <a:pt x="7144" y="8096"/>
                  </a:cubicBezTo>
                  <a:close/>
                </a:path>
              </a:pathLst>
            </a:custGeom>
            <a:grpFill/>
            <a:ln w="9525" cap="flat">
              <a:noFill/>
              <a:prstDash val="solid"/>
              <a:miter/>
            </a:ln>
          </p:spPr>
          <p:txBody>
            <a:bodyPr rtlCol="0" anchor="ctr"/>
            <a:lstStyle/>
            <a:p>
              <a:endParaRPr lang="en-US"/>
            </a:p>
          </p:txBody>
        </p:sp>
        <p:sp>
          <p:nvSpPr>
            <p:cNvPr id="2678" name="Freeform: Shape 2677">
              <a:extLst>
                <a:ext uri="{FF2B5EF4-FFF2-40B4-BE49-F238E27FC236}">
                  <a16:creationId xmlns:a16="http://schemas.microsoft.com/office/drawing/2014/main" xmlns="" id="{57DE5298-5908-40E7-BF18-B3FF9E6F7106}"/>
                </a:ext>
              </a:extLst>
            </p:cNvPr>
            <p:cNvSpPr/>
            <p:nvPr/>
          </p:nvSpPr>
          <p:spPr>
            <a:xfrm>
              <a:off x="7244239" y="45386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679" name="Freeform: Shape 2678">
              <a:extLst>
                <a:ext uri="{FF2B5EF4-FFF2-40B4-BE49-F238E27FC236}">
                  <a16:creationId xmlns:a16="http://schemas.microsoft.com/office/drawing/2014/main" xmlns="" id="{66F57B3D-2954-41F2-957A-E07FC0E61828}"/>
                </a:ext>
              </a:extLst>
            </p:cNvPr>
            <p:cNvSpPr/>
            <p:nvPr/>
          </p:nvSpPr>
          <p:spPr>
            <a:xfrm>
              <a:off x="7231856" y="56012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001" y="7567"/>
                    <a:pt x="9049" y="6615"/>
                    <a:pt x="7144" y="7567"/>
                  </a:cubicBezTo>
                  <a:close/>
                </a:path>
              </a:pathLst>
            </a:custGeom>
            <a:grpFill/>
            <a:ln w="9525" cap="flat">
              <a:noFill/>
              <a:prstDash val="solid"/>
              <a:miter/>
            </a:ln>
          </p:spPr>
          <p:txBody>
            <a:bodyPr rtlCol="0" anchor="ctr"/>
            <a:lstStyle/>
            <a:p>
              <a:endParaRPr lang="en-US"/>
            </a:p>
          </p:txBody>
        </p:sp>
        <p:sp>
          <p:nvSpPr>
            <p:cNvPr id="2680" name="Freeform: Shape 2679">
              <a:extLst>
                <a:ext uri="{FF2B5EF4-FFF2-40B4-BE49-F238E27FC236}">
                  <a16:creationId xmlns:a16="http://schemas.microsoft.com/office/drawing/2014/main" xmlns="" id="{C9622DAF-74A1-4310-8ADD-80B11A96A1D2}"/>
                </a:ext>
              </a:extLst>
            </p:cNvPr>
            <p:cNvSpPr/>
            <p:nvPr/>
          </p:nvSpPr>
          <p:spPr>
            <a:xfrm>
              <a:off x="7250906" y="3957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2681" name="Freeform: Shape 2680">
              <a:extLst>
                <a:ext uri="{FF2B5EF4-FFF2-40B4-BE49-F238E27FC236}">
                  <a16:creationId xmlns:a16="http://schemas.microsoft.com/office/drawing/2014/main" xmlns="" id="{16363CDA-1416-471D-B937-461B0E0E5A97}"/>
                </a:ext>
              </a:extLst>
            </p:cNvPr>
            <p:cNvSpPr/>
            <p:nvPr/>
          </p:nvSpPr>
          <p:spPr>
            <a:xfrm>
              <a:off x="7236619" y="229984"/>
              <a:ext cx="47625" cy="466725"/>
            </a:xfrm>
            <a:custGeom>
              <a:avLst/>
              <a:gdLst>
                <a:gd name="connsiteX0" fmla="*/ 14764 w 47625"/>
                <a:gd name="connsiteY0" fmla="*/ 164351 h 466725"/>
                <a:gd name="connsiteX1" fmla="*/ 17621 w 47625"/>
                <a:gd name="connsiteY1" fmla="*/ 173876 h 466725"/>
                <a:gd name="connsiteX2" fmla="*/ 16669 w 47625"/>
                <a:gd name="connsiteY2" fmla="*/ 369138 h 466725"/>
                <a:gd name="connsiteX3" fmla="*/ 15716 w 47625"/>
                <a:gd name="connsiteY3" fmla="*/ 459626 h 466725"/>
                <a:gd name="connsiteX4" fmla="*/ 13811 w 47625"/>
                <a:gd name="connsiteY4" fmla="*/ 458673 h 466725"/>
                <a:gd name="connsiteX5" fmla="*/ 16669 w 47625"/>
                <a:gd name="connsiteY5" fmla="*/ 458673 h 466725"/>
                <a:gd name="connsiteX6" fmla="*/ 25241 w 47625"/>
                <a:gd name="connsiteY6" fmla="*/ 415811 h 466725"/>
                <a:gd name="connsiteX7" fmla="*/ 21431 w 47625"/>
                <a:gd name="connsiteY7" fmla="*/ 387236 h 466725"/>
                <a:gd name="connsiteX8" fmla="*/ 30956 w 47625"/>
                <a:gd name="connsiteY8" fmla="*/ 359613 h 466725"/>
                <a:gd name="connsiteX9" fmla="*/ 46196 w 47625"/>
                <a:gd name="connsiteY9" fmla="*/ 197688 h 466725"/>
                <a:gd name="connsiteX10" fmla="*/ 44291 w 47625"/>
                <a:gd name="connsiteY10" fmla="*/ 190068 h 466725"/>
                <a:gd name="connsiteX11" fmla="*/ 34766 w 47625"/>
                <a:gd name="connsiteY11" fmla="*/ 7188 h 466725"/>
                <a:gd name="connsiteX12" fmla="*/ 15716 w 47625"/>
                <a:gd name="connsiteY12" fmla="*/ 140538 h 466725"/>
                <a:gd name="connsiteX13" fmla="*/ 16669 w 47625"/>
                <a:gd name="connsiteY13" fmla="*/ 141491 h 466725"/>
                <a:gd name="connsiteX14" fmla="*/ 15716 w 47625"/>
                <a:gd name="connsiteY14" fmla="*/ 143396 h 466725"/>
                <a:gd name="connsiteX15" fmla="*/ 14764 w 47625"/>
                <a:gd name="connsiteY15" fmla="*/ 164351 h 466725"/>
                <a:gd name="connsiteX16" fmla="*/ 23336 w 47625"/>
                <a:gd name="connsiteY16" fmla="*/ 192926 h 466725"/>
                <a:gd name="connsiteX17" fmla="*/ 23336 w 47625"/>
                <a:gd name="connsiteY17" fmla="*/ 192926 h 466725"/>
                <a:gd name="connsiteX18" fmla="*/ 23336 w 47625"/>
                <a:gd name="connsiteY18" fmla="*/ 195783 h 466725"/>
                <a:gd name="connsiteX19" fmla="*/ 23336 w 47625"/>
                <a:gd name="connsiteY19" fmla="*/ 195783 h 466725"/>
                <a:gd name="connsiteX20" fmla="*/ 43339 w 47625"/>
                <a:gd name="connsiteY20" fmla="*/ 191021 h 466725"/>
                <a:gd name="connsiteX21" fmla="*/ 43339 w 47625"/>
                <a:gd name="connsiteY21" fmla="*/ 191021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625" h="466725">
                  <a:moveTo>
                    <a:pt x="14764" y="164351"/>
                  </a:moveTo>
                  <a:cubicBezTo>
                    <a:pt x="14764" y="173876"/>
                    <a:pt x="38576" y="170066"/>
                    <a:pt x="17621" y="173876"/>
                  </a:cubicBezTo>
                  <a:cubicBezTo>
                    <a:pt x="19526" y="171018"/>
                    <a:pt x="-6191" y="370091"/>
                    <a:pt x="16669" y="369138"/>
                  </a:cubicBezTo>
                  <a:cubicBezTo>
                    <a:pt x="10954" y="369138"/>
                    <a:pt x="18574" y="460578"/>
                    <a:pt x="15716" y="459626"/>
                  </a:cubicBezTo>
                  <a:cubicBezTo>
                    <a:pt x="17621" y="458673"/>
                    <a:pt x="16669" y="458673"/>
                    <a:pt x="13811" y="458673"/>
                  </a:cubicBezTo>
                  <a:cubicBezTo>
                    <a:pt x="14764" y="457721"/>
                    <a:pt x="15716" y="456768"/>
                    <a:pt x="16669" y="458673"/>
                  </a:cubicBezTo>
                  <a:cubicBezTo>
                    <a:pt x="30004" y="458673"/>
                    <a:pt x="25241" y="415811"/>
                    <a:pt x="25241" y="415811"/>
                  </a:cubicBezTo>
                  <a:cubicBezTo>
                    <a:pt x="28099" y="396761"/>
                    <a:pt x="32861" y="397713"/>
                    <a:pt x="21431" y="387236"/>
                  </a:cubicBezTo>
                  <a:cubicBezTo>
                    <a:pt x="23336" y="382473"/>
                    <a:pt x="39529" y="365328"/>
                    <a:pt x="30956" y="359613"/>
                  </a:cubicBezTo>
                  <a:cubicBezTo>
                    <a:pt x="1429" y="366281"/>
                    <a:pt x="52864" y="200546"/>
                    <a:pt x="46196" y="197688"/>
                  </a:cubicBezTo>
                  <a:cubicBezTo>
                    <a:pt x="37624" y="192926"/>
                    <a:pt x="43339" y="194831"/>
                    <a:pt x="44291" y="190068"/>
                  </a:cubicBezTo>
                  <a:cubicBezTo>
                    <a:pt x="32861" y="190068"/>
                    <a:pt x="35719" y="22428"/>
                    <a:pt x="34766" y="7188"/>
                  </a:cubicBezTo>
                  <a:cubicBezTo>
                    <a:pt x="31909" y="4331"/>
                    <a:pt x="15716" y="139586"/>
                    <a:pt x="15716" y="140538"/>
                  </a:cubicBezTo>
                  <a:cubicBezTo>
                    <a:pt x="15716" y="141491"/>
                    <a:pt x="19526" y="143396"/>
                    <a:pt x="16669" y="141491"/>
                  </a:cubicBezTo>
                  <a:cubicBezTo>
                    <a:pt x="18574" y="142443"/>
                    <a:pt x="18574" y="143396"/>
                    <a:pt x="15716" y="143396"/>
                  </a:cubicBezTo>
                  <a:cubicBezTo>
                    <a:pt x="20479" y="151016"/>
                    <a:pt x="14764" y="159588"/>
                    <a:pt x="14764" y="164351"/>
                  </a:cubicBezTo>
                  <a:close/>
                  <a:moveTo>
                    <a:pt x="23336" y="192926"/>
                  </a:moveTo>
                  <a:cubicBezTo>
                    <a:pt x="23336" y="192926"/>
                    <a:pt x="22384" y="191973"/>
                    <a:pt x="23336" y="192926"/>
                  </a:cubicBezTo>
                  <a:close/>
                  <a:moveTo>
                    <a:pt x="23336" y="195783"/>
                  </a:moveTo>
                  <a:cubicBezTo>
                    <a:pt x="23336" y="193878"/>
                    <a:pt x="27146" y="193878"/>
                    <a:pt x="23336" y="195783"/>
                  </a:cubicBezTo>
                  <a:close/>
                  <a:moveTo>
                    <a:pt x="43339" y="191021"/>
                  </a:moveTo>
                  <a:cubicBezTo>
                    <a:pt x="43339" y="191973"/>
                    <a:pt x="39529" y="190068"/>
                    <a:pt x="43339" y="191021"/>
                  </a:cubicBezTo>
                  <a:close/>
                </a:path>
              </a:pathLst>
            </a:custGeom>
            <a:grpFill/>
            <a:ln w="9525" cap="flat">
              <a:noFill/>
              <a:prstDash val="solid"/>
              <a:miter/>
            </a:ln>
          </p:spPr>
          <p:txBody>
            <a:bodyPr rtlCol="0" anchor="ctr"/>
            <a:lstStyle/>
            <a:p>
              <a:endParaRPr lang="en-US"/>
            </a:p>
          </p:txBody>
        </p:sp>
        <p:sp>
          <p:nvSpPr>
            <p:cNvPr id="2682" name="Freeform: Shape 2681">
              <a:extLst>
                <a:ext uri="{FF2B5EF4-FFF2-40B4-BE49-F238E27FC236}">
                  <a16:creationId xmlns:a16="http://schemas.microsoft.com/office/drawing/2014/main" xmlns="" id="{48DEC9B4-08ED-4353-B998-0B4DC0BFEF52}"/>
                </a:ext>
              </a:extLst>
            </p:cNvPr>
            <p:cNvSpPr/>
            <p:nvPr/>
          </p:nvSpPr>
          <p:spPr>
            <a:xfrm>
              <a:off x="7268289" y="41290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2683" name="Freeform: Shape 2682">
              <a:extLst>
                <a:ext uri="{FF2B5EF4-FFF2-40B4-BE49-F238E27FC236}">
                  <a16:creationId xmlns:a16="http://schemas.microsoft.com/office/drawing/2014/main" xmlns="" id="{B83C10C2-B72E-4D74-A284-F4AC80A6E039}"/>
                </a:ext>
              </a:extLst>
            </p:cNvPr>
            <p:cNvSpPr/>
            <p:nvPr/>
          </p:nvSpPr>
          <p:spPr>
            <a:xfrm>
              <a:off x="7253870" y="63865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6" y="7144"/>
                    <a:pt x="7990" y="7144"/>
                  </a:cubicBezTo>
                  <a:close/>
                </a:path>
              </a:pathLst>
            </a:custGeom>
            <a:grpFill/>
            <a:ln w="9525" cap="flat">
              <a:noFill/>
              <a:prstDash val="solid"/>
              <a:miter/>
            </a:ln>
          </p:spPr>
          <p:txBody>
            <a:bodyPr rtlCol="0" anchor="ctr"/>
            <a:lstStyle/>
            <a:p>
              <a:endParaRPr lang="en-US"/>
            </a:p>
          </p:txBody>
        </p:sp>
        <p:sp>
          <p:nvSpPr>
            <p:cNvPr id="2684" name="Freeform: Shape 2683">
              <a:extLst>
                <a:ext uri="{FF2B5EF4-FFF2-40B4-BE49-F238E27FC236}">
                  <a16:creationId xmlns:a16="http://schemas.microsoft.com/office/drawing/2014/main" xmlns="" id="{0B6D061D-DFDF-4ADF-9D7D-CBA8122F2A1C}"/>
                </a:ext>
              </a:extLst>
            </p:cNvPr>
            <p:cNvSpPr/>
            <p:nvPr/>
          </p:nvSpPr>
          <p:spPr>
            <a:xfrm>
              <a:off x="7243286" y="4510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7144"/>
                    <a:pt x="7144" y="7144"/>
                    <a:pt x="7144" y="7144"/>
                  </a:cubicBezTo>
                  <a:close/>
                </a:path>
              </a:pathLst>
            </a:custGeom>
            <a:grpFill/>
            <a:ln w="9525" cap="flat">
              <a:noFill/>
              <a:prstDash val="solid"/>
              <a:miter/>
            </a:ln>
          </p:spPr>
          <p:txBody>
            <a:bodyPr rtlCol="0" anchor="ctr"/>
            <a:lstStyle/>
            <a:p>
              <a:endParaRPr lang="en-US"/>
            </a:p>
          </p:txBody>
        </p:sp>
        <p:sp>
          <p:nvSpPr>
            <p:cNvPr id="2685" name="Freeform: Shape 2684">
              <a:extLst>
                <a:ext uri="{FF2B5EF4-FFF2-40B4-BE49-F238E27FC236}">
                  <a16:creationId xmlns:a16="http://schemas.microsoft.com/office/drawing/2014/main" xmlns="" id="{5A5C1303-716C-436B-BC35-694D49E04EF8}"/>
                </a:ext>
              </a:extLst>
            </p:cNvPr>
            <p:cNvSpPr/>
            <p:nvPr/>
          </p:nvSpPr>
          <p:spPr>
            <a:xfrm>
              <a:off x="7244239" y="6519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2686" name="Freeform: Shape 2685">
              <a:extLst>
                <a:ext uri="{FF2B5EF4-FFF2-40B4-BE49-F238E27FC236}">
                  <a16:creationId xmlns:a16="http://schemas.microsoft.com/office/drawing/2014/main" xmlns="" id="{0B9417B7-D5DA-4CC0-BB43-FA0723D713B8}"/>
                </a:ext>
              </a:extLst>
            </p:cNvPr>
            <p:cNvSpPr/>
            <p:nvPr/>
          </p:nvSpPr>
          <p:spPr>
            <a:xfrm>
              <a:off x="7243286" y="65865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7144"/>
                    <a:pt x="7144" y="7144"/>
                    <a:pt x="8096" y="7144"/>
                  </a:cubicBezTo>
                  <a:close/>
                </a:path>
              </a:pathLst>
            </a:custGeom>
            <a:grpFill/>
            <a:ln w="9525" cap="flat">
              <a:noFill/>
              <a:prstDash val="solid"/>
              <a:miter/>
            </a:ln>
          </p:spPr>
          <p:txBody>
            <a:bodyPr rtlCol="0" anchor="ctr"/>
            <a:lstStyle/>
            <a:p>
              <a:endParaRPr lang="en-US"/>
            </a:p>
          </p:txBody>
        </p:sp>
        <p:sp>
          <p:nvSpPr>
            <p:cNvPr id="2687" name="Freeform: Shape 2686">
              <a:extLst>
                <a:ext uri="{FF2B5EF4-FFF2-40B4-BE49-F238E27FC236}">
                  <a16:creationId xmlns:a16="http://schemas.microsoft.com/office/drawing/2014/main" xmlns="" id="{14F80B2A-FC6F-4C68-BB0D-FCCDDDB6970A}"/>
                </a:ext>
              </a:extLst>
            </p:cNvPr>
            <p:cNvSpPr/>
            <p:nvPr/>
          </p:nvSpPr>
          <p:spPr>
            <a:xfrm>
              <a:off x="7242334" y="6624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8096"/>
                    <a:pt x="7144" y="7144"/>
                  </a:cubicBezTo>
                  <a:close/>
                </a:path>
              </a:pathLst>
            </a:custGeom>
            <a:grpFill/>
            <a:ln w="9525" cap="flat">
              <a:noFill/>
              <a:prstDash val="solid"/>
              <a:miter/>
            </a:ln>
          </p:spPr>
          <p:txBody>
            <a:bodyPr rtlCol="0" anchor="ctr"/>
            <a:lstStyle/>
            <a:p>
              <a:endParaRPr lang="en-US"/>
            </a:p>
          </p:txBody>
        </p:sp>
        <p:sp>
          <p:nvSpPr>
            <p:cNvPr id="2688" name="Freeform: Shape 2687">
              <a:extLst>
                <a:ext uri="{FF2B5EF4-FFF2-40B4-BE49-F238E27FC236}">
                  <a16:creationId xmlns:a16="http://schemas.microsoft.com/office/drawing/2014/main" xmlns="" id="{DC651410-0A96-43F7-84E8-0A4570FCF1AB}"/>
                </a:ext>
              </a:extLst>
            </p:cNvPr>
            <p:cNvSpPr/>
            <p:nvPr/>
          </p:nvSpPr>
          <p:spPr>
            <a:xfrm>
              <a:off x="7235904" y="590602"/>
              <a:ext cx="9525" cy="9525"/>
            </a:xfrm>
            <a:custGeom>
              <a:avLst/>
              <a:gdLst>
                <a:gd name="connsiteX0" fmla="*/ 7858 w 9525"/>
                <a:gd name="connsiteY0" fmla="*/ 7567 h 9525"/>
                <a:gd name="connsiteX1" fmla="*/ 7858 w 9525"/>
                <a:gd name="connsiteY1" fmla="*/ 7567 h 9525"/>
                <a:gd name="connsiteX2" fmla="*/ 7858 w 9525"/>
                <a:gd name="connsiteY2" fmla="*/ 7567 h 9525"/>
              </a:gdLst>
              <a:ahLst/>
              <a:cxnLst>
                <a:cxn ang="0">
                  <a:pos x="connsiteX0" y="connsiteY0"/>
                </a:cxn>
                <a:cxn ang="0">
                  <a:pos x="connsiteX1" y="connsiteY1"/>
                </a:cxn>
                <a:cxn ang="0">
                  <a:pos x="connsiteX2" y="connsiteY2"/>
                </a:cxn>
              </a:cxnLst>
              <a:rect l="l" t="t" r="r" b="b"/>
              <a:pathLst>
                <a:path w="9525" h="9525">
                  <a:moveTo>
                    <a:pt x="7858" y="7567"/>
                  </a:moveTo>
                  <a:cubicBezTo>
                    <a:pt x="7858" y="7567"/>
                    <a:pt x="7858" y="7567"/>
                    <a:pt x="7858" y="7567"/>
                  </a:cubicBezTo>
                  <a:cubicBezTo>
                    <a:pt x="6906" y="6615"/>
                    <a:pt x="6906" y="7567"/>
                    <a:pt x="7858" y="7567"/>
                  </a:cubicBezTo>
                  <a:close/>
                </a:path>
              </a:pathLst>
            </a:custGeom>
            <a:grpFill/>
            <a:ln w="9525" cap="flat">
              <a:noFill/>
              <a:prstDash val="solid"/>
              <a:miter/>
            </a:ln>
          </p:spPr>
          <p:txBody>
            <a:bodyPr rtlCol="0" anchor="ctr"/>
            <a:lstStyle/>
            <a:p>
              <a:endParaRPr lang="en-US"/>
            </a:p>
          </p:txBody>
        </p:sp>
        <p:sp>
          <p:nvSpPr>
            <p:cNvPr id="2689" name="Freeform: Shape 2688">
              <a:extLst>
                <a:ext uri="{FF2B5EF4-FFF2-40B4-BE49-F238E27FC236}">
                  <a16:creationId xmlns:a16="http://schemas.microsoft.com/office/drawing/2014/main" xmlns="" id="{7A0B5C29-B071-4593-9A23-AD5144632FE4}"/>
                </a:ext>
              </a:extLst>
            </p:cNvPr>
            <p:cNvSpPr/>
            <p:nvPr/>
          </p:nvSpPr>
          <p:spPr>
            <a:xfrm>
              <a:off x="7243286" y="61102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8096"/>
                    <a:pt x="7144" y="7144"/>
                  </a:cubicBezTo>
                  <a:cubicBezTo>
                    <a:pt x="7144" y="8096"/>
                    <a:pt x="7144" y="8096"/>
                    <a:pt x="8096" y="8096"/>
                  </a:cubicBezTo>
                  <a:close/>
                </a:path>
              </a:pathLst>
            </a:custGeom>
            <a:grpFill/>
            <a:ln w="9525" cap="flat">
              <a:noFill/>
              <a:prstDash val="solid"/>
              <a:miter/>
            </a:ln>
          </p:spPr>
          <p:txBody>
            <a:bodyPr rtlCol="0" anchor="ctr"/>
            <a:lstStyle/>
            <a:p>
              <a:endParaRPr lang="en-US"/>
            </a:p>
          </p:txBody>
        </p:sp>
        <p:sp>
          <p:nvSpPr>
            <p:cNvPr id="2690" name="Freeform: Shape 2689">
              <a:extLst>
                <a:ext uri="{FF2B5EF4-FFF2-40B4-BE49-F238E27FC236}">
                  <a16:creationId xmlns:a16="http://schemas.microsoft.com/office/drawing/2014/main" xmlns="" id="{B3DD3024-22D9-4A3C-8A17-C0F32E80712F}"/>
                </a:ext>
              </a:extLst>
            </p:cNvPr>
            <p:cNvSpPr/>
            <p:nvPr/>
          </p:nvSpPr>
          <p:spPr>
            <a:xfrm>
              <a:off x="7231856" y="5662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691" name="Freeform: Shape 2690">
              <a:extLst>
                <a:ext uri="{FF2B5EF4-FFF2-40B4-BE49-F238E27FC236}">
                  <a16:creationId xmlns:a16="http://schemas.microsoft.com/office/drawing/2014/main" xmlns="" id="{528D5059-0EE8-4814-B6C8-740230D4AB60}"/>
                </a:ext>
              </a:extLst>
            </p:cNvPr>
            <p:cNvSpPr/>
            <p:nvPr/>
          </p:nvSpPr>
          <p:spPr>
            <a:xfrm>
              <a:off x="7242863" y="611028"/>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7144"/>
                    <a:pt x="7567" y="8096"/>
                    <a:pt x="7567" y="8096"/>
                  </a:cubicBezTo>
                  <a:cubicBezTo>
                    <a:pt x="7567" y="7144"/>
                    <a:pt x="7567" y="7144"/>
                    <a:pt x="7567" y="7144"/>
                  </a:cubicBezTo>
                  <a:close/>
                </a:path>
              </a:pathLst>
            </a:custGeom>
            <a:grpFill/>
            <a:ln w="9525" cap="flat">
              <a:noFill/>
              <a:prstDash val="solid"/>
              <a:miter/>
            </a:ln>
          </p:spPr>
          <p:txBody>
            <a:bodyPr rtlCol="0" anchor="ctr"/>
            <a:lstStyle/>
            <a:p>
              <a:endParaRPr lang="en-US"/>
            </a:p>
          </p:txBody>
        </p:sp>
        <p:sp>
          <p:nvSpPr>
            <p:cNvPr id="2692" name="Freeform: Shape 2691">
              <a:extLst>
                <a:ext uri="{FF2B5EF4-FFF2-40B4-BE49-F238E27FC236}">
                  <a16:creationId xmlns:a16="http://schemas.microsoft.com/office/drawing/2014/main" xmlns="" id="{123BB3C0-BD34-46EC-B755-F2274EEF3391}"/>
                </a:ext>
              </a:extLst>
            </p:cNvPr>
            <p:cNvSpPr/>
            <p:nvPr/>
          </p:nvSpPr>
          <p:spPr>
            <a:xfrm>
              <a:off x="7239476" y="68151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2693" name="Freeform: Shape 2692">
              <a:extLst>
                <a:ext uri="{FF2B5EF4-FFF2-40B4-BE49-F238E27FC236}">
                  <a16:creationId xmlns:a16="http://schemas.microsoft.com/office/drawing/2014/main" xmlns="" id="{D336A264-58A5-4475-A347-BA5AF54501E8}"/>
                </a:ext>
              </a:extLst>
            </p:cNvPr>
            <p:cNvSpPr/>
            <p:nvPr/>
          </p:nvSpPr>
          <p:spPr>
            <a:xfrm>
              <a:off x="7239476" y="6815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8096"/>
                    <a:pt x="8096" y="8096"/>
                    <a:pt x="7144" y="7144"/>
                  </a:cubicBezTo>
                  <a:close/>
                </a:path>
              </a:pathLst>
            </a:custGeom>
            <a:grpFill/>
            <a:ln w="9525" cap="flat">
              <a:noFill/>
              <a:prstDash val="solid"/>
              <a:miter/>
            </a:ln>
          </p:spPr>
          <p:txBody>
            <a:bodyPr rtlCol="0" anchor="ctr"/>
            <a:lstStyle/>
            <a:p>
              <a:endParaRPr lang="en-US"/>
            </a:p>
          </p:txBody>
        </p:sp>
        <p:sp>
          <p:nvSpPr>
            <p:cNvPr id="2694" name="Freeform: Shape 2693">
              <a:extLst>
                <a:ext uri="{FF2B5EF4-FFF2-40B4-BE49-F238E27FC236}">
                  <a16:creationId xmlns:a16="http://schemas.microsoft.com/office/drawing/2014/main" xmlns="" id="{E61137ED-418E-4275-AA2A-D0EF6614057F}"/>
                </a:ext>
              </a:extLst>
            </p:cNvPr>
            <p:cNvSpPr/>
            <p:nvPr/>
          </p:nvSpPr>
          <p:spPr>
            <a:xfrm>
              <a:off x="7240429" y="68246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695" name="Freeform: Shape 2694">
              <a:extLst>
                <a:ext uri="{FF2B5EF4-FFF2-40B4-BE49-F238E27FC236}">
                  <a16:creationId xmlns:a16="http://schemas.microsoft.com/office/drawing/2014/main" xmlns="" id="{DE9EE816-5086-4EA9-85B1-E8333E280E4E}"/>
                </a:ext>
              </a:extLst>
            </p:cNvPr>
            <p:cNvSpPr/>
            <p:nvPr/>
          </p:nvSpPr>
          <p:spPr>
            <a:xfrm>
              <a:off x="7240429" y="675798"/>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2696" name="Freeform: Shape 2695">
              <a:extLst>
                <a:ext uri="{FF2B5EF4-FFF2-40B4-BE49-F238E27FC236}">
                  <a16:creationId xmlns:a16="http://schemas.microsoft.com/office/drawing/2014/main" xmlns="" id="{1F9CE917-A1F0-4D3A-BACB-03ED7C7C5C4A}"/>
                </a:ext>
              </a:extLst>
            </p:cNvPr>
            <p:cNvSpPr/>
            <p:nvPr/>
          </p:nvSpPr>
          <p:spPr>
            <a:xfrm>
              <a:off x="7239872" y="673893"/>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6" y="11906"/>
                    <a:pt x="7700" y="7144"/>
                    <a:pt x="8653" y="7144"/>
                  </a:cubicBezTo>
                  <a:close/>
                </a:path>
              </a:pathLst>
            </a:custGeom>
            <a:grpFill/>
            <a:ln w="9525" cap="flat">
              <a:noFill/>
              <a:prstDash val="solid"/>
              <a:miter/>
            </a:ln>
          </p:spPr>
          <p:txBody>
            <a:bodyPr rtlCol="0" anchor="ctr"/>
            <a:lstStyle/>
            <a:p>
              <a:endParaRPr lang="en-US"/>
            </a:p>
          </p:txBody>
        </p:sp>
        <p:sp>
          <p:nvSpPr>
            <p:cNvPr id="2697" name="Freeform: Shape 2696">
              <a:extLst>
                <a:ext uri="{FF2B5EF4-FFF2-40B4-BE49-F238E27FC236}">
                  <a16:creationId xmlns:a16="http://schemas.microsoft.com/office/drawing/2014/main" xmlns="" id="{034B6EC9-8207-4D82-AA3E-752FBF8F6613}"/>
                </a:ext>
              </a:extLst>
            </p:cNvPr>
            <p:cNvSpPr/>
            <p:nvPr/>
          </p:nvSpPr>
          <p:spPr>
            <a:xfrm>
              <a:off x="7254716" y="6672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954"/>
                    <a:pt x="7144" y="8096"/>
                    <a:pt x="7144" y="7144"/>
                  </a:cubicBezTo>
                  <a:close/>
                </a:path>
              </a:pathLst>
            </a:custGeom>
            <a:grpFill/>
            <a:ln w="9525" cap="flat">
              <a:noFill/>
              <a:prstDash val="solid"/>
              <a:miter/>
            </a:ln>
          </p:spPr>
          <p:txBody>
            <a:bodyPr rtlCol="0" anchor="ctr"/>
            <a:lstStyle/>
            <a:p>
              <a:endParaRPr lang="en-US"/>
            </a:p>
          </p:txBody>
        </p:sp>
        <p:sp>
          <p:nvSpPr>
            <p:cNvPr id="2698" name="Freeform: Shape 2697">
              <a:extLst>
                <a:ext uri="{FF2B5EF4-FFF2-40B4-BE49-F238E27FC236}">
                  <a16:creationId xmlns:a16="http://schemas.microsoft.com/office/drawing/2014/main" xmlns="" id="{E0E68144-035D-46B2-8E69-7F11706221B6}"/>
                </a:ext>
              </a:extLst>
            </p:cNvPr>
            <p:cNvSpPr/>
            <p:nvPr/>
          </p:nvSpPr>
          <p:spPr>
            <a:xfrm>
              <a:off x="7256621" y="662463"/>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7144"/>
                    <a:pt x="9049"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2699" name="Freeform: Shape 2698">
              <a:extLst>
                <a:ext uri="{FF2B5EF4-FFF2-40B4-BE49-F238E27FC236}">
                  <a16:creationId xmlns:a16="http://schemas.microsoft.com/office/drawing/2014/main" xmlns="" id="{54D319ED-3E94-4E1D-987A-809229B8C742}"/>
                </a:ext>
              </a:extLst>
            </p:cNvPr>
            <p:cNvSpPr/>
            <p:nvPr/>
          </p:nvSpPr>
          <p:spPr>
            <a:xfrm>
              <a:off x="7255669" y="627221"/>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10001" y="7144"/>
                  </a:lnTo>
                  <a:cubicBezTo>
                    <a:pt x="10001" y="7144"/>
                    <a:pt x="9049" y="7144"/>
                    <a:pt x="7144" y="7144"/>
                  </a:cubicBezTo>
                  <a:close/>
                </a:path>
              </a:pathLst>
            </a:custGeom>
            <a:grpFill/>
            <a:ln w="9525" cap="flat">
              <a:noFill/>
              <a:prstDash val="solid"/>
              <a:miter/>
            </a:ln>
          </p:spPr>
          <p:txBody>
            <a:bodyPr rtlCol="0" anchor="ctr"/>
            <a:lstStyle/>
            <a:p>
              <a:endParaRPr lang="en-US"/>
            </a:p>
          </p:txBody>
        </p:sp>
        <p:sp>
          <p:nvSpPr>
            <p:cNvPr id="2700" name="Freeform: Shape 2699">
              <a:extLst>
                <a:ext uri="{FF2B5EF4-FFF2-40B4-BE49-F238E27FC236}">
                  <a16:creationId xmlns:a16="http://schemas.microsoft.com/office/drawing/2014/main" xmlns="" id="{333A4ADC-40A5-48B7-A34C-230452E851A9}"/>
                </a:ext>
              </a:extLst>
            </p:cNvPr>
            <p:cNvSpPr/>
            <p:nvPr/>
          </p:nvSpPr>
          <p:spPr>
            <a:xfrm>
              <a:off x="7241487" y="62150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10001"/>
                    <a:pt x="7990" y="7144"/>
                    <a:pt x="7990" y="7144"/>
                  </a:cubicBezTo>
                  <a:close/>
                </a:path>
              </a:pathLst>
            </a:custGeom>
            <a:grpFill/>
            <a:ln w="9525" cap="flat">
              <a:noFill/>
              <a:prstDash val="solid"/>
              <a:miter/>
            </a:ln>
          </p:spPr>
          <p:txBody>
            <a:bodyPr rtlCol="0" anchor="ctr"/>
            <a:lstStyle/>
            <a:p>
              <a:endParaRPr lang="en-US"/>
            </a:p>
          </p:txBody>
        </p:sp>
        <p:sp>
          <p:nvSpPr>
            <p:cNvPr id="2701" name="Freeform: Shape 2700">
              <a:extLst>
                <a:ext uri="{FF2B5EF4-FFF2-40B4-BE49-F238E27FC236}">
                  <a16:creationId xmlns:a16="http://schemas.microsoft.com/office/drawing/2014/main" xmlns="" id="{8312246A-F81D-4C31-87CF-5833CB155416}"/>
                </a:ext>
              </a:extLst>
            </p:cNvPr>
            <p:cNvSpPr/>
            <p:nvPr/>
          </p:nvSpPr>
          <p:spPr>
            <a:xfrm>
              <a:off x="7260156" y="615805"/>
              <a:ext cx="9525" cy="9525"/>
            </a:xfrm>
            <a:custGeom>
              <a:avLst/>
              <a:gdLst>
                <a:gd name="connsiteX0" fmla="*/ 7419 w 9525"/>
                <a:gd name="connsiteY0" fmla="*/ 8082 h 9525"/>
                <a:gd name="connsiteX1" fmla="*/ 7419 w 9525"/>
                <a:gd name="connsiteY1" fmla="*/ 8082 h 9525"/>
              </a:gdLst>
              <a:ahLst/>
              <a:cxnLst>
                <a:cxn ang="0">
                  <a:pos x="connsiteX0" y="connsiteY0"/>
                </a:cxn>
                <a:cxn ang="0">
                  <a:pos x="connsiteX1" y="connsiteY1"/>
                </a:cxn>
              </a:cxnLst>
              <a:rect l="l" t="t" r="r" b="b"/>
              <a:pathLst>
                <a:path w="9525" h="9525">
                  <a:moveTo>
                    <a:pt x="7419" y="8082"/>
                  </a:moveTo>
                  <a:cubicBezTo>
                    <a:pt x="8371" y="9987"/>
                    <a:pt x="6466" y="5225"/>
                    <a:pt x="7419" y="8082"/>
                  </a:cubicBezTo>
                  <a:close/>
                </a:path>
              </a:pathLst>
            </a:custGeom>
            <a:grpFill/>
            <a:ln w="9525" cap="flat">
              <a:noFill/>
              <a:prstDash val="solid"/>
              <a:miter/>
            </a:ln>
          </p:spPr>
          <p:txBody>
            <a:bodyPr rtlCol="0" anchor="ctr"/>
            <a:lstStyle/>
            <a:p>
              <a:endParaRPr lang="en-US"/>
            </a:p>
          </p:txBody>
        </p:sp>
        <p:sp>
          <p:nvSpPr>
            <p:cNvPr id="2702" name="Freeform: Shape 2701">
              <a:extLst>
                <a:ext uri="{FF2B5EF4-FFF2-40B4-BE49-F238E27FC236}">
                  <a16:creationId xmlns:a16="http://schemas.microsoft.com/office/drawing/2014/main" xmlns="" id="{AB7B5D8D-C136-46AD-ADC1-77788C890045}"/>
                </a:ext>
              </a:extLst>
            </p:cNvPr>
            <p:cNvSpPr/>
            <p:nvPr/>
          </p:nvSpPr>
          <p:spPr>
            <a:xfrm>
              <a:off x="7253764" y="559593"/>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7144" y="7144"/>
                    <a:pt x="10954" y="7144"/>
                    <a:pt x="10001" y="7144"/>
                  </a:cubicBezTo>
                  <a:close/>
                </a:path>
              </a:pathLst>
            </a:custGeom>
            <a:grpFill/>
            <a:ln w="9525" cap="flat">
              <a:noFill/>
              <a:prstDash val="solid"/>
              <a:miter/>
            </a:ln>
          </p:spPr>
          <p:txBody>
            <a:bodyPr rtlCol="0" anchor="ctr"/>
            <a:lstStyle/>
            <a:p>
              <a:endParaRPr lang="en-US"/>
            </a:p>
          </p:txBody>
        </p:sp>
        <p:sp>
          <p:nvSpPr>
            <p:cNvPr id="2703" name="Freeform: Shape 2702">
              <a:extLst>
                <a:ext uri="{FF2B5EF4-FFF2-40B4-BE49-F238E27FC236}">
                  <a16:creationId xmlns:a16="http://schemas.microsoft.com/office/drawing/2014/main" xmlns="" id="{22114361-1714-452D-967D-FCD5A6EFBE63}"/>
                </a:ext>
              </a:extLst>
            </p:cNvPr>
            <p:cNvSpPr/>
            <p:nvPr/>
          </p:nvSpPr>
          <p:spPr>
            <a:xfrm>
              <a:off x="7253764" y="53387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9049" y="8096"/>
                    <a:pt x="10001" y="7144"/>
                    <a:pt x="8096" y="7144"/>
                  </a:cubicBezTo>
                  <a:cubicBezTo>
                    <a:pt x="8096" y="7144"/>
                    <a:pt x="7144" y="8096"/>
                    <a:pt x="7144" y="8096"/>
                  </a:cubicBezTo>
                  <a:close/>
                </a:path>
              </a:pathLst>
            </a:custGeom>
            <a:grpFill/>
            <a:ln w="9525" cap="flat">
              <a:noFill/>
              <a:prstDash val="solid"/>
              <a:miter/>
            </a:ln>
          </p:spPr>
          <p:txBody>
            <a:bodyPr rtlCol="0" anchor="ctr"/>
            <a:lstStyle/>
            <a:p>
              <a:endParaRPr lang="en-US"/>
            </a:p>
          </p:txBody>
        </p:sp>
        <p:sp>
          <p:nvSpPr>
            <p:cNvPr id="2704" name="Freeform: Shape 2703">
              <a:extLst>
                <a:ext uri="{FF2B5EF4-FFF2-40B4-BE49-F238E27FC236}">
                  <a16:creationId xmlns:a16="http://schemas.microsoft.com/office/drawing/2014/main" xmlns="" id="{5D1EAB51-3BF4-4AFD-BC3B-AD71C2C96AED}"/>
                </a:ext>
              </a:extLst>
            </p:cNvPr>
            <p:cNvSpPr/>
            <p:nvPr/>
          </p:nvSpPr>
          <p:spPr>
            <a:xfrm>
              <a:off x="7268051" y="4614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8096"/>
                    <a:pt x="7144" y="7144"/>
                    <a:pt x="7144" y="7144"/>
                  </a:cubicBezTo>
                  <a:close/>
                </a:path>
              </a:pathLst>
            </a:custGeom>
            <a:grpFill/>
            <a:ln w="9525" cap="flat">
              <a:noFill/>
              <a:prstDash val="solid"/>
              <a:miter/>
            </a:ln>
          </p:spPr>
          <p:txBody>
            <a:bodyPr rtlCol="0" anchor="ctr"/>
            <a:lstStyle/>
            <a:p>
              <a:endParaRPr lang="en-US"/>
            </a:p>
          </p:txBody>
        </p:sp>
        <p:sp>
          <p:nvSpPr>
            <p:cNvPr id="2705" name="Freeform: Shape 2704">
              <a:extLst>
                <a:ext uri="{FF2B5EF4-FFF2-40B4-BE49-F238E27FC236}">
                  <a16:creationId xmlns:a16="http://schemas.microsoft.com/office/drawing/2014/main" xmlns="" id="{7C0A1377-564C-492E-BC2B-09A404FCE994}"/>
                </a:ext>
              </a:extLst>
            </p:cNvPr>
            <p:cNvSpPr/>
            <p:nvPr/>
          </p:nvSpPr>
          <p:spPr>
            <a:xfrm>
              <a:off x="7100136" y="741505"/>
              <a:ext cx="9525" cy="9525"/>
            </a:xfrm>
            <a:custGeom>
              <a:avLst/>
              <a:gdLst>
                <a:gd name="connsiteX0" fmla="*/ 7419 w 9525"/>
                <a:gd name="connsiteY0" fmla="*/ 9064 h 9525"/>
                <a:gd name="connsiteX1" fmla="*/ 7419 w 9525"/>
                <a:gd name="connsiteY1" fmla="*/ 9064 h 9525"/>
              </a:gdLst>
              <a:ahLst/>
              <a:cxnLst>
                <a:cxn ang="0">
                  <a:pos x="connsiteX0" y="connsiteY0"/>
                </a:cxn>
                <a:cxn ang="0">
                  <a:pos x="connsiteX1" y="connsiteY1"/>
                </a:cxn>
              </a:cxnLst>
              <a:rect l="l" t="t" r="r" b="b"/>
              <a:pathLst>
                <a:path w="9525" h="9525">
                  <a:moveTo>
                    <a:pt x="7419" y="9064"/>
                  </a:moveTo>
                  <a:cubicBezTo>
                    <a:pt x="6466" y="4302"/>
                    <a:pt x="8371" y="10017"/>
                    <a:pt x="7419" y="9064"/>
                  </a:cubicBezTo>
                  <a:close/>
                </a:path>
              </a:pathLst>
            </a:custGeom>
            <a:grpFill/>
            <a:ln w="9525" cap="flat">
              <a:noFill/>
              <a:prstDash val="solid"/>
              <a:miter/>
            </a:ln>
          </p:spPr>
          <p:txBody>
            <a:bodyPr rtlCol="0" anchor="ctr"/>
            <a:lstStyle/>
            <a:p>
              <a:endParaRPr lang="en-US"/>
            </a:p>
          </p:txBody>
        </p:sp>
        <p:sp>
          <p:nvSpPr>
            <p:cNvPr id="2706" name="Freeform: Shape 2705">
              <a:extLst>
                <a:ext uri="{FF2B5EF4-FFF2-40B4-BE49-F238E27FC236}">
                  <a16:creationId xmlns:a16="http://schemas.microsoft.com/office/drawing/2014/main" xmlns="" id="{09CC677D-AA85-431E-94B4-D402075494F0}"/>
                </a:ext>
              </a:extLst>
            </p:cNvPr>
            <p:cNvSpPr/>
            <p:nvPr/>
          </p:nvSpPr>
          <p:spPr>
            <a:xfrm>
              <a:off x="7096601" y="737711"/>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8096" y="17621"/>
                    <a:pt x="8096" y="11906"/>
                    <a:pt x="7144" y="7144"/>
                  </a:cubicBezTo>
                  <a:close/>
                </a:path>
              </a:pathLst>
            </a:custGeom>
            <a:grpFill/>
            <a:ln w="9525" cap="flat">
              <a:noFill/>
              <a:prstDash val="solid"/>
              <a:miter/>
            </a:ln>
          </p:spPr>
          <p:txBody>
            <a:bodyPr rtlCol="0" anchor="ctr"/>
            <a:lstStyle/>
            <a:p>
              <a:endParaRPr lang="en-US"/>
            </a:p>
          </p:txBody>
        </p:sp>
        <p:sp>
          <p:nvSpPr>
            <p:cNvPr id="2707" name="Freeform: Shape 2706">
              <a:extLst>
                <a:ext uri="{FF2B5EF4-FFF2-40B4-BE49-F238E27FC236}">
                  <a16:creationId xmlns:a16="http://schemas.microsoft.com/office/drawing/2014/main" xmlns="" id="{7C9FCE94-2506-4214-AB3E-932AB86BBB1A}"/>
                </a:ext>
              </a:extLst>
            </p:cNvPr>
            <p:cNvSpPr/>
            <p:nvPr/>
          </p:nvSpPr>
          <p:spPr>
            <a:xfrm>
              <a:off x="7063264" y="7453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708" name="Freeform: Shape 2707">
              <a:extLst>
                <a:ext uri="{FF2B5EF4-FFF2-40B4-BE49-F238E27FC236}">
                  <a16:creationId xmlns:a16="http://schemas.microsoft.com/office/drawing/2014/main" xmlns="" id="{D1EB90B7-5A24-4888-9271-6F1043741C1C}"/>
                </a:ext>
              </a:extLst>
            </p:cNvPr>
            <p:cNvSpPr/>
            <p:nvPr/>
          </p:nvSpPr>
          <p:spPr>
            <a:xfrm>
              <a:off x="7044214" y="7548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709" name="Freeform: Shape 2708">
              <a:extLst>
                <a:ext uri="{FF2B5EF4-FFF2-40B4-BE49-F238E27FC236}">
                  <a16:creationId xmlns:a16="http://schemas.microsoft.com/office/drawing/2014/main" xmlns="" id="{027F8495-6095-46A1-B9E0-CE86DB59538E}"/>
                </a:ext>
              </a:extLst>
            </p:cNvPr>
            <p:cNvSpPr/>
            <p:nvPr/>
          </p:nvSpPr>
          <p:spPr>
            <a:xfrm>
              <a:off x="7038499" y="7539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2710" name="Freeform: Shape 2709">
              <a:extLst>
                <a:ext uri="{FF2B5EF4-FFF2-40B4-BE49-F238E27FC236}">
                  <a16:creationId xmlns:a16="http://schemas.microsoft.com/office/drawing/2014/main" xmlns="" id="{E1FB48F5-44A4-4678-BB45-E1397677300D}"/>
                </a:ext>
              </a:extLst>
            </p:cNvPr>
            <p:cNvSpPr/>
            <p:nvPr/>
          </p:nvSpPr>
          <p:spPr>
            <a:xfrm>
              <a:off x="7062311" y="74437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8096" y="9049"/>
                    <a:pt x="8096" y="8096"/>
                    <a:pt x="8096" y="8096"/>
                  </a:cubicBezTo>
                  <a:close/>
                </a:path>
              </a:pathLst>
            </a:custGeom>
            <a:grpFill/>
            <a:ln w="9525" cap="flat">
              <a:noFill/>
              <a:prstDash val="solid"/>
              <a:miter/>
            </a:ln>
          </p:spPr>
          <p:txBody>
            <a:bodyPr rtlCol="0" anchor="ctr"/>
            <a:lstStyle/>
            <a:p>
              <a:endParaRPr lang="en-US"/>
            </a:p>
          </p:txBody>
        </p:sp>
        <p:sp>
          <p:nvSpPr>
            <p:cNvPr id="2711" name="Freeform: Shape 2710">
              <a:extLst>
                <a:ext uri="{FF2B5EF4-FFF2-40B4-BE49-F238E27FC236}">
                  <a16:creationId xmlns:a16="http://schemas.microsoft.com/office/drawing/2014/main" xmlns="" id="{F235FA43-9D86-4825-9694-A48020303D9A}"/>
                </a:ext>
              </a:extLst>
            </p:cNvPr>
            <p:cNvSpPr/>
            <p:nvPr/>
          </p:nvSpPr>
          <p:spPr>
            <a:xfrm>
              <a:off x="7094696" y="74652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2712" name="Freeform: Shape 2711">
              <a:extLst>
                <a:ext uri="{FF2B5EF4-FFF2-40B4-BE49-F238E27FC236}">
                  <a16:creationId xmlns:a16="http://schemas.microsoft.com/office/drawing/2014/main" xmlns="" id="{8A64BAED-8302-4743-9925-E0B6F7157D18}"/>
                </a:ext>
              </a:extLst>
            </p:cNvPr>
            <p:cNvSpPr/>
            <p:nvPr/>
          </p:nvSpPr>
          <p:spPr>
            <a:xfrm>
              <a:off x="7070460" y="737690"/>
              <a:ext cx="9525" cy="9525"/>
            </a:xfrm>
            <a:custGeom>
              <a:avLst/>
              <a:gdLst>
                <a:gd name="connsiteX0" fmla="*/ 7567 w 9525"/>
                <a:gd name="connsiteY0" fmla="*/ 9069 h 9525"/>
                <a:gd name="connsiteX1" fmla="*/ 7567 w 9525"/>
                <a:gd name="connsiteY1" fmla="*/ 9069 h 9525"/>
              </a:gdLst>
              <a:ahLst/>
              <a:cxnLst>
                <a:cxn ang="0">
                  <a:pos x="connsiteX0" y="connsiteY0"/>
                </a:cxn>
                <a:cxn ang="0">
                  <a:pos x="connsiteX1" y="connsiteY1"/>
                </a:cxn>
              </a:cxnLst>
              <a:rect l="l" t="t" r="r" b="b"/>
              <a:pathLst>
                <a:path w="9525" h="9525">
                  <a:moveTo>
                    <a:pt x="7567" y="9069"/>
                  </a:moveTo>
                  <a:cubicBezTo>
                    <a:pt x="7567" y="8117"/>
                    <a:pt x="6615" y="5259"/>
                    <a:pt x="7567" y="9069"/>
                  </a:cubicBezTo>
                  <a:close/>
                </a:path>
              </a:pathLst>
            </a:custGeom>
            <a:grpFill/>
            <a:ln w="9525" cap="flat">
              <a:noFill/>
              <a:prstDash val="solid"/>
              <a:miter/>
            </a:ln>
          </p:spPr>
          <p:txBody>
            <a:bodyPr rtlCol="0" anchor="ctr"/>
            <a:lstStyle/>
            <a:p>
              <a:endParaRPr lang="en-US"/>
            </a:p>
          </p:txBody>
        </p:sp>
        <p:sp>
          <p:nvSpPr>
            <p:cNvPr id="2713" name="Freeform: Shape 2712">
              <a:extLst>
                <a:ext uri="{FF2B5EF4-FFF2-40B4-BE49-F238E27FC236}">
                  <a16:creationId xmlns:a16="http://schemas.microsoft.com/office/drawing/2014/main" xmlns="" id="{67904769-AA5F-4BF2-8F3E-411DA7E1E1A5}"/>
                </a:ext>
              </a:extLst>
            </p:cNvPr>
            <p:cNvSpPr/>
            <p:nvPr/>
          </p:nvSpPr>
          <p:spPr>
            <a:xfrm>
              <a:off x="7077551" y="73580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13811"/>
                    <a:pt x="7144" y="7144"/>
                  </a:cubicBezTo>
                  <a:close/>
                </a:path>
              </a:pathLst>
            </a:custGeom>
            <a:grpFill/>
            <a:ln w="9525" cap="flat">
              <a:noFill/>
              <a:prstDash val="solid"/>
              <a:miter/>
            </a:ln>
          </p:spPr>
          <p:txBody>
            <a:bodyPr rtlCol="0" anchor="ctr"/>
            <a:lstStyle/>
            <a:p>
              <a:endParaRPr lang="en-US"/>
            </a:p>
          </p:txBody>
        </p:sp>
        <p:sp>
          <p:nvSpPr>
            <p:cNvPr id="2714" name="Freeform: Shape 2713">
              <a:extLst>
                <a:ext uri="{FF2B5EF4-FFF2-40B4-BE49-F238E27FC236}">
                  <a16:creationId xmlns:a16="http://schemas.microsoft.com/office/drawing/2014/main" xmlns="" id="{AA8D1E9D-8E37-4CD7-BE77-1E308476D770}"/>
                </a:ext>
              </a:extLst>
            </p:cNvPr>
            <p:cNvSpPr/>
            <p:nvPr/>
          </p:nvSpPr>
          <p:spPr>
            <a:xfrm>
              <a:off x="7089934" y="7367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715" name="Freeform: Shape 2714">
              <a:extLst>
                <a:ext uri="{FF2B5EF4-FFF2-40B4-BE49-F238E27FC236}">
                  <a16:creationId xmlns:a16="http://schemas.microsoft.com/office/drawing/2014/main" xmlns="" id="{216DFA25-40B6-4F77-AE09-5A3A3E70EBBD}"/>
                </a:ext>
              </a:extLst>
            </p:cNvPr>
            <p:cNvSpPr/>
            <p:nvPr/>
          </p:nvSpPr>
          <p:spPr>
            <a:xfrm>
              <a:off x="7065407" y="740145"/>
              <a:ext cx="9525" cy="9525"/>
            </a:xfrm>
            <a:custGeom>
              <a:avLst/>
              <a:gdLst>
                <a:gd name="connsiteX0" fmla="*/ 7858 w 9525"/>
                <a:gd name="connsiteY0" fmla="*/ 7567 h 9525"/>
                <a:gd name="connsiteX1" fmla="*/ 7858 w 9525"/>
                <a:gd name="connsiteY1" fmla="*/ 7567 h 9525"/>
                <a:gd name="connsiteX2" fmla="*/ 7858 w 9525"/>
                <a:gd name="connsiteY2" fmla="*/ 7567 h 9525"/>
              </a:gdLst>
              <a:ahLst/>
              <a:cxnLst>
                <a:cxn ang="0">
                  <a:pos x="connsiteX0" y="connsiteY0"/>
                </a:cxn>
                <a:cxn ang="0">
                  <a:pos x="connsiteX1" y="connsiteY1"/>
                </a:cxn>
                <a:cxn ang="0">
                  <a:pos x="connsiteX2" y="connsiteY2"/>
                </a:cxn>
              </a:cxnLst>
              <a:rect l="l" t="t" r="r" b="b"/>
              <a:pathLst>
                <a:path w="9525" h="9525">
                  <a:moveTo>
                    <a:pt x="7858" y="7567"/>
                  </a:moveTo>
                  <a:cubicBezTo>
                    <a:pt x="6906" y="7567"/>
                    <a:pt x="6906" y="6615"/>
                    <a:pt x="7858" y="7567"/>
                  </a:cubicBezTo>
                  <a:lnTo>
                    <a:pt x="7858" y="7567"/>
                  </a:lnTo>
                  <a:close/>
                </a:path>
              </a:pathLst>
            </a:custGeom>
            <a:grpFill/>
            <a:ln w="9525" cap="flat">
              <a:noFill/>
              <a:prstDash val="solid"/>
              <a:miter/>
            </a:ln>
          </p:spPr>
          <p:txBody>
            <a:bodyPr rtlCol="0" anchor="ctr"/>
            <a:lstStyle/>
            <a:p>
              <a:endParaRPr lang="en-US"/>
            </a:p>
          </p:txBody>
        </p:sp>
        <p:sp>
          <p:nvSpPr>
            <p:cNvPr id="2716" name="Freeform: Shape 2715">
              <a:extLst>
                <a:ext uri="{FF2B5EF4-FFF2-40B4-BE49-F238E27FC236}">
                  <a16:creationId xmlns:a16="http://schemas.microsoft.com/office/drawing/2014/main" xmlns="" id="{1CEA309A-5FE8-4F26-B96D-BD93BC2FBF57}"/>
                </a:ext>
              </a:extLst>
            </p:cNvPr>
            <p:cNvSpPr/>
            <p:nvPr/>
          </p:nvSpPr>
          <p:spPr>
            <a:xfrm>
              <a:off x="6943249" y="9186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717" name="Freeform: Shape 2716">
              <a:extLst>
                <a:ext uri="{FF2B5EF4-FFF2-40B4-BE49-F238E27FC236}">
                  <a16:creationId xmlns:a16="http://schemas.microsoft.com/office/drawing/2014/main" xmlns="" id="{38629487-2722-4D94-8FF8-DBC0C13C97CB}"/>
                </a:ext>
              </a:extLst>
            </p:cNvPr>
            <p:cNvSpPr/>
            <p:nvPr/>
          </p:nvSpPr>
          <p:spPr>
            <a:xfrm>
              <a:off x="6925363" y="921396"/>
              <a:ext cx="9525" cy="9525"/>
            </a:xfrm>
            <a:custGeom>
              <a:avLst/>
              <a:gdLst>
                <a:gd name="connsiteX0" fmla="*/ 8837 w 9525"/>
                <a:gd name="connsiteY0" fmla="*/ 8244 h 9525"/>
                <a:gd name="connsiteX1" fmla="*/ 8837 w 9525"/>
                <a:gd name="connsiteY1" fmla="*/ 8244 h 9525"/>
              </a:gdLst>
              <a:ahLst/>
              <a:cxnLst>
                <a:cxn ang="0">
                  <a:pos x="connsiteX0" y="connsiteY0"/>
                </a:cxn>
                <a:cxn ang="0">
                  <a:pos x="connsiteX1" y="connsiteY1"/>
                </a:cxn>
              </a:cxnLst>
              <a:rect l="l" t="t" r="r" b="b"/>
              <a:pathLst>
                <a:path w="9525" h="9525">
                  <a:moveTo>
                    <a:pt x="8837" y="8244"/>
                  </a:moveTo>
                  <a:cubicBezTo>
                    <a:pt x="8837" y="7291"/>
                    <a:pt x="5027" y="6339"/>
                    <a:pt x="8837" y="8244"/>
                  </a:cubicBezTo>
                  <a:close/>
                </a:path>
              </a:pathLst>
            </a:custGeom>
            <a:grpFill/>
            <a:ln w="9525" cap="flat">
              <a:noFill/>
              <a:prstDash val="solid"/>
              <a:miter/>
            </a:ln>
          </p:spPr>
          <p:txBody>
            <a:bodyPr rtlCol="0" anchor="ctr"/>
            <a:lstStyle/>
            <a:p>
              <a:endParaRPr lang="en-US"/>
            </a:p>
          </p:txBody>
        </p:sp>
        <p:sp>
          <p:nvSpPr>
            <p:cNvPr id="2718" name="Freeform: Shape 2717">
              <a:extLst>
                <a:ext uri="{FF2B5EF4-FFF2-40B4-BE49-F238E27FC236}">
                  <a16:creationId xmlns:a16="http://schemas.microsoft.com/office/drawing/2014/main" xmlns="" id="{D5108A50-F772-4E34-9934-51A994B8E1E0}"/>
                </a:ext>
              </a:extLst>
            </p:cNvPr>
            <p:cNvSpPr/>
            <p:nvPr/>
          </p:nvSpPr>
          <p:spPr>
            <a:xfrm>
              <a:off x="7030879" y="7548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719" name="Freeform: Shape 2718">
              <a:extLst>
                <a:ext uri="{FF2B5EF4-FFF2-40B4-BE49-F238E27FC236}">
                  <a16:creationId xmlns:a16="http://schemas.microsoft.com/office/drawing/2014/main" xmlns="" id="{74E9B442-08B1-4AF7-B17B-4D5477B0F7DA}"/>
                </a:ext>
              </a:extLst>
            </p:cNvPr>
            <p:cNvSpPr/>
            <p:nvPr/>
          </p:nvSpPr>
          <p:spPr>
            <a:xfrm>
              <a:off x="6990874" y="804386"/>
              <a:ext cx="19050" cy="9525"/>
            </a:xfrm>
            <a:custGeom>
              <a:avLst/>
              <a:gdLst>
                <a:gd name="connsiteX0" fmla="*/ 7144 w 19050"/>
                <a:gd name="connsiteY0" fmla="*/ 7144 h 9525"/>
                <a:gd name="connsiteX1" fmla="*/ 11906 w 19050"/>
                <a:gd name="connsiteY1" fmla="*/ 10001 h 9525"/>
                <a:gd name="connsiteX2" fmla="*/ 7144 w 19050"/>
                <a:gd name="connsiteY2" fmla="*/ 7144 h 9525"/>
              </a:gdLst>
              <a:ahLst/>
              <a:cxnLst>
                <a:cxn ang="0">
                  <a:pos x="connsiteX0" y="connsiteY0"/>
                </a:cxn>
                <a:cxn ang="0">
                  <a:pos x="connsiteX1" y="connsiteY1"/>
                </a:cxn>
                <a:cxn ang="0">
                  <a:pos x="connsiteX2" y="connsiteY2"/>
                </a:cxn>
              </a:cxnLst>
              <a:rect l="l" t="t" r="r" b="b"/>
              <a:pathLst>
                <a:path w="19050" h="9525">
                  <a:moveTo>
                    <a:pt x="7144" y="7144"/>
                  </a:moveTo>
                  <a:cubicBezTo>
                    <a:pt x="10001" y="8096"/>
                    <a:pt x="9049" y="10001"/>
                    <a:pt x="11906" y="10001"/>
                  </a:cubicBezTo>
                  <a:cubicBezTo>
                    <a:pt x="10954" y="10001"/>
                    <a:pt x="9049" y="7144"/>
                    <a:pt x="7144" y="7144"/>
                  </a:cubicBezTo>
                  <a:close/>
                </a:path>
              </a:pathLst>
            </a:custGeom>
            <a:grpFill/>
            <a:ln w="9525" cap="flat">
              <a:noFill/>
              <a:prstDash val="solid"/>
              <a:miter/>
            </a:ln>
          </p:spPr>
          <p:txBody>
            <a:bodyPr rtlCol="0" anchor="ctr"/>
            <a:lstStyle/>
            <a:p>
              <a:endParaRPr lang="en-US"/>
            </a:p>
          </p:txBody>
        </p:sp>
        <p:sp>
          <p:nvSpPr>
            <p:cNvPr id="2720" name="Freeform: Shape 2719">
              <a:extLst>
                <a:ext uri="{FF2B5EF4-FFF2-40B4-BE49-F238E27FC236}">
                  <a16:creationId xmlns:a16="http://schemas.microsoft.com/office/drawing/2014/main" xmlns="" id="{B0FF18CB-6A3D-418F-81A5-3E056742DA8D}"/>
                </a:ext>
              </a:extLst>
            </p:cNvPr>
            <p:cNvSpPr/>
            <p:nvPr/>
          </p:nvSpPr>
          <p:spPr>
            <a:xfrm>
              <a:off x="7094696" y="7472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721" name="Freeform: Shape 2720">
              <a:extLst>
                <a:ext uri="{FF2B5EF4-FFF2-40B4-BE49-F238E27FC236}">
                  <a16:creationId xmlns:a16="http://schemas.microsoft.com/office/drawing/2014/main" xmlns="" id="{921E27ED-95C7-4734-A1AE-E95E4651D926}"/>
                </a:ext>
              </a:extLst>
            </p:cNvPr>
            <p:cNvSpPr/>
            <p:nvPr/>
          </p:nvSpPr>
          <p:spPr>
            <a:xfrm>
              <a:off x="6996589" y="8072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2722" name="Freeform: Shape 2721">
              <a:extLst>
                <a:ext uri="{FF2B5EF4-FFF2-40B4-BE49-F238E27FC236}">
                  <a16:creationId xmlns:a16="http://schemas.microsoft.com/office/drawing/2014/main" xmlns="" id="{48331852-1E88-4171-B593-5540957EE3B8}"/>
                </a:ext>
              </a:extLst>
            </p:cNvPr>
            <p:cNvSpPr/>
            <p:nvPr/>
          </p:nvSpPr>
          <p:spPr>
            <a:xfrm>
              <a:off x="7020401" y="76723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8096"/>
                    <a:pt x="8096" y="8096"/>
                  </a:cubicBezTo>
                  <a:cubicBezTo>
                    <a:pt x="8096" y="8096"/>
                    <a:pt x="7144" y="7144"/>
                    <a:pt x="7144" y="7144"/>
                  </a:cubicBezTo>
                  <a:close/>
                </a:path>
              </a:pathLst>
            </a:custGeom>
            <a:grpFill/>
            <a:ln w="9525" cap="flat">
              <a:noFill/>
              <a:prstDash val="solid"/>
              <a:miter/>
            </a:ln>
          </p:spPr>
          <p:txBody>
            <a:bodyPr rtlCol="0" anchor="ctr"/>
            <a:lstStyle/>
            <a:p>
              <a:endParaRPr lang="en-US"/>
            </a:p>
          </p:txBody>
        </p:sp>
        <p:sp>
          <p:nvSpPr>
            <p:cNvPr id="2723" name="Freeform: Shape 2722">
              <a:extLst>
                <a:ext uri="{FF2B5EF4-FFF2-40B4-BE49-F238E27FC236}">
                  <a16:creationId xmlns:a16="http://schemas.microsoft.com/office/drawing/2014/main" xmlns="" id="{3C32D8BF-24FF-481A-B3BF-FAED9910F343}"/>
                </a:ext>
              </a:extLst>
            </p:cNvPr>
            <p:cNvSpPr/>
            <p:nvPr/>
          </p:nvSpPr>
          <p:spPr>
            <a:xfrm>
              <a:off x="7031831" y="7624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724" name="Freeform: Shape 2723">
              <a:extLst>
                <a:ext uri="{FF2B5EF4-FFF2-40B4-BE49-F238E27FC236}">
                  <a16:creationId xmlns:a16="http://schemas.microsoft.com/office/drawing/2014/main" xmlns="" id="{F2F6A570-2D3A-4AE2-A150-3ACE828668CD}"/>
                </a:ext>
              </a:extLst>
            </p:cNvPr>
            <p:cNvSpPr/>
            <p:nvPr/>
          </p:nvSpPr>
          <p:spPr>
            <a:xfrm>
              <a:off x="7017826" y="773906"/>
              <a:ext cx="9525" cy="9525"/>
            </a:xfrm>
            <a:custGeom>
              <a:avLst/>
              <a:gdLst>
                <a:gd name="connsiteX0" fmla="*/ 7815 w 9525"/>
                <a:gd name="connsiteY0" fmla="*/ 7144 h 9525"/>
                <a:gd name="connsiteX1" fmla="*/ 7815 w 9525"/>
                <a:gd name="connsiteY1" fmla="*/ 7144 h 9525"/>
              </a:gdLst>
              <a:ahLst/>
              <a:cxnLst>
                <a:cxn ang="0">
                  <a:pos x="connsiteX0" y="connsiteY0"/>
                </a:cxn>
                <a:cxn ang="0">
                  <a:pos x="connsiteX1" y="connsiteY1"/>
                </a:cxn>
              </a:cxnLst>
              <a:rect l="l" t="t" r="r" b="b"/>
              <a:pathLst>
                <a:path w="9525" h="9525">
                  <a:moveTo>
                    <a:pt x="7815" y="7144"/>
                  </a:moveTo>
                  <a:cubicBezTo>
                    <a:pt x="5909" y="7144"/>
                    <a:pt x="8767" y="8096"/>
                    <a:pt x="7815" y="7144"/>
                  </a:cubicBezTo>
                  <a:close/>
                </a:path>
              </a:pathLst>
            </a:custGeom>
            <a:grpFill/>
            <a:ln w="9525" cap="flat">
              <a:noFill/>
              <a:prstDash val="solid"/>
              <a:miter/>
            </a:ln>
          </p:spPr>
          <p:txBody>
            <a:bodyPr rtlCol="0" anchor="ctr"/>
            <a:lstStyle/>
            <a:p>
              <a:endParaRPr lang="en-US"/>
            </a:p>
          </p:txBody>
        </p:sp>
        <p:sp>
          <p:nvSpPr>
            <p:cNvPr id="2725" name="Freeform: Shape 2724">
              <a:extLst>
                <a:ext uri="{FF2B5EF4-FFF2-40B4-BE49-F238E27FC236}">
                  <a16:creationId xmlns:a16="http://schemas.microsoft.com/office/drawing/2014/main" xmlns="" id="{CCD08D0C-08A0-4224-8DE9-86012CF37803}"/>
                </a:ext>
              </a:extLst>
            </p:cNvPr>
            <p:cNvSpPr/>
            <p:nvPr/>
          </p:nvSpPr>
          <p:spPr>
            <a:xfrm>
              <a:off x="7014686" y="7786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2726" name="Freeform: Shape 2725">
              <a:extLst>
                <a:ext uri="{FF2B5EF4-FFF2-40B4-BE49-F238E27FC236}">
                  <a16:creationId xmlns:a16="http://schemas.microsoft.com/office/drawing/2014/main" xmlns="" id="{ADCDFE1A-D9DA-47A5-9334-D52835210F69}"/>
                </a:ext>
              </a:extLst>
            </p:cNvPr>
            <p:cNvSpPr/>
            <p:nvPr/>
          </p:nvSpPr>
          <p:spPr>
            <a:xfrm>
              <a:off x="6944201" y="89963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8096"/>
                    <a:pt x="8096" y="8096"/>
                    <a:pt x="7144" y="7144"/>
                  </a:cubicBezTo>
                  <a:cubicBezTo>
                    <a:pt x="9049" y="8096"/>
                    <a:pt x="10001" y="9049"/>
                    <a:pt x="10001" y="8096"/>
                  </a:cubicBezTo>
                  <a:close/>
                </a:path>
              </a:pathLst>
            </a:custGeom>
            <a:grpFill/>
            <a:ln w="9525" cap="flat">
              <a:noFill/>
              <a:prstDash val="solid"/>
              <a:miter/>
            </a:ln>
          </p:spPr>
          <p:txBody>
            <a:bodyPr rtlCol="0" anchor="ctr"/>
            <a:lstStyle/>
            <a:p>
              <a:endParaRPr lang="en-US"/>
            </a:p>
          </p:txBody>
        </p:sp>
        <p:sp>
          <p:nvSpPr>
            <p:cNvPr id="2727" name="Freeform: Shape 2726">
              <a:extLst>
                <a:ext uri="{FF2B5EF4-FFF2-40B4-BE49-F238E27FC236}">
                  <a16:creationId xmlns:a16="http://schemas.microsoft.com/office/drawing/2014/main" xmlns="" id="{B692BE63-F2FE-4190-A904-BB82F319DA99}"/>
                </a:ext>
              </a:extLst>
            </p:cNvPr>
            <p:cNvSpPr/>
            <p:nvPr/>
          </p:nvSpPr>
          <p:spPr>
            <a:xfrm>
              <a:off x="7094696" y="7453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954"/>
                    <a:pt x="7144" y="8096"/>
                    <a:pt x="7144" y="7144"/>
                  </a:cubicBezTo>
                  <a:close/>
                </a:path>
              </a:pathLst>
            </a:custGeom>
            <a:grpFill/>
            <a:ln w="9525" cap="flat">
              <a:noFill/>
              <a:prstDash val="solid"/>
              <a:miter/>
            </a:ln>
          </p:spPr>
          <p:txBody>
            <a:bodyPr rtlCol="0" anchor="ctr"/>
            <a:lstStyle/>
            <a:p>
              <a:endParaRPr lang="en-US"/>
            </a:p>
          </p:txBody>
        </p:sp>
        <p:sp>
          <p:nvSpPr>
            <p:cNvPr id="2728" name="Freeform: Shape 2727">
              <a:extLst>
                <a:ext uri="{FF2B5EF4-FFF2-40B4-BE49-F238E27FC236}">
                  <a16:creationId xmlns:a16="http://schemas.microsoft.com/office/drawing/2014/main" xmlns="" id="{BAD55934-2FC5-4516-AED7-94172F9C5968}"/>
                </a:ext>
              </a:extLst>
            </p:cNvPr>
            <p:cNvSpPr/>
            <p:nvPr/>
          </p:nvSpPr>
          <p:spPr>
            <a:xfrm>
              <a:off x="7034265" y="79009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2729" name="Freeform: Shape 2728">
              <a:extLst>
                <a:ext uri="{FF2B5EF4-FFF2-40B4-BE49-F238E27FC236}">
                  <a16:creationId xmlns:a16="http://schemas.microsoft.com/office/drawing/2014/main" xmlns="" id="{C1A08556-8AB9-41AF-9586-C9A572549D58}"/>
                </a:ext>
              </a:extLst>
            </p:cNvPr>
            <p:cNvSpPr/>
            <p:nvPr/>
          </p:nvSpPr>
          <p:spPr>
            <a:xfrm>
              <a:off x="6960394" y="8615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2730" name="Freeform: Shape 2729">
              <a:extLst>
                <a:ext uri="{FF2B5EF4-FFF2-40B4-BE49-F238E27FC236}">
                  <a16:creationId xmlns:a16="http://schemas.microsoft.com/office/drawing/2014/main" xmlns="" id="{1641F91B-C2F7-4770-B9CE-A009CFA16EE3}"/>
                </a:ext>
              </a:extLst>
            </p:cNvPr>
            <p:cNvSpPr/>
            <p:nvPr/>
          </p:nvSpPr>
          <p:spPr>
            <a:xfrm>
              <a:off x="7030322" y="791856"/>
              <a:ext cx="9525" cy="9525"/>
            </a:xfrm>
            <a:custGeom>
              <a:avLst/>
              <a:gdLst>
                <a:gd name="connsiteX0" fmla="*/ 8653 w 9525"/>
                <a:gd name="connsiteY0" fmla="*/ 8244 h 9525"/>
                <a:gd name="connsiteX1" fmla="*/ 8653 w 9525"/>
                <a:gd name="connsiteY1" fmla="*/ 8244 h 9525"/>
              </a:gdLst>
              <a:ahLst/>
              <a:cxnLst>
                <a:cxn ang="0">
                  <a:pos x="connsiteX0" y="connsiteY0"/>
                </a:cxn>
                <a:cxn ang="0">
                  <a:pos x="connsiteX1" y="connsiteY1"/>
                </a:cxn>
              </a:cxnLst>
              <a:rect l="l" t="t" r="r" b="b"/>
              <a:pathLst>
                <a:path w="9525" h="9525">
                  <a:moveTo>
                    <a:pt x="8653" y="8244"/>
                  </a:moveTo>
                  <a:cubicBezTo>
                    <a:pt x="5796" y="6339"/>
                    <a:pt x="7700" y="7291"/>
                    <a:pt x="8653" y="8244"/>
                  </a:cubicBezTo>
                  <a:close/>
                </a:path>
              </a:pathLst>
            </a:custGeom>
            <a:grpFill/>
            <a:ln w="9525" cap="flat">
              <a:noFill/>
              <a:prstDash val="solid"/>
              <a:miter/>
            </a:ln>
          </p:spPr>
          <p:txBody>
            <a:bodyPr rtlCol="0" anchor="ctr"/>
            <a:lstStyle/>
            <a:p>
              <a:endParaRPr lang="en-US"/>
            </a:p>
          </p:txBody>
        </p:sp>
        <p:sp>
          <p:nvSpPr>
            <p:cNvPr id="2731" name="Freeform: Shape 2730">
              <a:extLst>
                <a:ext uri="{FF2B5EF4-FFF2-40B4-BE49-F238E27FC236}">
                  <a16:creationId xmlns:a16="http://schemas.microsoft.com/office/drawing/2014/main" xmlns="" id="{809A5DA8-0EB4-4F87-B678-A67E5C5DEB7D}"/>
                </a:ext>
              </a:extLst>
            </p:cNvPr>
            <p:cNvSpPr/>
            <p:nvPr/>
          </p:nvSpPr>
          <p:spPr>
            <a:xfrm>
              <a:off x="6944201" y="9005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2732" name="Freeform: Shape 2731">
              <a:extLst>
                <a:ext uri="{FF2B5EF4-FFF2-40B4-BE49-F238E27FC236}">
                  <a16:creationId xmlns:a16="http://schemas.microsoft.com/office/drawing/2014/main" xmlns="" id="{9F034869-BB1D-4928-A57D-72ED26DDFF69}"/>
                </a:ext>
              </a:extLst>
            </p:cNvPr>
            <p:cNvSpPr/>
            <p:nvPr/>
          </p:nvSpPr>
          <p:spPr>
            <a:xfrm>
              <a:off x="6918484" y="738125"/>
              <a:ext cx="190500" cy="200025"/>
            </a:xfrm>
            <a:custGeom>
              <a:avLst/>
              <a:gdLst>
                <a:gd name="connsiteX0" fmla="*/ 37624 w 190500"/>
                <a:gd name="connsiteY0" fmla="*/ 177227 h 200025"/>
                <a:gd name="connsiteX1" fmla="*/ 37624 w 190500"/>
                <a:gd name="connsiteY1" fmla="*/ 169607 h 200025"/>
                <a:gd name="connsiteX2" fmla="*/ 128111 w 190500"/>
                <a:gd name="connsiteY2" fmla="*/ 38162 h 200025"/>
                <a:gd name="connsiteX3" fmla="*/ 137636 w 190500"/>
                <a:gd name="connsiteY3" fmla="*/ 30542 h 200025"/>
                <a:gd name="connsiteX4" fmla="*/ 165259 w 190500"/>
                <a:gd name="connsiteY4" fmla="*/ 14349 h 200025"/>
                <a:gd name="connsiteX5" fmla="*/ 178594 w 190500"/>
                <a:gd name="connsiteY5" fmla="*/ 8634 h 200025"/>
                <a:gd name="connsiteX6" fmla="*/ 183356 w 190500"/>
                <a:gd name="connsiteY6" fmla="*/ 16254 h 200025"/>
                <a:gd name="connsiteX7" fmla="*/ 184309 w 190500"/>
                <a:gd name="connsiteY7" fmla="*/ 16254 h 200025"/>
                <a:gd name="connsiteX8" fmla="*/ 185261 w 190500"/>
                <a:gd name="connsiteY8" fmla="*/ 13397 h 200025"/>
                <a:gd name="connsiteX9" fmla="*/ 184309 w 190500"/>
                <a:gd name="connsiteY9" fmla="*/ 11492 h 200025"/>
                <a:gd name="connsiteX10" fmla="*/ 152876 w 190500"/>
                <a:gd name="connsiteY10" fmla="*/ 16254 h 200025"/>
                <a:gd name="connsiteX11" fmla="*/ 135731 w 190500"/>
                <a:gd name="connsiteY11" fmla="*/ 28637 h 200025"/>
                <a:gd name="connsiteX12" fmla="*/ 121444 w 190500"/>
                <a:gd name="connsiteY12" fmla="*/ 22922 h 200025"/>
                <a:gd name="connsiteX13" fmla="*/ 121444 w 190500"/>
                <a:gd name="connsiteY13" fmla="*/ 35304 h 200025"/>
                <a:gd name="connsiteX14" fmla="*/ 112871 w 190500"/>
                <a:gd name="connsiteY14" fmla="*/ 32447 h 200025"/>
                <a:gd name="connsiteX15" fmla="*/ 119539 w 190500"/>
                <a:gd name="connsiteY15" fmla="*/ 38162 h 200025"/>
                <a:gd name="connsiteX16" fmla="*/ 73819 w 190500"/>
                <a:gd name="connsiteY16" fmla="*/ 74357 h 200025"/>
                <a:gd name="connsiteX17" fmla="*/ 14764 w 190500"/>
                <a:gd name="connsiteY17" fmla="*/ 146747 h 200025"/>
                <a:gd name="connsiteX18" fmla="*/ 14764 w 190500"/>
                <a:gd name="connsiteY18" fmla="*/ 152462 h 200025"/>
                <a:gd name="connsiteX19" fmla="*/ 24289 w 190500"/>
                <a:gd name="connsiteY19" fmla="*/ 155319 h 200025"/>
                <a:gd name="connsiteX20" fmla="*/ 7144 w 190500"/>
                <a:gd name="connsiteY20" fmla="*/ 188657 h 200025"/>
                <a:gd name="connsiteX21" fmla="*/ 28099 w 190500"/>
                <a:gd name="connsiteY21" fmla="*/ 195324 h 200025"/>
                <a:gd name="connsiteX22" fmla="*/ 28099 w 190500"/>
                <a:gd name="connsiteY22" fmla="*/ 194372 h 200025"/>
                <a:gd name="connsiteX23" fmla="*/ 30004 w 190500"/>
                <a:gd name="connsiteY23" fmla="*/ 193419 h 200025"/>
                <a:gd name="connsiteX24" fmla="*/ 37624 w 190500"/>
                <a:gd name="connsiteY24" fmla="*/ 177227 h 200025"/>
                <a:gd name="connsiteX25" fmla="*/ 35719 w 190500"/>
                <a:gd name="connsiteY25" fmla="*/ 155319 h 200025"/>
                <a:gd name="connsiteX26" fmla="*/ 35719 w 190500"/>
                <a:gd name="connsiteY26" fmla="*/ 155319 h 200025"/>
                <a:gd name="connsiteX27" fmla="*/ 36671 w 190500"/>
                <a:gd name="connsiteY27" fmla="*/ 153414 h 200025"/>
                <a:gd name="connsiteX28" fmla="*/ 36671 w 190500"/>
                <a:gd name="connsiteY28" fmla="*/ 153414 h 200025"/>
                <a:gd name="connsiteX29" fmla="*/ 16669 w 190500"/>
                <a:gd name="connsiteY29" fmla="*/ 150557 h 200025"/>
                <a:gd name="connsiteX30" fmla="*/ 16669 w 190500"/>
                <a:gd name="connsiteY30" fmla="*/ 150557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0500" h="200025">
                  <a:moveTo>
                    <a:pt x="37624" y="177227"/>
                  </a:moveTo>
                  <a:cubicBezTo>
                    <a:pt x="40481" y="170559"/>
                    <a:pt x="16669" y="165797"/>
                    <a:pt x="37624" y="169607"/>
                  </a:cubicBezTo>
                  <a:cubicBezTo>
                    <a:pt x="28099" y="176274"/>
                    <a:pt x="130016" y="40067"/>
                    <a:pt x="128111" y="38162"/>
                  </a:cubicBezTo>
                  <a:cubicBezTo>
                    <a:pt x="137636" y="52449"/>
                    <a:pt x="140494" y="31494"/>
                    <a:pt x="137636" y="30542"/>
                  </a:cubicBezTo>
                  <a:cubicBezTo>
                    <a:pt x="138589" y="39114"/>
                    <a:pt x="167164" y="14349"/>
                    <a:pt x="165259" y="14349"/>
                  </a:cubicBezTo>
                  <a:cubicBezTo>
                    <a:pt x="168116" y="20064"/>
                    <a:pt x="173831" y="21969"/>
                    <a:pt x="178594" y="8634"/>
                  </a:cubicBezTo>
                  <a:cubicBezTo>
                    <a:pt x="181451" y="13397"/>
                    <a:pt x="182404" y="11492"/>
                    <a:pt x="183356" y="16254"/>
                  </a:cubicBezTo>
                  <a:cubicBezTo>
                    <a:pt x="183356" y="10539"/>
                    <a:pt x="184309" y="10539"/>
                    <a:pt x="184309" y="16254"/>
                  </a:cubicBezTo>
                  <a:cubicBezTo>
                    <a:pt x="183356" y="18159"/>
                    <a:pt x="185261" y="4824"/>
                    <a:pt x="185261" y="13397"/>
                  </a:cubicBezTo>
                  <a:cubicBezTo>
                    <a:pt x="184309" y="12444"/>
                    <a:pt x="183356" y="12444"/>
                    <a:pt x="184309" y="11492"/>
                  </a:cubicBezTo>
                  <a:cubicBezTo>
                    <a:pt x="179546" y="-891"/>
                    <a:pt x="152876" y="17207"/>
                    <a:pt x="152876" y="16254"/>
                  </a:cubicBezTo>
                  <a:cubicBezTo>
                    <a:pt x="137636" y="21017"/>
                    <a:pt x="136684" y="14349"/>
                    <a:pt x="135731" y="28637"/>
                  </a:cubicBezTo>
                  <a:cubicBezTo>
                    <a:pt x="130016" y="29589"/>
                    <a:pt x="130969" y="24827"/>
                    <a:pt x="121444" y="22922"/>
                  </a:cubicBezTo>
                  <a:cubicBezTo>
                    <a:pt x="122396" y="33399"/>
                    <a:pt x="123349" y="21017"/>
                    <a:pt x="121444" y="35304"/>
                  </a:cubicBezTo>
                  <a:cubicBezTo>
                    <a:pt x="121444" y="34352"/>
                    <a:pt x="112871" y="31494"/>
                    <a:pt x="112871" y="32447"/>
                  </a:cubicBezTo>
                  <a:cubicBezTo>
                    <a:pt x="117634" y="36257"/>
                    <a:pt x="114776" y="33399"/>
                    <a:pt x="119539" y="38162"/>
                  </a:cubicBezTo>
                  <a:cubicBezTo>
                    <a:pt x="111919" y="32447"/>
                    <a:pt x="89059" y="76262"/>
                    <a:pt x="73819" y="74357"/>
                  </a:cubicBezTo>
                  <a:cubicBezTo>
                    <a:pt x="74771" y="74357"/>
                    <a:pt x="25241" y="152462"/>
                    <a:pt x="14764" y="146747"/>
                  </a:cubicBezTo>
                  <a:cubicBezTo>
                    <a:pt x="22384" y="153414"/>
                    <a:pt x="17621" y="149604"/>
                    <a:pt x="14764" y="152462"/>
                  </a:cubicBezTo>
                  <a:cubicBezTo>
                    <a:pt x="23336" y="155319"/>
                    <a:pt x="14764" y="151509"/>
                    <a:pt x="24289" y="155319"/>
                  </a:cubicBezTo>
                  <a:cubicBezTo>
                    <a:pt x="20479" y="154367"/>
                    <a:pt x="9049" y="184847"/>
                    <a:pt x="7144" y="188657"/>
                  </a:cubicBezTo>
                  <a:cubicBezTo>
                    <a:pt x="9049" y="192467"/>
                    <a:pt x="28099" y="195324"/>
                    <a:pt x="28099" y="195324"/>
                  </a:cubicBezTo>
                  <a:cubicBezTo>
                    <a:pt x="28099" y="194372"/>
                    <a:pt x="25241" y="191514"/>
                    <a:pt x="28099" y="194372"/>
                  </a:cubicBezTo>
                  <a:cubicBezTo>
                    <a:pt x="27146" y="192467"/>
                    <a:pt x="27146" y="192467"/>
                    <a:pt x="30004" y="193419"/>
                  </a:cubicBezTo>
                  <a:cubicBezTo>
                    <a:pt x="27146" y="182942"/>
                    <a:pt x="34766" y="181989"/>
                    <a:pt x="37624" y="177227"/>
                  </a:cubicBezTo>
                  <a:close/>
                  <a:moveTo>
                    <a:pt x="35719" y="155319"/>
                  </a:moveTo>
                  <a:cubicBezTo>
                    <a:pt x="35719" y="155319"/>
                    <a:pt x="35719" y="156272"/>
                    <a:pt x="35719" y="155319"/>
                  </a:cubicBezTo>
                  <a:close/>
                  <a:moveTo>
                    <a:pt x="36671" y="153414"/>
                  </a:moveTo>
                  <a:cubicBezTo>
                    <a:pt x="35719" y="153414"/>
                    <a:pt x="31909" y="153414"/>
                    <a:pt x="36671" y="153414"/>
                  </a:cubicBezTo>
                  <a:close/>
                  <a:moveTo>
                    <a:pt x="16669" y="150557"/>
                  </a:moveTo>
                  <a:cubicBezTo>
                    <a:pt x="16669" y="149604"/>
                    <a:pt x="20479" y="151509"/>
                    <a:pt x="16669" y="150557"/>
                  </a:cubicBezTo>
                  <a:close/>
                </a:path>
              </a:pathLst>
            </a:custGeom>
            <a:grpFill/>
            <a:ln w="9525" cap="flat">
              <a:noFill/>
              <a:prstDash val="solid"/>
              <a:miter/>
            </a:ln>
          </p:spPr>
          <p:txBody>
            <a:bodyPr rtlCol="0" anchor="ctr"/>
            <a:lstStyle/>
            <a:p>
              <a:endParaRPr lang="en-US"/>
            </a:p>
          </p:txBody>
        </p:sp>
        <p:sp>
          <p:nvSpPr>
            <p:cNvPr id="2733" name="Freeform: Shape 2732">
              <a:extLst>
                <a:ext uri="{FF2B5EF4-FFF2-40B4-BE49-F238E27FC236}">
                  <a16:creationId xmlns:a16="http://schemas.microsoft.com/office/drawing/2014/main" xmlns="" id="{F72CFF63-A6A7-407E-94E7-FA8A0147850F}"/>
                </a:ext>
              </a:extLst>
            </p:cNvPr>
            <p:cNvSpPr/>
            <p:nvPr/>
          </p:nvSpPr>
          <p:spPr>
            <a:xfrm>
              <a:off x="6930866" y="8834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9049" y="7144"/>
                    <a:pt x="7144" y="7144"/>
                  </a:cubicBezTo>
                  <a:close/>
                </a:path>
              </a:pathLst>
            </a:custGeom>
            <a:grpFill/>
            <a:ln w="9525" cap="flat">
              <a:noFill/>
              <a:prstDash val="solid"/>
              <a:miter/>
            </a:ln>
          </p:spPr>
          <p:txBody>
            <a:bodyPr rtlCol="0" anchor="ctr"/>
            <a:lstStyle/>
            <a:p>
              <a:endParaRPr lang="en-US"/>
            </a:p>
          </p:txBody>
        </p:sp>
        <p:sp>
          <p:nvSpPr>
            <p:cNvPr id="2734" name="Freeform: Shape 2733">
              <a:extLst>
                <a:ext uri="{FF2B5EF4-FFF2-40B4-BE49-F238E27FC236}">
                  <a16:creationId xmlns:a16="http://schemas.microsoft.com/office/drawing/2014/main" xmlns="" id="{BCEE0FAB-9558-4232-AA5B-72FE170ECFE3}"/>
                </a:ext>
              </a:extLst>
            </p:cNvPr>
            <p:cNvSpPr/>
            <p:nvPr/>
          </p:nvSpPr>
          <p:spPr>
            <a:xfrm>
              <a:off x="7064216" y="74586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2735" name="Freeform: Shape 2734">
              <a:extLst>
                <a:ext uri="{FF2B5EF4-FFF2-40B4-BE49-F238E27FC236}">
                  <a16:creationId xmlns:a16="http://schemas.microsoft.com/office/drawing/2014/main" xmlns="" id="{AB5E4ECC-9EF2-469A-AC43-599BC568912E}"/>
                </a:ext>
              </a:extLst>
            </p:cNvPr>
            <p:cNvSpPr/>
            <p:nvPr/>
          </p:nvSpPr>
          <p:spPr>
            <a:xfrm>
              <a:off x="6960500" y="86344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7144"/>
                    <a:pt x="7990" y="7144"/>
                    <a:pt x="7990" y="7144"/>
                  </a:cubicBezTo>
                  <a:close/>
                </a:path>
              </a:pathLst>
            </a:custGeom>
            <a:grpFill/>
            <a:ln w="9525" cap="flat">
              <a:noFill/>
              <a:prstDash val="solid"/>
              <a:miter/>
            </a:ln>
          </p:spPr>
          <p:txBody>
            <a:bodyPr rtlCol="0" anchor="ctr"/>
            <a:lstStyle/>
            <a:p>
              <a:endParaRPr lang="en-US"/>
            </a:p>
          </p:txBody>
        </p:sp>
        <p:sp>
          <p:nvSpPr>
            <p:cNvPr id="2736" name="Freeform: Shape 2735">
              <a:extLst>
                <a:ext uri="{FF2B5EF4-FFF2-40B4-BE49-F238E27FC236}">
                  <a16:creationId xmlns:a16="http://schemas.microsoft.com/office/drawing/2014/main" xmlns="" id="{9D153F72-1A52-4FB6-8E48-3ED5B65B588B}"/>
                </a:ext>
              </a:extLst>
            </p:cNvPr>
            <p:cNvSpPr/>
            <p:nvPr/>
          </p:nvSpPr>
          <p:spPr>
            <a:xfrm>
              <a:off x="7076599" y="75104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2737" name="Freeform: Shape 2736">
              <a:extLst>
                <a:ext uri="{FF2B5EF4-FFF2-40B4-BE49-F238E27FC236}">
                  <a16:creationId xmlns:a16="http://schemas.microsoft.com/office/drawing/2014/main" xmlns="" id="{0F526C97-B4A9-4CDC-8585-28FBE2A15B9A}"/>
                </a:ext>
              </a:extLst>
            </p:cNvPr>
            <p:cNvSpPr/>
            <p:nvPr/>
          </p:nvSpPr>
          <p:spPr>
            <a:xfrm>
              <a:off x="7081361" y="75009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738" name="Freeform: Shape 2737">
              <a:extLst>
                <a:ext uri="{FF2B5EF4-FFF2-40B4-BE49-F238E27FC236}">
                  <a16:creationId xmlns:a16="http://schemas.microsoft.com/office/drawing/2014/main" xmlns="" id="{47461D8C-9F74-4F92-B026-9F40FE3C3C6D}"/>
                </a:ext>
              </a:extLst>
            </p:cNvPr>
            <p:cNvSpPr/>
            <p:nvPr/>
          </p:nvSpPr>
          <p:spPr>
            <a:xfrm>
              <a:off x="7083795" y="748400"/>
              <a:ext cx="9525" cy="9525"/>
            </a:xfrm>
            <a:custGeom>
              <a:avLst/>
              <a:gdLst>
                <a:gd name="connsiteX0" fmla="*/ 7567 w 9525"/>
                <a:gd name="connsiteY0" fmla="*/ 8837 h 9525"/>
                <a:gd name="connsiteX1" fmla="*/ 7567 w 9525"/>
                <a:gd name="connsiteY1" fmla="*/ 8837 h 9525"/>
              </a:gdLst>
              <a:ahLst/>
              <a:cxnLst>
                <a:cxn ang="0">
                  <a:pos x="connsiteX0" y="connsiteY0"/>
                </a:cxn>
                <a:cxn ang="0">
                  <a:pos x="connsiteX1" y="connsiteY1"/>
                </a:cxn>
              </a:cxnLst>
              <a:rect l="l" t="t" r="r" b="b"/>
              <a:pathLst>
                <a:path w="9525" h="9525">
                  <a:moveTo>
                    <a:pt x="7567" y="8837"/>
                  </a:moveTo>
                  <a:cubicBezTo>
                    <a:pt x="7567" y="8837"/>
                    <a:pt x="6615" y="5027"/>
                    <a:pt x="7567" y="8837"/>
                  </a:cubicBezTo>
                  <a:close/>
                </a:path>
              </a:pathLst>
            </a:custGeom>
            <a:grpFill/>
            <a:ln w="9525" cap="flat">
              <a:noFill/>
              <a:prstDash val="solid"/>
              <a:miter/>
            </a:ln>
          </p:spPr>
          <p:txBody>
            <a:bodyPr rtlCol="0" anchor="ctr"/>
            <a:lstStyle/>
            <a:p>
              <a:endParaRPr lang="en-US"/>
            </a:p>
          </p:txBody>
        </p:sp>
        <p:sp>
          <p:nvSpPr>
            <p:cNvPr id="2739" name="Freeform: Shape 2738">
              <a:extLst>
                <a:ext uri="{FF2B5EF4-FFF2-40B4-BE49-F238E27FC236}">
                  <a16:creationId xmlns:a16="http://schemas.microsoft.com/office/drawing/2014/main" xmlns="" id="{E06FA145-E366-43BE-A761-C78C39A1C699}"/>
                </a:ext>
              </a:extLst>
            </p:cNvPr>
            <p:cNvSpPr/>
            <p:nvPr/>
          </p:nvSpPr>
          <p:spPr>
            <a:xfrm>
              <a:off x="7044214" y="7767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2740" name="Freeform: Shape 2739">
              <a:extLst>
                <a:ext uri="{FF2B5EF4-FFF2-40B4-BE49-F238E27FC236}">
                  <a16:creationId xmlns:a16="http://schemas.microsoft.com/office/drawing/2014/main" xmlns="" id="{6F1A56E6-8678-45BA-8B01-44775D377305}"/>
                </a:ext>
              </a:extLst>
            </p:cNvPr>
            <p:cNvSpPr/>
            <p:nvPr/>
          </p:nvSpPr>
          <p:spPr>
            <a:xfrm>
              <a:off x="7051834" y="76247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8096" y="9049"/>
                    <a:pt x="8096" y="9049"/>
                    <a:pt x="7144" y="7144"/>
                  </a:cubicBezTo>
                  <a:close/>
                </a:path>
              </a:pathLst>
            </a:custGeom>
            <a:grpFill/>
            <a:ln w="9525" cap="flat">
              <a:noFill/>
              <a:prstDash val="solid"/>
              <a:miter/>
            </a:ln>
          </p:spPr>
          <p:txBody>
            <a:bodyPr rtlCol="0" anchor="ctr"/>
            <a:lstStyle/>
            <a:p>
              <a:endParaRPr lang="en-US"/>
            </a:p>
          </p:txBody>
        </p:sp>
        <p:sp>
          <p:nvSpPr>
            <p:cNvPr id="2741" name="Freeform: Shape 2740">
              <a:extLst>
                <a:ext uri="{FF2B5EF4-FFF2-40B4-BE49-F238E27FC236}">
                  <a16:creationId xmlns:a16="http://schemas.microsoft.com/office/drawing/2014/main" xmlns="" id="{F62010F1-029A-4ECB-A8DF-FC559308D4A8}"/>
                </a:ext>
              </a:extLst>
            </p:cNvPr>
            <p:cNvSpPr/>
            <p:nvPr/>
          </p:nvSpPr>
          <p:spPr>
            <a:xfrm>
              <a:off x="7034689" y="7900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742" name="Freeform: Shape 2741">
              <a:extLst>
                <a:ext uri="{FF2B5EF4-FFF2-40B4-BE49-F238E27FC236}">
                  <a16:creationId xmlns:a16="http://schemas.microsoft.com/office/drawing/2014/main" xmlns="" id="{E9796281-E537-4E64-BB8F-BC4912D3CFD2}"/>
                </a:ext>
              </a:extLst>
            </p:cNvPr>
            <p:cNvSpPr/>
            <p:nvPr/>
          </p:nvSpPr>
          <p:spPr>
            <a:xfrm>
              <a:off x="7051834" y="76438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743" name="Freeform: Shape 2742">
              <a:extLst>
                <a:ext uri="{FF2B5EF4-FFF2-40B4-BE49-F238E27FC236}">
                  <a16:creationId xmlns:a16="http://schemas.microsoft.com/office/drawing/2014/main" xmlns="" id="{D0E460D3-26FC-4921-9E0F-FA3E031A5980}"/>
                </a:ext>
              </a:extLst>
            </p:cNvPr>
            <p:cNvSpPr/>
            <p:nvPr/>
          </p:nvSpPr>
          <p:spPr>
            <a:xfrm>
              <a:off x="7097554" y="7462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2744" name="Freeform: Shape 2743">
              <a:extLst>
                <a:ext uri="{FF2B5EF4-FFF2-40B4-BE49-F238E27FC236}">
                  <a16:creationId xmlns:a16="http://schemas.microsoft.com/office/drawing/2014/main" xmlns="" id="{6EAC1693-D4E1-44C2-ACDC-CED8F018992B}"/>
                </a:ext>
              </a:extLst>
            </p:cNvPr>
            <p:cNvSpPr/>
            <p:nvPr/>
          </p:nvSpPr>
          <p:spPr>
            <a:xfrm>
              <a:off x="7097554" y="7462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745" name="Freeform: Shape 2744">
              <a:extLst>
                <a:ext uri="{FF2B5EF4-FFF2-40B4-BE49-F238E27FC236}">
                  <a16:creationId xmlns:a16="http://schemas.microsoft.com/office/drawing/2014/main" xmlns="" id="{9689A726-C06E-4FA3-B6A7-8E0537084D1C}"/>
                </a:ext>
              </a:extLst>
            </p:cNvPr>
            <p:cNvSpPr/>
            <p:nvPr/>
          </p:nvSpPr>
          <p:spPr>
            <a:xfrm>
              <a:off x="7097554" y="7453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2746" name="Freeform: Shape 2745">
              <a:extLst>
                <a:ext uri="{FF2B5EF4-FFF2-40B4-BE49-F238E27FC236}">
                  <a16:creationId xmlns:a16="http://schemas.microsoft.com/office/drawing/2014/main" xmlns="" id="{7E6EF841-5822-4343-8B21-C78136DD4430}"/>
                </a:ext>
              </a:extLst>
            </p:cNvPr>
            <p:cNvSpPr/>
            <p:nvPr/>
          </p:nvSpPr>
          <p:spPr>
            <a:xfrm>
              <a:off x="7092791" y="74628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8096" y="8096"/>
                    <a:pt x="8096" y="8096"/>
                    <a:pt x="7144" y="7144"/>
                  </a:cubicBezTo>
                  <a:close/>
                </a:path>
              </a:pathLst>
            </a:custGeom>
            <a:grpFill/>
            <a:ln w="9525" cap="flat">
              <a:noFill/>
              <a:prstDash val="solid"/>
              <a:miter/>
            </a:ln>
          </p:spPr>
          <p:txBody>
            <a:bodyPr rtlCol="0" anchor="ctr"/>
            <a:lstStyle/>
            <a:p>
              <a:endParaRPr lang="en-US"/>
            </a:p>
          </p:txBody>
        </p:sp>
        <p:sp>
          <p:nvSpPr>
            <p:cNvPr id="2747" name="Freeform: Shape 2746">
              <a:extLst>
                <a:ext uri="{FF2B5EF4-FFF2-40B4-BE49-F238E27FC236}">
                  <a16:creationId xmlns:a16="http://schemas.microsoft.com/office/drawing/2014/main" xmlns="" id="{6BE34880-2FBD-4605-BE34-254759B39260}"/>
                </a:ext>
              </a:extLst>
            </p:cNvPr>
            <p:cNvSpPr/>
            <p:nvPr/>
          </p:nvSpPr>
          <p:spPr>
            <a:xfrm>
              <a:off x="7091839" y="7472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1906" y="9049"/>
                    <a:pt x="7144" y="8096"/>
                    <a:pt x="7144" y="7144"/>
                  </a:cubicBezTo>
                  <a:close/>
                </a:path>
              </a:pathLst>
            </a:custGeom>
            <a:grpFill/>
            <a:ln w="9525" cap="flat">
              <a:noFill/>
              <a:prstDash val="solid"/>
              <a:miter/>
            </a:ln>
          </p:spPr>
          <p:txBody>
            <a:bodyPr rtlCol="0" anchor="ctr"/>
            <a:lstStyle/>
            <a:p>
              <a:endParaRPr lang="en-US"/>
            </a:p>
          </p:txBody>
        </p:sp>
        <p:sp>
          <p:nvSpPr>
            <p:cNvPr id="2748" name="Freeform: Shape 2747">
              <a:extLst>
                <a:ext uri="{FF2B5EF4-FFF2-40B4-BE49-F238E27FC236}">
                  <a16:creationId xmlns:a16="http://schemas.microsoft.com/office/drawing/2014/main" xmlns="" id="{B6C52633-50C8-4FBC-ADFD-27337D204268}"/>
                </a:ext>
              </a:extLst>
            </p:cNvPr>
            <p:cNvSpPr/>
            <p:nvPr/>
          </p:nvSpPr>
          <p:spPr>
            <a:xfrm>
              <a:off x="7082314" y="735912"/>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9049" y="6085"/>
                    <a:pt x="8096" y="7990"/>
                    <a:pt x="7144" y="7990"/>
                  </a:cubicBezTo>
                  <a:close/>
                </a:path>
              </a:pathLst>
            </a:custGeom>
            <a:grpFill/>
            <a:ln w="9525" cap="flat">
              <a:noFill/>
              <a:prstDash val="solid"/>
              <a:miter/>
            </a:ln>
          </p:spPr>
          <p:txBody>
            <a:bodyPr rtlCol="0" anchor="ctr"/>
            <a:lstStyle/>
            <a:p>
              <a:endParaRPr lang="en-US"/>
            </a:p>
          </p:txBody>
        </p:sp>
        <p:sp>
          <p:nvSpPr>
            <p:cNvPr id="2749" name="Freeform: Shape 2748">
              <a:extLst>
                <a:ext uri="{FF2B5EF4-FFF2-40B4-BE49-F238E27FC236}">
                  <a16:creationId xmlns:a16="http://schemas.microsoft.com/office/drawing/2014/main" xmlns="" id="{D9B27546-DC56-4D5F-A44A-F048417442FC}"/>
                </a:ext>
              </a:extLst>
            </p:cNvPr>
            <p:cNvSpPr/>
            <p:nvPr/>
          </p:nvSpPr>
          <p:spPr>
            <a:xfrm>
              <a:off x="7077551" y="734853"/>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8096"/>
                    <a:pt x="7144" y="7144"/>
                    <a:pt x="7144" y="7144"/>
                  </a:cubicBezTo>
                  <a:cubicBezTo>
                    <a:pt x="8096" y="8096"/>
                    <a:pt x="8096" y="8096"/>
                    <a:pt x="8096" y="9049"/>
                  </a:cubicBezTo>
                  <a:close/>
                </a:path>
              </a:pathLst>
            </a:custGeom>
            <a:grpFill/>
            <a:ln w="9525" cap="flat">
              <a:noFill/>
              <a:prstDash val="solid"/>
              <a:miter/>
            </a:ln>
          </p:spPr>
          <p:txBody>
            <a:bodyPr rtlCol="0" anchor="ctr"/>
            <a:lstStyle/>
            <a:p>
              <a:endParaRPr lang="en-US"/>
            </a:p>
          </p:txBody>
        </p:sp>
        <p:sp>
          <p:nvSpPr>
            <p:cNvPr id="2750" name="Freeform: Shape 2749">
              <a:extLst>
                <a:ext uri="{FF2B5EF4-FFF2-40B4-BE49-F238E27FC236}">
                  <a16:creationId xmlns:a16="http://schemas.microsoft.com/office/drawing/2014/main" xmlns="" id="{70C5D7D4-95E2-4306-9478-8112D045A87C}"/>
                </a:ext>
              </a:extLst>
            </p:cNvPr>
            <p:cNvSpPr/>
            <p:nvPr/>
          </p:nvSpPr>
          <p:spPr>
            <a:xfrm>
              <a:off x="7054691" y="745331"/>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lnTo>
                    <a:pt x="7144" y="7144"/>
                  </a:lnTo>
                  <a:cubicBezTo>
                    <a:pt x="7144" y="8096"/>
                    <a:pt x="7144" y="8096"/>
                    <a:pt x="8096" y="9049"/>
                  </a:cubicBezTo>
                  <a:close/>
                </a:path>
              </a:pathLst>
            </a:custGeom>
            <a:grpFill/>
            <a:ln w="9525" cap="flat">
              <a:noFill/>
              <a:prstDash val="solid"/>
              <a:miter/>
            </a:ln>
          </p:spPr>
          <p:txBody>
            <a:bodyPr rtlCol="0" anchor="ctr"/>
            <a:lstStyle/>
            <a:p>
              <a:endParaRPr lang="en-US"/>
            </a:p>
          </p:txBody>
        </p:sp>
        <p:sp>
          <p:nvSpPr>
            <p:cNvPr id="2751" name="Freeform: Shape 2750">
              <a:extLst>
                <a:ext uri="{FF2B5EF4-FFF2-40B4-BE49-F238E27FC236}">
                  <a16:creationId xmlns:a16="http://schemas.microsoft.com/office/drawing/2014/main" xmlns="" id="{6CF68111-7236-4597-A9A7-691063847374}"/>
                </a:ext>
              </a:extLst>
            </p:cNvPr>
            <p:cNvSpPr/>
            <p:nvPr/>
          </p:nvSpPr>
          <p:spPr>
            <a:xfrm>
              <a:off x="7058372" y="761523"/>
              <a:ext cx="9525" cy="9525"/>
            </a:xfrm>
            <a:custGeom>
              <a:avLst/>
              <a:gdLst>
                <a:gd name="connsiteX0" fmla="*/ 7273 w 9525"/>
                <a:gd name="connsiteY0" fmla="*/ 7144 h 9525"/>
                <a:gd name="connsiteX1" fmla="*/ 7273 w 9525"/>
                <a:gd name="connsiteY1" fmla="*/ 7144 h 9525"/>
              </a:gdLst>
              <a:ahLst/>
              <a:cxnLst>
                <a:cxn ang="0">
                  <a:pos x="connsiteX0" y="connsiteY0"/>
                </a:cxn>
                <a:cxn ang="0">
                  <a:pos x="connsiteX1" y="connsiteY1"/>
                </a:cxn>
              </a:cxnLst>
              <a:rect l="l" t="t" r="r" b="b"/>
              <a:pathLst>
                <a:path w="9525" h="9525">
                  <a:moveTo>
                    <a:pt x="7273" y="7144"/>
                  </a:moveTo>
                  <a:cubicBezTo>
                    <a:pt x="11083" y="8096"/>
                    <a:pt x="6320" y="7144"/>
                    <a:pt x="7273" y="7144"/>
                  </a:cubicBezTo>
                  <a:close/>
                </a:path>
              </a:pathLst>
            </a:custGeom>
            <a:grpFill/>
            <a:ln w="9525" cap="flat">
              <a:noFill/>
              <a:prstDash val="solid"/>
              <a:miter/>
            </a:ln>
          </p:spPr>
          <p:txBody>
            <a:bodyPr rtlCol="0" anchor="ctr"/>
            <a:lstStyle/>
            <a:p>
              <a:endParaRPr lang="en-US"/>
            </a:p>
          </p:txBody>
        </p:sp>
        <p:sp>
          <p:nvSpPr>
            <p:cNvPr id="2752" name="Freeform: Shape 2751">
              <a:extLst>
                <a:ext uri="{FF2B5EF4-FFF2-40B4-BE49-F238E27FC236}">
                  <a16:creationId xmlns:a16="http://schemas.microsoft.com/office/drawing/2014/main" xmlns="" id="{1ABA19E2-35EE-4EB7-BB48-8E1422FC5A12}"/>
                </a:ext>
              </a:extLst>
            </p:cNvPr>
            <p:cNvSpPr/>
            <p:nvPr/>
          </p:nvSpPr>
          <p:spPr>
            <a:xfrm>
              <a:off x="7045844" y="747079"/>
              <a:ext cx="9525" cy="9525"/>
            </a:xfrm>
            <a:custGeom>
              <a:avLst/>
              <a:gdLst>
                <a:gd name="connsiteX0" fmla="*/ 7419 w 9525"/>
                <a:gd name="connsiteY0" fmla="*/ 7301 h 9525"/>
                <a:gd name="connsiteX1" fmla="*/ 7419 w 9525"/>
                <a:gd name="connsiteY1" fmla="*/ 7301 h 9525"/>
              </a:gdLst>
              <a:ahLst/>
              <a:cxnLst>
                <a:cxn ang="0">
                  <a:pos x="connsiteX0" y="connsiteY0"/>
                </a:cxn>
                <a:cxn ang="0">
                  <a:pos x="connsiteX1" y="connsiteY1"/>
                </a:cxn>
              </a:cxnLst>
              <a:rect l="l" t="t" r="r" b="b"/>
              <a:pathLst>
                <a:path w="9525" h="9525">
                  <a:moveTo>
                    <a:pt x="7419" y="7301"/>
                  </a:moveTo>
                  <a:cubicBezTo>
                    <a:pt x="8371" y="6348"/>
                    <a:pt x="6466" y="10158"/>
                    <a:pt x="7419" y="7301"/>
                  </a:cubicBezTo>
                  <a:close/>
                </a:path>
              </a:pathLst>
            </a:custGeom>
            <a:grpFill/>
            <a:ln w="9525" cap="flat">
              <a:noFill/>
              <a:prstDash val="solid"/>
              <a:miter/>
            </a:ln>
          </p:spPr>
          <p:txBody>
            <a:bodyPr rtlCol="0" anchor="ctr"/>
            <a:lstStyle/>
            <a:p>
              <a:endParaRPr lang="en-US"/>
            </a:p>
          </p:txBody>
        </p:sp>
        <p:sp>
          <p:nvSpPr>
            <p:cNvPr id="2753" name="Freeform: Shape 2752">
              <a:extLst>
                <a:ext uri="{FF2B5EF4-FFF2-40B4-BE49-F238E27FC236}">
                  <a16:creationId xmlns:a16="http://schemas.microsoft.com/office/drawing/2014/main" xmlns="" id="{B33C1469-B0E8-4A54-B7C8-88FC7F2520C3}"/>
                </a:ext>
              </a:extLst>
            </p:cNvPr>
            <p:cNvSpPr/>
            <p:nvPr/>
          </p:nvSpPr>
          <p:spPr>
            <a:xfrm>
              <a:off x="7012781" y="776122"/>
              <a:ext cx="9525" cy="9525"/>
            </a:xfrm>
            <a:custGeom>
              <a:avLst/>
              <a:gdLst>
                <a:gd name="connsiteX0" fmla="*/ 7144 w 9525"/>
                <a:gd name="connsiteY0" fmla="*/ 7785 h 9525"/>
                <a:gd name="connsiteX1" fmla="*/ 10001 w 9525"/>
                <a:gd name="connsiteY1" fmla="*/ 9690 h 9525"/>
                <a:gd name="connsiteX2" fmla="*/ 7144 w 9525"/>
                <a:gd name="connsiteY2" fmla="*/ 7785 h 9525"/>
              </a:gdLst>
              <a:ahLst/>
              <a:cxnLst>
                <a:cxn ang="0">
                  <a:pos x="connsiteX0" y="connsiteY0"/>
                </a:cxn>
                <a:cxn ang="0">
                  <a:pos x="connsiteX1" y="connsiteY1"/>
                </a:cxn>
                <a:cxn ang="0">
                  <a:pos x="connsiteX2" y="connsiteY2"/>
                </a:cxn>
              </a:cxnLst>
              <a:rect l="l" t="t" r="r" b="b"/>
              <a:pathLst>
                <a:path w="9525" h="9525">
                  <a:moveTo>
                    <a:pt x="7144" y="7785"/>
                  </a:moveTo>
                  <a:lnTo>
                    <a:pt x="10001" y="9690"/>
                  </a:lnTo>
                  <a:cubicBezTo>
                    <a:pt x="10001" y="8737"/>
                    <a:pt x="7144" y="5880"/>
                    <a:pt x="7144" y="7785"/>
                  </a:cubicBezTo>
                  <a:close/>
                </a:path>
              </a:pathLst>
            </a:custGeom>
            <a:grpFill/>
            <a:ln w="9525" cap="flat">
              <a:noFill/>
              <a:prstDash val="solid"/>
              <a:miter/>
            </a:ln>
          </p:spPr>
          <p:txBody>
            <a:bodyPr rtlCol="0" anchor="ctr"/>
            <a:lstStyle/>
            <a:p>
              <a:endParaRPr lang="en-US"/>
            </a:p>
          </p:txBody>
        </p:sp>
        <p:sp>
          <p:nvSpPr>
            <p:cNvPr id="2754" name="Freeform: Shape 2753">
              <a:extLst>
                <a:ext uri="{FF2B5EF4-FFF2-40B4-BE49-F238E27FC236}">
                  <a16:creationId xmlns:a16="http://schemas.microsoft.com/office/drawing/2014/main" xmlns="" id="{2C8F4118-7ED6-4622-BA22-009D375B177A}"/>
                </a:ext>
              </a:extLst>
            </p:cNvPr>
            <p:cNvSpPr/>
            <p:nvPr/>
          </p:nvSpPr>
          <p:spPr>
            <a:xfrm>
              <a:off x="7002044" y="792241"/>
              <a:ext cx="9525" cy="9525"/>
            </a:xfrm>
            <a:custGeom>
              <a:avLst/>
              <a:gdLst>
                <a:gd name="connsiteX0" fmla="*/ 9308 w 9525"/>
                <a:gd name="connsiteY0" fmla="*/ 7858 h 9525"/>
                <a:gd name="connsiteX1" fmla="*/ 7403 w 9525"/>
                <a:gd name="connsiteY1" fmla="*/ 7858 h 9525"/>
                <a:gd name="connsiteX2" fmla="*/ 9308 w 9525"/>
                <a:gd name="connsiteY2" fmla="*/ 7858 h 9525"/>
              </a:gdLst>
              <a:ahLst/>
              <a:cxnLst>
                <a:cxn ang="0">
                  <a:pos x="connsiteX0" y="connsiteY0"/>
                </a:cxn>
                <a:cxn ang="0">
                  <a:pos x="connsiteX1" y="connsiteY1"/>
                </a:cxn>
                <a:cxn ang="0">
                  <a:pos x="connsiteX2" y="connsiteY2"/>
                </a:cxn>
              </a:cxnLst>
              <a:rect l="l" t="t" r="r" b="b"/>
              <a:pathLst>
                <a:path w="9525" h="9525">
                  <a:moveTo>
                    <a:pt x="9308" y="7858"/>
                  </a:moveTo>
                  <a:cubicBezTo>
                    <a:pt x="8356" y="6906"/>
                    <a:pt x="6451" y="6906"/>
                    <a:pt x="7403" y="7858"/>
                  </a:cubicBezTo>
                  <a:cubicBezTo>
                    <a:pt x="8356" y="7858"/>
                    <a:pt x="9308" y="7858"/>
                    <a:pt x="9308" y="7858"/>
                  </a:cubicBezTo>
                  <a:close/>
                </a:path>
              </a:pathLst>
            </a:custGeom>
            <a:grpFill/>
            <a:ln w="9525" cap="flat">
              <a:noFill/>
              <a:prstDash val="solid"/>
              <a:miter/>
            </a:ln>
          </p:spPr>
          <p:txBody>
            <a:bodyPr rtlCol="0" anchor="ctr"/>
            <a:lstStyle/>
            <a:p>
              <a:endParaRPr lang="en-US"/>
            </a:p>
          </p:txBody>
        </p:sp>
        <p:sp>
          <p:nvSpPr>
            <p:cNvPr id="2755" name="Freeform: Shape 2754">
              <a:extLst>
                <a:ext uri="{FF2B5EF4-FFF2-40B4-BE49-F238E27FC236}">
                  <a16:creationId xmlns:a16="http://schemas.microsoft.com/office/drawing/2014/main" xmlns="" id="{9BE6DEE3-4F45-42A1-9469-41E74EDAC21E}"/>
                </a:ext>
              </a:extLst>
            </p:cNvPr>
            <p:cNvSpPr/>
            <p:nvPr/>
          </p:nvSpPr>
          <p:spPr>
            <a:xfrm>
              <a:off x="6938592" y="848730"/>
              <a:ext cx="9525" cy="9525"/>
            </a:xfrm>
            <a:custGeom>
              <a:avLst/>
              <a:gdLst>
                <a:gd name="connsiteX0" fmla="*/ 7990 w 9525"/>
                <a:gd name="connsiteY0" fmla="*/ 7567 h 9525"/>
                <a:gd name="connsiteX1" fmla="*/ 7990 w 9525"/>
                <a:gd name="connsiteY1" fmla="*/ 7567 h 9525"/>
              </a:gdLst>
              <a:ahLst/>
              <a:cxnLst>
                <a:cxn ang="0">
                  <a:pos x="connsiteX0" y="connsiteY0"/>
                </a:cxn>
                <a:cxn ang="0">
                  <a:pos x="connsiteX1" y="connsiteY1"/>
                </a:cxn>
              </a:cxnLst>
              <a:rect l="l" t="t" r="r" b="b"/>
              <a:pathLst>
                <a:path w="9525" h="9525">
                  <a:moveTo>
                    <a:pt x="7990" y="7567"/>
                  </a:moveTo>
                  <a:cubicBezTo>
                    <a:pt x="6086" y="6615"/>
                    <a:pt x="7990" y="7567"/>
                    <a:pt x="7990" y="7567"/>
                  </a:cubicBezTo>
                  <a:close/>
                </a:path>
              </a:pathLst>
            </a:custGeom>
            <a:grpFill/>
            <a:ln w="9525" cap="flat">
              <a:noFill/>
              <a:prstDash val="solid"/>
              <a:miter/>
            </a:ln>
          </p:spPr>
          <p:txBody>
            <a:bodyPr rtlCol="0" anchor="ctr"/>
            <a:lstStyle/>
            <a:p>
              <a:endParaRPr lang="en-US"/>
            </a:p>
          </p:txBody>
        </p:sp>
        <p:sp>
          <p:nvSpPr>
            <p:cNvPr id="2756" name="Freeform: Shape 2755">
              <a:extLst>
                <a:ext uri="{FF2B5EF4-FFF2-40B4-BE49-F238E27FC236}">
                  <a16:creationId xmlns:a16="http://schemas.microsoft.com/office/drawing/2014/main" xmlns="" id="{6D2BF6D4-C592-483A-9240-9EFB53365C44}"/>
                </a:ext>
              </a:extLst>
            </p:cNvPr>
            <p:cNvSpPr/>
            <p:nvPr/>
          </p:nvSpPr>
          <p:spPr>
            <a:xfrm>
              <a:off x="7761658" y="937259"/>
              <a:ext cx="9525" cy="9525"/>
            </a:xfrm>
            <a:custGeom>
              <a:avLst/>
              <a:gdLst>
                <a:gd name="connsiteX0" fmla="*/ 8837 w 9525"/>
                <a:gd name="connsiteY0" fmla="*/ 8573 h 9525"/>
                <a:gd name="connsiteX1" fmla="*/ 8837 w 9525"/>
                <a:gd name="connsiteY1" fmla="*/ 8573 h 9525"/>
                <a:gd name="connsiteX2" fmla="*/ 8837 w 9525"/>
                <a:gd name="connsiteY2" fmla="*/ 8573 h 9525"/>
              </a:gdLst>
              <a:ahLst/>
              <a:cxnLst>
                <a:cxn ang="0">
                  <a:pos x="connsiteX0" y="connsiteY0"/>
                </a:cxn>
                <a:cxn ang="0">
                  <a:pos x="connsiteX1" y="connsiteY1"/>
                </a:cxn>
                <a:cxn ang="0">
                  <a:pos x="connsiteX2" y="connsiteY2"/>
                </a:cxn>
              </a:cxnLst>
              <a:rect l="l" t="t" r="r" b="b"/>
              <a:pathLst>
                <a:path w="9525" h="9525">
                  <a:moveTo>
                    <a:pt x="8837" y="8573"/>
                  </a:moveTo>
                  <a:cubicBezTo>
                    <a:pt x="8837" y="6667"/>
                    <a:pt x="5027" y="6667"/>
                    <a:pt x="8837" y="8573"/>
                  </a:cubicBezTo>
                  <a:lnTo>
                    <a:pt x="8837" y="8573"/>
                  </a:lnTo>
                  <a:close/>
                </a:path>
              </a:pathLst>
            </a:custGeom>
            <a:grpFill/>
            <a:ln w="9525" cap="flat">
              <a:noFill/>
              <a:prstDash val="solid"/>
              <a:miter/>
            </a:ln>
          </p:spPr>
          <p:txBody>
            <a:bodyPr rtlCol="0" anchor="ctr"/>
            <a:lstStyle/>
            <a:p>
              <a:endParaRPr lang="en-US"/>
            </a:p>
          </p:txBody>
        </p:sp>
        <p:sp>
          <p:nvSpPr>
            <p:cNvPr id="2757" name="Freeform: Shape 2756">
              <a:extLst>
                <a:ext uri="{FF2B5EF4-FFF2-40B4-BE49-F238E27FC236}">
                  <a16:creationId xmlns:a16="http://schemas.microsoft.com/office/drawing/2014/main" xmlns="" id="{C76E5A9B-D8A6-4431-9826-7AAF5D993D86}"/>
                </a:ext>
              </a:extLst>
            </p:cNvPr>
            <p:cNvSpPr/>
            <p:nvPr/>
          </p:nvSpPr>
          <p:spPr>
            <a:xfrm>
              <a:off x="7753403" y="93392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8096"/>
                    <a:pt x="7567" y="14764"/>
                    <a:pt x="7567" y="7144"/>
                  </a:cubicBezTo>
                  <a:lnTo>
                    <a:pt x="7567" y="7144"/>
                  </a:lnTo>
                  <a:close/>
                </a:path>
              </a:pathLst>
            </a:custGeom>
            <a:grpFill/>
            <a:ln w="9525" cap="flat">
              <a:noFill/>
              <a:prstDash val="solid"/>
              <a:miter/>
            </a:ln>
          </p:spPr>
          <p:txBody>
            <a:bodyPr rtlCol="0" anchor="ctr"/>
            <a:lstStyle/>
            <a:p>
              <a:endParaRPr lang="en-US"/>
            </a:p>
          </p:txBody>
        </p:sp>
        <p:sp>
          <p:nvSpPr>
            <p:cNvPr id="2758" name="Freeform: Shape 2757">
              <a:extLst>
                <a:ext uri="{FF2B5EF4-FFF2-40B4-BE49-F238E27FC236}">
                  <a16:creationId xmlns:a16="http://schemas.microsoft.com/office/drawing/2014/main" xmlns="" id="{4B65D9DF-5BD6-4BCC-BD8C-F2263B95362B}"/>
                </a:ext>
              </a:extLst>
            </p:cNvPr>
            <p:cNvSpPr/>
            <p:nvPr/>
          </p:nvSpPr>
          <p:spPr>
            <a:xfrm>
              <a:off x="7630954" y="922496"/>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lnTo>
                    <a:pt x="7144" y="7144"/>
                  </a:lnTo>
                  <a:cubicBezTo>
                    <a:pt x="7144" y="9049"/>
                    <a:pt x="8096" y="8096"/>
                    <a:pt x="9049" y="8096"/>
                  </a:cubicBezTo>
                  <a:close/>
                </a:path>
              </a:pathLst>
            </a:custGeom>
            <a:grpFill/>
            <a:ln w="9525" cap="flat">
              <a:noFill/>
              <a:prstDash val="solid"/>
              <a:miter/>
            </a:ln>
          </p:spPr>
          <p:txBody>
            <a:bodyPr rtlCol="0" anchor="ctr"/>
            <a:lstStyle/>
            <a:p>
              <a:endParaRPr lang="en-US"/>
            </a:p>
          </p:txBody>
        </p:sp>
        <p:sp>
          <p:nvSpPr>
            <p:cNvPr id="2759" name="Freeform: Shape 2758">
              <a:extLst>
                <a:ext uri="{FF2B5EF4-FFF2-40B4-BE49-F238E27FC236}">
                  <a16:creationId xmlns:a16="http://schemas.microsoft.com/office/drawing/2014/main" xmlns="" id="{1D82B710-E355-47F2-A2EA-C7A7799FC8A0}"/>
                </a:ext>
              </a:extLst>
            </p:cNvPr>
            <p:cNvSpPr/>
            <p:nvPr/>
          </p:nvSpPr>
          <p:spPr>
            <a:xfrm>
              <a:off x="7738586" y="94464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9049" y="6906"/>
                    <a:pt x="8096" y="6906"/>
                    <a:pt x="7144" y="7858"/>
                  </a:cubicBezTo>
                  <a:lnTo>
                    <a:pt x="7144" y="7858"/>
                  </a:lnTo>
                  <a:close/>
                </a:path>
              </a:pathLst>
            </a:custGeom>
            <a:grpFill/>
            <a:ln w="9525" cap="flat">
              <a:noFill/>
              <a:prstDash val="solid"/>
              <a:miter/>
            </a:ln>
          </p:spPr>
          <p:txBody>
            <a:bodyPr rtlCol="0" anchor="ctr"/>
            <a:lstStyle/>
            <a:p>
              <a:endParaRPr lang="en-US"/>
            </a:p>
          </p:txBody>
        </p:sp>
        <p:sp>
          <p:nvSpPr>
            <p:cNvPr id="2760" name="Freeform: Shape 2759">
              <a:extLst>
                <a:ext uri="{FF2B5EF4-FFF2-40B4-BE49-F238E27FC236}">
                  <a16:creationId xmlns:a16="http://schemas.microsoft.com/office/drawing/2014/main" xmlns="" id="{689B9CF3-E93B-4213-8878-2C2517E2B022}"/>
                </a:ext>
              </a:extLst>
            </p:cNvPr>
            <p:cNvSpPr/>
            <p:nvPr/>
          </p:nvSpPr>
          <p:spPr>
            <a:xfrm>
              <a:off x="7665244" y="913606"/>
              <a:ext cx="9525" cy="9525"/>
            </a:xfrm>
            <a:custGeom>
              <a:avLst/>
              <a:gdLst>
                <a:gd name="connsiteX0" fmla="*/ 7144 w 9525"/>
                <a:gd name="connsiteY0" fmla="*/ 8414 h 9525"/>
                <a:gd name="connsiteX1" fmla="*/ 7144 w 9525"/>
                <a:gd name="connsiteY1" fmla="*/ 8414 h 9525"/>
                <a:gd name="connsiteX2" fmla="*/ 7144 w 9525"/>
                <a:gd name="connsiteY2" fmla="*/ 8414 h 9525"/>
              </a:gdLst>
              <a:ahLst/>
              <a:cxnLst>
                <a:cxn ang="0">
                  <a:pos x="connsiteX0" y="connsiteY0"/>
                </a:cxn>
                <a:cxn ang="0">
                  <a:pos x="connsiteX1" y="connsiteY1"/>
                </a:cxn>
                <a:cxn ang="0">
                  <a:pos x="connsiteX2" y="connsiteY2"/>
                </a:cxn>
              </a:cxnLst>
              <a:rect l="l" t="t" r="r" b="b"/>
              <a:pathLst>
                <a:path w="9525" h="9525">
                  <a:moveTo>
                    <a:pt x="7144" y="8414"/>
                  </a:moveTo>
                  <a:cubicBezTo>
                    <a:pt x="7144" y="8414"/>
                    <a:pt x="9049" y="5556"/>
                    <a:pt x="7144" y="8414"/>
                  </a:cubicBezTo>
                  <a:lnTo>
                    <a:pt x="7144" y="8414"/>
                  </a:lnTo>
                  <a:close/>
                </a:path>
              </a:pathLst>
            </a:custGeom>
            <a:grpFill/>
            <a:ln w="9525" cap="flat">
              <a:noFill/>
              <a:prstDash val="solid"/>
              <a:miter/>
            </a:ln>
          </p:spPr>
          <p:txBody>
            <a:bodyPr rtlCol="0" anchor="ctr"/>
            <a:lstStyle/>
            <a:p>
              <a:endParaRPr lang="en-US"/>
            </a:p>
          </p:txBody>
        </p:sp>
        <p:sp>
          <p:nvSpPr>
            <p:cNvPr id="2761" name="Freeform: Shape 2760">
              <a:extLst>
                <a:ext uri="{FF2B5EF4-FFF2-40B4-BE49-F238E27FC236}">
                  <a16:creationId xmlns:a16="http://schemas.microsoft.com/office/drawing/2014/main" xmlns="" id="{B11C4FE2-4A3A-4A2A-BE08-595944E7C1EB}"/>
                </a:ext>
              </a:extLst>
            </p:cNvPr>
            <p:cNvSpPr/>
            <p:nvPr/>
          </p:nvSpPr>
          <p:spPr>
            <a:xfrm>
              <a:off x="7688909" y="910113"/>
              <a:ext cx="9525" cy="9525"/>
            </a:xfrm>
            <a:custGeom>
              <a:avLst/>
              <a:gdLst>
                <a:gd name="connsiteX0" fmla="*/ 8244 w 9525"/>
                <a:gd name="connsiteY0" fmla="*/ 7144 h 9525"/>
                <a:gd name="connsiteX1" fmla="*/ 8244 w 9525"/>
                <a:gd name="connsiteY1" fmla="*/ 7144 h 9525"/>
                <a:gd name="connsiteX2" fmla="*/ 8244 w 9525"/>
                <a:gd name="connsiteY2" fmla="*/ 7144 h 9525"/>
              </a:gdLst>
              <a:ahLst/>
              <a:cxnLst>
                <a:cxn ang="0">
                  <a:pos x="connsiteX0" y="connsiteY0"/>
                </a:cxn>
                <a:cxn ang="0">
                  <a:pos x="connsiteX1" y="connsiteY1"/>
                </a:cxn>
                <a:cxn ang="0">
                  <a:pos x="connsiteX2" y="connsiteY2"/>
                </a:cxn>
              </a:cxnLst>
              <a:rect l="l" t="t" r="r" b="b"/>
              <a:pathLst>
                <a:path w="9525" h="9525">
                  <a:moveTo>
                    <a:pt x="8244" y="7144"/>
                  </a:moveTo>
                  <a:cubicBezTo>
                    <a:pt x="4434" y="7144"/>
                    <a:pt x="12054" y="13811"/>
                    <a:pt x="8244" y="7144"/>
                  </a:cubicBezTo>
                  <a:lnTo>
                    <a:pt x="8244" y="7144"/>
                  </a:lnTo>
                  <a:close/>
                </a:path>
              </a:pathLst>
            </a:custGeom>
            <a:grpFill/>
            <a:ln w="9525" cap="flat">
              <a:noFill/>
              <a:prstDash val="solid"/>
              <a:miter/>
            </a:ln>
          </p:spPr>
          <p:txBody>
            <a:bodyPr rtlCol="0" anchor="ctr"/>
            <a:lstStyle/>
            <a:p>
              <a:endParaRPr lang="en-US"/>
            </a:p>
          </p:txBody>
        </p:sp>
        <p:sp>
          <p:nvSpPr>
            <p:cNvPr id="2762" name="Freeform: Shape 2761">
              <a:extLst>
                <a:ext uri="{FF2B5EF4-FFF2-40B4-BE49-F238E27FC236}">
                  <a16:creationId xmlns:a16="http://schemas.microsoft.com/office/drawing/2014/main" xmlns="" id="{EA5F7584-7068-4933-8F55-DC805AEDB7EA}"/>
                </a:ext>
              </a:extLst>
            </p:cNvPr>
            <p:cNvSpPr/>
            <p:nvPr/>
          </p:nvSpPr>
          <p:spPr>
            <a:xfrm>
              <a:off x="6845141" y="10129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2763" name="Freeform: Shape 2762">
              <a:extLst>
                <a:ext uri="{FF2B5EF4-FFF2-40B4-BE49-F238E27FC236}">
                  <a16:creationId xmlns:a16="http://schemas.microsoft.com/office/drawing/2014/main" xmlns="" id="{C77A4643-47BE-44AD-8BEB-7B639F030DE0}"/>
                </a:ext>
              </a:extLst>
            </p:cNvPr>
            <p:cNvSpPr/>
            <p:nvPr/>
          </p:nvSpPr>
          <p:spPr>
            <a:xfrm>
              <a:off x="6844189" y="10120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8096" y="8096"/>
                    <a:pt x="7144" y="8096"/>
                    <a:pt x="7144" y="7144"/>
                  </a:cubicBezTo>
                  <a:close/>
                </a:path>
              </a:pathLst>
            </a:custGeom>
            <a:grpFill/>
            <a:ln w="9525" cap="flat">
              <a:noFill/>
              <a:prstDash val="solid"/>
              <a:miter/>
            </a:ln>
          </p:spPr>
          <p:txBody>
            <a:bodyPr rtlCol="0" anchor="ctr"/>
            <a:lstStyle/>
            <a:p>
              <a:endParaRPr lang="en-US"/>
            </a:p>
          </p:txBody>
        </p:sp>
        <p:sp>
          <p:nvSpPr>
            <p:cNvPr id="2764" name="Freeform: Shape 2763">
              <a:extLst>
                <a:ext uri="{FF2B5EF4-FFF2-40B4-BE49-F238E27FC236}">
                  <a16:creationId xmlns:a16="http://schemas.microsoft.com/office/drawing/2014/main" xmlns="" id="{07D85668-460F-4F09-8791-199A3BB2B11A}"/>
                </a:ext>
              </a:extLst>
            </p:cNvPr>
            <p:cNvSpPr/>
            <p:nvPr/>
          </p:nvSpPr>
          <p:spPr>
            <a:xfrm>
              <a:off x="6844189" y="10120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lnTo>
                    <a:pt x="7144" y="7144"/>
                  </a:lnTo>
                  <a:close/>
                </a:path>
              </a:pathLst>
            </a:custGeom>
            <a:grpFill/>
            <a:ln w="9525" cap="flat">
              <a:noFill/>
              <a:prstDash val="solid"/>
              <a:miter/>
            </a:ln>
          </p:spPr>
          <p:txBody>
            <a:bodyPr rtlCol="0" anchor="ctr"/>
            <a:lstStyle/>
            <a:p>
              <a:endParaRPr lang="en-US"/>
            </a:p>
          </p:txBody>
        </p:sp>
        <p:sp>
          <p:nvSpPr>
            <p:cNvPr id="2765" name="Freeform: Shape 2764">
              <a:extLst>
                <a:ext uri="{FF2B5EF4-FFF2-40B4-BE49-F238E27FC236}">
                  <a16:creationId xmlns:a16="http://schemas.microsoft.com/office/drawing/2014/main" xmlns="" id="{83CF127F-E94E-45CE-AFA8-2610EBFEDEEB}"/>
                </a:ext>
              </a:extLst>
            </p:cNvPr>
            <p:cNvSpPr/>
            <p:nvPr/>
          </p:nvSpPr>
          <p:spPr>
            <a:xfrm>
              <a:off x="7231856" y="928211"/>
              <a:ext cx="9525" cy="19050"/>
            </a:xfrm>
            <a:custGeom>
              <a:avLst/>
              <a:gdLst>
                <a:gd name="connsiteX0" fmla="*/ 9049 w 9525"/>
                <a:gd name="connsiteY0" fmla="*/ 12859 h 19050"/>
                <a:gd name="connsiteX1" fmla="*/ 7144 w 9525"/>
                <a:gd name="connsiteY1" fmla="*/ 7144 h 19050"/>
                <a:gd name="connsiteX2" fmla="*/ 9049 w 9525"/>
                <a:gd name="connsiteY2" fmla="*/ 12859 h 19050"/>
              </a:gdLst>
              <a:ahLst/>
              <a:cxnLst>
                <a:cxn ang="0">
                  <a:pos x="connsiteX0" y="connsiteY0"/>
                </a:cxn>
                <a:cxn ang="0">
                  <a:pos x="connsiteX1" y="connsiteY1"/>
                </a:cxn>
                <a:cxn ang="0">
                  <a:pos x="connsiteX2" y="connsiteY2"/>
                </a:cxn>
              </a:cxnLst>
              <a:rect l="l" t="t" r="r" b="b"/>
              <a:pathLst>
                <a:path w="9525" h="19050">
                  <a:moveTo>
                    <a:pt x="9049" y="12859"/>
                  </a:moveTo>
                  <a:cubicBezTo>
                    <a:pt x="8096" y="11906"/>
                    <a:pt x="10954" y="7144"/>
                    <a:pt x="7144" y="7144"/>
                  </a:cubicBezTo>
                  <a:cubicBezTo>
                    <a:pt x="10954" y="8096"/>
                    <a:pt x="4286" y="10954"/>
                    <a:pt x="9049" y="12859"/>
                  </a:cubicBezTo>
                  <a:close/>
                </a:path>
              </a:pathLst>
            </a:custGeom>
            <a:grpFill/>
            <a:ln w="9525" cap="flat">
              <a:noFill/>
              <a:prstDash val="solid"/>
              <a:miter/>
            </a:ln>
          </p:spPr>
          <p:txBody>
            <a:bodyPr rtlCol="0" anchor="ctr"/>
            <a:lstStyle/>
            <a:p>
              <a:endParaRPr lang="en-US"/>
            </a:p>
          </p:txBody>
        </p:sp>
        <p:sp>
          <p:nvSpPr>
            <p:cNvPr id="2766" name="Freeform: Shape 2765">
              <a:extLst>
                <a:ext uri="{FF2B5EF4-FFF2-40B4-BE49-F238E27FC236}">
                  <a16:creationId xmlns:a16="http://schemas.microsoft.com/office/drawing/2014/main" xmlns="" id="{E2393047-6455-4E91-88B9-C2C86C206D84}"/>
                </a:ext>
              </a:extLst>
            </p:cNvPr>
            <p:cNvSpPr/>
            <p:nvPr/>
          </p:nvSpPr>
          <p:spPr>
            <a:xfrm>
              <a:off x="7233761" y="93392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lnTo>
                    <a:pt x="7144" y="7144"/>
                  </a:lnTo>
                  <a:close/>
                </a:path>
              </a:pathLst>
            </a:custGeom>
            <a:grpFill/>
            <a:ln w="9525" cap="flat">
              <a:noFill/>
              <a:prstDash val="solid"/>
              <a:miter/>
            </a:ln>
          </p:spPr>
          <p:txBody>
            <a:bodyPr rtlCol="0" anchor="ctr"/>
            <a:lstStyle/>
            <a:p>
              <a:endParaRPr lang="en-US"/>
            </a:p>
          </p:txBody>
        </p:sp>
        <p:sp>
          <p:nvSpPr>
            <p:cNvPr id="2767" name="Freeform: Shape 2766">
              <a:extLst>
                <a:ext uri="{FF2B5EF4-FFF2-40B4-BE49-F238E27FC236}">
                  <a16:creationId xmlns:a16="http://schemas.microsoft.com/office/drawing/2014/main" xmlns="" id="{200D7FB1-4447-44D3-BFBA-9BDFEAE6742B}"/>
                </a:ext>
              </a:extLst>
            </p:cNvPr>
            <p:cNvSpPr/>
            <p:nvPr/>
          </p:nvSpPr>
          <p:spPr>
            <a:xfrm>
              <a:off x="6933898" y="992028"/>
              <a:ext cx="9525" cy="9525"/>
            </a:xfrm>
            <a:custGeom>
              <a:avLst/>
              <a:gdLst>
                <a:gd name="connsiteX0" fmla="*/ 8875 w 9525"/>
                <a:gd name="connsiteY0" fmla="*/ 10001 h 9525"/>
                <a:gd name="connsiteX1" fmla="*/ 7922 w 9525"/>
                <a:gd name="connsiteY1" fmla="*/ 7144 h 9525"/>
                <a:gd name="connsiteX2" fmla="*/ 8875 w 9525"/>
                <a:gd name="connsiteY2" fmla="*/ 10001 h 9525"/>
              </a:gdLst>
              <a:ahLst/>
              <a:cxnLst>
                <a:cxn ang="0">
                  <a:pos x="connsiteX0" y="connsiteY0"/>
                </a:cxn>
                <a:cxn ang="0">
                  <a:pos x="connsiteX1" y="connsiteY1"/>
                </a:cxn>
                <a:cxn ang="0">
                  <a:pos x="connsiteX2" y="connsiteY2"/>
                </a:cxn>
              </a:cxnLst>
              <a:rect l="l" t="t" r="r" b="b"/>
              <a:pathLst>
                <a:path w="9525" h="9525">
                  <a:moveTo>
                    <a:pt x="8875" y="10001"/>
                  </a:moveTo>
                  <a:cubicBezTo>
                    <a:pt x="7922" y="9049"/>
                    <a:pt x="7922" y="8096"/>
                    <a:pt x="7922" y="7144"/>
                  </a:cubicBezTo>
                  <a:cubicBezTo>
                    <a:pt x="8875" y="9049"/>
                    <a:pt x="5065" y="10001"/>
                    <a:pt x="8875" y="10001"/>
                  </a:cubicBezTo>
                  <a:close/>
                </a:path>
              </a:pathLst>
            </a:custGeom>
            <a:grpFill/>
            <a:ln w="9525" cap="flat">
              <a:noFill/>
              <a:prstDash val="solid"/>
              <a:miter/>
            </a:ln>
          </p:spPr>
          <p:txBody>
            <a:bodyPr rtlCol="0" anchor="ctr"/>
            <a:lstStyle/>
            <a:p>
              <a:endParaRPr lang="en-US"/>
            </a:p>
          </p:txBody>
        </p:sp>
        <p:sp>
          <p:nvSpPr>
            <p:cNvPr id="2768" name="Freeform: Shape 2767">
              <a:extLst>
                <a:ext uri="{FF2B5EF4-FFF2-40B4-BE49-F238E27FC236}">
                  <a16:creationId xmlns:a16="http://schemas.microsoft.com/office/drawing/2014/main" xmlns="" id="{B728BC5F-A7BD-4F34-BE64-2A78B2CC321B}"/>
                </a:ext>
              </a:extLst>
            </p:cNvPr>
            <p:cNvSpPr/>
            <p:nvPr/>
          </p:nvSpPr>
          <p:spPr>
            <a:xfrm>
              <a:off x="7738586" y="9444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10001"/>
                    <a:pt x="7144" y="7144"/>
                    <a:pt x="7144" y="7144"/>
                  </a:cubicBezTo>
                  <a:lnTo>
                    <a:pt x="7144" y="7144"/>
                  </a:lnTo>
                  <a:close/>
                </a:path>
              </a:pathLst>
            </a:custGeom>
            <a:grpFill/>
            <a:ln w="9525" cap="flat">
              <a:noFill/>
              <a:prstDash val="solid"/>
              <a:miter/>
            </a:ln>
          </p:spPr>
          <p:txBody>
            <a:bodyPr rtlCol="0" anchor="ctr"/>
            <a:lstStyle/>
            <a:p>
              <a:endParaRPr lang="en-US"/>
            </a:p>
          </p:txBody>
        </p:sp>
        <p:sp>
          <p:nvSpPr>
            <p:cNvPr id="2769" name="Freeform: Shape 2768">
              <a:extLst>
                <a:ext uri="{FF2B5EF4-FFF2-40B4-BE49-F238E27FC236}">
                  <a16:creationId xmlns:a16="http://schemas.microsoft.com/office/drawing/2014/main" xmlns="" id="{EC397578-EAC5-4D0F-AEF3-982C1366675C}"/>
                </a:ext>
              </a:extLst>
            </p:cNvPr>
            <p:cNvSpPr/>
            <p:nvPr/>
          </p:nvSpPr>
          <p:spPr>
            <a:xfrm>
              <a:off x="6981900" y="942369"/>
              <a:ext cx="9525" cy="9525"/>
            </a:xfrm>
            <a:custGeom>
              <a:avLst/>
              <a:gdLst>
                <a:gd name="connsiteX0" fmla="*/ 7544 w 9525"/>
                <a:gd name="connsiteY0" fmla="*/ 7273 h 9525"/>
                <a:gd name="connsiteX1" fmla="*/ 7544 w 9525"/>
                <a:gd name="connsiteY1" fmla="*/ 7273 h 9525"/>
                <a:gd name="connsiteX2" fmla="*/ 7544 w 9525"/>
                <a:gd name="connsiteY2" fmla="*/ 7273 h 9525"/>
              </a:gdLst>
              <a:ahLst/>
              <a:cxnLst>
                <a:cxn ang="0">
                  <a:pos x="connsiteX0" y="connsiteY0"/>
                </a:cxn>
                <a:cxn ang="0">
                  <a:pos x="connsiteX1" y="connsiteY1"/>
                </a:cxn>
                <a:cxn ang="0">
                  <a:pos x="connsiteX2" y="connsiteY2"/>
                </a:cxn>
              </a:cxnLst>
              <a:rect l="l" t="t" r="r" b="b"/>
              <a:pathLst>
                <a:path w="9525" h="9525">
                  <a:moveTo>
                    <a:pt x="7544" y="7273"/>
                  </a:moveTo>
                  <a:cubicBezTo>
                    <a:pt x="5640" y="11083"/>
                    <a:pt x="11355" y="6320"/>
                    <a:pt x="7544" y="7273"/>
                  </a:cubicBezTo>
                  <a:lnTo>
                    <a:pt x="7544" y="7273"/>
                  </a:lnTo>
                  <a:close/>
                </a:path>
              </a:pathLst>
            </a:custGeom>
            <a:grpFill/>
            <a:ln w="9525" cap="flat">
              <a:noFill/>
              <a:prstDash val="solid"/>
              <a:miter/>
            </a:ln>
          </p:spPr>
          <p:txBody>
            <a:bodyPr rtlCol="0" anchor="ctr"/>
            <a:lstStyle/>
            <a:p>
              <a:endParaRPr lang="en-US"/>
            </a:p>
          </p:txBody>
        </p:sp>
        <p:sp>
          <p:nvSpPr>
            <p:cNvPr id="2770" name="Freeform: Shape 2769">
              <a:extLst>
                <a:ext uri="{FF2B5EF4-FFF2-40B4-BE49-F238E27FC236}">
                  <a16:creationId xmlns:a16="http://schemas.microsoft.com/office/drawing/2014/main" xmlns="" id="{1A077804-E2C9-4916-BF92-3D793AA3E67C}"/>
                </a:ext>
              </a:extLst>
            </p:cNvPr>
            <p:cNvSpPr/>
            <p:nvPr/>
          </p:nvSpPr>
          <p:spPr>
            <a:xfrm>
              <a:off x="6844189" y="913278"/>
              <a:ext cx="914400" cy="352425"/>
            </a:xfrm>
            <a:custGeom>
              <a:avLst/>
              <a:gdLst>
                <a:gd name="connsiteX0" fmla="*/ 910114 w 914400"/>
                <a:gd name="connsiteY0" fmla="*/ 31601 h 352425"/>
                <a:gd name="connsiteX1" fmla="*/ 816769 w 914400"/>
                <a:gd name="connsiteY1" fmla="*/ 21124 h 352425"/>
                <a:gd name="connsiteX2" fmla="*/ 796767 w 914400"/>
                <a:gd name="connsiteY2" fmla="*/ 18267 h 352425"/>
                <a:gd name="connsiteX3" fmla="*/ 768192 w 914400"/>
                <a:gd name="connsiteY3" fmla="*/ 19219 h 352425"/>
                <a:gd name="connsiteX4" fmla="*/ 768192 w 914400"/>
                <a:gd name="connsiteY4" fmla="*/ 17314 h 352425"/>
                <a:gd name="connsiteX5" fmla="*/ 768192 w 914400"/>
                <a:gd name="connsiteY5" fmla="*/ 19219 h 352425"/>
                <a:gd name="connsiteX6" fmla="*/ 613886 w 914400"/>
                <a:gd name="connsiteY6" fmla="*/ 14456 h 352425"/>
                <a:gd name="connsiteX7" fmla="*/ 620554 w 914400"/>
                <a:gd name="connsiteY7" fmla="*/ 18267 h 352425"/>
                <a:gd name="connsiteX8" fmla="*/ 440531 w 914400"/>
                <a:gd name="connsiteY8" fmla="*/ 21124 h 352425"/>
                <a:gd name="connsiteX9" fmla="*/ 163354 w 914400"/>
                <a:gd name="connsiteY9" fmla="*/ 35411 h 352425"/>
                <a:gd name="connsiteX10" fmla="*/ 142399 w 914400"/>
                <a:gd name="connsiteY10" fmla="*/ 40174 h 352425"/>
                <a:gd name="connsiteX11" fmla="*/ 7144 w 914400"/>
                <a:gd name="connsiteY11" fmla="*/ 104944 h 352425"/>
                <a:gd name="connsiteX12" fmla="*/ 18574 w 914400"/>
                <a:gd name="connsiteY12" fmla="*/ 115421 h 352425"/>
                <a:gd name="connsiteX13" fmla="*/ 20479 w 914400"/>
                <a:gd name="connsiteY13" fmla="*/ 112564 h 352425"/>
                <a:gd name="connsiteX14" fmla="*/ 76676 w 914400"/>
                <a:gd name="connsiteY14" fmla="*/ 94467 h 352425"/>
                <a:gd name="connsiteX15" fmla="*/ 99536 w 914400"/>
                <a:gd name="connsiteY15" fmla="*/ 80179 h 352425"/>
                <a:gd name="connsiteX16" fmla="*/ 106204 w 914400"/>
                <a:gd name="connsiteY16" fmla="*/ 81131 h 352425"/>
                <a:gd name="connsiteX17" fmla="*/ 101441 w 914400"/>
                <a:gd name="connsiteY17" fmla="*/ 89704 h 352425"/>
                <a:gd name="connsiteX18" fmla="*/ 156686 w 914400"/>
                <a:gd name="connsiteY18" fmla="*/ 96371 h 352425"/>
                <a:gd name="connsiteX19" fmla="*/ 112871 w 914400"/>
                <a:gd name="connsiteY19" fmla="*/ 111611 h 352425"/>
                <a:gd name="connsiteX20" fmla="*/ 144304 w 914400"/>
                <a:gd name="connsiteY20" fmla="*/ 213529 h 352425"/>
                <a:gd name="connsiteX21" fmla="*/ 339566 w 914400"/>
                <a:gd name="connsiteY21" fmla="*/ 336401 h 352425"/>
                <a:gd name="connsiteX22" fmla="*/ 423386 w 914400"/>
                <a:gd name="connsiteY22" fmla="*/ 348784 h 352425"/>
                <a:gd name="connsiteX23" fmla="*/ 493871 w 914400"/>
                <a:gd name="connsiteY23" fmla="*/ 305921 h 352425"/>
                <a:gd name="connsiteX24" fmla="*/ 644367 w 914400"/>
                <a:gd name="connsiteY24" fmla="*/ 238294 h 352425"/>
                <a:gd name="connsiteX25" fmla="*/ 702469 w 914400"/>
                <a:gd name="connsiteY25" fmla="*/ 225911 h 352425"/>
                <a:gd name="connsiteX26" fmla="*/ 772001 w 914400"/>
                <a:gd name="connsiteY26" fmla="*/ 149711 h 352425"/>
                <a:gd name="connsiteX27" fmla="*/ 791051 w 914400"/>
                <a:gd name="connsiteY27" fmla="*/ 85894 h 352425"/>
                <a:gd name="connsiteX28" fmla="*/ 746284 w 914400"/>
                <a:gd name="connsiteY28" fmla="*/ 54461 h 352425"/>
                <a:gd name="connsiteX29" fmla="*/ 613886 w 914400"/>
                <a:gd name="connsiteY29" fmla="*/ 59224 h 352425"/>
                <a:gd name="connsiteX30" fmla="*/ 792004 w 914400"/>
                <a:gd name="connsiteY30" fmla="*/ 27792 h 352425"/>
                <a:gd name="connsiteX31" fmla="*/ 908209 w 914400"/>
                <a:gd name="connsiteY31" fmla="*/ 33506 h 352425"/>
                <a:gd name="connsiteX32" fmla="*/ 910114 w 914400"/>
                <a:gd name="connsiteY32" fmla="*/ 31601 h 352425"/>
                <a:gd name="connsiteX33" fmla="*/ 150971 w 914400"/>
                <a:gd name="connsiteY33" fmla="*/ 56367 h 352425"/>
                <a:gd name="connsiteX34" fmla="*/ 150971 w 914400"/>
                <a:gd name="connsiteY34" fmla="*/ 56367 h 352425"/>
                <a:gd name="connsiteX35" fmla="*/ 150971 w 914400"/>
                <a:gd name="connsiteY35" fmla="*/ 56367 h 352425"/>
                <a:gd name="connsiteX36" fmla="*/ 157639 w 914400"/>
                <a:gd name="connsiteY36" fmla="*/ 57319 h 352425"/>
                <a:gd name="connsiteX37" fmla="*/ 157639 w 914400"/>
                <a:gd name="connsiteY37" fmla="*/ 57319 h 352425"/>
                <a:gd name="connsiteX38" fmla="*/ 157639 w 914400"/>
                <a:gd name="connsiteY38" fmla="*/ 57319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14400" h="352425">
                  <a:moveTo>
                    <a:pt x="910114" y="31601"/>
                  </a:moveTo>
                  <a:cubicBezTo>
                    <a:pt x="903446" y="18267"/>
                    <a:pt x="830104" y="13504"/>
                    <a:pt x="816769" y="21124"/>
                  </a:cubicBezTo>
                  <a:cubicBezTo>
                    <a:pt x="812959" y="8742"/>
                    <a:pt x="810101" y="15409"/>
                    <a:pt x="796767" y="18267"/>
                  </a:cubicBezTo>
                  <a:cubicBezTo>
                    <a:pt x="788194" y="19219"/>
                    <a:pt x="778669" y="19219"/>
                    <a:pt x="768192" y="19219"/>
                  </a:cubicBezTo>
                  <a:lnTo>
                    <a:pt x="768192" y="17314"/>
                  </a:lnTo>
                  <a:cubicBezTo>
                    <a:pt x="767239" y="18267"/>
                    <a:pt x="768192" y="18267"/>
                    <a:pt x="768192" y="19219"/>
                  </a:cubicBezTo>
                  <a:cubicBezTo>
                    <a:pt x="711994" y="17314"/>
                    <a:pt x="634842" y="-3641"/>
                    <a:pt x="613886" y="14456"/>
                  </a:cubicBezTo>
                  <a:cubicBezTo>
                    <a:pt x="621506" y="13504"/>
                    <a:pt x="617696" y="13504"/>
                    <a:pt x="620554" y="18267"/>
                  </a:cubicBezTo>
                  <a:cubicBezTo>
                    <a:pt x="609124" y="1121"/>
                    <a:pt x="455771" y="15409"/>
                    <a:pt x="440531" y="21124"/>
                  </a:cubicBezTo>
                  <a:cubicBezTo>
                    <a:pt x="425291" y="50651"/>
                    <a:pt x="164306" y="33506"/>
                    <a:pt x="163354" y="35411"/>
                  </a:cubicBezTo>
                  <a:cubicBezTo>
                    <a:pt x="159544" y="37317"/>
                    <a:pt x="141446" y="38269"/>
                    <a:pt x="142399" y="40174"/>
                  </a:cubicBezTo>
                  <a:cubicBezTo>
                    <a:pt x="122396" y="22076"/>
                    <a:pt x="34766" y="106849"/>
                    <a:pt x="7144" y="104944"/>
                  </a:cubicBezTo>
                  <a:cubicBezTo>
                    <a:pt x="10001" y="106849"/>
                    <a:pt x="16669" y="115421"/>
                    <a:pt x="18574" y="115421"/>
                  </a:cubicBezTo>
                  <a:cubicBezTo>
                    <a:pt x="19526" y="114469"/>
                    <a:pt x="20479" y="113517"/>
                    <a:pt x="20479" y="112564"/>
                  </a:cubicBezTo>
                  <a:cubicBezTo>
                    <a:pt x="28099" y="108754"/>
                    <a:pt x="72866" y="95419"/>
                    <a:pt x="76676" y="94467"/>
                  </a:cubicBezTo>
                  <a:cubicBezTo>
                    <a:pt x="78581" y="93514"/>
                    <a:pt x="98584" y="83989"/>
                    <a:pt x="99536" y="80179"/>
                  </a:cubicBezTo>
                  <a:cubicBezTo>
                    <a:pt x="102394" y="80179"/>
                    <a:pt x="107156" y="81131"/>
                    <a:pt x="106204" y="81131"/>
                  </a:cubicBezTo>
                  <a:cubicBezTo>
                    <a:pt x="108109" y="92561"/>
                    <a:pt x="94774" y="76369"/>
                    <a:pt x="101441" y="89704"/>
                  </a:cubicBezTo>
                  <a:cubicBezTo>
                    <a:pt x="118586" y="92561"/>
                    <a:pt x="136684" y="94467"/>
                    <a:pt x="156686" y="96371"/>
                  </a:cubicBezTo>
                  <a:cubicBezTo>
                    <a:pt x="133826" y="103992"/>
                    <a:pt x="112871" y="111611"/>
                    <a:pt x="112871" y="111611"/>
                  </a:cubicBezTo>
                  <a:lnTo>
                    <a:pt x="144304" y="213529"/>
                  </a:lnTo>
                  <a:lnTo>
                    <a:pt x="339566" y="336401"/>
                  </a:lnTo>
                  <a:lnTo>
                    <a:pt x="423386" y="348784"/>
                  </a:lnTo>
                  <a:lnTo>
                    <a:pt x="493871" y="305921"/>
                  </a:lnTo>
                  <a:lnTo>
                    <a:pt x="644367" y="238294"/>
                  </a:lnTo>
                  <a:cubicBezTo>
                    <a:pt x="644367" y="238294"/>
                    <a:pt x="692944" y="229721"/>
                    <a:pt x="702469" y="225911"/>
                  </a:cubicBezTo>
                  <a:cubicBezTo>
                    <a:pt x="711994" y="223054"/>
                    <a:pt x="762476" y="159236"/>
                    <a:pt x="772001" y="149711"/>
                  </a:cubicBezTo>
                  <a:cubicBezTo>
                    <a:pt x="781526" y="140186"/>
                    <a:pt x="791051" y="85894"/>
                    <a:pt x="791051" y="85894"/>
                  </a:cubicBezTo>
                  <a:cubicBezTo>
                    <a:pt x="791051" y="85894"/>
                    <a:pt x="765334" y="54461"/>
                    <a:pt x="746284" y="54461"/>
                  </a:cubicBezTo>
                  <a:cubicBezTo>
                    <a:pt x="740569" y="54461"/>
                    <a:pt x="686276" y="56367"/>
                    <a:pt x="613886" y="59224"/>
                  </a:cubicBezTo>
                  <a:cubicBezTo>
                    <a:pt x="686276" y="47794"/>
                    <a:pt x="749142" y="36364"/>
                    <a:pt x="792004" y="27792"/>
                  </a:cubicBezTo>
                  <a:cubicBezTo>
                    <a:pt x="812006" y="23981"/>
                    <a:pt x="890111" y="36364"/>
                    <a:pt x="908209" y="33506"/>
                  </a:cubicBezTo>
                  <a:cubicBezTo>
                    <a:pt x="908209" y="33506"/>
                    <a:pt x="908209" y="32554"/>
                    <a:pt x="910114" y="31601"/>
                  </a:cubicBezTo>
                  <a:close/>
                  <a:moveTo>
                    <a:pt x="150971" y="56367"/>
                  </a:moveTo>
                  <a:cubicBezTo>
                    <a:pt x="150019" y="56367"/>
                    <a:pt x="147161" y="57319"/>
                    <a:pt x="150971" y="56367"/>
                  </a:cubicBezTo>
                  <a:lnTo>
                    <a:pt x="150971" y="56367"/>
                  </a:lnTo>
                  <a:close/>
                  <a:moveTo>
                    <a:pt x="157639" y="57319"/>
                  </a:moveTo>
                  <a:cubicBezTo>
                    <a:pt x="153829" y="56367"/>
                    <a:pt x="154781" y="54461"/>
                    <a:pt x="157639" y="57319"/>
                  </a:cubicBezTo>
                  <a:lnTo>
                    <a:pt x="157639" y="57319"/>
                  </a:lnTo>
                  <a:close/>
                </a:path>
              </a:pathLst>
            </a:custGeom>
            <a:grpFill/>
            <a:ln w="9525" cap="flat">
              <a:noFill/>
              <a:prstDash val="solid"/>
              <a:miter/>
            </a:ln>
          </p:spPr>
          <p:txBody>
            <a:bodyPr rtlCol="0" anchor="ctr"/>
            <a:lstStyle/>
            <a:p>
              <a:endParaRPr lang="en-US"/>
            </a:p>
          </p:txBody>
        </p:sp>
        <p:sp>
          <p:nvSpPr>
            <p:cNvPr id="2771" name="Freeform: Shape 2770">
              <a:extLst>
                <a:ext uri="{FF2B5EF4-FFF2-40B4-BE49-F238E27FC236}">
                  <a16:creationId xmlns:a16="http://schemas.microsoft.com/office/drawing/2014/main" xmlns="" id="{A4755038-E295-4B6E-875C-FA0C7F361ACC}"/>
                </a:ext>
              </a:extLst>
            </p:cNvPr>
            <p:cNvSpPr/>
            <p:nvPr/>
          </p:nvSpPr>
          <p:spPr>
            <a:xfrm>
              <a:off x="7747738" y="937166"/>
              <a:ext cx="9525" cy="9525"/>
            </a:xfrm>
            <a:custGeom>
              <a:avLst/>
              <a:gdLst>
                <a:gd name="connsiteX0" fmla="*/ 9422 w 9525"/>
                <a:gd name="connsiteY0" fmla="*/ 7713 h 9525"/>
                <a:gd name="connsiteX1" fmla="*/ 7517 w 9525"/>
                <a:gd name="connsiteY1" fmla="*/ 9618 h 9525"/>
                <a:gd name="connsiteX2" fmla="*/ 9422 w 9525"/>
                <a:gd name="connsiteY2" fmla="*/ 7713 h 9525"/>
              </a:gdLst>
              <a:ahLst/>
              <a:cxnLst>
                <a:cxn ang="0">
                  <a:pos x="connsiteX0" y="connsiteY0"/>
                </a:cxn>
                <a:cxn ang="0">
                  <a:pos x="connsiteX1" y="connsiteY1"/>
                </a:cxn>
                <a:cxn ang="0">
                  <a:pos x="connsiteX2" y="connsiteY2"/>
                </a:cxn>
              </a:cxnLst>
              <a:rect l="l" t="t" r="r" b="b"/>
              <a:pathLst>
                <a:path w="9525" h="9525">
                  <a:moveTo>
                    <a:pt x="9422" y="7713"/>
                  </a:moveTo>
                  <a:cubicBezTo>
                    <a:pt x="7517" y="6761"/>
                    <a:pt x="6565" y="6761"/>
                    <a:pt x="7517" y="9618"/>
                  </a:cubicBezTo>
                  <a:cubicBezTo>
                    <a:pt x="9422" y="8666"/>
                    <a:pt x="9422" y="8666"/>
                    <a:pt x="9422" y="7713"/>
                  </a:cubicBezTo>
                  <a:close/>
                </a:path>
              </a:pathLst>
            </a:custGeom>
            <a:grpFill/>
            <a:ln w="9525" cap="flat">
              <a:noFill/>
              <a:prstDash val="solid"/>
              <a:miter/>
            </a:ln>
          </p:spPr>
          <p:txBody>
            <a:bodyPr rtlCol="0" anchor="ctr"/>
            <a:lstStyle/>
            <a:p>
              <a:endParaRPr lang="en-US"/>
            </a:p>
          </p:txBody>
        </p:sp>
        <p:sp>
          <p:nvSpPr>
            <p:cNvPr id="2772" name="Freeform: Shape 2771">
              <a:extLst>
                <a:ext uri="{FF2B5EF4-FFF2-40B4-BE49-F238E27FC236}">
                  <a16:creationId xmlns:a16="http://schemas.microsoft.com/office/drawing/2014/main" xmlns="" id="{87A3B300-5001-4097-9984-E5D78FE4FC95}"/>
                </a:ext>
              </a:extLst>
            </p:cNvPr>
            <p:cNvSpPr/>
            <p:nvPr/>
          </p:nvSpPr>
          <p:spPr>
            <a:xfrm>
              <a:off x="7747159" y="939641"/>
              <a:ext cx="9525" cy="9525"/>
            </a:xfrm>
            <a:custGeom>
              <a:avLst/>
              <a:gdLst>
                <a:gd name="connsiteX0" fmla="*/ 9049 w 9525"/>
                <a:gd name="connsiteY0" fmla="*/ 7144 h 9525"/>
                <a:gd name="connsiteX1" fmla="*/ 7144 w 9525"/>
                <a:gd name="connsiteY1" fmla="*/ 7144 h 9525"/>
                <a:gd name="connsiteX2" fmla="*/ 9049 w 9525"/>
                <a:gd name="connsiteY2" fmla="*/ 7144 h 9525"/>
                <a:gd name="connsiteX3" fmla="*/ 9049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9049" y="7144"/>
                  </a:moveTo>
                  <a:cubicBezTo>
                    <a:pt x="8096" y="7144"/>
                    <a:pt x="8096" y="7144"/>
                    <a:pt x="7144" y="7144"/>
                  </a:cubicBezTo>
                  <a:cubicBezTo>
                    <a:pt x="7144" y="7144"/>
                    <a:pt x="8096" y="7144"/>
                    <a:pt x="9049" y="7144"/>
                  </a:cubicBezTo>
                  <a:cubicBezTo>
                    <a:pt x="9049" y="7144"/>
                    <a:pt x="9049" y="7144"/>
                    <a:pt x="9049" y="7144"/>
                  </a:cubicBezTo>
                  <a:close/>
                </a:path>
              </a:pathLst>
            </a:custGeom>
            <a:grpFill/>
            <a:ln w="9525" cap="flat">
              <a:noFill/>
              <a:prstDash val="solid"/>
              <a:miter/>
            </a:ln>
          </p:spPr>
          <p:txBody>
            <a:bodyPr rtlCol="0" anchor="ctr"/>
            <a:lstStyle/>
            <a:p>
              <a:endParaRPr lang="en-US"/>
            </a:p>
          </p:txBody>
        </p:sp>
        <p:sp>
          <p:nvSpPr>
            <p:cNvPr id="2773" name="Freeform: Shape 2772">
              <a:extLst>
                <a:ext uri="{FF2B5EF4-FFF2-40B4-BE49-F238E27FC236}">
                  <a16:creationId xmlns:a16="http://schemas.microsoft.com/office/drawing/2014/main" xmlns="" id="{E0D5BB5B-73EC-4B6B-8B02-CE9981043277}"/>
                </a:ext>
              </a:extLst>
            </p:cNvPr>
            <p:cNvSpPr/>
            <p:nvPr/>
          </p:nvSpPr>
          <p:spPr>
            <a:xfrm>
              <a:off x="6913721" y="100155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774" name="Freeform: Shape 2773">
              <a:extLst>
                <a:ext uri="{FF2B5EF4-FFF2-40B4-BE49-F238E27FC236}">
                  <a16:creationId xmlns:a16="http://schemas.microsoft.com/office/drawing/2014/main" xmlns="" id="{9DFBCA3B-9C0D-442D-8A17-B8D0CBAB4C06}"/>
                </a:ext>
              </a:extLst>
            </p:cNvPr>
            <p:cNvSpPr/>
            <p:nvPr/>
          </p:nvSpPr>
          <p:spPr>
            <a:xfrm>
              <a:off x="6843236" y="1011078"/>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7144"/>
                  </a:cubicBezTo>
                  <a:cubicBezTo>
                    <a:pt x="7144" y="7144"/>
                    <a:pt x="7144" y="7144"/>
                    <a:pt x="8096" y="7144"/>
                  </a:cubicBezTo>
                  <a:close/>
                </a:path>
              </a:pathLst>
            </a:custGeom>
            <a:grpFill/>
            <a:ln w="9525" cap="flat">
              <a:noFill/>
              <a:prstDash val="solid"/>
              <a:miter/>
            </a:ln>
          </p:spPr>
          <p:txBody>
            <a:bodyPr rtlCol="0" anchor="ctr"/>
            <a:lstStyle/>
            <a:p>
              <a:endParaRPr lang="en-US"/>
            </a:p>
          </p:txBody>
        </p:sp>
        <p:sp>
          <p:nvSpPr>
            <p:cNvPr id="2775" name="Freeform: Shape 2774">
              <a:extLst>
                <a:ext uri="{FF2B5EF4-FFF2-40B4-BE49-F238E27FC236}">
                  <a16:creationId xmlns:a16="http://schemas.microsoft.com/office/drawing/2014/main" xmlns="" id="{ED21213E-7D5B-46E1-926E-C2884939C48D}"/>
                </a:ext>
              </a:extLst>
            </p:cNvPr>
            <p:cNvSpPr/>
            <p:nvPr/>
          </p:nvSpPr>
          <p:spPr>
            <a:xfrm>
              <a:off x="7633811" y="9234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lnTo>
                    <a:pt x="7144" y="7144"/>
                  </a:lnTo>
                  <a:close/>
                </a:path>
              </a:pathLst>
            </a:custGeom>
            <a:grpFill/>
            <a:ln w="9525" cap="flat">
              <a:noFill/>
              <a:prstDash val="solid"/>
              <a:miter/>
            </a:ln>
          </p:spPr>
          <p:txBody>
            <a:bodyPr rtlCol="0" anchor="ctr"/>
            <a:lstStyle/>
            <a:p>
              <a:endParaRPr lang="en-US"/>
            </a:p>
          </p:txBody>
        </p:sp>
        <p:sp>
          <p:nvSpPr>
            <p:cNvPr id="2776" name="Freeform: Shape 2775">
              <a:extLst>
                <a:ext uri="{FF2B5EF4-FFF2-40B4-BE49-F238E27FC236}">
                  <a16:creationId xmlns:a16="http://schemas.microsoft.com/office/drawing/2014/main" xmlns="" id="{6CC3A2A1-F225-41B6-BE7E-7E5A898E9331}"/>
                </a:ext>
              </a:extLst>
            </p:cNvPr>
            <p:cNvSpPr/>
            <p:nvPr/>
          </p:nvSpPr>
          <p:spPr>
            <a:xfrm>
              <a:off x="7698581" y="922707"/>
              <a:ext cx="9525" cy="9525"/>
            </a:xfrm>
            <a:custGeom>
              <a:avLst/>
              <a:gdLst>
                <a:gd name="connsiteX0" fmla="*/ 7144 w 9525"/>
                <a:gd name="connsiteY0" fmla="*/ 8837 h 9525"/>
                <a:gd name="connsiteX1" fmla="*/ 7144 w 9525"/>
                <a:gd name="connsiteY1" fmla="*/ 8837 h 9525"/>
                <a:gd name="connsiteX2" fmla="*/ 7144 w 9525"/>
                <a:gd name="connsiteY2" fmla="*/ 8837 h 9525"/>
              </a:gdLst>
              <a:ahLst/>
              <a:cxnLst>
                <a:cxn ang="0">
                  <a:pos x="connsiteX0" y="connsiteY0"/>
                </a:cxn>
                <a:cxn ang="0">
                  <a:pos x="connsiteX1" y="connsiteY1"/>
                </a:cxn>
                <a:cxn ang="0">
                  <a:pos x="connsiteX2" y="connsiteY2"/>
                </a:cxn>
              </a:cxnLst>
              <a:rect l="l" t="t" r="r" b="b"/>
              <a:pathLst>
                <a:path w="9525" h="9525">
                  <a:moveTo>
                    <a:pt x="7144" y="8837"/>
                  </a:moveTo>
                  <a:cubicBezTo>
                    <a:pt x="7144" y="8837"/>
                    <a:pt x="7144" y="5027"/>
                    <a:pt x="7144" y="8837"/>
                  </a:cubicBezTo>
                  <a:lnTo>
                    <a:pt x="7144" y="8837"/>
                  </a:lnTo>
                  <a:close/>
                </a:path>
              </a:pathLst>
            </a:custGeom>
            <a:grpFill/>
            <a:ln w="9525" cap="flat">
              <a:noFill/>
              <a:prstDash val="solid"/>
              <a:miter/>
            </a:ln>
          </p:spPr>
          <p:txBody>
            <a:bodyPr rtlCol="0" anchor="ctr"/>
            <a:lstStyle/>
            <a:p>
              <a:endParaRPr lang="en-US"/>
            </a:p>
          </p:txBody>
        </p:sp>
        <p:sp>
          <p:nvSpPr>
            <p:cNvPr id="2777" name="Freeform: Shape 2776">
              <a:extLst>
                <a:ext uri="{FF2B5EF4-FFF2-40B4-BE49-F238E27FC236}">
                  <a16:creationId xmlns:a16="http://schemas.microsoft.com/office/drawing/2014/main" xmlns="" id="{4154C792-DAA8-4085-A0E2-F8508F020A94}"/>
                </a:ext>
              </a:extLst>
            </p:cNvPr>
            <p:cNvSpPr/>
            <p:nvPr/>
          </p:nvSpPr>
          <p:spPr>
            <a:xfrm>
              <a:off x="7749064" y="9434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9049" y="7144"/>
                    <a:pt x="8096" y="7144"/>
                    <a:pt x="7144" y="7144"/>
                  </a:cubicBezTo>
                  <a:lnTo>
                    <a:pt x="7144" y="7144"/>
                  </a:lnTo>
                  <a:close/>
                </a:path>
              </a:pathLst>
            </a:custGeom>
            <a:grpFill/>
            <a:ln w="9525" cap="flat">
              <a:noFill/>
              <a:prstDash val="solid"/>
              <a:miter/>
            </a:ln>
          </p:spPr>
          <p:txBody>
            <a:bodyPr rtlCol="0" anchor="ctr"/>
            <a:lstStyle/>
            <a:p>
              <a:endParaRPr lang="en-US"/>
            </a:p>
          </p:txBody>
        </p:sp>
        <p:sp>
          <p:nvSpPr>
            <p:cNvPr id="2778" name="Freeform: Shape 2777">
              <a:extLst>
                <a:ext uri="{FF2B5EF4-FFF2-40B4-BE49-F238E27FC236}">
                  <a16:creationId xmlns:a16="http://schemas.microsoft.com/office/drawing/2014/main" xmlns="" id="{66C26767-6483-44E8-B23B-9C91F19888AC}"/>
                </a:ext>
              </a:extLst>
            </p:cNvPr>
            <p:cNvSpPr/>
            <p:nvPr/>
          </p:nvSpPr>
          <p:spPr>
            <a:xfrm>
              <a:off x="7750969" y="94154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8096" y="8096"/>
                    <a:pt x="8096" y="7144"/>
                  </a:cubicBezTo>
                  <a:close/>
                </a:path>
              </a:pathLst>
            </a:custGeom>
            <a:grpFill/>
            <a:ln w="9525" cap="flat">
              <a:noFill/>
              <a:prstDash val="solid"/>
              <a:miter/>
            </a:ln>
          </p:spPr>
          <p:txBody>
            <a:bodyPr rtlCol="0" anchor="ctr"/>
            <a:lstStyle/>
            <a:p>
              <a:endParaRPr lang="en-US"/>
            </a:p>
          </p:txBody>
        </p:sp>
        <p:sp>
          <p:nvSpPr>
            <p:cNvPr id="2779" name="Freeform: Shape 2778">
              <a:extLst>
                <a:ext uri="{FF2B5EF4-FFF2-40B4-BE49-F238E27FC236}">
                  <a16:creationId xmlns:a16="http://schemas.microsoft.com/office/drawing/2014/main" xmlns="" id="{DB677DC8-3889-44C7-AD74-F832F6729EB9}"/>
                </a:ext>
              </a:extLst>
            </p:cNvPr>
            <p:cNvSpPr/>
            <p:nvPr/>
          </p:nvSpPr>
          <p:spPr>
            <a:xfrm>
              <a:off x="7729061" y="946837"/>
              <a:ext cx="19050" cy="9525"/>
            </a:xfrm>
            <a:custGeom>
              <a:avLst/>
              <a:gdLst>
                <a:gd name="connsiteX0" fmla="*/ 7144 w 19050"/>
                <a:gd name="connsiteY0" fmla="*/ 7567 h 9525"/>
                <a:gd name="connsiteX1" fmla="*/ 7144 w 19050"/>
                <a:gd name="connsiteY1" fmla="*/ 7567 h 9525"/>
                <a:gd name="connsiteX2" fmla="*/ 7144 w 19050"/>
                <a:gd name="connsiteY2" fmla="*/ 7567 h 9525"/>
              </a:gdLst>
              <a:ahLst/>
              <a:cxnLst>
                <a:cxn ang="0">
                  <a:pos x="connsiteX0" y="connsiteY0"/>
                </a:cxn>
                <a:cxn ang="0">
                  <a:pos x="connsiteX1" y="connsiteY1"/>
                </a:cxn>
                <a:cxn ang="0">
                  <a:pos x="connsiteX2" y="connsiteY2"/>
                </a:cxn>
              </a:cxnLst>
              <a:rect l="l" t="t" r="r" b="b"/>
              <a:pathLst>
                <a:path w="19050" h="9525">
                  <a:moveTo>
                    <a:pt x="7144" y="7567"/>
                  </a:moveTo>
                  <a:cubicBezTo>
                    <a:pt x="7144" y="7567"/>
                    <a:pt x="19526" y="6615"/>
                    <a:pt x="7144" y="7567"/>
                  </a:cubicBezTo>
                  <a:lnTo>
                    <a:pt x="7144" y="7567"/>
                  </a:lnTo>
                  <a:close/>
                </a:path>
              </a:pathLst>
            </a:custGeom>
            <a:grpFill/>
            <a:ln w="9525" cap="flat">
              <a:noFill/>
              <a:prstDash val="solid"/>
              <a:miter/>
            </a:ln>
          </p:spPr>
          <p:txBody>
            <a:bodyPr rtlCol="0" anchor="ctr"/>
            <a:lstStyle/>
            <a:p>
              <a:endParaRPr lang="en-US"/>
            </a:p>
          </p:txBody>
        </p:sp>
        <p:sp>
          <p:nvSpPr>
            <p:cNvPr id="2780" name="Freeform: Shape 2779">
              <a:extLst>
                <a:ext uri="{FF2B5EF4-FFF2-40B4-BE49-F238E27FC236}">
                  <a16:creationId xmlns:a16="http://schemas.microsoft.com/office/drawing/2014/main" xmlns="" id="{A86574B3-0436-48CB-B424-23424E695E87}"/>
                </a:ext>
              </a:extLst>
            </p:cNvPr>
            <p:cNvSpPr/>
            <p:nvPr/>
          </p:nvSpPr>
          <p:spPr>
            <a:xfrm>
              <a:off x="7707154" y="908604"/>
              <a:ext cx="9525" cy="9525"/>
            </a:xfrm>
            <a:custGeom>
              <a:avLst/>
              <a:gdLst>
                <a:gd name="connsiteX0" fmla="*/ 7144 w 9525"/>
                <a:gd name="connsiteY0" fmla="*/ 8653 h 9525"/>
                <a:gd name="connsiteX1" fmla="*/ 7144 w 9525"/>
                <a:gd name="connsiteY1" fmla="*/ 8653 h 9525"/>
                <a:gd name="connsiteX2" fmla="*/ 7144 w 9525"/>
                <a:gd name="connsiteY2" fmla="*/ 8653 h 9525"/>
              </a:gdLst>
              <a:ahLst/>
              <a:cxnLst>
                <a:cxn ang="0">
                  <a:pos x="connsiteX0" y="connsiteY0"/>
                </a:cxn>
                <a:cxn ang="0">
                  <a:pos x="connsiteX1" y="connsiteY1"/>
                </a:cxn>
                <a:cxn ang="0">
                  <a:pos x="connsiteX2" y="connsiteY2"/>
                </a:cxn>
              </a:cxnLst>
              <a:rect l="l" t="t" r="r" b="b"/>
              <a:pathLst>
                <a:path w="9525" h="9525">
                  <a:moveTo>
                    <a:pt x="7144" y="8653"/>
                  </a:moveTo>
                  <a:cubicBezTo>
                    <a:pt x="10954" y="7700"/>
                    <a:pt x="13811" y="5795"/>
                    <a:pt x="7144" y="8653"/>
                  </a:cubicBezTo>
                  <a:lnTo>
                    <a:pt x="7144" y="8653"/>
                  </a:lnTo>
                  <a:close/>
                </a:path>
              </a:pathLst>
            </a:custGeom>
            <a:grpFill/>
            <a:ln w="9525" cap="flat">
              <a:noFill/>
              <a:prstDash val="solid"/>
              <a:miter/>
            </a:ln>
          </p:spPr>
          <p:txBody>
            <a:bodyPr rtlCol="0" anchor="ctr"/>
            <a:lstStyle/>
            <a:p>
              <a:endParaRPr lang="en-US"/>
            </a:p>
          </p:txBody>
        </p:sp>
        <p:sp>
          <p:nvSpPr>
            <p:cNvPr id="2781" name="Freeform: Shape 2780">
              <a:extLst>
                <a:ext uri="{FF2B5EF4-FFF2-40B4-BE49-F238E27FC236}">
                  <a16:creationId xmlns:a16="http://schemas.microsoft.com/office/drawing/2014/main" xmlns="" id="{997F683B-7F82-4ECD-AF86-AEBC1D3A7755}"/>
                </a:ext>
              </a:extLst>
            </p:cNvPr>
            <p:cNvSpPr/>
            <p:nvPr/>
          </p:nvSpPr>
          <p:spPr>
            <a:xfrm>
              <a:off x="7693104" y="909161"/>
              <a:ext cx="9525" cy="9525"/>
            </a:xfrm>
            <a:custGeom>
              <a:avLst/>
              <a:gdLst>
                <a:gd name="connsiteX0" fmla="*/ 7858 w 9525"/>
                <a:gd name="connsiteY0" fmla="*/ 9049 h 9525"/>
                <a:gd name="connsiteX1" fmla="*/ 7858 w 9525"/>
                <a:gd name="connsiteY1" fmla="*/ 7144 h 9525"/>
                <a:gd name="connsiteX2" fmla="*/ 7858 w 9525"/>
                <a:gd name="connsiteY2" fmla="*/ 9049 h 9525"/>
              </a:gdLst>
              <a:ahLst/>
              <a:cxnLst>
                <a:cxn ang="0">
                  <a:pos x="connsiteX0" y="connsiteY0"/>
                </a:cxn>
                <a:cxn ang="0">
                  <a:pos x="connsiteX1" y="connsiteY1"/>
                </a:cxn>
                <a:cxn ang="0">
                  <a:pos x="connsiteX2" y="connsiteY2"/>
                </a:cxn>
              </a:cxnLst>
              <a:rect l="l" t="t" r="r" b="b"/>
              <a:pathLst>
                <a:path w="9525" h="9525">
                  <a:moveTo>
                    <a:pt x="7858" y="9049"/>
                  </a:moveTo>
                  <a:cubicBezTo>
                    <a:pt x="9763" y="8096"/>
                    <a:pt x="7858" y="7144"/>
                    <a:pt x="7858" y="7144"/>
                  </a:cubicBezTo>
                  <a:cubicBezTo>
                    <a:pt x="6906" y="8096"/>
                    <a:pt x="6906" y="8096"/>
                    <a:pt x="7858" y="9049"/>
                  </a:cubicBezTo>
                  <a:close/>
                </a:path>
              </a:pathLst>
            </a:custGeom>
            <a:grpFill/>
            <a:ln w="9525" cap="flat">
              <a:noFill/>
              <a:prstDash val="solid"/>
              <a:miter/>
            </a:ln>
          </p:spPr>
          <p:txBody>
            <a:bodyPr rtlCol="0" anchor="ctr"/>
            <a:lstStyle/>
            <a:p>
              <a:endParaRPr lang="en-US"/>
            </a:p>
          </p:txBody>
        </p:sp>
        <p:sp>
          <p:nvSpPr>
            <p:cNvPr id="2782" name="Freeform: Shape 2781">
              <a:extLst>
                <a:ext uri="{FF2B5EF4-FFF2-40B4-BE49-F238E27FC236}">
                  <a16:creationId xmlns:a16="http://schemas.microsoft.com/office/drawing/2014/main" xmlns="" id="{40EA6EC0-4450-455D-B100-238058797684}"/>
                </a:ext>
              </a:extLst>
            </p:cNvPr>
            <p:cNvSpPr/>
            <p:nvPr/>
          </p:nvSpPr>
          <p:spPr>
            <a:xfrm>
              <a:off x="7289006" y="920505"/>
              <a:ext cx="9525" cy="9525"/>
            </a:xfrm>
            <a:custGeom>
              <a:avLst/>
              <a:gdLst>
                <a:gd name="connsiteX0" fmla="*/ 10954 w 9525"/>
                <a:gd name="connsiteY0" fmla="*/ 9135 h 9525"/>
                <a:gd name="connsiteX1" fmla="*/ 7144 w 9525"/>
                <a:gd name="connsiteY1" fmla="*/ 8182 h 9525"/>
                <a:gd name="connsiteX2" fmla="*/ 10954 w 9525"/>
                <a:gd name="connsiteY2" fmla="*/ 9135 h 9525"/>
              </a:gdLst>
              <a:ahLst/>
              <a:cxnLst>
                <a:cxn ang="0">
                  <a:pos x="connsiteX0" y="connsiteY0"/>
                </a:cxn>
                <a:cxn ang="0">
                  <a:pos x="connsiteX1" y="connsiteY1"/>
                </a:cxn>
                <a:cxn ang="0">
                  <a:pos x="connsiteX2" y="connsiteY2"/>
                </a:cxn>
              </a:cxnLst>
              <a:rect l="l" t="t" r="r" b="b"/>
              <a:pathLst>
                <a:path w="9525" h="9525">
                  <a:moveTo>
                    <a:pt x="10954" y="9135"/>
                  </a:moveTo>
                  <a:cubicBezTo>
                    <a:pt x="10001" y="7230"/>
                    <a:pt x="8096" y="6277"/>
                    <a:pt x="7144" y="8182"/>
                  </a:cubicBezTo>
                  <a:cubicBezTo>
                    <a:pt x="9049" y="8182"/>
                    <a:pt x="10954" y="9135"/>
                    <a:pt x="10954" y="9135"/>
                  </a:cubicBezTo>
                  <a:close/>
                </a:path>
              </a:pathLst>
            </a:custGeom>
            <a:grpFill/>
            <a:ln w="9525" cap="flat">
              <a:noFill/>
              <a:prstDash val="solid"/>
              <a:miter/>
            </a:ln>
          </p:spPr>
          <p:txBody>
            <a:bodyPr rtlCol="0" anchor="ctr"/>
            <a:lstStyle/>
            <a:p>
              <a:endParaRPr lang="en-US"/>
            </a:p>
          </p:txBody>
        </p:sp>
      </p:grpSp>
      <p:grpSp>
        <p:nvGrpSpPr>
          <p:cNvPr id="2783" name="Graphic 2713">
            <a:extLst>
              <a:ext uri="{FF2B5EF4-FFF2-40B4-BE49-F238E27FC236}">
                <a16:creationId xmlns:a16="http://schemas.microsoft.com/office/drawing/2014/main" xmlns="" id="{0F08DAF2-F85A-41CA-AD5C-574650BA5B26}"/>
              </a:ext>
            </a:extLst>
          </p:cNvPr>
          <p:cNvGrpSpPr/>
          <p:nvPr/>
        </p:nvGrpSpPr>
        <p:grpSpPr>
          <a:xfrm rot="19517436">
            <a:off x="6424285" y="2669850"/>
            <a:ext cx="539656" cy="480918"/>
            <a:chOff x="693570" y="4483266"/>
            <a:chExt cx="1400175" cy="1247775"/>
          </a:xfrm>
        </p:grpSpPr>
        <p:sp>
          <p:nvSpPr>
            <p:cNvPr id="2784" name="Freeform: Shape 2783">
              <a:extLst>
                <a:ext uri="{FF2B5EF4-FFF2-40B4-BE49-F238E27FC236}">
                  <a16:creationId xmlns:a16="http://schemas.microsoft.com/office/drawing/2014/main" xmlns="" id="{8830BA6A-2EC1-4E00-9A8D-CEEEC7419548}"/>
                </a:ext>
              </a:extLst>
            </p:cNvPr>
            <p:cNvSpPr/>
            <p:nvPr/>
          </p:nvSpPr>
          <p:spPr>
            <a:xfrm>
              <a:off x="1256021" y="5147054"/>
              <a:ext cx="142875" cy="180975"/>
            </a:xfrm>
            <a:custGeom>
              <a:avLst/>
              <a:gdLst>
                <a:gd name="connsiteX0" fmla="*/ 135731 w 142875"/>
                <a:gd name="connsiteY0" fmla="*/ 55350 h 180975"/>
                <a:gd name="connsiteX1" fmla="*/ 7144 w 142875"/>
                <a:gd name="connsiteY1" fmla="*/ 119167 h 180975"/>
                <a:gd name="connsiteX2" fmla="*/ 96679 w 142875"/>
                <a:gd name="connsiteY2" fmla="*/ 142027 h 180975"/>
                <a:gd name="connsiteX3" fmla="*/ 38576 w 142875"/>
                <a:gd name="connsiteY3" fmla="*/ 157267 h 180975"/>
                <a:gd name="connsiteX4" fmla="*/ 135731 w 142875"/>
                <a:gd name="connsiteY4" fmla="*/ 55350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80975">
                  <a:moveTo>
                    <a:pt x="135731" y="55350"/>
                  </a:moveTo>
                  <a:cubicBezTo>
                    <a:pt x="116681" y="-59903"/>
                    <a:pt x="7144" y="60112"/>
                    <a:pt x="7144" y="119167"/>
                  </a:cubicBezTo>
                  <a:cubicBezTo>
                    <a:pt x="8096" y="240135"/>
                    <a:pt x="99536" y="143932"/>
                    <a:pt x="96679" y="142027"/>
                  </a:cubicBezTo>
                  <a:cubicBezTo>
                    <a:pt x="76676" y="146790"/>
                    <a:pt x="57626" y="151552"/>
                    <a:pt x="38576" y="157267"/>
                  </a:cubicBezTo>
                  <a:cubicBezTo>
                    <a:pt x="-42386" y="131550"/>
                    <a:pt x="119539" y="-45615"/>
                    <a:pt x="135731" y="5535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85" name="Freeform: Shape 2784">
              <a:extLst>
                <a:ext uri="{FF2B5EF4-FFF2-40B4-BE49-F238E27FC236}">
                  <a16:creationId xmlns:a16="http://schemas.microsoft.com/office/drawing/2014/main" xmlns="" id="{B7E69FF6-A8D5-4F0C-9401-8D0043EE2D7C}"/>
                </a:ext>
              </a:extLst>
            </p:cNvPr>
            <p:cNvSpPr/>
            <p:nvPr/>
          </p:nvSpPr>
          <p:spPr>
            <a:xfrm>
              <a:off x="1288406" y="4800925"/>
              <a:ext cx="28575" cy="247650"/>
            </a:xfrm>
            <a:custGeom>
              <a:avLst/>
              <a:gdLst>
                <a:gd name="connsiteX0" fmla="*/ 24289 w 28575"/>
                <a:gd name="connsiteY0" fmla="*/ 243364 h 247650"/>
                <a:gd name="connsiteX1" fmla="*/ 7144 w 28575"/>
                <a:gd name="connsiteY1" fmla="*/ 7144 h 247650"/>
                <a:gd name="connsiteX2" fmla="*/ 24289 w 28575"/>
                <a:gd name="connsiteY2" fmla="*/ 243364 h 247650"/>
              </a:gdLst>
              <a:ahLst/>
              <a:cxnLst>
                <a:cxn ang="0">
                  <a:pos x="connsiteX0" y="connsiteY0"/>
                </a:cxn>
                <a:cxn ang="0">
                  <a:pos x="connsiteX1" y="connsiteY1"/>
                </a:cxn>
                <a:cxn ang="0">
                  <a:pos x="connsiteX2" y="connsiteY2"/>
                </a:cxn>
              </a:cxnLst>
              <a:rect l="l" t="t" r="r" b="b"/>
              <a:pathLst>
                <a:path w="28575" h="247650">
                  <a:moveTo>
                    <a:pt x="24289" y="243364"/>
                  </a:moveTo>
                  <a:cubicBezTo>
                    <a:pt x="24289" y="192881"/>
                    <a:pt x="7144" y="35719"/>
                    <a:pt x="7144" y="7144"/>
                  </a:cubicBezTo>
                  <a:cubicBezTo>
                    <a:pt x="7144" y="57626"/>
                    <a:pt x="24289" y="214789"/>
                    <a:pt x="24289" y="2433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86" name="Freeform: Shape 2785">
              <a:extLst>
                <a:ext uri="{FF2B5EF4-FFF2-40B4-BE49-F238E27FC236}">
                  <a16:creationId xmlns:a16="http://schemas.microsoft.com/office/drawing/2014/main" xmlns="" id="{FE16D8FE-9E61-4CE8-A8F4-68D19D98AF02}"/>
                </a:ext>
              </a:extLst>
            </p:cNvPr>
            <p:cNvSpPr/>
            <p:nvPr/>
          </p:nvSpPr>
          <p:spPr>
            <a:xfrm>
              <a:off x="1015744" y="4674081"/>
              <a:ext cx="85725" cy="142875"/>
            </a:xfrm>
            <a:custGeom>
              <a:avLst/>
              <a:gdLst>
                <a:gd name="connsiteX0" fmla="*/ 8343 w 85725"/>
                <a:gd name="connsiteY0" fmla="*/ 10162 h 142875"/>
                <a:gd name="connsiteX1" fmla="*/ 65493 w 85725"/>
                <a:gd name="connsiteY1" fmla="*/ 137797 h 142875"/>
                <a:gd name="connsiteX2" fmla="*/ 8343 w 85725"/>
                <a:gd name="connsiteY2" fmla="*/ 10162 h 142875"/>
              </a:gdLst>
              <a:ahLst/>
              <a:cxnLst>
                <a:cxn ang="0">
                  <a:pos x="connsiteX0" y="connsiteY0"/>
                </a:cxn>
                <a:cxn ang="0">
                  <a:pos x="connsiteX1" y="connsiteY1"/>
                </a:cxn>
                <a:cxn ang="0">
                  <a:pos x="connsiteX2" y="connsiteY2"/>
                </a:cxn>
              </a:cxnLst>
              <a:rect l="l" t="t" r="r" b="b"/>
              <a:pathLst>
                <a:path w="85725" h="142875">
                  <a:moveTo>
                    <a:pt x="8343" y="10162"/>
                  </a:moveTo>
                  <a:cubicBezTo>
                    <a:pt x="8343" y="10162"/>
                    <a:pt x="60731" y="139702"/>
                    <a:pt x="65493" y="137797"/>
                  </a:cubicBezTo>
                  <a:cubicBezTo>
                    <a:pt x="129311" y="120652"/>
                    <a:pt x="-6897" y="-14603"/>
                    <a:pt x="8343" y="1016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87" name="Freeform: Shape 2786">
              <a:extLst>
                <a:ext uri="{FF2B5EF4-FFF2-40B4-BE49-F238E27FC236}">
                  <a16:creationId xmlns:a16="http://schemas.microsoft.com/office/drawing/2014/main" xmlns="" id="{6D35F709-4307-415B-9C4A-3E3703B3016B}"/>
                </a:ext>
              </a:extLst>
            </p:cNvPr>
            <p:cNvSpPr/>
            <p:nvPr/>
          </p:nvSpPr>
          <p:spPr>
            <a:xfrm>
              <a:off x="1072718" y="4650660"/>
              <a:ext cx="85725" cy="142875"/>
            </a:xfrm>
            <a:custGeom>
              <a:avLst/>
              <a:gdLst>
                <a:gd name="connsiteX0" fmla="*/ 8520 w 85725"/>
                <a:gd name="connsiteY0" fmla="*/ 9771 h 142875"/>
                <a:gd name="connsiteX1" fmla="*/ 61860 w 85725"/>
                <a:gd name="connsiteY1" fmla="*/ 137406 h 142875"/>
                <a:gd name="connsiteX2" fmla="*/ 8520 w 85725"/>
                <a:gd name="connsiteY2" fmla="*/ 9771 h 142875"/>
              </a:gdLst>
              <a:ahLst/>
              <a:cxnLst>
                <a:cxn ang="0">
                  <a:pos x="connsiteX0" y="connsiteY0"/>
                </a:cxn>
                <a:cxn ang="0">
                  <a:pos x="connsiteX1" y="connsiteY1"/>
                </a:cxn>
                <a:cxn ang="0">
                  <a:pos x="connsiteX2" y="connsiteY2"/>
                </a:cxn>
              </a:cxnLst>
              <a:rect l="l" t="t" r="r" b="b"/>
              <a:pathLst>
                <a:path w="85725" h="142875">
                  <a:moveTo>
                    <a:pt x="8520" y="9771"/>
                  </a:moveTo>
                  <a:cubicBezTo>
                    <a:pt x="10425" y="11676"/>
                    <a:pt x="54240" y="139311"/>
                    <a:pt x="61860" y="137406"/>
                  </a:cubicBezTo>
                  <a:cubicBezTo>
                    <a:pt x="125677" y="120261"/>
                    <a:pt x="-7673" y="-13089"/>
                    <a:pt x="8520" y="977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88" name="Freeform: Shape 2787">
              <a:extLst>
                <a:ext uri="{FF2B5EF4-FFF2-40B4-BE49-F238E27FC236}">
                  <a16:creationId xmlns:a16="http://schemas.microsoft.com/office/drawing/2014/main" xmlns="" id="{3F8CB42F-18E7-4CF0-8CE4-B357EF48D4E8}"/>
                </a:ext>
              </a:extLst>
            </p:cNvPr>
            <p:cNvSpPr/>
            <p:nvPr/>
          </p:nvSpPr>
          <p:spPr>
            <a:xfrm>
              <a:off x="1051730" y="4696080"/>
              <a:ext cx="76200" cy="57150"/>
            </a:xfrm>
            <a:custGeom>
              <a:avLst/>
              <a:gdLst>
                <a:gd name="connsiteX0" fmla="*/ 13315 w 76200"/>
                <a:gd name="connsiteY0" fmla="*/ 51981 h 57150"/>
                <a:gd name="connsiteX1" fmla="*/ 71417 w 76200"/>
                <a:gd name="connsiteY1" fmla="*/ 20549 h 57150"/>
                <a:gd name="connsiteX2" fmla="*/ 13315 w 76200"/>
                <a:gd name="connsiteY2" fmla="*/ 51981 h 57150"/>
              </a:gdLst>
              <a:ahLst/>
              <a:cxnLst>
                <a:cxn ang="0">
                  <a:pos x="connsiteX0" y="connsiteY0"/>
                </a:cxn>
                <a:cxn ang="0">
                  <a:pos x="connsiteX1" y="connsiteY1"/>
                </a:cxn>
                <a:cxn ang="0">
                  <a:pos x="connsiteX2" y="connsiteY2"/>
                </a:cxn>
              </a:cxnLst>
              <a:rect l="l" t="t" r="r" b="b"/>
              <a:pathLst>
                <a:path w="76200" h="57150">
                  <a:moveTo>
                    <a:pt x="13315" y="51981"/>
                  </a:moveTo>
                  <a:cubicBezTo>
                    <a:pt x="44747" y="53886"/>
                    <a:pt x="63797" y="43409"/>
                    <a:pt x="71417" y="20549"/>
                  </a:cubicBezTo>
                  <a:cubicBezTo>
                    <a:pt x="59035" y="-25171"/>
                    <a:pt x="-14308" y="61506"/>
                    <a:pt x="13315" y="5198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89" name="Freeform: Shape 2788">
              <a:extLst>
                <a:ext uri="{FF2B5EF4-FFF2-40B4-BE49-F238E27FC236}">
                  <a16:creationId xmlns:a16="http://schemas.microsoft.com/office/drawing/2014/main" xmlns="" id="{7EA9213B-637F-4EA6-92A7-3F1E0F7E0560}"/>
                </a:ext>
              </a:extLst>
            </p:cNvPr>
            <p:cNvSpPr/>
            <p:nvPr/>
          </p:nvSpPr>
          <p:spPr>
            <a:xfrm>
              <a:off x="1144144" y="4732057"/>
              <a:ext cx="85725" cy="104775"/>
            </a:xfrm>
            <a:custGeom>
              <a:avLst/>
              <a:gdLst>
                <a:gd name="connsiteX0" fmla="*/ 32343 w 85725"/>
                <a:gd name="connsiteY0" fmla="*/ 42674 h 104775"/>
                <a:gd name="connsiteX1" fmla="*/ 33296 w 85725"/>
                <a:gd name="connsiteY1" fmla="*/ 16004 h 104775"/>
                <a:gd name="connsiteX2" fmla="*/ 32343 w 85725"/>
                <a:gd name="connsiteY2" fmla="*/ 101729 h 104775"/>
                <a:gd name="connsiteX3" fmla="*/ 35201 w 85725"/>
                <a:gd name="connsiteY3" fmla="*/ 7432 h 104775"/>
                <a:gd name="connsiteX4" fmla="*/ 32343 w 85725"/>
                <a:gd name="connsiteY4" fmla="*/ 42674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104775">
                  <a:moveTo>
                    <a:pt x="32343" y="42674"/>
                  </a:moveTo>
                  <a:cubicBezTo>
                    <a:pt x="54251" y="25529"/>
                    <a:pt x="54251" y="16004"/>
                    <a:pt x="33296" y="16004"/>
                  </a:cubicBezTo>
                  <a:cubicBezTo>
                    <a:pt x="43773" y="45532"/>
                    <a:pt x="54251" y="103634"/>
                    <a:pt x="32343" y="101729"/>
                  </a:cubicBezTo>
                  <a:cubicBezTo>
                    <a:pt x="135213" y="112207"/>
                    <a:pt x="42821" y="764"/>
                    <a:pt x="35201" y="7432"/>
                  </a:cubicBezTo>
                  <a:cubicBezTo>
                    <a:pt x="-26712" y="60772"/>
                    <a:pt x="33296" y="39817"/>
                    <a:pt x="32343" y="4267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90" name="Freeform: Shape 2789">
              <a:extLst>
                <a:ext uri="{FF2B5EF4-FFF2-40B4-BE49-F238E27FC236}">
                  <a16:creationId xmlns:a16="http://schemas.microsoft.com/office/drawing/2014/main" xmlns="" id="{7CE2C4DD-D5AC-41D9-8324-37A780711120}"/>
                </a:ext>
              </a:extLst>
            </p:cNvPr>
            <p:cNvSpPr/>
            <p:nvPr/>
          </p:nvSpPr>
          <p:spPr>
            <a:xfrm>
              <a:off x="1230230" y="4583390"/>
              <a:ext cx="85725" cy="209550"/>
            </a:xfrm>
            <a:custGeom>
              <a:avLst/>
              <a:gdLst>
                <a:gd name="connsiteX0" fmla="*/ 77702 w 85725"/>
                <a:gd name="connsiteY0" fmla="*/ 66563 h 209550"/>
                <a:gd name="connsiteX1" fmla="*/ 85322 w 85725"/>
                <a:gd name="connsiteY1" fmla="*/ 153241 h 209550"/>
                <a:gd name="connsiteX2" fmla="*/ 11980 w 85725"/>
                <a:gd name="connsiteY2" fmla="*/ 97043 h 209550"/>
                <a:gd name="connsiteX3" fmla="*/ 77702 w 85725"/>
                <a:gd name="connsiteY3" fmla="*/ 66563 h 209550"/>
              </a:gdLst>
              <a:ahLst/>
              <a:cxnLst>
                <a:cxn ang="0">
                  <a:pos x="connsiteX0" y="connsiteY0"/>
                </a:cxn>
                <a:cxn ang="0">
                  <a:pos x="connsiteX1" y="connsiteY1"/>
                </a:cxn>
                <a:cxn ang="0">
                  <a:pos x="connsiteX2" y="connsiteY2"/>
                </a:cxn>
                <a:cxn ang="0">
                  <a:pos x="connsiteX3" y="connsiteY3"/>
                </a:cxn>
              </a:cxnLst>
              <a:rect l="l" t="t" r="r" b="b"/>
              <a:pathLst>
                <a:path w="85725" h="209550">
                  <a:moveTo>
                    <a:pt x="77702" y="66563"/>
                  </a:moveTo>
                  <a:cubicBezTo>
                    <a:pt x="42460" y="-166799"/>
                    <a:pt x="-13738" y="378031"/>
                    <a:pt x="85322" y="153241"/>
                  </a:cubicBezTo>
                  <a:cubicBezTo>
                    <a:pt x="91037" y="140858"/>
                    <a:pt x="-16595" y="164671"/>
                    <a:pt x="11980" y="97043"/>
                  </a:cubicBezTo>
                  <a:cubicBezTo>
                    <a:pt x="29125" y="56086"/>
                    <a:pt x="76750" y="57991"/>
                    <a:pt x="77702" y="6656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91" name="Freeform: Shape 2790">
              <a:extLst>
                <a:ext uri="{FF2B5EF4-FFF2-40B4-BE49-F238E27FC236}">
                  <a16:creationId xmlns:a16="http://schemas.microsoft.com/office/drawing/2014/main" xmlns="" id="{844C2580-C227-49C8-ADE9-12DE60C3A7D7}"/>
                </a:ext>
              </a:extLst>
            </p:cNvPr>
            <p:cNvSpPr/>
            <p:nvPr/>
          </p:nvSpPr>
          <p:spPr>
            <a:xfrm>
              <a:off x="1341535" y="4583327"/>
              <a:ext cx="76200" cy="38100"/>
            </a:xfrm>
            <a:custGeom>
              <a:avLst/>
              <a:gdLst>
                <a:gd name="connsiteX0" fmla="*/ 26405 w 76200"/>
                <a:gd name="connsiteY0" fmla="*/ 28526 h 38100"/>
                <a:gd name="connsiteX1" fmla="*/ 72125 w 76200"/>
                <a:gd name="connsiteY1" fmla="*/ 7571 h 38100"/>
                <a:gd name="connsiteX2" fmla="*/ 26405 w 76200"/>
                <a:gd name="connsiteY2" fmla="*/ 28526 h 38100"/>
              </a:gdLst>
              <a:ahLst/>
              <a:cxnLst>
                <a:cxn ang="0">
                  <a:pos x="connsiteX0" y="connsiteY0"/>
                </a:cxn>
                <a:cxn ang="0">
                  <a:pos x="connsiteX1" y="connsiteY1"/>
                </a:cxn>
                <a:cxn ang="0">
                  <a:pos x="connsiteX2" y="connsiteY2"/>
                </a:cxn>
              </a:cxnLst>
              <a:rect l="l" t="t" r="r" b="b"/>
              <a:pathLst>
                <a:path w="76200" h="38100">
                  <a:moveTo>
                    <a:pt x="26405" y="28526"/>
                  </a:moveTo>
                  <a:cubicBezTo>
                    <a:pt x="62600" y="40909"/>
                    <a:pt x="77840" y="34241"/>
                    <a:pt x="72125" y="7571"/>
                  </a:cubicBezTo>
                  <a:cubicBezTo>
                    <a:pt x="-46938" y="3761"/>
                    <a:pt x="35930" y="26621"/>
                    <a:pt x="26405" y="2852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92" name="Freeform: Shape 2791">
              <a:extLst>
                <a:ext uri="{FF2B5EF4-FFF2-40B4-BE49-F238E27FC236}">
                  <a16:creationId xmlns:a16="http://schemas.microsoft.com/office/drawing/2014/main" xmlns="" id="{17F30116-35EB-4F0C-9358-B86C5BA655E8}"/>
                </a:ext>
              </a:extLst>
            </p:cNvPr>
            <p:cNvSpPr/>
            <p:nvPr/>
          </p:nvSpPr>
          <p:spPr>
            <a:xfrm>
              <a:off x="1437592" y="4475870"/>
              <a:ext cx="57150" cy="171450"/>
            </a:xfrm>
            <a:custGeom>
              <a:avLst/>
              <a:gdLst>
                <a:gd name="connsiteX0" fmla="*/ 16073 w 57150"/>
                <a:gd name="connsiteY0" fmla="*/ 77881 h 171450"/>
                <a:gd name="connsiteX1" fmla="*/ 50363 w 57150"/>
                <a:gd name="connsiteY1" fmla="*/ 172179 h 171450"/>
                <a:gd name="connsiteX2" fmla="*/ 16073 w 57150"/>
                <a:gd name="connsiteY2" fmla="*/ 77881 h 171450"/>
              </a:gdLst>
              <a:ahLst/>
              <a:cxnLst>
                <a:cxn ang="0">
                  <a:pos x="connsiteX0" y="connsiteY0"/>
                </a:cxn>
                <a:cxn ang="0">
                  <a:pos x="connsiteX1" y="connsiteY1"/>
                </a:cxn>
                <a:cxn ang="0">
                  <a:pos x="connsiteX2" y="connsiteY2"/>
                </a:cxn>
              </a:cxnLst>
              <a:rect l="l" t="t" r="r" b="b"/>
              <a:pathLst>
                <a:path w="57150" h="171450">
                  <a:moveTo>
                    <a:pt x="16073" y="77881"/>
                  </a:moveTo>
                  <a:cubicBezTo>
                    <a:pt x="-2977" y="146461"/>
                    <a:pt x="8453" y="176941"/>
                    <a:pt x="50363" y="172179"/>
                  </a:cubicBezTo>
                  <a:cubicBezTo>
                    <a:pt x="23693" y="-152624"/>
                    <a:pt x="25598" y="107409"/>
                    <a:pt x="16073" y="7788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93" name="Freeform: Shape 2792">
              <a:extLst>
                <a:ext uri="{FF2B5EF4-FFF2-40B4-BE49-F238E27FC236}">
                  <a16:creationId xmlns:a16="http://schemas.microsoft.com/office/drawing/2014/main" xmlns="" id="{A1E1845B-D1A2-4B91-930A-161202642C94}"/>
                </a:ext>
              </a:extLst>
            </p:cNvPr>
            <p:cNvSpPr/>
            <p:nvPr/>
          </p:nvSpPr>
          <p:spPr>
            <a:xfrm>
              <a:off x="1501221" y="4537947"/>
              <a:ext cx="114300" cy="123825"/>
            </a:xfrm>
            <a:custGeom>
              <a:avLst/>
              <a:gdLst>
                <a:gd name="connsiteX0" fmla="*/ 55314 w 114300"/>
                <a:gd name="connsiteY0" fmla="*/ 9137 h 123825"/>
                <a:gd name="connsiteX1" fmla="*/ 7689 w 114300"/>
                <a:gd name="connsiteY1" fmla="*/ 51047 h 123825"/>
                <a:gd name="connsiteX2" fmla="*/ 89604 w 114300"/>
                <a:gd name="connsiteY2" fmla="*/ 27234 h 123825"/>
                <a:gd name="connsiteX3" fmla="*/ 89604 w 114300"/>
                <a:gd name="connsiteY3" fmla="*/ 117722 h 123825"/>
                <a:gd name="connsiteX4" fmla="*/ 37216 w 114300"/>
                <a:gd name="connsiteY4" fmla="*/ 47237 h 123825"/>
                <a:gd name="connsiteX5" fmla="*/ 55314 w 114300"/>
                <a:gd name="connsiteY5" fmla="*/ 913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 h="123825">
                  <a:moveTo>
                    <a:pt x="55314" y="9137"/>
                  </a:moveTo>
                  <a:cubicBezTo>
                    <a:pt x="20071" y="1517"/>
                    <a:pt x="3879" y="15804"/>
                    <a:pt x="7689" y="51047"/>
                  </a:cubicBezTo>
                  <a:cubicBezTo>
                    <a:pt x="29596" y="106292"/>
                    <a:pt x="111511" y="50094"/>
                    <a:pt x="89604" y="27234"/>
                  </a:cubicBezTo>
                  <a:cubicBezTo>
                    <a:pt x="59124" y="-4198"/>
                    <a:pt x="15309" y="158679"/>
                    <a:pt x="89604" y="117722"/>
                  </a:cubicBezTo>
                  <a:cubicBezTo>
                    <a:pt x="165804" y="76764"/>
                    <a:pt x="38169" y="51047"/>
                    <a:pt x="37216" y="47237"/>
                  </a:cubicBezTo>
                  <a:cubicBezTo>
                    <a:pt x="36264" y="42474"/>
                    <a:pt x="71506" y="14852"/>
                    <a:pt x="55314" y="91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94" name="Freeform: Shape 2793">
              <a:extLst>
                <a:ext uri="{FF2B5EF4-FFF2-40B4-BE49-F238E27FC236}">
                  <a16:creationId xmlns:a16="http://schemas.microsoft.com/office/drawing/2014/main" xmlns="" id="{5EE8402A-1C79-41AB-950A-F6141BCC50CC}"/>
                </a:ext>
              </a:extLst>
            </p:cNvPr>
            <p:cNvSpPr/>
            <p:nvPr/>
          </p:nvSpPr>
          <p:spPr>
            <a:xfrm>
              <a:off x="1630343" y="4540089"/>
              <a:ext cx="85725" cy="66675"/>
            </a:xfrm>
            <a:custGeom>
              <a:avLst/>
              <a:gdLst>
                <a:gd name="connsiteX0" fmla="*/ 7154 w 85725"/>
                <a:gd name="connsiteY0" fmla="*/ 11757 h 66675"/>
                <a:gd name="connsiteX1" fmla="*/ 80497 w 85725"/>
                <a:gd name="connsiteY1" fmla="*/ 48904 h 66675"/>
                <a:gd name="connsiteX2" fmla="*/ 7154 w 85725"/>
                <a:gd name="connsiteY2" fmla="*/ 55572 h 66675"/>
                <a:gd name="connsiteX3" fmla="*/ 7154 w 85725"/>
                <a:gd name="connsiteY3" fmla="*/ 11757 h 66675"/>
              </a:gdLst>
              <a:ahLst/>
              <a:cxnLst>
                <a:cxn ang="0">
                  <a:pos x="connsiteX0" y="connsiteY0"/>
                </a:cxn>
                <a:cxn ang="0">
                  <a:pos x="connsiteX1" y="connsiteY1"/>
                </a:cxn>
                <a:cxn ang="0">
                  <a:pos x="connsiteX2" y="connsiteY2"/>
                </a:cxn>
                <a:cxn ang="0">
                  <a:pos x="connsiteX3" y="connsiteY3"/>
                </a:cxn>
              </a:cxnLst>
              <a:rect l="l" t="t" r="r" b="b"/>
              <a:pathLst>
                <a:path w="85725" h="66675">
                  <a:moveTo>
                    <a:pt x="7154" y="11757"/>
                  </a:moveTo>
                  <a:cubicBezTo>
                    <a:pt x="6202" y="137487"/>
                    <a:pt x="70019" y="10804"/>
                    <a:pt x="80497" y="48904"/>
                  </a:cubicBezTo>
                  <a:cubicBezTo>
                    <a:pt x="58589" y="33664"/>
                    <a:pt x="33824" y="36522"/>
                    <a:pt x="7154" y="55572"/>
                  </a:cubicBezTo>
                  <a:cubicBezTo>
                    <a:pt x="40492" y="98434"/>
                    <a:pt x="9059" y="-16818"/>
                    <a:pt x="7154" y="1175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95" name="Freeform: Shape 2794">
              <a:extLst>
                <a:ext uri="{FF2B5EF4-FFF2-40B4-BE49-F238E27FC236}">
                  <a16:creationId xmlns:a16="http://schemas.microsoft.com/office/drawing/2014/main" xmlns="" id="{93913474-9A91-43D4-AFD1-65B21529DF79}"/>
                </a:ext>
              </a:extLst>
            </p:cNvPr>
            <p:cNvSpPr/>
            <p:nvPr/>
          </p:nvSpPr>
          <p:spPr>
            <a:xfrm>
              <a:off x="1647887" y="4533309"/>
              <a:ext cx="66675" cy="123825"/>
            </a:xfrm>
            <a:custGeom>
              <a:avLst/>
              <a:gdLst>
                <a:gd name="connsiteX0" fmla="*/ 16281 w 66675"/>
                <a:gd name="connsiteY0" fmla="*/ 10917 h 123825"/>
                <a:gd name="connsiteX1" fmla="*/ 43904 w 66675"/>
                <a:gd name="connsiteY1" fmla="*/ 123312 h 123825"/>
                <a:gd name="connsiteX2" fmla="*/ 16281 w 66675"/>
                <a:gd name="connsiteY2" fmla="*/ 10917 h 123825"/>
              </a:gdLst>
              <a:ahLst/>
              <a:cxnLst>
                <a:cxn ang="0">
                  <a:pos x="connsiteX0" y="connsiteY0"/>
                </a:cxn>
                <a:cxn ang="0">
                  <a:pos x="connsiteX1" y="connsiteY1"/>
                </a:cxn>
                <a:cxn ang="0">
                  <a:pos x="connsiteX2" y="connsiteY2"/>
                </a:cxn>
              </a:cxnLst>
              <a:rect l="l" t="t" r="r" b="b"/>
              <a:pathLst>
                <a:path w="66675" h="123825">
                  <a:moveTo>
                    <a:pt x="16281" y="10917"/>
                  </a:moveTo>
                  <a:cubicBezTo>
                    <a:pt x="-1817" y="67115"/>
                    <a:pt x="6756" y="104262"/>
                    <a:pt x="43904" y="123312"/>
                  </a:cubicBezTo>
                  <a:cubicBezTo>
                    <a:pt x="102006" y="107120"/>
                    <a:pt x="14376" y="-15753"/>
                    <a:pt x="16281" y="1091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96" name="Freeform: Shape 2795">
              <a:extLst>
                <a:ext uri="{FF2B5EF4-FFF2-40B4-BE49-F238E27FC236}">
                  <a16:creationId xmlns:a16="http://schemas.microsoft.com/office/drawing/2014/main" xmlns="" id="{B66893D6-2AFB-46AD-A8B4-D47A94AA6659}"/>
                </a:ext>
              </a:extLst>
            </p:cNvPr>
            <p:cNvSpPr/>
            <p:nvPr/>
          </p:nvSpPr>
          <p:spPr>
            <a:xfrm>
              <a:off x="1035482" y="5319583"/>
              <a:ext cx="180975" cy="180975"/>
            </a:xfrm>
            <a:custGeom>
              <a:avLst/>
              <a:gdLst>
                <a:gd name="connsiteX0" fmla="*/ 174343 w 180975"/>
                <a:gd name="connsiteY0" fmla="*/ 7598 h 180975"/>
                <a:gd name="connsiteX1" fmla="*/ 7656 w 180975"/>
                <a:gd name="connsiteY1" fmla="*/ 171428 h 180975"/>
                <a:gd name="connsiteX2" fmla="*/ 174343 w 180975"/>
                <a:gd name="connsiteY2" fmla="*/ 7598 h 180975"/>
              </a:gdLst>
              <a:ahLst/>
              <a:cxnLst>
                <a:cxn ang="0">
                  <a:pos x="connsiteX0" y="connsiteY0"/>
                </a:cxn>
                <a:cxn ang="0">
                  <a:pos x="connsiteX1" y="connsiteY1"/>
                </a:cxn>
                <a:cxn ang="0">
                  <a:pos x="connsiteX2" y="connsiteY2"/>
                </a:cxn>
              </a:cxnLst>
              <a:rect l="l" t="t" r="r" b="b"/>
              <a:pathLst>
                <a:path w="180975" h="180975">
                  <a:moveTo>
                    <a:pt x="174343" y="7598"/>
                  </a:moveTo>
                  <a:cubicBezTo>
                    <a:pt x="180058" y="1883"/>
                    <a:pt x="-3774" y="159998"/>
                    <a:pt x="7656" y="171428"/>
                  </a:cubicBezTo>
                  <a:cubicBezTo>
                    <a:pt x="40993" y="204765"/>
                    <a:pt x="186726" y="-3832"/>
                    <a:pt x="174343" y="759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97" name="Freeform: Shape 2796">
              <a:extLst>
                <a:ext uri="{FF2B5EF4-FFF2-40B4-BE49-F238E27FC236}">
                  <a16:creationId xmlns:a16="http://schemas.microsoft.com/office/drawing/2014/main" xmlns="" id="{C5E51915-0734-4647-A490-B9FFB61AD037}"/>
                </a:ext>
              </a:extLst>
            </p:cNvPr>
            <p:cNvSpPr/>
            <p:nvPr/>
          </p:nvSpPr>
          <p:spPr>
            <a:xfrm>
              <a:off x="686076" y="5555723"/>
              <a:ext cx="76200" cy="142875"/>
            </a:xfrm>
            <a:custGeom>
              <a:avLst/>
              <a:gdLst>
                <a:gd name="connsiteX0" fmla="*/ 8447 w 76200"/>
                <a:gd name="connsiteY0" fmla="*/ 9583 h 142875"/>
                <a:gd name="connsiteX1" fmla="*/ 53214 w 76200"/>
                <a:gd name="connsiteY1" fmla="*/ 137218 h 142875"/>
                <a:gd name="connsiteX2" fmla="*/ 8447 w 76200"/>
                <a:gd name="connsiteY2" fmla="*/ 9583 h 142875"/>
              </a:gdLst>
              <a:ahLst/>
              <a:cxnLst>
                <a:cxn ang="0">
                  <a:pos x="connsiteX0" y="connsiteY0"/>
                </a:cxn>
                <a:cxn ang="0">
                  <a:pos x="connsiteX1" y="connsiteY1"/>
                </a:cxn>
                <a:cxn ang="0">
                  <a:pos x="connsiteX2" y="connsiteY2"/>
                </a:cxn>
              </a:cxnLst>
              <a:rect l="l" t="t" r="r" b="b"/>
              <a:pathLst>
                <a:path w="76200" h="142875">
                  <a:moveTo>
                    <a:pt x="8447" y="9583"/>
                  </a:moveTo>
                  <a:cubicBezTo>
                    <a:pt x="10352" y="12441"/>
                    <a:pt x="45594" y="139123"/>
                    <a:pt x="53214" y="137218"/>
                  </a:cubicBezTo>
                  <a:cubicBezTo>
                    <a:pt x="117984" y="120073"/>
                    <a:pt x="-6793" y="-12324"/>
                    <a:pt x="8447" y="958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98" name="Freeform: Shape 2797">
              <a:extLst>
                <a:ext uri="{FF2B5EF4-FFF2-40B4-BE49-F238E27FC236}">
                  <a16:creationId xmlns:a16="http://schemas.microsoft.com/office/drawing/2014/main" xmlns="" id="{14F6039E-7C6D-4D04-82A1-A22D6F4ED418}"/>
                </a:ext>
              </a:extLst>
            </p:cNvPr>
            <p:cNvSpPr/>
            <p:nvPr/>
          </p:nvSpPr>
          <p:spPr>
            <a:xfrm>
              <a:off x="761321" y="5549822"/>
              <a:ext cx="66675" cy="142875"/>
            </a:xfrm>
            <a:custGeom>
              <a:avLst/>
              <a:gdLst>
                <a:gd name="connsiteX0" fmla="*/ 7497 w 66675"/>
                <a:gd name="connsiteY0" fmla="*/ 9769 h 142875"/>
                <a:gd name="connsiteX1" fmla="*/ 49407 w 66675"/>
                <a:gd name="connsiteY1" fmla="*/ 143119 h 142875"/>
                <a:gd name="connsiteX2" fmla="*/ 7497 w 66675"/>
                <a:gd name="connsiteY2" fmla="*/ 9769 h 142875"/>
              </a:gdLst>
              <a:ahLst/>
              <a:cxnLst>
                <a:cxn ang="0">
                  <a:pos x="connsiteX0" y="connsiteY0"/>
                </a:cxn>
                <a:cxn ang="0">
                  <a:pos x="connsiteX1" y="connsiteY1"/>
                </a:cxn>
                <a:cxn ang="0">
                  <a:pos x="connsiteX2" y="connsiteY2"/>
                </a:cxn>
              </a:cxnLst>
              <a:rect l="l" t="t" r="r" b="b"/>
              <a:pathLst>
                <a:path w="66675" h="142875">
                  <a:moveTo>
                    <a:pt x="7497" y="9769"/>
                  </a:moveTo>
                  <a:cubicBezTo>
                    <a:pt x="7497" y="10721"/>
                    <a:pt x="30357" y="148834"/>
                    <a:pt x="49407" y="143119"/>
                  </a:cubicBezTo>
                  <a:cubicBezTo>
                    <a:pt x="91317" y="131689"/>
                    <a:pt x="829" y="-14044"/>
                    <a:pt x="7497" y="97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99" name="Freeform: Shape 2798">
              <a:extLst>
                <a:ext uri="{FF2B5EF4-FFF2-40B4-BE49-F238E27FC236}">
                  <a16:creationId xmlns:a16="http://schemas.microsoft.com/office/drawing/2014/main" xmlns="" id="{BBDB25FB-A03D-4504-AFFA-A2D9489F88A9}"/>
                </a:ext>
              </a:extLst>
            </p:cNvPr>
            <p:cNvSpPr/>
            <p:nvPr/>
          </p:nvSpPr>
          <p:spPr>
            <a:xfrm>
              <a:off x="714145" y="5584039"/>
              <a:ext cx="76200" cy="57150"/>
            </a:xfrm>
            <a:custGeom>
              <a:avLst/>
              <a:gdLst>
                <a:gd name="connsiteX0" fmla="*/ 12763 w 76200"/>
                <a:gd name="connsiteY0" fmla="*/ 49847 h 57150"/>
                <a:gd name="connsiteX1" fmla="*/ 70865 w 76200"/>
                <a:gd name="connsiteY1" fmla="*/ 18415 h 57150"/>
                <a:gd name="connsiteX2" fmla="*/ 12763 w 76200"/>
                <a:gd name="connsiteY2" fmla="*/ 49847 h 57150"/>
              </a:gdLst>
              <a:ahLst/>
              <a:cxnLst>
                <a:cxn ang="0">
                  <a:pos x="connsiteX0" y="connsiteY0"/>
                </a:cxn>
                <a:cxn ang="0">
                  <a:pos x="connsiteX1" y="connsiteY1"/>
                </a:cxn>
                <a:cxn ang="0">
                  <a:pos x="connsiteX2" y="connsiteY2"/>
                </a:cxn>
              </a:cxnLst>
              <a:rect l="l" t="t" r="r" b="b"/>
              <a:pathLst>
                <a:path w="76200" h="57150">
                  <a:moveTo>
                    <a:pt x="12763" y="49847"/>
                  </a:moveTo>
                  <a:cubicBezTo>
                    <a:pt x="47053" y="53657"/>
                    <a:pt x="66103" y="43180"/>
                    <a:pt x="70865" y="18415"/>
                  </a:cubicBezTo>
                  <a:cubicBezTo>
                    <a:pt x="47053" y="-21590"/>
                    <a:pt x="-11050" y="58420"/>
                    <a:pt x="12763" y="498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00" name="Freeform: Shape 2799">
              <a:extLst>
                <a:ext uri="{FF2B5EF4-FFF2-40B4-BE49-F238E27FC236}">
                  <a16:creationId xmlns:a16="http://schemas.microsoft.com/office/drawing/2014/main" xmlns="" id="{46889262-E6E1-45B6-AE27-16D9AFB6948F}"/>
                </a:ext>
              </a:extLst>
            </p:cNvPr>
            <p:cNvSpPr/>
            <p:nvPr/>
          </p:nvSpPr>
          <p:spPr>
            <a:xfrm>
              <a:off x="826564" y="5619122"/>
              <a:ext cx="66675" cy="85725"/>
            </a:xfrm>
            <a:custGeom>
              <a:avLst/>
              <a:gdLst>
                <a:gd name="connsiteX0" fmla="*/ 27978 w 66675"/>
                <a:gd name="connsiteY0" fmla="*/ 38576 h 85725"/>
                <a:gd name="connsiteX1" fmla="*/ 60363 w 66675"/>
                <a:gd name="connsiteY1" fmla="*/ 70009 h 85725"/>
                <a:gd name="connsiteX2" fmla="*/ 8928 w 66675"/>
                <a:gd name="connsiteY2" fmla="*/ 78581 h 85725"/>
                <a:gd name="connsiteX3" fmla="*/ 47981 w 66675"/>
                <a:gd name="connsiteY3" fmla="*/ 57626 h 85725"/>
                <a:gd name="connsiteX4" fmla="*/ 33693 w 66675"/>
                <a:gd name="connsiteY4" fmla="*/ 7144 h 85725"/>
                <a:gd name="connsiteX5" fmla="*/ 27978 w 66675"/>
                <a:gd name="connsiteY5" fmla="*/ 38576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 h="85725">
                  <a:moveTo>
                    <a:pt x="27978" y="38576"/>
                  </a:moveTo>
                  <a:cubicBezTo>
                    <a:pt x="57506" y="5239"/>
                    <a:pt x="7023" y="45244"/>
                    <a:pt x="60363" y="70009"/>
                  </a:cubicBezTo>
                  <a:cubicBezTo>
                    <a:pt x="42266" y="70009"/>
                    <a:pt x="25121" y="72866"/>
                    <a:pt x="8928" y="78581"/>
                  </a:cubicBezTo>
                  <a:cubicBezTo>
                    <a:pt x="18453" y="62389"/>
                    <a:pt x="100368" y="97631"/>
                    <a:pt x="47981" y="57626"/>
                  </a:cubicBezTo>
                  <a:cubicBezTo>
                    <a:pt x="61316" y="29051"/>
                    <a:pt x="56553" y="11906"/>
                    <a:pt x="33693" y="7144"/>
                  </a:cubicBezTo>
                  <a:cubicBezTo>
                    <a:pt x="-22504" y="35719"/>
                    <a:pt x="27978" y="38576"/>
                    <a:pt x="27978" y="3857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01" name="Freeform: Shape 2800">
              <a:extLst>
                <a:ext uri="{FF2B5EF4-FFF2-40B4-BE49-F238E27FC236}">
                  <a16:creationId xmlns:a16="http://schemas.microsoft.com/office/drawing/2014/main" xmlns="" id="{879C5603-9378-45D1-9CC9-22E9C4082AF2}"/>
                </a:ext>
              </a:extLst>
            </p:cNvPr>
            <p:cNvSpPr/>
            <p:nvPr/>
          </p:nvSpPr>
          <p:spPr>
            <a:xfrm>
              <a:off x="910514" y="5510983"/>
              <a:ext cx="95250" cy="152400"/>
            </a:xfrm>
            <a:custGeom>
              <a:avLst/>
              <a:gdLst>
                <a:gd name="connsiteX0" fmla="*/ 94523 w 95250"/>
                <a:gd name="connsiteY0" fmla="*/ 58133 h 152400"/>
                <a:gd name="connsiteX1" fmla="*/ 8798 w 95250"/>
                <a:gd name="connsiteY1" fmla="*/ 66705 h 152400"/>
                <a:gd name="connsiteX2" fmla="*/ 92618 w 95250"/>
                <a:gd name="connsiteY2" fmla="*/ 131475 h 152400"/>
                <a:gd name="connsiteX3" fmla="*/ 36421 w 95250"/>
                <a:gd name="connsiteY3" fmla="*/ 37178 h 152400"/>
                <a:gd name="connsiteX4" fmla="*/ 94523 w 95250"/>
                <a:gd name="connsiteY4" fmla="*/ 58133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52400">
                  <a:moveTo>
                    <a:pt x="94523" y="58133"/>
                  </a:moveTo>
                  <a:cubicBezTo>
                    <a:pt x="92618" y="-50452"/>
                    <a:pt x="18323" y="44798"/>
                    <a:pt x="8798" y="66705"/>
                  </a:cubicBezTo>
                  <a:cubicBezTo>
                    <a:pt x="-3584" y="94328"/>
                    <a:pt x="56423" y="185768"/>
                    <a:pt x="92618" y="131475"/>
                  </a:cubicBezTo>
                  <a:cubicBezTo>
                    <a:pt x="65948" y="172433"/>
                    <a:pt x="-3584" y="37178"/>
                    <a:pt x="36421" y="37178"/>
                  </a:cubicBezTo>
                  <a:cubicBezTo>
                    <a:pt x="53566" y="53370"/>
                    <a:pt x="72616" y="60990"/>
                    <a:pt x="94523" y="5813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02" name="Freeform: Shape 2801">
              <a:extLst>
                <a:ext uri="{FF2B5EF4-FFF2-40B4-BE49-F238E27FC236}">
                  <a16:creationId xmlns:a16="http://schemas.microsoft.com/office/drawing/2014/main" xmlns="" id="{4FA4FA29-DF0F-4B4B-A030-D176BCCF053F}"/>
                </a:ext>
              </a:extLst>
            </p:cNvPr>
            <p:cNvSpPr/>
            <p:nvPr/>
          </p:nvSpPr>
          <p:spPr>
            <a:xfrm>
              <a:off x="1347367" y="5363718"/>
              <a:ext cx="238125" cy="209550"/>
            </a:xfrm>
            <a:custGeom>
              <a:avLst/>
              <a:gdLst>
                <a:gd name="connsiteX0" fmla="*/ 7238 w 238125"/>
                <a:gd name="connsiteY0" fmla="*/ 7278 h 209550"/>
                <a:gd name="connsiteX1" fmla="*/ 234885 w 238125"/>
                <a:gd name="connsiteY1" fmla="*/ 203493 h 209550"/>
                <a:gd name="connsiteX2" fmla="*/ 7238 w 238125"/>
                <a:gd name="connsiteY2" fmla="*/ 7278 h 209550"/>
              </a:gdLst>
              <a:ahLst/>
              <a:cxnLst>
                <a:cxn ang="0">
                  <a:pos x="connsiteX0" y="connsiteY0"/>
                </a:cxn>
                <a:cxn ang="0">
                  <a:pos x="connsiteX1" y="connsiteY1"/>
                </a:cxn>
                <a:cxn ang="0">
                  <a:pos x="connsiteX2" y="connsiteY2"/>
                </a:cxn>
              </a:cxnLst>
              <a:rect l="l" t="t" r="r" b="b"/>
              <a:pathLst>
                <a:path w="238125" h="209550">
                  <a:moveTo>
                    <a:pt x="7238" y="7278"/>
                  </a:moveTo>
                  <a:cubicBezTo>
                    <a:pt x="26288" y="25376"/>
                    <a:pt x="222503" y="215876"/>
                    <a:pt x="234885" y="203493"/>
                  </a:cubicBezTo>
                  <a:cubicBezTo>
                    <a:pt x="258698" y="179681"/>
                    <a:pt x="1523" y="1563"/>
                    <a:pt x="7238" y="727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03" name="Freeform: Shape 2802">
              <a:extLst>
                <a:ext uri="{FF2B5EF4-FFF2-40B4-BE49-F238E27FC236}">
                  <a16:creationId xmlns:a16="http://schemas.microsoft.com/office/drawing/2014/main" xmlns="" id="{E105FCA0-1A2A-466C-AA1B-ED3580A02077}"/>
                </a:ext>
              </a:extLst>
            </p:cNvPr>
            <p:cNvSpPr/>
            <p:nvPr/>
          </p:nvSpPr>
          <p:spPr>
            <a:xfrm>
              <a:off x="1395813" y="5319772"/>
              <a:ext cx="219075" cy="190500"/>
            </a:xfrm>
            <a:custGeom>
              <a:avLst/>
              <a:gdLst>
                <a:gd name="connsiteX0" fmla="*/ 7370 w 219075"/>
                <a:gd name="connsiteY0" fmla="*/ 7409 h 190500"/>
                <a:gd name="connsiteX1" fmla="*/ 213110 w 219075"/>
                <a:gd name="connsiteY1" fmla="*/ 183621 h 190500"/>
                <a:gd name="connsiteX2" fmla="*/ 7370 w 219075"/>
                <a:gd name="connsiteY2" fmla="*/ 7409 h 190500"/>
              </a:gdLst>
              <a:ahLst/>
              <a:cxnLst>
                <a:cxn ang="0">
                  <a:pos x="connsiteX0" y="connsiteY0"/>
                </a:cxn>
                <a:cxn ang="0">
                  <a:pos x="connsiteX1" y="connsiteY1"/>
                </a:cxn>
                <a:cxn ang="0">
                  <a:pos x="connsiteX2" y="connsiteY2"/>
                </a:cxn>
              </a:cxnLst>
              <a:rect l="l" t="t" r="r" b="b"/>
              <a:pathLst>
                <a:path w="219075" h="190500">
                  <a:moveTo>
                    <a:pt x="7370" y="7409"/>
                  </a:moveTo>
                  <a:cubicBezTo>
                    <a:pt x="25467" y="23601"/>
                    <a:pt x="200727" y="196004"/>
                    <a:pt x="213110" y="183621"/>
                  </a:cubicBezTo>
                  <a:cubicBezTo>
                    <a:pt x="236922" y="158856"/>
                    <a:pt x="-1203" y="-211"/>
                    <a:pt x="7370" y="740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04" name="Freeform: Shape 2803">
              <a:extLst>
                <a:ext uri="{FF2B5EF4-FFF2-40B4-BE49-F238E27FC236}">
                  <a16:creationId xmlns:a16="http://schemas.microsoft.com/office/drawing/2014/main" xmlns="" id="{2CC35DBE-E848-469D-96D4-E0BB4D5DDA10}"/>
                </a:ext>
              </a:extLst>
            </p:cNvPr>
            <p:cNvSpPr/>
            <p:nvPr/>
          </p:nvSpPr>
          <p:spPr>
            <a:xfrm>
              <a:off x="1602684" y="5557602"/>
              <a:ext cx="95250" cy="123825"/>
            </a:xfrm>
            <a:custGeom>
              <a:avLst/>
              <a:gdLst>
                <a:gd name="connsiteX0" fmla="*/ 93869 w 95250"/>
                <a:gd name="connsiteY0" fmla="*/ 33422 h 123825"/>
                <a:gd name="connsiteX1" fmla="*/ 15764 w 95250"/>
                <a:gd name="connsiteY1" fmla="*/ 84857 h 123825"/>
                <a:gd name="connsiteX2" fmla="*/ 85296 w 95250"/>
                <a:gd name="connsiteY2" fmla="*/ 98192 h 123825"/>
                <a:gd name="connsiteX3" fmla="*/ 41481 w 95250"/>
                <a:gd name="connsiteY3" fmla="*/ 110574 h 123825"/>
                <a:gd name="connsiteX4" fmla="*/ 93869 w 95250"/>
                <a:gd name="connsiteY4" fmla="*/ 33422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23825">
                  <a:moveTo>
                    <a:pt x="93869" y="33422"/>
                  </a:moveTo>
                  <a:cubicBezTo>
                    <a:pt x="36719" y="-39921"/>
                    <a:pt x="34814" y="61044"/>
                    <a:pt x="15764" y="84857"/>
                  </a:cubicBezTo>
                  <a:cubicBezTo>
                    <a:pt x="-29004" y="142007"/>
                    <a:pt x="116729" y="129624"/>
                    <a:pt x="85296" y="98192"/>
                  </a:cubicBezTo>
                  <a:cubicBezTo>
                    <a:pt x="70056" y="96287"/>
                    <a:pt x="54816" y="100097"/>
                    <a:pt x="41481" y="110574"/>
                  </a:cubicBezTo>
                  <a:cubicBezTo>
                    <a:pt x="-17574" y="82952"/>
                    <a:pt x="78629" y="14372"/>
                    <a:pt x="93869" y="3342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05" name="Freeform: Shape 2804">
              <a:extLst>
                <a:ext uri="{FF2B5EF4-FFF2-40B4-BE49-F238E27FC236}">
                  <a16:creationId xmlns:a16="http://schemas.microsoft.com/office/drawing/2014/main" xmlns="" id="{72251027-178F-4D0B-9DBC-9A04C24840F5}"/>
                </a:ext>
              </a:extLst>
            </p:cNvPr>
            <p:cNvSpPr/>
            <p:nvPr/>
          </p:nvSpPr>
          <p:spPr>
            <a:xfrm>
              <a:off x="1736071" y="5561244"/>
              <a:ext cx="57150" cy="123825"/>
            </a:xfrm>
            <a:custGeom>
              <a:avLst/>
              <a:gdLst>
                <a:gd name="connsiteX0" fmla="*/ 7154 w 57150"/>
                <a:gd name="connsiteY0" fmla="*/ 7872 h 123825"/>
                <a:gd name="connsiteX1" fmla="*/ 47159 w 57150"/>
                <a:gd name="connsiteY1" fmla="*/ 119315 h 123825"/>
                <a:gd name="connsiteX2" fmla="*/ 7154 w 57150"/>
                <a:gd name="connsiteY2" fmla="*/ 7872 h 123825"/>
              </a:gdLst>
              <a:ahLst/>
              <a:cxnLst>
                <a:cxn ang="0">
                  <a:pos x="connsiteX0" y="connsiteY0"/>
                </a:cxn>
                <a:cxn ang="0">
                  <a:pos x="connsiteX1" y="connsiteY1"/>
                </a:cxn>
                <a:cxn ang="0">
                  <a:pos x="connsiteX2" y="connsiteY2"/>
                </a:cxn>
              </a:cxnLst>
              <a:rect l="l" t="t" r="r" b="b"/>
              <a:pathLst>
                <a:path w="57150" h="123825">
                  <a:moveTo>
                    <a:pt x="7154" y="7872"/>
                  </a:moveTo>
                  <a:cubicBezTo>
                    <a:pt x="7154" y="5015"/>
                    <a:pt x="19536" y="134555"/>
                    <a:pt x="47159" y="119315"/>
                  </a:cubicBezTo>
                  <a:cubicBezTo>
                    <a:pt x="73829" y="103122"/>
                    <a:pt x="6201" y="-2605"/>
                    <a:pt x="7154" y="787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06" name="Freeform: Shape 2805">
              <a:extLst>
                <a:ext uri="{FF2B5EF4-FFF2-40B4-BE49-F238E27FC236}">
                  <a16:creationId xmlns:a16="http://schemas.microsoft.com/office/drawing/2014/main" xmlns="" id="{99EA2908-FF9F-4B47-B7A0-18CC32AEF6AD}"/>
                </a:ext>
              </a:extLst>
            </p:cNvPr>
            <p:cNvSpPr/>
            <p:nvPr/>
          </p:nvSpPr>
          <p:spPr>
            <a:xfrm>
              <a:off x="1789647" y="5553036"/>
              <a:ext cx="57150" cy="123825"/>
            </a:xfrm>
            <a:custGeom>
              <a:avLst/>
              <a:gdLst>
                <a:gd name="connsiteX0" fmla="*/ 15490 w 57150"/>
                <a:gd name="connsiteY0" fmla="*/ 8460 h 123825"/>
                <a:gd name="connsiteX1" fmla="*/ 48828 w 57150"/>
                <a:gd name="connsiteY1" fmla="*/ 124665 h 123825"/>
                <a:gd name="connsiteX2" fmla="*/ 15490 w 57150"/>
                <a:gd name="connsiteY2" fmla="*/ 8460 h 123825"/>
              </a:gdLst>
              <a:ahLst/>
              <a:cxnLst>
                <a:cxn ang="0">
                  <a:pos x="connsiteX0" y="connsiteY0"/>
                </a:cxn>
                <a:cxn ang="0">
                  <a:pos x="connsiteX1" y="connsiteY1"/>
                </a:cxn>
                <a:cxn ang="0">
                  <a:pos x="connsiteX2" y="connsiteY2"/>
                </a:cxn>
              </a:cxnLst>
              <a:rect l="l" t="t" r="r" b="b"/>
              <a:pathLst>
                <a:path w="57150" h="123825">
                  <a:moveTo>
                    <a:pt x="15490" y="8460"/>
                  </a:moveTo>
                  <a:cubicBezTo>
                    <a:pt x="-2607" y="69420"/>
                    <a:pt x="8823" y="108473"/>
                    <a:pt x="48828" y="124665"/>
                  </a:cubicBezTo>
                  <a:cubicBezTo>
                    <a:pt x="81213" y="115140"/>
                    <a:pt x="14538" y="-6780"/>
                    <a:pt x="15490" y="846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07" name="Freeform: Shape 2806">
              <a:extLst>
                <a:ext uri="{FF2B5EF4-FFF2-40B4-BE49-F238E27FC236}">
                  <a16:creationId xmlns:a16="http://schemas.microsoft.com/office/drawing/2014/main" xmlns="" id="{B7A79E67-507E-4988-8806-5D67A222068B}"/>
                </a:ext>
              </a:extLst>
            </p:cNvPr>
            <p:cNvSpPr/>
            <p:nvPr/>
          </p:nvSpPr>
          <p:spPr>
            <a:xfrm>
              <a:off x="1740169" y="5591663"/>
              <a:ext cx="95250" cy="57150"/>
            </a:xfrm>
            <a:custGeom>
              <a:avLst/>
              <a:gdLst>
                <a:gd name="connsiteX0" fmla="*/ 14486 w 95250"/>
                <a:gd name="connsiteY0" fmla="*/ 53653 h 57150"/>
                <a:gd name="connsiteX1" fmla="*/ 89734 w 95250"/>
                <a:gd name="connsiteY1" fmla="*/ 22220 h 57150"/>
                <a:gd name="connsiteX2" fmla="*/ 14486 w 95250"/>
                <a:gd name="connsiteY2" fmla="*/ 53653 h 57150"/>
              </a:gdLst>
              <a:ahLst/>
              <a:cxnLst>
                <a:cxn ang="0">
                  <a:pos x="connsiteX0" y="connsiteY0"/>
                </a:cxn>
                <a:cxn ang="0">
                  <a:pos x="connsiteX1" y="connsiteY1"/>
                </a:cxn>
                <a:cxn ang="0">
                  <a:pos x="connsiteX2" y="connsiteY2"/>
                </a:cxn>
              </a:cxnLst>
              <a:rect l="l" t="t" r="r" b="b"/>
              <a:pathLst>
                <a:path w="95250" h="57150">
                  <a:moveTo>
                    <a:pt x="14486" y="53653"/>
                  </a:moveTo>
                  <a:cubicBezTo>
                    <a:pt x="54491" y="61273"/>
                    <a:pt x="80209" y="50795"/>
                    <a:pt x="89734" y="22220"/>
                  </a:cubicBezTo>
                  <a:cubicBezTo>
                    <a:pt x="76399" y="-26357"/>
                    <a:pt x="-19804" y="58415"/>
                    <a:pt x="14486" y="53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08" name="Freeform: Shape 2807">
              <a:extLst>
                <a:ext uri="{FF2B5EF4-FFF2-40B4-BE49-F238E27FC236}">
                  <a16:creationId xmlns:a16="http://schemas.microsoft.com/office/drawing/2014/main" xmlns="" id="{BA33D1B9-3785-469A-915E-7D7A62DE47E3}"/>
                </a:ext>
              </a:extLst>
            </p:cNvPr>
            <p:cNvSpPr/>
            <p:nvPr/>
          </p:nvSpPr>
          <p:spPr>
            <a:xfrm>
              <a:off x="1859191" y="5651821"/>
              <a:ext cx="85725" cy="85725"/>
            </a:xfrm>
            <a:custGeom>
              <a:avLst/>
              <a:gdLst>
                <a:gd name="connsiteX0" fmla="*/ 23099 w 85725"/>
                <a:gd name="connsiteY0" fmla="*/ 49693 h 85725"/>
                <a:gd name="connsiteX1" fmla="*/ 10716 w 85725"/>
                <a:gd name="connsiteY1" fmla="*/ 71600 h 85725"/>
                <a:gd name="connsiteX2" fmla="*/ 14526 w 85725"/>
                <a:gd name="connsiteY2" fmla="*/ 69695 h 85725"/>
                <a:gd name="connsiteX3" fmla="*/ 63104 w 85725"/>
                <a:gd name="connsiteY3" fmla="*/ 25880 h 85725"/>
                <a:gd name="connsiteX4" fmla="*/ 23099 w 85725"/>
                <a:gd name="connsiteY4" fmla="*/ 49693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23099" y="49693"/>
                  </a:moveTo>
                  <a:cubicBezTo>
                    <a:pt x="74534" y="19213"/>
                    <a:pt x="19289" y="62075"/>
                    <a:pt x="10716" y="71600"/>
                  </a:cubicBezTo>
                  <a:cubicBezTo>
                    <a:pt x="-21669" y="103033"/>
                    <a:pt x="181214" y="43978"/>
                    <a:pt x="14526" y="69695"/>
                  </a:cubicBezTo>
                  <a:cubicBezTo>
                    <a:pt x="34529" y="103033"/>
                    <a:pt x="69771" y="37310"/>
                    <a:pt x="63104" y="25880"/>
                  </a:cubicBezTo>
                  <a:cubicBezTo>
                    <a:pt x="26909" y="-36984"/>
                    <a:pt x="6906" y="81125"/>
                    <a:pt x="23099" y="4969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09" name="Freeform: Shape 2808">
              <a:extLst>
                <a:ext uri="{FF2B5EF4-FFF2-40B4-BE49-F238E27FC236}">
                  <a16:creationId xmlns:a16="http://schemas.microsoft.com/office/drawing/2014/main" xmlns="" id="{F9B1B8E4-A12F-42EE-9DD2-21D19D85B5D5}"/>
                </a:ext>
              </a:extLst>
            </p:cNvPr>
            <p:cNvSpPr/>
            <p:nvPr/>
          </p:nvSpPr>
          <p:spPr>
            <a:xfrm>
              <a:off x="1649915" y="5355782"/>
              <a:ext cx="85725" cy="57150"/>
            </a:xfrm>
            <a:custGeom>
              <a:avLst/>
              <a:gdLst>
                <a:gd name="connsiteX0" fmla="*/ 12347 w 85725"/>
                <a:gd name="connsiteY0" fmla="*/ 53314 h 57150"/>
                <a:gd name="connsiteX1" fmla="*/ 83785 w 85725"/>
                <a:gd name="connsiteY1" fmla="*/ 22834 h 57150"/>
                <a:gd name="connsiteX2" fmla="*/ 12347 w 85725"/>
                <a:gd name="connsiteY2" fmla="*/ 53314 h 57150"/>
              </a:gdLst>
              <a:ahLst/>
              <a:cxnLst>
                <a:cxn ang="0">
                  <a:pos x="connsiteX0" y="connsiteY0"/>
                </a:cxn>
                <a:cxn ang="0">
                  <a:pos x="connsiteX1" y="connsiteY1"/>
                </a:cxn>
                <a:cxn ang="0">
                  <a:pos x="connsiteX2" y="connsiteY2"/>
                </a:cxn>
              </a:cxnLst>
              <a:rect l="l" t="t" r="r" b="b"/>
              <a:pathLst>
                <a:path w="85725" h="57150">
                  <a:moveTo>
                    <a:pt x="12347" y="53314"/>
                  </a:moveTo>
                  <a:cubicBezTo>
                    <a:pt x="49495" y="59029"/>
                    <a:pt x="73307" y="48551"/>
                    <a:pt x="83785" y="22834"/>
                  </a:cubicBezTo>
                  <a:cubicBezTo>
                    <a:pt x="69497" y="-28601"/>
                    <a:pt x="-14323" y="63792"/>
                    <a:pt x="12347" y="533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10" name="Freeform: Shape 2809">
              <a:extLst>
                <a:ext uri="{FF2B5EF4-FFF2-40B4-BE49-F238E27FC236}">
                  <a16:creationId xmlns:a16="http://schemas.microsoft.com/office/drawing/2014/main" xmlns="" id="{309E5CCF-CA28-42BE-9307-9C3127B61192}"/>
                </a:ext>
              </a:extLst>
            </p:cNvPr>
            <p:cNvSpPr/>
            <p:nvPr/>
          </p:nvSpPr>
          <p:spPr>
            <a:xfrm>
              <a:off x="1770371" y="5315060"/>
              <a:ext cx="95250" cy="114300"/>
            </a:xfrm>
            <a:custGeom>
              <a:avLst/>
              <a:gdLst>
                <a:gd name="connsiteX0" fmla="*/ 7144 w 95250"/>
                <a:gd name="connsiteY0" fmla="*/ 55936 h 114300"/>
                <a:gd name="connsiteX1" fmla="*/ 48101 w 95250"/>
                <a:gd name="connsiteY1" fmla="*/ 52126 h 114300"/>
                <a:gd name="connsiteX2" fmla="*/ 13811 w 95250"/>
                <a:gd name="connsiteY2" fmla="*/ 100703 h 114300"/>
                <a:gd name="connsiteX3" fmla="*/ 94774 w 95250"/>
                <a:gd name="connsiteY3" fmla="*/ 100703 h 114300"/>
                <a:gd name="connsiteX4" fmla="*/ 20479 w 95250"/>
                <a:gd name="connsiteY4" fmla="*/ 96893 h 114300"/>
                <a:gd name="connsiteX5" fmla="*/ 7144 w 95250"/>
                <a:gd name="connsiteY5" fmla="*/ 5593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114300">
                  <a:moveTo>
                    <a:pt x="7144" y="55936"/>
                  </a:moveTo>
                  <a:cubicBezTo>
                    <a:pt x="20479" y="54983"/>
                    <a:pt x="34766" y="53078"/>
                    <a:pt x="48101" y="52126"/>
                  </a:cubicBezTo>
                  <a:cubicBezTo>
                    <a:pt x="37624" y="69271"/>
                    <a:pt x="26194" y="85463"/>
                    <a:pt x="13811" y="100703"/>
                  </a:cubicBezTo>
                  <a:cubicBezTo>
                    <a:pt x="2381" y="118801"/>
                    <a:pt x="100489" y="120706"/>
                    <a:pt x="94774" y="100703"/>
                  </a:cubicBezTo>
                  <a:cubicBezTo>
                    <a:pt x="74771" y="83558"/>
                    <a:pt x="50006" y="82606"/>
                    <a:pt x="20479" y="96893"/>
                  </a:cubicBezTo>
                  <a:cubicBezTo>
                    <a:pt x="45244" y="138803"/>
                    <a:pt x="43339" y="-88844"/>
                    <a:pt x="7144" y="5593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11" name="Freeform: Shape 2810">
              <a:extLst>
                <a:ext uri="{FF2B5EF4-FFF2-40B4-BE49-F238E27FC236}">
                  <a16:creationId xmlns:a16="http://schemas.microsoft.com/office/drawing/2014/main" xmlns="" id="{87434274-D701-4B40-9755-1121481613FB}"/>
                </a:ext>
              </a:extLst>
            </p:cNvPr>
            <p:cNvSpPr/>
            <p:nvPr/>
          </p:nvSpPr>
          <p:spPr>
            <a:xfrm>
              <a:off x="1882260" y="5294843"/>
              <a:ext cx="104775" cy="114300"/>
            </a:xfrm>
            <a:custGeom>
              <a:avLst/>
              <a:gdLst>
                <a:gd name="connsiteX0" fmla="*/ 14317 w 104775"/>
                <a:gd name="connsiteY0" fmla="*/ 61866 h 114300"/>
                <a:gd name="connsiteX1" fmla="*/ 101947 w 104775"/>
                <a:gd name="connsiteY1" fmla="*/ 96156 h 114300"/>
                <a:gd name="connsiteX2" fmla="*/ 35272 w 104775"/>
                <a:gd name="connsiteY2" fmla="*/ 110443 h 114300"/>
                <a:gd name="connsiteX3" fmla="*/ 55275 w 104775"/>
                <a:gd name="connsiteY3" fmla="*/ 23766 h 114300"/>
                <a:gd name="connsiteX4" fmla="*/ 14317 w 104775"/>
                <a:gd name="connsiteY4" fmla="*/ 61866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14300">
                  <a:moveTo>
                    <a:pt x="14317" y="61866"/>
                  </a:moveTo>
                  <a:cubicBezTo>
                    <a:pt x="-25688" y="69486"/>
                    <a:pt x="115282" y="145686"/>
                    <a:pt x="101947" y="96156"/>
                  </a:cubicBezTo>
                  <a:cubicBezTo>
                    <a:pt x="100042" y="90441"/>
                    <a:pt x="15270" y="76153"/>
                    <a:pt x="35272" y="110443"/>
                  </a:cubicBezTo>
                  <a:cubicBezTo>
                    <a:pt x="59085" y="84726"/>
                    <a:pt x="65752" y="56151"/>
                    <a:pt x="55275" y="23766"/>
                  </a:cubicBezTo>
                  <a:cubicBezTo>
                    <a:pt x="2887" y="-41004"/>
                    <a:pt x="10507" y="107586"/>
                    <a:pt x="14317" y="6186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12" name="Freeform: Shape 2811">
              <a:extLst>
                <a:ext uri="{FF2B5EF4-FFF2-40B4-BE49-F238E27FC236}">
                  <a16:creationId xmlns:a16="http://schemas.microsoft.com/office/drawing/2014/main" xmlns="" id="{FBCD25D6-87B3-4EB4-9257-D8BA41E6D684}"/>
                </a:ext>
              </a:extLst>
            </p:cNvPr>
            <p:cNvSpPr/>
            <p:nvPr/>
          </p:nvSpPr>
          <p:spPr>
            <a:xfrm>
              <a:off x="1959662" y="5277393"/>
              <a:ext cx="142875" cy="142875"/>
            </a:xfrm>
            <a:custGeom>
              <a:avLst/>
              <a:gdLst>
                <a:gd name="connsiteX0" fmla="*/ 86458 w 142875"/>
                <a:gd name="connsiteY0" fmla="*/ 27881 h 142875"/>
                <a:gd name="connsiteX1" fmla="*/ 7400 w 142875"/>
                <a:gd name="connsiteY1" fmla="*/ 65028 h 142875"/>
                <a:gd name="connsiteX2" fmla="*/ 117890 w 142875"/>
                <a:gd name="connsiteY2" fmla="*/ 101223 h 142875"/>
                <a:gd name="connsiteX3" fmla="*/ 120748 w 142875"/>
                <a:gd name="connsiteY3" fmla="*/ 8831 h 142875"/>
                <a:gd name="connsiteX4" fmla="*/ 134083 w 142875"/>
                <a:gd name="connsiteY4" fmla="*/ 103128 h 142875"/>
                <a:gd name="connsiteX5" fmla="*/ 23592 w 142875"/>
                <a:gd name="connsiteY5" fmla="*/ 55503 h 142875"/>
                <a:gd name="connsiteX6" fmla="*/ 86458 w 142875"/>
                <a:gd name="connsiteY6" fmla="*/ 27881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142875">
                  <a:moveTo>
                    <a:pt x="86458" y="27881"/>
                  </a:moveTo>
                  <a:cubicBezTo>
                    <a:pt x="47405" y="12641"/>
                    <a:pt x="20735" y="25023"/>
                    <a:pt x="7400" y="65028"/>
                  </a:cubicBezTo>
                  <a:cubicBezTo>
                    <a:pt x="733" y="84078"/>
                    <a:pt x="126463" y="87888"/>
                    <a:pt x="117890" y="101223"/>
                  </a:cubicBezTo>
                  <a:cubicBezTo>
                    <a:pt x="85505" y="147896"/>
                    <a:pt x="95983" y="-6409"/>
                    <a:pt x="120748" y="8831"/>
                  </a:cubicBezTo>
                  <a:cubicBezTo>
                    <a:pt x="79790" y="-14982"/>
                    <a:pt x="48358" y="223143"/>
                    <a:pt x="134083" y="103128"/>
                  </a:cubicBezTo>
                  <a:cubicBezTo>
                    <a:pt x="152180" y="77411"/>
                    <a:pt x="38833" y="49788"/>
                    <a:pt x="23592" y="55503"/>
                  </a:cubicBezTo>
                  <a:cubicBezTo>
                    <a:pt x="-21175" y="71696"/>
                    <a:pt x="115985" y="45978"/>
                    <a:pt x="86458" y="2788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13" name="Freeform: Shape 2812">
              <a:extLst>
                <a:ext uri="{FF2B5EF4-FFF2-40B4-BE49-F238E27FC236}">
                  <a16:creationId xmlns:a16="http://schemas.microsoft.com/office/drawing/2014/main" xmlns="" id="{A566A03B-FE6D-431C-85BA-A6098E956034}"/>
                </a:ext>
              </a:extLst>
            </p:cNvPr>
            <p:cNvSpPr/>
            <p:nvPr/>
          </p:nvSpPr>
          <p:spPr>
            <a:xfrm>
              <a:off x="1392949" y="5011074"/>
              <a:ext cx="85725" cy="57150"/>
            </a:xfrm>
            <a:custGeom>
              <a:avLst/>
              <a:gdLst>
                <a:gd name="connsiteX0" fmla="*/ 14044 w 85725"/>
                <a:gd name="connsiteY0" fmla="*/ 49407 h 57150"/>
                <a:gd name="connsiteX1" fmla="*/ 85481 w 85725"/>
                <a:gd name="connsiteY1" fmla="*/ 22737 h 57150"/>
                <a:gd name="connsiteX2" fmla="*/ 14044 w 85725"/>
                <a:gd name="connsiteY2" fmla="*/ 49407 h 57150"/>
              </a:gdLst>
              <a:ahLst/>
              <a:cxnLst>
                <a:cxn ang="0">
                  <a:pos x="connsiteX0" y="connsiteY0"/>
                </a:cxn>
                <a:cxn ang="0">
                  <a:pos x="connsiteX1" y="connsiteY1"/>
                </a:cxn>
                <a:cxn ang="0">
                  <a:pos x="connsiteX2" y="connsiteY2"/>
                </a:cxn>
              </a:cxnLst>
              <a:rect l="l" t="t" r="r" b="b"/>
              <a:pathLst>
                <a:path w="85725" h="57150">
                  <a:moveTo>
                    <a:pt x="14044" y="49407"/>
                  </a:moveTo>
                  <a:cubicBezTo>
                    <a:pt x="51191" y="57979"/>
                    <a:pt x="75004" y="48454"/>
                    <a:pt x="85481" y="22737"/>
                  </a:cubicBezTo>
                  <a:cubicBezTo>
                    <a:pt x="73099" y="-25841"/>
                    <a:pt x="-18341" y="55122"/>
                    <a:pt x="14044" y="4940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14" name="Freeform: Shape 2813">
              <a:extLst>
                <a:ext uri="{FF2B5EF4-FFF2-40B4-BE49-F238E27FC236}">
                  <a16:creationId xmlns:a16="http://schemas.microsoft.com/office/drawing/2014/main" xmlns="" id="{317CFECE-5F8A-475D-8089-6FD315108519}"/>
                </a:ext>
              </a:extLst>
            </p:cNvPr>
            <p:cNvSpPr/>
            <p:nvPr/>
          </p:nvSpPr>
          <p:spPr>
            <a:xfrm>
              <a:off x="1517469" y="4977597"/>
              <a:ext cx="66675" cy="123825"/>
            </a:xfrm>
            <a:custGeom>
              <a:avLst/>
              <a:gdLst>
                <a:gd name="connsiteX0" fmla="*/ 11444 w 66675"/>
                <a:gd name="connsiteY0" fmla="*/ 13352 h 123825"/>
                <a:gd name="connsiteX1" fmla="*/ 55259 w 66675"/>
                <a:gd name="connsiteY1" fmla="*/ 118127 h 123825"/>
                <a:gd name="connsiteX2" fmla="*/ 11444 w 66675"/>
                <a:gd name="connsiteY2" fmla="*/ 13352 h 123825"/>
              </a:gdLst>
              <a:ahLst/>
              <a:cxnLst>
                <a:cxn ang="0">
                  <a:pos x="connsiteX0" y="connsiteY0"/>
                </a:cxn>
                <a:cxn ang="0">
                  <a:pos x="connsiteX1" y="connsiteY1"/>
                </a:cxn>
                <a:cxn ang="0">
                  <a:pos x="connsiteX2" y="connsiteY2"/>
                </a:cxn>
              </a:cxnLst>
              <a:rect l="l" t="t" r="r" b="b"/>
              <a:pathLst>
                <a:path w="66675" h="123825">
                  <a:moveTo>
                    <a:pt x="11444" y="13352"/>
                  </a:moveTo>
                  <a:cubicBezTo>
                    <a:pt x="-939" y="78122"/>
                    <a:pt x="13349" y="113364"/>
                    <a:pt x="55259" y="118127"/>
                  </a:cubicBezTo>
                  <a:cubicBezTo>
                    <a:pt x="102884" y="90504"/>
                    <a:pt x="5729" y="-19986"/>
                    <a:pt x="11444" y="1335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15" name="Freeform: Shape 2814">
              <a:extLst>
                <a:ext uri="{FF2B5EF4-FFF2-40B4-BE49-F238E27FC236}">
                  <a16:creationId xmlns:a16="http://schemas.microsoft.com/office/drawing/2014/main" xmlns="" id="{19FAFBB4-091A-49CC-925F-AABCD5044AF8}"/>
                </a:ext>
              </a:extLst>
            </p:cNvPr>
            <p:cNvSpPr/>
            <p:nvPr/>
          </p:nvSpPr>
          <p:spPr>
            <a:xfrm>
              <a:off x="1615663" y="4973168"/>
              <a:ext cx="85725" cy="95250"/>
            </a:xfrm>
            <a:custGeom>
              <a:avLst/>
              <a:gdLst>
                <a:gd name="connsiteX0" fmla="*/ 24692 w 85725"/>
                <a:gd name="connsiteY0" fmla="*/ 18733 h 95250"/>
                <a:gd name="connsiteX1" fmla="*/ 18977 w 85725"/>
                <a:gd name="connsiteY1" fmla="*/ 89218 h 95250"/>
                <a:gd name="connsiteX2" fmla="*/ 21835 w 85725"/>
                <a:gd name="connsiteY2" fmla="*/ 10161 h 95250"/>
                <a:gd name="connsiteX3" fmla="*/ 13262 w 85725"/>
                <a:gd name="connsiteY3" fmla="*/ 45403 h 95250"/>
                <a:gd name="connsiteX4" fmla="*/ 24692 w 85725"/>
                <a:gd name="connsiteY4" fmla="*/ 18733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95250">
                  <a:moveTo>
                    <a:pt x="24692" y="18733"/>
                  </a:moveTo>
                  <a:cubicBezTo>
                    <a:pt x="-10550" y="-28892"/>
                    <a:pt x="18025" y="85408"/>
                    <a:pt x="18977" y="89218"/>
                  </a:cubicBezTo>
                  <a:cubicBezTo>
                    <a:pt x="27550" y="114936"/>
                    <a:pt x="149470" y="636"/>
                    <a:pt x="21835" y="10161"/>
                  </a:cubicBezTo>
                  <a:cubicBezTo>
                    <a:pt x="25645" y="10161"/>
                    <a:pt x="56125" y="28258"/>
                    <a:pt x="13262" y="45403"/>
                  </a:cubicBezTo>
                  <a:cubicBezTo>
                    <a:pt x="11357" y="50166"/>
                    <a:pt x="20882" y="13018"/>
                    <a:pt x="24692" y="1873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16" name="Freeform: Shape 2815">
              <a:extLst>
                <a:ext uri="{FF2B5EF4-FFF2-40B4-BE49-F238E27FC236}">
                  <a16:creationId xmlns:a16="http://schemas.microsoft.com/office/drawing/2014/main" xmlns="" id="{206DC588-5820-4FBB-B818-439644532EC0}"/>
                </a:ext>
              </a:extLst>
            </p:cNvPr>
            <p:cNvSpPr/>
            <p:nvPr/>
          </p:nvSpPr>
          <p:spPr>
            <a:xfrm>
              <a:off x="1674569" y="4924475"/>
              <a:ext cx="123825" cy="133350"/>
            </a:xfrm>
            <a:custGeom>
              <a:avLst/>
              <a:gdLst>
                <a:gd name="connsiteX0" fmla="*/ 88659 w 123825"/>
                <a:gd name="connsiteY0" fmla="*/ 51233 h 133350"/>
                <a:gd name="connsiteX1" fmla="*/ 17221 w 123825"/>
                <a:gd name="connsiteY1" fmla="*/ 43613 h 133350"/>
                <a:gd name="connsiteX2" fmla="*/ 120091 w 123825"/>
                <a:gd name="connsiteY2" fmla="*/ 50281 h 133350"/>
                <a:gd name="connsiteX3" fmla="*/ 110566 w 123825"/>
                <a:gd name="connsiteY3" fmla="*/ 127433 h 133350"/>
                <a:gd name="connsiteX4" fmla="*/ 13411 w 123825"/>
                <a:gd name="connsiteY4" fmla="*/ 44566 h 133350"/>
                <a:gd name="connsiteX5" fmla="*/ 88659 w 123825"/>
                <a:gd name="connsiteY5" fmla="*/ 51233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3350">
                  <a:moveTo>
                    <a:pt x="88659" y="51233"/>
                  </a:moveTo>
                  <a:cubicBezTo>
                    <a:pt x="64846" y="48376"/>
                    <a:pt x="41034" y="45518"/>
                    <a:pt x="17221" y="43613"/>
                  </a:cubicBezTo>
                  <a:cubicBezTo>
                    <a:pt x="21984" y="59806"/>
                    <a:pt x="136284" y="37898"/>
                    <a:pt x="120091" y="50281"/>
                  </a:cubicBezTo>
                  <a:cubicBezTo>
                    <a:pt x="113424" y="55043"/>
                    <a:pt x="102946" y="125528"/>
                    <a:pt x="110566" y="127433"/>
                  </a:cubicBezTo>
                  <a:cubicBezTo>
                    <a:pt x="68656" y="116003"/>
                    <a:pt x="209626" y="-70687"/>
                    <a:pt x="13411" y="44566"/>
                  </a:cubicBezTo>
                  <a:cubicBezTo>
                    <a:pt x="-24689" y="66473"/>
                    <a:pt x="124854" y="59806"/>
                    <a:pt x="88659" y="5123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17" name="Freeform: Shape 2816">
              <a:extLst>
                <a:ext uri="{FF2B5EF4-FFF2-40B4-BE49-F238E27FC236}">
                  <a16:creationId xmlns:a16="http://schemas.microsoft.com/office/drawing/2014/main" xmlns="" id="{F28D323D-1B38-41A5-95E7-015F6B58525D}"/>
                </a:ext>
              </a:extLst>
            </p:cNvPr>
            <p:cNvSpPr/>
            <p:nvPr/>
          </p:nvSpPr>
          <p:spPr>
            <a:xfrm>
              <a:off x="1749994" y="4963133"/>
              <a:ext cx="85725" cy="57150"/>
            </a:xfrm>
            <a:custGeom>
              <a:avLst/>
              <a:gdLst>
                <a:gd name="connsiteX0" fmla="*/ 13234 w 85725"/>
                <a:gd name="connsiteY0" fmla="*/ 53533 h 57150"/>
                <a:gd name="connsiteX1" fmla="*/ 84671 w 85725"/>
                <a:gd name="connsiteY1" fmla="*/ 23053 h 57150"/>
                <a:gd name="connsiteX2" fmla="*/ 13234 w 85725"/>
                <a:gd name="connsiteY2" fmla="*/ 53533 h 57150"/>
              </a:gdLst>
              <a:ahLst/>
              <a:cxnLst>
                <a:cxn ang="0">
                  <a:pos x="connsiteX0" y="connsiteY0"/>
                </a:cxn>
                <a:cxn ang="0">
                  <a:pos x="connsiteX1" y="connsiteY1"/>
                </a:cxn>
                <a:cxn ang="0">
                  <a:pos x="connsiteX2" y="connsiteY2"/>
                </a:cxn>
              </a:cxnLst>
              <a:rect l="l" t="t" r="r" b="b"/>
              <a:pathLst>
                <a:path w="85725" h="57150">
                  <a:moveTo>
                    <a:pt x="13234" y="53533"/>
                  </a:moveTo>
                  <a:cubicBezTo>
                    <a:pt x="50381" y="59248"/>
                    <a:pt x="74194" y="48771"/>
                    <a:pt x="84671" y="23053"/>
                  </a:cubicBezTo>
                  <a:cubicBezTo>
                    <a:pt x="70384" y="-28382"/>
                    <a:pt x="-16294" y="62106"/>
                    <a:pt x="13234" y="53533"/>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2818" name="Graphic 2711">
            <a:extLst>
              <a:ext uri="{FF2B5EF4-FFF2-40B4-BE49-F238E27FC236}">
                <a16:creationId xmlns:a16="http://schemas.microsoft.com/office/drawing/2014/main" xmlns="" id="{A07E2973-BEED-4089-92BC-76175A46B73B}"/>
              </a:ext>
            </a:extLst>
          </p:cNvPr>
          <p:cNvGrpSpPr/>
          <p:nvPr/>
        </p:nvGrpSpPr>
        <p:grpSpPr>
          <a:xfrm rot="19517436">
            <a:off x="8358110" y="3019016"/>
            <a:ext cx="624093" cy="216597"/>
            <a:chOff x="3289133" y="4916654"/>
            <a:chExt cx="1619250" cy="561975"/>
          </a:xfrm>
        </p:grpSpPr>
        <p:sp>
          <p:nvSpPr>
            <p:cNvPr id="2819" name="Freeform: Shape 2818">
              <a:extLst>
                <a:ext uri="{FF2B5EF4-FFF2-40B4-BE49-F238E27FC236}">
                  <a16:creationId xmlns:a16="http://schemas.microsoft.com/office/drawing/2014/main" xmlns="" id="{940D817E-D970-4DD5-B980-B6E7CD498AD9}"/>
                </a:ext>
              </a:extLst>
            </p:cNvPr>
            <p:cNvSpPr/>
            <p:nvPr/>
          </p:nvSpPr>
          <p:spPr>
            <a:xfrm>
              <a:off x="3281913" y="5199583"/>
              <a:ext cx="247650" cy="190500"/>
            </a:xfrm>
            <a:custGeom>
              <a:avLst/>
              <a:gdLst>
                <a:gd name="connsiteX0" fmla="*/ 32938 w 247650"/>
                <a:gd name="connsiteY0" fmla="*/ 59971 h 190500"/>
                <a:gd name="connsiteX1" fmla="*/ 234868 w 247650"/>
                <a:gd name="connsiteY1" fmla="*/ 30444 h 190500"/>
                <a:gd name="connsiteX2" fmla="*/ 7220 w 247650"/>
                <a:gd name="connsiteY2" fmla="*/ 188559 h 190500"/>
                <a:gd name="connsiteX3" fmla="*/ 246298 w 247650"/>
                <a:gd name="connsiteY3" fmla="*/ 140934 h 190500"/>
                <a:gd name="connsiteX4" fmla="*/ 10078 w 247650"/>
                <a:gd name="connsiteY4" fmla="*/ 175224 h 190500"/>
                <a:gd name="connsiteX5" fmla="*/ 239630 w 247650"/>
                <a:gd name="connsiteY5" fmla="*/ 17109 h 190500"/>
                <a:gd name="connsiteX6" fmla="*/ 32938 w 247650"/>
                <a:gd name="connsiteY6" fmla="*/ 5997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0" h="190500">
                  <a:moveTo>
                    <a:pt x="32938" y="59971"/>
                  </a:moveTo>
                  <a:cubicBezTo>
                    <a:pt x="30080" y="56161"/>
                    <a:pt x="226295" y="32349"/>
                    <a:pt x="234868" y="30444"/>
                  </a:cubicBezTo>
                  <a:cubicBezTo>
                    <a:pt x="221533" y="9489"/>
                    <a:pt x="2458" y="180939"/>
                    <a:pt x="7220" y="188559"/>
                  </a:cubicBezTo>
                  <a:cubicBezTo>
                    <a:pt x="11983" y="196179"/>
                    <a:pt x="276778" y="171414"/>
                    <a:pt x="246298" y="140934"/>
                  </a:cubicBezTo>
                  <a:cubicBezTo>
                    <a:pt x="239630" y="135219"/>
                    <a:pt x="31033" y="164746"/>
                    <a:pt x="10078" y="175224"/>
                  </a:cubicBezTo>
                  <a:cubicBezTo>
                    <a:pt x="30080" y="209514"/>
                    <a:pt x="253918" y="41874"/>
                    <a:pt x="239630" y="17109"/>
                  </a:cubicBezTo>
                  <a:cubicBezTo>
                    <a:pt x="232010" y="1869"/>
                    <a:pt x="-19450" y="-3846"/>
                    <a:pt x="32938" y="5997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20" name="Freeform: Shape 2819">
              <a:extLst>
                <a:ext uri="{FF2B5EF4-FFF2-40B4-BE49-F238E27FC236}">
                  <a16:creationId xmlns:a16="http://schemas.microsoft.com/office/drawing/2014/main" xmlns="" id="{8636D5CA-593A-430E-890E-18584AC4DF1A}"/>
                </a:ext>
              </a:extLst>
            </p:cNvPr>
            <p:cNvSpPr/>
            <p:nvPr/>
          </p:nvSpPr>
          <p:spPr>
            <a:xfrm>
              <a:off x="3630134" y="5253355"/>
              <a:ext cx="133350" cy="47625"/>
            </a:xfrm>
            <a:custGeom>
              <a:avLst/>
              <a:gdLst>
                <a:gd name="connsiteX0" fmla="*/ 12377 w 133350"/>
                <a:gd name="connsiteY0" fmla="*/ 43347 h 47625"/>
                <a:gd name="connsiteX1" fmla="*/ 131439 w 133350"/>
                <a:gd name="connsiteY1" fmla="*/ 30012 h 47625"/>
                <a:gd name="connsiteX2" fmla="*/ 12377 w 133350"/>
                <a:gd name="connsiteY2" fmla="*/ 43347 h 47625"/>
              </a:gdLst>
              <a:ahLst/>
              <a:cxnLst>
                <a:cxn ang="0">
                  <a:pos x="connsiteX0" y="connsiteY0"/>
                </a:cxn>
                <a:cxn ang="0">
                  <a:pos x="connsiteX1" y="connsiteY1"/>
                </a:cxn>
                <a:cxn ang="0">
                  <a:pos x="connsiteX2" y="connsiteY2"/>
                </a:cxn>
              </a:cxnLst>
              <a:rect l="l" t="t" r="r" b="b"/>
              <a:pathLst>
                <a:path w="133350" h="47625">
                  <a:moveTo>
                    <a:pt x="12377" y="43347"/>
                  </a:moveTo>
                  <a:cubicBezTo>
                    <a:pt x="16187" y="42394"/>
                    <a:pt x="131439" y="44299"/>
                    <a:pt x="131439" y="30012"/>
                  </a:cubicBezTo>
                  <a:cubicBezTo>
                    <a:pt x="131439" y="-30948"/>
                    <a:pt x="-22866" y="50014"/>
                    <a:pt x="12377" y="433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21" name="Freeform: Shape 2820">
              <a:extLst>
                <a:ext uri="{FF2B5EF4-FFF2-40B4-BE49-F238E27FC236}">
                  <a16:creationId xmlns:a16="http://schemas.microsoft.com/office/drawing/2014/main" xmlns="" id="{5045949C-B4C0-4F51-ADD1-0909A620B084}"/>
                </a:ext>
              </a:extLst>
            </p:cNvPr>
            <p:cNvSpPr/>
            <p:nvPr/>
          </p:nvSpPr>
          <p:spPr>
            <a:xfrm>
              <a:off x="3622369" y="5287318"/>
              <a:ext cx="142875" cy="38100"/>
            </a:xfrm>
            <a:custGeom>
              <a:avLst/>
              <a:gdLst>
                <a:gd name="connsiteX0" fmla="*/ 10616 w 142875"/>
                <a:gd name="connsiteY0" fmla="*/ 37958 h 38100"/>
                <a:gd name="connsiteX1" fmla="*/ 139204 w 142875"/>
                <a:gd name="connsiteY1" fmla="*/ 28433 h 38100"/>
                <a:gd name="connsiteX2" fmla="*/ 10616 w 142875"/>
                <a:gd name="connsiteY2" fmla="*/ 37958 h 38100"/>
              </a:gdLst>
              <a:ahLst/>
              <a:cxnLst>
                <a:cxn ang="0">
                  <a:pos x="connsiteX0" y="connsiteY0"/>
                </a:cxn>
                <a:cxn ang="0">
                  <a:pos x="connsiteX1" y="connsiteY1"/>
                </a:cxn>
                <a:cxn ang="0">
                  <a:pos x="connsiteX2" y="connsiteY2"/>
                </a:cxn>
              </a:cxnLst>
              <a:rect l="l" t="t" r="r" b="b"/>
              <a:pathLst>
                <a:path w="142875" h="38100">
                  <a:moveTo>
                    <a:pt x="10616" y="37958"/>
                  </a:moveTo>
                  <a:cubicBezTo>
                    <a:pt x="11569" y="37958"/>
                    <a:pt x="139204" y="44626"/>
                    <a:pt x="139204" y="28433"/>
                  </a:cubicBezTo>
                  <a:cubicBezTo>
                    <a:pt x="139204" y="-24907"/>
                    <a:pt x="-17959" y="38911"/>
                    <a:pt x="10616" y="379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22" name="Freeform: Shape 2821">
              <a:extLst>
                <a:ext uri="{FF2B5EF4-FFF2-40B4-BE49-F238E27FC236}">
                  <a16:creationId xmlns:a16="http://schemas.microsoft.com/office/drawing/2014/main" xmlns="" id="{D58936A8-F6F3-4691-8A7D-2E6D1431F29C}"/>
                </a:ext>
              </a:extLst>
            </p:cNvPr>
            <p:cNvSpPr/>
            <p:nvPr/>
          </p:nvSpPr>
          <p:spPr>
            <a:xfrm>
              <a:off x="3968073" y="5019959"/>
              <a:ext cx="123825" cy="171450"/>
            </a:xfrm>
            <a:custGeom>
              <a:avLst/>
              <a:gdLst>
                <a:gd name="connsiteX0" fmla="*/ 8765 w 123825"/>
                <a:gd name="connsiteY0" fmla="*/ 53857 h 171450"/>
                <a:gd name="connsiteX1" fmla="*/ 47818 w 123825"/>
                <a:gd name="connsiteY1" fmla="*/ 158632 h 171450"/>
                <a:gd name="connsiteX2" fmla="*/ 7812 w 123825"/>
                <a:gd name="connsiteY2" fmla="*/ 143392 h 171450"/>
                <a:gd name="connsiteX3" fmla="*/ 104968 w 123825"/>
                <a:gd name="connsiteY3" fmla="*/ 42427 h 171450"/>
                <a:gd name="connsiteX4" fmla="*/ 8765 w 123825"/>
                <a:gd name="connsiteY4" fmla="*/ 53857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171450">
                  <a:moveTo>
                    <a:pt x="8765" y="53857"/>
                  </a:moveTo>
                  <a:cubicBezTo>
                    <a:pt x="19243" y="-112830"/>
                    <a:pt x="181168" y="225307"/>
                    <a:pt x="47818" y="158632"/>
                  </a:cubicBezTo>
                  <a:cubicBezTo>
                    <a:pt x="70677" y="170062"/>
                    <a:pt x="39245" y="101482"/>
                    <a:pt x="7812" y="143392"/>
                  </a:cubicBezTo>
                  <a:cubicBezTo>
                    <a:pt x="-5523" y="160537"/>
                    <a:pt x="185930" y="157680"/>
                    <a:pt x="104968" y="42427"/>
                  </a:cubicBezTo>
                  <a:cubicBezTo>
                    <a:pt x="45912" y="-42345"/>
                    <a:pt x="8765" y="52905"/>
                    <a:pt x="8765" y="5385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23" name="Freeform: Shape 2822">
              <a:extLst>
                <a:ext uri="{FF2B5EF4-FFF2-40B4-BE49-F238E27FC236}">
                  <a16:creationId xmlns:a16="http://schemas.microsoft.com/office/drawing/2014/main" xmlns="" id="{757CBABD-3145-4A27-9E13-3564072E4390}"/>
                </a:ext>
              </a:extLst>
            </p:cNvPr>
            <p:cNvSpPr/>
            <p:nvPr/>
          </p:nvSpPr>
          <p:spPr>
            <a:xfrm>
              <a:off x="4081547" y="4964272"/>
              <a:ext cx="114300" cy="257175"/>
            </a:xfrm>
            <a:custGeom>
              <a:avLst/>
              <a:gdLst>
                <a:gd name="connsiteX0" fmla="*/ 47691 w 114300"/>
                <a:gd name="connsiteY0" fmla="*/ 78112 h 257175"/>
                <a:gd name="connsiteX1" fmla="*/ 82934 w 114300"/>
                <a:gd name="connsiteY1" fmla="*/ 36202 h 257175"/>
                <a:gd name="connsiteX2" fmla="*/ 109604 w 114300"/>
                <a:gd name="connsiteY2" fmla="*/ 221940 h 257175"/>
                <a:gd name="connsiteX3" fmla="*/ 61026 w 114300"/>
                <a:gd name="connsiteY3" fmla="*/ 56205 h 257175"/>
                <a:gd name="connsiteX4" fmla="*/ 47691 w 114300"/>
                <a:gd name="connsiteY4" fmla="*/ 78112 h 257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257175">
                  <a:moveTo>
                    <a:pt x="47691" y="78112"/>
                  </a:moveTo>
                  <a:cubicBezTo>
                    <a:pt x="74361" y="75255"/>
                    <a:pt x="85791" y="60967"/>
                    <a:pt x="82934" y="36202"/>
                  </a:cubicBezTo>
                  <a:cubicBezTo>
                    <a:pt x="-69466" y="-116198"/>
                    <a:pt x="63884" y="388627"/>
                    <a:pt x="109604" y="221940"/>
                  </a:cubicBezTo>
                  <a:cubicBezTo>
                    <a:pt x="121986" y="177172"/>
                    <a:pt x="-88516" y="154312"/>
                    <a:pt x="61026" y="56205"/>
                  </a:cubicBezTo>
                  <a:cubicBezTo>
                    <a:pt x="77219" y="45727"/>
                    <a:pt x="1971" y="86685"/>
                    <a:pt x="47691" y="7811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24" name="Freeform: Shape 2823">
              <a:extLst>
                <a:ext uri="{FF2B5EF4-FFF2-40B4-BE49-F238E27FC236}">
                  <a16:creationId xmlns:a16="http://schemas.microsoft.com/office/drawing/2014/main" xmlns="" id="{E5DF674E-B23F-4C5B-A0E8-7C8AE7A6DF1B}"/>
                </a:ext>
              </a:extLst>
            </p:cNvPr>
            <p:cNvSpPr/>
            <p:nvPr/>
          </p:nvSpPr>
          <p:spPr>
            <a:xfrm>
              <a:off x="4203890" y="4910563"/>
              <a:ext cx="95250" cy="95250"/>
            </a:xfrm>
            <a:custGeom>
              <a:avLst/>
              <a:gdLst>
                <a:gd name="connsiteX0" fmla="*/ 31075 w 95250"/>
                <a:gd name="connsiteY0" fmla="*/ 39428 h 95250"/>
                <a:gd name="connsiteX1" fmla="*/ 92988 w 95250"/>
                <a:gd name="connsiteY1" fmla="*/ 62288 h 95250"/>
                <a:gd name="connsiteX2" fmla="*/ 17740 w 95250"/>
                <a:gd name="connsiteY2" fmla="*/ 88958 h 95250"/>
                <a:gd name="connsiteX3" fmla="*/ 31075 w 95250"/>
                <a:gd name="connsiteY3" fmla="*/ 11806 h 95250"/>
                <a:gd name="connsiteX4" fmla="*/ 31075 w 95250"/>
                <a:gd name="connsiteY4" fmla="*/ 39428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31075" y="39428"/>
                  </a:moveTo>
                  <a:cubicBezTo>
                    <a:pt x="-357" y="168016"/>
                    <a:pt x="79653" y="10853"/>
                    <a:pt x="92988" y="62288"/>
                  </a:cubicBezTo>
                  <a:cubicBezTo>
                    <a:pt x="92035" y="56573"/>
                    <a:pt x="1548" y="49906"/>
                    <a:pt x="17740" y="88958"/>
                  </a:cubicBezTo>
                  <a:cubicBezTo>
                    <a:pt x="12025" y="95626"/>
                    <a:pt x="98703" y="-16769"/>
                    <a:pt x="31075" y="11806"/>
                  </a:cubicBezTo>
                  <a:cubicBezTo>
                    <a:pt x="-21312" y="31808"/>
                    <a:pt x="28218" y="49906"/>
                    <a:pt x="31075" y="3942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25" name="Freeform: Shape 2824">
              <a:extLst>
                <a:ext uri="{FF2B5EF4-FFF2-40B4-BE49-F238E27FC236}">
                  <a16:creationId xmlns:a16="http://schemas.microsoft.com/office/drawing/2014/main" xmlns="" id="{355A9FD7-8B91-4445-A263-A1102128B799}"/>
                </a:ext>
              </a:extLst>
            </p:cNvPr>
            <p:cNvSpPr/>
            <p:nvPr/>
          </p:nvSpPr>
          <p:spPr>
            <a:xfrm>
              <a:off x="3931123" y="5217753"/>
              <a:ext cx="314325" cy="38100"/>
            </a:xfrm>
            <a:custGeom>
              <a:avLst/>
              <a:gdLst>
                <a:gd name="connsiteX0" fmla="*/ 7615 w 314325"/>
                <a:gd name="connsiteY0" fmla="*/ 32276 h 38100"/>
                <a:gd name="connsiteX1" fmla="*/ 308605 w 314325"/>
                <a:gd name="connsiteY1" fmla="*/ 22751 h 38100"/>
                <a:gd name="connsiteX2" fmla="*/ 7615 w 314325"/>
                <a:gd name="connsiteY2" fmla="*/ 32276 h 38100"/>
              </a:gdLst>
              <a:ahLst/>
              <a:cxnLst>
                <a:cxn ang="0">
                  <a:pos x="connsiteX0" y="connsiteY0"/>
                </a:cxn>
                <a:cxn ang="0">
                  <a:pos x="connsiteX1" y="connsiteY1"/>
                </a:cxn>
                <a:cxn ang="0">
                  <a:pos x="connsiteX2" y="connsiteY2"/>
                </a:cxn>
              </a:cxnLst>
              <a:rect l="l" t="t" r="r" b="b"/>
              <a:pathLst>
                <a:path w="314325" h="38100">
                  <a:moveTo>
                    <a:pt x="7615" y="32276"/>
                  </a:moveTo>
                  <a:cubicBezTo>
                    <a:pt x="34285" y="32276"/>
                    <a:pt x="308605" y="40848"/>
                    <a:pt x="308605" y="22751"/>
                  </a:cubicBezTo>
                  <a:cubicBezTo>
                    <a:pt x="308605" y="-17254"/>
                    <a:pt x="-6672" y="32276"/>
                    <a:pt x="7615" y="3227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26" name="Freeform: Shape 2825">
              <a:extLst>
                <a:ext uri="{FF2B5EF4-FFF2-40B4-BE49-F238E27FC236}">
                  <a16:creationId xmlns:a16="http://schemas.microsoft.com/office/drawing/2014/main" xmlns="" id="{B3BFDBCF-312C-42EC-92AF-3D74D7705989}"/>
                </a:ext>
              </a:extLst>
            </p:cNvPr>
            <p:cNvSpPr/>
            <p:nvPr/>
          </p:nvSpPr>
          <p:spPr>
            <a:xfrm>
              <a:off x="4561678" y="5217753"/>
              <a:ext cx="314325" cy="38100"/>
            </a:xfrm>
            <a:custGeom>
              <a:avLst/>
              <a:gdLst>
                <a:gd name="connsiteX0" fmla="*/ 7615 w 314325"/>
                <a:gd name="connsiteY0" fmla="*/ 32276 h 38100"/>
                <a:gd name="connsiteX1" fmla="*/ 308605 w 314325"/>
                <a:gd name="connsiteY1" fmla="*/ 22751 h 38100"/>
                <a:gd name="connsiteX2" fmla="*/ 7615 w 314325"/>
                <a:gd name="connsiteY2" fmla="*/ 32276 h 38100"/>
              </a:gdLst>
              <a:ahLst/>
              <a:cxnLst>
                <a:cxn ang="0">
                  <a:pos x="connsiteX0" y="connsiteY0"/>
                </a:cxn>
                <a:cxn ang="0">
                  <a:pos x="connsiteX1" y="connsiteY1"/>
                </a:cxn>
                <a:cxn ang="0">
                  <a:pos x="connsiteX2" y="connsiteY2"/>
                </a:cxn>
              </a:cxnLst>
              <a:rect l="l" t="t" r="r" b="b"/>
              <a:pathLst>
                <a:path w="314325" h="38100">
                  <a:moveTo>
                    <a:pt x="7615" y="32276"/>
                  </a:moveTo>
                  <a:cubicBezTo>
                    <a:pt x="34285" y="32276"/>
                    <a:pt x="308605" y="40848"/>
                    <a:pt x="308605" y="22751"/>
                  </a:cubicBezTo>
                  <a:cubicBezTo>
                    <a:pt x="308605" y="-17254"/>
                    <a:pt x="-6672" y="32276"/>
                    <a:pt x="7615" y="3227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27" name="Freeform: Shape 2826">
              <a:extLst>
                <a:ext uri="{FF2B5EF4-FFF2-40B4-BE49-F238E27FC236}">
                  <a16:creationId xmlns:a16="http://schemas.microsoft.com/office/drawing/2014/main" xmlns="" id="{A5E19ADB-4054-47DD-8268-F74E06948A83}"/>
                </a:ext>
              </a:extLst>
            </p:cNvPr>
            <p:cNvSpPr/>
            <p:nvPr/>
          </p:nvSpPr>
          <p:spPr>
            <a:xfrm>
              <a:off x="3960644" y="5302893"/>
              <a:ext cx="247650" cy="161925"/>
            </a:xfrm>
            <a:custGeom>
              <a:avLst/>
              <a:gdLst>
                <a:gd name="connsiteX0" fmla="*/ 180024 w 247650"/>
                <a:gd name="connsiteY0" fmla="*/ 30956 h 161925"/>
                <a:gd name="connsiteX1" fmla="*/ 24766 w 247650"/>
                <a:gd name="connsiteY1" fmla="*/ 116681 h 161925"/>
                <a:gd name="connsiteX2" fmla="*/ 158116 w 247650"/>
                <a:gd name="connsiteY2" fmla="*/ 7144 h 161925"/>
                <a:gd name="connsiteX3" fmla="*/ 175261 w 247650"/>
                <a:gd name="connsiteY3" fmla="*/ 110966 h 161925"/>
                <a:gd name="connsiteX4" fmla="*/ 245746 w 247650"/>
                <a:gd name="connsiteY4" fmla="*/ 110966 h 161925"/>
                <a:gd name="connsiteX5" fmla="*/ 168594 w 247650"/>
                <a:gd name="connsiteY5" fmla="*/ 16669 h 161925"/>
                <a:gd name="connsiteX6" fmla="*/ 30481 w 247650"/>
                <a:gd name="connsiteY6" fmla="*/ 77629 h 161925"/>
                <a:gd name="connsiteX7" fmla="*/ 180024 w 247650"/>
                <a:gd name="connsiteY7" fmla="*/ 3095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650" h="161925">
                  <a:moveTo>
                    <a:pt x="180024" y="30956"/>
                  </a:moveTo>
                  <a:cubicBezTo>
                    <a:pt x="118111" y="-22384"/>
                    <a:pt x="-46671" y="17621"/>
                    <a:pt x="24766" y="116681"/>
                  </a:cubicBezTo>
                  <a:cubicBezTo>
                    <a:pt x="126684" y="258604"/>
                    <a:pt x="175261" y="7144"/>
                    <a:pt x="158116" y="7144"/>
                  </a:cubicBezTo>
                  <a:cubicBezTo>
                    <a:pt x="128589" y="7144"/>
                    <a:pt x="169546" y="99536"/>
                    <a:pt x="175261" y="110966"/>
                  </a:cubicBezTo>
                  <a:cubicBezTo>
                    <a:pt x="198121" y="157639"/>
                    <a:pt x="260986" y="127159"/>
                    <a:pt x="245746" y="110966"/>
                  </a:cubicBezTo>
                  <a:cubicBezTo>
                    <a:pt x="215266" y="80486"/>
                    <a:pt x="168594" y="120491"/>
                    <a:pt x="168594" y="16669"/>
                  </a:cubicBezTo>
                  <a:cubicBezTo>
                    <a:pt x="192406" y="16669"/>
                    <a:pt x="17146" y="240506"/>
                    <a:pt x="30481" y="77629"/>
                  </a:cubicBezTo>
                  <a:cubicBezTo>
                    <a:pt x="34291" y="2381"/>
                    <a:pt x="172404" y="24289"/>
                    <a:pt x="180024" y="3095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28" name="Freeform: Shape 2827">
              <a:extLst>
                <a:ext uri="{FF2B5EF4-FFF2-40B4-BE49-F238E27FC236}">
                  <a16:creationId xmlns:a16="http://schemas.microsoft.com/office/drawing/2014/main" xmlns="" id="{34EB46A1-3B6E-40D7-8829-5BACE00FB9D7}"/>
                </a:ext>
              </a:extLst>
            </p:cNvPr>
            <p:cNvSpPr/>
            <p:nvPr/>
          </p:nvSpPr>
          <p:spPr>
            <a:xfrm>
              <a:off x="4212516" y="5269148"/>
              <a:ext cx="85725" cy="85725"/>
            </a:xfrm>
            <a:custGeom>
              <a:avLst/>
              <a:gdLst>
                <a:gd name="connsiteX0" fmla="*/ 15782 w 85725"/>
                <a:gd name="connsiteY0" fmla="*/ 51366 h 85725"/>
                <a:gd name="connsiteX1" fmla="*/ 8162 w 85725"/>
                <a:gd name="connsiteY1" fmla="*/ 73273 h 85725"/>
                <a:gd name="connsiteX2" fmla="*/ 85314 w 85725"/>
                <a:gd name="connsiteY2" fmla="*/ 71368 h 85725"/>
                <a:gd name="connsiteX3" fmla="*/ 24354 w 85725"/>
                <a:gd name="connsiteY3" fmla="*/ 82798 h 85725"/>
                <a:gd name="connsiteX4" fmla="*/ 55787 w 85725"/>
                <a:gd name="connsiteY4" fmla="*/ 12313 h 85725"/>
                <a:gd name="connsiteX5" fmla="*/ 15782 w 85725"/>
                <a:gd name="connsiteY5" fmla="*/ 51366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85725">
                  <a:moveTo>
                    <a:pt x="15782" y="51366"/>
                  </a:moveTo>
                  <a:cubicBezTo>
                    <a:pt x="25307" y="28506"/>
                    <a:pt x="28164" y="45651"/>
                    <a:pt x="8162" y="73273"/>
                  </a:cubicBezTo>
                  <a:cubicBezTo>
                    <a:pt x="-3268" y="88513"/>
                    <a:pt x="85314" y="95181"/>
                    <a:pt x="85314" y="71368"/>
                  </a:cubicBezTo>
                  <a:cubicBezTo>
                    <a:pt x="85314" y="65653"/>
                    <a:pt x="2447" y="43746"/>
                    <a:pt x="24354" y="82798"/>
                  </a:cubicBezTo>
                  <a:cubicBezTo>
                    <a:pt x="30069" y="75178"/>
                    <a:pt x="84362" y="25648"/>
                    <a:pt x="55787" y="12313"/>
                  </a:cubicBezTo>
                  <a:cubicBezTo>
                    <a:pt x="-5173" y="-15309"/>
                    <a:pt x="4352" y="78036"/>
                    <a:pt x="15782" y="5136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29" name="Freeform: Shape 2828">
              <a:extLst>
                <a:ext uri="{FF2B5EF4-FFF2-40B4-BE49-F238E27FC236}">
                  <a16:creationId xmlns:a16="http://schemas.microsoft.com/office/drawing/2014/main" xmlns="" id="{0422DC87-A9CC-47D4-822A-C950F6A30483}"/>
                </a:ext>
              </a:extLst>
            </p:cNvPr>
            <p:cNvSpPr/>
            <p:nvPr/>
          </p:nvSpPr>
          <p:spPr>
            <a:xfrm>
              <a:off x="4400100" y="5179540"/>
              <a:ext cx="38100" cy="123825"/>
            </a:xfrm>
            <a:custGeom>
              <a:avLst/>
              <a:gdLst>
                <a:gd name="connsiteX0" fmla="*/ 9173 w 38100"/>
                <a:gd name="connsiteY0" fmla="*/ 11434 h 123825"/>
                <a:gd name="connsiteX1" fmla="*/ 18698 w 38100"/>
                <a:gd name="connsiteY1" fmla="*/ 122876 h 123825"/>
                <a:gd name="connsiteX2" fmla="*/ 9173 w 38100"/>
                <a:gd name="connsiteY2" fmla="*/ 11434 h 123825"/>
              </a:gdLst>
              <a:ahLst/>
              <a:cxnLst>
                <a:cxn ang="0">
                  <a:pos x="connsiteX0" y="connsiteY0"/>
                </a:cxn>
                <a:cxn ang="0">
                  <a:pos x="connsiteX1" y="connsiteY1"/>
                </a:cxn>
                <a:cxn ang="0">
                  <a:pos x="connsiteX2" y="connsiteY2"/>
                </a:cxn>
              </a:cxnLst>
              <a:rect l="l" t="t" r="r" b="b"/>
              <a:pathLst>
                <a:path w="38100" h="123825">
                  <a:moveTo>
                    <a:pt x="9173" y="11434"/>
                  </a:moveTo>
                  <a:cubicBezTo>
                    <a:pt x="9173" y="14291"/>
                    <a:pt x="600" y="122876"/>
                    <a:pt x="18698" y="122876"/>
                  </a:cubicBezTo>
                  <a:cubicBezTo>
                    <a:pt x="67275" y="122876"/>
                    <a:pt x="9173" y="-19046"/>
                    <a:pt x="9173" y="1143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30" name="Freeform: Shape 2829">
              <a:extLst>
                <a:ext uri="{FF2B5EF4-FFF2-40B4-BE49-F238E27FC236}">
                  <a16:creationId xmlns:a16="http://schemas.microsoft.com/office/drawing/2014/main" xmlns="" id="{C2434534-C4C0-4963-9D34-66E71FD8CFAC}"/>
                </a:ext>
              </a:extLst>
            </p:cNvPr>
            <p:cNvSpPr/>
            <p:nvPr/>
          </p:nvSpPr>
          <p:spPr>
            <a:xfrm>
              <a:off x="4357498" y="5209808"/>
              <a:ext cx="123825" cy="57150"/>
            </a:xfrm>
            <a:custGeom>
              <a:avLst/>
              <a:gdLst>
                <a:gd name="connsiteX0" fmla="*/ 11770 w 123825"/>
                <a:gd name="connsiteY0" fmla="*/ 41174 h 57150"/>
                <a:gd name="connsiteX1" fmla="*/ 118450 w 123825"/>
                <a:gd name="connsiteY1" fmla="*/ 32601 h 57150"/>
                <a:gd name="connsiteX2" fmla="*/ 11770 w 123825"/>
                <a:gd name="connsiteY2" fmla="*/ 41174 h 57150"/>
              </a:gdLst>
              <a:ahLst/>
              <a:cxnLst>
                <a:cxn ang="0">
                  <a:pos x="connsiteX0" y="connsiteY0"/>
                </a:cxn>
                <a:cxn ang="0">
                  <a:pos x="connsiteX1" y="connsiteY1"/>
                </a:cxn>
                <a:cxn ang="0">
                  <a:pos x="connsiteX2" y="connsiteY2"/>
                </a:cxn>
              </a:cxnLst>
              <a:rect l="l" t="t" r="r" b="b"/>
              <a:pathLst>
                <a:path w="123825" h="57150">
                  <a:moveTo>
                    <a:pt x="11770" y="41174"/>
                  </a:moveTo>
                  <a:cubicBezTo>
                    <a:pt x="58443" y="64986"/>
                    <a:pt x="94638" y="62129"/>
                    <a:pt x="118450" y="32601"/>
                  </a:cubicBezTo>
                  <a:cubicBezTo>
                    <a:pt x="119403" y="-29311"/>
                    <a:pt x="-19662" y="41174"/>
                    <a:pt x="11770" y="4117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31" name="Freeform: Shape 2830">
              <a:extLst>
                <a:ext uri="{FF2B5EF4-FFF2-40B4-BE49-F238E27FC236}">
                  <a16:creationId xmlns:a16="http://schemas.microsoft.com/office/drawing/2014/main" xmlns="" id="{EACA5089-CFE4-4933-A69F-0899DDD1EC2F}"/>
                </a:ext>
              </a:extLst>
            </p:cNvPr>
            <p:cNvSpPr/>
            <p:nvPr/>
          </p:nvSpPr>
          <p:spPr>
            <a:xfrm>
              <a:off x="4605964" y="4978914"/>
              <a:ext cx="171450" cy="219075"/>
            </a:xfrm>
            <a:custGeom>
              <a:avLst/>
              <a:gdLst>
                <a:gd name="connsiteX0" fmla="*/ 41434 w 171450"/>
                <a:gd name="connsiteY0" fmla="*/ 38705 h 219075"/>
                <a:gd name="connsiteX1" fmla="*/ 116681 w 171450"/>
                <a:gd name="connsiteY1" fmla="*/ 139670 h 219075"/>
                <a:gd name="connsiteX2" fmla="*/ 156686 w 171450"/>
                <a:gd name="connsiteY2" fmla="*/ 7273 h 219075"/>
                <a:gd name="connsiteX3" fmla="*/ 133826 w 171450"/>
                <a:gd name="connsiteY3" fmla="*/ 153958 h 219075"/>
                <a:gd name="connsiteX4" fmla="*/ 16669 w 171450"/>
                <a:gd name="connsiteY4" fmla="*/ 214918 h 219075"/>
                <a:gd name="connsiteX5" fmla="*/ 57626 w 171450"/>
                <a:gd name="connsiteY5" fmla="*/ 201583 h 219075"/>
                <a:gd name="connsiteX6" fmla="*/ 7144 w 171450"/>
                <a:gd name="connsiteY6" fmla="*/ 198725 h 219075"/>
                <a:gd name="connsiteX7" fmla="*/ 129064 w 171450"/>
                <a:gd name="connsiteY7" fmla="*/ 201583 h 219075"/>
                <a:gd name="connsiteX8" fmla="*/ 168116 w 171450"/>
                <a:gd name="connsiteY8" fmla="*/ 17750 h 219075"/>
                <a:gd name="connsiteX9" fmla="*/ 137636 w 171450"/>
                <a:gd name="connsiteY9" fmla="*/ 97760 h 219075"/>
                <a:gd name="connsiteX10" fmla="*/ 90964 w 171450"/>
                <a:gd name="connsiteY10" fmla="*/ 123478 h 219075"/>
                <a:gd name="connsiteX11" fmla="*/ 68104 w 171450"/>
                <a:gd name="connsiteY11" fmla="*/ 78710 h 219075"/>
                <a:gd name="connsiteX12" fmla="*/ 45244 w 171450"/>
                <a:gd name="connsiteY12" fmla="*/ 24418 h 219075"/>
                <a:gd name="connsiteX13" fmla="*/ 41434 w 171450"/>
                <a:gd name="connsiteY13" fmla="*/ 3870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450" h="219075">
                  <a:moveTo>
                    <a:pt x="41434" y="38705"/>
                  </a:moveTo>
                  <a:cubicBezTo>
                    <a:pt x="6191" y="67280"/>
                    <a:pt x="76676" y="147290"/>
                    <a:pt x="116681" y="139670"/>
                  </a:cubicBezTo>
                  <a:cubicBezTo>
                    <a:pt x="162401" y="131098"/>
                    <a:pt x="184309" y="2510"/>
                    <a:pt x="156686" y="7273"/>
                  </a:cubicBezTo>
                  <a:cubicBezTo>
                    <a:pt x="141446" y="9178"/>
                    <a:pt x="150971" y="130145"/>
                    <a:pt x="133826" y="153958"/>
                  </a:cubicBezTo>
                  <a:cubicBezTo>
                    <a:pt x="107156" y="191105"/>
                    <a:pt x="16669" y="213965"/>
                    <a:pt x="16669" y="214918"/>
                  </a:cubicBezTo>
                  <a:cubicBezTo>
                    <a:pt x="33814" y="217775"/>
                    <a:pt x="47149" y="213965"/>
                    <a:pt x="57626" y="201583"/>
                  </a:cubicBezTo>
                  <a:cubicBezTo>
                    <a:pt x="47149" y="182533"/>
                    <a:pt x="30004" y="181580"/>
                    <a:pt x="7144" y="198725"/>
                  </a:cubicBezTo>
                  <a:cubicBezTo>
                    <a:pt x="7144" y="198725"/>
                    <a:pt x="80486" y="241588"/>
                    <a:pt x="129064" y="201583"/>
                  </a:cubicBezTo>
                  <a:cubicBezTo>
                    <a:pt x="180499" y="158720"/>
                    <a:pt x="168116" y="73948"/>
                    <a:pt x="168116" y="17750"/>
                  </a:cubicBezTo>
                  <a:cubicBezTo>
                    <a:pt x="137636" y="21560"/>
                    <a:pt x="137636" y="97760"/>
                    <a:pt x="137636" y="97760"/>
                  </a:cubicBezTo>
                  <a:cubicBezTo>
                    <a:pt x="122396" y="106333"/>
                    <a:pt x="107156" y="114905"/>
                    <a:pt x="90964" y="123478"/>
                  </a:cubicBezTo>
                  <a:cubicBezTo>
                    <a:pt x="69056" y="113000"/>
                    <a:pt x="61436" y="98713"/>
                    <a:pt x="68104" y="78710"/>
                  </a:cubicBezTo>
                  <a:cubicBezTo>
                    <a:pt x="67151" y="78710"/>
                    <a:pt x="63341" y="31085"/>
                    <a:pt x="45244" y="24418"/>
                  </a:cubicBezTo>
                  <a:cubicBezTo>
                    <a:pt x="15716" y="11083"/>
                    <a:pt x="27146" y="50135"/>
                    <a:pt x="41434" y="3870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32" name="Freeform: Shape 2831">
              <a:extLst>
                <a:ext uri="{FF2B5EF4-FFF2-40B4-BE49-F238E27FC236}">
                  <a16:creationId xmlns:a16="http://schemas.microsoft.com/office/drawing/2014/main" xmlns="" id="{CE952C42-7CAF-4D76-A1E8-EBD49501BA6E}"/>
                </a:ext>
              </a:extLst>
            </p:cNvPr>
            <p:cNvSpPr/>
            <p:nvPr/>
          </p:nvSpPr>
          <p:spPr>
            <a:xfrm>
              <a:off x="4805037" y="4942954"/>
              <a:ext cx="104775" cy="76200"/>
            </a:xfrm>
            <a:custGeom>
              <a:avLst/>
              <a:gdLst>
                <a:gd name="connsiteX0" fmla="*/ 17621 w 104775"/>
                <a:gd name="connsiteY0" fmla="*/ 20372 h 76200"/>
                <a:gd name="connsiteX1" fmla="*/ 21431 w 104775"/>
                <a:gd name="connsiteY1" fmla="*/ 67997 h 76200"/>
                <a:gd name="connsiteX2" fmla="*/ 98584 w 104775"/>
                <a:gd name="connsiteY2" fmla="*/ 53710 h 76200"/>
                <a:gd name="connsiteX3" fmla="*/ 35719 w 104775"/>
                <a:gd name="connsiteY3" fmla="*/ 69902 h 76200"/>
                <a:gd name="connsiteX4" fmla="*/ 11906 w 104775"/>
                <a:gd name="connsiteY4" fmla="*/ 37517 h 76200"/>
                <a:gd name="connsiteX5" fmla="*/ 17621 w 104775"/>
                <a:gd name="connsiteY5" fmla="*/ 2037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 h="76200">
                  <a:moveTo>
                    <a:pt x="17621" y="20372"/>
                  </a:moveTo>
                  <a:cubicBezTo>
                    <a:pt x="78581" y="51805"/>
                    <a:pt x="3334" y="31802"/>
                    <a:pt x="21431" y="67997"/>
                  </a:cubicBezTo>
                  <a:cubicBezTo>
                    <a:pt x="27146" y="78475"/>
                    <a:pt x="99536" y="67045"/>
                    <a:pt x="98584" y="53710"/>
                  </a:cubicBezTo>
                  <a:cubicBezTo>
                    <a:pt x="98584" y="47042"/>
                    <a:pt x="10954" y="27992"/>
                    <a:pt x="35719" y="69902"/>
                  </a:cubicBezTo>
                  <a:cubicBezTo>
                    <a:pt x="126206" y="-31063"/>
                    <a:pt x="-20479" y="14657"/>
                    <a:pt x="11906" y="37517"/>
                  </a:cubicBezTo>
                  <a:cubicBezTo>
                    <a:pt x="33814" y="52757"/>
                    <a:pt x="32861" y="10847"/>
                    <a:pt x="17621" y="2037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33" name="Freeform: Shape 2832">
              <a:extLst>
                <a:ext uri="{FF2B5EF4-FFF2-40B4-BE49-F238E27FC236}">
                  <a16:creationId xmlns:a16="http://schemas.microsoft.com/office/drawing/2014/main" xmlns="" id="{3DA6B4F2-574E-4F13-9E85-D7B021ADAAE1}"/>
                </a:ext>
              </a:extLst>
            </p:cNvPr>
            <p:cNvSpPr/>
            <p:nvPr/>
          </p:nvSpPr>
          <p:spPr>
            <a:xfrm>
              <a:off x="4588599" y="5290804"/>
              <a:ext cx="152400" cy="190500"/>
            </a:xfrm>
            <a:custGeom>
              <a:avLst/>
              <a:gdLst>
                <a:gd name="connsiteX0" fmla="*/ 15937 w 152400"/>
                <a:gd name="connsiteY0" fmla="*/ 20185 h 190500"/>
                <a:gd name="connsiteX1" fmla="*/ 46417 w 152400"/>
                <a:gd name="connsiteY1" fmla="*/ 15422 h 190500"/>
                <a:gd name="connsiteX2" fmla="*/ 67372 w 152400"/>
                <a:gd name="connsiteY2" fmla="*/ 183062 h 190500"/>
                <a:gd name="connsiteX3" fmla="*/ 58799 w 152400"/>
                <a:gd name="connsiteY3" fmla="*/ 63047 h 190500"/>
                <a:gd name="connsiteX4" fmla="*/ 106424 w 152400"/>
                <a:gd name="connsiteY4" fmla="*/ 71620 h 190500"/>
                <a:gd name="connsiteX5" fmla="*/ 66419 w 152400"/>
                <a:gd name="connsiteY5" fmla="*/ 61142 h 190500"/>
                <a:gd name="connsiteX6" fmla="*/ 145476 w 152400"/>
                <a:gd name="connsiteY6" fmla="*/ 112577 h 190500"/>
                <a:gd name="connsiteX7" fmla="*/ 47369 w 152400"/>
                <a:gd name="connsiteY7" fmla="*/ 166870 h 190500"/>
                <a:gd name="connsiteX8" fmla="*/ 15937 w 152400"/>
                <a:gd name="connsiteY8" fmla="*/ 20185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 h="190500">
                  <a:moveTo>
                    <a:pt x="15937" y="20185"/>
                  </a:moveTo>
                  <a:cubicBezTo>
                    <a:pt x="26414" y="18280"/>
                    <a:pt x="35939" y="17327"/>
                    <a:pt x="46417" y="15422"/>
                  </a:cubicBezTo>
                  <a:cubicBezTo>
                    <a:pt x="92137" y="59237"/>
                    <a:pt x="-78361" y="191635"/>
                    <a:pt x="67372" y="183062"/>
                  </a:cubicBezTo>
                  <a:cubicBezTo>
                    <a:pt x="220724" y="174490"/>
                    <a:pt x="133094" y="-12200"/>
                    <a:pt x="58799" y="63047"/>
                  </a:cubicBezTo>
                  <a:cubicBezTo>
                    <a:pt x="45464" y="76382"/>
                    <a:pt x="106424" y="94480"/>
                    <a:pt x="106424" y="71620"/>
                  </a:cubicBezTo>
                  <a:cubicBezTo>
                    <a:pt x="96899" y="59237"/>
                    <a:pt x="83564" y="56380"/>
                    <a:pt x="66419" y="61142"/>
                  </a:cubicBezTo>
                  <a:cubicBezTo>
                    <a:pt x="66419" y="60190"/>
                    <a:pt x="175956" y="72572"/>
                    <a:pt x="145476" y="112577"/>
                  </a:cubicBezTo>
                  <a:cubicBezTo>
                    <a:pt x="133094" y="128770"/>
                    <a:pt x="77849" y="194492"/>
                    <a:pt x="47369" y="166870"/>
                  </a:cubicBezTo>
                  <a:cubicBezTo>
                    <a:pt x="-15496" y="108767"/>
                    <a:pt x="129284" y="-36965"/>
                    <a:pt x="15937" y="2018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34" name="Freeform: Shape 2833">
              <a:extLst>
                <a:ext uri="{FF2B5EF4-FFF2-40B4-BE49-F238E27FC236}">
                  <a16:creationId xmlns:a16="http://schemas.microsoft.com/office/drawing/2014/main" xmlns="" id="{67448A3C-FEBF-4F34-95B9-F297A2DB3BBD}"/>
                </a:ext>
              </a:extLst>
            </p:cNvPr>
            <p:cNvSpPr/>
            <p:nvPr/>
          </p:nvSpPr>
          <p:spPr>
            <a:xfrm>
              <a:off x="4791686" y="5296996"/>
              <a:ext cx="95250" cy="76200"/>
            </a:xfrm>
            <a:custGeom>
              <a:avLst/>
              <a:gdLst>
                <a:gd name="connsiteX0" fmla="*/ 14779 w 95250"/>
                <a:gd name="connsiteY0" fmla="*/ 42568 h 76200"/>
                <a:gd name="connsiteX1" fmla="*/ 87169 w 95250"/>
                <a:gd name="connsiteY1" fmla="*/ 55903 h 76200"/>
                <a:gd name="connsiteX2" fmla="*/ 26209 w 95250"/>
                <a:gd name="connsiteY2" fmla="*/ 69238 h 76200"/>
                <a:gd name="connsiteX3" fmla="*/ 50022 w 95250"/>
                <a:gd name="connsiteY3" fmla="*/ 18755 h 76200"/>
                <a:gd name="connsiteX4" fmla="*/ 14779 w 95250"/>
                <a:gd name="connsiteY4" fmla="*/ 42568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76200">
                  <a:moveTo>
                    <a:pt x="14779" y="42568"/>
                  </a:moveTo>
                  <a:cubicBezTo>
                    <a:pt x="-24273" y="42568"/>
                    <a:pt x="101457" y="106385"/>
                    <a:pt x="87169" y="55903"/>
                  </a:cubicBezTo>
                  <a:cubicBezTo>
                    <a:pt x="85264" y="47330"/>
                    <a:pt x="11922" y="33995"/>
                    <a:pt x="26209" y="69238"/>
                  </a:cubicBezTo>
                  <a:cubicBezTo>
                    <a:pt x="45259" y="56855"/>
                    <a:pt x="53832" y="40663"/>
                    <a:pt x="50022" y="18755"/>
                  </a:cubicBezTo>
                  <a:cubicBezTo>
                    <a:pt x="7159" y="-24107"/>
                    <a:pt x="-1413" y="67333"/>
                    <a:pt x="14779" y="42568"/>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2835" name="Graphic 2714">
            <a:extLst>
              <a:ext uri="{FF2B5EF4-FFF2-40B4-BE49-F238E27FC236}">
                <a16:creationId xmlns:a16="http://schemas.microsoft.com/office/drawing/2014/main" xmlns="" id="{FB84BD50-92F9-4ADC-8BE2-87523C1A8552}"/>
              </a:ext>
            </a:extLst>
          </p:cNvPr>
          <p:cNvGrpSpPr/>
          <p:nvPr/>
        </p:nvGrpSpPr>
        <p:grpSpPr>
          <a:xfrm rot="19517436">
            <a:off x="9053589" y="1652596"/>
            <a:ext cx="558012" cy="730555"/>
            <a:chOff x="6096000" y="4249903"/>
            <a:chExt cx="1447800" cy="1895475"/>
          </a:xfrm>
          <a:solidFill>
            <a:schemeClr val="accent4"/>
          </a:solidFill>
        </p:grpSpPr>
        <p:sp>
          <p:nvSpPr>
            <p:cNvPr id="2836" name="Freeform: Shape 2835">
              <a:extLst>
                <a:ext uri="{FF2B5EF4-FFF2-40B4-BE49-F238E27FC236}">
                  <a16:creationId xmlns:a16="http://schemas.microsoft.com/office/drawing/2014/main" xmlns="" id="{462B3F4F-CEE3-46BB-ADF5-66A3F581C7C1}"/>
                </a:ext>
              </a:extLst>
            </p:cNvPr>
            <p:cNvSpPr/>
            <p:nvPr/>
          </p:nvSpPr>
          <p:spPr>
            <a:xfrm>
              <a:off x="6557069" y="4530414"/>
              <a:ext cx="28575" cy="1419225"/>
            </a:xfrm>
            <a:custGeom>
              <a:avLst/>
              <a:gdLst>
                <a:gd name="connsiteX0" fmla="*/ 29469 w 28575"/>
                <a:gd name="connsiteY0" fmla="*/ 47149 h 1419225"/>
                <a:gd name="connsiteX1" fmla="*/ 29469 w 28575"/>
                <a:gd name="connsiteY1" fmla="*/ 7144 h 1419225"/>
                <a:gd name="connsiteX2" fmla="*/ 29469 w 28575"/>
                <a:gd name="connsiteY2" fmla="*/ 1414939 h 1419225"/>
                <a:gd name="connsiteX3" fmla="*/ 14229 w 28575"/>
                <a:gd name="connsiteY3" fmla="*/ 7144 h 1419225"/>
                <a:gd name="connsiteX4" fmla="*/ 29469 w 28575"/>
                <a:gd name="connsiteY4" fmla="*/ 47149 h 141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1419225">
                  <a:moveTo>
                    <a:pt x="29469" y="47149"/>
                  </a:moveTo>
                  <a:cubicBezTo>
                    <a:pt x="29469" y="33814"/>
                    <a:pt x="29469" y="20479"/>
                    <a:pt x="29469" y="7144"/>
                  </a:cubicBezTo>
                  <a:cubicBezTo>
                    <a:pt x="29469" y="441484"/>
                    <a:pt x="29469" y="979646"/>
                    <a:pt x="29469" y="1414939"/>
                  </a:cubicBezTo>
                  <a:cubicBezTo>
                    <a:pt x="29469" y="951071"/>
                    <a:pt x="14229" y="446246"/>
                    <a:pt x="14229" y="7144"/>
                  </a:cubicBezTo>
                  <a:cubicBezTo>
                    <a:pt x="894" y="38576"/>
                    <a:pt x="6609" y="51911"/>
                    <a:pt x="29469" y="47149"/>
                  </a:cubicBezTo>
                  <a:close/>
                </a:path>
              </a:pathLst>
            </a:custGeom>
            <a:grpFill/>
            <a:ln w="9525" cap="flat">
              <a:noFill/>
              <a:prstDash val="solid"/>
              <a:miter/>
            </a:ln>
          </p:spPr>
          <p:txBody>
            <a:bodyPr rtlCol="0" anchor="ctr"/>
            <a:lstStyle/>
            <a:p>
              <a:endParaRPr lang="en-US"/>
            </a:p>
          </p:txBody>
        </p:sp>
        <p:sp>
          <p:nvSpPr>
            <p:cNvPr id="2837" name="Freeform: Shape 2836">
              <a:extLst>
                <a:ext uri="{FF2B5EF4-FFF2-40B4-BE49-F238E27FC236}">
                  <a16:creationId xmlns:a16="http://schemas.microsoft.com/office/drawing/2014/main" xmlns="" id="{4912E972-6B68-463E-B338-C55362F82FAC}"/>
                </a:ext>
              </a:extLst>
            </p:cNvPr>
            <p:cNvSpPr/>
            <p:nvPr/>
          </p:nvSpPr>
          <p:spPr>
            <a:xfrm>
              <a:off x="6557486" y="4510412"/>
              <a:ext cx="895350" cy="1428750"/>
            </a:xfrm>
            <a:custGeom>
              <a:avLst/>
              <a:gdLst>
                <a:gd name="connsiteX0" fmla="*/ 7144 w 895350"/>
                <a:gd name="connsiteY0" fmla="*/ 7144 h 1428750"/>
                <a:gd name="connsiteX1" fmla="*/ 891064 w 895350"/>
                <a:gd name="connsiteY1" fmla="*/ 1429226 h 1428750"/>
                <a:gd name="connsiteX2" fmla="*/ 7144 w 895350"/>
                <a:gd name="connsiteY2" fmla="*/ 7144 h 1428750"/>
              </a:gdLst>
              <a:ahLst/>
              <a:cxnLst>
                <a:cxn ang="0">
                  <a:pos x="connsiteX0" y="connsiteY0"/>
                </a:cxn>
                <a:cxn ang="0">
                  <a:pos x="connsiteX1" y="connsiteY1"/>
                </a:cxn>
                <a:cxn ang="0">
                  <a:pos x="connsiteX2" y="connsiteY2"/>
                </a:cxn>
              </a:cxnLst>
              <a:rect l="l" t="t" r="r" b="b"/>
              <a:pathLst>
                <a:path w="895350" h="1428750">
                  <a:moveTo>
                    <a:pt x="7144" y="7144"/>
                  </a:moveTo>
                  <a:cubicBezTo>
                    <a:pt x="72866" y="139541"/>
                    <a:pt x="805339" y="1478756"/>
                    <a:pt x="891064" y="1429226"/>
                  </a:cubicBezTo>
                  <a:cubicBezTo>
                    <a:pt x="840581" y="1458754"/>
                    <a:pt x="56674" y="105251"/>
                    <a:pt x="7144" y="7144"/>
                  </a:cubicBezTo>
                  <a:close/>
                </a:path>
              </a:pathLst>
            </a:custGeom>
            <a:grpFill/>
            <a:ln w="9525" cap="flat">
              <a:noFill/>
              <a:prstDash val="solid"/>
              <a:miter/>
            </a:ln>
          </p:spPr>
          <p:txBody>
            <a:bodyPr rtlCol="0" anchor="ctr"/>
            <a:lstStyle/>
            <a:p>
              <a:endParaRPr lang="en-US"/>
            </a:p>
          </p:txBody>
        </p:sp>
        <p:sp>
          <p:nvSpPr>
            <p:cNvPr id="2838" name="Freeform: Shape 2837">
              <a:extLst>
                <a:ext uri="{FF2B5EF4-FFF2-40B4-BE49-F238E27FC236}">
                  <a16:creationId xmlns:a16="http://schemas.microsoft.com/office/drawing/2014/main" xmlns="" id="{720E2D75-A3D9-4933-85DC-2F3AE0D3B561}"/>
                </a:ext>
              </a:extLst>
            </p:cNvPr>
            <p:cNvSpPr/>
            <p:nvPr/>
          </p:nvSpPr>
          <p:spPr>
            <a:xfrm>
              <a:off x="6593681" y="5923922"/>
              <a:ext cx="847725" cy="28575"/>
            </a:xfrm>
            <a:custGeom>
              <a:avLst/>
              <a:gdLst>
                <a:gd name="connsiteX0" fmla="*/ 847249 w 847725"/>
                <a:gd name="connsiteY0" fmla="*/ 7144 h 28575"/>
                <a:gd name="connsiteX1" fmla="*/ 7144 w 847725"/>
                <a:gd name="connsiteY1" fmla="*/ 22384 h 28575"/>
                <a:gd name="connsiteX2" fmla="*/ 847249 w 847725"/>
                <a:gd name="connsiteY2" fmla="*/ 7144 h 28575"/>
                <a:gd name="connsiteX3" fmla="*/ 847249 w 847725"/>
                <a:gd name="connsiteY3" fmla="*/ 7144 h 28575"/>
              </a:gdLst>
              <a:ahLst/>
              <a:cxnLst>
                <a:cxn ang="0">
                  <a:pos x="connsiteX0" y="connsiteY0"/>
                </a:cxn>
                <a:cxn ang="0">
                  <a:pos x="connsiteX1" y="connsiteY1"/>
                </a:cxn>
                <a:cxn ang="0">
                  <a:pos x="connsiteX2" y="connsiteY2"/>
                </a:cxn>
                <a:cxn ang="0">
                  <a:pos x="connsiteX3" y="connsiteY3"/>
                </a:cxn>
              </a:cxnLst>
              <a:rect l="l" t="t" r="r" b="b"/>
              <a:pathLst>
                <a:path w="847725" h="28575">
                  <a:moveTo>
                    <a:pt x="847249" y="7144"/>
                  </a:moveTo>
                  <a:cubicBezTo>
                    <a:pt x="571976" y="7144"/>
                    <a:pt x="257651" y="22384"/>
                    <a:pt x="7144" y="22384"/>
                  </a:cubicBezTo>
                  <a:cubicBezTo>
                    <a:pt x="282416" y="22384"/>
                    <a:pt x="596741" y="7144"/>
                    <a:pt x="847249" y="7144"/>
                  </a:cubicBezTo>
                  <a:lnTo>
                    <a:pt x="847249" y="7144"/>
                  </a:lnTo>
                  <a:close/>
                </a:path>
              </a:pathLst>
            </a:custGeom>
            <a:grpFill/>
            <a:ln w="9525" cap="flat">
              <a:noFill/>
              <a:prstDash val="solid"/>
              <a:miter/>
            </a:ln>
          </p:spPr>
          <p:txBody>
            <a:bodyPr rtlCol="0" anchor="ctr"/>
            <a:lstStyle/>
            <a:p>
              <a:endParaRPr lang="en-US"/>
            </a:p>
          </p:txBody>
        </p:sp>
        <p:sp>
          <p:nvSpPr>
            <p:cNvPr id="2839" name="Freeform: Shape 2838">
              <a:extLst>
                <a:ext uri="{FF2B5EF4-FFF2-40B4-BE49-F238E27FC236}">
                  <a16:creationId xmlns:a16="http://schemas.microsoft.com/office/drawing/2014/main" xmlns="" id="{ABA4B228-98B5-4575-B686-55F432B6C089}"/>
                </a:ext>
              </a:extLst>
            </p:cNvPr>
            <p:cNvSpPr/>
            <p:nvPr/>
          </p:nvSpPr>
          <p:spPr>
            <a:xfrm>
              <a:off x="6577489" y="5759333"/>
              <a:ext cx="161925" cy="190500"/>
            </a:xfrm>
            <a:custGeom>
              <a:avLst/>
              <a:gdLst>
                <a:gd name="connsiteX0" fmla="*/ 7144 w 161925"/>
                <a:gd name="connsiteY0" fmla="*/ 43145 h 190500"/>
                <a:gd name="connsiteX1" fmla="*/ 121444 w 161925"/>
                <a:gd name="connsiteY1" fmla="*/ 62195 h 190500"/>
                <a:gd name="connsiteX2" fmla="*/ 130969 w 161925"/>
                <a:gd name="connsiteY2" fmla="*/ 183162 h 190500"/>
                <a:gd name="connsiteX3" fmla="*/ 7144 w 161925"/>
                <a:gd name="connsiteY3" fmla="*/ 43145 h 190500"/>
              </a:gdLst>
              <a:ahLst/>
              <a:cxnLst>
                <a:cxn ang="0">
                  <a:pos x="connsiteX0" y="connsiteY0"/>
                </a:cxn>
                <a:cxn ang="0">
                  <a:pos x="connsiteX1" y="connsiteY1"/>
                </a:cxn>
                <a:cxn ang="0">
                  <a:pos x="connsiteX2" y="connsiteY2"/>
                </a:cxn>
                <a:cxn ang="0">
                  <a:pos x="connsiteX3" y="connsiteY3"/>
                </a:cxn>
              </a:cxnLst>
              <a:rect l="l" t="t" r="r" b="b"/>
              <a:pathLst>
                <a:path w="161925" h="190500">
                  <a:moveTo>
                    <a:pt x="7144" y="43145"/>
                  </a:moveTo>
                  <a:cubicBezTo>
                    <a:pt x="7144" y="6950"/>
                    <a:pt x="119539" y="60290"/>
                    <a:pt x="121444" y="62195"/>
                  </a:cubicBezTo>
                  <a:cubicBezTo>
                    <a:pt x="128111" y="66957"/>
                    <a:pt x="101441" y="200307"/>
                    <a:pt x="130969" y="183162"/>
                  </a:cubicBezTo>
                  <a:cubicBezTo>
                    <a:pt x="243364" y="117440"/>
                    <a:pt x="7144" y="-71155"/>
                    <a:pt x="7144" y="43145"/>
                  </a:cubicBezTo>
                  <a:close/>
                </a:path>
              </a:pathLst>
            </a:custGeom>
            <a:grpFill/>
            <a:ln w="9525" cap="flat">
              <a:noFill/>
              <a:prstDash val="solid"/>
              <a:miter/>
            </a:ln>
          </p:spPr>
          <p:txBody>
            <a:bodyPr rtlCol="0" anchor="ctr"/>
            <a:lstStyle/>
            <a:p>
              <a:endParaRPr lang="en-US"/>
            </a:p>
          </p:txBody>
        </p:sp>
        <p:sp>
          <p:nvSpPr>
            <p:cNvPr id="2840" name="Freeform: Shape 2839">
              <a:extLst>
                <a:ext uri="{FF2B5EF4-FFF2-40B4-BE49-F238E27FC236}">
                  <a16:creationId xmlns:a16="http://schemas.microsoft.com/office/drawing/2014/main" xmlns="" id="{D0578978-5A80-4E83-B3B5-7FE54D6A6965}"/>
                </a:ext>
              </a:extLst>
            </p:cNvPr>
            <p:cNvSpPr/>
            <p:nvPr/>
          </p:nvSpPr>
          <p:spPr>
            <a:xfrm>
              <a:off x="6513496" y="4265397"/>
              <a:ext cx="19050" cy="171450"/>
            </a:xfrm>
            <a:custGeom>
              <a:avLst/>
              <a:gdLst>
                <a:gd name="connsiteX0" fmla="*/ 7319 w 19050"/>
                <a:gd name="connsiteY0" fmla="*/ 9271 h 171450"/>
                <a:gd name="connsiteX1" fmla="*/ 17796 w 19050"/>
                <a:gd name="connsiteY1" fmla="*/ 163576 h 171450"/>
                <a:gd name="connsiteX2" fmla="*/ 7319 w 19050"/>
                <a:gd name="connsiteY2" fmla="*/ 9271 h 171450"/>
              </a:gdLst>
              <a:ahLst/>
              <a:cxnLst>
                <a:cxn ang="0">
                  <a:pos x="connsiteX0" y="connsiteY0"/>
                </a:cxn>
                <a:cxn ang="0">
                  <a:pos x="connsiteX1" y="connsiteY1"/>
                </a:cxn>
                <a:cxn ang="0">
                  <a:pos x="connsiteX2" y="connsiteY2"/>
                </a:cxn>
              </a:cxnLst>
              <a:rect l="l" t="t" r="r" b="b"/>
              <a:pathLst>
                <a:path w="19050" h="171450">
                  <a:moveTo>
                    <a:pt x="7319" y="9271"/>
                  </a:moveTo>
                  <a:cubicBezTo>
                    <a:pt x="6366" y="60706"/>
                    <a:pt x="9224" y="112141"/>
                    <a:pt x="17796" y="163576"/>
                  </a:cubicBezTo>
                  <a:cubicBezTo>
                    <a:pt x="22559" y="184531"/>
                    <a:pt x="7319" y="-15494"/>
                    <a:pt x="7319" y="9271"/>
                  </a:cubicBezTo>
                  <a:close/>
                </a:path>
              </a:pathLst>
            </a:custGeom>
            <a:grpFill/>
            <a:ln w="9525" cap="flat">
              <a:noFill/>
              <a:prstDash val="solid"/>
              <a:miter/>
            </a:ln>
          </p:spPr>
          <p:txBody>
            <a:bodyPr rtlCol="0" anchor="ctr"/>
            <a:lstStyle/>
            <a:p>
              <a:endParaRPr lang="en-US"/>
            </a:p>
          </p:txBody>
        </p:sp>
        <p:sp>
          <p:nvSpPr>
            <p:cNvPr id="2841" name="Freeform: Shape 2840">
              <a:extLst>
                <a:ext uri="{FF2B5EF4-FFF2-40B4-BE49-F238E27FC236}">
                  <a16:creationId xmlns:a16="http://schemas.microsoft.com/office/drawing/2014/main" xmlns="" id="{63258634-B3AE-4FAC-99BB-017E178122F9}"/>
                </a:ext>
              </a:extLst>
            </p:cNvPr>
            <p:cNvSpPr/>
            <p:nvPr/>
          </p:nvSpPr>
          <p:spPr>
            <a:xfrm>
              <a:off x="6499688" y="4242860"/>
              <a:ext cx="161925" cy="171450"/>
            </a:xfrm>
            <a:custGeom>
              <a:avLst/>
              <a:gdLst>
                <a:gd name="connsiteX0" fmla="*/ 7792 w 161925"/>
                <a:gd name="connsiteY0" fmla="*/ 34665 h 171450"/>
                <a:gd name="connsiteX1" fmla="*/ 62085 w 161925"/>
                <a:gd name="connsiteY1" fmla="*/ 31808 h 171450"/>
                <a:gd name="connsiteX2" fmla="*/ 19222 w 161925"/>
                <a:gd name="connsiteY2" fmla="*/ 73718 h 171450"/>
                <a:gd name="connsiteX3" fmla="*/ 140190 w 161925"/>
                <a:gd name="connsiteY3" fmla="*/ 106103 h 171450"/>
                <a:gd name="connsiteX4" fmla="*/ 14460 w 161925"/>
                <a:gd name="connsiteY4" fmla="*/ 157538 h 171450"/>
                <a:gd name="connsiteX5" fmla="*/ 21127 w 161925"/>
                <a:gd name="connsiteY5" fmla="*/ 72765 h 171450"/>
                <a:gd name="connsiteX6" fmla="*/ 89707 w 161925"/>
                <a:gd name="connsiteY6" fmla="*/ 34665 h 171450"/>
                <a:gd name="connsiteX7" fmla="*/ 7792 w 161925"/>
                <a:gd name="connsiteY7" fmla="*/ 3466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925" h="171450">
                  <a:moveTo>
                    <a:pt x="7792" y="34665"/>
                  </a:moveTo>
                  <a:cubicBezTo>
                    <a:pt x="24937" y="28950"/>
                    <a:pt x="43987" y="27045"/>
                    <a:pt x="62085" y="31808"/>
                  </a:cubicBezTo>
                  <a:cubicBezTo>
                    <a:pt x="62085" y="56573"/>
                    <a:pt x="47797" y="70860"/>
                    <a:pt x="19222" y="73718"/>
                  </a:cubicBezTo>
                  <a:cubicBezTo>
                    <a:pt x="9697" y="79433"/>
                    <a:pt x="145905" y="70860"/>
                    <a:pt x="140190" y="106103"/>
                  </a:cubicBezTo>
                  <a:cubicBezTo>
                    <a:pt x="128760" y="172778"/>
                    <a:pt x="24937" y="118485"/>
                    <a:pt x="14460" y="157538"/>
                  </a:cubicBezTo>
                  <a:cubicBezTo>
                    <a:pt x="-7448" y="235643"/>
                    <a:pt x="344977" y="-34867"/>
                    <a:pt x="21127" y="72765"/>
                  </a:cubicBezTo>
                  <a:cubicBezTo>
                    <a:pt x="33510" y="101340"/>
                    <a:pt x="92565" y="53715"/>
                    <a:pt x="89707" y="34665"/>
                  </a:cubicBezTo>
                  <a:cubicBezTo>
                    <a:pt x="78277" y="-28200"/>
                    <a:pt x="-780" y="36570"/>
                    <a:pt x="7792" y="34665"/>
                  </a:cubicBezTo>
                  <a:close/>
                </a:path>
              </a:pathLst>
            </a:custGeom>
            <a:grpFill/>
            <a:ln w="9525" cap="flat">
              <a:noFill/>
              <a:prstDash val="solid"/>
              <a:miter/>
            </a:ln>
          </p:spPr>
          <p:txBody>
            <a:bodyPr rtlCol="0" anchor="ctr"/>
            <a:lstStyle/>
            <a:p>
              <a:endParaRPr lang="en-US"/>
            </a:p>
          </p:txBody>
        </p:sp>
        <p:sp>
          <p:nvSpPr>
            <p:cNvPr id="2842" name="Freeform: Shape 2841">
              <a:extLst>
                <a:ext uri="{FF2B5EF4-FFF2-40B4-BE49-F238E27FC236}">
                  <a16:creationId xmlns:a16="http://schemas.microsoft.com/office/drawing/2014/main" xmlns="" id="{2E01DCC2-DE55-4DD4-B8EF-F809988A88B6}"/>
                </a:ext>
              </a:extLst>
            </p:cNvPr>
            <p:cNvSpPr/>
            <p:nvPr/>
          </p:nvSpPr>
          <p:spPr>
            <a:xfrm>
              <a:off x="7109099" y="5054784"/>
              <a:ext cx="171450" cy="133350"/>
            </a:xfrm>
            <a:custGeom>
              <a:avLst/>
              <a:gdLst>
                <a:gd name="connsiteX0" fmla="*/ 10839 w 171450"/>
                <a:gd name="connsiteY0" fmla="*/ 68562 h 133350"/>
                <a:gd name="connsiteX1" fmla="*/ 82276 w 171450"/>
                <a:gd name="connsiteY1" fmla="*/ 24747 h 133350"/>
                <a:gd name="connsiteX2" fmla="*/ 7981 w 171450"/>
                <a:gd name="connsiteY2" fmla="*/ 128569 h 133350"/>
                <a:gd name="connsiteX3" fmla="*/ 171811 w 171450"/>
                <a:gd name="connsiteY3" fmla="*/ 93327 h 133350"/>
                <a:gd name="connsiteX4" fmla="*/ 12744 w 171450"/>
                <a:gd name="connsiteY4" fmla="*/ 126664 h 133350"/>
                <a:gd name="connsiteX5" fmla="*/ 10839 w 171450"/>
                <a:gd name="connsiteY5" fmla="*/ 68562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 h="133350">
                  <a:moveTo>
                    <a:pt x="10839" y="68562"/>
                  </a:moveTo>
                  <a:cubicBezTo>
                    <a:pt x="8934" y="51417"/>
                    <a:pt x="74656" y="-2876"/>
                    <a:pt x="82276" y="24747"/>
                  </a:cubicBezTo>
                  <a:cubicBezTo>
                    <a:pt x="88944" y="48559"/>
                    <a:pt x="-2496" y="128569"/>
                    <a:pt x="7981" y="128569"/>
                  </a:cubicBezTo>
                  <a:cubicBezTo>
                    <a:pt x="54654" y="128569"/>
                    <a:pt x="146094" y="96184"/>
                    <a:pt x="171811" y="93327"/>
                  </a:cubicBezTo>
                  <a:cubicBezTo>
                    <a:pt x="157524" y="95232"/>
                    <a:pt x="5124" y="105709"/>
                    <a:pt x="12744" y="126664"/>
                  </a:cubicBezTo>
                  <a:cubicBezTo>
                    <a:pt x="168954" y="-60026"/>
                    <a:pt x="7029" y="14269"/>
                    <a:pt x="10839" y="68562"/>
                  </a:cubicBezTo>
                  <a:close/>
                </a:path>
              </a:pathLst>
            </a:custGeom>
            <a:grpFill/>
            <a:ln w="9525" cap="flat">
              <a:noFill/>
              <a:prstDash val="solid"/>
              <a:miter/>
            </a:ln>
          </p:spPr>
          <p:txBody>
            <a:bodyPr rtlCol="0" anchor="ctr"/>
            <a:lstStyle/>
            <a:p>
              <a:endParaRPr lang="en-US"/>
            </a:p>
          </p:txBody>
        </p:sp>
        <p:sp>
          <p:nvSpPr>
            <p:cNvPr id="2843" name="Freeform: Shape 2842">
              <a:extLst>
                <a:ext uri="{FF2B5EF4-FFF2-40B4-BE49-F238E27FC236}">
                  <a16:creationId xmlns:a16="http://schemas.microsoft.com/office/drawing/2014/main" xmlns="" id="{D6722445-0851-403A-8523-E1659478D96A}"/>
                </a:ext>
              </a:extLst>
            </p:cNvPr>
            <p:cNvSpPr/>
            <p:nvPr/>
          </p:nvSpPr>
          <p:spPr>
            <a:xfrm>
              <a:off x="7433295" y="5822265"/>
              <a:ext cx="47625" cy="219075"/>
            </a:xfrm>
            <a:custGeom>
              <a:avLst/>
              <a:gdLst>
                <a:gd name="connsiteX0" fmla="*/ 42877 w 47625"/>
                <a:gd name="connsiteY0" fmla="*/ 8788 h 219075"/>
                <a:gd name="connsiteX1" fmla="*/ 9540 w 47625"/>
                <a:gd name="connsiteY1" fmla="*/ 217385 h 219075"/>
                <a:gd name="connsiteX2" fmla="*/ 42877 w 47625"/>
                <a:gd name="connsiteY2" fmla="*/ 8788 h 219075"/>
              </a:gdLst>
              <a:ahLst/>
              <a:cxnLst>
                <a:cxn ang="0">
                  <a:pos x="connsiteX0" y="connsiteY0"/>
                </a:cxn>
                <a:cxn ang="0">
                  <a:pos x="connsiteX1" y="connsiteY1"/>
                </a:cxn>
                <a:cxn ang="0">
                  <a:pos x="connsiteX2" y="connsiteY2"/>
                </a:cxn>
              </a:cxnLst>
              <a:rect l="l" t="t" r="r" b="b"/>
              <a:pathLst>
                <a:path w="47625" h="219075">
                  <a:moveTo>
                    <a:pt x="42877" y="8788"/>
                  </a:moveTo>
                  <a:cubicBezTo>
                    <a:pt x="42877" y="5930"/>
                    <a:pt x="-3795" y="214528"/>
                    <a:pt x="9540" y="217385"/>
                  </a:cubicBezTo>
                  <a:cubicBezTo>
                    <a:pt x="46687" y="227863"/>
                    <a:pt x="42877" y="-15025"/>
                    <a:pt x="42877" y="8788"/>
                  </a:cubicBezTo>
                  <a:close/>
                </a:path>
              </a:pathLst>
            </a:custGeom>
            <a:grpFill/>
            <a:ln w="9525" cap="flat">
              <a:noFill/>
              <a:prstDash val="solid"/>
              <a:miter/>
            </a:ln>
          </p:spPr>
          <p:txBody>
            <a:bodyPr rtlCol="0" anchor="ctr"/>
            <a:lstStyle/>
            <a:p>
              <a:endParaRPr lang="en-US"/>
            </a:p>
          </p:txBody>
        </p:sp>
        <p:sp>
          <p:nvSpPr>
            <p:cNvPr id="2844" name="Freeform: Shape 2843">
              <a:extLst>
                <a:ext uri="{FF2B5EF4-FFF2-40B4-BE49-F238E27FC236}">
                  <a16:creationId xmlns:a16="http://schemas.microsoft.com/office/drawing/2014/main" xmlns="" id="{9247B5EA-A8FC-48F6-AB83-51E6016E878B}"/>
                </a:ext>
              </a:extLst>
            </p:cNvPr>
            <p:cNvSpPr/>
            <p:nvPr/>
          </p:nvSpPr>
          <p:spPr>
            <a:xfrm>
              <a:off x="7474452" y="5814449"/>
              <a:ext cx="57150" cy="219075"/>
            </a:xfrm>
            <a:custGeom>
              <a:avLst/>
              <a:gdLst>
                <a:gd name="connsiteX0" fmla="*/ 7435 w 57150"/>
                <a:gd name="connsiteY0" fmla="*/ 8031 h 219075"/>
                <a:gd name="connsiteX1" fmla="*/ 54108 w 57150"/>
                <a:gd name="connsiteY1" fmla="*/ 212819 h 219075"/>
                <a:gd name="connsiteX2" fmla="*/ 7435 w 57150"/>
                <a:gd name="connsiteY2" fmla="*/ 8031 h 219075"/>
              </a:gdLst>
              <a:ahLst/>
              <a:cxnLst>
                <a:cxn ang="0">
                  <a:pos x="connsiteX0" y="connsiteY0"/>
                </a:cxn>
                <a:cxn ang="0">
                  <a:pos x="connsiteX1" y="connsiteY1"/>
                </a:cxn>
                <a:cxn ang="0">
                  <a:pos x="connsiteX2" y="connsiteY2"/>
                </a:cxn>
              </a:cxnLst>
              <a:rect l="l" t="t" r="r" b="b"/>
              <a:pathLst>
                <a:path w="57150" h="219075">
                  <a:moveTo>
                    <a:pt x="7435" y="8031"/>
                  </a:moveTo>
                  <a:cubicBezTo>
                    <a:pt x="22675" y="76611"/>
                    <a:pt x="37915" y="144238"/>
                    <a:pt x="54108" y="212819"/>
                  </a:cubicBezTo>
                  <a:cubicBezTo>
                    <a:pt x="57918" y="228059"/>
                    <a:pt x="2673" y="-9114"/>
                    <a:pt x="7435" y="8031"/>
                  </a:cubicBezTo>
                  <a:close/>
                </a:path>
              </a:pathLst>
            </a:custGeom>
            <a:grpFill/>
            <a:ln w="9525" cap="flat">
              <a:noFill/>
              <a:prstDash val="solid"/>
              <a:miter/>
            </a:ln>
          </p:spPr>
          <p:txBody>
            <a:bodyPr rtlCol="0" anchor="ctr"/>
            <a:lstStyle/>
            <a:p>
              <a:endParaRPr lang="en-US"/>
            </a:p>
          </p:txBody>
        </p:sp>
        <p:sp>
          <p:nvSpPr>
            <p:cNvPr id="2845" name="Freeform: Shape 2844">
              <a:extLst>
                <a:ext uri="{FF2B5EF4-FFF2-40B4-BE49-F238E27FC236}">
                  <a16:creationId xmlns:a16="http://schemas.microsoft.com/office/drawing/2014/main" xmlns="" id="{D4DF318C-AED0-40E9-89C0-EB41D368CC54}"/>
                </a:ext>
              </a:extLst>
            </p:cNvPr>
            <p:cNvSpPr/>
            <p:nvPr/>
          </p:nvSpPr>
          <p:spPr>
            <a:xfrm>
              <a:off x="7444406" y="5964786"/>
              <a:ext cx="104775" cy="19050"/>
            </a:xfrm>
            <a:custGeom>
              <a:avLst/>
              <a:gdLst>
                <a:gd name="connsiteX0" fmla="*/ 7954 w 104775"/>
                <a:gd name="connsiteY0" fmla="*/ 7237 h 19050"/>
                <a:gd name="connsiteX1" fmla="*/ 102252 w 104775"/>
                <a:gd name="connsiteY1" fmla="*/ 12000 h 19050"/>
                <a:gd name="connsiteX2" fmla="*/ 7954 w 104775"/>
                <a:gd name="connsiteY2" fmla="*/ 7237 h 19050"/>
              </a:gdLst>
              <a:ahLst/>
              <a:cxnLst>
                <a:cxn ang="0">
                  <a:pos x="connsiteX0" y="connsiteY0"/>
                </a:cxn>
                <a:cxn ang="0">
                  <a:pos x="connsiteX1" y="connsiteY1"/>
                </a:cxn>
                <a:cxn ang="0">
                  <a:pos x="connsiteX2" y="connsiteY2"/>
                </a:cxn>
              </a:cxnLst>
              <a:rect l="l" t="t" r="r" b="b"/>
              <a:pathLst>
                <a:path w="104775" h="19050">
                  <a:moveTo>
                    <a:pt x="7954" y="7237"/>
                  </a:moveTo>
                  <a:cubicBezTo>
                    <a:pt x="39387" y="9142"/>
                    <a:pt x="70819" y="10095"/>
                    <a:pt x="102252" y="12000"/>
                  </a:cubicBezTo>
                  <a:cubicBezTo>
                    <a:pt x="109872" y="12952"/>
                    <a:pt x="-3476" y="6285"/>
                    <a:pt x="7954" y="7237"/>
                  </a:cubicBezTo>
                  <a:close/>
                </a:path>
              </a:pathLst>
            </a:custGeom>
            <a:grpFill/>
            <a:ln w="9525" cap="flat">
              <a:noFill/>
              <a:prstDash val="solid"/>
              <a:miter/>
            </a:ln>
          </p:spPr>
          <p:txBody>
            <a:bodyPr rtlCol="0" anchor="ctr"/>
            <a:lstStyle/>
            <a:p>
              <a:endParaRPr lang="en-US"/>
            </a:p>
          </p:txBody>
        </p:sp>
        <p:sp>
          <p:nvSpPr>
            <p:cNvPr id="2846" name="Freeform: Shape 2845">
              <a:extLst>
                <a:ext uri="{FF2B5EF4-FFF2-40B4-BE49-F238E27FC236}">
                  <a16:creationId xmlns:a16="http://schemas.microsoft.com/office/drawing/2014/main" xmlns="" id="{9115D277-A459-48E8-9499-34863AC1E14E}"/>
                </a:ext>
              </a:extLst>
            </p:cNvPr>
            <p:cNvSpPr/>
            <p:nvPr/>
          </p:nvSpPr>
          <p:spPr>
            <a:xfrm>
              <a:off x="6088856" y="5041244"/>
              <a:ext cx="323850" cy="171450"/>
            </a:xfrm>
            <a:custGeom>
              <a:avLst/>
              <a:gdLst>
                <a:gd name="connsiteX0" fmla="*/ 7144 w 323850"/>
                <a:gd name="connsiteY0" fmla="*/ 84959 h 171450"/>
                <a:gd name="connsiteX1" fmla="*/ 79534 w 323850"/>
                <a:gd name="connsiteY1" fmla="*/ 169731 h 171450"/>
                <a:gd name="connsiteX2" fmla="*/ 319564 w 323850"/>
                <a:gd name="connsiteY2" fmla="*/ 7806 h 171450"/>
                <a:gd name="connsiteX3" fmla="*/ 88106 w 323850"/>
                <a:gd name="connsiteY3" fmla="*/ 136394 h 171450"/>
                <a:gd name="connsiteX4" fmla="*/ 7144 w 323850"/>
                <a:gd name="connsiteY4" fmla="*/ 84959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50" h="171450">
                  <a:moveTo>
                    <a:pt x="7144" y="84959"/>
                  </a:moveTo>
                  <a:cubicBezTo>
                    <a:pt x="60484" y="64004"/>
                    <a:pt x="62389" y="140204"/>
                    <a:pt x="79534" y="169731"/>
                  </a:cubicBezTo>
                  <a:cubicBezTo>
                    <a:pt x="2381" y="29714"/>
                    <a:pt x="277654" y="7806"/>
                    <a:pt x="319564" y="7806"/>
                  </a:cubicBezTo>
                  <a:cubicBezTo>
                    <a:pt x="133826" y="6854"/>
                    <a:pt x="138589" y="-5529"/>
                    <a:pt x="88106" y="136394"/>
                  </a:cubicBezTo>
                  <a:cubicBezTo>
                    <a:pt x="117634" y="53526"/>
                    <a:pt x="23336" y="78291"/>
                    <a:pt x="7144" y="84959"/>
                  </a:cubicBezTo>
                  <a:close/>
                </a:path>
              </a:pathLst>
            </a:custGeom>
            <a:grpFill/>
            <a:ln w="9525" cap="flat">
              <a:noFill/>
              <a:prstDash val="solid"/>
              <a:miter/>
            </a:ln>
          </p:spPr>
          <p:txBody>
            <a:bodyPr rtlCol="0" anchor="ctr"/>
            <a:lstStyle/>
            <a:p>
              <a:endParaRPr lang="en-US"/>
            </a:p>
          </p:txBody>
        </p:sp>
        <p:sp>
          <p:nvSpPr>
            <p:cNvPr id="2847" name="Freeform: Shape 2846">
              <a:extLst>
                <a:ext uri="{FF2B5EF4-FFF2-40B4-BE49-F238E27FC236}">
                  <a16:creationId xmlns:a16="http://schemas.microsoft.com/office/drawing/2014/main" xmlns="" id="{85540454-1B70-4818-908E-27C2929423EA}"/>
                </a:ext>
              </a:extLst>
            </p:cNvPr>
            <p:cNvSpPr/>
            <p:nvPr/>
          </p:nvSpPr>
          <p:spPr>
            <a:xfrm>
              <a:off x="6230127" y="5092577"/>
              <a:ext cx="133350" cy="95250"/>
            </a:xfrm>
            <a:custGeom>
              <a:avLst/>
              <a:gdLst>
                <a:gd name="connsiteX0" fmla="*/ 44943 w 133350"/>
                <a:gd name="connsiteY0" fmla="*/ 21243 h 95250"/>
                <a:gd name="connsiteX1" fmla="*/ 88758 w 133350"/>
                <a:gd name="connsiteY1" fmla="*/ 10766 h 95250"/>
                <a:gd name="connsiteX2" fmla="*/ 49706 w 133350"/>
                <a:gd name="connsiteY2" fmla="*/ 46008 h 95250"/>
                <a:gd name="connsiteX3" fmla="*/ 99236 w 133350"/>
                <a:gd name="connsiteY3" fmla="*/ 73631 h 95250"/>
                <a:gd name="connsiteX4" fmla="*/ 8748 w 133350"/>
                <a:gd name="connsiteY4" fmla="*/ 62201 h 95250"/>
                <a:gd name="connsiteX5" fmla="*/ 125906 w 133350"/>
                <a:gd name="connsiteY5" fmla="*/ 66963 h 95250"/>
                <a:gd name="connsiteX6" fmla="*/ 51611 w 133350"/>
                <a:gd name="connsiteY6" fmla="*/ 45056 h 95250"/>
                <a:gd name="connsiteX7" fmla="*/ 44943 w 133350"/>
                <a:gd name="connsiteY7" fmla="*/ 21243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95250">
                  <a:moveTo>
                    <a:pt x="44943" y="21243"/>
                  </a:moveTo>
                  <a:cubicBezTo>
                    <a:pt x="59231" y="17433"/>
                    <a:pt x="74471" y="13623"/>
                    <a:pt x="88758" y="10766"/>
                  </a:cubicBezTo>
                  <a:cubicBezTo>
                    <a:pt x="81138" y="27911"/>
                    <a:pt x="68756" y="40293"/>
                    <a:pt x="49706" y="46008"/>
                  </a:cubicBezTo>
                  <a:cubicBezTo>
                    <a:pt x="43991" y="48866"/>
                    <a:pt x="99236" y="71726"/>
                    <a:pt x="99236" y="73631"/>
                  </a:cubicBezTo>
                  <a:cubicBezTo>
                    <a:pt x="83996" y="85061"/>
                    <a:pt x="9701" y="60296"/>
                    <a:pt x="8748" y="62201"/>
                  </a:cubicBezTo>
                  <a:cubicBezTo>
                    <a:pt x="-8397" y="90776"/>
                    <a:pt x="117333" y="118398"/>
                    <a:pt x="125906" y="66963"/>
                  </a:cubicBezTo>
                  <a:cubicBezTo>
                    <a:pt x="133526" y="22196"/>
                    <a:pt x="68756" y="40293"/>
                    <a:pt x="51611" y="45056"/>
                  </a:cubicBezTo>
                  <a:cubicBezTo>
                    <a:pt x="48753" y="38388"/>
                    <a:pt x="154481" y="-18762"/>
                    <a:pt x="44943" y="21243"/>
                  </a:cubicBezTo>
                  <a:close/>
                </a:path>
              </a:pathLst>
            </a:custGeom>
            <a:grpFill/>
            <a:ln w="9525" cap="flat">
              <a:noFill/>
              <a:prstDash val="solid"/>
              <a:miter/>
            </a:ln>
          </p:spPr>
          <p:txBody>
            <a:bodyPr rtlCol="0" anchor="ctr"/>
            <a:lstStyle/>
            <a:p>
              <a:endParaRPr lang="en-US"/>
            </a:p>
          </p:txBody>
        </p:sp>
        <p:sp>
          <p:nvSpPr>
            <p:cNvPr id="2848" name="Freeform: Shape 2847">
              <a:extLst>
                <a:ext uri="{FF2B5EF4-FFF2-40B4-BE49-F238E27FC236}">
                  <a16:creationId xmlns:a16="http://schemas.microsoft.com/office/drawing/2014/main" xmlns="" id="{89A0FDE8-B7C9-416C-96E9-CCAC8C25871E}"/>
                </a:ext>
              </a:extLst>
            </p:cNvPr>
            <p:cNvSpPr/>
            <p:nvPr/>
          </p:nvSpPr>
          <p:spPr>
            <a:xfrm>
              <a:off x="6652892" y="4833704"/>
              <a:ext cx="85725" cy="123825"/>
            </a:xfrm>
            <a:custGeom>
              <a:avLst/>
              <a:gdLst>
                <a:gd name="connsiteX0" fmla="*/ 29848 w 85725"/>
                <a:gd name="connsiteY0" fmla="*/ 13417 h 123825"/>
                <a:gd name="connsiteX1" fmla="*/ 18418 w 85725"/>
                <a:gd name="connsiteY1" fmla="*/ 110572 h 123825"/>
                <a:gd name="connsiteX2" fmla="*/ 34611 w 85725"/>
                <a:gd name="connsiteY2" fmla="*/ 7702 h 123825"/>
                <a:gd name="connsiteX3" fmla="*/ 23181 w 85725"/>
                <a:gd name="connsiteY3" fmla="*/ 85807 h 123825"/>
                <a:gd name="connsiteX4" fmla="*/ 29848 w 85725"/>
                <a:gd name="connsiteY4" fmla="*/ 13417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123825">
                  <a:moveTo>
                    <a:pt x="29848" y="13417"/>
                  </a:moveTo>
                  <a:cubicBezTo>
                    <a:pt x="-12062" y="1034"/>
                    <a:pt x="16513" y="102952"/>
                    <a:pt x="18418" y="110572"/>
                  </a:cubicBezTo>
                  <a:cubicBezTo>
                    <a:pt x="32706" y="164864"/>
                    <a:pt x="149863" y="-3728"/>
                    <a:pt x="34611" y="7702"/>
                  </a:cubicBezTo>
                  <a:cubicBezTo>
                    <a:pt x="55566" y="5797"/>
                    <a:pt x="92713" y="120097"/>
                    <a:pt x="23181" y="85807"/>
                  </a:cubicBezTo>
                  <a:cubicBezTo>
                    <a:pt x="19371" y="72472"/>
                    <a:pt x="32706" y="14369"/>
                    <a:pt x="29848" y="13417"/>
                  </a:cubicBezTo>
                  <a:close/>
                </a:path>
              </a:pathLst>
            </a:custGeom>
            <a:grpFill/>
            <a:ln w="9525" cap="flat">
              <a:noFill/>
              <a:prstDash val="solid"/>
              <a:miter/>
            </a:ln>
          </p:spPr>
          <p:txBody>
            <a:bodyPr rtlCol="0" anchor="ctr"/>
            <a:lstStyle/>
            <a:p>
              <a:endParaRPr lang="en-US"/>
            </a:p>
          </p:txBody>
        </p:sp>
        <p:sp>
          <p:nvSpPr>
            <p:cNvPr id="2849" name="Freeform: Shape 2848">
              <a:extLst>
                <a:ext uri="{FF2B5EF4-FFF2-40B4-BE49-F238E27FC236}">
                  <a16:creationId xmlns:a16="http://schemas.microsoft.com/office/drawing/2014/main" xmlns="" id="{9257B500-BE8C-4597-8A45-8C11A329A25B}"/>
                </a:ext>
              </a:extLst>
            </p:cNvPr>
            <p:cNvSpPr/>
            <p:nvPr/>
          </p:nvSpPr>
          <p:spPr>
            <a:xfrm>
              <a:off x="6637496" y="4863207"/>
              <a:ext cx="114300" cy="66675"/>
            </a:xfrm>
            <a:custGeom>
              <a:avLst/>
              <a:gdLst>
                <a:gd name="connsiteX0" fmla="*/ 7144 w 114300"/>
                <a:gd name="connsiteY0" fmla="*/ 41064 h 66675"/>
                <a:gd name="connsiteX1" fmla="*/ 110966 w 114300"/>
                <a:gd name="connsiteY1" fmla="*/ 33444 h 66675"/>
                <a:gd name="connsiteX2" fmla="*/ 7144 w 114300"/>
                <a:gd name="connsiteY2" fmla="*/ 41064 h 66675"/>
              </a:gdLst>
              <a:ahLst/>
              <a:cxnLst>
                <a:cxn ang="0">
                  <a:pos x="connsiteX0" y="connsiteY0"/>
                </a:cxn>
                <a:cxn ang="0">
                  <a:pos x="connsiteX1" y="connsiteY1"/>
                </a:cxn>
                <a:cxn ang="0">
                  <a:pos x="connsiteX2" y="connsiteY2"/>
                </a:cxn>
              </a:cxnLst>
              <a:rect l="l" t="t" r="r" b="b"/>
              <a:pathLst>
                <a:path w="114300" h="66675">
                  <a:moveTo>
                    <a:pt x="7144" y="41064"/>
                  </a:moveTo>
                  <a:cubicBezTo>
                    <a:pt x="70009" y="78211"/>
                    <a:pt x="104299" y="75354"/>
                    <a:pt x="110966" y="33444"/>
                  </a:cubicBezTo>
                  <a:cubicBezTo>
                    <a:pt x="48101" y="-3704"/>
                    <a:pt x="13811" y="-1799"/>
                    <a:pt x="7144" y="41064"/>
                  </a:cubicBezTo>
                  <a:close/>
                </a:path>
              </a:pathLst>
            </a:custGeom>
            <a:grpFill/>
            <a:ln w="9525" cap="flat">
              <a:noFill/>
              <a:prstDash val="solid"/>
              <a:miter/>
            </a:ln>
          </p:spPr>
          <p:txBody>
            <a:bodyPr rtlCol="0" anchor="ctr"/>
            <a:lstStyle/>
            <a:p>
              <a:endParaRPr lang="en-US"/>
            </a:p>
          </p:txBody>
        </p:sp>
        <p:sp>
          <p:nvSpPr>
            <p:cNvPr id="2850" name="Freeform: Shape 2849">
              <a:extLst>
                <a:ext uri="{FF2B5EF4-FFF2-40B4-BE49-F238E27FC236}">
                  <a16:creationId xmlns:a16="http://schemas.microsoft.com/office/drawing/2014/main" xmlns="" id="{5C1D39AF-003F-4B6E-9703-5B2237DB0164}"/>
                </a:ext>
              </a:extLst>
            </p:cNvPr>
            <p:cNvSpPr/>
            <p:nvPr/>
          </p:nvSpPr>
          <p:spPr>
            <a:xfrm>
              <a:off x="6948352" y="5972931"/>
              <a:ext cx="66675" cy="152400"/>
            </a:xfrm>
            <a:custGeom>
              <a:avLst/>
              <a:gdLst>
                <a:gd name="connsiteX0" fmla="*/ 12518 w 66675"/>
                <a:gd name="connsiteY0" fmla="*/ 61957 h 152400"/>
                <a:gd name="connsiteX1" fmla="*/ 46808 w 66675"/>
                <a:gd name="connsiteY1" fmla="*/ 43859 h 152400"/>
                <a:gd name="connsiteX2" fmla="*/ 64905 w 66675"/>
                <a:gd name="connsiteY2" fmla="*/ 150539 h 152400"/>
                <a:gd name="connsiteX3" fmla="*/ 57285 w 66675"/>
                <a:gd name="connsiteY3" fmla="*/ 17189 h 152400"/>
                <a:gd name="connsiteX4" fmla="*/ 12518 w 66675"/>
                <a:gd name="connsiteY4" fmla="*/ 61957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52400">
                  <a:moveTo>
                    <a:pt x="12518" y="61957"/>
                  </a:moveTo>
                  <a:cubicBezTo>
                    <a:pt x="20137" y="42907"/>
                    <a:pt x="30615" y="37192"/>
                    <a:pt x="46808" y="43859"/>
                  </a:cubicBezTo>
                  <a:cubicBezTo>
                    <a:pt x="53475" y="60052"/>
                    <a:pt x="62048" y="165779"/>
                    <a:pt x="64905" y="150539"/>
                  </a:cubicBezTo>
                  <a:cubicBezTo>
                    <a:pt x="67762" y="105772"/>
                    <a:pt x="65858" y="61004"/>
                    <a:pt x="57285" y="17189"/>
                  </a:cubicBezTo>
                  <a:cubicBezTo>
                    <a:pt x="37283" y="-25673"/>
                    <a:pt x="-8438" y="83864"/>
                    <a:pt x="12518" y="61957"/>
                  </a:cubicBezTo>
                  <a:close/>
                </a:path>
              </a:pathLst>
            </a:custGeom>
            <a:grpFill/>
            <a:ln w="9525" cap="flat">
              <a:noFill/>
              <a:prstDash val="solid"/>
              <a:miter/>
            </a:ln>
          </p:spPr>
          <p:txBody>
            <a:bodyPr rtlCol="0" anchor="ctr"/>
            <a:lstStyle/>
            <a:p>
              <a:endParaRPr lang="en-US"/>
            </a:p>
          </p:txBody>
        </p:sp>
        <p:sp>
          <p:nvSpPr>
            <p:cNvPr id="2851" name="Freeform: Shape 2850">
              <a:extLst>
                <a:ext uri="{FF2B5EF4-FFF2-40B4-BE49-F238E27FC236}">
                  <a16:creationId xmlns:a16="http://schemas.microsoft.com/office/drawing/2014/main" xmlns="" id="{9A0CF081-FE1A-49C1-9515-E1247EF0AFBF}"/>
                </a:ext>
              </a:extLst>
            </p:cNvPr>
            <p:cNvSpPr/>
            <p:nvPr/>
          </p:nvSpPr>
          <p:spPr>
            <a:xfrm>
              <a:off x="6966536" y="6089849"/>
              <a:ext cx="95250" cy="57150"/>
            </a:xfrm>
            <a:custGeom>
              <a:avLst/>
              <a:gdLst>
                <a:gd name="connsiteX0" fmla="*/ 7669 w 95250"/>
                <a:gd name="connsiteY0" fmla="*/ 42194 h 57150"/>
                <a:gd name="connsiteX1" fmla="*/ 90537 w 95250"/>
                <a:gd name="connsiteY1" fmla="*/ 19334 h 57150"/>
                <a:gd name="connsiteX2" fmla="*/ 7669 w 95250"/>
                <a:gd name="connsiteY2" fmla="*/ 42194 h 57150"/>
              </a:gdLst>
              <a:ahLst/>
              <a:cxnLst>
                <a:cxn ang="0">
                  <a:pos x="connsiteX0" y="connsiteY0"/>
                </a:cxn>
                <a:cxn ang="0">
                  <a:pos x="connsiteX1" y="connsiteY1"/>
                </a:cxn>
                <a:cxn ang="0">
                  <a:pos x="connsiteX2" y="connsiteY2"/>
                </a:cxn>
              </a:cxnLst>
              <a:rect l="l" t="t" r="r" b="b"/>
              <a:pathLst>
                <a:path w="95250" h="57150">
                  <a:moveTo>
                    <a:pt x="7669" y="42194"/>
                  </a:moveTo>
                  <a:cubicBezTo>
                    <a:pt x="67677" y="64102"/>
                    <a:pt x="95299" y="56482"/>
                    <a:pt x="90537" y="19334"/>
                  </a:cubicBezTo>
                  <a:cubicBezTo>
                    <a:pt x="30529" y="-2573"/>
                    <a:pt x="2907" y="5047"/>
                    <a:pt x="7669" y="42194"/>
                  </a:cubicBezTo>
                  <a:close/>
                </a:path>
              </a:pathLst>
            </a:custGeom>
            <a:grpFill/>
            <a:ln w="9525" cap="flat">
              <a:noFill/>
              <a:prstDash val="solid"/>
              <a:miter/>
            </a:ln>
          </p:spPr>
          <p:txBody>
            <a:bodyPr rtlCol="0" anchor="ctr"/>
            <a:lstStyle/>
            <a:p>
              <a:endParaRPr lang="en-US"/>
            </a:p>
          </p:txBody>
        </p:sp>
        <p:sp>
          <p:nvSpPr>
            <p:cNvPr id="2852" name="Freeform: Shape 2851">
              <a:extLst>
                <a:ext uri="{FF2B5EF4-FFF2-40B4-BE49-F238E27FC236}">
                  <a16:creationId xmlns:a16="http://schemas.microsoft.com/office/drawing/2014/main" xmlns="" id="{45A8F9B2-DC81-4B9E-89D5-F3AA50843499}"/>
                </a:ext>
              </a:extLst>
            </p:cNvPr>
            <p:cNvSpPr/>
            <p:nvPr/>
          </p:nvSpPr>
          <p:spPr>
            <a:xfrm>
              <a:off x="6389017" y="5953983"/>
              <a:ext cx="171450" cy="152400"/>
            </a:xfrm>
            <a:custGeom>
              <a:avLst/>
              <a:gdLst>
                <a:gd name="connsiteX0" fmla="*/ 151801 w 171450"/>
                <a:gd name="connsiteY0" fmla="*/ 40900 h 152400"/>
                <a:gd name="connsiteX1" fmla="*/ 21308 w 171450"/>
                <a:gd name="connsiteY1" fmla="*/ 129483 h 152400"/>
                <a:gd name="connsiteX2" fmla="*/ 165136 w 171450"/>
                <a:gd name="connsiteY2" fmla="*/ 79000 h 152400"/>
                <a:gd name="connsiteX3" fmla="*/ 25118 w 171450"/>
                <a:gd name="connsiteY3" fmla="*/ 94240 h 152400"/>
                <a:gd name="connsiteX4" fmla="*/ 151801 w 171450"/>
                <a:gd name="connsiteY4" fmla="*/ 409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52400">
                  <a:moveTo>
                    <a:pt x="151801" y="40900"/>
                  </a:moveTo>
                  <a:cubicBezTo>
                    <a:pt x="94651" y="-47682"/>
                    <a:pt x="-35842" y="58045"/>
                    <a:pt x="21308" y="129483"/>
                  </a:cubicBezTo>
                  <a:cubicBezTo>
                    <a:pt x="81316" y="203778"/>
                    <a:pt x="166088" y="79000"/>
                    <a:pt x="165136" y="79000"/>
                  </a:cubicBezTo>
                  <a:cubicBezTo>
                    <a:pt x="150848" y="70428"/>
                    <a:pt x="25118" y="210445"/>
                    <a:pt x="25118" y="94240"/>
                  </a:cubicBezTo>
                  <a:cubicBezTo>
                    <a:pt x="25118" y="12325"/>
                    <a:pt x="139418" y="22803"/>
                    <a:pt x="151801" y="40900"/>
                  </a:cubicBezTo>
                  <a:close/>
                </a:path>
              </a:pathLst>
            </a:custGeom>
            <a:grpFill/>
            <a:ln w="9525" cap="flat">
              <a:noFill/>
              <a:prstDash val="solid"/>
              <a:miter/>
            </a:ln>
          </p:spPr>
          <p:txBody>
            <a:bodyPr rtlCol="0" anchor="ctr"/>
            <a:lstStyle/>
            <a:p>
              <a:endParaRPr lang="en-US"/>
            </a:p>
          </p:txBody>
        </p:sp>
        <p:sp>
          <p:nvSpPr>
            <p:cNvPr id="2853" name="Freeform: Shape 2852">
              <a:extLst>
                <a:ext uri="{FF2B5EF4-FFF2-40B4-BE49-F238E27FC236}">
                  <a16:creationId xmlns:a16="http://schemas.microsoft.com/office/drawing/2014/main" xmlns="" id="{CCF70B00-874C-4DD7-91B6-1ADE357DC8C2}"/>
                </a:ext>
              </a:extLst>
            </p:cNvPr>
            <p:cNvSpPr/>
            <p:nvPr/>
          </p:nvSpPr>
          <p:spPr>
            <a:xfrm>
              <a:off x="7139419" y="5790572"/>
              <a:ext cx="171450" cy="123825"/>
            </a:xfrm>
            <a:custGeom>
              <a:avLst/>
              <a:gdLst>
                <a:gd name="connsiteX0" fmla="*/ 171018 w 171450"/>
                <a:gd name="connsiteY0" fmla="*/ 82391 h 123825"/>
                <a:gd name="connsiteX1" fmla="*/ 9093 w 171450"/>
                <a:gd name="connsiteY1" fmla="*/ 61436 h 123825"/>
                <a:gd name="connsiteX2" fmla="*/ 140538 w 171450"/>
                <a:gd name="connsiteY2" fmla="*/ 7144 h 123825"/>
                <a:gd name="connsiteX3" fmla="*/ 68148 w 171450"/>
                <a:gd name="connsiteY3" fmla="*/ 98584 h 123825"/>
                <a:gd name="connsiteX4" fmla="*/ 171018 w 171450"/>
                <a:gd name="connsiteY4" fmla="*/ 82391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23825">
                  <a:moveTo>
                    <a:pt x="171018" y="82391"/>
                  </a:moveTo>
                  <a:cubicBezTo>
                    <a:pt x="171971" y="82391"/>
                    <a:pt x="-13767" y="-68104"/>
                    <a:pt x="9093" y="61436"/>
                  </a:cubicBezTo>
                  <a:cubicBezTo>
                    <a:pt x="37668" y="224314"/>
                    <a:pt x="145301" y="7144"/>
                    <a:pt x="140538" y="7144"/>
                  </a:cubicBezTo>
                  <a:cubicBezTo>
                    <a:pt x="101486" y="10954"/>
                    <a:pt x="116726" y="86201"/>
                    <a:pt x="68148" y="98584"/>
                  </a:cubicBezTo>
                  <a:cubicBezTo>
                    <a:pt x="-23292" y="-59531"/>
                    <a:pt x="159588" y="85249"/>
                    <a:pt x="171018" y="82391"/>
                  </a:cubicBezTo>
                  <a:close/>
                </a:path>
              </a:pathLst>
            </a:custGeom>
            <a:grpFill/>
            <a:ln w="9525" cap="flat">
              <a:noFill/>
              <a:prstDash val="solid"/>
              <a:miter/>
            </a:ln>
          </p:spPr>
          <p:txBody>
            <a:bodyPr rtlCol="0" anchor="ctr"/>
            <a:lstStyle/>
            <a:p>
              <a:endParaRPr lang="en-US"/>
            </a:p>
          </p:txBody>
        </p:sp>
      </p:grpSp>
      <p:grpSp>
        <p:nvGrpSpPr>
          <p:cNvPr id="2854" name="Graphic 2712">
            <a:extLst>
              <a:ext uri="{FF2B5EF4-FFF2-40B4-BE49-F238E27FC236}">
                <a16:creationId xmlns:a16="http://schemas.microsoft.com/office/drawing/2014/main" xmlns="" id="{125ACE5C-1F5F-4AEE-94E7-F433C4FDD900}"/>
              </a:ext>
            </a:extLst>
          </p:cNvPr>
          <p:cNvGrpSpPr/>
          <p:nvPr/>
        </p:nvGrpSpPr>
        <p:grpSpPr>
          <a:xfrm rot="19517436">
            <a:off x="6799056" y="2941927"/>
            <a:ext cx="1116022" cy="146845"/>
            <a:chOff x="8251658" y="4916654"/>
            <a:chExt cx="2895600" cy="381000"/>
          </a:xfrm>
        </p:grpSpPr>
        <p:sp>
          <p:nvSpPr>
            <p:cNvPr id="2855" name="Freeform: Shape 2854">
              <a:extLst>
                <a:ext uri="{FF2B5EF4-FFF2-40B4-BE49-F238E27FC236}">
                  <a16:creationId xmlns:a16="http://schemas.microsoft.com/office/drawing/2014/main" xmlns="" id="{66387409-A4F5-4F7B-8057-DB4F817CEF5D}"/>
                </a:ext>
              </a:extLst>
            </p:cNvPr>
            <p:cNvSpPr/>
            <p:nvPr/>
          </p:nvSpPr>
          <p:spPr>
            <a:xfrm>
              <a:off x="8244503" y="5003666"/>
              <a:ext cx="66675" cy="238125"/>
            </a:xfrm>
            <a:custGeom>
              <a:avLst/>
              <a:gdLst>
                <a:gd name="connsiteX0" fmla="*/ 7155 w 66675"/>
                <a:gd name="connsiteY0" fmla="*/ 7286 h 238125"/>
                <a:gd name="connsiteX1" fmla="*/ 61447 w 66675"/>
                <a:gd name="connsiteY1" fmla="*/ 234933 h 238125"/>
                <a:gd name="connsiteX2" fmla="*/ 7155 w 66675"/>
                <a:gd name="connsiteY2" fmla="*/ 7286 h 238125"/>
              </a:gdLst>
              <a:ahLst/>
              <a:cxnLst>
                <a:cxn ang="0">
                  <a:pos x="connsiteX0" y="connsiteY0"/>
                </a:cxn>
                <a:cxn ang="0">
                  <a:pos x="connsiteX1" y="connsiteY1"/>
                </a:cxn>
                <a:cxn ang="0">
                  <a:pos x="connsiteX2" y="connsiteY2"/>
                </a:cxn>
              </a:cxnLst>
              <a:rect l="l" t="t" r="r" b="b"/>
              <a:pathLst>
                <a:path w="66675" h="238125">
                  <a:moveTo>
                    <a:pt x="7155" y="7286"/>
                  </a:moveTo>
                  <a:cubicBezTo>
                    <a:pt x="8107" y="19668"/>
                    <a:pt x="38587" y="258746"/>
                    <a:pt x="61447" y="234933"/>
                  </a:cubicBezTo>
                  <a:cubicBezTo>
                    <a:pt x="66210" y="231123"/>
                    <a:pt x="6202" y="618"/>
                    <a:pt x="7155" y="728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56" name="Freeform: Shape 2855">
              <a:extLst>
                <a:ext uri="{FF2B5EF4-FFF2-40B4-BE49-F238E27FC236}">
                  <a16:creationId xmlns:a16="http://schemas.microsoft.com/office/drawing/2014/main" xmlns="" id="{123333B5-9115-4367-8C5F-6B5D0C9806AD}"/>
                </a:ext>
              </a:extLst>
            </p:cNvPr>
            <p:cNvSpPr/>
            <p:nvPr/>
          </p:nvSpPr>
          <p:spPr>
            <a:xfrm>
              <a:off x="8263336" y="4998252"/>
              <a:ext cx="114300" cy="161925"/>
            </a:xfrm>
            <a:custGeom>
              <a:avLst/>
              <a:gdLst>
                <a:gd name="connsiteX0" fmla="*/ 8325 w 114300"/>
                <a:gd name="connsiteY0" fmla="*/ 161290 h 161925"/>
                <a:gd name="connsiteX1" fmla="*/ 112147 w 114300"/>
                <a:gd name="connsiteY1" fmla="*/ 12700 h 161925"/>
                <a:gd name="connsiteX2" fmla="*/ 8325 w 114300"/>
                <a:gd name="connsiteY2" fmla="*/ 161290 h 161925"/>
              </a:gdLst>
              <a:ahLst/>
              <a:cxnLst>
                <a:cxn ang="0">
                  <a:pos x="connsiteX0" y="connsiteY0"/>
                </a:cxn>
                <a:cxn ang="0">
                  <a:pos x="connsiteX1" y="connsiteY1"/>
                </a:cxn>
                <a:cxn ang="0">
                  <a:pos x="connsiteX2" y="connsiteY2"/>
                </a:cxn>
              </a:cxnLst>
              <a:rect l="l" t="t" r="r" b="b"/>
              <a:pathLst>
                <a:path w="114300" h="161925">
                  <a:moveTo>
                    <a:pt x="8325" y="161290"/>
                  </a:moveTo>
                  <a:cubicBezTo>
                    <a:pt x="6420" y="165100"/>
                    <a:pt x="115957" y="15557"/>
                    <a:pt x="112147" y="12700"/>
                  </a:cubicBezTo>
                  <a:cubicBezTo>
                    <a:pt x="71190" y="-29210"/>
                    <a:pt x="-3105" y="180340"/>
                    <a:pt x="8325" y="1612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57" name="Freeform: Shape 2856">
              <a:extLst>
                <a:ext uri="{FF2B5EF4-FFF2-40B4-BE49-F238E27FC236}">
                  <a16:creationId xmlns:a16="http://schemas.microsoft.com/office/drawing/2014/main" xmlns="" id="{333DD675-0D52-4D55-9A2F-21CE65DFD605}"/>
                </a:ext>
              </a:extLst>
            </p:cNvPr>
            <p:cNvSpPr/>
            <p:nvPr/>
          </p:nvSpPr>
          <p:spPr>
            <a:xfrm>
              <a:off x="8315217" y="5083741"/>
              <a:ext cx="171450" cy="142875"/>
            </a:xfrm>
            <a:custGeom>
              <a:avLst/>
              <a:gdLst>
                <a:gd name="connsiteX0" fmla="*/ 7878 w 171450"/>
                <a:gd name="connsiteY0" fmla="*/ 7221 h 142875"/>
                <a:gd name="connsiteX1" fmla="*/ 156468 w 171450"/>
                <a:gd name="connsiteY1" fmla="*/ 139618 h 142875"/>
                <a:gd name="connsiteX2" fmla="*/ 7878 w 171450"/>
                <a:gd name="connsiteY2" fmla="*/ 7221 h 142875"/>
              </a:gdLst>
              <a:ahLst/>
              <a:cxnLst>
                <a:cxn ang="0">
                  <a:pos x="connsiteX0" y="connsiteY0"/>
                </a:cxn>
                <a:cxn ang="0">
                  <a:pos x="connsiteX1" y="connsiteY1"/>
                </a:cxn>
                <a:cxn ang="0">
                  <a:pos x="connsiteX2" y="connsiteY2"/>
                </a:cxn>
              </a:cxnLst>
              <a:rect l="l" t="t" r="r" b="b"/>
              <a:pathLst>
                <a:path w="171450" h="142875">
                  <a:moveTo>
                    <a:pt x="7878" y="7221"/>
                  </a:moveTo>
                  <a:cubicBezTo>
                    <a:pt x="47883" y="3411"/>
                    <a:pt x="153611" y="142476"/>
                    <a:pt x="156468" y="139618"/>
                  </a:cubicBezTo>
                  <a:cubicBezTo>
                    <a:pt x="220286" y="76753"/>
                    <a:pt x="-7362" y="9126"/>
                    <a:pt x="7878" y="722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58" name="Freeform: Shape 2857">
              <a:extLst>
                <a:ext uri="{FF2B5EF4-FFF2-40B4-BE49-F238E27FC236}">
                  <a16:creationId xmlns:a16="http://schemas.microsoft.com/office/drawing/2014/main" xmlns="" id="{DEE5B5B0-74B7-4704-ABB0-87C5E6F559E4}"/>
                </a:ext>
              </a:extLst>
            </p:cNvPr>
            <p:cNvSpPr/>
            <p:nvPr/>
          </p:nvSpPr>
          <p:spPr>
            <a:xfrm>
              <a:off x="8449833" y="4909526"/>
              <a:ext cx="114300" cy="142875"/>
            </a:xfrm>
            <a:custGeom>
              <a:avLst/>
              <a:gdLst>
                <a:gd name="connsiteX0" fmla="*/ 101863 w 114300"/>
                <a:gd name="connsiteY0" fmla="*/ 20463 h 142875"/>
                <a:gd name="connsiteX1" fmla="*/ 49475 w 114300"/>
                <a:gd name="connsiteY1" fmla="*/ 132858 h 142875"/>
                <a:gd name="connsiteX2" fmla="*/ 67573 w 114300"/>
                <a:gd name="connsiteY2" fmla="*/ 16653 h 142875"/>
                <a:gd name="connsiteX3" fmla="*/ 98053 w 114300"/>
                <a:gd name="connsiteY3" fmla="*/ 98568 h 142875"/>
                <a:gd name="connsiteX4" fmla="*/ 22805 w 114300"/>
                <a:gd name="connsiteY4" fmla="*/ 93806 h 142875"/>
                <a:gd name="connsiteX5" fmla="*/ 101863 w 114300"/>
                <a:gd name="connsiteY5" fmla="*/ 2046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 h="142875">
                  <a:moveTo>
                    <a:pt x="101863" y="20463"/>
                  </a:moveTo>
                  <a:cubicBezTo>
                    <a:pt x="58048" y="-37639"/>
                    <a:pt x="-53395" y="111903"/>
                    <a:pt x="49475" y="132858"/>
                  </a:cubicBezTo>
                  <a:cubicBezTo>
                    <a:pt x="179968" y="159528"/>
                    <a:pt x="73288" y="-4302"/>
                    <a:pt x="67573" y="16653"/>
                  </a:cubicBezTo>
                  <a:cubicBezTo>
                    <a:pt x="65668" y="22368"/>
                    <a:pt x="148535" y="90948"/>
                    <a:pt x="98053" y="98568"/>
                  </a:cubicBezTo>
                  <a:cubicBezTo>
                    <a:pt x="87575" y="100473"/>
                    <a:pt x="7565" y="150003"/>
                    <a:pt x="22805" y="93806"/>
                  </a:cubicBezTo>
                  <a:cubicBezTo>
                    <a:pt x="29473" y="68088"/>
                    <a:pt x="83765" y="-4302"/>
                    <a:pt x="101863" y="2046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59" name="Freeform: Shape 2858">
              <a:extLst>
                <a:ext uri="{FF2B5EF4-FFF2-40B4-BE49-F238E27FC236}">
                  <a16:creationId xmlns:a16="http://schemas.microsoft.com/office/drawing/2014/main" xmlns="" id="{4168ECD5-6B42-4F68-BCCB-5C8FCF402FA5}"/>
                </a:ext>
              </a:extLst>
            </p:cNvPr>
            <p:cNvSpPr/>
            <p:nvPr/>
          </p:nvSpPr>
          <p:spPr>
            <a:xfrm>
              <a:off x="8483949" y="4913169"/>
              <a:ext cx="57150" cy="114300"/>
            </a:xfrm>
            <a:custGeom>
              <a:avLst/>
              <a:gdLst>
                <a:gd name="connsiteX0" fmla="*/ 22027 w 57150"/>
                <a:gd name="connsiteY0" fmla="*/ 11105 h 114300"/>
                <a:gd name="connsiteX1" fmla="*/ 36314 w 57150"/>
                <a:gd name="connsiteY1" fmla="*/ 114928 h 114300"/>
                <a:gd name="connsiteX2" fmla="*/ 22027 w 57150"/>
                <a:gd name="connsiteY2" fmla="*/ 11105 h 114300"/>
              </a:gdLst>
              <a:ahLst/>
              <a:cxnLst>
                <a:cxn ang="0">
                  <a:pos x="connsiteX0" y="connsiteY0"/>
                </a:cxn>
                <a:cxn ang="0">
                  <a:pos x="connsiteX1" y="connsiteY1"/>
                </a:cxn>
                <a:cxn ang="0">
                  <a:pos x="connsiteX2" y="connsiteY2"/>
                </a:cxn>
              </a:cxnLst>
              <a:rect l="l" t="t" r="r" b="b"/>
              <a:pathLst>
                <a:path w="57150" h="114300">
                  <a:moveTo>
                    <a:pt x="22027" y="11105"/>
                  </a:moveTo>
                  <a:cubicBezTo>
                    <a:pt x="-1786" y="63493"/>
                    <a:pt x="2977" y="97783"/>
                    <a:pt x="36314" y="114928"/>
                  </a:cubicBezTo>
                  <a:cubicBezTo>
                    <a:pt x="87749" y="100640"/>
                    <a:pt x="22027" y="-15565"/>
                    <a:pt x="22027" y="1110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60" name="Freeform: Shape 2859">
              <a:extLst>
                <a:ext uri="{FF2B5EF4-FFF2-40B4-BE49-F238E27FC236}">
                  <a16:creationId xmlns:a16="http://schemas.microsoft.com/office/drawing/2014/main" xmlns="" id="{75EDF3CA-D5B6-445B-BC81-0AB772DA8AF7}"/>
                </a:ext>
              </a:extLst>
            </p:cNvPr>
            <p:cNvSpPr/>
            <p:nvPr/>
          </p:nvSpPr>
          <p:spPr>
            <a:xfrm>
              <a:off x="8450069" y="4949748"/>
              <a:ext cx="95250" cy="47625"/>
            </a:xfrm>
            <a:custGeom>
              <a:avLst/>
              <a:gdLst>
                <a:gd name="connsiteX0" fmla="*/ 13044 w 95250"/>
                <a:gd name="connsiteY0" fmla="*/ 40249 h 47625"/>
                <a:gd name="connsiteX1" fmla="*/ 93054 w 95250"/>
                <a:gd name="connsiteY1" fmla="*/ 27866 h 47625"/>
                <a:gd name="connsiteX2" fmla="*/ 13044 w 95250"/>
                <a:gd name="connsiteY2" fmla="*/ 40249 h 47625"/>
              </a:gdLst>
              <a:ahLst/>
              <a:cxnLst>
                <a:cxn ang="0">
                  <a:pos x="connsiteX0" y="connsiteY0"/>
                </a:cxn>
                <a:cxn ang="0">
                  <a:pos x="connsiteX1" y="connsiteY1"/>
                </a:cxn>
                <a:cxn ang="0">
                  <a:pos x="connsiteX2" y="connsiteY2"/>
                </a:cxn>
              </a:cxnLst>
              <a:rect l="l" t="t" r="r" b="b"/>
              <a:pathLst>
                <a:path w="95250" h="47625">
                  <a:moveTo>
                    <a:pt x="13044" y="40249"/>
                  </a:moveTo>
                  <a:cubicBezTo>
                    <a:pt x="47334" y="54536"/>
                    <a:pt x="74004" y="49774"/>
                    <a:pt x="93054" y="27866"/>
                  </a:cubicBezTo>
                  <a:cubicBezTo>
                    <a:pt x="92102" y="-27379"/>
                    <a:pt x="-19341" y="45964"/>
                    <a:pt x="13044" y="402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61" name="Freeform: Shape 2860">
              <a:extLst>
                <a:ext uri="{FF2B5EF4-FFF2-40B4-BE49-F238E27FC236}">
                  <a16:creationId xmlns:a16="http://schemas.microsoft.com/office/drawing/2014/main" xmlns="" id="{9833C33F-8351-4FEA-B294-F0AC4369BC90}"/>
                </a:ext>
              </a:extLst>
            </p:cNvPr>
            <p:cNvSpPr/>
            <p:nvPr/>
          </p:nvSpPr>
          <p:spPr>
            <a:xfrm>
              <a:off x="8625491" y="5099660"/>
              <a:ext cx="180975" cy="171450"/>
            </a:xfrm>
            <a:custGeom>
              <a:avLst/>
              <a:gdLst>
                <a:gd name="connsiteX0" fmla="*/ 122419 w 180975"/>
                <a:gd name="connsiteY0" fmla="*/ 14161 h 171450"/>
                <a:gd name="connsiteX1" fmla="*/ 29074 w 180975"/>
                <a:gd name="connsiteY1" fmla="*/ 148464 h 171450"/>
                <a:gd name="connsiteX2" fmla="*/ 182427 w 180975"/>
                <a:gd name="connsiteY2" fmla="*/ 35116 h 171450"/>
                <a:gd name="connsiteX3" fmla="*/ 23359 w 180975"/>
                <a:gd name="connsiteY3" fmla="*/ 118936 h 171450"/>
                <a:gd name="connsiteX4" fmla="*/ 122419 w 180975"/>
                <a:gd name="connsiteY4" fmla="*/ 14161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71450">
                  <a:moveTo>
                    <a:pt x="122419" y="14161"/>
                  </a:moveTo>
                  <a:cubicBezTo>
                    <a:pt x="105274" y="-21081"/>
                    <a:pt x="-49031" y="84646"/>
                    <a:pt x="29074" y="148464"/>
                  </a:cubicBezTo>
                  <a:cubicBezTo>
                    <a:pt x="132897" y="234189"/>
                    <a:pt x="178617" y="36069"/>
                    <a:pt x="182427" y="35116"/>
                  </a:cubicBezTo>
                  <a:cubicBezTo>
                    <a:pt x="179569" y="36069"/>
                    <a:pt x="62412" y="242761"/>
                    <a:pt x="23359" y="118936"/>
                  </a:cubicBezTo>
                  <a:cubicBezTo>
                    <a:pt x="9072" y="72264"/>
                    <a:pt x="118609" y="4636"/>
                    <a:pt x="122419" y="1416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62" name="Freeform: Shape 2861">
              <a:extLst>
                <a:ext uri="{FF2B5EF4-FFF2-40B4-BE49-F238E27FC236}">
                  <a16:creationId xmlns:a16="http://schemas.microsoft.com/office/drawing/2014/main" xmlns="" id="{65C715ED-7AEE-4FC5-AC90-06BF554BE189}"/>
                </a:ext>
              </a:extLst>
            </p:cNvPr>
            <p:cNvSpPr/>
            <p:nvPr/>
          </p:nvSpPr>
          <p:spPr>
            <a:xfrm>
              <a:off x="8708488" y="4945324"/>
              <a:ext cx="123825" cy="104775"/>
            </a:xfrm>
            <a:custGeom>
              <a:avLst/>
              <a:gdLst>
                <a:gd name="connsiteX0" fmla="*/ 45138 w 123825"/>
                <a:gd name="connsiteY0" fmla="*/ 10382 h 104775"/>
                <a:gd name="connsiteX1" fmla="*/ 79428 w 123825"/>
                <a:gd name="connsiteY1" fmla="*/ 96107 h 104775"/>
                <a:gd name="connsiteX2" fmla="*/ 74665 w 123825"/>
                <a:gd name="connsiteY2" fmla="*/ 7525 h 104775"/>
                <a:gd name="connsiteX3" fmla="*/ 19420 w 123825"/>
                <a:gd name="connsiteY3" fmla="*/ 67532 h 104775"/>
                <a:gd name="connsiteX4" fmla="*/ 45138 w 123825"/>
                <a:gd name="connsiteY4" fmla="*/ 10382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104775">
                  <a:moveTo>
                    <a:pt x="45138" y="10382"/>
                  </a:moveTo>
                  <a:cubicBezTo>
                    <a:pt x="-20585" y="45625"/>
                    <a:pt x="4180" y="105632"/>
                    <a:pt x="79428" y="96107"/>
                  </a:cubicBezTo>
                  <a:cubicBezTo>
                    <a:pt x="178488" y="83725"/>
                    <a:pt x="81333" y="857"/>
                    <a:pt x="74665" y="7525"/>
                  </a:cubicBezTo>
                  <a:cubicBezTo>
                    <a:pt x="82285" y="-95"/>
                    <a:pt x="142293" y="163735"/>
                    <a:pt x="19420" y="67532"/>
                  </a:cubicBezTo>
                  <a:cubicBezTo>
                    <a:pt x="7990" y="58007"/>
                    <a:pt x="69903" y="-2000"/>
                    <a:pt x="45138" y="1038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63" name="Freeform: Shape 2862">
              <a:extLst>
                <a:ext uri="{FF2B5EF4-FFF2-40B4-BE49-F238E27FC236}">
                  <a16:creationId xmlns:a16="http://schemas.microsoft.com/office/drawing/2014/main" xmlns="" id="{CB7C177C-3AED-4EB1-AB5F-2D2A1C44086A}"/>
                </a:ext>
              </a:extLst>
            </p:cNvPr>
            <p:cNvSpPr/>
            <p:nvPr/>
          </p:nvSpPr>
          <p:spPr>
            <a:xfrm>
              <a:off x="8679777" y="4971800"/>
              <a:ext cx="133350" cy="38100"/>
            </a:xfrm>
            <a:custGeom>
              <a:avLst/>
              <a:gdLst>
                <a:gd name="connsiteX0" fmla="*/ 9079 w 133350"/>
                <a:gd name="connsiteY0" fmla="*/ 32484 h 38100"/>
                <a:gd name="connsiteX1" fmla="*/ 127189 w 133350"/>
                <a:gd name="connsiteY1" fmla="*/ 19149 h 38100"/>
                <a:gd name="connsiteX2" fmla="*/ 9079 w 133350"/>
                <a:gd name="connsiteY2" fmla="*/ 32484 h 38100"/>
              </a:gdLst>
              <a:ahLst/>
              <a:cxnLst>
                <a:cxn ang="0">
                  <a:pos x="connsiteX0" y="connsiteY0"/>
                </a:cxn>
                <a:cxn ang="0">
                  <a:pos x="connsiteX1" y="connsiteY1"/>
                </a:cxn>
                <a:cxn ang="0">
                  <a:pos x="connsiteX2" y="connsiteY2"/>
                </a:cxn>
              </a:cxnLst>
              <a:rect l="l" t="t" r="r" b="b"/>
              <a:pathLst>
                <a:path w="133350" h="38100">
                  <a:moveTo>
                    <a:pt x="9079" y="32484"/>
                  </a:moveTo>
                  <a:cubicBezTo>
                    <a:pt x="6221" y="32484"/>
                    <a:pt x="132904" y="37246"/>
                    <a:pt x="127189" y="19149"/>
                  </a:cubicBezTo>
                  <a:cubicBezTo>
                    <a:pt x="117664" y="-14189"/>
                    <a:pt x="-9971" y="32484"/>
                    <a:pt x="9079" y="3248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64" name="Freeform: Shape 2863">
              <a:extLst>
                <a:ext uri="{FF2B5EF4-FFF2-40B4-BE49-F238E27FC236}">
                  <a16:creationId xmlns:a16="http://schemas.microsoft.com/office/drawing/2014/main" xmlns="" id="{B28104FF-2850-40EE-BE39-597F43E7A35B}"/>
                </a:ext>
              </a:extLst>
            </p:cNvPr>
            <p:cNvSpPr/>
            <p:nvPr/>
          </p:nvSpPr>
          <p:spPr>
            <a:xfrm>
              <a:off x="8877354" y="5080884"/>
              <a:ext cx="190500" cy="57150"/>
            </a:xfrm>
            <a:custGeom>
              <a:avLst/>
              <a:gdLst>
                <a:gd name="connsiteX0" fmla="*/ 8669 w 190500"/>
                <a:gd name="connsiteY0" fmla="*/ 53892 h 57150"/>
                <a:gd name="connsiteX1" fmla="*/ 188691 w 190500"/>
                <a:gd name="connsiteY1" fmla="*/ 27222 h 57150"/>
                <a:gd name="connsiteX2" fmla="*/ 8669 w 190500"/>
                <a:gd name="connsiteY2" fmla="*/ 53892 h 57150"/>
              </a:gdLst>
              <a:ahLst/>
              <a:cxnLst>
                <a:cxn ang="0">
                  <a:pos x="connsiteX0" y="connsiteY0"/>
                </a:cxn>
                <a:cxn ang="0">
                  <a:pos x="connsiteX1" y="connsiteY1"/>
                </a:cxn>
                <a:cxn ang="0">
                  <a:pos x="connsiteX2" y="connsiteY2"/>
                </a:cxn>
              </a:cxnLst>
              <a:rect l="l" t="t" r="r" b="b"/>
              <a:pathLst>
                <a:path w="190500" h="57150">
                  <a:moveTo>
                    <a:pt x="8669" y="53892"/>
                  </a:moveTo>
                  <a:cubicBezTo>
                    <a:pt x="4859" y="54845"/>
                    <a:pt x="188691" y="31985"/>
                    <a:pt x="188691" y="27222"/>
                  </a:cubicBezTo>
                  <a:cubicBezTo>
                    <a:pt x="189644" y="-31833"/>
                    <a:pt x="-12286" y="58655"/>
                    <a:pt x="8669" y="5389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65" name="Freeform: Shape 2864">
              <a:extLst>
                <a:ext uri="{FF2B5EF4-FFF2-40B4-BE49-F238E27FC236}">
                  <a16:creationId xmlns:a16="http://schemas.microsoft.com/office/drawing/2014/main" xmlns="" id="{9299EE8B-DDD1-44EE-90B3-31E66BEE8C9A}"/>
                </a:ext>
              </a:extLst>
            </p:cNvPr>
            <p:cNvSpPr/>
            <p:nvPr/>
          </p:nvSpPr>
          <p:spPr>
            <a:xfrm>
              <a:off x="8852515" y="5098307"/>
              <a:ext cx="190500" cy="76200"/>
            </a:xfrm>
            <a:custGeom>
              <a:avLst/>
              <a:gdLst>
                <a:gd name="connsiteX0" fmla="*/ 9696 w 190500"/>
                <a:gd name="connsiteY0" fmla="*/ 73617 h 76200"/>
                <a:gd name="connsiteX1" fmla="*/ 187813 w 190500"/>
                <a:gd name="connsiteY1" fmla="*/ 27897 h 76200"/>
                <a:gd name="connsiteX2" fmla="*/ 9696 w 190500"/>
                <a:gd name="connsiteY2" fmla="*/ 73617 h 76200"/>
              </a:gdLst>
              <a:ahLst/>
              <a:cxnLst>
                <a:cxn ang="0">
                  <a:pos x="connsiteX0" y="connsiteY0"/>
                </a:cxn>
                <a:cxn ang="0">
                  <a:pos x="connsiteX1" y="connsiteY1"/>
                </a:cxn>
                <a:cxn ang="0">
                  <a:pos x="connsiteX2" y="connsiteY2"/>
                </a:cxn>
              </a:cxnLst>
              <a:rect l="l" t="t" r="r" b="b"/>
              <a:pathLst>
                <a:path w="190500" h="76200">
                  <a:moveTo>
                    <a:pt x="9696" y="73617"/>
                  </a:moveTo>
                  <a:cubicBezTo>
                    <a:pt x="5886" y="75522"/>
                    <a:pt x="187813" y="27897"/>
                    <a:pt x="187813" y="27897"/>
                  </a:cubicBezTo>
                  <a:cubicBezTo>
                    <a:pt x="187813" y="-41635"/>
                    <a:pt x="-17927" y="86952"/>
                    <a:pt x="9696" y="7361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66" name="Freeform: Shape 2865">
              <a:extLst>
                <a:ext uri="{FF2B5EF4-FFF2-40B4-BE49-F238E27FC236}">
                  <a16:creationId xmlns:a16="http://schemas.microsoft.com/office/drawing/2014/main" xmlns="" id="{CCEA0FAE-D814-4B10-8A08-81548A208B22}"/>
                </a:ext>
              </a:extLst>
            </p:cNvPr>
            <p:cNvSpPr/>
            <p:nvPr/>
          </p:nvSpPr>
          <p:spPr>
            <a:xfrm>
              <a:off x="8855886" y="5172475"/>
              <a:ext cx="142875" cy="57150"/>
            </a:xfrm>
            <a:custGeom>
              <a:avLst/>
              <a:gdLst>
                <a:gd name="connsiteX0" fmla="*/ 11087 w 142875"/>
                <a:gd name="connsiteY0" fmla="*/ 57551 h 57150"/>
                <a:gd name="connsiteX1" fmla="*/ 136817 w 142875"/>
                <a:gd name="connsiteY1" fmla="*/ 26119 h 57150"/>
                <a:gd name="connsiteX2" fmla="*/ 11087 w 142875"/>
                <a:gd name="connsiteY2" fmla="*/ 57551 h 57150"/>
              </a:gdLst>
              <a:ahLst/>
              <a:cxnLst>
                <a:cxn ang="0">
                  <a:pos x="connsiteX0" y="connsiteY0"/>
                </a:cxn>
                <a:cxn ang="0">
                  <a:pos x="connsiteX1" y="connsiteY1"/>
                </a:cxn>
                <a:cxn ang="0">
                  <a:pos x="connsiteX2" y="connsiteY2"/>
                </a:cxn>
              </a:cxnLst>
              <a:rect l="l" t="t" r="r" b="b"/>
              <a:pathLst>
                <a:path w="142875" h="57150">
                  <a:moveTo>
                    <a:pt x="11087" y="57551"/>
                  </a:moveTo>
                  <a:cubicBezTo>
                    <a:pt x="12992" y="56599"/>
                    <a:pt x="136817" y="32786"/>
                    <a:pt x="136817" y="26119"/>
                  </a:cubicBezTo>
                  <a:cubicBezTo>
                    <a:pt x="136817" y="-34841"/>
                    <a:pt x="-19393" y="71839"/>
                    <a:pt x="11087" y="5755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67" name="Freeform: Shape 2866">
              <a:extLst>
                <a:ext uri="{FF2B5EF4-FFF2-40B4-BE49-F238E27FC236}">
                  <a16:creationId xmlns:a16="http://schemas.microsoft.com/office/drawing/2014/main" xmlns="" id="{AB96E769-C8D6-43FF-8546-409F3B02BC38}"/>
                </a:ext>
              </a:extLst>
            </p:cNvPr>
            <p:cNvSpPr/>
            <p:nvPr/>
          </p:nvSpPr>
          <p:spPr>
            <a:xfrm>
              <a:off x="9106527" y="5060005"/>
              <a:ext cx="123825" cy="200025"/>
            </a:xfrm>
            <a:custGeom>
              <a:avLst/>
              <a:gdLst>
                <a:gd name="connsiteX0" fmla="*/ 7144 w 123825"/>
                <a:gd name="connsiteY0" fmla="*/ 201454 h 200025"/>
                <a:gd name="connsiteX1" fmla="*/ 22384 w 123825"/>
                <a:gd name="connsiteY1" fmla="*/ 33814 h 200025"/>
                <a:gd name="connsiteX2" fmla="*/ 104299 w 123825"/>
                <a:gd name="connsiteY2" fmla="*/ 7144 h 200025"/>
                <a:gd name="connsiteX3" fmla="*/ 103346 w 123825"/>
                <a:gd name="connsiteY3" fmla="*/ 130016 h 200025"/>
                <a:gd name="connsiteX4" fmla="*/ 21431 w 123825"/>
                <a:gd name="connsiteY4" fmla="*/ 28099 h 200025"/>
                <a:gd name="connsiteX5" fmla="*/ 7144 w 123825"/>
                <a:gd name="connsiteY5" fmla="*/ 20145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200025">
                  <a:moveTo>
                    <a:pt x="7144" y="201454"/>
                  </a:moveTo>
                  <a:cubicBezTo>
                    <a:pt x="22384" y="176689"/>
                    <a:pt x="52864" y="30004"/>
                    <a:pt x="22384" y="33814"/>
                  </a:cubicBezTo>
                  <a:cubicBezTo>
                    <a:pt x="178594" y="323374"/>
                    <a:pt x="97631" y="9049"/>
                    <a:pt x="104299" y="7144"/>
                  </a:cubicBezTo>
                  <a:cubicBezTo>
                    <a:pt x="70009" y="16669"/>
                    <a:pt x="168116" y="113824"/>
                    <a:pt x="103346" y="130016"/>
                  </a:cubicBezTo>
                  <a:cubicBezTo>
                    <a:pt x="81439" y="134779"/>
                    <a:pt x="24289" y="10954"/>
                    <a:pt x="21431" y="28099"/>
                  </a:cubicBezTo>
                  <a:cubicBezTo>
                    <a:pt x="12859" y="65246"/>
                    <a:pt x="9049" y="198596"/>
                    <a:pt x="7144" y="2014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68" name="Freeform: Shape 2867">
              <a:extLst>
                <a:ext uri="{FF2B5EF4-FFF2-40B4-BE49-F238E27FC236}">
                  <a16:creationId xmlns:a16="http://schemas.microsoft.com/office/drawing/2014/main" xmlns="" id="{4E1E1214-35FE-4DCC-8508-DF82DB74CD01}"/>
                </a:ext>
              </a:extLst>
            </p:cNvPr>
            <p:cNvSpPr/>
            <p:nvPr/>
          </p:nvSpPr>
          <p:spPr>
            <a:xfrm>
              <a:off x="9578967" y="5003668"/>
              <a:ext cx="47625" cy="247650"/>
            </a:xfrm>
            <a:custGeom>
              <a:avLst/>
              <a:gdLst>
                <a:gd name="connsiteX0" fmla="*/ 7144 w 47625"/>
                <a:gd name="connsiteY0" fmla="*/ 7284 h 247650"/>
                <a:gd name="connsiteX1" fmla="*/ 37624 w 47625"/>
                <a:gd name="connsiteY1" fmla="*/ 241599 h 247650"/>
                <a:gd name="connsiteX2" fmla="*/ 7144 w 47625"/>
                <a:gd name="connsiteY2" fmla="*/ 7284 h 247650"/>
              </a:gdLst>
              <a:ahLst/>
              <a:cxnLst>
                <a:cxn ang="0">
                  <a:pos x="connsiteX0" y="connsiteY0"/>
                </a:cxn>
                <a:cxn ang="0">
                  <a:pos x="connsiteX1" y="connsiteY1"/>
                </a:cxn>
                <a:cxn ang="0">
                  <a:pos x="connsiteX2" y="connsiteY2"/>
                </a:cxn>
              </a:cxnLst>
              <a:rect l="l" t="t" r="r" b="b"/>
              <a:pathLst>
                <a:path w="47625" h="247650">
                  <a:moveTo>
                    <a:pt x="7144" y="7284"/>
                  </a:moveTo>
                  <a:cubicBezTo>
                    <a:pt x="8096" y="26334"/>
                    <a:pt x="17621" y="247314"/>
                    <a:pt x="37624" y="241599"/>
                  </a:cubicBezTo>
                  <a:cubicBezTo>
                    <a:pt x="65246" y="233979"/>
                    <a:pt x="7144" y="616"/>
                    <a:pt x="7144" y="728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69" name="Freeform: Shape 2868">
              <a:extLst>
                <a:ext uri="{FF2B5EF4-FFF2-40B4-BE49-F238E27FC236}">
                  <a16:creationId xmlns:a16="http://schemas.microsoft.com/office/drawing/2014/main" xmlns="" id="{3A3884AB-5180-4D73-AC40-F889345548E5}"/>
                </a:ext>
              </a:extLst>
            </p:cNvPr>
            <p:cNvSpPr/>
            <p:nvPr/>
          </p:nvSpPr>
          <p:spPr>
            <a:xfrm>
              <a:off x="9642742" y="5074853"/>
              <a:ext cx="47625" cy="161925"/>
            </a:xfrm>
            <a:custGeom>
              <a:avLst/>
              <a:gdLst>
                <a:gd name="connsiteX0" fmla="*/ 7186 w 47625"/>
                <a:gd name="connsiteY0" fmla="*/ 8489 h 161925"/>
                <a:gd name="connsiteX1" fmla="*/ 26236 w 47625"/>
                <a:gd name="connsiteY1" fmla="*/ 160889 h 161925"/>
                <a:gd name="connsiteX2" fmla="*/ 7186 w 47625"/>
                <a:gd name="connsiteY2" fmla="*/ 8489 h 161925"/>
              </a:gdLst>
              <a:ahLst/>
              <a:cxnLst>
                <a:cxn ang="0">
                  <a:pos x="connsiteX0" y="connsiteY0"/>
                </a:cxn>
                <a:cxn ang="0">
                  <a:pos x="connsiteX1" y="connsiteY1"/>
                </a:cxn>
                <a:cxn ang="0">
                  <a:pos x="connsiteX2" y="connsiteY2"/>
                </a:cxn>
              </a:cxnLst>
              <a:rect l="l" t="t" r="r" b="b"/>
              <a:pathLst>
                <a:path w="47625" h="161925">
                  <a:moveTo>
                    <a:pt x="7186" y="8489"/>
                  </a:moveTo>
                  <a:cubicBezTo>
                    <a:pt x="7186" y="7536"/>
                    <a:pt x="11948" y="160889"/>
                    <a:pt x="26236" y="160889"/>
                  </a:cubicBezTo>
                  <a:cubicBezTo>
                    <a:pt x="69098" y="160889"/>
                    <a:pt x="5281" y="-9609"/>
                    <a:pt x="7186" y="848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70" name="Freeform: Shape 2869">
              <a:extLst>
                <a:ext uri="{FF2B5EF4-FFF2-40B4-BE49-F238E27FC236}">
                  <a16:creationId xmlns:a16="http://schemas.microsoft.com/office/drawing/2014/main" xmlns="" id="{1CF46783-85A8-4F02-A19B-924EC9583F51}"/>
                </a:ext>
              </a:extLst>
            </p:cNvPr>
            <p:cNvSpPr/>
            <p:nvPr/>
          </p:nvSpPr>
          <p:spPr>
            <a:xfrm>
              <a:off x="9577884" y="5091869"/>
              <a:ext cx="123825" cy="57150"/>
            </a:xfrm>
            <a:custGeom>
              <a:avLst/>
              <a:gdLst>
                <a:gd name="connsiteX0" fmla="*/ 11084 w 123825"/>
                <a:gd name="connsiteY0" fmla="*/ 42907 h 57150"/>
                <a:gd name="connsiteX1" fmla="*/ 118717 w 123825"/>
                <a:gd name="connsiteY1" fmla="*/ 30525 h 57150"/>
                <a:gd name="connsiteX2" fmla="*/ 11084 w 123825"/>
                <a:gd name="connsiteY2" fmla="*/ 42907 h 57150"/>
              </a:gdLst>
              <a:ahLst/>
              <a:cxnLst>
                <a:cxn ang="0">
                  <a:pos x="connsiteX0" y="connsiteY0"/>
                </a:cxn>
                <a:cxn ang="0">
                  <a:pos x="connsiteX1" y="connsiteY1"/>
                </a:cxn>
                <a:cxn ang="0">
                  <a:pos x="connsiteX2" y="connsiteY2"/>
                </a:cxn>
              </a:cxnLst>
              <a:rect l="l" t="t" r="r" b="b"/>
              <a:pathLst>
                <a:path w="123825" h="57150">
                  <a:moveTo>
                    <a:pt x="11084" y="42907"/>
                  </a:moveTo>
                  <a:cubicBezTo>
                    <a:pt x="58709" y="63862"/>
                    <a:pt x="94904" y="60052"/>
                    <a:pt x="118717" y="30525"/>
                  </a:cubicBezTo>
                  <a:cubicBezTo>
                    <a:pt x="118717" y="-28530"/>
                    <a:pt x="-17491" y="42907"/>
                    <a:pt x="11084" y="4290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71" name="Freeform: Shape 2870">
              <a:extLst>
                <a:ext uri="{FF2B5EF4-FFF2-40B4-BE49-F238E27FC236}">
                  <a16:creationId xmlns:a16="http://schemas.microsoft.com/office/drawing/2014/main" xmlns="" id="{B57CF824-B35F-43ED-B6DB-88E3C0B44C49}"/>
                </a:ext>
              </a:extLst>
            </p:cNvPr>
            <p:cNvSpPr/>
            <p:nvPr/>
          </p:nvSpPr>
          <p:spPr>
            <a:xfrm>
              <a:off x="9703139" y="5107630"/>
              <a:ext cx="114300" cy="142875"/>
            </a:xfrm>
            <a:custGeom>
              <a:avLst/>
              <a:gdLst>
                <a:gd name="connsiteX0" fmla="*/ 97284 w 114300"/>
                <a:gd name="connsiteY0" fmla="*/ 7144 h 142875"/>
                <a:gd name="connsiteX1" fmla="*/ 79186 w 114300"/>
                <a:gd name="connsiteY1" fmla="*/ 127159 h 142875"/>
                <a:gd name="connsiteX2" fmla="*/ 52516 w 114300"/>
                <a:gd name="connsiteY2" fmla="*/ 18574 h 142875"/>
                <a:gd name="connsiteX3" fmla="*/ 33466 w 114300"/>
                <a:gd name="connsiteY3" fmla="*/ 118586 h 142875"/>
                <a:gd name="connsiteX4" fmla="*/ 97284 w 114300"/>
                <a:gd name="connsiteY4" fmla="*/ 7144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42875">
                  <a:moveTo>
                    <a:pt x="97284" y="7144"/>
                  </a:moveTo>
                  <a:cubicBezTo>
                    <a:pt x="-26541" y="7144"/>
                    <a:pt x="-13206" y="180499"/>
                    <a:pt x="79186" y="127159"/>
                  </a:cubicBezTo>
                  <a:cubicBezTo>
                    <a:pt x="157291" y="82391"/>
                    <a:pt x="55374" y="7144"/>
                    <a:pt x="52516" y="18574"/>
                  </a:cubicBezTo>
                  <a:cubicBezTo>
                    <a:pt x="41086" y="61436"/>
                    <a:pt x="151576" y="89059"/>
                    <a:pt x="33466" y="118586"/>
                  </a:cubicBezTo>
                  <a:cubicBezTo>
                    <a:pt x="-5586" y="128111"/>
                    <a:pt x="95379" y="7144"/>
                    <a:pt x="9728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72" name="Freeform: Shape 2871">
              <a:extLst>
                <a:ext uri="{FF2B5EF4-FFF2-40B4-BE49-F238E27FC236}">
                  <a16:creationId xmlns:a16="http://schemas.microsoft.com/office/drawing/2014/main" xmlns="" id="{CBA60026-9DB5-4FD5-BE8D-F8BBC5C7C79A}"/>
                </a:ext>
              </a:extLst>
            </p:cNvPr>
            <p:cNvSpPr/>
            <p:nvPr/>
          </p:nvSpPr>
          <p:spPr>
            <a:xfrm>
              <a:off x="9864058" y="5127880"/>
              <a:ext cx="114300" cy="57150"/>
            </a:xfrm>
            <a:custGeom>
              <a:avLst/>
              <a:gdLst>
                <a:gd name="connsiteX0" fmla="*/ 10660 w 114300"/>
                <a:gd name="connsiteY0" fmla="*/ 45949 h 57150"/>
                <a:gd name="connsiteX1" fmla="*/ 107815 w 114300"/>
                <a:gd name="connsiteY1" fmla="*/ 27852 h 57150"/>
                <a:gd name="connsiteX2" fmla="*/ 10660 w 114300"/>
                <a:gd name="connsiteY2" fmla="*/ 45949 h 57150"/>
              </a:gdLst>
              <a:ahLst/>
              <a:cxnLst>
                <a:cxn ang="0">
                  <a:pos x="connsiteX0" y="connsiteY0"/>
                </a:cxn>
                <a:cxn ang="0">
                  <a:pos x="connsiteX1" y="connsiteY1"/>
                </a:cxn>
                <a:cxn ang="0">
                  <a:pos x="connsiteX2" y="connsiteY2"/>
                </a:cxn>
              </a:cxnLst>
              <a:rect l="l" t="t" r="r" b="b"/>
              <a:pathLst>
                <a:path w="114300" h="57150">
                  <a:moveTo>
                    <a:pt x="10660" y="45949"/>
                  </a:moveTo>
                  <a:cubicBezTo>
                    <a:pt x="54475" y="61189"/>
                    <a:pt x="86860" y="55474"/>
                    <a:pt x="107815" y="27852"/>
                  </a:cubicBezTo>
                  <a:cubicBezTo>
                    <a:pt x="108767" y="-28346"/>
                    <a:pt x="-15058" y="47854"/>
                    <a:pt x="10660" y="459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73" name="Freeform: Shape 2872">
              <a:extLst>
                <a:ext uri="{FF2B5EF4-FFF2-40B4-BE49-F238E27FC236}">
                  <a16:creationId xmlns:a16="http://schemas.microsoft.com/office/drawing/2014/main" xmlns="" id="{4E62C367-8932-46D1-A080-5FF8316AE2B5}"/>
                </a:ext>
              </a:extLst>
            </p:cNvPr>
            <p:cNvSpPr/>
            <p:nvPr/>
          </p:nvSpPr>
          <p:spPr>
            <a:xfrm>
              <a:off x="9986849" y="5054084"/>
              <a:ext cx="200025" cy="171450"/>
            </a:xfrm>
            <a:custGeom>
              <a:avLst/>
              <a:gdLst>
                <a:gd name="connsiteX0" fmla="*/ 197431 w 200025"/>
                <a:gd name="connsiteY0" fmla="*/ 35925 h 171450"/>
                <a:gd name="connsiteX1" fmla="*/ 9789 w 200025"/>
                <a:gd name="connsiteY1" fmla="*/ 131175 h 171450"/>
                <a:gd name="connsiteX2" fmla="*/ 200289 w 200025"/>
                <a:gd name="connsiteY2" fmla="*/ 125460 h 171450"/>
                <a:gd name="connsiteX3" fmla="*/ 44079 w 200025"/>
                <a:gd name="connsiteY3" fmla="*/ 74977 h 171450"/>
                <a:gd name="connsiteX4" fmla="*/ 197431 w 200025"/>
                <a:gd name="connsiteY4" fmla="*/ 359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171450">
                  <a:moveTo>
                    <a:pt x="197431" y="35925"/>
                  </a:moveTo>
                  <a:cubicBezTo>
                    <a:pt x="207909" y="-39323"/>
                    <a:pt x="-19739" y="47355"/>
                    <a:pt x="9789" y="131175"/>
                  </a:cubicBezTo>
                  <a:cubicBezTo>
                    <a:pt x="44079" y="227377"/>
                    <a:pt x="205051" y="130222"/>
                    <a:pt x="200289" y="125460"/>
                  </a:cubicBezTo>
                  <a:cubicBezTo>
                    <a:pt x="183144" y="108315"/>
                    <a:pt x="-36884" y="241665"/>
                    <a:pt x="44079" y="74977"/>
                  </a:cubicBezTo>
                  <a:cubicBezTo>
                    <a:pt x="62176" y="36877"/>
                    <a:pt x="201241" y="5445"/>
                    <a:pt x="197431" y="3592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74" name="Freeform: Shape 2873">
              <a:extLst>
                <a:ext uri="{FF2B5EF4-FFF2-40B4-BE49-F238E27FC236}">
                  <a16:creationId xmlns:a16="http://schemas.microsoft.com/office/drawing/2014/main" xmlns="" id="{4FFC245C-78BC-48C0-AB87-4532AC1BB275}"/>
                </a:ext>
              </a:extLst>
            </p:cNvPr>
            <p:cNvSpPr/>
            <p:nvPr/>
          </p:nvSpPr>
          <p:spPr>
            <a:xfrm>
              <a:off x="10219999" y="5025617"/>
              <a:ext cx="57150" cy="200025"/>
            </a:xfrm>
            <a:custGeom>
              <a:avLst/>
              <a:gdLst>
                <a:gd name="connsiteX0" fmla="*/ 7144 w 57150"/>
                <a:gd name="connsiteY0" fmla="*/ 7242 h 200025"/>
                <a:gd name="connsiteX1" fmla="*/ 50959 w 57150"/>
                <a:gd name="connsiteY1" fmla="*/ 190122 h 200025"/>
                <a:gd name="connsiteX2" fmla="*/ 7144 w 57150"/>
                <a:gd name="connsiteY2" fmla="*/ 7242 h 200025"/>
              </a:gdLst>
              <a:ahLst/>
              <a:cxnLst>
                <a:cxn ang="0">
                  <a:pos x="connsiteX0" y="connsiteY0"/>
                </a:cxn>
                <a:cxn ang="0">
                  <a:pos x="connsiteX1" y="connsiteY1"/>
                </a:cxn>
                <a:cxn ang="0">
                  <a:pos x="connsiteX2" y="connsiteY2"/>
                </a:cxn>
              </a:cxnLst>
              <a:rect l="l" t="t" r="r" b="b"/>
              <a:pathLst>
                <a:path w="57150" h="200025">
                  <a:moveTo>
                    <a:pt x="7144" y="7242"/>
                  </a:moveTo>
                  <a:cubicBezTo>
                    <a:pt x="10001" y="27244"/>
                    <a:pt x="35719" y="235842"/>
                    <a:pt x="50959" y="190122"/>
                  </a:cubicBezTo>
                  <a:cubicBezTo>
                    <a:pt x="56674" y="172977"/>
                    <a:pt x="7144" y="2479"/>
                    <a:pt x="7144" y="724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75" name="Freeform: Shape 2874">
              <a:extLst>
                <a:ext uri="{FF2B5EF4-FFF2-40B4-BE49-F238E27FC236}">
                  <a16:creationId xmlns:a16="http://schemas.microsoft.com/office/drawing/2014/main" xmlns="" id="{6423ADE8-244B-4EA8-9BBE-F904E3678EE9}"/>
                </a:ext>
              </a:extLst>
            </p:cNvPr>
            <p:cNvSpPr/>
            <p:nvPr/>
          </p:nvSpPr>
          <p:spPr>
            <a:xfrm>
              <a:off x="10304678" y="5065025"/>
              <a:ext cx="47625" cy="142875"/>
            </a:xfrm>
            <a:custGeom>
              <a:avLst/>
              <a:gdLst>
                <a:gd name="connsiteX0" fmla="*/ 7237 w 47625"/>
                <a:gd name="connsiteY0" fmla="*/ 8792 h 142875"/>
                <a:gd name="connsiteX1" fmla="*/ 26287 w 47625"/>
                <a:gd name="connsiteY1" fmla="*/ 142142 h 142875"/>
                <a:gd name="connsiteX2" fmla="*/ 7237 w 47625"/>
                <a:gd name="connsiteY2" fmla="*/ 8792 h 142875"/>
              </a:gdLst>
              <a:ahLst/>
              <a:cxnLst>
                <a:cxn ang="0">
                  <a:pos x="connsiteX0" y="connsiteY0"/>
                </a:cxn>
                <a:cxn ang="0">
                  <a:pos x="connsiteX1" y="connsiteY1"/>
                </a:cxn>
                <a:cxn ang="0">
                  <a:pos x="connsiteX2" y="connsiteY2"/>
                </a:cxn>
              </a:cxnLst>
              <a:rect l="l" t="t" r="r" b="b"/>
              <a:pathLst>
                <a:path w="47625" h="142875">
                  <a:moveTo>
                    <a:pt x="7237" y="8792"/>
                  </a:moveTo>
                  <a:cubicBezTo>
                    <a:pt x="7237" y="9744"/>
                    <a:pt x="11047" y="142142"/>
                    <a:pt x="26287" y="142142"/>
                  </a:cubicBezTo>
                  <a:cubicBezTo>
                    <a:pt x="68197" y="142142"/>
                    <a:pt x="4380" y="-10258"/>
                    <a:pt x="7237" y="879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76" name="Freeform: Shape 2875">
              <a:extLst>
                <a:ext uri="{FF2B5EF4-FFF2-40B4-BE49-F238E27FC236}">
                  <a16:creationId xmlns:a16="http://schemas.microsoft.com/office/drawing/2014/main" xmlns="" id="{C156F2B1-B47F-4A2F-8A48-08AE76BF84ED}"/>
                </a:ext>
              </a:extLst>
            </p:cNvPr>
            <p:cNvSpPr/>
            <p:nvPr/>
          </p:nvSpPr>
          <p:spPr>
            <a:xfrm>
              <a:off x="10219026" y="5096312"/>
              <a:ext cx="104775" cy="57150"/>
            </a:xfrm>
            <a:custGeom>
              <a:avLst/>
              <a:gdLst>
                <a:gd name="connsiteX0" fmla="*/ 10974 w 104775"/>
                <a:gd name="connsiteY0" fmla="*/ 43227 h 57150"/>
                <a:gd name="connsiteX1" fmla="*/ 103367 w 104775"/>
                <a:gd name="connsiteY1" fmla="*/ 25129 h 57150"/>
                <a:gd name="connsiteX2" fmla="*/ 10974 w 104775"/>
                <a:gd name="connsiteY2" fmla="*/ 43227 h 57150"/>
              </a:gdLst>
              <a:ahLst/>
              <a:cxnLst>
                <a:cxn ang="0">
                  <a:pos x="connsiteX0" y="connsiteY0"/>
                </a:cxn>
                <a:cxn ang="0">
                  <a:pos x="connsiteX1" y="connsiteY1"/>
                </a:cxn>
                <a:cxn ang="0">
                  <a:pos x="connsiteX2" y="connsiteY2"/>
                </a:cxn>
              </a:cxnLst>
              <a:rect l="l" t="t" r="r" b="b"/>
              <a:pathLst>
                <a:path w="104775" h="57150">
                  <a:moveTo>
                    <a:pt x="10974" y="43227"/>
                  </a:moveTo>
                  <a:cubicBezTo>
                    <a:pt x="56694" y="61324"/>
                    <a:pt x="87174" y="54657"/>
                    <a:pt x="103367" y="25129"/>
                  </a:cubicBezTo>
                  <a:cubicBezTo>
                    <a:pt x="89079" y="-24401"/>
                    <a:pt x="-13791" y="44179"/>
                    <a:pt x="10974" y="432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77" name="Freeform: Shape 2876">
              <a:extLst>
                <a:ext uri="{FF2B5EF4-FFF2-40B4-BE49-F238E27FC236}">
                  <a16:creationId xmlns:a16="http://schemas.microsoft.com/office/drawing/2014/main" xmlns="" id="{8034E110-D046-4D38-B964-CC67E4069BEF}"/>
                </a:ext>
              </a:extLst>
            </p:cNvPr>
            <p:cNvSpPr/>
            <p:nvPr/>
          </p:nvSpPr>
          <p:spPr>
            <a:xfrm>
              <a:off x="10355950" y="5177101"/>
              <a:ext cx="85725" cy="114300"/>
            </a:xfrm>
            <a:custGeom>
              <a:avLst/>
              <a:gdLst>
                <a:gd name="connsiteX0" fmla="*/ 50263 w 85725"/>
                <a:gd name="connsiteY0" fmla="*/ 45305 h 114300"/>
                <a:gd name="connsiteX1" fmla="*/ 9305 w 85725"/>
                <a:gd name="connsiteY1" fmla="*/ 87215 h 114300"/>
                <a:gd name="connsiteX2" fmla="*/ 82648 w 85725"/>
                <a:gd name="connsiteY2" fmla="*/ 104360 h 114300"/>
                <a:gd name="connsiteX3" fmla="*/ 16925 w 85725"/>
                <a:gd name="connsiteY3" fmla="*/ 100550 h 114300"/>
                <a:gd name="connsiteX4" fmla="*/ 83600 w 85725"/>
                <a:gd name="connsiteY4" fmla="*/ 21493 h 114300"/>
                <a:gd name="connsiteX5" fmla="*/ 50263 w 85725"/>
                <a:gd name="connsiteY5" fmla="*/ 45305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14300">
                  <a:moveTo>
                    <a:pt x="50263" y="45305"/>
                  </a:moveTo>
                  <a:cubicBezTo>
                    <a:pt x="75028" y="59593"/>
                    <a:pt x="23593" y="78643"/>
                    <a:pt x="9305" y="87215"/>
                  </a:cubicBezTo>
                  <a:cubicBezTo>
                    <a:pt x="-7840" y="96740"/>
                    <a:pt x="82648" y="128173"/>
                    <a:pt x="82648" y="104360"/>
                  </a:cubicBezTo>
                  <a:cubicBezTo>
                    <a:pt x="82648" y="98645"/>
                    <a:pt x="12163" y="65308"/>
                    <a:pt x="16925" y="100550"/>
                  </a:cubicBezTo>
                  <a:cubicBezTo>
                    <a:pt x="57883" y="89120"/>
                    <a:pt x="79790" y="62450"/>
                    <a:pt x="83600" y="21493"/>
                  </a:cubicBezTo>
                  <a:cubicBezTo>
                    <a:pt x="71218" y="-29942"/>
                    <a:pt x="27403" y="75785"/>
                    <a:pt x="50263" y="4530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78" name="Freeform: Shape 2877">
              <a:extLst>
                <a:ext uri="{FF2B5EF4-FFF2-40B4-BE49-F238E27FC236}">
                  <a16:creationId xmlns:a16="http://schemas.microsoft.com/office/drawing/2014/main" xmlns="" id="{192A55BC-74F0-49B3-B2F2-282155AF6D87}"/>
                </a:ext>
              </a:extLst>
            </p:cNvPr>
            <p:cNvSpPr/>
            <p:nvPr/>
          </p:nvSpPr>
          <p:spPr>
            <a:xfrm>
              <a:off x="10294302" y="5097088"/>
              <a:ext cx="133350" cy="38100"/>
            </a:xfrm>
            <a:custGeom>
              <a:avLst/>
              <a:gdLst>
                <a:gd name="connsiteX0" fmla="*/ 9041 w 133350"/>
                <a:gd name="connsiteY0" fmla="*/ 32926 h 38100"/>
                <a:gd name="connsiteX1" fmla="*/ 132866 w 133350"/>
                <a:gd name="connsiteY1" fmla="*/ 25306 h 38100"/>
                <a:gd name="connsiteX2" fmla="*/ 9041 w 133350"/>
                <a:gd name="connsiteY2" fmla="*/ 32926 h 38100"/>
              </a:gdLst>
              <a:ahLst/>
              <a:cxnLst>
                <a:cxn ang="0">
                  <a:pos x="connsiteX0" y="connsiteY0"/>
                </a:cxn>
                <a:cxn ang="0">
                  <a:pos x="connsiteX1" y="connsiteY1"/>
                </a:cxn>
                <a:cxn ang="0">
                  <a:pos x="connsiteX2" y="connsiteY2"/>
                </a:cxn>
              </a:cxnLst>
              <a:rect l="l" t="t" r="r" b="b"/>
              <a:pathLst>
                <a:path w="133350" h="38100">
                  <a:moveTo>
                    <a:pt x="9041" y="32926"/>
                  </a:moveTo>
                  <a:cubicBezTo>
                    <a:pt x="9993" y="32926"/>
                    <a:pt x="132866" y="37688"/>
                    <a:pt x="132866" y="25306"/>
                  </a:cubicBezTo>
                  <a:cubicBezTo>
                    <a:pt x="133819" y="-20414"/>
                    <a:pt x="-10961" y="34831"/>
                    <a:pt x="9041" y="3292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79" name="Freeform: Shape 2878">
              <a:extLst>
                <a:ext uri="{FF2B5EF4-FFF2-40B4-BE49-F238E27FC236}">
                  <a16:creationId xmlns:a16="http://schemas.microsoft.com/office/drawing/2014/main" xmlns="" id="{B686B843-020C-4396-9A72-B74356067B81}"/>
                </a:ext>
              </a:extLst>
            </p:cNvPr>
            <p:cNvSpPr/>
            <p:nvPr/>
          </p:nvSpPr>
          <p:spPr>
            <a:xfrm>
              <a:off x="10514798" y="5074436"/>
              <a:ext cx="152400" cy="47625"/>
            </a:xfrm>
            <a:custGeom>
              <a:avLst/>
              <a:gdLst>
                <a:gd name="connsiteX0" fmla="*/ 7620 w 152400"/>
                <a:gd name="connsiteY0" fmla="*/ 42243 h 47625"/>
                <a:gd name="connsiteX1" fmla="*/ 151448 w 152400"/>
                <a:gd name="connsiteY1" fmla="*/ 27956 h 47625"/>
                <a:gd name="connsiteX2" fmla="*/ 7620 w 152400"/>
                <a:gd name="connsiteY2" fmla="*/ 42243 h 47625"/>
              </a:gdLst>
              <a:ahLst/>
              <a:cxnLst>
                <a:cxn ang="0">
                  <a:pos x="connsiteX0" y="connsiteY0"/>
                </a:cxn>
                <a:cxn ang="0">
                  <a:pos x="connsiteX1" y="connsiteY1"/>
                </a:cxn>
                <a:cxn ang="0">
                  <a:pos x="connsiteX2" y="connsiteY2"/>
                </a:cxn>
              </a:cxnLst>
              <a:rect l="l" t="t" r="r" b="b"/>
              <a:pathLst>
                <a:path w="152400" h="47625">
                  <a:moveTo>
                    <a:pt x="7620" y="42243"/>
                  </a:moveTo>
                  <a:cubicBezTo>
                    <a:pt x="14288" y="29861"/>
                    <a:pt x="155258" y="43196"/>
                    <a:pt x="151448" y="27956"/>
                  </a:cubicBezTo>
                  <a:cubicBezTo>
                    <a:pt x="134303" y="-32052"/>
                    <a:pt x="-1905" y="58436"/>
                    <a:pt x="7620" y="422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80" name="Freeform: Shape 2879">
              <a:extLst>
                <a:ext uri="{FF2B5EF4-FFF2-40B4-BE49-F238E27FC236}">
                  <a16:creationId xmlns:a16="http://schemas.microsoft.com/office/drawing/2014/main" xmlns="" id="{7CAD1FAB-A942-4269-8192-CDA00AD1025D}"/>
                </a:ext>
              </a:extLst>
            </p:cNvPr>
            <p:cNvSpPr/>
            <p:nvPr/>
          </p:nvSpPr>
          <p:spPr>
            <a:xfrm>
              <a:off x="10693964" y="5055838"/>
              <a:ext cx="152400" cy="161925"/>
            </a:xfrm>
            <a:custGeom>
              <a:avLst/>
              <a:gdLst>
                <a:gd name="connsiteX0" fmla="*/ 127538 w 152400"/>
                <a:gd name="connsiteY0" fmla="*/ 34171 h 161925"/>
                <a:gd name="connsiteX1" fmla="*/ 17049 w 152400"/>
                <a:gd name="connsiteY1" fmla="*/ 59889 h 161925"/>
                <a:gd name="connsiteX2" fmla="*/ 151351 w 152400"/>
                <a:gd name="connsiteY2" fmla="*/ 145614 h 161925"/>
                <a:gd name="connsiteX3" fmla="*/ 38004 w 152400"/>
                <a:gd name="connsiteY3" fmla="*/ 59889 h 161925"/>
                <a:gd name="connsiteX4" fmla="*/ 127538 w 152400"/>
                <a:gd name="connsiteY4" fmla="*/ 34171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61925">
                  <a:moveTo>
                    <a:pt x="127538" y="34171"/>
                  </a:moveTo>
                  <a:cubicBezTo>
                    <a:pt x="143731" y="20836"/>
                    <a:pt x="48481" y="-31551"/>
                    <a:pt x="17049" y="59889"/>
                  </a:cubicBezTo>
                  <a:cubicBezTo>
                    <a:pt x="-36291" y="216099"/>
                    <a:pt x="142779" y="131326"/>
                    <a:pt x="151351" y="145614"/>
                  </a:cubicBezTo>
                  <a:cubicBezTo>
                    <a:pt x="132301" y="113229"/>
                    <a:pt x="-37244" y="205621"/>
                    <a:pt x="38004" y="59889"/>
                  </a:cubicBezTo>
                  <a:cubicBezTo>
                    <a:pt x="73246" y="-9644"/>
                    <a:pt x="117061" y="41791"/>
                    <a:pt x="127538" y="3417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81" name="Freeform: Shape 2880">
              <a:extLst>
                <a:ext uri="{FF2B5EF4-FFF2-40B4-BE49-F238E27FC236}">
                  <a16:creationId xmlns:a16="http://schemas.microsoft.com/office/drawing/2014/main" xmlns="" id="{F9608D94-7170-44A6-B0AA-D944E37BB5E4}"/>
                </a:ext>
              </a:extLst>
            </p:cNvPr>
            <p:cNvSpPr/>
            <p:nvPr/>
          </p:nvSpPr>
          <p:spPr>
            <a:xfrm>
              <a:off x="10914003" y="5022155"/>
              <a:ext cx="38100" cy="180975"/>
            </a:xfrm>
            <a:custGeom>
              <a:avLst/>
              <a:gdLst>
                <a:gd name="connsiteX0" fmla="*/ 7512 w 38100"/>
                <a:gd name="connsiteY0" fmla="*/ 7847 h 180975"/>
                <a:gd name="connsiteX1" fmla="*/ 18942 w 38100"/>
                <a:gd name="connsiteY1" fmla="*/ 173582 h 180975"/>
                <a:gd name="connsiteX2" fmla="*/ 36087 w 38100"/>
                <a:gd name="connsiteY2" fmla="*/ 151674 h 180975"/>
                <a:gd name="connsiteX3" fmla="*/ 15133 w 38100"/>
                <a:gd name="connsiteY3" fmla="*/ 164057 h 180975"/>
                <a:gd name="connsiteX4" fmla="*/ 7512 w 38100"/>
                <a:gd name="connsiteY4" fmla="*/ 7847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180975">
                  <a:moveTo>
                    <a:pt x="7512" y="7847"/>
                  </a:moveTo>
                  <a:cubicBezTo>
                    <a:pt x="6560" y="65949"/>
                    <a:pt x="6560" y="122147"/>
                    <a:pt x="18942" y="173582"/>
                  </a:cubicBezTo>
                  <a:cubicBezTo>
                    <a:pt x="19895" y="179297"/>
                    <a:pt x="46565" y="162152"/>
                    <a:pt x="36087" y="151674"/>
                  </a:cubicBezTo>
                  <a:cubicBezTo>
                    <a:pt x="25610" y="148817"/>
                    <a:pt x="18942" y="153579"/>
                    <a:pt x="15133" y="164057"/>
                  </a:cubicBezTo>
                  <a:cubicBezTo>
                    <a:pt x="55137" y="175487"/>
                    <a:pt x="7512" y="-5488"/>
                    <a:pt x="7512" y="78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82" name="Freeform: Shape 2881">
              <a:extLst>
                <a:ext uri="{FF2B5EF4-FFF2-40B4-BE49-F238E27FC236}">
                  <a16:creationId xmlns:a16="http://schemas.microsoft.com/office/drawing/2014/main" xmlns="" id="{3645C73C-FDAF-48B2-B0DA-D508B4B98A0B}"/>
                </a:ext>
              </a:extLst>
            </p:cNvPr>
            <p:cNvSpPr/>
            <p:nvPr/>
          </p:nvSpPr>
          <p:spPr>
            <a:xfrm>
              <a:off x="10987714" y="5017420"/>
              <a:ext cx="47625" cy="190500"/>
            </a:xfrm>
            <a:custGeom>
              <a:avLst/>
              <a:gdLst>
                <a:gd name="connsiteX0" fmla="*/ 7144 w 47625"/>
                <a:gd name="connsiteY0" fmla="*/ 7819 h 190500"/>
                <a:gd name="connsiteX1" fmla="*/ 38576 w 47625"/>
                <a:gd name="connsiteY1" fmla="*/ 188794 h 190500"/>
                <a:gd name="connsiteX2" fmla="*/ 7144 w 47625"/>
                <a:gd name="connsiteY2" fmla="*/ 7819 h 190500"/>
              </a:gdLst>
              <a:ahLst/>
              <a:cxnLst>
                <a:cxn ang="0">
                  <a:pos x="connsiteX0" y="connsiteY0"/>
                </a:cxn>
                <a:cxn ang="0">
                  <a:pos x="connsiteX1" y="connsiteY1"/>
                </a:cxn>
                <a:cxn ang="0">
                  <a:pos x="connsiteX2" y="connsiteY2"/>
                </a:cxn>
              </a:cxnLst>
              <a:rect l="l" t="t" r="r" b="b"/>
              <a:pathLst>
                <a:path w="47625" h="190500">
                  <a:moveTo>
                    <a:pt x="7144" y="7819"/>
                  </a:moveTo>
                  <a:cubicBezTo>
                    <a:pt x="7144" y="1151"/>
                    <a:pt x="10954" y="196414"/>
                    <a:pt x="38576" y="188794"/>
                  </a:cubicBezTo>
                  <a:cubicBezTo>
                    <a:pt x="60484" y="183079"/>
                    <a:pt x="7144" y="-5516"/>
                    <a:pt x="7144" y="78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83" name="Freeform: Shape 2882">
              <a:extLst>
                <a:ext uri="{FF2B5EF4-FFF2-40B4-BE49-F238E27FC236}">
                  <a16:creationId xmlns:a16="http://schemas.microsoft.com/office/drawing/2014/main" xmlns="" id="{D11D8B51-3EF7-4C19-9207-565E9B43176C}"/>
                </a:ext>
              </a:extLst>
            </p:cNvPr>
            <p:cNvSpPr/>
            <p:nvPr/>
          </p:nvSpPr>
          <p:spPr>
            <a:xfrm>
              <a:off x="10912959" y="5089769"/>
              <a:ext cx="123825" cy="38100"/>
            </a:xfrm>
            <a:custGeom>
              <a:avLst/>
              <a:gdLst>
                <a:gd name="connsiteX0" fmla="*/ 10462 w 123825"/>
                <a:gd name="connsiteY0" fmla="*/ 25958 h 38100"/>
                <a:gd name="connsiteX1" fmla="*/ 123809 w 123825"/>
                <a:gd name="connsiteY1" fmla="*/ 29768 h 38100"/>
                <a:gd name="connsiteX2" fmla="*/ 10462 w 123825"/>
                <a:gd name="connsiteY2" fmla="*/ 25958 h 38100"/>
              </a:gdLst>
              <a:ahLst/>
              <a:cxnLst>
                <a:cxn ang="0">
                  <a:pos x="connsiteX0" y="connsiteY0"/>
                </a:cxn>
                <a:cxn ang="0">
                  <a:pos x="connsiteX1" y="connsiteY1"/>
                </a:cxn>
                <a:cxn ang="0">
                  <a:pos x="connsiteX2" y="connsiteY2"/>
                </a:cxn>
              </a:cxnLst>
              <a:rect l="l" t="t" r="r" b="b"/>
              <a:pathLst>
                <a:path w="123825" h="38100">
                  <a:moveTo>
                    <a:pt x="10462" y="25958"/>
                  </a:moveTo>
                  <a:cubicBezTo>
                    <a:pt x="12367" y="25958"/>
                    <a:pt x="120952" y="39293"/>
                    <a:pt x="123809" y="29768"/>
                  </a:cubicBezTo>
                  <a:cubicBezTo>
                    <a:pt x="137144" y="-18810"/>
                    <a:pt x="-17161" y="25958"/>
                    <a:pt x="10462" y="259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84" name="Freeform: Shape 2883">
              <a:extLst>
                <a:ext uri="{FF2B5EF4-FFF2-40B4-BE49-F238E27FC236}">
                  <a16:creationId xmlns:a16="http://schemas.microsoft.com/office/drawing/2014/main" xmlns="" id="{10488CEE-F66B-43D8-B897-73808AADC094}"/>
                </a:ext>
              </a:extLst>
            </p:cNvPr>
            <p:cNvSpPr/>
            <p:nvPr/>
          </p:nvSpPr>
          <p:spPr>
            <a:xfrm>
              <a:off x="11041054" y="5178016"/>
              <a:ext cx="104775" cy="123825"/>
            </a:xfrm>
            <a:custGeom>
              <a:avLst/>
              <a:gdLst>
                <a:gd name="connsiteX0" fmla="*/ 30956 w 104775"/>
                <a:gd name="connsiteY0" fmla="*/ 17720 h 123825"/>
                <a:gd name="connsiteX1" fmla="*/ 63341 w 104775"/>
                <a:gd name="connsiteY1" fmla="*/ 12958 h 123825"/>
                <a:gd name="connsiteX2" fmla="*/ 80486 w 104775"/>
                <a:gd name="connsiteY2" fmla="*/ 77728 h 123825"/>
                <a:gd name="connsiteX3" fmla="*/ 7144 w 104775"/>
                <a:gd name="connsiteY3" fmla="*/ 119638 h 123825"/>
                <a:gd name="connsiteX4" fmla="*/ 71914 w 104775"/>
                <a:gd name="connsiteY4" fmla="*/ 46295 h 123825"/>
                <a:gd name="connsiteX5" fmla="*/ 30956 w 104775"/>
                <a:gd name="connsiteY5" fmla="*/ 1772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 h="123825">
                  <a:moveTo>
                    <a:pt x="30956" y="17720"/>
                  </a:moveTo>
                  <a:cubicBezTo>
                    <a:pt x="41434" y="15815"/>
                    <a:pt x="52864" y="14863"/>
                    <a:pt x="63341" y="12958"/>
                  </a:cubicBezTo>
                  <a:cubicBezTo>
                    <a:pt x="47149" y="-1330"/>
                    <a:pt x="71914" y="87253"/>
                    <a:pt x="80486" y="77728"/>
                  </a:cubicBezTo>
                  <a:cubicBezTo>
                    <a:pt x="76676" y="82490"/>
                    <a:pt x="7144" y="111065"/>
                    <a:pt x="7144" y="119638"/>
                  </a:cubicBezTo>
                  <a:cubicBezTo>
                    <a:pt x="7144" y="140593"/>
                    <a:pt x="175736" y="63440"/>
                    <a:pt x="71914" y="46295"/>
                  </a:cubicBezTo>
                  <a:cubicBezTo>
                    <a:pt x="70009" y="36770"/>
                    <a:pt x="68104" y="-14665"/>
                    <a:pt x="30956" y="17720"/>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2885" name="Graphic 2817">
            <a:extLst>
              <a:ext uri="{FF2B5EF4-FFF2-40B4-BE49-F238E27FC236}">
                <a16:creationId xmlns:a16="http://schemas.microsoft.com/office/drawing/2014/main" xmlns="" id="{860610B5-E833-4136-9DD3-0691E824BFCE}"/>
              </a:ext>
            </a:extLst>
          </p:cNvPr>
          <p:cNvGrpSpPr/>
          <p:nvPr/>
        </p:nvGrpSpPr>
        <p:grpSpPr>
          <a:xfrm rot="20854924">
            <a:off x="9207967" y="2468486"/>
            <a:ext cx="905513" cy="430194"/>
            <a:chOff x="7261309" y="4817393"/>
            <a:chExt cx="2867025" cy="1362075"/>
          </a:xfrm>
          <a:solidFill>
            <a:schemeClr val="accent4"/>
          </a:solidFill>
        </p:grpSpPr>
        <p:sp>
          <p:nvSpPr>
            <p:cNvPr id="2886" name="Freeform: Shape 2885">
              <a:extLst>
                <a:ext uri="{FF2B5EF4-FFF2-40B4-BE49-F238E27FC236}">
                  <a16:creationId xmlns:a16="http://schemas.microsoft.com/office/drawing/2014/main" xmlns="" id="{ED660E14-A2B0-4809-8449-4F49079BCDF9}"/>
                </a:ext>
              </a:extLst>
            </p:cNvPr>
            <p:cNvSpPr/>
            <p:nvPr/>
          </p:nvSpPr>
          <p:spPr>
            <a:xfrm>
              <a:off x="7562661" y="4838732"/>
              <a:ext cx="38100" cy="1343025"/>
            </a:xfrm>
            <a:custGeom>
              <a:avLst/>
              <a:gdLst>
                <a:gd name="connsiteX0" fmla="*/ 7258 w 38100"/>
                <a:gd name="connsiteY0" fmla="*/ 21524 h 1343025"/>
                <a:gd name="connsiteX1" fmla="*/ 7258 w 38100"/>
                <a:gd name="connsiteY1" fmla="*/ 719706 h 1343025"/>
                <a:gd name="connsiteX2" fmla="*/ 7258 w 38100"/>
                <a:gd name="connsiteY2" fmla="*/ 1057844 h 1343025"/>
                <a:gd name="connsiteX3" fmla="*/ 7258 w 38100"/>
                <a:gd name="connsiteY3" fmla="*/ 1227389 h 1343025"/>
                <a:gd name="connsiteX4" fmla="*/ 27261 w 38100"/>
                <a:gd name="connsiteY4" fmla="*/ 1333116 h 1343025"/>
                <a:gd name="connsiteX5" fmla="*/ 27261 w 38100"/>
                <a:gd name="connsiteY5" fmla="*/ 1163571 h 1343025"/>
                <a:gd name="connsiteX6" fmla="*/ 27261 w 38100"/>
                <a:gd name="connsiteY6" fmla="*/ 994026 h 1343025"/>
                <a:gd name="connsiteX7" fmla="*/ 27261 w 38100"/>
                <a:gd name="connsiteY7" fmla="*/ 655889 h 1343025"/>
                <a:gd name="connsiteX8" fmla="*/ 27261 w 38100"/>
                <a:gd name="connsiteY8" fmla="*/ 295844 h 1343025"/>
                <a:gd name="connsiteX9" fmla="*/ 27261 w 38100"/>
                <a:gd name="connsiteY9" fmla="*/ 126299 h 1343025"/>
                <a:gd name="connsiteX10" fmla="*/ 27261 w 38100"/>
                <a:gd name="connsiteY10" fmla="*/ 41526 h 1343025"/>
                <a:gd name="connsiteX11" fmla="*/ 7258 w 38100"/>
                <a:gd name="connsiteY11" fmla="*/ 21524 h 134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1343025">
                  <a:moveTo>
                    <a:pt x="7258" y="21524"/>
                  </a:moveTo>
                  <a:cubicBezTo>
                    <a:pt x="7258" y="253934"/>
                    <a:pt x="7258" y="487296"/>
                    <a:pt x="7258" y="719706"/>
                  </a:cubicBezTo>
                  <a:cubicBezTo>
                    <a:pt x="7258" y="832101"/>
                    <a:pt x="7258" y="945449"/>
                    <a:pt x="7258" y="1057844"/>
                  </a:cubicBezTo>
                  <a:cubicBezTo>
                    <a:pt x="7258" y="1114041"/>
                    <a:pt x="7258" y="1170239"/>
                    <a:pt x="7258" y="1227389"/>
                  </a:cubicBezTo>
                  <a:cubicBezTo>
                    <a:pt x="7258" y="1240724"/>
                    <a:pt x="4401" y="1370264"/>
                    <a:pt x="27261" y="1333116"/>
                  </a:cubicBezTo>
                  <a:cubicBezTo>
                    <a:pt x="46311" y="1302636"/>
                    <a:pt x="27261" y="1200719"/>
                    <a:pt x="27261" y="1163571"/>
                  </a:cubicBezTo>
                  <a:cubicBezTo>
                    <a:pt x="27261" y="1107374"/>
                    <a:pt x="27261" y="1051176"/>
                    <a:pt x="27261" y="994026"/>
                  </a:cubicBezTo>
                  <a:cubicBezTo>
                    <a:pt x="27261" y="881631"/>
                    <a:pt x="27261" y="768284"/>
                    <a:pt x="27261" y="655889"/>
                  </a:cubicBezTo>
                  <a:cubicBezTo>
                    <a:pt x="27261" y="535874"/>
                    <a:pt x="27261" y="415859"/>
                    <a:pt x="27261" y="295844"/>
                  </a:cubicBezTo>
                  <a:cubicBezTo>
                    <a:pt x="27261" y="239646"/>
                    <a:pt x="27261" y="183449"/>
                    <a:pt x="27261" y="126299"/>
                  </a:cubicBezTo>
                  <a:cubicBezTo>
                    <a:pt x="27261" y="103439"/>
                    <a:pt x="34881" y="63434"/>
                    <a:pt x="27261" y="41526"/>
                  </a:cubicBezTo>
                  <a:cubicBezTo>
                    <a:pt x="33928" y="61529"/>
                    <a:pt x="7258" y="-26101"/>
                    <a:pt x="7258" y="21524"/>
                  </a:cubicBezTo>
                  <a:close/>
                </a:path>
              </a:pathLst>
            </a:custGeom>
            <a:grpFill/>
            <a:ln w="9525" cap="flat">
              <a:noFill/>
              <a:prstDash val="solid"/>
              <a:miter/>
            </a:ln>
          </p:spPr>
          <p:txBody>
            <a:bodyPr rtlCol="0" anchor="ctr"/>
            <a:lstStyle/>
            <a:p>
              <a:endParaRPr lang="en-US"/>
            </a:p>
          </p:txBody>
        </p:sp>
        <p:sp>
          <p:nvSpPr>
            <p:cNvPr id="2887" name="Freeform: Shape 2886">
              <a:extLst>
                <a:ext uri="{FF2B5EF4-FFF2-40B4-BE49-F238E27FC236}">
                  <a16:creationId xmlns:a16="http://schemas.microsoft.com/office/drawing/2014/main" xmlns="" id="{4875FDA4-AFAF-49F8-B4F1-1FEC8195BAD4}"/>
                </a:ext>
              </a:extLst>
            </p:cNvPr>
            <p:cNvSpPr/>
            <p:nvPr/>
          </p:nvSpPr>
          <p:spPr>
            <a:xfrm>
              <a:off x="7528247" y="6134753"/>
              <a:ext cx="2333625" cy="47625"/>
            </a:xfrm>
            <a:custGeom>
              <a:avLst/>
              <a:gdLst>
                <a:gd name="connsiteX0" fmla="*/ 17859 w 2333625"/>
                <a:gd name="connsiteY0" fmla="*/ 41857 h 47625"/>
                <a:gd name="connsiteX1" fmla="*/ 1236107 w 2333625"/>
                <a:gd name="connsiteY1" fmla="*/ 41857 h 47625"/>
                <a:gd name="connsiteX2" fmla="*/ 1823799 w 2333625"/>
                <a:gd name="connsiteY2" fmla="*/ 41857 h 47625"/>
                <a:gd name="connsiteX3" fmla="*/ 2118122 w 2333625"/>
                <a:gd name="connsiteY3" fmla="*/ 41857 h 47625"/>
                <a:gd name="connsiteX4" fmla="*/ 2243852 w 2333625"/>
                <a:gd name="connsiteY4" fmla="*/ 41857 h 47625"/>
                <a:gd name="connsiteX5" fmla="*/ 2327672 w 2333625"/>
                <a:gd name="connsiteY5" fmla="*/ 18997 h 47625"/>
                <a:gd name="connsiteX6" fmla="*/ 2033349 w 2333625"/>
                <a:gd name="connsiteY6" fmla="*/ 18997 h 47625"/>
                <a:gd name="connsiteX7" fmla="*/ 1739027 w 2333625"/>
                <a:gd name="connsiteY7" fmla="*/ 18997 h 47625"/>
                <a:gd name="connsiteX8" fmla="*/ 1151334 w 2333625"/>
                <a:gd name="connsiteY8" fmla="*/ 18997 h 47625"/>
                <a:gd name="connsiteX9" fmla="*/ 563642 w 2333625"/>
                <a:gd name="connsiteY9" fmla="*/ 18997 h 47625"/>
                <a:gd name="connsiteX10" fmla="*/ 269319 w 2333625"/>
                <a:gd name="connsiteY10" fmla="*/ 18997 h 47625"/>
                <a:gd name="connsiteX11" fmla="*/ 101679 w 2333625"/>
                <a:gd name="connsiteY11" fmla="*/ 18997 h 47625"/>
                <a:gd name="connsiteX12" fmla="*/ 17859 w 2333625"/>
                <a:gd name="connsiteY12" fmla="*/ 18997 h 47625"/>
                <a:gd name="connsiteX13" fmla="*/ 17859 w 2333625"/>
                <a:gd name="connsiteY13" fmla="*/ 41857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3625" h="47625">
                  <a:moveTo>
                    <a:pt x="17859" y="41857"/>
                  </a:moveTo>
                  <a:cubicBezTo>
                    <a:pt x="423624" y="41857"/>
                    <a:pt x="829389" y="41857"/>
                    <a:pt x="1236107" y="41857"/>
                  </a:cubicBezTo>
                  <a:cubicBezTo>
                    <a:pt x="1432322" y="41857"/>
                    <a:pt x="1628537" y="41857"/>
                    <a:pt x="1823799" y="41857"/>
                  </a:cubicBezTo>
                  <a:cubicBezTo>
                    <a:pt x="1921907" y="41857"/>
                    <a:pt x="2020014" y="41857"/>
                    <a:pt x="2118122" y="41857"/>
                  </a:cubicBezTo>
                  <a:cubicBezTo>
                    <a:pt x="2160032" y="41857"/>
                    <a:pt x="2201942" y="41857"/>
                    <a:pt x="2243852" y="41857"/>
                  </a:cubicBezTo>
                  <a:cubicBezTo>
                    <a:pt x="2257187" y="41857"/>
                    <a:pt x="2365772" y="55192"/>
                    <a:pt x="2327672" y="18997"/>
                  </a:cubicBezTo>
                  <a:cubicBezTo>
                    <a:pt x="2299097" y="-7673"/>
                    <a:pt x="2076212" y="18997"/>
                    <a:pt x="2033349" y="18997"/>
                  </a:cubicBezTo>
                  <a:cubicBezTo>
                    <a:pt x="1935242" y="18997"/>
                    <a:pt x="1837134" y="18997"/>
                    <a:pt x="1739027" y="18997"/>
                  </a:cubicBezTo>
                  <a:cubicBezTo>
                    <a:pt x="1542812" y="18997"/>
                    <a:pt x="1346597" y="18997"/>
                    <a:pt x="1151334" y="18997"/>
                  </a:cubicBezTo>
                  <a:cubicBezTo>
                    <a:pt x="956072" y="18997"/>
                    <a:pt x="758904" y="18997"/>
                    <a:pt x="563642" y="18997"/>
                  </a:cubicBezTo>
                  <a:cubicBezTo>
                    <a:pt x="465534" y="18997"/>
                    <a:pt x="367427" y="18997"/>
                    <a:pt x="269319" y="18997"/>
                  </a:cubicBezTo>
                  <a:cubicBezTo>
                    <a:pt x="213122" y="18997"/>
                    <a:pt x="156924" y="18997"/>
                    <a:pt x="101679" y="18997"/>
                  </a:cubicBezTo>
                  <a:cubicBezTo>
                    <a:pt x="74057" y="18997"/>
                    <a:pt x="45482" y="18997"/>
                    <a:pt x="17859" y="18997"/>
                  </a:cubicBezTo>
                  <a:cubicBezTo>
                    <a:pt x="3572" y="26617"/>
                    <a:pt x="3572" y="34237"/>
                    <a:pt x="17859" y="41857"/>
                  </a:cubicBezTo>
                  <a:close/>
                </a:path>
              </a:pathLst>
            </a:custGeom>
            <a:grpFill/>
            <a:ln w="9525" cap="flat">
              <a:noFill/>
              <a:prstDash val="solid"/>
              <a:miter/>
            </a:ln>
          </p:spPr>
          <p:txBody>
            <a:bodyPr rtlCol="0" anchor="ctr"/>
            <a:lstStyle/>
            <a:p>
              <a:endParaRPr lang="en-US"/>
            </a:p>
          </p:txBody>
        </p:sp>
        <p:sp>
          <p:nvSpPr>
            <p:cNvPr id="2888" name="Freeform: Shape 2887">
              <a:extLst>
                <a:ext uri="{FF2B5EF4-FFF2-40B4-BE49-F238E27FC236}">
                  <a16:creationId xmlns:a16="http://schemas.microsoft.com/office/drawing/2014/main" xmlns="" id="{F272F2B9-272D-4F5D-A88A-5E15D252F0FE}"/>
                </a:ext>
              </a:extLst>
            </p:cNvPr>
            <p:cNvSpPr/>
            <p:nvPr/>
          </p:nvSpPr>
          <p:spPr>
            <a:xfrm>
              <a:off x="7534200" y="5445767"/>
              <a:ext cx="2438400" cy="19050"/>
            </a:xfrm>
            <a:custGeom>
              <a:avLst/>
              <a:gdLst>
                <a:gd name="connsiteX0" fmla="*/ 7144 w 2438400"/>
                <a:gd name="connsiteY0" fmla="*/ 19326 h 19050"/>
                <a:gd name="connsiteX1" fmla="*/ 2435066 w 2438400"/>
                <a:gd name="connsiteY1" fmla="*/ 13611 h 19050"/>
                <a:gd name="connsiteX2" fmla="*/ 1197769 w 2438400"/>
                <a:gd name="connsiteY2" fmla="*/ 7896 h 19050"/>
                <a:gd name="connsiteX3" fmla="*/ 560546 w 2438400"/>
                <a:gd name="connsiteY3" fmla="*/ 7896 h 19050"/>
                <a:gd name="connsiteX4" fmla="*/ 7144 w 2438400"/>
                <a:gd name="connsiteY4" fmla="*/ 1932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19050">
                  <a:moveTo>
                    <a:pt x="7144" y="19326"/>
                  </a:moveTo>
                  <a:cubicBezTo>
                    <a:pt x="210979" y="19326"/>
                    <a:pt x="2435066" y="24089"/>
                    <a:pt x="2435066" y="13611"/>
                  </a:cubicBezTo>
                  <a:cubicBezTo>
                    <a:pt x="2435066" y="4086"/>
                    <a:pt x="1304449" y="7896"/>
                    <a:pt x="1197769" y="7896"/>
                  </a:cubicBezTo>
                  <a:cubicBezTo>
                    <a:pt x="985361" y="7896"/>
                    <a:pt x="772954" y="7896"/>
                    <a:pt x="560546" y="7896"/>
                  </a:cubicBezTo>
                  <a:cubicBezTo>
                    <a:pt x="380524" y="8849"/>
                    <a:pt x="161449" y="19326"/>
                    <a:pt x="7144" y="19326"/>
                  </a:cubicBezTo>
                  <a:close/>
                </a:path>
              </a:pathLst>
            </a:custGeom>
            <a:grpFill/>
            <a:ln w="9525" cap="flat">
              <a:noFill/>
              <a:prstDash val="solid"/>
              <a:miter/>
            </a:ln>
          </p:spPr>
          <p:txBody>
            <a:bodyPr rtlCol="0" anchor="ctr"/>
            <a:lstStyle/>
            <a:p>
              <a:endParaRPr lang="en-US"/>
            </a:p>
          </p:txBody>
        </p:sp>
        <p:sp>
          <p:nvSpPr>
            <p:cNvPr id="2889" name="Freeform: Shape 2888">
              <a:extLst>
                <a:ext uri="{FF2B5EF4-FFF2-40B4-BE49-F238E27FC236}">
                  <a16:creationId xmlns:a16="http://schemas.microsoft.com/office/drawing/2014/main" xmlns="" id="{F25C0CD8-EEEA-48CF-A8D4-C0B576156C3D}"/>
                </a:ext>
              </a:extLst>
            </p:cNvPr>
            <p:cNvSpPr/>
            <p:nvPr/>
          </p:nvSpPr>
          <p:spPr>
            <a:xfrm>
              <a:off x="7533827" y="5245358"/>
              <a:ext cx="142875" cy="19050"/>
            </a:xfrm>
            <a:custGeom>
              <a:avLst/>
              <a:gdLst>
                <a:gd name="connsiteX0" fmla="*/ 7517 w 142875"/>
                <a:gd name="connsiteY0" fmla="*/ 19710 h 19050"/>
                <a:gd name="connsiteX1" fmla="*/ 140867 w 142875"/>
                <a:gd name="connsiteY1" fmla="*/ 14947 h 19050"/>
                <a:gd name="connsiteX2" fmla="*/ 7517 w 142875"/>
                <a:gd name="connsiteY2" fmla="*/ 19710 h 19050"/>
              </a:gdLst>
              <a:ahLst/>
              <a:cxnLst>
                <a:cxn ang="0">
                  <a:pos x="connsiteX0" y="connsiteY0"/>
                </a:cxn>
                <a:cxn ang="0">
                  <a:pos x="connsiteX1" y="connsiteY1"/>
                </a:cxn>
                <a:cxn ang="0">
                  <a:pos x="connsiteX2" y="connsiteY2"/>
                </a:cxn>
              </a:cxnLst>
              <a:rect l="l" t="t" r="r" b="b"/>
              <a:pathLst>
                <a:path w="142875" h="19050">
                  <a:moveTo>
                    <a:pt x="7517" y="19710"/>
                  </a:moveTo>
                  <a:cubicBezTo>
                    <a:pt x="17995" y="19710"/>
                    <a:pt x="140867" y="23520"/>
                    <a:pt x="140867" y="14947"/>
                  </a:cubicBezTo>
                  <a:cubicBezTo>
                    <a:pt x="140867" y="-5055"/>
                    <a:pt x="-1055" y="19710"/>
                    <a:pt x="7517" y="19710"/>
                  </a:cubicBezTo>
                  <a:close/>
                </a:path>
              </a:pathLst>
            </a:custGeom>
            <a:grpFill/>
            <a:ln w="9525" cap="flat">
              <a:noFill/>
              <a:prstDash val="solid"/>
              <a:miter/>
            </a:ln>
          </p:spPr>
          <p:txBody>
            <a:bodyPr rtlCol="0" anchor="ctr"/>
            <a:lstStyle/>
            <a:p>
              <a:endParaRPr lang="en-US"/>
            </a:p>
          </p:txBody>
        </p:sp>
        <p:sp>
          <p:nvSpPr>
            <p:cNvPr id="2890" name="Freeform: Shape 2889">
              <a:extLst>
                <a:ext uri="{FF2B5EF4-FFF2-40B4-BE49-F238E27FC236}">
                  <a16:creationId xmlns:a16="http://schemas.microsoft.com/office/drawing/2014/main" xmlns="" id="{8D227D60-7C27-4DC3-9406-5049CBC21FEB}"/>
                </a:ext>
              </a:extLst>
            </p:cNvPr>
            <p:cNvSpPr/>
            <p:nvPr/>
          </p:nvSpPr>
          <p:spPr>
            <a:xfrm>
              <a:off x="7533827" y="5044798"/>
              <a:ext cx="142875" cy="19050"/>
            </a:xfrm>
            <a:custGeom>
              <a:avLst/>
              <a:gdLst>
                <a:gd name="connsiteX0" fmla="*/ 7517 w 142875"/>
                <a:gd name="connsiteY0" fmla="*/ 19293 h 19050"/>
                <a:gd name="connsiteX1" fmla="*/ 140867 w 142875"/>
                <a:gd name="connsiteY1" fmla="*/ 14530 h 19050"/>
                <a:gd name="connsiteX2" fmla="*/ 7517 w 142875"/>
                <a:gd name="connsiteY2" fmla="*/ 19293 h 19050"/>
              </a:gdLst>
              <a:ahLst/>
              <a:cxnLst>
                <a:cxn ang="0">
                  <a:pos x="connsiteX0" y="connsiteY0"/>
                </a:cxn>
                <a:cxn ang="0">
                  <a:pos x="connsiteX1" y="connsiteY1"/>
                </a:cxn>
                <a:cxn ang="0">
                  <a:pos x="connsiteX2" y="connsiteY2"/>
                </a:cxn>
              </a:cxnLst>
              <a:rect l="l" t="t" r="r" b="b"/>
              <a:pathLst>
                <a:path w="142875" h="19050">
                  <a:moveTo>
                    <a:pt x="7517" y="19293"/>
                  </a:moveTo>
                  <a:cubicBezTo>
                    <a:pt x="17995" y="19293"/>
                    <a:pt x="140867" y="23103"/>
                    <a:pt x="140867" y="14530"/>
                  </a:cubicBezTo>
                  <a:cubicBezTo>
                    <a:pt x="140867" y="-4520"/>
                    <a:pt x="-1055" y="19293"/>
                    <a:pt x="7517" y="19293"/>
                  </a:cubicBezTo>
                  <a:close/>
                </a:path>
              </a:pathLst>
            </a:custGeom>
            <a:grpFill/>
            <a:ln w="9525" cap="flat">
              <a:noFill/>
              <a:prstDash val="solid"/>
              <a:miter/>
            </a:ln>
          </p:spPr>
          <p:txBody>
            <a:bodyPr rtlCol="0" anchor="ctr"/>
            <a:lstStyle/>
            <a:p>
              <a:endParaRPr lang="en-US"/>
            </a:p>
          </p:txBody>
        </p:sp>
        <p:sp>
          <p:nvSpPr>
            <p:cNvPr id="2891" name="Freeform: Shape 2890">
              <a:extLst>
                <a:ext uri="{FF2B5EF4-FFF2-40B4-BE49-F238E27FC236}">
                  <a16:creationId xmlns:a16="http://schemas.microsoft.com/office/drawing/2014/main" xmlns="" id="{9069A5FC-BF4A-42A9-B1D4-06A4B97CAE4D}"/>
                </a:ext>
              </a:extLst>
            </p:cNvPr>
            <p:cNvSpPr/>
            <p:nvPr/>
          </p:nvSpPr>
          <p:spPr>
            <a:xfrm>
              <a:off x="7524262" y="5680531"/>
              <a:ext cx="133350" cy="19050"/>
            </a:xfrm>
            <a:custGeom>
              <a:avLst/>
              <a:gdLst>
                <a:gd name="connsiteX0" fmla="*/ 7557 w 133350"/>
                <a:gd name="connsiteY0" fmla="*/ 18877 h 19050"/>
                <a:gd name="connsiteX1" fmla="*/ 126620 w 133350"/>
                <a:gd name="connsiteY1" fmla="*/ 14114 h 19050"/>
                <a:gd name="connsiteX2" fmla="*/ 7557 w 133350"/>
                <a:gd name="connsiteY2" fmla="*/ 18877 h 19050"/>
              </a:gdLst>
              <a:ahLst/>
              <a:cxnLst>
                <a:cxn ang="0">
                  <a:pos x="connsiteX0" y="connsiteY0"/>
                </a:cxn>
                <a:cxn ang="0">
                  <a:pos x="connsiteX1" y="connsiteY1"/>
                </a:cxn>
                <a:cxn ang="0">
                  <a:pos x="connsiteX2" y="connsiteY2"/>
                </a:cxn>
              </a:cxnLst>
              <a:rect l="l" t="t" r="r" b="b"/>
              <a:pathLst>
                <a:path w="133350" h="19050">
                  <a:moveTo>
                    <a:pt x="7557" y="18877"/>
                  </a:moveTo>
                  <a:cubicBezTo>
                    <a:pt x="18987" y="18877"/>
                    <a:pt x="126620" y="22687"/>
                    <a:pt x="126620" y="14114"/>
                  </a:cubicBezTo>
                  <a:cubicBezTo>
                    <a:pt x="126620" y="-3983"/>
                    <a:pt x="-1015" y="18877"/>
                    <a:pt x="7557" y="18877"/>
                  </a:cubicBezTo>
                  <a:close/>
                </a:path>
              </a:pathLst>
            </a:custGeom>
            <a:grpFill/>
            <a:ln w="9525" cap="flat">
              <a:noFill/>
              <a:prstDash val="solid"/>
              <a:miter/>
            </a:ln>
          </p:spPr>
          <p:txBody>
            <a:bodyPr rtlCol="0" anchor="ctr"/>
            <a:lstStyle/>
            <a:p>
              <a:endParaRPr lang="en-US"/>
            </a:p>
          </p:txBody>
        </p:sp>
        <p:sp>
          <p:nvSpPr>
            <p:cNvPr id="2892" name="Freeform: Shape 2891">
              <a:extLst>
                <a:ext uri="{FF2B5EF4-FFF2-40B4-BE49-F238E27FC236}">
                  <a16:creationId xmlns:a16="http://schemas.microsoft.com/office/drawing/2014/main" xmlns="" id="{7E8FC42A-B707-4010-80D4-3AC62A68BE3C}"/>
                </a:ext>
              </a:extLst>
            </p:cNvPr>
            <p:cNvSpPr/>
            <p:nvPr/>
          </p:nvSpPr>
          <p:spPr>
            <a:xfrm>
              <a:off x="7524262" y="5893475"/>
              <a:ext cx="133350" cy="19050"/>
            </a:xfrm>
            <a:custGeom>
              <a:avLst/>
              <a:gdLst>
                <a:gd name="connsiteX0" fmla="*/ 7557 w 133350"/>
                <a:gd name="connsiteY0" fmla="*/ 19293 h 19050"/>
                <a:gd name="connsiteX1" fmla="*/ 126620 w 133350"/>
                <a:gd name="connsiteY1" fmla="*/ 14530 h 19050"/>
                <a:gd name="connsiteX2" fmla="*/ 7557 w 133350"/>
                <a:gd name="connsiteY2" fmla="*/ 19293 h 19050"/>
              </a:gdLst>
              <a:ahLst/>
              <a:cxnLst>
                <a:cxn ang="0">
                  <a:pos x="connsiteX0" y="connsiteY0"/>
                </a:cxn>
                <a:cxn ang="0">
                  <a:pos x="connsiteX1" y="connsiteY1"/>
                </a:cxn>
                <a:cxn ang="0">
                  <a:pos x="connsiteX2" y="connsiteY2"/>
                </a:cxn>
              </a:cxnLst>
              <a:rect l="l" t="t" r="r" b="b"/>
              <a:pathLst>
                <a:path w="133350" h="19050">
                  <a:moveTo>
                    <a:pt x="7557" y="19293"/>
                  </a:moveTo>
                  <a:cubicBezTo>
                    <a:pt x="18987" y="19293"/>
                    <a:pt x="126620" y="23103"/>
                    <a:pt x="126620" y="14530"/>
                  </a:cubicBezTo>
                  <a:cubicBezTo>
                    <a:pt x="126620" y="-4520"/>
                    <a:pt x="-1015" y="19293"/>
                    <a:pt x="7557" y="19293"/>
                  </a:cubicBezTo>
                  <a:close/>
                </a:path>
              </a:pathLst>
            </a:custGeom>
            <a:grpFill/>
            <a:ln w="9525" cap="flat">
              <a:noFill/>
              <a:prstDash val="solid"/>
              <a:miter/>
            </a:ln>
          </p:spPr>
          <p:txBody>
            <a:bodyPr rtlCol="0" anchor="ctr"/>
            <a:lstStyle/>
            <a:p>
              <a:endParaRPr lang="en-US"/>
            </a:p>
          </p:txBody>
        </p:sp>
        <p:sp>
          <p:nvSpPr>
            <p:cNvPr id="2893" name="Freeform: Shape 2892">
              <a:extLst>
                <a:ext uri="{FF2B5EF4-FFF2-40B4-BE49-F238E27FC236}">
                  <a16:creationId xmlns:a16="http://schemas.microsoft.com/office/drawing/2014/main" xmlns="" id="{5ACA0FD2-4F5B-4C27-8503-DB86BC5B1BC4}"/>
                </a:ext>
              </a:extLst>
            </p:cNvPr>
            <p:cNvSpPr/>
            <p:nvPr/>
          </p:nvSpPr>
          <p:spPr>
            <a:xfrm>
              <a:off x="7519028" y="5040754"/>
              <a:ext cx="2295525" cy="657225"/>
            </a:xfrm>
            <a:custGeom>
              <a:avLst/>
              <a:gdLst>
                <a:gd name="connsiteX0" fmla="*/ 19458 w 2295525"/>
                <a:gd name="connsiteY0" fmla="*/ 21431 h 657225"/>
                <a:gd name="connsiteX1" fmla="*/ 430938 w 2295525"/>
                <a:gd name="connsiteY1" fmla="*/ 354806 h 657225"/>
                <a:gd name="connsiteX2" fmla="*/ 925286 w 2295525"/>
                <a:gd name="connsiteY2" fmla="*/ 526256 h 657225"/>
                <a:gd name="connsiteX3" fmla="*/ 1546316 w 2295525"/>
                <a:gd name="connsiteY3" fmla="*/ 217646 h 657225"/>
                <a:gd name="connsiteX4" fmla="*/ 1988276 w 2295525"/>
                <a:gd name="connsiteY4" fmla="*/ 426244 h 657225"/>
                <a:gd name="connsiteX5" fmla="*/ 2199731 w 2295525"/>
                <a:gd name="connsiteY5" fmla="*/ 605314 h 657225"/>
                <a:gd name="connsiteX6" fmla="*/ 2289266 w 2295525"/>
                <a:gd name="connsiteY6" fmla="*/ 648176 h 657225"/>
                <a:gd name="connsiteX7" fmla="*/ 2171156 w 2295525"/>
                <a:gd name="connsiteY7" fmla="*/ 557689 h 657225"/>
                <a:gd name="connsiteX8" fmla="*/ 1709193 w 2295525"/>
                <a:gd name="connsiteY8" fmla="*/ 193834 h 657225"/>
                <a:gd name="connsiteX9" fmla="*/ 995771 w 2295525"/>
                <a:gd name="connsiteY9" fmla="*/ 551974 h 657225"/>
                <a:gd name="connsiteX10" fmla="*/ 569051 w 2295525"/>
                <a:gd name="connsiteY10" fmla="*/ 443389 h 657225"/>
                <a:gd name="connsiteX11" fmla="*/ 276633 w 2295525"/>
                <a:gd name="connsiteY11" fmla="*/ 124301 h 657225"/>
                <a:gd name="connsiteX12" fmla="*/ 135663 w 2295525"/>
                <a:gd name="connsiteY12" fmla="*/ 32861 h 657225"/>
                <a:gd name="connsiteX13" fmla="*/ 57558 w 2295525"/>
                <a:gd name="connsiteY13" fmla="*/ 7144 h 657225"/>
                <a:gd name="connsiteX14" fmla="*/ 19458 w 2295525"/>
                <a:gd name="connsiteY14" fmla="*/ 21431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95525" h="657225">
                  <a:moveTo>
                    <a:pt x="19458" y="21431"/>
                  </a:moveTo>
                  <a:cubicBezTo>
                    <a:pt x="193766" y="62389"/>
                    <a:pt x="310923" y="233839"/>
                    <a:pt x="430938" y="354806"/>
                  </a:cubicBezTo>
                  <a:cubicBezTo>
                    <a:pt x="574766" y="498634"/>
                    <a:pt x="718593" y="583406"/>
                    <a:pt x="925286" y="526256"/>
                  </a:cubicBezTo>
                  <a:cubicBezTo>
                    <a:pt x="1151981" y="463391"/>
                    <a:pt x="1308191" y="239554"/>
                    <a:pt x="1546316" y="217646"/>
                  </a:cubicBezTo>
                  <a:cubicBezTo>
                    <a:pt x="1722528" y="201454"/>
                    <a:pt x="1863498" y="315754"/>
                    <a:pt x="1988276" y="426244"/>
                  </a:cubicBezTo>
                  <a:cubicBezTo>
                    <a:pt x="2056856" y="487204"/>
                    <a:pt x="2124483" y="551974"/>
                    <a:pt x="2199731" y="605314"/>
                  </a:cubicBezTo>
                  <a:cubicBezTo>
                    <a:pt x="2217828" y="617696"/>
                    <a:pt x="2270216" y="665321"/>
                    <a:pt x="2289266" y="648176"/>
                  </a:cubicBezTo>
                  <a:cubicBezTo>
                    <a:pt x="2297838" y="640556"/>
                    <a:pt x="2185443" y="569119"/>
                    <a:pt x="2171156" y="557689"/>
                  </a:cubicBezTo>
                  <a:cubicBezTo>
                    <a:pt x="2019708" y="441484"/>
                    <a:pt x="1896836" y="254794"/>
                    <a:pt x="1709193" y="193834"/>
                  </a:cubicBezTo>
                  <a:cubicBezTo>
                    <a:pt x="1367246" y="83344"/>
                    <a:pt x="1237706" y="412909"/>
                    <a:pt x="995771" y="551974"/>
                  </a:cubicBezTo>
                  <a:cubicBezTo>
                    <a:pt x="841466" y="641509"/>
                    <a:pt x="688113" y="550069"/>
                    <a:pt x="569051" y="443389"/>
                  </a:cubicBezTo>
                  <a:cubicBezTo>
                    <a:pt x="460466" y="346234"/>
                    <a:pt x="381408" y="224314"/>
                    <a:pt x="276633" y="124301"/>
                  </a:cubicBezTo>
                  <a:cubicBezTo>
                    <a:pt x="234723" y="85249"/>
                    <a:pt x="189003" y="53816"/>
                    <a:pt x="135663" y="32861"/>
                  </a:cubicBezTo>
                  <a:cubicBezTo>
                    <a:pt x="112803" y="23336"/>
                    <a:pt x="82323" y="10001"/>
                    <a:pt x="57558" y="7144"/>
                  </a:cubicBezTo>
                  <a:cubicBezTo>
                    <a:pt x="63273" y="8096"/>
                    <a:pt x="-24357" y="10954"/>
                    <a:pt x="19458" y="21431"/>
                  </a:cubicBezTo>
                  <a:close/>
                </a:path>
              </a:pathLst>
            </a:custGeom>
            <a:grpFill/>
            <a:ln w="9525" cap="flat">
              <a:noFill/>
              <a:prstDash val="solid"/>
              <a:miter/>
            </a:ln>
          </p:spPr>
          <p:txBody>
            <a:bodyPr rtlCol="0" anchor="ctr"/>
            <a:lstStyle/>
            <a:p>
              <a:endParaRPr lang="en-US"/>
            </a:p>
          </p:txBody>
        </p:sp>
        <p:sp>
          <p:nvSpPr>
            <p:cNvPr id="2894" name="Freeform: Shape 2893">
              <a:extLst>
                <a:ext uri="{FF2B5EF4-FFF2-40B4-BE49-F238E27FC236}">
                  <a16:creationId xmlns:a16="http://schemas.microsoft.com/office/drawing/2014/main" xmlns="" id="{AB2141B1-3E18-4B9D-A9E1-1275F2ACE280}"/>
                </a:ext>
              </a:extLst>
            </p:cNvPr>
            <p:cNvSpPr/>
            <p:nvPr/>
          </p:nvSpPr>
          <p:spPr>
            <a:xfrm>
              <a:off x="7585549" y="5146195"/>
              <a:ext cx="2324100" cy="1028700"/>
            </a:xfrm>
            <a:custGeom>
              <a:avLst/>
              <a:gdLst>
                <a:gd name="connsiteX0" fmla="*/ 8182 w 2324100"/>
                <a:gd name="connsiteY0" fmla="*/ 1024700 h 1028700"/>
                <a:gd name="connsiteX1" fmla="*/ 509197 w 2324100"/>
                <a:gd name="connsiteY1" fmla="*/ 98870 h 1028700"/>
                <a:gd name="connsiteX2" fmla="*/ 1117845 w 2324100"/>
                <a:gd name="connsiteY2" fmla="*/ 185548 h 1028700"/>
                <a:gd name="connsiteX3" fmla="*/ 1664580 w 2324100"/>
                <a:gd name="connsiteY3" fmla="*/ 556070 h 1028700"/>
                <a:gd name="connsiteX4" fmla="*/ 1962712 w 2324100"/>
                <a:gd name="connsiteY4" fmla="*/ 291275 h 1028700"/>
                <a:gd name="connsiteX5" fmla="*/ 2124637 w 2324100"/>
                <a:gd name="connsiteY5" fmla="*/ 156020 h 1028700"/>
                <a:gd name="connsiteX6" fmla="*/ 2318947 w 2324100"/>
                <a:gd name="connsiteY6" fmla="*/ 83630 h 1028700"/>
                <a:gd name="connsiteX7" fmla="*/ 1997955 w 2324100"/>
                <a:gd name="connsiteY7" fmla="*/ 213170 h 1028700"/>
                <a:gd name="connsiteX8" fmla="*/ 1738875 w 2324100"/>
                <a:gd name="connsiteY8" fmla="*/ 480823 h 1028700"/>
                <a:gd name="connsiteX9" fmla="*/ 1285485 w 2324100"/>
                <a:gd name="connsiteY9" fmla="*/ 333185 h 1028700"/>
                <a:gd name="connsiteX10" fmla="*/ 854955 w 2324100"/>
                <a:gd name="connsiteY10" fmla="*/ 27433 h 1028700"/>
                <a:gd name="connsiteX11" fmla="*/ 290122 w 2324100"/>
                <a:gd name="connsiteY11" fmla="*/ 327470 h 1028700"/>
                <a:gd name="connsiteX12" fmla="*/ 108195 w 2324100"/>
                <a:gd name="connsiteY12" fmla="*/ 693230 h 1028700"/>
                <a:gd name="connsiteX13" fmla="*/ 45330 w 2324100"/>
                <a:gd name="connsiteY13" fmla="*/ 873253 h 1028700"/>
                <a:gd name="connsiteX14" fmla="*/ 15802 w 2324100"/>
                <a:gd name="connsiteY14" fmla="*/ 965645 h 1028700"/>
                <a:gd name="connsiteX15" fmla="*/ 8182 w 2324100"/>
                <a:gd name="connsiteY15" fmla="*/ 1024700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24100" h="1028700">
                  <a:moveTo>
                    <a:pt x="8182" y="1024700"/>
                  </a:moveTo>
                  <a:cubicBezTo>
                    <a:pt x="109147" y="700850"/>
                    <a:pt x="241545" y="326518"/>
                    <a:pt x="509197" y="98870"/>
                  </a:cubicBezTo>
                  <a:cubicBezTo>
                    <a:pt x="715890" y="-77342"/>
                    <a:pt x="938775" y="27433"/>
                    <a:pt x="1117845" y="185548"/>
                  </a:cubicBezTo>
                  <a:cubicBezTo>
                    <a:pt x="1253100" y="305563"/>
                    <a:pt x="1450267" y="621793"/>
                    <a:pt x="1664580" y="556070"/>
                  </a:cubicBezTo>
                  <a:cubicBezTo>
                    <a:pt x="1783642" y="518923"/>
                    <a:pt x="1879845" y="377000"/>
                    <a:pt x="1962712" y="291275"/>
                  </a:cubicBezTo>
                  <a:cubicBezTo>
                    <a:pt x="2012242" y="240793"/>
                    <a:pt x="2063677" y="192215"/>
                    <a:pt x="2124637" y="156020"/>
                  </a:cubicBezTo>
                  <a:cubicBezTo>
                    <a:pt x="2142735" y="145543"/>
                    <a:pt x="2316090" y="73153"/>
                    <a:pt x="2318947" y="83630"/>
                  </a:cubicBezTo>
                  <a:cubicBezTo>
                    <a:pt x="2303707" y="28385"/>
                    <a:pt x="2023672" y="190310"/>
                    <a:pt x="1997955" y="213170"/>
                  </a:cubicBezTo>
                  <a:cubicBezTo>
                    <a:pt x="1904610" y="295085"/>
                    <a:pt x="1848412" y="417005"/>
                    <a:pt x="1738875" y="480823"/>
                  </a:cubicBezTo>
                  <a:cubicBezTo>
                    <a:pt x="1567425" y="580835"/>
                    <a:pt x="1406452" y="448438"/>
                    <a:pt x="1285485" y="333185"/>
                  </a:cubicBezTo>
                  <a:cubicBezTo>
                    <a:pt x="1162612" y="216028"/>
                    <a:pt x="1036882" y="44578"/>
                    <a:pt x="854955" y="27433"/>
                  </a:cubicBezTo>
                  <a:cubicBezTo>
                    <a:pt x="615877" y="3620"/>
                    <a:pt x="420615" y="137923"/>
                    <a:pt x="290122" y="327470"/>
                  </a:cubicBezTo>
                  <a:cubicBezTo>
                    <a:pt x="212970" y="439865"/>
                    <a:pt x="156772" y="565595"/>
                    <a:pt x="108195" y="693230"/>
                  </a:cubicBezTo>
                  <a:cubicBezTo>
                    <a:pt x="85335" y="752285"/>
                    <a:pt x="65332" y="813245"/>
                    <a:pt x="45330" y="873253"/>
                  </a:cubicBezTo>
                  <a:cubicBezTo>
                    <a:pt x="34852" y="903733"/>
                    <a:pt x="25327" y="935165"/>
                    <a:pt x="15802" y="965645"/>
                  </a:cubicBezTo>
                  <a:cubicBezTo>
                    <a:pt x="11992" y="978028"/>
                    <a:pt x="4372" y="1038988"/>
                    <a:pt x="8182" y="1024700"/>
                  </a:cubicBezTo>
                  <a:close/>
                </a:path>
              </a:pathLst>
            </a:custGeom>
            <a:grpFill/>
            <a:ln w="9525" cap="flat">
              <a:noFill/>
              <a:prstDash val="solid"/>
              <a:miter/>
            </a:ln>
          </p:spPr>
          <p:txBody>
            <a:bodyPr rtlCol="0" anchor="ctr"/>
            <a:lstStyle/>
            <a:p>
              <a:endParaRPr lang="en-US"/>
            </a:p>
          </p:txBody>
        </p:sp>
        <p:sp>
          <p:nvSpPr>
            <p:cNvPr id="2895" name="Freeform: Shape 2894">
              <a:extLst>
                <a:ext uri="{FF2B5EF4-FFF2-40B4-BE49-F238E27FC236}">
                  <a16:creationId xmlns:a16="http://schemas.microsoft.com/office/drawing/2014/main" xmlns="" id="{B09A5C9A-3599-43A6-9EB8-D69D7E22609F}"/>
                </a:ext>
              </a:extLst>
            </p:cNvPr>
            <p:cNvSpPr/>
            <p:nvPr/>
          </p:nvSpPr>
          <p:spPr>
            <a:xfrm>
              <a:off x="7829348" y="5432432"/>
              <a:ext cx="28575" cy="66675"/>
            </a:xfrm>
            <a:custGeom>
              <a:avLst/>
              <a:gdLst>
                <a:gd name="connsiteX0" fmla="*/ 8224 w 28575"/>
                <a:gd name="connsiteY0" fmla="*/ 9801 h 66675"/>
                <a:gd name="connsiteX1" fmla="*/ 13939 w 28575"/>
                <a:gd name="connsiteY1" fmla="*/ 64093 h 66675"/>
                <a:gd name="connsiteX2" fmla="*/ 8224 w 28575"/>
                <a:gd name="connsiteY2" fmla="*/ 9801 h 66675"/>
              </a:gdLst>
              <a:ahLst/>
              <a:cxnLst>
                <a:cxn ang="0">
                  <a:pos x="connsiteX0" y="connsiteY0"/>
                </a:cxn>
                <a:cxn ang="0">
                  <a:pos x="connsiteX1" y="connsiteY1"/>
                </a:cxn>
                <a:cxn ang="0">
                  <a:pos x="connsiteX2" y="connsiteY2"/>
                </a:cxn>
              </a:cxnLst>
              <a:rect l="l" t="t" r="r" b="b"/>
              <a:pathLst>
                <a:path w="28575" h="66675">
                  <a:moveTo>
                    <a:pt x="8224" y="9801"/>
                  </a:moveTo>
                  <a:cubicBezTo>
                    <a:pt x="8224" y="11706"/>
                    <a:pt x="3461" y="64093"/>
                    <a:pt x="13939" y="64093"/>
                  </a:cubicBezTo>
                  <a:cubicBezTo>
                    <a:pt x="40609" y="64093"/>
                    <a:pt x="8224" y="-7344"/>
                    <a:pt x="8224" y="9801"/>
                  </a:cubicBezTo>
                  <a:close/>
                </a:path>
              </a:pathLst>
            </a:custGeom>
            <a:grpFill/>
            <a:ln w="9525" cap="flat">
              <a:noFill/>
              <a:prstDash val="solid"/>
              <a:miter/>
            </a:ln>
          </p:spPr>
          <p:txBody>
            <a:bodyPr rtlCol="0" anchor="ctr"/>
            <a:lstStyle/>
            <a:p>
              <a:endParaRPr lang="en-US"/>
            </a:p>
          </p:txBody>
        </p:sp>
        <p:sp>
          <p:nvSpPr>
            <p:cNvPr id="2896" name="Freeform: Shape 2895">
              <a:extLst>
                <a:ext uri="{FF2B5EF4-FFF2-40B4-BE49-F238E27FC236}">
                  <a16:creationId xmlns:a16="http://schemas.microsoft.com/office/drawing/2014/main" xmlns="" id="{751C9376-AF24-4158-9F99-235BF1BF49C9}"/>
                </a:ext>
              </a:extLst>
            </p:cNvPr>
            <p:cNvSpPr/>
            <p:nvPr/>
          </p:nvSpPr>
          <p:spPr>
            <a:xfrm>
              <a:off x="8163041" y="5434305"/>
              <a:ext cx="28575" cy="47625"/>
            </a:xfrm>
            <a:custGeom>
              <a:avLst/>
              <a:gdLst>
                <a:gd name="connsiteX0" fmla="*/ 11716 w 28575"/>
                <a:gd name="connsiteY0" fmla="*/ 10785 h 47625"/>
                <a:gd name="connsiteX1" fmla="*/ 17431 w 28575"/>
                <a:gd name="connsiteY1" fmla="*/ 47933 h 47625"/>
                <a:gd name="connsiteX2" fmla="*/ 11716 w 28575"/>
                <a:gd name="connsiteY2" fmla="*/ 10785 h 47625"/>
              </a:gdLst>
              <a:ahLst/>
              <a:cxnLst>
                <a:cxn ang="0">
                  <a:pos x="connsiteX0" y="connsiteY0"/>
                </a:cxn>
                <a:cxn ang="0">
                  <a:pos x="connsiteX1" y="connsiteY1"/>
                </a:cxn>
                <a:cxn ang="0">
                  <a:pos x="connsiteX2" y="connsiteY2"/>
                </a:cxn>
              </a:cxnLst>
              <a:rect l="l" t="t" r="r" b="b"/>
              <a:pathLst>
                <a:path w="28575" h="47625">
                  <a:moveTo>
                    <a:pt x="11716" y="10785"/>
                  </a:moveTo>
                  <a:cubicBezTo>
                    <a:pt x="4096" y="26978"/>
                    <a:pt x="6001" y="39360"/>
                    <a:pt x="17431" y="47933"/>
                  </a:cubicBezTo>
                  <a:cubicBezTo>
                    <a:pt x="46006" y="47933"/>
                    <a:pt x="11716" y="-7312"/>
                    <a:pt x="11716" y="10785"/>
                  </a:cubicBezTo>
                  <a:close/>
                </a:path>
              </a:pathLst>
            </a:custGeom>
            <a:grpFill/>
            <a:ln w="9525" cap="flat">
              <a:noFill/>
              <a:prstDash val="solid"/>
              <a:miter/>
            </a:ln>
          </p:spPr>
          <p:txBody>
            <a:bodyPr rtlCol="0" anchor="ctr"/>
            <a:lstStyle/>
            <a:p>
              <a:endParaRPr lang="en-US"/>
            </a:p>
          </p:txBody>
        </p:sp>
        <p:sp>
          <p:nvSpPr>
            <p:cNvPr id="2897" name="Freeform: Shape 2896">
              <a:extLst>
                <a:ext uri="{FF2B5EF4-FFF2-40B4-BE49-F238E27FC236}">
                  <a16:creationId xmlns:a16="http://schemas.microsoft.com/office/drawing/2014/main" xmlns="" id="{F053F02B-9984-4C54-AB2A-26C7D6B7167E}"/>
                </a:ext>
              </a:extLst>
            </p:cNvPr>
            <p:cNvSpPr/>
            <p:nvPr/>
          </p:nvSpPr>
          <p:spPr>
            <a:xfrm>
              <a:off x="8468105" y="5440168"/>
              <a:ext cx="28575" cy="57150"/>
            </a:xfrm>
            <a:custGeom>
              <a:avLst/>
              <a:gdLst>
                <a:gd name="connsiteX0" fmla="*/ 12404 w 28575"/>
                <a:gd name="connsiteY0" fmla="*/ 10637 h 57150"/>
                <a:gd name="connsiteX1" fmla="*/ 18119 w 28575"/>
                <a:gd name="connsiteY1" fmla="*/ 50642 h 57150"/>
                <a:gd name="connsiteX2" fmla="*/ 12404 w 28575"/>
                <a:gd name="connsiteY2" fmla="*/ 10637 h 57150"/>
              </a:gdLst>
              <a:ahLst/>
              <a:cxnLst>
                <a:cxn ang="0">
                  <a:pos x="connsiteX0" y="connsiteY0"/>
                </a:cxn>
                <a:cxn ang="0">
                  <a:pos x="connsiteX1" y="connsiteY1"/>
                </a:cxn>
                <a:cxn ang="0">
                  <a:pos x="connsiteX2" y="connsiteY2"/>
                </a:cxn>
              </a:cxnLst>
              <a:rect l="l" t="t" r="r" b="b"/>
              <a:pathLst>
                <a:path w="28575" h="57150">
                  <a:moveTo>
                    <a:pt x="12404" y="10637"/>
                  </a:moveTo>
                  <a:cubicBezTo>
                    <a:pt x="3832" y="27782"/>
                    <a:pt x="5737" y="41117"/>
                    <a:pt x="18119" y="50642"/>
                  </a:cubicBezTo>
                  <a:cubicBezTo>
                    <a:pt x="47647" y="50642"/>
                    <a:pt x="12404" y="-7460"/>
                    <a:pt x="12404" y="10637"/>
                  </a:cubicBezTo>
                  <a:close/>
                </a:path>
              </a:pathLst>
            </a:custGeom>
            <a:grpFill/>
            <a:ln w="9525" cap="flat">
              <a:noFill/>
              <a:prstDash val="solid"/>
              <a:miter/>
            </a:ln>
          </p:spPr>
          <p:txBody>
            <a:bodyPr rtlCol="0" anchor="ctr"/>
            <a:lstStyle/>
            <a:p>
              <a:endParaRPr lang="en-US"/>
            </a:p>
          </p:txBody>
        </p:sp>
        <p:sp>
          <p:nvSpPr>
            <p:cNvPr id="2898" name="Freeform: Shape 2897">
              <a:extLst>
                <a:ext uri="{FF2B5EF4-FFF2-40B4-BE49-F238E27FC236}">
                  <a16:creationId xmlns:a16="http://schemas.microsoft.com/office/drawing/2014/main" xmlns="" id="{2179BA6B-7AD5-47A7-B2A2-1A59B4FA0FFB}"/>
                </a:ext>
              </a:extLst>
            </p:cNvPr>
            <p:cNvSpPr/>
            <p:nvPr/>
          </p:nvSpPr>
          <p:spPr>
            <a:xfrm>
              <a:off x="8819043" y="5437002"/>
              <a:ext cx="28575" cy="47625"/>
            </a:xfrm>
            <a:custGeom>
              <a:avLst/>
              <a:gdLst>
                <a:gd name="connsiteX0" fmla="*/ 11033 w 28575"/>
                <a:gd name="connsiteY0" fmla="*/ 10946 h 47625"/>
                <a:gd name="connsiteX1" fmla="*/ 16748 w 28575"/>
                <a:gd name="connsiteY1" fmla="*/ 45236 h 47625"/>
                <a:gd name="connsiteX2" fmla="*/ 11033 w 28575"/>
                <a:gd name="connsiteY2" fmla="*/ 10946 h 47625"/>
              </a:gdLst>
              <a:ahLst/>
              <a:cxnLst>
                <a:cxn ang="0">
                  <a:pos x="connsiteX0" y="connsiteY0"/>
                </a:cxn>
                <a:cxn ang="0">
                  <a:pos x="connsiteX1" y="connsiteY1"/>
                </a:cxn>
                <a:cxn ang="0">
                  <a:pos x="connsiteX2" y="connsiteY2"/>
                </a:cxn>
              </a:cxnLst>
              <a:rect l="l" t="t" r="r" b="b"/>
              <a:pathLst>
                <a:path w="28575" h="47625">
                  <a:moveTo>
                    <a:pt x="11033" y="10946"/>
                  </a:moveTo>
                  <a:cubicBezTo>
                    <a:pt x="4366" y="26186"/>
                    <a:pt x="6271" y="37616"/>
                    <a:pt x="16748" y="45236"/>
                  </a:cubicBezTo>
                  <a:cubicBezTo>
                    <a:pt x="44371" y="45236"/>
                    <a:pt x="11033" y="-7152"/>
                    <a:pt x="11033" y="10946"/>
                  </a:cubicBezTo>
                  <a:close/>
                </a:path>
              </a:pathLst>
            </a:custGeom>
            <a:grpFill/>
            <a:ln w="9525" cap="flat">
              <a:noFill/>
              <a:prstDash val="solid"/>
              <a:miter/>
            </a:ln>
          </p:spPr>
          <p:txBody>
            <a:bodyPr rtlCol="0" anchor="ctr"/>
            <a:lstStyle/>
            <a:p>
              <a:endParaRPr lang="en-US"/>
            </a:p>
          </p:txBody>
        </p:sp>
        <p:sp>
          <p:nvSpPr>
            <p:cNvPr id="2899" name="Freeform: Shape 2898">
              <a:extLst>
                <a:ext uri="{FF2B5EF4-FFF2-40B4-BE49-F238E27FC236}">
                  <a16:creationId xmlns:a16="http://schemas.microsoft.com/office/drawing/2014/main" xmlns="" id="{DD7E434F-4F37-4BFE-B047-C08D06C66D4E}"/>
                </a:ext>
              </a:extLst>
            </p:cNvPr>
            <p:cNvSpPr/>
            <p:nvPr/>
          </p:nvSpPr>
          <p:spPr>
            <a:xfrm>
              <a:off x="9112947" y="5440168"/>
              <a:ext cx="28575" cy="57150"/>
            </a:xfrm>
            <a:custGeom>
              <a:avLst/>
              <a:gdLst>
                <a:gd name="connsiteX0" fmla="*/ 12404 w 28575"/>
                <a:gd name="connsiteY0" fmla="*/ 10637 h 57150"/>
                <a:gd name="connsiteX1" fmla="*/ 18119 w 28575"/>
                <a:gd name="connsiteY1" fmla="*/ 50642 h 57150"/>
                <a:gd name="connsiteX2" fmla="*/ 12404 w 28575"/>
                <a:gd name="connsiteY2" fmla="*/ 10637 h 57150"/>
              </a:gdLst>
              <a:ahLst/>
              <a:cxnLst>
                <a:cxn ang="0">
                  <a:pos x="connsiteX0" y="connsiteY0"/>
                </a:cxn>
                <a:cxn ang="0">
                  <a:pos x="connsiteX1" y="connsiteY1"/>
                </a:cxn>
                <a:cxn ang="0">
                  <a:pos x="connsiteX2" y="connsiteY2"/>
                </a:cxn>
              </a:cxnLst>
              <a:rect l="l" t="t" r="r" b="b"/>
              <a:pathLst>
                <a:path w="28575" h="57150">
                  <a:moveTo>
                    <a:pt x="12404" y="10637"/>
                  </a:moveTo>
                  <a:cubicBezTo>
                    <a:pt x="3832" y="27782"/>
                    <a:pt x="5737" y="41117"/>
                    <a:pt x="18119" y="50642"/>
                  </a:cubicBezTo>
                  <a:cubicBezTo>
                    <a:pt x="47647" y="50642"/>
                    <a:pt x="12404" y="-7460"/>
                    <a:pt x="12404" y="10637"/>
                  </a:cubicBezTo>
                  <a:close/>
                </a:path>
              </a:pathLst>
            </a:custGeom>
            <a:grpFill/>
            <a:ln w="9525" cap="flat">
              <a:noFill/>
              <a:prstDash val="solid"/>
              <a:miter/>
            </a:ln>
          </p:spPr>
          <p:txBody>
            <a:bodyPr rtlCol="0" anchor="ctr"/>
            <a:lstStyle/>
            <a:p>
              <a:endParaRPr lang="en-US"/>
            </a:p>
          </p:txBody>
        </p:sp>
        <p:sp>
          <p:nvSpPr>
            <p:cNvPr id="2900" name="Freeform: Shape 2899">
              <a:extLst>
                <a:ext uri="{FF2B5EF4-FFF2-40B4-BE49-F238E27FC236}">
                  <a16:creationId xmlns:a16="http://schemas.microsoft.com/office/drawing/2014/main" xmlns="" id="{4D9104D5-31B3-44E4-8906-FCD5E91652AE}"/>
                </a:ext>
              </a:extLst>
            </p:cNvPr>
            <p:cNvSpPr/>
            <p:nvPr/>
          </p:nvSpPr>
          <p:spPr>
            <a:xfrm>
              <a:off x="9419388" y="5428590"/>
              <a:ext cx="28575" cy="47625"/>
            </a:xfrm>
            <a:custGeom>
              <a:avLst/>
              <a:gdLst>
                <a:gd name="connsiteX0" fmla="*/ 11716 w 28575"/>
                <a:gd name="connsiteY0" fmla="*/ 10785 h 47625"/>
                <a:gd name="connsiteX1" fmla="*/ 17431 w 28575"/>
                <a:gd name="connsiteY1" fmla="*/ 47933 h 47625"/>
                <a:gd name="connsiteX2" fmla="*/ 11716 w 28575"/>
                <a:gd name="connsiteY2" fmla="*/ 10785 h 47625"/>
              </a:gdLst>
              <a:ahLst/>
              <a:cxnLst>
                <a:cxn ang="0">
                  <a:pos x="connsiteX0" y="connsiteY0"/>
                </a:cxn>
                <a:cxn ang="0">
                  <a:pos x="connsiteX1" y="connsiteY1"/>
                </a:cxn>
                <a:cxn ang="0">
                  <a:pos x="connsiteX2" y="connsiteY2"/>
                </a:cxn>
              </a:cxnLst>
              <a:rect l="l" t="t" r="r" b="b"/>
              <a:pathLst>
                <a:path w="28575" h="47625">
                  <a:moveTo>
                    <a:pt x="11716" y="10785"/>
                  </a:moveTo>
                  <a:cubicBezTo>
                    <a:pt x="4096" y="26978"/>
                    <a:pt x="6001" y="39360"/>
                    <a:pt x="17431" y="47933"/>
                  </a:cubicBezTo>
                  <a:cubicBezTo>
                    <a:pt x="46006" y="47933"/>
                    <a:pt x="11716" y="-7312"/>
                    <a:pt x="11716" y="10785"/>
                  </a:cubicBezTo>
                  <a:close/>
                </a:path>
              </a:pathLst>
            </a:custGeom>
            <a:grpFill/>
            <a:ln w="9525" cap="flat">
              <a:noFill/>
              <a:prstDash val="solid"/>
              <a:miter/>
            </a:ln>
          </p:spPr>
          <p:txBody>
            <a:bodyPr rtlCol="0" anchor="ctr"/>
            <a:lstStyle/>
            <a:p>
              <a:endParaRPr lang="en-US"/>
            </a:p>
          </p:txBody>
        </p:sp>
        <p:sp>
          <p:nvSpPr>
            <p:cNvPr id="2901" name="Freeform: Shape 2900">
              <a:extLst>
                <a:ext uri="{FF2B5EF4-FFF2-40B4-BE49-F238E27FC236}">
                  <a16:creationId xmlns:a16="http://schemas.microsoft.com/office/drawing/2014/main" xmlns="" id="{4F63B19B-73F1-412E-B78B-4CBF3DF9CFC3}"/>
                </a:ext>
              </a:extLst>
            </p:cNvPr>
            <p:cNvSpPr/>
            <p:nvPr/>
          </p:nvSpPr>
          <p:spPr>
            <a:xfrm>
              <a:off x="9769590" y="5432236"/>
              <a:ext cx="28575" cy="57150"/>
            </a:xfrm>
            <a:custGeom>
              <a:avLst/>
              <a:gdLst>
                <a:gd name="connsiteX0" fmla="*/ 8224 w 28575"/>
                <a:gd name="connsiteY0" fmla="*/ 9997 h 57150"/>
                <a:gd name="connsiteX1" fmla="*/ 13938 w 28575"/>
                <a:gd name="connsiteY1" fmla="*/ 58575 h 57150"/>
                <a:gd name="connsiteX2" fmla="*/ 8224 w 28575"/>
                <a:gd name="connsiteY2" fmla="*/ 9997 h 57150"/>
              </a:gdLst>
              <a:ahLst/>
              <a:cxnLst>
                <a:cxn ang="0">
                  <a:pos x="connsiteX0" y="connsiteY0"/>
                </a:cxn>
                <a:cxn ang="0">
                  <a:pos x="connsiteX1" y="connsiteY1"/>
                </a:cxn>
                <a:cxn ang="0">
                  <a:pos x="connsiteX2" y="connsiteY2"/>
                </a:cxn>
              </a:cxnLst>
              <a:rect l="l" t="t" r="r" b="b"/>
              <a:pathLst>
                <a:path w="28575" h="57150">
                  <a:moveTo>
                    <a:pt x="8224" y="9997"/>
                  </a:moveTo>
                  <a:cubicBezTo>
                    <a:pt x="8224" y="12855"/>
                    <a:pt x="3461" y="58575"/>
                    <a:pt x="13938" y="58575"/>
                  </a:cubicBezTo>
                  <a:cubicBezTo>
                    <a:pt x="38704" y="58575"/>
                    <a:pt x="8224" y="-7148"/>
                    <a:pt x="8224" y="9997"/>
                  </a:cubicBezTo>
                  <a:close/>
                </a:path>
              </a:pathLst>
            </a:custGeom>
            <a:grpFill/>
            <a:ln w="9525" cap="flat">
              <a:noFill/>
              <a:prstDash val="solid"/>
              <a:miter/>
            </a:ln>
          </p:spPr>
          <p:txBody>
            <a:bodyPr rtlCol="0" anchor="ctr"/>
            <a:lstStyle/>
            <a:p>
              <a:endParaRPr lang="en-US"/>
            </a:p>
          </p:txBody>
        </p:sp>
        <p:sp>
          <p:nvSpPr>
            <p:cNvPr id="2902" name="Freeform: Shape 2901">
              <a:extLst>
                <a:ext uri="{FF2B5EF4-FFF2-40B4-BE49-F238E27FC236}">
                  <a16:creationId xmlns:a16="http://schemas.microsoft.com/office/drawing/2014/main" xmlns="" id="{84967939-D27E-4636-A813-37055E098439}"/>
                </a:ext>
              </a:extLst>
            </p:cNvPr>
            <p:cNvSpPr/>
            <p:nvPr/>
          </p:nvSpPr>
          <p:spPr>
            <a:xfrm>
              <a:off x="7534309" y="4836598"/>
              <a:ext cx="95250" cy="38100"/>
            </a:xfrm>
            <a:custGeom>
              <a:avLst/>
              <a:gdLst>
                <a:gd name="connsiteX0" fmla="*/ 13703 w 95250"/>
                <a:gd name="connsiteY0" fmla="*/ 36040 h 38100"/>
                <a:gd name="connsiteX1" fmla="*/ 85140 w 95250"/>
                <a:gd name="connsiteY1" fmla="*/ 13180 h 38100"/>
                <a:gd name="connsiteX2" fmla="*/ 13703 w 95250"/>
                <a:gd name="connsiteY2" fmla="*/ 36040 h 38100"/>
              </a:gdLst>
              <a:ahLst/>
              <a:cxnLst>
                <a:cxn ang="0">
                  <a:pos x="connsiteX0" y="connsiteY0"/>
                </a:cxn>
                <a:cxn ang="0">
                  <a:pos x="connsiteX1" y="connsiteY1"/>
                </a:cxn>
                <a:cxn ang="0">
                  <a:pos x="connsiteX2" y="connsiteY2"/>
                </a:cxn>
              </a:cxnLst>
              <a:rect l="l" t="t" r="r" b="b"/>
              <a:pathLst>
                <a:path w="95250" h="38100">
                  <a:moveTo>
                    <a:pt x="13703" y="36040"/>
                  </a:moveTo>
                  <a:cubicBezTo>
                    <a:pt x="25133" y="36040"/>
                    <a:pt x="125145" y="45565"/>
                    <a:pt x="85140" y="13180"/>
                  </a:cubicBezTo>
                  <a:cubicBezTo>
                    <a:pt x="57518" y="-8727"/>
                    <a:pt x="-14872" y="36040"/>
                    <a:pt x="13703" y="36040"/>
                  </a:cubicBezTo>
                  <a:close/>
                </a:path>
              </a:pathLst>
            </a:custGeom>
            <a:grpFill/>
            <a:ln w="9525" cap="flat">
              <a:noFill/>
              <a:prstDash val="solid"/>
              <a:miter/>
            </a:ln>
          </p:spPr>
          <p:txBody>
            <a:bodyPr rtlCol="0" anchor="ctr"/>
            <a:lstStyle/>
            <a:p>
              <a:endParaRPr lang="en-US"/>
            </a:p>
          </p:txBody>
        </p:sp>
        <p:sp>
          <p:nvSpPr>
            <p:cNvPr id="2903" name="Freeform: Shape 2902">
              <a:extLst>
                <a:ext uri="{FF2B5EF4-FFF2-40B4-BE49-F238E27FC236}">
                  <a16:creationId xmlns:a16="http://schemas.microsoft.com/office/drawing/2014/main" xmlns="" id="{DBDE543D-859A-497F-A309-6C681B268C6C}"/>
                </a:ext>
              </a:extLst>
            </p:cNvPr>
            <p:cNvSpPr/>
            <p:nvPr/>
          </p:nvSpPr>
          <p:spPr>
            <a:xfrm>
              <a:off x="7345574" y="4816461"/>
              <a:ext cx="28575" cy="57150"/>
            </a:xfrm>
            <a:custGeom>
              <a:avLst/>
              <a:gdLst>
                <a:gd name="connsiteX0" fmla="*/ 8128 w 28575"/>
                <a:gd name="connsiteY0" fmla="*/ 8552 h 57150"/>
                <a:gd name="connsiteX1" fmla="*/ 14795 w 28575"/>
                <a:gd name="connsiteY1" fmla="*/ 59034 h 57150"/>
                <a:gd name="connsiteX2" fmla="*/ 8128 w 28575"/>
                <a:gd name="connsiteY2" fmla="*/ 8552 h 57150"/>
              </a:gdLst>
              <a:ahLst/>
              <a:cxnLst>
                <a:cxn ang="0">
                  <a:pos x="connsiteX0" y="connsiteY0"/>
                </a:cxn>
                <a:cxn ang="0">
                  <a:pos x="connsiteX1" y="connsiteY1"/>
                </a:cxn>
                <a:cxn ang="0">
                  <a:pos x="connsiteX2" y="connsiteY2"/>
                </a:cxn>
              </a:cxnLst>
              <a:rect l="l" t="t" r="r" b="b"/>
              <a:pathLst>
                <a:path w="28575" h="57150">
                  <a:moveTo>
                    <a:pt x="8128" y="8552"/>
                  </a:moveTo>
                  <a:cubicBezTo>
                    <a:pt x="8128" y="10457"/>
                    <a:pt x="3365" y="59034"/>
                    <a:pt x="14795" y="59034"/>
                  </a:cubicBezTo>
                  <a:cubicBezTo>
                    <a:pt x="32893" y="59034"/>
                    <a:pt x="10985" y="-2878"/>
                    <a:pt x="8128" y="8552"/>
                  </a:cubicBezTo>
                  <a:close/>
                </a:path>
              </a:pathLst>
            </a:custGeom>
            <a:grpFill/>
            <a:ln w="9525" cap="flat">
              <a:noFill/>
              <a:prstDash val="solid"/>
              <a:miter/>
            </a:ln>
          </p:spPr>
          <p:txBody>
            <a:bodyPr rtlCol="0" anchor="ctr"/>
            <a:lstStyle/>
            <a:p>
              <a:endParaRPr lang="en-US"/>
            </a:p>
          </p:txBody>
        </p:sp>
        <p:sp>
          <p:nvSpPr>
            <p:cNvPr id="2904" name="Freeform: Shape 2903">
              <a:extLst>
                <a:ext uri="{FF2B5EF4-FFF2-40B4-BE49-F238E27FC236}">
                  <a16:creationId xmlns:a16="http://schemas.microsoft.com/office/drawing/2014/main" xmlns="" id="{94E9DB53-8D15-4BD3-9252-E9F6F236D3DF}"/>
                </a:ext>
              </a:extLst>
            </p:cNvPr>
            <p:cNvSpPr/>
            <p:nvPr/>
          </p:nvSpPr>
          <p:spPr>
            <a:xfrm>
              <a:off x="7373689" y="4861684"/>
              <a:ext cx="19050" cy="9525"/>
            </a:xfrm>
            <a:custGeom>
              <a:avLst/>
              <a:gdLst>
                <a:gd name="connsiteX0" fmla="*/ 11445 w 19050"/>
                <a:gd name="connsiteY0" fmla="*/ 7144 h 9525"/>
                <a:gd name="connsiteX1" fmla="*/ 11445 w 19050"/>
                <a:gd name="connsiteY1" fmla="*/ 7144 h 9525"/>
              </a:gdLst>
              <a:ahLst/>
              <a:cxnLst>
                <a:cxn ang="0">
                  <a:pos x="connsiteX0" y="connsiteY0"/>
                </a:cxn>
                <a:cxn ang="0">
                  <a:pos x="connsiteX1" y="connsiteY1"/>
                </a:cxn>
              </a:cxnLst>
              <a:rect l="l" t="t" r="r" b="b"/>
              <a:pathLst>
                <a:path w="19050" h="9525">
                  <a:moveTo>
                    <a:pt x="11445" y="7144"/>
                  </a:moveTo>
                  <a:cubicBezTo>
                    <a:pt x="27637" y="7144"/>
                    <a:pt x="-3795" y="7144"/>
                    <a:pt x="11445" y="7144"/>
                  </a:cubicBezTo>
                  <a:close/>
                </a:path>
              </a:pathLst>
            </a:custGeom>
            <a:grpFill/>
            <a:ln w="9525" cap="flat">
              <a:noFill/>
              <a:prstDash val="solid"/>
              <a:miter/>
            </a:ln>
          </p:spPr>
          <p:txBody>
            <a:bodyPr rtlCol="0" anchor="ctr"/>
            <a:lstStyle/>
            <a:p>
              <a:endParaRPr lang="en-US"/>
            </a:p>
          </p:txBody>
        </p:sp>
        <p:sp>
          <p:nvSpPr>
            <p:cNvPr id="2905" name="Freeform: Shape 2904">
              <a:extLst>
                <a:ext uri="{FF2B5EF4-FFF2-40B4-BE49-F238E27FC236}">
                  <a16:creationId xmlns:a16="http://schemas.microsoft.com/office/drawing/2014/main" xmlns="" id="{18B39ADC-90B7-4ED3-9170-3CF73E884180}"/>
                </a:ext>
              </a:extLst>
            </p:cNvPr>
            <p:cNvSpPr/>
            <p:nvPr/>
          </p:nvSpPr>
          <p:spPr>
            <a:xfrm>
              <a:off x="7397040" y="4813888"/>
              <a:ext cx="57150" cy="66675"/>
            </a:xfrm>
            <a:custGeom>
              <a:avLst/>
              <a:gdLst>
                <a:gd name="connsiteX0" fmla="*/ 48101 w 57150"/>
                <a:gd name="connsiteY0" fmla="*/ 8267 h 66675"/>
                <a:gd name="connsiteX1" fmla="*/ 23336 w 57150"/>
                <a:gd name="connsiteY1" fmla="*/ 35890 h 66675"/>
                <a:gd name="connsiteX2" fmla="*/ 7144 w 57150"/>
                <a:gd name="connsiteY2" fmla="*/ 51130 h 66675"/>
                <a:gd name="connsiteX3" fmla="*/ 26194 w 57150"/>
                <a:gd name="connsiteY3" fmla="*/ 14935 h 66675"/>
                <a:gd name="connsiteX4" fmla="*/ 48101 w 57150"/>
                <a:gd name="connsiteY4" fmla="*/ 8267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66675">
                  <a:moveTo>
                    <a:pt x="48101" y="8267"/>
                  </a:moveTo>
                  <a:cubicBezTo>
                    <a:pt x="6191" y="2552"/>
                    <a:pt x="14764" y="19697"/>
                    <a:pt x="23336" y="35890"/>
                  </a:cubicBezTo>
                  <a:cubicBezTo>
                    <a:pt x="29051" y="47320"/>
                    <a:pt x="7144" y="43510"/>
                    <a:pt x="7144" y="51130"/>
                  </a:cubicBezTo>
                  <a:cubicBezTo>
                    <a:pt x="7144" y="90182"/>
                    <a:pt x="85249" y="5410"/>
                    <a:pt x="26194" y="14935"/>
                  </a:cubicBezTo>
                  <a:cubicBezTo>
                    <a:pt x="-8096" y="20650"/>
                    <a:pt x="76676" y="12077"/>
                    <a:pt x="48101" y="8267"/>
                  </a:cubicBezTo>
                  <a:close/>
                </a:path>
              </a:pathLst>
            </a:custGeom>
            <a:grpFill/>
            <a:ln w="9525" cap="flat">
              <a:noFill/>
              <a:prstDash val="solid"/>
              <a:miter/>
            </a:ln>
          </p:spPr>
          <p:txBody>
            <a:bodyPr rtlCol="0" anchor="ctr"/>
            <a:lstStyle/>
            <a:p>
              <a:endParaRPr lang="en-US"/>
            </a:p>
          </p:txBody>
        </p:sp>
        <p:sp>
          <p:nvSpPr>
            <p:cNvPr id="2906" name="Freeform: Shape 2905">
              <a:extLst>
                <a:ext uri="{FF2B5EF4-FFF2-40B4-BE49-F238E27FC236}">
                  <a16:creationId xmlns:a16="http://schemas.microsoft.com/office/drawing/2014/main" xmlns="" id="{A49E2D59-8252-49DC-A9D3-72B7B4AF0AB4}"/>
                </a:ext>
              </a:extLst>
            </p:cNvPr>
            <p:cNvSpPr/>
            <p:nvPr/>
          </p:nvSpPr>
          <p:spPr>
            <a:xfrm>
              <a:off x="7441373" y="5025635"/>
              <a:ext cx="28575" cy="57150"/>
            </a:xfrm>
            <a:custGeom>
              <a:avLst/>
              <a:gdLst>
                <a:gd name="connsiteX0" fmla="*/ 12341 w 28575"/>
                <a:gd name="connsiteY0" fmla="*/ 9880 h 57150"/>
                <a:gd name="connsiteX1" fmla="*/ 19008 w 28575"/>
                <a:gd name="connsiteY1" fmla="*/ 54648 h 57150"/>
                <a:gd name="connsiteX2" fmla="*/ 12341 w 28575"/>
                <a:gd name="connsiteY2" fmla="*/ 9880 h 57150"/>
              </a:gdLst>
              <a:ahLst/>
              <a:cxnLst>
                <a:cxn ang="0">
                  <a:pos x="connsiteX0" y="connsiteY0"/>
                </a:cxn>
                <a:cxn ang="0">
                  <a:pos x="connsiteX1" y="connsiteY1"/>
                </a:cxn>
                <a:cxn ang="0">
                  <a:pos x="connsiteX2" y="connsiteY2"/>
                </a:cxn>
              </a:cxnLst>
              <a:rect l="l" t="t" r="r" b="b"/>
              <a:pathLst>
                <a:path w="28575" h="57150">
                  <a:moveTo>
                    <a:pt x="12341" y="9880"/>
                  </a:moveTo>
                  <a:cubicBezTo>
                    <a:pt x="3768" y="29883"/>
                    <a:pt x="5673" y="45123"/>
                    <a:pt x="19008" y="54648"/>
                  </a:cubicBezTo>
                  <a:cubicBezTo>
                    <a:pt x="47583" y="54648"/>
                    <a:pt x="12341" y="-6312"/>
                    <a:pt x="12341" y="9880"/>
                  </a:cubicBezTo>
                  <a:close/>
                </a:path>
              </a:pathLst>
            </a:custGeom>
            <a:grpFill/>
            <a:ln w="9525" cap="flat">
              <a:noFill/>
              <a:prstDash val="solid"/>
              <a:miter/>
            </a:ln>
          </p:spPr>
          <p:txBody>
            <a:bodyPr rtlCol="0" anchor="ctr"/>
            <a:lstStyle/>
            <a:p>
              <a:endParaRPr lang="en-US"/>
            </a:p>
          </p:txBody>
        </p:sp>
        <p:sp>
          <p:nvSpPr>
            <p:cNvPr id="2907" name="Freeform: Shape 2906">
              <a:extLst>
                <a:ext uri="{FF2B5EF4-FFF2-40B4-BE49-F238E27FC236}">
                  <a16:creationId xmlns:a16="http://schemas.microsoft.com/office/drawing/2014/main" xmlns="" id="{3638536D-AC8A-46BD-9A04-A91CD231C102}"/>
                </a:ext>
              </a:extLst>
            </p:cNvPr>
            <p:cNvSpPr/>
            <p:nvPr/>
          </p:nvSpPr>
          <p:spPr>
            <a:xfrm>
              <a:off x="7303869" y="5228030"/>
              <a:ext cx="66675" cy="57150"/>
            </a:xfrm>
            <a:custGeom>
              <a:avLst/>
              <a:gdLst>
                <a:gd name="connsiteX0" fmla="*/ 23162 w 66675"/>
                <a:gd name="connsiteY0" fmla="*/ 7511 h 57150"/>
                <a:gd name="connsiteX1" fmla="*/ 45070 w 66675"/>
                <a:gd name="connsiteY1" fmla="*/ 49421 h 57150"/>
                <a:gd name="connsiteX2" fmla="*/ 32687 w 66675"/>
                <a:gd name="connsiteY2" fmla="*/ 9416 h 57150"/>
                <a:gd name="connsiteX3" fmla="*/ 51737 w 66675"/>
                <a:gd name="connsiteY3" fmla="*/ 24656 h 57150"/>
                <a:gd name="connsiteX4" fmla="*/ 23162 w 66675"/>
                <a:gd name="connsiteY4" fmla="*/ 7511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57150">
                  <a:moveTo>
                    <a:pt x="23162" y="7511"/>
                  </a:moveTo>
                  <a:cubicBezTo>
                    <a:pt x="-7318" y="21798"/>
                    <a:pt x="8875" y="74186"/>
                    <a:pt x="45070" y="49421"/>
                  </a:cubicBezTo>
                  <a:cubicBezTo>
                    <a:pt x="91742" y="17036"/>
                    <a:pt x="29830" y="843"/>
                    <a:pt x="32687" y="9416"/>
                  </a:cubicBezTo>
                  <a:cubicBezTo>
                    <a:pt x="40307" y="13226"/>
                    <a:pt x="46975" y="17988"/>
                    <a:pt x="51737" y="24656"/>
                  </a:cubicBezTo>
                  <a:cubicBezTo>
                    <a:pt x="54595" y="28466"/>
                    <a:pt x="22210" y="8463"/>
                    <a:pt x="23162" y="7511"/>
                  </a:cubicBezTo>
                  <a:close/>
                </a:path>
              </a:pathLst>
            </a:custGeom>
            <a:grpFill/>
            <a:ln w="9525" cap="flat">
              <a:noFill/>
              <a:prstDash val="solid"/>
              <a:miter/>
            </a:ln>
          </p:spPr>
          <p:txBody>
            <a:bodyPr rtlCol="0" anchor="ctr"/>
            <a:lstStyle/>
            <a:p>
              <a:endParaRPr lang="en-US"/>
            </a:p>
          </p:txBody>
        </p:sp>
        <p:sp>
          <p:nvSpPr>
            <p:cNvPr id="2908" name="Freeform: Shape 2907">
              <a:extLst>
                <a:ext uri="{FF2B5EF4-FFF2-40B4-BE49-F238E27FC236}">
                  <a16:creationId xmlns:a16="http://schemas.microsoft.com/office/drawing/2014/main" xmlns="" id="{EB33AE1B-5039-4180-B35F-021A1884CD51}"/>
                </a:ext>
              </a:extLst>
            </p:cNvPr>
            <p:cNvSpPr/>
            <p:nvPr/>
          </p:nvSpPr>
          <p:spPr>
            <a:xfrm>
              <a:off x="7386548" y="5265544"/>
              <a:ext cx="19050" cy="9525"/>
            </a:xfrm>
            <a:custGeom>
              <a:avLst/>
              <a:gdLst>
                <a:gd name="connsiteX0" fmla="*/ 11921 w 19050"/>
                <a:gd name="connsiteY0" fmla="*/ 7144 h 9525"/>
                <a:gd name="connsiteX1" fmla="*/ 11921 w 19050"/>
                <a:gd name="connsiteY1" fmla="*/ 7144 h 9525"/>
              </a:gdLst>
              <a:ahLst/>
              <a:cxnLst>
                <a:cxn ang="0">
                  <a:pos x="connsiteX0" y="connsiteY0"/>
                </a:cxn>
                <a:cxn ang="0">
                  <a:pos x="connsiteX1" y="connsiteY1"/>
                </a:cxn>
              </a:cxnLst>
              <a:rect l="l" t="t" r="r" b="b"/>
              <a:pathLst>
                <a:path w="19050" h="9525">
                  <a:moveTo>
                    <a:pt x="11921" y="7144"/>
                  </a:moveTo>
                  <a:cubicBezTo>
                    <a:pt x="27161" y="7144"/>
                    <a:pt x="-4272" y="7144"/>
                    <a:pt x="11921" y="7144"/>
                  </a:cubicBezTo>
                  <a:close/>
                </a:path>
              </a:pathLst>
            </a:custGeom>
            <a:grpFill/>
            <a:ln w="9525" cap="flat">
              <a:noFill/>
              <a:prstDash val="solid"/>
              <a:miter/>
            </a:ln>
          </p:spPr>
          <p:txBody>
            <a:bodyPr rtlCol="0" anchor="ctr"/>
            <a:lstStyle/>
            <a:p>
              <a:endParaRPr lang="en-US"/>
            </a:p>
          </p:txBody>
        </p:sp>
        <p:sp>
          <p:nvSpPr>
            <p:cNvPr id="2909" name="Freeform: Shape 2908">
              <a:extLst>
                <a:ext uri="{FF2B5EF4-FFF2-40B4-BE49-F238E27FC236}">
                  <a16:creationId xmlns:a16="http://schemas.microsoft.com/office/drawing/2014/main" xmlns="" id="{9F6E021C-F1CD-41DE-BA87-3621BEE56A98}"/>
                </a:ext>
              </a:extLst>
            </p:cNvPr>
            <p:cNvSpPr/>
            <p:nvPr/>
          </p:nvSpPr>
          <p:spPr>
            <a:xfrm>
              <a:off x="7410631" y="5215470"/>
              <a:ext cx="47625" cy="66675"/>
            </a:xfrm>
            <a:custGeom>
              <a:avLst/>
              <a:gdLst>
                <a:gd name="connsiteX0" fmla="*/ 40226 w 47625"/>
                <a:gd name="connsiteY0" fmla="*/ 12451 h 66675"/>
                <a:gd name="connsiteX1" fmla="*/ 7841 w 47625"/>
                <a:gd name="connsiteY1" fmla="*/ 52456 h 66675"/>
                <a:gd name="connsiteX2" fmla="*/ 23081 w 47625"/>
                <a:gd name="connsiteY2" fmla="*/ 30548 h 66675"/>
                <a:gd name="connsiteX3" fmla="*/ 40226 w 47625"/>
                <a:gd name="connsiteY3" fmla="*/ 12451 h 66675"/>
              </a:gdLst>
              <a:ahLst/>
              <a:cxnLst>
                <a:cxn ang="0">
                  <a:pos x="connsiteX0" y="connsiteY0"/>
                </a:cxn>
                <a:cxn ang="0">
                  <a:pos x="connsiteX1" y="connsiteY1"/>
                </a:cxn>
                <a:cxn ang="0">
                  <a:pos x="connsiteX2" y="connsiteY2"/>
                </a:cxn>
                <a:cxn ang="0">
                  <a:pos x="connsiteX3" y="connsiteY3"/>
                </a:cxn>
              </a:cxnLst>
              <a:rect l="l" t="t" r="r" b="b"/>
              <a:pathLst>
                <a:path w="47625" h="66675">
                  <a:moveTo>
                    <a:pt x="40226" y="12451"/>
                  </a:moveTo>
                  <a:cubicBezTo>
                    <a:pt x="9746" y="-9457"/>
                    <a:pt x="10698" y="42931"/>
                    <a:pt x="7841" y="52456"/>
                  </a:cubicBezTo>
                  <a:cubicBezTo>
                    <a:pt x="-1684" y="86746"/>
                    <a:pt x="90708" y="23881"/>
                    <a:pt x="23081" y="30548"/>
                  </a:cubicBezTo>
                  <a:cubicBezTo>
                    <a:pt x="31653" y="30548"/>
                    <a:pt x="47846" y="18166"/>
                    <a:pt x="40226" y="12451"/>
                  </a:cubicBezTo>
                  <a:close/>
                </a:path>
              </a:pathLst>
            </a:custGeom>
            <a:grpFill/>
            <a:ln w="9525" cap="flat">
              <a:noFill/>
              <a:prstDash val="solid"/>
              <a:miter/>
            </a:ln>
          </p:spPr>
          <p:txBody>
            <a:bodyPr rtlCol="0" anchor="ctr"/>
            <a:lstStyle/>
            <a:p>
              <a:endParaRPr lang="en-US"/>
            </a:p>
          </p:txBody>
        </p:sp>
        <p:sp>
          <p:nvSpPr>
            <p:cNvPr id="2910" name="Freeform: Shape 2909">
              <a:extLst>
                <a:ext uri="{FF2B5EF4-FFF2-40B4-BE49-F238E27FC236}">
                  <a16:creationId xmlns:a16="http://schemas.microsoft.com/office/drawing/2014/main" xmlns="" id="{90B28845-3524-443E-BF83-82E7427A1CBB}"/>
                </a:ext>
              </a:extLst>
            </p:cNvPr>
            <p:cNvSpPr/>
            <p:nvPr/>
          </p:nvSpPr>
          <p:spPr>
            <a:xfrm>
              <a:off x="7420669" y="5425564"/>
              <a:ext cx="57150" cy="57150"/>
            </a:xfrm>
            <a:custGeom>
              <a:avLst/>
              <a:gdLst>
                <a:gd name="connsiteX0" fmla="*/ 22568 w 57150"/>
                <a:gd name="connsiteY0" fmla="*/ 10001 h 57150"/>
                <a:gd name="connsiteX1" fmla="*/ 27330 w 57150"/>
                <a:gd name="connsiteY1" fmla="*/ 50006 h 57150"/>
                <a:gd name="connsiteX2" fmla="*/ 38760 w 57150"/>
                <a:gd name="connsiteY2" fmla="*/ 7144 h 57150"/>
                <a:gd name="connsiteX3" fmla="*/ 22568 w 57150"/>
                <a:gd name="connsiteY3" fmla="*/ 10001 h 57150"/>
              </a:gdLst>
              <a:ahLst/>
              <a:cxnLst>
                <a:cxn ang="0">
                  <a:pos x="connsiteX0" y="connsiteY0"/>
                </a:cxn>
                <a:cxn ang="0">
                  <a:pos x="connsiteX1" y="connsiteY1"/>
                </a:cxn>
                <a:cxn ang="0">
                  <a:pos x="connsiteX2" y="connsiteY2"/>
                </a:cxn>
                <a:cxn ang="0">
                  <a:pos x="connsiteX3" y="connsiteY3"/>
                </a:cxn>
              </a:cxnLst>
              <a:rect l="l" t="t" r="r" b="b"/>
              <a:pathLst>
                <a:path w="57150" h="57150">
                  <a:moveTo>
                    <a:pt x="22568" y="10001"/>
                  </a:moveTo>
                  <a:cubicBezTo>
                    <a:pt x="-2197" y="13811"/>
                    <a:pt x="5423" y="51911"/>
                    <a:pt x="27330" y="50006"/>
                  </a:cubicBezTo>
                  <a:cubicBezTo>
                    <a:pt x="47333" y="48101"/>
                    <a:pt x="63525" y="18574"/>
                    <a:pt x="38760" y="7144"/>
                  </a:cubicBezTo>
                  <a:cubicBezTo>
                    <a:pt x="46380" y="10954"/>
                    <a:pt x="14948" y="10954"/>
                    <a:pt x="22568" y="10001"/>
                  </a:cubicBezTo>
                  <a:close/>
                </a:path>
              </a:pathLst>
            </a:custGeom>
            <a:grpFill/>
            <a:ln w="9525" cap="flat">
              <a:noFill/>
              <a:prstDash val="solid"/>
              <a:miter/>
            </a:ln>
          </p:spPr>
          <p:txBody>
            <a:bodyPr rtlCol="0" anchor="ctr"/>
            <a:lstStyle/>
            <a:p>
              <a:endParaRPr lang="en-US"/>
            </a:p>
          </p:txBody>
        </p:sp>
        <p:sp>
          <p:nvSpPr>
            <p:cNvPr id="2911" name="Freeform: Shape 2910">
              <a:extLst>
                <a:ext uri="{FF2B5EF4-FFF2-40B4-BE49-F238E27FC236}">
                  <a16:creationId xmlns:a16="http://schemas.microsoft.com/office/drawing/2014/main" xmlns="" id="{048FEE99-4380-43F9-80ED-8761AF30D568}"/>
                </a:ext>
              </a:extLst>
            </p:cNvPr>
            <p:cNvSpPr/>
            <p:nvPr/>
          </p:nvSpPr>
          <p:spPr>
            <a:xfrm>
              <a:off x="7253917" y="5675154"/>
              <a:ext cx="47625" cy="28575"/>
            </a:xfrm>
            <a:custGeom>
              <a:avLst/>
              <a:gdLst>
                <a:gd name="connsiteX0" fmla="*/ 10250 w 47625"/>
                <a:gd name="connsiteY0" fmla="*/ 19491 h 28575"/>
                <a:gd name="connsiteX1" fmla="*/ 46445 w 47625"/>
                <a:gd name="connsiteY1" fmla="*/ 18539 h 28575"/>
                <a:gd name="connsiteX2" fmla="*/ 10250 w 47625"/>
                <a:gd name="connsiteY2" fmla="*/ 19491 h 28575"/>
              </a:gdLst>
              <a:ahLst/>
              <a:cxnLst>
                <a:cxn ang="0">
                  <a:pos x="connsiteX0" y="connsiteY0"/>
                </a:cxn>
                <a:cxn ang="0">
                  <a:pos x="connsiteX1" y="connsiteY1"/>
                </a:cxn>
                <a:cxn ang="0">
                  <a:pos x="connsiteX2" y="connsiteY2"/>
                </a:cxn>
              </a:cxnLst>
              <a:rect l="l" t="t" r="r" b="b"/>
              <a:pathLst>
                <a:path w="47625" h="28575">
                  <a:moveTo>
                    <a:pt x="10250" y="19491"/>
                  </a:moveTo>
                  <a:cubicBezTo>
                    <a:pt x="25490" y="29016"/>
                    <a:pt x="37872" y="28064"/>
                    <a:pt x="46445" y="18539"/>
                  </a:cubicBezTo>
                  <a:cubicBezTo>
                    <a:pt x="46445" y="-7179"/>
                    <a:pt x="-5943" y="18539"/>
                    <a:pt x="10250" y="19491"/>
                  </a:cubicBezTo>
                  <a:close/>
                </a:path>
              </a:pathLst>
            </a:custGeom>
            <a:grpFill/>
            <a:ln w="9525" cap="flat">
              <a:noFill/>
              <a:prstDash val="solid"/>
              <a:miter/>
            </a:ln>
          </p:spPr>
          <p:txBody>
            <a:bodyPr rtlCol="0" anchor="ctr"/>
            <a:lstStyle/>
            <a:p>
              <a:endParaRPr lang="en-US"/>
            </a:p>
          </p:txBody>
        </p:sp>
        <p:sp>
          <p:nvSpPr>
            <p:cNvPr id="2912" name="Freeform: Shape 2911">
              <a:extLst>
                <a:ext uri="{FF2B5EF4-FFF2-40B4-BE49-F238E27FC236}">
                  <a16:creationId xmlns:a16="http://schemas.microsoft.com/office/drawing/2014/main" xmlns="" id="{E9AC3E9D-E412-4AC8-ACC9-3B8F89F480F5}"/>
                </a:ext>
              </a:extLst>
            </p:cNvPr>
            <p:cNvSpPr/>
            <p:nvPr/>
          </p:nvSpPr>
          <p:spPr>
            <a:xfrm>
              <a:off x="7324343" y="5653060"/>
              <a:ext cx="47625" cy="57150"/>
            </a:xfrm>
            <a:custGeom>
              <a:avLst/>
              <a:gdLst>
                <a:gd name="connsiteX0" fmla="*/ 24596 w 47625"/>
                <a:gd name="connsiteY0" fmla="*/ 13011 h 57150"/>
                <a:gd name="connsiteX1" fmla="*/ 39836 w 47625"/>
                <a:gd name="connsiteY1" fmla="*/ 46348 h 57150"/>
                <a:gd name="connsiteX2" fmla="*/ 23643 w 47625"/>
                <a:gd name="connsiteY2" fmla="*/ 7296 h 57150"/>
                <a:gd name="connsiteX3" fmla="*/ 24596 w 47625"/>
                <a:gd name="connsiteY3" fmla="*/ 13011 h 57150"/>
              </a:gdLst>
              <a:ahLst/>
              <a:cxnLst>
                <a:cxn ang="0">
                  <a:pos x="connsiteX0" y="connsiteY0"/>
                </a:cxn>
                <a:cxn ang="0">
                  <a:pos x="connsiteX1" y="connsiteY1"/>
                </a:cxn>
                <a:cxn ang="0">
                  <a:pos x="connsiteX2" y="connsiteY2"/>
                </a:cxn>
                <a:cxn ang="0">
                  <a:pos x="connsiteX3" y="connsiteY3"/>
                </a:cxn>
              </a:cxnLst>
              <a:rect l="l" t="t" r="r" b="b"/>
              <a:pathLst>
                <a:path w="47625" h="57150">
                  <a:moveTo>
                    <a:pt x="24596" y="13011"/>
                  </a:moveTo>
                  <a:cubicBezTo>
                    <a:pt x="-11599" y="13011"/>
                    <a:pt x="16023" y="73971"/>
                    <a:pt x="39836" y="46348"/>
                  </a:cubicBezTo>
                  <a:cubicBezTo>
                    <a:pt x="61743" y="21583"/>
                    <a:pt x="23643" y="5391"/>
                    <a:pt x="23643" y="7296"/>
                  </a:cubicBezTo>
                  <a:cubicBezTo>
                    <a:pt x="17928" y="28251"/>
                    <a:pt x="35073" y="13011"/>
                    <a:pt x="24596" y="13011"/>
                  </a:cubicBezTo>
                  <a:close/>
                </a:path>
              </a:pathLst>
            </a:custGeom>
            <a:grpFill/>
            <a:ln w="9525" cap="flat">
              <a:noFill/>
              <a:prstDash val="solid"/>
              <a:miter/>
            </a:ln>
          </p:spPr>
          <p:txBody>
            <a:bodyPr rtlCol="0" anchor="ctr"/>
            <a:lstStyle/>
            <a:p>
              <a:endParaRPr lang="en-US"/>
            </a:p>
          </p:txBody>
        </p:sp>
        <p:sp>
          <p:nvSpPr>
            <p:cNvPr id="2913" name="Freeform: Shape 2912">
              <a:extLst>
                <a:ext uri="{FF2B5EF4-FFF2-40B4-BE49-F238E27FC236}">
                  <a16:creationId xmlns:a16="http://schemas.microsoft.com/office/drawing/2014/main" xmlns="" id="{DE90998F-2374-468E-AF10-81CC12D7C269}"/>
                </a:ext>
              </a:extLst>
            </p:cNvPr>
            <p:cNvSpPr/>
            <p:nvPr/>
          </p:nvSpPr>
          <p:spPr>
            <a:xfrm>
              <a:off x="7392664" y="5685445"/>
              <a:ext cx="19050" cy="19050"/>
            </a:xfrm>
            <a:custGeom>
              <a:avLst/>
              <a:gdLst>
                <a:gd name="connsiteX0" fmla="*/ 8663 w 19050"/>
                <a:gd name="connsiteY0" fmla="*/ 9201 h 19050"/>
                <a:gd name="connsiteX1" fmla="*/ 13425 w 19050"/>
                <a:gd name="connsiteY1" fmla="*/ 16821 h 19050"/>
                <a:gd name="connsiteX2" fmla="*/ 8663 w 19050"/>
                <a:gd name="connsiteY2" fmla="*/ 9201 h 19050"/>
              </a:gdLst>
              <a:ahLst/>
              <a:cxnLst>
                <a:cxn ang="0">
                  <a:pos x="connsiteX0" y="connsiteY0"/>
                </a:cxn>
                <a:cxn ang="0">
                  <a:pos x="connsiteX1" y="connsiteY1"/>
                </a:cxn>
                <a:cxn ang="0">
                  <a:pos x="connsiteX2" y="connsiteY2"/>
                </a:cxn>
              </a:cxnLst>
              <a:rect l="l" t="t" r="r" b="b"/>
              <a:pathLst>
                <a:path w="19050" h="19050">
                  <a:moveTo>
                    <a:pt x="8663" y="9201"/>
                  </a:moveTo>
                  <a:cubicBezTo>
                    <a:pt x="5805" y="12058"/>
                    <a:pt x="6758" y="23488"/>
                    <a:pt x="13425" y="16821"/>
                  </a:cubicBezTo>
                  <a:cubicBezTo>
                    <a:pt x="16283" y="13963"/>
                    <a:pt x="15330" y="2533"/>
                    <a:pt x="8663" y="9201"/>
                  </a:cubicBezTo>
                  <a:close/>
                </a:path>
              </a:pathLst>
            </a:custGeom>
            <a:grpFill/>
            <a:ln w="9525" cap="flat">
              <a:noFill/>
              <a:prstDash val="solid"/>
              <a:miter/>
            </a:ln>
          </p:spPr>
          <p:txBody>
            <a:bodyPr rtlCol="0" anchor="ctr"/>
            <a:lstStyle/>
            <a:p>
              <a:endParaRPr lang="en-US"/>
            </a:p>
          </p:txBody>
        </p:sp>
        <p:sp>
          <p:nvSpPr>
            <p:cNvPr id="2914" name="Freeform: Shape 2913">
              <a:extLst>
                <a:ext uri="{FF2B5EF4-FFF2-40B4-BE49-F238E27FC236}">
                  <a16:creationId xmlns:a16="http://schemas.microsoft.com/office/drawing/2014/main" xmlns="" id="{90045CF8-EC3E-4089-89AB-B7C91E69C8E1}"/>
                </a:ext>
              </a:extLst>
            </p:cNvPr>
            <p:cNvSpPr/>
            <p:nvPr/>
          </p:nvSpPr>
          <p:spPr>
            <a:xfrm>
              <a:off x="7420066" y="5644827"/>
              <a:ext cx="38100" cy="57150"/>
            </a:xfrm>
            <a:custGeom>
              <a:avLst/>
              <a:gdLst>
                <a:gd name="connsiteX0" fmla="*/ 33648 w 38100"/>
                <a:gd name="connsiteY0" fmla="*/ 9813 h 57150"/>
                <a:gd name="connsiteX1" fmla="*/ 20313 w 38100"/>
                <a:gd name="connsiteY1" fmla="*/ 37436 h 57150"/>
                <a:gd name="connsiteX2" fmla="*/ 7931 w 38100"/>
                <a:gd name="connsiteY2" fmla="*/ 51723 h 57150"/>
                <a:gd name="connsiteX3" fmla="*/ 33648 w 38100"/>
                <a:gd name="connsiteY3" fmla="*/ 9813 h 57150"/>
              </a:gdLst>
              <a:ahLst/>
              <a:cxnLst>
                <a:cxn ang="0">
                  <a:pos x="connsiteX0" y="connsiteY0"/>
                </a:cxn>
                <a:cxn ang="0">
                  <a:pos x="connsiteX1" y="connsiteY1"/>
                </a:cxn>
                <a:cxn ang="0">
                  <a:pos x="connsiteX2" y="connsiteY2"/>
                </a:cxn>
                <a:cxn ang="0">
                  <a:pos x="connsiteX3" y="connsiteY3"/>
                </a:cxn>
              </a:cxnLst>
              <a:rect l="l" t="t" r="r" b="b"/>
              <a:pathLst>
                <a:path w="38100" h="57150">
                  <a:moveTo>
                    <a:pt x="33648" y="9813"/>
                  </a:moveTo>
                  <a:cubicBezTo>
                    <a:pt x="-16834" y="-3522"/>
                    <a:pt x="20313" y="37436"/>
                    <a:pt x="20313" y="37436"/>
                  </a:cubicBezTo>
                  <a:cubicBezTo>
                    <a:pt x="16503" y="42198"/>
                    <a:pt x="11741" y="46961"/>
                    <a:pt x="7931" y="51723"/>
                  </a:cubicBezTo>
                  <a:cubicBezTo>
                    <a:pt x="6978" y="74583"/>
                    <a:pt x="56508" y="15528"/>
                    <a:pt x="33648" y="9813"/>
                  </a:cubicBezTo>
                  <a:close/>
                </a:path>
              </a:pathLst>
            </a:custGeom>
            <a:grpFill/>
            <a:ln w="9525" cap="flat">
              <a:noFill/>
              <a:prstDash val="solid"/>
              <a:miter/>
            </a:ln>
          </p:spPr>
          <p:txBody>
            <a:bodyPr rtlCol="0" anchor="ctr"/>
            <a:lstStyle/>
            <a:p>
              <a:endParaRPr lang="en-US"/>
            </a:p>
          </p:txBody>
        </p:sp>
        <p:sp>
          <p:nvSpPr>
            <p:cNvPr id="2915" name="Freeform: Shape 2914">
              <a:extLst>
                <a:ext uri="{FF2B5EF4-FFF2-40B4-BE49-F238E27FC236}">
                  <a16:creationId xmlns:a16="http://schemas.microsoft.com/office/drawing/2014/main" xmlns="" id="{C9183852-97FF-47F1-9A80-75F282BA1606}"/>
                </a:ext>
              </a:extLst>
            </p:cNvPr>
            <p:cNvSpPr/>
            <p:nvPr/>
          </p:nvSpPr>
          <p:spPr>
            <a:xfrm>
              <a:off x="7332999" y="5887902"/>
              <a:ext cx="47625" cy="28575"/>
            </a:xfrm>
            <a:custGeom>
              <a:avLst/>
              <a:gdLst>
                <a:gd name="connsiteX0" fmla="*/ 17845 w 47625"/>
                <a:gd name="connsiteY0" fmla="*/ 17246 h 28575"/>
                <a:gd name="connsiteX1" fmla="*/ 44515 w 47625"/>
                <a:gd name="connsiteY1" fmla="*/ 13436 h 28575"/>
                <a:gd name="connsiteX2" fmla="*/ 8320 w 47625"/>
                <a:gd name="connsiteY2" fmla="*/ 21056 h 28575"/>
                <a:gd name="connsiteX3" fmla="*/ 17845 w 47625"/>
                <a:gd name="connsiteY3" fmla="*/ 17246 h 28575"/>
              </a:gdLst>
              <a:ahLst/>
              <a:cxnLst>
                <a:cxn ang="0">
                  <a:pos x="connsiteX0" y="connsiteY0"/>
                </a:cxn>
                <a:cxn ang="0">
                  <a:pos x="connsiteX1" y="connsiteY1"/>
                </a:cxn>
                <a:cxn ang="0">
                  <a:pos x="connsiteX2" y="connsiteY2"/>
                </a:cxn>
                <a:cxn ang="0">
                  <a:pos x="connsiteX3" y="connsiteY3"/>
                </a:cxn>
              </a:cxnLst>
              <a:rect l="l" t="t" r="r" b="b"/>
              <a:pathLst>
                <a:path w="47625" h="28575">
                  <a:moveTo>
                    <a:pt x="17845" y="17246"/>
                  </a:moveTo>
                  <a:cubicBezTo>
                    <a:pt x="19750" y="19151"/>
                    <a:pt x="47373" y="25818"/>
                    <a:pt x="44515" y="13436"/>
                  </a:cubicBezTo>
                  <a:cubicBezTo>
                    <a:pt x="40705" y="-852"/>
                    <a:pt x="-252" y="12483"/>
                    <a:pt x="8320" y="21056"/>
                  </a:cubicBezTo>
                  <a:cubicBezTo>
                    <a:pt x="11178" y="23913"/>
                    <a:pt x="24513" y="22961"/>
                    <a:pt x="17845" y="17246"/>
                  </a:cubicBezTo>
                  <a:close/>
                </a:path>
              </a:pathLst>
            </a:custGeom>
            <a:grpFill/>
            <a:ln w="9525" cap="flat">
              <a:noFill/>
              <a:prstDash val="solid"/>
              <a:miter/>
            </a:ln>
          </p:spPr>
          <p:txBody>
            <a:bodyPr rtlCol="0" anchor="ctr"/>
            <a:lstStyle/>
            <a:p>
              <a:endParaRPr lang="en-US"/>
            </a:p>
          </p:txBody>
        </p:sp>
        <p:sp>
          <p:nvSpPr>
            <p:cNvPr id="2916" name="Freeform: Shape 2915">
              <a:extLst>
                <a:ext uri="{FF2B5EF4-FFF2-40B4-BE49-F238E27FC236}">
                  <a16:creationId xmlns:a16="http://schemas.microsoft.com/office/drawing/2014/main" xmlns="" id="{1A028849-D138-4DA4-A55C-AEBEB6F74B80}"/>
                </a:ext>
              </a:extLst>
            </p:cNvPr>
            <p:cNvSpPr/>
            <p:nvPr/>
          </p:nvSpPr>
          <p:spPr>
            <a:xfrm>
              <a:off x="7411437" y="5873956"/>
              <a:ext cx="19050" cy="57150"/>
            </a:xfrm>
            <a:custGeom>
              <a:avLst/>
              <a:gdLst>
                <a:gd name="connsiteX0" fmla="*/ 7987 w 19050"/>
                <a:gd name="connsiteY0" fmla="*/ 9284 h 57150"/>
                <a:gd name="connsiteX1" fmla="*/ 12750 w 19050"/>
                <a:gd name="connsiteY1" fmla="*/ 56909 h 57150"/>
                <a:gd name="connsiteX2" fmla="*/ 7987 w 19050"/>
                <a:gd name="connsiteY2" fmla="*/ 9284 h 57150"/>
              </a:gdLst>
              <a:ahLst/>
              <a:cxnLst>
                <a:cxn ang="0">
                  <a:pos x="connsiteX0" y="connsiteY0"/>
                </a:cxn>
                <a:cxn ang="0">
                  <a:pos x="connsiteX1" y="connsiteY1"/>
                </a:cxn>
                <a:cxn ang="0">
                  <a:pos x="connsiteX2" y="connsiteY2"/>
                </a:cxn>
              </a:cxnLst>
              <a:rect l="l" t="t" r="r" b="b"/>
              <a:pathLst>
                <a:path w="19050" h="57150">
                  <a:moveTo>
                    <a:pt x="7987" y="9284"/>
                  </a:moveTo>
                  <a:cubicBezTo>
                    <a:pt x="7987" y="11189"/>
                    <a:pt x="4177" y="56909"/>
                    <a:pt x="12750" y="56909"/>
                  </a:cubicBezTo>
                  <a:cubicBezTo>
                    <a:pt x="34657" y="56909"/>
                    <a:pt x="7987" y="-5003"/>
                    <a:pt x="7987" y="9284"/>
                  </a:cubicBezTo>
                  <a:close/>
                </a:path>
              </a:pathLst>
            </a:custGeom>
            <a:grpFill/>
            <a:ln w="9525" cap="flat">
              <a:noFill/>
              <a:prstDash val="solid"/>
              <a:miter/>
            </a:ln>
          </p:spPr>
          <p:txBody>
            <a:bodyPr rtlCol="0" anchor="ctr"/>
            <a:lstStyle/>
            <a:p>
              <a:endParaRPr lang="en-US"/>
            </a:p>
          </p:txBody>
        </p:sp>
        <p:sp>
          <p:nvSpPr>
            <p:cNvPr id="2917" name="Freeform: Shape 2916">
              <a:extLst>
                <a:ext uri="{FF2B5EF4-FFF2-40B4-BE49-F238E27FC236}">
                  <a16:creationId xmlns:a16="http://schemas.microsoft.com/office/drawing/2014/main" xmlns="" id="{1E6E2CCE-4D67-4963-B551-E66915A5A0BC}"/>
                </a:ext>
              </a:extLst>
            </p:cNvPr>
            <p:cNvSpPr/>
            <p:nvPr/>
          </p:nvSpPr>
          <p:spPr>
            <a:xfrm>
              <a:off x="7299027" y="6131362"/>
              <a:ext cx="38100" cy="28575"/>
            </a:xfrm>
            <a:custGeom>
              <a:avLst/>
              <a:gdLst>
                <a:gd name="connsiteX0" fmla="*/ 10859 w 38100"/>
                <a:gd name="connsiteY0" fmla="*/ 24294 h 28575"/>
                <a:gd name="connsiteX1" fmla="*/ 37529 w 38100"/>
                <a:gd name="connsiteY1" fmla="*/ 14769 h 28575"/>
                <a:gd name="connsiteX2" fmla="*/ 10859 w 38100"/>
                <a:gd name="connsiteY2" fmla="*/ 24294 h 28575"/>
              </a:gdLst>
              <a:ahLst/>
              <a:cxnLst>
                <a:cxn ang="0">
                  <a:pos x="connsiteX0" y="connsiteY0"/>
                </a:cxn>
                <a:cxn ang="0">
                  <a:pos x="connsiteX1" y="connsiteY1"/>
                </a:cxn>
                <a:cxn ang="0">
                  <a:pos x="connsiteX2" y="connsiteY2"/>
                </a:cxn>
              </a:cxnLst>
              <a:rect l="l" t="t" r="r" b="b"/>
              <a:pathLst>
                <a:path w="38100" h="28575">
                  <a:moveTo>
                    <a:pt x="10859" y="24294"/>
                  </a:moveTo>
                  <a:cubicBezTo>
                    <a:pt x="24194" y="28104"/>
                    <a:pt x="33719" y="25246"/>
                    <a:pt x="37529" y="14769"/>
                  </a:cubicBezTo>
                  <a:cubicBezTo>
                    <a:pt x="31814" y="-8091"/>
                    <a:pt x="-4381" y="28104"/>
                    <a:pt x="10859" y="24294"/>
                  </a:cubicBezTo>
                  <a:close/>
                </a:path>
              </a:pathLst>
            </a:custGeom>
            <a:grpFill/>
            <a:ln w="9525" cap="flat">
              <a:noFill/>
              <a:prstDash val="solid"/>
              <a:miter/>
            </a:ln>
          </p:spPr>
          <p:txBody>
            <a:bodyPr rtlCol="0" anchor="ctr"/>
            <a:lstStyle/>
            <a:p>
              <a:endParaRPr lang="en-US"/>
            </a:p>
          </p:txBody>
        </p:sp>
        <p:sp>
          <p:nvSpPr>
            <p:cNvPr id="2918" name="Freeform: Shape 2917">
              <a:extLst>
                <a:ext uri="{FF2B5EF4-FFF2-40B4-BE49-F238E27FC236}">
                  <a16:creationId xmlns:a16="http://schemas.microsoft.com/office/drawing/2014/main" xmlns="" id="{E33ED436-8E56-4CD9-82F9-ED93DDFC8446}"/>
                </a:ext>
              </a:extLst>
            </p:cNvPr>
            <p:cNvSpPr/>
            <p:nvPr/>
          </p:nvSpPr>
          <p:spPr>
            <a:xfrm>
              <a:off x="7366634" y="6120210"/>
              <a:ext cx="28575" cy="57150"/>
            </a:xfrm>
            <a:custGeom>
              <a:avLst/>
              <a:gdLst>
                <a:gd name="connsiteX0" fmla="*/ 10880 w 28575"/>
                <a:gd name="connsiteY0" fmla="*/ 9728 h 57150"/>
                <a:gd name="connsiteX1" fmla="*/ 19452 w 28575"/>
                <a:gd name="connsiteY1" fmla="*/ 51638 h 57150"/>
                <a:gd name="connsiteX2" fmla="*/ 10880 w 28575"/>
                <a:gd name="connsiteY2" fmla="*/ 9728 h 57150"/>
              </a:gdLst>
              <a:ahLst/>
              <a:cxnLst>
                <a:cxn ang="0">
                  <a:pos x="connsiteX0" y="connsiteY0"/>
                </a:cxn>
                <a:cxn ang="0">
                  <a:pos x="connsiteX1" y="connsiteY1"/>
                </a:cxn>
                <a:cxn ang="0">
                  <a:pos x="connsiteX2" y="connsiteY2"/>
                </a:cxn>
              </a:cxnLst>
              <a:rect l="l" t="t" r="r" b="b"/>
              <a:pathLst>
                <a:path w="28575" h="57150">
                  <a:moveTo>
                    <a:pt x="10880" y="9728"/>
                  </a:moveTo>
                  <a:cubicBezTo>
                    <a:pt x="4212" y="28778"/>
                    <a:pt x="6117" y="43065"/>
                    <a:pt x="19452" y="51638"/>
                  </a:cubicBezTo>
                  <a:cubicBezTo>
                    <a:pt x="48027" y="51638"/>
                    <a:pt x="9927" y="-5512"/>
                    <a:pt x="10880" y="9728"/>
                  </a:cubicBezTo>
                  <a:close/>
                </a:path>
              </a:pathLst>
            </a:custGeom>
            <a:grpFill/>
            <a:ln w="9525" cap="flat">
              <a:noFill/>
              <a:prstDash val="solid"/>
              <a:miter/>
            </a:ln>
          </p:spPr>
          <p:txBody>
            <a:bodyPr rtlCol="0" anchor="ctr"/>
            <a:lstStyle/>
            <a:p>
              <a:endParaRPr lang="en-US"/>
            </a:p>
          </p:txBody>
        </p:sp>
        <p:sp>
          <p:nvSpPr>
            <p:cNvPr id="2919" name="Freeform: Shape 2918">
              <a:extLst>
                <a:ext uri="{FF2B5EF4-FFF2-40B4-BE49-F238E27FC236}">
                  <a16:creationId xmlns:a16="http://schemas.microsoft.com/office/drawing/2014/main" xmlns="" id="{E5522E67-D85D-471F-BF46-0026636E777E}"/>
                </a:ext>
              </a:extLst>
            </p:cNvPr>
            <p:cNvSpPr/>
            <p:nvPr/>
          </p:nvSpPr>
          <p:spPr>
            <a:xfrm>
              <a:off x="7400836" y="6166609"/>
              <a:ext cx="19050" cy="9525"/>
            </a:xfrm>
            <a:custGeom>
              <a:avLst/>
              <a:gdLst>
                <a:gd name="connsiteX0" fmla="*/ 11921 w 19050"/>
                <a:gd name="connsiteY0" fmla="*/ 7144 h 9525"/>
                <a:gd name="connsiteX1" fmla="*/ 11921 w 19050"/>
                <a:gd name="connsiteY1" fmla="*/ 7144 h 9525"/>
              </a:gdLst>
              <a:ahLst/>
              <a:cxnLst>
                <a:cxn ang="0">
                  <a:pos x="connsiteX0" y="connsiteY0"/>
                </a:cxn>
                <a:cxn ang="0">
                  <a:pos x="connsiteX1" y="connsiteY1"/>
                </a:cxn>
              </a:cxnLst>
              <a:rect l="l" t="t" r="r" b="b"/>
              <a:pathLst>
                <a:path w="19050" h="9525">
                  <a:moveTo>
                    <a:pt x="11921" y="7144"/>
                  </a:moveTo>
                  <a:cubicBezTo>
                    <a:pt x="27161" y="7144"/>
                    <a:pt x="-4272" y="7144"/>
                    <a:pt x="11921" y="7144"/>
                  </a:cubicBezTo>
                  <a:close/>
                </a:path>
              </a:pathLst>
            </a:custGeom>
            <a:grpFill/>
            <a:ln w="9525" cap="flat">
              <a:noFill/>
              <a:prstDash val="solid"/>
              <a:miter/>
            </a:ln>
          </p:spPr>
          <p:txBody>
            <a:bodyPr rtlCol="0" anchor="ctr"/>
            <a:lstStyle/>
            <a:p>
              <a:endParaRPr lang="en-US"/>
            </a:p>
          </p:txBody>
        </p:sp>
        <p:sp>
          <p:nvSpPr>
            <p:cNvPr id="2920" name="Freeform: Shape 2919">
              <a:extLst>
                <a:ext uri="{FF2B5EF4-FFF2-40B4-BE49-F238E27FC236}">
                  <a16:creationId xmlns:a16="http://schemas.microsoft.com/office/drawing/2014/main" xmlns="" id="{01FF65E0-7E1C-4D79-B0F2-0634B0547694}"/>
                </a:ext>
              </a:extLst>
            </p:cNvPr>
            <p:cNvSpPr/>
            <p:nvPr/>
          </p:nvSpPr>
          <p:spPr>
            <a:xfrm>
              <a:off x="7434045" y="6104970"/>
              <a:ext cx="47625" cy="57150"/>
            </a:xfrm>
            <a:custGeom>
              <a:avLst/>
              <a:gdLst>
                <a:gd name="connsiteX0" fmla="*/ 36814 w 47625"/>
                <a:gd name="connsiteY0" fmla="*/ 8776 h 57150"/>
                <a:gd name="connsiteX1" fmla="*/ 30146 w 47625"/>
                <a:gd name="connsiteY1" fmla="*/ 48781 h 57150"/>
                <a:gd name="connsiteX2" fmla="*/ 10144 w 47625"/>
                <a:gd name="connsiteY2" fmla="*/ 49733 h 57150"/>
                <a:gd name="connsiteX3" fmla="*/ 45386 w 47625"/>
                <a:gd name="connsiteY3" fmla="*/ 47828 h 57150"/>
                <a:gd name="connsiteX4" fmla="*/ 23479 w 47625"/>
                <a:gd name="connsiteY4" fmla="*/ 18301 h 57150"/>
                <a:gd name="connsiteX5" fmla="*/ 36814 w 47625"/>
                <a:gd name="connsiteY5" fmla="*/ 877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57150">
                  <a:moveTo>
                    <a:pt x="36814" y="8776"/>
                  </a:moveTo>
                  <a:cubicBezTo>
                    <a:pt x="-21289" y="-2654"/>
                    <a:pt x="22526" y="49733"/>
                    <a:pt x="30146" y="48781"/>
                  </a:cubicBezTo>
                  <a:cubicBezTo>
                    <a:pt x="22526" y="44018"/>
                    <a:pt x="15859" y="44018"/>
                    <a:pt x="10144" y="49733"/>
                  </a:cubicBezTo>
                  <a:cubicBezTo>
                    <a:pt x="7286" y="59258"/>
                    <a:pt x="41576" y="63068"/>
                    <a:pt x="45386" y="47828"/>
                  </a:cubicBezTo>
                  <a:cubicBezTo>
                    <a:pt x="49196" y="29731"/>
                    <a:pt x="27289" y="30683"/>
                    <a:pt x="23479" y="18301"/>
                  </a:cubicBezTo>
                  <a:cubicBezTo>
                    <a:pt x="26336" y="26873"/>
                    <a:pt x="47291" y="10681"/>
                    <a:pt x="36814" y="8776"/>
                  </a:cubicBezTo>
                  <a:close/>
                </a:path>
              </a:pathLst>
            </a:custGeom>
            <a:grpFill/>
            <a:ln w="9525" cap="flat">
              <a:noFill/>
              <a:prstDash val="solid"/>
              <a:miter/>
            </a:ln>
          </p:spPr>
          <p:txBody>
            <a:bodyPr rtlCol="0" anchor="ctr"/>
            <a:lstStyle/>
            <a:p>
              <a:endParaRPr lang="en-US"/>
            </a:p>
          </p:txBody>
        </p:sp>
        <p:sp>
          <p:nvSpPr>
            <p:cNvPr id="2921" name="Freeform: Shape 2920">
              <a:extLst>
                <a:ext uri="{FF2B5EF4-FFF2-40B4-BE49-F238E27FC236}">
                  <a16:creationId xmlns:a16="http://schemas.microsoft.com/office/drawing/2014/main" xmlns="" id="{C2F0B43F-5044-4E80-AC2D-0BC488C7A807}"/>
                </a:ext>
              </a:extLst>
            </p:cNvPr>
            <p:cNvSpPr/>
            <p:nvPr/>
          </p:nvSpPr>
          <p:spPr>
            <a:xfrm>
              <a:off x="7824917" y="5852181"/>
              <a:ext cx="76200" cy="142875"/>
            </a:xfrm>
            <a:custGeom>
              <a:avLst/>
              <a:gdLst>
                <a:gd name="connsiteX0" fmla="*/ 11702 w 76200"/>
                <a:gd name="connsiteY0" fmla="*/ 18677 h 142875"/>
                <a:gd name="connsiteX1" fmla="*/ 72662 w 76200"/>
                <a:gd name="connsiteY1" fmla="*/ 18677 h 142875"/>
                <a:gd name="connsiteX2" fmla="*/ 11702 w 76200"/>
                <a:gd name="connsiteY2" fmla="*/ 136787 h 142875"/>
                <a:gd name="connsiteX3" fmla="*/ 69805 w 76200"/>
                <a:gd name="connsiteY3" fmla="*/ 7248 h 142875"/>
                <a:gd name="connsiteX4" fmla="*/ 41230 w 76200"/>
                <a:gd name="connsiteY4" fmla="*/ 57730 h 142875"/>
                <a:gd name="connsiteX5" fmla="*/ 9797 w 76200"/>
                <a:gd name="connsiteY5" fmla="*/ 9152 h 142875"/>
                <a:gd name="connsiteX6" fmla="*/ 11702 w 76200"/>
                <a:gd name="connsiteY6" fmla="*/ 18677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142875">
                  <a:moveTo>
                    <a:pt x="11702" y="18677"/>
                  </a:moveTo>
                  <a:cubicBezTo>
                    <a:pt x="-3538" y="32012"/>
                    <a:pt x="54565" y="133930"/>
                    <a:pt x="72662" y="18677"/>
                  </a:cubicBezTo>
                  <a:cubicBezTo>
                    <a:pt x="63137" y="22487"/>
                    <a:pt x="20275" y="141550"/>
                    <a:pt x="11702" y="136787"/>
                  </a:cubicBezTo>
                  <a:cubicBezTo>
                    <a:pt x="28847" y="146312"/>
                    <a:pt x="94570" y="12010"/>
                    <a:pt x="69805" y="7248"/>
                  </a:cubicBezTo>
                  <a:cubicBezTo>
                    <a:pt x="54565" y="4390"/>
                    <a:pt x="73615" y="61540"/>
                    <a:pt x="41230" y="57730"/>
                  </a:cubicBezTo>
                  <a:cubicBezTo>
                    <a:pt x="24085" y="54873"/>
                    <a:pt x="10750" y="8200"/>
                    <a:pt x="9797" y="9152"/>
                  </a:cubicBezTo>
                  <a:cubicBezTo>
                    <a:pt x="7892" y="11058"/>
                    <a:pt x="4082" y="24392"/>
                    <a:pt x="11702" y="18677"/>
                  </a:cubicBezTo>
                  <a:close/>
                </a:path>
              </a:pathLst>
            </a:custGeom>
            <a:grpFill/>
            <a:ln w="9525" cap="flat">
              <a:noFill/>
              <a:prstDash val="solid"/>
              <a:miter/>
            </a:ln>
          </p:spPr>
          <p:txBody>
            <a:bodyPr rtlCol="0" anchor="ctr"/>
            <a:lstStyle/>
            <a:p>
              <a:endParaRPr lang="en-US"/>
            </a:p>
          </p:txBody>
        </p:sp>
        <p:sp>
          <p:nvSpPr>
            <p:cNvPr id="2922" name="Freeform: Shape 2921">
              <a:extLst>
                <a:ext uri="{FF2B5EF4-FFF2-40B4-BE49-F238E27FC236}">
                  <a16:creationId xmlns:a16="http://schemas.microsoft.com/office/drawing/2014/main" xmlns="" id="{3771EE82-8A13-4E6E-8C32-31AF5F3C3199}"/>
                </a:ext>
              </a:extLst>
            </p:cNvPr>
            <p:cNvSpPr/>
            <p:nvPr/>
          </p:nvSpPr>
          <p:spPr>
            <a:xfrm>
              <a:off x="7962127" y="5901814"/>
              <a:ext cx="57150" cy="66675"/>
            </a:xfrm>
            <a:custGeom>
              <a:avLst/>
              <a:gdLst>
                <a:gd name="connsiteX0" fmla="*/ 25939 w 57150"/>
                <a:gd name="connsiteY0" fmla="*/ 7144 h 66675"/>
                <a:gd name="connsiteX1" fmla="*/ 39274 w 57150"/>
                <a:gd name="connsiteY1" fmla="*/ 54769 h 66675"/>
                <a:gd name="connsiteX2" fmla="*/ 13557 w 57150"/>
                <a:gd name="connsiteY2" fmla="*/ 23336 h 66675"/>
                <a:gd name="connsiteX3" fmla="*/ 41179 w 57150"/>
                <a:gd name="connsiteY3" fmla="*/ 45244 h 66675"/>
                <a:gd name="connsiteX4" fmla="*/ 25939 w 57150"/>
                <a:gd name="connsiteY4" fmla="*/ 714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66675">
                  <a:moveTo>
                    <a:pt x="25939" y="7144"/>
                  </a:moveTo>
                  <a:cubicBezTo>
                    <a:pt x="1174" y="23336"/>
                    <a:pt x="-3588" y="81439"/>
                    <a:pt x="39274" y="54769"/>
                  </a:cubicBezTo>
                  <a:cubicBezTo>
                    <a:pt x="95472" y="19526"/>
                    <a:pt x="11652" y="16669"/>
                    <a:pt x="13557" y="23336"/>
                  </a:cubicBezTo>
                  <a:cubicBezTo>
                    <a:pt x="18319" y="40481"/>
                    <a:pt x="35464" y="5239"/>
                    <a:pt x="41179" y="45244"/>
                  </a:cubicBezTo>
                  <a:cubicBezTo>
                    <a:pt x="3079" y="43339"/>
                    <a:pt x="20224" y="10001"/>
                    <a:pt x="25939" y="7144"/>
                  </a:cubicBezTo>
                  <a:close/>
                </a:path>
              </a:pathLst>
            </a:custGeom>
            <a:grpFill/>
            <a:ln w="9525" cap="flat">
              <a:noFill/>
              <a:prstDash val="solid"/>
              <a:miter/>
            </a:ln>
          </p:spPr>
          <p:txBody>
            <a:bodyPr rtlCol="0" anchor="ctr"/>
            <a:lstStyle/>
            <a:p>
              <a:endParaRPr lang="en-US"/>
            </a:p>
          </p:txBody>
        </p:sp>
        <p:sp>
          <p:nvSpPr>
            <p:cNvPr id="2923" name="Freeform: Shape 2922">
              <a:extLst>
                <a:ext uri="{FF2B5EF4-FFF2-40B4-BE49-F238E27FC236}">
                  <a16:creationId xmlns:a16="http://schemas.microsoft.com/office/drawing/2014/main" xmlns="" id="{95AFF3EF-02DD-40E4-949A-DDCCB0D1EB3A}"/>
                </a:ext>
              </a:extLst>
            </p:cNvPr>
            <p:cNvSpPr/>
            <p:nvPr/>
          </p:nvSpPr>
          <p:spPr>
            <a:xfrm>
              <a:off x="8056526" y="5837596"/>
              <a:ext cx="66675" cy="95250"/>
            </a:xfrm>
            <a:custGeom>
              <a:avLst/>
              <a:gdLst>
                <a:gd name="connsiteX0" fmla="*/ 36315 w 66675"/>
                <a:gd name="connsiteY0" fmla="*/ 7545 h 95250"/>
                <a:gd name="connsiteX1" fmla="*/ 63938 w 66675"/>
                <a:gd name="connsiteY1" fmla="*/ 89460 h 95250"/>
                <a:gd name="connsiteX2" fmla="*/ 20123 w 66675"/>
                <a:gd name="connsiteY2" fmla="*/ 50407 h 95250"/>
                <a:gd name="connsiteX3" fmla="*/ 36315 w 66675"/>
                <a:gd name="connsiteY3" fmla="*/ 7545 h 95250"/>
              </a:gdLst>
              <a:ahLst/>
              <a:cxnLst>
                <a:cxn ang="0">
                  <a:pos x="connsiteX0" y="connsiteY0"/>
                </a:cxn>
                <a:cxn ang="0">
                  <a:pos x="connsiteX1" y="connsiteY1"/>
                </a:cxn>
                <a:cxn ang="0">
                  <a:pos x="connsiteX2" y="connsiteY2"/>
                </a:cxn>
                <a:cxn ang="0">
                  <a:pos x="connsiteX3" y="connsiteY3"/>
                </a:cxn>
              </a:cxnLst>
              <a:rect l="l" t="t" r="r" b="b"/>
              <a:pathLst>
                <a:path w="66675" h="95250">
                  <a:moveTo>
                    <a:pt x="36315" y="7545"/>
                  </a:moveTo>
                  <a:cubicBezTo>
                    <a:pt x="-42742" y="58027"/>
                    <a:pt x="63938" y="86602"/>
                    <a:pt x="63938" y="89460"/>
                  </a:cubicBezTo>
                  <a:cubicBezTo>
                    <a:pt x="63938" y="92317"/>
                    <a:pt x="23933" y="67552"/>
                    <a:pt x="20123" y="50407"/>
                  </a:cubicBezTo>
                  <a:cubicBezTo>
                    <a:pt x="18218" y="41835"/>
                    <a:pt x="42983" y="2782"/>
                    <a:pt x="36315" y="7545"/>
                  </a:cubicBezTo>
                  <a:close/>
                </a:path>
              </a:pathLst>
            </a:custGeom>
            <a:grpFill/>
            <a:ln w="9525" cap="flat">
              <a:noFill/>
              <a:prstDash val="solid"/>
              <a:miter/>
            </a:ln>
          </p:spPr>
          <p:txBody>
            <a:bodyPr rtlCol="0" anchor="ctr"/>
            <a:lstStyle/>
            <a:p>
              <a:endParaRPr lang="en-US"/>
            </a:p>
          </p:txBody>
        </p:sp>
        <p:sp>
          <p:nvSpPr>
            <p:cNvPr id="2924" name="Freeform: Shape 2923">
              <a:extLst>
                <a:ext uri="{FF2B5EF4-FFF2-40B4-BE49-F238E27FC236}">
                  <a16:creationId xmlns:a16="http://schemas.microsoft.com/office/drawing/2014/main" xmlns="" id="{31855C3A-2224-4653-8124-35722AF6BBB3}"/>
                </a:ext>
              </a:extLst>
            </p:cNvPr>
            <p:cNvSpPr/>
            <p:nvPr/>
          </p:nvSpPr>
          <p:spPr>
            <a:xfrm>
              <a:off x="8136384" y="5878456"/>
              <a:ext cx="66675" cy="57150"/>
            </a:xfrm>
            <a:custGeom>
              <a:avLst/>
              <a:gdLst>
                <a:gd name="connsiteX0" fmla="*/ 7893 w 66675"/>
                <a:gd name="connsiteY0" fmla="*/ 7642 h 57150"/>
                <a:gd name="connsiteX1" fmla="*/ 65995 w 66675"/>
                <a:gd name="connsiteY1" fmla="*/ 51457 h 57150"/>
                <a:gd name="connsiteX2" fmla="*/ 7893 w 66675"/>
                <a:gd name="connsiteY2" fmla="*/ 7642 h 57150"/>
              </a:gdLst>
              <a:ahLst/>
              <a:cxnLst>
                <a:cxn ang="0">
                  <a:pos x="connsiteX0" y="connsiteY0"/>
                </a:cxn>
                <a:cxn ang="0">
                  <a:pos x="connsiteX1" y="connsiteY1"/>
                </a:cxn>
                <a:cxn ang="0">
                  <a:pos x="connsiteX2" y="connsiteY2"/>
                </a:cxn>
              </a:cxnLst>
              <a:rect l="l" t="t" r="r" b="b"/>
              <a:pathLst>
                <a:path w="66675" h="57150">
                  <a:moveTo>
                    <a:pt x="7893" y="7642"/>
                  </a:moveTo>
                  <a:cubicBezTo>
                    <a:pt x="6940" y="7642"/>
                    <a:pt x="65043" y="52410"/>
                    <a:pt x="65995" y="51457"/>
                  </a:cubicBezTo>
                  <a:cubicBezTo>
                    <a:pt x="83140" y="33360"/>
                    <a:pt x="-1632" y="2880"/>
                    <a:pt x="7893" y="7642"/>
                  </a:cubicBezTo>
                  <a:close/>
                </a:path>
              </a:pathLst>
            </a:custGeom>
            <a:grpFill/>
            <a:ln w="9525" cap="flat">
              <a:noFill/>
              <a:prstDash val="solid"/>
              <a:miter/>
            </a:ln>
          </p:spPr>
          <p:txBody>
            <a:bodyPr rtlCol="0" anchor="ctr"/>
            <a:lstStyle/>
            <a:p>
              <a:endParaRPr lang="en-US"/>
            </a:p>
          </p:txBody>
        </p:sp>
        <p:sp>
          <p:nvSpPr>
            <p:cNvPr id="2925" name="Freeform: Shape 2924">
              <a:extLst>
                <a:ext uri="{FF2B5EF4-FFF2-40B4-BE49-F238E27FC236}">
                  <a16:creationId xmlns:a16="http://schemas.microsoft.com/office/drawing/2014/main" xmlns="" id="{F0604802-E994-48F4-A2E3-2F931E2453C2}"/>
                </a:ext>
              </a:extLst>
            </p:cNvPr>
            <p:cNvSpPr/>
            <p:nvPr/>
          </p:nvSpPr>
          <p:spPr>
            <a:xfrm>
              <a:off x="8142844" y="5865840"/>
              <a:ext cx="57150" cy="57150"/>
            </a:xfrm>
            <a:custGeom>
              <a:avLst/>
              <a:gdLst>
                <a:gd name="connsiteX0" fmla="*/ 8100 w 57150"/>
                <a:gd name="connsiteY0" fmla="*/ 58357 h 57150"/>
                <a:gd name="connsiteX1" fmla="*/ 53820 w 57150"/>
                <a:gd name="connsiteY1" fmla="*/ 8828 h 57150"/>
                <a:gd name="connsiteX2" fmla="*/ 8100 w 57150"/>
                <a:gd name="connsiteY2" fmla="*/ 58357 h 57150"/>
              </a:gdLst>
              <a:ahLst/>
              <a:cxnLst>
                <a:cxn ang="0">
                  <a:pos x="connsiteX0" y="connsiteY0"/>
                </a:cxn>
                <a:cxn ang="0">
                  <a:pos x="connsiteX1" y="connsiteY1"/>
                </a:cxn>
                <a:cxn ang="0">
                  <a:pos x="connsiteX2" y="connsiteY2"/>
                </a:cxn>
              </a:cxnLst>
              <a:rect l="l" t="t" r="r" b="b"/>
              <a:pathLst>
                <a:path w="57150" h="57150">
                  <a:moveTo>
                    <a:pt x="8100" y="58357"/>
                  </a:moveTo>
                  <a:cubicBezTo>
                    <a:pt x="8100" y="58357"/>
                    <a:pt x="59535" y="14543"/>
                    <a:pt x="53820" y="8828"/>
                  </a:cubicBezTo>
                  <a:cubicBezTo>
                    <a:pt x="40485" y="-4507"/>
                    <a:pt x="480" y="65978"/>
                    <a:pt x="8100" y="58357"/>
                  </a:cubicBezTo>
                  <a:close/>
                </a:path>
              </a:pathLst>
            </a:custGeom>
            <a:grpFill/>
            <a:ln w="9525" cap="flat">
              <a:noFill/>
              <a:prstDash val="solid"/>
              <a:miter/>
            </a:ln>
          </p:spPr>
          <p:txBody>
            <a:bodyPr rtlCol="0" anchor="ctr"/>
            <a:lstStyle/>
            <a:p>
              <a:endParaRPr lang="en-US"/>
            </a:p>
          </p:txBody>
        </p:sp>
        <p:sp>
          <p:nvSpPr>
            <p:cNvPr id="2926" name="Freeform: Shape 2925">
              <a:extLst>
                <a:ext uri="{FF2B5EF4-FFF2-40B4-BE49-F238E27FC236}">
                  <a16:creationId xmlns:a16="http://schemas.microsoft.com/office/drawing/2014/main" xmlns="" id="{317EE33D-074F-43C4-BFA4-392D0AEFD15B}"/>
                </a:ext>
              </a:extLst>
            </p:cNvPr>
            <p:cNvSpPr/>
            <p:nvPr/>
          </p:nvSpPr>
          <p:spPr>
            <a:xfrm>
              <a:off x="8205018" y="5841807"/>
              <a:ext cx="57150" cy="104775"/>
            </a:xfrm>
            <a:custGeom>
              <a:avLst/>
              <a:gdLst>
                <a:gd name="connsiteX0" fmla="*/ 9744 w 57150"/>
                <a:gd name="connsiteY0" fmla="*/ 7144 h 104775"/>
                <a:gd name="connsiteX1" fmla="*/ 32604 w 57150"/>
                <a:gd name="connsiteY1" fmla="*/ 70961 h 104775"/>
                <a:gd name="connsiteX2" fmla="*/ 7839 w 57150"/>
                <a:gd name="connsiteY2" fmla="*/ 101441 h 104775"/>
                <a:gd name="connsiteX3" fmla="*/ 51654 w 57150"/>
                <a:gd name="connsiteY3" fmla="*/ 38576 h 104775"/>
                <a:gd name="connsiteX4" fmla="*/ 9744 w 57150"/>
                <a:gd name="connsiteY4" fmla="*/ 7144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104775">
                  <a:moveTo>
                    <a:pt x="9744" y="7144"/>
                  </a:moveTo>
                  <a:cubicBezTo>
                    <a:pt x="27841" y="29051"/>
                    <a:pt x="30699" y="45244"/>
                    <a:pt x="32604" y="70961"/>
                  </a:cubicBezTo>
                  <a:cubicBezTo>
                    <a:pt x="33556" y="83344"/>
                    <a:pt x="2124" y="92869"/>
                    <a:pt x="7839" y="101441"/>
                  </a:cubicBezTo>
                  <a:cubicBezTo>
                    <a:pt x="16411" y="116681"/>
                    <a:pt x="53559" y="50959"/>
                    <a:pt x="51654" y="38576"/>
                  </a:cubicBezTo>
                  <a:cubicBezTo>
                    <a:pt x="45939" y="8096"/>
                    <a:pt x="11649" y="8096"/>
                    <a:pt x="9744" y="7144"/>
                  </a:cubicBezTo>
                  <a:close/>
                </a:path>
              </a:pathLst>
            </a:custGeom>
            <a:grpFill/>
            <a:ln w="9525" cap="flat">
              <a:noFill/>
              <a:prstDash val="solid"/>
              <a:miter/>
            </a:ln>
          </p:spPr>
          <p:txBody>
            <a:bodyPr rtlCol="0" anchor="ctr"/>
            <a:lstStyle/>
            <a:p>
              <a:endParaRPr lang="en-US"/>
            </a:p>
          </p:txBody>
        </p:sp>
        <p:sp>
          <p:nvSpPr>
            <p:cNvPr id="2927" name="Freeform: Shape 2926">
              <a:extLst>
                <a:ext uri="{FF2B5EF4-FFF2-40B4-BE49-F238E27FC236}">
                  <a16:creationId xmlns:a16="http://schemas.microsoft.com/office/drawing/2014/main" xmlns="" id="{6183D709-6D0B-4A1D-AE6A-F0042BDBB2A4}"/>
                </a:ext>
              </a:extLst>
            </p:cNvPr>
            <p:cNvSpPr/>
            <p:nvPr/>
          </p:nvSpPr>
          <p:spPr>
            <a:xfrm>
              <a:off x="7823959" y="4849620"/>
              <a:ext cx="114300" cy="142875"/>
            </a:xfrm>
            <a:custGeom>
              <a:avLst/>
              <a:gdLst>
                <a:gd name="connsiteX0" fmla="*/ 46950 w 114300"/>
                <a:gd name="connsiteY0" fmla="*/ 27780 h 142875"/>
                <a:gd name="connsiteX1" fmla="*/ 89812 w 114300"/>
                <a:gd name="connsiteY1" fmla="*/ 99218 h 142875"/>
                <a:gd name="connsiteX2" fmla="*/ 51712 w 114300"/>
                <a:gd name="connsiteY2" fmla="*/ 135413 h 142875"/>
                <a:gd name="connsiteX3" fmla="*/ 11707 w 114300"/>
                <a:gd name="connsiteY3" fmla="*/ 100170 h 142875"/>
                <a:gd name="connsiteX4" fmla="*/ 56475 w 114300"/>
                <a:gd name="connsiteY4" fmla="*/ 141128 h 142875"/>
                <a:gd name="connsiteX5" fmla="*/ 105052 w 114300"/>
                <a:gd name="connsiteY5" fmla="*/ 68738 h 142875"/>
                <a:gd name="connsiteX6" fmla="*/ 46950 w 114300"/>
                <a:gd name="connsiteY6" fmla="*/ 2778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42875">
                  <a:moveTo>
                    <a:pt x="46950" y="27780"/>
                  </a:moveTo>
                  <a:cubicBezTo>
                    <a:pt x="104100" y="-3652"/>
                    <a:pt x="118387" y="43973"/>
                    <a:pt x="89812" y="99218"/>
                  </a:cubicBezTo>
                  <a:cubicBezTo>
                    <a:pt x="82192" y="114458"/>
                    <a:pt x="72667" y="134460"/>
                    <a:pt x="51712" y="135413"/>
                  </a:cubicBezTo>
                  <a:cubicBezTo>
                    <a:pt x="31710" y="135413"/>
                    <a:pt x="15517" y="99218"/>
                    <a:pt x="11707" y="100170"/>
                  </a:cubicBezTo>
                  <a:cubicBezTo>
                    <a:pt x="-8295" y="105885"/>
                    <a:pt x="43140" y="142080"/>
                    <a:pt x="56475" y="141128"/>
                  </a:cubicBezTo>
                  <a:cubicBezTo>
                    <a:pt x="94575" y="139223"/>
                    <a:pt x="101242" y="97313"/>
                    <a:pt x="105052" y="68738"/>
                  </a:cubicBezTo>
                  <a:cubicBezTo>
                    <a:pt x="118387" y="-23655"/>
                    <a:pt x="79335" y="10635"/>
                    <a:pt x="46950" y="27780"/>
                  </a:cubicBezTo>
                  <a:close/>
                </a:path>
              </a:pathLst>
            </a:custGeom>
            <a:grpFill/>
            <a:ln w="9525" cap="flat">
              <a:noFill/>
              <a:prstDash val="solid"/>
              <a:miter/>
            </a:ln>
          </p:spPr>
          <p:txBody>
            <a:bodyPr rtlCol="0" anchor="ctr"/>
            <a:lstStyle/>
            <a:p>
              <a:endParaRPr lang="en-US"/>
            </a:p>
          </p:txBody>
        </p:sp>
        <p:sp>
          <p:nvSpPr>
            <p:cNvPr id="2928" name="Freeform: Shape 2927">
              <a:extLst>
                <a:ext uri="{FF2B5EF4-FFF2-40B4-BE49-F238E27FC236}">
                  <a16:creationId xmlns:a16="http://schemas.microsoft.com/office/drawing/2014/main" xmlns="" id="{ABA2027D-4E98-4811-B347-F760FFDC34B1}"/>
                </a:ext>
              </a:extLst>
            </p:cNvPr>
            <p:cNvSpPr/>
            <p:nvPr/>
          </p:nvSpPr>
          <p:spPr>
            <a:xfrm>
              <a:off x="8029039" y="4919195"/>
              <a:ext cx="47625" cy="57150"/>
            </a:xfrm>
            <a:custGeom>
              <a:avLst/>
              <a:gdLst>
                <a:gd name="connsiteX0" fmla="*/ 26655 w 47625"/>
                <a:gd name="connsiteY0" fmla="*/ 7736 h 57150"/>
                <a:gd name="connsiteX1" fmla="*/ 39990 w 47625"/>
                <a:gd name="connsiteY1" fmla="*/ 46788 h 57150"/>
                <a:gd name="connsiteX2" fmla="*/ 29513 w 47625"/>
                <a:gd name="connsiteY2" fmla="*/ 10593 h 57150"/>
                <a:gd name="connsiteX3" fmla="*/ 26655 w 47625"/>
                <a:gd name="connsiteY3" fmla="*/ 7736 h 57150"/>
              </a:gdLst>
              <a:ahLst/>
              <a:cxnLst>
                <a:cxn ang="0">
                  <a:pos x="connsiteX0" y="connsiteY0"/>
                </a:cxn>
                <a:cxn ang="0">
                  <a:pos x="connsiteX1" y="connsiteY1"/>
                </a:cxn>
                <a:cxn ang="0">
                  <a:pos x="connsiteX2" y="connsiteY2"/>
                </a:cxn>
                <a:cxn ang="0">
                  <a:pos x="connsiteX3" y="connsiteY3"/>
                </a:cxn>
              </a:cxnLst>
              <a:rect l="l" t="t" r="r" b="b"/>
              <a:pathLst>
                <a:path w="47625" h="57150">
                  <a:moveTo>
                    <a:pt x="26655" y="7736"/>
                  </a:moveTo>
                  <a:cubicBezTo>
                    <a:pt x="-20017" y="29643"/>
                    <a:pt x="30465" y="68696"/>
                    <a:pt x="39990" y="46788"/>
                  </a:cubicBezTo>
                  <a:cubicBezTo>
                    <a:pt x="52373" y="17261"/>
                    <a:pt x="31418" y="11546"/>
                    <a:pt x="29513" y="10593"/>
                  </a:cubicBezTo>
                  <a:cubicBezTo>
                    <a:pt x="31418" y="20118"/>
                    <a:pt x="34275" y="3926"/>
                    <a:pt x="26655" y="7736"/>
                  </a:cubicBezTo>
                  <a:close/>
                </a:path>
              </a:pathLst>
            </a:custGeom>
            <a:grpFill/>
            <a:ln w="9525" cap="flat">
              <a:noFill/>
              <a:prstDash val="solid"/>
              <a:miter/>
            </a:ln>
          </p:spPr>
          <p:txBody>
            <a:bodyPr rtlCol="0" anchor="ctr"/>
            <a:lstStyle/>
            <a:p>
              <a:endParaRPr lang="en-US"/>
            </a:p>
          </p:txBody>
        </p:sp>
        <p:sp>
          <p:nvSpPr>
            <p:cNvPr id="2929" name="Freeform: Shape 2928">
              <a:extLst>
                <a:ext uri="{FF2B5EF4-FFF2-40B4-BE49-F238E27FC236}">
                  <a16:creationId xmlns:a16="http://schemas.microsoft.com/office/drawing/2014/main" xmlns="" id="{46209866-9223-437C-959A-4E8349A25952}"/>
                </a:ext>
              </a:extLst>
            </p:cNvPr>
            <p:cNvSpPr/>
            <p:nvPr/>
          </p:nvSpPr>
          <p:spPr>
            <a:xfrm>
              <a:off x="8090199" y="4815964"/>
              <a:ext cx="85725" cy="114300"/>
            </a:xfrm>
            <a:custGeom>
              <a:avLst/>
              <a:gdLst>
                <a:gd name="connsiteX0" fmla="*/ 40743 w 85725"/>
                <a:gd name="connsiteY0" fmla="*/ 7144 h 114300"/>
                <a:gd name="connsiteX1" fmla="*/ 85510 w 85725"/>
                <a:gd name="connsiteY1" fmla="*/ 112871 h 114300"/>
                <a:gd name="connsiteX2" fmla="*/ 25502 w 85725"/>
                <a:gd name="connsiteY2" fmla="*/ 80486 h 114300"/>
                <a:gd name="connsiteX3" fmla="*/ 40743 w 857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85725" h="114300">
                  <a:moveTo>
                    <a:pt x="40743" y="7144"/>
                  </a:moveTo>
                  <a:cubicBezTo>
                    <a:pt x="-55460" y="91916"/>
                    <a:pt x="85510" y="100489"/>
                    <a:pt x="85510" y="112871"/>
                  </a:cubicBezTo>
                  <a:cubicBezTo>
                    <a:pt x="85510" y="111919"/>
                    <a:pt x="31218" y="93821"/>
                    <a:pt x="25502" y="80486"/>
                  </a:cubicBezTo>
                  <a:cubicBezTo>
                    <a:pt x="17883" y="63341"/>
                    <a:pt x="40743" y="7144"/>
                    <a:pt x="40743" y="7144"/>
                  </a:cubicBezTo>
                  <a:close/>
                </a:path>
              </a:pathLst>
            </a:custGeom>
            <a:grpFill/>
            <a:ln w="9525" cap="flat">
              <a:noFill/>
              <a:prstDash val="solid"/>
              <a:miter/>
            </a:ln>
          </p:spPr>
          <p:txBody>
            <a:bodyPr rtlCol="0" anchor="ctr"/>
            <a:lstStyle/>
            <a:p>
              <a:endParaRPr lang="en-US"/>
            </a:p>
          </p:txBody>
        </p:sp>
        <p:sp>
          <p:nvSpPr>
            <p:cNvPr id="2930" name="Freeform: Shape 2929">
              <a:extLst>
                <a:ext uri="{FF2B5EF4-FFF2-40B4-BE49-F238E27FC236}">
                  <a16:creationId xmlns:a16="http://schemas.microsoft.com/office/drawing/2014/main" xmlns="" id="{4853A064-4C08-4002-B86A-178D4B9A9E38}"/>
                </a:ext>
              </a:extLst>
            </p:cNvPr>
            <p:cNvSpPr/>
            <p:nvPr/>
          </p:nvSpPr>
          <p:spPr>
            <a:xfrm>
              <a:off x="8187615" y="4858723"/>
              <a:ext cx="38100" cy="57150"/>
            </a:xfrm>
            <a:custGeom>
              <a:avLst/>
              <a:gdLst>
                <a:gd name="connsiteX0" fmla="*/ 7144 w 38100"/>
                <a:gd name="connsiteY0" fmla="*/ 7248 h 57150"/>
                <a:gd name="connsiteX1" fmla="*/ 24289 w 38100"/>
                <a:gd name="connsiteY1" fmla="*/ 39633 h 57150"/>
                <a:gd name="connsiteX2" fmla="*/ 15716 w 38100"/>
                <a:gd name="connsiteY2" fmla="*/ 51063 h 57150"/>
                <a:gd name="connsiteX3" fmla="*/ 7144 w 38100"/>
                <a:gd name="connsiteY3" fmla="*/ 7248 h 57150"/>
              </a:gdLst>
              <a:ahLst/>
              <a:cxnLst>
                <a:cxn ang="0">
                  <a:pos x="connsiteX0" y="connsiteY0"/>
                </a:cxn>
                <a:cxn ang="0">
                  <a:pos x="connsiteX1" y="connsiteY1"/>
                </a:cxn>
                <a:cxn ang="0">
                  <a:pos x="connsiteX2" y="connsiteY2"/>
                </a:cxn>
                <a:cxn ang="0">
                  <a:pos x="connsiteX3" y="connsiteY3"/>
                </a:cxn>
              </a:cxnLst>
              <a:rect l="l" t="t" r="r" b="b"/>
              <a:pathLst>
                <a:path w="38100" h="57150">
                  <a:moveTo>
                    <a:pt x="7144" y="7248"/>
                  </a:moveTo>
                  <a:cubicBezTo>
                    <a:pt x="20479" y="47253"/>
                    <a:pt x="26194" y="58683"/>
                    <a:pt x="24289" y="39633"/>
                  </a:cubicBezTo>
                  <a:cubicBezTo>
                    <a:pt x="17621" y="37728"/>
                    <a:pt x="13811" y="41538"/>
                    <a:pt x="15716" y="51063"/>
                  </a:cubicBezTo>
                  <a:cubicBezTo>
                    <a:pt x="19526" y="61540"/>
                    <a:pt x="72866" y="4390"/>
                    <a:pt x="7144" y="7248"/>
                  </a:cubicBezTo>
                  <a:close/>
                </a:path>
              </a:pathLst>
            </a:custGeom>
            <a:grpFill/>
            <a:ln w="9525" cap="flat">
              <a:noFill/>
              <a:prstDash val="solid"/>
              <a:miter/>
            </a:ln>
          </p:spPr>
          <p:txBody>
            <a:bodyPr rtlCol="0" anchor="ctr"/>
            <a:lstStyle/>
            <a:p>
              <a:endParaRPr lang="en-US"/>
            </a:p>
          </p:txBody>
        </p:sp>
        <p:sp>
          <p:nvSpPr>
            <p:cNvPr id="2931" name="Freeform: Shape 2930">
              <a:extLst>
                <a:ext uri="{FF2B5EF4-FFF2-40B4-BE49-F238E27FC236}">
                  <a16:creationId xmlns:a16="http://schemas.microsoft.com/office/drawing/2014/main" xmlns="" id="{C752161E-5B48-4F06-BD9F-780C4DDC745B}"/>
                </a:ext>
              </a:extLst>
            </p:cNvPr>
            <p:cNvSpPr/>
            <p:nvPr/>
          </p:nvSpPr>
          <p:spPr>
            <a:xfrm>
              <a:off x="8228243" y="4843636"/>
              <a:ext cx="47625" cy="66675"/>
            </a:xfrm>
            <a:custGeom>
              <a:avLst/>
              <a:gdLst>
                <a:gd name="connsiteX0" fmla="*/ 37001 w 47625"/>
                <a:gd name="connsiteY0" fmla="*/ 11857 h 66675"/>
                <a:gd name="connsiteX1" fmla="*/ 7474 w 47625"/>
                <a:gd name="connsiteY1" fmla="*/ 44242 h 66675"/>
                <a:gd name="connsiteX2" fmla="*/ 48431 w 47625"/>
                <a:gd name="connsiteY2" fmla="*/ 50910 h 66675"/>
                <a:gd name="connsiteX3" fmla="*/ 16046 w 47625"/>
                <a:gd name="connsiteY3" fmla="*/ 35670 h 66675"/>
                <a:gd name="connsiteX4" fmla="*/ 37001 w 47625"/>
                <a:gd name="connsiteY4" fmla="*/ 11857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66675">
                  <a:moveTo>
                    <a:pt x="37001" y="11857"/>
                  </a:moveTo>
                  <a:cubicBezTo>
                    <a:pt x="20809" y="-6240"/>
                    <a:pt x="4616" y="32812"/>
                    <a:pt x="7474" y="44242"/>
                  </a:cubicBezTo>
                  <a:cubicBezTo>
                    <a:pt x="15094" y="77580"/>
                    <a:pt x="48431" y="52815"/>
                    <a:pt x="48431" y="50910"/>
                  </a:cubicBezTo>
                  <a:cubicBezTo>
                    <a:pt x="38906" y="33765"/>
                    <a:pt x="9379" y="78532"/>
                    <a:pt x="16046" y="35670"/>
                  </a:cubicBezTo>
                  <a:cubicBezTo>
                    <a:pt x="17951" y="27097"/>
                    <a:pt x="37954" y="12810"/>
                    <a:pt x="37001" y="11857"/>
                  </a:cubicBezTo>
                  <a:close/>
                </a:path>
              </a:pathLst>
            </a:custGeom>
            <a:grpFill/>
            <a:ln w="9525" cap="flat">
              <a:noFill/>
              <a:prstDash val="solid"/>
              <a:miter/>
            </a:ln>
          </p:spPr>
          <p:txBody>
            <a:bodyPr rtlCol="0" anchor="ctr"/>
            <a:lstStyle/>
            <a:p>
              <a:endParaRPr lang="en-US"/>
            </a:p>
          </p:txBody>
        </p:sp>
        <p:sp>
          <p:nvSpPr>
            <p:cNvPr id="2932" name="Freeform: Shape 2931">
              <a:extLst>
                <a:ext uri="{FF2B5EF4-FFF2-40B4-BE49-F238E27FC236}">
                  <a16:creationId xmlns:a16="http://schemas.microsoft.com/office/drawing/2014/main" xmlns="" id="{C844023E-C409-4D55-A161-A74261A8F163}"/>
                </a:ext>
              </a:extLst>
            </p:cNvPr>
            <p:cNvSpPr/>
            <p:nvPr/>
          </p:nvSpPr>
          <p:spPr>
            <a:xfrm>
              <a:off x="8271435" y="4810467"/>
              <a:ext cx="47625" cy="95250"/>
            </a:xfrm>
            <a:custGeom>
              <a:avLst/>
              <a:gdLst>
                <a:gd name="connsiteX0" fmla="*/ 7144 w 47625"/>
                <a:gd name="connsiteY0" fmla="*/ 9784 h 95250"/>
                <a:gd name="connsiteX1" fmla="*/ 40481 w 47625"/>
                <a:gd name="connsiteY1" fmla="*/ 96461 h 95250"/>
                <a:gd name="connsiteX2" fmla="*/ 7144 w 47625"/>
                <a:gd name="connsiteY2" fmla="*/ 9784 h 95250"/>
              </a:gdLst>
              <a:ahLst/>
              <a:cxnLst>
                <a:cxn ang="0">
                  <a:pos x="connsiteX0" y="connsiteY0"/>
                </a:cxn>
                <a:cxn ang="0">
                  <a:pos x="connsiteX1" y="connsiteY1"/>
                </a:cxn>
                <a:cxn ang="0">
                  <a:pos x="connsiteX2" y="connsiteY2"/>
                </a:cxn>
              </a:cxnLst>
              <a:rect l="l" t="t" r="r" b="b"/>
              <a:pathLst>
                <a:path w="47625" h="95250">
                  <a:moveTo>
                    <a:pt x="7144" y="9784"/>
                  </a:moveTo>
                  <a:cubicBezTo>
                    <a:pt x="72866" y="-8314"/>
                    <a:pt x="28099" y="89794"/>
                    <a:pt x="40481" y="96461"/>
                  </a:cubicBezTo>
                  <a:cubicBezTo>
                    <a:pt x="30004" y="89794"/>
                    <a:pt x="78581" y="-10219"/>
                    <a:pt x="7144" y="9784"/>
                  </a:cubicBezTo>
                  <a:close/>
                </a:path>
              </a:pathLst>
            </a:custGeom>
            <a:grpFill/>
            <a:ln w="9525" cap="flat">
              <a:noFill/>
              <a:prstDash val="solid"/>
              <a:miter/>
            </a:ln>
          </p:spPr>
          <p:txBody>
            <a:bodyPr rtlCol="0" anchor="ctr"/>
            <a:lstStyle/>
            <a:p>
              <a:endParaRPr lang="en-US"/>
            </a:p>
          </p:txBody>
        </p:sp>
        <p:sp>
          <p:nvSpPr>
            <p:cNvPr id="2933" name="Freeform: Shape 2932">
              <a:extLst>
                <a:ext uri="{FF2B5EF4-FFF2-40B4-BE49-F238E27FC236}">
                  <a16:creationId xmlns:a16="http://schemas.microsoft.com/office/drawing/2014/main" xmlns="" id="{A260517F-AC61-49AB-9E3D-C0CAFFCD360A}"/>
                </a:ext>
              </a:extLst>
            </p:cNvPr>
            <p:cNvSpPr/>
            <p:nvPr/>
          </p:nvSpPr>
          <p:spPr>
            <a:xfrm>
              <a:off x="10041685" y="5397106"/>
              <a:ext cx="85725" cy="76200"/>
            </a:xfrm>
            <a:custGeom>
              <a:avLst/>
              <a:gdLst>
                <a:gd name="connsiteX0" fmla="*/ 7591 w 85725"/>
                <a:gd name="connsiteY0" fmla="*/ 7979 h 76200"/>
                <a:gd name="connsiteX1" fmla="*/ 81886 w 85725"/>
                <a:gd name="connsiteY1" fmla="*/ 68939 h 76200"/>
                <a:gd name="connsiteX2" fmla="*/ 7591 w 85725"/>
                <a:gd name="connsiteY2" fmla="*/ 7979 h 76200"/>
              </a:gdLst>
              <a:ahLst/>
              <a:cxnLst>
                <a:cxn ang="0">
                  <a:pos x="connsiteX0" y="connsiteY0"/>
                </a:cxn>
                <a:cxn ang="0">
                  <a:pos x="connsiteX1" y="connsiteY1"/>
                </a:cxn>
                <a:cxn ang="0">
                  <a:pos x="connsiteX2" y="connsiteY2"/>
                </a:cxn>
              </a:cxnLst>
              <a:rect l="l" t="t" r="r" b="b"/>
              <a:pathLst>
                <a:path w="85725" h="76200">
                  <a:moveTo>
                    <a:pt x="7591" y="7979"/>
                  </a:moveTo>
                  <a:cubicBezTo>
                    <a:pt x="14258" y="15599"/>
                    <a:pt x="73314" y="77512"/>
                    <a:pt x="81886" y="68939"/>
                  </a:cubicBezTo>
                  <a:cubicBezTo>
                    <a:pt x="92364" y="59414"/>
                    <a:pt x="-29" y="-593"/>
                    <a:pt x="7591" y="7979"/>
                  </a:cubicBezTo>
                  <a:close/>
                </a:path>
              </a:pathLst>
            </a:custGeom>
            <a:grpFill/>
            <a:ln w="9525" cap="flat">
              <a:noFill/>
              <a:prstDash val="solid"/>
              <a:miter/>
            </a:ln>
          </p:spPr>
          <p:txBody>
            <a:bodyPr rtlCol="0" anchor="ctr"/>
            <a:lstStyle/>
            <a:p>
              <a:endParaRPr lang="en-US"/>
            </a:p>
          </p:txBody>
        </p:sp>
        <p:sp>
          <p:nvSpPr>
            <p:cNvPr id="2934" name="Freeform: Shape 2933">
              <a:extLst>
                <a:ext uri="{FF2B5EF4-FFF2-40B4-BE49-F238E27FC236}">
                  <a16:creationId xmlns:a16="http://schemas.microsoft.com/office/drawing/2014/main" xmlns="" id="{FF336A4B-30AC-47BB-8D9B-B12881E74098}"/>
                </a:ext>
              </a:extLst>
            </p:cNvPr>
            <p:cNvSpPr/>
            <p:nvPr/>
          </p:nvSpPr>
          <p:spPr>
            <a:xfrm>
              <a:off x="10037879" y="5388017"/>
              <a:ext cx="85725" cy="95250"/>
            </a:xfrm>
            <a:custGeom>
              <a:avLst/>
              <a:gdLst>
                <a:gd name="connsiteX0" fmla="*/ 7587 w 85725"/>
                <a:gd name="connsiteY0" fmla="*/ 91363 h 95250"/>
                <a:gd name="connsiteX1" fmla="*/ 85692 w 85725"/>
                <a:gd name="connsiteY1" fmla="*/ 8496 h 95250"/>
                <a:gd name="connsiteX2" fmla="*/ 7587 w 85725"/>
                <a:gd name="connsiteY2" fmla="*/ 91363 h 95250"/>
              </a:gdLst>
              <a:ahLst/>
              <a:cxnLst>
                <a:cxn ang="0">
                  <a:pos x="connsiteX0" y="connsiteY0"/>
                </a:cxn>
                <a:cxn ang="0">
                  <a:pos x="connsiteX1" y="connsiteY1"/>
                </a:cxn>
                <a:cxn ang="0">
                  <a:pos x="connsiteX2" y="connsiteY2"/>
                </a:cxn>
              </a:cxnLst>
              <a:rect l="l" t="t" r="r" b="b"/>
              <a:pathLst>
                <a:path w="85725" h="95250">
                  <a:moveTo>
                    <a:pt x="7587" y="91363"/>
                  </a:moveTo>
                  <a:cubicBezTo>
                    <a:pt x="15207" y="84696"/>
                    <a:pt x="90455" y="13258"/>
                    <a:pt x="85692" y="8496"/>
                  </a:cubicBezTo>
                  <a:cubicBezTo>
                    <a:pt x="71405" y="-5792"/>
                    <a:pt x="920" y="98031"/>
                    <a:pt x="7587" y="91363"/>
                  </a:cubicBezTo>
                  <a:close/>
                </a:path>
              </a:pathLst>
            </a:custGeom>
            <a:grpFill/>
            <a:ln w="9525" cap="flat">
              <a:noFill/>
              <a:prstDash val="solid"/>
              <a:miter/>
            </a:ln>
          </p:spPr>
          <p:txBody>
            <a:bodyPr rtlCol="0" anchor="ctr"/>
            <a:lstStyle/>
            <a:p>
              <a:endParaRPr lang="en-US"/>
            </a:p>
          </p:txBody>
        </p:sp>
      </p:grpSp>
      <p:grpSp>
        <p:nvGrpSpPr>
          <p:cNvPr id="2935" name="Group 2934">
            <a:extLst>
              <a:ext uri="{FF2B5EF4-FFF2-40B4-BE49-F238E27FC236}">
                <a16:creationId xmlns:a16="http://schemas.microsoft.com/office/drawing/2014/main" xmlns="" id="{8DA4C5D3-E6A0-48B9-8848-8E05502E87BA}"/>
              </a:ext>
            </a:extLst>
          </p:cNvPr>
          <p:cNvGrpSpPr/>
          <p:nvPr/>
        </p:nvGrpSpPr>
        <p:grpSpPr>
          <a:xfrm rot="17383182">
            <a:off x="6861986" y="2403416"/>
            <a:ext cx="536848" cy="303331"/>
            <a:chOff x="3699986" y="6116874"/>
            <a:chExt cx="301942" cy="170604"/>
          </a:xfrm>
        </p:grpSpPr>
        <p:sp>
          <p:nvSpPr>
            <p:cNvPr id="2936" name="Freeform: Shape 2935">
              <a:extLst>
                <a:ext uri="{FF2B5EF4-FFF2-40B4-BE49-F238E27FC236}">
                  <a16:creationId xmlns:a16="http://schemas.microsoft.com/office/drawing/2014/main" xmlns="" id="{C9E01620-F03D-4F17-8A94-3C8BE905B1FB}"/>
                </a:ext>
              </a:extLst>
            </p:cNvPr>
            <p:cNvSpPr/>
            <p:nvPr/>
          </p:nvSpPr>
          <p:spPr>
            <a:xfrm>
              <a:off x="3699986" y="6118885"/>
              <a:ext cx="28575" cy="161925"/>
            </a:xfrm>
            <a:custGeom>
              <a:avLst/>
              <a:gdLst>
                <a:gd name="connsiteX0" fmla="*/ 7144 w 28575"/>
                <a:gd name="connsiteY0" fmla="*/ 7144 h 161925"/>
                <a:gd name="connsiteX1" fmla="*/ 23336 w 28575"/>
                <a:gd name="connsiteY1" fmla="*/ 155734 h 161925"/>
                <a:gd name="connsiteX2" fmla="*/ 18574 w 28575"/>
                <a:gd name="connsiteY2" fmla="*/ 74771 h 161925"/>
                <a:gd name="connsiteX3" fmla="*/ 7144 w 28575"/>
                <a:gd name="connsiteY3" fmla="*/ 7144 h 161925"/>
              </a:gdLst>
              <a:ahLst/>
              <a:cxnLst>
                <a:cxn ang="0">
                  <a:pos x="connsiteX0" y="connsiteY0"/>
                </a:cxn>
                <a:cxn ang="0">
                  <a:pos x="connsiteX1" y="connsiteY1"/>
                </a:cxn>
                <a:cxn ang="0">
                  <a:pos x="connsiteX2" y="connsiteY2"/>
                </a:cxn>
                <a:cxn ang="0">
                  <a:pos x="connsiteX3" y="connsiteY3"/>
                </a:cxn>
              </a:cxnLst>
              <a:rect l="l" t="t" r="r" b="b"/>
              <a:pathLst>
                <a:path w="28575" h="161925">
                  <a:moveTo>
                    <a:pt x="7144" y="7144"/>
                  </a:moveTo>
                  <a:cubicBezTo>
                    <a:pt x="7144" y="19526"/>
                    <a:pt x="19526" y="155734"/>
                    <a:pt x="23336" y="155734"/>
                  </a:cubicBezTo>
                  <a:cubicBezTo>
                    <a:pt x="30004" y="155734"/>
                    <a:pt x="19526" y="84296"/>
                    <a:pt x="18574" y="74771"/>
                  </a:cubicBezTo>
                  <a:cubicBezTo>
                    <a:pt x="16669" y="56674"/>
                    <a:pt x="7144" y="1381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37" name="Freeform: Shape 2936">
              <a:extLst>
                <a:ext uri="{FF2B5EF4-FFF2-40B4-BE49-F238E27FC236}">
                  <a16:creationId xmlns:a16="http://schemas.microsoft.com/office/drawing/2014/main" xmlns="" id="{279BD4F3-DD1E-4105-8E8B-8AAE61F28869}"/>
                </a:ext>
              </a:extLst>
            </p:cNvPr>
            <p:cNvSpPr/>
            <p:nvPr/>
          </p:nvSpPr>
          <p:spPr>
            <a:xfrm>
              <a:off x="3716178" y="6267475"/>
              <a:ext cx="285750" cy="19050"/>
            </a:xfrm>
            <a:custGeom>
              <a:avLst/>
              <a:gdLst>
                <a:gd name="connsiteX0" fmla="*/ 7144 w 285750"/>
                <a:gd name="connsiteY0" fmla="*/ 7144 h 19050"/>
                <a:gd name="connsiteX1" fmla="*/ 278606 w 285750"/>
                <a:gd name="connsiteY1" fmla="*/ 9049 h 19050"/>
                <a:gd name="connsiteX2" fmla="*/ 7144 w 285750"/>
                <a:gd name="connsiteY2" fmla="*/ 7144 h 19050"/>
              </a:gdLst>
              <a:ahLst/>
              <a:cxnLst>
                <a:cxn ang="0">
                  <a:pos x="connsiteX0" y="connsiteY0"/>
                </a:cxn>
                <a:cxn ang="0">
                  <a:pos x="connsiteX1" y="connsiteY1"/>
                </a:cxn>
                <a:cxn ang="0">
                  <a:pos x="connsiteX2" y="connsiteY2"/>
                </a:cxn>
              </a:cxnLst>
              <a:rect l="l" t="t" r="r" b="b"/>
              <a:pathLst>
                <a:path w="285750" h="19050">
                  <a:moveTo>
                    <a:pt x="7144" y="7144"/>
                  </a:moveTo>
                  <a:cubicBezTo>
                    <a:pt x="31909" y="7144"/>
                    <a:pt x="278606" y="24289"/>
                    <a:pt x="278606" y="9049"/>
                  </a:cubicBezTo>
                  <a:cubicBezTo>
                    <a:pt x="278606" y="10001"/>
                    <a:pt x="1952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38" name="Freeform: Shape 2937">
              <a:extLst>
                <a:ext uri="{FF2B5EF4-FFF2-40B4-BE49-F238E27FC236}">
                  <a16:creationId xmlns:a16="http://schemas.microsoft.com/office/drawing/2014/main" xmlns="" id="{2C6309A4-6564-4803-9AE7-24CDC2544432}"/>
                </a:ext>
              </a:extLst>
            </p:cNvPr>
            <p:cNvSpPr/>
            <p:nvPr/>
          </p:nvSpPr>
          <p:spPr>
            <a:xfrm>
              <a:off x="3700938" y="6116874"/>
              <a:ext cx="295275" cy="161925"/>
            </a:xfrm>
            <a:custGeom>
              <a:avLst/>
              <a:gdLst>
                <a:gd name="connsiteX0" fmla="*/ 10001 w 295275"/>
                <a:gd name="connsiteY0" fmla="*/ 7250 h 161925"/>
                <a:gd name="connsiteX1" fmla="*/ 67151 w 295275"/>
                <a:gd name="connsiteY1" fmla="*/ 41540 h 161925"/>
                <a:gd name="connsiteX2" fmla="*/ 149066 w 295275"/>
                <a:gd name="connsiteY2" fmla="*/ 85355 h 161925"/>
                <a:gd name="connsiteX3" fmla="*/ 293846 w 295275"/>
                <a:gd name="connsiteY3" fmla="*/ 159650 h 161925"/>
                <a:gd name="connsiteX4" fmla="*/ 7144 w 295275"/>
                <a:gd name="connsiteY4" fmla="*/ 7250 h 161925"/>
                <a:gd name="connsiteX5" fmla="*/ 9049 w 295275"/>
                <a:gd name="connsiteY5" fmla="*/ 10107 h 161925"/>
                <a:gd name="connsiteX6" fmla="*/ 10001 w 295275"/>
                <a:gd name="connsiteY6" fmla="*/ 725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275" h="161925">
                  <a:moveTo>
                    <a:pt x="10001" y="7250"/>
                  </a:moveTo>
                  <a:cubicBezTo>
                    <a:pt x="16669" y="9155"/>
                    <a:pt x="50959" y="33920"/>
                    <a:pt x="67151" y="41540"/>
                  </a:cubicBezTo>
                  <a:cubicBezTo>
                    <a:pt x="94774" y="55827"/>
                    <a:pt x="121444" y="72020"/>
                    <a:pt x="149066" y="85355"/>
                  </a:cubicBezTo>
                  <a:cubicBezTo>
                    <a:pt x="161449" y="92022"/>
                    <a:pt x="290036" y="163460"/>
                    <a:pt x="293846" y="159650"/>
                  </a:cubicBezTo>
                  <a:cubicBezTo>
                    <a:pt x="293846" y="159650"/>
                    <a:pt x="8096" y="2487"/>
                    <a:pt x="7144" y="7250"/>
                  </a:cubicBezTo>
                  <a:cubicBezTo>
                    <a:pt x="7144" y="9155"/>
                    <a:pt x="8096" y="10107"/>
                    <a:pt x="9049" y="10107"/>
                  </a:cubicBezTo>
                  <a:cubicBezTo>
                    <a:pt x="11906" y="11060"/>
                    <a:pt x="11906" y="9155"/>
                    <a:pt x="10001" y="725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39" name="Freeform: Shape 2938">
              <a:extLst>
                <a:ext uri="{FF2B5EF4-FFF2-40B4-BE49-F238E27FC236}">
                  <a16:creationId xmlns:a16="http://schemas.microsoft.com/office/drawing/2014/main" xmlns="" id="{7139C646-7E66-42ED-B6FF-9C31F590D868}"/>
                </a:ext>
              </a:extLst>
            </p:cNvPr>
            <p:cNvSpPr/>
            <p:nvPr/>
          </p:nvSpPr>
          <p:spPr>
            <a:xfrm>
              <a:off x="3745910" y="6186461"/>
              <a:ext cx="19050" cy="57150"/>
            </a:xfrm>
            <a:custGeom>
              <a:avLst/>
              <a:gdLst>
                <a:gd name="connsiteX0" fmla="*/ 9797 w 19050"/>
                <a:gd name="connsiteY0" fmla="*/ 7195 h 57150"/>
                <a:gd name="connsiteX1" fmla="*/ 11702 w 19050"/>
                <a:gd name="connsiteY1" fmla="*/ 56725 h 57150"/>
                <a:gd name="connsiteX2" fmla="*/ 9797 w 19050"/>
                <a:gd name="connsiteY2" fmla="*/ 7195 h 57150"/>
              </a:gdLst>
              <a:ahLst/>
              <a:cxnLst>
                <a:cxn ang="0">
                  <a:pos x="connsiteX0" y="connsiteY0"/>
                </a:cxn>
                <a:cxn ang="0">
                  <a:pos x="connsiteX1" y="connsiteY1"/>
                </a:cxn>
                <a:cxn ang="0">
                  <a:pos x="connsiteX2" y="connsiteY2"/>
                </a:cxn>
              </a:cxnLst>
              <a:rect l="l" t="t" r="r" b="b"/>
              <a:pathLst>
                <a:path w="19050" h="57150">
                  <a:moveTo>
                    <a:pt x="9797" y="7195"/>
                  </a:moveTo>
                  <a:cubicBezTo>
                    <a:pt x="7892" y="11958"/>
                    <a:pt x="4082" y="56725"/>
                    <a:pt x="11702" y="56725"/>
                  </a:cubicBezTo>
                  <a:cubicBezTo>
                    <a:pt x="16465" y="56725"/>
                    <a:pt x="10750" y="5290"/>
                    <a:pt x="9797" y="719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40" name="Freeform: Shape 2939">
              <a:extLst>
                <a:ext uri="{FF2B5EF4-FFF2-40B4-BE49-F238E27FC236}">
                  <a16:creationId xmlns:a16="http://schemas.microsoft.com/office/drawing/2014/main" xmlns="" id="{65BA55F8-1E5C-4BC2-AE99-50A8C6A23C97}"/>
                </a:ext>
              </a:extLst>
            </p:cNvPr>
            <p:cNvSpPr/>
            <p:nvPr/>
          </p:nvSpPr>
          <p:spPr>
            <a:xfrm>
              <a:off x="3750442" y="6230353"/>
              <a:ext cx="114300" cy="19050"/>
            </a:xfrm>
            <a:custGeom>
              <a:avLst/>
              <a:gdLst>
                <a:gd name="connsiteX0" fmla="*/ 7170 w 114300"/>
                <a:gd name="connsiteY0" fmla="*/ 13786 h 19050"/>
                <a:gd name="connsiteX1" fmla="*/ 106230 w 114300"/>
                <a:gd name="connsiteY1" fmla="*/ 9976 h 19050"/>
                <a:gd name="connsiteX2" fmla="*/ 101467 w 114300"/>
                <a:gd name="connsiteY2" fmla="*/ 12833 h 19050"/>
                <a:gd name="connsiteX3" fmla="*/ 109087 w 114300"/>
                <a:gd name="connsiteY3" fmla="*/ 12833 h 19050"/>
                <a:gd name="connsiteX4" fmla="*/ 7170 w 114300"/>
                <a:gd name="connsiteY4" fmla="*/ 1378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9050">
                  <a:moveTo>
                    <a:pt x="7170" y="13786"/>
                  </a:moveTo>
                  <a:cubicBezTo>
                    <a:pt x="19552" y="14738"/>
                    <a:pt x="106230" y="14738"/>
                    <a:pt x="106230" y="9976"/>
                  </a:cubicBezTo>
                  <a:cubicBezTo>
                    <a:pt x="104325" y="9023"/>
                    <a:pt x="102420" y="9976"/>
                    <a:pt x="101467" y="12833"/>
                  </a:cubicBezTo>
                  <a:cubicBezTo>
                    <a:pt x="101467" y="16643"/>
                    <a:pt x="109087" y="16643"/>
                    <a:pt x="109087" y="12833"/>
                  </a:cubicBezTo>
                  <a:cubicBezTo>
                    <a:pt x="108135" y="-502"/>
                    <a:pt x="5265" y="13786"/>
                    <a:pt x="7170" y="1378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41" name="Freeform: Shape 2940">
              <a:extLst>
                <a:ext uri="{FF2B5EF4-FFF2-40B4-BE49-F238E27FC236}">
                  <a16:creationId xmlns:a16="http://schemas.microsoft.com/office/drawing/2014/main" xmlns="" id="{8306645E-244A-4F9B-B33B-FBA2A96BA78B}"/>
                </a:ext>
              </a:extLst>
            </p:cNvPr>
            <p:cNvSpPr/>
            <p:nvPr/>
          </p:nvSpPr>
          <p:spPr>
            <a:xfrm>
              <a:off x="3749516" y="6190323"/>
              <a:ext cx="114300" cy="57150"/>
            </a:xfrm>
            <a:custGeom>
              <a:avLst/>
              <a:gdLst>
                <a:gd name="connsiteX0" fmla="*/ 7144 w 114300"/>
                <a:gd name="connsiteY0" fmla="*/ 7144 h 57150"/>
                <a:gd name="connsiteX1" fmla="*/ 73819 w 114300"/>
                <a:gd name="connsiteY1" fmla="*/ 41434 h 57150"/>
                <a:gd name="connsiteX2" fmla="*/ 109061 w 114300"/>
                <a:gd name="connsiteY2" fmla="*/ 51911 h 57150"/>
                <a:gd name="connsiteX3" fmla="*/ 105251 w 114300"/>
                <a:gd name="connsiteY3" fmla="*/ 54769 h 57150"/>
                <a:gd name="connsiteX4" fmla="*/ 7144 w 114300"/>
                <a:gd name="connsiteY4" fmla="*/ 714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57150">
                  <a:moveTo>
                    <a:pt x="7144" y="7144"/>
                  </a:moveTo>
                  <a:cubicBezTo>
                    <a:pt x="28099" y="20479"/>
                    <a:pt x="51911" y="30956"/>
                    <a:pt x="73819" y="41434"/>
                  </a:cubicBezTo>
                  <a:cubicBezTo>
                    <a:pt x="71914" y="40481"/>
                    <a:pt x="117634" y="60484"/>
                    <a:pt x="109061" y="51911"/>
                  </a:cubicBezTo>
                  <a:cubicBezTo>
                    <a:pt x="108109" y="50959"/>
                    <a:pt x="102394" y="51911"/>
                    <a:pt x="105251" y="54769"/>
                  </a:cubicBezTo>
                  <a:cubicBezTo>
                    <a:pt x="87154" y="36671"/>
                    <a:pt x="25241" y="1857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42" name="Freeform: Shape 2941">
              <a:extLst>
                <a:ext uri="{FF2B5EF4-FFF2-40B4-BE49-F238E27FC236}">
                  <a16:creationId xmlns:a16="http://schemas.microsoft.com/office/drawing/2014/main" xmlns="" id="{FAA35416-0614-4B8F-BB73-4624173E9679}"/>
                </a:ext>
              </a:extLst>
            </p:cNvPr>
            <p:cNvSpPr/>
            <p:nvPr/>
          </p:nvSpPr>
          <p:spPr>
            <a:xfrm>
              <a:off x="3718954" y="6252235"/>
              <a:ext cx="19050" cy="28575"/>
            </a:xfrm>
            <a:custGeom>
              <a:avLst/>
              <a:gdLst>
                <a:gd name="connsiteX0" fmla="*/ 12941 w 19050"/>
                <a:gd name="connsiteY0" fmla="*/ 19526 h 28575"/>
                <a:gd name="connsiteX1" fmla="*/ 11988 w 19050"/>
                <a:gd name="connsiteY1" fmla="*/ 7144 h 28575"/>
                <a:gd name="connsiteX2" fmla="*/ 12941 w 19050"/>
                <a:gd name="connsiteY2" fmla="*/ 19526 h 28575"/>
              </a:gdLst>
              <a:ahLst/>
              <a:cxnLst>
                <a:cxn ang="0">
                  <a:pos x="connsiteX0" y="connsiteY0"/>
                </a:cxn>
                <a:cxn ang="0">
                  <a:pos x="connsiteX1" y="connsiteY1"/>
                </a:cxn>
                <a:cxn ang="0">
                  <a:pos x="connsiteX2" y="connsiteY2"/>
                </a:cxn>
              </a:cxnLst>
              <a:rect l="l" t="t" r="r" b="b"/>
              <a:pathLst>
                <a:path w="19050" h="28575">
                  <a:moveTo>
                    <a:pt x="12941" y="19526"/>
                  </a:moveTo>
                  <a:cubicBezTo>
                    <a:pt x="15798" y="13811"/>
                    <a:pt x="15798" y="10001"/>
                    <a:pt x="11988" y="7144"/>
                  </a:cubicBezTo>
                  <a:cubicBezTo>
                    <a:pt x="558" y="7144"/>
                    <a:pt x="12941" y="28099"/>
                    <a:pt x="12941" y="1952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43" name="Freeform: Shape 2942">
              <a:extLst>
                <a:ext uri="{FF2B5EF4-FFF2-40B4-BE49-F238E27FC236}">
                  <a16:creationId xmlns:a16="http://schemas.microsoft.com/office/drawing/2014/main" xmlns="" id="{8276A90E-5EF2-4AB1-B563-206A63CC2EFC}"/>
                </a:ext>
              </a:extLst>
            </p:cNvPr>
            <p:cNvSpPr/>
            <p:nvPr/>
          </p:nvSpPr>
          <p:spPr>
            <a:xfrm>
              <a:off x="3728901" y="6255750"/>
              <a:ext cx="19050" cy="19050"/>
            </a:xfrm>
            <a:custGeom>
              <a:avLst/>
              <a:gdLst>
                <a:gd name="connsiteX0" fmla="*/ 12518 w 19050"/>
                <a:gd name="connsiteY0" fmla="*/ 15059 h 19050"/>
                <a:gd name="connsiteX1" fmla="*/ 11566 w 19050"/>
                <a:gd name="connsiteY1" fmla="*/ 7439 h 19050"/>
                <a:gd name="connsiteX2" fmla="*/ 12518 w 19050"/>
                <a:gd name="connsiteY2" fmla="*/ 15059 h 19050"/>
              </a:gdLst>
              <a:ahLst/>
              <a:cxnLst>
                <a:cxn ang="0">
                  <a:pos x="connsiteX0" y="connsiteY0"/>
                </a:cxn>
                <a:cxn ang="0">
                  <a:pos x="connsiteX1" y="connsiteY1"/>
                </a:cxn>
                <a:cxn ang="0">
                  <a:pos x="connsiteX2" y="connsiteY2"/>
                </a:cxn>
              </a:cxnLst>
              <a:rect l="l" t="t" r="r" b="b"/>
              <a:pathLst>
                <a:path w="19050" h="19050">
                  <a:moveTo>
                    <a:pt x="12518" y="15059"/>
                  </a:moveTo>
                  <a:cubicBezTo>
                    <a:pt x="13471" y="12201"/>
                    <a:pt x="13471" y="9344"/>
                    <a:pt x="11566" y="7439"/>
                  </a:cubicBezTo>
                  <a:cubicBezTo>
                    <a:pt x="1088" y="4581"/>
                    <a:pt x="12518" y="23631"/>
                    <a:pt x="12518" y="1505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44" name="Freeform: Shape 2943">
              <a:extLst>
                <a:ext uri="{FF2B5EF4-FFF2-40B4-BE49-F238E27FC236}">
                  <a16:creationId xmlns:a16="http://schemas.microsoft.com/office/drawing/2014/main" xmlns="" id="{2BBCBBDD-DBD8-42D2-A502-847883A28453}"/>
                </a:ext>
              </a:extLst>
            </p:cNvPr>
            <p:cNvSpPr/>
            <p:nvPr/>
          </p:nvSpPr>
          <p:spPr>
            <a:xfrm>
              <a:off x="3737626" y="6257625"/>
              <a:ext cx="19050" cy="19050"/>
            </a:xfrm>
            <a:custGeom>
              <a:avLst/>
              <a:gdLst>
                <a:gd name="connsiteX0" fmla="*/ 11413 w 19050"/>
                <a:gd name="connsiteY0" fmla="*/ 14136 h 19050"/>
                <a:gd name="connsiteX1" fmla="*/ 11413 w 19050"/>
                <a:gd name="connsiteY1" fmla="*/ 7469 h 19050"/>
                <a:gd name="connsiteX2" fmla="*/ 11413 w 19050"/>
                <a:gd name="connsiteY2" fmla="*/ 14136 h 19050"/>
              </a:gdLst>
              <a:ahLst/>
              <a:cxnLst>
                <a:cxn ang="0">
                  <a:pos x="connsiteX0" y="connsiteY0"/>
                </a:cxn>
                <a:cxn ang="0">
                  <a:pos x="connsiteX1" y="connsiteY1"/>
                </a:cxn>
                <a:cxn ang="0">
                  <a:pos x="connsiteX2" y="connsiteY2"/>
                </a:cxn>
              </a:cxnLst>
              <a:rect l="l" t="t" r="r" b="b"/>
              <a:pathLst>
                <a:path w="19050" h="19050">
                  <a:moveTo>
                    <a:pt x="11413" y="14136"/>
                  </a:moveTo>
                  <a:cubicBezTo>
                    <a:pt x="13318" y="11279"/>
                    <a:pt x="13318" y="9374"/>
                    <a:pt x="11413" y="7469"/>
                  </a:cubicBezTo>
                  <a:cubicBezTo>
                    <a:pt x="2841" y="4611"/>
                    <a:pt x="9508" y="21756"/>
                    <a:pt x="11413" y="1413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45" name="Freeform: Shape 2944">
              <a:extLst>
                <a:ext uri="{FF2B5EF4-FFF2-40B4-BE49-F238E27FC236}">
                  <a16:creationId xmlns:a16="http://schemas.microsoft.com/office/drawing/2014/main" xmlns="" id="{995737E5-1D49-40D4-8C1F-640C0D868D59}"/>
                </a:ext>
              </a:extLst>
            </p:cNvPr>
            <p:cNvSpPr/>
            <p:nvPr/>
          </p:nvSpPr>
          <p:spPr>
            <a:xfrm>
              <a:off x="3758297" y="6255093"/>
              <a:ext cx="19050" cy="19050"/>
            </a:xfrm>
            <a:custGeom>
              <a:avLst/>
              <a:gdLst>
                <a:gd name="connsiteX0" fmla="*/ 13603 w 19050"/>
                <a:gd name="connsiteY0" fmla="*/ 15716 h 19050"/>
                <a:gd name="connsiteX1" fmla="*/ 10745 w 19050"/>
                <a:gd name="connsiteY1" fmla="*/ 7144 h 19050"/>
                <a:gd name="connsiteX2" fmla="*/ 13603 w 19050"/>
                <a:gd name="connsiteY2" fmla="*/ 15716 h 19050"/>
              </a:gdLst>
              <a:ahLst/>
              <a:cxnLst>
                <a:cxn ang="0">
                  <a:pos x="connsiteX0" y="connsiteY0"/>
                </a:cxn>
                <a:cxn ang="0">
                  <a:pos x="connsiteX1" y="connsiteY1"/>
                </a:cxn>
                <a:cxn ang="0">
                  <a:pos x="connsiteX2" y="connsiteY2"/>
                </a:cxn>
              </a:cxnLst>
              <a:rect l="l" t="t" r="r" b="b"/>
              <a:pathLst>
                <a:path w="19050" h="19050">
                  <a:moveTo>
                    <a:pt x="13603" y="15716"/>
                  </a:moveTo>
                  <a:cubicBezTo>
                    <a:pt x="15508" y="11906"/>
                    <a:pt x="14555" y="9049"/>
                    <a:pt x="10745" y="7144"/>
                  </a:cubicBezTo>
                  <a:cubicBezTo>
                    <a:pt x="1220" y="8096"/>
                    <a:pt x="13603" y="24289"/>
                    <a:pt x="13603" y="1571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46" name="Freeform: Shape 2945">
              <a:extLst>
                <a:ext uri="{FF2B5EF4-FFF2-40B4-BE49-F238E27FC236}">
                  <a16:creationId xmlns:a16="http://schemas.microsoft.com/office/drawing/2014/main" xmlns="" id="{8AAE560F-8381-4E82-BBA4-3D37750F5333}"/>
                </a:ext>
              </a:extLst>
            </p:cNvPr>
            <p:cNvSpPr/>
            <p:nvPr/>
          </p:nvSpPr>
          <p:spPr>
            <a:xfrm>
              <a:off x="3770432" y="6257950"/>
              <a:ext cx="19050" cy="19050"/>
            </a:xfrm>
            <a:custGeom>
              <a:avLst/>
              <a:gdLst>
                <a:gd name="connsiteX0" fmla="*/ 12897 w 19050"/>
                <a:gd name="connsiteY0" fmla="*/ 13811 h 19050"/>
                <a:gd name="connsiteX1" fmla="*/ 10040 w 19050"/>
                <a:gd name="connsiteY1" fmla="*/ 7144 h 19050"/>
                <a:gd name="connsiteX2" fmla="*/ 8135 w 19050"/>
                <a:gd name="connsiteY2" fmla="*/ 15716 h 19050"/>
                <a:gd name="connsiteX3" fmla="*/ 12897 w 19050"/>
                <a:gd name="connsiteY3" fmla="*/ 13811 h 19050"/>
              </a:gdLst>
              <a:ahLst/>
              <a:cxnLst>
                <a:cxn ang="0">
                  <a:pos x="connsiteX0" y="connsiteY0"/>
                </a:cxn>
                <a:cxn ang="0">
                  <a:pos x="connsiteX1" y="connsiteY1"/>
                </a:cxn>
                <a:cxn ang="0">
                  <a:pos x="connsiteX2" y="connsiteY2"/>
                </a:cxn>
                <a:cxn ang="0">
                  <a:pos x="connsiteX3" y="connsiteY3"/>
                </a:cxn>
              </a:cxnLst>
              <a:rect l="l" t="t" r="r" b="b"/>
              <a:pathLst>
                <a:path w="19050" h="19050">
                  <a:moveTo>
                    <a:pt x="12897" y="13811"/>
                  </a:moveTo>
                  <a:cubicBezTo>
                    <a:pt x="13850" y="10954"/>
                    <a:pt x="12897" y="9049"/>
                    <a:pt x="10040" y="7144"/>
                  </a:cubicBezTo>
                  <a:cubicBezTo>
                    <a:pt x="7182" y="9049"/>
                    <a:pt x="6230" y="11906"/>
                    <a:pt x="8135" y="15716"/>
                  </a:cubicBezTo>
                  <a:cubicBezTo>
                    <a:pt x="11945" y="17621"/>
                    <a:pt x="12897" y="16669"/>
                    <a:pt x="12897" y="1381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47" name="Freeform: Shape 2946">
              <a:extLst>
                <a:ext uri="{FF2B5EF4-FFF2-40B4-BE49-F238E27FC236}">
                  <a16:creationId xmlns:a16="http://schemas.microsoft.com/office/drawing/2014/main" xmlns="" id="{D01BB09B-48EF-4DDF-9B26-A6ED6B97547D}"/>
                </a:ext>
              </a:extLst>
            </p:cNvPr>
            <p:cNvSpPr/>
            <p:nvPr/>
          </p:nvSpPr>
          <p:spPr>
            <a:xfrm>
              <a:off x="3778111" y="6256998"/>
              <a:ext cx="19050" cy="19050"/>
            </a:xfrm>
            <a:custGeom>
              <a:avLst/>
              <a:gdLst>
                <a:gd name="connsiteX0" fmla="*/ 12839 w 19050"/>
                <a:gd name="connsiteY0" fmla="*/ 15716 h 19050"/>
                <a:gd name="connsiteX1" fmla="*/ 10934 w 19050"/>
                <a:gd name="connsiteY1" fmla="*/ 7144 h 19050"/>
                <a:gd name="connsiteX2" fmla="*/ 12839 w 19050"/>
                <a:gd name="connsiteY2" fmla="*/ 15716 h 19050"/>
              </a:gdLst>
              <a:ahLst/>
              <a:cxnLst>
                <a:cxn ang="0">
                  <a:pos x="connsiteX0" y="connsiteY0"/>
                </a:cxn>
                <a:cxn ang="0">
                  <a:pos x="connsiteX1" y="connsiteY1"/>
                </a:cxn>
                <a:cxn ang="0">
                  <a:pos x="connsiteX2" y="connsiteY2"/>
                </a:cxn>
              </a:cxnLst>
              <a:rect l="l" t="t" r="r" b="b"/>
              <a:pathLst>
                <a:path w="19050" h="19050">
                  <a:moveTo>
                    <a:pt x="12839" y="15716"/>
                  </a:moveTo>
                  <a:cubicBezTo>
                    <a:pt x="14744" y="11906"/>
                    <a:pt x="13791" y="9049"/>
                    <a:pt x="10934" y="7144"/>
                  </a:cubicBezTo>
                  <a:cubicBezTo>
                    <a:pt x="1409" y="7144"/>
                    <a:pt x="12839" y="23336"/>
                    <a:pt x="12839" y="1571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48" name="Freeform: Shape 2947">
              <a:extLst>
                <a:ext uri="{FF2B5EF4-FFF2-40B4-BE49-F238E27FC236}">
                  <a16:creationId xmlns:a16="http://schemas.microsoft.com/office/drawing/2014/main" xmlns="" id="{1C4F7834-E3F8-4CD7-A195-2C3F48B5BCFE}"/>
                </a:ext>
              </a:extLst>
            </p:cNvPr>
            <p:cNvSpPr/>
            <p:nvPr/>
          </p:nvSpPr>
          <p:spPr>
            <a:xfrm>
              <a:off x="3811029" y="6254140"/>
              <a:ext cx="19050" cy="19050"/>
            </a:xfrm>
            <a:custGeom>
              <a:avLst/>
              <a:gdLst>
                <a:gd name="connsiteX0" fmla="*/ 13258 w 19050"/>
                <a:gd name="connsiteY0" fmla="*/ 17621 h 19050"/>
                <a:gd name="connsiteX1" fmla="*/ 11353 w 19050"/>
                <a:gd name="connsiteY1" fmla="*/ 7144 h 19050"/>
                <a:gd name="connsiteX2" fmla="*/ 13258 w 19050"/>
                <a:gd name="connsiteY2" fmla="*/ 17621 h 19050"/>
              </a:gdLst>
              <a:ahLst/>
              <a:cxnLst>
                <a:cxn ang="0">
                  <a:pos x="connsiteX0" y="connsiteY0"/>
                </a:cxn>
                <a:cxn ang="0">
                  <a:pos x="connsiteX1" y="connsiteY1"/>
                </a:cxn>
                <a:cxn ang="0">
                  <a:pos x="connsiteX2" y="connsiteY2"/>
                </a:cxn>
              </a:cxnLst>
              <a:rect l="l" t="t" r="r" b="b"/>
              <a:pathLst>
                <a:path w="19050" h="19050">
                  <a:moveTo>
                    <a:pt x="13258" y="17621"/>
                  </a:moveTo>
                  <a:cubicBezTo>
                    <a:pt x="15163" y="12859"/>
                    <a:pt x="15163" y="10001"/>
                    <a:pt x="11353" y="7144"/>
                  </a:cubicBezTo>
                  <a:cubicBezTo>
                    <a:pt x="876" y="7144"/>
                    <a:pt x="13258" y="25241"/>
                    <a:pt x="13258" y="1762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49" name="Freeform: Shape 2948">
              <a:extLst>
                <a:ext uri="{FF2B5EF4-FFF2-40B4-BE49-F238E27FC236}">
                  <a16:creationId xmlns:a16="http://schemas.microsoft.com/office/drawing/2014/main" xmlns="" id="{6E585C51-63B4-4D11-BD53-9378E8E8A8E4}"/>
                </a:ext>
              </a:extLst>
            </p:cNvPr>
            <p:cNvSpPr/>
            <p:nvPr/>
          </p:nvSpPr>
          <p:spPr>
            <a:xfrm>
              <a:off x="3821316" y="6256045"/>
              <a:ext cx="19050" cy="19050"/>
            </a:xfrm>
            <a:custGeom>
              <a:avLst/>
              <a:gdLst>
                <a:gd name="connsiteX0" fmla="*/ 13449 w 19050"/>
                <a:gd name="connsiteY0" fmla="*/ 16669 h 19050"/>
                <a:gd name="connsiteX1" fmla="*/ 10591 w 19050"/>
                <a:gd name="connsiteY1" fmla="*/ 7144 h 19050"/>
                <a:gd name="connsiteX2" fmla="*/ 13449 w 19050"/>
                <a:gd name="connsiteY2" fmla="*/ 16669 h 19050"/>
              </a:gdLst>
              <a:ahLst/>
              <a:cxnLst>
                <a:cxn ang="0">
                  <a:pos x="connsiteX0" y="connsiteY0"/>
                </a:cxn>
                <a:cxn ang="0">
                  <a:pos x="connsiteX1" y="connsiteY1"/>
                </a:cxn>
                <a:cxn ang="0">
                  <a:pos x="connsiteX2" y="connsiteY2"/>
                </a:cxn>
              </a:cxnLst>
              <a:rect l="l" t="t" r="r" b="b"/>
              <a:pathLst>
                <a:path w="19050" h="19050">
                  <a:moveTo>
                    <a:pt x="13449" y="16669"/>
                  </a:moveTo>
                  <a:cubicBezTo>
                    <a:pt x="14401" y="12859"/>
                    <a:pt x="13449" y="9049"/>
                    <a:pt x="10591" y="7144"/>
                  </a:cubicBezTo>
                  <a:cubicBezTo>
                    <a:pt x="1066" y="8096"/>
                    <a:pt x="14401" y="25241"/>
                    <a:pt x="13449" y="166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50" name="Freeform: Shape 2949">
              <a:extLst>
                <a:ext uri="{FF2B5EF4-FFF2-40B4-BE49-F238E27FC236}">
                  <a16:creationId xmlns:a16="http://schemas.microsoft.com/office/drawing/2014/main" xmlns="" id="{CA3F5C37-0DDE-4AC6-B03F-0F32EE681C0C}"/>
                </a:ext>
              </a:extLst>
            </p:cNvPr>
            <p:cNvSpPr/>
            <p:nvPr/>
          </p:nvSpPr>
          <p:spPr>
            <a:xfrm>
              <a:off x="3840347" y="6252235"/>
              <a:ext cx="19050" cy="28575"/>
            </a:xfrm>
            <a:custGeom>
              <a:avLst/>
              <a:gdLst>
                <a:gd name="connsiteX0" fmla="*/ 11562 w 19050"/>
                <a:gd name="connsiteY0" fmla="*/ 19526 h 28575"/>
                <a:gd name="connsiteX1" fmla="*/ 10610 w 19050"/>
                <a:gd name="connsiteY1" fmla="*/ 7144 h 28575"/>
                <a:gd name="connsiteX2" fmla="*/ 8705 w 19050"/>
                <a:gd name="connsiteY2" fmla="*/ 22384 h 28575"/>
                <a:gd name="connsiteX3" fmla="*/ 11562 w 19050"/>
                <a:gd name="connsiteY3" fmla="*/ 19526 h 28575"/>
              </a:gdLst>
              <a:ahLst/>
              <a:cxnLst>
                <a:cxn ang="0">
                  <a:pos x="connsiteX0" y="connsiteY0"/>
                </a:cxn>
                <a:cxn ang="0">
                  <a:pos x="connsiteX1" y="connsiteY1"/>
                </a:cxn>
                <a:cxn ang="0">
                  <a:pos x="connsiteX2" y="connsiteY2"/>
                </a:cxn>
                <a:cxn ang="0">
                  <a:pos x="connsiteX3" y="connsiteY3"/>
                </a:cxn>
              </a:cxnLst>
              <a:rect l="l" t="t" r="r" b="b"/>
              <a:pathLst>
                <a:path w="19050" h="28575">
                  <a:moveTo>
                    <a:pt x="11562" y="19526"/>
                  </a:moveTo>
                  <a:cubicBezTo>
                    <a:pt x="9657" y="17621"/>
                    <a:pt x="15372" y="7144"/>
                    <a:pt x="10610" y="7144"/>
                  </a:cubicBezTo>
                  <a:cubicBezTo>
                    <a:pt x="5847" y="7144"/>
                    <a:pt x="6800" y="21431"/>
                    <a:pt x="8705" y="22384"/>
                  </a:cubicBezTo>
                  <a:cubicBezTo>
                    <a:pt x="11562" y="23336"/>
                    <a:pt x="12515" y="22384"/>
                    <a:pt x="11562" y="1952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51" name="Freeform: Shape 2950">
              <a:extLst>
                <a:ext uri="{FF2B5EF4-FFF2-40B4-BE49-F238E27FC236}">
                  <a16:creationId xmlns:a16="http://schemas.microsoft.com/office/drawing/2014/main" xmlns="" id="{A614CE6C-7A5C-4257-9888-60775D232BB5}"/>
                </a:ext>
              </a:extLst>
            </p:cNvPr>
            <p:cNvSpPr/>
            <p:nvPr/>
          </p:nvSpPr>
          <p:spPr>
            <a:xfrm>
              <a:off x="3849910" y="6254140"/>
              <a:ext cx="19050" cy="19050"/>
            </a:xfrm>
            <a:custGeom>
              <a:avLst/>
              <a:gdLst>
                <a:gd name="connsiteX0" fmla="*/ 14382 w 19050"/>
                <a:gd name="connsiteY0" fmla="*/ 17621 h 19050"/>
                <a:gd name="connsiteX1" fmla="*/ 11525 w 19050"/>
                <a:gd name="connsiteY1" fmla="*/ 7144 h 19050"/>
                <a:gd name="connsiteX2" fmla="*/ 14382 w 19050"/>
                <a:gd name="connsiteY2" fmla="*/ 17621 h 19050"/>
              </a:gdLst>
              <a:ahLst/>
              <a:cxnLst>
                <a:cxn ang="0">
                  <a:pos x="connsiteX0" y="connsiteY0"/>
                </a:cxn>
                <a:cxn ang="0">
                  <a:pos x="connsiteX1" y="connsiteY1"/>
                </a:cxn>
                <a:cxn ang="0">
                  <a:pos x="connsiteX2" y="connsiteY2"/>
                </a:cxn>
              </a:cxnLst>
              <a:rect l="l" t="t" r="r" b="b"/>
              <a:pathLst>
                <a:path w="19050" h="19050">
                  <a:moveTo>
                    <a:pt x="14382" y="17621"/>
                  </a:moveTo>
                  <a:cubicBezTo>
                    <a:pt x="16287" y="12859"/>
                    <a:pt x="15335" y="9049"/>
                    <a:pt x="11525" y="7144"/>
                  </a:cubicBezTo>
                  <a:cubicBezTo>
                    <a:pt x="-858" y="7144"/>
                    <a:pt x="17240" y="26194"/>
                    <a:pt x="14382" y="1762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52" name="Freeform: Shape 2951">
              <a:extLst>
                <a:ext uri="{FF2B5EF4-FFF2-40B4-BE49-F238E27FC236}">
                  <a16:creationId xmlns:a16="http://schemas.microsoft.com/office/drawing/2014/main" xmlns="" id="{568977F9-3FF0-403C-B3B4-700E96862020}"/>
                </a:ext>
              </a:extLst>
            </p:cNvPr>
            <p:cNvSpPr/>
            <p:nvPr/>
          </p:nvSpPr>
          <p:spPr>
            <a:xfrm>
              <a:off x="3862753" y="6250330"/>
              <a:ext cx="19050" cy="28575"/>
            </a:xfrm>
            <a:custGeom>
              <a:avLst/>
              <a:gdLst>
                <a:gd name="connsiteX0" fmla="*/ 13921 w 19050"/>
                <a:gd name="connsiteY0" fmla="*/ 20479 h 28575"/>
                <a:gd name="connsiteX1" fmla="*/ 12016 w 19050"/>
                <a:gd name="connsiteY1" fmla="*/ 7144 h 28575"/>
                <a:gd name="connsiteX2" fmla="*/ 13921 w 19050"/>
                <a:gd name="connsiteY2" fmla="*/ 20479 h 28575"/>
              </a:gdLst>
              <a:ahLst/>
              <a:cxnLst>
                <a:cxn ang="0">
                  <a:pos x="connsiteX0" y="connsiteY0"/>
                </a:cxn>
                <a:cxn ang="0">
                  <a:pos x="connsiteX1" y="connsiteY1"/>
                </a:cxn>
                <a:cxn ang="0">
                  <a:pos x="connsiteX2" y="connsiteY2"/>
                </a:cxn>
              </a:cxnLst>
              <a:rect l="l" t="t" r="r" b="b"/>
              <a:pathLst>
                <a:path w="19050" h="28575">
                  <a:moveTo>
                    <a:pt x="13921" y="20479"/>
                  </a:moveTo>
                  <a:cubicBezTo>
                    <a:pt x="16779" y="14764"/>
                    <a:pt x="15826" y="10001"/>
                    <a:pt x="12016" y="7144"/>
                  </a:cubicBezTo>
                  <a:cubicBezTo>
                    <a:pt x="-366" y="8096"/>
                    <a:pt x="14874" y="28099"/>
                    <a:pt x="13921" y="2047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53" name="Freeform: Shape 2952">
              <a:extLst>
                <a:ext uri="{FF2B5EF4-FFF2-40B4-BE49-F238E27FC236}">
                  <a16:creationId xmlns:a16="http://schemas.microsoft.com/office/drawing/2014/main" xmlns="" id="{540B9857-3C89-467D-A34C-C5C3734EF5CB}"/>
                </a:ext>
              </a:extLst>
            </p:cNvPr>
            <p:cNvSpPr/>
            <p:nvPr/>
          </p:nvSpPr>
          <p:spPr>
            <a:xfrm>
              <a:off x="3897900" y="6262713"/>
              <a:ext cx="19050" cy="19050"/>
            </a:xfrm>
            <a:custGeom>
              <a:avLst/>
              <a:gdLst>
                <a:gd name="connsiteX0" fmla="*/ 14017 w 19050"/>
                <a:gd name="connsiteY0" fmla="*/ 18574 h 19050"/>
                <a:gd name="connsiteX1" fmla="*/ 11160 w 19050"/>
                <a:gd name="connsiteY1" fmla="*/ 7144 h 19050"/>
                <a:gd name="connsiteX2" fmla="*/ 14017 w 19050"/>
                <a:gd name="connsiteY2" fmla="*/ 18574 h 19050"/>
              </a:gdLst>
              <a:ahLst/>
              <a:cxnLst>
                <a:cxn ang="0">
                  <a:pos x="connsiteX0" y="connsiteY0"/>
                </a:cxn>
                <a:cxn ang="0">
                  <a:pos x="connsiteX1" y="connsiteY1"/>
                </a:cxn>
                <a:cxn ang="0">
                  <a:pos x="connsiteX2" y="connsiteY2"/>
                </a:cxn>
              </a:cxnLst>
              <a:rect l="l" t="t" r="r" b="b"/>
              <a:pathLst>
                <a:path w="19050" h="19050">
                  <a:moveTo>
                    <a:pt x="14017" y="18574"/>
                  </a:moveTo>
                  <a:cubicBezTo>
                    <a:pt x="15922" y="13811"/>
                    <a:pt x="14970" y="10001"/>
                    <a:pt x="11160" y="7144"/>
                  </a:cubicBezTo>
                  <a:cubicBezTo>
                    <a:pt x="682" y="8096"/>
                    <a:pt x="14017" y="27146"/>
                    <a:pt x="14017" y="1857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54" name="Freeform: Shape 2953">
              <a:extLst>
                <a:ext uri="{FF2B5EF4-FFF2-40B4-BE49-F238E27FC236}">
                  <a16:creationId xmlns:a16="http://schemas.microsoft.com/office/drawing/2014/main" xmlns="" id="{78EAB27D-0ABC-4B26-B156-7B5617DF162D}"/>
                </a:ext>
              </a:extLst>
            </p:cNvPr>
            <p:cNvSpPr/>
            <p:nvPr/>
          </p:nvSpPr>
          <p:spPr>
            <a:xfrm>
              <a:off x="3911539" y="6257950"/>
              <a:ext cx="19050" cy="28575"/>
            </a:xfrm>
            <a:custGeom>
              <a:avLst/>
              <a:gdLst>
                <a:gd name="connsiteX0" fmla="*/ 15618 w 19050"/>
                <a:gd name="connsiteY0" fmla="*/ 22384 h 28575"/>
                <a:gd name="connsiteX1" fmla="*/ 11808 w 19050"/>
                <a:gd name="connsiteY1" fmla="*/ 7144 h 28575"/>
                <a:gd name="connsiteX2" fmla="*/ 15618 w 19050"/>
                <a:gd name="connsiteY2" fmla="*/ 22384 h 28575"/>
              </a:gdLst>
              <a:ahLst/>
              <a:cxnLst>
                <a:cxn ang="0">
                  <a:pos x="connsiteX0" y="connsiteY0"/>
                </a:cxn>
                <a:cxn ang="0">
                  <a:pos x="connsiteX1" y="connsiteY1"/>
                </a:cxn>
                <a:cxn ang="0">
                  <a:pos x="connsiteX2" y="connsiteY2"/>
                </a:cxn>
              </a:cxnLst>
              <a:rect l="l" t="t" r="r" b="b"/>
              <a:pathLst>
                <a:path w="19050" h="28575">
                  <a:moveTo>
                    <a:pt x="15618" y="22384"/>
                  </a:moveTo>
                  <a:cubicBezTo>
                    <a:pt x="17523" y="15716"/>
                    <a:pt x="16570" y="10954"/>
                    <a:pt x="11808" y="7144"/>
                  </a:cubicBezTo>
                  <a:cubicBezTo>
                    <a:pt x="-575" y="7144"/>
                    <a:pt x="15618" y="30004"/>
                    <a:pt x="15618" y="2238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55" name="Freeform: Shape 2954">
              <a:extLst>
                <a:ext uri="{FF2B5EF4-FFF2-40B4-BE49-F238E27FC236}">
                  <a16:creationId xmlns:a16="http://schemas.microsoft.com/office/drawing/2014/main" xmlns="" id="{D93A0F54-8941-41DB-97CA-ED914A5B0703}"/>
                </a:ext>
              </a:extLst>
            </p:cNvPr>
            <p:cNvSpPr/>
            <p:nvPr/>
          </p:nvSpPr>
          <p:spPr>
            <a:xfrm>
              <a:off x="3923201" y="6258903"/>
              <a:ext cx="19050" cy="28575"/>
            </a:xfrm>
            <a:custGeom>
              <a:avLst/>
              <a:gdLst>
                <a:gd name="connsiteX0" fmla="*/ 14433 w 19050"/>
                <a:gd name="connsiteY0" fmla="*/ 21431 h 28575"/>
                <a:gd name="connsiteX1" fmla="*/ 11576 w 19050"/>
                <a:gd name="connsiteY1" fmla="*/ 7144 h 28575"/>
                <a:gd name="connsiteX2" fmla="*/ 14433 w 19050"/>
                <a:gd name="connsiteY2" fmla="*/ 21431 h 28575"/>
              </a:gdLst>
              <a:ahLst/>
              <a:cxnLst>
                <a:cxn ang="0">
                  <a:pos x="connsiteX0" y="connsiteY0"/>
                </a:cxn>
                <a:cxn ang="0">
                  <a:pos x="connsiteX1" y="connsiteY1"/>
                </a:cxn>
                <a:cxn ang="0">
                  <a:pos x="connsiteX2" y="connsiteY2"/>
                </a:cxn>
              </a:cxnLst>
              <a:rect l="l" t="t" r="r" b="b"/>
              <a:pathLst>
                <a:path w="19050" h="28575">
                  <a:moveTo>
                    <a:pt x="14433" y="21431"/>
                  </a:moveTo>
                  <a:cubicBezTo>
                    <a:pt x="17291" y="14764"/>
                    <a:pt x="16338" y="10001"/>
                    <a:pt x="11576" y="7144"/>
                  </a:cubicBezTo>
                  <a:cubicBezTo>
                    <a:pt x="146" y="7144"/>
                    <a:pt x="14433" y="30004"/>
                    <a:pt x="14433" y="2143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56" name="Freeform: Shape 2955">
              <a:extLst>
                <a:ext uri="{FF2B5EF4-FFF2-40B4-BE49-F238E27FC236}">
                  <a16:creationId xmlns:a16="http://schemas.microsoft.com/office/drawing/2014/main" xmlns="" id="{27C7926F-9493-4B76-8682-F30E9C02BCD1}"/>
                </a:ext>
              </a:extLst>
            </p:cNvPr>
            <p:cNvSpPr/>
            <p:nvPr/>
          </p:nvSpPr>
          <p:spPr>
            <a:xfrm>
              <a:off x="3933018" y="6264618"/>
              <a:ext cx="19050" cy="19050"/>
            </a:xfrm>
            <a:custGeom>
              <a:avLst/>
              <a:gdLst>
                <a:gd name="connsiteX0" fmla="*/ 13189 w 19050"/>
                <a:gd name="connsiteY0" fmla="*/ 15716 h 19050"/>
                <a:gd name="connsiteX1" fmla="*/ 10332 w 19050"/>
                <a:gd name="connsiteY1" fmla="*/ 7144 h 19050"/>
                <a:gd name="connsiteX2" fmla="*/ 13189 w 19050"/>
                <a:gd name="connsiteY2" fmla="*/ 15716 h 19050"/>
              </a:gdLst>
              <a:ahLst/>
              <a:cxnLst>
                <a:cxn ang="0">
                  <a:pos x="connsiteX0" y="connsiteY0"/>
                </a:cxn>
                <a:cxn ang="0">
                  <a:pos x="connsiteX1" y="connsiteY1"/>
                </a:cxn>
                <a:cxn ang="0">
                  <a:pos x="connsiteX2" y="connsiteY2"/>
                </a:cxn>
              </a:cxnLst>
              <a:rect l="l" t="t" r="r" b="b"/>
              <a:pathLst>
                <a:path w="19050" h="19050">
                  <a:moveTo>
                    <a:pt x="13189" y="15716"/>
                  </a:moveTo>
                  <a:cubicBezTo>
                    <a:pt x="15094" y="11906"/>
                    <a:pt x="14142" y="9049"/>
                    <a:pt x="10332" y="7144"/>
                  </a:cubicBezTo>
                  <a:cubicBezTo>
                    <a:pt x="1759" y="7144"/>
                    <a:pt x="13189" y="24289"/>
                    <a:pt x="13189" y="1571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57" name="Freeform: Shape 2956">
              <a:extLst>
                <a:ext uri="{FF2B5EF4-FFF2-40B4-BE49-F238E27FC236}">
                  <a16:creationId xmlns:a16="http://schemas.microsoft.com/office/drawing/2014/main" xmlns="" id="{BD192071-2DDA-404E-9463-24980C730B4F}"/>
                </a:ext>
              </a:extLst>
            </p:cNvPr>
            <p:cNvSpPr/>
            <p:nvPr/>
          </p:nvSpPr>
          <p:spPr>
            <a:xfrm>
              <a:off x="3948608" y="6259855"/>
              <a:ext cx="19050" cy="19050"/>
            </a:xfrm>
            <a:custGeom>
              <a:avLst/>
              <a:gdLst>
                <a:gd name="connsiteX0" fmla="*/ 12839 w 19050"/>
                <a:gd name="connsiteY0" fmla="*/ 16669 h 19050"/>
                <a:gd name="connsiteX1" fmla="*/ 10934 w 19050"/>
                <a:gd name="connsiteY1" fmla="*/ 7144 h 19050"/>
                <a:gd name="connsiteX2" fmla="*/ 12839 w 19050"/>
                <a:gd name="connsiteY2" fmla="*/ 16669 h 19050"/>
              </a:gdLst>
              <a:ahLst/>
              <a:cxnLst>
                <a:cxn ang="0">
                  <a:pos x="connsiteX0" y="connsiteY0"/>
                </a:cxn>
                <a:cxn ang="0">
                  <a:pos x="connsiteX1" y="connsiteY1"/>
                </a:cxn>
                <a:cxn ang="0">
                  <a:pos x="connsiteX2" y="connsiteY2"/>
                </a:cxn>
              </a:cxnLst>
              <a:rect l="l" t="t" r="r" b="b"/>
              <a:pathLst>
                <a:path w="19050" h="19050">
                  <a:moveTo>
                    <a:pt x="12839" y="16669"/>
                  </a:moveTo>
                  <a:cubicBezTo>
                    <a:pt x="14744" y="11906"/>
                    <a:pt x="14744" y="9049"/>
                    <a:pt x="10934" y="7144"/>
                  </a:cubicBezTo>
                  <a:cubicBezTo>
                    <a:pt x="1409" y="7144"/>
                    <a:pt x="12839" y="25241"/>
                    <a:pt x="12839" y="16669"/>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2958" name="Group 2957">
            <a:extLst>
              <a:ext uri="{FF2B5EF4-FFF2-40B4-BE49-F238E27FC236}">
                <a16:creationId xmlns:a16="http://schemas.microsoft.com/office/drawing/2014/main" xmlns="" id="{8E18F3E6-327D-4F1A-938A-42A248586FE1}"/>
              </a:ext>
            </a:extLst>
          </p:cNvPr>
          <p:cNvGrpSpPr/>
          <p:nvPr/>
        </p:nvGrpSpPr>
        <p:grpSpPr>
          <a:xfrm rot="19517436">
            <a:off x="8397598" y="2251266"/>
            <a:ext cx="596122" cy="439769"/>
            <a:chOff x="3625593" y="6426852"/>
            <a:chExt cx="335279" cy="247341"/>
          </a:xfrm>
        </p:grpSpPr>
        <p:sp>
          <p:nvSpPr>
            <p:cNvPr id="2959" name="Freeform: Shape 2958">
              <a:extLst>
                <a:ext uri="{FF2B5EF4-FFF2-40B4-BE49-F238E27FC236}">
                  <a16:creationId xmlns:a16="http://schemas.microsoft.com/office/drawing/2014/main" xmlns="" id="{210F7D01-BFC8-4514-B184-3750F8373DDC}"/>
                </a:ext>
              </a:extLst>
            </p:cNvPr>
            <p:cNvSpPr/>
            <p:nvPr/>
          </p:nvSpPr>
          <p:spPr>
            <a:xfrm>
              <a:off x="3625691" y="6427877"/>
              <a:ext cx="95250" cy="161925"/>
            </a:xfrm>
            <a:custGeom>
              <a:avLst/>
              <a:gdLst>
                <a:gd name="connsiteX0" fmla="*/ 88106 w 95250"/>
                <a:gd name="connsiteY0" fmla="*/ 8667 h 161925"/>
                <a:gd name="connsiteX1" fmla="*/ 60484 w 95250"/>
                <a:gd name="connsiteY1" fmla="*/ 99155 h 161925"/>
                <a:gd name="connsiteX2" fmla="*/ 7144 w 95250"/>
                <a:gd name="connsiteY2" fmla="*/ 160115 h 161925"/>
                <a:gd name="connsiteX3" fmla="*/ 72866 w 95250"/>
                <a:gd name="connsiteY3" fmla="*/ 86772 h 161925"/>
                <a:gd name="connsiteX4" fmla="*/ 88106 w 95250"/>
                <a:gd name="connsiteY4" fmla="*/ 41052 h 161925"/>
                <a:gd name="connsiteX5" fmla="*/ 88106 w 95250"/>
                <a:gd name="connsiteY5" fmla="*/ 8667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161925">
                  <a:moveTo>
                    <a:pt x="88106" y="8667"/>
                  </a:moveTo>
                  <a:cubicBezTo>
                    <a:pt x="83344" y="40100"/>
                    <a:pt x="76676" y="70580"/>
                    <a:pt x="60484" y="99155"/>
                  </a:cubicBezTo>
                  <a:cubicBezTo>
                    <a:pt x="56674" y="104870"/>
                    <a:pt x="8096" y="161067"/>
                    <a:pt x="7144" y="160115"/>
                  </a:cubicBezTo>
                  <a:cubicBezTo>
                    <a:pt x="12859" y="171545"/>
                    <a:pt x="69056" y="94392"/>
                    <a:pt x="72866" y="86772"/>
                  </a:cubicBezTo>
                  <a:cubicBezTo>
                    <a:pt x="79534" y="72485"/>
                    <a:pt x="84296" y="57245"/>
                    <a:pt x="88106" y="41052"/>
                  </a:cubicBezTo>
                  <a:cubicBezTo>
                    <a:pt x="88106" y="37242"/>
                    <a:pt x="89059" y="-858"/>
                    <a:pt x="88106" y="86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60" name="Freeform: Shape 2959">
              <a:extLst>
                <a:ext uri="{FF2B5EF4-FFF2-40B4-BE49-F238E27FC236}">
                  <a16:creationId xmlns:a16="http://schemas.microsoft.com/office/drawing/2014/main" xmlns="" id="{95C4C842-FEFA-4E2F-A277-DBE5025AAB2F}"/>
                </a:ext>
              </a:extLst>
            </p:cNvPr>
            <p:cNvSpPr/>
            <p:nvPr/>
          </p:nvSpPr>
          <p:spPr>
            <a:xfrm>
              <a:off x="3710463" y="6426852"/>
              <a:ext cx="114300" cy="66675"/>
            </a:xfrm>
            <a:custGeom>
              <a:avLst/>
              <a:gdLst>
                <a:gd name="connsiteX0" fmla="*/ 7144 w 114300"/>
                <a:gd name="connsiteY0" fmla="*/ 11597 h 66675"/>
                <a:gd name="connsiteX1" fmla="*/ 80486 w 114300"/>
                <a:gd name="connsiteY1" fmla="*/ 23979 h 66675"/>
                <a:gd name="connsiteX2" fmla="*/ 113824 w 114300"/>
                <a:gd name="connsiteY2" fmla="*/ 60174 h 66675"/>
                <a:gd name="connsiteX3" fmla="*/ 64294 w 114300"/>
                <a:gd name="connsiteY3" fmla="*/ 11597 h 66675"/>
                <a:gd name="connsiteX4" fmla="*/ 7144 w 114300"/>
                <a:gd name="connsiteY4" fmla="*/ 11597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66675">
                  <a:moveTo>
                    <a:pt x="7144" y="11597"/>
                  </a:moveTo>
                  <a:cubicBezTo>
                    <a:pt x="30004" y="7787"/>
                    <a:pt x="59531" y="9692"/>
                    <a:pt x="80486" y="23979"/>
                  </a:cubicBezTo>
                  <a:cubicBezTo>
                    <a:pt x="86201" y="27789"/>
                    <a:pt x="110966" y="63032"/>
                    <a:pt x="113824" y="60174"/>
                  </a:cubicBezTo>
                  <a:cubicBezTo>
                    <a:pt x="122396" y="52554"/>
                    <a:pt x="70009" y="14454"/>
                    <a:pt x="64294" y="11597"/>
                  </a:cubicBezTo>
                  <a:cubicBezTo>
                    <a:pt x="44291" y="2072"/>
                    <a:pt x="13811" y="10644"/>
                    <a:pt x="7144" y="115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61" name="Freeform: Shape 2960">
              <a:extLst>
                <a:ext uri="{FF2B5EF4-FFF2-40B4-BE49-F238E27FC236}">
                  <a16:creationId xmlns:a16="http://schemas.microsoft.com/office/drawing/2014/main" xmlns="" id="{4F9D7457-AE16-4E78-8214-321E27C0ECC4}"/>
                </a:ext>
              </a:extLst>
            </p:cNvPr>
            <p:cNvSpPr/>
            <p:nvPr/>
          </p:nvSpPr>
          <p:spPr>
            <a:xfrm>
              <a:off x="3817997" y="6469223"/>
              <a:ext cx="142875" cy="76200"/>
            </a:xfrm>
            <a:custGeom>
              <a:avLst/>
              <a:gdLst>
                <a:gd name="connsiteX0" fmla="*/ 8195 w 142875"/>
                <a:gd name="connsiteY0" fmla="*/ 18756 h 76200"/>
                <a:gd name="connsiteX1" fmla="*/ 80585 w 142875"/>
                <a:gd name="connsiteY1" fmla="*/ 24471 h 76200"/>
                <a:gd name="connsiteX2" fmla="*/ 133925 w 142875"/>
                <a:gd name="connsiteY2" fmla="*/ 70191 h 76200"/>
                <a:gd name="connsiteX3" fmla="*/ 70108 w 142875"/>
                <a:gd name="connsiteY3" fmla="*/ 13994 h 76200"/>
                <a:gd name="connsiteX4" fmla="*/ 30103 w 142875"/>
                <a:gd name="connsiteY4" fmla="*/ 7326 h 76200"/>
                <a:gd name="connsiteX5" fmla="*/ 8195 w 142875"/>
                <a:gd name="connsiteY5" fmla="*/ 1875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75" h="76200">
                  <a:moveTo>
                    <a:pt x="8195" y="18756"/>
                  </a:moveTo>
                  <a:cubicBezTo>
                    <a:pt x="30103" y="5421"/>
                    <a:pt x="59630" y="13994"/>
                    <a:pt x="80585" y="24471"/>
                  </a:cubicBezTo>
                  <a:cubicBezTo>
                    <a:pt x="87253" y="27329"/>
                    <a:pt x="137735" y="67334"/>
                    <a:pt x="133925" y="70191"/>
                  </a:cubicBezTo>
                  <a:cubicBezTo>
                    <a:pt x="150118" y="60666"/>
                    <a:pt x="76775" y="16851"/>
                    <a:pt x="70108" y="13994"/>
                  </a:cubicBezTo>
                  <a:cubicBezTo>
                    <a:pt x="57725" y="9231"/>
                    <a:pt x="43438" y="6374"/>
                    <a:pt x="30103" y="7326"/>
                  </a:cubicBezTo>
                  <a:cubicBezTo>
                    <a:pt x="21530" y="9231"/>
                    <a:pt x="2480" y="22566"/>
                    <a:pt x="8195" y="1875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62" name="Freeform: Shape 2961">
              <a:extLst>
                <a:ext uri="{FF2B5EF4-FFF2-40B4-BE49-F238E27FC236}">
                  <a16:creationId xmlns:a16="http://schemas.microsoft.com/office/drawing/2014/main" xmlns="" id="{6D81AD7C-A746-48CC-9BFD-E0CF1C55B9B7}"/>
                </a:ext>
              </a:extLst>
            </p:cNvPr>
            <p:cNvSpPr/>
            <p:nvPr/>
          </p:nvSpPr>
          <p:spPr>
            <a:xfrm>
              <a:off x="3864768" y="6530365"/>
              <a:ext cx="85725" cy="142875"/>
            </a:xfrm>
            <a:custGeom>
              <a:avLst/>
              <a:gdLst>
                <a:gd name="connsiteX0" fmla="*/ 86201 w 85725"/>
                <a:gd name="connsiteY0" fmla="*/ 7144 h 142875"/>
                <a:gd name="connsiteX1" fmla="*/ 33814 w 85725"/>
                <a:gd name="connsiteY1" fmla="*/ 80486 h 142875"/>
                <a:gd name="connsiteX2" fmla="*/ 10001 w 85725"/>
                <a:gd name="connsiteY2" fmla="*/ 138589 h 142875"/>
                <a:gd name="connsiteX3" fmla="*/ 7144 w 85725"/>
                <a:gd name="connsiteY3" fmla="*/ 134779 h 142875"/>
                <a:gd name="connsiteX4" fmla="*/ 46196 w 85725"/>
                <a:gd name="connsiteY4" fmla="*/ 67151 h 142875"/>
                <a:gd name="connsiteX5" fmla="*/ 86201 w 85725"/>
                <a:gd name="connsiteY5" fmla="*/ 714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42875">
                  <a:moveTo>
                    <a:pt x="86201" y="7144"/>
                  </a:moveTo>
                  <a:cubicBezTo>
                    <a:pt x="60484" y="19526"/>
                    <a:pt x="46196" y="56674"/>
                    <a:pt x="33814" y="80486"/>
                  </a:cubicBezTo>
                  <a:cubicBezTo>
                    <a:pt x="27146" y="92869"/>
                    <a:pt x="12859" y="135731"/>
                    <a:pt x="10001" y="138589"/>
                  </a:cubicBezTo>
                  <a:cubicBezTo>
                    <a:pt x="16669" y="132874"/>
                    <a:pt x="7144" y="131921"/>
                    <a:pt x="7144" y="134779"/>
                  </a:cubicBezTo>
                  <a:cubicBezTo>
                    <a:pt x="8096" y="130016"/>
                    <a:pt x="39529" y="80486"/>
                    <a:pt x="46196" y="67151"/>
                  </a:cubicBezTo>
                  <a:cubicBezTo>
                    <a:pt x="54769" y="53816"/>
                    <a:pt x="76676" y="11906"/>
                    <a:pt x="862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63" name="Freeform: Shape 2962">
              <a:extLst>
                <a:ext uri="{FF2B5EF4-FFF2-40B4-BE49-F238E27FC236}">
                  <a16:creationId xmlns:a16="http://schemas.microsoft.com/office/drawing/2014/main" xmlns="" id="{D60A9396-1E8F-4356-AAF6-6D2EE0A46D9D}"/>
                </a:ext>
              </a:extLst>
            </p:cNvPr>
            <p:cNvSpPr/>
            <p:nvPr/>
          </p:nvSpPr>
          <p:spPr>
            <a:xfrm>
              <a:off x="3742608" y="6477978"/>
              <a:ext cx="85725" cy="161925"/>
            </a:xfrm>
            <a:custGeom>
              <a:avLst/>
              <a:gdLst>
                <a:gd name="connsiteX0" fmla="*/ 79774 w 85725"/>
                <a:gd name="connsiteY0" fmla="*/ 7144 h 161925"/>
                <a:gd name="connsiteX1" fmla="*/ 7384 w 85725"/>
                <a:gd name="connsiteY1" fmla="*/ 155734 h 161925"/>
                <a:gd name="connsiteX2" fmla="*/ 79774 w 85725"/>
                <a:gd name="connsiteY2" fmla="*/ 7144 h 161925"/>
              </a:gdLst>
              <a:ahLst/>
              <a:cxnLst>
                <a:cxn ang="0">
                  <a:pos x="connsiteX0" y="connsiteY0"/>
                </a:cxn>
                <a:cxn ang="0">
                  <a:pos x="connsiteX1" y="connsiteY1"/>
                </a:cxn>
                <a:cxn ang="0">
                  <a:pos x="connsiteX2" y="connsiteY2"/>
                </a:cxn>
              </a:cxnLst>
              <a:rect l="l" t="t" r="r" b="b"/>
              <a:pathLst>
                <a:path w="85725" h="161925">
                  <a:moveTo>
                    <a:pt x="79774" y="7144"/>
                  </a:moveTo>
                  <a:cubicBezTo>
                    <a:pt x="70249" y="19526"/>
                    <a:pt x="2621" y="153829"/>
                    <a:pt x="7384" y="155734"/>
                  </a:cubicBezTo>
                  <a:cubicBezTo>
                    <a:pt x="15004" y="157639"/>
                    <a:pt x="77869" y="10001"/>
                    <a:pt x="7977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64" name="Freeform: Shape 2963">
              <a:extLst>
                <a:ext uri="{FF2B5EF4-FFF2-40B4-BE49-F238E27FC236}">
                  <a16:creationId xmlns:a16="http://schemas.microsoft.com/office/drawing/2014/main" xmlns="" id="{49A464E3-7752-41FF-8B93-D55C3A0C8031}"/>
                </a:ext>
              </a:extLst>
            </p:cNvPr>
            <p:cNvSpPr/>
            <p:nvPr/>
          </p:nvSpPr>
          <p:spPr>
            <a:xfrm>
              <a:off x="3625593" y="6575022"/>
              <a:ext cx="123825" cy="57150"/>
            </a:xfrm>
            <a:custGeom>
              <a:avLst/>
              <a:gdLst>
                <a:gd name="connsiteX0" fmla="*/ 125351 w 123825"/>
                <a:gd name="connsiteY0" fmla="*/ 56785 h 57150"/>
                <a:gd name="connsiteX1" fmla="*/ 71059 w 123825"/>
                <a:gd name="connsiteY1" fmla="*/ 15827 h 57150"/>
                <a:gd name="connsiteX2" fmla="*/ 7241 w 123825"/>
                <a:gd name="connsiteY2" fmla="*/ 12970 h 57150"/>
                <a:gd name="connsiteX3" fmla="*/ 79631 w 123825"/>
                <a:gd name="connsiteY3" fmla="*/ 26305 h 57150"/>
                <a:gd name="connsiteX4" fmla="*/ 125351 w 123825"/>
                <a:gd name="connsiteY4" fmla="*/ 5678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57150">
                  <a:moveTo>
                    <a:pt x="125351" y="56785"/>
                  </a:moveTo>
                  <a:cubicBezTo>
                    <a:pt x="107254" y="42497"/>
                    <a:pt x="92014" y="25352"/>
                    <a:pt x="71059" y="15827"/>
                  </a:cubicBezTo>
                  <a:cubicBezTo>
                    <a:pt x="65344" y="12970"/>
                    <a:pt x="4384" y="-365"/>
                    <a:pt x="7241" y="12970"/>
                  </a:cubicBezTo>
                  <a:cubicBezTo>
                    <a:pt x="5336" y="5350"/>
                    <a:pt x="73916" y="23447"/>
                    <a:pt x="79631" y="26305"/>
                  </a:cubicBezTo>
                  <a:cubicBezTo>
                    <a:pt x="92014" y="33925"/>
                    <a:pt x="121541" y="53927"/>
                    <a:pt x="125351" y="5678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65" name="Freeform: Shape 2964">
              <a:extLst>
                <a:ext uri="{FF2B5EF4-FFF2-40B4-BE49-F238E27FC236}">
                  <a16:creationId xmlns:a16="http://schemas.microsoft.com/office/drawing/2014/main" xmlns="" id="{0CC9E8F9-4304-45B9-87F6-0749C0736FD6}"/>
                </a:ext>
              </a:extLst>
            </p:cNvPr>
            <p:cNvSpPr/>
            <p:nvPr/>
          </p:nvSpPr>
          <p:spPr>
            <a:xfrm>
              <a:off x="3741876" y="6616990"/>
              <a:ext cx="133350" cy="57150"/>
            </a:xfrm>
            <a:custGeom>
              <a:avLst/>
              <a:gdLst>
                <a:gd name="connsiteX0" fmla="*/ 7163 w 133350"/>
                <a:gd name="connsiteY0" fmla="*/ 18626 h 57150"/>
                <a:gd name="connsiteX1" fmla="*/ 84316 w 133350"/>
                <a:gd name="connsiteY1" fmla="*/ 21484 h 57150"/>
                <a:gd name="connsiteX2" fmla="*/ 134798 w 133350"/>
                <a:gd name="connsiteY2" fmla="*/ 51011 h 57150"/>
                <a:gd name="connsiteX3" fmla="*/ 51931 w 133350"/>
                <a:gd name="connsiteY3" fmla="*/ 7196 h 57150"/>
                <a:gd name="connsiteX4" fmla="*/ 7163 w 133350"/>
                <a:gd name="connsiteY4" fmla="*/ 18626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57150">
                  <a:moveTo>
                    <a:pt x="7163" y="18626"/>
                  </a:moveTo>
                  <a:cubicBezTo>
                    <a:pt x="33833" y="23389"/>
                    <a:pt x="53836" y="8149"/>
                    <a:pt x="84316" y="21484"/>
                  </a:cubicBezTo>
                  <a:cubicBezTo>
                    <a:pt x="90983" y="24341"/>
                    <a:pt x="131941" y="54821"/>
                    <a:pt x="134798" y="51011"/>
                  </a:cubicBezTo>
                  <a:cubicBezTo>
                    <a:pt x="140513" y="41486"/>
                    <a:pt x="58598" y="7196"/>
                    <a:pt x="51931" y="7196"/>
                  </a:cubicBezTo>
                  <a:cubicBezTo>
                    <a:pt x="40501" y="6244"/>
                    <a:pt x="6211" y="18626"/>
                    <a:pt x="7163" y="1862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66" name="Freeform: Shape 2965">
              <a:extLst>
                <a:ext uri="{FF2B5EF4-FFF2-40B4-BE49-F238E27FC236}">
                  <a16:creationId xmlns:a16="http://schemas.microsoft.com/office/drawing/2014/main" xmlns="" id="{9939DF3A-37A0-4FC3-BC04-0790CAD9B32D}"/>
                </a:ext>
              </a:extLst>
            </p:cNvPr>
            <p:cNvSpPr/>
            <p:nvPr/>
          </p:nvSpPr>
          <p:spPr>
            <a:xfrm>
              <a:off x="3865721" y="6531318"/>
              <a:ext cx="85725" cy="142875"/>
            </a:xfrm>
            <a:custGeom>
              <a:avLst/>
              <a:gdLst>
                <a:gd name="connsiteX0" fmla="*/ 84296 w 85725"/>
                <a:gd name="connsiteY0" fmla="*/ 7144 h 142875"/>
                <a:gd name="connsiteX1" fmla="*/ 7144 w 85725"/>
                <a:gd name="connsiteY1" fmla="*/ 138589 h 142875"/>
                <a:gd name="connsiteX2" fmla="*/ 84296 w 85725"/>
                <a:gd name="connsiteY2" fmla="*/ 7144 h 142875"/>
              </a:gdLst>
              <a:ahLst/>
              <a:cxnLst>
                <a:cxn ang="0">
                  <a:pos x="connsiteX0" y="connsiteY0"/>
                </a:cxn>
                <a:cxn ang="0">
                  <a:pos x="connsiteX1" y="connsiteY1"/>
                </a:cxn>
                <a:cxn ang="0">
                  <a:pos x="connsiteX2" y="connsiteY2"/>
                </a:cxn>
              </a:cxnLst>
              <a:rect l="l" t="t" r="r" b="b"/>
              <a:pathLst>
                <a:path w="85725" h="142875">
                  <a:moveTo>
                    <a:pt x="84296" y="7144"/>
                  </a:moveTo>
                  <a:cubicBezTo>
                    <a:pt x="77629" y="18574"/>
                    <a:pt x="8096" y="139541"/>
                    <a:pt x="7144" y="138589"/>
                  </a:cubicBezTo>
                  <a:cubicBezTo>
                    <a:pt x="19526" y="148114"/>
                    <a:pt x="82391" y="9049"/>
                    <a:pt x="842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67" name="Freeform: Shape 2966">
              <a:extLst>
                <a:ext uri="{FF2B5EF4-FFF2-40B4-BE49-F238E27FC236}">
                  <a16:creationId xmlns:a16="http://schemas.microsoft.com/office/drawing/2014/main" xmlns="" id="{51717AF2-4157-461B-A33B-D1A66E190F01}"/>
                </a:ext>
              </a:extLst>
            </p:cNvPr>
            <p:cNvSpPr/>
            <p:nvPr/>
          </p:nvSpPr>
          <p:spPr>
            <a:xfrm>
              <a:off x="3724620" y="6451704"/>
              <a:ext cx="66675" cy="38100"/>
            </a:xfrm>
            <a:custGeom>
              <a:avLst/>
              <a:gdLst>
                <a:gd name="connsiteX0" fmla="*/ 9180 w 66675"/>
                <a:gd name="connsiteY0" fmla="*/ 8653 h 38100"/>
                <a:gd name="connsiteX1" fmla="*/ 61567 w 66675"/>
                <a:gd name="connsiteY1" fmla="*/ 34370 h 38100"/>
                <a:gd name="connsiteX2" fmla="*/ 32040 w 66675"/>
                <a:gd name="connsiteY2" fmla="*/ 8653 h 38100"/>
                <a:gd name="connsiteX3" fmla="*/ 9180 w 66675"/>
                <a:gd name="connsiteY3" fmla="*/ 8653 h 38100"/>
              </a:gdLst>
              <a:ahLst/>
              <a:cxnLst>
                <a:cxn ang="0">
                  <a:pos x="connsiteX0" y="connsiteY0"/>
                </a:cxn>
                <a:cxn ang="0">
                  <a:pos x="connsiteX1" y="connsiteY1"/>
                </a:cxn>
                <a:cxn ang="0">
                  <a:pos x="connsiteX2" y="connsiteY2"/>
                </a:cxn>
                <a:cxn ang="0">
                  <a:pos x="connsiteX3" y="connsiteY3"/>
                </a:cxn>
              </a:cxnLst>
              <a:rect l="l" t="t" r="r" b="b"/>
              <a:pathLst>
                <a:path w="66675" h="38100">
                  <a:moveTo>
                    <a:pt x="9180" y="8653"/>
                  </a:moveTo>
                  <a:cubicBezTo>
                    <a:pt x="16800" y="8653"/>
                    <a:pt x="64425" y="33418"/>
                    <a:pt x="61567" y="34370"/>
                  </a:cubicBezTo>
                  <a:cubicBezTo>
                    <a:pt x="71092" y="28655"/>
                    <a:pt x="34897" y="9605"/>
                    <a:pt x="32040" y="8653"/>
                  </a:cubicBezTo>
                  <a:cubicBezTo>
                    <a:pt x="26325" y="5795"/>
                    <a:pt x="-345" y="7700"/>
                    <a:pt x="9180"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68" name="Freeform: Shape 2967">
              <a:extLst>
                <a:ext uri="{FF2B5EF4-FFF2-40B4-BE49-F238E27FC236}">
                  <a16:creationId xmlns:a16="http://schemas.microsoft.com/office/drawing/2014/main" xmlns="" id="{25C99D92-1138-411A-875E-62F54741BA2C}"/>
                </a:ext>
              </a:extLst>
            </p:cNvPr>
            <p:cNvSpPr/>
            <p:nvPr/>
          </p:nvSpPr>
          <p:spPr>
            <a:xfrm>
              <a:off x="3716178" y="6468463"/>
              <a:ext cx="66675" cy="38100"/>
            </a:xfrm>
            <a:custGeom>
              <a:avLst/>
              <a:gdLst>
                <a:gd name="connsiteX0" fmla="*/ 7144 w 66675"/>
                <a:gd name="connsiteY0" fmla="*/ 9991 h 38100"/>
                <a:gd name="connsiteX1" fmla="*/ 64294 w 66675"/>
                <a:gd name="connsiteY1" fmla="*/ 37614 h 38100"/>
                <a:gd name="connsiteX2" fmla="*/ 32861 w 66675"/>
                <a:gd name="connsiteY2" fmla="*/ 9039 h 38100"/>
                <a:gd name="connsiteX3" fmla="*/ 7144 w 66675"/>
                <a:gd name="connsiteY3" fmla="*/ 9991 h 38100"/>
              </a:gdLst>
              <a:ahLst/>
              <a:cxnLst>
                <a:cxn ang="0">
                  <a:pos x="connsiteX0" y="connsiteY0"/>
                </a:cxn>
                <a:cxn ang="0">
                  <a:pos x="connsiteX1" y="connsiteY1"/>
                </a:cxn>
                <a:cxn ang="0">
                  <a:pos x="connsiteX2" y="connsiteY2"/>
                </a:cxn>
                <a:cxn ang="0">
                  <a:pos x="connsiteX3" y="connsiteY3"/>
                </a:cxn>
              </a:cxnLst>
              <a:rect l="l" t="t" r="r" b="b"/>
              <a:pathLst>
                <a:path w="66675" h="38100">
                  <a:moveTo>
                    <a:pt x="7144" y="9991"/>
                  </a:moveTo>
                  <a:cubicBezTo>
                    <a:pt x="18574" y="7134"/>
                    <a:pt x="67151" y="35709"/>
                    <a:pt x="64294" y="37614"/>
                  </a:cubicBezTo>
                  <a:cubicBezTo>
                    <a:pt x="70009" y="31899"/>
                    <a:pt x="34766" y="9991"/>
                    <a:pt x="32861" y="9039"/>
                  </a:cubicBezTo>
                  <a:cubicBezTo>
                    <a:pt x="19526" y="4276"/>
                    <a:pt x="7144" y="9991"/>
                    <a:pt x="7144" y="999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69" name="Freeform: Shape 2968">
              <a:extLst>
                <a:ext uri="{FF2B5EF4-FFF2-40B4-BE49-F238E27FC236}">
                  <a16:creationId xmlns:a16="http://schemas.microsoft.com/office/drawing/2014/main" xmlns="" id="{C0C6059E-5754-40AB-8EE2-E71FC729F798}"/>
                </a:ext>
              </a:extLst>
            </p:cNvPr>
            <p:cNvSpPr/>
            <p:nvPr/>
          </p:nvSpPr>
          <p:spPr>
            <a:xfrm>
              <a:off x="3705413" y="6482048"/>
              <a:ext cx="66675" cy="38100"/>
            </a:xfrm>
            <a:custGeom>
              <a:avLst/>
              <a:gdLst>
                <a:gd name="connsiteX0" fmla="*/ 10289 w 66675"/>
                <a:gd name="connsiteY0" fmla="*/ 13551 h 38100"/>
                <a:gd name="connsiteX1" fmla="*/ 66486 w 66675"/>
                <a:gd name="connsiteY1" fmla="*/ 37364 h 38100"/>
                <a:gd name="connsiteX2" fmla="*/ 43626 w 66675"/>
                <a:gd name="connsiteY2" fmla="*/ 15456 h 38100"/>
                <a:gd name="connsiteX3" fmla="*/ 15051 w 66675"/>
                <a:gd name="connsiteY3" fmla="*/ 7836 h 38100"/>
                <a:gd name="connsiteX4" fmla="*/ 10289 w 66675"/>
                <a:gd name="connsiteY4" fmla="*/ 1355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38100">
                  <a:moveTo>
                    <a:pt x="10289" y="13551"/>
                  </a:moveTo>
                  <a:cubicBezTo>
                    <a:pt x="20766" y="11646"/>
                    <a:pt x="67439" y="36411"/>
                    <a:pt x="66486" y="37364"/>
                  </a:cubicBezTo>
                  <a:cubicBezTo>
                    <a:pt x="72201" y="31649"/>
                    <a:pt x="44579" y="16409"/>
                    <a:pt x="43626" y="15456"/>
                  </a:cubicBezTo>
                  <a:cubicBezTo>
                    <a:pt x="35054" y="11646"/>
                    <a:pt x="25529" y="4979"/>
                    <a:pt x="15051" y="7836"/>
                  </a:cubicBezTo>
                  <a:cubicBezTo>
                    <a:pt x="16004" y="8789"/>
                    <a:pt x="764" y="15456"/>
                    <a:pt x="10289" y="1355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70" name="Freeform: Shape 2969">
              <a:extLst>
                <a:ext uri="{FF2B5EF4-FFF2-40B4-BE49-F238E27FC236}">
                  <a16:creationId xmlns:a16="http://schemas.microsoft.com/office/drawing/2014/main" xmlns="" id="{3EBA2AFD-8D90-471D-B812-005756BB9F69}"/>
                </a:ext>
              </a:extLst>
            </p:cNvPr>
            <p:cNvSpPr/>
            <p:nvPr/>
          </p:nvSpPr>
          <p:spPr>
            <a:xfrm>
              <a:off x="3701359" y="6504078"/>
              <a:ext cx="66675" cy="38100"/>
            </a:xfrm>
            <a:custGeom>
              <a:avLst/>
              <a:gdLst>
                <a:gd name="connsiteX0" fmla="*/ 8628 w 66675"/>
                <a:gd name="connsiteY0" fmla="*/ 7713 h 38100"/>
                <a:gd name="connsiteX1" fmla="*/ 65778 w 66675"/>
                <a:gd name="connsiteY1" fmla="*/ 35336 h 38100"/>
                <a:gd name="connsiteX2" fmla="*/ 32441 w 66675"/>
                <a:gd name="connsiteY2" fmla="*/ 9618 h 38100"/>
                <a:gd name="connsiteX3" fmla="*/ 8628 w 66675"/>
                <a:gd name="connsiteY3" fmla="*/ 7713 h 38100"/>
              </a:gdLst>
              <a:ahLst/>
              <a:cxnLst>
                <a:cxn ang="0">
                  <a:pos x="connsiteX0" y="connsiteY0"/>
                </a:cxn>
                <a:cxn ang="0">
                  <a:pos x="connsiteX1" y="connsiteY1"/>
                </a:cxn>
                <a:cxn ang="0">
                  <a:pos x="connsiteX2" y="connsiteY2"/>
                </a:cxn>
                <a:cxn ang="0">
                  <a:pos x="connsiteX3" y="connsiteY3"/>
                </a:cxn>
              </a:cxnLst>
              <a:rect l="l" t="t" r="r" b="b"/>
              <a:pathLst>
                <a:path w="66675" h="38100">
                  <a:moveTo>
                    <a:pt x="8628" y="7713"/>
                  </a:moveTo>
                  <a:cubicBezTo>
                    <a:pt x="14343" y="8666"/>
                    <a:pt x="67683" y="33431"/>
                    <a:pt x="65778" y="35336"/>
                  </a:cubicBezTo>
                  <a:cubicBezTo>
                    <a:pt x="71493" y="29621"/>
                    <a:pt x="37203" y="10571"/>
                    <a:pt x="32441" y="9618"/>
                  </a:cubicBezTo>
                  <a:cubicBezTo>
                    <a:pt x="24821" y="6761"/>
                    <a:pt x="1008" y="6761"/>
                    <a:pt x="8628" y="771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71" name="Freeform: Shape 2970">
              <a:extLst>
                <a:ext uri="{FF2B5EF4-FFF2-40B4-BE49-F238E27FC236}">
                  <a16:creationId xmlns:a16="http://schemas.microsoft.com/office/drawing/2014/main" xmlns="" id="{CEF9FB73-135E-44E3-8B79-82DD10C47E75}"/>
                </a:ext>
              </a:extLst>
            </p:cNvPr>
            <p:cNvSpPr/>
            <p:nvPr/>
          </p:nvSpPr>
          <p:spPr>
            <a:xfrm>
              <a:off x="3685433" y="6524693"/>
              <a:ext cx="76200" cy="47625"/>
            </a:xfrm>
            <a:custGeom>
              <a:avLst/>
              <a:gdLst>
                <a:gd name="connsiteX0" fmla="*/ 13124 w 76200"/>
                <a:gd name="connsiteY0" fmla="*/ 13768 h 47625"/>
                <a:gd name="connsiteX1" fmla="*/ 71227 w 76200"/>
                <a:gd name="connsiteY1" fmla="*/ 40438 h 47625"/>
                <a:gd name="connsiteX2" fmla="*/ 7409 w 76200"/>
                <a:gd name="connsiteY2" fmla="*/ 10911 h 47625"/>
                <a:gd name="connsiteX3" fmla="*/ 13124 w 76200"/>
                <a:gd name="connsiteY3" fmla="*/ 13768 h 47625"/>
              </a:gdLst>
              <a:ahLst/>
              <a:cxnLst>
                <a:cxn ang="0">
                  <a:pos x="connsiteX0" y="connsiteY0"/>
                </a:cxn>
                <a:cxn ang="0">
                  <a:pos x="connsiteX1" y="connsiteY1"/>
                </a:cxn>
                <a:cxn ang="0">
                  <a:pos x="connsiteX2" y="connsiteY2"/>
                </a:cxn>
                <a:cxn ang="0">
                  <a:pos x="connsiteX3" y="connsiteY3"/>
                </a:cxn>
              </a:cxnLst>
              <a:rect l="l" t="t" r="r" b="b"/>
              <a:pathLst>
                <a:path w="76200" h="47625">
                  <a:moveTo>
                    <a:pt x="13124" y="13768"/>
                  </a:moveTo>
                  <a:cubicBezTo>
                    <a:pt x="33127" y="5196"/>
                    <a:pt x="60749" y="42343"/>
                    <a:pt x="71227" y="40438"/>
                  </a:cubicBezTo>
                  <a:cubicBezTo>
                    <a:pt x="90277" y="35676"/>
                    <a:pt x="1694" y="-5282"/>
                    <a:pt x="7409" y="10911"/>
                  </a:cubicBezTo>
                  <a:cubicBezTo>
                    <a:pt x="8362" y="15673"/>
                    <a:pt x="12172" y="13768"/>
                    <a:pt x="13124" y="1376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72" name="Freeform: Shape 2971">
              <a:extLst>
                <a:ext uri="{FF2B5EF4-FFF2-40B4-BE49-F238E27FC236}">
                  <a16:creationId xmlns:a16="http://schemas.microsoft.com/office/drawing/2014/main" xmlns="" id="{4A8CF743-C8FB-45BD-BAC3-2D8C5452D05A}"/>
                </a:ext>
              </a:extLst>
            </p:cNvPr>
            <p:cNvSpPr/>
            <p:nvPr/>
          </p:nvSpPr>
          <p:spPr>
            <a:xfrm>
              <a:off x="3681253" y="6548071"/>
              <a:ext cx="76200" cy="38100"/>
            </a:xfrm>
            <a:custGeom>
              <a:avLst/>
              <a:gdLst>
                <a:gd name="connsiteX0" fmla="*/ 8732 w 76200"/>
                <a:gd name="connsiteY0" fmla="*/ 10393 h 38100"/>
                <a:gd name="connsiteX1" fmla="*/ 71597 w 76200"/>
                <a:gd name="connsiteY1" fmla="*/ 37063 h 38100"/>
                <a:gd name="connsiteX2" fmla="*/ 36354 w 76200"/>
                <a:gd name="connsiteY2" fmla="*/ 7535 h 38100"/>
                <a:gd name="connsiteX3" fmla="*/ 8732 w 76200"/>
                <a:gd name="connsiteY3" fmla="*/ 10393 h 38100"/>
              </a:gdLst>
              <a:ahLst/>
              <a:cxnLst>
                <a:cxn ang="0">
                  <a:pos x="connsiteX0" y="connsiteY0"/>
                </a:cxn>
                <a:cxn ang="0">
                  <a:pos x="connsiteX1" y="connsiteY1"/>
                </a:cxn>
                <a:cxn ang="0">
                  <a:pos x="connsiteX2" y="connsiteY2"/>
                </a:cxn>
                <a:cxn ang="0">
                  <a:pos x="connsiteX3" y="connsiteY3"/>
                </a:cxn>
              </a:cxnLst>
              <a:rect l="l" t="t" r="r" b="b"/>
              <a:pathLst>
                <a:path w="76200" h="38100">
                  <a:moveTo>
                    <a:pt x="8732" y="10393"/>
                  </a:moveTo>
                  <a:cubicBezTo>
                    <a:pt x="16352" y="10393"/>
                    <a:pt x="80169" y="28490"/>
                    <a:pt x="71597" y="37063"/>
                  </a:cubicBezTo>
                  <a:cubicBezTo>
                    <a:pt x="80169" y="28490"/>
                    <a:pt x="41117" y="8488"/>
                    <a:pt x="36354" y="7535"/>
                  </a:cubicBezTo>
                  <a:cubicBezTo>
                    <a:pt x="28734" y="5630"/>
                    <a:pt x="159" y="11345"/>
                    <a:pt x="8732" y="1039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73" name="Freeform: Shape 2972">
              <a:extLst>
                <a:ext uri="{FF2B5EF4-FFF2-40B4-BE49-F238E27FC236}">
                  <a16:creationId xmlns:a16="http://schemas.microsoft.com/office/drawing/2014/main" xmlns="" id="{858FB3AC-C286-4008-AA0D-9153C50BEC32}"/>
                </a:ext>
              </a:extLst>
            </p:cNvPr>
            <p:cNvSpPr/>
            <p:nvPr/>
          </p:nvSpPr>
          <p:spPr>
            <a:xfrm>
              <a:off x="3827621" y="6493895"/>
              <a:ext cx="104775" cy="47625"/>
            </a:xfrm>
            <a:custGeom>
              <a:avLst/>
              <a:gdLst>
                <a:gd name="connsiteX0" fmla="*/ 7144 w 104775"/>
                <a:gd name="connsiteY0" fmla="*/ 8372 h 47625"/>
                <a:gd name="connsiteX1" fmla="*/ 97631 w 104775"/>
                <a:gd name="connsiteY1" fmla="*/ 46472 h 47625"/>
                <a:gd name="connsiteX2" fmla="*/ 50959 w 104775"/>
                <a:gd name="connsiteY2" fmla="*/ 13134 h 47625"/>
                <a:gd name="connsiteX3" fmla="*/ 7144 w 104775"/>
                <a:gd name="connsiteY3" fmla="*/ 8372 h 47625"/>
              </a:gdLst>
              <a:ahLst/>
              <a:cxnLst>
                <a:cxn ang="0">
                  <a:pos x="connsiteX0" y="connsiteY0"/>
                </a:cxn>
                <a:cxn ang="0">
                  <a:pos x="connsiteX1" y="connsiteY1"/>
                </a:cxn>
                <a:cxn ang="0">
                  <a:pos x="connsiteX2" y="connsiteY2"/>
                </a:cxn>
                <a:cxn ang="0">
                  <a:pos x="connsiteX3" y="connsiteY3"/>
                </a:cxn>
              </a:cxnLst>
              <a:rect l="l" t="t" r="r" b="b"/>
              <a:pathLst>
                <a:path w="104775" h="47625">
                  <a:moveTo>
                    <a:pt x="7144" y="8372"/>
                  </a:moveTo>
                  <a:cubicBezTo>
                    <a:pt x="28099" y="752"/>
                    <a:pt x="92869" y="50282"/>
                    <a:pt x="97631" y="46472"/>
                  </a:cubicBezTo>
                  <a:cubicBezTo>
                    <a:pt x="104299" y="41710"/>
                    <a:pt x="53816" y="14087"/>
                    <a:pt x="50959" y="13134"/>
                  </a:cubicBezTo>
                  <a:cubicBezTo>
                    <a:pt x="32861" y="4562"/>
                    <a:pt x="10954" y="7419"/>
                    <a:pt x="7144" y="837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74" name="Freeform: Shape 2973">
              <a:extLst>
                <a:ext uri="{FF2B5EF4-FFF2-40B4-BE49-F238E27FC236}">
                  <a16:creationId xmlns:a16="http://schemas.microsoft.com/office/drawing/2014/main" xmlns="" id="{914D68A1-0B57-41F8-A87E-DDE7F659A369}"/>
                </a:ext>
              </a:extLst>
            </p:cNvPr>
            <p:cNvSpPr/>
            <p:nvPr/>
          </p:nvSpPr>
          <p:spPr>
            <a:xfrm>
              <a:off x="3826439" y="6512030"/>
              <a:ext cx="85725" cy="38100"/>
            </a:xfrm>
            <a:custGeom>
              <a:avLst/>
              <a:gdLst>
                <a:gd name="connsiteX0" fmla="*/ 8325 w 85725"/>
                <a:gd name="connsiteY0" fmla="*/ 7382 h 38100"/>
                <a:gd name="connsiteX1" fmla="*/ 79763 w 85725"/>
                <a:gd name="connsiteY1" fmla="*/ 35004 h 38100"/>
                <a:gd name="connsiteX2" fmla="*/ 39758 w 85725"/>
                <a:gd name="connsiteY2" fmla="*/ 8334 h 38100"/>
                <a:gd name="connsiteX3" fmla="*/ 8325 w 85725"/>
                <a:gd name="connsiteY3" fmla="*/ 7382 h 38100"/>
              </a:gdLst>
              <a:ahLst/>
              <a:cxnLst>
                <a:cxn ang="0">
                  <a:pos x="connsiteX0" y="connsiteY0"/>
                </a:cxn>
                <a:cxn ang="0">
                  <a:pos x="connsiteX1" y="connsiteY1"/>
                </a:cxn>
                <a:cxn ang="0">
                  <a:pos x="connsiteX2" y="connsiteY2"/>
                </a:cxn>
                <a:cxn ang="0">
                  <a:pos x="connsiteX3" y="connsiteY3"/>
                </a:cxn>
              </a:cxnLst>
              <a:rect l="l" t="t" r="r" b="b"/>
              <a:pathLst>
                <a:path w="85725" h="38100">
                  <a:moveTo>
                    <a:pt x="8325" y="7382"/>
                  </a:moveTo>
                  <a:cubicBezTo>
                    <a:pt x="17850" y="8334"/>
                    <a:pt x="80715" y="34052"/>
                    <a:pt x="79763" y="35004"/>
                  </a:cubicBezTo>
                  <a:cubicBezTo>
                    <a:pt x="87383" y="30242"/>
                    <a:pt x="42615" y="9287"/>
                    <a:pt x="39758" y="8334"/>
                  </a:cubicBezTo>
                  <a:cubicBezTo>
                    <a:pt x="32138" y="6429"/>
                    <a:pt x="705" y="7382"/>
                    <a:pt x="8325" y="738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75" name="Freeform: Shape 2974">
              <a:extLst>
                <a:ext uri="{FF2B5EF4-FFF2-40B4-BE49-F238E27FC236}">
                  <a16:creationId xmlns:a16="http://schemas.microsoft.com/office/drawing/2014/main" xmlns="" id="{0F92B118-984F-4595-8E16-5B19670FB732}"/>
                </a:ext>
              </a:extLst>
            </p:cNvPr>
            <p:cNvSpPr/>
            <p:nvPr/>
          </p:nvSpPr>
          <p:spPr>
            <a:xfrm>
              <a:off x="3817762" y="6528865"/>
              <a:ext cx="76200" cy="38100"/>
            </a:xfrm>
            <a:custGeom>
              <a:avLst/>
              <a:gdLst>
                <a:gd name="connsiteX0" fmla="*/ 8430 w 76200"/>
                <a:gd name="connsiteY0" fmla="*/ 8644 h 38100"/>
                <a:gd name="connsiteX1" fmla="*/ 72248 w 76200"/>
                <a:gd name="connsiteY1" fmla="*/ 33409 h 38100"/>
                <a:gd name="connsiteX2" fmla="*/ 32243 w 76200"/>
                <a:gd name="connsiteY2" fmla="*/ 8644 h 38100"/>
                <a:gd name="connsiteX3" fmla="*/ 8430 w 76200"/>
                <a:gd name="connsiteY3" fmla="*/ 8644 h 38100"/>
              </a:gdLst>
              <a:ahLst/>
              <a:cxnLst>
                <a:cxn ang="0">
                  <a:pos x="connsiteX0" y="connsiteY0"/>
                </a:cxn>
                <a:cxn ang="0">
                  <a:pos x="connsiteX1" y="connsiteY1"/>
                </a:cxn>
                <a:cxn ang="0">
                  <a:pos x="connsiteX2" y="connsiteY2"/>
                </a:cxn>
                <a:cxn ang="0">
                  <a:pos x="connsiteX3" y="connsiteY3"/>
                </a:cxn>
              </a:cxnLst>
              <a:rect l="l" t="t" r="r" b="b"/>
              <a:pathLst>
                <a:path w="76200" h="38100">
                  <a:moveTo>
                    <a:pt x="8430" y="8644"/>
                  </a:moveTo>
                  <a:cubicBezTo>
                    <a:pt x="20813" y="6739"/>
                    <a:pt x="68438" y="36267"/>
                    <a:pt x="72248" y="33409"/>
                  </a:cubicBezTo>
                  <a:cubicBezTo>
                    <a:pt x="77963" y="29599"/>
                    <a:pt x="37005" y="9597"/>
                    <a:pt x="32243" y="8644"/>
                  </a:cubicBezTo>
                  <a:cubicBezTo>
                    <a:pt x="22718" y="4834"/>
                    <a:pt x="1763" y="9597"/>
                    <a:pt x="8430" y="86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76" name="Freeform: Shape 2975">
              <a:extLst>
                <a:ext uri="{FF2B5EF4-FFF2-40B4-BE49-F238E27FC236}">
                  <a16:creationId xmlns:a16="http://schemas.microsoft.com/office/drawing/2014/main" xmlns="" id="{F3409374-BDF0-4641-A1F5-2D08988331B6}"/>
                </a:ext>
              </a:extLst>
            </p:cNvPr>
            <p:cNvSpPr/>
            <p:nvPr/>
          </p:nvSpPr>
          <p:spPr>
            <a:xfrm>
              <a:off x="3809911" y="6546215"/>
              <a:ext cx="76200" cy="47625"/>
            </a:xfrm>
            <a:custGeom>
              <a:avLst/>
              <a:gdLst>
                <a:gd name="connsiteX0" fmla="*/ 7708 w 76200"/>
                <a:gd name="connsiteY0" fmla="*/ 11296 h 47625"/>
                <a:gd name="connsiteX1" fmla="*/ 49618 w 76200"/>
                <a:gd name="connsiteY1" fmla="*/ 18916 h 47625"/>
                <a:gd name="connsiteX2" fmla="*/ 76288 w 76200"/>
                <a:gd name="connsiteY2" fmla="*/ 44634 h 47625"/>
                <a:gd name="connsiteX3" fmla="*/ 39141 w 76200"/>
                <a:gd name="connsiteY3" fmla="*/ 8439 h 47625"/>
                <a:gd name="connsiteX4" fmla="*/ 7708 w 76200"/>
                <a:gd name="connsiteY4" fmla="*/ 11296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47625">
                  <a:moveTo>
                    <a:pt x="7708" y="11296"/>
                  </a:moveTo>
                  <a:cubicBezTo>
                    <a:pt x="24853" y="12249"/>
                    <a:pt x="34378" y="9391"/>
                    <a:pt x="49618" y="18916"/>
                  </a:cubicBezTo>
                  <a:cubicBezTo>
                    <a:pt x="54381" y="21774"/>
                    <a:pt x="75336" y="45586"/>
                    <a:pt x="76288" y="44634"/>
                  </a:cubicBezTo>
                  <a:cubicBezTo>
                    <a:pt x="88671" y="37966"/>
                    <a:pt x="42951" y="9391"/>
                    <a:pt x="39141" y="8439"/>
                  </a:cubicBezTo>
                  <a:cubicBezTo>
                    <a:pt x="29616" y="4629"/>
                    <a:pt x="2946" y="10344"/>
                    <a:pt x="7708" y="112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77" name="Freeform: Shape 2976">
              <a:extLst>
                <a:ext uri="{FF2B5EF4-FFF2-40B4-BE49-F238E27FC236}">
                  <a16:creationId xmlns:a16="http://schemas.microsoft.com/office/drawing/2014/main" xmlns="" id="{59090766-E72C-4667-8334-6C8EC75E6930}"/>
                </a:ext>
              </a:extLst>
            </p:cNvPr>
            <p:cNvSpPr/>
            <p:nvPr/>
          </p:nvSpPr>
          <p:spPr>
            <a:xfrm>
              <a:off x="3800458" y="6572009"/>
              <a:ext cx="76200" cy="38100"/>
            </a:xfrm>
            <a:custGeom>
              <a:avLst/>
              <a:gdLst>
                <a:gd name="connsiteX0" fmla="*/ 8589 w 76200"/>
                <a:gd name="connsiteY0" fmla="*/ 8363 h 38100"/>
                <a:gd name="connsiteX1" fmla="*/ 73359 w 76200"/>
                <a:gd name="connsiteY1" fmla="*/ 31223 h 38100"/>
                <a:gd name="connsiteX2" fmla="*/ 30496 w 76200"/>
                <a:gd name="connsiteY2" fmla="*/ 7410 h 38100"/>
                <a:gd name="connsiteX3" fmla="*/ 8589 w 76200"/>
                <a:gd name="connsiteY3" fmla="*/ 8363 h 38100"/>
              </a:gdLst>
              <a:ahLst/>
              <a:cxnLst>
                <a:cxn ang="0">
                  <a:pos x="connsiteX0" y="connsiteY0"/>
                </a:cxn>
                <a:cxn ang="0">
                  <a:pos x="connsiteX1" y="connsiteY1"/>
                </a:cxn>
                <a:cxn ang="0">
                  <a:pos x="connsiteX2" y="connsiteY2"/>
                </a:cxn>
                <a:cxn ang="0">
                  <a:pos x="connsiteX3" y="connsiteY3"/>
                </a:cxn>
              </a:cxnLst>
              <a:rect l="l" t="t" r="r" b="b"/>
              <a:pathLst>
                <a:path w="76200" h="38100">
                  <a:moveTo>
                    <a:pt x="8589" y="8363"/>
                  </a:moveTo>
                  <a:cubicBezTo>
                    <a:pt x="17161" y="8363"/>
                    <a:pt x="73359" y="31223"/>
                    <a:pt x="73359" y="31223"/>
                  </a:cubicBezTo>
                  <a:cubicBezTo>
                    <a:pt x="81931" y="26460"/>
                    <a:pt x="33354" y="8363"/>
                    <a:pt x="30496" y="7410"/>
                  </a:cubicBezTo>
                  <a:cubicBezTo>
                    <a:pt x="25734" y="6458"/>
                    <a:pt x="969" y="8363"/>
                    <a:pt x="8589" y="836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78" name="Freeform: Shape 2977">
              <a:extLst>
                <a:ext uri="{FF2B5EF4-FFF2-40B4-BE49-F238E27FC236}">
                  <a16:creationId xmlns:a16="http://schemas.microsoft.com/office/drawing/2014/main" xmlns="" id="{7CD9C18E-19FC-4AA5-AEA2-8953069F223F}"/>
                </a:ext>
              </a:extLst>
            </p:cNvPr>
            <p:cNvSpPr/>
            <p:nvPr/>
          </p:nvSpPr>
          <p:spPr>
            <a:xfrm>
              <a:off x="3793301" y="6586774"/>
              <a:ext cx="85725" cy="38100"/>
            </a:xfrm>
            <a:custGeom>
              <a:avLst/>
              <a:gdLst>
                <a:gd name="connsiteX0" fmla="*/ 7174 w 85725"/>
                <a:gd name="connsiteY0" fmla="*/ 8837 h 38100"/>
                <a:gd name="connsiteX1" fmla="*/ 78611 w 85725"/>
                <a:gd name="connsiteY1" fmla="*/ 34555 h 38100"/>
                <a:gd name="connsiteX2" fmla="*/ 38606 w 85725"/>
                <a:gd name="connsiteY2" fmla="*/ 8837 h 38100"/>
                <a:gd name="connsiteX3" fmla="*/ 7174 w 85725"/>
                <a:gd name="connsiteY3" fmla="*/ 8837 h 38100"/>
              </a:gdLst>
              <a:ahLst/>
              <a:cxnLst>
                <a:cxn ang="0">
                  <a:pos x="connsiteX0" y="connsiteY0"/>
                </a:cxn>
                <a:cxn ang="0">
                  <a:pos x="connsiteX1" y="connsiteY1"/>
                </a:cxn>
                <a:cxn ang="0">
                  <a:pos x="connsiteX2" y="connsiteY2"/>
                </a:cxn>
                <a:cxn ang="0">
                  <a:pos x="connsiteX3" y="connsiteY3"/>
                </a:cxn>
              </a:cxnLst>
              <a:rect l="l" t="t" r="r" b="b"/>
              <a:pathLst>
                <a:path w="85725" h="38100">
                  <a:moveTo>
                    <a:pt x="7174" y="8837"/>
                  </a:moveTo>
                  <a:cubicBezTo>
                    <a:pt x="15746" y="8837"/>
                    <a:pt x="81469" y="28840"/>
                    <a:pt x="78611" y="34555"/>
                  </a:cubicBezTo>
                  <a:cubicBezTo>
                    <a:pt x="82421" y="28840"/>
                    <a:pt x="43369" y="9790"/>
                    <a:pt x="38606" y="8837"/>
                  </a:cubicBezTo>
                  <a:cubicBezTo>
                    <a:pt x="28129" y="5027"/>
                    <a:pt x="6221" y="8837"/>
                    <a:pt x="717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79" name="Freeform: Shape 2978">
              <a:extLst>
                <a:ext uri="{FF2B5EF4-FFF2-40B4-BE49-F238E27FC236}">
                  <a16:creationId xmlns:a16="http://schemas.microsoft.com/office/drawing/2014/main" xmlns="" id="{AA64A09D-9383-43A8-B612-1F747E37519C}"/>
                </a:ext>
              </a:extLst>
            </p:cNvPr>
            <p:cNvSpPr/>
            <p:nvPr/>
          </p:nvSpPr>
          <p:spPr>
            <a:xfrm>
              <a:off x="3782181" y="6602186"/>
              <a:ext cx="76200" cy="28575"/>
            </a:xfrm>
            <a:custGeom>
              <a:avLst/>
              <a:gdLst>
                <a:gd name="connsiteX0" fmla="*/ 7816 w 76200"/>
                <a:gd name="connsiteY0" fmla="*/ 7713 h 28575"/>
                <a:gd name="connsiteX1" fmla="*/ 76396 w 76200"/>
                <a:gd name="connsiteY1" fmla="*/ 30573 h 28575"/>
                <a:gd name="connsiteX2" fmla="*/ 42106 w 76200"/>
                <a:gd name="connsiteY2" fmla="*/ 9618 h 28575"/>
                <a:gd name="connsiteX3" fmla="*/ 7816 w 76200"/>
                <a:gd name="connsiteY3" fmla="*/ 7713 h 28575"/>
              </a:gdLst>
              <a:ahLst/>
              <a:cxnLst>
                <a:cxn ang="0">
                  <a:pos x="connsiteX0" y="connsiteY0"/>
                </a:cxn>
                <a:cxn ang="0">
                  <a:pos x="connsiteX1" y="connsiteY1"/>
                </a:cxn>
                <a:cxn ang="0">
                  <a:pos x="connsiteX2" y="connsiteY2"/>
                </a:cxn>
                <a:cxn ang="0">
                  <a:pos x="connsiteX3" y="connsiteY3"/>
                </a:cxn>
              </a:cxnLst>
              <a:rect l="l" t="t" r="r" b="b"/>
              <a:pathLst>
                <a:path w="76200" h="28575">
                  <a:moveTo>
                    <a:pt x="7816" y="7713"/>
                  </a:moveTo>
                  <a:cubicBezTo>
                    <a:pt x="13531" y="7713"/>
                    <a:pt x="76396" y="31526"/>
                    <a:pt x="76396" y="30573"/>
                  </a:cubicBezTo>
                  <a:cubicBezTo>
                    <a:pt x="79254" y="27716"/>
                    <a:pt x="45916" y="11523"/>
                    <a:pt x="42106" y="9618"/>
                  </a:cubicBezTo>
                  <a:cubicBezTo>
                    <a:pt x="34486" y="6761"/>
                    <a:pt x="2101" y="6761"/>
                    <a:pt x="7816" y="771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80" name="Freeform: Shape 2979">
              <a:extLst>
                <a:ext uri="{FF2B5EF4-FFF2-40B4-BE49-F238E27FC236}">
                  <a16:creationId xmlns:a16="http://schemas.microsoft.com/office/drawing/2014/main" xmlns="" id="{DCA9647E-0E82-4D4E-A7C6-1C087767663A}"/>
                </a:ext>
              </a:extLst>
            </p:cNvPr>
            <p:cNvSpPr/>
            <p:nvPr/>
          </p:nvSpPr>
          <p:spPr>
            <a:xfrm>
              <a:off x="3742848" y="6626346"/>
              <a:ext cx="133350" cy="47625"/>
            </a:xfrm>
            <a:custGeom>
              <a:avLst/>
              <a:gdLst>
                <a:gd name="connsiteX0" fmla="*/ 7144 w 133350"/>
                <a:gd name="connsiteY0" fmla="*/ 9271 h 47625"/>
                <a:gd name="connsiteX1" fmla="*/ 79534 w 133350"/>
                <a:gd name="connsiteY1" fmla="*/ 19748 h 47625"/>
                <a:gd name="connsiteX2" fmla="*/ 133826 w 133350"/>
                <a:gd name="connsiteY2" fmla="*/ 43561 h 47625"/>
                <a:gd name="connsiteX3" fmla="*/ 64294 w 133350"/>
                <a:gd name="connsiteY3" fmla="*/ 10223 h 47625"/>
                <a:gd name="connsiteX4" fmla="*/ 7144 w 133350"/>
                <a:gd name="connsiteY4" fmla="*/ 9271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47625">
                  <a:moveTo>
                    <a:pt x="7144" y="9271"/>
                  </a:moveTo>
                  <a:cubicBezTo>
                    <a:pt x="31909" y="6413"/>
                    <a:pt x="55721" y="11176"/>
                    <a:pt x="79534" y="19748"/>
                  </a:cubicBezTo>
                  <a:cubicBezTo>
                    <a:pt x="86201" y="21653"/>
                    <a:pt x="130016" y="46418"/>
                    <a:pt x="133826" y="43561"/>
                  </a:cubicBezTo>
                  <a:cubicBezTo>
                    <a:pt x="137636" y="39751"/>
                    <a:pt x="70961" y="12128"/>
                    <a:pt x="64294" y="10223"/>
                  </a:cubicBezTo>
                  <a:cubicBezTo>
                    <a:pt x="44291" y="4508"/>
                    <a:pt x="12859" y="8318"/>
                    <a:pt x="7144" y="9271"/>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2981" name="Group 2980">
            <a:extLst>
              <a:ext uri="{FF2B5EF4-FFF2-40B4-BE49-F238E27FC236}">
                <a16:creationId xmlns:a16="http://schemas.microsoft.com/office/drawing/2014/main" xmlns="" id="{8631FC74-4E8A-4C12-98A2-BC75C5F02A05}"/>
              </a:ext>
            </a:extLst>
          </p:cNvPr>
          <p:cNvGrpSpPr/>
          <p:nvPr/>
        </p:nvGrpSpPr>
        <p:grpSpPr>
          <a:xfrm>
            <a:off x="7423389" y="2425097"/>
            <a:ext cx="406447" cy="310013"/>
            <a:chOff x="3617118" y="5760691"/>
            <a:chExt cx="228600" cy="174362"/>
          </a:xfrm>
        </p:grpSpPr>
        <p:sp>
          <p:nvSpPr>
            <p:cNvPr id="2982" name="Freeform: Shape 2981">
              <a:extLst>
                <a:ext uri="{FF2B5EF4-FFF2-40B4-BE49-F238E27FC236}">
                  <a16:creationId xmlns:a16="http://schemas.microsoft.com/office/drawing/2014/main" xmlns="" id="{C6EDA47F-08DA-41A7-9AC1-713B7892BDE3}"/>
                </a:ext>
              </a:extLst>
            </p:cNvPr>
            <p:cNvSpPr/>
            <p:nvPr/>
          </p:nvSpPr>
          <p:spPr>
            <a:xfrm>
              <a:off x="3657123" y="5763603"/>
              <a:ext cx="19050" cy="171450"/>
            </a:xfrm>
            <a:custGeom>
              <a:avLst/>
              <a:gdLst>
                <a:gd name="connsiteX0" fmla="*/ 7144 w 19050"/>
                <a:gd name="connsiteY0" fmla="*/ 7144 h 171450"/>
                <a:gd name="connsiteX1" fmla="*/ 10001 w 19050"/>
                <a:gd name="connsiteY1" fmla="*/ 166211 h 171450"/>
                <a:gd name="connsiteX2" fmla="*/ 7144 w 19050"/>
                <a:gd name="connsiteY2" fmla="*/ 7144 h 171450"/>
              </a:gdLst>
              <a:ahLst/>
              <a:cxnLst>
                <a:cxn ang="0">
                  <a:pos x="connsiteX0" y="connsiteY0"/>
                </a:cxn>
                <a:cxn ang="0">
                  <a:pos x="connsiteX1" y="connsiteY1"/>
                </a:cxn>
                <a:cxn ang="0">
                  <a:pos x="connsiteX2" y="connsiteY2"/>
                </a:cxn>
              </a:cxnLst>
              <a:rect l="l" t="t" r="r" b="b"/>
              <a:pathLst>
                <a:path w="19050" h="171450">
                  <a:moveTo>
                    <a:pt x="7144" y="7144"/>
                  </a:moveTo>
                  <a:cubicBezTo>
                    <a:pt x="7144" y="21431"/>
                    <a:pt x="7144" y="166211"/>
                    <a:pt x="10001" y="166211"/>
                  </a:cubicBezTo>
                  <a:cubicBezTo>
                    <a:pt x="19526" y="166211"/>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83" name="Freeform: Shape 2982">
              <a:extLst>
                <a:ext uri="{FF2B5EF4-FFF2-40B4-BE49-F238E27FC236}">
                  <a16:creationId xmlns:a16="http://schemas.microsoft.com/office/drawing/2014/main" xmlns="" id="{A22DAD20-32DB-41CD-A98C-7D3CBAC94BBD}"/>
                </a:ext>
              </a:extLst>
            </p:cNvPr>
            <p:cNvSpPr/>
            <p:nvPr/>
          </p:nvSpPr>
          <p:spPr>
            <a:xfrm>
              <a:off x="3648342" y="5760691"/>
              <a:ext cx="19050" cy="38100"/>
            </a:xfrm>
            <a:custGeom>
              <a:avLst/>
              <a:gdLst>
                <a:gd name="connsiteX0" fmla="*/ 14972 w 19050"/>
                <a:gd name="connsiteY0" fmla="*/ 8150 h 38100"/>
                <a:gd name="connsiteX1" fmla="*/ 8305 w 19050"/>
                <a:gd name="connsiteY1" fmla="*/ 31963 h 38100"/>
                <a:gd name="connsiteX2" fmla="*/ 14972 w 19050"/>
                <a:gd name="connsiteY2" fmla="*/ 8150 h 38100"/>
              </a:gdLst>
              <a:ahLst/>
              <a:cxnLst>
                <a:cxn ang="0">
                  <a:pos x="connsiteX0" y="connsiteY0"/>
                </a:cxn>
                <a:cxn ang="0">
                  <a:pos x="connsiteX1" y="connsiteY1"/>
                </a:cxn>
                <a:cxn ang="0">
                  <a:pos x="connsiteX2" y="connsiteY2"/>
                </a:cxn>
              </a:cxnLst>
              <a:rect l="l" t="t" r="r" b="b"/>
              <a:pathLst>
                <a:path w="19050" h="38100">
                  <a:moveTo>
                    <a:pt x="14972" y="8150"/>
                  </a:moveTo>
                  <a:cubicBezTo>
                    <a:pt x="14972" y="8150"/>
                    <a:pt x="3542" y="32915"/>
                    <a:pt x="8305" y="31963"/>
                  </a:cubicBezTo>
                  <a:cubicBezTo>
                    <a:pt x="18782" y="30058"/>
                    <a:pt x="15925" y="1483"/>
                    <a:pt x="14972" y="815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84" name="Freeform: Shape 2983">
              <a:extLst>
                <a:ext uri="{FF2B5EF4-FFF2-40B4-BE49-F238E27FC236}">
                  <a16:creationId xmlns:a16="http://schemas.microsoft.com/office/drawing/2014/main" xmlns="" id="{C4C03C11-BD6B-417C-BA19-71192F17F9DC}"/>
                </a:ext>
              </a:extLst>
            </p:cNvPr>
            <p:cNvSpPr/>
            <p:nvPr/>
          </p:nvSpPr>
          <p:spPr>
            <a:xfrm>
              <a:off x="3654388" y="5765921"/>
              <a:ext cx="28575" cy="28575"/>
            </a:xfrm>
            <a:custGeom>
              <a:avLst/>
              <a:gdLst>
                <a:gd name="connsiteX0" fmla="*/ 7974 w 28575"/>
                <a:gd name="connsiteY0" fmla="*/ 8636 h 28575"/>
                <a:gd name="connsiteX1" fmla="*/ 20357 w 28575"/>
                <a:gd name="connsiteY1" fmla="*/ 29591 h 28575"/>
                <a:gd name="connsiteX2" fmla="*/ 7974 w 28575"/>
                <a:gd name="connsiteY2" fmla="*/ 8636 h 28575"/>
              </a:gdLst>
              <a:ahLst/>
              <a:cxnLst>
                <a:cxn ang="0">
                  <a:pos x="connsiteX0" y="connsiteY0"/>
                </a:cxn>
                <a:cxn ang="0">
                  <a:pos x="connsiteX1" y="connsiteY1"/>
                </a:cxn>
                <a:cxn ang="0">
                  <a:pos x="connsiteX2" y="connsiteY2"/>
                </a:cxn>
              </a:cxnLst>
              <a:rect l="l" t="t" r="r" b="b"/>
              <a:pathLst>
                <a:path w="28575" h="28575">
                  <a:moveTo>
                    <a:pt x="7974" y="8636"/>
                  </a:moveTo>
                  <a:cubicBezTo>
                    <a:pt x="7974" y="20066"/>
                    <a:pt x="11784" y="26733"/>
                    <a:pt x="20357" y="29591"/>
                  </a:cubicBezTo>
                  <a:cubicBezTo>
                    <a:pt x="37502" y="24828"/>
                    <a:pt x="1307" y="1016"/>
                    <a:pt x="7974" y="863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85" name="Freeform: Shape 2984">
              <a:extLst>
                <a:ext uri="{FF2B5EF4-FFF2-40B4-BE49-F238E27FC236}">
                  <a16:creationId xmlns:a16="http://schemas.microsoft.com/office/drawing/2014/main" xmlns="" id="{B648BDF8-C2C0-4471-9428-947F85346DE2}"/>
                </a:ext>
              </a:extLst>
            </p:cNvPr>
            <p:cNvSpPr/>
            <p:nvPr/>
          </p:nvSpPr>
          <p:spPr>
            <a:xfrm>
              <a:off x="3617118" y="5880760"/>
              <a:ext cx="228600" cy="9525"/>
            </a:xfrm>
            <a:custGeom>
              <a:avLst/>
              <a:gdLst>
                <a:gd name="connsiteX0" fmla="*/ 7144 w 228600"/>
                <a:gd name="connsiteY0" fmla="*/ 7144 h 9525"/>
                <a:gd name="connsiteX1" fmla="*/ 223361 w 228600"/>
                <a:gd name="connsiteY1" fmla="*/ 10001 h 9525"/>
                <a:gd name="connsiteX2" fmla="*/ 7144 w 228600"/>
                <a:gd name="connsiteY2" fmla="*/ 7144 h 9525"/>
              </a:gdLst>
              <a:ahLst/>
              <a:cxnLst>
                <a:cxn ang="0">
                  <a:pos x="connsiteX0" y="connsiteY0"/>
                </a:cxn>
                <a:cxn ang="0">
                  <a:pos x="connsiteX1" y="connsiteY1"/>
                </a:cxn>
                <a:cxn ang="0">
                  <a:pos x="connsiteX2" y="connsiteY2"/>
                </a:cxn>
              </a:cxnLst>
              <a:rect l="l" t="t" r="r" b="b"/>
              <a:pathLst>
                <a:path w="228600" h="9525">
                  <a:moveTo>
                    <a:pt x="7144" y="7144"/>
                  </a:moveTo>
                  <a:cubicBezTo>
                    <a:pt x="79534" y="7144"/>
                    <a:pt x="151924" y="10001"/>
                    <a:pt x="223361" y="10001"/>
                  </a:cubicBezTo>
                  <a:cubicBezTo>
                    <a:pt x="153829" y="10001"/>
                    <a:pt x="6619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86" name="Freeform: Shape 2985">
              <a:extLst>
                <a:ext uri="{FF2B5EF4-FFF2-40B4-BE49-F238E27FC236}">
                  <a16:creationId xmlns:a16="http://schemas.microsoft.com/office/drawing/2014/main" xmlns="" id="{EC88CE84-DDAE-425C-ADB9-072868A85CCC}"/>
                </a:ext>
              </a:extLst>
            </p:cNvPr>
            <p:cNvSpPr/>
            <p:nvPr/>
          </p:nvSpPr>
          <p:spPr>
            <a:xfrm>
              <a:off x="3811428" y="58740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87" name="Freeform: Shape 2986">
              <a:extLst>
                <a:ext uri="{FF2B5EF4-FFF2-40B4-BE49-F238E27FC236}">
                  <a16:creationId xmlns:a16="http://schemas.microsoft.com/office/drawing/2014/main" xmlns="" id="{12B543B0-CB40-4E32-B264-F3219CE9068E}"/>
                </a:ext>
              </a:extLst>
            </p:cNvPr>
            <p:cNvSpPr/>
            <p:nvPr/>
          </p:nvSpPr>
          <p:spPr>
            <a:xfrm>
              <a:off x="3811278" y="5884570"/>
              <a:ext cx="28575" cy="19050"/>
            </a:xfrm>
            <a:custGeom>
              <a:avLst/>
              <a:gdLst>
                <a:gd name="connsiteX0" fmla="*/ 28249 w 28575"/>
                <a:gd name="connsiteY0" fmla="*/ 7144 h 19050"/>
                <a:gd name="connsiteX1" fmla="*/ 8246 w 28575"/>
                <a:gd name="connsiteY1" fmla="*/ 16669 h 19050"/>
                <a:gd name="connsiteX2" fmla="*/ 28249 w 28575"/>
                <a:gd name="connsiteY2" fmla="*/ 7144 h 19050"/>
              </a:gdLst>
              <a:ahLst/>
              <a:cxnLst>
                <a:cxn ang="0">
                  <a:pos x="connsiteX0" y="connsiteY0"/>
                </a:cxn>
                <a:cxn ang="0">
                  <a:pos x="connsiteX1" y="connsiteY1"/>
                </a:cxn>
                <a:cxn ang="0">
                  <a:pos x="connsiteX2" y="connsiteY2"/>
                </a:cxn>
              </a:cxnLst>
              <a:rect l="l" t="t" r="r" b="b"/>
              <a:pathLst>
                <a:path w="28575" h="19050">
                  <a:moveTo>
                    <a:pt x="28249" y="7144"/>
                  </a:moveTo>
                  <a:cubicBezTo>
                    <a:pt x="27296" y="8096"/>
                    <a:pt x="1579" y="5239"/>
                    <a:pt x="8246" y="16669"/>
                  </a:cubicBezTo>
                  <a:cubicBezTo>
                    <a:pt x="9199" y="19526"/>
                    <a:pt x="25391" y="10001"/>
                    <a:pt x="282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88" name="Freeform: Shape 2987">
              <a:extLst>
                <a:ext uri="{FF2B5EF4-FFF2-40B4-BE49-F238E27FC236}">
                  <a16:creationId xmlns:a16="http://schemas.microsoft.com/office/drawing/2014/main" xmlns="" id="{D04CE124-3938-4D38-8EB7-D491A59BA15E}"/>
                </a:ext>
              </a:extLst>
            </p:cNvPr>
            <p:cNvSpPr/>
            <p:nvPr/>
          </p:nvSpPr>
          <p:spPr>
            <a:xfrm>
              <a:off x="3657056" y="5779780"/>
              <a:ext cx="161925" cy="85725"/>
            </a:xfrm>
            <a:custGeom>
              <a:avLst/>
              <a:gdLst>
                <a:gd name="connsiteX0" fmla="*/ 157706 w 161925"/>
                <a:gd name="connsiteY0" fmla="*/ 81454 h 85725"/>
                <a:gd name="connsiteX1" fmla="*/ 116749 w 161925"/>
                <a:gd name="connsiteY1" fmla="*/ 15732 h 85725"/>
                <a:gd name="connsiteX2" fmla="*/ 74839 w 161925"/>
                <a:gd name="connsiteY2" fmla="*/ 64309 h 85725"/>
                <a:gd name="connsiteX3" fmla="*/ 50074 w 161925"/>
                <a:gd name="connsiteY3" fmla="*/ 46212 h 85725"/>
                <a:gd name="connsiteX4" fmla="*/ 32929 w 161925"/>
                <a:gd name="connsiteY4" fmla="*/ 50974 h 85725"/>
                <a:gd name="connsiteX5" fmla="*/ 10069 w 161925"/>
                <a:gd name="connsiteY5" fmla="*/ 65262 h 85725"/>
                <a:gd name="connsiteX6" fmla="*/ 25309 w 161925"/>
                <a:gd name="connsiteY6" fmla="*/ 74787 h 85725"/>
                <a:gd name="connsiteX7" fmla="*/ 50074 w 161925"/>
                <a:gd name="connsiteY7" fmla="*/ 41449 h 85725"/>
                <a:gd name="connsiteX8" fmla="*/ 71029 w 161925"/>
                <a:gd name="connsiteY8" fmla="*/ 65262 h 85725"/>
                <a:gd name="connsiteX9" fmla="*/ 82459 w 161925"/>
                <a:gd name="connsiteY9" fmla="*/ 40497 h 85725"/>
                <a:gd name="connsiteX10" fmla="*/ 125321 w 161925"/>
                <a:gd name="connsiteY10" fmla="*/ 16684 h 85725"/>
                <a:gd name="connsiteX11" fmla="*/ 157706 w 161925"/>
                <a:gd name="connsiteY11" fmla="*/ 8145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85725">
                  <a:moveTo>
                    <a:pt x="157706" y="81454"/>
                  </a:moveTo>
                  <a:cubicBezTo>
                    <a:pt x="104366" y="83359"/>
                    <a:pt x="143419" y="22399"/>
                    <a:pt x="116749" y="15732"/>
                  </a:cubicBezTo>
                  <a:cubicBezTo>
                    <a:pt x="78649" y="6207"/>
                    <a:pt x="94841" y="57642"/>
                    <a:pt x="74839" y="64309"/>
                  </a:cubicBezTo>
                  <a:cubicBezTo>
                    <a:pt x="55789" y="70977"/>
                    <a:pt x="57694" y="46212"/>
                    <a:pt x="50074" y="46212"/>
                  </a:cubicBezTo>
                  <a:cubicBezTo>
                    <a:pt x="39596" y="46212"/>
                    <a:pt x="46264" y="47164"/>
                    <a:pt x="32929" y="50974"/>
                  </a:cubicBezTo>
                  <a:cubicBezTo>
                    <a:pt x="51026" y="46212"/>
                    <a:pt x="-6124" y="101457"/>
                    <a:pt x="10069" y="65262"/>
                  </a:cubicBezTo>
                  <a:cubicBezTo>
                    <a:pt x="11974" y="60499"/>
                    <a:pt x="20546" y="77644"/>
                    <a:pt x="25309" y="74787"/>
                  </a:cubicBezTo>
                  <a:cubicBezTo>
                    <a:pt x="42454" y="63357"/>
                    <a:pt x="16736" y="40497"/>
                    <a:pt x="50074" y="41449"/>
                  </a:cubicBezTo>
                  <a:cubicBezTo>
                    <a:pt x="58646" y="41449"/>
                    <a:pt x="54836" y="68119"/>
                    <a:pt x="71029" y="65262"/>
                  </a:cubicBezTo>
                  <a:cubicBezTo>
                    <a:pt x="79601" y="64309"/>
                    <a:pt x="77696" y="44307"/>
                    <a:pt x="82459" y="40497"/>
                  </a:cubicBezTo>
                  <a:cubicBezTo>
                    <a:pt x="93889" y="29067"/>
                    <a:pt x="95794" y="-10938"/>
                    <a:pt x="125321" y="16684"/>
                  </a:cubicBezTo>
                  <a:cubicBezTo>
                    <a:pt x="140561" y="30019"/>
                    <a:pt x="117701" y="81454"/>
                    <a:pt x="157706" y="81454"/>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2989" name="Group 2988">
            <a:extLst>
              <a:ext uri="{FF2B5EF4-FFF2-40B4-BE49-F238E27FC236}">
                <a16:creationId xmlns:a16="http://schemas.microsoft.com/office/drawing/2014/main" xmlns="" id="{60EB9A90-6599-45C1-B07A-8B2B2DDFA281}"/>
              </a:ext>
            </a:extLst>
          </p:cNvPr>
          <p:cNvGrpSpPr/>
          <p:nvPr/>
        </p:nvGrpSpPr>
        <p:grpSpPr>
          <a:xfrm rot="21268190">
            <a:off x="8644551" y="1410513"/>
            <a:ext cx="411145" cy="360074"/>
            <a:chOff x="6809793" y="1954053"/>
            <a:chExt cx="1048808" cy="918528"/>
          </a:xfrm>
        </p:grpSpPr>
        <p:sp>
          <p:nvSpPr>
            <p:cNvPr id="2990" name="Freeform: Shape 2989">
              <a:extLst>
                <a:ext uri="{FF2B5EF4-FFF2-40B4-BE49-F238E27FC236}">
                  <a16:creationId xmlns:a16="http://schemas.microsoft.com/office/drawing/2014/main" xmlns="" id="{CEA8DE77-386F-44C7-A1A8-768E86470CC7}"/>
                </a:ext>
              </a:extLst>
            </p:cNvPr>
            <p:cNvSpPr/>
            <p:nvPr/>
          </p:nvSpPr>
          <p:spPr>
            <a:xfrm>
              <a:off x="6889909" y="1954053"/>
              <a:ext cx="9525" cy="19050"/>
            </a:xfrm>
            <a:custGeom>
              <a:avLst/>
              <a:gdLst>
                <a:gd name="connsiteX0" fmla="*/ 10954 w 9525"/>
                <a:gd name="connsiteY0" fmla="*/ 11906 h 19050"/>
                <a:gd name="connsiteX1" fmla="*/ 7144 w 9525"/>
                <a:gd name="connsiteY1" fmla="*/ 7144 h 19050"/>
                <a:gd name="connsiteX2" fmla="*/ 10954 w 9525"/>
                <a:gd name="connsiteY2" fmla="*/ 11906 h 19050"/>
              </a:gdLst>
              <a:ahLst/>
              <a:cxnLst>
                <a:cxn ang="0">
                  <a:pos x="connsiteX0" y="connsiteY0"/>
                </a:cxn>
                <a:cxn ang="0">
                  <a:pos x="connsiteX1" y="connsiteY1"/>
                </a:cxn>
                <a:cxn ang="0">
                  <a:pos x="connsiteX2" y="connsiteY2"/>
                </a:cxn>
              </a:cxnLst>
              <a:rect l="l" t="t" r="r" b="b"/>
              <a:pathLst>
                <a:path w="9525" h="19050">
                  <a:moveTo>
                    <a:pt x="10954" y="11906"/>
                  </a:moveTo>
                  <a:cubicBezTo>
                    <a:pt x="6191" y="4286"/>
                    <a:pt x="10954" y="17621"/>
                    <a:pt x="7144" y="7144"/>
                  </a:cubicBezTo>
                  <a:cubicBezTo>
                    <a:pt x="9049" y="7144"/>
                    <a:pt x="10001" y="9049"/>
                    <a:pt x="10954" y="1190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91" name="Freeform: Shape 2990">
              <a:extLst>
                <a:ext uri="{FF2B5EF4-FFF2-40B4-BE49-F238E27FC236}">
                  <a16:creationId xmlns:a16="http://schemas.microsoft.com/office/drawing/2014/main" xmlns="" id="{685644CD-E6FD-4D0E-B89B-9DB7413BC1A2}"/>
                </a:ext>
              </a:extLst>
            </p:cNvPr>
            <p:cNvSpPr/>
            <p:nvPr/>
          </p:nvSpPr>
          <p:spPr>
            <a:xfrm>
              <a:off x="6896576" y="1970359"/>
              <a:ext cx="962025" cy="676275"/>
            </a:xfrm>
            <a:custGeom>
              <a:avLst/>
              <a:gdLst>
                <a:gd name="connsiteX0" fmla="*/ 61436 w 962025"/>
                <a:gd name="connsiteY0" fmla="*/ 7983 h 676275"/>
                <a:gd name="connsiteX1" fmla="*/ 509111 w 962025"/>
                <a:gd name="connsiteY1" fmla="*/ 31795 h 676275"/>
                <a:gd name="connsiteX2" fmla="*/ 657701 w 962025"/>
                <a:gd name="connsiteY2" fmla="*/ 210865 h 676275"/>
                <a:gd name="connsiteX3" fmla="*/ 934879 w 962025"/>
                <a:gd name="connsiteY3" fmla="*/ 609010 h 676275"/>
                <a:gd name="connsiteX4" fmla="*/ 927259 w 962025"/>
                <a:gd name="connsiteY4" fmla="*/ 592818 h 676275"/>
                <a:gd name="connsiteX5" fmla="*/ 958692 w 962025"/>
                <a:gd name="connsiteY5" fmla="*/ 677590 h 676275"/>
                <a:gd name="connsiteX6" fmla="*/ 671989 w 962025"/>
                <a:gd name="connsiteY6" fmla="*/ 654730 h 676275"/>
                <a:gd name="connsiteX7" fmla="*/ 276701 w 962025"/>
                <a:gd name="connsiteY7" fmla="*/ 551860 h 676275"/>
                <a:gd name="connsiteX8" fmla="*/ 288131 w 962025"/>
                <a:gd name="connsiteY8" fmla="*/ 550908 h 676275"/>
                <a:gd name="connsiteX9" fmla="*/ 93821 w 962025"/>
                <a:gd name="connsiteY9" fmla="*/ 215628 h 676275"/>
                <a:gd name="connsiteX10" fmla="*/ 112871 w 962025"/>
                <a:gd name="connsiteY10" fmla="*/ 247060 h 676275"/>
                <a:gd name="connsiteX11" fmla="*/ 73819 w 962025"/>
                <a:gd name="connsiteY11" fmla="*/ 181338 h 676275"/>
                <a:gd name="connsiteX12" fmla="*/ 11906 w 962025"/>
                <a:gd name="connsiteY12" fmla="*/ 28938 h 676275"/>
                <a:gd name="connsiteX13" fmla="*/ 7144 w 962025"/>
                <a:gd name="connsiteY13" fmla="*/ 15603 h 676275"/>
                <a:gd name="connsiteX14" fmla="*/ 304324 w 962025"/>
                <a:gd name="connsiteY14" fmla="*/ 564243 h 676275"/>
                <a:gd name="connsiteX15" fmla="*/ 932021 w 962025"/>
                <a:gd name="connsiteY15" fmla="*/ 657588 h 676275"/>
                <a:gd name="connsiteX16" fmla="*/ 583406 w 962025"/>
                <a:gd name="connsiteY16" fmla="*/ 94660 h 676275"/>
                <a:gd name="connsiteX17" fmla="*/ 450056 w 962025"/>
                <a:gd name="connsiteY17" fmla="*/ 51798 h 676275"/>
                <a:gd name="connsiteX18" fmla="*/ 61436 w 962025"/>
                <a:gd name="connsiteY18" fmla="*/ 7983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2025" h="676275">
                  <a:moveTo>
                    <a:pt x="61436" y="7983"/>
                  </a:moveTo>
                  <a:cubicBezTo>
                    <a:pt x="138589" y="6078"/>
                    <a:pt x="437674" y="5125"/>
                    <a:pt x="509111" y="31795"/>
                  </a:cubicBezTo>
                  <a:cubicBezTo>
                    <a:pt x="595789" y="64180"/>
                    <a:pt x="621506" y="144190"/>
                    <a:pt x="657701" y="210865"/>
                  </a:cubicBezTo>
                  <a:cubicBezTo>
                    <a:pt x="678656" y="250870"/>
                    <a:pt x="939642" y="604248"/>
                    <a:pt x="934879" y="609010"/>
                  </a:cubicBezTo>
                  <a:cubicBezTo>
                    <a:pt x="932974" y="603295"/>
                    <a:pt x="930117" y="597580"/>
                    <a:pt x="927259" y="592818"/>
                  </a:cubicBezTo>
                  <a:cubicBezTo>
                    <a:pt x="926306" y="609963"/>
                    <a:pt x="954881" y="665208"/>
                    <a:pt x="958692" y="677590"/>
                  </a:cubicBezTo>
                  <a:cubicBezTo>
                    <a:pt x="946309" y="654730"/>
                    <a:pt x="706279" y="650921"/>
                    <a:pt x="671989" y="654730"/>
                  </a:cubicBezTo>
                  <a:cubicBezTo>
                    <a:pt x="625317" y="655683"/>
                    <a:pt x="298609" y="679496"/>
                    <a:pt x="276701" y="551860"/>
                  </a:cubicBezTo>
                  <a:cubicBezTo>
                    <a:pt x="276701" y="556623"/>
                    <a:pt x="290036" y="554718"/>
                    <a:pt x="288131" y="550908"/>
                  </a:cubicBezTo>
                  <a:cubicBezTo>
                    <a:pt x="206216" y="444228"/>
                    <a:pt x="157639" y="282303"/>
                    <a:pt x="93821" y="215628"/>
                  </a:cubicBezTo>
                  <a:cubicBezTo>
                    <a:pt x="98584" y="227058"/>
                    <a:pt x="105251" y="237535"/>
                    <a:pt x="112871" y="247060"/>
                  </a:cubicBezTo>
                  <a:cubicBezTo>
                    <a:pt x="103346" y="228010"/>
                    <a:pt x="74771" y="181338"/>
                    <a:pt x="73819" y="181338"/>
                  </a:cubicBezTo>
                  <a:cubicBezTo>
                    <a:pt x="54769" y="135618"/>
                    <a:pt x="33814" y="68943"/>
                    <a:pt x="11906" y="28938"/>
                  </a:cubicBezTo>
                  <a:cubicBezTo>
                    <a:pt x="14764" y="29890"/>
                    <a:pt x="7144" y="14650"/>
                    <a:pt x="7144" y="15603"/>
                  </a:cubicBezTo>
                  <a:cubicBezTo>
                    <a:pt x="49054" y="81325"/>
                    <a:pt x="181451" y="445180"/>
                    <a:pt x="304324" y="564243"/>
                  </a:cubicBezTo>
                  <a:cubicBezTo>
                    <a:pt x="391954" y="649968"/>
                    <a:pt x="913924" y="603295"/>
                    <a:pt x="932021" y="657588"/>
                  </a:cubicBezTo>
                  <a:cubicBezTo>
                    <a:pt x="878681" y="502330"/>
                    <a:pt x="691992" y="198483"/>
                    <a:pt x="583406" y="94660"/>
                  </a:cubicBezTo>
                  <a:cubicBezTo>
                    <a:pt x="517684" y="32748"/>
                    <a:pt x="561499" y="79420"/>
                    <a:pt x="450056" y="51798"/>
                  </a:cubicBezTo>
                  <a:cubicBezTo>
                    <a:pt x="370046" y="29890"/>
                    <a:pt x="51911" y="6078"/>
                    <a:pt x="61436" y="798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92" name="Freeform: Shape 2991">
              <a:extLst>
                <a:ext uri="{FF2B5EF4-FFF2-40B4-BE49-F238E27FC236}">
                  <a16:creationId xmlns:a16="http://schemas.microsoft.com/office/drawing/2014/main" xmlns="" id="{1E67029F-0447-4573-A61E-360DFE3E151C}"/>
                </a:ext>
              </a:extLst>
            </p:cNvPr>
            <p:cNvSpPr/>
            <p:nvPr/>
          </p:nvSpPr>
          <p:spPr>
            <a:xfrm>
              <a:off x="6896576" y="1968341"/>
              <a:ext cx="9525" cy="19050"/>
            </a:xfrm>
            <a:custGeom>
              <a:avLst/>
              <a:gdLst>
                <a:gd name="connsiteX0" fmla="*/ 9049 w 9525"/>
                <a:gd name="connsiteY0" fmla="*/ 7144 h 19050"/>
                <a:gd name="connsiteX1" fmla="*/ 7144 w 9525"/>
                <a:gd name="connsiteY1" fmla="*/ 11906 h 19050"/>
                <a:gd name="connsiteX2" fmla="*/ 9049 w 9525"/>
                <a:gd name="connsiteY2" fmla="*/ 7144 h 19050"/>
              </a:gdLst>
              <a:ahLst/>
              <a:cxnLst>
                <a:cxn ang="0">
                  <a:pos x="connsiteX0" y="connsiteY0"/>
                </a:cxn>
                <a:cxn ang="0">
                  <a:pos x="connsiteX1" y="connsiteY1"/>
                </a:cxn>
                <a:cxn ang="0">
                  <a:pos x="connsiteX2" y="connsiteY2"/>
                </a:cxn>
              </a:cxnLst>
              <a:rect l="l" t="t" r="r" b="b"/>
              <a:pathLst>
                <a:path w="9525" h="19050">
                  <a:moveTo>
                    <a:pt x="9049" y="7144"/>
                  </a:moveTo>
                  <a:cubicBezTo>
                    <a:pt x="9049" y="9049"/>
                    <a:pt x="10954" y="15716"/>
                    <a:pt x="7144" y="11906"/>
                  </a:cubicBezTo>
                  <a:cubicBezTo>
                    <a:pt x="8096" y="10001"/>
                    <a:pt x="8096"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93" name="Freeform: Shape 2992">
              <a:extLst>
                <a:ext uri="{FF2B5EF4-FFF2-40B4-BE49-F238E27FC236}">
                  <a16:creationId xmlns:a16="http://schemas.microsoft.com/office/drawing/2014/main" xmlns="" id="{36ACB678-6FB0-4883-BD95-7F0D81BD3C17}"/>
                </a:ext>
              </a:extLst>
            </p:cNvPr>
            <p:cNvSpPr/>
            <p:nvPr/>
          </p:nvSpPr>
          <p:spPr>
            <a:xfrm>
              <a:off x="6959184" y="2125186"/>
              <a:ext cx="9525" cy="9525"/>
            </a:xfrm>
            <a:custGeom>
              <a:avLst/>
              <a:gdLst>
                <a:gd name="connsiteX0" fmla="*/ 8354 w 9525"/>
                <a:gd name="connsiteY0" fmla="*/ 8414 h 9525"/>
                <a:gd name="connsiteX1" fmla="*/ 8354 w 9525"/>
                <a:gd name="connsiteY1" fmla="*/ 8414 h 9525"/>
              </a:gdLst>
              <a:ahLst/>
              <a:cxnLst>
                <a:cxn ang="0">
                  <a:pos x="connsiteX0" y="connsiteY0"/>
                </a:cxn>
                <a:cxn ang="0">
                  <a:pos x="connsiteX1" y="connsiteY1"/>
                </a:cxn>
              </a:cxnLst>
              <a:rect l="l" t="t" r="r" b="b"/>
              <a:pathLst>
                <a:path w="9525" h="9525">
                  <a:moveTo>
                    <a:pt x="8354" y="8414"/>
                  </a:moveTo>
                  <a:cubicBezTo>
                    <a:pt x="11211" y="8414"/>
                    <a:pt x="4544" y="5556"/>
                    <a:pt x="835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94" name="Freeform: Shape 2993">
              <a:extLst>
                <a:ext uri="{FF2B5EF4-FFF2-40B4-BE49-F238E27FC236}">
                  <a16:creationId xmlns:a16="http://schemas.microsoft.com/office/drawing/2014/main" xmlns="" id="{46B206BF-D63A-4720-A8E3-ED417FB9D77B}"/>
                </a:ext>
              </a:extLst>
            </p:cNvPr>
            <p:cNvSpPr/>
            <p:nvPr/>
          </p:nvSpPr>
          <p:spPr>
            <a:xfrm>
              <a:off x="6970871" y="2152173"/>
              <a:ext cx="19050" cy="19050"/>
            </a:xfrm>
            <a:custGeom>
              <a:avLst/>
              <a:gdLst>
                <a:gd name="connsiteX0" fmla="*/ 15716 w 19050"/>
                <a:gd name="connsiteY0" fmla="*/ 20479 h 19050"/>
                <a:gd name="connsiteX1" fmla="*/ 7144 w 19050"/>
                <a:gd name="connsiteY1" fmla="*/ 7144 h 19050"/>
                <a:gd name="connsiteX2" fmla="*/ 15716 w 19050"/>
                <a:gd name="connsiteY2" fmla="*/ 20479 h 19050"/>
              </a:gdLst>
              <a:ahLst/>
              <a:cxnLst>
                <a:cxn ang="0">
                  <a:pos x="connsiteX0" y="connsiteY0"/>
                </a:cxn>
                <a:cxn ang="0">
                  <a:pos x="connsiteX1" y="connsiteY1"/>
                </a:cxn>
                <a:cxn ang="0">
                  <a:pos x="connsiteX2" y="connsiteY2"/>
                </a:cxn>
              </a:cxnLst>
              <a:rect l="l" t="t" r="r" b="b"/>
              <a:pathLst>
                <a:path w="19050" h="19050">
                  <a:moveTo>
                    <a:pt x="15716" y="20479"/>
                  </a:moveTo>
                  <a:cubicBezTo>
                    <a:pt x="14764" y="20479"/>
                    <a:pt x="10001" y="12859"/>
                    <a:pt x="7144" y="7144"/>
                  </a:cubicBezTo>
                  <a:lnTo>
                    <a:pt x="15716" y="20479"/>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95" name="Freeform: Shape 2994">
              <a:extLst>
                <a:ext uri="{FF2B5EF4-FFF2-40B4-BE49-F238E27FC236}">
                  <a16:creationId xmlns:a16="http://schemas.microsoft.com/office/drawing/2014/main" xmlns="" id="{4CC62BE1-4E12-4ED8-96DD-F8A8C57CBBBE}"/>
                </a:ext>
              </a:extLst>
            </p:cNvPr>
            <p:cNvSpPr/>
            <p:nvPr/>
          </p:nvSpPr>
          <p:spPr>
            <a:xfrm>
              <a:off x="6990874" y="2202261"/>
              <a:ext cx="9525" cy="9525"/>
            </a:xfrm>
            <a:custGeom>
              <a:avLst/>
              <a:gdLst>
                <a:gd name="connsiteX0" fmla="*/ 9049 w 9525"/>
                <a:gd name="connsiteY0" fmla="*/ 8491 h 9525"/>
                <a:gd name="connsiteX1" fmla="*/ 7144 w 9525"/>
                <a:gd name="connsiteY1" fmla="*/ 7538 h 9525"/>
                <a:gd name="connsiteX2" fmla="*/ 9049 w 9525"/>
                <a:gd name="connsiteY2" fmla="*/ 8491 h 9525"/>
              </a:gdLst>
              <a:ahLst/>
              <a:cxnLst>
                <a:cxn ang="0">
                  <a:pos x="connsiteX0" y="connsiteY0"/>
                </a:cxn>
                <a:cxn ang="0">
                  <a:pos x="connsiteX1" y="connsiteY1"/>
                </a:cxn>
                <a:cxn ang="0">
                  <a:pos x="connsiteX2" y="connsiteY2"/>
                </a:cxn>
              </a:cxnLst>
              <a:rect l="l" t="t" r="r" b="b"/>
              <a:pathLst>
                <a:path w="9525" h="9525">
                  <a:moveTo>
                    <a:pt x="9049" y="8491"/>
                  </a:moveTo>
                  <a:cubicBezTo>
                    <a:pt x="10001" y="12301"/>
                    <a:pt x="9049" y="11348"/>
                    <a:pt x="7144" y="7538"/>
                  </a:cubicBezTo>
                  <a:cubicBezTo>
                    <a:pt x="7144" y="6586"/>
                    <a:pt x="8096" y="7538"/>
                    <a:pt x="9049" y="849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96" name="Freeform: Shape 2995">
              <a:extLst>
                <a:ext uri="{FF2B5EF4-FFF2-40B4-BE49-F238E27FC236}">
                  <a16:creationId xmlns:a16="http://schemas.microsoft.com/office/drawing/2014/main" xmlns="" id="{ED95A3B0-20A8-49D6-856E-66CF4082B8B6}"/>
                </a:ext>
              </a:extLst>
            </p:cNvPr>
            <p:cNvSpPr/>
            <p:nvPr/>
          </p:nvSpPr>
          <p:spPr>
            <a:xfrm>
              <a:off x="6995182" y="2204561"/>
              <a:ext cx="9525" cy="19050"/>
            </a:xfrm>
            <a:custGeom>
              <a:avLst/>
              <a:gdLst>
                <a:gd name="connsiteX0" fmla="*/ 7598 w 9525"/>
                <a:gd name="connsiteY0" fmla="*/ 7144 h 19050"/>
                <a:gd name="connsiteX1" fmla="*/ 9503 w 9525"/>
                <a:gd name="connsiteY1" fmla="*/ 13811 h 19050"/>
                <a:gd name="connsiteX2" fmla="*/ 7598 w 9525"/>
                <a:gd name="connsiteY2" fmla="*/ 7144 h 19050"/>
              </a:gdLst>
              <a:ahLst/>
              <a:cxnLst>
                <a:cxn ang="0">
                  <a:pos x="connsiteX0" y="connsiteY0"/>
                </a:cxn>
                <a:cxn ang="0">
                  <a:pos x="connsiteX1" y="connsiteY1"/>
                </a:cxn>
                <a:cxn ang="0">
                  <a:pos x="connsiteX2" y="connsiteY2"/>
                </a:cxn>
              </a:cxnLst>
              <a:rect l="l" t="t" r="r" b="b"/>
              <a:pathLst>
                <a:path w="9525" h="19050">
                  <a:moveTo>
                    <a:pt x="7598" y="7144"/>
                  </a:moveTo>
                  <a:cubicBezTo>
                    <a:pt x="9503" y="10001"/>
                    <a:pt x="9503" y="11906"/>
                    <a:pt x="9503" y="13811"/>
                  </a:cubicBezTo>
                  <a:cubicBezTo>
                    <a:pt x="10455" y="13811"/>
                    <a:pt x="5693" y="7144"/>
                    <a:pt x="759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97" name="Freeform: Shape 2996">
              <a:extLst>
                <a:ext uri="{FF2B5EF4-FFF2-40B4-BE49-F238E27FC236}">
                  <a16:creationId xmlns:a16="http://schemas.microsoft.com/office/drawing/2014/main" xmlns="" id="{D72215C5-B0BE-4AFE-AC23-26662AF37CE0}"/>
                </a:ext>
              </a:extLst>
            </p:cNvPr>
            <p:cNvSpPr/>
            <p:nvPr/>
          </p:nvSpPr>
          <p:spPr>
            <a:xfrm>
              <a:off x="7078664" y="2342567"/>
              <a:ext cx="9525" cy="19050"/>
            </a:xfrm>
            <a:custGeom>
              <a:avLst/>
              <a:gdLst>
                <a:gd name="connsiteX0" fmla="*/ 7936 w 9525"/>
                <a:gd name="connsiteY0" fmla="*/ 7250 h 19050"/>
                <a:gd name="connsiteX1" fmla="*/ 11746 w 9525"/>
                <a:gd name="connsiteY1" fmla="*/ 14870 h 19050"/>
                <a:gd name="connsiteX2" fmla="*/ 7936 w 9525"/>
                <a:gd name="connsiteY2" fmla="*/ 7250 h 19050"/>
              </a:gdLst>
              <a:ahLst/>
              <a:cxnLst>
                <a:cxn ang="0">
                  <a:pos x="connsiteX0" y="connsiteY0"/>
                </a:cxn>
                <a:cxn ang="0">
                  <a:pos x="connsiteX1" y="connsiteY1"/>
                </a:cxn>
                <a:cxn ang="0">
                  <a:pos x="connsiteX2" y="connsiteY2"/>
                </a:cxn>
              </a:cxnLst>
              <a:rect l="l" t="t" r="r" b="b"/>
              <a:pathLst>
                <a:path w="9525" h="19050">
                  <a:moveTo>
                    <a:pt x="7936" y="7250"/>
                  </a:moveTo>
                  <a:cubicBezTo>
                    <a:pt x="8889" y="9155"/>
                    <a:pt x="11746" y="12965"/>
                    <a:pt x="11746" y="14870"/>
                  </a:cubicBezTo>
                  <a:cubicBezTo>
                    <a:pt x="10794" y="12012"/>
                    <a:pt x="5079" y="6297"/>
                    <a:pt x="7936" y="725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98" name="Freeform: Shape 2997">
              <a:extLst>
                <a:ext uri="{FF2B5EF4-FFF2-40B4-BE49-F238E27FC236}">
                  <a16:creationId xmlns:a16="http://schemas.microsoft.com/office/drawing/2014/main" xmlns="" id="{6A472391-EB6E-4D5A-8F30-965B170E7315}"/>
                </a:ext>
              </a:extLst>
            </p:cNvPr>
            <p:cNvSpPr/>
            <p:nvPr/>
          </p:nvSpPr>
          <p:spPr>
            <a:xfrm>
              <a:off x="7098506" y="237791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12859"/>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99" name="Freeform: Shape 2998">
              <a:extLst>
                <a:ext uri="{FF2B5EF4-FFF2-40B4-BE49-F238E27FC236}">
                  <a16:creationId xmlns:a16="http://schemas.microsoft.com/office/drawing/2014/main" xmlns="" id="{B7F6BD22-C6B3-4D7A-A7DF-49596087DEFC}"/>
                </a:ext>
              </a:extLst>
            </p:cNvPr>
            <p:cNvSpPr/>
            <p:nvPr/>
          </p:nvSpPr>
          <p:spPr>
            <a:xfrm>
              <a:off x="7712564" y="2630857"/>
              <a:ext cx="9525" cy="9525"/>
            </a:xfrm>
            <a:custGeom>
              <a:avLst/>
              <a:gdLst>
                <a:gd name="connsiteX0" fmla="*/ 11258 w 9525"/>
                <a:gd name="connsiteY0" fmla="*/ 7567 h 9525"/>
                <a:gd name="connsiteX1" fmla="*/ 11258 w 9525"/>
                <a:gd name="connsiteY1" fmla="*/ 7567 h 9525"/>
              </a:gdLst>
              <a:ahLst/>
              <a:cxnLst>
                <a:cxn ang="0">
                  <a:pos x="connsiteX0" y="connsiteY0"/>
                </a:cxn>
                <a:cxn ang="0">
                  <a:pos x="connsiteX1" y="connsiteY1"/>
                </a:cxn>
              </a:cxnLst>
              <a:rect l="l" t="t" r="r" b="b"/>
              <a:pathLst>
                <a:path w="9525" h="9525">
                  <a:moveTo>
                    <a:pt x="11258" y="7567"/>
                  </a:moveTo>
                  <a:cubicBezTo>
                    <a:pt x="3639" y="6615"/>
                    <a:pt x="8401" y="7567"/>
                    <a:pt x="11258"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00" name="Freeform: Shape 2999">
              <a:extLst>
                <a:ext uri="{FF2B5EF4-FFF2-40B4-BE49-F238E27FC236}">
                  <a16:creationId xmlns:a16="http://schemas.microsoft.com/office/drawing/2014/main" xmlns="" id="{18865F7D-C1A9-49DE-BE07-CA843973EFF0}"/>
                </a:ext>
              </a:extLst>
            </p:cNvPr>
            <p:cNvSpPr/>
            <p:nvPr/>
          </p:nvSpPr>
          <p:spPr>
            <a:xfrm>
              <a:off x="7747489" y="2442686"/>
              <a:ext cx="9525" cy="9525"/>
            </a:xfrm>
            <a:custGeom>
              <a:avLst/>
              <a:gdLst>
                <a:gd name="connsiteX0" fmla="*/ 8718 w 9525"/>
                <a:gd name="connsiteY0" fmla="*/ 10954 h 9525"/>
                <a:gd name="connsiteX1" fmla="*/ 7766 w 9525"/>
                <a:gd name="connsiteY1" fmla="*/ 7144 h 9525"/>
                <a:gd name="connsiteX2" fmla="*/ 8718 w 9525"/>
                <a:gd name="connsiteY2" fmla="*/ 10954 h 9525"/>
              </a:gdLst>
              <a:ahLst/>
              <a:cxnLst>
                <a:cxn ang="0">
                  <a:pos x="connsiteX0" y="connsiteY0"/>
                </a:cxn>
                <a:cxn ang="0">
                  <a:pos x="connsiteX1" y="connsiteY1"/>
                </a:cxn>
                <a:cxn ang="0">
                  <a:pos x="connsiteX2" y="connsiteY2"/>
                </a:cxn>
              </a:cxnLst>
              <a:rect l="l" t="t" r="r" b="b"/>
              <a:pathLst>
                <a:path w="9525" h="9525">
                  <a:moveTo>
                    <a:pt x="8718" y="10954"/>
                  </a:moveTo>
                  <a:cubicBezTo>
                    <a:pt x="5861" y="8096"/>
                    <a:pt x="7766" y="8096"/>
                    <a:pt x="7766" y="7144"/>
                  </a:cubicBezTo>
                  <a:cubicBezTo>
                    <a:pt x="9671" y="10001"/>
                    <a:pt x="4908" y="6191"/>
                    <a:pt x="8718"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01" name="Freeform: Shape 3000">
              <a:extLst>
                <a:ext uri="{FF2B5EF4-FFF2-40B4-BE49-F238E27FC236}">
                  <a16:creationId xmlns:a16="http://schemas.microsoft.com/office/drawing/2014/main" xmlns="" id="{6CAD3B8B-A2A0-485D-89F6-FB10315E31AE}"/>
                </a:ext>
              </a:extLst>
            </p:cNvPr>
            <p:cNvSpPr/>
            <p:nvPr/>
          </p:nvSpPr>
          <p:spPr>
            <a:xfrm>
              <a:off x="7603184" y="2244566"/>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8096"/>
                    <a:pt x="6339" y="11906"/>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02" name="Freeform: Shape 3001">
              <a:extLst>
                <a:ext uri="{FF2B5EF4-FFF2-40B4-BE49-F238E27FC236}">
                  <a16:creationId xmlns:a16="http://schemas.microsoft.com/office/drawing/2014/main" xmlns="" id="{1D6BE510-FE78-4BAE-B402-850F7E2302FA}"/>
                </a:ext>
              </a:extLst>
            </p:cNvPr>
            <p:cNvSpPr/>
            <p:nvPr/>
          </p:nvSpPr>
          <p:spPr>
            <a:xfrm>
              <a:off x="6816172" y="2212181"/>
              <a:ext cx="9525" cy="9525"/>
            </a:xfrm>
            <a:custGeom>
              <a:avLst/>
              <a:gdLst>
                <a:gd name="connsiteX0" fmla="*/ 8491 w 9525"/>
                <a:gd name="connsiteY0" fmla="*/ 9049 h 9525"/>
                <a:gd name="connsiteX1" fmla="*/ 7538 w 9525"/>
                <a:gd name="connsiteY1" fmla="*/ 7144 h 9525"/>
                <a:gd name="connsiteX2" fmla="*/ 8491 w 9525"/>
                <a:gd name="connsiteY2" fmla="*/ 9049 h 9525"/>
              </a:gdLst>
              <a:ahLst/>
              <a:cxnLst>
                <a:cxn ang="0">
                  <a:pos x="connsiteX0" y="connsiteY0"/>
                </a:cxn>
                <a:cxn ang="0">
                  <a:pos x="connsiteX1" y="connsiteY1"/>
                </a:cxn>
                <a:cxn ang="0">
                  <a:pos x="connsiteX2" y="connsiteY2"/>
                </a:cxn>
              </a:cxnLst>
              <a:rect l="l" t="t" r="r" b="b"/>
              <a:pathLst>
                <a:path w="9525" h="9525">
                  <a:moveTo>
                    <a:pt x="8491" y="9049"/>
                  </a:moveTo>
                  <a:cubicBezTo>
                    <a:pt x="7538" y="6191"/>
                    <a:pt x="6586" y="10954"/>
                    <a:pt x="7538" y="7144"/>
                  </a:cubicBezTo>
                  <a:cubicBezTo>
                    <a:pt x="7538" y="8096"/>
                    <a:pt x="8491" y="8096"/>
                    <a:pt x="8491"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03" name="Freeform: Shape 3002">
              <a:extLst>
                <a:ext uri="{FF2B5EF4-FFF2-40B4-BE49-F238E27FC236}">
                  <a16:creationId xmlns:a16="http://schemas.microsoft.com/office/drawing/2014/main" xmlns="" id="{056964C5-0972-424D-8105-474AC20F7130}"/>
                </a:ext>
              </a:extLst>
            </p:cNvPr>
            <p:cNvSpPr/>
            <p:nvPr/>
          </p:nvSpPr>
          <p:spPr>
            <a:xfrm>
              <a:off x="6812756" y="2219801"/>
              <a:ext cx="400050" cy="561975"/>
            </a:xfrm>
            <a:custGeom>
              <a:avLst/>
              <a:gdLst>
                <a:gd name="connsiteX0" fmla="*/ 392906 w 400050"/>
                <a:gd name="connsiteY0" fmla="*/ 385286 h 561975"/>
                <a:gd name="connsiteX1" fmla="*/ 372904 w 400050"/>
                <a:gd name="connsiteY1" fmla="*/ 556736 h 561975"/>
                <a:gd name="connsiteX2" fmla="*/ 198596 w 400050"/>
                <a:gd name="connsiteY2" fmla="*/ 337661 h 561975"/>
                <a:gd name="connsiteX3" fmla="*/ 136684 w 400050"/>
                <a:gd name="connsiteY3" fmla="*/ 214789 h 561975"/>
                <a:gd name="connsiteX4" fmla="*/ 77629 w 400050"/>
                <a:gd name="connsiteY4" fmla="*/ 131921 h 561975"/>
                <a:gd name="connsiteX5" fmla="*/ 89059 w 400050"/>
                <a:gd name="connsiteY5" fmla="*/ 134779 h 561975"/>
                <a:gd name="connsiteX6" fmla="*/ 7144 w 400050"/>
                <a:gd name="connsiteY6" fmla="*/ 7144 h 561975"/>
                <a:gd name="connsiteX7" fmla="*/ 9049 w 400050"/>
                <a:gd name="connsiteY7" fmla="*/ 11906 h 561975"/>
                <a:gd name="connsiteX8" fmla="*/ 362426 w 400050"/>
                <a:gd name="connsiteY8" fmla="*/ 526256 h 561975"/>
                <a:gd name="connsiteX9" fmla="*/ 392906 w 400050"/>
                <a:gd name="connsiteY9" fmla="*/ 385286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050" h="561975">
                  <a:moveTo>
                    <a:pt x="392906" y="385286"/>
                  </a:moveTo>
                  <a:cubicBezTo>
                    <a:pt x="406241" y="414814"/>
                    <a:pt x="356711" y="547211"/>
                    <a:pt x="372904" y="556736"/>
                  </a:cubicBezTo>
                  <a:cubicBezTo>
                    <a:pt x="303371" y="493871"/>
                    <a:pt x="257651" y="369094"/>
                    <a:pt x="198596" y="337661"/>
                  </a:cubicBezTo>
                  <a:cubicBezTo>
                    <a:pt x="185261" y="317659"/>
                    <a:pt x="143351" y="235744"/>
                    <a:pt x="136684" y="214789"/>
                  </a:cubicBezTo>
                  <a:cubicBezTo>
                    <a:pt x="100489" y="195739"/>
                    <a:pt x="100489" y="138589"/>
                    <a:pt x="77629" y="131921"/>
                  </a:cubicBezTo>
                  <a:cubicBezTo>
                    <a:pt x="70961" y="149066"/>
                    <a:pt x="91916" y="132874"/>
                    <a:pt x="89059" y="134779"/>
                  </a:cubicBezTo>
                  <a:cubicBezTo>
                    <a:pt x="90011" y="138589"/>
                    <a:pt x="8096" y="7144"/>
                    <a:pt x="7144" y="7144"/>
                  </a:cubicBezTo>
                  <a:cubicBezTo>
                    <a:pt x="10954" y="13811"/>
                    <a:pt x="13811" y="6191"/>
                    <a:pt x="9049" y="11906"/>
                  </a:cubicBezTo>
                  <a:cubicBezTo>
                    <a:pt x="-476" y="22384"/>
                    <a:pt x="296704" y="474821"/>
                    <a:pt x="362426" y="526256"/>
                  </a:cubicBezTo>
                  <a:cubicBezTo>
                    <a:pt x="341471" y="504349"/>
                    <a:pt x="392906" y="382429"/>
                    <a:pt x="392906" y="38528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04" name="Freeform: Shape 3003">
              <a:extLst>
                <a:ext uri="{FF2B5EF4-FFF2-40B4-BE49-F238E27FC236}">
                  <a16:creationId xmlns:a16="http://schemas.microsoft.com/office/drawing/2014/main" xmlns="" id="{978D3B0A-4D54-4381-B671-CDA63225B15C}"/>
                </a:ext>
              </a:extLst>
            </p:cNvPr>
            <p:cNvSpPr/>
            <p:nvPr/>
          </p:nvSpPr>
          <p:spPr>
            <a:xfrm>
              <a:off x="6815614" y="2216943"/>
              <a:ext cx="9525" cy="9525"/>
            </a:xfrm>
            <a:custGeom>
              <a:avLst/>
              <a:gdLst>
                <a:gd name="connsiteX0" fmla="*/ 10001 w 9525"/>
                <a:gd name="connsiteY0" fmla="*/ 7144 h 9525"/>
                <a:gd name="connsiteX1" fmla="*/ 7144 w 9525"/>
                <a:gd name="connsiteY1" fmla="*/ 9049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8096"/>
                    <a:pt x="9049" y="10001"/>
                    <a:pt x="7144" y="9049"/>
                  </a:cubicBezTo>
                  <a:cubicBezTo>
                    <a:pt x="7144" y="9049"/>
                    <a:pt x="8096"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05" name="Freeform: Shape 3004">
              <a:extLst>
                <a:ext uri="{FF2B5EF4-FFF2-40B4-BE49-F238E27FC236}">
                  <a16:creationId xmlns:a16="http://schemas.microsoft.com/office/drawing/2014/main" xmlns="" id="{0AFA5368-4BEC-495E-B5B7-34AB8C768A42}"/>
                </a:ext>
              </a:extLst>
            </p:cNvPr>
            <p:cNvSpPr/>
            <p:nvPr/>
          </p:nvSpPr>
          <p:spPr>
            <a:xfrm>
              <a:off x="6827849" y="227218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06" name="Freeform: Shape 3005">
              <a:extLst>
                <a:ext uri="{FF2B5EF4-FFF2-40B4-BE49-F238E27FC236}">
                  <a16:creationId xmlns:a16="http://schemas.microsoft.com/office/drawing/2014/main" xmlns="" id="{C25E6391-97A2-4D1D-B6F8-8E7D64A511A1}"/>
                </a:ext>
              </a:extLst>
            </p:cNvPr>
            <p:cNvSpPr/>
            <p:nvPr/>
          </p:nvSpPr>
          <p:spPr>
            <a:xfrm>
              <a:off x="6879431" y="2338863"/>
              <a:ext cx="9525" cy="9525"/>
            </a:xfrm>
            <a:custGeom>
              <a:avLst/>
              <a:gdLst>
                <a:gd name="connsiteX0" fmla="*/ 10954 w 9525"/>
                <a:gd name="connsiteY0" fmla="*/ 10001 h 9525"/>
                <a:gd name="connsiteX1" fmla="*/ 7144 w 9525"/>
                <a:gd name="connsiteY1" fmla="*/ 7144 h 9525"/>
                <a:gd name="connsiteX2" fmla="*/ 10954 w 9525"/>
                <a:gd name="connsiteY2" fmla="*/ 10001 h 9525"/>
              </a:gdLst>
              <a:ahLst/>
              <a:cxnLst>
                <a:cxn ang="0">
                  <a:pos x="connsiteX0" y="connsiteY0"/>
                </a:cxn>
                <a:cxn ang="0">
                  <a:pos x="connsiteX1" y="connsiteY1"/>
                </a:cxn>
                <a:cxn ang="0">
                  <a:pos x="connsiteX2" y="connsiteY2"/>
                </a:cxn>
              </a:cxnLst>
              <a:rect l="l" t="t" r="r" b="b"/>
              <a:pathLst>
                <a:path w="9525" h="9525">
                  <a:moveTo>
                    <a:pt x="10954" y="10001"/>
                  </a:moveTo>
                  <a:cubicBezTo>
                    <a:pt x="10001" y="10001"/>
                    <a:pt x="8096" y="8096"/>
                    <a:pt x="7144" y="7144"/>
                  </a:cubicBezTo>
                  <a:lnTo>
                    <a:pt x="10954" y="10001"/>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07" name="Freeform: Shape 3006">
              <a:extLst>
                <a:ext uri="{FF2B5EF4-FFF2-40B4-BE49-F238E27FC236}">
                  <a16:creationId xmlns:a16="http://schemas.microsoft.com/office/drawing/2014/main" xmlns="" id="{3A196A4A-BE79-4229-A0D1-CB8E645EBF46}"/>
                </a:ext>
              </a:extLst>
            </p:cNvPr>
            <p:cNvSpPr/>
            <p:nvPr/>
          </p:nvSpPr>
          <p:spPr>
            <a:xfrm>
              <a:off x="6883241" y="2354632"/>
              <a:ext cx="9525" cy="9525"/>
            </a:xfrm>
            <a:custGeom>
              <a:avLst/>
              <a:gdLst>
                <a:gd name="connsiteX0" fmla="*/ 9049 w 9525"/>
                <a:gd name="connsiteY0" fmla="*/ 7567 h 9525"/>
                <a:gd name="connsiteX1" fmla="*/ 7144 w 9525"/>
                <a:gd name="connsiteY1" fmla="*/ 7567 h 9525"/>
                <a:gd name="connsiteX2" fmla="*/ 9049 w 9525"/>
                <a:gd name="connsiteY2" fmla="*/ 7567 h 9525"/>
              </a:gdLst>
              <a:ahLst/>
              <a:cxnLst>
                <a:cxn ang="0">
                  <a:pos x="connsiteX0" y="connsiteY0"/>
                </a:cxn>
                <a:cxn ang="0">
                  <a:pos x="connsiteX1" y="connsiteY1"/>
                </a:cxn>
                <a:cxn ang="0">
                  <a:pos x="connsiteX2" y="connsiteY2"/>
                </a:cxn>
              </a:cxnLst>
              <a:rect l="l" t="t" r="r" b="b"/>
              <a:pathLst>
                <a:path w="9525" h="9525">
                  <a:moveTo>
                    <a:pt x="9049" y="7567"/>
                  </a:moveTo>
                  <a:cubicBezTo>
                    <a:pt x="9049" y="9472"/>
                    <a:pt x="8096" y="8520"/>
                    <a:pt x="7144" y="7567"/>
                  </a:cubicBezTo>
                  <a:cubicBezTo>
                    <a:pt x="8096" y="6615"/>
                    <a:pt x="8096" y="7567"/>
                    <a:pt x="9049"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08" name="Freeform: Shape 3007">
              <a:extLst>
                <a:ext uri="{FF2B5EF4-FFF2-40B4-BE49-F238E27FC236}">
                  <a16:creationId xmlns:a16="http://schemas.microsoft.com/office/drawing/2014/main" xmlns="" id="{213F88B3-0CF2-426C-AB6A-A61514B6A87B}"/>
                </a:ext>
              </a:extLst>
            </p:cNvPr>
            <p:cNvSpPr/>
            <p:nvPr/>
          </p:nvSpPr>
          <p:spPr>
            <a:xfrm>
              <a:off x="6887333" y="2354103"/>
              <a:ext cx="9525" cy="9525"/>
            </a:xfrm>
            <a:custGeom>
              <a:avLst/>
              <a:gdLst>
                <a:gd name="connsiteX0" fmla="*/ 7814 w 9525"/>
                <a:gd name="connsiteY0" fmla="*/ 7144 h 9525"/>
                <a:gd name="connsiteX1" fmla="*/ 7814 w 9525"/>
                <a:gd name="connsiteY1" fmla="*/ 10001 h 9525"/>
                <a:gd name="connsiteX2" fmla="*/ 7814 w 9525"/>
                <a:gd name="connsiteY2" fmla="*/ 7144 h 9525"/>
              </a:gdLst>
              <a:ahLst/>
              <a:cxnLst>
                <a:cxn ang="0">
                  <a:pos x="connsiteX0" y="connsiteY0"/>
                </a:cxn>
                <a:cxn ang="0">
                  <a:pos x="connsiteX1" y="connsiteY1"/>
                </a:cxn>
                <a:cxn ang="0">
                  <a:pos x="connsiteX2" y="connsiteY2"/>
                </a:cxn>
              </a:cxnLst>
              <a:rect l="l" t="t" r="r" b="b"/>
              <a:pathLst>
                <a:path w="9525" h="9525">
                  <a:moveTo>
                    <a:pt x="7814" y="7144"/>
                  </a:moveTo>
                  <a:cubicBezTo>
                    <a:pt x="8767" y="8096"/>
                    <a:pt x="7814" y="9049"/>
                    <a:pt x="7814" y="10001"/>
                  </a:cubicBezTo>
                  <a:cubicBezTo>
                    <a:pt x="8767" y="9049"/>
                    <a:pt x="5910" y="8096"/>
                    <a:pt x="78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09" name="Freeform: Shape 3008">
              <a:extLst>
                <a:ext uri="{FF2B5EF4-FFF2-40B4-BE49-F238E27FC236}">
                  <a16:creationId xmlns:a16="http://schemas.microsoft.com/office/drawing/2014/main" xmlns="" id="{109B56D6-35E0-4451-8CAA-3FF9233E3F8C}"/>
                </a:ext>
              </a:extLst>
            </p:cNvPr>
            <p:cNvSpPr/>
            <p:nvPr/>
          </p:nvSpPr>
          <p:spPr>
            <a:xfrm>
              <a:off x="6898284" y="2380773"/>
              <a:ext cx="9525" cy="9525"/>
            </a:xfrm>
            <a:custGeom>
              <a:avLst/>
              <a:gdLst>
                <a:gd name="connsiteX0" fmla="*/ 7341 w 9525"/>
                <a:gd name="connsiteY0" fmla="*/ 7144 h 9525"/>
                <a:gd name="connsiteX1" fmla="*/ 8294 w 9525"/>
                <a:gd name="connsiteY1" fmla="*/ 10001 h 9525"/>
                <a:gd name="connsiteX2" fmla="*/ 7341 w 9525"/>
                <a:gd name="connsiteY2" fmla="*/ 7144 h 9525"/>
              </a:gdLst>
              <a:ahLst/>
              <a:cxnLst>
                <a:cxn ang="0">
                  <a:pos x="connsiteX0" y="connsiteY0"/>
                </a:cxn>
                <a:cxn ang="0">
                  <a:pos x="connsiteX1" y="connsiteY1"/>
                </a:cxn>
                <a:cxn ang="0">
                  <a:pos x="connsiteX2" y="connsiteY2"/>
                </a:cxn>
              </a:cxnLst>
              <a:rect l="l" t="t" r="r" b="b"/>
              <a:pathLst>
                <a:path w="9525" h="9525">
                  <a:moveTo>
                    <a:pt x="7341" y="7144"/>
                  </a:moveTo>
                  <a:cubicBezTo>
                    <a:pt x="7341" y="8096"/>
                    <a:pt x="9246" y="8096"/>
                    <a:pt x="8294" y="10001"/>
                  </a:cubicBezTo>
                  <a:cubicBezTo>
                    <a:pt x="9246" y="8096"/>
                    <a:pt x="6388" y="7144"/>
                    <a:pt x="734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10" name="Freeform: Shape 3009">
              <a:extLst>
                <a:ext uri="{FF2B5EF4-FFF2-40B4-BE49-F238E27FC236}">
                  <a16:creationId xmlns:a16="http://schemas.microsoft.com/office/drawing/2014/main" xmlns="" id="{5B5AFDB6-3B1C-4656-BC71-1C50A4709B15}"/>
                </a:ext>
              </a:extLst>
            </p:cNvPr>
            <p:cNvSpPr/>
            <p:nvPr/>
          </p:nvSpPr>
          <p:spPr>
            <a:xfrm>
              <a:off x="6906630" y="239125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11" name="Freeform: Shape 3010">
              <a:extLst>
                <a:ext uri="{FF2B5EF4-FFF2-40B4-BE49-F238E27FC236}">
                  <a16:creationId xmlns:a16="http://schemas.microsoft.com/office/drawing/2014/main" xmlns="" id="{CF75E79F-A7BD-462D-8F67-CAB00C8F5A11}"/>
                </a:ext>
              </a:extLst>
            </p:cNvPr>
            <p:cNvSpPr/>
            <p:nvPr/>
          </p:nvSpPr>
          <p:spPr>
            <a:xfrm>
              <a:off x="7026354" y="2593986"/>
              <a:ext cx="9525" cy="9525"/>
            </a:xfrm>
            <a:custGeom>
              <a:avLst/>
              <a:gdLst>
                <a:gd name="connsiteX0" fmla="*/ 7858 w 9525"/>
                <a:gd name="connsiteY0" fmla="*/ 8244 h 9525"/>
                <a:gd name="connsiteX1" fmla="*/ 7858 w 9525"/>
                <a:gd name="connsiteY1" fmla="*/ 8244 h 9525"/>
              </a:gdLst>
              <a:ahLst/>
              <a:cxnLst>
                <a:cxn ang="0">
                  <a:pos x="connsiteX0" y="connsiteY0"/>
                </a:cxn>
                <a:cxn ang="0">
                  <a:pos x="connsiteX1" y="connsiteY1"/>
                </a:cxn>
              </a:cxnLst>
              <a:rect l="l" t="t" r="r" b="b"/>
              <a:pathLst>
                <a:path w="9525" h="9525">
                  <a:moveTo>
                    <a:pt x="7858" y="8244"/>
                  </a:moveTo>
                  <a:cubicBezTo>
                    <a:pt x="6906" y="6339"/>
                    <a:pt x="6906" y="7291"/>
                    <a:pt x="7858"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12" name="Freeform: Shape 3011">
              <a:extLst>
                <a:ext uri="{FF2B5EF4-FFF2-40B4-BE49-F238E27FC236}">
                  <a16:creationId xmlns:a16="http://schemas.microsoft.com/office/drawing/2014/main" xmlns="" id="{0A84525E-6DCB-468C-A46A-D673627767DD}"/>
                </a:ext>
              </a:extLst>
            </p:cNvPr>
            <p:cNvSpPr/>
            <p:nvPr/>
          </p:nvSpPr>
          <p:spPr>
            <a:xfrm>
              <a:off x="7080691" y="2685573"/>
              <a:ext cx="9525" cy="9525"/>
            </a:xfrm>
            <a:custGeom>
              <a:avLst/>
              <a:gdLst>
                <a:gd name="connsiteX0" fmla="*/ 7815 w 9525"/>
                <a:gd name="connsiteY0" fmla="*/ 7144 h 9525"/>
                <a:gd name="connsiteX1" fmla="*/ 7815 w 9525"/>
                <a:gd name="connsiteY1" fmla="*/ 9049 h 9525"/>
                <a:gd name="connsiteX2" fmla="*/ 7815 w 9525"/>
                <a:gd name="connsiteY2" fmla="*/ 7144 h 9525"/>
              </a:gdLst>
              <a:ahLst/>
              <a:cxnLst>
                <a:cxn ang="0">
                  <a:pos x="connsiteX0" y="connsiteY0"/>
                </a:cxn>
                <a:cxn ang="0">
                  <a:pos x="connsiteX1" y="connsiteY1"/>
                </a:cxn>
                <a:cxn ang="0">
                  <a:pos x="connsiteX2" y="connsiteY2"/>
                </a:cxn>
              </a:cxnLst>
              <a:rect l="l" t="t" r="r" b="b"/>
              <a:pathLst>
                <a:path w="9525" h="9525">
                  <a:moveTo>
                    <a:pt x="7815" y="7144"/>
                  </a:moveTo>
                  <a:cubicBezTo>
                    <a:pt x="8767" y="8096"/>
                    <a:pt x="7815" y="8096"/>
                    <a:pt x="7815" y="9049"/>
                  </a:cubicBezTo>
                  <a:cubicBezTo>
                    <a:pt x="5909" y="7144"/>
                    <a:pt x="8767" y="8096"/>
                    <a:pt x="781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13" name="Freeform: Shape 3012">
              <a:extLst>
                <a:ext uri="{FF2B5EF4-FFF2-40B4-BE49-F238E27FC236}">
                  <a16:creationId xmlns:a16="http://schemas.microsoft.com/office/drawing/2014/main" xmlns="" id="{72C8C106-F7B7-43E1-BB1B-F712BB794057}"/>
                </a:ext>
              </a:extLst>
            </p:cNvPr>
            <p:cNvSpPr/>
            <p:nvPr/>
          </p:nvSpPr>
          <p:spPr>
            <a:xfrm>
              <a:off x="7119461" y="2715312"/>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10954" y="5027"/>
                    <a:pt x="714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14" name="Freeform: Shape 3013">
              <a:extLst>
                <a:ext uri="{FF2B5EF4-FFF2-40B4-BE49-F238E27FC236}">
                  <a16:creationId xmlns:a16="http://schemas.microsoft.com/office/drawing/2014/main" xmlns="" id="{9DF485C2-62F5-4FDE-9F97-70924FD0CDE4}"/>
                </a:ext>
              </a:extLst>
            </p:cNvPr>
            <p:cNvSpPr/>
            <p:nvPr/>
          </p:nvSpPr>
          <p:spPr>
            <a:xfrm>
              <a:off x="7174706" y="2782334"/>
              <a:ext cx="9525" cy="9525"/>
            </a:xfrm>
            <a:custGeom>
              <a:avLst/>
              <a:gdLst>
                <a:gd name="connsiteX0" fmla="*/ 9049 w 9525"/>
                <a:gd name="connsiteY0" fmla="*/ 7538 h 9525"/>
                <a:gd name="connsiteX1" fmla="*/ 7144 w 9525"/>
                <a:gd name="connsiteY1" fmla="*/ 8491 h 9525"/>
                <a:gd name="connsiteX2" fmla="*/ 9049 w 9525"/>
                <a:gd name="connsiteY2" fmla="*/ 7538 h 9525"/>
              </a:gdLst>
              <a:ahLst/>
              <a:cxnLst>
                <a:cxn ang="0">
                  <a:pos x="connsiteX0" y="connsiteY0"/>
                </a:cxn>
                <a:cxn ang="0">
                  <a:pos x="connsiteX1" y="connsiteY1"/>
                </a:cxn>
                <a:cxn ang="0">
                  <a:pos x="connsiteX2" y="connsiteY2"/>
                </a:cxn>
              </a:cxnLst>
              <a:rect l="l" t="t" r="r" b="b"/>
              <a:pathLst>
                <a:path w="9525" h="9525">
                  <a:moveTo>
                    <a:pt x="9049" y="7538"/>
                  </a:moveTo>
                  <a:cubicBezTo>
                    <a:pt x="6191" y="7538"/>
                    <a:pt x="10001" y="9443"/>
                    <a:pt x="7144" y="8491"/>
                  </a:cubicBezTo>
                  <a:cubicBezTo>
                    <a:pt x="7144" y="7538"/>
                    <a:pt x="8096" y="6586"/>
                    <a:pt x="9049" y="753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15" name="Freeform: Shape 3014">
              <a:extLst>
                <a:ext uri="{FF2B5EF4-FFF2-40B4-BE49-F238E27FC236}">
                  <a16:creationId xmlns:a16="http://schemas.microsoft.com/office/drawing/2014/main" xmlns="" id="{60D26DB9-5167-478F-8CA4-C51D6DDB1789}"/>
                </a:ext>
              </a:extLst>
            </p:cNvPr>
            <p:cNvSpPr/>
            <p:nvPr/>
          </p:nvSpPr>
          <p:spPr>
            <a:xfrm>
              <a:off x="7180412" y="2780790"/>
              <a:ext cx="628650" cy="85725"/>
            </a:xfrm>
            <a:custGeom>
              <a:avLst/>
              <a:gdLst>
                <a:gd name="connsiteX0" fmla="*/ 629136 w 628650"/>
                <a:gd name="connsiteY0" fmla="*/ 74805 h 85725"/>
                <a:gd name="connsiteX1" fmla="*/ 260518 w 628650"/>
                <a:gd name="connsiteY1" fmla="*/ 58612 h 85725"/>
                <a:gd name="connsiteX2" fmla="*/ 148123 w 628650"/>
                <a:gd name="connsiteY2" fmla="*/ 32895 h 85725"/>
                <a:gd name="connsiteX3" fmla="*/ 64303 w 628650"/>
                <a:gd name="connsiteY3" fmla="*/ 33847 h 85725"/>
                <a:gd name="connsiteX4" fmla="*/ 71923 w 628650"/>
                <a:gd name="connsiteY4" fmla="*/ 23370 h 85725"/>
                <a:gd name="connsiteX5" fmla="*/ 7153 w 628650"/>
                <a:gd name="connsiteY5" fmla="*/ 13845 h 85725"/>
                <a:gd name="connsiteX6" fmla="*/ 12868 w 628650"/>
                <a:gd name="connsiteY6" fmla="*/ 13845 h 85725"/>
                <a:gd name="connsiteX7" fmla="*/ 13821 w 628650"/>
                <a:gd name="connsiteY7" fmla="*/ 10035 h 85725"/>
                <a:gd name="connsiteX8" fmla="*/ 629136 w 628650"/>
                <a:gd name="connsiteY8" fmla="*/ 7480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 h="85725">
                  <a:moveTo>
                    <a:pt x="629136" y="74805"/>
                  </a:moveTo>
                  <a:cubicBezTo>
                    <a:pt x="649138" y="105285"/>
                    <a:pt x="246231" y="66232"/>
                    <a:pt x="260518" y="58612"/>
                  </a:cubicBezTo>
                  <a:cubicBezTo>
                    <a:pt x="248136" y="58612"/>
                    <a:pt x="141456" y="45278"/>
                    <a:pt x="148123" y="32895"/>
                  </a:cubicBezTo>
                  <a:cubicBezTo>
                    <a:pt x="113833" y="50992"/>
                    <a:pt x="92878" y="34800"/>
                    <a:pt x="64303" y="33847"/>
                  </a:cubicBezTo>
                  <a:cubicBezTo>
                    <a:pt x="67161" y="25275"/>
                    <a:pt x="71923" y="34800"/>
                    <a:pt x="71923" y="23370"/>
                  </a:cubicBezTo>
                  <a:cubicBezTo>
                    <a:pt x="76686" y="25275"/>
                    <a:pt x="6201" y="14797"/>
                    <a:pt x="7153" y="13845"/>
                  </a:cubicBezTo>
                  <a:cubicBezTo>
                    <a:pt x="9058" y="13845"/>
                    <a:pt x="16678" y="11940"/>
                    <a:pt x="12868" y="13845"/>
                  </a:cubicBezTo>
                  <a:cubicBezTo>
                    <a:pt x="16678" y="10987"/>
                    <a:pt x="16678" y="10035"/>
                    <a:pt x="13821" y="10035"/>
                  </a:cubicBezTo>
                  <a:cubicBezTo>
                    <a:pt x="44301" y="-13778"/>
                    <a:pt x="636756" y="118620"/>
                    <a:pt x="629136" y="7480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16" name="Freeform: Shape 3015">
              <a:extLst>
                <a:ext uri="{FF2B5EF4-FFF2-40B4-BE49-F238E27FC236}">
                  <a16:creationId xmlns:a16="http://schemas.microsoft.com/office/drawing/2014/main" xmlns="" id="{2D09BB82-B106-46A6-ADF1-06DFA4FAE25B}"/>
                </a:ext>
              </a:extLst>
            </p:cNvPr>
            <p:cNvSpPr/>
            <p:nvPr/>
          </p:nvSpPr>
          <p:spPr>
            <a:xfrm>
              <a:off x="7179469" y="2782728"/>
              <a:ext cx="9525" cy="9525"/>
            </a:xfrm>
            <a:custGeom>
              <a:avLst/>
              <a:gdLst>
                <a:gd name="connsiteX0" fmla="*/ 7144 w 9525"/>
                <a:gd name="connsiteY0" fmla="*/ 7144 h 9525"/>
                <a:gd name="connsiteX1" fmla="*/ 7144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9049" y="9049"/>
                    <a:pt x="7144" y="10954"/>
                  </a:cubicBezTo>
                  <a:cubicBezTo>
                    <a:pt x="7144"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17" name="Freeform: Shape 3016">
              <a:extLst>
                <a:ext uri="{FF2B5EF4-FFF2-40B4-BE49-F238E27FC236}">
                  <a16:creationId xmlns:a16="http://schemas.microsoft.com/office/drawing/2014/main" xmlns="" id="{16C91518-C885-4DB7-85C9-5C6DEC6BBD76}"/>
                </a:ext>
              </a:extLst>
            </p:cNvPr>
            <p:cNvSpPr/>
            <p:nvPr/>
          </p:nvSpPr>
          <p:spPr>
            <a:xfrm>
              <a:off x="7221908" y="280082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18" name="Freeform: Shape 3017">
              <a:extLst>
                <a:ext uri="{FF2B5EF4-FFF2-40B4-BE49-F238E27FC236}">
                  <a16:creationId xmlns:a16="http://schemas.microsoft.com/office/drawing/2014/main" xmlns="" id="{6DEA712A-787F-4970-A95A-D1064D265BFC}"/>
                </a:ext>
              </a:extLst>
            </p:cNvPr>
            <p:cNvSpPr/>
            <p:nvPr/>
          </p:nvSpPr>
          <p:spPr>
            <a:xfrm>
              <a:off x="7228999" y="2802731"/>
              <a:ext cx="19050" cy="9525"/>
            </a:xfrm>
            <a:custGeom>
              <a:avLst/>
              <a:gdLst>
                <a:gd name="connsiteX0" fmla="*/ 11906 w 19050"/>
                <a:gd name="connsiteY0" fmla="*/ 7144 h 9525"/>
                <a:gd name="connsiteX1" fmla="*/ 7144 w 19050"/>
                <a:gd name="connsiteY1" fmla="*/ 9049 h 9525"/>
                <a:gd name="connsiteX2" fmla="*/ 11906 w 19050"/>
                <a:gd name="connsiteY2" fmla="*/ 7144 h 9525"/>
              </a:gdLst>
              <a:ahLst/>
              <a:cxnLst>
                <a:cxn ang="0">
                  <a:pos x="connsiteX0" y="connsiteY0"/>
                </a:cxn>
                <a:cxn ang="0">
                  <a:pos x="connsiteX1" y="connsiteY1"/>
                </a:cxn>
                <a:cxn ang="0">
                  <a:pos x="connsiteX2" y="connsiteY2"/>
                </a:cxn>
              </a:cxnLst>
              <a:rect l="l" t="t" r="r" b="b"/>
              <a:pathLst>
                <a:path w="19050" h="9525">
                  <a:moveTo>
                    <a:pt x="11906" y="7144"/>
                  </a:moveTo>
                  <a:cubicBezTo>
                    <a:pt x="11906" y="8096"/>
                    <a:pt x="9049" y="9049"/>
                    <a:pt x="7144" y="9049"/>
                  </a:cubicBezTo>
                  <a:lnTo>
                    <a:pt x="11906"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19" name="Freeform: Shape 3018">
              <a:extLst>
                <a:ext uri="{FF2B5EF4-FFF2-40B4-BE49-F238E27FC236}">
                  <a16:creationId xmlns:a16="http://schemas.microsoft.com/office/drawing/2014/main" xmlns="" id="{DEA5FC93-025C-48CE-8396-0A1D26C0BB23}"/>
                </a:ext>
              </a:extLst>
            </p:cNvPr>
            <p:cNvSpPr/>
            <p:nvPr/>
          </p:nvSpPr>
          <p:spPr>
            <a:xfrm>
              <a:off x="7243286" y="280939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8096" y="9049"/>
                    <a:pt x="7144" y="8096"/>
                  </a:cubicBezTo>
                  <a:cubicBezTo>
                    <a:pt x="7144" y="8096"/>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20" name="Freeform: Shape 3019">
              <a:extLst>
                <a:ext uri="{FF2B5EF4-FFF2-40B4-BE49-F238E27FC236}">
                  <a16:creationId xmlns:a16="http://schemas.microsoft.com/office/drawing/2014/main" xmlns="" id="{F0D6E0EA-CA9E-42BC-916A-B0AE9D90D33C}"/>
                </a:ext>
              </a:extLst>
            </p:cNvPr>
            <p:cNvSpPr/>
            <p:nvPr/>
          </p:nvSpPr>
          <p:spPr>
            <a:xfrm>
              <a:off x="7244997" y="2806541"/>
              <a:ext cx="9525" cy="9525"/>
            </a:xfrm>
            <a:custGeom>
              <a:avLst/>
              <a:gdLst>
                <a:gd name="connsiteX0" fmla="*/ 7338 w 9525"/>
                <a:gd name="connsiteY0" fmla="*/ 7144 h 9525"/>
                <a:gd name="connsiteX1" fmla="*/ 9243 w 9525"/>
                <a:gd name="connsiteY1" fmla="*/ 9049 h 9525"/>
                <a:gd name="connsiteX2" fmla="*/ 7338 w 9525"/>
                <a:gd name="connsiteY2" fmla="*/ 7144 h 9525"/>
              </a:gdLst>
              <a:ahLst/>
              <a:cxnLst>
                <a:cxn ang="0">
                  <a:pos x="connsiteX0" y="connsiteY0"/>
                </a:cxn>
                <a:cxn ang="0">
                  <a:pos x="connsiteX1" y="connsiteY1"/>
                </a:cxn>
                <a:cxn ang="0">
                  <a:pos x="connsiteX2" y="connsiteY2"/>
                </a:cxn>
              </a:cxnLst>
              <a:rect l="l" t="t" r="r" b="b"/>
              <a:pathLst>
                <a:path w="9525" h="9525">
                  <a:moveTo>
                    <a:pt x="7338" y="7144"/>
                  </a:moveTo>
                  <a:cubicBezTo>
                    <a:pt x="8291" y="7144"/>
                    <a:pt x="8291" y="8096"/>
                    <a:pt x="9243" y="9049"/>
                  </a:cubicBezTo>
                  <a:cubicBezTo>
                    <a:pt x="9243" y="8096"/>
                    <a:pt x="6386" y="9049"/>
                    <a:pt x="733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21" name="Freeform: Shape 3020">
              <a:extLst>
                <a:ext uri="{FF2B5EF4-FFF2-40B4-BE49-F238E27FC236}">
                  <a16:creationId xmlns:a16="http://schemas.microsoft.com/office/drawing/2014/main" xmlns="" id="{BAA629E0-E60F-4531-9154-934FC45ECC07}"/>
                </a:ext>
              </a:extLst>
            </p:cNvPr>
            <p:cNvSpPr/>
            <p:nvPr/>
          </p:nvSpPr>
          <p:spPr>
            <a:xfrm>
              <a:off x="7267857" y="2812970"/>
              <a:ext cx="9525" cy="9525"/>
            </a:xfrm>
            <a:custGeom>
              <a:avLst/>
              <a:gdLst>
                <a:gd name="connsiteX0" fmla="*/ 7338 w 9525"/>
                <a:gd name="connsiteY0" fmla="*/ 7382 h 9525"/>
                <a:gd name="connsiteX1" fmla="*/ 9243 w 9525"/>
                <a:gd name="connsiteY1" fmla="*/ 8334 h 9525"/>
                <a:gd name="connsiteX2" fmla="*/ 7338 w 9525"/>
                <a:gd name="connsiteY2" fmla="*/ 7382 h 9525"/>
              </a:gdLst>
              <a:ahLst/>
              <a:cxnLst>
                <a:cxn ang="0">
                  <a:pos x="connsiteX0" y="connsiteY0"/>
                </a:cxn>
                <a:cxn ang="0">
                  <a:pos x="connsiteX1" y="connsiteY1"/>
                </a:cxn>
                <a:cxn ang="0">
                  <a:pos x="connsiteX2" y="connsiteY2"/>
                </a:cxn>
              </a:cxnLst>
              <a:rect l="l" t="t" r="r" b="b"/>
              <a:pathLst>
                <a:path w="9525" h="9525">
                  <a:moveTo>
                    <a:pt x="7338" y="7382"/>
                  </a:moveTo>
                  <a:cubicBezTo>
                    <a:pt x="8291" y="7382"/>
                    <a:pt x="9243" y="6429"/>
                    <a:pt x="9243" y="8334"/>
                  </a:cubicBezTo>
                  <a:cubicBezTo>
                    <a:pt x="9243" y="7382"/>
                    <a:pt x="6386" y="9287"/>
                    <a:pt x="7338" y="738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22" name="Freeform: Shape 3021">
              <a:extLst>
                <a:ext uri="{FF2B5EF4-FFF2-40B4-BE49-F238E27FC236}">
                  <a16:creationId xmlns:a16="http://schemas.microsoft.com/office/drawing/2014/main" xmlns="" id="{24E126A4-B152-4176-ACD0-C3FC5D3D6916}"/>
                </a:ext>
              </a:extLst>
            </p:cNvPr>
            <p:cNvSpPr/>
            <p:nvPr/>
          </p:nvSpPr>
          <p:spPr>
            <a:xfrm>
              <a:off x="7278529" y="28132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9049"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23" name="Freeform: Shape 3022">
              <a:extLst>
                <a:ext uri="{FF2B5EF4-FFF2-40B4-BE49-F238E27FC236}">
                  <a16:creationId xmlns:a16="http://schemas.microsoft.com/office/drawing/2014/main" xmlns="" id="{708157A3-2EBA-4CFA-B4D6-4E998BD2EA0B}"/>
                </a:ext>
              </a:extLst>
            </p:cNvPr>
            <p:cNvSpPr/>
            <p:nvPr/>
          </p:nvSpPr>
          <p:spPr>
            <a:xfrm>
              <a:off x="7473644" y="2842021"/>
              <a:ext cx="9525" cy="9525"/>
            </a:xfrm>
            <a:custGeom>
              <a:avLst/>
              <a:gdLst>
                <a:gd name="connsiteX0" fmla="*/ 8244 w 9525"/>
                <a:gd name="connsiteY0" fmla="*/ 7858 h 9525"/>
                <a:gd name="connsiteX1" fmla="*/ 8244 w 9525"/>
                <a:gd name="connsiteY1" fmla="*/ 7858 h 9525"/>
              </a:gdLst>
              <a:ahLst/>
              <a:cxnLst>
                <a:cxn ang="0">
                  <a:pos x="connsiteX0" y="connsiteY0"/>
                </a:cxn>
                <a:cxn ang="0">
                  <a:pos x="connsiteX1" y="connsiteY1"/>
                </a:cxn>
              </a:cxnLst>
              <a:rect l="l" t="t" r="r" b="b"/>
              <a:pathLst>
                <a:path w="9525" h="9525">
                  <a:moveTo>
                    <a:pt x="8244" y="7858"/>
                  </a:moveTo>
                  <a:cubicBezTo>
                    <a:pt x="6339" y="6906"/>
                    <a:pt x="7291" y="6906"/>
                    <a:pt x="82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24" name="Freeform: Shape 3023">
              <a:extLst>
                <a:ext uri="{FF2B5EF4-FFF2-40B4-BE49-F238E27FC236}">
                  <a16:creationId xmlns:a16="http://schemas.microsoft.com/office/drawing/2014/main" xmlns="" id="{269149C4-BFD1-4623-A265-4530109D6235}"/>
                </a:ext>
              </a:extLst>
            </p:cNvPr>
            <p:cNvSpPr/>
            <p:nvPr/>
          </p:nvSpPr>
          <p:spPr>
            <a:xfrm>
              <a:off x="7559516" y="2860833"/>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8096" y="8096"/>
                  </a:cubicBezTo>
                  <a:cubicBezTo>
                    <a:pt x="7144" y="8096"/>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25" name="Freeform: Shape 3024">
              <a:extLst>
                <a:ext uri="{FF2B5EF4-FFF2-40B4-BE49-F238E27FC236}">
                  <a16:creationId xmlns:a16="http://schemas.microsoft.com/office/drawing/2014/main" xmlns="" id="{A6FB2D40-E052-4C5D-B4AC-D8562440A65E}"/>
                </a:ext>
              </a:extLst>
            </p:cNvPr>
            <p:cNvSpPr/>
            <p:nvPr/>
          </p:nvSpPr>
          <p:spPr>
            <a:xfrm>
              <a:off x="7606189" y="2863056"/>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7144" y="9684"/>
                    <a:pt x="8096" y="3969"/>
                    <a:pt x="7144" y="968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26" name="Freeform: Shape 3025">
              <a:extLst>
                <a:ext uri="{FF2B5EF4-FFF2-40B4-BE49-F238E27FC236}">
                  <a16:creationId xmlns:a16="http://schemas.microsoft.com/office/drawing/2014/main" xmlns="" id="{A31E47B5-3A56-4367-81AF-B7C0D589396D}"/>
                </a:ext>
              </a:extLst>
            </p:cNvPr>
            <p:cNvSpPr/>
            <p:nvPr/>
          </p:nvSpPr>
          <p:spPr>
            <a:xfrm>
              <a:off x="7786303" y="2669381"/>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8956" y="7144"/>
                    <a:pt x="4194" y="8096"/>
                    <a:pt x="990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27" name="Freeform: Shape 3026">
              <a:extLst>
                <a:ext uri="{FF2B5EF4-FFF2-40B4-BE49-F238E27FC236}">
                  <a16:creationId xmlns:a16="http://schemas.microsoft.com/office/drawing/2014/main" xmlns="" id="{5E21BE47-A4D0-4290-ABB0-18A921F5EF3F}"/>
                </a:ext>
              </a:extLst>
            </p:cNvPr>
            <p:cNvSpPr/>
            <p:nvPr/>
          </p:nvSpPr>
          <p:spPr>
            <a:xfrm>
              <a:off x="7782401" y="2656998"/>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0954" y="27146"/>
                    <a:pt x="9049" y="1476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28" name="Freeform: Shape 3027">
              <a:extLst>
                <a:ext uri="{FF2B5EF4-FFF2-40B4-BE49-F238E27FC236}">
                  <a16:creationId xmlns:a16="http://schemas.microsoft.com/office/drawing/2014/main" xmlns="" id="{6650A399-B386-4F4B-93F7-D1A708BB3278}"/>
                </a:ext>
              </a:extLst>
            </p:cNvPr>
            <p:cNvSpPr/>
            <p:nvPr/>
          </p:nvSpPr>
          <p:spPr>
            <a:xfrm>
              <a:off x="7777776" y="2660808"/>
              <a:ext cx="9525" cy="19050"/>
            </a:xfrm>
            <a:custGeom>
              <a:avLst/>
              <a:gdLst>
                <a:gd name="connsiteX0" fmla="*/ 7959 w 9525"/>
                <a:gd name="connsiteY0" fmla="*/ 11906 h 19050"/>
                <a:gd name="connsiteX1" fmla="*/ 8911 w 9525"/>
                <a:gd name="connsiteY1" fmla="*/ 7144 h 19050"/>
                <a:gd name="connsiteX2" fmla="*/ 7959 w 9525"/>
                <a:gd name="connsiteY2" fmla="*/ 11906 h 19050"/>
              </a:gdLst>
              <a:ahLst/>
              <a:cxnLst>
                <a:cxn ang="0">
                  <a:pos x="connsiteX0" y="connsiteY0"/>
                </a:cxn>
                <a:cxn ang="0">
                  <a:pos x="connsiteX1" y="connsiteY1"/>
                </a:cxn>
                <a:cxn ang="0">
                  <a:pos x="connsiteX2" y="connsiteY2"/>
                </a:cxn>
              </a:cxnLst>
              <a:rect l="l" t="t" r="r" b="b"/>
              <a:pathLst>
                <a:path w="9525" h="19050">
                  <a:moveTo>
                    <a:pt x="7959" y="11906"/>
                  </a:moveTo>
                  <a:cubicBezTo>
                    <a:pt x="8911" y="10001"/>
                    <a:pt x="8911" y="9049"/>
                    <a:pt x="8911" y="7144"/>
                  </a:cubicBezTo>
                  <a:cubicBezTo>
                    <a:pt x="7959" y="9049"/>
                    <a:pt x="6054" y="10954"/>
                    <a:pt x="7959" y="1190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29" name="Freeform: Shape 3028">
              <a:extLst>
                <a:ext uri="{FF2B5EF4-FFF2-40B4-BE49-F238E27FC236}">
                  <a16:creationId xmlns:a16="http://schemas.microsoft.com/office/drawing/2014/main" xmlns="" id="{E2685F41-007C-4F46-850B-B892CB802774}"/>
                </a:ext>
              </a:extLst>
            </p:cNvPr>
            <p:cNvSpPr/>
            <p:nvPr/>
          </p:nvSpPr>
          <p:spPr>
            <a:xfrm>
              <a:off x="7775258" y="2665423"/>
              <a:ext cx="9525" cy="9525"/>
            </a:xfrm>
            <a:custGeom>
              <a:avLst/>
              <a:gdLst>
                <a:gd name="connsiteX0" fmla="*/ 8573 w 9525"/>
                <a:gd name="connsiteY0" fmla="*/ 8244 h 9525"/>
                <a:gd name="connsiteX1" fmla="*/ 8573 w 9525"/>
                <a:gd name="connsiteY1" fmla="*/ 8244 h 9525"/>
              </a:gdLst>
              <a:ahLst/>
              <a:cxnLst>
                <a:cxn ang="0">
                  <a:pos x="connsiteX0" y="connsiteY0"/>
                </a:cxn>
                <a:cxn ang="0">
                  <a:pos x="connsiteX1" y="connsiteY1"/>
                </a:cxn>
              </a:cxnLst>
              <a:rect l="l" t="t" r="r" b="b"/>
              <a:pathLst>
                <a:path w="9525" h="9525">
                  <a:moveTo>
                    <a:pt x="8573" y="8244"/>
                  </a:moveTo>
                  <a:cubicBezTo>
                    <a:pt x="6667" y="7291"/>
                    <a:pt x="6667" y="6339"/>
                    <a:pt x="8573"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30" name="Freeform: Shape 3029">
              <a:extLst>
                <a:ext uri="{FF2B5EF4-FFF2-40B4-BE49-F238E27FC236}">
                  <a16:creationId xmlns:a16="http://schemas.microsoft.com/office/drawing/2014/main" xmlns="" id="{6D5249F9-ACA7-48D1-ADBB-1E601E253254}"/>
                </a:ext>
              </a:extLst>
            </p:cNvPr>
            <p:cNvSpPr/>
            <p:nvPr/>
          </p:nvSpPr>
          <p:spPr>
            <a:xfrm>
              <a:off x="7768352" y="266461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7858" y="7144"/>
                    <a:pt x="6906" y="8096"/>
                    <a:pt x="7858" y="7144"/>
                  </a:cubicBezTo>
                  <a:cubicBezTo>
                    <a:pt x="6906" y="9049"/>
                    <a:pt x="6906" y="8096"/>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31" name="Freeform: Shape 3030">
              <a:extLst>
                <a:ext uri="{FF2B5EF4-FFF2-40B4-BE49-F238E27FC236}">
                  <a16:creationId xmlns:a16="http://schemas.microsoft.com/office/drawing/2014/main" xmlns="" id="{6241F1E3-C7E7-443B-AC23-4A1F5D81021E}"/>
                </a:ext>
              </a:extLst>
            </p:cNvPr>
            <p:cNvSpPr/>
            <p:nvPr/>
          </p:nvSpPr>
          <p:spPr>
            <a:xfrm>
              <a:off x="7765256" y="2656277"/>
              <a:ext cx="19050" cy="19050"/>
            </a:xfrm>
            <a:custGeom>
              <a:avLst/>
              <a:gdLst>
                <a:gd name="connsiteX0" fmla="*/ 7144 w 19050"/>
                <a:gd name="connsiteY0" fmla="*/ 15485 h 19050"/>
                <a:gd name="connsiteX1" fmla="*/ 7144 w 19050"/>
                <a:gd name="connsiteY1" fmla="*/ 15485 h 19050"/>
              </a:gdLst>
              <a:ahLst/>
              <a:cxnLst>
                <a:cxn ang="0">
                  <a:pos x="connsiteX0" y="connsiteY0"/>
                </a:cxn>
                <a:cxn ang="0">
                  <a:pos x="connsiteX1" y="connsiteY1"/>
                </a:cxn>
              </a:cxnLst>
              <a:rect l="l" t="t" r="r" b="b"/>
              <a:pathLst>
                <a:path w="19050" h="19050">
                  <a:moveTo>
                    <a:pt x="7144" y="15485"/>
                  </a:moveTo>
                  <a:cubicBezTo>
                    <a:pt x="8096" y="20248"/>
                    <a:pt x="25241" y="-5470"/>
                    <a:pt x="7144" y="1548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32" name="Freeform: Shape 3031">
              <a:extLst>
                <a:ext uri="{FF2B5EF4-FFF2-40B4-BE49-F238E27FC236}">
                  <a16:creationId xmlns:a16="http://schemas.microsoft.com/office/drawing/2014/main" xmlns="" id="{0D7485C0-F066-416B-B5C2-64CE82FD99CD}"/>
                </a:ext>
              </a:extLst>
            </p:cNvPr>
            <p:cNvSpPr/>
            <p:nvPr/>
          </p:nvSpPr>
          <p:spPr>
            <a:xfrm>
              <a:off x="7769066" y="2664195"/>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8096" y="7567"/>
                  </a:cubicBezTo>
                  <a:cubicBezTo>
                    <a:pt x="8096"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33" name="Freeform: Shape 3032">
              <a:extLst>
                <a:ext uri="{FF2B5EF4-FFF2-40B4-BE49-F238E27FC236}">
                  <a16:creationId xmlns:a16="http://schemas.microsoft.com/office/drawing/2014/main" xmlns="" id="{DB125123-E4F7-450D-B060-D31CF58EA84A}"/>
                </a:ext>
              </a:extLst>
            </p:cNvPr>
            <p:cNvSpPr/>
            <p:nvPr/>
          </p:nvSpPr>
          <p:spPr>
            <a:xfrm>
              <a:off x="7772876" y="2663226"/>
              <a:ext cx="9525" cy="9525"/>
            </a:xfrm>
            <a:custGeom>
              <a:avLst/>
              <a:gdLst>
                <a:gd name="connsiteX0" fmla="*/ 7144 w 9525"/>
                <a:gd name="connsiteY0" fmla="*/ 9488 h 9525"/>
                <a:gd name="connsiteX1" fmla="*/ 7144 w 9525"/>
                <a:gd name="connsiteY1" fmla="*/ 9488 h 9525"/>
              </a:gdLst>
              <a:ahLst/>
              <a:cxnLst>
                <a:cxn ang="0">
                  <a:pos x="connsiteX0" y="connsiteY0"/>
                </a:cxn>
                <a:cxn ang="0">
                  <a:pos x="connsiteX1" y="connsiteY1"/>
                </a:cxn>
              </a:cxnLst>
              <a:rect l="l" t="t" r="r" b="b"/>
              <a:pathLst>
                <a:path w="9525" h="9525">
                  <a:moveTo>
                    <a:pt x="7144" y="9488"/>
                  </a:moveTo>
                  <a:cubicBezTo>
                    <a:pt x="7144" y="8536"/>
                    <a:pt x="10001" y="4726"/>
                    <a:pt x="7144" y="9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34" name="Freeform: Shape 3033">
              <a:extLst>
                <a:ext uri="{FF2B5EF4-FFF2-40B4-BE49-F238E27FC236}">
                  <a16:creationId xmlns:a16="http://schemas.microsoft.com/office/drawing/2014/main" xmlns="" id="{586D6B36-8EAD-4F1D-A9B7-8611D6241FC0}"/>
                </a:ext>
              </a:extLst>
            </p:cNvPr>
            <p:cNvSpPr/>
            <p:nvPr/>
          </p:nvSpPr>
          <p:spPr>
            <a:xfrm>
              <a:off x="7757934" y="2655318"/>
              <a:ext cx="9525" cy="19050"/>
            </a:xfrm>
            <a:custGeom>
              <a:avLst/>
              <a:gdLst>
                <a:gd name="connsiteX0" fmla="*/ 8751 w 9525"/>
                <a:gd name="connsiteY0" fmla="*/ 16444 h 19050"/>
                <a:gd name="connsiteX1" fmla="*/ 8751 w 9525"/>
                <a:gd name="connsiteY1" fmla="*/ 16444 h 19050"/>
              </a:gdLst>
              <a:ahLst/>
              <a:cxnLst>
                <a:cxn ang="0">
                  <a:pos x="connsiteX0" y="connsiteY0"/>
                </a:cxn>
                <a:cxn ang="0">
                  <a:pos x="connsiteX1" y="connsiteY1"/>
                </a:cxn>
              </a:cxnLst>
              <a:rect l="l" t="t" r="r" b="b"/>
              <a:pathLst>
                <a:path w="9525" h="19050">
                  <a:moveTo>
                    <a:pt x="8751" y="16444"/>
                  </a:moveTo>
                  <a:cubicBezTo>
                    <a:pt x="11609" y="3109"/>
                    <a:pt x="3989" y="5014"/>
                    <a:pt x="8751" y="164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35" name="Freeform: Shape 3034">
              <a:extLst>
                <a:ext uri="{FF2B5EF4-FFF2-40B4-BE49-F238E27FC236}">
                  <a16:creationId xmlns:a16="http://schemas.microsoft.com/office/drawing/2014/main" xmlns="" id="{A2D1A727-5040-4E31-9315-4505C2CC674F}"/>
                </a:ext>
              </a:extLst>
            </p:cNvPr>
            <p:cNvSpPr/>
            <p:nvPr/>
          </p:nvSpPr>
          <p:spPr>
            <a:xfrm>
              <a:off x="7755731" y="26493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36" name="Freeform: Shape 3035">
              <a:extLst>
                <a:ext uri="{FF2B5EF4-FFF2-40B4-BE49-F238E27FC236}">
                  <a16:creationId xmlns:a16="http://schemas.microsoft.com/office/drawing/2014/main" xmlns="" id="{A4076006-83A3-4834-9FCA-12FD18DAD579}"/>
                </a:ext>
              </a:extLst>
            </p:cNvPr>
            <p:cNvSpPr/>
            <p:nvPr/>
          </p:nvSpPr>
          <p:spPr>
            <a:xfrm>
              <a:off x="7741444" y="2651640"/>
              <a:ext cx="19050" cy="19050"/>
            </a:xfrm>
            <a:custGeom>
              <a:avLst/>
              <a:gdLst>
                <a:gd name="connsiteX0" fmla="*/ 7144 w 19050"/>
                <a:gd name="connsiteY0" fmla="*/ 13455 h 19050"/>
                <a:gd name="connsiteX1" fmla="*/ 7144 w 19050"/>
                <a:gd name="connsiteY1" fmla="*/ 13455 h 19050"/>
              </a:gdLst>
              <a:ahLst/>
              <a:cxnLst>
                <a:cxn ang="0">
                  <a:pos x="connsiteX0" y="connsiteY0"/>
                </a:cxn>
                <a:cxn ang="0">
                  <a:pos x="connsiteX1" y="connsiteY1"/>
                </a:cxn>
              </a:cxnLst>
              <a:rect l="l" t="t" r="r" b="b"/>
              <a:pathLst>
                <a:path w="19050" h="19050">
                  <a:moveTo>
                    <a:pt x="7144" y="13455"/>
                  </a:moveTo>
                  <a:cubicBezTo>
                    <a:pt x="26194" y="8692"/>
                    <a:pt x="18574" y="2025"/>
                    <a:pt x="7144" y="1345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37" name="Freeform: Shape 3036">
              <a:extLst>
                <a:ext uri="{FF2B5EF4-FFF2-40B4-BE49-F238E27FC236}">
                  <a16:creationId xmlns:a16="http://schemas.microsoft.com/office/drawing/2014/main" xmlns="" id="{A219B8E3-E958-4C51-9A45-D7235C115952}"/>
                </a:ext>
              </a:extLst>
            </p:cNvPr>
            <p:cNvSpPr/>
            <p:nvPr/>
          </p:nvSpPr>
          <p:spPr>
            <a:xfrm>
              <a:off x="7741169" y="2648861"/>
              <a:ext cx="9525" cy="9525"/>
            </a:xfrm>
            <a:custGeom>
              <a:avLst/>
              <a:gdLst>
                <a:gd name="connsiteX0" fmla="*/ 7419 w 9525"/>
                <a:gd name="connsiteY0" fmla="*/ 9566 h 9525"/>
                <a:gd name="connsiteX1" fmla="*/ 7419 w 9525"/>
                <a:gd name="connsiteY1" fmla="*/ 9566 h 9525"/>
              </a:gdLst>
              <a:ahLst/>
              <a:cxnLst>
                <a:cxn ang="0">
                  <a:pos x="connsiteX0" y="connsiteY0"/>
                </a:cxn>
                <a:cxn ang="0">
                  <a:pos x="connsiteX1" y="connsiteY1"/>
                </a:cxn>
              </a:cxnLst>
              <a:rect l="l" t="t" r="r" b="b"/>
              <a:pathLst>
                <a:path w="9525" h="9525">
                  <a:moveTo>
                    <a:pt x="7419" y="9566"/>
                  </a:moveTo>
                  <a:cubicBezTo>
                    <a:pt x="6466" y="2898"/>
                    <a:pt x="8371" y="12423"/>
                    <a:pt x="7419" y="956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38" name="Freeform: Shape 3037">
              <a:extLst>
                <a:ext uri="{FF2B5EF4-FFF2-40B4-BE49-F238E27FC236}">
                  <a16:creationId xmlns:a16="http://schemas.microsoft.com/office/drawing/2014/main" xmlns="" id="{B9CB295D-C5CC-41A0-A36D-293B3603AD4C}"/>
                </a:ext>
              </a:extLst>
            </p:cNvPr>
            <p:cNvSpPr/>
            <p:nvPr/>
          </p:nvSpPr>
          <p:spPr>
            <a:xfrm>
              <a:off x="7731218" y="2650961"/>
              <a:ext cx="9525" cy="19050"/>
            </a:xfrm>
            <a:custGeom>
              <a:avLst/>
              <a:gdLst>
                <a:gd name="connsiteX0" fmla="*/ 9750 w 9525"/>
                <a:gd name="connsiteY0" fmla="*/ 14133 h 19050"/>
                <a:gd name="connsiteX1" fmla="*/ 9750 w 9525"/>
                <a:gd name="connsiteY1" fmla="*/ 14133 h 19050"/>
              </a:gdLst>
              <a:ahLst/>
              <a:cxnLst>
                <a:cxn ang="0">
                  <a:pos x="connsiteX0" y="connsiteY0"/>
                </a:cxn>
                <a:cxn ang="0">
                  <a:pos x="connsiteX1" y="connsiteY1"/>
                </a:cxn>
              </a:cxnLst>
              <a:rect l="l" t="t" r="r" b="b"/>
              <a:pathLst>
                <a:path w="9525" h="19050">
                  <a:moveTo>
                    <a:pt x="9750" y="14133"/>
                  </a:moveTo>
                  <a:cubicBezTo>
                    <a:pt x="7845" y="-2059"/>
                    <a:pt x="4988" y="15086"/>
                    <a:pt x="9750" y="1413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39" name="Freeform: Shape 3038">
              <a:extLst>
                <a:ext uri="{FF2B5EF4-FFF2-40B4-BE49-F238E27FC236}">
                  <a16:creationId xmlns:a16="http://schemas.microsoft.com/office/drawing/2014/main" xmlns="" id="{84F39277-B73E-411B-86DC-7DB3F682DD1F}"/>
                </a:ext>
              </a:extLst>
            </p:cNvPr>
            <p:cNvSpPr/>
            <p:nvPr/>
          </p:nvSpPr>
          <p:spPr>
            <a:xfrm>
              <a:off x="7737634" y="2657951"/>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7144" y="8096"/>
                    <a:pt x="7144" y="7144"/>
                  </a:cubicBezTo>
                  <a:cubicBezTo>
                    <a:pt x="8096" y="8096"/>
                    <a:pt x="8096" y="10001"/>
                    <a:pt x="9049"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40" name="Freeform: Shape 3039">
              <a:extLst>
                <a:ext uri="{FF2B5EF4-FFF2-40B4-BE49-F238E27FC236}">
                  <a16:creationId xmlns:a16="http://schemas.microsoft.com/office/drawing/2014/main" xmlns="" id="{B9FFBDAF-39A7-4F13-A88E-85FEC24C8E2B}"/>
                </a:ext>
              </a:extLst>
            </p:cNvPr>
            <p:cNvSpPr/>
            <p:nvPr/>
          </p:nvSpPr>
          <p:spPr>
            <a:xfrm>
              <a:off x="7726204" y="264937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41" name="Freeform: Shape 3040">
              <a:extLst>
                <a:ext uri="{FF2B5EF4-FFF2-40B4-BE49-F238E27FC236}">
                  <a16:creationId xmlns:a16="http://schemas.microsoft.com/office/drawing/2014/main" xmlns="" id="{10D72437-0443-49C3-9F1F-140F7AFFFC93}"/>
                </a:ext>
              </a:extLst>
            </p:cNvPr>
            <p:cNvSpPr/>
            <p:nvPr/>
          </p:nvSpPr>
          <p:spPr>
            <a:xfrm>
              <a:off x="7725040" y="2656046"/>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8096"/>
                    <a:pt x="9260" y="8096"/>
                    <a:pt x="926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42" name="Freeform: Shape 3041">
              <a:extLst>
                <a:ext uri="{FF2B5EF4-FFF2-40B4-BE49-F238E27FC236}">
                  <a16:creationId xmlns:a16="http://schemas.microsoft.com/office/drawing/2014/main" xmlns="" id="{36486240-0BAE-43D9-8BDB-83965EA4F709}"/>
                </a:ext>
              </a:extLst>
            </p:cNvPr>
            <p:cNvSpPr/>
            <p:nvPr/>
          </p:nvSpPr>
          <p:spPr>
            <a:xfrm>
              <a:off x="7640479" y="2638758"/>
              <a:ext cx="95250" cy="28575"/>
            </a:xfrm>
            <a:custGeom>
              <a:avLst/>
              <a:gdLst>
                <a:gd name="connsiteX0" fmla="*/ 7144 w 95250"/>
                <a:gd name="connsiteY0" fmla="*/ 11097 h 28575"/>
                <a:gd name="connsiteX1" fmla="*/ 90011 w 95250"/>
                <a:gd name="connsiteY1" fmla="*/ 22527 h 28575"/>
                <a:gd name="connsiteX2" fmla="*/ 90011 w 95250"/>
                <a:gd name="connsiteY2" fmla="*/ 14907 h 28575"/>
                <a:gd name="connsiteX3" fmla="*/ 7144 w 95250"/>
                <a:gd name="connsiteY3" fmla="*/ 11097 h 28575"/>
              </a:gdLst>
              <a:ahLst/>
              <a:cxnLst>
                <a:cxn ang="0">
                  <a:pos x="connsiteX0" y="connsiteY0"/>
                </a:cxn>
                <a:cxn ang="0">
                  <a:pos x="connsiteX1" y="connsiteY1"/>
                </a:cxn>
                <a:cxn ang="0">
                  <a:pos x="connsiteX2" y="connsiteY2"/>
                </a:cxn>
                <a:cxn ang="0">
                  <a:pos x="connsiteX3" y="connsiteY3"/>
                </a:cxn>
              </a:cxnLst>
              <a:rect l="l" t="t" r="r" b="b"/>
              <a:pathLst>
                <a:path w="95250" h="28575">
                  <a:moveTo>
                    <a:pt x="7144" y="11097"/>
                  </a:moveTo>
                  <a:cubicBezTo>
                    <a:pt x="9049" y="36814"/>
                    <a:pt x="85249" y="19669"/>
                    <a:pt x="90011" y="22527"/>
                  </a:cubicBezTo>
                  <a:cubicBezTo>
                    <a:pt x="85249" y="19669"/>
                    <a:pt x="85249" y="16812"/>
                    <a:pt x="90011" y="14907"/>
                  </a:cubicBezTo>
                  <a:cubicBezTo>
                    <a:pt x="53816" y="-3191"/>
                    <a:pt x="25241" y="16812"/>
                    <a:pt x="7144" y="110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43" name="Freeform: Shape 3042">
              <a:extLst>
                <a:ext uri="{FF2B5EF4-FFF2-40B4-BE49-F238E27FC236}">
                  <a16:creationId xmlns:a16="http://schemas.microsoft.com/office/drawing/2014/main" xmlns="" id="{5398195C-E774-493E-A70B-0F797F581FA4}"/>
                </a:ext>
              </a:extLst>
            </p:cNvPr>
            <p:cNvSpPr/>
            <p:nvPr/>
          </p:nvSpPr>
          <p:spPr>
            <a:xfrm>
              <a:off x="7650004" y="2638606"/>
              <a:ext cx="9525" cy="9525"/>
            </a:xfrm>
            <a:custGeom>
              <a:avLst/>
              <a:gdLst>
                <a:gd name="connsiteX0" fmla="*/ 7144 w 9525"/>
                <a:gd name="connsiteY0" fmla="*/ 9343 h 9525"/>
                <a:gd name="connsiteX1" fmla="*/ 7144 w 9525"/>
                <a:gd name="connsiteY1" fmla="*/ 9343 h 9525"/>
              </a:gdLst>
              <a:ahLst/>
              <a:cxnLst>
                <a:cxn ang="0">
                  <a:pos x="connsiteX0" y="connsiteY0"/>
                </a:cxn>
                <a:cxn ang="0">
                  <a:pos x="connsiteX1" y="connsiteY1"/>
                </a:cxn>
              </a:cxnLst>
              <a:rect l="l" t="t" r="r" b="b"/>
              <a:pathLst>
                <a:path w="9525" h="9525">
                  <a:moveTo>
                    <a:pt x="7144" y="9343"/>
                  </a:moveTo>
                  <a:cubicBezTo>
                    <a:pt x="10001" y="5534"/>
                    <a:pt x="7144" y="7438"/>
                    <a:pt x="7144" y="93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44" name="Freeform: Shape 3043">
              <a:extLst>
                <a:ext uri="{FF2B5EF4-FFF2-40B4-BE49-F238E27FC236}">
                  <a16:creationId xmlns:a16="http://schemas.microsoft.com/office/drawing/2014/main" xmlns="" id="{BFA825F5-15F8-4164-AD92-3745333C5FAC}"/>
                </a:ext>
              </a:extLst>
            </p:cNvPr>
            <p:cNvSpPr/>
            <p:nvPr/>
          </p:nvSpPr>
          <p:spPr>
            <a:xfrm>
              <a:off x="7640479" y="26427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45" name="Freeform: Shape 3044">
              <a:extLst>
                <a:ext uri="{FF2B5EF4-FFF2-40B4-BE49-F238E27FC236}">
                  <a16:creationId xmlns:a16="http://schemas.microsoft.com/office/drawing/2014/main" xmlns="" id="{F017A594-DDDD-4AFC-A948-E76E9DFDA24A}"/>
                </a:ext>
              </a:extLst>
            </p:cNvPr>
            <p:cNvSpPr/>
            <p:nvPr/>
          </p:nvSpPr>
          <p:spPr>
            <a:xfrm>
              <a:off x="7658682" y="2653993"/>
              <a:ext cx="9525" cy="9525"/>
            </a:xfrm>
            <a:custGeom>
              <a:avLst/>
              <a:gdLst>
                <a:gd name="connsiteX0" fmla="*/ 7990 w 9525"/>
                <a:gd name="connsiteY0" fmla="*/ 8244 h 9525"/>
                <a:gd name="connsiteX1" fmla="*/ 7990 w 9525"/>
                <a:gd name="connsiteY1" fmla="*/ 8244 h 9525"/>
              </a:gdLst>
              <a:ahLst/>
              <a:cxnLst>
                <a:cxn ang="0">
                  <a:pos x="connsiteX0" y="connsiteY0"/>
                </a:cxn>
                <a:cxn ang="0">
                  <a:pos x="connsiteX1" y="connsiteY1"/>
                </a:cxn>
              </a:cxnLst>
              <a:rect l="l" t="t" r="r" b="b"/>
              <a:pathLst>
                <a:path w="9525" h="9525">
                  <a:moveTo>
                    <a:pt x="7990" y="8244"/>
                  </a:moveTo>
                  <a:cubicBezTo>
                    <a:pt x="7990" y="7291"/>
                    <a:pt x="6086" y="6339"/>
                    <a:pt x="7990"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46" name="Freeform: Shape 3045">
              <a:extLst>
                <a:ext uri="{FF2B5EF4-FFF2-40B4-BE49-F238E27FC236}">
                  <a16:creationId xmlns:a16="http://schemas.microsoft.com/office/drawing/2014/main" xmlns="" id="{7279BF9F-C427-4E2C-9B57-3AE9FD08FDE5}"/>
                </a:ext>
              </a:extLst>
            </p:cNvPr>
            <p:cNvSpPr/>
            <p:nvPr/>
          </p:nvSpPr>
          <p:spPr>
            <a:xfrm>
              <a:off x="7662386" y="2639853"/>
              <a:ext cx="9525" cy="9525"/>
            </a:xfrm>
            <a:custGeom>
              <a:avLst/>
              <a:gdLst>
                <a:gd name="connsiteX0" fmla="*/ 7144 w 9525"/>
                <a:gd name="connsiteY0" fmla="*/ 7144 h 9525"/>
                <a:gd name="connsiteX1" fmla="*/ 10001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10001" y="10954"/>
                  </a:cubicBezTo>
                  <a:cubicBezTo>
                    <a:pt x="10001" y="9049"/>
                    <a:pt x="10001"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47" name="Freeform: Shape 3046">
              <a:extLst>
                <a:ext uri="{FF2B5EF4-FFF2-40B4-BE49-F238E27FC236}">
                  <a16:creationId xmlns:a16="http://schemas.microsoft.com/office/drawing/2014/main" xmlns="" id="{15CA213A-9841-402C-B80B-DBEF82F40F42}"/>
                </a:ext>
              </a:extLst>
            </p:cNvPr>
            <p:cNvSpPr/>
            <p:nvPr/>
          </p:nvSpPr>
          <p:spPr>
            <a:xfrm>
              <a:off x="7682716" y="2641758"/>
              <a:ext cx="9525" cy="9525"/>
            </a:xfrm>
            <a:custGeom>
              <a:avLst/>
              <a:gdLst>
                <a:gd name="connsiteX0" fmla="*/ 7769 w 9525"/>
                <a:gd name="connsiteY0" fmla="*/ 10001 h 9525"/>
                <a:gd name="connsiteX1" fmla="*/ 8722 w 9525"/>
                <a:gd name="connsiteY1" fmla="*/ 7144 h 9525"/>
                <a:gd name="connsiteX2" fmla="*/ 7769 w 9525"/>
                <a:gd name="connsiteY2" fmla="*/ 10001 h 9525"/>
              </a:gdLst>
              <a:ahLst/>
              <a:cxnLst>
                <a:cxn ang="0">
                  <a:pos x="connsiteX0" y="connsiteY0"/>
                </a:cxn>
                <a:cxn ang="0">
                  <a:pos x="connsiteX1" y="connsiteY1"/>
                </a:cxn>
                <a:cxn ang="0">
                  <a:pos x="connsiteX2" y="connsiteY2"/>
                </a:cxn>
              </a:cxnLst>
              <a:rect l="l" t="t" r="r" b="b"/>
              <a:pathLst>
                <a:path w="9525" h="9525">
                  <a:moveTo>
                    <a:pt x="7769" y="10001"/>
                  </a:moveTo>
                  <a:cubicBezTo>
                    <a:pt x="8722" y="9049"/>
                    <a:pt x="7769" y="8096"/>
                    <a:pt x="8722" y="7144"/>
                  </a:cubicBezTo>
                  <a:cubicBezTo>
                    <a:pt x="6817" y="7144"/>
                    <a:pt x="6817" y="8096"/>
                    <a:pt x="7769"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48" name="Freeform: Shape 3047">
              <a:extLst>
                <a:ext uri="{FF2B5EF4-FFF2-40B4-BE49-F238E27FC236}">
                  <a16:creationId xmlns:a16="http://schemas.microsoft.com/office/drawing/2014/main" xmlns="" id="{7F0767FF-3C6C-494C-8A23-2403F381A1C2}"/>
                </a:ext>
              </a:extLst>
            </p:cNvPr>
            <p:cNvSpPr/>
            <p:nvPr/>
          </p:nvSpPr>
          <p:spPr>
            <a:xfrm>
              <a:off x="7642585" y="2639853"/>
              <a:ext cx="9525" cy="9525"/>
            </a:xfrm>
            <a:custGeom>
              <a:avLst/>
              <a:gdLst>
                <a:gd name="connsiteX0" fmla="*/ 10752 w 9525"/>
                <a:gd name="connsiteY0" fmla="*/ 7144 h 9525"/>
                <a:gd name="connsiteX1" fmla="*/ 10752 w 9525"/>
                <a:gd name="connsiteY1" fmla="*/ 7144 h 9525"/>
              </a:gdLst>
              <a:ahLst/>
              <a:cxnLst>
                <a:cxn ang="0">
                  <a:pos x="connsiteX0" y="connsiteY0"/>
                </a:cxn>
                <a:cxn ang="0">
                  <a:pos x="connsiteX1" y="connsiteY1"/>
                </a:cxn>
              </a:cxnLst>
              <a:rect l="l" t="t" r="r" b="b"/>
              <a:pathLst>
                <a:path w="9525" h="9525">
                  <a:moveTo>
                    <a:pt x="10752" y="7144"/>
                  </a:moveTo>
                  <a:cubicBezTo>
                    <a:pt x="9800" y="7144"/>
                    <a:pt x="3132" y="10954"/>
                    <a:pt x="10752"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49" name="Freeform: Shape 3048">
              <a:extLst>
                <a:ext uri="{FF2B5EF4-FFF2-40B4-BE49-F238E27FC236}">
                  <a16:creationId xmlns:a16="http://schemas.microsoft.com/office/drawing/2014/main" xmlns="" id="{50FD38DC-8E1F-4F23-BB10-8567438B3D30}"/>
                </a:ext>
              </a:extLst>
            </p:cNvPr>
            <p:cNvSpPr/>
            <p:nvPr/>
          </p:nvSpPr>
          <p:spPr>
            <a:xfrm>
              <a:off x="7594307" y="2642711"/>
              <a:ext cx="57150" cy="19050"/>
            </a:xfrm>
            <a:custGeom>
              <a:avLst/>
              <a:gdLst>
                <a:gd name="connsiteX0" fmla="*/ 7596 w 57150"/>
                <a:gd name="connsiteY0" fmla="*/ 19526 h 19050"/>
                <a:gd name="connsiteX1" fmla="*/ 49505 w 57150"/>
                <a:gd name="connsiteY1" fmla="*/ 17621 h 19050"/>
                <a:gd name="connsiteX2" fmla="*/ 50458 w 57150"/>
                <a:gd name="connsiteY2" fmla="*/ 7144 h 19050"/>
                <a:gd name="connsiteX3" fmla="*/ 44743 w 57150"/>
                <a:gd name="connsiteY3" fmla="*/ 7144 h 19050"/>
                <a:gd name="connsiteX4" fmla="*/ 7596 w 57150"/>
                <a:gd name="connsiteY4" fmla="*/ 1952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19050">
                  <a:moveTo>
                    <a:pt x="7596" y="19526"/>
                  </a:moveTo>
                  <a:cubicBezTo>
                    <a:pt x="8548" y="21431"/>
                    <a:pt x="46648" y="17621"/>
                    <a:pt x="49505" y="17621"/>
                  </a:cubicBezTo>
                  <a:cubicBezTo>
                    <a:pt x="50458" y="13811"/>
                    <a:pt x="50458" y="10954"/>
                    <a:pt x="50458" y="7144"/>
                  </a:cubicBezTo>
                  <a:cubicBezTo>
                    <a:pt x="45696" y="11906"/>
                    <a:pt x="43790" y="11906"/>
                    <a:pt x="44743" y="7144"/>
                  </a:cubicBezTo>
                  <a:cubicBezTo>
                    <a:pt x="37123" y="7144"/>
                    <a:pt x="2833" y="17621"/>
                    <a:pt x="7596" y="1952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50" name="Freeform: Shape 3049">
              <a:extLst>
                <a:ext uri="{FF2B5EF4-FFF2-40B4-BE49-F238E27FC236}">
                  <a16:creationId xmlns:a16="http://schemas.microsoft.com/office/drawing/2014/main" xmlns="" id="{2B387776-A0A5-4B2D-9667-EBD9212BE9FB}"/>
                </a:ext>
              </a:extLst>
            </p:cNvPr>
            <p:cNvSpPr/>
            <p:nvPr/>
          </p:nvSpPr>
          <p:spPr>
            <a:xfrm>
              <a:off x="7625239" y="2642711"/>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8096" y="9049"/>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51" name="Freeform: Shape 3050">
              <a:extLst>
                <a:ext uri="{FF2B5EF4-FFF2-40B4-BE49-F238E27FC236}">
                  <a16:creationId xmlns:a16="http://schemas.microsoft.com/office/drawing/2014/main" xmlns="" id="{CD3201D1-C722-4C48-B2C7-5D8A98344837}"/>
                </a:ext>
              </a:extLst>
            </p:cNvPr>
            <p:cNvSpPr/>
            <p:nvPr/>
          </p:nvSpPr>
          <p:spPr>
            <a:xfrm>
              <a:off x="7560469" y="2647111"/>
              <a:ext cx="38100" cy="19050"/>
            </a:xfrm>
            <a:custGeom>
              <a:avLst/>
              <a:gdLst>
                <a:gd name="connsiteX0" fmla="*/ 27146 w 38100"/>
                <a:gd name="connsiteY0" fmla="*/ 9411 h 19050"/>
                <a:gd name="connsiteX1" fmla="*/ 7144 w 38100"/>
                <a:gd name="connsiteY1" fmla="*/ 19888 h 19050"/>
                <a:gd name="connsiteX2" fmla="*/ 27146 w 38100"/>
                <a:gd name="connsiteY2" fmla="*/ 9411 h 19050"/>
              </a:gdLst>
              <a:ahLst/>
              <a:cxnLst>
                <a:cxn ang="0">
                  <a:pos x="connsiteX0" y="connsiteY0"/>
                </a:cxn>
                <a:cxn ang="0">
                  <a:pos x="connsiteX1" y="connsiteY1"/>
                </a:cxn>
                <a:cxn ang="0">
                  <a:pos x="connsiteX2" y="connsiteY2"/>
                </a:cxn>
              </a:cxnLst>
              <a:rect l="l" t="t" r="r" b="b"/>
              <a:pathLst>
                <a:path w="38100" h="19050">
                  <a:moveTo>
                    <a:pt x="27146" y="9411"/>
                  </a:moveTo>
                  <a:cubicBezTo>
                    <a:pt x="18574" y="5601"/>
                    <a:pt x="18574" y="16078"/>
                    <a:pt x="7144" y="19888"/>
                  </a:cubicBezTo>
                  <a:cubicBezTo>
                    <a:pt x="15716" y="23698"/>
                    <a:pt x="50006" y="-114"/>
                    <a:pt x="27146" y="941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52" name="Freeform: Shape 3051">
              <a:extLst>
                <a:ext uri="{FF2B5EF4-FFF2-40B4-BE49-F238E27FC236}">
                  <a16:creationId xmlns:a16="http://schemas.microsoft.com/office/drawing/2014/main" xmlns="" id="{E6813BDE-5D96-4A48-B6A4-4B15D07DFD72}"/>
                </a:ext>
              </a:extLst>
            </p:cNvPr>
            <p:cNvSpPr/>
            <p:nvPr/>
          </p:nvSpPr>
          <p:spPr>
            <a:xfrm>
              <a:off x="7589573" y="264556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3811"/>
                    <a:pt x="7567"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53" name="Freeform: Shape 3052">
              <a:extLst>
                <a:ext uri="{FF2B5EF4-FFF2-40B4-BE49-F238E27FC236}">
                  <a16:creationId xmlns:a16="http://schemas.microsoft.com/office/drawing/2014/main" xmlns="" id="{D2C2E7FD-D308-4A78-BDC9-B25A0E484A8E}"/>
                </a:ext>
              </a:extLst>
            </p:cNvPr>
            <p:cNvSpPr/>
            <p:nvPr/>
          </p:nvSpPr>
          <p:spPr>
            <a:xfrm>
              <a:off x="7587466" y="2655279"/>
              <a:ext cx="9525" cy="9525"/>
            </a:xfrm>
            <a:custGeom>
              <a:avLst/>
              <a:gdLst>
                <a:gd name="connsiteX0" fmla="*/ 7769 w 9525"/>
                <a:gd name="connsiteY0" fmla="*/ 10768 h 9525"/>
                <a:gd name="connsiteX1" fmla="*/ 8722 w 9525"/>
                <a:gd name="connsiteY1" fmla="*/ 7911 h 9525"/>
                <a:gd name="connsiteX2" fmla="*/ 7769 w 9525"/>
                <a:gd name="connsiteY2" fmla="*/ 10768 h 9525"/>
              </a:gdLst>
              <a:ahLst/>
              <a:cxnLst>
                <a:cxn ang="0">
                  <a:pos x="connsiteX0" y="connsiteY0"/>
                </a:cxn>
                <a:cxn ang="0">
                  <a:pos x="connsiteX1" y="connsiteY1"/>
                </a:cxn>
                <a:cxn ang="0">
                  <a:pos x="connsiteX2" y="connsiteY2"/>
                </a:cxn>
              </a:cxnLst>
              <a:rect l="l" t="t" r="r" b="b"/>
              <a:pathLst>
                <a:path w="9525" h="9525">
                  <a:moveTo>
                    <a:pt x="7769" y="10768"/>
                  </a:moveTo>
                  <a:cubicBezTo>
                    <a:pt x="7769" y="9815"/>
                    <a:pt x="8722" y="8863"/>
                    <a:pt x="8722" y="7911"/>
                  </a:cubicBezTo>
                  <a:cubicBezTo>
                    <a:pt x="6817" y="6006"/>
                    <a:pt x="6817" y="7911"/>
                    <a:pt x="7769" y="1076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54" name="Freeform: Shape 3053">
              <a:extLst>
                <a:ext uri="{FF2B5EF4-FFF2-40B4-BE49-F238E27FC236}">
                  <a16:creationId xmlns:a16="http://schemas.microsoft.com/office/drawing/2014/main" xmlns="" id="{CB96BC55-317D-484A-B29B-61F2947F19CB}"/>
                </a:ext>
              </a:extLst>
            </p:cNvPr>
            <p:cNvSpPr/>
            <p:nvPr/>
          </p:nvSpPr>
          <p:spPr>
            <a:xfrm>
              <a:off x="7563032" y="2645568"/>
              <a:ext cx="9525" cy="9525"/>
            </a:xfrm>
            <a:custGeom>
              <a:avLst/>
              <a:gdLst>
                <a:gd name="connsiteX0" fmla="*/ 9343 w 9525"/>
                <a:gd name="connsiteY0" fmla="*/ 7144 h 9525"/>
                <a:gd name="connsiteX1" fmla="*/ 9343 w 9525"/>
                <a:gd name="connsiteY1" fmla="*/ 7144 h 9525"/>
              </a:gdLst>
              <a:ahLst/>
              <a:cxnLst>
                <a:cxn ang="0">
                  <a:pos x="connsiteX0" y="connsiteY0"/>
                </a:cxn>
                <a:cxn ang="0">
                  <a:pos x="connsiteX1" y="connsiteY1"/>
                </a:cxn>
              </a:cxnLst>
              <a:rect l="l" t="t" r="r" b="b"/>
              <a:pathLst>
                <a:path w="9525" h="9525">
                  <a:moveTo>
                    <a:pt x="9343" y="7144"/>
                  </a:moveTo>
                  <a:cubicBezTo>
                    <a:pt x="5534" y="10001"/>
                    <a:pt x="7438" y="9049"/>
                    <a:pt x="934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55" name="Freeform: Shape 3054">
              <a:extLst>
                <a:ext uri="{FF2B5EF4-FFF2-40B4-BE49-F238E27FC236}">
                  <a16:creationId xmlns:a16="http://schemas.microsoft.com/office/drawing/2014/main" xmlns="" id="{7E7E0AE3-B052-47CC-B4D5-4818B4922FD0}"/>
                </a:ext>
              </a:extLst>
            </p:cNvPr>
            <p:cNvSpPr/>
            <p:nvPr/>
          </p:nvSpPr>
          <p:spPr>
            <a:xfrm>
              <a:off x="7547134" y="2653774"/>
              <a:ext cx="19050" cy="19050"/>
            </a:xfrm>
            <a:custGeom>
              <a:avLst/>
              <a:gdLst>
                <a:gd name="connsiteX0" fmla="*/ 7144 w 19050"/>
                <a:gd name="connsiteY0" fmla="*/ 14178 h 19050"/>
                <a:gd name="connsiteX1" fmla="*/ 7144 w 19050"/>
                <a:gd name="connsiteY1" fmla="*/ 14178 h 19050"/>
              </a:gdLst>
              <a:ahLst/>
              <a:cxnLst>
                <a:cxn ang="0">
                  <a:pos x="connsiteX0" y="connsiteY0"/>
                </a:cxn>
                <a:cxn ang="0">
                  <a:pos x="connsiteX1" y="connsiteY1"/>
                </a:cxn>
              </a:cxnLst>
              <a:rect l="l" t="t" r="r" b="b"/>
              <a:pathLst>
                <a:path w="19050" h="19050">
                  <a:moveTo>
                    <a:pt x="7144" y="14178"/>
                  </a:moveTo>
                  <a:cubicBezTo>
                    <a:pt x="25241" y="11320"/>
                    <a:pt x="11906" y="-110"/>
                    <a:pt x="7144" y="1417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56" name="Freeform: Shape 3055">
              <a:extLst>
                <a:ext uri="{FF2B5EF4-FFF2-40B4-BE49-F238E27FC236}">
                  <a16:creationId xmlns:a16="http://schemas.microsoft.com/office/drawing/2014/main" xmlns="" id="{8D0438D9-1D00-4620-9973-D49C76994953}"/>
                </a:ext>
              </a:extLst>
            </p:cNvPr>
            <p:cNvSpPr/>
            <p:nvPr/>
          </p:nvSpPr>
          <p:spPr>
            <a:xfrm>
              <a:off x="7463314" y="2646368"/>
              <a:ext cx="85725" cy="19050"/>
            </a:xfrm>
            <a:custGeom>
              <a:avLst/>
              <a:gdLst>
                <a:gd name="connsiteX0" fmla="*/ 78581 w 85725"/>
                <a:gd name="connsiteY0" fmla="*/ 9201 h 19050"/>
                <a:gd name="connsiteX1" fmla="*/ 7144 w 85725"/>
                <a:gd name="connsiteY1" fmla="*/ 11106 h 19050"/>
                <a:gd name="connsiteX2" fmla="*/ 78581 w 85725"/>
                <a:gd name="connsiteY2" fmla="*/ 9201 h 19050"/>
              </a:gdLst>
              <a:ahLst/>
              <a:cxnLst>
                <a:cxn ang="0">
                  <a:pos x="connsiteX0" y="connsiteY0"/>
                </a:cxn>
                <a:cxn ang="0">
                  <a:pos x="connsiteX1" y="connsiteY1"/>
                </a:cxn>
                <a:cxn ang="0">
                  <a:pos x="connsiteX2" y="connsiteY2"/>
                </a:cxn>
              </a:cxnLst>
              <a:rect l="l" t="t" r="r" b="b"/>
              <a:pathLst>
                <a:path w="85725" h="19050">
                  <a:moveTo>
                    <a:pt x="78581" y="9201"/>
                  </a:moveTo>
                  <a:cubicBezTo>
                    <a:pt x="61436" y="9201"/>
                    <a:pt x="24289" y="3486"/>
                    <a:pt x="7144" y="11106"/>
                  </a:cubicBezTo>
                  <a:cubicBezTo>
                    <a:pt x="53816" y="12059"/>
                    <a:pt x="77629" y="21584"/>
                    <a:pt x="78581" y="92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57" name="Freeform: Shape 3056">
              <a:extLst>
                <a:ext uri="{FF2B5EF4-FFF2-40B4-BE49-F238E27FC236}">
                  <a16:creationId xmlns:a16="http://schemas.microsoft.com/office/drawing/2014/main" xmlns="" id="{FE6F320C-9A7B-424E-90DE-2B85AACA3F9D}"/>
                </a:ext>
              </a:extLst>
            </p:cNvPr>
            <p:cNvSpPr/>
            <p:nvPr/>
          </p:nvSpPr>
          <p:spPr>
            <a:xfrm>
              <a:off x="7540466" y="265795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8096" y="7144"/>
                    <a:pt x="8096" y="7144"/>
                  </a:cubicBezTo>
                  <a:cubicBezTo>
                    <a:pt x="8096" y="7144"/>
                    <a:pt x="8096"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58" name="Freeform: Shape 3057">
              <a:extLst>
                <a:ext uri="{FF2B5EF4-FFF2-40B4-BE49-F238E27FC236}">
                  <a16:creationId xmlns:a16="http://schemas.microsoft.com/office/drawing/2014/main" xmlns="" id="{597CD7FE-489E-469E-9B74-ED4A58646020}"/>
                </a:ext>
              </a:extLst>
            </p:cNvPr>
            <p:cNvSpPr/>
            <p:nvPr/>
          </p:nvSpPr>
          <p:spPr>
            <a:xfrm>
              <a:off x="7462361" y="2650331"/>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7144" y="8096"/>
                    <a:pt x="714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59" name="Freeform: Shape 3058">
              <a:extLst>
                <a:ext uri="{FF2B5EF4-FFF2-40B4-BE49-F238E27FC236}">
                  <a16:creationId xmlns:a16="http://schemas.microsoft.com/office/drawing/2014/main" xmlns="" id="{13FDF8F1-266A-404C-AFF1-BD8860280591}"/>
                </a:ext>
              </a:extLst>
            </p:cNvPr>
            <p:cNvSpPr/>
            <p:nvPr/>
          </p:nvSpPr>
          <p:spPr>
            <a:xfrm>
              <a:off x="7547134" y="26569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60" name="Freeform: Shape 3059">
              <a:extLst>
                <a:ext uri="{FF2B5EF4-FFF2-40B4-BE49-F238E27FC236}">
                  <a16:creationId xmlns:a16="http://schemas.microsoft.com/office/drawing/2014/main" xmlns="" id="{5E713A35-7F97-480C-8638-9660D49A193E}"/>
                </a:ext>
              </a:extLst>
            </p:cNvPr>
            <p:cNvSpPr/>
            <p:nvPr/>
          </p:nvSpPr>
          <p:spPr>
            <a:xfrm>
              <a:off x="7548482" y="2647473"/>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7144"/>
                    <a:pt x="5796" y="9049"/>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61" name="Freeform: Shape 3060">
              <a:extLst>
                <a:ext uri="{FF2B5EF4-FFF2-40B4-BE49-F238E27FC236}">
                  <a16:creationId xmlns:a16="http://schemas.microsoft.com/office/drawing/2014/main" xmlns="" id="{37150894-0369-4652-A245-37E3D23678EA}"/>
                </a:ext>
              </a:extLst>
            </p:cNvPr>
            <p:cNvSpPr/>
            <p:nvPr/>
          </p:nvSpPr>
          <p:spPr>
            <a:xfrm>
              <a:off x="7449979" y="264556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62" name="Freeform: Shape 3061">
              <a:extLst>
                <a:ext uri="{FF2B5EF4-FFF2-40B4-BE49-F238E27FC236}">
                  <a16:creationId xmlns:a16="http://schemas.microsoft.com/office/drawing/2014/main" xmlns="" id="{5B784938-4353-483A-81E2-97EAA25FDC37}"/>
                </a:ext>
              </a:extLst>
            </p:cNvPr>
            <p:cNvSpPr/>
            <p:nvPr/>
          </p:nvSpPr>
          <p:spPr>
            <a:xfrm>
              <a:off x="7413784" y="264324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63" name="Freeform: Shape 3062">
              <a:extLst>
                <a:ext uri="{FF2B5EF4-FFF2-40B4-BE49-F238E27FC236}">
                  <a16:creationId xmlns:a16="http://schemas.microsoft.com/office/drawing/2014/main" xmlns="" id="{2B4CCB8B-BFDB-48C1-A076-3AC10623D0B1}"/>
                </a:ext>
              </a:extLst>
            </p:cNvPr>
            <p:cNvSpPr/>
            <p:nvPr/>
          </p:nvSpPr>
          <p:spPr>
            <a:xfrm>
              <a:off x="7318234" y="2641758"/>
              <a:ext cx="152400" cy="28575"/>
            </a:xfrm>
            <a:custGeom>
              <a:avLst/>
              <a:gdLst>
                <a:gd name="connsiteX0" fmla="*/ 14111 w 152400"/>
                <a:gd name="connsiteY0" fmla="*/ 7144 h 28575"/>
                <a:gd name="connsiteX1" fmla="*/ 81739 w 152400"/>
                <a:gd name="connsiteY1" fmla="*/ 8096 h 28575"/>
                <a:gd name="connsiteX2" fmla="*/ 120791 w 152400"/>
                <a:gd name="connsiteY2" fmla="*/ 9049 h 28575"/>
                <a:gd name="connsiteX3" fmla="*/ 147461 w 152400"/>
                <a:gd name="connsiteY3" fmla="*/ 9049 h 28575"/>
                <a:gd name="connsiteX4" fmla="*/ 137936 w 152400"/>
                <a:gd name="connsiteY4" fmla="*/ 19526 h 28575"/>
                <a:gd name="connsiteX5" fmla="*/ 14111 w 152400"/>
                <a:gd name="connsiteY5"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0" h="28575">
                  <a:moveTo>
                    <a:pt x="14111" y="7144"/>
                  </a:moveTo>
                  <a:cubicBezTo>
                    <a:pt x="-18274" y="19526"/>
                    <a:pt x="72214" y="10954"/>
                    <a:pt x="81739" y="8096"/>
                  </a:cubicBezTo>
                  <a:cubicBezTo>
                    <a:pt x="88406" y="29051"/>
                    <a:pt x="95074" y="14764"/>
                    <a:pt x="120791" y="9049"/>
                  </a:cubicBezTo>
                  <a:cubicBezTo>
                    <a:pt x="116981" y="2381"/>
                    <a:pt x="149366" y="45244"/>
                    <a:pt x="147461" y="9049"/>
                  </a:cubicBezTo>
                  <a:cubicBezTo>
                    <a:pt x="143651" y="11906"/>
                    <a:pt x="135079" y="16669"/>
                    <a:pt x="137936" y="19526"/>
                  </a:cubicBezTo>
                  <a:cubicBezTo>
                    <a:pt x="143651" y="13811"/>
                    <a:pt x="14111" y="10001"/>
                    <a:pt x="1411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64" name="Freeform: Shape 3063">
              <a:extLst>
                <a:ext uri="{FF2B5EF4-FFF2-40B4-BE49-F238E27FC236}">
                  <a16:creationId xmlns:a16="http://schemas.microsoft.com/office/drawing/2014/main" xmlns="" id="{0EDBF402-5BB5-4838-81D1-A90299787270}"/>
                </a:ext>
              </a:extLst>
            </p:cNvPr>
            <p:cNvSpPr/>
            <p:nvPr/>
          </p:nvSpPr>
          <p:spPr>
            <a:xfrm>
              <a:off x="7360761" y="2642382"/>
              <a:ext cx="9525" cy="9525"/>
            </a:xfrm>
            <a:custGeom>
              <a:avLst/>
              <a:gdLst>
                <a:gd name="connsiteX0" fmla="*/ 9684 w 9525"/>
                <a:gd name="connsiteY0" fmla="*/ 10330 h 9525"/>
                <a:gd name="connsiteX1" fmla="*/ 9684 w 9525"/>
                <a:gd name="connsiteY1" fmla="*/ 10330 h 9525"/>
              </a:gdLst>
              <a:ahLst/>
              <a:cxnLst>
                <a:cxn ang="0">
                  <a:pos x="connsiteX0" y="connsiteY0"/>
                </a:cxn>
                <a:cxn ang="0">
                  <a:pos x="connsiteX1" y="connsiteY1"/>
                </a:cxn>
              </a:cxnLst>
              <a:rect l="l" t="t" r="r" b="b"/>
              <a:pathLst>
                <a:path w="9525" h="9525">
                  <a:moveTo>
                    <a:pt x="9684" y="10330"/>
                  </a:moveTo>
                  <a:cubicBezTo>
                    <a:pt x="3969" y="3663"/>
                    <a:pt x="9684" y="9378"/>
                    <a:pt x="9684" y="1033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65" name="Freeform: Shape 3064">
              <a:extLst>
                <a:ext uri="{FF2B5EF4-FFF2-40B4-BE49-F238E27FC236}">
                  <a16:creationId xmlns:a16="http://schemas.microsoft.com/office/drawing/2014/main" xmlns="" id="{493B73CB-1B43-483B-BC01-C789012EFAF4}"/>
                </a:ext>
              </a:extLst>
            </p:cNvPr>
            <p:cNvSpPr/>
            <p:nvPr/>
          </p:nvSpPr>
          <p:spPr>
            <a:xfrm>
              <a:off x="7360296" y="2644616"/>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8096"/>
                    <a:pt x="7291" y="8096"/>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66" name="Freeform: Shape 3065">
              <a:extLst>
                <a:ext uri="{FF2B5EF4-FFF2-40B4-BE49-F238E27FC236}">
                  <a16:creationId xmlns:a16="http://schemas.microsoft.com/office/drawing/2014/main" xmlns="" id="{77B61AC8-27F1-4827-B241-4CE44E7AAC09}"/>
                </a:ext>
              </a:extLst>
            </p:cNvPr>
            <p:cNvSpPr/>
            <p:nvPr/>
          </p:nvSpPr>
          <p:spPr>
            <a:xfrm>
              <a:off x="7313771" y="2641335"/>
              <a:ext cx="9525" cy="9525"/>
            </a:xfrm>
            <a:custGeom>
              <a:avLst/>
              <a:gdLst>
                <a:gd name="connsiteX0" fmla="*/ 9049 w 9525"/>
                <a:gd name="connsiteY0" fmla="*/ 7567 h 9525"/>
                <a:gd name="connsiteX1" fmla="*/ 7144 w 9525"/>
                <a:gd name="connsiteY1" fmla="*/ 7567 h 9525"/>
                <a:gd name="connsiteX2" fmla="*/ 9049 w 9525"/>
                <a:gd name="connsiteY2" fmla="*/ 7567 h 9525"/>
              </a:gdLst>
              <a:ahLst/>
              <a:cxnLst>
                <a:cxn ang="0">
                  <a:pos x="connsiteX0" y="connsiteY0"/>
                </a:cxn>
                <a:cxn ang="0">
                  <a:pos x="connsiteX1" y="connsiteY1"/>
                </a:cxn>
                <a:cxn ang="0">
                  <a:pos x="connsiteX2" y="connsiteY2"/>
                </a:cxn>
              </a:cxnLst>
              <a:rect l="l" t="t" r="r" b="b"/>
              <a:pathLst>
                <a:path w="9525" h="9525">
                  <a:moveTo>
                    <a:pt x="9049" y="7567"/>
                  </a:moveTo>
                  <a:cubicBezTo>
                    <a:pt x="9049" y="7567"/>
                    <a:pt x="8096" y="6615"/>
                    <a:pt x="7144" y="7567"/>
                  </a:cubicBezTo>
                  <a:cubicBezTo>
                    <a:pt x="7144" y="8520"/>
                    <a:pt x="9049" y="8520"/>
                    <a:pt x="9049"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67" name="Freeform: Shape 3066">
              <a:extLst>
                <a:ext uri="{FF2B5EF4-FFF2-40B4-BE49-F238E27FC236}">
                  <a16:creationId xmlns:a16="http://schemas.microsoft.com/office/drawing/2014/main" xmlns="" id="{E657B5CA-F17E-4043-8E17-9555B6986D33}"/>
                </a:ext>
              </a:extLst>
            </p:cNvPr>
            <p:cNvSpPr/>
            <p:nvPr/>
          </p:nvSpPr>
          <p:spPr>
            <a:xfrm>
              <a:off x="7312819" y="26436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9049"/>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68" name="Freeform: Shape 3067">
              <a:extLst>
                <a:ext uri="{FF2B5EF4-FFF2-40B4-BE49-F238E27FC236}">
                  <a16:creationId xmlns:a16="http://schemas.microsoft.com/office/drawing/2014/main" xmlns="" id="{4622A9BA-5219-4BA0-9373-BC3C864531C4}"/>
                </a:ext>
              </a:extLst>
            </p:cNvPr>
            <p:cNvSpPr/>
            <p:nvPr/>
          </p:nvSpPr>
          <p:spPr>
            <a:xfrm>
              <a:off x="7248033" y="2639853"/>
              <a:ext cx="76200" cy="19050"/>
            </a:xfrm>
            <a:custGeom>
              <a:avLst/>
              <a:gdLst>
                <a:gd name="connsiteX0" fmla="*/ 7160 w 76200"/>
                <a:gd name="connsiteY0" fmla="*/ 7144 h 19050"/>
                <a:gd name="connsiteX1" fmla="*/ 71930 w 76200"/>
                <a:gd name="connsiteY1" fmla="*/ 12859 h 19050"/>
                <a:gd name="connsiteX2" fmla="*/ 63357 w 76200"/>
                <a:gd name="connsiteY2" fmla="*/ 14764 h 19050"/>
                <a:gd name="connsiteX3" fmla="*/ 7160 w 76200"/>
                <a:gd name="connsiteY3" fmla="*/ 7144 h 19050"/>
              </a:gdLst>
              <a:ahLst/>
              <a:cxnLst>
                <a:cxn ang="0">
                  <a:pos x="connsiteX0" y="connsiteY0"/>
                </a:cxn>
                <a:cxn ang="0">
                  <a:pos x="connsiteX1" y="connsiteY1"/>
                </a:cxn>
                <a:cxn ang="0">
                  <a:pos x="connsiteX2" y="connsiteY2"/>
                </a:cxn>
                <a:cxn ang="0">
                  <a:pos x="connsiteX3" y="connsiteY3"/>
                </a:cxn>
              </a:cxnLst>
              <a:rect l="l" t="t" r="r" b="b"/>
              <a:pathLst>
                <a:path w="76200" h="19050">
                  <a:moveTo>
                    <a:pt x="7160" y="7144"/>
                  </a:moveTo>
                  <a:cubicBezTo>
                    <a:pt x="6207" y="7144"/>
                    <a:pt x="48117" y="20479"/>
                    <a:pt x="71930" y="12859"/>
                  </a:cubicBezTo>
                  <a:cubicBezTo>
                    <a:pt x="62405" y="13811"/>
                    <a:pt x="59547" y="14764"/>
                    <a:pt x="63357" y="14764"/>
                  </a:cubicBezTo>
                  <a:cubicBezTo>
                    <a:pt x="66215" y="8096"/>
                    <a:pt x="6207" y="10954"/>
                    <a:pt x="716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69" name="Freeform: Shape 3068">
              <a:extLst>
                <a:ext uri="{FF2B5EF4-FFF2-40B4-BE49-F238E27FC236}">
                  <a16:creationId xmlns:a16="http://schemas.microsoft.com/office/drawing/2014/main" xmlns="" id="{4E4907FB-94BB-48AC-9E76-609A7407F285}"/>
                </a:ext>
              </a:extLst>
            </p:cNvPr>
            <p:cNvSpPr/>
            <p:nvPr/>
          </p:nvSpPr>
          <p:spPr>
            <a:xfrm>
              <a:off x="7231116" y="2640959"/>
              <a:ext cx="9525" cy="9525"/>
            </a:xfrm>
            <a:custGeom>
              <a:avLst/>
              <a:gdLst>
                <a:gd name="connsiteX0" fmla="*/ 8837 w 9525"/>
                <a:gd name="connsiteY0" fmla="*/ 8896 h 9525"/>
                <a:gd name="connsiteX1" fmla="*/ 8837 w 9525"/>
                <a:gd name="connsiteY1" fmla="*/ 8896 h 9525"/>
              </a:gdLst>
              <a:ahLst/>
              <a:cxnLst>
                <a:cxn ang="0">
                  <a:pos x="connsiteX0" y="connsiteY0"/>
                </a:cxn>
                <a:cxn ang="0">
                  <a:pos x="connsiteX1" y="connsiteY1"/>
                </a:cxn>
              </a:cxnLst>
              <a:rect l="l" t="t" r="r" b="b"/>
              <a:pathLst>
                <a:path w="9525" h="9525">
                  <a:moveTo>
                    <a:pt x="8837" y="8896"/>
                  </a:moveTo>
                  <a:cubicBezTo>
                    <a:pt x="8837" y="4133"/>
                    <a:pt x="5027" y="10800"/>
                    <a:pt x="8837" y="88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70" name="Freeform: Shape 3069">
              <a:extLst>
                <a:ext uri="{FF2B5EF4-FFF2-40B4-BE49-F238E27FC236}">
                  <a16:creationId xmlns:a16="http://schemas.microsoft.com/office/drawing/2014/main" xmlns="" id="{B5E2A836-DB8F-4580-B907-C2CAB54B3164}"/>
                </a:ext>
              </a:extLst>
            </p:cNvPr>
            <p:cNvSpPr/>
            <p:nvPr/>
          </p:nvSpPr>
          <p:spPr>
            <a:xfrm>
              <a:off x="7206139" y="2630626"/>
              <a:ext cx="19050" cy="19050"/>
            </a:xfrm>
            <a:custGeom>
              <a:avLst/>
              <a:gdLst>
                <a:gd name="connsiteX0" fmla="*/ 7144 w 19050"/>
                <a:gd name="connsiteY0" fmla="*/ 13513 h 19050"/>
                <a:gd name="connsiteX1" fmla="*/ 7144 w 19050"/>
                <a:gd name="connsiteY1" fmla="*/ 13513 h 19050"/>
              </a:gdLst>
              <a:ahLst/>
              <a:cxnLst>
                <a:cxn ang="0">
                  <a:pos x="connsiteX0" y="connsiteY0"/>
                </a:cxn>
                <a:cxn ang="0">
                  <a:pos x="connsiteX1" y="connsiteY1"/>
                </a:cxn>
              </a:cxnLst>
              <a:rect l="l" t="t" r="r" b="b"/>
              <a:pathLst>
                <a:path w="19050" h="19050">
                  <a:moveTo>
                    <a:pt x="7144" y="13513"/>
                  </a:moveTo>
                  <a:cubicBezTo>
                    <a:pt x="23336" y="-1727"/>
                    <a:pt x="12859" y="15418"/>
                    <a:pt x="7144" y="1351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71" name="Freeform: Shape 3070">
              <a:extLst>
                <a:ext uri="{FF2B5EF4-FFF2-40B4-BE49-F238E27FC236}">
                  <a16:creationId xmlns:a16="http://schemas.microsoft.com/office/drawing/2014/main" xmlns="" id="{DD5A8FAA-C483-43B9-A857-DE46F93E51DF}"/>
                </a:ext>
              </a:extLst>
            </p:cNvPr>
            <p:cNvSpPr/>
            <p:nvPr/>
          </p:nvSpPr>
          <p:spPr>
            <a:xfrm>
              <a:off x="7203281" y="2639536"/>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8096" y="5556"/>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72" name="Freeform: Shape 3071">
              <a:extLst>
                <a:ext uri="{FF2B5EF4-FFF2-40B4-BE49-F238E27FC236}">
                  <a16:creationId xmlns:a16="http://schemas.microsoft.com/office/drawing/2014/main" xmlns="" id="{DE876B08-5182-44CD-8EA6-3D09A03A92EA}"/>
                </a:ext>
              </a:extLst>
            </p:cNvPr>
            <p:cNvSpPr/>
            <p:nvPr/>
          </p:nvSpPr>
          <p:spPr>
            <a:xfrm>
              <a:off x="7786724" y="2707481"/>
              <a:ext cx="9525" cy="9525"/>
            </a:xfrm>
            <a:custGeom>
              <a:avLst/>
              <a:gdLst>
                <a:gd name="connsiteX0" fmla="*/ 9488 w 9525"/>
                <a:gd name="connsiteY0" fmla="*/ 7144 h 9525"/>
                <a:gd name="connsiteX1" fmla="*/ 9488 w 9525"/>
                <a:gd name="connsiteY1" fmla="*/ 7144 h 9525"/>
              </a:gdLst>
              <a:ahLst/>
              <a:cxnLst>
                <a:cxn ang="0">
                  <a:pos x="connsiteX0" y="connsiteY0"/>
                </a:cxn>
                <a:cxn ang="0">
                  <a:pos x="connsiteX1" y="connsiteY1"/>
                </a:cxn>
              </a:cxnLst>
              <a:rect l="l" t="t" r="r" b="b"/>
              <a:pathLst>
                <a:path w="9525" h="9525">
                  <a:moveTo>
                    <a:pt x="9488" y="7144"/>
                  </a:moveTo>
                  <a:cubicBezTo>
                    <a:pt x="8536" y="7144"/>
                    <a:pt x="4726" y="9049"/>
                    <a:pt x="948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73" name="Freeform: Shape 3072">
              <a:extLst>
                <a:ext uri="{FF2B5EF4-FFF2-40B4-BE49-F238E27FC236}">
                  <a16:creationId xmlns:a16="http://schemas.microsoft.com/office/drawing/2014/main" xmlns="" id="{3D7B1E1F-2A70-4568-B9B2-F05FD6506710}"/>
                </a:ext>
              </a:extLst>
            </p:cNvPr>
            <p:cNvSpPr/>
            <p:nvPr/>
          </p:nvSpPr>
          <p:spPr>
            <a:xfrm>
              <a:off x="7780496" y="2696051"/>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3811" y="26194"/>
                    <a:pt x="10001" y="1476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74" name="Freeform: Shape 3073">
              <a:extLst>
                <a:ext uri="{FF2B5EF4-FFF2-40B4-BE49-F238E27FC236}">
                  <a16:creationId xmlns:a16="http://schemas.microsoft.com/office/drawing/2014/main" xmlns="" id="{AF438C46-0A50-4546-83E3-365AC4990530}"/>
                </a:ext>
              </a:extLst>
            </p:cNvPr>
            <p:cNvSpPr/>
            <p:nvPr/>
          </p:nvSpPr>
          <p:spPr>
            <a:xfrm>
              <a:off x="7777215" y="2700813"/>
              <a:ext cx="9525" cy="19050"/>
            </a:xfrm>
            <a:custGeom>
              <a:avLst/>
              <a:gdLst>
                <a:gd name="connsiteX0" fmla="*/ 7567 w 9525"/>
                <a:gd name="connsiteY0" fmla="*/ 11906 h 19050"/>
                <a:gd name="connsiteX1" fmla="*/ 7567 w 9525"/>
                <a:gd name="connsiteY1" fmla="*/ 7144 h 19050"/>
                <a:gd name="connsiteX2" fmla="*/ 7567 w 9525"/>
                <a:gd name="connsiteY2" fmla="*/ 11906 h 19050"/>
              </a:gdLst>
              <a:ahLst/>
              <a:cxnLst>
                <a:cxn ang="0">
                  <a:pos x="connsiteX0" y="connsiteY0"/>
                </a:cxn>
                <a:cxn ang="0">
                  <a:pos x="connsiteX1" y="connsiteY1"/>
                </a:cxn>
                <a:cxn ang="0">
                  <a:pos x="connsiteX2" y="connsiteY2"/>
                </a:cxn>
              </a:cxnLst>
              <a:rect l="l" t="t" r="r" b="b"/>
              <a:pathLst>
                <a:path w="9525" h="19050">
                  <a:moveTo>
                    <a:pt x="7567" y="11906"/>
                  </a:moveTo>
                  <a:cubicBezTo>
                    <a:pt x="7567" y="10001"/>
                    <a:pt x="8520" y="9049"/>
                    <a:pt x="7567" y="7144"/>
                  </a:cubicBezTo>
                  <a:cubicBezTo>
                    <a:pt x="7567" y="9049"/>
                    <a:pt x="6615" y="10954"/>
                    <a:pt x="7567" y="1190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75" name="Freeform: Shape 3074">
              <a:extLst>
                <a:ext uri="{FF2B5EF4-FFF2-40B4-BE49-F238E27FC236}">
                  <a16:creationId xmlns:a16="http://schemas.microsoft.com/office/drawing/2014/main" xmlns="" id="{178EB9AC-4325-412A-9188-F6B5422EB330}"/>
                </a:ext>
              </a:extLst>
            </p:cNvPr>
            <p:cNvSpPr/>
            <p:nvPr/>
          </p:nvSpPr>
          <p:spPr>
            <a:xfrm>
              <a:off x="7774305" y="2705682"/>
              <a:ext cx="9525" cy="9525"/>
            </a:xfrm>
            <a:custGeom>
              <a:avLst/>
              <a:gdLst>
                <a:gd name="connsiteX0" fmla="*/ 8573 w 9525"/>
                <a:gd name="connsiteY0" fmla="*/ 7990 h 9525"/>
                <a:gd name="connsiteX1" fmla="*/ 8573 w 9525"/>
                <a:gd name="connsiteY1" fmla="*/ 7990 h 9525"/>
              </a:gdLst>
              <a:ahLst/>
              <a:cxnLst>
                <a:cxn ang="0">
                  <a:pos x="connsiteX0" y="connsiteY0"/>
                </a:cxn>
                <a:cxn ang="0">
                  <a:pos x="connsiteX1" y="connsiteY1"/>
                </a:cxn>
              </a:cxnLst>
              <a:rect l="l" t="t" r="r" b="b"/>
              <a:pathLst>
                <a:path w="9525" h="9525">
                  <a:moveTo>
                    <a:pt x="8573" y="7990"/>
                  </a:moveTo>
                  <a:cubicBezTo>
                    <a:pt x="6667" y="7990"/>
                    <a:pt x="6667" y="6086"/>
                    <a:pt x="8573"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76" name="Freeform: Shape 3075">
              <a:extLst>
                <a:ext uri="{FF2B5EF4-FFF2-40B4-BE49-F238E27FC236}">
                  <a16:creationId xmlns:a16="http://schemas.microsoft.com/office/drawing/2014/main" xmlns="" id="{0A6D447C-8133-4D6E-A536-D85B08E45183}"/>
                </a:ext>
              </a:extLst>
            </p:cNvPr>
            <p:cNvSpPr/>
            <p:nvPr/>
          </p:nvSpPr>
          <p:spPr>
            <a:xfrm>
              <a:off x="7767690" y="270652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8096"/>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77" name="Freeform: Shape 3076">
              <a:extLst>
                <a:ext uri="{FF2B5EF4-FFF2-40B4-BE49-F238E27FC236}">
                  <a16:creationId xmlns:a16="http://schemas.microsoft.com/office/drawing/2014/main" xmlns="" id="{6D4CEC99-A3E1-4A0B-BB7C-05B5921C4DAE}"/>
                </a:ext>
              </a:extLst>
            </p:cNvPr>
            <p:cNvSpPr/>
            <p:nvPr/>
          </p:nvSpPr>
          <p:spPr>
            <a:xfrm>
              <a:off x="7764304" y="2696927"/>
              <a:ext cx="19050" cy="19050"/>
            </a:xfrm>
            <a:custGeom>
              <a:avLst/>
              <a:gdLst>
                <a:gd name="connsiteX0" fmla="*/ 7144 w 19050"/>
                <a:gd name="connsiteY0" fmla="*/ 16745 h 19050"/>
                <a:gd name="connsiteX1" fmla="*/ 7144 w 19050"/>
                <a:gd name="connsiteY1" fmla="*/ 16745 h 19050"/>
              </a:gdLst>
              <a:ahLst/>
              <a:cxnLst>
                <a:cxn ang="0">
                  <a:pos x="connsiteX0" y="connsiteY0"/>
                </a:cxn>
                <a:cxn ang="0">
                  <a:pos x="connsiteX1" y="connsiteY1"/>
                </a:cxn>
              </a:cxnLst>
              <a:rect l="l" t="t" r="r" b="b"/>
              <a:pathLst>
                <a:path w="19050" h="19050">
                  <a:moveTo>
                    <a:pt x="7144" y="16745"/>
                  </a:moveTo>
                  <a:cubicBezTo>
                    <a:pt x="9049" y="21508"/>
                    <a:pt x="22384" y="-7067"/>
                    <a:pt x="7144" y="1674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78" name="Freeform: Shape 3077">
              <a:extLst>
                <a:ext uri="{FF2B5EF4-FFF2-40B4-BE49-F238E27FC236}">
                  <a16:creationId xmlns:a16="http://schemas.microsoft.com/office/drawing/2014/main" xmlns="" id="{E48BE3F5-A718-434C-9079-B75E2A78071B}"/>
                </a:ext>
              </a:extLst>
            </p:cNvPr>
            <p:cNvSpPr/>
            <p:nvPr/>
          </p:nvSpPr>
          <p:spPr>
            <a:xfrm>
              <a:off x="7768114" y="2705814"/>
              <a:ext cx="9525" cy="9525"/>
            </a:xfrm>
            <a:custGeom>
              <a:avLst/>
              <a:gdLst>
                <a:gd name="connsiteX0" fmla="*/ 7144 w 9525"/>
                <a:gd name="connsiteY0" fmla="*/ 7858 h 9525"/>
                <a:gd name="connsiteX1" fmla="*/ 8096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8096" y="7858"/>
                    <a:pt x="8096" y="7858"/>
                  </a:cubicBezTo>
                  <a:cubicBezTo>
                    <a:pt x="8096"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79" name="Freeform: Shape 3078">
              <a:extLst>
                <a:ext uri="{FF2B5EF4-FFF2-40B4-BE49-F238E27FC236}">
                  <a16:creationId xmlns:a16="http://schemas.microsoft.com/office/drawing/2014/main" xmlns="" id="{6322E22F-E1BD-42D1-BB8C-6BDD5078743F}"/>
                </a:ext>
              </a:extLst>
            </p:cNvPr>
            <p:cNvSpPr/>
            <p:nvPr/>
          </p:nvSpPr>
          <p:spPr>
            <a:xfrm>
              <a:off x="7771924" y="2703763"/>
              <a:ext cx="9525" cy="9525"/>
            </a:xfrm>
            <a:custGeom>
              <a:avLst/>
              <a:gdLst>
                <a:gd name="connsiteX0" fmla="*/ 7144 w 9525"/>
                <a:gd name="connsiteY0" fmla="*/ 9909 h 9525"/>
                <a:gd name="connsiteX1" fmla="*/ 7144 w 9525"/>
                <a:gd name="connsiteY1" fmla="*/ 9909 h 9525"/>
              </a:gdLst>
              <a:ahLst/>
              <a:cxnLst>
                <a:cxn ang="0">
                  <a:pos x="connsiteX0" y="connsiteY0"/>
                </a:cxn>
                <a:cxn ang="0">
                  <a:pos x="connsiteX1" y="connsiteY1"/>
                </a:cxn>
              </a:cxnLst>
              <a:rect l="l" t="t" r="r" b="b"/>
              <a:pathLst>
                <a:path w="9525" h="9525">
                  <a:moveTo>
                    <a:pt x="7144" y="9909"/>
                  </a:moveTo>
                  <a:cubicBezTo>
                    <a:pt x="8096" y="8956"/>
                    <a:pt x="9049" y="4194"/>
                    <a:pt x="7144" y="990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80" name="Freeform: Shape 3079">
              <a:extLst>
                <a:ext uri="{FF2B5EF4-FFF2-40B4-BE49-F238E27FC236}">
                  <a16:creationId xmlns:a16="http://schemas.microsoft.com/office/drawing/2014/main" xmlns="" id="{D2C83208-EBDF-4DEA-A255-5D5D3D27D08D}"/>
                </a:ext>
              </a:extLst>
            </p:cNvPr>
            <p:cNvSpPr/>
            <p:nvPr/>
          </p:nvSpPr>
          <p:spPr>
            <a:xfrm>
              <a:off x="7756248" y="2698140"/>
              <a:ext cx="9525" cy="19050"/>
            </a:xfrm>
            <a:custGeom>
              <a:avLst/>
              <a:gdLst>
                <a:gd name="connsiteX0" fmla="*/ 9485 w 9525"/>
                <a:gd name="connsiteY0" fmla="*/ 16485 h 19050"/>
                <a:gd name="connsiteX1" fmla="*/ 9485 w 9525"/>
                <a:gd name="connsiteY1" fmla="*/ 16485 h 19050"/>
              </a:gdLst>
              <a:ahLst/>
              <a:cxnLst>
                <a:cxn ang="0">
                  <a:pos x="connsiteX0" y="connsiteY0"/>
                </a:cxn>
                <a:cxn ang="0">
                  <a:pos x="connsiteX1" y="connsiteY1"/>
                </a:cxn>
              </a:cxnLst>
              <a:rect l="l" t="t" r="r" b="b"/>
              <a:pathLst>
                <a:path w="9525" h="19050">
                  <a:moveTo>
                    <a:pt x="9485" y="16485"/>
                  </a:moveTo>
                  <a:cubicBezTo>
                    <a:pt x="10437" y="2197"/>
                    <a:pt x="3770" y="6007"/>
                    <a:pt x="9485" y="1648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81" name="Freeform: Shape 3080">
              <a:extLst>
                <a:ext uri="{FF2B5EF4-FFF2-40B4-BE49-F238E27FC236}">
                  <a16:creationId xmlns:a16="http://schemas.microsoft.com/office/drawing/2014/main" xmlns="" id="{89786DF0-F052-4F23-BD20-814C634BCB50}"/>
                </a:ext>
              </a:extLst>
            </p:cNvPr>
            <p:cNvSpPr/>
            <p:nvPr/>
          </p:nvSpPr>
          <p:spPr>
            <a:xfrm>
              <a:off x="7751921" y="269319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8096"/>
                  </a:cubicBezTo>
                  <a:cubicBezTo>
                    <a:pt x="8096"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82" name="Freeform: Shape 3081">
              <a:extLst>
                <a:ext uri="{FF2B5EF4-FFF2-40B4-BE49-F238E27FC236}">
                  <a16:creationId xmlns:a16="http://schemas.microsoft.com/office/drawing/2014/main" xmlns="" id="{B8826D93-0C3F-4CC6-AE96-C196C3FD6CFE}"/>
                </a:ext>
              </a:extLst>
            </p:cNvPr>
            <p:cNvSpPr/>
            <p:nvPr/>
          </p:nvSpPr>
          <p:spPr>
            <a:xfrm>
              <a:off x="7739539" y="2695420"/>
              <a:ext cx="19050" cy="19050"/>
            </a:xfrm>
            <a:custGeom>
              <a:avLst/>
              <a:gdLst>
                <a:gd name="connsiteX0" fmla="*/ 7144 w 19050"/>
                <a:gd name="connsiteY0" fmla="*/ 14442 h 19050"/>
                <a:gd name="connsiteX1" fmla="*/ 7144 w 19050"/>
                <a:gd name="connsiteY1" fmla="*/ 14442 h 19050"/>
              </a:gdLst>
              <a:ahLst/>
              <a:cxnLst>
                <a:cxn ang="0">
                  <a:pos x="connsiteX0" y="connsiteY0"/>
                </a:cxn>
                <a:cxn ang="0">
                  <a:pos x="connsiteX1" y="connsiteY1"/>
                </a:cxn>
              </a:cxnLst>
              <a:rect l="l" t="t" r="r" b="b"/>
              <a:pathLst>
                <a:path w="19050" h="19050">
                  <a:moveTo>
                    <a:pt x="7144" y="14442"/>
                  </a:moveTo>
                  <a:cubicBezTo>
                    <a:pt x="26194" y="7774"/>
                    <a:pt x="17621" y="2059"/>
                    <a:pt x="7144" y="1444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83" name="Freeform: Shape 3082">
              <a:extLst>
                <a:ext uri="{FF2B5EF4-FFF2-40B4-BE49-F238E27FC236}">
                  <a16:creationId xmlns:a16="http://schemas.microsoft.com/office/drawing/2014/main" xmlns="" id="{05BF730D-D06E-4769-B0D3-098A53705E28}"/>
                </a:ext>
              </a:extLst>
            </p:cNvPr>
            <p:cNvSpPr/>
            <p:nvPr/>
          </p:nvSpPr>
          <p:spPr>
            <a:xfrm>
              <a:off x="7737916" y="2693629"/>
              <a:ext cx="9525" cy="9525"/>
            </a:xfrm>
            <a:custGeom>
              <a:avLst/>
              <a:gdLst>
                <a:gd name="connsiteX0" fmla="*/ 7815 w 9525"/>
                <a:gd name="connsiteY0" fmla="*/ 9565 h 9525"/>
                <a:gd name="connsiteX1" fmla="*/ 7815 w 9525"/>
                <a:gd name="connsiteY1" fmla="*/ 9565 h 9525"/>
              </a:gdLst>
              <a:ahLst/>
              <a:cxnLst>
                <a:cxn ang="0">
                  <a:pos x="connsiteX0" y="connsiteY0"/>
                </a:cxn>
                <a:cxn ang="0">
                  <a:pos x="connsiteX1" y="connsiteY1"/>
                </a:cxn>
              </a:cxnLst>
              <a:rect l="l" t="t" r="r" b="b"/>
              <a:pathLst>
                <a:path w="9525" h="9525">
                  <a:moveTo>
                    <a:pt x="7815" y="9565"/>
                  </a:moveTo>
                  <a:cubicBezTo>
                    <a:pt x="5909" y="2898"/>
                    <a:pt x="8767" y="12423"/>
                    <a:pt x="7815" y="956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84" name="Freeform: Shape 3083">
              <a:extLst>
                <a:ext uri="{FF2B5EF4-FFF2-40B4-BE49-F238E27FC236}">
                  <a16:creationId xmlns:a16="http://schemas.microsoft.com/office/drawing/2014/main" xmlns="" id="{5CA7D927-95EC-4B16-8108-E6ED952C7358}"/>
                </a:ext>
              </a:extLst>
            </p:cNvPr>
            <p:cNvSpPr/>
            <p:nvPr/>
          </p:nvSpPr>
          <p:spPr>
            <a:xfrm>
              <a:off x="7728694" y="2697104"/>
              <a:ext cx="9525" cy="19050"/>
            </a:xfrm>
            <a:custGeom>
              <a:avLst/>
              <a:gdLst>
                <a:gd name="connsiteX0" fmla="*/ 10368 w 9525"/>
                <a:gd name="connsiteY0" fmla="*/ 13710 h 19050"/>
                <a:gd name="connsiteX1" fmla="*/ 10368 w 9525"/>
                <a:gd name="connsiteY1" fmla="*/ 13710 h 19050"/>
              </a:gdLst>
              <a:ahLst/>
              <a:cxnLst>
                <a:cxn ang="0">
                  <a:pos x="connsiteX0" y="connsiteY0"/>
                </a:cxn>
                <a:cxn ang="0">
                  <a:pos x="connsiteX1" y="connsiteY1"/>
                </a:cxn>
              </a:cxnLst>
              <a:rect l="l" t="t" r="r" b="b"/>
              <a:pathLst>
                <a:path w="9525" h="19050">
                  <a:moveTo>
                    <a:pt x="10368" y="13710"/>
                  </a:moveTo>
                  <a:cubicBezTo>
                    <a:pt x="6558" y="-1530"/>
                    <a:pt x="5606" y="14663"/>
                    <a:pt x="10368" y="1371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85" name="Freeform: Shape 3084">
              <a:extLst>
                <a:ext uri="{FF2B5EF4-FFF2-40B4-BE49-F238E27FC236}">
                  <a16:creationId xmlns:a16="http://schemas.microsoft.com/office/drawing/2014/main" xmlns="" id="{E36C7C24-6F15-4B28-AC79-7B711C26E008}"/>
                </a:ext>
              </a:extLst>
            </p:cNvPr>
            <p:cNvSpPr/>
            <p:nvPr/>
          </p:nvSpPr>
          <p:spPr>
            <a:xfrm>
              <a:off x="7735729" y="2702718"/>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7144" y="8096"/>
                    <a:pt x="7144" y="7144"/>
                  </a:cubicBezTo>
                  <a:cubicBezTo>
                    <a:pt x="8096" y="9049"/>
                    <a:pt x="8096" y="10001"/>
                    <a:pt x="9049"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86" name="Freeform: Shape 3085">
              <a:extLst>
                <a:ext uri="{FF2B5EF4-FFF2-40B4-BE49-F238E27FC236}">
                  <a16:creationId xmlns:a16="http://schemas.microsoft.com/office/drawing/2014/main" xmlns="" id="{0C45D055-FF8C-436E-9277-B1CF51F256B5}"/>
                </a:ext>
              </a:extLst>
            </p:cNvPr>
            <p:cNvSpPr/>
            <p:nvPr/>
          </p:nvSpPr>
          <p:spPr>
            <a:xfrm>
              <a:off x="7723346" y="269605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87" name="Freeform: Shape 3086">
              <a:extLst>
                <a:ext uri="{FF2B5EF4-FFF2-40B4-BE49-F238E27FC236}">
                  <a16:creationId xmlns:a16="http://schemas.microsoft.com/office/drawing/2014/main" xmlns="" id="{62D2111D-9BE2-4D59-AA39-D914D5D975AE}"/>
                </a:ext>
              </a:extLst>
            </p:cNvPr>
            <p:cNvSpPr/>
            <p:nvPr/>
          </p:nvSpPr>
          <p:spPr>
            <a:xfrm>
              <a:off x="7723134" y="2702718"/>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8096"/>
                    <a:pt x="9260" y="8096"/>
                    <a:pt x="926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88" name="Freeform: Shape 3087">
              <a:extLst>
                <a:ext uri="{FF2B5EF4-FFF2-40B4-BE49-F238E27FC236}">
                  <a16:creationId xmlns:a16="http://schemas.microsoft.com/office/drawing/2014/main" xmlns="" id="{D6574BD2-6E9A-4ADE-A41D-979C52776D7E}"/>
                </a:ext>
              </a:extLst>
            </p:cNvPr>
            <p:cNvSpPr/>
            <p:nvPr/>
          </p:nvSpPr>
          <p:spPr>
            <a:xfrm>
              <a:off x="7637621" y="2688632"/>
              <a:ext cx="95250" cy="28575"/>
            </a:xfrm>
            <a:custGeom>
              <a:avLst/>
              <a:gdLst>
                <a:gd name="connsiteX0" fmla="*/ 7144 w 95250"/>
                <a:gd name="connsiteY0" fmla="*/ 12658 h 28575"/>
                <a:gd name="connsiteX1" fmla="*/ 90964 w 95250"/>
                <a:gd name="connsiteY1" fmla="*/ 19325 h 28575"/>
                <a:gd name="connsiteX2" fmla="*/ 90011 w 95250"/>
                <a:gd name="connsiteY2" fmla="*/ 12658 h 28575"/>
                <a:gd name="connsiteX3" fmla="*/ 7144 w 95250"/>
                <a:gd name="connsiteY3" fmla="*/ 12658 h 28575"/>
              </a:gdLst>
              <a:ahLst/>
              <a:cxnLst>
                <a:cxn ang="0">
                  <a:pos x="connsiteX0" y="connsiteY0"/>
                </a:cxn>
                <a:cxn ang="0">
                  <a:pos x="connsiteX1" y="connsiteY1"/>
                </a:cxn>
                <a:cxn ang="0">
                  <a:pos x="connsiteX2" y="connsiteY2"/>
                </a:cxn>
                <a:cxn ang="0">
                  <a:pos x="connsiteX3" y="connsiteY3"/>
                </a:cxn>
              </a:cxnLst>
              <a:rect l="l" t="t" r="r" b="b"/>
              <a:pathLst>
                <a:path w="95250" h="28575">
                  <a:moveTo>
                    <a:pt x="7144" y="12658"/>
                  </a:moveTo>
                  <a:cubicBezTo>
                    <a:pt x="9049" y="39328"/>
                    <a:pt x="86201" y="17420"/>
                    <a:pt x="90964" y="19325"/>
                  </a:cubicBezTo>
                  <a:cubicBezTo>
                    <a:pt x="86201" y="16468"/>
                    <a:pt x="86201" y="14563"/>
                    <a:pt x="90011" y="12658"/>
                  </a:cubicBezTo>
                  <a:cubicBezTo>
                    <a:pt x="47149" y="-2582"/>
                    <a:pt x="29051" y="19325"/>
                    <a:pt x="7144" y="126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89" name="Freeform: Shape 3088">
              <a:extLst>
                <a:ext uri="{FF2B5EF4-FFF2-40B4-BE49-F238E27FC236}">
                  <a16:creationId xmlns:a16="http://schemas.microsoft.com/office/drawing/2014/main" xmlns="" id="{04BAA98D-C1C0-43DF-A85C-97BA2978E16B}"/>
                </a:ext>
              </a:extLst>
            </p:cNvPr>
            <p:cNvSpPr/>
            <p:nvPr/>
          </p:nvSpPr>
          <p:spPr>
            <a:xfrm>
              <a:off x="7646946" y="2689779"/>
              <a:ext cx="9525" cy="9525"/>
            </a:xfrm>
            <a:custGeom>
              <a:avLst/>
              <a:gdLst>
                <a:gd name="connsiteX0" fmla="*/ 7344 w 9525"/>
                <a:gd name="connsiteY0" fmla="*/ 8653 h 9525"/>
                <a:gd name="connsiteX1" fmla="*/ 7344 w 9525"/>
                <a:gd name="connsiteY1" fmla="*/ 8653 h 9525"/>
              </a:gdLst>
              <a:ahLst/>
              <a:cxnLst>
                <a:cxn ang="0">
                  <a:pos x="connsiteX0" y="connsiteY0"/>
                </a:cxn>
                <a:cxn ang="0">
                  <a:pos x="connsiteX1" y="connsiteY1"/>
                </a:cxn>
              </a:cxnLst>
              <a:rect l="l" t="t" r="r" b="b"/>
              <a:pathLst>
                <a:path w="9525" h="9525">
                  <a:moveTo>
                    <a:pt x="7344" y="8653"/>
                  </a:moveTo>
                  <a:cubicBezTo>
                    <a:pt x="9249" y="5795"/>
                    <a:pt x="6392" y="7701"/>
                    <a:pt x="734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90" name="Freeform: Shape 3089">
              <a:extLst>
                <a:ext uri="{FF2B5EF4-FFF2-40B4-BE49-F238E27FC236}">
                  <a16:creationId xmlns:a16="http://schemas.microsoft.com/office/drawing/2014/main" xmlns="" id="{56852EDD-1262-41B0-8170-C0DED21485C0}"/>
                </a:ext>
              </a:extLst>
            </p:cNvPr>
            <p:cNvSpPr/>
            <p:nvPr/>
          </p:nvSpPr>
          <p:spPr>
            <a:xfrm>
              <a:off x="7636907" y="2694146"/>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91" name="Freeform: Shape 3090">
              <a:extLst>
                <a:ext uri="{FF2B5EF4-FFF2-40B4-BE49-F238E27FC236}">
                  <a16:creationId xmlns:a16="http://schemas.microsoft.com/office/drawing/2014/main" xmlns="" id="{05DBC3E3-43B7-459D-ADAA-00A7F5F2D5B9}"/>
                </a:ext>
              </a:extLst>
            </p:cNvPr>
            <p:cNvSpPr/>
            <p:nvPr/>
          </p:nvSpPr>
          <p:spPr>
            <a:xfrm>
              <a:off x="7655825" y="2705152"/>
              <a:ext cx="9525" cy="9525"/>
            </a:xfrm>
            <a:custGeom>
              <a:avLst/>
              <a:gdLst>
                <a:gd name="connsiteX0" fmla="*/ 7990 w 9525"/>
                <a:gd name="connsiteY0" fmla="*/ 7567 h 9525"/>
                <a:gd name="connsiteX1" fmla="*/ 7990 w 9525"/>
                <a:gd name="connsiteY1" fmla="*/ 7567 h 9525"/>
              </a:gdLst>
              <a:ahLst/>
              <a:cxnLst>
                <a:cxn ang="0">
                  <a:pos x="connsiteX0" y="connsiteY0"/>
                </a:cxn>
                <a:cxn ang="0">
                  <a:pos x="connsiteX1" y="connsiteY1"/>
                </a:cxn>
              </a:cxnLst>
              <a:rect l="l" t="t" r="r" b="b"/>
              <a:pathLst>
                <a:path w="9525" h="9525">
                  <a:moveTo>
                    <a:pt x="7990" y="7567"/>
                  </a:moveTo>
                  <a:cubicBezTo>
                    <a:pt x="7990" y="7567"/>
                    <a:pt x="6085" y="6615"/>
                    <a:pt x="7990"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92" name="Freeform: Shape 3091">
              <a:extLst>
                <a:ext uri="{FF2B5EF4-FFF2-40B4-BE49-F238E27FC236}">
                  <a16:creationId xmlns:a16="http://schemas.microsoft.com/office/drawing/2014/main" xmlns="" id="{AE8A9237-AF22-4C40-93B3-F7BB0C8704A1}"/>
                </a:ext>
              </a:extLst>
            </p:cNvPr>
            <p:cNvSpPr/>
            <p:nvPr/>
          </p:nvSpPr>
          <p:spPr>
            <a:xfrm>
              <a:off x="7659529" y="2690336"/>
              <a:ext cx="9525" cy="9525"/>
            </a:xfrm>
            <a:custGeom>
              <a:avLst/>
              <a:gdLst>
                <a:gd name="connsiteX0" fmla="*/ 7144 w 9525"/>
                <a:gd name="connsiteY0" fmla="*/ 7144 h 9525"/>
                <a:gd name="connsiteX1" fmla="*/ 10001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10001" y="10954"/>
                  </a:cubicBezTo>
                  <a:cubicBezTo>
                    <a:pt x="9049" y="10001"/>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93" name="Freeform: Shape 3092">
              <a:extLst>
                <a:ext uri="{FF2B5EF4-FFF2-40B4-BE49-F238E27FC236}">
                  <a16:creationId xmlns:a16="http://schemas.microsoft.com/office/drawing/2014/main" xmlns="" id="{755F4614-F692-488B-8C44-591D8A6DED1A}"/>
                </a:ext>
              </a:extLst>
            </p:cNvPr>
            <p:cNvSpPr/>
            <p:nvPr/>
          </p:nvSpPr>
          <p:spPr>
            <a:xfrm>
              <a:off x="7679137" y="2691288"/>
              <a:ext cx="9525" cy="9525"/>
            </a:xfrm>
            <a:custGeom>
              <a:avLst/>
              <a:gdLst>
                <a:gd name="connsiteX0" fmla="*/ 7538 w 9525"/>
                <a:gd name="connsiteY0" fmla="*/ 10001 h 9525"/>
                <a:gd name="connsiteX1" fmla="*/ 8491 w 9525"/>
                <a:gd name="connsiteY1" fmla="*/ 7144 h 9525"/>
                <a:gd name="connsiteX2" fmla="*/ 7538 w 9525"/>
                <a:gd name="connsiteY2" fmla="*/ 10001 h 9525"/>
              </a:gdLst>
              <a:ahLst/>
              <a:cxnLst>
                <a:cxn ang="0">
                  <a:pos x="connsiteX0" y="connsiteY0"/>
                </a:cxn>
                <a:cxn ang="0">
                  <a:pos x="connsiteX1" y="connsiteY1"/>
                </a:cxn>
                <a:cxn ang="0">
                  <a:pos x="connsiteX2" y="connsiteY2"/>
                </a:cxn>
              </a:cxnLst>
              <a:rect l="l" t="t" r="r" b="b"/>
              <a:pathLst>
                <a:path w="9525" h="9525">
                  <a:moveTo>
                    <a:pt x="7538" y="10001"/>
                  </a:moveTo>
                  <a:cubicBezTo>
                    <a:pt x="8491" y="9049"/>
                    <a:pt x="7538" y="8096"/>
                    <a:pt x="8491" y="7144"/>
                  </a:cubicBezTo>
                  <a:cubicBezTo>
                    <a:pt x="7538" y="8096"/>
                    <a:pt x="6586" y="9049"/>
                    <a:pt x="7538"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94" name="Freeform: Shape 3093">
              <a:extLst>
                <a:ext uri="{FF2B5EF4-FFF2-40B4-BE49-F238E27FC236}">
                  <a16:creationId xmlns:a16="http://schemas.microsoft.com/office/drawing/2014/main" xmlns="" id="{65A72652-1C5A-40C5-90B2-E56256B9C2C3}"/>
                </a:ext>
              </a:extLst>
            </p:cNvPr>
            <p:cNvSpPr/>
            <p:nvPr/>
          </p:nvSpPr>
          <p:spPr>
            <a:xfrm>
              <a:off x="7639067" y="2691288"/>
              <a:ext cx="9525" cy="9525"/>
            </a:xfrm>
            <a:custGeom>
              <a:avLst/>
              <a:gdLst>
                <a:gd name="connsiteX0" fmla="*/ 11414 w 9525"/>
                <a:gd name="connsiteY0" fmla="*/ 7144 h 9525"/>
                <a:gd name="connsiteX1" fmla="*/ 11414 w 9525"/>
                <a:gd name="connsiteY1" fmla="*/ 7144 h 9525"/>
              </a:gdLst>
              <a:ahLst/>
              <a:cxnLst>
                <a:cxn ang="0">
                  <a:pos x="connsiteX0" y="connsiteY0"/>
                </a:cxn>
                <a:cxn ang="0">
                  <a:pos x="connsiteX1" y="connsiteY1"/>
                </a:cxn>
              </a:cxnLst>
              <a:rect l="l" t="t" r="r" b="b"/>
              <a:pathLst>
                <a:path w="9525" h="9525">
                  <a:moveTo>
                    <a:pt x="11414" y="7144"/>
                  </a:moveTo>
                  <a:cubicBezTo>
                    <a:pt x="9508" y="7144"/>
                    <a:pt x="2841" y="10954"/>
                    <a:pt x="114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95" name="Freeform: Shape 3094">
              <a:extLst>
                <a:ext uri="{FF2B5EF4-FFF2-40B4-BE49-F238E27FC236}">
                  <a16:creationId xmlns:a16="http://schemas.microsoft.com/office/drawing/2014/main" xmlns="" id="{BA58B354-77C6-46D0-BEB5-F14717E1C69F}"/>
                </a:ext>
              </a:extLst>
            </p:cNvPr>
            <p:cNvSpPr/>
            <p:nvPr/>
          </p:nvSpPr>
          <p:spPr>
            <a:xfrm>
              <a:off x="7590732" y="2695042"/>
              <a:ext cx="57150" cy="28575"/>
            </a:xfrm>
            <a:custGeom>
              <a:avLst/>
              <a:gdLst>
                <a:gd name="connsiteX0" fmla="*/ 7361 w 57150"/>
                <a:gd name="connsiteY0" fmla="*/ 19582 h 28575"/>
                <a:gd name="connsiteX1" fmla="*/ 51176 w 57150"/>
                <a:gd name="connsiteY1" fmla="*/ 7200 h 28575"/>
                <a:gd name="connsiteX2" fmla="*/ 7361 w 57150"/>
                <a:gd name="connsiteY2" fmla="*/ 19582 h 28575"/>
              </a:gdLst>
              <a:ahLst/>
              <a:cxnLst>
                <a:cxn ang="0">
                  <a:pos x="connsiteX0" y="connsiteY0"/>
                </a:cxn>
                <a:cxn ang="0">
                  <a:pos x="connsiteX1" y="connsiteY1"/>
                </a:cxn>
                <a:cxn ang="0">
                  <a:pos x="connsiteX2" y="connsiteY2"/>
                </a:cxn>
              </a:cxnLst>
              <a:rect l="l" t="t" r="r" b="b"/>
              <a:pathLst>
                <a:path w="57150" h="28575">
                  <a:moveTo>
                    <a:pt x="7361" y="19582"/>
                  </a:moveTo>
                  <a:cubicBezTo>
                    <a:pt x="9266" y="23392"/>
                    <a:pt x="54033" y="24345"/>
                    <a:pt x="51176" y="7200"/>
                  </a:cubicBezTo>
                  <a:cubicBezTo>
                    <a:pt x="51176" y="6247"/>
                    <a:pt x="3551" y="17677"/>
                    <a:pt x="7361" y="1958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96" name="Freeform: Shape 3095">
              <a:extLst>
                <a:ext uri="{FF2B5EF4-FFF2-40B4-BE49-F238E27FC236}">
                  <a16:creationId xmlns:a16="http://schemas.microsoft.com/office/drawing/2014/main" xmlns="" id="{ED612701-1598-4A91-9A48-F2D2FD1C5C8F}"/>
                </a:ext>
              </a:extLst>
            </p:cNvPr>
            <p:cNvSpPr/>
            <p:nvPr/>
          </p:nvSpPr>
          <p:spPr>
            <a:xfrm>
              <a:off x="7622381" y="2694146"/>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7144" y="9049"/>
                    <a:pt x="714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97" name="Freeform: Shape 3096">
              <a:extLst>
                <a:ext uri="{FF2B5EF4-FFF2-40B4-BE49-F238E27FC236}">
                  <a16:creationId xmlns:a16="http://schemas.microsoft.com/office/drawing/2014/main" xmlns="" id="{F1BEC3BD-12C6-4255-9575-C8A289E9F7C1}"/>
                </a:ext>
              </a:extLst>
            </p:cNvPr>
            <p:cNvSpPr/>
            <p:nvPr/>
          </p:nvSpPr>
          <p:spPr>
            <a:xfrm>
              <a:off x="7553203" y="2692469"/>
              <a:ext cx="47625" cy="28575"/>
            </a:xfrm>
            <a:custGeom>
              <a:avLst/>
              <a:gdLst>
                <a:gd name="connsiteX0" fmla="*/ 30602 w 47625"/>
                <a:gd name="connsiteY0" fmla="*/ 15488 h 28575"/>
                <a:gd name="connsiteX1" fmla="*/ 9647 w 47625"/>
                <a:gd name="connsiteY1" fmla="*/ 25013 h 28575"/>
                <a:gd name="connsiteX2" fmla="*/ 30602 w 47625"/>
                <a:gd name="connsiteY2" fmla="*/ 15488 h 28575"/>
              </a:gdLst>
              <a:ahLst/>
              <a:cxnLst>
                <a:cxn ang="0">
                  <a:pos x="connsiteX0" y="connsiteY0"/>
                </a:cxn>
                <a:cxn ang="0">
                  <a:pos x="connsiteX1" y="connsiteY1"/>
                </a:cxn>
                <a:cxn ang="0">
                  <a:pos x="connsiteX2" y="connsiteY2"/>
                </a:cxn>
              </a:cxnLst>
              <a:rect l="l" t="t" r="r" b="b"/>
              <a:pathLst>
                <a:path w="47625" h="28575">
                  <a:moveTo>
                    <a:pt x="30602" y="15488"/>
                  </a:moveTo>
                  <a:cubicBezTo>
                    <a:pt x="22029" y="11678"/>
                    <a:pt x="22029" y="22155"/>
                    <a:pt x="9647" y="25013"/>
                  </a:cubicBezTo>
                  <a:cubicBezTo>
                    <a:pt x="-8451" y="14535"/>
                    <a:pt x="79179" y="-3562"/>
                    <a:pt x="30602" y="15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98" name="Freeform: Shape 3097">
              <a:extLst>
                <a:ext uri="{FF2B5EF4-FFF2-40B4-BE49-F238E27FC236}">
                  <a16:creationId xmlns:a16="http://schemas.microsoft.com/office/drawing/2014/main" xmlns="" id="{BAEAFDC4-D110-4252-932F-1AC0CACDF3BA}"/>
                </a:ext>
              </a:extLst>
            </p:cNvPr>
            <p:cNvSpPr/>
            <p:nvPr/>
          </p:nvSpPr>
          <p:spPr>
            <a:xfrm>
              <a:off x="7585763" y="269700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3811"/>
                    <a:pt x="7567"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99" name="Freeform: Shape 3098">
              <a:extLst>
                <a:ext uri="{FF2B5EF4-FFF2-40B4-BE49-F238E27FC236}">
                  <a16:creationId xmlns:a16="http://schemas.microsoft.com/office/drawing/2014/main" xmlns="" id="{34DAA769-5605-4F0F-94CF-DCED246F9370}"/>
                </a:ext>
              </a:extLst>
            </p:cNvPr>
            <p:cNvSpPr/>
            <p:nvPr/>
          </p:nvSpPr>
          <p:spPr>
            <a:xfrm>
              <a:off x="7583329" y="2707124"/>
              <a:ext cx="9525" cy="9525"/>
            </a:xfrm>
            <a:custGeom>
              <a:avLst/>
              <a:gdLst>
                <a:gd name="connsiteX0" fmla="*/ 8096 w 9525"/>
                <a:gd name="connsiteY0" fmla="*/ 10358 h 9525"/>
                <a:gd name="connsiteX1" fmla="*/ 9049 w 9525"/>
                <a:gd name="connsiteY1" fmla="*/ 7501 h 9525"/>
                <a:gd name="connsiteX2" fmla="*/ 8096 w 9525"/>
                <a:gd name="connsiteY2" fmla="*/ 10358 h 9525"/>
              </a:gdLst>
              <a:ahLst/>
              <a:cxnLst>
                <a:cxn ang="0">
                  <a:pos x="connsiteX0" y="connsiteY0"/>
                </a:cxn>
                <a:cxn ang="0">
                  <a:pos x="connsiteX1" y="connsiteY1"/>
                </a:cxn>
                <a:cxn ang="0">
                  <a:pos x="connsiteX2" y="connsiteY2"/>
                </a:cxn>
              </a:cxnLst>
              <a:rect l="l" t="t" r="r" b="b"/>
              <a:pathLst>
                <a:path w="9525" h="9525">
                  <a:moveTo>
                    <a:pt x="8096" y="10358"/>
                  </a:moveTo>
                  <a:cubicBezTo>
                    <a:pt x="8096" y="9406"/>
                    <a:pt x="9049" y="8454"/>
                    <a:pt x="9049" y="7501"/>
                  </a:cubicBezTo>
                  <a:cubicBezTo>
                    <a:pt x="6191" y="6548"/>
                    <a:pt x="7144" y="7501"/>
                    <a:pt x="8096" y="103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00" name="Freeform: Shape 3099">
              <a:extLst>
                <a:ext uri="{FF2B5EF4-FFF2-40B4-BE49-F238E27FC236}">
                  <a16:creationId xmlns:a16="http://schemas.microsoft.com/office/drawing/2014/main" xmlns="" id="{1C0BA525-E563-4419-A42D-E6DB3DE25D84}"/>
                </a:ext>
              </a:extLst>
            </p:cNvPr>
            <p:cNvSpPr/>
            <p:nvPr/>
          </p:nvSpPr>
          <p:spPr>
            <a:xfrm>
              <a:off x="7558665" y="2697003"/>
              <a:ext cx="9525" cy="9525"/>
            </a:xfrm>
            <a:custGeom>
              <a:avLst/>
              <a:gdLst>
                <a:gd name="connsiteX0" fmla="*/ 8947 w 9525"/>
                <a:gd name="connsiteY0" fmla="*/ 7144 h 9525"/>
                <a:gd name="connsiteX1" fmla="*/ 8947 w 9525"/>
                <a:gd name="connsiteY1" fmla="*/ 7144 h 9525"/>
              </a:gdLst>
              <a:ahLst/>
              <a:cxnLst>
                <a:cxn ang="0">
                  <a:pos x="connsiteX0" y="connsiteY0"/>
                </a:cxn>
                <a:cxn ang="0">
                  <a:pos x="connsiteX1" y="connsiteY1"/>
                </a:cxn>
              </a:cxnLst>
              <a:rect l="l" t="t" r="r" b="b"/>
              <a:pathLst>
                <a:path w="9525" h="9525">
                  <a:moveTo>
                    <a:pt x="8947" y="7144"/>
                  </a:moveTo>
                  <a:cubicBezTo>
                    <a:pt x="6090" y="10001"/>
                    <a:pt x="7042" y="9049"/>
                    <a:pt x="894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01" name="Freeform: Shape 3100">
              <a:extLst>
                <a:ext uri="{FF2B5EF4-FFF2-40B4-BE49-F238E27FC236}">
                  <a16:creationId xmlns:a16="http://schemas.microsoft.com/office/drawing/2014/main" xmlns="" id="{FA2403BE-276B-4076-AB87-E10C109A947F}"/>
                </a:ext>
              </a:extLst>
            </p:cNvPr>
            <p:cNvSpPr/>
            <p:nvPr/>
          </p:nvSpPr>
          <p:spPr>
            <a:xfrm>
              <a:off x="7542371" y="2695393"/>
              <a:ext cx="19050" cy="19050"/>
            </a:xfrm>
            <a:custGeom>
              <a:avLst/>
              <a:gdLst>
                <a:gd name="connsiteX0" fmla="*/ 7144 w 19050"/>
                <a:gd name="connsiteY0" fmla="*/ 13517 h 19050"/>
                <a:gd name="connsiteX1" fmla="*/ 7144 w 19050"/>
                <a:gd name="connsiteY1" fmla="*/ 13517 h 19050"/>
              </a:gdLst>
              <a:ahLst/>
              <a:cxnLst>
                <a:cxn ang="0">
                  <a:pos x="connsiteX0" y="connsiteY0"/>
                </a:cxn>
                <a:cxn ang="0">
                  <a:pos x="connsiteX1" y="connsiteY1"/>
                </a:cxn>
              </a:cxnLst>
              <a:rect l="l" t="t" r="r" b="b"/>
              <a:pathLst>
                <a:path w="19050" h="19050">
                  <a:moveTo>
                    <a:pt x="7144" y="13517"/>
                  </a:moveTo>
                  <a:cubicBezTo>
                    <a:pt x="26194" y="11612"/>
                    <a:pt x="12859" y="182"/>
                    <a:pt x="7144" y="1351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02" name="Freeform: Shape 3101">
              <a:extLst>
                <a:ext uri="{FF2B5EF4-FFF2-40B4-BE49-F238E27FC236}">
                  <a16:creationId xmlns:a16="http://schemas.microsoft.com/office/drawing/2014/main" xmlns="" id="{E5F49D04-26D2-4B55-8EB9-1880AD5225FD}"/>
                </a:ext>
              </a:extLst>
            </p:cNvPr>
            <p:cNvSpPr/>
            <p:nvPr/>
          </p:nvSpPr>
          <p:spPr>
            <a:xfrm>
              <a:off x="7457599" y="2695300"/>
              <a:ext cx="85725" cy="19050"/>
            </a:xfrm>
            <a:custGeom>
              <a:avLst/>
              <a:gdLst>
                <a:gd name="connsiteX0" fmla="*/ 79534 w 85725"/>
                <a:gd name="connsiteY0" fmla="*/ 10752 h 19050"/>
                <a:gd name="connsiteX1" fmla="*/ 7144 w 85725"/>
                <a:gd name="connsiteY1" fmla="*/ 10752 h 19050"/>
                <a:gd name="connsiteX2" fmla="*/ 79534 w 85725"/>
                <a:gd name="connsiteY2" fmla="*/ 10752 h 19050"/>
              </a:gdLst>
              <a:ahLst/>
              <a:cxnLst>
                <a:cxn ang="0">
                  <a:pos x="connsiteX0" y="connsiteY0"/>
                </a:cxn>
                <a:cxn ang="0">
                  <a:pos x="connsiteX1" y="connsiteY1"/>
                </a:cxn>
                <a:cxn ang="0">
                  <a:pos x="connsiteX2" y="connsiteY2"/>
                </a:cxn>
              </a:cxnLst>
              <a:rect l="l" t="t" r="r" b="b"/>
              <a:pathLst>
                <a:path w="85725" h="19050">
                  <a:moveTo>
                    <a:pt x="79534" y="10752"/>
                  </a:moveTo>
                  <a:cubicBezTo>
                    <a:pt x="62389" y="9800"/>
                    <a:pt x="25241" y="3132"/>
                    <a:pt x="7144" y="10752"/>
                  </a:cubicBezTo>
                  <a:cubicBezTo>
                    <a:pt x="54769" y="12657"/>
                    <a:pt x="78581" y="23135"/>
                    <a:pt x="79534" y="1075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03" name="Freeform: Shape 3102">
              <a:extLst>
                <a:ext uri="{FF2B5EF4-FFF2-40B4-BE49-F238E27FC236}">
                  <a16:creationId xmlns:a16="http://schemas.microsoft.com/office/drawing/2014/main" xmlns="" id="{FC8F9FF6-037E-4B15-A394-481A82405933}"/>
                </a:ext>
              </a:extLst>
            </p:cNvPr>
            <p:cNvSpPr/>
            <p:nvPr/>
          </p:nvSpPr>
          <p:spPr>
            <a:xfrm>
              <a:off x="7535704" y="2708433"/>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8096" y="7144"/>
                    <a:pt x="8096" y="7144"/>
                  </a:cubicBezTo>
                  <a:cubicBezTo>
                    <a:pt x="8096" y="7144"/>
                    <a:pt x="8096"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04" name="Freeform: Shape 3103">
              <a:extLst>
                <a:ext uri="{FF2B5EF4-FFF2-40B4-BE49-F238E27FC236}">
                  <a16:creationId xmlns:a16="http://schemas.microsoft.com/office/drawing/2014/main" xmlns="" id="{308AB490-D376-4370-8EF3-E341AC6D020F}"/>
                </a:ext>
              </a:extLst>
            </p:cNvPr>
            <p:cNvSpPr/>
            <p:nvPr/>
          </p:nvSpPr>
          <p:spPr>
            <a:xfrm>
              <a:off x="7456252" y="2698908"/>
              <a:ext cx="9525" cy="9525"/>
            </a:xfrm>
            <a:custGeom>
              <a:avLst/>
              <a:gdLst>
                <a:gd name="connsiteX0" fmla="*/ 8491 w 9525"/>
                <a:gd name="connsiteY0" fmla="*/ 7144 h 9525"/>
                <a:gd name="connsiteX1" fmla="*/ 7538 w 9525"/>
                <a:gd name="connsiteY1" fmla="*/ 7144 h 9525"/>
                <a:gd name="connsiteX2" fmla="*/ 8491 w 9525"/>
                <a:gd name="connsiteY2" fmla="*/ 7144 h 9525"/>
              </a:gdLst>
              <a:ahLst/>
              <a:cxnLst>
                <a:cxn ang="0">
                  <a:pos x="connsiteX0" y="connsiteY0"/>
                </a:cxn>
                <a:cxn ang="0">
                  <a:pos x="connsiteX1" y="connsiteY1"/>
                </a:cxn>
                <a:cxn ang="0">
                  <a:pos x="connsiteX2" y="connsiteY2"/>
                </a:cxn>
              </a:cxnLst>
              <a:rect l="l" t="t" r="r" b="b"/>
              <a:pathLst>
                <a:path w="9525" h="9525">
                  <a:moveTo>
                    <a:pt x="8491" y="7144"/>
                  </a:moveTo>
                  <a:cubicBezTo>
                    <a:pt x="8491" y="7144"/>
                    <a:pt x="7538" y="7144"/>
                    <a:pt x="7538" y="7144"/>
                  </a:cubicBezTo>
                  <a:cubicBezTo>
                    <a:pt x="6586" y="8096"/>
                    <a:pt x="7538" y="7144"/>
                    <a:pt x="849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05" name="Freeform: Shape 3104">
              <a:extLst>
                <a:ext uri="{FF2B5EF4-FFF2-40B4-BE49-F238E27FC236}">
                  <a16:creationId xmlns:a16="http://schemas.microsoft.com/office/drawing/2014/main" xmlns="" id="{882DD06F-ACEA-4A3E-9B3C-7F02245BE40F}"/>
                </a:ext>
              </a:extLst>
            </p:cNvPr>
            <p:cNvSpPr/>
            <p:nvPr/>
          </p:nvSpPr>
          <p:spPr>
            <a:xfrm>
              <a:off x="7542371" y="27074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06" name="Freeform: Shape 3105">
              <a:extLst>
                <a:ext uri="{FF2B5EF4-FFF2-40B4-BE49-F238E27FC236}">
                  <a16:creationId xmlns:a16="http://schemas.microsoft.com/office/drawing/2014/main" xmlns="" id="{9D47AC03-5185-4551-A9A6-0B5455824724}"/>
                </a:ext>
              </a:extLst>
            </p:cNvPr>
            <p:cNvSpPr/>
            <p:nvPr/>
          </p:nvSpPr>
          <p:spPr>
            <a:xfrm>
              <a:off x="7543720" y="269795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8096"/>
                    <a:pt x="5796" y="9049"/>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07" name="Freeform: Shape 3106">
              <a:extLst>
                <a:ext uri="{FF2B5EF4-FFF2-40B4-BE49-F238E27FC236}">
                  <a16:creationId xmlns:a16="http://schemas.microsoft.com/office/drawing/2014/main" xmlns="" id="{0CFAD7F6-3105-4B6B-8327-268EA9228333}"/>
                </a:ext>
              </a:extLst>
            </p:cNvPr>
            <p:cNvSpPr/>
            <p:nvPr/>
          </p:nvSpPr>
          <p:spPr>
            <a:xfrm>
              <a:off x="7444264" y="269319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08" name="Freeform: Shape 3107">
              <a:extLst>
                <a:ext uri="{FF2B5EF4-FFF2-40B4-BE49-F238E27FC236}">
                  <a16:creationId xmlns:a16="http://schemas.microsoft.com/office/drawing/2014/main" xmlns="" id="{6EC7EE25-2A03-4345-A64A-9F2B90A250F2}"/>
                </a:ext>
              </a:extLst>
            </p:cNvPr>
            <p:cNvSpPr/>
            <p:nvPr/>
          </p:nvSpPr>
          <p:spPr>
            <a:xfrm>
              <a:off x="7407116" y="268962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09" name="Freeform: Shape 3108">
              <a:extLst>
                <a:ext uri="{FF2B5EF4-FFF2-40B4-BE49-F238E27FC236}">
                  <a16:creationId xmlns:a16="http://schemas.microsoft.com/office/drawing/2014/main" xmlns="" id="{77EBBA9E-839F-45C3-9E05-A41838595D3D}"/>
                </a:ext>
              </a:extLst>
            </p:cNvPr>
            <p:cNvSpPr/>
            <p:nvPr/>
          </p:nvSpPr>
          <p:spPr>
            <a:xfrm>
              <a:off x="7316629" y="2687611"/>
              <a:ext cx="142875" cy="19050"/>
            </a:xfrm>
            <a:custGeom>
              <a:avLst/>
              <a:gdLst>
                <a:gd name="connsiteX0" fmla="*/ 7144 w 142875"/>
                <a:gd name="connsiteY0" fmla="*/ 7964 h 19050"/>
                <a:gd name="connsiteX1" fmla="*/ 143351 w 142875"/>
                <a:gd name="connsiteY1" fmla="*/ 10821 h 19050"/>
                <a:gd name="connsiteX2" fmla="*/ 7144 w 142875"/>
                <a:gd name="connsiteY2" fmla="*/ 7964 h 19050"/>
              </a:gdLst>
              <a:ahLst/>
              <a:cxnLst>
                <a:cxn ang="0">
                  <a:pos x="connsiteX0" y="connsiteY0"/>
                </a:cxn>
                <a:cxn ang="0">
                  <a:pos x="connsiteX1" y="connsiteY1"/>
                </a:cxn>
                <a:cxn ang="0">
                  <a:pos x="connsiteX2" y="connsiteY2"/>
                </a:cxn>
              </a:cxnLst>
              <a:rect l="l" t="t" r="r" b="b"/>
              <a:pathLst>
                <a:path w="142875" h="19050">
                  <a:moveTo>
                    <a:pt x="7144" y="7964"/>
                  </a:moveTo>
                  <a:cubicBezTo>
                    <a:pt x="22384" y="2249"/>
                    <a:pt x="143351" y="28919"/>
                    <a:pt x="143351" y="10821"/>
                  </a:cubicBezTo>
                  <a:cubicBezTo>
                    <a:pt x="133826" y="16536"/>
                    <a:pt x="11906" y="20346"/>
                    <a:pt x="7144" y="79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10" name="Freeform: Shape 3109">
              <a:extLst>
                <a:ext uri="{FF2B5EF4-FFF2-40B4-BE49-F238E27FC236}">
                  <a16:creationId xmlns:a16="http://schemas.microsoft.com/office/drawing/2014/main" xmlns="" id="{2830838E-1CD0-4443-A607-E1365B88AEF8}"/>
                </a:ext>
              </a:extLst>
            </p:cNvPr>
            <p:cNvSpPr/>
            <p:nvPr/>
          </p:nvSpPr>
          <p:spPr>
            <a:xfrm>
              <a:off x="7353447" y="2688102"/>
              <a:ext cx="9525" cy="9525"/>
            </a:xfrm>
            <a:custGeom>
              <a:avLst/>
              <a:gdLst>
                <a:gd name="connsiteX0" fmla="*/ 10330 w 9525"/>
                <a:gd name="connsiteY0" fmla="*/ 10330 h 9525"/>
                <a:gd name="connsiteX1" fmla="*/ 10330 w 9525"/>
                <a:gd name="connsiteY1" fmla="*/ 10330 h 9525"/>
              </a:gdLst>
              <a:ahLst/>
              <a:cxnLst>
                <a:cxn ang="0">
                  <a:pos x="connsiteX0" y="connsiteY0"/>
                </a:cxn>
                <a:cxn ang="0">
                  <a:pos x="connsiteX1" y="connsiteY1"/>
                </a:cxn>
              </a:cxnLst>
              <a:rect l="l" t="t" r="r" b="b"/>
              <a:pathLst>
                <a:path w="9525" h="9525">
                  <a:moveTo>
                    <a:pt x="10330" y="10330"/>
                  </a:moveTo>
                  <a:cubicBezTo>
                    <a:pt x="3663" y="3663"/>
                    <a:pt x="9378" y="9378"/>
                    <a:pt x="10330" y="1033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11" name="Freeform: Shape 3110">
              <a:extLst>
                <a:ext uri="{FF2B5EF4-FFF2-40B4-BE49-F238E27FC236}">
                  <a16:creationId xmlns:a16="http://schemas.microsoft.com/office/drawing/2014/main" xmlns="" id="{C88F5052-FA95-464C-AD29-6D101015BC40}"/>
                </a:ext>
              </a:extLst>
            </p:cNvPr>
            <p:cNvSpPr/>
            <p:nvPr/>
          </p:nvSpPr>
          <p:spPr>
            <a:xfrm>
              <a:off x="7352676" y="2690336"/>
              <a:ext cx="9525" cy="9525"/>
            </a:xfrm>
            <a:custGeom>
              <a:avLst/>
              <a:gdLst>
                <a:gd name="connsiteX0" fmla="*/ 8243 w 9525"/>
                <a:gd name="connsiteY0" fmla="*/ 7144 h 9525"/>
                <a:gd name="connsiteX1" fmla="*/ 8243 w 9525"/>
                <a:gd name="connsiteY1" fmla="*/ 7144 h 9525"/>
              </a:gdLst>
              <a:ahLst/>
              <a:cxnLst>
                <a:cxn ang="0">
                  <a:pos x="connsiteX0" y="connsiteY0"/>
                </a:cxn>
                <a:cxn ang="0">
                  <a:pos x="connsiteX1" y="connsiteY1"/>
                </a:cxn>
              </a:cxnLst>
              <a:rect l="l" t="t" r="r" b="b"/>
              <a:pathLst>
                <a:path w="9525" h="9525">
                  <a:moveTo>
                    <a:pt x="8243" y="7144"/>
                  </a:moveTo>
                  <a:cubicBezTo>
                    <a:pt x="6339" y="9049"/>
                    <a:pt x="7291" y="9049"/>
                    <a:pt x="824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12" name="Freeform: Shape 3111">
              <a:extLst>
                <a:ext uri="{FF2B5EF4-FFF2-40B4-BE49-F238E27FC236}">
                  <a16:creationId xmlns:a16="http://schemas.microsoft.com/office/drawing/2014/main" xmlns="" id="{A639E03D-6DB8-4D97-9BA5-AB54E9BEE288}"/>
                </a:ext>
              </a:extLst>
            </p:cNvPr>
            <p:cNvSpPr/>
            <p:nvPr/>
          </p:nvSpPr>
          <p:spPr>
            <a:xfrm>
              <a:off x="7304246" y="2688960"/>
              <a:ext cx="9525" cy="9525"/>
            </a:xfrm>
            <a:custGeom>
              <a:avLst/>
              <a:gdLst>
                <a:gd name="connsiteX0" fmla="*/ 10001 w 9525"/>
                <a:gd name="connsiteY0" fmla="*/ 7567 h 9525"/>
                <a:gd name="connsiteX1" fmla="*/ 7144 w 9525"/>
                <a:gd name="connsiteY1" fmla="*/ 7567 h 9525"/>
                <a:gd name="connsiteX2" fmla="*/ 10001 w 9525"/>
                <a:gd name="connsiteY2" fmla="*/ 7567 h 9525"/>
              </a:gdLst>
              <a:ahLst/>
              <a:cxnLst>
                <a:cxn ang="0">
                  <a:pos x="connsiteX0" y="connsiteY0"/>
                </a:cxn>
                <a:cxn ang="0">
                  <a:pos x="connsiteX1" y="connsiteY1"/>
                </a:cxn>
                <a:cxn ang="0">
                  <a:pos x="connsiteX2" y="connsiteY2"/>
                </a:cxn>
              </a:cxnLst>
              <a:rect l="l" t="t" r="r" b="b"/>
              <a:pathLst>
                <a:path w="9525" h="9525">
                  <a:moveTo>
                    <a:pt x="10001" y="7567"/>
                  </a:moveTo>
                  <a:cubicBezTo>
                    <a:pt x="10001" y="7567"/>
                    <a:pt x="9049" y="6615"/>
                    <a:pt x="7144" y="7567"/>
                  </a:cubicBezTo>
                  <a:cubicBezTo>
                    <a:pt x="9049" y="7567"/>
                    <a:pt x="10001" y="8520"/>
                    <a:pt x="10001"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13" name="Freeform: Shape 3112">
              <a:extLst>
                <a:ext uri="{FF2B5EF4-FFF2-40B4-BE49-F238E27FC236}">
                  <a16:creationId xmlns:a16="http://schemas.microsoft.com/office/drawing/2014/main" xmlns="" id="{D12A415C-6210-48C6-B624-5084A293C329}"/>
                </a:ext>
              </a:extLst>
            </p:cNvPr>
            <p:cNvSpPr/>
            <p:nvPr/>
          </p:nvSpPr>
          <p:spPr>
            <a:xfrm>
              <a:off x="7305199" y="26912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14" name="Freeform: Shape 3113">
              <a:extLst>
                <a:ext uri="{FF2B5EF4-FFF2-40B4-BE49-F238E27FC236}">
                  <a16:creationId xmlns:a16="http://schemas.microsoft.com/office/drawing/2014/main" xmlns="" id="{3D4E694C-8440-4954-AA10-F43C29FDE046}"/>
                </a:ext>
              </a:extLst>
            </p:cNvPr>
            <p:cNvSpPr/>
            <p:nvPr/>
          </p:nvSpPr>
          <p:spPr>
            <a:xfrm>
              <a:off x="7238509" y="2691288"/>
              <a:ext cx="76200" cy="9525"/>
            </a:xfrm>
            <a:custGeom>
              <a:avLst/>
              <a:gdLst>
                <a:gd name="connsiteX0" fmla="*/ 7159 w 76200"/>
                <a:gd name="connsiteY0" fmla="*/ 7144 h 9525"/>
                <a:gd name="connsiteX1" fmla="*/ 72881 w 76200"/>
                <a:gd name="connsiteY1" fmla="*/ 8096 h 9525"/>
                <a:gd name="connsiteX2" fmla="*/ 64309 w 76200"/>
                <a:gd name="connsiteY2" fmla="*/ 10954 h 9525"/>
                <a:gd name="connsiteX3" fmla="*/ 7159 w 76200"/>
                <a:gd name="connsiteY3" fmla="*/ 7144 h 9525"/>
              </a:gdLst>
              <a:ahLst/>
              <a:cxnLst>
                <a:cxn ang="0">
                  <a:pos x="connsiteX0" y="connsiteY0"/>
                </a:cxn>
                <a:cxn ang="0">
                  <a:pos x="connsiteX1" y="connsiteY1"/>
                </a:cxn>
                <a:cxn ang="0">
                  <a:pos x="connsiteX2" y="connsiteY2"/>
                </a:cxn>
                <a:cxn ang="0">
                  <a:pos x="connsiteX3" y="connsiteY3"/>
                </a:cxn>
              </a:cxnLst>
              <a:rect l="l" t="t" r="r" b="b"/>
              <a:pathLst>
                <a:path w="76200" h="9525">
                  <a:moveTo>
                    <a:pt x="7159" y="7144"/>
                  </a:moveTo>
                  <a:cubicBezTo>
                    <a:pt x="6206" y="7144"/>
                    <a:pt x="50022" y="15716"/>
                    <a:pt x="72881" y="8096"/>
                  </a:cubicBezTo>
                  <a:cubicBezTo>
                    <a:pt x="63356" y="9049"/>
                    <a:pt x="60499" y="10001"/>
                    <a:pt x="64309" y="10954"/>
                  </a:cubicBezTo>
                  <a:cubicBezTo>
                    <a:pt x="68119" y="3334"/>
                    <a:pt x="7159" y="10954"/>
                    <a:pt x="715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15" name="Freeform: Shape 3114">
              <a:extLst>
                <a:ext uri="{FF2B5EF4-FFF2-40B4-BE49-F238E27FC236}">
                  <a16:creationId xmlns:a16="http://schemas.microsoft.com/office/drawing/2014/main" xmlns="" id="{571079C3-26EF-4D90-8BB4-CCD4B4E32DF2}"/>
                </a:ext>
              </a:extLst>
            </p:cNvPr>
            <p:cNvSpPr/>
            <p:nvPr/>
          </p:nvSpPr>
          <p:spPr>
            <a:xfrm>
              <a:off x="7222037" y="2694299"/>
              <a:ext cx="9525" cy="9525"/>
            </a:xfrm>
            <a:custGeom>
              <a:avLst/>
              <a:gdLst>
                <a:gd name="connsiteX0" fmla="*/ 9344 w 9525"/>
                <a:gd name="connsiteY0" fmla="*/ 8896 h 9525"/>
                <a:gd name="connsiteX1" fmla="*/ 9344 w 9525"/>
                <a:gd name="connsiteY1" fmla="*/ 8896 h 9525"/>
              </a:gdLst>
              <a:ahLst/>
              <a:cxnLst>
                <a:cxn ang="0">
                  <a:pos x="connsiteX0" y="connsiteY0"/>
                </a:cxn>
                <a:cxn ang="0">
                  <a:pos x="connsiteX1" y="connsiteY1"/>
                </a:cxn>
              </a:cxnLst>
              <a:rect l="l" t="t" r="r" b="b"/>
              <a:pathLst>
                <a:path w="9525" h="9525">
                  <a:moveTo>
                    <a:pt x="9344" y="8896"/>
                  </a:moveTo>
                  <a:cubicBezTo>
                    <a:pt x="7438" y="4133"/>
                    <a:pt x="5533" y="10801"/>
                    <a:pt x="9344" y="88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16" name="Freeform: Shape 3115">
              <a:extLst>
                <a:ext uri="{FF2B5EF4-FFF2-40B4-BE49-F238E27FC236}">
                  <a16:creationId xmlns:a16="http://schemas.microsoft.com/office/drawing/2014/main" xmlns="" id="{6EF1A39E-FC3A-478E-A016-EE96E7A9A974}"/>
                </a:ext>
              </a:extLst>
            </p:cNvPr>
            <p:cNvSpPr/>
            <p:nvPr/>
          </p:nvSpPr>
          <p:spPr>
            <a:xfrm>
              <a:off x="7196614" y="2686932"/>
              <a:ext cx="19050" cy="19050"/>
            </a:xfrm>
            <a:custGeom>
              <a:avLst/>
              <a:gdLst>
                <a:gd name="connsiteX0" fmla="*/ 7144 w 19050"/>
                <a:gd name="connsiteY0" fmla="*/ 14358 h 19050"/>
                <a:gd name="connsiteX1" fmla="*/ 7144 w 19050"/>
                <a:gd name="connsiteY1" fmla="*/ 14358 h 19050"/>
              </a:gdLst>
              <a:ahLst/>
              <a:cxnLst>
                <a:cxn ang="0">
                  <a:pos x="connsiteX0" y="connsiteY0"/>
                </a:cxn>
                <a:cxn ang="0">
                  <a:pos x="connsiteX1" y="connsiteY1"/>
                </a:cxn>
              </a:cxnLst>
              <a:rect l="l" t="t" r="r" b="b"/>
              <a:pathLst>
                <a:path w="19050" h="19050">
                  <a:moveTo>
                    <a:pt x="7144" y="14358"/>
                  </a:moveTo>
                  <a:cubicBezTo>
                    <a:pt x="20479" y="-2787"/>
                    <a:pt x="12859" y="16263"/>
                    <a:pt x="7144" y="143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17" name="Freeform: Shape 3116">
              <a:extLst>
                <a:ext uri="{FF2B5EF4-FFF2-40B4-BE49-F238E27FC236}">
                  <a16:creationId xmlns:a16="http://schemas.microsoft.com/office/drawing/2014/main" xmlns="" id="{070C9BDF-F938-4017-95C1-44148A846F98}"/>
                </a:ext>
              </a:extLst>
            </p:cNvPr>
            <p:cNvSpPr/>
            <p:nvPr/>
          </p:nvSpPr>
          <p:spPr>
            <a:xfrm>
              <a:off x="7194709" y="2696983"/>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8096" y="8117"/>
                    <a:pt x="7144" y="5259"/>
                    <a:pt x="7144"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18" name="Freeform: Shape 3117">
              <a:extLst>
                <a:ext uri="{FF2B5EF4-FFF2-40B4-BE49-F238E27FC236}">
                  <a16:creationId xmlns:a16="http://schemas.microsoft.com/office/drawing/2014/main" xmlns="" id="{89C31A17-D718-49E2-BC57-D45B5C3B1B70}"/>
                </a:ext>
              </a:extLst>
            </p:cNvPr>
            <p:cNvSpPr/>
            <p:nvPr/>
          </p:nvSpPr>
          <p:spPr>
            <a:xfrm>
              <a:off x="7783867" y="2808446"/>
              <a:ext cx="9525" cy="9525"/>
            </a:xfrm>
            <a:custGeom>
              <a:avLst/>
              <a:gdLst>
                <a:gd name="connsiteX0" fmla="*/ 9488 w 9525"/>
                <a:gd name="connsiteY0" fmla="*/ 7144 h 9525"/>
                <a:gd name="connsiteX1" fmla="*/ 9488 w 9525"/>
                <a:gd name="connsiteY1" fmla="*/ 7144 h 9525"/>
              </a:gdLst>
              <a:ahLst/>
              <a:cxnLst>
                <a:cxn ang="0">
                  <a:pos x="connsiteX0" y="connsiteY0"/>
                </a:cxn>
                <a:cxn ang="0">
                  <a:pos x="connsiteX1" y="connsiteY1"/>
                </a:cxn>
              </a:cxnLst>
              <a:rect l="l" t="t" r="r" b="b"/>
              <a:pathLst>
                <a:path w="9525" h="9525">
                  <a:moveTo>
                    <a:pt x="9488" y="7144"/>
                  </a:moveTo>
                  <a:cubicBezTo>
                    <a:pt x="8536" y="7144"/>
                    <a:pt x="4726" y="9049"/>
                    <a:pt x="948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19" name="Freeform: Shape 3118">
              <a:extLst>
                <a:ext uri="{FF2B5EF4-FFF2-40B4-BE49-F238E27FC236}">
                  <a16:creationId xmlns:a16="http://schemas.microsoft.com/office/drawing/2014/main" xmlns="" id="{4F64CF61-E246-4028-8841-CDF408CB879C}"/>
                </a:ext>
              </a:extLst>
            </p:cNvPr>
            <p:cNvSpPr/>
            <p:nvPr/>
          </p:nvSpPr>
          <p:spPr>
            <a:xfrm>
              <a:off x="7775734" y="2798921"/>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7621" y="24289"/>
                    <a:pt x="10954" y="1381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20" name="Freeform: Shape 3119">
              <a:extLst>
                <a:ext uri="{FF2B5EF4-FFF2-40B4-BE49-F238E27FC236}">
                  <a16:creationId xmlns:a16="http://schemas.microsoft.com/office/drawing/2014/main" xmlns="" id="{ECE04CFC-0948-4866-9A93-78C4449F5EA1}"/>
                </a:ext>
              </a:extLst>
            </p:cNvPr>
            <p:cNvSpPr/>
            <p:nvPr/>
          </p:nvSpPr>
          <p:spPr>
            <a:xfrm>
              <a:off x="7772876" y="2804636"/>
              <a:ext cx="9525" cy="19050"/>
            </a:xfrm>
            <a:custGeom>
              <a:avLst/>
              <a:gdLst>
                <a:gd name="connsiteX0" fmla="*/ 8096 w 9525"/>
                <a:gd name="connsiteY0" fmla="*/ 11906 h 19050"/>
                <a:gd name="connsiteX1" fmla="*/ 7144 w 9525"/>
                <a:gd name="connsiteY1" fmla="*/ 7144 h 19050"/>
                <a:gd name="connsiteX2" fmla="*/ 8096 w 9525"/>
                <a:gd name="connsiteY2" fmla="*/ 11906 h 19050"/>
              </a:gdLst>
              <a:ahLst/>
              <a:cxnLst>
                <a:cxn ang="0">
                  <a:pos x="connsiteX0" y="connsiteY0"/>
                </a:cxn>
                <a:cxn ang="0">
                  <a:pos x="connsiteX1" y="connsiteY1"/>
                </a:cxn>
                <a:cxn ang="0">
                  <a:pos x="connsiteX2" y="connsiteY2"/>
                </a:cxn>
              </a:cxnLst>
              <a:rect l="l" t="t" r="r" b="b"/>
              <a:pathLst>
                <a:path w="9525" h="19050">
                  <a:moveTo>
                    <a:pt x="8096" y="11906"/>
                  </a:moveTo>
                  <a:cubicBezTo>
                    <a:pt x="8096" y="10001"/>
                    <a:pt x="8096" y="9049"/>
                    <a:pt x="7144" y="7144"/>
                  </a:cubicBezTo>
                  <a:cubicBezTo>
                    <a:pt x="8096" y="9049"/>
                    <a:pt x="7144" y="10954"/>
                    <a:pt x="8096" y="1190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21" name="Freeform: Shape 3120">
              <a:extLst>
                <a:ext uri="{FF2B5EF4-FFF2-40B4-BE49-F238E27FC236}">
                  <a16:creationId xmlns:a16="http://schemas.microsoft.com/office/drawing/2014/main" xmlns="" id="{8CE5D55A-5359-48F8-A3A7-6984FC601C77}"/>
                </a:ext>
              </a:extLst>
            </p:cNvPr>
            <p:cNvSpPr/>
            <p:nvPr/>
          </p:nvSpPr>
          <p:spPr>
            <a:xfrm>
              <a:off x="7771448" y="2809927"/>
              <a:ext cx="9525" cy="9525"/>
            </a:xfrm>
            <a:custGeom>
              <a:avLst/>
              <a:gdLst>
                <a:gd name="connsiteX0" fmla="*/ 8572 w 9525"/>
                <a:gd name="connsiteY0" fmla="*/ 7567 h 9525"/>
                <a:gd name="connsiteX1" fmla="*/ 8572 w 9525"/>
                <a:gd name="connsiteY1" fmla="*/ 7567 h 9525"/>
              </a:gdLst>
              <a:ahLst/>
              <a:cxnLst>
                <a:cxn ang="0">
                  <a:pos x="connsiteX0" y="connsiteY0"/>
                </a:cxn>
                <a:cxn ang="0">
                  <a:pos x="connsiteX1" y="connsiteY1"/>
                </a:cxn>
              </a:cxnLst>
              <a:rect l="l" t="t" r="r" b="b"/>
              <a:pathLst>
                <a:path w="9525" h="9525">
                  <a:moveTo>
                    <a:pt x="8572" y="7567"/>
                  </a:moveTo>
                  <a:cubicBezTo>
                    <a:pt x="6668" y="7567"/>
                    <a:pt x="6668" y="6615"/>
                    <a:pt x="8572"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22" name="Freeform: Shape 3121">
              <a:extLst>
                <a:ext uri="{FF2B5EF4-FFF2-40B4-BE49-F238E27FC236}">
                  <a16:creationId xmlns:a16="http://schemas.microsoft.com/office/drawing/2014/main" xmlns="" id="{62C74C80-3ACE-4E8C-909A-0402BB7BA138}"/>
                </a:ext>
              </a:extLst>
            </p:cNvPr>
            <p:cNvSpPr/>
            <p:nvPr/>
          </p:nvSpPr>
          <p:spPr>
            <a:xfrm>
              <a:off x="7764833" y="281130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8096"/>
                    <a:pt x="7567" y="7144"/>
                  </a:cubicBezTo>
                  <a:cubicBezTo>
                    <a:pt x="7567" y="9049"/>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23" name="Freeform: Shape 3122">
              <a:extLst>
                <a:ext uri="{FF2B5EF4-FFF2-40B4-BE49-F238E27FC236}">
                  <a16:creationId xmlns:a16="http://schemas.microsoft.com/office/drawing/2014/main" xmlns="" id="{98E8354B-2DF2-4806-B98E-9031BF964229}"/>
                </a:ext>
              </a:extLst>
            </p:cNvPr>
            <p:cNvSpPr/>
            <p:nvPr/>
          </p:nvSpPr>
          <p:spPr>
            <a:xfrm>
              <a:off x="7761446" y="2802579"/>
              <a:ext cx="19050" cy="19050"/>
            </a:xfrm>
            <a:custGeom>
              <a:avLst/>
              <a:gdLst>
                <a:gd name="connsiteX0" fmla="*/ 7144 w 19050"/>
                <a:gd name="connsiteY0" fmla="*/ 17773 h 19050"/>
                <a:gd name="connsiteX1" fmla="*/ 7144 w 19050"/>
                <a:gd name="connsiteY1" fmla="*/ 17773 h 19050"/>
              </a:gdLst>
              <a:ahLst/>
              <a:cxnLst>
                <a:cxn ang="0">
                  <a:pos x="connsiteX0" y="connsiteY0"/>
                </a:cxn>
                <a:cxn ang="0">
                  <a:pos x="connsiteX1" y="connsiteY1"/>
                </a:cxn>
              </a:cxnLst>
              <a:rect l="l" t="t" r="r" b="b"/>
              <a:pathLst>
                <a:path w="19050" h="19050">
                  <a:moveTo>
                    <a:pt x="7144" y="17773"/>
                  </a:moveTo>
                  <a:cubicBezTo>
                    <a:pt x="10001" y="21583"/>
                    <a:pt x="18574" y="-7945"/>
                    <a:pt x="7144" y="1777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24" name="Freeform: Shape 3123">
              <a:extLst>
                <a:ext uri="{FF2B5EF4-FFF2-40B4-BE49-F238E27FC236}">
                  <a16:creationId xmlns:a16="http://schemas.microsoft.com/office/drawing/2014/main" xmlns="" id="{D59CE7FB-6EF6-4790-8E32-B61C376BD6DB}"/>
                </a:ext>
              </a:extLst>
            </p:cNvPr>
            <p:cNvSpPr/>
            <p:nvPr/>
          </p:nvSpPr>
          <p:spPr>
            <a:xfrm>
              <a:off x="7765256" y="281088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7144" y="7567"/>
                  </a:cubicBez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25" name="Freeform: Shape 3124">
              <a:extLst>
                <a:ext uri="{FF2B5EF4-FFF2-40B4-BE49-F238E27FC236}">
                  <a16:creationId xmlns:a16="http://schemas.microsoft.com/office/drawing/2014/main" xmlns="" id="{802588A1-F48A-4ED9-A770-8ADA77ADBA04}"/>
                </a:ext>
              </a:extLst>
            </p:cNvPr>
            <p:cNvSpPr/>
            <p:nvPr/>
          </p:nvSpPr>
          <p:spPr>
            <a:xfrm>
              <a:off x="7769066" y="2808538"/>
              <a:ext cx="9525" cy="9525"/>
            </a:xfrm>
            <a:custGeom>
              <a:avLst/>
              <a:gdLst>
                <a:gd name="connsiteX0" fmla="*/ 7144 w 9525"/>
                <a:gd name="connsiteY0" fmla="*/ 9909 h 9525"/>
                <a:gd name="connsiteX1" fmla="*/ 7144 w 9525"/>
                <a:gd name="connsiteY1" fmla="*/ 9909 h 9525"/>
              </a:gdLst>
              <a:ahLst/>
              <a:cxnLst>
                <a:cxn ang="0">
                  <a:pos x="connsiteX0" y="connsiteY0"/>
                </a:cxn>
                <a:cxn ang="0">
                  <a:pos x="connsiteX1" y="connsiteY1"/>
                </a:cxn>
              </a:cxnLst>
              <a:rect l="l" t="t" r="r" b="b"/>
              <a:pathLst>
                <a:path w="9525" h="9525">
                  <a:moveTo>
                    <a:pt x="7144" y="9909"/>
                  </a:moveTo>
                  <a:cubicBezTo>
                    <a:pt x="7144" y="8956"/>
                    <a:pt x="8096" y="4194"/>
                    <a:pt x="7144" y="990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26" name="Freeform: Shape 3125">
              <a:extLst>
                <a:ext uri="{FF2B5EF4-FFF2-40B4-BE49-F238E27FC236}">
                  <a16:creationId xmlns:a16="http://schemas.microsoft.com/office/drawing/2014/main" xmlns="" id="{D5EE015A-4618-4AFE-B5CB-7BB08454FF1C}"/>
                </a:ext>
              </a:extLst>
            </p:cNvPr>
            <p:cNvSpPr/>
            <p:nvPr/>
          </p:nvSpPr>
          <p:spPr>
            <a:xfrm>
              <a:off x="7752545" y="2805850"/>
              <a:ext cx="9525" cy="19050"/>
            </a:xfrm>
            <a:custGeom>
              <a:avLst/>
              <a:gdLst>
                <a:gd name="connsiteX0" fmla="*/ 10330 w 9525"/>
                <a:gd name="connsiteY0" fmla="*/ 15454 h 19050"/>
                <a:gd name="connsiteX1" fmla="*/ 10330 w 9525"/>
                <a:gd name="connsiteY1" fmla="*/ 15454 h 19050"/>
              </a:gdLst>
              <a:ahLst/>
              <a:cxnLst>
                <a:cxn ang="0">
                  <a:pos x="connsiteX0" y="connsiteY0"/>
                </a:cxn>
                <a:cxn ang="0">
                  <a:pos x="connsiteX1" y="connsiteY1"/>
                </a:cxn>
              </a:cxnLst>
              <a:rect l="l" t="t" r="r" b="b"/>
              <a:pathLst>
                <a:path w="9525" h="19050">
                  <a:moveTo>
                    <a:pt x="10330" y="15454"/>
                  </a:moveTo>
                  <a:cubicBezTo>
                    <a:pt x="9378" y="2119"/>
                    <a:pt x="3663" y="6881"/>
                    <a:pt x="10330" y="154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27" name="Freeform: Shape 3126">
              <a:extLst>
                <a:ext uri="{FF2B5EF4-FFF2-40B4-BE49-F238E27FC236}">
                  <a16:creationId xmlns:a16="http://schemas.microsoft.com/office/drawing/2014/main" xmlns="" id="{C143F285-F163-46B1-8170-97AA5086C6F7}"/>
                </a:ext>
              </a:extLst>
            </p:cNvPr>
            <p:cNvSpPr/>
            <p:nvPr/>
          </p:nvSpPr>
          <p:spPr>
            <a:xfrm>
              <a:off x="7748111" y="280082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28" name="Freeform: Shape 3127">
              <a:extLst>
                <a:ext uri="{FF2B5EF4-FFF2-40B4-BE49-F238E27FC236}">
                  <a16:creationId xmlns:a16="http://schemas.microsoft.com/office/drawing/2014/main" xmlns="" id="{D0C572AD-6502-4CD6-BC03-BCEBE9C500B1}"/>
                </a:ext>
              </a:extLst>
            </p:cNvPr>
            <p:cNvSpPr/>
            <p:nvPr/>
          </p:nvSpPr>
          <p:spPr>
            <a:xfrm>
              <a:off x="7735729" y="2803946"/>
              <a:ext cx="19050" cy="19050"/>
            </a:xfrm>
            <a:custGeom>
              <a:avLst/>
              <a:gdLst>
                <a:gd name="connsiteX0" fmla="*/ 7144 w 19050"/>
                <a:gd name="connsiteY0" fmla="*/ 15454 h 19050"/>
                <a:gd name="connsiteX1" fmla="*/ 7144 w 19050"/>
                <a:gd name="connsiteY1" fmla="*/ 15454 h 19050"/>
              </a:gdLst>
              <a:ahLst/>
              <a:cxnLst>
                <a:cxn ang="0">
                  <a:pos x="connsiteX0" y="connsiteY0"/>
                </a:cxn>
                <a:cxn ang="0">
                  <a:pos x="connsiteX1" y="connsiteY1"/>
                </a:cxn>
              </a:cxnLst>
              <a:rect l="l" t="t" r="r" b="b"/>
              <a:pathLst>
                <a:path w="19050" h="19050">
                  <a:moveTo>
                    <a:pt x="7144" y="15454"/>
                  </a:moveTo>
                  <a:cubicBezTo>
                    <a:pt x="25241" y="6881"/>
                    <a:pt x="16669" y="2119"/>
                    <a:pt x="7144" y="154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29" name="Freeform: Shape 3128">
              <a:extLst>
                <a:ext uri="{FF2B5EF4-FFF2-40B4-BE49-F238E27FC236}">
                  <a16:creationId xmlns:a16="http://schemas.microsoft.com/office/drawing/2014/main" xmlns="" id="{DE5F5ED2-29D8-4A9E-A315-FBCEC8E76A4D}"/>
                </a:ext>
              </a:extLst>
            </p:cNvPr>
            <p:cNvSpPr/>
            <p:nvPr/>
          </p:nvSpPr>
          <p:spPr>
            <a:xfrm>
              <a:off x="7734646" y="2803166"/>
              <a:ext cx="9525" cy="9525"/>
            </a:xfrm>
            <a:custGeom>
              <a:avLst/>
              <a:gdLst>
                <a:gd name="connsiteX0" fmla="*/ 8227 w 9525"/>
                <a:gd name="connsiteY0" fmla="*/ 9565 h 9525"/>
                <a:gd name="connsiteX1" fmla="*/ 8227 w 9525"/>
                <a:gd name="connsiteY1" fmla="*/ 9565 h 9525"/>
              </a:gdLst>
              <a:ahLst/>
              <a:cxnLst>
                <a:cxn ang="0">
                  <a:pos x="connsiteX0" y="connsiteY0"/>
                </a:cxn>
                <a:cxn ang="0">
                  <a:pos x="connsiteX1" y="connsiteY1"/>
                </a:cxn>
              </a:cxnLst>
              <a:rect l="l" t="t" r="r" b="b"/>
              <a:pathLst>
                <a:path w="9525" h="9525">
                  <a:moveTo>
                    <a:pt x="8227" y="9565"/>
                  </a:moveTo>
                  <a:cubicBezTo>
                    <a:pt x="5369" y="2898"/>
                    <a:pt x="9179" y="12423"/>
                    <a:pt x="8227" y="956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30" name="Freeform: Shape 3129">
              <a:extLst>
                <a:ext uri="{FF2B5EF4-FFF2-40B4-BE49-F238E27FC236}">
                  <a16:creationId xmlns:a16="http://schemas.microsoft.com/office/drawing/2014/main" xmlns="" id="{49485FAB-148A-4EAA-9FF9-83A6002703F9}"/>
                </a:ext>
              </a:extLst>
            </p:cNvPr>
            <p:cNvSpPr/>
            <p:nvPr/>
          </p:nvSpPr>
          <p:spPr>
            <a:xfrm>
              <a:off x="7725489" y="2807171"/>
              <a:ext cx="9525" cy="19050"/>
            </a:xfrm>
            <a:custGeom>
              <a:avLst/>
              <a:gdLst>
                <a:gd name="connsiteX0" fmla="*/ 10716 w 9525"/>
                <a:gd name="connsiteY0" fmla="*/ 14133 h 19050"/>
                <a:gd name="connsiteX1" fmla="*/ 10716 w 9525"/>
                <a:gd name="connsiteY1" fmla="*/ 14133 h 19050"/>
              </a:gdLst>
              <a:ahLst/>
              <a:cxnLst>
                <a:cxn ang="0">
                  <a:pos x="connsiteX0" y="connsiteY0"/>
                </a:cxn>
                <a:cxn ang="0">
                  <a:pos x="connsiteX1" y="connsiteY1"/>
                </a:cxn>
              </a:cxnLst>
              <a:rect l="l" t="t" r="r" b="b"/>
              <a:pathLst>
                <a:path w="9525" h="19050">
                  <a:moveTo>
                    <a:pt x="10716" y="14133"/>
                  </a:moveTo>
                  <a:cubicBezTo>
                    <a:pt x="5953" y="-2059"/>
                    <a:pt x="5953" y="15086"/>
                    <a:pt x="10716" y="1413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31" name="Freeform: Shape 3130">
              <a:extLst>
                <a:ext uri="{FF2B5EF4-FFF2-40B4-BE49-F238E27FC236}">
                  <a16:creationId xmlns:a16="http://schemas.microsoft.com/office/drawing/2014/main" xmlns="" id="{951DC435-36DD-4D1C-9B0A-99AB231B1B37}"/>
                </a:ext>
              </a:extLst>
            </p:cNvPr>
            <p:cNvSpPr/>
            <p:nvPr/>
          </p:nvSpPr>
          <p:spPr>
            <a:xfrm>
              <a:off x="7732871" y="2812256"/>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9049"/>
                    <a:pt x="7144" y="8096"/>
                    <a:pt x="7144" y="7144"/>
                  </a:cubicBezTo>
                  <a:cubicBezTo>
                    <a:pt x="8096" y="9049"/>
                    <a:pt x="8096" y="10001"/>
                    <a:pt x="9049"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32" name="Freeform: Shape 3131">
              <a:extLst>
                <a:ext uri="{FF2B5EF4-FFF2-40B4-BE49-F238E27FC236}">
                  <a16:creationId xmlns:a16="http://schemas.microsoft.com/office/drawing/2014/main" xmlns="" id="{CCCC6C13-BD8D-42EB-9F40-E415E663F08E}"/>
                </a:ext>
              </a:extLst>
            </p:cNvPr>
            <p:cNvSpPr/>
            <p:nvPr/>
          </p:nvSpPr>
          <p:spPr>
            <a:xfrm>
              <a:off x="7719536" y="2805826"/>
              <a:ext cx="9525" cy="9525"/>
            </a:xfrm>
            <a:custGeom>
              <a:avLst/>
              <a:gdLst>
                <a:gd name="connsiteX0" fmla="*/ 7144 w 9525"/>
                <a:gd name="connsiteY0" fmla="*/ 7858 h 9525"/>
                <a:gd name="connsiteX1" fmla="*/ 8096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8096" y="7858"/>
                    <a:pt x="8096" y="7858"/>
                  </a:cubicBezTo>
                  <a:cubicBezTo>
                    <a:pt x="8096"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33" name="Freeform: Shape 3132">
              <a:extLst>
                <a:ext uri="{FF2B5EF4-FFF2-40B4-BE49-F238E27FC236}">
                  <a16:creationId xmlns:a16="http://schemas.microsoft.com/office/drawing/2014/main" xmlns="" id="{17097D77-C936-420C-9A4E-5C41E11DF7FA}"/>
                </a:ext>
              </a:extLst>
            </p:cNvPr>
            <p:cNvSpPr/>
            <p:nvPr/>
          </p:nvSpPr>
          <p:spPr>
            <a:xfrm>
              <a:off x="7720277" y="2812256"/>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9049"/>
                    <a:pt x="9260" y="8096"/>
                    <a:pt x="926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34" name="Freeform: Shape 3133">
              <a:extLst>
                <a:ext uri="{FF2B5EF4-FFF2-40B4-BE49-F238E27FC236}">
                  <a16:creationId xmlns:a16="http://schemas.microsoft.com/office/drawing/2014/main" xmlns="" id="{A2EBF6AA-2817-4DBC-8789-136FA1F7C3DD}"/>
                </a:ext>
              </a:extLst>
            </p:cNvPr>
            <p:cNvSpPr/>
            <p:nvPr/>
          </p:nvSpPr>
          <p:spPr>
            <a:xfrm>
              <a:off x="7635644" y="2797968"/>
              <a:ext cx="95250" cy="28575"/>
            </a:xfrm>
            <a:custGeom>
              <a:avLst/>
              <a:gdLst>
                <a:gd name="connsiteX0" fmla="*/ 7216 w 95250"/>
                <a:gd name="connsiteY0" fmla="*/ 7144 h 28575"/>
                <a:gd name="connsiteX1" fmla="*/ 89131 w 95250"/>
                <a:gd name="connsiteY1" fmla="*/ 12859 h 28575"/>
                <a:gd name="connsiteX2" fmla="*/ 7216 w 95250"/>
                <a:gd name="connsiteY2" fmla="*/ 7144 h 28575"/>
              </a:gdLst>
              <a:ahLst/>
              <a:cxnLst>
                <a:cxn ang="0">
                  <a:pos x="connsiteX0" y="connsiteY0"/>
                </a:cxn>
                <a:cxn ang="0">
                  <a:pos x="connsiteX1" y="connsiteY1"/>
                </a:cxn>
                <a:cxn ang="0">
                  <a:pos x="connsiteX2" y="connsiteY2"/>
                </a:cxn>
              </a:cxnLst>
              <a:rect l="l" t="t" r="r" b="b"/>
              <a:pathLst>
                <a:path w="95250" h="28575">
                  <a:moveTo>
                    <a:pt x="7216" y="7144"/>
                  </a:moveTo>
                  <a:cubicBezTo>
                    <a:pt x="4359" y="44291"/>
                    <a:pt x="87226" y="13811"/>
                    <a:pt x="89131" y="12859"/>
                  </a:cubicBezTo>
                  <a:cubicBezTo>
                    <a:pt x="61509" y="10001"/>
                    <a:pt x="33886" y="8096"/>
                    <a:pt x="721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35" name="Freeform: Shape 3134">
              <a:extLst>
                <a:ext uri="{FF2B5EF4-FFF2-40B4-BE49-F238E27FC236}">
                  <a16:creationId xmlns:a16="http://schemas.microsoft.com/office/drawing/2014/main" xmlns="" id="{9F3BB2F2-2AA9-49D2-9A68-0AFA53792F4A}"/>
                </a:ext>
              </a:extLst>
            </p:cNvPr>
            <p:cNvSpPr/>
            <p:nvPr/>
          </p:nvSpPr>
          <p:spPr>
            <a:xfrm>
              <a:off x="7645241" y="2795212"/>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9049" y="6090"/>
                    <a:pt x="7144" y="7042"/>
                    <a:pt x="7144" y="89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36" name="Freeform: Shape 3135">
              <a:extLst>
                <a:ext uri="{FF2B5EF4-FFF2-40B4-BE49-F238E27FC236}">
                  <a16:creationId xmlns:a16="http://schemas.microsoft.com/office/drawing/2014/main" xmlns="" id="{5132F98C-B01B-4E69-88ED-F071243BF466}"/>
                </a:ext>
              </a:extLst>
            </p:cNvPr>
            <p:cNvSpPr/>
            <p:nvPr/>
          </p:nvSpPr>
          <p:spPr>
            <a:xfrm>
              <a:off x="7635293" y="279796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37" name="Freeform: Shape 3136">
              <a:extLst>
                <a:ext uri="{FF2B5EF4-FFF2-40B4-BE49-F238E27FC236}">
                  <a16:creationId xmlns:a16="http://schemas.microsoft.com/office/drawing/2014/main" xmlns="" id="{979E609E-E538-459C-BFD0-2616E16A2796}"/>
                </a:ext>
              </a:extLst>
            </p:cNvPr>
            <p:cNvSpPr/>
            <p:nvPr/>
          </p:nvSpPr>
          <p:spPr>
            <a:xfrm>
              <a:off x="7652015" y="2811409"/>
              <a:ext cx="9525" cy="9525"/>
            </a:xfrm>
            <a:custGeom>
              <a:avLst/>
              <a:gdLst>
                <a:gd name="connsiteX0" fmla="*/ 7990 w 9525"/>
                <a:gd name="connsiteY0" fmla="*/ 7990 h 9525"/>
                <a:gd name="connsiteX1" fmla="*/ 7990 w 9525"/>
                <a:gd name="connsiteY1" fmla="*/ 7990 h 9525"/>
              </a:gdLst>
              <a:ahLst/>
              <a:cxnLst>
                <a:cxn ang="0">
                  <a:pos x="connsiteX0" y="connsiteY0"/>
                </a:cxn>
                <a:cxn ang="0">
                  <a:pos x="connsiteX1" y="connsiteY1"/>
                </a:cxn>
              </a:cxnLst>
              <a:rect l="l" t="t" r="r" b="b"/>
              <a:pathLst>
                <a:path w="9525" h="9525">
                  <a:moveTo>
                    <a:pt x="7990" y="7990"/>
                  </a:moveTo>
                  <a:cubicBezTo>
                    <a:pt x="7990" y="7990"/>
                    <a:pt x="6085" y="6085"/>
                    <a:pt x="7990"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38" name="Freeform: Shape 3137">
              <a:extLst>
                <a:ext uri="{FF2B5EF4-FFF2-40B4-BE49-F238E27FC236}">
                  <a16:creationId xmlns:a16="http://schemas.microsoft.com/office/drawing/2014/main" xmlns="" id="{6B2E331F-64E2-4722-84D1-C7DCAB4388F2}"/>
                </a:ext>
              </a:extLst>
            </p:cNvPr>
            <p:cNvSpPr/>
            <p:nvPr/>
          </p:nvSpPr>
          <p:spPr>
            <a:xfrm>
              <a:off x="7657624" y="2797968"/>
              <a:ext cx="9525" cy="9525"/>
            </a:xfrm>
            <a:custGeom>
              <a:avLst/>
              <a:gdLst>
                <a:gd name="connsiteX0" fmla="*/ 7144 w 9525"/>
                <a:gd name="connsiteY0" fmla="*/ 7144 h 9525"/>
                <a:gd name="connsiteX1" fmla="*/ 9049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10001"/>
                    <a:pt x="9049" y="10954"/>
                  </a:cubicBezTo>
                  <a:cubicBezTo>
                    <a:pt x="9049" y="9049"/>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39" name="Freeform: Shape 3138">
              <a:extLst>
                <a:ext uri="{FF2B5EF4-FFF2-40B4-BE49-F238E27FC236}">
                  <a16:creationId xmlns:a16="http://schemas.microsoft.com/office/drawing/2014/main" xmlns="" id="{399D59DA-B2C8-44C0-B1A6-D663D84AEA37}"/>
                </a:ext>
              </a:extLst>
            </p:cNvPr>
            <p:cNvSpPr/>
            <p:nvPr/>
          </p:nvSpPr>
          <p:spPr>
            <a:xfrm>
              <a:off x="7677001" y="2800826"/>
              <a:ext cx="9525" cy="9525"/>
            </a:xfrm>
            <a:custGeom>
              <a:avLst/>
              <a:gdLst>
                <a:gd name="connsiteX0" fmla="*/ 7769 w 9525"/>
                <a:gd name="connsiteY0" fmla="*/ 10001 h 9525"/>
                <a:gd name="connsiteX1" fmla="*/ 8722 w 9525"/>
                <a:gd name="connsiteY1" fmla="*/ 7144 h 9525"/>
                <a:gd name="connsiteX2" fmla="*/ 7769 w 9525"/>
                <a:gd name="connsiteY2" fmla="*/ 10001 h 9525"/>
              </a:gdLst>
              <a:ahLst/>
              <a:cxnLst>
                <a:cxn ang="0">
                  <a:pos x="connsiteX0" y="connsiteY0"/>
                </a:cxn>
                <a:cxn ang="0">
                  <a:pos x="connsiteX1" y="connsiteY1"/>
                </a:cxn>
                <a:cxn ang="0">
                  <a:pos x="connsiteX2" y="connsiteY2"/>
                </a:cxn>
              </a:cxnLst>
              <a:rect l="l" t="t" r="r" b="b"/>
              <a:pathLst>
                <a:path w="9525" h="9525">
                  <a:moveTo>
                    <a:pt x="7769" y="10001"/>
                  </a:moveTo>
                  <a:cubicBezTo>
                    <a:pt x="8722" y="9049"/>
                    <a:pt x="7769" y="8096"/>
                    <a:pt x="8722" y="7144"/>
                  </a:cubicBezTo>
                  <a:cubicBezTo>
                    <a:pt x="6817" y="7144"/>
                    <a:pt x="6817" y="8096"/>
                    <a:pt x="7769"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40" name="Freeform: Shape 3139">
              <a:extLst>
                <a:ext uri="{FF2B5EF4-FFF2-40B4-BE49-F238E27FC236}">
                  <a16:creationId xmlns:a16="http://schemas.microsoft.com/office/drawing/2014/main" xmlns="" id="{5C44041E-FD75-429C-B8B6-7CCD5406CDA1}"/>
                </a:ext>
              </a:extLst>
            </p:cNvPr>
            <p:cNvSpPr/>
            <p:nvPr/>
          </p:nvSpPr>
          <p:spPr>
            <a:xfrm>
              <a:off x="7637401" y="2796063"/>
              <a:ext cx="9525" cy="9525"/>
            </a:xfrm>
            <a:custGeom>
              <a:avLst/>
              <a:gdLst>
                <a:gd name="connsiteX0" fmla="*/ 11174 w 9525"/>
                <a:gd name="connsiteY0" fmla="*/ 7144 h 9525"/>
                <a:gd name="connsiteX1" fmla="*/ 11174 w 9525"/>
                <a:gd name="connsiteY1" fmla="*/ 7144 h 9525"/>
              </a:gdLst>
              <a:ahLst/>
              <a:cxnLst>
                <a:cxn ang="0">
                  <a:pos x="connsiteX0" y="connsiteY0"/>
                </a:cxn>
                <a:cxn ang="0">
                  <a:pos x="connsiteX1" y="connsiteY1"/>
                </a:cxn>
              </a:cxnLst>
              <a:rect l="l" t="t" r="r" b="b"/>
              <a:pathLst>
                <a:path w="9525" h="9525">
                  <a:moveTo>
                    <a:pt x="11174" y="7144"/>
                  </a:moveTo>
                  <a:cubicBezTo>
                    <a:pt x="10222" y="7144"/>
                    <a:pt x="2602" y="9049"/>
                    <a:pt x="1117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41" name="Freeform: Shape 3140">
              <a:extLst>
                <a:ext uri="{FF2B5EF4-FFF2-40B4-BE49-F238E27FC236}">
                  <a16:creationId xmlns:a16="http://schemas.microsoft.com/office/drawing/2014/main" xmlns="" id="{FCCC7071-4EAB-4855-AAF1-526814B5B496}"/>
                </a:ext>
              </a:extLst>
            </p:cNvPr>
            <p:cNvSpPr/>
            <p:nvPr/>
          </p:nvSpPr>
          <p:spPr>
            <a:xfrm>
              <a:off x="7587017" y="2797968"/>
              <a:ext cx="57150" cy="19050"/>
            </a:xfrm>
            <a:custGeom>
              <a:avLst/>
              <a:gdLst>
                <a:gd name="connsiteX0" fmla="*/ 7265 w 57150"/>
                <a:gd name="connsiteY0" fmla="*/ 11906 h 19050"/>
                <a:gd name="connsiteX1" fmla="*/ 52033 w 57150"/>
                <a:gd name="connsiteY1" fmla="*/ 7144 h 19050"/>
                <a:gd name="connsiteX2" fmla="*/ 7265 w 57150"/>
                <a:gd name="connsiteY2" fmla="*/ 11906 h 19050"/>
              </a:gdLst>
              <a:ahLst/>
              <a:cxnLst>
                <a:cxn ang="0">
                  <a:pos x="connsiteX0" y="connsiteY0"/>
                </a:cxn>
                <a:cxn ang="0">
                  <a:pos x="connsiteX1" y="connsiteY1"/>
                </a:cxn>
                <a:cxn ang="0">
                  <a:pos x="connsiteX2" y="connsiteY2"/>
                </a:cxn>
              </a:cxnLst>
              <a:rect l="l" t="t" r="r" b="b"/>
              <a:pathLst>
                <a:path w="57150" h="19050">
                  <a:moveTo>
                    <a:pt x="7265" y="11906"/>
                  </a:moveTo>
                  <a:cubicBezTo>
                    <a:pt x="8218" y="14764"/>
                    <a:pt x="53938" y="26194"/>
                    <a:pt x="52033" y="7144"/>
                  </a:cubicBezTo>
                  <a:cubicBezTo>
                    <a:pt x="52985" y="7144"/>
                    <a:pt x="4408" y="10001"/>
                    <a:pt x="7265" y="1190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42" name="Freeform: Shape 3141">
              <a:extLst>
                <a:ext uri="{FF2B5EF4-FFF2-40B4-BE49-F238E27FC236}">
                  <a16:creationId xmlns:a16="http://schemas.microsoft.com/office/drawing/2014/main" xmlns="" id="{44D99C94-632E-4255-8551-8206D28F127C}"/>
                </a:ext>
              </a:extLst>
            </p:cNvPr>
            <p:cNvSpPr/>
            <p:nvPr/>
          </p:nvSpPr>
          <p:spPr>
            <a:xfrm>
              <a:off x="7620476" y="2796063"/>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7144" y="8096"/>
                    <a:pt x="714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43" name="Freeform: Shape 3142">
              <a:extLst>
                <a:ext uri="{FF2B5EF4-FFF2-40B4-BE49-F238E27FC236}">
                  <a16:creationId xmlns:a16="http://schemas.microsoft.com/office/drawing/2014/main" xmlns="" id="{5D0CD7C9-DEF4-4036-A54E-60A2E365E614}"/>
                </a:ext>
              </a:extLst>
            </p:cNvPr>
            <p:cNvSpPr/>
            <p:nvPr/>
          </p:nvSpPr>
          <p:spPr>
            <a:xfrm>
              <a:off x="7551896" y="2791880"/>
              <a:ext cx="38100" cy="19050"/>
            </a:xfrm>
            <a:custGeom>
              <a:avLst/>
              <a:gdLst>
                <a:gd name="connsiteX0" fmla="*/ 30004 w 38100"/>
                <a:gd name="connsiteY0" fmla="*/ 8470 h 19050"/>
                <a:gd name="connsiteX1" fmla="*/ 7144 w 38100"/>
                <a:gd name="connsiteY1" fmla="*/ 14185 h 19050"/>
                <a:gd name="connsiteX2" fmla="*/ 30004 w 38100"/>
                <a:gd name="connsiteY2" fmla="*/ 8470 h 19050"/>
              </a:gdLst>
              <a:ahLst/>
              <a:cxnLst>
                <a:cxn ang="0">
                  <a:pos x="connsiteX0" y="connsiteY0"/>
                </a:cxn>
                <a:cxn ang="0">
                  <a:pos x="connsiteX1" y="connsiteY1"/>
                </a:cxn>
                <a:cxn ang="0">
                  <a:pos x="connsiteX2" y="connsiteY2"/>
                </a:cxn>
              </a:cxnLst>
              <a:rect l="l" t="t" r="r" b="b"/>
              <a:pathLst>
                <a:path w="38100" h="19050">
                  <a:moveTo>
                    <a:pt x="30004" y="8470"/>
                  </a:moveTo>
                  <a:cubicBezTo>
                    <a:pt x="22384" y="3707"/>
                    <a:pt x="20479" y="13232"/>
                    <a:pt x="7144" y="14185"/>
                  </a:cubicBezTo>
                  <a:cubicBezTo>
                    <a:pt x="14764" y="20852"/>
                    <a:pt x="53816" y="4660"/>
                    <a:pt x="30004" y="847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44" name="Freeform: Shape 3143">
              <a:extLst>
                <a:ext uri="{FF2B5EF4-FFF2-40B4-BE49-F238E27FC236}">
                  <a16:creationId xmlns:a16="http://schemas.microsoft.com/office/drawing/2014/main" xmlns="" id="{013DE03F-E1F7-486E-A9C7-7983DD28F223}"/>
                </a:ext>
              </a:extLst>
            </p:cNvPr>
            <p:cNvSpPr/>
            <p:nvPr/>
          </p:nvSpPr>
          <p:spPr>
            <a:xfrm>
              <a:off x="7583181" y="2792253"/>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12859"/>
                    <a:pt x="7291" y="9049"/>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45" name="Freeform: Shape 3144">
              <a:extLst>
                <a:ext uri="{FF2B5EF4-FFF2-40B4-BE49-F238E27FC236}">
                  <a16:creationId xmlns:a16="http://schemas.microsoft.com/office/drawing/2014/main" xmlns="" id="{04896F15-C98C-426C-A1A9-85DCB3F49ECB}"/>
                </a:ext>
              </a:extLst>
            </p:cNvPr>
            <p:cNvSpPr/>
            <p:nvPr/>
          </p:nvSpPr>
          <p:spPr>
            <a:xfrm>
              <a:off x="7579519" y="2801421"/>
              <a:ext cx="9525" cy="9525"/>
            </a:xfrm>
            <a:custGeom>
              <a:avLst/>
              <a:gdLst>
                <a:gd name="connsiteX0" fmla="*/ 7144 w 9525"/>
                <a:gd name="connsiteY0" fmla="*/ 10359 h 9525"/>
                <a:gd name="connsiteX1" fmla="*/ 8096 w 9525"/>
                <a:gd name="connsiteY1" fmla="*/ 7501 h 9525"/>
                <a:gd name="connsiteX2" fmla="*/ 7144 w 9525"/>
                <a:gd name="connsiteY2" fmla="*/ 10359 h 9525"/>
              </a:gdLst>
              <a:ahLst/>
              <a:cxnLst>
                <a:cxn ang="0">
                  <a:pos x="connsiteX0" y="connsiteY0"/>
                </a:cxn>
                <a:cxn ang="0">
                  <a:pos x="connsiteX1" y="connsiteY1"/>
                </a:cxn>
                <a:cxn ang="0">
                  <a:pos x="connsiteX2" y="connsiteY2"/>
                </a:cxn>
              </a:cxnLst>
              <a:rect l="l" t="t" r="r" b="b"/>
              <a:pathLst>
                <a:path w="9525" h="9525">
                  <a:moveTo>
                    <a:pt x="7144" y="10359"/>
                  </a:moveTo>
                  <a:cubicBezTo>
                    <a:pt x="7144" y="9406"/>
                    <a:pt x="8096" y="8454"/>
                    <a:pt x="8096" y="7501"/>
                  </a:cubicBezTo>
                  <a:cubicBezTo>
                    <a:pt x="7144" y="6548"/>
                    <a:pt x="7144" y="7501"/>
                    <a:pt x="7144" y="1035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46" name="Freeform: Shape 3145">
              <a:extLst>
                <a:ext uri="{FF2B5EF4-FFF2-40B4-BE49-F238E27FC236}">
                  <a16:creationId xmlns:a16="http://schemas.microsoft.com/office/drawing/2014/main" xmlns="" id="{EB738E62-1FA0-4738-AA23-65E7DA1065BC}"/>
                </a:ext>
              </a:extLst>
            </p:cNvPr>
            <p:cNvSpPr/>
            <p:nvPr/>
          </p:nvSpPr>
          <p:spPr>
            <a:xfrm>
              <a:off x="7556364" y="2787491"/>
              <a:ext cx="9525" cy="9525"/>
            </a:xfrm>
            <a:custGeom>
              <a:avLst/>
              <a:gdLst>
                <a:gd name="connsiteX0" fmla="*/ 9343 w 9525"/>
                <a:gd name="connsiteY0" fmla="*/ 7144 h 9525"/>
                <a:gd name="connsiteX1" fmla="*/ 9343 w 9525"/>
                <a:gd name="connsiteY1" fmla="*/ 7144 h 9525"/>
              </a:gdLst>
              <a:ahLst/>
              <a:cxnLst>
                <a:cxn ang="0">
                  <a:pos x="connsiteX0" y="connsiteY0"/>
                </a:cxn>
                <a:cxn ang="0">
                  <a:pos x="connsiteX1" y="connsiteY1"/>
                </a:cxn>
              </a:cxnLst>
              <a:rect l="l" t="t" r="r" b="b"/>
              <a:pathLst>
                <a:path w="9525" h="9525">
                  <a:moveTo>
                    <a:pt x="9343" y="7144"/>
                  </a:moveTo>
                  <a:cubicBezTo>
                    <a:pt x="5533" y="9049"/>
                    <a:pt x="7439" y="8096"/>
                    <a:pt x="934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47" name="Freeform: Shape 3146">
              <a:extLst>
                <a:ext uri="{FF2B5EF4-FFF2-40B4-BE49-F238E27FC236}">
                  <a16:creationId xmlns:a16="http://schemas.microsoft.com/office/drawing/2014/main" xmlns="" id="{799D7C3F-1056-437C-BF9A-54311601949F}"/>
                </a:ext>
              </a:extLst>
            </p:cNvPr>
            <p:cNvSpPr/>
            <p:nvPr/>
          </p:nvSpPr>
          <p:spPr>
            <a:xfrm>
              <a:off x="7537609" y="2792671"/>
              <a:ext cx="19050" cy="19050"/>
            </a:xfrm>
            <a:custGeom>
              <a:avLst/>
              <a:gdLst>
                <a:gd name="connsiteX0" fmla="*/ 7144 w 19050"/>
                <a:gd name="connsiteY0" fmla="*/ 12441 h 19050"/>
                <a:gd name="connsiteX1" fmla="*/ 7144 w 19050"/>
                <a:gd name="connsiteY1" fmla="*/ 12441 h 19050"/>
              </a:gdLst>
              <a:ahLst/>
              <a:cxnLst>
                <a:cxn ang="0">
                  <a:pos x="connsiteX0" y="connsiteY0"/>
                </a:cxn>
                <a:cxn ang="0">
                  <a:pos x="connsiteX1" y="connsiteY1"/>
                </a:cxn>
              </a:cxnLst>
              <a:rect l="l" t="t" r="r" b="b"/>
              <a:pathLst>
                <a:path w="19050" h="19050">
                  <a:moveTo>
                    <a:pt x="7144" y="12441"/>
                  </a:moveTo>
                  <a:cubicBezTo>
                    <a:pt x="26194" y="13394"/>
                    <a:pt x="15716" y="59"/>
                    <a:pt x="7144" y="1244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48" name="Freeform: Shape 3147">
              <a:extLst>
                <a:ext uri="{FF2B5EF4-FFF2-40B4-BE49-F238E27FC236}">
                  <a16:creationId xmlns:a16="http://schemas.microsoft.com/office/drawing/2014/main" xmlns="" id="{C5B9AD40-8336-40A3-86D2-73561A0F223D}"/>
                </a:ext>
              </a:extLst>
            </p:cNvPr>
            <p:cNvSpPr/>
            <p:nvPr/>
          </p:nvSpPr>
          <p:spPr>
            <a:xfrm>
              <a:off x="7455694" y="2769393"/>
              <a:ext cx="85725" cy="28575"/>
            </a:xfrm>
            <a:custGeom>
              <a:avLst/>
              <a:gdLst>
                <a:gd name="connsiteX0" fmla="*/ 79534 w 85725"/>
                <a:gd name="connsiteY0" fmla="*/ 20479 h 28575"/>
                <a:gd name="connsiteX1" fmla="*/ 7144 w 85725"/>
                <a:gd name="connsiteY1" fmla="*/ 7144 h 28575"/>
                <a:gd name="connsiteX2" fmla="*/ 79534 w 85725"/>
                <a:gd name="connsiteY2" fmla="*/ 20479 h 28575"/>
              </a:gdLst>
              <a:ahLst/>
              <a:cxnLst>
                <a:cxn ang="0">
                  <a:pos x="connsiteX0" y="connsiteY0"/>
                </a:cxn>
                <a:cxn ang="0">
                  <a:pos x="connsiteX1" y="connsiteY1"/>
                </a:cxn>
                <a:cxn ang="0">
                  <a:pos x="connsiteX2" y="connsiteY2"/>
                </a:cxn>
              </a:cxnLst>
              <a:rect l="l" t="t" r="r" b="b"/>
              <a:pathLst>
                <a:path w="85725" h="28575">
                  <a:moveTo>
                    <a:pt x="79534" y="20479"/>
                  </a:moveTo>
                  <a:cubicBezTo>
                    <a:pt x="56674" y="11906"/>
                    <a:pt x="31909" y="7144"/>
                    <a:pt x="7144" y="7144"/>
                  </a:cubicBezTo>
                  <a:cubicBezTo>
                    <a:pt x="32861" y="13811"/>
                    <a:pt x="77629" y="26194"/>
                    <a:pt x="79534" y="2047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49" name="Freeform: Shape 3148">
              <a:extLst>
                <a:ext uri="{FF2B5EF4-FFF2-40B4-BE49-F238E27FC236}">
                  <a16:creationId xmlns:a16="http://schemas.microsoft.com/office/drawing/2014/main" xmlns="" id="{1D8DA6C4-12B2-4E8D-950C-85190C562D1C}"/>
                </a:ext>
              </a:extLst>
            </p:cNvPr>
            <p:cNvSpPr/>
            <p:nvPr/>
          </p:nvSpPr>
          <p:spPr>
            <a:xfrm>
              <a:off x="7531894" y="2794396"/>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6906"/>
                    <a:pt x="8096" y="6906"/>
                    <a:pt x="7144" y="7858"/>
                  </a:cubicBezTo>
                  <a:cubicBezTo>
                    <a:pt x="8096"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50" name="Freeform: Shape 3149">
              <a:extLst>
                <a:ext uri="{FF2B5EF4-FFF2-40B4-BE49-F238E27FC236}">
                  <a16:creationId xmlns:a16="http://schemas.microsoft.com/office/drawing/2014/main" xmlns="" id="{372665BA-14F9-4876-AD86-BBEBAE093120}"/>
                </a:ext>
              </a:extLst>
            </p:cNvPr>
            <p:cNvSpPr/>
            <p:nvPr/>
          </p:nvSpPr>
          <p:spPr>
            <a:xfrm>
              <a:off x="7454655" y="2770346"/>
              <a:ext cx="9525" cy="9525"/>
            </a:xfrm>
            <a:custGeom>
              <a:avLst/>
              <a:gdLst>
                <a:gd name="connsiteX0" fmla="*/ 9135 w 9525"/>
                <a:gd name="connsiteY0" fmla="*/ 7144 h 9525"/>
                <a:gd name="connsiteX1" fmla="*/ 8182 w 9525"/>
                <a:gd name="connsiteY1" fmla="*/ 7144 h 9525"/>
                <a:gd name="connsiteX2" fmla="*/ 9135 w 9525"/>
                <a:gd name="connsiteY2" fmla="*/ 7144 h 9525"/>
              </a:gdLst>
              <a:ahLst/>
              <a:cxnLst>
                <a:cxn ang="0">
                  <a:pos x="connsiteX0" y="connsiteY0"/>
                </a:cxn>
                <a:cxn ang="0">
                  <a:pos x="connsiteX1" y="connsiteY1"/>
                </a:cxn>
                <a:cxn ang="0">
                  <a:pos x="connsiteX2" y="connsiteY2"/>
                </a:cxn>
              </a:cxnLst>
              <a:rect l="l" t="t" r="r" b="b"/>
              <a:pathLst>
                <a:path w="9525" h="9525">
                  <a:moveTo>
                    <a:pt x="9135" y="7144"/>
                  </a:moveTo>
                  <a:cubicBezTo>
                    <a:pt x="9135" y="7144"/>
                    <a:pt x="8182" y="7144"/>
                    <a:pt x="8182" y="7144"/>
                  </a:cubicBezTo>
                  <a:cubicBezTo>
                    <a:pt x="6277" y="8096"/>
                    <a:pt x="7230" y="7144"/>
                    <a:pt x="913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51" name="Freeform: Shape 3150">
              <a:extLst>
                <a:ext uri="{FF2B5EF4-FFF2-40B4-BE49-F238E27FC236}">
                  <a16:creationId xmlns:a16="http://schemas.microsoft.com/office/drawing/2014/main" xmlns="" id="{57DF5E13-DDC4-4BAF-9FA7-C0F45BB8CE1A}"/>
                </a:ext>
              </a:extLst>
            </p:cNvPr>
            <p:cNvSpPr/>
            <p:nvPr/>
          </p:nvSpPr>
          <p:spPr>
            <a:xfrm>
              <a:off x="7538561" y="279415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52" name="Freeform: Shape 3151">
              <a:extLst>
                <a:ext uri="{FF2B5EF4-FFF2-40B4-BE49-F238E27FC236}">
                  <a16:creationId xmlns:a16="http://schemas.microsoft.com/office/drawing/2014/main" xmlns="" id="{C052138C-1EF3-4B45-B160-0E326B5F4DB7}"/>
                </a:ext>
              </a:extLst>
            </p:cNvPr>
            <p:cNvSpPr/>
            <p:nvPr/>
          </p:nvSpPr>
          <p:spPr>
            <a:xfrm>
              <a:off x="7541815" y="278558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7144"/>
                    <a:pt x="5795" y="8096"/>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53" name="Freeform: Shape 3152">
              <a:extLst>
                <a:ext uri="{FF2B5EF4-FFF2-40B4-BE49-F238E27FC236}">
                  <a16:creationId xmlns:a16="http://schemas.microsoft.com/office/drawing/2014/main" xmlns="" id="{D2387DDE-7B43-49ED-8FF1-8F0338C69992}"/>
                </a:ext>
              </a:extLst>
            </p:cNvPr>
            <p:cNvSpPr/>
            <p:nvPr/>
          </p:nvSpPr>
          <p:spPr>
            <a:xfrm>
              <a:off x="7443311" y="2762726"/>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54" name="Freeform: Shape 3153">
              <a:extLst>
                <a:ext uri="{FF2B5EF4-FFF2-40B4-BE49-F238E27FC236}">
                  <a16:creationId xmlns:a16="http://schemas.microsoft.com/office/drawing/2014/main" xmlns="" id="{F147C2DB-BD96-4A97-868B-0FD184353593}"/>
                </a:ext>
              </a:extLst>
            </p:cNvPr>
            <p:cNvSpPr/>
            <p:nvPr/>
          </p:nvSpPr>
          <p:spPr>
            <a:xfrm>
              <a:off x="7406164" y="27532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55" name="Freeform: Shape 3154">
              <a:extLst>
                <a:ext uri="{FF2B5EF4-FFF2-40B4-BE49-F238E27FC236}">
                  <a16:creationId xmlns:a16="http://schemas.microsoft.com/office/drawing/2014/main" xmlns="" id="{1EB83726-9D73-412E-A59C-2D94BDAE2709}"/>
                </a:ext>
              </a:extLst>
            </p:cNvPr>
            <p:cNvSpPr/>
            <p:nvPr/>
          </p:nvSpPr>
          <p:spPr>
            <a:xfrm>
              <a:off x="7316629" y="2737734"/>
              <a:ext cx="142875" cy="38100"/>
            </a:xfrm>
            <a:custGeom>
              <a:avLst/>
              <a:gdLst>
                <a:gd name="connsiteX0" fmla="*/ 7144 w 142875"/>
                <a:gd name="connsiteY0" fmla="*/ 7370 h 38100"/>
                <a:gd name="connsiteX1" fmla="*/ 142399 w 142875"/>
                <a:gd name="connsiteY1" fmla="*/ 32135 h 38100"/>
                <a:gd name="connsiteX2" fmla="*/ 7144 w 142875"/>
                <a:gd name="connsiteY2" fmla="*/ 7370 h 38100"/>
              </a:gdLst>
              <a:ahLst/>
              <a:cxnLst>
                <a:cxn ang="0">
                  <a:pos x="connsiteX0" y="connsiteY0"/>
                </a:cxn>
                <a:cxn ang="0">
                  <a:pos x="connsiteX1" y="connsiteY1"/>
                </a:cxn>
                <a:cxn ang="0">
                  <a:pos x="connsiteX2" y="connsiteY2"/>
                </a:cxn>
              </a:cxnLst>
              <a:rect l="l" t="t" r="r" b="b"/>
              <a:pathLst>
                <a:path w="142875" h="38100">
                  <a:moveTo>
                    <a:pt x="7144" y="7370"/>
                  </a:moveTo>
                  <a:cubicBezTo>
                    <a:pt x="23336" y="3560"/>
                    <a:pt x="140494" y="49280"/>
                    <a:pt x="142399" y="32135"/>
                  </a:cubicBezTo>
                  <a:cubicBezTo>
                    <a:pt x="131921" y="34993"/>
                    <a:pt x="10001" y="19753"/>
                    <a:pt x="7144" y="737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56" name="Freeform: Shape 3155">
              <a:extLst>
                <a:ext uri="{FF2B5EF4-FFF2-40B4-BE49-F238E27FC236}">
                  <a16:creationId xmlns:a16="http://schemas.microsoft.com/office/drawing/2014/main" xmlns="" id="{1FF98E3D-83F7-41D1-BA8C-A6A5F0C12375}"/>
                </a:ext>
              </a:extLst>
            </p:cNvPr>
            <p:cNvSpPr/>
            <p:nvPr/>
          </p:nvSpPr>
          <p:spPr>
            <a:xfrm>
              <a:off x="7353565" y="2742925"/>
              <a:ext cx="9525" cy="9525"/>
            </a:xfrm>
            <a:custGeom>
              <a:avLst/>
              <a:gdLst>
                <a:gd name="connsiteX0" fmla="*/ 9260 w 9525"/>
                <a:gd name="connsiteY0" fmla="*/ 10752 h 9525"/>
                <a:gd name="connsiteX1" fmla="*/ 9260 w 9525"/>
                <a:gd name="connsiteY1" fmla="*/ 10752 h 9525"/>
              </a:gdLst>
              <a:ahLst/>
              <a:cxnLst>
                <a:cxn ang="0">
                  <a:pos x="connsiteX0" y="connsiteY0"/>
                </a:cxn>
                <a:cxn ang="0">
                  <a:pos x="connsiteX1" y="connsiteY1"/>
                </a:cxn>
              </a:cxnLst>
              <a:rect l="l" t="t" r="r" b="b"/>
              <a:pathLst>
                <a:path w="9525" h="9525">
                  <a:moveTo>
                    <a:pt x="9260" y="10752"/>
                  </a:moveTo>
                  <a:cubicBezTo>
                    <a:pt x="4498" y="3132"/>
                    <a:pt x="9260" y="9800"/>
                    <a:pt x="9260" y="1075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57" name="Freeform: Shape 3156">
              <a:extLst>
                <a:ext uri="{FF2B5EF4-FFF2-40B4-BE49-F238E27FC236}">
                  <a16:creationId xmlns:a16="http://schemas.microsoft.com/office/drawing/2014/main" xmlns="" id="{3EEC66C3-0BFB-4D05-8BDA-EE5161E0D08D}"/>
                </a:ext>
              </a:extLst>
            </p:cNvPr>
            <p:cNvSpPr/>
            <p:nvPr/>
          </p:nvSpPr>
          <p:spPr>
            <a:xfrm>
              <a:off x="7352267" y="2745581"/>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8096"/>
                    <a:pt x="7701" y="8096"/>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58" name="Freeform: Shape 3157">
              <a:extLst>
                <a:ext uri="{FF2B5EF4-FFF2-40B4-BE49-F238E27FC236}">
                  <a16:creationId xmlns:a16="http://schemas.microsoft.com/office/drawing/2014/main" xmlns="" id="{10AB9FC7-A997-4A64-9930-C6DFF6206C61}"/>
                </a:ext>
              </a:extLst>
            </p:cNvPr>
            <p:cNvSpPr/>
            <p:nvPr/>
          </p:nvSpPr>
          <p:spPr>
            <a:xfrm>
              <a:off x="7304246" y="273605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10001" y="8096"/>
                    <a:pt x="9049" y="7144"/>
                    <a:pt x="7144" y="7144"/>
                  </a:cubicBezTo>
                  <a:cubicBezTo>
                    <a:pt x="8096" y="8096"/>
                    <a:pt x="9049" y="9049"/>
                    <a:pt x="10001"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59" name="Freeform: Shape 3158">
              <a:extLst>
                <a:ext uri="{FF2B5EF4-FFF2-40B4-BE49-F238E27FC236}">
                  <a16:creationId xmlns:a16="http://schemas.microsoft.com/office/drawing/2014/main" xmlns="" id="{B5467AE0-7C4C-4BDF-A57D-1B2EBF4E49B1}"/>
                </a:ext>
              </a:extLst>
            </p:cNvPr>
            <p:cNvSpPr/>
            <p:nvPr/>
          </p:nvSpPr>
          <p:spPr>
            <a:xfrm>
              <a:off x="7304246" y="27379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9049"/>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60" name="Freeform: Shape 3159">
              <a:extLst>
                <a:ext uri="{FF2B5EF4-FFF2-40B4-BE49-F238E27FC236}">
                  <a16:creationId xmlns:a16="http://schemas.microsoft.com/office/drawing/2014/main" xmlns="" id="{CB1AD953-FCC8-4F90-8DA7-24F79DE1A471}"/>
                </a:ext>
              </a:extLst>
            </p:cNvPr>
            <p:cNvSpPr/>
            <p:nvPr/>
          </p:nvSpPr>
          <p:spPr>
            <a:xfrm>
              <a:off x="7237511" y="2729345"/>
              <a:ext cx="76200" cy="19050"/>
            </a:xfrm>
            <a:custGeom>
              <a:avLst/>
              <a:gdLst>
                <a:gd name="connsiteX0" fmla="*/ 7204 w 76200"/>
                <a:gd name="connsiteY0" fmla="*/ 7187 h 19050"/>
                <a:gd name="connsiteX1" fmla="*/ 72926 w 76200"/>
                <a:gd name="connsiteY1" fmla="*/ 17664 h 19050"/>
                <a:gd name="connsiteX2" fmla="*/ 64354 w 76200"/>
                <a:gd name="connsiteY2" fmla="*/ 18617 h 19050"/>
                <a:gd name="connsiteX3" fmla="*/ 7204 w 76200"/>
                <a:gd name="connsiteY3" fmla="*/ 7187 h 19050"/>
              </a:gdLst>
              <a:ahLst/>
              <a:cxnLst>
                <a:cxn ang="0">
                  <a:pos x="connsiteX0" y="connsiteY0"/>
                </a:cxn>
                <a:cxn ang="0">
                  <a:pos x="connsiteX1" y="connsiteY1"/>
                </a:cxn>
                <a:cxn ang="0">
                  <a:pos x="connsiteX2" y="connsiteY2"/>
                </a:cxn>
                <a:cxn ang="0">
                  <a:pos x="connsiteX3" y="connsiteY3"/>
                </a:cxn>
              </a:cxnLst>
              <a:rect l="l" t="t" r="r" b="b"/>
              <a:pathLst>
                <a:path w="76200" h="19050">
                  <a:moveTo>
                    <a:pt x="7204" y="7187"/>
                  </a:moveTo>
                  <a:cubicBezTo>
                    <a:pt x="5299" y="6234"/>
                    <a:pt x="49114" y="21474"/>
                    <a:pt x="72926" y="17664"/>
                  </a:cubicBezTo>
                  <a:cubicBezTo>
                    <a:pt x="63401" y="17664"/>
                    <a:pt x="60544" y="17664"/>
                    <a:pt x="64354" y="18617"/>
                  </a:cubicBezTo>
                  <a:cubicBezTo>
                    <a:pt x="68164" y="11949"/>
                    <a:pt x="7204" y="10997"/>
                    <a:pt x="7204" y="718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61" name="Freeform: Shape 3160">
              <a:extLst>
                <a:ext uri="{FF2B5EF4-FFF2-40B4-BE49-F238E27FC236}">
                  <a16:creationId xmlns:a16="http://schemas.microsoft.com/office/drawing/2014/main" xmlns="" id="{66A7C749-7559-40AC-A6D9-D426A1ADE8AE}"/>
                </a:ext>
              </a:extLst>
            </p:cNvPr>
            <p:cNvSpPr/>
            <p:nvPr/>
          </p:nvSpPr>
          <p:spPr>
            <a:xfrm>
              <a:off x="7221061" y="2730494"/>
              <a:ext cx="9525" cy="9525"/>
            </a:xfrm>
            <a:custGeom>
              <a:avLst/>
              <a:gdLst>
                <a:gd name="connsiteX0" fmla="*/ 8414 w 9525"/>
                <a:gd name="connsiteY0" fmla="*/ 8896 h 9525"/>
                <a:gd name="connsiteX1" fmla="*/ 8414 w 9525"/>
                <a:gd name="connsiteY1" fmla="*/ 8896 h 9525"/>
              </a:gdLst>
              <a:ahLst/>
              <a:cxnLst>
                <a:cxn ang="0">
                  <a:pos x="connsiteX0" y="connsiteY0"/>
                </a:cxn>
                <a:cxn ang="0">
                  <a:pos x="connsiteX1" y="connsiteY1"/>
                </a:cxn>
              </a:cxnLst>
              <a:rect l="l" t="t" r="r" b="b"/>
              <a:pathLst>
                <a:path w="9525" h="9525">
                  <a:moveTo>
                    <a:pt x="8414" y="8896"/>
                  </a:moveTo>
                  <a:cubicBezTo>
                    <a:pt x="8414" y="4133"/>
                    <a:pt x="5556" y="10800"/>
                    <a:pt x="8414" y="88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62" name="Freeform: Shape 3161">
              <a:extLst>
                <a:ext uri="{FF2B5EF4-FFF2-40B4-BE49-F238E27FC236}">
                  <a16:creationId xmlns:a16="http://schemas.microsoft.com/office/drawing/2014/main" xmlns="" id="{BB303F40-4AE8-4023-AA86-7252FDB09D3E}"/>
                </a:ext>
              </a:extLst>
            </p:cNvPr>
            <p:cNvSpPr/>
            <p:nvPr/>
          </p:nvSpPr>
          <p:spPr>
            <a:xfrm>
              <a:off x="7195661" y="2720692"/>
              <a:ext cx="19050" cy="19050"/>
            </a:xfrm>
            <a:custGeom>
              <a:avLst/>
              <a:gdLst>
                <a:gd name="connsiteX0" fmla="*/ 7144 w 19050"/>
                <a:gd name="connsiteY0" fmla="*/ 13935 h 19050"/>
                <a:gd name="connsiteX1" fmla="*/ 7144 w 19050"/>
                <a:gd name="connsiteY1" fmla="*/ 13935 h 19050"/>
              </a:gdLst>
              <a:ahLst/>
              <a:cxnLst>
                <a:cxn ang="0">
                  <a:pos x="connsiteX0" y="connsiteY0"/>
                </a:cxn>
                <a:cxn ang="0">
                  <a:pos x="connsiteX1" y="connsiteY1"/>
                </a:cxn>
              </a:cxnLst>
              <a:rect l="l" t="t" r="r" b="b"/>
              <a:pathLst>
                <a:path w="19050" h="19050">
                  <a:moveTo>
                    <a:pt x="7144" y="13935"/>
                  </a:moveTo>
                  <a:cubicBezTo>
                    <a:pt x="22384" y="-2257"/>
                    <a:pt x="12859" y="15840"/>
                    <a:pt x="7144" y="1393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63" name="Freeform: Shape 3162">
              <a:extLst>
                <a:ext uri="{FF2B5EF4-FFF2-40B4-BE49-F238E27FC236}">
                  <a16:creationId xmlns:a16="http://schemas.microsoft.com/office/drawing/2014/main" xmlns="" id="{C8B20728-8E8D-44B5-A9F1-4632C518030A}"/>
                </a:ext>
              </a:extLst>
            </p:cNvPr>
            <p:cNvSpPr/>
            <p:nvPr/>
          </p:nvSpPr>
          <p:spPr>
            <a:xfrm>
              <a:off x="7192804" y="2730023"/>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7144" y="5556"/>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64" name="Freeform: Shape 3163">
              <a:extLst>
                <a:ext uri="{FF2B5EF4-FFF2-40B4-BE49-F238E27FC236}">
                  <a16:creationId xmlns:a16="http://schemas.microsoft.com/office/drawing/2014/main" xmlns="" id="{A81A4C11-D82C-4FC8-98D6-60A17362A3B5}"/>
                </a:ext>
              </a:extLst>
            </p:cNvPr>
            <p:cNvSpPr/>
            <p:nvPr/>
          </p:nvSpPr>
          <p:spPr>
            <a:xfrm>
              <a:off x="7778430" y="2768441"/>
              <a:ext cx="9525" cy="9525"/>
            </a:xfrm>
            <a:custGeom>
              <a:avLst/>
              <a:gdLst>
                <a:gd name="connsiteX0" fmla="*/ 10162 w 9525"/>
                <a:gd name="connsiteY0" fmla="*/ 7144 h 9525"/>
                <a:gd name="connsiteX1" fmla="*/ 10162 w 9525"/>
                <a:gd name="connsiteY1" fmla="*/ 7144 h 9525"/>
              </a:gdLst>
              <a:ahLst/>
              <a:cxnLst>
                <a:cxn ang="0">
                  <a:pos x="connsiteX0" y="connsiteY0"/>
                </a:cxn>
                <a:cxn ang="0">
                  <a:pos x="connsiteX1" y="connsiteY1"/>
                </a:cxn>
              </a:cxnLst>
              <a:rect l="l" t="t" r="r" b="b"/>
              <a:pathLst>
                <a:path w="9525" h="9525">
                  <a:moveTo>
                    <a:pt x="10162" y="7144"/>
                  </a:moveTo>
                  <a:cubicBezTo>
                    <a:pt x="8257" y="7144"/>
                    <a:pt x="4447" y="7144"/>
                    <a:pt x="10162"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65" name="Freeform: Shape 3164">
              <a:extLst>
                <a:ext uri="{FF2B5EF4-FFF2-40B4-BE49-F238E27FC236}">
                  <a16:creationId xmlns:a16="http://schemas.microsoft.com/office/drawing/2014/main" xmlns="" id="{D14B0559-1A4D-47CF-9CC3-6F8FFE476473}"/>
                </a:ext>
              </a:extLst>
            </p:cNvPr>
            <p:cNvSpPr/>
            <p:nvPr/>
          </p:nvSpPr>
          <p:spPr>
            <a:xfrm>
              <a:off x="7774781" y="2755106"/>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0954" y="26194"/>
                    <a:pt x="9049" y="1571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66" name="Freeform: Shape 3165">
              <a:extLst>
                <a:ext uri="{FF2B5EF4-FFF2-40B4-BE49-F238E27FC236}">
                  <a16:creationId xmlns:a16="http://schemas.microsoft.com/office/drawing/2014/main" xmlns="" id="{CD03C328-B02E-4B10-8480-55A7C391486E}"/>
                </a:ext>
              </a:extLst>
            </p:cNvPr>
            <p:cNvSpPr/>
            <p:nvPr/>
          </p:nvSpPr>
          <p:spPr>
            <a:xfrm>
              <a:off x="7769752" y="2758916"/>
              <a:ext cx="9525" cy="19050"/>
            </a:xfrm>
            <a:custGeom>
              <a:avLst/>
              <a:gdLst>
                <a:gd name="connsiteX0" fmla="*/ 7410 w 9525"/>
                <a:gd name="connsiteY0" fmla="*/ 11906 h 19050"/>
                <a:gd name="connsiteX1" fmla="*/ 8363 w 9525"/>
                <a:gd name="connsiteY1" fmla="*/ 7144 h 19050"/>
                <a:gd name="connsiteX2" fmla="*/ 7410 w 9525"/>
                <a:gd name="connsiteY2" fmla="*/ 11906 h 19050"/>
              </a:gdLst>
              <a:ahLst/>
              <a:cxnLst>
                <a:cxn ang="0">
                  <a:pos x="connsiteX0" y="connsiteY0"/>
                </a:cxn>
                <a:cxn ang="0">
                  <a:pos x="connsiteX1" y="connsiteY1"/>
                </a:cxn>
                <a:cxn ang="0">
                  <a:pos x="connsiteX2" y="connsiteY2"/>
                </a:cxn>
              </a:cxnLst>
              <a:rect l="l" t="t" r="r" b="b"/>
              <a:pathLst>
                <a:path w="9525" h="19050">
                  <a:moveTo>
                    <a:pt x="7410" y="11906"/>
                  </a:moveTo>
                  <a:cubicBezTo>
                    <a:pt x="7410" y="10001"/>
                    <a:pt x="8363" y="9049"/>
                    <a:pt x="8363" y="7144"/>
                  </a:cubicBezTo>
                  <a:cubicBezTo>
                    <a:pt x="8363" y="9049"/>
                    <a:pt x="6458" y="10954"/>
                    <a:pt x="7410" y="1190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67" name="Freeform: Shape 3166">
              <a:extLst>
                <a:ext uri="{FF2B5EF4-FFF2-40B4-BE49-F238E27FC236}">
                  <a16:creationId xmlns:a16="http://schemas.microsoft.com/office/drawing/2014/main" xmlns="" id="{A53D7CC3-92D0-41F1-9C71-1E29EC77343B}"/>
                </a:ext>
              </a:extLst>
            </p:cNvPr>
            <p:cNvSpPr/>
            <p:nvPr/>
          </p:nvSpPr>
          <p:spPr>
            <a:xfrm>
              <a:off x="7767399" y="2763531"/>
              <a:ext cx="9525" cy="9525"/>
            </a:xfrm>
            <a:custGeom>
              <a:avLst/>
              <a:gdLst>
                <a:gd name="connsiteX0" fmla="*/ 7858 w 9525"/>
                <a:gd name="connsiteY0" fmla="*/ 8244 h 9525"/>
                <a:gd name="connsiteX1" fmla="*/ 7858 w 9525"/>
                <a:gd name="connsiteY1" fmla="*/ 8244 h 9525"/>
              </a:gdLst>
              <a:ahLst/>
              <a:cxnLst>
                <a:cxn ang="0">
                  <a:pos x="connsiteX0" y="connsiteY0"/>
                </a:cxn>
                <a:cxn ang="0">
                  <a:pos x="connsiteX1" y="connsiteY1"/>
                </a:cxn>
              </a:cxnLst>
              <a:rect l="l" t="t" r="r" b="b"/>
              <a:pathLst>
                <a:path w="9525" h="9525">
                  <a:moveTo>
                    <a:pt x="7858" y="8244"/>
                  </a:moveTo>
                  <a:cubicBezTo>
                    <a:pt x="6906" y="7291"/>
                    <a:pt x="6906" y="6339"/>
                    <a:pt x="7858"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68" name="Freeform: Shape 3167">
              <a:extLst>
                <a:ext uri="{FF2B5EF4-FFF2-40B4-BE49-F238E27FC236}">
                  <a16:creationId xmlns:a16="http://schemas.microsoft.com/office/drawing/2014/main" xmlns="" id="{53A0141B-C72A-4A9F-AC6E-49FD7E33D1CF}"/>
                </a:ext>
              </a:extLst>
            </p:cNvPr>
            <p:cNvSpPr/>
            <p:nvPr/>
          </p:nvSpPr>
          <p:spPr>
            <a:xfrm>
              <a:off x="7760732" y="276367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cubicBezTo>
                    <a:pt x="6906" y="9049"/>
                    <a:pt x="6906" y="8096"/>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69" name="Freeform: Shape 3168">
              <a:extLst>
                <a:ext uri="{FF2B5EF4-FFF2-40B4-BE49-F238E27FC236}">
                  <a16:creationId xmlns:a16="http://schemas.microsoft.com/office/drawing/2014/main" xmlns="" id="{8F6D05B8-C9A7-4AC4-95FB-F8CF3C4B4AB2}"/>
                </a:ext>
              </a:extLst>
            </p:cNvPr>
            <p:cNvSpPr/>
            <p:nvPr/>
          </p:nvSpPr>
          <p:spPr>
            <a:xfrm>
              <a:off x="7757636" y="2754609"/>
              <a:ext cx="19050" cy="19050"/>
            </a:xfrm>
            <a:custGeom>
              <a:avLst/>
              <a:gdLst>
                <a:gd name="connsiteX0" fmla="*/ 7144 w 19050"/>
                <a:gd name="connsiteY0" fmla="*/ 17166 h 19050"/>
                <a:gd name="connsiteX1" fmla="*/ 7144 w 19050"/>
                <a:gd name="connsiteY1" fmla="*/ 17166 h 19050"/>
              </a:gdLst>
              <a:ahLst/>
              <a:cxnLst>
                <a:cxn ang="0">
                  <a:pos x="connsiteX0" y="connsiteY0"/>
                </a:cxn>
                <a:cxn ang="0">
                  <a:pos x="connsiteX1" y="connsiteY1"/>
                </a:cxn>
              </a:cxnLst>
              <a:rect l="l" t="t" r="r" b="b"/>
              <a:pathLst>
                <a:path w="19050" h="19050">
                  <a:moveTo>
                    <a:pt x="7144" y="17166"/>
                  </a:moveTo>
                  <a:cubicBezTo>
                    <a:pt x="9049" y="21928"/>
                    <a:pt x="22384" y="-7599"/>
                    <a:pt x="7144" y="1716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70" name="Freeform: Shape 3169">
              <a:extLst>
                <a:ext uri="{FF2B5EF4-FFF2-40B4-BE49-F238E27FC236}">
                  <a16:creationId xmlns:a16="http://schemas.microsoft.com/office/drawing/2014/main" xmlns="" id="{691866C5-3FA1-4C98-8161-06C5B34E2176}"/>
                </a:ext>
              </a:extLst>
            </p:cNvPr>
            <p:cNvSpPr/>
            <p:nvPr/>
          </p:nvSpPr>
          <p:spPr>
            <a:xfrm>
              <a:off x="7761446" y="2763255"/>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8096" y="7567"/>
                  </a:cubicBez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71" name="Freeform: Shape 3170">
              <a:extLst>
                <a:ext uri="{FF2B5EF4-FFF2-40B4-BE49-F238E27FC236}">
                  <a16:creationId xmlns:a16="http://schemas.microsoft.com/office/drawing/2014/main" xmlns="" id="{5C5D1389-39DF-4B3E-A000-C97D1A5540DB}"/>
                </a:ext>
              </a:extLst>
            </p:cNvPr>
            <p:cNvSpPr/>
            <p:nvPr/>
          </p:nvSpPr>
          <p:spPr>
            <a:xfrm>
              <a:off x="7765256" y="2762286"/>
              <a:ext cx="9525" cy="9525"/>
            </a:xfrm>
            <a:custGeom>
              <a:avLst/>
              <a:gdLst>
                <a:gd name="connsiteX0" fmla="*/ 7144 w 9525"/>
                <a:gd name="connsiteY0" fmla="*/ 9488 h 9525"/>
                <a:gd name="connsiteX1" fmla="*/ 7144 w 9525"/>
                <a:gd name="connsiteY1" fmla="*/ 9488 h 9525"/>
              </a:gdLst>
              <a:ahLst/>
              <a:cxnLst>
                <a:cxn ang="0">
                  <a:pos x="connsiteX0" y="connsiteY0"/>
                </a:cxn>
                <a:cxn ang="0">
                  <a:pos x="connsiteX1" y="connsiteY1"/>
                </a:cxn>
              </a:cxnLst>
              <a:rect l="l" t="t" r="r" b="b"/>
              <a:pathLst>
                <a:path w="9525" h="9525">
                  <a:moveTo>
                    <a:pt x="7144" y="9488"/>
                  </a:moveTo>
                  <a:cubicBezTo>
                    <a:pt x="7144" y="8536"/>
                    <a:pt x="9049" y="4726"/>
                    <a:pt x="7144" y="9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72" name="Freeform: Shape 3171">
              <a:extLst>
                <a:ext uri="{FF2B5EF4-FFF2-40B4-BE49-F238E27FC236}">
                  <a16:creationId xmlns:a16="http://schemas.microsoft.com/office/drawing/2014/main" xmlns="" id="{F1D108BA-C95D-42C6-9FB7-F7E01CBB7480}"/>
                </a:ext>
              </a:extLst>
            </p:cNvPr>
            <p:cNvSpPr/>
            <p:nvPr/>
          </p:nvSpPr>
          <p:spPr>
            <a:xfrm>
              <a:off x="7748628" y="2756000"/>
              <a:ext cx="9525" cy="19050"/>
            </a:xfrm>
            <a:custGeom>
              <a:avLst/>
              <a:gdLst>
                <a:gd name="connsiteX0" fmla="*/ 9485 w 9525"/>
                <a:gd name="connsiteY0" fmla="*/ 15775 h 19050"/>
                <a:gd name="connsiteX1" fmla="*/ 9485 w 9525"/>
                <a:gd name="connsiteY1" fmla="*/ 15775 h 19050"/>
              </a:gdLst>
              <a:ahLst/>
              <a:cxnLst>
                <a:cxn ang="0">
                  <a:pos x="connsiteX0" y="connsiteY0"/>
                </a:cxn>
                <a:cxn ang="0">
                  <a:pos x="connsiteX1" y="connsiteY1"/>
                </a:cxn>
              </a:cxnLst>
              <a:rect l="l" t="t" r="r" b="b"/>
              <a:pathLst>
                <a:path w="9525" h="19050">
                  <a:moveTo>
                    <a:pt x="9485" y="15775"/>
                  </a:moveTo>
                  <a:cubicBezTo>
                    <a:pt x="10437" y="2440"/>
                    <a:pt x="3770" y="6250"/>
                    <a:pt x="9485" y="1577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73" name="Freeform: Shape 3172">
              <a:extLst>
                <a:ext uri="{FF2B5EF4-FFF2-40B4-BE49-F238E27FC236}">
                  <a16:creationId xmlns:a16="http://schemas.microsoft.com/office/drawing/2014/main" xmlns="" id="{DD204186-B7D1-4072-AC0E-9BC3A5215EA9}"/>
                </a:ext>
              </a:extLst>
            </p:cNvPr>
            <p:cNvSpPr/>
            <p:nvPr/>
          </p:nvSpPr>
          <p:spPr>
            <a:xfrm>
              <a:off x="7744301" y="275129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8096"/>
                  </a:cubicBezTo>
                  <a:cubicBezTo>
                    <a:pt x="7144" y="8096"/>
                    <a:pt x="7144"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74" name="Freeform: Shape 3173">
              <a:extLst>
                <a:ext uri="{FF2B5EF4-FFF2-40B4-BE49-F238E27FC236}">
                  <a16:creationId xmlns:a16="http://schemas.microsoft.com/office/drawing/2014/main" xmlns="" id="{36503271-202A-484F-9F8B-82BEF9F84F4A}"/>
                </a:ext>
              </a:extLst>
            </p:cNvPr>
            <p:cNvSpPr/>
            <p:nvPr/>
          </p:nvSpPr>
          <p:spPr>
            <a:xfrm>
              <a:off x="7731919" y="2754094"/>
              <a:ext cx="19050" cy="19050"/>
            </a:xfrm>
            <a:custGeom>
              <a:avLst/>
              <a:gdLst>
                <a:gd name="connsiteX0" fmla="*/ 7144 w 19050"/>
                <a:gd name="connsiteY0" fmla="*/ 15775 h 19050"/>
                <a:gd name="connsiteX1" fmla="*/ 7144 w 19050"/>
                <a:gd name="connsiteY1" fmla="*/ 15775 h 19050"/>
              </a:gdLst>
              <a:ahLst/>
              <a:cxnLst>
                <a:cxn ang="0">
                  <a:pos x="connsiteX0" y="connsiteY0"/>
                </a:cxn>
                <a:cxn ang="0">
                  <a:pos x="connsiteX1" y="connsiteY1"/>
                </a:cxn>
              </a:cxnLst>
              <a:rect l="l" t="t" r="r" b="b"/>
              <a:pathLst>
                <a:path w="19050" h="19050">
                  <a:moveTo>
                    <a:pt x="7144" y="15775"/>
                  </a:moveTo>
                  <a:cubicBezTo>
                    <a:pt x="26194" y="6250"/>
                    <a:pt x="14764" y="2440"/>
                    <a:pt x="7144" y="1577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75" name="Freeform: Shape 3174">
              <a:extLst>
                <a:ext uri="{FF2B5EF4-FFF2-40B4-BE49-F238E27FC236}">
                  <a16:creationId xmlns:a16="http://schemas.microsoft.com/office/drawing/2014/main" xmlns="" id="{CF19C58A-0B88-4C10-B5FA-C024CF2F8D4C}"/>
                </a:ext>
              </a:extLst>
            </p:cNvPr>
            <p:cNvSpPr/>
            <p:nvPr/>
          </p:nvSpPr>
          <p:spPr>
            <a:xfrm>
              <a:off x="7729466" y="2754428"/>
              <a:ext cx="9525" cy="9525"/>
            </a:xfrm>
            <a:custGeom>
              <a:avLst/>
              <a:gdLst>
                <a:gd name="connsiteX0" fmla="*/ 8644 w 9525"/>
                <a:gd name="connsiteY0" fmla="*/ 9727 h 9525"/>
                <a:gd name="connsiteX1" fmla="*/ 8644 w 9525"/>
                <a:gd name="connsiteY1" fmla="*/ 9727 h 9525"/>
              </a:gdLst>
              <a:ahLst/>
              <a:cxnLst>
                <a:cxn ang="0">
                  <a:pos x="connsiteX0" y="connsiteY0"/>
                </a:cxn>
                <a:cxn ang="0">
                  <a:pos x="connsiteX1" y="connsiteY1"/>
                </a:cxn>
              </a:cxnLst>
              <a:rect l="l" t="t" r="r" b="b"/>
              <a:pathLst>
                <a:path w="9525" h="9525">
                  <a:moveTo>
                    <a:pt x="8644" y="9727"/>
                  </a:moveTo>
                  <a:cubicBezTo>
                    <a:pt x="4834" y="3059"/>
                    <a:pt x="9597" y="11632"/>
                    <a:pt x="8644" y="97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76" name="Freeform: Shape 3175">
              <a:extLst>
                <a:ext uri="{FF2B5EF4-FFF2-40B4-BE49-F238E27FC236}">
                  <a16:creationId xmlns:a16="http://schemas.microsoft.com/office/drawing/2014/main" xmlns="" id="{FFD9E150-69BB-4F90-962B-E4C159D611E3}"/>
                </a:ext>
              </a:extLst>
            </p:cNvPr>
            <p:cNvSpPr/>
            <p:nvPr/>
          </p:nvSpPr>
          <p:spPr>
            <a:xfrm>
              <a:off x="7720936" y="2759214"/>
              <a:ext cx="9525" cy="19050"/>
            </a:xfrm>
            <a:custGeom>
              <a:avLst/>
              <a:gdLst>
                <a:gd name="connsiteX0" fmla="*/ 11459 w 9525"/>
                <a:gd name="connsiteY0" fmla="*/ 13513 h 19050"/>
                <a:gd name="connsiteX1" fmla="*/ 11459 w 9525"/>
                <a:gd name="connsiteY1" fmla="*/ 13513 h 19050"/>
              </a:gdLst>
              <a:ahLst/>
              <a:cxnLst>
                <a:cxn ang="0">
                  <a:pos x="connsiteX0" y="connsiteY0"/>
                </a:cxn>
                <a:cxn ang="0">
                  <a:pos x="connsiteX1" y="connsiteY1"/>
                </a:cxn>
              </a:cxnLst>
              <a:rect l="l" t="t" r="r" b="b"/>
              <a:pathLst>
                <a:path w="9525" h="19050">
                  <a:moveTo>
                    <a:pt x="11459" y="13513"/>
                  </a:moveTo>
                  <a:cubicBezTo>
                    <a:pt x="4792" y="-1727"/>
                    <a:pt x="6697" y="15418"/>
                    <a:pt x="11459" y="1351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77" name="Freeform: Shape 3176">
              <a:extLst>
                <a:ext uri="{FF2B5EF4-FFF2-40B4-BE49-F238E27FC236}">
                  <a16:creationId xmlns:a16="http://schemas.microsoft.com/office/drawing/2014/main" xmlns="" id="{61EF664C-741F-4B3F-B38D-6947A5013C4B}"/>
                </a:ext>
              </a:extLst>
            </p:cNvPr>
            <p:cNvSpPr/>
            <p:nvPr/>
          </p:nvSpPr>
          <p:spPr>
            <a:xfrm>
              <a:off x="7729061" y="276367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8096"/>
                    <a:pt x="7144" y="7144"/>
                    <a:pt x="7144" y="7144"/>
                  </a:cubicBezTo>
                  <a:cubicBezTo>
                    <a:pt x="8096" y="8096"/>
                    <a:pt x="8096" y="9049"/>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78" name="Freeform: Shape 3177">
              <a:extLst>
                <a:ext uri="{FF2B5EF4-FFF2-40B4-BE49-F238E27FC236}">
                  <a16:creationId xmlns:a16="http://schemas.microsoft.com/office/drawing/2014/main" xmlns="" id="{0940B39B-5479-482A-AB9B-77D80AC6B1C9}"/>
                </a:ext>
              </a:extLst>
            </p:cNvPr>
            <p:cNvSpPr/>
            <p:nvPr/>
          </p:nvSpPr>
          <p:spPr>
            <a:xfrm>
              <a:off x="7714774" y="275915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7144" y="7858"/>
                  </a:cubicBezTo>
                  <a:cubicBezTo>
                    <a:pt x="8096"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79" name="Freeform: Shape 3178">
              <a:extLst>
                <a:ext uri="{FF2B5EF4-FFF2-40B4-BE49-F238E27FC236}">
                  <a16:creationId xmlns:a16="http://schemas.microsoft.com/office/drawing/2014/main" xmlns="" id="{04EB3340-F21D-4602-85C9-AA0AAECAC06D}"/>
                </a:ext>
              </a:extLst>
            </p:cNvPr>
            <p:cNvSpPr/>
            <p:nvPr/>
          </p:nvSpPr>
          <p:spPr>
            <a:xfrm>
              <a:off x="7716467" y="2764631"/>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10001"/>
                    <a:pt x="9260" y="9049"/>
                    <a:pt x="926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80" name="Freeform: Shape 3179">
              <a:extLst>
                <a:ext uri="{FF2B5EF4-FFF2-40B4-BE49-F238E27FC236}">
                  <a16:creationId xmlns:a16="http://schemas.microsoft.com/office/drawing/2014/main" xmlns="" id="{A052494E-E5ED-4BB4-9196-AF13B1CD7AF1}"/>
                </a:ext>
              </a:extLst>
            </p:cNvPr>
            <p:cNvSpPr/>
            <p:nvPr/>
          </p:nvSpPr>
          <p:spPr>
            <a:xfrm>
              <a:off x="7633811" y="2757963"/>
              <a:ext cx="85725" cy="38100"/>
            </a:xfrm>
            <a:custGeom>
              <a:avLst/>
              <a:gdLst>
                <a:gd name="connsiteX0" fmla="*/ 7144 w 85725"/>
                <a:gd name="connsiteY0" fmla="*/ 17621 h 38100"/>
                <a:gd name="connsiteX1" fmla="*/ 85249 w 85725"/>
                <a:gd name="connsiteY1" fmla="*/ 7144 h 38100"/>
                <a:gd name="connsiteX2" fmla="*/ 7144 w 85725"/>
                <a:gd name="connsiteY2" fmla="*/ 17621 h 38100"/>
              </a:gdLst>
              <a:ahLst/>
              <a:cxnLst>
                <a:cxn ang="0">
                  <a:pos x="connsiteX0" y="connsiteY0"/>
                </a:cxn>
                <a:cxn ang="0">
                  <a:pos x="connsiteX1" y="connsiteY1"/>
                </a:cxn>
                <a:cxn ang="0">
                  <a:pos x="connsiteX2" y="connsiteY2"/>
                </a:cxn>
              </a:cxnLst>
              <a:rect l="l" t="t" r="r" b="b"/>
              <a:pathLst>
                <a:path w="85725" h="38100">
                  <a:moveTo>
                    <a:pt x="7144" y="17621"/>
                  </a:moveTo>
                  <a:cubicBezTo>
                    <a:pt x="9049" y="55721"/>
                    <a:pt x="84296" y="7144"/>
                    <a:pt x="85249" y="7144"/>
                  </a:cubicBezTo>
                  <a:cubicBezTo>
                    <a:pt x="59531" y="11906"/>
                    <a:pt x="32861" y="15716"/>
                    <a:pt x="7144" y="1762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81" name="Freeform: Shape 3180">
              <a:extLst>
                <a:ext uri="{FF2B5EF4-FFF2-40B4-BE49-F238E27FC236}">
                  <a16:creationId xmlns:a16="http://schemas.microsoft.com/office/drawing/2014/main" xmlns="" id="{30EB87EE-92A9-4FF7-BDFB-0333A593FCD8}"/>
                </a:ext>
              </a:extLst>
            </p:cNvPr>
            <p:cNvSpPr/>
            <p:nvPr/>
          </p:nvSpPr>
          <p:spPr>
            <a:xfrm>
              <a:off x="7642384" y="2764336"/>
              <a:ext cx="9525" cy="9525"/>
            </a:xfrm>
            <a:custGeom>
              <a:avLst/>
              <a:gdLst>
                <a:gd name="connsiteX0" fmla="*/ 7144 w 9525"/>
                <a:gd name="connsiteY0" fmla="*/ 9344 h 9525"/>
                <a:gd name="connsiteX1" fmla="*/ 7144 w 9525"/>
                <a:gd name="connsiteY1" fmla="*/ 9344 h 9525"/>
              </a:gdLst>
              <a:ahLst/>
              <a:cxnLst>
                <a:cxn ang="0">
                  <a:pos x="connsiteX0" y="connsiteY0"/>
                </a:cxn>
                <a:cxn ang="0">
                  <a:pos x="connsiteX1" y="connsiteY1"/>
                </a:cxn>
              </a:cxnLst>
              <a:rect l="l" t="t" r="r" b="b"/>
              <a:pathLst>
                <a:path w="9525" h="9525">
                  <a:moveTo>
                    <a:pt x="7144" y="9344"/>
                  </a:moveTo>
                  <a:cubicBezTo>
                    <a:pt x="9049" y="5533"/>
                    <a:pt x="7144" y="7438"/>
                    <a:pt x="7144" y="93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82" name="Freeform: Shape 3181">
              <a:extLst>
                <a:ext uri="{FF2B5EF4-FFF2-40B4-BE49-F238E27FC236}">
                  <a16:creationId xmlns:a16="http://schemas.microsoft.com/office/drawing/2014/main" xmlns="" id="{CAAC540A-26AB-46EC-B363-9138E188C3C4}"/>
                </a:ext>
              </a:extLst>
            </p:cNvPr>
            <p:cNvSpPr/>
            <p:nvPr/>
          </p:nvSpPr>
          <p:spPr>
            <a:xfrm>
              <a:off x="7633811" y="27684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83" name="Freeform: Shape 3182">
              <a:extLst>
                <a:ext uri="{FF2B5EF4-FFF2-40B4-BE49-F238E27FC236}">
                  <a16:creationId xmlns:a16="http://schemas.microsoft.com/office/drawing/2014/main" xmlns="" id="{A9FDDC99-51B5-4877-9E36-9449F0EA5AB1}"/>
                </a:ext>
              </a:extLst>
            </p:cNvPr>
            <p:cNvSpPr/>
            <p:nvPr/>
          </p:nvSpPr>
          <p:spPr>
            <a:xfrm>
              <a:off x="7651352" y="2779447"/>
              <a:ext cx="9525" cy="9525"/>
            </a:xfrm>
            <a:custGeom>
              <a:avLst/>
              <a:gdLst>
                <a:gd name="connsiteX0" fmla="*/ 8653 w 9525"/>
                <a:gd name="connsiteY0" fmla="*/ 7567 h 9525"/>
                <a:gd name="connsiteX1" fmla="*/ 8653 w 9525"/>
                <a:gd name="connsiteY1" fmla="*/ 7567 h 9525"/>
              </a:gdLst>
              <a:ahLst/>
              <a:cxnLst>
                <a:cxn ang="0">
                  <a:pos x="connsiteX0" y="connsiteY0"/>
                </a:cxn>
                <a:cxn ang="0">
                  <a:pos x="connsiteX1" y="connsiteY1"/>
                </a:cxn>
              </a:cxnLst>
              <a:rect l="l" t="t" r="r" b="b"/>
              <a:pathLst>
                <a:path w="9525" h="9525">
                  <a:moveTo>
                    <a:pt x="8653" y="7567"/>
                  </a:moveTo>
                  <a:cubicBezTo>
                    <a:pt x="7700" y="7567"/>
                    <a:pt x="5795" y="6615"/>
                    <a:pt x="8653"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84" name="Freeform: Shape 3183">
              <a:extLst>
                <a:ext uri="{FF2B5EF4-FFF2-40B4-BE49-F238E27FC236}">
                  <a16:creationId xmlns:a16="http://schemas.microsoft.com/office/drawing/2014/main" xmlns="" id="{B61512EA-F73A-4C02-A627-8E966ADDE075}"/>
                </a:ext>
              </a:extLst>
            </p:cNvPr>
            <p:cNvSpPr/>
            <p:nvPr/>
          </p:nvSpPr>
          <p:spPr>
            <a:xfrm>
              <a:off x="7653814" y="2764631"/>
              <a:ext cx="9525" cy="9525"/>
            </a:xfrm>
            <a:custGeom>
              <a:avLst/>
              <a:gdLst>
                <a:gd name="connsiteX0" fmla="*/ 7144 w 9525"/>
                <a:gd name="connsiteY0" fmla="*/ 7144 h 9525"/>
                <a:gd name="connsiteX1" fmla="*/ 10001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10001" y="10954"/>
                  </a:cubicBezTo>
                  <a:cubicBezTo>
                    <a:pt x="10001" y="9049"/>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85" name="Freeform: Shape 3184">
              <a:extLst>
                <a:ext uri="{FF2B5EF4-FFF2-40B4-BE49-F238E27FC236}">
                  <a16:creationId xmlns:a16="http://schemas.microsoft.com/office/drawing/2014/main" xmlns="" id="{8AC511F1-617B-4F3C-98DD-B84FB29C36D6}"/>
                </a:ext>
              </a:extLst>
            </p:cNvPr>
            <p:cNvSpPr/>
            <p:nvPr/>
          </p:nvSpPr>
          <p:spPr>
            <a:xfrm>
              <a:off x="7672716" y="2763678"/>
              <a:ext cx="9525" cy="9525"/>
            </a:xfrm>
            <a:custGeom>
              <a:avLst/>
              <a:gdLst>
                <a:gd name="connsiteX0" fmla="*/ 8244 w 9525"/>
                <a:gd name="connsiteY0" fmla="*/ 10001 h 9525"/>
                <a:gd name="connsiteX1" fmla="*/ 8244 w 9525"/>
                <a:gd name="connsiteY1" fmla="*/ 7144 h 9525"/>
                <a:gd name="connsiteX2" fmla="*/ 8244 w 9525"/>
                <a:gd name="connsiteY2" fmla="*/ 10001 h 9525"/>
              </a:gdLst>
              <a:ahLst/>
              <a:cxnLst>
                <a:cxn ang="0">
                  <a:pos x="connsiteX0" y="connsiteY0"/>
                </a:cxn>
                <a:cxn ang="0">
                  <a:pos x="connsiteX1" y="connsiteY1"/>
                </a:cxn>
                <a:cxn ang="0">
                  <a:pos x="connsiteX2" y="connsiteY2"/>
                </a:cxn>
              </a:cxnLst>
              <a:rect l="l" t="t" r="r" b="b"/>
              <a:pathLst>
                <a:path w="9525" h="9525">
                  <a:moveTo>
                    <a:pt x="8244" y="10001"/>
                  </a:moveTo>
                  <a:cubicBezTo>
                    <a:pt x="9196" y="9049"/>
                    <a:pt x="8244" y="8096"/>
                    <a:pt x="8244" y="7144"/>
                  </a:cubicBezTo>
                  <a:cubicBezTo>
                    <a:pt x="7291" y="7144"/>
                    <a:pt x="6339" y="9049"/>
                    <a:pt x="8244"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86" name="Freeform: Shape 3185">
              <a:extLst>
                <a:ext uri="{FF2B5EF4-FFF2-40B4-BE49-F238E27FC236}">
                  <a16:creationId xmlns:a16="http://schemas.microsoft.com/office/drawing/2014/main" xmlns="" id="{2BF5344B-77F5-4000-88A7-F14877FAD0B4}"/>
                </a:ext>
              </a:extLst>
            </p:cNvPr>
            <p:cNvSpPr/>
            <p:nvPr/>
          </p:nvSpPr>
          <p:spPr>
            <a:xfrm>
              <a:off x="7635257" y="2765583"/>
              <a:ext cx="9525" cy="9525"/>
            </a:xfrm>
            <a:custGeom>
              <a:avLst/>
              <a:gdLst>
                <a:gd name="connsiteX0" fmla="*/ 11413 w 9525"/>
                <a:gd name="connsiteY0" fmla="*/ 7144 h 9525"/>
                <a:gd name="connsiteX1" fmla="*/ 11413 w 9525"/>
                <a:gd name="connsiteY1" fmla="*/ 7144 h 9525"/>
              </a:gdLst>
              <a:ahLst/>
              <a:cxnLst>
                <a:cxn ang="0">
                  <a:pos x="connsiteX0" y="connsiteY0"/>
                </a:cxn>
                <a:cxn ang="0">
                  <a:pos x="connsiteX1" y="connsiteY1"/>
                </a:cxn>
              </a:cxnLst>
              <a:rect l="l" t="t" r="r" b="b"/>
              <a:pathLst>
                <a:path w="9525" h="9525">
                  <a:moveTo>
                    <a:pt x="11413" y="7144"/>
                  </a:moveTo>
                  <a:cubicBezTo>
                    <a:pt x="9509" y="7144"/>
                    <a:pt x="2841" y="10954"/>
                    <a:pt x="1141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87" name="Freeform: Shape 3186">
              <a:extLst>
                <a:ext uri="{FF2B5EF4-FFF2-40B4-BE49-F238E27FC236}">
                  <a16:creationId xmlns:a16="http://schemas.microsoft.com/office/drawing/2014/main" xmlns="" id="{50DBDA2A-376C-49F8-90A3-A93611E5FFE9}"/>
                </a:ext>
              </a:extLst>
            </p:cNvPr>
            <p:cNvSpPr/>
            <p:nvPr/>
          </p:nvSpPr>
          <p:spPr>
            <a:xfrm>
              <a:off x="7587013" y="2768441"/>
              <a:ext cx="57150" cy="19050"/>
            </a:xfrm>
            <a:custGeom>
              <a:avLst/>
              <a:gdLst>
                <a:gd name="connsiteX0" fmla="*/ 7270 w 57150"/>
                <a:gd name="connsiteY0" fmla="*/ 14764 h 19050"/>
                <a:gd name="connsiteX1" fmla="*/ 51085 w 57150"/>
                <a:gd name="connsiteY1" fmla="*/ 7144 h 19050"/>
                <a:gd name="connsiteX2" fmla="*/ 7270 w 57150"/>
                <a:gd name="connsiteY2" fmla="*/ 14764 h 19050"/>
              </a:gdLst>
              <a:ahLst/>
              <a:cxnLst>
                <a:cxn ang="0">
                  <a:pos x="connsiteX0" y="connsiteY0"/>
                </a:cxn>
                <a:cxn ang="0">
                  <a:pos x="connsiteX1" y="connsiteY1"/>
                </a:cxn>
                <a:cxn ang="0">
                  <a:pos x="connsiteX2" y="connsiteY2"/>
                </a:cxn>
              </a:cxnLst>
              <a:rect l="l" t="t" r="r" b="b"/>
              <a:pathLst>
                <a:path w="57150" h="19050">
                  <a:moveTo>
                    <a:pt x="7270" y="14764"/>
                  </a:moveTo>
                  <a:cubicBezTo>
                    <a:pt x="8222" y="15716"/>
                    <a:pt x="53943" y="27146"/>
                    <a:pt x="51085" y="7144"/>
                  </a:cubicBezTo>
                  <a:cubicBezTo>
                    <a:pt x="51085" y="7144"/>
                    <a:pt x="4412" y="12859"/>
                    <a:pt x="7270" y="147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88" name="Freeform: Shape 3187">
              <a:extLst>
                <a:ext uri="{FF2B5EF4-FFF2-40B4-BE49-F238E27FC236}">
                  <a16:creationId xmlns:a16="http://schemas.microsoft.com/office/drawing/2014/main" xmlns="" id="{8DCF5E6B-C8BD-4BB0-9056-52EE4935DF23}"/>
                </a:ext>
              </a:extLst>
            </p:cNvPr>
            <p:cNvSpPr/>
            <p:nvPr/>
          </p:nvSpPr>
          <p:spPr>
            <a:xfrm>
              <a:off x="7619524" y="276748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7144" y="9049"/>
                    <a:pt x="714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89" name="Freeform: Shape 3188">
              <a:extLst>
                <a:ext uri="{FF2B5EF4-FFF2-40B4-BE49-F238E27FC236}">
                  <a16:creationId xmlns:a16="http://schemas.microsoft.com/office/drawing/2014/main" xmlns="" id="{F144C3EA-FE84-4968-B108-50A3016FC708}"/>
                </a:ext>
              </a:extLst>
            </p:cNvPr>
            <p:cNvSpPr/>
            <p:nvPr/>
          </p:nvSpPr>
          <p:spPr>
            <a:xfrm>
              <a:off x="7555964" y="2764909"/>
              <a:ext cx="28575" cy="9525"/>
            </a:xfrm>
            <a:custGeom>
              <a:avLst/>
              <a:gdLst>
                <a:gd name="connsiteX0" fmla="*/ 25936 w 28575"/>
                <a:gd name="connsiteY0" fmla="*/ 9723 h 9525"/>
                <a:gd name="connsiteX1" fmla="*/ 25936 w 28575"/>
                <a:gd name="connsiteY1" fmla="*/ 9723 h 9525"/>
              </a:gdLst>
              <a:ahLst/>
              <a:cxnLst>
                <a:cxn ang="0">
                  <a:pos x="connsiteX0" y="connsiteY0"/>
                </a:cxn>
                <a:cxn ang="0">
                  <a:pos x="connsiteX1" y="connsiteY1"/>
                </a:cxn>
              </a:cxnLst>
              <a:rect l="l" t="t" r="r" b="b"/>
              <a:pathLst>
                <a:path w="28575" h="9525">
                  <a:moveTo>
                    <a:pt x="25936" y="9723"/>
                  </a:moveTo>
                  <a:cubicBezTo>
                    <a:pt x="13554" y="1151"/>
                    <a:pt x="-9306" y="17343"/>
                    <a:pt x="25936" y="972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90" name="Freeform: Shape 3189">
              <a:extLst>
                <a:ext uri="{FF2B5EF4-FFF2-40B4-BE49-F238E27FC236}">
                  <a16:creationId xmlns:a16="http://schemas.microsoft.com/office/drawing/2014/main" xmlns="" id="{3D87E31F-F76C-4109-A811-4A1185AA9FF7}"/>
                </a:ext>
              </a:extLst>
            </p:cNvPr>
            <p:cNvSpPr/>
            <p:nvPr/>
          </p:nvSpPr>
          <p:spPr>
            <a:xfrm>
              <a:off x="7583435" y="276653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12859"/>
                    <a:pt x="7990" y="8096"/>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91" name="Freeform: Shape 3190">
              <a:extLst>
                <a:ext uri="{FF2B5EF4-FFF2-40B4-BE49-F238E27FC236}">
                  <a16:creationId xmlns:a16="http://schemas.microsoft.com/office/drawing/2014/main" xmlns="" id="{136DD939-DD49-451E-9E85-8234D022DE09}"/>
                </a:ext>
              </a:extLst>
            </p:cNvPr>
            <p:cNvSpPr/>
            <p:nvPr/>
          </p:nvSpPr>
          <p:spPr>
            <a:xfrm>
              <a:off x="7579846" y="2774855"/>
              <a:ext cx="9525" cy="9525"/>
            </a:xfrm>
            <a:custGeom>
              <a:avLst/>
              <a:gdLst>
                <a:gd name="connsiteX0" fmla="*/ 7769 w 9525"/>
                <a:gd name="connsiteY0" fmla="*/ 10255 h 9525"/>
                <a:gd name="connsiteX1" fmla="*/ 8722 w 9525"/>
                <a:gd name="connsiteY1" fmla="*/ 7397 h 9525"/>
                <a:gd name="connsiteX2" fmla="*/ 7769 w 9525"/>
                <a:gd name="connsiteY2" fmla="*/ 10255 h 9525"/>
              </a:gdLst>
              <a:ahLst/>
              <a:cxnLst>
                <a:cxn ang="0">
                  <a:pos x="connsiteX0" y="connsiteY0"/>
                </a:cxn>
                <a:cxn ang="0">
                  <a:pos x="connsiteX1" y="connsiteY1"/>
                </a:cxn>
                <a:cxn ang="0">
                  <a:pos x="connsiteX2" y="connsiteY2"/>
                </a:cxn>
              </a:cxnLst>
              <a:rect l="l" t="t" r="r" b="b"/>
              <a:pathLst>
                <a:path w="9525" h="9525">
                  <a:moveTo>
                    <a:pt x="7769" y="10255"/>
                  </a:moveTo>
                  <a:cubicBezTo>
                    <a:pt x="7769" y="9302"/>
                    <a:pt x="8722" y="8350"/>
                    <a:pt x="8722" y="7397"/>
                  </a:cubicBezTo>
                  <a:cubicBezTo>
                    <a:pt x="6817" y="6445"/>
                    <a:pt x="6817" y="8350"/>
                    <a:pt x="7769" y="1025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92" name="Freeform: Shape 3191">
              <a:extLst>
                <a:ext uri="{FF2B5EF4-FFF2-40B4-BE49-F238E27FC236}">
                  <a16:creationId xmlns:a16="http://schemas.microsoft.com/office/drawing/2014/main" xmlns="" id="{F5D401B4-F3A5-481E-AE8C-7E5FCF6C2079}"/>
                </a:ext>
              </a:extLst>
            </p:cNvPr>
            <p:cNvSpPr/>
            <p:nvPr/>
          </p:nvSpPr>
          <p:spPr>
            <a:xfrm>
              <a:off x="7557713" y="2760821"/>
              <a:ext cx="9525" cy="9525"/>
            </a:xfrm>
            <a:custGeom>
              <a:avLst/>
              <a:gdLst>
                <a:gd name="connsiteX0" fmla="*/ 8947 w 9525"/>
                <a:gd name="connsiteY0" fmla="*/ 7144 h 9525"/>
                <a:gd name="connsiteX1" fmla="*/ 8947 w 9525"/>
                <a:gd name="connsiteY1" fmla="*/ 7144 h 9525"/>
              </a:gdLst>
              <a:ahLst/>
              <a:cxnLst>
                <a:cxn ang="0">
                  <a:pos x="connsiteX0" y="connsiteY0"/>
                </a:cxn>
                <a:cxn ang="0">
                  <a:pos x="connsiteX1" y="connsiteY1"/>
                </a:cxn>
              </a:cxnLst>
              <a:rect l="l" t="t" r="r" b="b"/>
              <a:pathLst>
                <a:path w="9525" h="9525">
                  <a:moveTo>
                    <a:pt x="8947" y="7144"/>
                  </a:moveTo>
                  <a:cubicBezTo>
                    <a:pt x="6090" y="9049"/>
                    <a:pt x="7042" y="9049"/>
                    <a:pt x="894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93" name="Freeform: Shape 3192">
              <a:extLst>
                <a:ext uri="{FF2B5EF4-FFF2-40B4-BE49-F238E27FC236}">
                  <a16:creationId xmlns:a16="http://schemas.microsoft.com/office/drawing/2014/main" xmlns="" id="{5F049E08-8EB4-4D40-8E03-0C59440B9954}"/>
                </a:ext>
              </a:extLst>
            </p:cNvPr>
            <p:cNvSpPr/>
            <p:nvPr/>
          </p:nvSpPr>
          <p:spPr>
            <a:xfrm>
              <a:off x="7539514" y="2766530"/>
              <a:ext cx="19050" cy="19050"/>
            </a:xfrm>
            <a:custGeom>
              <a:avLst/>
              <a:gdLst>
                <a:gd name="connsiteX0" fmla="*/ 7144 w 19050"/>
                <a:gd name="connsiteY0" fmla="*/ 12864 h 19050"/>
                <a:gd name="connsiteX1" fmla="*/ 7144 w 19050"/>
                <a:gd name="connsiteY1" fmla="*/ 12864 h 19050"/>
              </a:gdLst>
              <a:ahLst/>
              <a:cxnLst>
                <a:cxn ang="0">
                  <a:pos x="connsiteX0" y="connsiteY0"/>
                </a:cxn>
                <a:cxn ang="0">
                  <a:pos x="connsiteX1" y="connsiteY1"/>
                </a:cxn>
              </a:cxnLst>
              <a:rect l="l" t="t" r="r" b="b"/>
              <a:pathLst>
                <a:path w="19050" h="19050">
                  <a:moveTo>
                    <a:pt x="7144" y="12864"/>
                  </a:moveTo>
                  <a:cubicBezTo>
                    <a:pt x="25241" y="13817"/>
                    <a:pt x="14764" y="-471"/>
                    <a:pt x="7144" y="128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94" name="Freeform: Shape 3193">
              <a:extLst>
                <a:ext uri="{FF2B5EF4-FFF2-40B4-BE49-F238E27FC236}">
                  <a16:creationId xmlns:a16="http://schemas.microsoft.com/office/drawing/2014/main" xmlns="" id="{663A0129-26F0-466D-B8FC-A5385D4E45F5}"/>
                </a:ext>
              </a:extLst>
            </p:cNvPr>
            <p:cNvSpPr/>
            <p:nvPr/>
          </p:nvSpPr>
          <p:spPr>
            <a:xfrm>
              <a:off x="7459504" y="2743613"/>
              <a:ext cx="76200" cy="28575"/>
            </a:xfrm>
            <a:custGeom>
              <a:avLst/>
              <a:gdLst>
                <a:gd name="connsiteX0" fmla="*/ 77629 w 76200"/>
                <a:gd name="connsiteY0" fmla="*/ 20541 h 28575"/>
                <a:gd name="connsiteX1" fmla="*/ 7144 w 76200"/>
                <a:gd name="connsiteY1" fmla="*/ 8159 h 28575"/>
                <a:gd name="connsiteX2" fmla="*/ 77629 w 76200"/>
                <a:gd name="connsiteY2" fmla="*/ 20541 h 28575"/>
              </a:gdLst>
              <a:ahLst/>
              <a:cxnLst>
                <a:cxn ang="0">
                  <a:pos x="connsiteX0" y="connsiteY0"/>
                </a:cxn>
                <a:cxn ang="0">
                  <a:pos x="connsiteX1" y="connsiteY1"/>
                </a:cxn>
                <a:cxn ang="0">
                  <a:pos x="connsiteX2" y="connsiteY2"/>
                </a:cxn>
              </a:cxnLst>
              <a:rect l="l" t="t" r="r" b="b"/>
              <a:pathLst>
                <a:path w="76200" h="28575">
                  <a:moveTo>
                    <a:pt x="77629" y="20541"/>
                  </a:moveTo>
                  <a:cubicBezTo>
                    <a:pt x="61436" y="16731"/>
                    <a:pt x="26194" y="3396"/>
                    <a:pt x="7144" y="8159"/>
                  </a:cubicBezTo>
                  <a:cubicBezTo>
                    <a:pt x="52864" y="18636"/>
                    <a:pt x="73819" y="32924"/>
                    <a:pt x="77629" y="2054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95" name="Freeform: Shape 3194">
              <a:extLst>
                <a:ext uri="{FF2B5EF4-FFF2-40B4-BE49-F238E27FC236}">
                  <a16:creationId xmlns:a16="http://schemas.microsoft.com/office/drawing/2014/main" xmlns="" id="{DAA407F4-1927-4DBB-89F8-294C7092F9AD}"/>
                </a:ext>
              </a:extLst>
            </p:cNvPr>
            <p:cNvSpPr/>
            <p:nvPr/>
          </p:nvSpPr>
          <p:spPr>
            <a:xfrm>
              <a:off x="7533799" y="27684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96" name="Freeform: Shape 3195">
              <a:extLst>
                <a:ext uri="{FF2B5EF4-FFF2-40B4-BE49-F238E27FC236}">
                  <a16:creationId xmlns:a16="http://schemas.microsoft.com/office/drawing/2014/main" xmlns="" id="{8677CB9B-D726-4157-9FAA-C3E175B8CAA7}"/>
                </a:ext>
              </a:extLst>
            </p:cNvPr>
            <p:cNvSpPr/>
            <p:nvPr/>
          </p:nvSpPr>
          <p:spPr>
            <a:xfrm>
              <a:off x="7458157" y="2744628"/>
              <a:ext cx="9525" cy="9525"/>
            </a:xfrm>
            <a:custGeom>
              <a:avLst/>
              <a:gdLst>
                <a:gd name="connsiteX0" fmla="*/ 8491 w 9525"/>
                <a:gd name="connsiteY0" fmla="*/ 7144 h 9525"/>
                <a:gd name="connsiteX1" fmla="*/ 7538 w 9525"/>
                <a:gd name="connsiteY1" fmla="*/ 7144 h 9525"/>
                <a:gd name="connsiteX2" fmla="*/ 8491 w 9525"/>
                <a:gd name="connsiteY2" fmla="*/ 7144 h 9525"/>
              </a:gdLst>
              <a:ahLst/>
              <a:cxnLst>
                <a:cxn ang="0">
                  <a:pos x="connsiteX0" y="connsiteY0"/>
                </a:cxn>
                <a:cxn ang="0">
                  <a:pos x="connsiteX1" y="connsiteY1"/>
                </a:cxn>
                <a:cxn ang="0">
                  <a:pos x="connsiteX2" y="connsiteY2"/>
                </a:cxn>
              </a:cxnLst>
              <a:rect l="l" t="t" r="r" b="b"/>
              <a:pathLst>
                <a:path w="9525" h="9525">
                  <a:moveTo>
                    <a:pt x="8491" y="7144"/>
                  </a:moveTo>
                  <a:cubicBezTo>
                    <a:pt x="8491" y="7144"/>
                    <a:pt x="7538" y="7144"/>
                    <a:pt x="7538" y="7144"/>
                  </a:cubicBezTo>
                  <a:cubicBezTo>
                    <a:pt x="6586" y="8096"/>
                    <a:pt x="7538" y="8096"/>
                    <a:pt x="849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97" name="Freeform: Shape 3196">
              <a:extLst>
                <a:ext uri="{FF2B5EF4-FFF2-40B4-BE49-F238E27FC236}">
                  <a16:creationId xmlns:a16="http://schemas.microsoft.com/office/drawing/2014/main" xmlns="" id="{26B87F84-6BA2-4FAC-A622-D1AE49D66A99}"/>
                </a:ext>
              </a:extLst>
            </p:cNvPr>
            <p:cNvSpPr/>
            <p:nvPr/>
          </p:nvSpPr>
          <p:spPr>
            <a:xfrm>
              <a:off x="7540466" y="27674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98" name="Freeform: Shape 3197">
              <a:extLst>
                <a:ext uri="{FF2B5EF4-FFF2-40B4-BE49-F238E27FC236}">
                  <a16:creationId xmlns:a16="http://schemas.microsoft.com/office/drawing/2014/main" xmlns="" id="{8EDB7739-7D20-4993-9994-73893700202D}"/>
                </a:ext>
              </a:extLst>
            </p:cNvPr>
            <p:cNvSpPr/>
            <p:nvPr/>
          </p:nvSpPr>
          <p:spPr>
            <a:xfrm>
              <a:off x="7542767" y="275891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1" y="8096"/>
                    <a:pt x="5795" y="9049"/>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99" name="Freeform: Shape 3198">
              <a:extLst>
                <a:ext uri="{FF2B5EF4-FFF2-40B4-BE49-F238E27FC236}">
                  <a16:creationId xmlns:a16="http://schemas.microsoft.com/office/drawing/2014/main" xmlns="" id="{8790B301-F968-4E9D-96B7-8523F6EA979C}"/>
                </a:ext>
              </a:extLst>
            </p:cNvPr>
            <p:cNvSpPr/>
            <p:nvPr/>
          </p:nvSpPr>
          <p:spPr>
            <a:xfrm>
              <a:off x="7447121" y="273700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00" name="Freeform: Shape 3199">
              <a:extLst>
                <a:ext uri="{FF2B5EF4-FFF2-40B4-BE49-F238E27FC236}">
                  <a16:creationId xmlns:a16="http://schemas.microsoft.com/office/drawing/2014/main" xmlns="" id="{2D71D5DD-C70D-481B-8CFC-285C69033033}"/>
                </a:ext>
              </a:extLst>
            </p:cNvPr>
            <p:cNvSpPr/>
            <p:nvPr/>
          </p:nvSpPr>
          <p:spPr>
            <a:xfrm>
              <a:off x="7410926" y="27293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01" name="Freeform: Shape 3200">
              <a:extLst>
                <a:ext uri="{FF2B5EF4-FFF2-40B4-BE49-F238E27FC236}">
                  <a16:creationId xmlns:a16="http://schemas.microsoft.com/office/drawing/2014/main" xmlns="" id="{6525C43B-8FD0-4438-8ADD-B972588CF8BC}"/>
                </a:ext>
              </a:extLst>
            </p:cNvPr>
            <p:cNvSpPr/>
            <p:nvPr/>
          </p:nvSpPr>
          <p:spPr>
            <a:xfrm>
              <a:off x="7321391" y="2717570"/>
              <a:ext cx="142875" cy="38100"/>
            </a:xfrm>
            <a:custGeom>
              <a:avLst/>
              <a:gdLst>
                <a:gd name="connsiteX0" fmla="*/ 7144 w 142875"/>
                <a:gd name="connsiteY0" fmla="*/ 7532 h 38100"/>
                <a:gd name="connsiteX1" fmla="*/ 140494 w 142875"/>
                <a:gd name="connsiteY1" fmla="*/ 27534 h 38100"/>
                <a:gd name="connsiteX2" fmla="*/ 7144 w 142875"/>
                <a:gd name="connsiteY2" fmla="*/ 7532 h 38100"/>
              </a:gdLst>
              <a:ahLst/>
              <a:cxnLst>
                <a:cxn ang="0">
                  <a:pos x="connsiteX0" y="connsiteY0"/>
                </a:cxn>
                <a:cxn ang="0">
                  <a:pos x="connsiteX1" y="connsiteY1"/>
                </a:cxn>
                <a:cxn ang="0">
                  <a:pos x="connsiteX2" y="connsiteY2"/>
                </a:cxn>
              </a:cxnLst>
              <a:rect l="l" t="t" r="r" b="b"/>
              <a:pathLst>
                <a:path w="142875" h="38100">
                  <a:moveTo>
                    <a:pt x="7144" y="7532"/>
                  </a:moveTo>
                  <a:cubicBezTo>
                    <a:pt x="22384" y="2769"/>
                    <a:pt x="138589" y="43727"/>
                    <a:pt x="140494" y="27534"/>
                  </a:cubicBezTo>
                  <a:cubicBezTo>
                    <a:pt x="130969" y="30392"/>
                    <a:pt x="10001" y="18962"/>
                    <a:pt x="7144" y="753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02" name="Freeform: Shape 3201">
              <a:extLst>
                <a:ext uri="{FF2B5EF4-FFF2-40B4-BE49-F238E27FC236}">
                  <a16:creationId xmlns:a16="http://schemas.microsoft.com/office/drawing/2014/main" xmlns="" id="{8A04F665-66EC-4EA9-B014-2664FE94A926}"/>
                </a:ext>
              </a:extLst>
            </p:cNvPr>
            <p:cNvSpPr/>
            <p:nvPr/>
          </p:nvSpPr>
          <p:spPr>
            <a:xfrm>
              <a:off x="7358327" y="2721017"/>
              <a:ext cx="9525" cy="9525"/>
            </a:xfrm>
            <a:custGeom>
              <a:avLst/>
              <a:gdLst>
                <a:gd name="connsiteX0" fmla="*/ 9260 w 9525"/>
                <a:gd name="connsiteY0" fmla="*/ 10752 h 9525"/>
                <a:gd name="connsiteX1" fmla="*/ 9260 w 9525"/>
                <a:gd name="connsiteY1" fmla="*/ 10752 h 9525"/>
              </a:gdLst>
              <a:ahLst/>
              <a:cxnLst>
                <a:cxn ang="0">
                  <a:pos x="connsiteX0" y="connsiteY0"/>
                </a:cxn>
                <a:cxn ang="0">
                  <a:pos x="connsiteX1" y="connsiteY1"/>
                </a:cxn>
              </a:cxnLst>
              <a:rect l="l" t="t" r="r" b="b"/>
              <a:pathLst>
                <a:path w="9525" h="9525">
                  <a:moveTo>
                    <a:pt x="9260" y="10752"/>
                  </a:moveTo>
                  <a:cubicBezTo>
                    <a:pt x="4498" y="3132"/>
                    <a:pt x="9260" y="9800"/>
                    <a:pt x="9260" y="1075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03" name="Freeform: Shape 3202">
              <a:extLst>
                <a:ext uri="{FF2B5EF4-FFF2-40B4-BE49-F238E27FC236}">
                  <a16:creationId xmlns:a16="http://schemas.microsoft.com/office/drawing/2014/main" xmlns="" id="{2D735816-9D72-45C0-AD64-70CB02A64CF5}"/>
                </a:ext>
              </a:extLst>
            </p:cNvPr>
            <p:cNvSpPr/>
            <p:nvPr/>
          </p:nvSpPr>
          <p:spPr>
            <a:xfrm>
              <a:off x="7357030" y="2723673"/>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8096"/>
                    <a:pt x="7701" y="8096"/>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04" name="Freeform: Shape 3203">
              <a:extLst>
                <a:ext uri="{FF2B5EF4-FFF2-40B4-BE49-F238E27FC236}">
                  <a16:creationId xmlns:a16="http://schemas.microsoft.com/office/drawing/2014/main" xmlns="" id="{F8ABE76B-7D82-478B-B9BA-68993F38B5BE}"/>
                </a:ext>
              </a:extLst>
            </p:cNvPr>
            <p:cNvSpPr/>
            <p:nvPr/>
          </p:nvSpPr>
          <p:spPr>
            <a:xfrm>
              <a:off x="7310914" y="2716582"/>
              <a:ext cx="9525" cy="9525"/>
            </a:xfrm>
            <a:custGeom>
              <a:avLst/>
              <a:gdLst>
                <a:gd name="connsiteX0" fmla="*/ 9049 w 9525"/>
                <a:gd name="connsiteY0" fmla="*/ 7567 h 9525"/>
                <a:gd name="connsiteX1" fmla="*/ 7144 w 9525"/>
                <a:gd name="connsiteY1" fmla="*/ 7567 h 9525"/>
                <a:gd name="connsiteX2" fmla="*/ 9049 w 9525"/>
                <a:gd name="connsiteY2" fmla="*/ 7567 h 9525"/>
              </a:gdLst>
              <a:ahLst/>
              <a:cxnLst>
                <a:cxn ang="0">
                  <a:pos x="connsiteX0" y="connsiteY0"/>
                </a:cxn>
                <a:cxn ang="0">
                  <a:pos x="connsiteX1" y="connsiteY1"/>
                </a:cxn>
                <a:cxn ang="0">
                  <a:pos x="connsiteX2" y="connsiteY2"/>
                </a:cxn>
              </a:cxnLst>
              <a:rect l="l" t="t" r="r" b="b"/>
              <a:pathLst>
                <a:path w="9525" h="9525">
                  <a:moveTo>
                    <a:pt x="9049" y="7567"/>
                  </a:moveTo>
                  <a:cubicBezTo>
                    <a:pt x="9049" y="7567"/>
                    <a:pt x="8096" y="6615"/>
                    <a:pt x="7144" y="7567"/>
                  </a:cubicBezTo>
                  <a:cubicBezTo>
                    <a:pt x="7144" y="8520"/>
                    <a:pt x="8096" y="8520"/>
                    <a:pt x="9049"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05" name="Freeform: Shape 3204">
              <a:extLst>
                <a:ext uri="{FF2B5EF4-FFF2-40B4-BE49-F238E27FC236}">
                  <a16:creationId xmlns:a16="http://schemas.microsoft.com/office/drawing/2014/main" xmlns="" id="{4D9E12EE-3DC9-48BE-AD21-BBF657A851E1}"/>
                </a:ext>
              </a:extLst>
            </p:cNvPr>
            <p:cNvSpPr/>
            <p:nvPr/>
          </p:nvSpPr>
          <p:spPr>
            <a:xfrm>
              <a:off x="7309961" y="27189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06" name="Freeform: Shape 3205">
              <a:extLst>
                <a:ext uri="{FF2B5EF4-FFF2-40B4-BE49-F238E27FC236}">
                  <a16:creationId xmlns:a16="http://schemas.microsoft.com/office/drawing/2014/main" xmlns="" id="{E797CCA0-580F-4BDE-A44D-2B1EA2DB64F4}"/>
                </a:ext>
              </a:extLst>
            </p:cNvPr>
            <p:cNvSpPr/>
            <p:nvPr/>
          </p:nvSpPr>
          <p:spPr>
            <a:xfrm>
              <a:off x="7244223" y="2714148"/>
              <a:ext cx="76200" cy="19050"/>
            </a:xfrm>
            <a:custGeom>
              <a:avLst/>
              <a:gdLst>
                <a:gd name="connsiteX0" fmla="*/ 7159 w 76200"/>
                <a:gd name="connsiteY0" fmla="*/ 7144 h 19050"/>
                <a:gd name="connsiteX1" fmla="*/ 71930 w 76200"/>
                <a:gd name="connsiteY1" fmla="*/ 13811 h 19050"/>
                <a:gd name="connsiteX2" fmla="*/ 63357 w 76200"/>
                <a:gd name="connsiteY2" fmla="*/ 15716 h 19050"/>
                <a:gd name="connsiteX3" fmla="*/ 7159 w 76200"/>
                <a:gd name="connsiteY3" fmla="*/ 7144 h 19050"/>
              </a:gdLst>
              <a:ahLst/>
              <a:cxnLst>
                <a:cxn ang="0">
                  <a:pos x="connsiteX0" y="connsiteY0"/>
                </a:cxn>
                <a:cxn ang="0">
                  <a:pos x="connsiteX1" y="connsiteY1"/>
                </a:cxn>
                <a:cxn ang="0">
                  <a:pos x="connsiteX2" y="connsiteY2"/>
                </a:cxn>
                <a:cxn ang="0">
                  <a:pos x="connsiteX3" y="connsiteY3"/>
                </a:cxn>
              </a:cxnLst>
              <a:rect l="l" t="t" r="r" b="b"/>
              <a:pathLst>
                <a:path w="76200" h="19050">
                  <a:moveTo>
                    <a:pt x="7159" y="7144"/>
                  </a:moveTo>
                  <a:cubicBezTo>
                    <a:pt x="6207" y="7144"/>
                    <a:pt x="49070" y="18574"/>
                    <a:pt x="71930" y="13811"/>
                  </a:cubicBezTo>
                  <a:cubicBezTo>
                    <a:pt x="62405" y="14764"/>
                    <a:pt x="59547" y="14764"/>
                    <a:pt x="63357" y="15716"/>
                  </a:cubicBezTo>
                  <a:cubicBezTo>
                    <a:pt x="67167" y="8096"/>
                    <a:pt x="7159" y="10954"/>
                    <a:pt x="715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07" name="Freeform: Shape 3206">
              <a:extLst>
                <a:ext uri="{FF2B5EF4-FFF2-40B4-BE49-F238E27FC236}">
                  <a16:creationId xmlns:a16="http://schemas.microsoft.com/office/drawing/2014/main" xmlns="" id="{52F2618C-3202-4E93-A52E-9FA5CEB70540}"/>
                </a:ext>
              </a:extLst>
            </p:cNvPr>
            <p:cNvSpPr/>
            <p:nvPr/>
          </p:nvSpPr>
          <p:spPr>
            <a:xfrm>
              <a:off x="7228026" y="2715792"/>
              <a:ext cx="9525" cy="9525"/>
            </a:xfrm>
            <a:custGeom>
              <a:avLst/>
              <a:gdLst>
                <a:gd name="connsiteX0" fmla="*/ 9069 w 9525"/>
                <a:gd name="connsiteY0" fmla="*/ 9310 h 9525"/>
                <a:gd name="connsiteX1" fmla="*/ 9069 w 9525"/>
                <a:gd name="connsiteY1" fmla="*/ 9310 h 9525"/>
              </a:gdLst>
              <a:ahLst/>
              <a:cxnLst>
                <a:cxn ang="0">
                  <a:pos x="connsiteX0" y="connsiteY0"/>
                </a:cxn>
                <a:cxn ang="0">
                  <a:pos x="connsiteX1" y="connsiteY1"/>
                </a:cxn>
              </a:cxnLst>
              <a:rect l="l" t="t" r="r" b="b"/>
              <a:pathLst>
                <a:path w="9525" h="9525">
                  <a:moveTo>
                    <a:pt x="9069" y="9310"/>
                  </a:moveTo>
                  <a:cubicBezTo>
                    <a:pt x="8117" y="3595"/>
                    <a:pt x="5259" y="11215"/>
                    <a:pt x="9069" y="931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08" name="Freeform: Shape 3207">
              <a:extLst>
                <a:ext uri="{FF2B5EF4-FFF2-40B4-BE49-F238E27FC236}">
                  <a16:creationId xmlns:a16="http://schemas.microsoft.com/office/drawing/2014/main" xmlns="" id="{DDB0333B-F167-496F-A34B-1DCF7CEBB0E1}"/>
                </a:ext>
              </a:extLst>
            </p:cNvPr>
            <p:cNvSpPr/>
            <p:nvPr/>
          </p:nvSpPr>
          <p:spPr>
            <a:xfrm>
              <a:off x="7203281" y="2708309"/>
              <a:ext cx="19050" cy="19050"/>
            </a:xfrm>
            <a:custGeom>
              <a:avLst/>
              <a:gdLst>
                <a:gd name="connsiteX0" fmla="*/ 7144 w 19050"/>
                <a:gd name="connsiteY0" fmla="*/ 13935 h 19050"/>
                <a:gd name="connsiteX1" fmla="*/ 7144 w 19050"/>
                <a:gd name="connsiteY1" fmla="*/ 13935 h 19050"/>
              </a:gdLst>
              <a:ahLst/>
              <a:cxnLst>
                <a:cxn ang="0">
                  <a:pos x="connsiteX0" y="connsiteY0"/>
                </a:cxn>
                <a:cxn ang="0">
                  <a:pos x="connsiteX1" y="connsiteY1"/>
                </a:cxn>
              </a:cxnLst>
              <a:rect l="l" t="t" r="r" b="b"/>
              <a:pathLst>
                <a:path w="19050" h="19050">
                  <a:moveTo>
                    <a:pt x="7144" y="13935"/>
                  </a:moveTo>
                  <a:cubicBezTo>
                    <a:pt x="20479" y="-2257"/>
                    <a:pt x="12859" y="15840"/>
                    <a:pt x="7144" y="1393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09" name="Freeform: Shape 3208">
              <a:extLst>
                <a:ext uri="{FF2B5EF4-FFF2-40B4-BE49-F238E27FC236}">
                  <a16:creationId xmlns:a16="http://schemas.microsoft.com/office/drawing/2014/main" xmlns="" id="{28E94372-9A8A-4148-8CC0-786B2F039A56}"/>
                </a:ext>
              </a:extLst>
            </p:cNvPr>
            <p:cNvSpPr/>
            <p:nvPr/>
          </p:nvSpPr>
          <p:spPr>
            <a:xfrm>
              <a:off x="7200424" y="2717641"/>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7144" y="5556"/>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10" name="Freeform: Shape 3209">
              <a:extLst>
                <a:ext uri="{FF2B5EF4-FFF2-40B4-BE49-F238E27FC236}">
                  <a16:creationId xmlns:a16="http://schemas.microsoft.com/office/drawing/2014/main" xmlns="" id="{2477A27B-6BDA-4888-A904-01A7C4889F03}"/>
                </a:ext>
              </a:extLst>
            </p:cNvPr>
            <p:cNvSpPr/>
            <p:nvPr/>
          </p:nvSpPr>
          <p:spPr>
            <a:xfrm>
              <a:off x="7243286" y="24045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9049"/>
                    <a:pt x="11906" y="1285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11" name="Freeform: Shape 3210">
              <a:extLst>
                <a:ext uri="{FF2B5EF4-FFF2-40B4-BE49-F238E27FC236}">
                  <a16:creationId xmlns:a16="http://schemas.microsoft.com/office/drawing/2014/main" xmlns="" id="{6002171A-F359-4D94-9B4A-5B22CAAAE624}"/>
                </a:ext>
              </a:extLst>
            </p:cNvPr>
            <p:cNvSpPr/>
            <p:nvPr/>
          </p:nvSpPr>
          <p:spPr>
            <a:xfrm>
              <a:off x="7237571" y="2412612"/>
              <a:ext cx="19050" cy="19050"/>
            </a:xfrm>
            <a:custGeom>
              <a:avLst/>
              <a:gdLst>
                <a:gd name="connsiteX0" fmla="*/ 7144 w 19050"/>
                <a:gd name="connsiteY0" fmla="*/ 14358 h 19050"/>
                <a:gd name="connsiteX1" fmla="*/ 7144 w 19050"/>
                <a:gd name="connsiteY1" fmla="*/ 14358 h 19050"/>
              </a:gdLst>
              <a:ahLst/>
              <a:cxnLst>
                <a:cxn ang="0">
                  <a:pos x="connsiteX0" y="connsiteY0"/>
                </a:cxn>
                <a:cxn ang="0">
                  <a:pos x="connsiteX1" y="connsiteY1"/>
                </a:cxn>
              </a:cxnLst>
              <a:rect l="l" t="t" r="r" b="b"/>
              <a:pathLst>
                <a:path w="19050" h="19050">
                  <a:moveTo>
                    <a:pt x="7144" y="14358"/>
                  </a:moveTo>
                  <a:cubicBezTo>
                    <a:pt x="18574" y="2928"/>
                    <a:pt x="14764" y="6738"/>
                    <a:pt x="7144" y="143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12" name="Freeform: Shape 3211">
              <a:extLst>
                <a:ext uri="{FF2B5EF4-FFF2-40B4-BE49-F238E27FC236}">
                  <a16:creationId xmlns:a16="http://schemas.microsoft.com/office/drawing/2014/main" xmlns="" id="{60B3E35F-FF2C-49F7-AEDF-07DC6CC0C7F6}"/>
                </a:ext>
              </a:extLst>
            </p:cNvPr>
            <p:cNvSpPr/>
            <p:nvPr/>
          </p:nvSpPr>
          <p:spPr>
            <a:xfrm>
              <a:off x="7242334" y="2422683"/>
              <a:ext cx="19050" cy="9525"/>
            </a:xfrm>
            <a:custGeom>
              <a:avLst/>
              <a:gdLst>
                <a:gd name="connsiteX0" fmla="*/ 11906 w 19050"/>
                <a:gd name="connsiteY0" fmla="*/ 7144 h 9525"/>
                <a:gd name="connsiteX1" fmla="*/ 7144 w 19050"/>
                <a:gd name="connsiteY1" fmla="*/ 7144 h 9525"/>
                <a:gd name="connsiteX2" fmla="*/ 11906 w 19050"/>
                <a:gd name="connsiteY2" fmla="*/ 7144 h 9525"/>
              </a:gdLst>
              <a:ahLst/>
              <a:cxnLst>
                <a:cxn ang="0">
                  <a:pos x="connsiteX0" y="connsiteY0"/>
                </a:cxn>
                <a:cxn ang="0">
                  <a:pos x="connsiteX1" y="connsiteY1"/>
                </a:cxn>
                <a:cxn ang="0">
                  <a:pos x="connsiteX2" y="connsiteY2"/>
                </a:cxn>
              </a:cxnLst>
              <a:rect l="l" t="t" r="r" b="b"/>
              <a:pathLst>
                <a:path w="19050" h="9525">
                  <a:moveTo>
                    <a:pt x="11906" y="7144"/>
                  </a:moveTo>
                  <a:cubicBezTo>
                    <a:pt x="10001" y="7144"/>
                    <a:pt x="9049" y="7144"/>
                    <a:pt x="7144" y="7144"/>
                  </a:cubicBezTo>
                  <a:cubicBezTo>
                    <a:pt x="9049" y="7144"/>
                    <a:pt x="11906" y="9049"/>
                    <a:pt x="1190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13" name="Freeform: Shape 3212">
              <a:extLst>
                <a:ext uri="{FF2B5EF4-FFF2-40B4-BE49-F238E27FC236}">
                  <a16:creationId xmlns:a16="http://schemas.microsoft.com/office/drawing/2014/main" xmlns="" id="{4221A41C-4CF5-4B0B-88AE-07F4FB2D092A}"/>
                </a:ext>
              </a:extLst>
            </p:cNvPr>
            <p:cNvSpPr/>
            <p:nvPr/>
          </p:nvSpPr>
          <p:spPr>
            <a:xfrm>
              <a:off x="7248578" y="242554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1285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14" name="Freeform: Shape 3213">
              <a:extLst>
                <a:ext uri="{FF2B5EF4-FFF2-40B4-BE49-F238E27FC236}">
                  <a16:creationId xmlns:a16="http://schemas.microsoft.com/office/drawing/2014/main" xmlns="" id="{4E32B242-4994-4E18-83D2-D4CBED3E44B6}"/>
                </a:ext>
              </a:extLst>
            </p:cNvPr>
            <p:cNvSpPr/>
            <p:nvPr/>
          </p:nvSpPr>
          <p:spPr>
            <a:xfrm>
              <a:off x="7249954" y="2437923"/>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8096" y="8096"/>
                  </a:cubicBezTo>
                  <a:cubicBezTo>
                    <a:pt x="9049"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15" name="Freeform: Shape 3214">
              <a:extLst>
                <a:ext uri="{FF2B5EF4-FFF2-40B4-BE49-F238E27FC236}">
                  <a16:creationId xmlns:a16="http://schemas.microsoft.com/office/drawing/2014/main" xmlns="" id="{FF0F1743-97BD-4240-A739-368930C60DAE}"/>
                </a:ext>
              </a:extLst>
            </p:cNvPr>
            <p:cNvSpPr/>
            <p:nvPr/>
          </p:nvSpPr>
          <p:spPr>
            <a:xfrm>
              <a:off x="7241416" y="2432577"/>
              <a:ext cx="19050" cy="19050"/>
            </a:xfrm>
            <a:custGeom>
              <a:avLst/>
              <a:gdLst>
                <a:gd name="connsiteX0" fmla="*/ 17586 w 19050"/>
                <a:gd name="connsiteY0" fmla="*/ 18205 h 19050"/>
                <a:gd name="connsiteX1" fmla="*/ 17586 w 19050"/>
                <a:gd name="connsiteY1" fmla="*/ 18205 h 19050"/>
              </a:gdLst>
              <a:ahLst/>
              <a:cxnLst>
                <a:cxn ang="0">
                  <a:pos x="connsiteX0" y="connsiteY0"/>
                </a:cxn>
                <a:cxn ang="0">
                  <a:pos x="connsiteX1" y="connsiteY1"/>
                </a:cxn>
              </a:cxnLst>
              <a:rect l="l" t="t" r="r" b="b"/>
              <a:pathLst>
                <a:path w="19050" h="19050">
                  <a:moveTo>
                    <a:pt x="17586" y="18205"/>
                  </a:moveTo>
                  <a:cubicBezTo>
                    <a:pt x="22349" y="14395"/>
                    <a:pt x="-8131" y="-4655"/>
                    <a:pt x="17586" y="1820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16" name="Freeform: Shape 3215">
              <a:extLst>
                <a:ext uri="{FF2B5EF4-FFF2-40B4-BE49-F238E27FC236}">
                  <a16:creationId xmlns:a16="http://schemas.microsoft.com/office/drawing/2014/main" xmlns="" id="{D072C6E4-4AAB-4868-94CA-0497D2A2F746}"/>
                </a:ext>
              </a:extLst>
            </p:cNvPr>
            <p:cNvSpPr/>
            <p:nvPr/>
          </p:nvSpPr>
          <p:spPr>
            <a:xfrm>
              <a:off x="7249530" y="2436018"/>
              <a:ext cx="9525" cy="9525"/>
            </a:xfrm>
            <a:custGeom>
              <a:avLst/>
              <a:gdLst>
                <a:gd name="connsiteX0" fmla="*/ 7567 w 9525"/>
                <a:gd name="connsiteY0" fmla="*/ 9049 h 9525"/>
                <a:gd name="connsiteX1" fmla="*/ 7567 w 9525"/>
                <a:gd name="connsiteY1" fmla="*/ 7144 h 9525"/>
                <a:gd name="connsiteX2" fmla="*/ 7567 w 9525"/>
                <a:gd name="connsiteY2" fmla="*/ 9049 h 9525"/>
              </a:gdLst>
              <a:ahLst/>
              <a:cxnLst>
                <a:cxn ang="0">
                  <a:pos x="connsiteX0" y="connsiteY0"/>
                </a:cxn>
                <a:cxn ang="0">
                  <a:pos x="connsiteX1" y="connsiteY1"/>
                </a:cxn>
                <a:cxn ang="0">
                  <a:pos x="connsiteX2" y="connsiteY2"/>
                </a:cxn>
              </a:cxnLst>
              <a:rect l="l" t="t" r="r" b="b"/>
              <a:pathLst>
                <a:path w="9525" h="9525">
                  <a:moveTo>
                    <a:pt x="7567" y="9049"/>
                  </a:moveTo>
                  <a:cubicBezTo>
                    <a:pt x="7567" y="8096"/>
                    <a:pt x="7567" y="8096"/>
                    <a:pt x="7567" y="7144"/>
                  </a:cubicBezTo>
                  <a:cubicBezTo>
                    <a:pt x="6615" y="8096"/>
                    <a:pt x="7567" y="8096"/>
                    <a:pt x="7567"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17" name="Freeform: Shape 3216">
              <a:extLst>
                <a:ext uri="{FF2B5EF4-FFF2-40B4-BE49-F238E27FC236}">
                  <a16:creationId xmlns:a16="http://schemas.microsoft.com/office/drawing/2014/main" xmlns="" id="{EAF20D15-8DBD-4F51-8F00-DDEAF3EA601E}"/>
                </a:ext>
              </a:extLst>
            </p:cNvPr>
            <p:cNvSpPr/>
            <p:nvPr/>
          </p:nvSpPr>
          <p:spPr>
            <a:xfrm>
              <a:off x="7247609" y="2429747"/>
              <a:ext cx="9525" cy="9525"/>
            </a:xfrm>
            <a:custGeom>
              <a:avLst/>
              <a:gdLst>
                <a:gd name="connsiteX0" fmla="*/ 9488 w 9525"/>
                <a:gd name="connsiteY0" fmla="*/ 8653 h 9525"/>
                <a:gd name="connsiteX1" fmla="*/ 9488 w 9525"/>
                <a:gd name="connsiteY1" fmla="*/ 8653 h 9525"/>
              </a:gdLst>
              <a:ahLst/>
              <a:cxnLst>
                <a:cxn ang="0">
                  <a:pos x="connsiteX0" y="connsiteY0"/>
                </a:cxn>
                <a:cxn ang="0">
                  <a:pos x="connsiteX1" y="connsiteY1"/>
                </a:cxn>
              </a:cxnLst>
              <a:rect l="l" t="t" r="r" b="b"/>
              <a:pathLst>
                <a:path w="9525" h="9525">
                  <a:moveTo>
                    <a:pt x="9488" y="8653"/>
                  </a:moveTo>
                  <a:cubicBezTo>
                    <a:pt x="8536" y="7700"/>
                    <a:pt x="4726" y="5795"/>
                    <a:pt x="9488"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18" name="Freeform: Shape 3217">
              <a:extLst>
                <a:ext uri="{FF2B5EF4-FFF2-40B4-BE49-F238E27FC236}">
                  <a16:creationId xmlns:a16="http://schemas.microsoft.com/office/drawing/2014/main" xmlns="" id="{E12D0C17-F867-41C7-86C2-2DE5B88A2888}"/>
                </a:ext>
              </a:extLst>
            </p:cNvPr>
            <p:cNvSpPr/>
            <p:nvPr/>
          </p:nvSpPr>
          <p:spPr>
            <a:xfrm>
              <a:off x="7243756" y="2454006"/>
              <a:ext cx="19050" cy="9525"/>
            </a:xfrm>
            <a:custGeom>
              <a:avLst/>
              <a:gdLst>
                <a:gd name="connsiteX0" fmla="*/ 16199 w 19050"/>
                <a:gd name="connsiteY0" fmla="*/ 7253 h 9525"/>
                <a:gd name="connsiteX1" fmla="*/ 16199 w 19050"/>
                <a:gd name="connsiteY1" fmla="*/ 7253 h 9525"/>
              </a:gdLst>
              <a:ahLst/>
              <a:cxnLst>
                <a:cxn ang="0">
                  <a:pos x="connsiteX0" y="connsiteY0"/>
                </a:cxn>
                <a:cxn ang="0">
                  <a:pos x="connsiteX1" y="connsiteY1"/>
                </a:cxn>
              </a:cxnLst>
              <a:rect l="l" t="t" r="r" b="b"/>
              <a:pathLst>
                <a:path w="19050" h="9525">
                  <a:moveTo>
                    <a:pt x="16199" y="7253"/>
                  </a:moveTo>
                  <a:cubicBezTo>
                    <a:pt x="-946" y="6301"/>
                    <a:pt x="10484" y="12016"/>
                    <a:pt x="16199" y="72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19" name="Freeform: Shape 3218">
              <a:extLst>
                <a:ext uri="{FF2B5EF4-FFF2-40B4-BE49-F238E27FC236}">
                  <a16:creationId xmlns:a16="http://schemas.microsoft.com/office/drawing/2014/main" xmlns="" id="{EF54CF0F-677F-4829-ACBC-D60AC3B9C56C}"/>
                </a:ext>
              </a:extLst>
            </p:cNvPr>
            <p:cNvSpPr/>
            <p:nvPr/>
          </p:nvSpPr>
          <p:spPr>
            <a:xfrm>
              <a:off x="7239476" y="2463641"/>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8096" y="8096"/>
                  </a:cubicBezTo>
                  <a:cubicBezTo>
                    <a:pt x="8096"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20" name="Freeform: Shape 3219">
              <a:extLst>
                <a:ext uri="{FF2B5EF4-FFF2-40B4-BE49-F238E27FC236}">
                  <a16:creationId xmlns:a16="http://schemas.microsoft.com/office/drawing/2014/main" xmlns="" id="{57BF862B-EBF6-40C9-9FC1-9EE2511A6817}"/>
                </a:ext>
              </a:extLst>
            </p:cNvPr>
            <p:cNvSpPr/>
            <p:nvPr/>
          </p:nvSpPr>
          <p:spPr>
            <a:xfrm>
              <a:off x="7240503" y="2468143"/>
              <a:ext cx="19050" cy="28575"/>
            </a:xfrm>
            <a:custGeom>
              <a:avLst/>
              <a:gdLst>
                <a:gd name="connsiteX0" fmla="*/ 19452 w 19050"/>
                <a:gd name="connsiteY0" fmla="*/ 24549 h 28575"/>
                <a:gd name="connsiteX1" fmla="*/ 19452 w 19050"/>
                <a:gd name="connsiteY1" fmla="*/ 24549 h 28575"/>
              </a:gdLst>
              <a:ahLst/>
              <a:cxnLst>
                <a:cxn ang="0">
                  <a:pos x="connsiteX0" y="connsiteY0"/>
                </a:cxn>
                <a:cxn ang="0">
                  <a:pos x="connsiteX1" y="connsiteY1"/>
                </a:cxn>
              </a:cxnLst>
              <a:rect l="l" t="t" r="r" b="b"/>
              <a:pathLst>
                <a:path w="19050" h="28575">
                  <a:moveTo>
                    <a:pt x="19452" y="24549"/>
                  </a:moveTo>
                  <a:cubicBezTo>
                    <a:pt x="7069" y="-4026"/>
                    <a:pt x="-551" y="7404"/>
                    <a:pt x="19452" y="245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21" name="Freeform: Shape 3220">
              <a:extLst>
                <a:ext uri="{FF2B5EF4-FFF2-40B4-BE49-F238E27FC236}">
                  <a16:creationId xmlns:a16="http://schemas.microsoft.com/office/drawing/2014/main" xmlns="" id="{8535BD98-2296-492A-9AB9-A2BBA9FE1A7A}"/>
                </a:ext>
              </a:extLst>
            </p:cNvPr>
            <p:cNvSpPr/>
            <p:nvPr/>
          </p:nvSpPr>
          <p:spPr>
            <a:xfrm>
              <a:off x="7244930" y="2487344"/>
              <a:ext cx="9525" cy="9525"/>
            </a:xfrm>
            <a:custGeom>
              <a:avLst/>
              <a:gdLst>
                <a:gd name="connsiteX0" fmla="*/ 9310 w 9525"/>
                <a:gd name="connsiteY0" fmla="*/ 7253 h 9525"/>
                <a:gd name="connsiteX1" fmla="*/ 9310 w 9525"/>
                <a:gd name="connsiteY1" fmla="*/ 7253 h 9525"/>
              </a:gdLst>
              <a:ahLst/>
              <a:cxnLst>
                <a:cxn ang="0">
                  <a:pos x="connsiteX0" y="connsiteY0"/>
                </a:cxn>
                <a:cxn ang="0">
                  <a:pos x="connsiteX1" y="connsiteY1"/>
                </a:cxn>
              </a:cxnLst>
              <a:rect l="l" t="t" r="r" b="b"/>
              <a:pathLst>
                <a:path w="9525" h="9525">
                  <a:moveTo>
                    <a:pt x="9310" y="7253"/>
                  </a:moveTo>
                  <a:cubicBezTo>
                    <a:pt x="3595" y="12016"/>
                    <a:pt x="11215" y="6301"/>
                    <a:pt x="9310" y="72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22" name="Freeform: Shape 3221">
              <a:extLst>
                <a:ext uri="{FF2B5EF4-FFF2-40B4-BE49-F238E27FC236}">
                  <a16:creationId xmlns:a16="http://schemas.microsoft.com/office/drawing/2014/main" xmlns="" id="{A9345CBC-F11C-48D5-A968-6B7A6CB20E49}"/>
                </a:ext>
              </a:extLst>
            </p:cNvPr>
            <p:cNvSpPr/>
            <p:nvPr/>
          </p:nvSpPr>
          <p:spPr>
            <a:xfrm>
              <a:off x="7256601" y="2496978"/>
              <a:ext cx="9525" cy="19050"/>
            </a:xfrm>
            <a:custGeom>
              <a:avLst/>
              <a:gdLst>
                <a:gd name="connsiteX0" fmla="*/ 9068 w 9525"/>
                <a:gd name="connsiteY0" fmla="*/ 7144 h 19050"/>
                <a:gd name="connsiteX1" fmla="*/ 9068 w 9525"/>
                <a:gd name="connsiteY1" fmla="*/ 7144 h 19050"/>
              </a:gdLst>
              <a:ahLst/>
              <a:cxnLst>
                <a:cxn ang="0">
                  <a:pos x="connsiteX0" y="connsiteY0"/>
                </a:cxn>
                <a:cxn ang="0">
                  <a:pos x="connsiteX1" y="connsiteY1"/>
                </a:cxn>
              </a:cxnLst>
              <a:rect l="l" t="t" r="r" b="b"/>
              <a:pathLst>
                <a:path w="9525" h="19050">
                  <a:moveTo>
                    <a:pt x="9068" y="7144"/>
                  </a:moveTo>
                  <a:cubicBezTo>
                    <a:pt x="2401" y="16669"/>
                    <a:pt x="15736" y="19526"/>
                    <a:pt x="906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23" name="Freeform: Shape 3222">
              <a:extLst>
                <a:ext uri="{FF2B5EF4-FFF2-40B4-BE49-F238E27FC236}">
                  <a16:creationId xmlns:a16="http://schemas.microsoft.com/office/drawing/2014/main" xmlns="" id="{15FC4100-471E-4879-9733-E665C8A5CA08}"/>
                </a:ext>
              </a:extLst>
            </p:cNvPr>
            <p:cNvSpPr/>
            <p:nvPr/>
          </p:nvSpPr>
          <p:spPr>
            <a:xfrm>
              <a:off x="7254716" y="2487453"/>
              <a:ext cx="9525" cy="9525"/>
            </a:xfrm>
            <a:custGeom>
              <a:avLst/>
              <a:gdLst>
                <a:gd name="connsiteX0" fmla="*/ 7144 w 9525"/>
                <a:gd name="connsiteY0" fmla="*/ 7144 h 9525"/>
                <a:gd name="connsiteX1" fmla="*/ 7144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9049"/>
                    <a:pt x="8096" y="10001"/>
                    <a:pt x="7144" y="10001"/>
                  </a:cubicBezTo>
                  <a:cubicBezTo>
                    <a:pt x="8096" y="9049"/>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24" name="Freeform: Shape 3223">
              <a:extLst>
                <a:ext uri="{FF2B5EF4-FFF2-40B4-BE49-F238E27FC236}">
                  <a16:creationId xmlns:a16="http://schemas.microsoft.com/office/drawing/2014/main" xmlns="" id="{C1CE3D23-2FBA-4D9A-845F-6B62E0D841FB}"/>
                </a:ext>
              </a:extLst>
            </p:cNvPr>
            <p:cNvSpPr/>
            <p:nvPr/>
          </p:nvSpPr>
          <p:spPr>
            <a:xfrm>
              <a:off x="7258526" y="2513171"/>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8096"/>
                    <a:pt x="7144" y="8096"/>
                    <a:pt x="7144" y="7144"/>
                  </a:cubicBezTo>
                  <a:cubicBezTo>
                    <a:pt x="7144" y="7144"/>
                    <a:pt x="7144" y="8096"/>
                    <a:pt x="8096"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25" name="Freeform: Shape 3224">
              <a:extLst>
                <a:ext uri="{FF2B5EF4-FFF2-40B4-BE49-F238E27FC236}">
                  <a16:creationId xmlns:a16="http://schemas.microsoft.com/office/drawing/2014/main" xmlns="" id="{55579A0F-16F2-4171-B347-1E55F482131C}"/>
                </a:ext>
              </a:extLst>
            </p:cNvPr>
            <p:cNvSpPr/>
            <p:nvPr/>
          </p:nvSpPr>
          <p:spPr>
            <a:xfrm>
              <a:off x="7262336" y="2508324"/>
              <a:ext cx="9525" cy="9525"/>
            </a:xfrm>
            <a:custGeom>
              <a:avLst/>
              <a:gdLst>
                <a:gd name="connsiteX0" fmla="*/ 7144 w 9525"/>
                <a:gd name="connsiteY0" fmla="*/ 7228 h 9525"/>
                <a:gd name="connsiteX1" fmla="*/ 7144 w 9525"/>
                <a:gd name="connsiteY1" fmla="*/ 7228 h 9525"/>
              </a:gdLst>
              <a:ahLst/>
              <a:cxnLst>
                <a:cxn ang="0">
                  <a:pos x="connsiteX0" y="connsiteY0"/>
                </a:cxn>
                <a:cxn ang="0">
                  <a:pos x="connsiteX1" y="connsiteY1"/>
                </a:cxn>
              </a:cxnLst>
              <a:rect l="l" t="t" r="r" b="b"/>
              <a:pathLst>
                <a:path w="9525" h="9525">
                  <a:moveTo>
                    <a:pt x="7144" y="7228"/>
                  </a:moveTo>
                  <a:cubicBezTo>
                    <a:pt x="14764" y="13895"/>
                    <a:pt x="8096" y="6275"/>
                    <a:pt x="7144" y="722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26" name="Freeform: Shape 3225">
              <a:extLst>
                <a:ext uri="{FF2B5EF4-FFF2-40B4-BE49-F238E27FC236}">
                  <a16:creationId xmlns:a16="http://schemas.microsoft.com/office/drawing/2014/main" xmlns="" id="{70801454-C96D-49CD-88F4-69C21800F11C}"/>
                </a:ext>
              </a:extLst>
            </p:cNvPr>
            <p:cNvSpPr/>
            <p:nvPr/>
          </p:nvSpPr>
          <p:spPr>
            <a:xfrm>
              <a:off x="7261384" y="2515076"/>
              <a:ext cx="152400" cy="38100"/>
            </a:xfrm>
            <a:custGeom>
              <a:avLst/>
              <a:gdLst>
                <a:gd name="connsiteX0" fmla="*/ 150019 w 152400"/>
                <a:gd name="connsiteY0" fmla="*/ 31909 h 38100"/>
                <a:gd name="connsiteX1" fmla="*/ 10954 w 152400"/>
                <a:gd name="connsiteY1" fmla="*/ 7144 h 38100"/>
                <a:gd name="connsiteX2" fmla="*/ 7144 w 152400"/>
                <a:gd name="connsiteY2" fmla="*/ 12859 h 38100"/>
                <a:gd name="connsiteX3" fmla="*/ 150019 w 1524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152400" h="38100">
                  <a:moveTo>
                    <a:pt x="150019" y="31909"/>
                  </a:moveTo>
                  <a:cubicBezTo>
                    <a:pt x="146209" y="3334"/>
                    <a:pt x="30004" y="34766"/>
                    <a:pt x="10954" y="7144"/>
                  </a:cubicBezTo>
                  <a:cubicBezTo>
                    <a:pt x="15716" y="15716"/>
                    <a:pt x="13811" y="17621"/>
                    <a:pt x="7144" y="12859"/>
                  </a:cubicBezTo>
                  <a:cubicBezTo>
                    <a:pt x="26194" y="42386"/>
                    <a:pt x="148114" y="31909"/>
                    <a:pt x="150019" y="3190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27" name="Freeform: Shape 3226">
              <a:extLst>
                <a:ext uri="{FF2B5EF4-FFF2-40B4-BE49-F238E27FC236}">
                  <a16:creationId xmlns:a16="http://schemas.microsoft.com/office/drawing/2014/main" xmlns="" id="{CF78800E-3351-4A7C-9DBF-13AED61E4217}"/>
                </a:ext>
              </a:extLst>
            </p:cNvPr>
            <p:cNvSpPr/>
            <p:nvPr/>
          </p:nvSpPr>
          <p:spPr>
            <a:xfrm>
              <a:off x="7386983" y="2541746"/>
              <a:ext cx="9525" cy="9525"/>
            </a:xfrm>
            <a:custGeom>
              <a:avLst/>
              <a:gdLst>
                <a:gd name="connsiteX0" fmla="*/ 8227 w 9525"/>
                <a:gd name="connsiteY0" fmla="*/ 7144 h 9525"/>
                <a:gd name="connsiteX1" fmla="*/ 8227 w 9525"/>
                <a:gd name="connsiteY1" fmla="*/ 7144 h 9525"/>
              </a:gdLst>
              <a:ahLst/>
              <a:cxnLst>
                <a:cxn ang="0">
                  <a:pos x="connsiteX0" y="connsiteY0"/>
                </a:cxn>
                <a:cxn ang="0">
                  <a:pos x="connsiteX1" y="connsiteY1"/>
                </a:cxn>
              </a:cxnLst>
              <a:rect l="l" t="t" r="r" b="b"/>
              <a:pathLst>
                <a:path w="9525" h="9525">
                  <a:moveTo>
                    <a:pt x="8227" y="7144"/>
                  </a:moveTo>
                  <a:cubicBezTo>
                    <a:pt x="5369" y="10954"/>
                    <a:pt x="9179" y="9049"/>
                    <a:pt x="822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28" name="Freeform: Shape 3227">
              <a:extLst>
                <a:ext uri="{FF2B5EF4-FFF2-40B4-BE49-F238E27FC236}">
                  <a16:creationId xmlns:a16="http://schemas.microsoft.com/office/drawing/2014/main" xmlns="" id="{07A7473D-3590-4DE2-A970-BE0A43D6E527}"/>
                </a:ext>
              </a:extLst>
            </p:cNvPr>
            <p:cNvSpPr/>
            <p:nvPr/>
          </p:nvSpPr>
          <p:spPr>
            <a:xfrm>
              <a:off x="7404259" y="25398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29" name="Freeform: Shape 3228">
              <a:extLst>
                <a:ext uri="{FF2B5EF4-FFF2-40B4-BE49-F238E27FC236}">
                  <a16:creationId xmlns:a16="http://schemas.microsoft.com/office/drawing/2014/main" xmlns="" id="{086B6230-727B-4510-A271-F0BFEDB149E8}"/>
                </a:ext>
              </a:extLst>
            </p:cNvPr>
            <p:cNvSpPr/>
            <p:nvPr/>
          </p:nvSpPr>
          <p:spPr>
            <a:xfrm>
              <a:off x="7371874" y="25284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30" name="Freeform: Shape 3229">
              <a:extLst>
                <a:ext uri="{FF2B5EF4-FFF2-40B4-BE49-F238E27FC236}">
                  <a16:creationId xmlns:a16="http://schemas.microsoft.com/office/drawing/2014/main" xmlns="" id="{A8ED63FD-A7D2-4942-968B-2A7008B43974}"/>
                </a:ext>
              </a:extLst>
            </p:cNvPr>
            <p:cNvSpPr/>
            <p:nvPr/>
          </p:nvSpPr>
          <p:spPr>
            <a:xfrm>
              <a:off x="7364254" y="2538888"/>
              <a:ext cx="9525" cy="9525"/>
            </a:xfrm>
            <a:custGeom>
              <a:avLst/>
              <a:gdLst>
                <a:gd name="connsiteX0" fmla="*/ 10954 w 9525"/>
                <a:gd name="connsiteY0" fmla="*/ 10954 h 9525"/>
                <a:gd name="connsiteX1" fmla="*/ 7144 w 9525"/>
                <a:gd name="connsiteY1" fmla="*/ 7144 h 9525"/>
                <a:gd name="connsiteX2" fmla="*/ 10954 w 9525"/>
                <a:gd name="connsiteY2" fmla="*/ 10954 h 9525"/>
              </a:gdLst>
              <a:ahLst/>
              <a:cxnLst>
                <a:cxn ang="0">
                  <a:pos x="connsiteX0" y="connsiteY0"/>
                </a:cxn>
                <a:cxn ang="0">
                  <a:pos x="connsiteX1" y="connsiteY1"/>
                </a:cxn>
                <a:cxn ang="0">
                  <a:pos x="connsiteX2" y="connsiteY2"/>
                </a:cxn>
              </a:cxnLst>
              <a:rect l="l" t="t" r="r" b="b"/>
              <a:pathLst>
                <a:path w="9525" h="9525">
                  <a:moveTo>
                    <a:pt x="10954" y="10954"/>
                  </a:moveTo>
                  <a:cubicBezTo>
                    <a:pt x="10001" y="10001"/>
                    <a:pt x="8096" y="9049"/>
                    <a:pt x="7144" y="7144"/>
                  </a:cubicBezTo>
                  <a:cubicBezTo>
                    <a:pt x="7144" y="9049"/>
                    <a:pt x="7144" y="10001"/>
                    <a:pt x="10954"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31" name="Freeform: Shape 3230">
              <a:extLst>
                <a:ext uri="{FF2B5EF4-FFF2-40B4-BE49-F238E27FC236}">
                  <a16:creationId xmlns:a16="http://schemas.microsoft.com/office/drawing/2014/main" xmlns="" id="{5BB9191C-EE6D-4020-A6A4-8535DA9EBC5B}"/>
                </a:ext>
              </a:extLst>
            </p:cNvPr>
            <p:cNvSpPr/>
            <p:nvPr/>
          </p:nvSpPr>
          <p:spPr>
            <a:xfrm>
              <a:off x="7332821" y="2538888"/>
              <a:ext cx="9525" cy="9525"/>
            </a:xfrm>
            <a:custGeom>
              <a:avLst/>
              <a:gdLst>
                <a:gd name="connsiteX0" fmla="*/ 8096 w 9525"/>
                <a:gd name="connsiteY0" fmla="*/ 7144 h 9525"/>
                <a:gd name="connsiteX1" fmla="*/ 7144 w 9525"/>
                <a:gd name="connsiteY1" fmla="*/ 10001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8096"/>
                    <a:pt x="7144" y="9049"/>
                    <a:pt x="7144" y="10001"/>
                  </a:cubicBezTo>
                  <a:cubicBezTo>
                    <a:pt x="9049" y="10001"/>
                    <a:pt x="10001" y="9049"/>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32" name="Freeform: Shape 3231">
              <a:extLst>
                <a:ext uri="{FF2B5EF4-FFF2-40B4-BE49-F238E27FC236}">
                  <a16:creationId xmlns:a16="http://schemas.microsoft.com/office/drawing/2014/main" xmlns="" id="{8A3DDC57-69CE-4F0B-9EA2-B096CD49C0D0}"/>
                </a:ext>
              </a:extLst>
            </p:cNvPr>
            <p:cNvSpPr/>
            <p:nvPr/>
          </p:nvSpPr>
          <p:spPr>
            <a:xfrm>
              <a:off x="7394734" y="2540773"/>
              <a:ext cx="19050" cy="9525"/>
            </a:xfrm>
            <a:custGeom>
              <a:avLst/>
              <a:gdLst>
                <a:gd name="connsiteX0" fmla="*/ 7144 w 19050"/>
                <a:gd name="connsiteY0" fmla="*/ 9069 h 9525"/>
                <a:gd name="connsiteX1" fmla="*/ 7144 w 19050"/>
                <a:gd name="connsiteY1" fmla="*/ 9069 h 9525"/>
              </a:gdLst>
              <a:ahLst/>
              <a:cxnLst>
                <a:cxn ang="0">
                  <a:pos x="connsiteX0" y="connsiteY0"/>
                </a:cxn>
                <a:cxn ang="0">
                  <a:pos x="connsiteX1" y="connsiteY1"/>
                </a:cxn>
              </a:cxnLst>
              <a:rect l="l" t="t" r="r" b="b"/>
              <a:pathLst>
                <a:path w="19050" h="9525">
                  <a:moveTo>
                    <a:pt x="7144" y="9069"/>
                  </a:moveTo>
                  <a:cubicBezTo>
                    <a:pt x="9049" y="8117"/>
                    <a:pt x="20479" y="5259"/>
                    <a:pt x="7144"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33" name="Freeform: Shape 3232">
              <a:extLst>
                <a:ext uri="{FF2B5EF4-FFF2-40B4-BE49-F238E27FC236}">
                  <a16:creationId xmlns:a16="http://schemas.microsoft.com/office/drawing/2014/main" xmlns="" id="{402C1FAC-7F15-4916-8D86-5496E7F2CA05}"/>
                </a:ext>
              </a:extLst>
            </p:cNvPr>
            <p:cNvSpPr/>
            <p:nvPr/>
          </p:nvSpPr>
          <p:spPr>
            <a:xfrm>
              <a:off x="7408069" y="2522854"/>
              <a:ext cx="85725" cy="19050"/>
            </a:xfrm>
            <a:custGeom>
              <a:avLst/>
              <a:gdLst>
                <a:gd name="connsiteX0" fmla="*/ 79534 w 85725"/>
                <a:gd name="connsiteY0" fmla="*/ 10796 h 19050"/>
                <a:gd name="connsiteX1" fmla="*/ 7144 w 85725"/>
                <a:gd name="connsiteY1" fmla="*/ 18416 h 19050"/>
                <a:gd name="connsiteX2" fmla="*/ 79534 w 85725"/>
                <a:gd name="connsiteY2" fmla="*/ 10796 h 19050"/>
              </a:gdLst>
              <a:ahLst/>
              <a:cxnLst>
                <a:cxn ang="0">
                  <a:pos x="connsiteX0" y="connsiteY0"/>
                </a:cxn>
                <a:cxn ang="0">
                  <a:pos x="connsiteX1" y="connsiteY1"/>
                </a:cxn>
                <a:cxn ang="0">
                  <a:pos x="connsiteX2" y="connsiteY2"/>
                </a:cxn>
              </a:cxnLst>
              <a:rect l="l" t="t" r="r" b="b"/>
              <a:pathLst>
                <a:path w="85725" h="19050">
                  <a:moveTo>
                    <a:pt x="79534" y="10796"/>
                  </a:moveTo>
                  <a:cubicBezTo>
                    <a:pt x="69056" y="-634"/>
                    <a:pt x="14764" y="18416"/>
                    <a:pt x="7144" y="18416"/>
                  </a:cubicBezTo>
                  <a:cubicBezTo>
                    <a:pt x="35719" y="25083"/>
                    <a:pt x="77629" y="9843"/>
                    <a:pt x="79534" y="107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34" name="Freeform: Shape 3233">
              <a:extLst>
                <a:ext uri="{FF2B5EF4-FFF2-40B4-BE49-F238E27FC236}">
                  <a16:creationId xmlns:a16="http://schemas.microsoft.com/office/drawing/2014/main" xmlns="" id="{9569753D-CCF6-436F-AA44-A81C8667A613}"/>
                </a:ext>
              </a:extLst>
            </p:cNvPr>
            <p:cNvSpPr/>
            <p:nvPr/>
          </p:nvSpPr>
          <p:spPr>
            <a:xfrm>
              <a:off x="7428071" y="253698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9049" y="7144"/>
                  </a:lnTo>
                  <a:cubicBezTo>
                    <a:pt x="8096" y="8096"/>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35" name="Freeform: Shape 3234">
              <a:extLst>
                <a:ext uri="{FF2B5EF4-FFF2-40B4-BE49-F238E27FC236}">
                  <a16:creationId xmlns:a16="http://schemas.microsoft.com/office/drawing/2014/main" xmlns="" id="{432B45DA-A50F-4091-A42E-448D9692A678}"/>
                </a:ext>
              </a:extLst>
            </p:cNvPr>
            <p:cNvSpPr/>
            <p:nvPr/>
          </p:nvSpPr>
          <p:spPr>
            <a:xfrm>
              <a:off x="7493552" y="2522696"/>
              <a:ext cx="57150" cy="19050"/>
            </a:xfrm>
            <a:custGeom>
              <a:avLst/>
              <a:gdLst>
                <a:gd name="connsiteX0" fmla="*/ 17863 w 57150"/>
                <a:gd name="connsiteY0" fmla="*/ 16669 h 19050"/>
                <a:gd name="connsiteX1" fmla="*/ 52153 w 57150"/>
                <a:gd name="connsiteY1" fmla="*/ 7144 h 19050"/>
                <a:gd name="connsiteX2" fmla="*/ 10243 w 57150"/>
                <a:gd name="connsiteY2" fmla="*/ 8096 h 19050"/>
                <a:gd name="connsiteX3" fmla="*/ 17863 w 57150"/>
                <a:gd name="connsiteY3" fmla="*/ 16669 h 19050"/>
              </a:gdLst>
              <a:ahLst/>
              <a:cxnLst>
                <a:cxn ang="0">
                  <a:pos x="connsiteX0" y="connsiteY0"/>
                </a:cxn>
                <a:cxn ang="0">
                  <a:pos x="connsiteX1" y="connsiteY1"/>
                </a:cxn>
                <a:cxn ang="0">
                  <a:pos x="connsiteX2" y="connsiteY2"/>
                </a:cxn>
                <a:cxn ang="0">
                  <a:pos x="connsiteX3" y="connsiteY3"/>
                </a:cxn>
              </a:cxnLst>
              <a:rect l="l" t="t" r="r" b="b"/>
              <a:pathLst>
                <a:path w="57150" h="19050">
                  <a:moveTo>
                    <a:pt x="17863" y="16669"/>
                  </a:moveTo>
                  <a:cubicBezTo>
                    <a:pt x="28341" y="19526"/>
                    <a:pt x="38818" y="9049"/>
                    <a:pt x="52153" y="7144"/>
                  </a:cubicBezTo>
                  <a:cubicBezTo>
                    <a:pt x="60725" y="10001"/>
                    <a:pt x="8338" y="8096"/>
                    <a:pt x="10243" y="8096"/>
                  </a:cubicBezTo>
                  <a:cubicBezTo>
                    <a:pt x="6433" y="22384"/>
                    <a:pt x="3575" y="19526"/>
                    <a:pt x="17863" y="166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36" name="Freeform: Shape 3235">
              <a:extLst>
                <a:ext uri="{FF2B5EF4-FFF2-40B4-BE49-F238E27FC236}">
                  <a16:creationId xmlns:a16="http://schemas.microsoft.com/office/drawing/2014/main" xmlns="" id="{048AE49B-B9BE-4AD9-8746-AB2F28E50455}"/>
                </a:ext>
              </a:extLst>
            </p:cNvPr>
            <p:cNvSpPr/>
            <p:nvPr/>
          </p:nvSpPr>
          <p:spPr>
            <a:xfrm>
              <a:off x="7488079" y="2532844"/>
              <a:ext cx="9525" cy="9525"/>
            </a:xfrm>
            <a:custGeom>
              <a:avLst/>
              <a:gdLst>
                <a:gd name="connsiteX0" fmla="*/ 7144 w 9525"/>
                <a:gd name="connsiteY0" fmla="*/ 10330 h 9525"/>
                <a:gd name="connsiteX1" fmla="*/ 7144 w 9525"/>
                <a:gd name="connsiteY1" fmla="*/ 10330 h 9525"/>
              </a:gdLst>
              <a:ahLst/>
              <a:cxnLst>
                <a:cxn ang="0">
                  <a:pos x="connsiteX0" y="connsiteY0"/>
                </a:cxn>
                <a:cxn ang="0">
                  <a:pos x="connsiteX1" y="connsiteY1"/>
                </a:cxn>
              </a:cxnLst>
              <a:rect l="l" t="t" r="r" b="b"/>
              <a:pathLst>
                <a:path w="9525" h="9525">
                  <a:moveTo>
                    <a:pt x="7144" y="10330"/>
                  </a:moveTo>
                  <a:cubicBezTo>
                    <a:pt x="9049" y="3663"/>
                    <a:pt x="8096" y="9378"/>
                    <a:pt x="7144" y="1033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37" name="Freeform: Shape 3236">
              <a:extLst>
                <a:ext uri="{FF2B5EF4-FFF2-40B4-BE49-F238E27FC236}">
                  <a16:creationId xmlns:a16="http://schemas.microsoft.com/office/drawing/2014/main" xmlns="" id="{69909BF2-C10F-472E-942A-BFA9F5F6D904}"/>
                </a:ext>
              </a:extLst>
            </p:cNvPr>
            <p:cNvSpPr/>
            <p:nvPr/>
          </p:nvSpPr>
          <p:spPr>
            <a:xfrm>
              <a:off x="7489984" y="2522696"/>
              <a:ext cx="9525" cy="9525"/>
            </a:xfrm>
            <a:custGeom>
              <a:avLst/>
              <a:gdLst>
                <a:gd name="connsiteX0" fmla="*/ 8096 w 9525"/>
                <a:gd name="connsiteY0" fmla="*/ 7144 h 9525"/>
                <a:gd name="connsiteX1" fmla="*/ 7144 w 9525"/>
                <a:gd name="connsiteY1" fmla="*/ 10001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9049"/>
                    <a:pt x="7144" y="10001"/>
                  </a:cubicBezTo>
                  <a:cubicBezTo>
                    <a:pt x="10954" y="11906"/>
                    <a:pt x="10954" y="10001"/>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38" name="Freeform: Shape 3237">
              <a:extLst>
                <a:ext uri="{FF2B5EF4-FFF2-40B4-BE49-F238E27FC236}">
                  <a16:creationId xmlns:a16="http://schemas.microsoft.com/office/drawing/2014/main" xmlns="" id="{7547CAC4-7913-4758-9395-DF832DA8463F}"/>
                </a:ext>
              </a:extLst>
            </p:cNvPr>
            <p:cNvSpPr/>
            <p:nvPr/>
          </p:nvSpPr>
          <p:spPr>
            <a:xfrm>
              <a:off x="7530941" y="2534105"/>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13811" y="5259"/>
                    <a:pt x="9049" y="8117"/>
                    <a:pt x="7144"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39" name="Freeform: Shape 3238">
              <a:extLst>
                <a:ext uri="{FF2B5EF4-FFF2-40B4-BE49-F238E27FC236}">
                  <a16:creationId xmlns:a16="http://schemas.microsoft.com/office/drawing/2014/main" xmlns="" id="{E3E8FCB8-E1B9-465B-A930-A7ECB54A9B3D}"/>
                </a:ext>
              </a:extLst>
            </p:cNvPr>
            <p:cNvSpPr/>
            <p:nvPr/>
          </p:nvSpPr>
          <p:spPr>
            <a:xfrm>
              <a:off x="7545641" y="2520791"/>
              <a:ext cx="28575" cy="19050"/>
            </a:xfrm>
            <a:custGeom>
              <a:avLst/>
              <a:gdLst>
                <a:gd name="connsiteX0" fmla="*/ 21971 w 28575"/>
                <a:gd name="connsiteY0" fmla="*/ 7144 h 19050"/>
                <a:gd name="connsiteX1" fmla="*/ 21971 w 28575"/>
                <a:gd name="connsiteY1" fmla="*/ 7144 h 19050"/>
              </a:gdLst>
              <a:ahLst/>
              <a:cxnLst>
                <a:cxn ang="0">
                  <a:pos x="connsiteX0" y="connsiteY0"/>
                </a:cxn>
                <a:cxn ang="0">
                  <a:pos x="connsiteX1" y="connsiteY1"/>
                </a:cxn>
              </a:cxnLst>
              <a:rect l="l" t="t" r="r" b="b"/>
              <a:pathLst>
                <a:path w="28575" h="19050">
                  <a:moveTo>
                    <a:pt x="21971" y="7144"/>
                  </a:moveTo>
                  <a:cubicBezTo>
                    <a:pt x="-6604" y="10001"/>
                    <a:pt x="13399" y="21431"/>
                    <a:pt x="2197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40" name="Freeform: Shape 3239">
              <a:extLst>
                <a:ext uri="{FF2B5EF4-FFF2-40B4-BE49-F238E27FC236}">
                  <a16:creationId xmlns:a16="http://schemas.microsoft.com/office/drawing/2014/main" xmlns="" id="{150B2FF1-9C7E-409C-A019-F9239471DFCB}"/>
                </a:ext>
              </a:extLst>
            </p:cNvPr>
            <p:cNvSpPr/>
            <p:nvPr/>
          </p:nvSpPr>
          <p:spPr>
            <a:xfrm>
              <a:off x="7562778" y="2488406"/>
              <a:ext cx="114300" cy="57150"/>
            </a:xfrm>
            <a:custGeom>
              <a:avLst/>
              <a:gdLst>
                <a:gd name="connsiteX0" fmla="*/ 24837 w 114300"/>
                <a:gd name="connsiteY0" fmla="*/ 51911 h 57150"/>
                <a:gd name="connsiteX1" fmla="*/ 109610 w 114300"/>
                <a:gd name="connsiteY1" fmla="*/ 52864 h 57150"/>
                <a:gd name="connsiteX2" fmla="*/ 83892 w 114300"/>
                <a:gd name="connsiteY2" fmla="*/ 7144 h 57150"/>
                <a:gd name="connsiteX3" fmla="*/ 98180 w 114300"/>
                <a:gd name="connsiteY3" fmla="*/ 47149 h 57150"/>
                <a:gd name="connsiteX4" fmla="*/ 97228 w 114300"/>
                <a:gd name="connsiteY4" fmla="*/ 47149 h 57150"/>
                <a:gd name="connsiteX5" fmla="*/ 13407 w 114300"/>
                <a:gd name="connsiteY5" fmla="*/ 42386 h 57150"/>
                <a:gd name="connsiteX6" fmla="*/ 24837 w 114300"/>
                <a:gd name="connsiteY6" fmla="*/ 51911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57150">
                  <a:moveTo>
                    <a:pt x="24837" y="51911"/>
                  </a:moveTo>
                  <a:cubicBezTo>
                    <a:pt x="54365" y="52864"/>
                    <a:pt x="65795" y="50006"/>
                    <a:pt x="109610" y="52864"/>
                  </a:cubicBezTo>
                  <a:cubicBezTo>
                    <a:pt x="111515" y="50959"/>
                    <a:pt x="87703" y="10954"/>
                    <a:pt x="83892" y="7144"/>
                  </a:cubicBezTo>
                  <a:cubicBezTo>
                    <a:pt x="85797" y="10954"/>
                    <a:pt x="88655" y="37624"/>
                    <a:pt x="98180" y="47149"/>
                  </a:cubicBezTo>
                  <a:cubicBezTo>
                    <a:pt x="87703" y="40481"/>
                    <a:pt x="87703" y="40481"/>
                    <a:pt x="97228" y="47149"/>
                  </a:cubicBezTo>
                  <a:cubicBezTo>
                    <a:pt x="89607" y="50006"/>
                    <a:pt x="12455" y="42386"/>
                    <a:pt x="13407" y="42386"/>
                  </a:cubicBezTo>
                  <a:cubicBezTo>
                    <a:pt x="-5643" y="54769"/>
                    <a:pt x="24837" y="51911"/>
                    <a:pt x="24837" y="5191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41" name="Freeform: Shape 3240">
              <a:extLst>
                <a:ext uri="{FF2B5EF4-FFF2-40B4-BE49-F238E27FC236}">
                  <a16:creationId xmlns:a16="http://schemas.microsoft.com/office/drawing/2014/main" xmlns="" id="{32F1529E-AE81-4CDA-8139-A1223C06B069}"/>
                </a:ext>
              </a:extLst>
            </p:cNvPr>
            <p:cNvSpPr/>
            <p:nvPr/>
          </p:nvSpPr>
          <p:spPr>
            <a:xfrm>
              <a:off x="7569994" y="252269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8096"/>
                    <a:pt x="7144" y="8096"/>
                  </a:cubicBezTo>
                  <a:cubicBezTo>
                    <a:pt x="7144" y="8096"/>
                    <a:pt x="714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42" name="Freeform: Shape 3241">
              <a:extLst>
                <a:ext uri="{FF2B5EF4-FFF2-40B4-BE49-F238E27FC236}">
                  <a16:creationId xmlns:a16="http://schemas.microsoft.com/office/drawing/2014/main" xmlns="" id="{24A62ABE-CE3D-4ED7-A51E-A3B49DEA8E0A}"/>
                </a:ext>
              </a:extLst>
            </p:cNvPr>
            <p:cNvSpPr/>
            <p:nvPr/>
          </p:nvSpPr>
          <p:spPr>
            <a:xfrm>
              <a:off x="7638488" y="2487453"/>
              <a:ext cx="9525" cy="9525"/>
            </a:xfrm>
            <a:custGeom>
              <a:avLst/>
              <a:gdLst>
                <a:gd name="connsiteX0" fmla="*/ 9135 w 9525"/>
                <a:gd name="connsiteY0" fmla="*/ 9049 h 9525"/>
                <a:gd name="connsiteX1" fmla="*/ 8182 w 9525"/>
                <a:gd name="connsiteY1" fmla="*/ 7144 h 9525"/>
                <a:gd name="connsiteX2" fmla="*/ 9135 w 9525"/>
                <a:gd name="connsiteY2" fmla="*/ 9049 h 9525"/>
              </a:gdLst>
              <a:ahLst/>
              <a:cxnLst>
                <a:cxn ang="0">
                  <a:pos x="connsiteX0" y="connsiteY0"/>
                </a:cxn>
                <a:cxn ang="0">
                  <a:pos x="connsiteX1" y="connsiteY1"/>
                </a:cxn>
                <a:cxn ang="0">
                  <a:pos x="connsiteX2" y="connsiteY2"/>
                </a:cxn>
              </a:cxnLst>
              <a:rect l="l" t="t" r="r" b="b"/>
              <a:pathLst>
                <a:path w="9525" h="9525">
                  <a:moveTo>
                    <a:pt x="9135" y="9049"/>
                  </a:moveTo>
                  <a:cubicBezTo>
                    <a:pt x="9135" y="8096"/>
                    <a:pt x="8182" y="8096"/>
                    <a:pt x="8182" y="7144"/>
                  </a:cubicBezTo>
                  <a:cubicBezTo>
                    <a:pt x="6277" y="7144"/>
                    <a:pt x="7230" y="7144"/>
                    <a:pt x="9135"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43" name="Freeform: Shape 3242">
              <a:extLst>
                <a:ext uri="{FF2B5EF4-FFF2-40B4-BE49-F238E27FC236}">
                  <a16:creationId xmlns:a16="http://schemas.microsoft.com/office/drawing/2014/main" xmlns="" id="{BADA1ABE-BAF1-4463-B34C-12A3AC818E28}"/>
                </a:ext>
              </a:extLst>
            </p:cNvPr>
            <p:cNvSpPr/>
            <p:nvPr/>
          </p:nvSpPr>
          <p:spPr>
            <a:xfrm>
              <a:off x="7560469" y="252555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44" name="Freeform: Shape 3243">
              <a:extLst>
                <a:ext uri="{FF2B5EF4-FFF2-40B4-BE49-F238E27FC236}">
                  <a16:creationId xmlns:a16="http://schemas.microsoft.com/office/drawing/2014/main" xmlns="" id="{54639DDE-5261-45FC-AAFA-E63FCB0F165A}"/>
                </a:ext>
              </a:extLst>
            </p:cNvPr>
            <p:cNvSpPr/>
            <p:nvPr/>
          </p:nvSpPr>
          <p:spPr>
            <a:xfrm>
              <a:off x="7555706" y="253370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001" y="7567"/>
                    <a:pt x="1095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45" name="Freeform: Shape 3244">
              <a:extLst>
                <a:ext uri="{FF2B5EF4-FFF2-40B4-BE49-F238E27FC236}">
                  <a16:creationId xmlns:a16="http://schemas.microsoft.com/office/drawing/2014/main" xmlns="" id="{959AA6F0-C365-4E0A-A4BB-8508EBD4DF2A}"/>
                </a:ext>
              </a:extLst>
            </p:cNvPr>
            <p:cNvSpPr/>
            <p:nvPr/>
          </p:nvSpPr>
          <p:spPr>
            <a:xfrm>
              <a:off x="7630001" y="2467451"/>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8096"/>
                  </a:lnTo>
                  <a:cubicBezTo>
                    <a:pt x="8096" y="8096"/>
                    <a:pt x="8096"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46" name="Freeform: Shape 3245">
              <a:extLst>
                <a:ext uri="{FF2B5EF4-FFF2-40B4-BE49-F238E27FC236}">
                  <a16:creationId xmlns:a16="http://schemas.microsoft.com/office/drawing/2014/main" xmlns="" id="{4BE8BC63-8F98-4734-9B43-DC4006F17232}"/>
                </a:ext>
              </a:extLst>
            </p:cNvPr>
            <p:cNvSpPr/>
            <p:nvPr/>
          </p:nvSpPr>
          <p:spPr>
            <a:xfrm>
              <a:off x="7606189" y="2411253"/>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9049"/>
                  </a:ln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47" name="Freeform: Shape 3246">
              <a:extLst>
                <a:ext uri="{FF2B5EF4-FFF2-40B4-BE49-F238E27FC236}">
                  <a16:creationId xmlns:a16="http://schemas.microsoft.com/office/drawing/2014/main" xmlns="" id="{C30C0E75-9585-4535-83F4-FAADB12C78CB}"/>
                </a:ext>
              </a:extLst>
            </p:cNvPr>
            <p:cNvSpPr/>
            <p:nvPr/>
          </p:nvSpPr>
          <p:spPr>
            <a:xfrm>
              <a:off x="7444760" y="2389178"/>
              <a:ext cx="219075" cy="104775"/>
            </a:xfrm>
            <a:custGeom>
              <a:avLst/>
              <a:gdLst>
                <a:gd name="connsiteX0" fmla="*/ 15220 w 219075"/>
                <a:gd name="connsiteY0" fmla="*/ 17789 h 104775"/>
                <a:gd name="connsiteX1" fmla="*/ 128568 w 219075"/>
                <a:gd name="connsiteY1" fmla="*/ 15884 h 104775"/>
                <a:gd name="connsiteX2" fmla="*/ 180003 w 219075"/>
                <a:gd name="connsiteY2" fmla="*/ 58746 h 104775"/>
                <a:gd name="connsiteX3" fmla="*/ 164763 w 219075"/>
                <a:gd name="connsiteY3" fmla="*/ 54936 h 104775"/>
                <a:gd name="connsiteX4" fmla="*/ 196195 w 219075"/>
                <a:gd name="connsiteY4" fmla="*/ 104466 h 104775"/>
                <a:gd name="connsiteX5" fmla="*/ 15220 w 219075"/>
                <a:gd name="connsiteY5" fmla="*/ 1778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 h="104775">
                  <a:moveTo>
                    <a:pt x="15220" y="17789"/>
                  </a:moveTo>
                  <a:cubicBezTo>
                    <a:pt x="-27642" y="30171"/>
                    <a:pt x="113328" y="18741"/>
                    <a:pt x="128568" y="15884"/>
                  </a:cubicBezTo>
                  <a:cubicBezTo>
                    <a:pt x="131425" y="21599"/>
                    <a:pt x="160000" y="30171"/>
                    <a:pt x="180003" y="58746"/>
                  </a:cubicBezTo>
                  <a:cubicBezTo>
                    <a:pt x="175240" y="64461"/>
                    <a:pt x="170478" y="62556"/>
                    <a:pt x="164763" y="54936"/>
                  </a:cubicBezTo>
                  <a:cubicBezTo>
                    <a:pt x="178098" y="65414"/>
                    <a:pt x="173335" y="93989"/>
                    <a:pt x="196195" y="104466"/>
                  </a:cubicBezTo>
                  <a:cubicBezTo>
                    <a:pt x="287635" y="82559"/>
                    <a:pt x="-16212" y="-26979"/>
                    <a:pt x="15220" y="1778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48" name="Freeform: Shape 3247">
              <a:extLst>
                <a:ext uri="{FF2B5EF4-FFF2-40B4-BE49-F238E27FC236}">
                  <a16:creationId xmlns:a16="http://schemas.microsoft.com/office/drawing/2014/main" xmlns="" id="{CABB9C4B-CC91-4F2D-961F-A47DABF2BCFC}"/>
                </a:ext>
              </a:extLst>
            </p:cNvPr>
            <p:cNvSpPr/>
            <p:nvPr/>
          </p:nvSpPr>
          <p:spPr>
            <a:xfrm>
              <a:off x="7514106" y="2398431"/>
              <a:ext cx="9525" cy="9525"/>
            </a:xfrm>
            <a:custGeom>
              <a:avLst/>
              <a:gdLst>
                <a:gd name="connsiteX0" fmla="*/ 11597 w 9525"/>
                <a:gd name="connsiteY0" fmla="*/ 9488 h 9525"/>
                <a:gd name="connsiteX1" fmla="*/ 11597 w 9525"/>
                <a:gd name="connsiteY1" fmla="*/ 9488 h 9525"/>
              </a:gdLst>
              <a:ahLst/>
              <a:cxnLst>
                <a:cxn ang="0">
                  <a:pos x="connsiteX0" y="connsiteY0"/>
                </a:cxn>
                <a:cxn ang="0">
                  <a:pos x="connsiteX1" y="connsiteY1"/>
                </a:cxn>
              </a:cxnLst>
              <a:rect l="l" t="t" r="r" b="b"/>
              <a:pathLst>
                <a:path w="9525" h="9525">
                  <a:moveTo>
                    <a:pt x="11597" y="9488"/>
                  </a:moveTo>
                  <a:cubicBezTo>
                    <a:pt x="2072" y="4726"/>
                    <a:pt x="10644" y="8536"/>
                    <a:pt x="11597" y="9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49" name="Freeform: Shape 3248">
              <a:extLst>
                <a:ext uri="{FF2B5EF4-FFF2-40B4-BE49-F238E27FC236}">
                  <a16:creationId xmlns:a16="http://schemas.microsoft.com/office/drawing/2014/main" xmlns="" id="{DB062573-903E-47D6-BDA2-2F51822F09A6}"/>
                </a:ext>
              </a:extLst>
            </p:cNvPr>
            <p:cNvSpPr/>
            <p:nvPr/>
          </p:nvSpPr>
          <p:spPr>
            <a:xfrm>
              <a:off x="7512823" y="240077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5259" y="8096"/>
                    <a:pt x="8117" y="8096"/>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50" name="Freeform: Shape 3249">
              <a:extLst>
                <a:ext uri="{FF2B5EF4-FFF2-40B4-BE49-F238E27FC236}">
                  <a16:creationId xmlns:a16="http://schemas.microsoft.com/office/drawing/2014/main" xmlns="" id="{0B29DE3D-4D0D-4A06-B062-11445C671E18}"/>
                </a:ext>
              </a:extLst>
            </p:cNvPr>
            <p:cNvSpPr/>
            <p:nvPr/>
          </p:nvSpPr>
          <p:spPr>
            <a:xfrm>
              <a:off x="7434739" y="2400352"/>
              <a:ext cx="9525" cy="9525"/>
            </a:xfrm>
            <a:custGeom>
              <a:avLst/>
              <a:gdLst>
                <a:gd name="connsiteX0" fmla="*/ 10954 w 9525"/>
                <a:gd name="connsiteY0" fmla="*/ 7567 h 9525"/>
                <a:gd name="connsiteX1" fmla="*/ 7144 w 9525"/>
                <a:gd name="connsiteY1" fmla="*/ 7567 h 9525"/>
                <a:gd name="connsiteX2" fmla="*/ 10954 w 9525"/>
                <a:gd name="connsiteY2" fmla="*/ 7567 h 9525"/>
              </a:gdLst>
              <a:ahLst/>
              <a:cxnLst>
                <a:cxn ang="0">
                  <a:pos x="connsiteX0" y="connsiteY0"/>
                </a:cxn>
                <a:cxn ang="0">
                  <a:pos x="connsiteX1" y="connsiteY1"/>
                </a:cxn>
                <a:cxn ang="0">
                  <a:pos x="connsiteX2" y="connsiteY2"/>
                </a:cxn>
              </a:cxnLst>
              <a:rect l="l" t="t" r="r" b="b"/>
              <a:pathLst>
                <a:path w="9525" h="9525">
                  <a:moveTo>
                    <a:pt x="10954" y="7567"/>
                  </a:moveTo>
                  <a:cubicBezTo>
                    <a:pt x="10001" y="7567"/>
                    <a:pt x="8096" y="6615"/>
                    <a:pt x="7144" y="7567"/>
                  </a:cubicBezTo>
                  <a:cubicBezTo>
                    <a:pt x="8096" y="8520"/>
                    <a:pt x="10001" y="8520"/>
                    <a:pt x="1095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51" name="Freeform: Shape 3250">
              <a:extLst>
                <a:ext uri="{FF2B5EF4-FFF2-40B4-BE49-F238E27FC236}">
                  <a16:creationId xmlns:a16="http://schemas.microsoft.com/office/drawing/2014/main" xmlns="" id="{71093A21-635F-4B9F-8F11-0F53715D9569}"/>
                </a:ext>
              </a:extLst>
            </p:cNvPr>
            <p:cNvSpPr/>
            <p:nvPr/>
          </p:nvSpPr>
          <p:spPr>
            <a:xfrm>
              <a:off x="7433786" y="24026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8096"/>
                    <a:pt x="10001"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52" name="Freeform: Shape 3251">
              <a:extLst>
                <a:ext uri="{FF2B5EF4-FFF2-40B4-BE49-F238E27FC236}">
                  <a16:creationId xmlns:a16="http://schemas.microsoft.com/office/drawing/2014/main" xmlns="" id="{D78F1FB2-76EF-4EB1-85AD-1DCD0F3F6835}"/>
                </a:ext>
              </a:extLst>
            </p:cNvPr>
            <p:cNvSpPr/>
            <p:nvPr/>
          </p:nvSpPr>
          <p:spPr>
            <a:xfrm>
              <a:off x="7324311" y="2404586"/>
              <a:ext cx="114300" cy="9525"/>
            </a:xfrm>
            <a:custGeom>
              <a:avLst/>
              <a:gdLst>
                <a:gd name="connsiteX0" fmla="*/ 8034 w 114300"/>
                <a:gd name="connsiteY0" fmla="*/ 10001 h 9525"/>
                <a:gd name="connsiteX1" fmla="*/ 115667 w 114300"/>
                <a:gd name="connsiteY1" fmla="*/ 7144 h 9525"/>
                <a:gd name="connsiteX2" fmla="*/ 102332 w 114300"/>
                <a:gd name="connsiteY2" fmla="*/ 10001 h 9525"/>
                <a:gd name="connsiteX3" fmla="*/ 8034 w 114300"/>
                <a:gd name="connsiteY3" fmla="*/ 10001 h 9525"/>
              </a:gdLst>
              <a:ahLst/>
              <a:cxnLst>
                <a:cxn ang="0">
                  <a:pos x="connsiteX0" y="connsiteY0"/>
                </a:cxn>
                <a:cxn ang="0">
                  <a:pos x="connsiteX1" y="connsiteY1"/>
                </a:cxn>
                <a:cxn ang="0">
                  <a:pos x="connsiteX2" y="connsiteY2"/>
                </a:cxn>
                <a:cxn ang="0">
                  <a:pos x="connsiteX3" y="connsiteY3"/>
                </a:cxn>
              </a:cxnLst>
              <a:rect l="l" t="t" r="r" b="b"/>
              <a:pathLst>
                <a:path w="114300" h="9525">
                  <a:moveTo>
                    <a:pt x="8034" y="10001"/>
                  </a:moveTo>
                  <a:cubicBezTo>
                    <a:pt x="-2443" y="8096"/>
                    <a:pt x="82329" y="15716"/>
                    <a:pt x="115667" y="7144"/>
                  </a:cubicBezTo>
                  <a:cubicBezTo>
                    <a:pt x="100427" y="9049"/>
                    <a:pt x="96617" y="10001"/>
                    <a:pt x="102332" y="10001"/>
                  </a:cubicBezTo>
                  <a:cubicBezTo>
                    <a:pt x="106142" y="4286"/>
                    <a:pt x="8987" y="12859"/>
                    <a:pt x="8034"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53" name="Freeform: Shape 3252">
              <a:extLst>
                <a:ext uri="{FF2B5EF4-FFF2-40B4-BE49-F238E27FC236}">
                  <a16:creationId xmlns:a16="http://schemas.microsoft.com/office/drawing/2014/main" xmlns="" id="{7B7C649E-9FE3-4C5B-9E6D-AD345B872D86}"/>
                </a:ext>
              </a:extLst>
            </p:cNvPr>
            <p:cNvSpPr/>
            <p:nvPr/>
          </p:nvSpPr>
          <p:spPr>
            <a:xfrm>
              <a:off x="7299762" y="2411676"/>
              <a:ext cx="9525" cy="9525"/>
            </a:xfrm>
            <a:custGeom>
              <a:avLst/>
              <a:gdLst>
                <a:gd name="connsiteX0" fmla="*/ 9723 w 9525"/>
                <a:gd name="connsiteY0" fmla="*/ 8627 h 9525"/>
                <a:gd name="connsiteX1" fmla="*/ 9723 w 9525"/>
                <a:gd name="connsiteY1" fmla="*/ 8627 h 9525"/>
              </a:gdLst>
              <a:ahLst/>
              <a:cxnLst>
                <a:cxn ang="0">
                  <a:pos x="connsiteX0" y="connsiteY0"/>
                </a:cxn>
                <a:cxn ang="0">
                  <a:pos x="connsiteX1" y="connsiteY1"/>
                </a:cxn>
              </a:cxnLst>
              <a:rect l="l" t="t" r="r" b="b"/>
              <a:pathLst>
                <a:path w="9525" h="9525">
                  <a:moveTo>
                    <a:pt x="9723" y="8627"/>
                  </a:moveTo>
                  <a:cubicBezTo>
                    <a:pt x="17343" y="3864"/>
                    <a:pt x="1151" y="12436"/>
                    <a:pt x="9723" y="86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54" name="Freeform: Shape 3253">
              <a:extLst>
                <a:ext uri="{FF2B5EF4-FFF2-40B4-BE49-F238E27FC236}">
                  <a16:creationId xmlns:a16="http://schemas.microsoft.com/office/drawing/2014/main" xmlns="" id="{CF2E89FD-0156-44E1-9941-267882FA42CA}"/>
                </a:ext>
              </a:extLst>
            </p:cNvPr>
            <p:cNvSpPr/>
            <p:nvPr/>
          </p:nvSpPr>
          <p:spPr>
            <a:xfrm>
              <a:off x="7236648" y="2408006"/>
              <a:ext cx="66675" cy="19050"/>
            </a:xfrm>
            <a:custGeom>
              <a:avLst/>
              <a:gdLst>
                <a:gd name="connsiteX0" fmla="*/ 27117 w 66675"/>
                <a:gd name="connsiteY0" fmla="*/ 12296 h 19050"/>
                <a:gd name="connsiteX1" fmla="*/ 67121 w 66675"/>
                <a:gd name="connsiteY1" fmla="*/ 10391 h 19050"/>
                <a:gd name="connsiteX2" fmla="*/ 60454 w 66675"/>
                <a:gd name="connsiteY2" fmla="*/ 8486 h 19050"/>
                <a:gd name="connsiteX3" fmla="*/ 27117 w 66675"/>
                <a:gd name="connsiteY3" fmla="*/ 12296 h 19050"/>
              </a:gdLst>
              <a:ahLst/>
              <a:cxnLst>
                <a:cxn ang="0">
                  <a:pos x="connsiteX0" y="connsiteY0"/>
                </a:cxn>
                <a:cxn ang="0">
                  <a:pos x="connsiteX1" y="connsiteY1"/>
                </a:cxn>
                <a:cxn ang="0">
                  <a:pos x="connsiteX2" y="connsiteY2"/>
                </a:cxn>
                <a:cxn ang="0">
                  <a:pos x="connsiteX3" y="connsiteY3"/>
                </a:cxn>
              </a:cxnLst>
              <a:rect l="l" t="t" r="r" b="b"/>
              <a:pathLst>
                <a:path w="66675" h="19050">
                  <a:moveTo>
                    <a:pt x="27117" y="12296"/>
                  </a:moveTo>
                  <a:cubicBezTo>
                    <a:pt x="15687" y="22774"/>
                    <a:pt x="68074" y="13249"/>
                    <a:pt x="67121" y="10391"/>
                  </a:cubicBezTo>
                  <a:cubicBezTo>
                    <a:pt x="68074" y="12296"/>
                    <a:pt x="60454" y="7534"/>
                    <a:pt x="60454" y="8486"/>
                  </a:cubicBezTo>
                  <a:cubicBezTo>
                    <a:pt x="55692" y="5629"/>
                    <a:pt x="-30986" y="7534"/>
                    <a:pt x="27117" y="122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55" name="Freeform: Shape 3254">
              <a:extLst>
                <a:ext uri="{FF2B5EF4-FFF2-40B4-BE49-F238E27FC236}">
                  <a16:creationId xmlns:a16="http://schemas.microsoft.com/office/drawing/2014/main" xmlns="" id="{8ADD874F-E2B2-43C4-97DE-3972BA66BAD8}"/>
                </a:ext>
              </a:extLst>
            </p:cNvPr>
            <p:cNvSpPr/>
            <p:nvPr/>
          </p:nvSpPr>
          <p:spPr>
            <a:xfrm>
              <a:off x="7254441" y="2415698"/>
              <a:ext cx="9525" cy="9525"/>
            </a:xfrm>
            <a:custGeom>
              <a:avLst/>
              <a:gdLst>
                <a:gd name="connsiteX0" fmla="*/ 7419 w 9525"/>
                <a:gd name="connsiteY0" fmla="*/ 8414 h 9525"/>
                <a:gd name="connsiteX1" fmla="*/ 7419 w 9525"/>
                <a:gd name="connsiteY1" fmla="*/ 8414 h 9525"/>
              </a:gdLst>
              <a:ahLst/>
              <a:cxnLst>
                <a:cxn ang="0">
                  <a:pos x="connsiteX0" y="connsiteY0"/>
                </a:cxn>
                <a:cxn ang="0">
                  <a:pos x="connsiteX1" y="connsiteY1"/>
                </a:cxn>
              </a:cxnLst>
              <a:rect l="l" t="t" r="r" b="b"/>
              <a:pathLst>
                <a:path w="9525" h="9525">
                  <a:moveTo>
                    <a:pt x="7419" y="8414"/>
                  </a:moveTo>
                  <a:cubicBezTo>
                    <a:pt x="8371" y="8414"/>
                    <a:pt x="6466" y="5556"/>
                    <a:pt x="7419"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56" name="Freeform: Shape 3255">
              <a:extLst>
                <a:ext uri="{FF2B5EF4-FFF2-40B4-BE49-F238E27FC236}">
                  <a16:creationId xmlns:a16="http://schemas.microsoft.com/office/drawing/2014/main" xmlns="" id="{CF71D567-05DB-4448-8102-ACB4E442F7F1}"/>
                </a:ext>
              </a:extLst>
            </p:cNvPr>
            <p:cNvSpPr/>
            <p:nvPr/>
          </p:nvSpPr>
          <p:spPr>
            <a:xfrm>
              <a:off x="7598131" y="2441792"/>
              <a:ext cx="19050" cy="9525"/>
            </a:xfrm>
            <a:custGeom>
              <a:avLst/>
              <a:gdLst>
                <a:gd name="connsiteX0" fmla="*/ 7581 w 19050"/>
                <a:gd name="connsiteY0" fmla="*/ 11847 h 9525"/>
                <a:gd name="connsiteX1" fmla="*/ 7581 w 19050"/>
                <a:gd name="connsiteY1" fmla="*/ 11847 h 9525"/>
              </a:gdLst>
              <a:ahLst/>
              <a:cxnLst>
                <a:cxn ang="0">
                  <a:pos x="connsiteX0" y="connsiteY0"/>
                </a:cxn>
                <a:cxn ang="0">
                  <a:pos x="connsiteX1" y="connsiteY1"/>
                </a:cxn>
              </a:cxnLst>
              <a:rect l="l" t="t" r="r" b="b"/>
              <a:pathLst>
                <a:path w="19050" h="9525">
                  <a:moveTo>
                    <a:pt x="7581" y="11847"/>
                  </a:moveTo>
                  <a:cubicBezTo>
                    <a:pt x="26631" y="4227"/>
                    <a:pt x="3771" y="7085"/>
                    <a:pt x="7581" y="118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57" name="Freeform: Shape 3256">
              <a:extLst>
                <a:ext uri="{FF2B5EF4-FFF2-40B4-BE49-F238E27FC236}">
                  <a16:creationId xmlns:a16="http://schemas.microsoft.com/office/drawing/2014/main" xmlns="" id="{7CDB4941-6E71-4710-9D7F-88BC88EEA9BE}"/>
                </a:ext>
              </a:extLst>
            </p:cNvPr>
            <p:cNvSpPr/>
            <p:nvPr/>
          </p:nvSpPr>
          <p:spPr>
            <a:xfrm>
              <a:off x="7593489" y="2435066"/>
              <a:ext cx="9525" cy="19050"/>
            </a:xfrm>
            <a:custGeom>
              <a:avLst/>
              <a:gdLst>
                <a:gd name="connsiteX0" fmla="*/ 8414 w 9525"/>
                <a:gd name="connsiteY0" fmla="*/ 7144 h 19050"/>
                <a:gd name="connsiteX1" fmla="*/ 8414 w 9525"/>
                <a:gd name="connsiteY1" fmla="*/ 7144 h 19050"/>
              </a:gdLst>
              <a:ahLst/>
              <a:cxnLst>
                <a:cxn ang="0">
                  <a:pos x="connsiteX0" y="connsiteY0"/>
                </a:cxn>
                <a:cxn ang="0">
                  <a:pos x="connsiteX1" y="connsiteY1"/>
                </a:cxn>
              </a:cxnLst>
              <a:rect l="l" t="t" r="r" b="b"/>
              <a:pathLst>
                <a:path w="9525" h="19050">
                  <a:moveTo>
                    <a:pt x="8414" y="7144"/>
                  </a:moveTo>
                  <a:cubicBezTo>
                    <a:pt x="5556" y="35719"/>
                    <a:pt x="8414" y="7144"/>
                    <a:pt x="84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58" name="Freeform: Shape 3257">
              <a:extLst>
                <a:ext uri="{FF2B5EF4-FFF2-40B4-BE49-F238E27FC236}">
                  <a16:creationId xmlns:a16="http://schemas.microsoft.com/office/drawing/2014/main" xmlns="" id="{188CEBC8-67C2-48F5-88D5-BFE4639CE57B}"/>
                </a:ext>
              </a:extLst>
            </p:cNvPr>
            <p:cNvSpPr/>
            <p:nvPr/>
          </p:nvSpPr>
          <p:spPr>
            <a:xfrm>
              <a:off x="7597616" y="24464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59" name="Freeform: Shape 3258">
              <a:extLst>
                <a:ext uri="{FF2B5EF4-FFF2-40B4-BE49-F238E27FC236}">
                  <a16:creationId xmlns:a16="http://schemas.microsoft.com/office/drawing/2014/main" xmlns="" id="{1F4EB164-AB85-4762-8B8C-155B5CBA91AC}"/>
                </a:ext>
              </a:extLst>
            </p:cNvPr>
            <p:cNvSpPr/>
            <p:nvPr/>
          </p:nvSpPr>
          <p:spPr>
            <a:xfrm>
              <a:off x="7389264" y="2494943"/>
              <a:ext cx="19050" cy="9525"/>
            </a:xfrm>
            <a:custGeom>
              <a:avLst/>
              <a:gdLst>
                <a:gd name="connsiteX0" fmla="*/ 8804 w 19050"/>
                <a:gd name="connsiteY0" fmla="*/ 8227 h 9525"/>
                <a:gd name="connsiteX1" fmla="*/ 8804 w 19050"/>
                <a:gd name="connsiteY1" fmla="*/ 8227 h 9525"/>
              </a:gdLst>
              <a:ahLst/>
              <a:cxnLst>
                <a:cxn ang="0">
                  <a:pos x="connsiteX0" y="connsiteY0"/>
                </a:cxn>
                <a:cxn ang="0">
                  <a:pos x="connsiteX1" y="connsiteY1"/>
                </a:cxn>
              </a:cxnLst>
              <a:rect l="l" t="t" r="r" b="b"/>
              <a:pathLst>
                <a:path w="19050" h="9525">
                  <a:moveTo>
                    <a:pt x="8804" y="8227"/>
                  </a:moveTo>
                  <a:cubicBezTo>
                    <a:pt x="23091" y="5369"/>
                    <a:pt x="1184" y="9179"/>
                    <a:pt x="8804" y="82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60" name="Freeform: Shape 3259">
              <a:extLst>
                <a:ext uri="{FF2B5EF4-FFF2-40B4-BE49-F238E27FC236}">
                  <a16:creationId xmlns:a16="http://schemas.microsoft.com/office/drawing/2014/main" xmlns="" id="{A23ADB27-C15F-4356-A88B-4A1B8704F14F}"/>
                </a:ext>
              </a:extLst>
            </p:cNvPr>
            <p:cNvSpPr/>
            <p:nvPr/>
          </p:nvSpPr>
          <p:spPr>
            <a:xfrm>
              <a:off x="7255669" y="248745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8096"/>
                    <a:pt x="8096" y="8096"/>
                    <a:pt x="8096" y="7144"/>
                  </a:cubicBezTo>
                  <a:cubicBezTo>
                    <a:pt x="8096" y="8096"/>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61" name="Freeform: Shape 3260">
              <a:extLst>
                <a:ext uri="{FF2B5EF4-FFF2-40B4-BE49-F238E27FC236}">
                  <a16:creationId xmlns:a16="http://schemas.microsoft.com/office/drawing/2014/main" xmlns="" id="{A3508460-107C-466B-BADA-DE702C977587}"/>
                </a:ext>
              </a:extLst>
            </p:cNvPr>
            <p:cNvSpPr/>
            <p:nvPr/>
          </p:nvSpPr>
          <p:spPr>
            <a:xfrm>
              <a:off x="7386161" y="2503646"/>
              <a:ext cx="9525" cy="9525"/>
            </a:xfrm>
            <a:custGeom>
              <a:avLst/>
              <a:gdLst>
                <a:gd name="connsiteX0" fmla="*/ 8096 w 9525"/>
                <a:gd name="connsiteY0" fmla="*/ 7144 h 9525"/>
                <a:gd name="connsiteX1" fmla="*/ 7144 w 9525"/>
                <a:gd name="connsiteY1" fmla="*/ 1095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10954"/>
                  </a:lnTo>
                  <a:cubicBezTo>
                    <a:pt x="7144" y="10001"/>
                    <a:pt x="7144" y="9049"/>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62" name="Freeform: Shape 3261">
              <a:extLst>
                <a:ext uri="{FF2B5EF4-FFF2-40B4-BE49-F238E27FC236}">
                  <a16:creationId xmlns:a16="http://schemas.microsoft.com/office/drawing/2014/main" xmlns="" id="{CDC60D34-E90F-4ADA-80A5-F346D40DE7AA}"/>
                </a:ext>
              </a:extLst>
            </p:cNvPr>
            <p:cNvSpPr/>
            <p:nvPr/>
          </p:nvSpPr>
          <p:spPr>
            <a:xfrm>
              <a:off x="7394840" y="2442285"/>
              <a:ext cx="9525" cy="9525"/>
            </a:xfrm>
            <a:custGeom>
              <a:avLst/>
              <a:gdLst>
                <a:gd name="connsiteX0" fmla="*/ 7990 w 9525"/>
                <a:gd name="connsiteY0" fmla="*/ 7545 h 9525"/>
                <a:gd name="connsiteX1" fmla="*/ 7990 w 9525"/>
                <a:gd name="connsiteY1" fmla="*/ 7545 h 9525"/>
              </a:gdLst>
              <a:ahLst/>
              <a:cxnLst>
                <a:cxn ang="0">
                  <a:pos x="connsiteX0" y="connsiteY0"/>
                </a:cxn>
                <a:cxn ang="0">
                  <a:pos x="connsiteX1" y="connsiteY1"/>
                </a:cxn>
              </a:cxnLst>
              <a:rect l="l" t="t" r="r" b="b"/>
              <a:pathLst>
                <a:path w="9525" h="9525">
                  <a:moveTo>
                    <a:pt x="7990" y="7545"/>
                  </a:moveTo>
                  <a:cubicBezTo>
                    <a:pt x="7990" y="5640"/>
                    <a:pt x="6085" y="11355"/>
                    <a:pt x="7990" y="754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63" name="Freeform: Shape 3262">
              <a:extLst>
                <a:ext uri="{FF2B5EF4-FFF2-40B4-BE49-F238E27FC236}">
                  <a16:creationId xmlns:a16="http://schemas.microsoft.com/office/drawing/2014/main" xmlns="" id="{C98AF016-6753-4BFA-A54A-2B6C2F9B131C}"/>
                </a:ext>
              </a:extLst>
            </p:cNvPr>
            <p:cNvSpPr/>
            <p:nvPr/>
          </p:nvSpPr>
          <p:spPr>
            <a:xfrm>
              <a:off x="7356634" y="25188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64" name="Freeform: Shape 3263">
              <a:extLst>
                <a:ext uri="{FF2B5EF4-FFF2-40B4-BE49-F238E27FC236}">
                  <a16:creationId xmlns:a16="http://schemas.microsoft.com/office/drawing/2014/main" xmlns="" id="{00A973CB-C1B9-489F-8B50-C03B805BCA70}"/>
                </a:ext>
              </a:extLst>
            </p:cNvPr>
            <p:cNvSpPr/>
            <p:nvPr/>
          </p:nvSpPr>
          <p:spPr>
            <a:xfrm>
              <a:off x="7408063" y="2419826"/>
              <a:ext cx="19050" cy="19050"/>
            </a:xfrm>
            <a:custGeom>
              <a:avLst/>
              <a:gdLst>
                <a:gd name="connsiteX0" fmla="*/ 12865 w 19050"/>
                <a:gd name="connsiteY0" fmla="*/ 7144 h 19050"/>
                <a:gd name="connsiteX1" fmla="*/ 12865 w 19050"/>
                <a:gd name="connsiteY1" fmla="*/ 7144 h 19050"/>
              </a:gdLst>
              <a:ahLst/>
              <a:cxnLst>
                <a:cxn ang="0">
                  <a:pos x="connsiteX0" y="connsiteY0"/>
                </a:cxn>
                <a:cxn ang="0">
                  <a:pos x="connsiteX1" y="connsiteY1"/>
                </a:cxn>
              </a:cxnLst>
              <a:rect l="l" t="t" r="r" b="b"/>
              <a:pathLst>
                <a:path w="19050" h="19050">
                  <a:moveTo>
                    <a:pt x="12865" y="7144"/>
                  </a:moveTo>
                  <a:cubicBezTo>
                    <a:pt x="11912" y="9049"/>
                    <a:pt x="482" y="29051"/>
                    <a:pt x="1286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65" name="Freeform: Shape 3264">
              <a:extLst>
                <a:ext uri="{FF2B5EF4-FFF2-40B4-BE49-F238E27FC236}">
                  <a16:creationId xmlns:a16="http://schemas.microsoft.com/office/drawing/2014/main" xmlns="" id="{DF065673-79F0-4117-A945-ECEE2666F508}"/>
                </a:ext>
              </a:extLst>
            </p:cNvPr>
            <p:cNvSpPr/>
            <p:nvPr/>
          </p:nvSpPr>
          <p:spPr>
            <a:xfrm>
              <a:off x="7296626" y="24588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66" name="Freeform: Shape 3265">
              <a:extLst>
                <a:ext uri="{FF2B5EF4-FFF2-40B4-BE49-F238E27FC236}">
                  <a16:creationId xmlns:a16="http://schemas.microsoft.com/office/drawing/2014/main" xmlns="" id="{6DEFEC74-39B2-44B2-9426-BEFB9E5E6A35}"/>
                </a:ext>
              </a:extLst>
            </p:cNvPr>
            <p:cNvSpPr/>
            <p:nvPr/>
          </p:nvSpPr>
          <p:spPr>
            <a:xfrm>
              <a:off x="7296626" y="245697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67" name="Freeform: Shape 3266">
              <a:extLst>
                <a:ext uri="{FF2B5EF4-FFF2-40B4-BE49-F238E27FC236}">
                  <a16:creationId xmlns:a16="http://schemas.microsoft.com/office/drawing/2014/main" xmlns="" id="{474854CD-DE63-4443-AD0A-179225A3170D}"/>
                </a:ext>
              </a:extLst>
            </p:cNvPr>
            <p:cNvSpPr/>
            <p:nvPr/>
          </p:nvSpPr>
          <p:spPr>
            <a:xfrm>
              <a:off x="7387114" y="24998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6669"/>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68" name="Freeform: Shape 3267">
              <a:extLst>
                <a:ext uri="{FF2B5EF4-FFF2-40B4-BE49-F238E27FC236}">
                  <a16:creationId xmlns:a16="http://schemas.microsoft.com/office/drawing/2014/main" xmlns="" id="{CA8DFC15-D86A-402A-B67A-7A06D171B6AF}"/>
                </a:ext>
              </a:extLst>
            </p:cNvPr>
            <p:cNvSpPr/>
            <p:nvPr/>
          </p:nvSpPr>
          <p:spPr>
            <a:xfrm>
              <a:off x="7389971" y="2484972"/>
              <a:ext cx="9525" cy="9525"/>
            </a:xfrm>
            <a:custGeom>
              <a:avLst/>
              <a:gdLst>
                <a:gd name="connsiteX0" fmla="*/ 7144 w 9525"/>
                <a:gd name="connsiteY0" fmla="*/ 10577 h 9525"/>
                <a:gd name="connsiteX1" fmla="*/ 7144 w 9525"/>
                <a:gd name="connsiteY1" fmla="*/ 10577 h 9525"/>
              </a:gdLst>
              <a:ahLst/>
              <a:cxnLst>
                <a:cxn ang="0">
                  <a:pos x="connsiteX0" y="connsiteY0"/>
                </a:cxn>
                <a:cxn ang="0">
                  <a:pos x="connsiteX1" y="connsiteY1"/>
                </a:cxn>
              </a:cxnLst>
              <a:rect l="l" t="t" r="r" b="b"/>
              <a:pathLst>
                <a:path w="9525" h="9525">
                  <a:moveTo>
                    <a:pt x="7144" y="10577"/>
                  </a:moveTo>
                  <a:cubicBezTo>
                    <a:pt x="10001" y="8672"/>
                    <a:pt x="11906" y="3910"/>
                    <a:pt x="7144" y="1057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69" name="Freeform: Shape 3268">
              <a:extLst>
                <a:ext uri="{FF2B5EF4-FFF2-40B4-BE49-F238E27FC236}">
                  <a16:creationId xmlns:a16="http://schemas.microsoft.com/office/drawing/2014/main" xmlns="" id="{FBADA75A-81FC-487E-B05E-731473177F3A}"/>
                </a:ext>
              </a:extLst>
            </p:cNvPr>
            <p:cNvSpPr/>
            <p:nvPr/>
          </p:nvSpPr>
          <p:spPr>
            <a:xfrm>
              <a:off x="7358022" y="2521743"/>
              <a:ext cx="38100" cy="9525"/>
            </a:xfrm>
            <a:custGeom>
              <a:avLst/>
              <a:gdLst>
                <a:gd name="connsiteX0" fmla="*/ 9566 w 38100"/>
                <a:gd name="connsiteY0" fmla="*/ 7144 h 9525"/>
                <a:gd name="connsiteX1" fmla="*/ 9566 w 38100"/>
                <a:gd name="connsiteY1" fmla="*/ 7144 h 9525"/>
              </a:gdLst>
              <a:ahLst/>
              <a:cxnLst>
                <a:cxn ang="0">
                  <a:pos x="connsiteX0" y="connsiteY0"/>
                </a:cxn>
                <a:cxn ang="0">
                  <a:pos x="connsiteX1" y="connsiteY1"/>
                </a:cxn>
              </a:cxnLst>
              <a:rect l="l" t="t" r="r" b="b"/>
              <a:pathLst>
                <a:path w="38100" h="9525">
                  <a:moveTo>
                    <a:pt x="9566" y="7144"/>
                  </a:moveTo>
                  <a:cubicBezTo>
                    <a:pt x="-6627" y="10001"/>
                    <a:pt x="65763" y="10954"/>
                    <a:pt x="956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70" name="Freeform: Shape 3269">
              <a:extLst>
                <a:ext uri="{FF2B5EF4-FFF2-40B4-BE49-F238E27FC236}">
                  <a16:creationId xmlns:a16="http://schemas.microsoft.com/office/drawing/2014/main" xmlns="" id="{0F7FBF53-3AF7-4F19-95C0-559E6A606063}"/>
                </a:ext>
              </a:extLst>
            </p:cNvPr>
            <p:cNvSpPr/>
            <p:nvPr/>
          </p:nvSpPr>
          <p:spPr>
            <a:xfrm>
              <a:off x="7372826" y="250893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6615"/>
                    <a:pt x="7144" y="7567"/>
                  </a:cubicBezTo>
                  <a:cubicBezTo>
                    <a:pt x="7144" y="7567"/>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71" name="Freeform: Shape 3270">
              <a:extLst>
                <a:ext uri="{FF2B5EF4-FFF2-40B4-BE49-F238E27FC236}">
                  <a16:creationId xmlns:a16="http://schemas.microsoft.com/office/drawing/2014/main" xmlns="" id="{ECC6018F-40E5-42D2-B2E1-C62D837B3BA1}"/>
                </a:ext>
              </a:extLst>
            </p:cNvPr>
            <p:cNvSpPr/>
            <p:nvPr/>
          </p:nvSpPr>
          <p:spPr>
            <a:xfrm>
              <a:off x="7365206" y="251436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72" name="Freeform: Shape 3271">
              <a:extLst>
                <a:ext uri="{FF2B5EF4-FFF2-40B4-BE49-F238E27FC236}">
                  <a16:creationId xmlns:a16="http://schemas.microsoft.com/office/drawing/2014/main" xmlns="" id="{87523D6E-566D-4FF7-BAAB-55FB3902FCF4}"/>
                </a:ext>
              </a:extLst>
            </p:cNvPr>
            <p:cNvSpPr/>
            <p:nvPr/>
          </p:nvSpPr>
          <p:spPr>
            <a:xfrm>
              <a:off x="7386161" y="2488723"/>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9049" y="3969"/>
                    <a:pt x="7144" y="9684"/>
                    <a:pt x="7144" y="968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73" name="Freeform: Shape 3272">
              <a:extLst>
                <a:ext uri="{FF2B5EF4-FFF2-40B4-BE49-F238E27FC236}">
                  <a16:creationId xmlns:a16="http://schemas.microsoft.com/office/drawing/2014/main" xmlns="" id="{EBFF5F7F-EB6B-420E-B0C1-DFD2E6CFB858}"/>
                </a:ext>
              </a:extLst>
            </p:cNvPr>
            <p:cNvSpPr/>
            <p:nvPr/>
          </p:nvSpPr>
          <p:spPr>
            <a:xfrm>
              <a:off x="7387114" y="24979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95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74" name="Freeform: Shape 3273">
              <a:extLst>
                <a:ext uri="{FF2B5EF4-FFF2-40B4-BE49-F238E27FC236}">
                  <a16:creationId xmlns:a16="http://schemas.microsoft.com/office/drawing/2014/main" xmlns="" id="{A984533C-D69B-40F5-8C16-8493BFEA3EDA}"/>
                </a:ext>
              </a:extLst>
            </p:cNvPr>
            <p:cNvSpPr/>
            <p:nvPr/>
          </p:nvSpPr>
          <p:spPr>
            <a:xfrm>
              <a:off x="7341394" y="24884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75" name="Freeform: Shape 3274">
              <a:extLst>
                <a:ext uri="{FF2B5EF4-FFF2-40B4-BE49-F238E27FC236}">
                  <a16:creationId xmlns:a16="http://schemas.microsoft.com/office/drawing/2014/main" xmlns="" id="{FC61047B-3E2E-4580-ACC4-D02482133A4E}"/>
                </a:ext>
              </a:extLst>
            </p:cNvPr>
            <p:cNvSpPr/>
            <p:nvPr/>
          </p:nvSpPr>
          <p:spPr>
            <a:xfrm>
              <a:off x="7355681" y="2506955"/>
              <a:ext cx="28575" cy="19050"/>
            </a:xfrm>
            <a:custGeom>
              <a:avLst/>
              <a:gdLst>
                <a:gd name="connsiteX0" fmla="*/ 7144 w 28575"/>
                <a:gd name="connsiteY0" fmla="*/ 15264 h 19050"/>
                <a:gd name="connsiteX1" fmla="*/ 7144 w 28575"/>
                <a:gd name="connsiteY1" fmla="*/ 15264 h 19050"/>
              </a:gdLst>
              <a:ahLst/>
              <a:cxnLst>
                <a:cxn ang="0">
                  <a:pos x="connsiteX0" y="connsiteY0"/>
                </a:cxn>
                <a:cxn ang="0">
                  <a:pos x="connsiteX1" y="connsiteY1"/>
                </a:cxn>
              </a:cxnLst>
              <a:rect l="l" t="t" r="r" b="b"/>
              <a:pathLst>
                <a:path w="28575" h="19050">
                  <a:moveTo>
                    <a:pt x="7144" y="15264"/>
                  </a:moveTo>
                  <a:cubicBezTo>
                    <a:pt x="26194" y="11454"/>
                    <a:pt x="26194" y="-928"/>
                    <a:pt x="7144" y="152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76" name="Freeform: Shape 3275">
              <a:extLst>
                <a:ext uri="{FF2B5EF4-FFF2-40B4-BE49-F238E27FC236}">
                  <a16:creationId xmlns:a16="http://schemas.microsoft.com/office/drawing/2014/main" xmlns="" id="{F2C935DA-8F42-4B10-9E00-BEFCB53F4FDA}"/>
                </a:ext>
              </a:extLst>
            </p:cNvPr>
            <p:cNvSpPr/>
            <p:nvPr/>
          </p:nvSpPr>
          <p:spPr>
            <a:xfrm>
              <a:off x="7383304" y="24922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77" name="Freeform: Shape 3276">
              <a:extLst>
                <a:ext uri="{FF2B5EF4-FFF2-40B4-BE49-F238E27FC236}">
                  <a16:creationId xmlns:a16="http://schemas.microsoft.com/office/drawing/2014/main" xmlns="" id="{1BE3232F-3F86-42AD-A8A6-E036DD564212}"/>
                </a:ext>
              </a:extLst>
            </p:cNvPr>
            <p:cNvSpPr/>
            <p:nvPr/>
          </p:nvSpPr>
          <p:spPr>
            <a:xfrm>
              <a:off x="7385716" y="2518669"/>
              <a:ext cx="28575" cy="19050"/>
            </a:xfrm>
            <a:custGeom>
              <a:avLst/>
              <a:gdLst>
                <a:gd name="connsiteX0" fmla="*/ 26640 w 28575"/>
                <a:gd name="connsiteY0" fmla="*/ 11170 h 19050"/>
                <a:gd name="connsiteX1" fmla="*/ 7590 w 28575"/>
                <a:gd name="connsiteY1" fmla="*/ 8313 h 19050"/>
                <a:gd name="connsiteX2" fmla="*/ 26640 w 28575"/>
                <a:gd name="connsiteY2" fmla="*/ 11170 h 19050"/>
                <a:gd name="connsiteX3" fmla="*/ 24734 w 28575"/>
                <a:gd name="connsiteY3" fmla="*/ 13075 h 19050"/>
                <a:gd name="connsiteX4" fmla="*/ 23782 w 28575"/>
                <a:gd name="connsiteY4" fmla="*/ 12123 h 19050"/>
                <a:gd name="connsiteX5" fmla="*/ 24734 w 28575"/>
                <a:gd name="connsiteY5" fmla="*/ 13075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19050">
                  <a:moveTo>
                    <a:pt x="26640" y="11170"/>
                  </a:moveTo>
                  <a:cubicBezTo>
                    <a:pt x="9494" y="11170"/>
                    <a:pt x="5684" y="20695"/>
                    <a:pt x="7590" y="8313"/>
                  </a:cubicBezTo>
                  <a:cubicBezTo>
                    <a:pt x="13304" y="9265"/>
                    <a:pt x="26640" y="3550"/>
                    <a:pt x="26640" y="11170"/>
                  </a:cubicBezTo>
                  <a:close/>
                  <a:moveTo>
                    <a:pt x="24734" y="13075"/>
                  </a:moveTo>
                  <a:lnTo>
                    <a:pt x="23782" y="12123"/>
                  </a:lnTo>
                  <a:cubicBezTo>
                    <a:pt x="23782" y="13075"/>
                    <a:pt x="24734" y="13075"/>
                    <a:pt x="24734" y="1307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78" name="Freeform: Shape 3277">
              <a:extLst>
                <a:ext uri="{FF2B5EF4-FFF2-40B4-BE49-F238E27FC236}">
                  <a16:creationId xmlns:a16="http://schemas.microsoft.com/office/drawing/2014/main" xmlns="" id="{D19EBAA8-9346-46E3-A2B2-300320135CA1}"/>
                </a:ext>
              </a:extLst>
            </p:cNvPr>
            <p:cNvSpPr/>
            <p:nvPr/>
          </p:nvSpPr>
          <p:spPr>
            <a:xfrm>
              <a:off x="7573804" y="24360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79" name="Freeform: Shape 3278">
              <a:extLst>
                <a:ext uri="{FF2B5EF4-FFF2-40B4-BE49-F238E27FC236}">
                  <a16:creationId xmlns:a16="http://schemas.microsoft.com/office/drawing/2014/main" xmlns="" id="{C06622C9-CF4F-4AF5-B166-8A989A1EFE70}"/>
                </a:ext>
              </a:extLst>
            </p:cNvPr>
            <p:cNvSpPr/>
            <p:nvPr/>
          </p:nvSpPr>
          <p:spPr>
            <a:xfrm>
              <a:off x="7452836" y="244459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80" name="Freeform: Shape 3279">
              <a:extLst>
                <a:ext uri="{FF2B5EF4-FFF2-40B4-BE49-F238E27FC236}">
                  <a16:creationId xmlns:a16="http://schemas.microsoft.com/office/drawing/2014/main" xmlns="" id="{31238541-9F70-4408-BEF7-F5C2911025E9}"/>
                </a:ext>
              </a:extLst>
            </p:cNvPr>
            <p:cNvSpPr/>
            <p:nvPr/>
          </p:nvSpPr>
          <p:spPr>
            <a:xfrm>
              <a:off x="7468076" y="242077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8096"/>
                    <a:pt x="8096"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81" name="Freeform: Shape 3280">
              <a:extLst>
                <a:ext uri="{FF2B5EF4-FFF2-40B4-BE49-F238E27FC236}">
                  <a16:creationId xmlns:a16="http://schemas.microsoft.com/office/drawing/2014/main" xmlns="" id="{C06B7265-2CB0-4559-A85B-277EC4655266}"/>
                </a:ext>
              </a:extLst>
            </p:cNvPr>
            <p:cNvSpPr/>
            <p:nvPr/>
          </p:nvSpPr>
          <p:spPr>
            <a:xfrm>
              <a:off x="7562903" y="243601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82" name="Freeform: Shape 3281">
              <a:extLst>
                <a:ext uri="{FF2B5EF4-FFF2-40B4-BE49-F238E27FC236}">
                  <a16:creationId xmlns:a16="http://schemas.microsoft.com/office/drawing/2014/main" xmlns="" id="{9C825078-4234-4AF6-888C-BD1672211D3E}"/>
                </a:ext>
              </a:extLst>
            </p:cNvPr>
            <p:cNvSpPr/>
            <p:nvPr/>
          </p:nvSpPr>
          <p:spPr>
            <a:xfrm>
              <a:off x="7502366" y="2434113"/>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8096" y="8096"/>
                  </a:cubicBezTo>
                  <a:cubicBezTo>
                    <a:pt x="8096"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83" name="Freeform: Shape 3282">
              <a:extLst>
                <a:ext uri="{FF2B5EF4-FFF2-40B4-BE49-F238E27FC236}">
                  <a16:creationId xmlns:a16="http://schemas.microsoft.com/office/drawing/2014/main" xmlns="" id="{3F16621A-FBC5-491C-90A8-83E9B30DC466}"/>
                </a:ext>
              </a:extLst>
            </p:cNvPr>
            <p:cNvSpPr/>
            <p:nvPr/>
          </p:nvSpPr>
          <p:spPr>
            <a:xfrm>
              <a:off x="7468076" y="242321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84" name="Freeform: Shape 3283">
              <a:extLst>
                <a:ext uri="{FF2B5EF4-FFF2-40B4-BE49-F238E27FC236}">
                  <a16:creationId xmlns:a16="http://schemas.microsoft.com/office/drawing/2014/main" xmlns="" id="{D0C14A7E-CF97-458A-9ABE-C47431351919}"/>
                </a:ext>
              </a:extLst>
            </p:cNvPr>
            <p:cNvSpPr/>
            <p:nvPr/>
          </p:nvSpPr>
          <p:spPr>
            <a:xfrm>
              <a:off x="7445216" y="24255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85" name="Freeform: Shape 3284">
              <a:extLst>
                <a:ext uri="{FF2B5EF4-FFF2-40B4-BE49-F238E27FC236}">
                  <a16:creationId xmlns:a16="http://schemas.microsoft.com/office/drawing/2014/main" xmlns="" id="{F4E920FB-3BE8-4EE1-A6C1-EBE732B61F7B}"/>
                </a:ext>
              </a:extLst>
            </p:cNvPr>
            <p:cNvSpPr/>
            <p:nvPr/>
          </p:nvSpPr>
          <p:spPr>
            <a:xfrm>
              <a:off x="7446698" y="244459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lnTo>
                    <a:pt x="7567"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86" name="Freeform: Shape 3285">
              <a:extLst>
                <a:ext uri="{FF2B5EF4-FFF2-40B4-BE49-F238E27FC236}">
                  <a16:creationId xmlns:a16="http://schemas.microsoft.com/office/drawing/2014/main" xmlns="" id="{45C282A0-4372-4D20-B8D9-B5BA4BCAE6E3}"/>
                </a:ext>
              </a:extLst>
            </p:cNvPr>
            <p:cNvSpPr/>
            <p:nvPr/>
          </p:nvSpPr>
          <p:spPr>
            <a:xfrm>
              <a:off x="7420451" y="243220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714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87" name="Freeform: Shape 3286">
              <a:extLst>
                <a:ext uri="{FF2B5EF4-FFF2-40B4-BE49-F238E27FC236}">
                  <a16:creationId xmlns:a16="http://schemas.microsoft.com/office/drawing/2014/main" xmlns="" id="{9E1EE996-320D-4AF8-B39E-B85D242C7DAB}"/>
                </a:ext>
              </a:extLst>
            </p:cNvPr>
            <p:cNvSpPr/>
            <p:nvPr/>
          </p:nvSpPr>
          <p:spPr>
            <a:xfrm>
              <a:off x="7444264" y="24398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88" name="Freeform: Shape 3287">
              <a:extLst>
                <a:ext uri="{FF2B5EF4-FFF2-40B4-BE49-F238E27FC236}">
                  <a16:creationId xmlns:a16="http://schemas.microsoft.com/office/drawing/2014/main" xmlns="" id="{BCBF7970-6330-4071-8E28-353F6BB0C3DC}"/>
                </a:ext>
              </a:extLst>
            </p:cNvPr>
            <p:cNvSpPr/>
            <p:nvPr/>
          </p:nvSpPr>
          <p:spPr>
            <a:xfrm>
              <a:off x="7581001" y="245506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89" name="Freeform: Shape 3288">
              <a:extLst>
                <a:ext uri="{FF2B5EF4-FFF2-40B4-BE49-F238E27FC236}">
                  <a16:creationId xmlns:a16="http://schemas.microsoft.com/office/drawing/2014/main" xmlns="" id="{E73DC8C0-FC71-4ADF-B9CC-F89997F9B09B}"/>
                </a:ext>
              </a:extLst>
            </p:cNvPr>
            <p:cNvSpPr/>
            <p:nvPr/>
          </p:nvSpPr>
          <p:spPr>
            <a:xfrm>
              <a:off x="7584281" y="244459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90" name="Freeform: Shape 3289">
              <a:extLst>
                <a:ext uri="{FF2B5EF4-FFF2-40B4-BE49-F238E27FC236}">
                  <a16:creationId xmlns:a16="http://schemas.microsoft.com/office/drawing/2014/main" xmlns="" id="{A767C3F9-721E-4D92-8A84-436E0E18CDC0}"/>
                </a:ext>
              </a:extLst>
            </p:cNvPr>
            <p:cNvSpPr/>
            <p:nvPr/>
          </p:nvSpPr>
          <p:spPr>
            <a:xfrm>
              <a:off x="7518559" y="2442160"/>
              <a:ext cx="9525" cy="9525"/>
            </a:xfrm>
            <a:custGeom>
              <a:avLst/>
              <a:gdLst>
                <a:gd name="connsiteX0" fmla="*/ 7144 w 9525"/>
                <a:gd name="connsiteY0" fmla="*/ 7670 h 9525"/>
                <a:gd name="connsiteX1" fmla="*/ 8096 w 9525"/>
                <a:gd name="connsiteY1" fmla="*/ 10527 h 9525"/>
                <a:gd name="connsiteX2" fmla="*/ 7144 w 9525"/>
                <a:gd name="connsiteY2" fmla="*/ 7670 h 9525"/>
              </a:gdLst>
              <a:ahLst/>
              <a:cxnLst>
                <a:cxn ang="0">
                  <a:pos x="connsiteX0" y="connsiteY0"/>
                </a:cxn>
                <a:cxn ang="0">
                  <a:pos x="connsiteX1" y="connsiteY1"/>
                </a:cxn>
                <a:cxn ang="0">
                  <a:pos x="connsiteX2" y="connsiteY2"/>
                </a:cxn>
              </a:cxnLst>
              <a:rect l="l" t="t" r="r" b="b"/>
              <a:pathLst>
                <a:path w="9525" h="9525">
                  <a:moveTo>
                    <a:pt x="7144" y="7670"/>
                  </a:moveTo>
                  <a:cubicBezTo>
                    <a:pt x="7144" y="8622"/>
                    <a:pt x="8096" y="9575"/>
                    <a:pt x="8096" y="10527"/>
                  </a:cubicBezTo>
                  <a:cubicBezTo>
                    <a:pt x="9049" y="9575"/>
                    <a:pt x="8096" y="5765"/>
                    <a:pt x="7144" y="767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91" name="Freeform: Shape 3290">
              <a:extLst>
                <a:ext uri="{FF2B5EF4-FFF2-40B4-BE49-F238E27FC236}">
                  <a16:creationId xmlns:a16="http://schemas.microsoft.com/office/drawing/2014/main" xmlns="" id="{AC68E0C1-95DC-4363-9E8B-AB2AFC6A0548}"/>
                </a:ext>
              </a:extLst>
            </p:cNvPr>
            <p:cNvSpPr/>
            <p:nvPr/>
          </p:nvSpPr>
          <p:spPr>
            <a:xfrm>
              <a:off x="7576661" y="249316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7144"/>
                    <a:pt x="8096" y="7144"/>
                  </a:cubicBezTo>
                  <a:cubicBezTo>
                    <a:pt x="7144" y="8096"/>
                    <a:pt x="7144" y="9049"/>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92" name="Freeform: Shape 3291">
              <a:extLst>
                <a:ext uri="{FF2B5EF4-FFF2-40B4-BE49-F238E27FC236}">
                  <a16:creationId xmlns:a16="http://schemas.microsoft.com/office/drawing/2014/main" xmlns="" id="{612EEABA-72E2-498C-A5FF-5BB4F6581F3A}"/>
                </a:ext>
              </a:extLst>
            </p:cNvPr>
            <p:cNvSpPr/>
            <p:nvPr/>
          </p:nvSpPr>
          <p:spPr>
            <a:xfrm>
              <a:off x="7576661" y="249126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8096"/>
                    <a:pt x="7144" y="9049"/>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93" name="Freeform: Shape 3292">
              <a:extLst>
                <a:ext uri="{FF2B5EF4-FFF2-40B4-BE49-F238E27FC236}">
                  <a16:creationId xmlns:a16="http://schemas.microsoft.com/office/drawing/2014/main" xmlns="" id="{8A582A7C-0404-46CC-98A2-FC55E061B9E3}"/>
                </a:ext>
              </a:extLst>
            </p:cNvPr>
            <p:cNvSpPr/>
            <p:nvPr/>
          </p:nvSpPr>
          <p:spPr>
            <a:xfrm>
              <a:off x="7519088" y="2496264"/>
              <a:ext cx="9525" cy="9525"/>
            </a:xfrm>
            <a:custGeom>
              <a:avLst/>
              <a:gdLst>
                <a:gd name="connsiteX0" fmla="*/ 7567 w 9525"/>
                <a:gd name="connsiteY0" fmla="*/ 7858 h 9525"/>
                <a:gd name="connsiteX1" fmla="*/ 7567 w 9525"/>
                <a:gd name="connsiteY1" fmla="*/ 7858 h 9525"/>
                <a:gd name="connsiteX2" fmla="*/ 7567 w 9525"/>
                <a:gd name="connsiteY2" fmla="*/ 7858 h 9525"/>
              </a:gdLst>
              <a:ahLst/>
              <a:cxnLst>
                <a:cxn ang="0">
                  <a:pos x="connsiteX0" y="connsiteY0"/>
                </a:cxn>
                <a:cxn ang="0">
                  <a:pos x="connsiteX1" y="connsiteY1"/>
                </a:cxn>
                <a:cxn ang="0">
                  <a:pos x="connsiteX2" y="connsiteY2"/>
                </a:cxn>
              </a:cxnLst>
              <a:rect l="l" t="t" r="r" b="b"/>
              <a:pathLst>
                <a:path w="9525" h="9525">
                  <a:moveTo>
                    <a:pt x="7567" y="7858"/>
                  </a:moveTo>
                  <a:cubicBezTo>
                    <a:pt x="7567" y="6906"/>
                    <a:pt x="6615" y="6906"/>
                    <a:pt x="7567" y="7858"/>
                  </a:cubicBezTo>
                  <a:cubicBezTo>
                    <a:pt x="6615" y="7858"/>
                    <a:pt x="7567" y="7858"/>
                    <a:pt x="7567"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94" name="Freeform: Shape 3293">
              <a:extLst>
                <a:ext uri="{FF2B5EF4-FFF2-40B4-BE49-F238E27FC236}">
                  <a16:creationId xmlns:a16="http://schemas.microsoft.com/office/drawing/2014/main" xmlns="" id="{59A09CD1-F06C-48E4-AC04-63FE112CB071}"/>
                </a:ext>
              </a:extLst>
            </p:cNvPr>
            <p:cNvSpPr/>
            <p:nvPr/>
          </p:nvSpPr>
          <p:spPr>
            <a:xfrm>
              <a:off x="7585722" y="2430169"/>
              <a:ext cx="9525" cy="28575"/>
            </a:xfrm>
            <a:custGeom>
              <a:avLst/>
              <a:gdLst>
                <a:gd name="connsiteX0" fmla="*/ 7608 w 9525"/>
                <a:gd name="connsiteY0" fmla="*/ 23471 h 28575"/>
                <a:gd name="connsiteX1" fmla="*/ 7608 w 9525"/>
                <a:gd name="connsiteY1" fmla="*/ 23471 h 28575"/>
              </a:gdLst>
              <a:ahLst/>
              <a:cxnLst>
                <a:cxn ang="0">
                  <a:pos x="connsiteX0" y="connsiteY0"/>
                </a:cxn>
                <a:cxn ang="0">
                  <a:pos x="connsiteX1" y="connsiteY1"/>
                </a:cxn>
              </a:cxnLst>
              <a:rect l="l" t="t" r="r" b="b"/>
              <a:pathLst>
                <a:path w="9525" h="28575">
                  <a:moveTo>
                    <a:pt x="7608" y="23471"/>
                  </a:moveTo>
                  <a:cubicBezTo>
                    <a:pt x="10465" y="-6057"/>
                    <a:pt x="5703" y="11088"/>
                    <a:pt x="7608" y="2347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95" name="Freeform: Shape 3294">
              <a:extLst>
                <a:ext uri="{FF2B5EF4-FFF2-40B4-BE49-F238E27FC236}">
                  <a16:creationId xmlns:a16="http://schemas.microsoft.com/office/drawing/2014/main" xmlns="" id="{6E3978C4-4B2D-499A-B262-27D82BF8ACCD}"/>
                </a:ext>
              </a:extLst>
            </p:cNvPr>
            <p:cNvSpPr/>
            <p:nvPr/>
          </p:nvSpPr>
          <p:spPr>
            <a:xfrm>
              <a:off x="7582376" y="248226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96" name="Freeform: Shape 3295">
              <a:extLst>
                <a:ext uri="{FF2B5EF4-FFF2-40B4-BE49-F238E27FC236}">
                  <a16:creationId xmlns:a16="http://schemas.microsoft.com/office/drawing/2014/main" xmlns="" id="{1892146A-3534-464D-87F9-106213CB9A10}"/>
                </a:ext>
              </a:extLst>
            </p:cNvPr>
            <p:cNvSpPr/>
            <p:nvPr/>
          </p:nvSpPr>
          <p:spPr>
            <a:xfrm>
              <a:off x="7421404" y="251602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97" name="Freeform: Shape 3296">
              <a:extLst>
                <a:ext uri="{FF2B5EF4-FFF2-40B4-BE49-F238E27FC236}">
                  <a16:creationId xmlns:a16="http://schemas.microsoft.com/office/drawing/2014/main" xmlns="" id="{0870C8DD-0907-4AAB-9014-3675133FDA2D}"/>
                </a:ext>
              </a:extLst>
            </p:cNvPr>
            <p:cNvSpPr/>
            <p:nvPr/>
          </p:nvSpPr>
          <p:spPr>
            <a:xfrm>
              <a:off x="7580471" y="24626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98" name="Freeform: Shape 3297">
              <a:extLst>
                <a:ext uri="{FF2B5EF4-FFF2-40B4-BE49-F238E27FC236}">
                  <a16:creationId xmlns:a16="http://schemas.microsoft.com/office/drawing/2014/main" xmlns="" id="{016D0126-AF4B-4F98-9685-ACFBB4440AE9}"/>
                </a:ext>
              </a:extLst>
            </p:cNvPr>
            <p:cNvSpPr/>
            <p:nvPr/>
          </p:nvSpPr>
          <p:spPr>
            <a:xfrm>
              <a:off x="7429976" y="25160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99" name="Freeform: Shape 3298">
              <a:extLst>
                <a:ext uri="{FF2B5EF4-FFF2-40B4-BE49-F238E27FC236}">
                  <a16:creationId xmlns:a16="http://schemas.microsoft.com/office/drawing/2014/main" xmlns="" id="{05DC6CED-3159-4937-8D89-C4C3634D9F27}"/>
                </a:ext>
              </a:extLst>
            </p:cNvPr>
            <p:cNvSpPr/>
            <p:nvPr/>
          </p:nvSpPr>
          <p:spPr>
            <a:xfrm>
              <a:off x="7430929" y="242649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00" name="Freeform: Shape 3299">
              <a:extLst>
                <a:ext uri="{FF2B5EF4-FFF2-40B4-BE49-F238E27FC236}">
                  <a16:creationId xmlns:a16="http://schemas.microsoft.com/office/drawing/2014/main" xmlns="" id="{A01DEED1-10D1-4981-A1F3-863E34C840D5}"/>
                </a:ext>
              </a:extLst>
            </p:cNvPr>
            <p:cNvSpPr/>
            <p:nvPr/>
          </p:nvSpPr>
          <p:spPr>
            <a:xfrm>
              <a:off x="7429976" y="25160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01" name="Freeform: Shape 3300">
              <a:extLst>
                <a:ext uri="{FF2B5EF4-FFF2-40B4-BE49-F238E27FC236}">
                  <a16:creationId xmlns:a16="http://schemas.microsoft.com/office/drawing/2014/main" xmlns="" id="{B0C640AE-B141-49F2-B6D7-CBE9AE0A3B28}"/>
                </a:ext>
              </a:extLst>
            </p:cNvPr>
            <p:cNvSpPr/>
            <p:nvPr/>
          </p:nvSpPr>
          <p:spPr>
            <a:xfrm>
              <a:off x="7470934" y="2498883"/>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02" name="Freeform: Shape 3301">
              <a:extLst>
                <a:ext uri="{FF2B5EF4-FFF2-40B4-BE49-F238E27FC236}">
                  <a16:creationId xmlns:a16="http://schemas.microsoft.com/office/drawing/2014/main" xmlns="" id="{8285F23E-E66A-4F4A-B7A3-55BB8A12925A}"/>
                </a:ext>
              </a:extLst>
            </p:cNvPr>
            <p:cNvSpPr/>
            <p:nvPr/>
          </p:nvSpPr>
          <p:spPr>
            <a:xfrm>
              <a:off x="7462361" y="24941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03" name="Freeform: Shape 3302">
              <a:extLst>
                <a:ext uri="{FF2B5EF4-FFF2-40B4-BE49-F238E27FC236}">
                  <a16:creationId xmlns:a16="http://schemas.microsoft.com/office/drawing/2014/main" xmlns="" id="{975E2696-246B-4AEB-AB31-2F87EE9E77C0}"/>
                </a:ext>
              </a:extLst>
            </p:cNvPr>
            <p:cNvSpPr/>
            <p:nvPr/>
          </p:nvSpPr>
          <p:spPr>
            <a:xfrm>
              <a:off x="7514034" y="242458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cubicBezTo>
                    <a:pt x="6906" y="7144"/>
                    <a:pt x="7858"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04" name="Freeform: Shape 3303">
              <a:extLst>
                <a:ext uri="{FF2B5EF4-FFF2-40B4-BE49-F238E27FC236}">
                  <a16:creationId xmlns:a16="http://schemas.microsoft.com/office/drawing/2014/main" xmlns="" id="{C333A7D8-E9CF-4FCE-A9C3-032446DF59E8}"/>
                </a:ext>
              </a:extLst>
            </p:cNvPr>
            <p:cNvSpPr/>
            <p:nvPr/>
          </p:nvSpPr>
          <p:spPr>
            <a:xfrm>
              <a:off x="7429976" y="2516981"/>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9049"/>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05" name="Freeform: Shape 3304">
              <a:extLst>
                <a:ext uri="{FF2B5EF4-FFF2-40B4-BE49-F238E27FC236}">
                  <a16:creationId xmlns:a16="http://schemas.microsoft.com/office/drawing/2014/main" xmlns="" id="{BF11BE1F-C6AB-4DBB-B46D-5FCBF042B688}"/>
                </a:ext>
              </a:extLst>
            </p:cNvPr>
            <p:cNvSpPr/>
            <p:nvPr/>
          </p:nvSpPr>
          <p:spPr>
            <a:xfrm>
              <a:off x="7481411" y="24779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06" name="Freeform: Shape 3305">
              <a:extLst>
                <a:ext uri="{FF2B5EF4-FFF2-40B4-BE49-F238E27FC236}">
                  <a16:creationId xmlns:a16="http://schemas.microsoft.com/office/drawing/2014/main" xmlns="" id="{CFB272CC-A46D-4A72-A6C9-57A91ABB0A0C}"/>
                </a:ext>
              </a:extLst>
            </p:cNvPr>
            <p:cNvSpPr/>
            <p:nvPr/>
          </p:nvSpPr>
          <p:spPr>
            <a:xfrm>
              <a:off x="7484297" y="2471605"/>
              <a:ext cx="9525" cy="19050"/>
            </a:xfrm>
            <a:custGeom>
              <a:avLst/>
              <a:gdLst>
                <a:gd name="connsiteX0" fmla="*/ 9020 w 9525"/>
                <a:gd name="connsiteY0" fmla="*/ 16325 h 19050"/>
                <a:gd name="connsiteX1" fmla="*/ 9020 w 9525"/>
                <a:gd name="connsiteY1" fmla="*/ 16325 h 19050"/>
              </a:gdLst>
              <a:ahLst/>
              <a:cxnLst>
                <a:cxn ang="0">
                  <a:pos x="connsiteX0" y="connsiteY0"/>
                </a:cxn>
                <a:cxn ang="0">
                  <a:pos x="connsiteX1" y="connsiteY1"/>
                </a:cxn>
              </a:cxnLst>
              <a:rect l="l" t="t" r="r" b="b"/>
              <a:pathLst>
                <a:path w="9525" h="19050">
                  <a:moveTo>
                    <a:pt x="9020" y="16325"/>
                  </a:moveTo>
                  <a:cubicBezTo>
                    <a:pt x="12830" y="-6535"/>
                    <a:pt x="3305" y="21087"/>
                    <a:pt x="9020" y="1632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07" name="Freeform: Shape 3306">
              <a:extLst>
                <a:ext uri="{FF2B5EF4-FFF2-40B4-BE49-F238E27FC236}">
                  <a16:creationId xmlns:a16="http://schemas.microsoft.com/office/drawing/2014/main" xmlns="" id="{75B9686B-4A6A-4F83-9BB0-00C3BB37F2E3}"/>
                </a:ext>
              </a:extLst>
            </p:cNvPr>
            <p:cNvSpPr/>
            <p:nvPr/>
          </p:nvSpPr>
          <p:spPr>
            <a:xfrm>
              <a:off x="7485751" y="2481738"/>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8096"/>
                    <a:pt x="7567" y="8096"/>
                  </a:cubicBezTo>
                  <a:cubicBezTo>
                    <a:pt x="6615" y="8096"/>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08" name="Freeform: Shape 3307">
              <a:extLst>
                <a:ext uri="{FF2B5EF4-FFF2-40B4-BE49-F238E27FC236}">
                  <a16:creationId xmlns:a16="http://schemas.microsoft.com/office/drawing/2014/main" xmlns="" id="{BAA0CA3F-CDD0-4F7C-9DC0-7C67661555B3}"/>
                </a:ext>
              </a:extLst>
            </p:cNvPr>
            <p:cNvSpPr/>
            <p:nvPr/>
          </p:nvSpPr>
          <p:spPr>
            <a:xfrm>
              <a:off x="7501414" y="2486739"/>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7144" y="6906"/>
                    <a:pt x="7144" y="7858"/>
                  </a:cubicBez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09" name="Freeform: Shape 3308">
              <a:extLst>
                <a:ext uri="{FF2B5EF4-FFF2-40B4-BE49-F238E27FC236}">
                  <a16:creationId xmlns:a16="http://schemas.microsoft.com/office/drawing/2014/main" xmlns="" id="{9F44A4DE-BB39-452D-B3D7-33CC01336D29}"/>
                </a:ext>
              </a:extLst>
            </p:cNvPr>
            <p:cNvSpPr/>
            <p:nvPr/>
          </p:nvSpPr>
          <p:spPr>
            <a:xfrm>
              <a:off x="7394734" y="248554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10001"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10" name="Freeform: Shape 3309">
              <a:extLst>
                <a:ext uri="{FF2B5EF4-FFF2-40B4-BE49-F238E27FC236}">
                  <a16:creationId xmlns:a16="http://schemas.microsoft.com/office/drawing/2014/main" xmlns="" id="{F570234D-A583-4A91-B62A-047A3342785B}"/>
                </a:ext>
              </a:extLst>
            </p:cNvPr>
            <p:cNvSpPr/>
            <p:nvPr/>
          </p:nvSpPr>
          <p:spPr>
            <a:xfrm>
              <a:off x="7536233" y="2463366"/>
              <a:ext cx="9525" cy="9525"/>
            </a:xfrm>
            <a:custGeom>
              <a:avLst/>
              <a:gdLst>
                <a:gd name="connsiteX0" fmla="*/ 7567 w 9525"/>
                <a:gd name="connsiteY0" fmla="*/ 7419 h 9525"/>
                <a:gd name="connsiteX1" fmla="*/ 7567 w 9525"/>
                <a:gd name="connsiteY1" fmla="*/ 7419 h 9525"/>
              </a:gdLst>
              <a:ahLst/>
              <a:cxnLst>
                <a:cxn ang="0">
                  <a:pos x="connsiteX0" y="connsiteY0"/>
                </a:cxn>
                <a:cxn ang="0">
                  <a:pos x="connsiteX1" y="connsiteY1"/>
                </a:cxn>
              </a:cxnLst>
              <a:rect l="l" t="t" r="r" b="b"/>
              <a:pathLst>
                <a:path w="9525" h="9525">
                  <a:moveTo>
                    <a:pt x="7567" y="7419"/>
                  </a:moveTo>
                  <a:cubicBezTo>
                    <a:pt x="6615" y="6466"/>
                    <a:pt x="7567" y="8371"/>
                    <a:pt x="7567" y="74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11" name="Freeform: Shape 3310">
              <a:extLst>
                <a:ext uri="{FF2B5EF4-FFF2-40B4-BE49-F238E27FC236}">
                  <a16:creationId xmlns:a16="http://schemas.microsoft.com/office/drawing/2014/main" xmlns="" id="{88FD9642-0AB4-48B8-8B03-50B0CCAC8492}"/>
                </a:ext>
              </a:extLst>
            </p:cNvPr>
            <p:cNvSpPr/>
            <p:nvPr/>
          </p:nvSpPr>
          <p:spPr>
            <a:xfrm>
              <a:off x="7487126" y="2471261"/>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9049"/>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12" name="Freeform: Shape 3311">
              <a:extLst>
                <a:ext uri="{FF2B5EF4-FFF2-40B4-BE49-F238E27FC236}">
                  <a16:creationId xmlns:a16="http://schemas.microsoft.com/office/drawing/2014/main" xmlns="" id="{1C586702-0619-4B66-B606-8A67B9F4482B}"/>
                </a:ext>
              </a:extLst>
            </p:cNvPr>
            <p:cNvSpPr/>
            <p:nvPr/>
          </p:nvSpPr>
          <p:spPr>
            <a:xfrm>
              <a:off x="7538561" y="24712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11906"/>
                    <a:pt x="9049"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13" name="Freeform: Shape 3312">
              <a:extLst>
                <a:ext uri="{FF2B5EF4-FFF2-40B4-BE49-F238E27FC236}">
                  <a16:creationId xmlns:a16="http://schemas.microsoft.com/office/drawing/2014/main" xmlns="" id="{481141DB-BD7E-4AEA-A85C-6754B04A1737}"/>
                </a:ext>
              </a:extLst>
            </p:cNvPr>
            <p:cNvSpPr/>
            <p:nvPr/>
          </p:nvSpPr>
          <p:spPr>
            <a:xfrm>
              <a:off x="7540466" y="24722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14" name="Freeform: Shape 3313">
              <a:extLst>
                <a:ext uri="{FF2B5EF4-FFF2-40B4-BE49-F238E27FC236}">
                  <a16:creationId xmlns:a16="http://schemas.microsoft.com/office/drawing/2014/main" xmlns="" id="{09E5AB1C-EB18-4D86-8997-085164885377}"/>
                </a:ext>
              </a:extLst>
            </p:cNvPr>
            <p:cNvSpPr/>
            <p:nvPr/>
          </p:nvSpPr>
          <p:spPr>
            <a:xfrm>
              <a:off x="7246144" y="2403977"/>
              <a:ext cx="352425" cy="133350"/>
            </a:xfrm>
            <a:custGeom>
              <a:avLst/>
              <a:gdLst>
                <a:gd name="connsiteX0" fmla="*/ 154781 w 352425"/>
                <a:gd name="connsiteY0" fmla="*/ 87762 h 133350"/>
                <a:gd name="connsiteX1" fmla="*/ 7144 w 352425"/>
                <a:gd name="connsiteY1" fmla="*/ 94430 h 133350"/>
                <a:gd name="connsiteX2" fmla="*/ 164306 w 352425"/>
                <a:gd name="connsiteY2" fmla="*/ 36327 h 133350"/>
                <a:gd name="connsiteX3" fmla="*/ 141446 w 352425"/>
                <a:gd name="connsiteY3" fmla="*/ 43947 h 133350"/>
                <a:gd name="connsiteX4" fmla="*/ 190976 w 352425"/>
                <a:gd name="connsiteY4" fmla="*/ 47757 h 133350"/>
                <a:gd name="connsiteX5" fmla="*/ 219551 w 352425"/>
                <a:gd name="connsiteY5" fmla="*/ 37280 h 133350"/>
                <a:gd name="connsiteX6" fmla="*/ 204311 w 352425"/>
                <a:gd name="connsiteY6" fmla="*/ 26802 h 133350"/>
                <a:gd name="connsiteX7" fmla="*/ 222409 w 352425"/>
                <a:gd name="connsiteY7" fmla="*/ 58235 h 133350"/>
                <a:gd name="connsiteX8" fmla="*/ 221456 w 352425"/>
                <a:gd name="connsiteY8" fmla="*/ 50615 h 133350"/>
                <a:gd name="connsiteX9" fmla="*/ 233839 w 352425"/>
                <a:gd name="connsiteY9" fmla="*/ 26802 h 133350"/>
                <a:gd name="connsiteX10" fmla="*/ 228124 w 352425"/>
                <a:gd name="connsiteY10" fmla="*/ 46805 h 133350"/>
                <a:gd name="connsiteX11" fmla="*/ 243364 w 352425"/>
                <a:gd name="connsiteY11" fmla="*/ 26802 h 133350"/>
                <a:gd name="connsiteX12" fmla="*/ 241459 w 352425"/>
                <a:gd name="connsiteY12" fmla="*/ 52520 h 133350"/>
                <a:gd name="connsiteX13" fmla="*/ 265271 w 352425"/>
                <a:gd name="connsiteY13" fmla="*/ 40137 h 133350"/>
                <a:gd name="connsiteX14" fmla="*/ 272891 w 352425"/>
                <a:gd name="connsiteY14" fmla="*/ 28707 h 133350"/>
                <a:gd name="connsiteX15" fmla="*/ 319564 w 352425"/>
                <a:gd name="connsiteY15" fmla="*/ 36327 h 133350"/>
                <a:gd name="connsiteX16" fmla="*/ 319564 w 352425"/>
                <a:gd name="connsiteY16" fmla="*/ 26802 h 133350"/>
                <a:gd name="connsiteX17" fmla="*/ 325279 w 352425"/>
                <a:gd name="connsiteY17" fmla="*/ 30612 h 133350"/>
                <a:gd name="connsiteX18" fmla="*/ 348139 w 352425"/>
                <a:gd name="connsiteY18" fmla="*/ 79190 h 133350"/>
                <a:gd name="connsiteX19" fmla="*/ 227171 w 352425"/>
                <a:gd name="connsiteY19" fmla="*/ 121100 h 133350"/>
                <a:gd name="connsiteX20" fmla="*/ 228124 w 352425"/>
                <a:gd name="connsiteY20" fmla="*/ 88715 h 133350"/>
                <a:gd name="connsiteX21" fmla="*/ 173831 w 352425"/>
                <a:gd name="connsiteY21" fmla="*/ 126815 h 133350"/>
                <a:gd name="connsiteX22" fmla="*/ 154781 w 352425"/>
                <a:gd name="connsiteY22" fmla="*/ 87762 h 133350"/>
                <a:gd name="connsiteX23" fmla="*/ 20479 w 352425"/>
                <a:gd name="connsiteY23" fmla="*/ 85857 h 133350"/>
                <a:gd name="connsiteX24" fmla="*/ 20479 w 352425"/>
                <a:gd name="connsiteY24" fmla="*/ 83952 h 133350"/>
                <a:gd name="connsiteX25" fmla="*/ 20479 w 352425"/>
                <a:gd name="connsiteY25" fmla="*/ 85857 h 133350"/>
                <a:gd name="connsiteX26" fmla="*/ 194786 w 352425"/>
                <a:gd name="connsiteY26" fmla="*/ 70617 h 133350"/>
                <a:gd name="connsiteX27" fmla="*/ 194786 w 352425"/>
                <a:gd name="connsiteY27" fmla="*/ 70617 h 133350"/>
                <a:gd name="connsiteX28" fmla="*/ 196691 w 352425"/>
                <a:gd name="connsiteY28" fmla="*/ 86810 h 133350"/>
                <a:gd name="connsiteX29" fmla="*/ 196691 w 352425"/>
                <a:gd name="connsiteY29" fmla="*/ 86810 h 133350"/>
                <a:gd name="connsiteX30" fmla="*/ 198596 w 352425"/>
                <a:gd name="connsiteY30" fmla="*/ 82047 h 133350"/>
                <a:gd name="connsiteX31" fmla="*/ 198596 w 352425"/>
                <a:gd name="connsiteY31" fmla="*/ 82047 h 133350"/>
                <a:gd name="connsiteX32" fmla="*/ 198596 w 352425"/>
                <a:gd name="connsiteY32" fmla="*/ 82047 h 133350"/>
                <a:gd name="connsiteX33" fmla="*/ 168116 w 352425"/>
                <a:gd name="connsiteY33" fmla="*/ 80142 h 133350"/>
                <a:gd name="connsiteX34" fmla="*/ 168116 w 352425"/>
                <a:gd name="connsiteY34" fmla="*/ 80142 h 133350"/>
                <a:gd name="connsiteX35" fmla="*/ 170974 w 352425"/>
                <a:gd name="connsiteY35" fmla="*/ 84905 h 133350"/>
                <a:gd name="connsiteX36" fmla="*/ 170974 w 352425"/>
                <a:gd name="connsiteY36" fmla="*/ 84905 h 133350"/>
                <a:gd name="connsiteX37" fmla="*/ 181451 w 352425"/>
                <a:gd name="connsiteY37" fmla="*/ 96335 h 133350"/>
                <a:gd name="connsiteX38" fmla="*/ 181451 w 352425"/>
                <a:gd name="connsiteY38" fmla="*/ 96335 h 133350"/>
                <a:gd name="connsiteX39" fmla="*/ 315754 w 352425"/>
                <a:gd name="connsiteY39" fmla="*/ 72522 h 133350"/>
                <a:gd name="connsiteX40" fmla="*/ 315754 w 352425"/>
                <a:gd name="connsiteY40" fmla="*/ 72522 h 133350"/>
                <a:gd name="connsiteX41" fmla="*/ 290036 w 352425"/>
                <a:gd name="connsiteY41" fmla="*/ 66807 h 133350"/>
                <a:gd name="connsiteX42" fmla="*/ 290036 w 352425"/>
                <a:gd name="connsiteY42" fmla="*/ 66807 h 133350"/>
                <a:gd name="connsiteX43" fmla="*/ 224314 w 352425"/>
                <a:gd name="connsiteY43" fmla="*/ 68712 h 133350"/>
                <a:gd name="connsiteX44" fmla="*/ 224314 w 352425"/>
                <a:gd name="connsiteY44" fmla="*/ 68712 h 133350"/>
                <a:gd name="connsiteX45" fmla="*/ 216694 w 352425"/>
                <a:gd name="connsiteY45" fmla="*/ 73475 h 133350"/>
                <a:gd name="connsiteX46" fmla="*/ 216694 w 352425"/>
                <a:gd name="connsiteY46" fmla="*/ 73475 h 133350"/>
                <a:gd name="connsiteX47" fmla="*/ 175736 w 352425"/>
                <a:gd name="connsiteY47" fmla="*/ 40137 h 133350"/>
                <a:gd name="connsiteX48" fmla="*/ 175736 w 352425"/>
                <a:gd name="connsiteY48" fmla="*/ 40137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2425" h="133350">
                  <a:moveTo>
                    <a:pt x="154781" y="87762"/>
                  </a:moveTo>
                  <a:cubicBezTo>
                    <a:pt x="137636" y="94430"/>
                    <a:pt x="19526" y="101097"/>
                    <a:pt x="7144" y="94430"/>
                  </a:cubicBezTo>
                  <a:cubicBezTo>
                    <a:pt x="53816" y="35375"/>
                    <a:pt x="123349" y="93477"/>
                    <a:pt x="164306" y="36327"/>
                  </a:cubicBezTo>
                  <a:cubicBezTo>
                    <a:pt x="175736" y="20135"/>
                    <a:pt x="144304" y="42042"/>
                    <a:pt x="141446" y="43947"/>
                  </a:cubicBezTo>
                  <a:cubicBezTo>
                    <a:pt x="144304" y="-15108"/>
                    <a:pt x="170974" y="64902"/>
                    <a:pt x="190976" y="47757"/>
                  </a:cubicBezTo>
                  <a:cubicBezTo>
                    <a:pt x="191929" y="68712"/>
                    <a:pt x="190976" y="-44635"/>
                    <a:pt x="219551" y="37280"/>
                  </a:cubicBezTo>
                  <a:cubicBezTo>
                    <a:pt x="219551" y="37280"/>
                    <a:pt x="200501" y="28707"/>
                    <a:pt x="204311" y="26802"/>
                  </a:cubicBezTo>
                  <a:cubicBezTo>
                    <a:pt x="195739" y="51567"/>
                    <a:pt x="201454" y="62045"/>
                    <a:pt x="222409" y="58235"/>
                  </a:cubicBezTo>
                  <a:cubicBezTo>
                    <a:pt x="217646" y="62045"/>
                    <a:pt x="250984" y="22040"/>
                    <a:pt x="221456" y="50615"/>
                  </a:cubicBezTo>
                  <a:cubicBezTo>
                    <a:pt x="228124" y="38232"/>
                    <a:pt x="209074" y="34422"/>
                    <a:pt x="233839" y="26802"/>
                  </a:cubicBezTo>
                  <a:cubicBezTo>
                    <a:pt x="231934" y="40137"/>
                    <a:pt x="234791" y="37280"/>
                    <a:pt x="228124" y="46805"/>
                  </a:cubicBezTo>
                  <a:cubicBezTo>
                    <a:pt x="236696" y="42042"/>
                    <a:pt x="242411" y="35375"/>
                    <a:pt x="243364" y="26802"/>
                  </a:cubicBezTo>
                  <a:cubicBezTo>
                    <a:pt x="243364" y="21087"/>
                    <a:pt x="238601" y="51567"/>
                    <a:pt x="241459" y="52520"/>
                  </a:cubicBezTo>
                  <a:cubicBezTo>
                    <a:pt x="239554" y="42042"/>
                    <a:pt x="251936" y="11562"/>
                    <a:pt x="265271" y="40137"/>
                  </a:cubicBezTo>
                  <a:cubicBezTo>
                    <a:pt x="267176" y="41090"/>
                    <a:pt x="250031" y="37280"/>
                    <a:pt x="272891" y="28707"/>
                  </a:cubicBezTo>
                  <a:cubicBezTo>
                    <a:pt x="249079" y="71570"/>
                    <a:pt x="320516" y="21087"/>
                    <a:pt x="319564" y="36327"/>
                  </a:cubicBezTo>
                  <a:cubicBezTo>
                    <a:pt x="286226" y="24897"/>
                    <a:pt x="346234" y="79190"/>
                    <a:pt x="319564" y="26802"/>
                  </a:cubicBezTo>
                  <a:cubicBezTo>
                    <a:pt x="333851" y="21087"/>
                    <a:pt x="312896" y="78237"/>
                    <a:pt x="325279" y="30612"/>
                  </a:cubicBezTo>
                  <a:cubicBezTo>
                    <a:pt x="385286" y="62045"/>
                    <a:pt x="290036" y="61092"/>
                    <a:pt x="348139" y="79190"/>
                  </a:cubicBezTo>
                  <a:cubicBezTo>
                    <a:pt x="343376" y="101097"/>
                    <a:pt x="229076" y="121100"/>
                    <a:pt x="227171" y="121100"/>
                  </a:cubicBezTo>
                  <a:cubicBezTo>
                    <a:pt x="235744" y="113480"/>
                    <a:pt x="235744" y="103002"/>
                    <a:pt x="228124" y="88715"/>
                  </a:cubicBezTo>
                  <a:cubicBezTo>
                    <a:pt x="210979" y="130625"/>
                    <a:pt x="185261" y="93477"/>
                    <a:pt x="173831" y="126815"/>
                  </a:cubicBezTo>
                  <a:cubicBezTo>
                    <a:pt x="175736" y="117290"/>
                    <a:pt x="181451" y="106812"/>
                    <a:pt x="154781" y="87762"/>
                  </a:cubicBezTo>
                  <a:close/>
                  <a:moveTo>
                    <a:pt x="20479" y="85857"/>
                  </a:moveTo>
                  <a:cubicBezTo>
                    <a:pt x="20479" y="85857"/>
                    <a:pt x="20479" y="84905"/>
                    <a:pt x="20479" y="83952"/>
                  </a:cubicBezTo>
                  <a:cubicBezTo>
                    <a:pt x="21431" y="84905"/>
                    <a:pt x="21431" y="85857"/>
                    <a:pt x="20479" y="85857"/>
                  </a:cubicBezTo>
                  <a:close/>
                  <a:moveTo>
                    <a:pt x="194786" y="70617"/>
                  </a:moveTo>
                  <a:cubicBezTo>
                    <a:pt x="191929" y="70617"/>
                    <a:pt x="177641" y="103002"/>
                    <a:pt x="194786" y="70617"/>
                  </a:cubicBezTo>
                  <a:close/>
                  <a:moveTo>
                    <a:pt x="196691" y="86810"/>
                  </a:moveTo>
                  <a:cubicBezTo>
                    <a:pt x="197644" y="87762"/>
                    <a:pt x="197644" y="80142"/>
                    <a:pt x="196691" y="86810"/>
                  </a:cubicBezTo>
                  <a:close/>
                  <a:moveTo>
                    <a:pt x="198596" y="82047"/>
                  </a:moveTo>
                  <a:cubicBezTo>
                    <a:pt x="197644" y="82047"/>
                    <a:pt x="197644" y="82047"/>
                    <a:pt x="198596" y="82047"/>
                  </a:cubicBezTo>
                  <a:lnTo>
                    <a:pt x="198596" y="82047"/>
                  </a:lnTo>
                  <a:close/>
                  <a:moveTo>
                    <a:pt x="168116" y="80142"/>
                  </a:moveTo>
                  <a:cubicBezTo>
                    <a:pt x="167164" y="79190"/>
                    <a:pt x="166211" y="80142"/>
                    <a:pt x="168116" y="80142"/>
                  </a:cubicBezTo>
                  <a:close/>
                  <a:moveTo>
                    <a:pt x="170974" y="84905"/>
                  </a:moveTo>
                  <a:cubicBezTo>
                    <a:pt x="170974" y="76332"/>
                    <a:pt x="170021" y="83000"/>
                    <a:pt x="170974" y="84905"/>
                  </a:cubicBezTo>
                  <a:close/>
                  <a:moveTo>
                    <a:pt x="181451" y="96335"/>
                  </a:moveTo>
                  <a:cubicBezTo>
                    <a:pt x="185261" y="70617"/>
                    <a:pt x="182404" y="94430"/>
                    <a:pt x="181451" y="96335"/>
                  </a:cubicBezTo>
                  <a:close/>
                  <a:moveTo>
                    <a:pt x="315754" y="72522"/>
                  </a:moveTo>
                  <a:cubicBezTo>
                    <a:pt x="314801" y="67760"/>
                    <a:pt x="310991" y="81095"/>
                    <a:pt x="315754" y="72522"/>
                  </a:cubicBezTo>
                  <a:close/>
                  <a:moveTo>
                    <a:pt x="290036" y="66807"/>
                  </a:moveTo>
                  <a:cubicBezTo>
                    <a:pt x="262414" y="114432"/>
                    <a:pt x="327184" y="61092"/>
                    <a:pt x="290036" y="66807"/>
                  </a:cubicBezTo>
                  <a:close/>
                  <a:moveTo>
                    <a:pt x="224314" y="68712"/>
                  </a:moveTo>
                  <a:cubicBezTo>
                    <a:pt x="247174" y="178250"/>
                    <a:pt x="304324" y="12515"/>
                    <a:pt x="224314" y="68712"/>
                  </a:cubicBezTo>
                  <a:close/>
                  <a:moveTo>
                    <a:pt x="216694" y="73475"/>
                  </a:moveTo>
                  <a:cubicBezTo>
                    <a:pt x="182404" y="120147"/>
                    <a:pt x="216694" y="67760"/>
                    <a:pt x="216694" y="73475"/>
                  </a:cubicBezTo>
                  <a:close/>
                  <a:moveTo>
                    <a:pt x="175736" y="40137"/>
                  </a:moveTo>
                  <a:cubicBezTo>
                    <a:pt x="175736" y="40137"/>
                    <a:pt x="175736" y="40137"/>
                    <a:pt x="175736" y="401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15" name="Freeform: Shape 3314">
              <a:extLst>
                <a:ext uri="{FF2B5EF4-FFF2-40B4-BE49-F238E27FC236}">
                  <a16:creationId xmlns:a16="http://schemas.microsoft.com/office/drawing/2014/main" xmlns="" id="{A3C79384-1593-4634-A086-7CD211B9488B}"/>
                </a:ext>
              </a:extLst>
            </p:cNvPr>
            <p:cNvSpPr/>
            <p:nvPr/>
          </p:nvSpPr>
          <p:spPr>
            <a:xfrm>
              <a:off x="7582182" y="2451258"/>
              <a:ext cx="9525" cy="9525"/>
            </a:xfrm>
            <a:custGeom>
              <a:avLst/>
              <a:gdLst>
                <a:gd name="connsiteX0" fmla="*/ 7338 w 9525"/>
                <a:gd name="connsiteY0" fmla="*/ 10954 h 9525"/>
                <a:gd name="connsiteX1" fmla="*/ 9243 w 9525"/>
                <a:gd name="connsiteY1" fmla="*/ 7144 h 9525"/>
                <a:gd name="connsiteX2" fmla="*/ 7338 w 9525"/>
                <a:gd name="connsiteY2" fmla="*/ 10954 h 9525"/>
              </a:gdLst>
              <a:ahLst/>
              <a:cxnLst>
                <a:cxn ang="0">
                  <a:pos x="connsiteX0" y="connsiteY0"/>
                </a:cxn>
                <a:cxn ang="0">
                  <a:pos x="connsiteX1" y="connsiteY1"/>
                </a:cxn>
                <a:cxn ang="0">
                  <a:pos x="connsiteX2" y="connsiteY2"/>
                </a:cxn>
              </a:cxnLst>
              <a:rect l="l" t="t" r="r" b="b"/>
              <a:pathLst>
                <a:path w="9525" h="9525">
                  <a:moveTo>
                    <a:pt x="7338" y="10954"/>
                  </a:moveTo>
                  <a:cubicBezTo>
                    <a:pt x="8291" y="10001"/>
                    <a:pt x="9243" y="10001"/>
                    <a:pt x="9243" y="7144"/>
                  </a:cubicBezTo>
                  <a:cubicBezTo>
                    <a:pt x="9243" y="10954"/>
                    <a:pt x="6386" y="8096"/>
                    <a:pt x="7338"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16" name="Freeform: Shape 3315">
              <a:extLst>
                <a:ext uri="{FF2B5EF4-FFF2-40B4-BE49-F238E27FC236}">
                  <a16:creationId xmlns:a16="http://schemas.microsoft.com/office/drawing/2014/main" xmlns="" id="{74BC73BA-93FC-4E87-B1D2-85130AB5F71E}"/>
                </a:ext>
              </a:extLst>
            </p:cNvPr>
            <p:cNvSpPr/>
            <p:nvPr/>
          </p:nvSpPr>
          <p:spPr>
            <a:xfrm>
              <a:off x="7583858" y="2456679"/>
              <a:ext cx="9525" cy="9525"/>
            </a:xfrm>
            <a:custGeom>
              <a:avLst/>
              <a:gdLst>
                <a:gd name="connsiteX0" fmla="*/ 7567 w 9525"/>
                <a:gd name="connsiteY0" fmla="*/ 9343 h 9525"/>
                <a:gd name="connsiteX1" fmla="*/ 7567 w 9525"/>
                <a:gd name="connsiteY1" fmla="*/ 9343 h 9525"/>
              </a:gdLst>
              <a:ahLst/>
              <a:cxnLst>
                <a:cxn ang="0">
                  <a:pos x="connsiteX0" y="connsiteY0"/>
                </a:cxn>
                <a:cxn ang="0">
                  <a:pos x="connsiteX1" y="connsiteY1"/>
                </a:cxn>
              </a:cxnLst>
              <a:rect l="l" t="t" r="r" b="b"/>
              <a:pathLst>
                <a:path w="9525" h="9525">
                  <a:moveTo>
                    <a:pt x="7567" y="9343"/>
                  </a:moveTo>
                  <a:cubicBezTo>
                    <a:pt x="7567" y="5533"/>
                    <a:pt x="6615" y="7438"/>
                    <a:pt x="7567" y="93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17" name="Freeform: Shape 3316">
              <a:extLst>
                <a:ext uri="{FF2B5EF4-FFF2-40B4-BE49-F238E27FC236}">
                  <a16:creationId xmlns:a16="http://schemas.microsoft.com/office/drawing/2014/main" xmlns="" id="{BC88E9C2-9C28-43FB-9CB0-CD65AA3EAFD9}"/>
                </a:ext>
              </a:extLst>
            </p:cNvPr>
            <p:cNvSpPr/>
            <p:nvPr/>
          </p:nvSpPr>
          <p:spPr>
            <a:xfrm>
              <a:off x="7585033" y="2479784"/>
              <a:ext cx="9525" cy="9525"/>
            </a:xfrm>
            <a:custGeom>
              <a:avLst/>
              <a:gdLst>
                <a:gd name="connsiteX0" fmla="*/ 7344 w 9525"/>
                <a:gd name="connsiteY0" fmla="*/ 8146 h 9525"/>
                <a:gd name="connsiteX1" fmla="*/ 7344 w 9525"/>
                <a:gd name="connsiteY1" fmla="*/ 8146 h 9525"/>
              </a:gdLst>
              <a:ahLst/>
              <a:cxnLst>
                <a:cxn ang="0">
                  <a:pos x="connsiteX0" y="connsiteY0"/>
                </a:cxn>
                <a:cxn ang="0">
                  <a:pos x="connsiteX1" y="connsiteY1"/>
                </a:cxn>
              </a:cxnLst>
              <a:rect l="l" t="t" r="r" b="b"/>
              <a:pathLst>
                <a:path w="9525" h="9525">
                  <a:moveTo>
                    <a:pt x="7344" y="8146"/>
                  </a:moveTo>
                  <a:cubicBezTo>
                    <a:pt x="9249" y="3383"/>
                    <a:pt x="6392" y="17671"/>
                    <a:pt x="7344" y="814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18" name="Freeform: Shape 3317">
              <a:extLst>
                <a:ext uri="{FF2B5EF4-FFF2-40B4-BE49-F238E27FC236}">
                  <a16:creationId xmlns:a16="http://schemas.microsoft.com/office/drawing/2014/main" xmlns="" id="{2EC1C147-7CB1-4BF6-AD74-DFDBBD59CFDC}"/>
                </a:ext>
              </a:extLst>
            </p:cNvPr>
            <p:cNvSpPr/>
            <p:nvPr/>
          </p:nvSpPr>
          <p:spPr>
            <a:xfrm>
              <a:off x="7583329" y="2489064"/>
              <a:ext cx="9525" cy="9525"/>
            </a:xfrm>
            <a:custGeom>
              <a:avLst/>
              <a:gdLst>
                <a:gd name="connsiteX0" fmla="*/ 7144 w 9525"/>
                <a:gd name="connsiteY0" fmla="*/ 9343 h 9525"/>
                <a:gd name="connsiteX1" fmla="*/ 7144 w 9525"/>
                <a:gd name="connsiteY1" fmla="*/ 9343 h 9525"/>
              </a:gdLst>
              <a:ahLst/>
              <a:cxnLst>
                <a:cxn ang="0">
                  <a:pos x="connsiteX0" y="connsiteY0"/>
                </a:cxn>
                <a:cxn ang="0">
                  <a:pos x="connsiteX1" y="connsiteY1"/>
                </a:cxn>
              </a:cxnLst>
              <a:rect l="l" t="t" r="r" b="b"/>
              <a:pathLst>
                <a:path w="9525" h="9525">
                  <a:moveTo>
                    <a:pt x="7144" y="9343"/>
                  </a:moveTo>
                  <a:cubicBezTo>
                    <a:pt x="10001" y="5533"/>
                    <a:pt x="8096" y="7439"/>
                    <a:pt x="7144" y="93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19" name="Freeform: Shape 3318">
              <a:extLst>
                <a:ext uri="{FF2B5EF4-FFF2-40B4-BE49-F238E27FC236}">
                  <a16:creationId xmlns:a16="http://schemas.microsoft.com/office/drawing/2014/main" xmlns="" id="{10AD6D78-0CA9-4029-A069-722317CEA115}"/>
                </a:ext>
              </a:extLst>
            </p:cNvPr>
            <p:cNvSpPr/>
            <p:nvPr/>
          </p:nvSpPr>
          <p:spPr>
            <a:xfrm>
              <a:off x="7549039" y="2422398"/>
              <a:ext cx="9525" cy="9525"/>
            </a:xfrm>
            <a:custGeom>
              <a:avLst/>
              <a:gdLst>
                <a:gd name="connsiteX0" fmla="*/ 9049 w 9525"/>
                <a:gd name="connsiteY0" fmla="*/ 8381 h 9525"/>
                <a:gd name="connsiteX1" fmla="*/ 7144 w 9525"/>
                <a:gd name="connsiteY1" fmla="*/ 9334 h 9525"/>
                <a:gd name="connsiteX2" fmla="*/ 9049 w 9525"/>
                <a:gd name="connsiteY2" fmla="*/ 8381 h 9525"/>
              </a:gdLst>
              <a:ahLst/>
              <a:cxnLst>
                <a:cxn ang="0">
                  <a:pos x="connsiteX0" y="connsiteY0"/>
                </a:cxn>
                <a:cxn ang="0">
                  <a:pos x="connsiteX1" y="connsiteY1"/>
                </a:cxn>
                <a:cxn ang="0">
                  <a:pos x="connsiteX2" y="connsiteY2"/>
                </a:cxn>
              </a:cxnLst>
              <a:rect l="l" t="t" r="r" b="b"/>
              <a:pathLst>
                <a:path w="9525" h="9525">
                  <a:moveTo>
                    <a:pt x="9049" y="8381"/>
                  </a:moveTo>
                  <a:cubicBezTo>
                    <a:pt x="9049" y="5524"/>
                    <a:pt x="8096" y="8381"/>
                    <a:pt x="7144" y="9334"/>
                  </a:cubicBezTo>
                  <a:cubicBezTo>
                    <a:pt x="8096" y="9334"/>
                    <a:pt x="9049" y="9334"/>
                    <a:pt x="9049" y="838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20" name="Freeform: Shape 3319">
              <a:extLst>
                <a:ext uri="{FF2B5EF4-FFF2-40B4-BE49-F238E27FC236}">
                  <a16:creationId xmlns:a16="http://schemas.microsoft.com/office/drawing/2014/main" xmlns="" id="{524C3602-ED98-4C3F-8E8F-24EDBBBA6122}"/>
                </a:ext>
              </a:extLst>
            </p:cNvPr>
            <p:cNvSpPr/>
            <p:nvPr/>
          </p:nvSpPr>
          <p:spPr>
            <a:xfrm>
              <a:off x="7279481" y="2432208"/>
              <a:ext cx="19050" cy="9525"/>
            </a:xfrm>
            <a:custGeom>
              <a:avLst/>
              <a:gdLst>
                <a:gd name="connsiteX0" fmla="*/ 17621 w 19050"/>
                <a:gd name="connsiteY0" fmla="*/ 7144 h 9525"/>
                <a:gd name="connsiteX1" fmla="*/ 7144 w 19050"/>
                <a:gd name="connsiteY1" fmla="*/ 10001 h 9525"/>
                <a:gd name="connsiteX2" fmla="*/ 17621 w 19050"/>
                <a:gd name="connsiteY2" fmla="*/ 7144 h 9525"/>
              </a:gdLst>
              <a:ahLst/>
              <a:cxnLst>
                <a:cxn ang="0">
                  <a:pos x="connsiteX0" y="connsiteY0"/>
                </a:cxn>
                <a:cxn ang="0">
                  <a:pos x="connsiteX1" y="connsiteY1"/>
                </a:cxn>
                <a:cxn ang="0">
                  <a:pos x="connsiteX2" y="connsiteY2"/>
                </a:cxn>
              </a:cxnLst>
              <a:rect l="l" t="t" r="r" b="b"/>
              <a:pathLst>
                <a:path w="19050" h="9525">
                  <a:moveTo>
                    <a:pt x="17621" y="7144"/>
                  </a:moveTo>
                  <a:lnTo>
                    <a:pt x="7144" y="10001"/>
                  </a:lnTo>
                  <a:cubicBezTo>
                    <a:pt x="10954" y="8096"/>
                    <a:pt x="13811" y="8096"/>
                    <a:pt x="1762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21" name="Freeform: Shape 3320">
              <a:extLst>
                <a:ext uri="{FF2B5EF4-FFF2-40B4-BE49-F238E27FC236}">
                  <a16:creationId xmlns:a16="http://schemas.microsoft.com/office/drawing/2014/main" xmlns="" id="{947A6EAE-4915-4D03-8A53-720A5CDFB613}"/>
                </a:ext>
              </a:extLst>
            </p:cNvPr>
            <p:cNvSpPr/>
            <p:nvPr/>
          </p:nvSpPr>
          <p:spPr>
            <a:xfrm>
              <a:off x="7517606" y="2436340"/>
              <a:ext cx="19050" cy="19050"/>
            </a:xfrm>
            <a:custGeom>
              <a:avLst/>
              <a:gdLst>
                <a:gd name="connsiteX0" fmla="*/ 7144 w 19050"/>
                <a:gd name="connsiteY0" fmla="*/ 14442 h 19050"/>
                <a:gd name="connsiteX1" fmla="*/ 7144 w 19050"/>
                <a:gd name="connsiteY1" fmla="*/ 14442 h 19050"/>
              </a:gdLst>
              <a:ahLst/>
              <a:cxnLst>
                <a:cxn ang="0">
                  <a:pos x="connsiteX0" y="connsiteY0"/>
                </a:cxn>
                <a:cxn ang="0">
                  <a:pos x="connsiteX1" y="connsiteY1"/>
                </a:cxn>
              </a:cxnLst>
              <a:rect l="l" t="t" r="r" b="b"/>
              <a:pathLst>
                <a:path w="19050" h="19050">
                  <a:moveTo>
                    <a:pt x="7144" y="14442"/>
                  </a:moveTo>
                  <a:cubicBezTo>
                    <a:pt x="17621" y="2059"/>
                    <a:pt x="9049" y="7774"/>
                    <a:pt x="7144" y="1444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22" name="Freeform: Shape 3321">
              <a:extLst>
                <a:ext uri="{FF2B5EF4-FFF2-40B4-BE49-F238E27FC236}">
                  <a16:creationId xmlns:a16="http://schemas.microsoft.com/office/drawing/2014/main" xmlns="" id="{C9FE0827-CD09-4C73-BC2F-F2F359F88FED}"/>
                </a:ext>
              </a:extLst>
            </p:cNvPr>
            <p:cNvSpPr/>
            <p:nvPr/>
          </p:nvSpPr>
          <p:spPr>
            <a:xfrm>
              <a:off x="7515701" y="2423636"/>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0954" y="22384"/>
                    <a:pt x="7144" y="1381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23" name="Freeform: Shape 3322">
              <a:extLst>
                <a:ext uri="{FF2B5EF4-FFF2-40B4-BE49-F238E27FC236}">
                  <a16:creationId xmlns:a16="http://schemas.microsoft.com/office/drawing/2014/main" xmlns="" id="{CAD14CEC-BAD8-4810-BA2D-C9CB4624A08E}"/>
                </a:ext>
              </a:extLst>
            </p:cNvPr>
            <p:cNvSpPr/>
            <p:nvPr/>
          </p:nvSpPr>
          <p:spPr>
            <a:xfrm>
              <a:off x="7538138" y="249888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2859"/>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24" name="Freeform: Shape 3323">
              <a:extLst>
                <a:ext uri="{FF2B5EF4-FFF2-40B4-BE49-F238E27FC236}">
                  <a16:creationId xmlns:a16="http://schemas.microsoft.com/office/drawing/2014/main" xmlns="" id="{941B7955-B89C-435A-8FE2-46CE945DE674}"/>
                </a:ext>
              </a:extLst>
            </p:cNvPr>
            <p:cNvSpPr/>
            <p:nvPr/>
          </p:nvSpPr>
          <p:spPr>
            <a:xfrm>
              <a:off x="7502762" y="2427006"/>
              <a:ext cx="9525" cy="9525"/>
            </a:xfrm>
            <a:custGeom>
              <a:avLst/>
              <a:gdLst>
                <a:gd name="connsiteX0" fmla="*/ 8653 w 9525"/>
                <a:gd name="connsiteY0" fmla="*/ 9488 h 9525"/>
                <a:gd name="connsiteX1" fmla="*/ 8653 w 9525"/>
                <a:gd name="connsiteY1" fmla="*/ 9488 h 9525"/>
              </a:gdLst>
              <a:ahLst/>
              <a:cxnLst>
                <a:cxn ang="0">
                  <a:pos x="connsiteX0" y="connsiteY0"/>
                </a:cxn>
                <a:cxn ang="0">
                  <a:pos x="connsiteX1" y="connsiteY1"/>
                </a:cxn>
              </a:cxnLst>
              <a:rect l="l" t="t" r="r" b="b"/>
              <a:pathLst>
                <a:path w="9525" h="9525">
                  <a:moveTo>
                    <a:pt x="8653" y="9488"/>
                  </a:moveTo>
                  <a:cubicBezTo>
                    <a:pt x="7700" y="8536"/>
                    <a:pt x="5795" y="4726"/>
                    <a:pt x="8653" y="9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25" name="Freeform: Shape 3324">
              <a:extLst>
                <a:ext uri="{FF2B5EF4-FFF2-40B4-BE49-F238E27FC236}">
                  <a16:creationId xmlns:a16="http://schemas.microsoft.com/office/drawing/2014/main" xmlns="" id="{2E2F72BF-3A40-4BAC-A054-05B0D6416ECB}"/>
                </a:ext>
              </a:extLst>
            </p:cNvPr>
            <p:cNvSpPr/>
            <p:nvPr/>
          </p:nvSpPr>
          <p:spPr>
            <a:xfrm>
              <a:off x="7504271" y="242744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26" name="Freeform: Shape 3325">
              <a:extLst>
                <a:ext uri="{FF2B5EF4-FFF2-40B4-BE49-F238E27FC236}">
                  <a16:creationId xmlns:a16="http://schemas.microsoft.com/office/drawing/2014/main" xmlns="" id="{6C27751A-3C97-4A30-AA08-697ADE3A03EA}"/>
                </a:ext>
              </a:extLst>
            </p:cNvPr>
            <p:cNvSpPr/>
            <p:nvPr/>
          </p:nvSpPr>
          <p:spPr>
            <a:xfrm>
              <a:off x="7538561" y="25084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001"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27" name="Freeform: Shape 3326">
              <a:extLst>
                <a:ext uri="{FF2B5EF4-FFF2-40B4-BE49-F238E27FC236}">
                  <a16:creationId xmlns:a16="http://schemas.microsoft.com/office/drawing/2014/main" xmlns="" id="{AD3B9A28-238F-4611-922D-6D6D7AB14F0D}"/>
                </a:ext>
              </a:extLst>
            </p:cNvPr>
            <p:cNvSpPr/>
            <p:nvPr/>
          </p:nvSpPr>
          <p:spPr>
            <a:xfrm>
              <a:off x="7524007" y="2483491"/>
              <a:ext cx="9525" cy="9525"/>
            </a:xfrm>
            <a:custGeom>
              <a:avLst/>
              <a:gdLst>
                <a:gd name="connsiteX0" fmla="*/ 7410 w 9525"/>
                <a:gd name="connsiteY0" fmla="*/ 9201 h 9525"/>
                <a:gd name="connsiteX1" fmla="*/ 8363 w 9525"/>
                <a:gd name="connsiteY1" fmla="*/ 7296 h 9525"/>
                <a:gd name="connsiteX2" fmla="*/ 7410 w 9525"/>
                <a:gd name="connsiteY2" fmla="*/ 9201 h 9525"/>
              </a:gdLst>
              <a:ahLst/>
              <a:cxnLst>
                <a:cxn ang="0">
                  <a:pos x="connsiteX0" y="connsiteY0"/>
                </a:cxn>
                <a:cxn ang="0">
                  <a:pos x="connsiteX1" y="connsiteY1"/>
                </a:cxn>
                <a:cxn ang="0">
                  <a:pos x="connsiteX2" y="connsiteY2"/>
                </a:cxn>
              </a:cxnLst>
              <a:rect l="l" t="t" r="r" b="b"/>
              <a:pathLst>
                <a:path w="9525" h="9525">
                  <a:moveTo>
                    <a:pt x="7410" y="9201"/>
                  </a:moveTo>
                  <a:lnTo>
                    <a:pt x="8363" y="7296"/>
                  </a:lnTo>
                  <a:cubicBezTo>
                    <a:pt x="8363" y="7296"/>
                    <a:pt x="6458" y="6344"/>
                    <a:pt x="7410" y="92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28" name="Freeform: Shape 3327">
              <a:extLst>
                <a:ext uri="{FF2B5EF4-FFF2-40B4-BE49-F238E27FC236}">
                  <a16:creationId xmlns:a16="http://schemas.microsoft.com/office/drawing/2014/main" xmlns="" id="{09E70F14-5BAB-4A98-97D7-C4DCEDBBCD5B}"/>
                </a:ext>
              </a:extLst>
            </p:cNvPr>
            <p:cNvSpPr/>
            <p:nvPr/>
          </p:nvSpPr>
          <p:spPr>
            <a:xfrm>
              <a:off x="7494599" y="242839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11906"/>
                    <a:pt x="7291" y="9049"/>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29" name="Freeform: Shape 3328">
              <a:extLst>
                <a:ext uri="{FF2B5EF4-FFF2-40B4-BE49-F238E27FC236}">
                  <a16:creationId xmlns:a16="http://schemas.microsoft.com/office/drawing/2014/main" xmlns="" id="{20EDDAB1-8851-42B0-AE7A-C15C8EDE1C4A}"/>
                </a:ext>
              </a:extLst>
            </p:cNvPr>
            <p:cNvSpPr/>
            <p:nvPr/>
          </p:nvSpPr>
          <p:spPr>
            <a:xfrm>
              <a:off x="7516935" y="2498883"/>
              <a:ext cx="9525" cy="9525"/>
            </a:xfrm>
            <a:custGeom>
              <a:avLst/>
              <a:gdLst>
                <a:gd name="connsiteX0" fmla="*/ 7815 w 9525"/>
                <a:gd name="connsiteY0" fmla="*/ 7144 h 9525"/>
                <a:gd name="connsiteX1" fmla="*/ 7815 w 9525"/>
                <a:gd name="connsiteY1" fmla="*/ 10954 h 9525"/>
                <a:gd name="connsiteX2" fmla="*/ 7815 w 9525"/>
                <a:gd name="connsiteY2" fmla="*/ 7144 h 9525"/>
              </a:gdLst>
              <a:ahLst/>
              <a:cxnLst>
                <a:cxn ang="0">
                  <a:pos x="connsiteX0" y="connsiteY0"/>
                </a:cxn>
                <a:cxn ang="0">
                  <a:pos x="connsiteX1" y="connsiteY1"/>
                </a:cxn>
                <a:cxn ang="0">
                  <a:pos x="connsiteX2" y="connsiteY2"/>
                </a:cxn>
              </a:cxnLst>
              <a:rect l="l" t="t" r="r" b="b"/>
              <a:pathLst>
                <a:path w="9525" h="9525">
                  <a:moveTo>
                    <a:pt x="7815" y="7144"/>
                  </a:moveTo>
                  <a:cubicBezTo>
                    <a:pt x="8767" y="10954"/>
                    <a:pt x="5909" y="8096"/>
                    <a:pt x="7815" y="10954"/>
                  </a:cubicBezTo>
                  <a:cubicBezTo>
                    <a:pt x="8767" y="10954"/>
                    <a:pt x="8767" y="9049"/>
                    <a:pt x="781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30" name="Freeform: Shape 3329">
              <a:extLst>
                <a:ext uri="{FF2B5EF4-FFF2-40B4-BE49-F238E27FC236}">
                  <a16:creationId xmlns:a16="http://schemas.microsoft.com/office/drawing/2014/main" xmlns="" id="{DDD67835-AEEE-49E0-A7C7-EACC11FA511E}"/>
                </a:ext>
              </a:extLst>
            </p:cNvPr>
            <p:cNvSpPr/>
            <p:nvPr/>
          </p:nvSpPr>
          <p:spPr>
            <a:xfrm>
              <a:off x="7497842" y="2476976"/>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8096"/>
                    <a:pt x="7858" y="7144"/>
                  </a:cubicBezTo>
                  <a:cubicBezTo>
                    <a:pt x="6906" y="8096"/>
                    <a:pt x="6906" y="8096"/>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31" name="Freeform: Shape 3330">
              <a:extLst>
                <a:ext uri="{FF2B5EF4-FFF2-40B4-BE49-F238E27FC236}">
                  <a16:creationId xmlns:a16="http://schemas.microsoft.com/office/drawing/2014/main" xmlns="" id="{DCF4618A-6413-4D37-94D9-1D3830C9640A}"/>
                </a:ext>
              </a:extLst>
            </p:cNvPr>
            <p:cNvSpPr/>
            <p:nvPr/>
          </p:nvSpPr>
          <p:spPr>
            <a:xfrm>
              <a:off x="7498556" y="2476552"/>
              <a:ext cx="9525" cy="9525"/>
            </a:xfrm>
            <a:custGeom>
              <a:avLst/>
              <a:gdLst>
                <a:gd name="connsiteX0" fmla="*/ 7144 w 9525"/>
                <a:gd name="connsiteY0" fmla="*/ 7567 h 9525"/>
                <a:gd name="connsiteX1" fmla="*/ 9049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8096" y="8520"/>
                    <a:pt x="9049" y="7567"/>
                  </a:cubicBez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32" name="Freeform: Shape 3331">
              <a:extLst>
                <a:ext uri="{FF2B5EF4-FFF2-40B4-BE49-F238E27FC236}">
                  <a16:creationId xmlns:a16="http://schemas.microsoft.com/office/drawing/2014/main" xmlns="" id="{B7ACF3C1-8556-4810-9357-9ECCFEDD3811}"/>
                </a:ext>
              </a:extLst>
            </p:cNvPr>
            <p:cNvSpPr/>
            <p:nvPr/>
          </p:nvSpPr>
          <p:spPr>
            <a:xfrm>
              <a:off x="7491688" y="2476368"/>
              <a:ext cx="9525" cy="9525"/>
            </a:xfrm>
            <a:custGeom>
              <a:avLst/>
              <a:gdLst>
                <a:gd name="connsiteX0" fmla="*/ 7344 w 9525"/>
                <a:gd name="connsiteY0" fmla="*/ 9657 h 9525"/>
                <a:gd name="connsiteX1" fmla="*/ 7344 w 9525"/>
                <a:gd name="connsiteY1" fmla="*/ 9657 h 9525"/>
              </a:gdLst>
              <a:ahLst/>
              <a:cxnLst>
                <a:cxn ang="0">
                  <a:pos x="connsiteX0" y="connsiteY0"/>
                </a:cxn>
                <a:cxn ang="0">
                  <a:pos x="connsiteX1" y="connsiteY1"/>
                </a:cxn>
              </a:cxnLst>
              <a:rect l="l" t="t" r="r" b="b"/>
              <a:pathLst>
                <a:path w="9525" h="9525">
                  <a:moveTo>
                    <a:pt x="7344" y="9657"/>
                  </a:moveTo>
                  <a:cubicBezTo>
                    <a:pt x="9249" y="5847"/>
                    <a:pt x="6392" y="6799"/>
                    <a:pt x="7344" y="965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33" name="Freeform: Shape 3332">
              <a:extLst>
                <a:ext uri="{FF2B5EF4-FFF2-40B4-BE49-F238E27FC236}">
                  <a16:creationId xmlns:a16="http://schemas.microsoft.com/office/drawing/2014/main" xmlns="" id="{B40A212C-E911-4106-BC0C-A519359CD6EF}"/>
                </a:ext>
              </a:extLst>
            </p:cNvPr>
            <p:cNvSpPr/>
            <p:nvPr/>
          </p:nvSpPr>
          <p:spPr>
            <a:xfrm>
              <a:off x="7462361" y="2420683"/>
              <a:ext cx="9525" cy="9525"/>
            </a:xfrm>
            <a:custGeom>
              <a:avLst/>
              <a:gdLst>
                <a:gd name="connsiteX0" fmla="*/ 7144 w 9525"/>
                <a:gd name="connsiteY0" fmla="*/ 7239 h 9525"/>
                <a:gd name="connsiteX1" fmla="*/ 7144 w 9525"/>
                <a:gd name="connsiteY1" fmla="*/ 7239 h 9525"/>
              </a:gdLst>
              <a:ahLst/>
              <a:cxnLst>
                <a:cxn ang="0">
                  <a:pos x="connsiteX0" y="connsiteY0"/>
                </a:cxn>
                <a:cxn ang="0">
                  <a:pos x="connsiteX1" y="connsiteY1"/>
                </a:cxn>
              </a:cxnLst>
              <a:rect l="l" t="t" r="r" b="b"/>
              <a:pathLst>
                <a:path w="9525" h="9525">
                  <a:moveTo>
                    <a:pt x="7144" y="7239"/>
                  </a:moveTo>
                  <a:cubicBezTo>
                    <a:pt x="15716" y="12954"/>
                    <a:pt x="9049" y="6286"/>
                    <a:pt x="7144" y="723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34" name="Freeform: Shape 3333">
              <a:extLst>
                <a:ext uri="{FF2B5EF4-FFF2-40B4-BE49-F238E27FC236}">
                  <a16:creationId xmlns:a16="http://schemas.microsoft.com/office/drawing/2014/main" xmlns="" id="{C42C16CE-C873-4756-952F-752EA02D0D84}"/>
                </a:ext>
              </a:extLst>
            </p:cNvPr>
            <p:cNvSpPr/>
            <p:nvPr/>
          </p:nvSpPr>
          <p:spPr>
            <a:xfrm>
              <a:off x="7467124" y="242006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7144" y="6906"/>
                    <a:pt x="7144" y="7858"/>
                  </a:cubicBez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35" name="Freeform: Shape 3334">
              <a:extLst>
                <a:ext uri="{FF2B5EF4-FFF2-40B4-BE49-F238E27FC236}">
                  <a16:creationId xmlns:a16="http://schemas.microsoft.com/office/drawing/2014/main" xmlns="" id="{6C241D50-ED22-4566-80F7-B0B2D50F6F4F}"/>
                </a:ext>
              </a:extLst>
            </p:cNvPr>
            <p:cNvSpPr/>
            <p:nvPr/>
          </p:nvSpPr>
          <p:spPr>
            <a:xfrm>
              <a:off x="7502895" y="2508408"/>
              <a:ext cx="9525" cy="19050"/>
            </a:xfrm>
            <a:custGeom>
              <a:avLst/>
              <a:gdLst>
                <a:gd name="connsiteX0" fmla="*/ 7567 w 9525"/>
                <a:gd name="connsiteY0" fmla="*/ 7144 h 19050"/>
                <a:gd name="connsiteX1" fmla="*/ 7567 w 9525"/>
                <a:gd name="connsiteY1" fmla="*/ 7144 h 19050"/>
              </a:gdLst>
              <a:ahLst/>
              <a:cxnLst>
                <a:cxn ang="0">
                  <a:pos x="connsiteX0" y="connsiteY0"/>
                </a:cxn>
                <a:cxn ang="0">
                  <a:pos x="connsiteX1" y="connsiteY1"/>
                </a:cxn>
              </a:cxnLst>
              <a:rect l="l" t="t" r="r" b="b"/>
              <a:pathLst>
                <a:path w="9525" h="19050">
                  <a:moveTo>
                    <a:pt x="7567" y="7144"/>
                  </a:moveTo>
                  <a:cubicBezTo>
                    <a:pt x="6615" y="17621"/>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36" name="Freeform: Shape 3335">
              <a:extLst>
                <a:ext uri="{FF2B5EF4-FFF2-40B4-BE49-F238E27FC236}">
                  <a16:creationId xmlns:a16="http://schemas.microsoft.com/office/drawing/2014/main" xmlns="" id="{66D90DA6-3882-42FE-94C9-7795DC3F41FF}"/>
                </a:ext>
              </a:extLst>
            </p:cNvPr>
            <p:cNvSpPr/>
            <p:nvPr/>
          </p:nvSpPr>
          <p:spPr>
            <a:xfrm>
              <a:off x="7459237" y="2418873"/>
              <a:ext cx="9525" cy="9525"/>
            </a:xfrm>
            <a:custGeom>
              <a:avLst/>
              <a:gdLst>
                <a:gd name="connsiteX0" fmla="*/ 7410 w 9525"/>
                <a:gd name="connsiteY0" fmla="*/ 8096 h 9525"/>
                <a:gd name="connsiteX1" fmla="*/ 8363 w 9525"/>
                <a:gd name="connsiteY1" fmla="*/ 9049 h 9525"/>
                <a:gd name="connsiteX2" fmla="*/ 7410 w 9525"/>
                <a:gd name="connsiteY2" fmla="*/ 8096 h 9525"/>
              </a:gdLst>
              <a:ahLst/>
              <a:cxnLst>
                <a:cxn ang="0">
                  <a:pos x="connsiteX0" y="connsiteY0"/>
                </a:cxn>
                <a:cxn ang="0">
                  <a:pos x="connsiteX1" y="connsiteY1"/>
                </a:cxn>
                <a:cxn ang="0">
                  <a:pos x="connsiteX2" y="connsiteY2"/>
                </a:cxn>
              </a:cxnLst>
              <a:rect l="l" t="t" r="r" b="b"/>
              <a:pathLst>
                <a:path w="9525" h="9525">
                  <a:moveTo>
                    <a:pt x="7410" y="8096"/>
                  </a:moveTo>
                  <a:cubicBezTo>
                    <a:pt x="7410" y="8096"/>
                    <a:pt x="8363" y="8096"/>
                    <a:pt x="8363" y="9049"/>
                  </a:cubicBezTo>
                  <a:cubicBezTo>
                    <a:pt x="8363" y="6191"/>
                    <a:pt x="6458" y="7144"/>
                    <a:pt x="7410"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37" name="Freeform: Shape 3336">
              <a:extLst>
                <a:ext uri="{FF2B5EF4-FFF2-40B4-BE49-F238E27FC236}">
                  <a16:creationId xmlns:a16="http://schemas.microsoft.com/office/drawing/2014/main" xmlns="" id="{F090B632-DDE6-4F7B-B884-FAB02EDAD5DF}"/>
                </a:ext>
              </a:extLst>
            </p:cNvPr>
            <p:cNvSpPr/>
            <p:nvPr/>
          </p:nvSpPr>
          <p:spPr>
            <a:xfrm>
              <a:off x="7469981" y="2472223"/>
              <a:ext cx="9525" cy="9525"/>
            </a:xfrm>
            <a:custGeom>
              <a:avLst/>
              <a:gdLst>
                <a:gd name="connsiteX0" fmla="*/ 7144 w 9525"/>
                <a:gd name="connsiteY0" fmla="*/ 9039 h 9525"/>
                <a:gd name="connsiteX1" fmla="*/ 9049 w 9525"/>
                <a:gd name="connsiteY1" fmla="*/ 9991 h 9525"/>
                <a:gd name="connsiteX2" fmla="*/ 7144 w 9525"/>
                <a:gd name="connsiteY2" fmla="*/ 9039 h 9525"/>
              </a:gdLst>
              <a:ahLst/>
              <a:cxnLst>
                <a:cxn ang="0">
                  <a:pos x="connsiteX0" y="connsiteY0"/>
                </a:cxn>
                <a:cxn ang="0">
                  <a:pos x="connsiteX1" y="connsiteY1"/>
                </a:cxn>
                <a:cxn ang="0">
                  <a:pos x="connsiteX2" y="connsiteY2"/>
                </a:cxn>
              </a:cxnLst>
              <a:rect l="l" t="t" r="r" b="b"/>
              <a:pathLst>
                <a:path w="9525" h="9525">
                  <a:moveTo>
                    <a:pt x="7144" y="9039"/>
                  </a:moveTo>
                  <a:cubicBezTo>
                    <a:pt x="7144" y="10944"/>
                    <a:pt x="9049" y="9991"/>
                    <a:pt x="9049" y="9991"/>
                  </a:cubicBezTo>
                  <a:cubicBezTo>
                    <a:pt x="9049" y="9991"/>
                    <a:pt x="8096" y="4276"/>
                    <a:pt x="7144" y="903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38" name="Freeform: Shape 3337">
              <a:extLst>
                <a:ext uri="{FF2B5EF4-FFF2-40B4-BE49-F238E27FC236}">
                  <a16:creationId xmlns:a16="http://schemas.microsoft.com/office/drawing/2014/main" xmlns="" id="{80459B14-AC64-4C47-9ED2-6088DD2E17A4}"/>
                </a:ext>
              </a:extLst>
            </p:cNvPr>
            <p:cNvSpPr/>
            <p:nvPr/>
          </p:nvSpPr>
          <p:spPr>
            <a:xfrm>
              <a:off x="7454741" y="2430814"/>
              <a:ext cx="9525" cy="19050"/>
            </a:xfrm>
            <a:custGeom>
              <a:avLst/>
              <a:gdLst>
                <a:gd name="connsiteX0" fmla="*/ 7144 w 9525"/>
                <a:gd name="connsiteY0" fmla="*/ 7585 h 19050"/>
                <a:gd name="connsiteX1" fmla="*/ 8096 w 9525"/>
                <a:gd name="connsiteY1" fmla="*/ 12348 h 19050"/>
                <a:gd name="connsiteX2" fmla="*/ 7144 w 9525"/>
                <a:gd name="connsiteY2" fmla="*/ 7585 h 19050"/>
              </a:gdLst>
              <a:ahLst/>
              <a:cxnLst>
                <a:cxn ang="0">
                  <a:pos x="connsiteX0" y="connsiteY0"/>
                </a:cxn>
                <a:cxn ang="0">
                  <a:pos x="connsiteX1" y="connsiteY1"/>
                </a:cxn>
                <a:cxn ang="0">
                  <a:pos x="connsiteX2" y="connsiteY2"/>
                </a:cxn>
              </a:cxnLst>
              <a:rect l="l" t="t" r="r" b="b"/>
              <a:pathLst>
                <a:path w="9525" h="19050">
                  <a:moveTo>
                    <a:pt x="7144" y="7585"/>
                  </a:moveTo>
                  <a:cubicBezTo>
                    <a:pt x="7144" y="7585"/>
                    <a:pt x="8096" y="9490"/>
                    <a:pt x="8096" y="12348"/>
                  </a:cubicBezTo>
                  <a:cubicBezTo>
                    <a:pt x="8096" y="10443"/>
                    <a:pt x="9049" y="5680"/>
                    <a:pt x="7144" y="758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39" name="Freeform: Shape 3338">
              <a:extLst>
                <a:ext uri="{FF2B5EF4-FFF2-40B4-BE49-F238E27FC236}">
                  <a16:creationId xmlns:a16="http://schemas.microsoft.com/office/drawing/2014/main" xmlns="" id="{4305B68F-17E1-48C6-85A8-E864AF31A0BB}"/>
                </a:ext>
              </a:extLst>
            </p:cNvPr>
            <p:cNvSpPr/>
            <p:nvPr/>
          </p:nvSpPr>
          <p:spPr>
            <a:xfrm>
              <a:off x="7466995" y="2473166"/>
              <a:ext cx="9525" cy="9525"/>
            </a:xfrm>
            <a:custGeom>
              <a:avLst/>
              <a:gdLst>
                <a:gd name="connsiteX0" fmla="*/ 7273 w 9525"/>
                <a:gd name="connsiteY0" fmla="*/ 7144 h 9525"/>
                <a:gd name="connsiteX1" fmla="*/ 7273 w 9525"/>
                <a:gd name="connsiteY1" fmla="*/ 7144 h 9525"/>
              </a:gdLst>
              <a:ahLst/>
              <a:cxnLst>
                <a:cxn ang="0">
                  <a:pos x="connsiteX0" y="connsiteY0"/>
                </a:cxn>
                <a:cxn ang="0">
                  <a:pos x="connsiteX1" y="connsiteY1"/>
                </a:cxn>
              </a:cxnLst>
              <a:rect l="l" t="t" r="r" b="b"/>
              <a:pathLst>
                <a:path w="9525" h="9525">
                  <a:moveTo>
                    <a:pt x="7273" y="7144"/>
                  </a:moveTo>
                  <a:cubicBezTo>
                    <a:pt x="6320" y="7144"/>
                    <a:pt x="11083" y="7144"/>
                    <a:pt x="727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40" name="Freeform: Shape 3339">
              <a:extLst>
                <a:ext uri="{FF2B5EF4-FFF2-40B4-BE49-F238E27FC236}">
                  <a16:creationId xmlns:a16="http://schemas.microsoft.com/office/drawing/2014/main" xmlns="" id="{ADD776B9-63E0-4FBF-AC50-0C4B19DDB084}"/>
                </a:ext>
              </a:extLst>
            </p:cNvPr>
            <p:cNvSpPr/>
            <p:nvPr/>
          </p:nvSpPr>
          <p:spPr>
            <a:xfrm>
              <a:off x="7474744" y="2505406"/>
              <a:ext cx="9525" cy="19050"/>
            </a:xfrm>
            <a:custGeom>
              <a:avLst/>
              <a:gdLst>
                <a:gd name="connsiteX0" fmla="*/ 7144 w 9525"/>
                <a:gd name="connsiteY0" fmla="*/ 15861 h 19050"/>
                <a:gd name="connsiteX1" fmla="*/ 7144 w 9525"/>
                <a:gd name="connsiteY1" fmla="*/ 15861 h 19050"/>
              </a:gdLst>
              <a:ahLst/>
              <a:cxnLst>
                <a:cxn ang="0">
                  <a:pos x="connsiteX0" y="connsiteY0"/>
                </a:cxn>
                <a:cxn ang="0">
                  <a:pos x="connsiteX1" y="connsiteY1"/>
                </a:cxn>
              </a:cxnLst>
              <a:rect l="l" t="t" r="r" b="b"/>
              <a:pathLst>
                <a:path w="9525" h="19050">
                  <a:moveTo>
                    <a:pt x="7144" y="15861"/>
                  </a:moveTo>
                  <a:cubicBezTo>
                    <a:pt x="8096" y="13003"/>
                    <a:pt x="8096" y="-2237"/>
                    <a:pt x="7144" y="1586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41" name="Freeform: Shape 3340">
              <a:extLst>
                <a:ext uri="{FF2B5EF4-FFF2-40B4-BE49-F238E27FC236}">
                  <a16:creationId xmlns:a16="http://schemas.microsoft.com/office/drawing/2014/main" xmlns="" id="{63F434E8-038E-4F5C-AF1B-7D1224CC58AE}"/>
                </a:ext>
              </a:extLst>
            </p:cNvPr>
            <p:cNvSpPr/>
            <p:nvPr/>
          </p:nvSpPr>
          <p:spPr>
            <a:xfrm>
              <a:off x="7471886" y="25074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42" name="Freeform: Shape 3341">
              <a:extLst>
                <a:ext uri="{FF2B5EF4-FFF2-40B4-BE49-F238E27FC236}">
                  <a16:creationId xmlns:a16="http://schemas.microsoft.com/office/drawing/2014/main" xmlns="" id="{D37F0856-3803-457B-851B-F46F9D046414}"/>
                </a:ext>
              </a:extLst>
            </p:cNvPr>
            <p:cNvSpPr/>
            <p:nvPr/>
          </p:nvSpPr>
          <p:spPr>
            <a:xfrm>
              <a:off x="7449026" y="2486501"/>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43" name="Freeform: Shape 3342">
              <a:extLst>
                <a:ext uri="{FF2B5EF4-FFF2-40B4-BE49-F238E27FC236}">
                  <a16:creationId xmlns:a16="http://schemas.microsoft.com/office/drawing/2014/main" xmlns="" id="{123EE205-E8AA-40A9-B5FA-7286BACFBF4D}"/>
                </a:ext>
              </a:extLst>
            </p:cNvPr>
            <p:cNvSpPr/>
            <p:nvPr/>
          </p:nvSpPr>
          <p:spPr>
            <a:xfrm>
              <a:off x="7462925" y="2506018"/>
              <a:ext cx="9525" cy="19050"/>
            </a:xfrm>
            <a:custGeom>
              <a:avLst/>
              <a:gdLst>
                <a:gd name="connsiteX0" fmla="*/ 8485 w 9525"/>
                <a:gd name="connsiteY0" fmla="*/ 11439 h 19050"/>
                <a:gd name="connsiteX1" fmla="*/ 8485 w 9525"/>
                <a:gd name="connsiteY1" fmla="*/ 11439 h 19050"/>
              </a:gdLst>
              <a:ahLst/>
              <a:cxnLst>
                <a:cxn ang="0">
                  <a:pos x="connsiteX0" y="connsiteY0"/>
                </a:cxn>
                <a:cxn ang="0">
                  <a:pos x="connsiteX1" y="connsiteY1"/>
                </a:cxn>
              </a:cxnLst>
              <a:rect l="l" t="t" r="r" b="b"/>
              <a:pathLst>
                <a:path w="9525" h="19050">
                  <a:moveTo>
                    <a:pt x="8485" y="11439"/>
                  </a:moveTo>
                  <a:cubicBezTo>
                    <a:pt x="4675" y="-1896"/>
                    <a:pt x="10390" y="20964"/>
                    <a:pt x="8485" y="1143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44" name="Freeform: Shape 3343">
              <a:extLst>
                <a:ext uri="{FF2B5EF4-FFF2-40B4-BE49-F238E27FC236}">
                  <a16:creationId xmlns:a16="http://schemas.microsoft.com/office/drawing/2014/main" xmlns="" id="{BE73C258-1A9B-4545-949F-4DFE86969FED}"/>
                </a:ext>
              </a:extLst>
            </p:cNvPr>
            <p:cNvSpPr/>
            <p:nvPr/>
          </p:nvSpPr>
          <p:spPr>
            <a:xfrm>
              <a:off x="7433786" y="2418635"/>
              <a:ext cx="9525" cy="9525"/>
            </a:xfrm>
            <a:custGeom>
              <a:avLst/>
              <a:gdLst>
                <a:gd name="connsiteX0" fmla="*/ 7144 w 9525"/>
                <a:gd name="connsiteY0" fmla="*/ 9287 h 9525"/>
                <a:gd name="connsiteX1" fmla="*/ 7144 w 9525"/>
                <a:gd name="connsiteY1" fmla="*/ 9287 h 9525"/>
              </a:gdLst>
              <a:ahLst/>
              <a:cxnLst>
                <a:cxn ang="0">
                  <a:pos x="connsiteX0" y="connsiteY0"/>
                </a:cxn>
                <a:cxn ang="0">
                  <a:pos x="connsiteX1" y="connsiteY1"/>
                </a:cxn>
              </a:cxnLst>
              <a:rect l="l" t="t" r="r" b="b"/>
              <a:pathLst>
                <a:path w="9525" h="9525">
                  <a:moveTo>
                    <a:pt x="7144" y="9287"/>
                  </a:moveTo>
                  <a:cubicBezTo>
                    <a:pt x="8096" y="6429"/>
                    <a:pt x="8096" y="6429"/>
                    <a:pt x="7144" y="928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45" name="Freeform: Shape 3344">
              <a:extLst>
                <a:ext uri="{FF2B5EF4-FFF2-40B4-BE49-F238E27FC236}">
                  <a16:creationId xmlns:a16="http://schemas.microsoft.com/office/drawing/2014/main" xmlns="" id="{5044FDAF-B8EB-4285-9C79-DA4222548490}"/>
                </a:ext>
              </a:extLst>
            </p:cNvPr>
            <p:cNvSpPr/>
            <p:nvPr/>
          </p:nvSpPr>
          <p:spPr>
            <a:xfrm>
              <a:off x="7433786" y="241887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46" name="Freeform: Shape 3345">
              <a:extLst>
                <a:ext uri="{FF2B5EF4-FFF2-40B4-BE49-F238E27FC236}">
                  <a16:creationId xmlns:a16="http://schemas.microsoft.com/office/drawing/2014/main" xmlns="" id="{0AAB46C6-C9A0-4DA0-803C-0FBF73E3E1B5}"/>
                </a:ext>
              </a:extLst>
            </p:cNvPr>
            <p:cNvSpPr/>
            <p:nvPr/>
          </p:nvSpPr>
          <p:spPr>
            <a:xfrm>
              <a:off x="7452836" y="2482691"/>
              <a:ext cx="9525" cy="9525"/>
            </a:xfrm>
            <a:custGeom>
              <a:avLst/>
              <a:gdLst>
                <a:gd name="connsiteX0" fmla="*/ 7144 w 9525"/>
                <a:gd name="connsiteY0" fmla="*/ 9049 h 9525"/>
                <a:gd name="connsiteX1" fmla="*/ 9049 w 9525"/>
                <a:gd name="connsiteY1" fmla="*/ 8096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8096" y="9049"/>
                    <a:pt x="9049" y="8096"/>
                  </a:cubicBezTo>
                  <a:cubicBezTo>
                    <a:pt x="9049" y="7144"/>
                    <a:pt x="7144" y="6191"/>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47" name="Freeform: Shape 3346">
              <a:extLst>
                <a:ext uri="{FF2B5EF4-FFF2-40B4-BE49-F238E27FC236}">
                  <a16:creationId xmlns:a16="http://schemas.microsoft.com/office/drawing/2014/main" xmlns="" id="{D0EBCDE9-F1EA-4E87-A463-EF858C51F45F}"/>
                </a:ext>
              </a:extLst>
            </p:cNvPr>
            <p:cNvSpPr/>
            <p:nvPr/>
          </p:nvSpPr>
          <p:spPr>
            <a:xfrm>
              <a:off x="7428071" y="2427128"/>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10001" y="5556"/>
                    <a:pt x="7144" y="8414"/>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48" name="Freeform: Shape 3347">
              <a:extLst>
                <a:ext uri="{FF2B5EF4-FFF2-40B4-BE49-F238E27FC236}">
                  <a16:creationId xmlns:a16="http://schemas.microsoft.com/office/drawing/2014/main" xmlns="" id="{6E3F4254-F80D-4586-8837-EFB7C05EDB31}"/>
                </a:ext>
              </a:extLst>
            </p:cNvPr>
            <p:cNvSpPr/>
            <p:nvPr/>
          </p:nvSpPr>
          <p:spPr>
            <a:xfrm>
              <a:off x="7418699" y="2420314"/>
              <a:ext cx="9525" cy="9525"/>
            </a:xfrm>
            <a:custGeom>
              <a:avLst/>
              <a:gdLst>
                <a:gd name="connsiteX0" fmla="*/ 8896 w 9525"/>
                <a:gd name="connsiteY0" fmla="*/ 7608 h 9525"/>
                <a:gd name="connsiteX1" fmla="*/ 8896 w 9525"/>
                <a:gd name="connsiteY1" fmla="*/ 7608 h 9525"/>
              </a:gdLst>
              <a:ahLst/>
              <a:cxnLst>
                <a:cxn ang="0">
                  <a:pos x="connsiteX0" y="connsiteY0"/>
                </a:cxn>
                <a:cxn ang="0">
                  <a:pos x="connsiteX1" y="connsiteY1"/>
                </a:cxn>
              </a:cxnLst>
              <a:rect l="l" t="t" r="r" b="b"/>
              <a:pathLst>
                <a:path w="9525" h="9525">
                  <a:moveTo>
                    <a:pt x="8896" y="7608"/>
                  </a:moveTo>
                  <a:cubicBezTo>
                    <a:pt x="10801" y="5703"/>
                    <a:pt x="4133" y="10465"/>
                    <a:pt x="8896" y="760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49" name="Freeform: Shape 3348">
              <a:extLst>
                <a:ext uri="{FF2B5EF4-FFF2-40B4-BE49-F238E27FC236}">
                  <a16:creationId xmlns:a16="http://schemas.microsoft.com/office/drawing/2014/main" xmlns="" id="{485491F1-FBFB-4BB8-BA17-B1882C4EDA15}"/>
                </a:ext>
              </a:extLst>
            </p:cNvPr>
            <p:cNvSpPr/>
            <p:nvPr/>
          </p:nvSpPr>
          <p:spPr>
            <a:xfrm>
              <a:off x="7431881" y="2512853"/>
              <a:ext cx="9525" cy="19050"/>
            </a:xfrm>
            <a:custGeom>
              <a:avLst/>
              <a:gdLst>
                <a:gd name="connsiteX0" fmla="*/ 7144 w 9525"/>
                <a:gd name="connsiteY0" fmla="*/ 12224 h 19050"/>
                <a:gd name="connsiteX1" fmla="*/ 7144 w 9525"/>
                <a:gd name="connsiteY1" fmla="*/ 12224 h 19050"/>
              </a:gdLst>
              <a:ahLst/>
              <a:cxnLst>
                <a:cxn ang="0">
                  <a:pos x="connsiteX0" y="connsiteY0"/>
                </a:cxn>
                <a:cxn ang="0">
                  <a:pos x="connsiteX1" y="connsiteY1"/>
                </a:cxn>
              </a:cxnLst>
              <a:rect l="l" t="t" r="r" b="b"/>
              <a:pathLst>
                <a:path w="9525" h="19050">
                  <a:moveTo>
                    <a:pt x="7144" y="12224"/>
                  </a:moveTo>
                  <a:cubicBezTo>
                    <a:pt x="7144" y="12224"/>
                    <a:pt x="9049" y="794"/>
                    <a:pt x="7144" y="1222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50" name="Freeform: Shape 3349">
              <a:extLst>
                <a:ext uri="{FF2B5EF4-FFF2-40B4-BE49-F238E27FC236}">
                  <a16:creationId xmlns:a16="http://schemas.microsoft.com/office/drawing/2014/main" xmlns="" id="{382CAC91-6237-4A5E-A07C-3A18D76C3C41}"/>
                </a:ext>
              </a:extLst>
            </p:cNvPr>
            <p:cNvSpPr/>
            <p:nvPr/>
          </p:nvSpPr>
          <p:spPr>
            <a:xfrm>
              <a:off x="7364254" y="2424146"/>
              <a:ext cx="9525" cy="9525"/>
            </a:xfrm>
            <a:custGeom>
              <a:avLst/>
              <a:gdLst>
                <a:gd name="connsiteX0" fmla="*/ 7144 w 9525"/>
                <a:gd name="connsiteY0" fmla="*/ 10443 h 9525"/>
                <a:gd name="connsiteX1" fmla="*/ 7144 w 9525"/>
                <a:gd name="connsiteY1" fmla="*/ 10443 h 9525"/>
              </a:gdLst>
              <a:ahLst/>
              <a:cxnLst>
                <a:cxn ang="0">
                  <a:pos x="connsiteX0" y="connsiteY0"/>
                </a:cxn>
                <a:cxn ang="0">
                  <a:pos x="connsiteX1" y="connsiteY1"/>
                </a:cxn>
              </a:cxnLst>
              <a:rect l="l" t="t" r="r" b="b"/>
              <a:pathLst>
                <a:path w="9525" h="9525">
                  <a:moveTo>
                    <a:pt x="7144" y="10443"/>
                  </a:moveTo>
                  <a:cubicBezTo>
                    <a:pt x="9049" y="4728"/>
                    <a:pt x="7144" y="7586"/>
                    <a:pt x="7144" y="104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51" name="Freeform: Shape 3350">
              <a:extLst>
                <a:ext uri="{FF2B5EF4-FFF2-40B4-BE49-F238E27FC236}">
                  <a16:creationId xmlns:a16="http://schemas.microsoft.com/office/drawing/2014/main" xmlns="" id="{C7991656-9186-40CD-99A8-BA9F93437749}"/>
                </a:ext>
              </a:extLst>
            </p:cNvPr>
            <p:cNvSpPr/>
            <p:nvPr/>
          </p:nvSpPr>
          <p:spPr>
            <a:xfrm>
              <a:off x="7371874" y="243411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52" name="Freeform: Shape 3351">
              <a:extLst>
                <a:ext uri="{FF2B5EF4-FFF2-40B4-BE49-F238E27FC236}">
                  <a16:creationId xmlns:a16="http://schemas.microsoft.com/office/drawing/2014/main" xmlns="" id="{2927F24D-5600-44F9-AB3E-002B4CD730EA}"/>
                </a:ext>
              </a:extLst>
            </p:cNvPr>
            <p:cNvSpPr/>
            <p:nvPr/>
          </p:nvSpPr>
          <p:spPr>
            <a:xfrm>
              <a:off x="7333774" y="2421016"/>
              <a:ext cx="9525" cy="9525"/>
            </a:xfrm>
            <a:custGeom>
              <a:avLst/>
              <a:gdLst>
                <a:gd name="connsiteX0" fmla="*/ 7144 w 9525"/>
                <a:gd name="connsiteY0" fmla="*/ 7858 h 9525"/>
                <a:gd name="connsiteX1" fmla="*/ 9049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9049" y="7858"/>
                  </a:lnTo>
                  <a:cubicBezTo>
                    <a:pt x="8096"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53" name="Freeform: Shape 3352">
              <a:extLst>
                <a:ext uri="{FF2B5EF4-FFF2-40B4-BE49-F238E27FC236}">
                  <a16:creationId xmlns:a16="http://schemas.microsoft.com/office/drawing/2014/main" xmlns="" id="{F79CED84-1D81-41A2-8C00-59A64DA05AE8}"/>
                </a:ext>
              </a:extLst>
            </p:cNvPr>
            <p:cNvSpPr/>
            <p:nvPr/>
          </p:nvSpPr>
          <p:spPr>
            <a:xfrm>
              <a:off x="7377568" y="2420737"/>
              <a:ext cx="9525" cy="9525"/>
            </a:xfrm>
            <a:custGeom>
              <a:avLst/>
              <a:gdLst>
                <a:gd name="connsiteX0" fmla="*/ 9069 w 9525"/>
                <a:gd name="connsiteY0" fmla="*/ 10995 h 9525"/>
                <a:gd name="connsiteX1" fmla="*/ 9069 w 9525"/>
                <a:gd name="connsiteY1" fmla="*/ 10995 h 9525"/>
              </a:gdLst>
              <a:ahLst/>
              <a:cxnLst>
                <a:cxn ang="0">
                  <a:pos x="connsiteX0" y="connsiteY0"/>
                </a:cxn>
                <a:cxn ang="0">
                  <a:pos x="connsiteX1" y="connsiteY1"/>
                </a:cxn>
              </a:cxnLst>
              <a:rect l="l" t="t" r="r" b="b"/>
              <a:pathLst>
                <a:path w="9525" h="9525">
                  <a:moveTo>
                    <a:pt x="9069" y="10995"/>
                  </a:moveTo>
                  <a:cubicBezTo>
                    <a:pt x="5259" y="3375"/>
                    <a:pt x="8117" y="9090"/>
                    <a:pt x="9069" y="1099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54" name="Freeform: Shape 3353">
              <a:extLst>
                <a:ext uri="{FF2B5EF4-FFF2-40B4-BE49-F238E27FC236}">
                  <a16:creationId xmlns:a16="http://schemas.microsoft.com/office/drawing/2014/main" xmlns="" id="{59C4ADC3-9496-42BD-91F2-5205402AA0FE}"/>
                </a:ext>
              </a:extLst>
            </p:cNvPr>
            <p:cNvSpPr/>
            <p:nvPr/>
          </p:nvSpPr>
          <p:spPr>
            <a:xfrm>
              <a:off x="7375483" y="2417921"/>
              <a:ext cx="9525" cy="9525"/>
            </a:xfrm>
            <a:custGeom>
              <a:avLst/>
              <a:gdLst>
                <a:gd name="connsiteX0" fmla="*/ 7344 w 9525"/>
                <a:gd name="connsiteY0" fmla="*/ 7144 h 9525"/>
                <a:gd name="connsiteX1" fmla="*/ 7344 w 9525"/>
                <a:gd name="connsiteY1" fmla="*/ 7144 h 9525"/>
              </a:gdLst>
              <a:ahLst/>
              <a:cxnLst>
                <a:cxn ang="0">
                  <a:pos x="connsiteX0" y="connsiteY0"/>
                </a:cxn>
                <a:cxn ang="0">
                  <a:pos x="connsiteX1" y="connsiteY1"/>
                </a:cxn>
              </a:cxnLst>
              <a:rect l="l" t="t" r="r" b="b"/>
              <a:pathLst>
                <a:path w="9525" h="9525">
                  <a:moveTo>
                    <a:pt x="7344" y="7144"/>
                  </a:moveTo>
                  <a:cubicBezTo>
                    <a:pt x="6392" y="13811"/>
                    <a:pt x="9249" y="8096"/>
                    <a:pt x="73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55" name="Freeform: Shape 3354">
              <a:extLst>
                <a:ext uri="{FF2B5EF4-FFF2-40B4-BE49-F238E27FC236}">
                  <a16:creationId xmlns:a16="http://schemas.microsoft.com/office/drawing/2014/main" xmlns="" id="{BC89BF70-B5C2-470D-A218-DECD07CF4125}"/>
                </a:ext>
              </a:extLst>
            </p:cNvPr>
            <p:cNvSpPr/>
            <p:nvPr/>
          </p:nvSpPr>
          <p:spPr>
            <a:xfrm>
              <a:off x="7374711" y="2500788"/>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9049"/>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56" name="Freeform: Shape 3355">
              <a:extLst>
                <a:ext uri="{FF2B5EF4-FFF2-40B4-BE49-F238E27FC236}">
                  <a16:creationId xmlns:a16="http://schemas.microsoft.com/office/drawing/2014/main" xmlns="" id="{136F1B5E-5E0C-4299-9BBA-13A94EB77ED7}"/>
                </a:ext>
              </a:extLst>
            </p:cNvPr>
            <p:cNvSpPr/>
            <p:nvPr/>
          </p:nvSpPr>
          <p:spPr>
            <a:xfrm>
              <a:off x="7367111" y="2492745"/>
              <a:ext cx="9525" cy="9525"/>
            </a:xfrm>
            <a:custGeom>
              <a:avLst/>
              <a:gdLst>
                <a:gd name="connsiteX0" fmla="*/ 7144 w 9525"/>
                <a:gd name="connsiteY0" fmla="*/ 7567 h 9525"/>
                <a:gd name="connsiteX1" fmla="*/ 10001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9472"/>
                    <a:pt x="9049" y="8520"/>
                    <a:pt x="10001" y="7567"/>
                  </a:cubicBezTo>
                  <a:cubicBezTo>
                    <a:pt x="8096" y="7567"/>
                    <a:pt x="8096"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57" name="Freeform: Shape 3356">
              <a:extLst>
                <a:ext uri="{FF2B5EF4-FFF2-40B4-BE49-F238E27FC236}">
                  <a16:creationId xmlns:a16="http://schemas.microsoft.com/office/drawing/2014/main" xmlns="" id="{48DA96FD-6F8B-46E5-BB84-C81C8FC0E3CB}"/>
                </a:ext>
              </a:extLst>
            </p:cNvPr>
            <p:cNvSpPr/>
            <p:nvPr/>
          </p:nvSpPr>
          <p:spPr>
            <a:xfrm>
              <a:off x="7367507" y="251888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8096"/>
                    <a:pt x="5796" y="10001"/>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58" name="Freeform: Shape 3357">
              <a:extLst>
                <a:ext uri="{FF2B5EF4-FFF2-40B4-BE49-F238E27FC236}">
                  <a16:creationId xmlns:a16="http://schemas.microsoft.com/office/drawing/2014/main" xmlns="" id="{57AB7F5F-675E-4A9A-AC96-D9E8AB6F7C08}"/>
                </a:ext>
              </a:extLst>
            </p:cNvPr>
            <p:cNvSpPr/>
            <p:nvPr/>
          </p:nvSpPr>
          <p:spPr>
            <a:xfrm>
              <a:off x="7321920" y="243697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8096"/>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59" name="Freeform: Shape 3358">
              <a:extLst>
                <a:ext uri="{FF2B5EF4-FFF2-40B4-BE49-F238E27FC236}">
                  <a16:creationId xmlns:a16="http://schemas.microsoft.com/office/drawing/2014/main" xmlns="" id="{B986A197-C3BB-4D89-B598-1A8EE33175E6}"/>
                </a:ext>
              </a:extLst>
            </p:cNvPr>
            <p:cNvSpPr/>
            <p:nvPr/>
          </p:nvSpPr>
          <p:spPr>
            <a:xfrm>
              <a:off x="7312819" y="2422230"/>
              <a:ext cx="28575" cy="19050"/>
            </a:xfrm>
            <a:custGeom>
              <a:avLst/>
              <a:gdLst>
                <a:gd name="connsiteX0" fmla="*/ 29051 w 28575"/>
                <a:gd name="connsiteY0" fmla="*/ 18074 h 19050"/>
                <a:gd name="connsiteX1" fmla="*/ 7144 w 28575"/>
                <a:gd name="connsiteY1" fmla="*/ 19979 h 19050"/>
                <a:gd name="connsiteX2" fmla="*/ 29051 w 28575"/>
                <a:gd name="connsiteY2" fmla="*/ 18074 h 19050"/>
              </a:gdLst>
              <a:ahLst/>
              <a:cxnLst>
                <a:cxn ang="0">
                  <a:pos x="connsiteX0" y="connsiteY0"/>
                </a:cxn>
                <a:cxn ang="0">
                  <a:pos x="connsiteX1" y="connsiteY1"/>
                </a:cxn>
                <a:cxn ang="0">
                  <a:pos x="connsiteX2" y="connsiteY2"/>
                </a:cxn>
              </a:cxnLst>
              <a:rect l="l" t="t" r="r" b="b"/>
              <a:pathLst>
                <a:path w="28575" h="19050">
                  <a:moveTo>
                    <a:pt x="29051" y="18074"/>
                  </a:moveTo>
                  <a:cubicBezTo>
                    <a:pt x="28099" y="16169"/>
                    <a:pt x="17621" y="-6691"/>
                    <a:pt x="7144" y="19979"/>
                  </a:cubicBezTo>
                  <a:cubicBezTo>
                    <a:pt x="13811" y="19979"/>
                    <a:pt x="26194" y="20932"/>
                    <a:pt x="29051" y="1807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60" name="Freeform: Shape 3359">
              <a:extLst>
                <a:ext uri="{FF2B5EF4-FFF2-40B4-BE49-F238E27FC236}">
                  <a16:creationId xmlns:a16="http://schemas.microsoft.com/office/drawing/2014/main" xmlns="" id="{940F457B-084B-478B-BB14-D826F728CC3E}"/>
                </a:ext>
              </a:extLst>
            </p:cNvPr>
            <p:cNvSpPr/>
            <p:nvPr/>
          </p:nvSpPr>
          <p:spPr>
            <a:xfrm>
              <a:off x="7290911" y="24360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61" name="Freeform: Shape 3360">
              <a:extLst>
                <a:ext uri="{FF2B5EF4-FFF2-40B4-BE49-F238E27FC236}">
                  <a16:creationId xmlns:a16="http://schemas.microsoft.com/office/drawing/2014/main" xmlns="" id="{82F33AC1-AEA1-44CB-9859-F8398074F6F3}"/>
                </a:ext>
              </a:extLst>
            </p:cNvPr>
            <p:cNvSpPr/>
            <p:nvPr/>
          </p:nvSpPr>
          <p:spPr>
            <a:xfrm>
              <a:off x="7292102" y="2432028"/>
              <a:ext cx="9525" cy="19050"/>
            </a:xfrm>
            <a:custGeom>
              <a:avLst/>
              <a:gdLst>
                <a:gd name="connsiteX0" fmla="*/ 7858 w 9525"/>
                <a:gd name="connsiteY0" fmla="*/ 12086 h 19050"/>
                <a:gd name="connsiteX1" fmla="*/ 7858 w 9525"/>
                <a:gd name="connsiteY1" fmla="*/ 12086 h 19050"/>
              </a:gdLst>
              <a:ahLst/>
              <a:cxnLst>
                <a:cxn ang="0">
                  <a:pos x="connsiteX0" y="connsiteY0"/>
                </a:cxn>
                <a:cxn ang="0">
                  <a:pos x="connsiteX1" y="connsiteY1"/>
                </a:cxn>
              </a:cxnLst>
              <a:rect l="l" t="t" r="r" b="b"/>
              <a:pathLst>
                <a:path w="9525" h="19050">
                  <a:moveTo>
                    <a:pt x="7858" y="12086"/>
                  </a:moveTo>
                  <a:cubicBezTo>
                    <a:pt x="6906" y="2561"/>
                    <a:pt x="6906" y="9229"/>
                    <a:pt x="7858" y="1208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62" name="Freeform: Shape 3361">
              <a:extLst>
                <a:ext uri="{FF2B5EF4-FFF2-40B4-BE49-F238E27FC236}">
                  <a16:creationId xmlns:a16="http://schemas.microsoft.com/office/drawing/2014/main" xmlns="" id="{21A6D066-704F-4796-80C9-78E4A29B3B9F}"/>
                </a:ext>
              </a:extLst>
            </p:cNvPr>
            <p:cNvSpPr/>
            <p:nvPr/>
          </p:nvSpPr>
          <p:spPr>
            <a:xfrm>
              <a:off x="7295379" y="2428398"/>
              <a:ext cx="9525" cy="19050"/>
            </a:xfrm>
            <a:custGeom>
              <a:avLst/>
              <a:gdLst>
                <a:gd name="connsiteX0" fmla="*/ 9343 w 9525"/>
                <a:gd name="connsiteY0" fmla="*/ 7144 h 19050"/>
                <a:gd name="connsiteX1" fmla="*/ 9343 w 9525"/>
                <a:gd name="connsiteY1" fmla="*/ 7144 h 19050"/>
              </a:gdLst>
              <a:ahLst/>
              <a:cxnLst>
                <a:cxn ang="0">
                  <a:pos x="connsiteX0" y="connsiteY0"/>
                </a:cxn>
                <a:cxn ang="0">
                  <a:pos x="connsiteX1" y="connsiteY1"/>
                </a:cxn>
              </a:cxnLst>
              <a:rect l="l" t="t" r="r" b="b"/>
              <a:pathLst>
                <a:path w="9525" h="19050">
                  <a:moveTo>
                    <a:pt x="9343" y="7144"/>
                  </a:moveTo>
                  <a:cubicBezTo>
                    <a:pt x="7439" y="8096"/>
                    <a:pt x="5533" y="28099"/>
                    <a:pt x="934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63" name="Freeform: Shape 3362">
              <a:extLst>
                <a:ext uri="{FF2B5EF4-FFF2-40B4-BE49-F238E27FC236}">
                  <a16:creationId xmlns:a16="http://schemas.microsoft.com/office/drawing/2014/main" xmlns="" id="{BBB19F57-3044-470B-AB0B-71F5CD3228FE}"/>
                </a:ext>
              </a:extLst>
            </p:cNvPr>
            <p:cNvSpPr/>
            <p:nvPr/>
          </p:nvSpPr>
          <p:spPr>
            <a:xfrm>
              <a:off x="7309961" y="24303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9049"/>
                    <a:pt x="7144" y="1190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64" name="Freeform: Shape 3363">
              <a:extLst>
                <a:ext uri="{FF2B5EF4-FFF2-40B4-BE49-F238E27FC236}">
                  <a16:creationId xmlns:a16="http://schemas.microsoft.com/office/drawing/2014/main" xmlns="" id="{B851D361-C33E-428D-A90F-7113B8A70873}"/>
                </a:ext>
              </a:extLst>
            </p:cNvPr>
            <p:cNvSpPr/>
            <p:nvPr/>
          </p:nvSpPr>
          <p:spPr>
            <a:xfrm>
              <a:off x="7307508" y="2432124"/>
              <a:ext cx="9525" cy="9525"/>
            </a:xfrm>
            <a:custGeom>
              <a:avLst/>
              <a:gdLst>
                <a:gd name="connsiteX0" fmla="*/ 8644 w 9525"/>
                <a:gd name="connsiteY0" fmla="*/ 7228 h 9525"/>
                <a:gd name="connsiteX1" fmla="*/ 8644 w 9525"/>
                <a:gd name="connsiteY1" fmla="*/ 7228 h 9525"/>
              </a:gdLst>
              <a:ahLst/>
              <a:cxnLst>
                <a:cxn ang="0">
                  <a:pos x="connsiteX0" y="connsiteY0"/>
                </a:cxn>
                <a:cxn ang="0">
                  <a:pos x="connsiteX1" y="connsiteY1"/>
                </a:cxn>
              </a:cxnLst>
              <a:rect l="l" t="t" r="r" b="b"/>
              <a:pathLst>
                <a:path w="9525" h="9525">
                  <a:moveTo>
                    <a:pt x="8644" y="7228"/>
                  </a:moveTo>
                  <a:cubicBezTo>
                    <a:pt x="9597" y="6275"/>
                    <a:pt x="4834" y="13895"/>
                    <a:pt x="8644" y="722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65" name="Freeform: Shape 3364">
              <a:extLst>
                <a:ext uri="{FF2B5EF4-FFF2-40B4-BE49-F238E27FC236}">
                  <a16:creationId xmlns:a16="http://schemas.microsoft.com/office/drawing/2014/main" xmlns="" id="{D36CCD4E-0A1E-49C7-86A8-4EF9F33EFBED}"/>
                </a:ext>
              </a:extLst>
            </p:cNvPr>
            <p:cNvSpPr/>
            <p:nvPr/>
          </p:nvSpPr>
          <p:spPr>
            <a:xfrm>
              <a:off x="7303294" y="2429351"/>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8096" y="7144"/>
                    <a:pt x="7144" y="7144"/>
                  </a:cubicBezTo>
                  <a:lnTo>
                    <a:pt x="9049"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66" name="Freeform: Shape 3365">
              <a:extLst>
                <a:ext uri="{FF2B5EF4-FFF2-40B4-BE49-F238E27FC236}">
                  <a16:creationId xmlns:a16="http://schemas.microsoft.com/office/drawing/2014/main" xmlns="" id="{45CBFE88-0EFC-4936-9101-289F736D46E8}"/>
                </a:ext>
              </a:extLst>
            </p:cNvPr>
            <p:cNvSpPr/>
            <p:nvPr/>
          </p:nvSpPr>
          <p:spPr>
            <a:xfrm>
              <a:off x="7304881" y="2430409"/>
              <a:ext cx="9525" cy="9525"/>
            </a:xfrm>
            <a:custGeom>
              <a:avLst/>
              <a:gdLst>
                <a:gd name="connsiteX0" fmla="*/ 8414 w 9525"/>
                <a:gd name="connsiteY0" fmla="*/ 7990 h 9525"/>
                <a:gd name="connsiteX1" fmla="*/ 8414 w 9525"/>
                <a:gd name="connsiteY1" fmla="*/ 7990 h 9525"/>
              </a:gdLst>
              <a:ahLst/>
              <a:cxnLst>
                <a:cxn ang="0">
                  <a:pos x="connsiteX0" y="connsiteY0"/>
                </a:cxn>
                <a:cxn ang="0">
                  <a:pos x="connsiteX1" y="connsiteY1"/>
                </a:cxn>
              </a:cxnLst>
              <a:rect l="l" t="t" r="r" b="b"/>
              <a:pathLst>
                <a:path w="9525" h="9525">
                  <a:moveTo>
                    <a:pt x="8414" y="7990"/>
                  </a:moveTo>
                  <a:cubicBezTo>
                    <a:pt x="8414" y="7990"/>
                    <a:pt x="5556" y="6085"/>
                    <a:pt x="841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67" name="Freeform: Shape 3366">
              <a:extLst>
                <a:ext uri="{FF2B5EF4-FFF2-40B4-BE49-F238E27FC236}">
                  <a16:creationId xmlns:a16="http://schemas.microsoft.com/office/drawing/2014/main" xmlns="" id="{9A7CBA34-1875-4BDC-A1D3-C52D0EC644C6}"/>
                </a:ext>
              </a:extLst>
            </p:cNvPr>
            <p:cNvSpPr/>
            <p:nvPr/>
          </p:nvSpPr>
          <p:spPr>
            <a:xfrm>
              <a:off x="7307210" y="2426709"/>
              <a:ext cx="9525" cy="19050"/>
            </a:xfrm>
            <a:custGeom>
              <a:avLst/>
              <a:gdLst>
                <a:gd name="connsiteX0" fmla="*/ 7990 w 9525"/>
                <a:gd name="connsiteY0" fmla="*/ 12643 h 19050"/>
                <a:gd name="connsiteX1" fmla="*/ 7990 w 9525"/>
                <a:gd name="connsiteY1" fmla="*/ 12643 h 19050"/>
              </a:gdLst>
              <a:ahLst/>
              <a:cxnLst>
                <a:cxn ang="0">
                  <a:pos x="connsiteX0" y="connsiteY0"/>
                </a:cxn>
                <a:cxn ang="0">
                  <a:pos x="connsiteX1" y="connsiteY1"/>
                </a:cxn>
              </a:cxnLst>
              <a:rect l="l" t="t" r="r" b="b"/>
              <a:pathLst>
                <a:path w="9525" h="19050">
                  <a:moveTo>
                    <a:pt x="7990" y="12643"/>
                  </a:moveTo>
                  <a:cubicBezTo>
                    <a:pt x="7990" y="3118"/>
                    <a:pt x="6085" y="7881"/>
                    <a:pt x="7990" y="126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68" name="Freeform: Shape 3367">
              <a:extLst>
                <a:ext uri="{FF2B5EF4-FFF2-40B4-BE49-F238E27FC236}">
                  <a16:creationId xmlns:a16="http://schemas.microsoft.com/office/drawing/2014/main" xmlns="" id="{37B3BADB-ACAD-4160-84EB-D5E3E6607750}"/>
                </a:ext>
              </a:extLst>
            </p:cNvPr>
            <p:cNvSpPr/>
            <p:nvPr/>
          </p:nvSpPr>
          <p:spPr>
            <a:xfrm>
              <a:off x="7356486" y="2514123"/>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10954"/>
                    <a:pt x="7291" y="8096"/>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69" name="Freeform: Shape 3368">
              <a:extLst>
                <a:ext uri="{FF2B5EF4-FFF2-40B4-BE49-F238E27FC236}">
                  <a16:creationId xmlns:a16="http://schemas.microsoft.com/office/drawing/2014/main" xmlns="" id="{A93683B1-3CD5-434B-8370-8AF54B7C667E}"/>
                </a:ext>
              </a:extLst>
            </p:cNvPr>
            <p:cNvSpPr/>
            <p:nvPr/>
          </p:nvSpPr>
          <p:spPr>
            <a:xfrm>
              <a:off x="7349014" y="2511266"/>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8096"/>
                    <a:pt x="7144" y="9049"/>
                  </a:cubicBezTo>
                  <a:cubicBezTo>
                    <a:pt x="8096" y="8096"/>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70" name="Freeform: Shape 3369">
              <a:extLst>
                <a:ext uri="{FF2B5EF4-FFF2-40B4-BE49-F238E27FC236}">
                  <a16:creationId xmlns:a16="http://schemas.microsoft.com/office/drawing/2014/main" xmlns="" id="{72613D70-8AA0-4213-99A5-8761DDAC47DE}"/>
                </a:ext>
              </a:extLst>
            </p:cNvPr>
            <p:cNvSpPr/>
            <p:nvPr/>
          </p:nvSpPr>
          <p:spPr>
            <a:xfrm>
              <a:off x="7342751" y="2515142"/>
              <a:ext cx="9525" cy="28575"/>
            </a:xfrm>
            <a:custGeom>
              <a:avLst/>
              <a:gdLst>
                <a:gd name="connsiteX0" fmla="*/ 8644 w 9525"/>
                <a:gd name="connsiteY0" fmla="*/ 24223 h 28575"/>
                <a:gd name="connsiteX1" fmla="*/ 8644 w 9525"/>
                <a:gd name="connsiteY1" fmla="*/ 24223 h 28575"/>
              </a:gdLst>
              <a:ahLst/>
              <a:cxnLst>
                <a:cxn ang="0">
                  <a:pos x="connsiteX0" y="connsiteY0"/>
                </a:cxn>
                <a:cxn ang="0">
                  <a:pos x="connsiteX1" y="connsiteY1"/>
                </a:cxn>
              </a:cxnLst>
              <a:rect l="l" t="t" r="r" b="b"/>
              <a:pathLst>
                <a:path w="9525" h="28575">
                  <a:moveTo>
                    <a:pt x="8644" y="24223"/>
                  </a:moveTo>
                  <a:cubicBezTo>
                    <a:pt x="4834" y="16603"/>
                    <a:pt x="9597" y="-10067"/>
                    <a:pt x="8644" y="2422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71" name="Freeform: Shape 3370">
              <a:extLst>
                <a:ext uri="{FF2B5EF4-FFF2-40B4-BE49-F238E27FC236}">
                  <a16:creationId xmlns:a16="http://schemas.microsoft.com/office/drawing/2014/main" xmlns="" id="{8A3ADF2A-761D-4EA3-9783-63C01E0F9709}"/>
                </a:ext>
              </a:extLst>
            </p:cNvPr>
            <p:cNvSpPr/>
            <p:nvPr/>
          </p:nvSpPr>
          <p:spPr>
            <a:xfrm>
              <a:off x="7347109" y="2538233"/>
              <a:ext cx="9525" cy="9525"/>
            </a:xfrm>
            <a:custGeom>
              <a:avLst/>
              <a:gdLst>
                <a:gd name="connsiteX0" fmla="*/ 7144 w 9525"/>
                <a:gd name="connsiteY0" fmla="*/ 8751 h 9525"/>
                <a:gd name="connsiteX1" fmla="*/ 8096 w 9525"/>
                <a:gd name="connsiteY1" fmla="*/ 7799 h 9525"/>
                <a:gd name="connsiteX2" fmla="*/ 7144 w 9525"/>
                <a:gd name="connsiteY2" fmla="*/ 8751 h 9525"/>
              </a:gdLst>
              <a:ahLst/>
              <a:cxnLst>
                <a:cxn ang="0">
                  <a:pos x="connsiteX0" y="connsiteY0"/>
                </a:cxn>
                <a:cxn ang="0">
                  <a:pos x="connsiteX1" y="connsiteY1"/>
                </a:cxn>
                <a:cxn ang="0">
                  <a:pos x="connsiteX2" y="connsiteY2"/>
                </a:cxn>
              </a:cxnLst>
              <a:rect l="l" t="t" r="r" b="b"/>
              <a:pathLst>
                <a:path w="9525" h="9525">
                  <a:moveTo>
                    <a:pt x="7144" y="8751"/>
                  </a:moveTo>
                  <a:cubicBezTo>
                    <a:pt x="8096" y="8751"/>
                    <a:pt x="8096" y="8751"/>
                    <a:pt x="8096" y="7799"/>
                  </a:cubicBezTo>
                  <a:cubicBezTo>
                    <a:pt x="8096" y="5894"/>
                    <a:pt x="7144" y="8751"/>
                    <a:pt x="7144" y="875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72" name="Freeform: Shape 3371">
              <a:extLst>
                <a:ext uri="{FF2B5EF4-FFF2-40B4-BE49-F238E27FC236}">
                  <a16:creationId xmlns:a16="http://schemas.microsoft.com/office/drawing/2014/main" xmlns="" id="{FE20710F-8119-46D6-8ACB-CD7D82C84F51}"/>
                </a:ext>
              </a:extLst>
            </p:cNvPr>
            <p:cNvSpPr/>
            <p:nvPr/>
          </p:nvSpPr>
          <p:spPr>
            <a:xfrm>
              <a:off x="7329540" y="248459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5716"/>
                    <a:pt x="7567" y="10001"/>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73" name="Freeform: Shape 3372">
              <a:extLst>
                <a:ext uri="{FF2B5EF4-FFF2-40B4-BE49-F238E27FC236}">
                  <a16:creationId xmlns:a16="http://schemas.microsoft.com/office/drawing/2014/main" xmlns="" id="{ADE17382-60B7-4D59-BD43-9CF03FBB0ED4}"/>
                </a:ext>
              </a:extLst>
            </p:cNvPr>
            <p:cNvSpPr/>
            <p:nvPr/>
          </p:nvSpPr>
          <p:spPr>
            <a:xfrm>
              <a:off x="7331154" y="248745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8096"/>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74" name="Freeform: Shape 3373">
              <a:extLst>
                <a:ext uri="{FF2B5EF4-FFF2-40B4-BE49-F238E27FC236}">
                  <a16:creationId xmlns:a16="http://schemas.microsoft.com/office/drawing/2014/main" xmlns="" id="{DF80959D-2545-4E6B-8CAF-81D6621D5951}"/>
                </a:ext>
              </a:extLst>
            </p:cNvPr>
            <p:cNvSpPr/>
            <p:nvPr/>
          </p:nvSpPr>
          <p:spPr>
            <a:xfrm>
              <a:off x="7329964" y="24845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75" name="Freeform: Shape 3374">
              <a:extLst>
                <a:ext uri="{FF2B5EF4-FFF2-40B4-BE49-F238E27FC236}">
                  <a16:creationId xmlns:a16="http://schemas.microsoft.com/office/drawing/2014/main" xmlns="" id="{8DEB89A2-7D4D-4CC0-9B2D-E3489EB5C05F}"/>
                </a:ext>
              </a:extLst>
            </p:cNvPr>
            <p:cNvSpPr/>
            <p:nvPr/>
          </p:nvSpPr>
          <p:spPr>
            <a:xfrm>
              <a:off x="7299484" y="2427298"/>
              <a:ext cx="9525" cy="9525"/>
            </a:xfrm>
            <a:custGeom>
              <a:avLst/>
              <a:gdLst>
                <a:gd name="connsiteX0" fmla="*/ 8096 w 9525"/>
                <a:gd name="connsiteY0" fmla="*/ 8244 h 9525"/>
                <a:gd name="connsiteX1" fmla="*/ 7144 w 9525"/>
                <a:gd name="connsiteY1" fmla="*/ 8244 h 9525"/>
                <a:gd name="connsiteX2" fmla="*/ 8096 w 9525"/>
                <a:gd name="connsiteY2" fmla="*/ 8244 h 9525"/>
              </a:gdLst>
              <a:ahLst/>
              <a:cxnLst>
                <a:cxn ang="0">
                  <a:pos x="connsiteX0" y="connsiteY0"/>
                </a:cxn>
                <a:cxn ang="0">
                  <a:pos x="connsiteX1" y="connsiteY1"/>
                </a:cxn>
                <a:cxn ang="0">
                  <a:pos x="connsiteX2" y="connsiteY2"/>
                </a:cxn>
              </a:cxnLst>
              <a:rect l="l" t="t" r="r" b="b"/>
              <a:pathLst>
                <a:path w="9525" h="9525">
                  <a:moveTo>
                    <a:pt x="8096" y="8244"/>
                  </a:moveTo>
                  <a:cubicBezTo>
                    <a:pt x="8096" y="6339"/>
                    <a:pt x="7144" y="7291"/>
                    <a:pt x="7144" y="8244"/>
                  </a:cubicBezTo>
                  <a:cubicBezTo>
                    <a:pt x="7144" y="8244"/>
                    <a:pt x="7144" y="9196"/>
                    <a:pt x="8096"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76" name="Freeform: Shape 3375">
              <a:extLst>
                <a:ext uri="{FF2B5EF4-FFF2-40B4-BE49-F238E27FC236}">
                  <a16:creationId xmlns:a16="http://schemas.microsoft.com/office/drawing/2014/main" xmlns="" id="{DA390284-7E12-49A7-BC50-71592A198341}"/>
                </a:ext>
              </a:extLst>
            </p:cNvPr>
            <p:cNvSpPr/>
            <p:nvPr/>
          </p:nvSpPr>
          <p:spPr>
            <a:xfrm>
              <a:off x="7265194" y="2435066"/>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lnTo>
                    <a:pt x="7144" y="7144"/>
                  </a:lnTo>
                  <a:cubicBezTo>
                    <a:pt x="8096" y="8096"/>
                    <a:pt x="8096" y="8096"/>
                    <a:pt x="8096"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77" name="Freeform: Shape 3376">
              <a:extLst>
                <a:ext uri="{FF2B5EF4-FFF2-40B4-BE49-F238E27FC236}">
                  <a16:creationId xmlns:a16="http://schemas.microsoft.com/office/drawing/2014/main" xmlns="" id="{B3CA9A45-25FB-4F8B-ACEB-91DB5D00D678}"/>
                </a:ext>
              </a:extLst>
            </p:cNvPr>
            <p:cNvSpPr/>
            <p:nvPr/>
          </p:nvSpPr>
          <p:spPr>
            <a:xfrm>
              <a:off x="7253764" y="249126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8096"/>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78" name="Freeform: Shape 3377">
              <a:extLst>
                <a:ext uri="{FF2B5EF4-FFF2-40B4-BE49-F238E27FC236}">
                  <a16:creationId xmlns:a16="http://schemas.microsoft.com/office/drawing/2014/main" xmlns="" id="{3A9AE62B-7F06-42A4-B5D0-86D5E50B046E}"/>
                </a:ext>
              </a:extLst>
            </p:cNvPr>
            <p:cNvSpPr/>
            <p:nvPr/>
          </p:nvSpPr>
          <p:spPr>
            <a:xfrm>
              <a:off x="7253049" y="2492216"/>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10001"/>
                    <a:pt x="6906" y="10001"/>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79" name="Freeform: Shape 3378">
              <a:extLst>
                <a:ext uri="{FF2B5EF4-FFF2-40B4-BE49-F238E27FC236}">
                  <a16:creationId xmlns:a16="http://schemas.microsoft.com/office/drawing/2014/main" xmlns="" id="{D1BB5C58-6CB0-4C6A-9C9E-AF46F1E878FF}"/>
                </a:ext>
              </a:extLst>
            </p:cNvPr>
            <p:cNvSpPr/>
            <p:nvPr/>
          </p:nvSpPr>
          <p:spPr>
            <a:xfrm>
              <a:off x="6925021" y="1983471"/>
              <a:ext cx="9525" cy="9525"/>
            </a:xfrm>
            <a:custGeom>
              <a:avLst/>
              <a:gdLst>
                <a:gd name="connsiteX0" fmla="*/ 8227 w 9525"/>
                <a:gd name="connsiteY0" fmla="*/ 7253 h 9525"/>
                <a:gd name="connsiteX1" fmla="*/ 8227 w 9525"/>
                <a:gd name="connsiteY1" fmla="*/ 7253 h 9525"/>
              </a:gdLst>
              <a:ahLst/>
              <a:cxnLst>
                <a:cxn ang="0">
                  <a:pos x="connsiteX0" y="connsiteY0"/>
                </a:cxn>
                <a:cxn ang="0">
                  <a:pos x="connsiteX1" y="connsiteY1"/>
                </a:cxn>
              </a:cxnLst>
              <a:rect l="l" t="t" r="r" b="b"/>
              <a:pathLst>
                <a:path w="9525" h="9525">
                  <a:moveTo>
                    <a:pt x="8227" y="7253"/>
                  </a:moveTo>
                  <a:cubicBezTo>
                    <a:pt x="9179" y="6301"/>
                    <a:pt x="5369" y="12016"/>
                    <a:pt x="8227" y="72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80" name="Freeform: Shape 3379">
              <a:extLst>
                <a:ext uri="{FF2B5EF4-FFF2-40B4-BE49-F238E27FC236}">
                  <a16:creationId xmlns:a16="http://schemas.microsoft.com/office/drawing/2014/main" xmlns="" id="{41B9E493-4601-4DAF-BD68-88F957CACA5E}"/>
                </a:ext>
              </a:extLst>
            </p:cNvPr>
            <p:cNvSpPr/>
            <p:nvPr/>
          </p:nvSpPr>
          <p:spPr>
            <a:xfrm>
              <a:off x="6918484" y="1975008"/>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8574" y="26194"/>
                    <a:pt x="10001" y="1190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81" name="Freeform: Shape 3380">
              <a:extLst>
                <a:ext uri="{FF2B5EF4-FFF2-40B4-BE49-F238E27FC236}">
                  <a16:creationId xmlns:a16="http://schemas.microsoft.com/office/drawing/2014/main" xmlns="" id="{BD8B915E-A7F6-4446-901F-5EF8D378389D}"/>
                </a:ext>
              </a:extLst>
            </p:cNvPr>
            <p:cNvSpPr/>
            <p:nvPr/>
          </p:nvSpPr>
          <p:spPr>
            <a:xfrm>
              <a:off x="6919436" y="1979771"/>
              <a:ext cx="9525" cy="9525"/>
            </a:xfrm>
            <a:custGeom>
              <a:avLst/>
              <a:gdLst>
                <a:gd name="connsiteX0" fmla="*/ 8096 w 9525"/>
                <a:gd name="connsiteY0" fmla="*/ 10954 h 9525"/>
                <a:gd name="connsiteX1" fmla="*/ 7144 w 9525"/>
                <a:gd name="connsiteY1" fmla="*/ 7144 h 9525"/>
                <a:gd name="connsiteX2" fmla="*/ 8096 w 9525"/>
                <a:gd name="connsiteY2" fmla="*/ 10954 h 9525"/>
              </a:gdLst>
              <a:ahLst/>
              <a:cxnLst>
                <a:cxn ang="0">
                  <a:pos x="connsiteX0" y="connsiteY0"/>
                </a:cxn>
                <a:cxn ang="0">
                  <a:pos x="connsiteX1" y="connsiteY1"/>
                </a:cxn>
                <a:cxn ang="0">
                  <a:pos x="connsiteX2" y="connsiteY2"/>
                </a:cxn>
              </a:cxnLst>
              <a:rect l="l" t="t" r="r" b="b"/>
              <a:pathLst>
                <a:path w="9525" h="9525">
                  <a:moveTo>
                    <a:pt x="8096" y="10954"/>
                  </a:moveTo>
                  <a:cubicBezTo>
                    <a:pt x="8096" y="9049"/>
                    <a:pt x="7144" y="8096"/>
                    <a:pt x="7144" y="7144"/>
                  </a:cubicBezTo>
                  <a:cubicBezTo>
                    <a:pt x="7144" y="8096"/>
                    <a:pt x="7144" y="10001"/>
                    <a:pt x="8096"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82" name="Freeform: Shape 3381">
              <a:extLst>
                <a:ext uri="{FF2B5EF4-FFF2-40B4-BE49-F238E27FC236}">
                  <a16:creationId xmlns:a16="http://schemas.microsoft.com/office/drawing/2014/main" xmlns="" id="{42236E67-79D4-4DBE-85D2-6FC9E2DA463F}"/>
                </a:ext>
              </a:extLst>
            </p:cNvPr>
            <p:cNvSpPr/>
            <p:nvPr/>
          </p:nvSpPr>
          <p:spPr>
            <a:xfrm>
              <a:off x="6918166" y="1984533"/>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5556" y="7144"/>
                    <a:pt x="8414" y="7144"/>
                    <a:pt x="84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83" name="Freeform: Shape 3382">
              <a:extLst>
                <a:ext uri="{FF2B5EF4-FFF2-40B4-BE49-F238E27FC236}">
                  <a16:creationId xmlns:a16="http://schemas.microsoft.com/office/drawing/2014/main" xmlns="" id="{392438F3-97BB-410C-AC6C-FDE961EC77A5}"/>
                </a:ext>
              </a:extLst>
            </p:cNvPr>
            <p:cNvSpPr/>
            <p:nvPr/>
          </p:nvSpPr>
          <p:spPr>
            <a:xfrm>
              <a:off x="6916579" y="19864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84" name="Freeform: Shape 3383">
              <a:extLst>
                <a:ext uri="{FF2B5EF4-FFF2-40B4-BE49-F238E27FC236}">
                  <a16:creationId xmlns:a16="http://schemas.microsoft.com/office/drawing/2014/main" xmlns="" id="{95095D5B-A38F-4E9F-ADFD-E67674ED7738}"/>
                </a:ext>
              </a:extLst>
            </p:cNvPr>
            <p:cNvSpPr/>
            <p:nvPr/>
          </p:nvSpPr>
          <p:spPr>
            <a:xfrm>
              <a:off x="6913332" y="1977218"/>
              <a:ext cx="9525" cy="19050"/>
            </a:xfrm>
            <a:custGeom>
              <a:avLst/>
              <a:gdLst>
                <a:gd name="connsiteX0" fmla="*/ 8485 w 9525"/>
                <a:gd name="connsiteY0" fmla="*/ 17316 h 19050"/>
                <a:gd name="connsiteX1" fmla="*/ 8485 w 9525"/>
                <a:gd name="connsiteY1" fmla="*/ 17316 h 19050"/>
              </a:gdLst>
              <a:ahLst/>
              <a:cxnLst>
                <a:cxn ang="0">
                  <a:pos x="connsiteX0" y="connsiteY0"/>
                </a:cxn>
                <a:cxn ang="0">
                  <a:pos x="connsiteX1" y="connsiteY1"/>
                </a:cxn>
              </a:cxnLst>
              <a:rect l="l" t="t" r="r" b="b"/>
              <a:pathLst>
                <a:path w="9525" h="19050">
                  <a:moveTo>
                    <a:pt x="8485" y="17316"/>
                  </a:moveTo>
                  <a:cubicBezTo>
                    <a:pt x="10390" y="19221"/>
                    <a:pt x="4675" y="-6496"/>
                    <a:pt x="8485" y="1731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85" name="Freeform: Shape 3384">
              <a:extLst>
                <a:ext uri="{FF2B5EF4-FFF2-40B4-BE49-F238E27FC236}">
                  <a16:creationId xmlns:a16="http://schemas.microsoft.com/office/drawing/2014/main" xmlns="" id="{16329EFB-3786-4840-8D0B-4709E0DC399C}"/>
                </a:ext>
              </a:extLst>
            </p:cNvPr>
            <p:cNvSpPr/>
            <p:nvPr/>
          </p:nvSpPr>
          <p:spPr>
            <a:xfrm>
              <a:off x="6916579" y="1985338"/>
              <a:ext cx="9525" cy="9525"/>
            </a:xfrm>
            <a:custGeom>
              <a:avLst/>
              <a:gdLst>
                <a:gd name="connsiteX0" fmla="*/ 7144 w 9525"/>
                <a:gd name="connsiteY0" fmla="*/ 8244 h 9525"/>
                <a:gd name="connsiteX1" fmla="*/ 7144 w 9525"/>
                <a:gd name="connsiteY1" fmla="*/ 8244 h 9525"/>
                <a:gd name="connsiteX2" fmla="*/ 7144 w 9525"/>
                <a:gd name="connsiteY2" fmla="*/ 8244 h 9525"/>
              </a:gdLst>
              <a:ahLst/>
              <a:cxnLst>
                <a:cxn ang="0">
                  <a:pos x="connsiteX0" y="connsiteY0"/>
                </a:cxn>
                <a:cxn ang="0">
                  <a:pos x="connsiteX1" y="connsiteY1"/>
                </a:cxn>
                <a:cxn ang="0">
                  <a:pos x="connsiteX2" y="connsiteY2"/>
                </a:cxn>
              </a:cxnLst>
              <a:rect l="l" t="t" r="r" b="b"/>
              <a:pathLst>
                <a:path w="9525" h="9525">
                  <a:moveTo>
                    <a:pt x="7144" y="8244"/>
                  </a:moveTo>
                  <a:cubicBezTo>
                    <a:pt x="7144" y="7291"/>
                    <a:pt x="7144" y="7291"/>
                    <a:pt x="7144" y="8244"/>
                  </a:cubicBezTo>
                  <a:cubicBezTo>
                    <a:pt x="7144" y="6339"/>
                    <a:pt x="7144" y="7291"/>
                    <a:pt x="7144"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86" name="Freeform: Shape 3385">
              <a:extLst>
                <a:ext uri="{FF2B5EF4-FFF2-40B4-BE49-F238E27FC236}">
                  <a16:creationId xmlns:a16="http://schemas.microsoft.com/office/drawing/2014/main" xmlns="" id="{A1F5C198-5C22-41DB-9C6D-C47BED7DDB2D}"/>
                </a:ext>
              </a:extLst>
            </p:cNvPr>
            <p:cNvSpPr/>
            <p:nvPr/>
          </p:nvSpPr>
          <p:spPr>
            <a:xfrm>
              <a:off x="6917637" y="1982721"/>
              <a:ext cx="9525" cy="9525"/>
            </a:xfrm>
            <a:custGeom>
              <a:avLst/>
              <a:gdLst>
                <a:gd name="connsiteX0" fmla="*/ 7990 w 9525"/>
                <a:gd name="connsiteY0" fmla="*/ 9909 h 9525"/>
                <a:gd name="connsiteX1" fmla="*/ 7990 w 9525"/>
                <a:gd name="connsiteY1" fmla="*/ 9909 h 9525"/>
              </a:gdLst>
              <a:ahLst/>
              <a:cxnLst>
                <a:cxn ang="0">
                  <a:pos x="connsiteX0" y="connsiteY0"/>
                </a:cxn>
                <a:cxn ang="0">
                  <a:pos x="connsiteX1" y="connsiteY1"/>
                </a:cxn>
              </a:cxnLst>
              <a:rect l="l" t="t" r="r" b="b"/>
              <a:pathLst>
                <a:path w="9525" h="9525">
                  <a:moveTo>
                    <a:pt x="7990" y="9909"/>
                  </a:moveTo>
                  <a:cubicBezTo>
                    <a:pt x="7990" y="8956"/>
                    <a:pt x="6085" y="4194"/>
                    <a:pt x="7990" y="990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87" name="Freeform: Shape 3386">
              <a:extLst>
                <a:ext uri="{FF2B5EF4-FFF2-40B4-BE49-F238E27FC236}">
                  <a16:creationId xmlns:a16="http://schemas.microsoft.com/office/drawing/2014/main" xmlns="" id="{541A8B03-B434-4631-971E-274954D5C487}"/>
                </a:ext>
              </a:extLst>
            </p:cNvPr>
            <p:cNvSpPr/>
            <p:nvPr/>
          </p:nvSpPr>
          <p:spPr>
            <a:xfrm>
              <a:off x="6906865" y="1981421"/>
              <a:ext cx="19050" cy="19050"/>
            </a:xfrm>
            <a:custGeom>
              <a:avLst/>
              <a:gdLst>
                <a:gd name="connsiteX0" fmla="*/ 13047 w 19050"/>
                <a:gd name="connsiteY0" fmla="*/ 15018 h 19050"/>
                <a:gd name="connsiteX1" fmla="*/ 13047 w 19050"/>
                <a:gd name="connsiteY1" fmla="*/ 15018 h 19050"/>
              </a:gdLst>
              <a:ahLst/>
              <a:cxnLst>
                <a:cxn ang="0">
                  <a:pos x="connsiteX0" y="connsiteY0"/>
                </a:cxn>
                <a:cxn ang="0">
                  <a:pos x="connsiteX1" y="connsiteY1"/>
                </a:cxn>
              </a:cxnLst>
              <a:rect l="l" t="t" r="r" b="b"/>
              <a:pathLst>
                <a:path w="19050" h="19050">
                  <a:moveTo>
                    <a:pt x="13047" y="15018"/>
                  </a:moveTo>
                  <a:cubicBezTo>
                    <a:pt x="8285" y="5493"/>
                    <a:pt x="2570" y="3588"/>
                    <a:pt x="13047" y="1501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88" name="Freeform: Shape 3387">
              <a:extLst>
                <a:ext uri="{FF2B5EF4-FFF2-40B4-BE49-F238E27FC236}">
                  <a16:creationId xmlns:a16="http://schemas.microsoft.com/office/drawing/2014/main" xmlns="" id="{C25F5B34-4397-4AA9-97D4-AF0E7FBC4AAC}"/>
                </a:ext>
              </a:extLst>
            </p:cNvPr>
            <p:cNvSpPr/>
            <p:nvPr/>
          </p:nvSpPr>
          <p:spPr>
            <a:xfrm>
              <a:off x="6903244" y="197786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8096"/>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89" name="Freeform: Shape 3388">
              <a:extLst>
                <a:ext uri="{FF2B5EF4-FFF2-40B4-BE49-F238E27FC236}">
                  <a16:creationId xmlns:a16="http://schemas.microsoft.com/office/drawing/2014/main" xmlns="" id="{8056466A-42BE-4CC4-9EA5-8ADEABCE997F}"/>
                </a:ext>
              </a:extLst>
            </p:cNvPr>
            <p:cNvSpPr/>
            <p:nvPr/>
          </p:nvSpPr>
          <p:spPr>
            <a:xfrm>
              <a:off x="6901890" y="1982374"/>
              <a:ext cx="9525" cy="19050"/>
            </a:xfrm>
            <a:custGeom>
              <a:avLst/>
              <a:gdLst>
                <a:gd name="connsiteX0" fmla="*/ 7544 w 9525"/>
                <a:gd name="connsiteY0" fmla="*/ 15018 h 19050"/>
                <a:gd name="connsiteX1" fmla="*/ 7544 w 9525"/>
                <a:gd name="connsiteY1" fmla="*/ 15018 h 19050"/>
              </a:gdLst>
              <a:ahLst/>
              <a:cxnLst>
                <a:cxn ang="0">
                  <a:pos x="connsiteX0" y="connsiteY0"/>
                </a:cxn>
                <a:cxn ang="0">
                  <a:pos x="connsiteX1" y="connsiteY1"/>
                </a:cxn>
              </a:cxnLst>
              <a:rect l="l" t="t" r="r" b="b"/>
              <a:pathLst>
                <a:path w="9525" h="19050">
                  <a:moveTo>
                    <a:pt x="7544" y="15018"/>
                  </a:moveTo>
                  <a:cubicBezTo>
                    <a:pt x="11354" y="5493"/>
                    <a:pt x="5640" y="3588"/>
                    <a:pt x="7544" y="1501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90" name="Freeform: Shape 3389">
              <a:extLst>
                <a:ext uri="{FF2B5EF4-FFF2-40B4-BE49-F238E27FC236}">
                  <a16:creationId xmlns:a16="http://schemas.microsoft.com/office/drawing/2014/main" xmlns="" id="{3476E5E7-5338-46D0-9F89-9AE101171091}"/>
                </a:ext>
              </a:extLst>
            </p:cNvPr>
            <p:cNvSpPr/>
            <p:nvPr/>
          </p:nvSpPr>
          <p:spPr>
            <a:xfrm>
              <a:off x="6896729" y="1982926"/>
              <a:ext cx="9525" cy="9525"/>
            </a:xfrm>
            <a:custGeom>
              <a:avLst/>
              <a:gdLst>
                <a:gd name="connsiteX0" fmla="*/ 8896 w 9525"/>
                <a:gd name="connsiteY0" fmla="*/ 8751 h 9525"/>
                <a:gd name="connsiteX1" fmla="*/ 8896 w 9525"/>
                <a:gd name="connsiteY1" fmla="*/ 8751 h 9525"/>
              </a:gdLst>
              <a:ahLst/>
              <a:cxnLst>
                <a:cxn ang="0">
                  <a:pos x="connsiteX0" y="connsiteY0"/>
                </a:cxn>
                <a:cxn ang="0">
                  <a:pos x="connsiteX1" y="connsiteY1"/>
                </a:cxn>
              </a:cxnLst>
              <a:rect l="l" t="t" r="r" b="b"/>
              <a:pathLst>
                <a:path w="9525" h="9525">
                  <a:moveTo>
                    <a:pt x="8896" y="8751"/>
                  </a:moveTo>
                  <a:cubicBezTo>
                    <a:pt x="4133" y="3989"/>
                    <a:pt x="10801" y="11608"/>
                    <a:pt x="8896" y="875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91" name="Freeform: Shape 3390">
              <a:extLst>
                <a:ext uri="{FF2B5EF4-FFF2-40B4-BE49-F238E27FC236}">
                  <a16:creationId xmlns:a16="http://schemas.microsoft.com/office/drawing/2014/main" xmlns="" id="{9B933B12-D04A-4DE4-9072-7D8357776FB2}"/>
                </a:ext>
              </a:extLst>
            </p:cNvPr>
            <p:cNvSpPr/>
            <p:nvPr/>
          </p:nvSpPr>
          <p:spPr>
            <a:xfrm>
              <a:off x="6895088" y="1987602"/>
              <a:ext cx="19050" cy="19050"/>
            </a:xfrm>
            <a:custGeom>
              <a:avLst/>
              <a:gdLst>
                <a:gd name="connsiteX0" fmla="*/ 12442 w 19050"/>
                <a:gd name="connsiteY0" fmla="*/ 12647 h 19050"/>
                <a:gd name="connsiteX1" fmla="*/ 12442 w 19050"/>
                <a:gd name="connsiteY1" fmla="*/ 12647 h 19050"/>
              </a:gdLst>
              <a:ahLst/>
              <a:cxnLst>
                <a:cxn ang="0">
                  <a:pos x="connsiteX0" y="connsiteY0"/>
                </a:cxn>
                <a:cxn ang="0">
                  <a:pos x="connsiteX1" y="connsiteY1"/>
                </a:cxn>
              </a:cxnLst>
              <a:rect l="l" t="t" r="r" b="b"/>
              <a:pathLst>
                <a:path w="19050" h="19050">
                  <a:moveTo>
                    <a:pt x="12442" y="12647"/>
                  </a:moveTo>
                  <a:cubicBezTo>
                    <a:pt x="1012" y="265"/>
                    <a:pt x="11490" y="12647"/>
                    <a:pt x="12442" y="126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92" name="Freeform: Shape 3391">
              <a:extLst>
                <a:ext uri="{FF2B5EF4-FFF2-40B4-BE49-F238E27FC236}">
                  <a16:creationId xmlns:a16="http://schemas.microsoft.com/office/drawing/2014/main" xmlns="" id="{260C13C9-AB89-4251-8235-4378F6B6CD13}"/>
                </a:ext>
              </a:extLst>
            </p:cNvPr>
            <p:cNvSpPr/>
            <p:nvPr/>
          </p:nvSpPr>
          <p:spPr>
            <a:xfrm>
              <a:off x="6901339" y="1991201"/>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8096"/>
                    <a:pt x="7144" y="7144"/>
                  </a:cubicBezTo>
                  <a:cubicBezTo>
                    <a:pt x="8096" y="8096"/>
                    <a:pt x="9049" y="9049"/>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93" name="Freeform: Shape 3392">
              <a:extLst>
                <a:ext uri="{FF2B5EF4-FFF2-40B4-BE49-F238E27FC236}">
                  <a16:creationId xmlns:a16="http://schemas.microsoft.com/office/drawing/2014/main" xmlns="" id="{BB1BD15F-94D6-4BFD-B750-B1234DCC30B4}"/>
                </a:ext>
              </a:extLst>
            </p:cNvPr>
            <p:cNvSpPr/>
            <p:nvPr/>
          </p:nvSpPr>
          <p:spPr>
            <a:xfrm>
              <a:off x="6891814" y="19892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94" name="Freeform: Shape 3393">
              <a:extLst>
                <a:ext uri="{FF2B5EF4-FFF2-40B4-BE49-F238E27FC236}">
                  <a16:creationId xmlns:a16="http://schemas.microsoft.com/office/drawing/2014/main" xmlns="" id="{617994AC-9DF7-49BB-81A1-37F281B57334}"/>
                </a:ext>
              </a:extLst>
            </p:cNvPr>
            <p:cNvSpPr/>
            <p:nvPr/>
          </p:nvSpPr>
          <p:spPr>
            <a:xfrm>
              <a:off x="6896301" y="1994058"/>
              <a:ext cx="9525" cy="9525"/>
            </a:xfrm>
            <a:custGeom>
              <a:avLst/>
              <a:gdLst>
                <a:gd name="connsiteX0" fmla="*/ 7419 w 9525"/>
                <a:gd name="connsiteY0" fmla="*/ 7144 h 9525"/>
                <a:gd name="connsiteX1" fmla="*/ 7419 w 9525"/>
                <a:gd name="connsiteY1" fmla="*/ 7144 h 9525"/>
              </a:gdLst>
              <a:ahLst/>
              <a:cxnLst>
                <a:cxn ang="0">
                  <a:pos x="connsiteX0" y="connsiteY0"/>
                </a:cxn>
                <a:cxn ang="0">
                  <a:pos x="connsiteX1" y="connsiteY1"/>
                </a:cxn>
              </a:cxnLst>
              <a:rect l="l" t="t" r="r" b="b"/>
              <a:pathLst>
                <a:path w="9525" h="9525">
                  <a:moveTo>
                    <a:pt x="7419" y="7144"/>
                  </a:moveTo>
                  <a:cubicBezTo>
                    <a:pt x="6466" y="9049"/>
                    <a:pt x="8371" y="9049"/>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95" name="Freeform: Shape 3394">
              <a:extLst>
                <a:ext uri="{FF2B5EF4-FFF2-40B4-BE49-F238E27FC236}">
                  <a16:creationId xmlns:a16="http://schemas.microsoft.com/office/drawing/2014/main" xmlns="" id="{71CBC088-95F8-4438-BDE8-9846BE00875E}"/>
                </a:ext>
              </a:extLst>
            </p:cNvPr>
            <p:cNvSpPr/>
            <p:nvPr/>
          </p:nvSpPr>
          <p:spPr>
            <a:xfrm>
              <a:off x="6859429" y="1988343"/>
              <a:ext cx="47625" cy="47625"/>
            </a:xfrm>
            <a:custGeom>
              <a:avLst/>
              <a:gdLst>
                <a:gd name="connsiteX0" fmla="*/ 7144 w 47625"/>
                <a:gd name="connsiteY0" fmla="*/ 38576 h 47625"/>
                <a:gd name="connsiteX1" fmla="*/ 36671 w 47625"/>
                <a:gd name="connsiteY1" fmla="*/ 12859 h 47625"/>
                <a:gd name="connsiteX2" fmla="*/ 36671 w 47625"/>
                <a:gd name="connsiteY2" fmla="*/ 7144 h 47625"/>
                <a:gd name="connsiteX3" fmla="*/ 7144 w 47625"/>
                <a:gd name="connsiteY3" fmla="*/ 38576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38576"/>
                  </a:moveTo>
                  <a:cubicBezTo>
                    <a:pt x="23336" y="50959"/>
                    <a:pt x="38576" y="20479"/>
                    <a:pt x="36671" y="12859"/>
                  </a:cubicBezTo>
                  <a:cubicBezTo>
                    <a:pt x="47149" y="26194"/>
                    <a:pt x="38576" y="9049"/>
                    <a:pt x="36671" y="7144"/>
                  </a:cubicBezTo>
                  <a:cubicBezTo>
                    <a:pt x="21431" y="9049"/>
                    <a:pt x="12859" y="36671"/>
                    <a:pt x="7144" y="3857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96" name="Freeform: Shape 3395">
              <a:extLst>
                <a:ext uri="{FF2B5EF4-FFF2-40B4-BE49-F238E27FC236}">
                  <a16:creationId xmlns:a16="http://schemas.microsoft.com/office/drawing/2014/main" xmlns="" id="{ED87BAE5-ABE8-4C58-A960-DF9A77B78A3D}"/>
                </a:ext>
              </a:extLst>
            </p:cNvPr>
            <p:cNvSpPr/>
            <p:nvPr/>
          </p:nvSpPr>
          <p:spPr>
            <a:xfrm>
              <a:off x="6859281" y="2013504"/>
              <a:ext cx="9525" cy="9525"/>
            </a:xfrm>
            <a:custGeom>
              <a:avLst/>
              <a:gdLst>
                <a:gd name="connsiteX0" fmla="*/ 8244 w 9525"/>
                <a:gd name="connsiteY0" fmla="*/ 8653 h 9525"/>
                <a:gd name="connsiteX1" fmla="*/ 8244 w 9525"/>
                <a:gd name="connsiteY1" fmla="*/ 8653 h 9525"/>
              </a:gdLst>
              <a:ahLst/>
              <a:cxnLst>
                <a:cxn ang="0">
                  <a:pos x="connsiteX0" y="connsiteY0"/>
                </a:cxn>
                <a:cxn ang="0">
                  <a:pos x="connsiteX1" y="connsiteY1"/>
                </a:cxn>
              </a:cxnLst>
              <a:rect l="l" t="t" r="r" b="b"/>
              <a:pathLst>
                <a:path w="9525" h="9525">
                  <a:moveTo>
                    <a:pt x="8244" y="8653"/>
                  </a:moveTo>
                  <a:cubicBezTo>
                    <a:pt x="6339" y="5795"/>
                    <a:pt x="7291" y="7700"/>
                    <a:pt x="824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97" name="Freeform: Shape 3396">
              <a:extLst>
                <a:ext uri="{FF2B5EF4-FFF2-40B4-BE49-F238E27FC236}">
                  <a16:creationId xmlns:a16="http://schemas.microsoft.com/office/drawing/2014/main" xmlns="" id="{2121B4C9-FF2B-4678-94B0-F1B2AD24135D}"/>
                </a:ext>
              </a:extLst>
            </p:cNvPr>
            <p:cNvSpPr/>
            <p:nvPr/>
          </p:nvSpPr>
          <p:spPr>
            <a:xfrm>
              <a:off x="6859005" y="201977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98" name="Freeform: Shape 3397">
              <a:extLst>
                <a:ext uri="{FF2B5EF4-FFF2-40B4-BE49-F238E27FC236}">
                  <a16:creationId xmlns:a16="http://schemas.microsoft.com/office/drawing/2014/main" xmlns="" id="{643F4C2C-135D-46CA-97B5-A7B25C769E78}"/>
                </a:ext>
              </a:extLst>
            </p:cNvPr>
            <p:cNvSpPr/>
            <p:nvPr/>
          </p:nvSpPr>
          <p:spPr>
            <a:xfrm>
              <a:off x="6873569" y="2019776"/>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99" name="Freeform: Shape 3398">
              <a:extLst>
                <a:ext uri="{FF2B5EF4-FFF2-40B4-BE49-F238E27FC236}">
                  <a16:creationId xmlns:a16="http://schemas.microsoft.com/office/drawing/2014/main" xmlns="" id="{2EC98D74-998F-4EB7-A843-43355E7754E8}"/>
                </a:ext>
              </a:extLst>
            </p:cNvPr>
            <p:cNvSpPr/>
            <p:nvPr/>
          </p:nvSpPr>
          <p:spPr>
            <a:xfrm>
              <a:off x="6864191" y="2008904"/>
              <a:ext cx="9525" cy="9525"/>
            </a:xfrm>
            <a:custGeom>
              <a:avLst/>
              <a:gdLst>
                <a:gd name="connsiteX0" fmla="*/ 7144 w 9525"/>
                <a:gd name="connsiteY0" fmla="*/ 7538 h 9525"/>
                <a:gd name="connsiteX1" fmla="*/ 10954 w 9525"/>
                <a:gd name="connsiteY1" fmla="*/ 8491 h 9525"/>
                <a:gd name="connsiteX2" fmla="*/ 7144 w 9525"/>
                <a:gd name="connsiteY2" fmla="*/ 7538 h 9525"/>
              </a:gdLst>
              <a:ahLst/>
              <a:cxnLst>
                <a:cxn ang="0">
                  <a:pos x="connsiteX0" y="connsiteY0"/>
                </a:cxn>
                <a:cxn ang="0">
                  <a:pos x="connsiteX1" y="connsiteY1"/>
                </a:cxn>
                <a:cxn ang="0">
                  <a:pos x="connsiteX2" y="connsiteY2"/>
                </a:cxn>
              </a:cxnLst>
              <a:rect l="l" t="t" r="r" b="b"/>
              <a:pathLst>
                <a:path w="9525" h="9525">
                  <a:moveTo>
                    <a:pt x="7144" y="7538"/>
                  </a:moveTo>
                  <a:cubicBezTo>
                    <a:pt x="8096" y="8491"/>
                    <a:pt x="9049" y="8491"/>
                    <a:pt x="10954" y="8491"/>
                  </a:cubicBezTo>
                  <a:cubicBezTo>
                    <a:pt x="9049" y="7538"/>
                    <a:pt x="8096" y="6586"/>
                    <a:pt x="7144" y="753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00" name="Freeform: Shape 3399">
              <a:extLst>
                <a:ext uri="{FF2B5EF4-FFF2-40B4-BE49-F238E27FC236}">
                  <a16:creationId xmlns:a16="http://schemas.microsoft.com/office/drawing/2014/main" xmlns="" id="{DB46A8D2-1AD2-4AA8-BEC0-D91CBFF6AB91}"/>
                </a:ext>
              </a:extLst>
            </p:cNvPr>
            <p:cNvSpPr/>
            <p:nvPr/>
          </p:nvSpPr>
          <p:spPr>
            <a:xfrm>
              <a:off x="6871811" y="2001678"/>
              <a:ext cx="9525" cy="9525"/>
            </a:xfrm>
            <a:custGeom>
              <a:avLst/>
              <a:gdLst>
                <a:gd name="connsiteX0" fmla="*/ 9049 w 9525"/>
                <a:gd name="connsiteY0" fmla="*/ 9049 h 9525"/>
                <a:gd name="connsiteX1" fmla="*/ 7144 w 9525"/>
                <a:gd name="connsiteY1" fmla="*/ 7144 h 9525"/>
                <a:gd name="connsiteX2" fmla="*/ 9049 w 9525"/>
                <a:gd name="connsiteY2" fmla="*/ 9049 h 9525"/>
              </a:gdLst>
              <a:ahLst/>
              <a:cxnLst>
                <a:cxn ang="0">
                  <a:pos x="connsiteX0" y="connsiteY0"/>
                </a:cxn>
                <a:cxn ang="0">
                  <a:pos x="connsiteX1" y="connsiteY1"/>
                </a:cxn>
                <a:cxn ang="0">
                  <a:pos x="connsiteX2" y="connsiteY2"/>
                </a:cxn>
              </a:cxnLst>
              <a:rect l="l" t="t" r="r" b="b"/>
              <a:pathLst>
                <a:path w="9525" h="9525">
                  <a:moveTo>
                    <a:pt x="9049" y="9049"/>
                  </a:moveTo>
                  <a:cubicBezTo>
                    <a:pt x="9049" y="8096"/>
                    <a:pt x="8096" y="8096"/>
                    <a:pt x="7144" y="7144"/>
                  </a:cubicBezTo>
                  <a:cubicBezTo>
                    <a:pt x="7144" y="7144"/>
                    <a:pt x="8096" y="8096"/>
                    <a:pt x="9049"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01" name="Freeform: Shape 3400">
              <a:extLst>
                <a:ext uri="{FF2B5EF4-FFF2-40B4-BE49-F238E27FC236}">
                  <a16:creationId xmlns:a16="http://schemas.microsoft.com/office/drawing/2014/main" xmlns="" id="{EAC63669-8132-4DFD-BD1A-9FC29C638679}"/>
                </a:ext>
              </a:extLst>
            </p:cNvPr>
            <p:cNvSpPr/>
            <p:nvPr/>
          </p:nvSpPr>
          <p:spPr>
            <a:xfrm>
              <a:off x="6858476" y="20159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1285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02" name="Freeform: Shape 3401">
              <a:extLst>
                <a:ext uri="{FF2B5EF4-FFF2-40B4-BE49-F238E27FC236}">
                  <a16:creationId xmlns:a16="http://schemas.microsoft.com/office/drawing/2014/main" xmlns="" id="{183F56FF-1402-4D6F-A0CE-9326F35500EB}"/>
                </a:ext>
              </a:extLst>
            </p:cNvPr>
            <p:cNvSpPr/>
            <p:nvPr/>
          </p:nvSpPr>
          <p:spPr>
            <a:xfrm>
              <a:off x="6852076" y="2021681"/>
              <a:ext cx="28575" cy="38100"/>
            </a:xfrm>
            <a:custGeom>
              <a:avLst/>
              <a:gdLst>
                <a:gd name="connsiteX0" fmla="*/ 11639 w 28575"/>
                <a:gd name="connsiteY0" fmla="*/ 31909 h 38100"/>
                <a:gd name="connsiteX1" fmla="*/ 22117 w 28575"/>
                <a:gd name="connsiteY1" fmla="*/ 18574 h 38100"/>
                <a:gd name="connsiteX2" fmla="*/ 14496 w 28575"/>
                <a:gd name="connsiteY2" fmla="*/ 7144 h 38100"/>
                <a:gd name="connsiteX3" fmla="*/ 12592 w 28575"/>
                <a:gd name="connsiteY3" fmla="*/ 10001 h 38100"/>
                <a:gd name="connsiteX4" fmla="*/ 10686 w 28575"/>
                <a:gd name="connsiteY4" fmla="*/ 10954 h 38100"/>
                <a:gd name="connsiteX5" fmla="*/ 11639 w 28575"/>
                <a:gd name="connsiteY5" fmla="*/ 31909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38100">
                  <a:moveTo>
                    <a:pt x="11639" y="31909"/>
                  </a:moveTo>
                  <a:cubicBezTo>
                    <a:pt x="17354" y="33814"/>
                    <a:pt x="8781" y="12859"/>
                    <a:pt x="22117" y="18574"/>
                  </a:cubicBezTo>
                  <a:cubicBezTo>
                    <a:pt x="24021" y="11906"/>
                    <a:pt x="18306" y="10001"/>
                    <a:pt x="14496" y="7144"/>
                  </a:cubicBezTo>
                  <a:cubicBezTo>
                    <a:pt x="16401" y="11906"/>
                    <a:pt x="16401" y="12859"/>
                    <a:pt x="12592" y="10001"/>
                  </a:cubicBezTo>
                  <a:cubicBezTo>
                    <a:pt x="14496" y="12859"/>
                    <a:pt x="14496" y="12859"/>
                    <a:pt x="10686" y="10954"/>
                  </a:cubicBezTo>
                  <a:cubicBezTo>
                    <a:pt x="10686" y="10001"/>
                    <a:pt x="2114" y="34766"/>
                    <a:pt x="11639" y="3190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03" name="Freeform: Shape 3402">
              <a:extLst>
                <a:ext uri="{FF2B5EF4-FFF2-40B4-BE49-F238E27FC236}">
                  <a16:creationId xmlns:a16="http://schemas.microsoft.com/office/drawing/2014/main" xmlns="" id="{9D08DA12-8158-486F-AAA5-C7B9FEF81B92}"/>
                </a:ext>
              </a:extLst>
            </p:cNvPr>
            <p:cNvSpPr/>
            <p:nvPr/>
          </p:nvSpPr>
          <p:spPr>
            <a:xfrm>
              <a:off x="6854666" y="2025491"/>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9049"/>
                  </a:lnTo>
                  <a:cubicBezTo>
                    <a:pt x="8096" y="9049"/>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04" name="Freeform: Shape 3403">
              <a:extLst>
                <a:ext uri="{FF2B5EF4-FFF2-40B4-BE49-F238E27FC236}">
                  <a16:creationId xmlns:a16="http://schemas.microsoft.com/office/drawing/2014/main" xmlns="" id="{B3184952-790C-4B55-8E60-596886A6E481}"/>
                </a:ext>
              </a:extLst>
            </p:cNvPr>
            <p:cNvSpPr/>
            <p:nvPr/>
          </p:nvSpPr>
          <p:spPr>
            <a:xfrm>
              <a:off x="6845141" y="2042588"/>
              <a:ext cx="19050" cy="28575"/>
            </a:xfrm>
            <a:custGeom>
              <a:avLst/>
              <a:gdLst>
                <a:gd name="connsiteX0" fmla="*/ 9049 w 19050"/>
                <a:gd name="connsiteY0" fmla="*/ 12907 h 28575"/>
                <a:gd name="connsiteX1" fmla="*/ 7144 w 19050"/>
                <a:gd name="connsiteY1" fmla="*/ 23384 h 28575"/>
                <a:gd name="connsiteX2" fmla="*/ 9049 w 19050"/>
                <a:gd name="connsiteY2" fmla="*/ 12907 h 28575"/>
              </a:gdLst>
              <a:ahLst/>
              <a:cxnLst>
                <a:cxn ang="0">
                  <a:pos x="connsiteX0" y="connsiteY0"/>
                </a:cxn>
                <a:cxn ang="0">
                  <a:pos x="connsiteX1" y="connsiteY1"/>
                </a:cxn>
                <a:cxn ang="0">
                  <a:pos x="connsiteX2" y="connsiteY2"/>
                </a:cxn>
              </a:cxnLst>
              <a:rect l="l" t="t" r="r" b="b"/>
              <a:pathLst>
                <a:path w="19050" h="28575">
                  <a:moveTo>
                    <a:pt x="9049" y="12907"/>
                  </a:moveTo>
                  <a:cubicBezTo>
                    <a:pt x="8096" y="12907"/>
                    <a:pt x="8096" y="24337"/>
                    <a:pt x="7144" y="23384"/>
                  </a:cubicBezTo>
                  <a:cubicBezTo>
                    <a:pt x="23336" y="25289"/>
                    <a:pt x="6191" y="-5191"/>
                    <a:pt x="9049" y="1290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05" name="Freeform: Shape 3404">
              <a:extLst>
                <a:ext uri="{FF2B5EF4-FFF2-40B4-BE49-F238E27FC236}">
                  <a16:creationId xmlns:a16="http://schemas.microsoft.com/office/drawing/2014/main" xmlns="" id="{1948EC91-6209-48FE-8761-86713BBB110E}"/>
                </a:ext>
              </a:extLst>
            </p:cNvPr>
            <p:cNvSpPr/>
            <p:nvPr/>
          </p:nvSpPr>
          <p:spPr>
            <a:xfrm>
              <a:off x="6847046" y="20435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1906" y="1095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06" name="Freeform: Shape 3405">
              <a:extLst>
                <a:ext uri="{FF2B5EF4-FFF2-40B4-BE49-F238E27FC236}">
                  <a16:creationId xmlns:a16="http://schemas.microsoft.com/office/drawing/2014/main" xmlns="" id="{13E134E6-AAEA-48B5-B9DA-B99DC750F284}"/>
                </a:ext>
              </a:extLst>
            </p:cNvPr>
            <p:cNvSpPr/>
            <p:nvPr/>
          </p:nvSpPr>
          <p:spPr>
            <a:xfrm>
              <a:off x="6854413" y="2049303"/>
              <a:ext cx="9525" cy="9525"/>
            </a:xfrm>
            <a:custGeom>
              <a:avLst/>
              <a:gdLst>
                <a:gd name="connsiteX0" fmla="*/ 10255 w 9525"/>
                <a:gd name="connsiteY0" fmla="*/ 9049 h 9525"/>
                <a:gd name="connsiteX1" fmla="*/ 7397 w 9525"/>
                <a:gd name="connsiteY1" fmla="*/ 7144 h 9525"/>
                <a:gd name="connsiteX2" fmla="*/ 10255 w 9525"/>
                <a:gd name="connsiteY2" fmla="*/ 9049 h 9525"/>
              </a:gdLst>
              <a:ahLst/>
              <a:cxnLst>
                <a:cxn ang="0">
                  <a:pos x="connsiteX0" y="connsiteY0"/>
                </a:cxn>
                <a:cxn ang="0">
                  <a:pos x="connsiteX1" y="connsiteY1"/>
                </a:cxn>
                <a:cxn ang="0">
                  <a:pos x="connsiteX2" y="connsiteY2"/>
                </a:cxn>
              </a:cxnLst>
              <a:rect l="l" t="t" r="r" b="b"/>
              <a:pathLst>
                <a:path w="9525" h="9525">
                  <a:moveTo>
                    <a:pt x="10255" y="9049"/>
                  </a:moveTo>
                  <a:cubicBezTo>
                    <a:pt x="9302" y="8096"/>
                    <a:pt x="9302" y="8096"/>
                    <a:pt x="7397" y="7144"/>
                  </a:cubicBezTo>
                  <a:cubicBezTo>
                    <a:pt x="6445" y="7144"/>
                    <a:pt x="8350" y="8096"/>
                    <a:pt x="10255"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07" name="Freeform: Shape 3406">
              <a:extLst>
                <a:ext uri="{FF2B5EF4-FFF2-40B4-BE49-F238E27FC236}">
                  <a16:creationId xmlns:a16="http://schemas.microsoft.com/office/drawing/2014/main" xmlns="" id="{1F5623A0-29E0-4355-BB93-C2CA4A39602B}"/>
                </a:ext>
              </a:extLst>
            </p:cNvPr>
            <p:cNvSpPr/>
            <p:nvPr/>
          </p:nvSpPr>
          <p:spPr>
            <a:xfrm>
              <a:off x="6840379" y="20540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9049"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08" name="Freeform: Shape 3407">
              <a:extLst>
                <a:ext uri="{FF2B5EF4-FFF2-40B4-BE49-F238E27FC236}">
                  <a16:creationId xmlns:a16="http://schemas.microsoft.com/office/drawing/2014/main" xmlns="" id="{48E7A5F1-B42C-4187-AE3C-B96ACF1DFFEB}"/>
                </a:ext>
              </a:extLst>
            </p:cNvPr>
            <p:cNvSpPr/>
            <p:nvPr/>
          </p:nvSpPr>
          <p:spPr>
            <a:xfrm>
              <a:off x="6844690" y="2061767"/>
              <a:ext cx="9525" cy="19050"/>
            </a:xfrm>
            <a:custGeom>
              <a:avLst/>
              <a:gdLst>
                <a:gd name="connsiteX0" fmla="*/ 11405 w 9525"/>
                <a:gd name="connsiteY0" fmla="*/ 14683 h 19050"/>
                <a:gd name="connsiteX1" fmla="*/ 11405 w 9525"/>
                <a:gd name="connsiteY1" fmla="*/ 14683 h 19050"/>
              </a:gdLst>
              <a:ahLst/>
              <a:cxnLst>
                <a:cxn ang="0">
                  <a:pos x="connsiteX0" y="connsiteY0"/>
                </a:cxn>
                <a:cxn ang="0">
                  <a:pos x="connsiteX1" y="connsiteY1"/>
                </a:cxn>
              </a:cxnLst>
              <a:rect l="l" t="t" r="r" b="b"/>
              <a:pathLst>
                <a:path w="9525" h="19050">
                  <a:moveTo>
                    <a:pt x="11405" y="14683"/>
                  </a:moveTo>
                  <a:cubicBezTo>
                    <a:pt x="13310" y="3253"/>
                    <a:pt x="928" y="6110"/>
                    <a:pt x="11405" y="1468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09" name="Freeform: Shape 3408">
              <a:extLst>
                <a:ext uri="{FF2B5EF4-FFF2-40B4-BE49-F238E27FC236}">
                  <a16:creationId xmlns:a16="http://schemas.microsoft.com/office/drawing/2014/main" xmlns="" id="{2E7C1131-4E23-4B34-9160-3C9747FE6871}"/>
                </a:ext>
              </a:extLst>
            </p:cNvPr>
            <p:cNvSpPr/>
            <p:nvPr/>
          </p:nvSpPr>
          <p:spPr>
            <a:xfrm>
              <a:off x="6820376" y="2068353"/>
              <a:ext cx="28575" cy="47625"/>
            </a:xfrm>
            <a:custGeom>
              <a:avLst/>
              <a:gdLst>
                <a:gd name="connsiteX0" fmla="*/ 22384 w 28575"/>
                <a:gd name="connsiteY0" fmla="*/ 7144 h 47625"/>
                <a:gd name="connsiteX1" fmla="*/ 7144 w 28575"/>
                <a:gd name="connsiteY1" fmla="*/ 34766 h 47625"/>
                <a:gd name="connsiteX2" fmla="*/ 11906 w 28575"/>
                <a:gd name="connsiteY2" fmla="*/ 41434 h 47625"/>
                <a:gd name="connsiteX3" fmla="*/ 22384 w 28575"/>
                <a:gd name="connsiteY3" fmla="*/ 7144 h 47625"/>
              </a:gdLst>
              <a:ahLst/>
              <a:cxnLst>
                <a:cxn ang="0">
                  <a:pos x="connsiteX0" y="connsiteY0"/>
                </a:cxn>
                <a:cxn ang="0">
                  <a:pos x="connsiteX1" y="connsiteY1"/>
                </a:cxn>
                <a:cxn ang="0">
                  <a:pos x="connsiteX2" y="connsiteY2"/>
                </a:cxn>
                <a:cxn ang="0">
                  <a:pos x="connsiteX3" y="connsiteY3"/>
                </a:cxn>
              </a:cxnLst>
              <a:rect l="l" t="t" r="r" b="b"/>
              <a:pathLst>
                <a:path w="28575" h="47625">
                  <a:moveTo>
                    <a:pt x="22384" y="7144"/>
                  </a:moveTo>
                  <a:cubicBezTo>
                    <a:pt x="20479" y="10001"/>
                    <a:pt x="13811" y="37624"/>
                    <a:pt x="7144" y="34766"/>
                  </a:cubicBezTo>
                  <a:cubicBezTo>
                    <a:pt x="13811" y="36671"/>
                    <a:pt x="15716" y="39529"/>
                    <a:pt x="11906" y="41434"/>
                  </a:cubicBezTo>
                  <a:cubicBezTo>
                    <a:pt x="19526" y="17621"/>
                    <a:pt x="33814" y="14764"/>
                    <a:pt x="2238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10" name="Freeform: Shape 3409">
              <a:extLst>
                <a:ext uri="{FF2B5EF4-FFF2-40B4-BE49-F238E27FC236}">
                  <a16:creationId xmlns:a16="http://schemas.microsoft.com/office/drawing/2014/main" xmlns="" id="{1A48C981-84F9-4EB3-9525-195A694457D0}"/>
                </a:ext>
              </a:extLst>
            </p:cNvPr>
            <p:cNvSpPr/>
            <p:nvPr/>
          </p:nvSpPr>
          <p:spPr>
            <a:xfrm>
              <a:off x="6845379" y="2070496"/>
              <a:ext cx="9525" cy="9525"/>
            </a:xfrm>
            <a:custGeom>
              <a:avLst/>
              <a:gdLst>
                <a:gd name="connsiteX0" fmla="*/ 7858 w 9525"/>
                <a:gd name="connsiteY0" fmla="*/ 7858 h 9525"/>
                <a:gd name="connsiteX1" fmla="*/ 7858 w 9525"/>
                <a:gd name="connsiteY1" fmla="*/ 7858 h 9525"/>
                <a:gd name="connsiteX2" fmla="*/ 7858 w 9525"/>
                <a:gd name="connsiteY2" fmla="*/ 7858 h 9525"/>
              </a:gdLst>
              <a:ahLst/>
              <a:cxnLst>
                <a:cxn ang="0">
                  <a:pos x="connsiteX0" y="connsiteY0"/>
                </a:cxn>
                <a:cxn ang="0">
                  <a:pos x="connsiteX1" y="connsiteY1"/>
                </a:cxn>
                <a:cxn ang="0">
                  <a:pos x="connsiteX2" y="connsiteY2"/>
                </a:cxn>
              </a:cxnLst>
              <a:rect l="l" t="t" r="r" b="b"/>
              <a:pathLst>
                <a:path w="9525" h="9525">
                  <a:moveTo>
                    <a:pt x="7858" y="7858"/>
                  </a:moveTo>
                  <a:cubicBezTo>
                    <a:pt x="7858" y="6906"/>
                    <a:pt x="6906" y="6906"/>
                    <a:pt x="7858" y="7858"/>
                  </a:cubicBezTo>
                  <a:cubicBezTo>
                    <a:pt x="6906" y="6906"/>
                    <a:pt x="6906" y="6906"/>
                    <a:pt x="7858"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11" name="Freeform: Shape 3410">
              <a:extLst>
                <a:ext uri="{FF2B5EF4-FFF2-40B4-BE49-F238E27FC236}">
                  <a16:creationId xmlns:a16="http://schemas.microsoft.com/office/drawing/2014/main" xmlns="" id="{1CCCC07F-08AC-4F9E-ABAF-21466BC42AEE}"/>
                </a:ext>
              </a:extLst>
            </p:cNvPr>
            <p:cNvSpPr/>
            <p:nvPr/>
          </p:nvSpPr>
          <p:spPr>
            <a:xfrm>
              <a:off x="6824186" y="21026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8096"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12" name="Freeform: Shape 3411">
              <a:extLst>
                <a:ext uri="{FF2B5EF4-FFF2-40B4-BE49-F238E27FC236}">
                  <a16:creationId xmlns:a16="http://schemas.microsoft.com/office/drawing/2014/main" xmlns="" id="{E1177932-636E-4452-9AA0-F7F4940BC235}"/>
                </a:ext>
              </a:extLst>
            </p:cNvPr>
            <p:cNvSpPr/>
            <p:nvPr/>
          </p:nvSpPr>
          <p:spPr>
            <a:xfrm>
              <a:off x="6845141" y="206740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13" name="Freeform: Shape 3412">
              <a:extLst>
                <a:ext uri="{FF2B5EF4-FFF2-40B4-BE49-F238E27FC236}">
                  <a16:creationId xmlns:a16="http://schemas.microsoft.com/office/drawing/2014/main" xmlns="" id="{BCDDB874-4A70-42F2-8CE3-99D539FD3C18}"/>
                </a:ext>
              </a:extLst>
            </p:cNvPr>
            <p:cNvSpPr/>
            <p:nvPr/>
          </p:nvSpPr>
          <p:spPr>
            <a:xfrm>
              <a:off x="6837521" y="20616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14" name="Freeform: Shape 3413">
              <a:extLst>
                <a:ext uri="{FF2B5EF4-FFF2-40B4-BE49-F238E27FC236}">
                  <a16:creationId xmlns:a16="http://schemas.microsoft.com/office/drawing/2014/main" xmlns="" id="{7D943405-DCFF-4B17-9B1E-E8783674A32C}"/>
                </a:ext>
              </a:extLst>
            </p:cNvPr>
            <p:cNvSpPr/>
            <p:nvPr/>
          </p:nvSpPr>
          <p:spPr>
            <a:xfrm>
              <a:off x="6817519" y="2108358"/>
              <a:ext cx="9525" cy="9525"/>
            </a:xfrm>
            <a:custGeom>
              <a:avLst/>
              <a:gdLst>
                <a:gd name="connsiteX0" fmla="*/ 7144 w 9525"/>
                <a:gd name="connsiteY0" fmla="*/ 7144 h 9525"/>
                <a:gd name="connsiteX1" fmla="*/ 9049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8096"/>
                  </a:lnTo>
                  <a:cubicBezTo>
                    <a:pt x="9049"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15" name="Freeform: Shape 3414">
              <a:extLst>
                <a:ext uri="{FF2B5EF4-FFF2-40B4-BE49-F238E27FC236}">
                  <a16:creationId xmlns:a16="http://schemas.microsoft.com/office/drawing/2014/main" xmlns="" id="{9593D4F0-F10F-49A1-80C3-1420DADF8F8A}"/>
                </a:ext>
              </a:extLst>
            </p:cNvPr>
            <p:cNvSpPr/>
            <p:nvPr/>
          </p:nvSpPr>
          <p:spPr>
            <a:xfrm>
              <a:off x="6812042" y="2126456"/>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16" name="Freeform: Shape 3415">
              <a:extLst>
                <a:ext uri="{FF2B5EF4-FFF2-40B4-BE49-F238E27FC236}">
                  <a16:creationId xmlns:a16="http://schemas.microsoft.com/office/drawing/2014/main" xmlns="" id="{C94B9E97-B7F7-42CC-91F8-877A67985EB7}"/>
                </a:ext>
              </a:extLst>
            </p:cNvPr>
            <p:cNvSpPr/>
            <p:nvPr/>
          </p:nvSpPr>
          <p:spPr>
            <a:xfrm>
              <a:off x="6810851" y="2103596"/>
              <a:ext cx="28575" cy="85725"/>
            </a:xfrm>
            <a:custGeom>
              <a:avLst/>
              <a:gdLst>
                <a:gd name="connsiteX0" fmla="*/ 8096 w 28575"/>
                <a:gd name="connsiteY0" fmla="*/ 74771 h 85725"/>
                <a:gd name="connsiteX1" fmla="*/ 7144 w 28575"/>
                <a:gd name="connsiteY1" fmla="*/ 40481 h 85725"/>
                <a:gd name="connsiteX2" fmla="*/ 10954 w 28575"/>
                <a:gd name="connsiteY2" fmla="*/ 20479 h 85725"/>
                <a:gd name="connsiteX3" fmla="*/ 13811 w 28575"/>
                <a:gd name="connsiteY3" fmla="*/ 7144 h 85725"/>
                <a:gd name="connsiteX4" fmla="*/ 23336 w 28575"/>
                <a:gd name="connsiteY4" fmla="*/ 14764 h 85725"/>
                <a:gd name="connsiteX5" fmla="*/ 8096 w 28575"/>
                <a:gd name="connsiteY5" fmla="*/ 74771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85725">
                  <a:moveTo>
                    <a:pt x="8096" y="74771"/>
                  </a:moveTo>
                  <a:cubicBezTo>
                    <a:pt x="28099" y="95726"/>
                    <a:pt x="10001" y="45244"/>
                    <a:pt x="7144" y="40481"/>
                  </a:cubicBezTo>
                  <a:cubicBezTo>
                    <a:pt x="30004" y="39529"/>
                    <a:pt x="13811" y="36671"/>
                    <a:pt x="10954" y="20479"/>
                  </a:cubicBezTo>
                  <a:cubicBezTo>
                    <a:pt x="18574" y="19526"/>
                    <a:pt x="35719" y="11906"/>
                    <a:pt x="13811" y="7144"/>
                  </a:cubicBezTo>
                  <a:cubicBezTo>
                    <a:pt x="17621" y="11906"/>
                    <a:pt x="18574" y="14764"/>
                    <a:pt x="23336" y="14764"/>
                  </a:cubicBezTo>
                  <a:cubicBezTo>
                    <a:pt x="5239" y="476"/>
                    <a:pt x="11906" y="73819"/>
                    <a:pt x="8096" y="7477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17" name="Freeform: Shape 3416">
              <a:extLst>
                <a:ext uri="{FF2B5EF4-FFF2-40B4-BE49-F238E27FC236}">
                  <a16:creationId xmlns:a16="http://schemas.microsoft.com/office/drawing/2014/main" xmlns="" id="{62BCDCB1-A4FC-42E2-B61F-5A6F54FC308B}"/>
                </a:ext>
              </a:extLst>
            </p:cNvPr>
            <p:cNvSpPr/>
            <p:nvPr/>
          </p:nvSpPr>
          <p:spPr>
            <a:xfrm>
              <a:off x="6809793" y="2152173"/>
              <a:ext cx="9525" cy="9525"/>
            </a:xfrm>
            <a:custGeom>
              <a:avLst/>
              <a:gdLst>
                <a:gd name="connsiteX0" fmla="*/ 10107 w 9525"/>
                <a:gd name="connsiteY0" fmla="*/ 7144 h 9525"/>
                <a:gd name="connsiteX1" fmla="*/ 10107 w 9525"/>
                <a:gd name="connsiteY1" fmla="*/ 7144 h 9525"/>
              </a:gdLst>
              <a:ahLst/>
              <a:cxnLst>
                <a:cxn ang="0">
                  <a:pos x="connsiteX0" y="connsiteY0"/>
                </a:cxn>
                <a:cxn ang="0">
                  <a:pos x="connsiteX1" y="connsiteY1"/>
                </a:cxn>
              </a:cxnLst>
              <a:rect l="l" t="t" r="r" b="b"/>
              <a:pathLst>
                <a:path w="9525" h="9525">
                  <a:moveTo>
                    <a:pt x="10107" y="7144"/>
                  </a:moveTo>
                  <a:cubicBezTo>
                    <a:pt x="3440" y="10001"/>
                    <a:pt x="10107" y="7144"/>
                    <a:pt x="1010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18" name="Freeform: Shape 3417">
              <a:extLst>
                <a:ext uri="{FF2B5EF4-FFF2-40B4-BE49-F238E27FC236}">
                  <a16:creationId xmlns:a16="http://schemas.microsoft.com/office/drawing/2014/main" xmlns="" id="{A10B4C0E-2900-4EAF-9C9E-FD966AB7F026}"/>
                </a:ext>
              </a:extLst>
            </p:cNvPr>
            <p:cNvSpPr/>
            <p:nvPr/>
          </p:nvSpPr>
          <p:spPr>
            <a:xfrm>
              <a:off x="6812756" y="21531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19" name="Freeform: Shape 3418">
              <a:extLst>
                <a:ext uri="{FF2B5EF4-FFF2-40B4-BE49-F238E27FC236}">
                  <a16:creationId xmlns:a16="http://schemas.microsoft.com/office/drawing/2014/main" xmlns="" id="{369A8E54-B7F0-4DDB-BEB8-5E8F09DE331D}"/>
                </a:ext>
              </a:extLst>
            </p:cNvPr>
            <p:cNvSpPr/>
            <p:nvPr/>
          </p:nvSpPr>
          <p:spPr>
            <a:xfrm>
              <a:off x="6812333" y="2175986"/>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8096"/>
                    <a:pt x="7567" y="8096"/>
                  </a:cubicBezTo>
                  <a:cubicBezTo>
                    <a:pt x="8520" y="8096"/>
                    <a:pt x="8520"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20" name="Freeform: Shape 3419">
              <a:extLst>
                <a:ext uri="{FF2B5EF4-FFF2-40B4-BE49-F238E27FC236}">
                  <a16:creationId xmlns:a16="http://schemas.microsoft.com/office/drawing/2014/main" xmlns="" id="{74CFAD64-7009-4025-9547-21A9209B73C9}"/>
                </a:ext>
              </a:extLst>
            </p:cNvPr>
            <p:cNvSpPr/>
            <p:nvPr/>
          </p:nvSpPr>
          <p:spPr>
            <a:xfrm>
              <a:off x="6814661" y="217651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9049"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21" name="Freeform: Shape 3420">
              <a:extLst>
                <a:ext uri="{FF2B5EF4-FFF2-40B4-BE49-F238E27FC236}">
                  <a16:creationId xmlns:a16="http://schemas.microsoft.com/office/drawing/2014/main" xmlns="" id="{99F172FB-AF01-4A1F-88A3-7D61DE139059}"/>
                </a:ext>
              </a:extLst>
            </p:cNvPr>
            <p:cNvSpPr/>
            <p:nvPr/>
          </p:nvSpPr>
          <p:spPr>
            <a:xfrm>
              <a:off x="6812756" y="2177891"/>
              <a:ext cx="19050" cy="38100"/>
            </a:xfrm>
            <a:custGeom>
              <a:avLst/>
              <a:gdLst>
                <a:gd name="connsiteX0" fmla="*/ 14764 w 19050"/>
                <a:gd name="connsiteY0" fmla="*/ 38576 h 38100"/>
                <a:gd name="connsiteX1" fmla="*/ 10954 w 19050"/>
                <a:gd name="connsiteY1" fmla="*/ 7144 h 38100"/>
                <a:gd name="connsiteX2" fmla="*/ 13811 w 19050"/>
                <a:gd name="connsiteY2" fmla="*/ 10954 h 38100"/>
                <a:gd name="connsiteX3" fmla="*/ 7144 w 19050"/>
                <a:gd name="connsiteY3" fmla="*/ 15716 h 38100"/>
                <a:gd name="connsiteX4" fmla="*/ 14764 w 19050"/>
                <a:gd name="connsiteY4" fmla="*/ 3857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8100">
                  <a:moveTo>
                    <a:pt x="14764" y="38576"/>
                  </a:moveTo>
                  <a:cubicBezTo>
                    <a:pt x="14764" y="34766"/>
                    <a:pt x="22384" y="20479"/>
                    <a:pt x="10954" y="7144"/>
                  </a:cubicBezTo>
                  <a:cubicBezTo>
                    <a:pt x="12859" y="11906"/>
                    <a:pt x="13811" y="12859"/>
                    <a:pt x="13811" y="10954"/>
                  </a:cubicBezTo>
                  <a:cubicBezTo>
                    <a:pt x="18574" y="11906"/>
                    <a:pt x="8096" y="15716"/>
                    <a:pt x="7144" y="15716"/>
                  </a:cubicBezTo>
                  <a:cubicBezTo>
                    <a:pt x="20479" y="10954"/>
                    <a:pt x="11906" y="38576"/>
                    <a:pt x="14764" y="3857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22" name="Freeform: Shape 3421">
              <a:extLst>
                <a:ext uri="{FF2B5EF4-FFF2-40B4-BE49-F238E27FC236}">
                  <a16:creationId xmlns:a16="http://schemas.microsoft.com/office/drawing/2014/main" xmlns="" id="{CE59BAFB-3E5F-407F-95C7-0BF41688A7B8}"/>
                </a:ext>
              </a:extLst>
            </p:cNvPr>
            <p:cNvSpPr/>
            <p:nvPr/>
          </p:nvSpPr>
          <p:spPr>
            <a:xfrm>
              <a:off x="6822608" y="2215590"/>
              <a:ext cx="19050" cy="9525"/>
            </a:xfrm>
            <a:custGeom>
              <a:avLst/>
              <a:gdLst>
                <a:gd name="connsiteX0" fmla="*/ 10627 w 19050"/>
                <a:gd name="connsiteY0" fmla="*/ 7545 h 9525"/>
                <a:gd name="connsiteX1" fmla="*/ 10627 w 19050"/>
                <a:gd name="connsiteY1" fmla="*/ 7545 h 9525"/>
              </a:gdLst>
              <a:ahLst/>
              <a:cxnLst>
                <a:cxn ang="0">
                  <a:pos x="connsiteX0" y="connsiteY0"/>
                </a:cxn>
                <a:cxn ang="0">
                  <a:pos x="connsiteX1" y="connsiteY1"/>
                </a:cxn>
              </a:cxnLst>
              <a:rect l="l" t="t" r="r" b="b"/>
              <a:pathLst>
                <a:path w="19050" h="9525">
                  <a:moveTo>
                    <a:pt x="10627" y="7545"/>
                  </a:moveTo>
                  <a:cubicBezTo>
                    <a:pt x="149" y="5640"/>
                    <a:pt x="17295" y="11355"/>
                    <a:pt x="10627" y="754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23" name="Freeform: Shape 3422">
              <a:extLst>
                <a:ext uri="{FF2B5EF4-FFF2-40B4-BE49-F238E27FC236}">
                  <a16:creationId xmlns:a16="http://schemas.microsoft.com/office/drawing/2014/main" xmlns="" id="{D2635A2D-559D-420B-B560-92AC5A3F3463}"/>
                </a:ext>
              </a:extLst>
            </p:cNvPr>
            <p:cNvSpPr/>
            <p:nvPr/>
          </p:nvSpPr>
          <p:spPr>
            <a:xfrm>
              <a:off x="6821329" y="2222552"/>
              <a:ext cx="19050" cy="19050"/>
            </a:xfrm>
            <a:custGeom>
              <a:avLst/>
              <a:gdLst>
                <a:gd name="connsiteX0" fmla="*/ 12859 w 19050"/>
                <a:gd name="connsiteY0" fmla="*/ 13917 h 19050"/>
                <a:gd name="connsiteX1" fmla="*/ 7144 w 19050"/>
                <a:gd name="connsiteY1" fmla="*/ 11060 h 19050"/>
                <a:gd name="connsiteX2" fmla="*/ 12859 w 19050"/>
                <a:gd name="connsiteY2" fmla="*/ 13917 h 19050"/>
              </a:gdLst>
              <a:ahLst/>
              <a:cxnLst>
                <a:cxn ang="0">
                  <a:pos x="connsiteX0" y="connsiteY0"/>
                </a:cxn>
                <a:cxn ang="0">
                  <a:pos x="connsiteX1" y="connsiteY1"/>
                </a:cxn>
                <a:cxn ang="0">
                  <a:pos x="connsiteX2" y="connsiteY2"/>
                </a:cxn>
              </a:cxnLst>
              <a:rect l="l" t="t" r="r" b="b"/>
              <a:pathLst>
                <a:path w="19050" h="19050">
                  <a:moveTo>
                    <a:pt x="12859" y="13917"/>
                  </a:moveTo>
                  <a:cubicBezTo>
                    <a:pt x="-1429" y="10107"/>
                    <a:pt x="27146" y="2487"/>
                    <a:pt x="7144" y="11060"/>
                  </a:cubicBezTo>
                  <a:cubicBezTo>
                    <a:pt x="10954" y="17727"/>
                    <a:pt x="10954" y="23442"/>
                    <a:pt x="12859" y="1391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24" name="Freeform: Shape 3423">
              <a:extLst>
                <a:ext uri="{FF2B5EF4-FFF2-40B4-BE49-F238E27FC236}">
                  <a16:creationId xmlns:a16="http://schemas.microsoft.com/office/drawing/2014/main" xmlns="" id="{3B81C634-D7C2-414B-BF09-A9B490C9CE6A}"/>
                </a:ext>
              </a:extLst>
            </p:cNvPr>
            <p:cNvSpPr/>
            <p:nvPr/>
          </p:nvSpPr>
          <p:spPr>
            <a:xfrm>
              <a:off x="6830007" y="2229855"/>
              <a:ext cx="9525" cy="9525"/>
            </a:xfrm>
            <a:custGeom>
              <a:avLst/>
              <a:gdLst>
                <a:gd name="connsiteX0" fmla="*/ 7990 w 9525"/>
                <a:gd name="connsiteY0" fmla="*/ 7567 h 9525"/>
                <a:gd name="connsiteX1" fmla="*/ 7990 w 9525"/>
                <a:gd name="connsiteY1" fmla="*/ 7567 h 9525"/>
              </a:gdLst>
              <a:ahLst/>
              <a:cxnLst>
                <a:cxn ang="0">
                  <a:pos x="connsiteX0" y="connsiteY0"/>
                </a:cxn>
                <a:cxn ang="0">
                  <a:pos x="connsiteX1" y="connsiteY1"/>
                </a:cxn>
              </a:cxnLst>
              <a:rect l="l" t="t" r="r" b="b"/>
              <a:pathLst>
                <a:path w="9525" h="9525">
                  <a:moveTo>
                    <a:pt x="7990" y="7567"/>
                  </a:moveTo>
                  <a:cubicBezTo>
                    <a:pt x="7990" y="6615"/>
                    <a:pt x="6086" y="7567"/>
                    <a:pt x="7990"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3425" name="Group 3424">
            <a:extLst>
              <a:ext uri="{FF2B5EF4-FFF2-40B4-BE49-F238E27FC236}">
                <a16:creationId xmlns:a16="http://schemas.microsoft.com/office/drawing/2014/main" xmlns="" id="{9D49E664-B576-4A53-8E19-574031C08EA5}"/>
              </a:ext>
            </a:extLst>
          </p:cNvPr>
          <p:cNvGrpSpPr/>
          <p:nvPr/>
        </p:nvGrpSpPr>
        <p:grpSpPr>
          <a:xfrm rot="21268190">
            <a:off x="8445647" y="772712"/>
            <a:ext cx="365021" cy="463479"/>
            <a:chOff x="6843236" y="157160"/>
            <a:chExt cx="947072" cy="1202528"/>
          </a:xfrm>
          <a:solidFill>
            <a:schemeClr val="accent4"/>
          </a:solidFill>
        </p:grpSpPr>
        <p:sp>
          <p:nvSpPr>
            <p:cNvPr id="3426" name="Freeform: Shape 3425">
              <a:extLst>
                <a:ext uri="{FF2B5EF4-FFF2-40B4-BE49-F238E27FC236}">
                  <a16:creationId xmlns:a16="http://schemas.microsoft.com/office/drawing/2014/main" xmlns="" id="{F60EC4CF-6E8F-483D-B3FB-538D9BD6AD51}"/>
                </a:ext>
              </a:extLst>
            </p:cNvPr>
            <p:cNvSpPr/>
            <p:nvPr/>
          </p:nvSpPr>
          <p:spPr>
            <a:xfrm>
              <a:off x="7263183" y="188542"/>
              <a:ext cx="19050" cy="9525"/>
            </a:xfrm>
            <a:custGeom>
              <a:avLst/>
              <a:gdLst>
                <a:gd name="connsiteX0" fmla="*/ 13917 w 19050"/>
                <a:gd name="connsiteY0" fmla="*/ 10530 h 9525"/>
                <a:gd name="connsiteX1" fmla="*/ 13917 w 19050"/>
                <a:gd name="connsiteY1" fmla="*/ 10530 h 9525"/>
              </a:gdLst>
              <a:ahLst/>
              <a:cxnLst>
                <a:cxn ang="0">
                  <a:pos x="connsiteX0" y="connsiteY0"/>
                </a:cxn>
                <a:cxn ang="0">
                  <a:pos x="connsiteX1" y="connsiteY1"/>
                </a:cxn>
              </a:cxnLst>
              <a:rect l="l" t="t" r="r" b="b"/>
              <a:pathLst>
                <a:path w="19050" h="9525">
                  <a:moveTo>
                    <a:pt x="13917" y="10530"/>
                  </a:moveTo>
                  <a:cubicBezTo>
                    <a:pt x="13917" y="10530"/>
                    <a:pt x="-1323" y="2910"/>
                    <a:pt x="13917" y="10530"/>
                  </a:cubicBezTo>
                  <a:close/>
                </a:path>
              </a:pathLst>
            </a:custGeom>
            <a:grpFill/>
            <a:ln w="9525" cap="flat">
              <a:noFill/>
              <a:prstDash val="solid"/>
              <a:miter/>
            </a:ln>
          </p:spPr>
          <p:txBody>
            <a:bodyPr rtlCol="0" anchor="ctr"/>
            <a:lstStyle/>
            <a:p>
              <a:endParaRPr lang="en-US"/>
            </a:p>
          </p:txBody>
        </p:sp>
        <p:sp>
          <p:nvSpPr>
            <p:cNvPr id="3427" name="Freeform: Shape 3426">
              <a:extLst>
                <a:ext uri="{FF2B5EF4-FFF2-40B4-BE49-F238E27FC236}">
                  <a16:creationId xmlns:a16="http://schemas.microsoft.com/office/drawing/2014/main" xmlns="" id="{1B5FBBAC-AF40-4FC4-A013-52FBBC148645}"/>
                </a:ext>
              </a:extLst>
            </p:cNvPr>
            <p:cNvSpPr/>
            <p:nvPr/>
          </p:nvSpPr>
          <p:spPr>
            <a:xfrm>
              <a:off x="7235250" y="171185"/>
              <a:ext cx="19050" cy="19050"/>
            </a:xfrm>
            <a:custGeom>
              <a:avLst/>
              <a:gdLst>
                <a:gd name="connsiteX0" fmla="*/ 15180 w 19050"/>
                <a:gd name="connsiteY0" fmla="*/ 12647 h 19050"/>
                <a:gd name="connsiteX1" fmla="*/ 15180 w 19050"/>
                <a:gd name="connsiteY1" fmla="*/ 12647 h 19050"/>
              </a:gdLst>
              <a:ahLst/>
              <a:cxnLst>
                <a:cxn ang="0">
                  <a:pos x="connsiteX0" y="connsiteY0"/>
                </a:cxn>
                <a:cxn ang="0">
                  <a:pos x="connsiteX1" y="connsiteY1"/>
                </a:cxn>
              </a:cxnLst>
              <a:rect l="l" t="t" r="r" b="b"/>
              <a:pathLst>
                <a:path w="19050" h="19050">
                  <a:moveTo>
                    <a:pt x="15180" y="12647"/>
                  </a:moveTo>
                  <a:cubicBezTo>
                    <a:pt x="-8632" y="12647"/>
                    <a:pt x="29468" y="265"/>
                    <a:pt x="15180" y="12647"/>
                  </a:cubicBezTo>
                  <a:close/>
                </a:path>
              </a:pathLst>
            </a:custGeom>
            <a:grpFill/>
            <a:ln w="9525" cap="flat">
              <a:noFill/>
              <a:prstDash val="solid"/>
              <a:miter/>
            </a:ln>
          </p:spPr>
          <p:txBody>
            <a:bodyPr rtlCol="0" anchor="ctr"/>
            <a:lstStyle/>
            <a:p>
              <a:endParaRPr lang="en-US"/>
            </a:p>
          </p:txBody>
        </p:sp>
        <p:sp>
          <p:nvSpPr>
            <p:cNvPr id="3428" name="Freeform: Shape 3427">
              <a:extLst>
                <a:ext uri="{FF2B5EF4-FFF2-40B4-BE49-F238E27FC236}">
                  <a16:creationId xmlns:a16="http://schemas.microsoft.com/office/drawing/2014/main" xmlns="" id="{17F2BA32-10E5-429A-BB7F-14E03646CB43}"/>
                </a:ext>
              </a:extLst>
            </p:cNvPr>
            <p:cNvSpPr/>
            <p:nvPr/>
          </p:nvSpPr>
          <p:spPr>
            <a:xfrm>
              <a:off x="7409021" y="559593"/>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lnTo>
                    <a:pt x="7144" y="7144"/>
                  </a:lnTo>
                  <a:cubicBezTo>
                    <a:pt x="7144" y="8096"/>
                    <a:pt x="7144" y="9049"/>
                    <a:pt x="7144" y="10001"/>
                  </a:cubicBezTo>
                  <a:close/>
                </a:path>
              </a:pathLst>
            </a:custGeom>
            <a:grpFill/>
            <a:ln w="9525" cap="flat">
              <a:noFill/>
              <a:prstDash val="solid"/>
              <a:miter/>
            </a:ln>
          </p:spPr>
          <p:txBody>
            <a:bodyPr rtlCol="0" anchor="ctr"/>
            <a:lstStyle/>
            <a:p>
              <a:endParaRPr lang="en-US"/>
            </a:p>
          </p:txBody>
        </p:sp>
        <p:sp>
          <p:nvSpPr>
            <p:cNvPr id="3429" name="Freeform: Shape 3428">
              <a:extLst>
                <a:ext uri="{FF2B5EF4-FFF2-40B4-BE49-F238E27FC236}">
                  <a16:creationId xmlns:a16="http://schemas.microsoft.com/office/drawing/2014/main" xmlns="" id="{1828F8B5-5347-4389-8FE1-5D93CEFCE2F5}"/>
                </a:ext>
              </a:extLst>
            </p:cNvPr>
            <p:cNvSpPr/>
            <p:nvPr/>
          </p:nvSpPr>
          <p:spPr>
            <a:xfrm>
              <a:off x="7597616" y="751284"/>
              <a:ext cx="9525" cy="9525"/>
            </a:xfrm>
            <a:custGeom>
              <a:avLst/>
              <a:gdLst>
                <a:gd name="connsiteX0" fmla="*/ 10001 w 9525"/>
                <a:gd name="connsiteY0" fmla="*/ 7858 h 9525"/>
                <a:gd name="connsiteX1" fmla="*/ 7144 w 9525"/>
                <a:gd name="connsiteY1" fmla="*/ 7858 h 9525"/>
                <a:gd name="connsiteX2" fmla="*/ 10001 w 9525"/>
                <a:gd name="connsiteY2" fmla="*/ 7858 h 9525"/>
              </a:gdLst>
              <a:ahLst/>
              <a:cxnLst>
                <a:cxn ang="0">
                  <a:pos x="connsiteX0" y="connsiteY0"/>
                </a:cxn>
                <a:cxn ang="0">
                  <a:pos x="connsiteX1" y="connsiteY1"/>
                </a:cxn>
                <a:cxn ang="0">
                  <a:pos x="connsiteX2" y="connsiteY2"/>
                </a:cxn>
              </a:cxnLst>
              <a:rect l="l" t="t" r="r" b="b"/>
              <a:pathLst>
                <a:path w="9525" h="9525">
                  <a:moveTo>
                    <a:pt x="10001" y="7858"/>
                  </a:moveTo>
                  <a:cubicBezTo>
                    <a:pt x="8096" y="6906"/>
                    <a:pt x="7144" y="6906"/>
                    <a:pt x="7144" y="7858"/>
                  </a:cubicBezTo>
                  <a:cubicBezTo>
                    <a:pt x="9049" y="8811"/>
                    <a:pt x="10954" y="8811"/>
                    <a:pt x="10001" y="7858"/>
                  </a:cubicBezTo>
                  <a:close/>
                </a:path>
              </a:pathLst>
            </a:custGeom>
            <a:grpFill/>
            <a:ln w="9525" cap="flat">
              <a:noFill/>
              <a:prstDash val="solid"/>
              <a:miter/>
            </a:ln>
          </p:spPr>
          <p:txBody>
            <a:bodyPr rtlCol="0" anchor="ctr"/>
            <a:lstStyle/>
            <a:p>
              <a:endParaRPr lang="en-US"/>
            </a:p>
          </p:txBody>
        </p:sp>
        <p:sp>
          <p:nvSpPr>
            <p:cNvPr id="3430" name="Freeform: Shape 3429">
              <a:extLst>
                <a:ext uri="{FF2B5EF4-FFF2-40B4-BE49-F238E27FC236}">
                  <a16:creationId xmlns:a16="http://schemas.microsoft.com/office/drawing/2014/main" xmlns="" id="{4333443A-13C2-48E3-A0D7-651FF558B1DB}"/>
                </a:ext>
              </a:extLst>
            </p:cNvPr>
            <p:cNvSpPr/>
            <p:nvPr/>
          </p:nvSpPr>
          <p:spPr>
            <a:xfrm>
              <a:off x="7640479" y="771048"/>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8096"/>
                    <a:pt x="8096" y="7144"/>
                    <a:pt x="7144" y="7144"/>
                  </a:cubicBezTo>
                  <a:cubicBezTo>
                    <a:pt x="8096" y="7144"/>
                    <a:pt x="9049" y="8096"/>
                    <a:pt x="10001" y="8096"/>
                  </a:cubicBezTo>
                  <a:close/>
                </a:path>
              </a:pathLst>
            </a:custGeom>
            <a:grpFill/>
            <a:ln w="9525" cap="flat">
              <a:noFill/>
              <a:prstDash val="solid"/>
              <a:miter/>
            </a:ln>
          </p:spPr>
          <p:txBody>
            <a:bodyPr rtlCol="0" anchor="ctr"/>
            <a:lstStyle/>
            <a:p>
              <a:endParaRPr lang="en-US"/>
            </a:p>
          </p:txBody>
        </p:sp>
        <p:sp>
          <p:nvSpPr>
            <p:cNvPr id="3431" name="Freeform: Shape 3430">
              <a:extLst>
                <a:ext uri="{FF2B5EF4-FFF2-40B4-BE49-F238E27FC236}">
                  <a16:creationId xmlns:a16="http://schemas.microsoft.com/office/drawing/2014/main" xmlns="" id="{871687A1-BC5A-409C-A3E0-D266402FE064}"/>
                </a:ext>
              </a:extLst>
            </p:cNvPr>
            <p:cNvSpPr/>
            <p:nvPr/>
          </p:nvSpPr>
          <p:spPr>
            <a:xfrm>
              <a:off x="7408069" y="562451"/>
              <a:ext cx="9525" cy="19050"/>
            </a:xfrm>
            <a:custGeom>
              <a:avLst/>
              <a:gdLst>
                <a:gd name="connsiteX0" fmla="*/ 8096 w 9525"/>
                <a:gd name="connsiteY0" fmla="*/ 7144 h 19050"/>
                <a:gd name="connsiteX1" fmla="*/ 7144 w 9525"/>
                <a:gd name="connsiteY1" fmla="*/ 14764 h 19050"/>
                <a:gd name="connsiteX2" fmla="*/ 8096 w 9525"/>
                <a:gd name="connsiteY2" fmla="*/ 7144 h 19050"/>
              </a:gdLst>
              <a:ahLst/>
              <a:cxnLst>
                <a:cxn ang="0">
                  <a:pos x="connsiteX0" y="connsiteY0"/>
                </a:cxn>
                <a:cxn ang="0">
                  <a:pos x="connsiteX1" y="connsiteY1"/>
                </a:cxn>
                <a:cxn ang="0">
                  <a:pos x="connsiteX2" y="connsiteY2"/>
                </a:cxn>
              </a:cxnLst>
              <a:rect l="l" t="t" r="r" b="b"/>
              <a:pathLst>
                <a:path w="9525" h="19050">
                  <a:moveTo>
                    <a:pt x="8096" y="7144"/>
                  </a:moveTo>
                  <a:lnTo>
                    <a:pt x="7144" y="14764"/>
                  </a:lnTo>
                  <a:cubicBezTo>
                    <a:pt x="8096" y="14764"/>
                    <a:pt x="8096" y="10954"/>
                    <a:pt x="8096" y="7144"/>
                  </a:cubicBezTo>
                  <a:close/>
                </a:path>
              </a:pathLst>
            </a:custGeom>
            <a:grpFill/>
            <a:ln w="9525" cap="flat">
              <a:noFill/>
              <a:prstDash val="solid"/>
              <a:miter/>
            </a:ln>
          </p:spPr>
          <p:txBody>
            <a:bodyPr rtlCol="0" anchor="ctr"/>
            <a:lstStyle/>
            <a:p>
              <a:endParaRPr lang="en-US"/>
            </a:p>
          </p:txBody>
        </p:sp>
        <p:sp>
          <p:nvSpPr>
            <p:cNvPr id="3432" name="Freeform: Shape 3431">
              <a:extLst>
                <a:ext uri="{FF2B5EF4-FFF2-40B4-BE49-F238E27FC236}">
                  <a16:creationId xmlns:a16="http://schemas.microsoft.com/office/drawing/2014/main" xmlns="" id="{F7DDBD35-4825-40FE-B61A-383F62BE857A}"/>
                </a:ext>
              </a:extLst>
            </p:cNvPr>
            <p:cNvSpPr/>
            <p:nvPr/>
          </p:nvSpPr>
          <p:spPr>
            <a:xfrm>
              <a:off x="7282648" y="164306"/>
              <a:ext cx="9525" cy="9525"/>
            </a:xfrm>
            <a:custGeom>
              <a:avLst/>
              <a:gdLst>
                <a:gd name="connsiteX0" fmla="*/ 11597 w 9525"/>
                <a:gd name="connsiteY0" fmla="*/ 7144 h 9525"/>
                <a:gd name="connsiteX1" fmla="*/ 11597 w 9525"/>
                <a:gd name="connsiteY1" fmla="*/ 7144 h 9525"/>
              </a:gdLst>
              <a:ahLst/>
              <a:cxnLst>
                <a:cxn ang="0">
                  <a:pos x="connsiteX0" y="connsiteY0"/>
                </a:cxn>
                <a:cxn ang="0">
                  <a:pos x="connsiteX1" y="connsiteY1"/>
                </a:cxn>
              </a:cxnLst>
              <a:rect l="l" t="t" r="r" b="b"/>
              <a:pathLst>
                <a:path w="9525" h="9525">
                  <a:moveTo>
                    <a:pt x="11597" y="7144"/>
                  </a:moveTo>
                  <a:cubicBezTo>
                    <a:pt x="2072" y="8096"/>
                    <a:pt x="10644" y="9049"/>
                    <a:pt x="11597" y="7144"/>
                  </a:cubicBezTo>
                  <a:close/>
                </a:path>
              </a:pathLst>
            </a:custGeom>
            <a:grpFill/>
            <a:ln w="9525" cap="flat">
              <a:noFill/>
              <a:prstDash val="solid"/>
              <a:miter/>
            </a:ln>
          </p:spPr>
          <p:txBody>
            <a:bodyPr rtlCol="0" anchor="ctr"/>
            <a:lstStyle/>
            <a:p>
              <a:endParaRPr lang="en-US"/>
            </a:p>
          </p:txBody>
        </p:sp>
        <p:sp>
          <p:nvSpPr>
            <p:cNvPr id="3433" name="Freeform: Shape 3432">
              <a:extLst>
                <a:ext uri="{FF2B5EF4-FFF2-40B4-BE49-F238E27FC236}">
                  <a16:creationId xmlns:a16="http://schemas.microsoft.com/office/drawing/2014/main" xmlns="" id="{E5A6F2CA-AC22-4D4C-9227-C36545095E16}"/>
                </a:ext>
              </a:extLst>
            </p:cNvPr>
            <p:cNvSpPr/>
            <p:nvPr/>
          </p:nvSpPr>
          <p:spPr>
            <a:xfrm>
              <a:off x="7404111" y="435841"/>
              <a:ext cx="9525" cy="9525"/>
            </a:xfrm>
            <a:custGeom>
              <a:avLst/>
              <a:gdLst>
                <a:gd name="connsiteX0" fmla="*/ 8244 w 9525"/>
                <a:gd name="connsiteY0" fmla="*/ 11833 h 9525"/>
                <a:gd name="connsiteX1" fmla="*/ 8244 w 9525"/>
                <a:gd name="connsiteY1" fmla="*/ 11833 h 9525"/>
              </a:gdLst>
              <a:ahLst/>
              <a:cxnLst>
                <a:cxn ang="0">
                  <a:pos x="connsiteX0" y="connsiteY0"/>
                </a:cxn>
                <a:cxn ang="0">
                  <a:pos x="connsiteX1" y="connsiteY1"/>
                </a:cxn>
              </a:cxnLst>
              <a:rect l="l" t="t" r="r" b="b"/>
              <a:pathLst>
                <a:path w="9525" h="9525">
                  <a:moveTo>
                    <a:pt x="8244" y="11833"/>
                  </a:moveTo>
                  <a:cubicBezTo>
                    <a:pt x="7291" y="9928"/>
                    <a:pt x="6339" y="2308"/>
                    <a:pt x="8244" y="11833"/>
                  </a:cubicBezTo>
                  <a:close/>
                </a:path>
              </a:pathLst>
            </a:custGeom>
            <a:grpFill/>
            <a:ln w="9525" cap="flat">
              <a:noFill/>
              <a:prstDash val="solid"/>
              <a:miter/>
            </a:ln>
          </p:spPr>
          <p:txBody>
            <a:bodyPr rtlCol="0" anchor="ctr"/>
            <a:lstStyle/>
            <a:p>
              <a:endParaRPr lang="en-US"/>
            </a:p>
          </p:txBody>
        </p:sp>
        <p:sp>
          <p:nvSpPr>
            <p:cNvPr id="3434" name="Freeform: Shape 3433">
              <a:extLst>
                <a:ext uri="{FF2B5EF4-FFF2-40B4-BE49-F238E27FC236}">
                  <a16:creationId xmlns:a16="http://schemas.microsoft.com/office/drawing/2014/main" xmlns="" id="{DD954AA8-DCD7-4038-A027-BFBA4A779447}"/>
                </a:ext>
              </a:extLst>
            </p:cNvPr>
            <p:cNvSpPr/>
            <p:nvPr/>
          </p:nvSpPr>
          <p:spPr>
            <a:xfrm>
              <a:off x="7409503" y="215636"/>
              <a:ext cx="9525" cy="19050"/>
            </a:xfrm>
            <a:custGeom>
              <a:avLst/>
              <a:gdLst>
                <a:gd name="connsiteX0" fmla="*/ 7615 w 9525"/>
                <a:gd name="connsiteY0" fmla="*/ 8201 h 19050"/>
                <a:gd name="connsiteX1" fmla="*/ 7615 w 9525"/>
                <a:gd name="connsiteY1" fmla="*/ 8201 h 19050"/>
              </a:gdLst>
              <a:ahLst/>
              <a:cxnLst>
                <a:cxn ang="0">
                  <a:pos x="connsiteX0" y="connsiteY0"/>
                </a:cxn>
                <a:cxn ang="0">
                  <a:pos x="connsiteX1" y="connsiteY1"/>
                </a:cxn>
              </a:cxnLst>
              <a:rect l="l" t="t" r="r" b="b"/>
              <a:pathLst>
                <a:path w="9525" h="19050">
                  <a:moveTo>
                    <a:pt x="7615" y="8201"/>
                  </a:moveTo>
                  <a:cubicBezTo>
                    <a:pt x="4757" y="22488"/>
                    <a:pt x="16187" y="2486"/>
                    <a:pt x="7615" y="8201"/>
                  </a:cubicBezTo>
                  <a:close/>
                </a:path>
              </a:pathLst>
            </a:custGeom>
            <a:grpFill/>
            <a:ln w="9525" cap="flat">
              <a:noFill/>
              <a:prstDash val="solid"/>
              <a:miter/>
            </a:ln>
          </p:spPr>
          <p:txBody>
            <a:bodyPr rtlCol="0" anchor="ctr"/>
            <a:lstStyle/>
            <a:p>
              <a:endParaRPr lang="en-US"/>
            </a:p>
          </p:txBody>
        </p:sp>
        <p:sp>
          <p:nvSpPr>
            <p:cNvPr id="3435" name="Freeform: Shape 3434">
              <a:extLst>
                <a:ext uri="{FF2B5EF4-FFF2-40B4-BE49-F238E27FC236}">
                  <a16:creationId xmlns:a16="http://schemas.microsoft.com/office/drawing/2014/main" xmlns="" id="{B1D397CF-EF47-4A59-8A69-EC8F7D2DBBD9}"/>
                </a:ext>
              </a:extLst>
            </p:cNvPr>
            <p:cNvSpPr/>
            <p:nvPr/>
          </p:nvSpPr>
          <p:spPr>
            <a:xfrm>
              <a:off x="7305199" y="175736"/>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8096" y="7144"/>
                    <a:pt x="9049" y="7144"/>
                    <a:pt x="10001" y="7144"/>
                  </a:cubicBezTo>
                  <a:close/>
                </a:path>
              </a:pathLst>
            </a:custGeom>
            <a:grpFill/>
            <a:ln w="9525" cap="flat">
              <a:noFill/>
              <a:prstDash val="solid"/>
              <a:miter/>
            </a:ln>
          </p:spPr>
          <p:txBody>
            <a:bodyPr rtlCol="0" anchor="ctr"/>
            <a:lstStyle/>
            <a:p>
              <a:endParaRPr lang="en-US"/>
            </a:p>
          </p:txBody>
        </p:sp>
        <p:sp>
          <p:nvSpPr>
            <p:cNvPr id="3436" name="Freeform: Shape 3435">
              <a:extLst>
                <a:ext uri="{FF2B5EF4-FFF2-40B4-BE49-F238E27FC236}">
                  <a16:creationId xmlns:a16="http://schemas.microsoft.com/office/drawing/2014/main" xmlns="" id="{83575156-0EE5-4D4F-B639-3A381B31E750}"/>
                </a:ext>
              </a:extLst>
            </p:cNvPr>
            <p:cNvSpPr/>
            <p:nvPr/>
          </p:nvSpPr>
          <p:spPr>
            <a:xfrm>
              <a:off x="7402354" y="50720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8096"/>
                  </a:cubicBez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3437" name="Freeform: Shape 3436">
              <a:extLst>
                <a:ext uri="{FF2B5EF4-FFF2-40B4-BE49-F238E27FC236}">
                  <a16:creationId xmlns:a16="http://schemas.microsoft.com/office/drawing/2014/main" xmlns="" id="{EDBCC7DB-C07D-4A15-AE1A-B4482D7FCF23}"/>
                </a:ext>
              </a:extLst>
            </p:cNvPr>
            <p:cNvSpPr/>
            <p:nvPr/>
          </p:nvSpPr>
          <p:spPr>
            <a:xfrm>
              <a:off x="7208996" y="4024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438" name="Freeform: Shape 3437">
              <a:extLst>
                <a:ext uri="{FF2B5EF4-FFF2-40B4-BE49-F238E27FC236}">
                  <a16:creationId xmlns:a16="http://schemas.microsoft.com/office/drawing/2014/main" xmlns="" id="{C7766673-3ACA-4CB4-A1BF-D1F01E324931}"/>
                </a:ext>
              </a:extLst>
            </p:cNvPr>
            <p:cNvSpPr/>
            <p:nvPr/>
          </p:nvSpPr>
          <p:spPr>
            <a:xfrm>
              <a:off x="7228999" y="1662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9049"/>
                    <a:pt x="9049" y="11906"/>
                    <a:pt x="7144" y="7144"/>
                  </a:cubicBezTo>
                  <a:close/>
                </a:path>
              </a:pathLst>
            </a:custGeom>
            <a:grpFill/>
            <a:ln w="9525" cap="flat">
              <a:noFill/>
              <a:prstDash val="solid"/>
              <a:miter/>
            </a:ln>
          </p:spPr>
          <p:txBody>
            <a:bodyPr rtlCol="0" anchor="ctr"/>
            <a:lstStyle/>
            <a:p>
              <a:endParaRPr lang="en-US"/>
            </a:p>
          </p:txBody>
        </p:sp>
        <p:sp>
          <p:nvSpPr>
            <p:cNvPr id="3439" name="Freeform: Shape 3438">
              <a:extLst>
                <a:ext uri="{FF2B5EF4-FFF2-40B4-BE49-F238E27FC236}">
                  <a16:creationId xmlns:a16="http://schemas.microsoft.com/office/drawing/2014/main" xmlns="" id="{C6CB651D-39DA-4648-81C3-74337A49AE26}"/>
                </a:ext>
              </a:extLst>
            </p:cNvPr>
            <p:cNvSpPr/>
            <p:nvPr/>
          </p:nvSpPr>
          <p:spPr>
            <a:xfrm>
              <a:off x="7710113" y="815392"/>
              <a:ext cx="9525" cy="9525"/>
            </a:xfrm>
            <a:custGeom>
              <a:avLst/>
              <a:gdLst>
                <a:gd name="connsiteX0" fmla="*/ 8947 w 9525"/>
                <a:gd name="connsiteY0" fmla="*/ 7567 h 9525"/>
                <a:gd name="connsiteX1" fmla="*/ 8947 w 9525"/>
                <a:gd name="connsiteY1" fmla="*/ 7567 h 9525"/>
                <a:gd name="connsiteX2" fmla="*/ 8947 w 9525"/>
                <a:gd name="connsiteY2" fmla="*/ 7567 h 9525"/>
              </a:gdLst>
              <a:ahLst/>
              <a:cxnLst>
                <a:cxn ang="0">
                  <a:pos x="connsiteX0" y="connsiteY0"/>
                </a:cxn>
                <a:cxn ang="0">
                  <a:pos x="connsiteX1" y="connsiteY1"/>
                </a:cxn>
                <a:cxn ang="0">
                  <a:pos x="connsiteX2" y="connsiteY2"/>
                </a:cxn>
              </a:cxnLst>
              <a:rect l="l" t="t" r="r" b="b"/>
              <a:pathLst>
                <a:path w="9525" h="9525">
                  <a:moveTo>
                    <a:pt x="8947" y="7567"/>
                  </a:moveTo>
                  <a:cubicBezTo>
                    <a:pt x="7995" y="7567"/>
                    <a:pt x="7995" y="7567"/>
                    <a:pt x="8947" y="7567"/>
                  </a:cubicBezTo>
                  <a:cubicBezTo>
                    <a:pt x="6090" y="6615"/>
                    <a:pt x="7042" y="7567"/>
                    <a:pt x="8947" y="7567"/>
                  </a:cubicBezTo>
                  <a:close/>
                </a:path>
              </a:pathLst>
            </a:custGeom>
            <a:grpFill/>
            <a:ln w="9525" cap="flat">
              <a:noFill/>
              <a:prstDash val="solid"/>
              <a:miter/>
            </a:ln>
          </p:spPr>
          <p:txBody>
            <a:bodyPr rtlCol="0" anchor="ctr"/>
            <a:lstStyle/>
            <a:p>
              <a:endParaRPr lang="en-US"/>
            </a:p>
          </p:txBody>
        </p:sp>
        <p:sp>
          <p:nvSpPr>
            <p:cNvPr id="3440" name="Freeform: Shape 3439">
              <a:extLst>
                <a:ext uri="{FF2B5EF4-FFF2-40B4-BE49-F238E27FC236}">
                  <a16:creationId xmlns:a16="http://schemas.microsoft.com/office/drawing/2014/main" xmlns="" id="{BAB502BA-5705-4DE2-9EBD-7E705C72589A}"/>
                </a:ext>
              </a:extLst>
            </p:cNvPr>
            <p:cNvSpPr/>
            <p:nvPr/>
          </p:nvSpPr>
          <p:spPr>
            <a:xfrm>
              <a:off x="7269956" y="1302044"/>
              <a:ext cx="38100" cy="19050"/>
            </a:xfrm>
            <a:custGeom>
              <a:avLst/>
              <a:gdLst>
                <a:gd name="connsiteX0" fmla="*/ 7144 w 38100"/>
                <a:gd name="connsiteY0" fmla="*/ 12405 h 19050"/>
                <a:gd name="connsiteX1" fmla="*/ 38576 w 38100"/>
                <a:gd name="connsiteY1" fmla="*/ 7643 h 19050"/>
                <a:gd name="connsiteX2" fmla="*/ 7144 w 38100"/>
                <a:gd name="connsiteY2" fmla="*/ 12405 h 19050"/>
              </a:gdLst>
              <a:ahLst/>
              <a:cxnLst>
                <a:cxn ang="0">
                  <a:pos x="connsiteX0" y="connsiteY0"/>
                </a:cxn>
                <a:cxn ang="0">
                  <a:pos x="connsiteX1" y="connsiteY1"/>
                </a:cxn>
                <a:cxn ang="0">
                  <a:pos x="connsiteX2" y="connsiteY2"/>
                </a:cxn>
              </a:cxnLst>
              <a:rect l="l" t="t" r="r" b="b"/>
              <a:pathLst>
                <a:path w="38100" h="19050">
                  <a:moveTo>
                    <a:pt x="7144" y="12405"/>
                  </a:moveTo>
                  <a:cubicBezTo>
                    <a:pt x="15716" y="15263"/>
                    <a:pt x="25241" y="4785"/>
                    <a:pt x="38576" y="7643"/>
                  </a:cubicBezTo>
                  <a:cubicBezTo>
                    <a:pt x="36671" y="6690"/>
                    <a:pt x="17621" y="14310"/>
                    <a:pt x="7144" y="12405"/>
                  </a:cubicBezTo>
                  <a:close/>
                </a:path>
              </a:pathLst>
            </a:custGeom>
            <a:grpFill/>
            <a:ln w="9525" cap="flat">
              <a:noFill/>
              <a:prstDash val="solid"/>
              <a:miter/>
            </a:ln>
          </p:spPr>
          <p:txBody>
            <a:bodyPr rtlCol="0" anchor="ctr"/>
            <a:lstStyle/>
            <a:p>
              <a:endParaRPr lang="en-US"/>
            </a:p>
          </p:txBody>
        </p:sp>
        <p:sp>
          <p:nvSpPr>
            <p:cNvPr id="3441" name="Freeform: Shape 3440">
              <a:extLst>
                <a:ext uri="{FF2B5EF4-FFF2-40B4-BE49-F238E27FC236}">
                  <a16:creationId xmlns:a16="http://schemas.microsoft.com/office/drawing/2014/main" xmlns="" id="{329F45B3-3095-4577-8A7B-C1A8FDB0B129}"/>
                </a:ext>
              </a:extLst>
            </p:cNvPr>
            <p:cNvSpPr/>
            <p:nvPr/>
          </p:nvSpPr>
          <p:spPr>
            <a:xfrm>
              <a:off x="7289006" y="164544"/>
              <a:ext cx="9525" cy="9525"/>
            </a:xfrm>
            <a:custGeom>
              <a:avLst/>
              <a:gdLst>
                <a:gd name="connsiteX0" fmla="*/ 7144 w 9525"/>
                <a:gd name="connsiteY0" fmla="*/ 7858 h 9525"/>
                <a:gd name="connsiteX1" fmla="*/ 1095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10954" y="7858"/>
                  </a:lnTo>
                  <a:cubicBezTo>
                    <a:pt x="10001" y="6906"/>
                    <a:pt x="8096" y="6906"/>
                    <a:pt x="7144" y="7858"/>
                  </a:cubicBezTo>
                  <a:close/>
                </a:path>
              </a:pathLst>
            </a:custGeom>
            <a:grpFill/>
            <a:ln w="9525" cap="flat">
              <a:noFill/>
              <a:prstDash val="solid"/>
              <a:miter/>
            </a:ln>
          </p:spPr>
          <p:txBody>
            <a:bodyPr rtlCol="0" anchor="ctr"/>
            <a:lstStyle/>
            <a:p>
              <a:endParaRPr lang="en-US"/>
            </a:p>
          </p:txBody>
        </p:sp>
        <p:sp>
          <p:nvSpPr>
            <p:cNvPr id="3442" name="Freeform: Shape 3441">
              <a:extLst>
                <a:ext uri="{FF2B5EF4-FFF2-40B4-BE49-F238E27FC236}">
                  <a16:creationId xmlns:a16="http://schemas.microsoft.com/office/drawing/2014/main" xmlns="" id="{4AC86A2D-0A71-409F-9943-6E6EFA33AA4E}"/>
                </a:ext>
              </a:extLst>
            </p:cNvPr>
            <p:cNvSpPr/>
            <p:nvPr/>
          </p:nvSpPr>
          <p:spPr>
            <a:xfrm>
              <a:off x="7300436" y="13025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8096"/>
                    <a:pt x="7144" y="7144"/>
                  </a:cubicBezTo>
                  <a:close/>
                </a:path>
              </a:pathLst>
            </a:custGeom>
            <a:grpFill/>
            <a:ln w="9525" cap="flat">
              <a:noFill/>
              <a:prstDash val="solid"/>
              <a:miter/>
            </a:ln>
          </p:spPr>
          <p:txBody>
            <a:bodyPr rtlCol="0" anchor="ctr"/>
            <a:lstStyle/>
            <a:p>
              <a:endParaRPr lang="en-US"/>
            </a:p>
          </p:txBody>
        </p:sp>
        <p:sp>
          <p:nvSpPr>
            <p:cNvPr id="3443" name="Freeform: Shape 3442">
              <a:extLst>
                <a:ext uri="{FF2B5EF4-FFF2-40B4-BE49-F238E27FC236}">
                  <a16:creationId xmlns:a16="http://schemas.microsoft.com/office/drawing/2014/main" xmlns="" id="{DE581422-DDAE-4781-8513-B04106F0CF9C}"/>
                </a:ext>
              </a:extLst>
            </p:cNvPr>
            <p:cNvSpPr/>
            <p:nvPr/>
          </p:nvSpPr>
          <p:spPr>
            <a:xfrm>
              <a:off x="7754779" y="98631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8096" y="8096"/>
                    <a:pt x="9049" y="7144"/>
                  </a:cubicBezTo>
                  <a:cubicBezTo>
                    <a:pt x="9049" y="7144"/>
                    <a:pt x="8096" y="7144"/>
                    <a:pt x="7144" y="9049"/>
                  </a:cubicBezTo>
                  <a:close/>
                </a:path>
              </a:pathLst>
            </a:custGeom>
            <a:grpFill/>
            <a:ln w="9525" cap="flat">
              <a:noFill/>
              <a:prstDash val="solid"/>
              <a:miter/>
            </a:ln>
          </p:spPr>
          <p:txBody>
            <a:bodyPr rtlCol="0" anchor="ctr"/>
            <a:lstStyle/>
            <a:p>
              <a:endParaRPr lang="en-US"/>
            </a:p>
          </p:txBody>
        </p:sp>
        <p:sp>
          <p:nvSpPr>
            <p:cNvPr id="3444" name="Freeform: Shape 3443">
              <a:extLst>
                <a:ext uri="{FF2B5EF4-FFF2-40B4-BE49-F238E27FC236}">
                  <a16:creationId xmlns:a16="http://schemas.microsoft.com/office/drawing/2014/main" xmlns="" id="{FADC056D-D91F-4ABD-91F8-8F8DDB7BF9BE}"/>
                </a:ext>
              </a:extLst>
            </p:cNvPr>
            <p:cNvSpPr/>
            <p:nvPr/>
          </p:nvSpPr>
          <p:spPr>
            <a:xfrm>
              <a:off x="7744301" y="849153"/>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10001"/>
                  </a:lnTo>
                  <a:cubicBezTo>
                    <a:pt x="8096" y="9049"/>
                    <a:pt x="8096" y="8096"/>
                    <a:pt x="7144" y="7144"/>
                  </a:cubicBezTo>
                  <a:close/>
                </a:path>
              </a:pathLst>
            </a:custGeom>
            <a:grpFill/>
            <a:ln w="9525" cap="flat">
              <a:noFill/>
              <a:prstDash val="solid"/>
              <a:miter/>
            </a:ln>
          </p:spPr>
          <p:txBody>
            <a:bodyPr rtlCol="0" anchor="ctr"/>
            <a:lstStyle/>
            <a:p>
              <a:endParaRPr lang="en-US"/>
            </a:p>
          </p:txBody>
        </p:sp>
        <p:sp>
          <p:nvSpPr>
            <p:cNvPr id="3445" name="Freeform: Shape 3444">
              <a:extLst>
                <a:ext uri="{FF2B5EF4-FFF2-40B4-BE49-F238E27FC236}">
                  <a16:creationId xmlns:a16="http://schemas.microsoft.com/office/drawing/2014/main" xmlns="" id="{A04DABBA-7D94-4F26-88AF-A4C88AE90B64}"/>
                </a:ext>
              </a:extLst>
            </p:cNvPr>
            <p:cNvSpPr/>
            <p:nvPr/>
          </p:nvSpPr>
          <p:spPr>
            <a:xfrm>
              <a:off x="7735932" y="1060466"/>
              <a:ext cx="9525" cy="19050"/>
            </a:xfrm>
            <a:custGeom>
              <a:avLst/>
              <a:gdLst>
                <a:gd name="connsiteX0" fmla="*/ 10751 w 9525"/>
                <a:gd name="connsiteY0" fmla="*/ 7286 h 19050"/>
                <a:gd name="connsiteX1" fmla="*/ 10751 w 9525"/>
                <a:gd name="connsiteY1" fmla="*/ 7286 h 19050"/>
              </a:gdLst>
              <a:ahLst/>
              <a:cxnLst>
                <a:cxn ang="0">
                  <a:pos x="connsiteX0" y="connsiteY0"/>
                </a:cxn>
                <a:cxn ang="0">
                  <a:pos x="connsiteX1" y="connsiteY1"/>
                </a:cxn>
              </a:cxnLst>
              <a:rect l="l" t="t" r="r" b="b"/>
              <a:pathLst>
                <a:path w="9525" h="19050">
                  <a:moveTo>
                    <a:pt x="10751" y="7286"/>
                  </a:moveTo>
                  <a:cubicBezTo>
                    <a:pt x="2178" y="23479"/>
                    <a:pt x="11703" y="5381"/>
                    <a:pt x="10751" y="7286"/>
                  </a:cubicBezTo>
                  <a:close/>
                </a:path>
              </a:pathLst>
            </a:custGeom>
            <a:grpFill/>
            <a:ln w="9525" cap="flat">
              <a:noFill/>
              <a:prstDash val="solid"/>
              <a:miter/>
            </a:ln>
          </p:spPr>
          <p:txBody>
            <a:bodyPr rtlCol="0" anchor="ctr"/>
            <a:lstStyle/>
            <a:p>
              <a:endParaRPr lang="en-US"/>
            </a:p>
          </p:txBody>
        </p:sp>
        <p:sp>
          <p:nvSpPr>
            <p:cNvPr id="3446" name="Freeform: Shape 3445">
              <a:extLst>
                <a:ext uri="{FF2B5EF4-FFF2-40B4-BE49-F238E27FC236}">
                  <a16:creationId xmlns:a16="http://schemas.microsoft.com/office/drawing/2014/main" xmlns="" id="{42CD5719-2918-4886-99E6-F5D4EB5EDA00}"/>
                </a:ext>
              </a:extLst>
            </p:cNvPr>
            <p:cNvSpPr/>
            <p:nvPr/>
          </p:nvSpPr>
          <p:spPr>
            <a:xfrm>
              <a:off x="7703344" y="1127177"/>
              <a:ext cx="9525" cy="9525"/>
            </a:xfrm>
            <a:custGeom>
              <a:avLst/>
              <a:gdLst>
                <a:gd name="connsiteX0" fmla="*/ 7144 w 9525"/>
                <a:gd name="connsiteY0" fmla="*/ 10107 h 9525"/>
                <a:gd name="connsiteX1" fmla="*/ 7144 w 9525"/>
                <a:gd name="connsiteY1" fmla="*/ 10107 h 9525"/>
              </a:gdLst>
              <a:ahLst/>
              <a:cxnLst>
                <a:cxn ang="0">
                  <a:pos x="connsiteX0" y="connsiteY0"/>
                </a:cxn>
                <a:cxn ang="0">
                  <a:pos x="connsiteX1" y="connsiteY1"/>
                </a:cxn>
              </a:cxnLst>
              <a:rect l="l" t="t" r="r" b="b"/>
              <a:pathLst>
                <a:path w="9525" h="9525">
                  <a:moveTo>
                    <a:pt x="7144" y="10107"/>
                  </a:moveTo>
                  <a:cubicBezTo>
                    <a:pt x="8096" y="10107"/>
                    <a:pt x="12859" y="3440"/>
                    <a:pt x="7144" y="10107"/>
                  </a:cubicBezTo>
                  <a:close/>
                </a:path>
              </a:pathLst>
            </a:custGeom>
            <a:grpFill/>
            <a:ln w="9525" cap="flat">
              <a:noFill/>
              <a:prstDash val="solid"/>
              <a:miter/>
            </a:ln>
          </p:spPr>
          <p:txBody>
            <a:bodyPr rtlCol="0" anchor="ctr"/>
            <a:lstStyle/>
            <a:p>
              <a:endParaRPr lang="en-US"/>
            </a:p>
          </p:txBody>
        </p:sp>
        <p:sp>
          <p:nvSpPr>
            <p:cNvPr id="3447" name="Freeform: Shape 3446">
              <a:extLst>
                <a:ext uri="{FF2B5EF4-FFF2-40B4-BE49-F238E27FC236}">
                  <a16:creationId xmlns:a16="http://schemas.microsoft.com/office/drawing/2014/main" xmlns="" id="{002248E6-F41E-4F6A-A474-FBFB0F5DE8E7}"/>
                </a:ext>
              </a:extLst>
            </p:cNvPr>
            <p:cNvSpPr/>
            <p:nvPr/>
          </p:nvSpPr>
          <p:spPr>
            <a:xfrm>
              <a:off x="7190899" y="638077"/>
              <a:ext cx="9525" cy="19050"/>
            </a:xfrm>
            <a:custGeom>
              <a:avLst/>
              <a:gdLst>
                <a:gd name="connsiteX0" fmla="*/ 7144 w 9525"/>
                <a:gd name="connsiteY0" fmla="*/ 14385 h 19050"/>
                <a:gd name="connsiteX1" fmla="*/ 10001 w 9525"/>
                <a:gd name="connsiteY1" fmla="*/ 10575 h 19050"/>
                <a:gd name="connsiteX2" fmla="*/ 7144 w 9525"/>
                <a:gd name="connsiteY2" fmla="*/ 14385 h 19050"/>
              </a:gdLst>
              <a:ahLst/>
              <a:cxnLst>
                <a:cxn ang="0">
                  <a:pos x="connsiteX0" y="connsiteY0"/>
                </a:cxn>
                <a:cxn ang="0">
                  <a:pos x="connsiteX1" y="connsiteY1"/>
                </a:cxn>
                <a:cxn ang="0">
                  <a:pos x="connsiteX2" y="connsiteY2"/>
                </a:cxn>
              </a:cxnLst>
              <a:rect l="l" t="t" r="r" b="b"/>
              <a:pathLst>
                <a:path w="9525" h="19050">
                  <a:moveTo>
                    <a:pt x="7144" y="14385"/>
                  </a:moveTo>
                  <a:cubicBezTo>
                    <a:pt x="8096" y="12480"/>
                    <a:pt x="9049" y="11528"/>
                    <a:pt x="10001" y="10575"/>
                  </a:cubicBezTo>
                  <a:cubicBezTo>
                    <a:pt x="8096" y="11528"/>
                    <a:pt x="8096" y="98"/>
                    <a:pt x="7144" y="14385"/>
                  </a:cubicBezTo>
                  <a:close/>
                </a:path>
              </a:pathLst>
            </a:custGeom>
            <a:grpFill/>
            <a:ln w="9525" cap="flat">
              <a:noFill/>
              <a:prstDash val="solid"/>
              <a:miter/>
            </a:ln>
          </p:spPr>
          <p:txBody>
            <a:bodyPr rtlCol="0" anchor="ctr"/>
            <a:lstStyle/>
            <a:p>
              <a:endParaRPr lang="en-US"/>
            </a:p>
          </p:txBody>
        </p:sp>
        <p:sp>
          <p:nvSpPr>
            <p:cNvPr id="3448" name="Freeform: Shape 3447">
              <a:extLst>
                <a:ext uri="{FF2B5EF4-FFF2-40B4-BE49-F238E27FC236}">
                  <a16:creationId xmlns:a16="http://schemas.microsoft.com/office/drawing/2014/main" xmlns="" id="{C68AD168-0666-4990-B6AD-15346FA62CA9}"/>
                </a:ext>
              </a:extLst>
            </p:cNvPr>
            <p:cNvSpPr/>
            <p:nvPr/>
          </p:nvSpPr>
          <p:spPr>
            <a:xfrm>
              <a:off x="7287101" y="164094"/>
              <a:ext cx="9525" cy="9525"/>
            </a:xfrm>
            <a:custGeom>
              <a:avLst/>
              <a:gdLst>
                <a:gd name="connsiteX0" fmla="*/ 7144 w 9525"/>
                <a:gd name="connsiteY0" fmla="*/ 9260 h 9525"/>
                <a:gd name="connsiteX1" fmla="*/ 7144 w 9525"/>
                <a:gd name="connsiteY1" fmla="*/ 9260 h 9525"/>
              </a:gdLst>
              <a:ahLst/>
              <a:cxnLst>
                <a:cxn ang="0">
                  <a:pos x="connsiteX0" y="connsiteY0"/>
                </a:cxn>
                <a:cxn ang="0">
                  <a:pos x="connsiteX1" y="connsiteY1"/>
                </a:cxn>
              </a:cxnLst>
              <a:rect l="l" t="t" r="r" b="b"/>
              <a:pathLst>
                <a:path w="9525" h="9525">
                  <a:moveTo>
                    <a:pt x="7144" y="9260"/>
                  </a:moveTo>
                  <a:cubicBezTo>
                    <a:pt x="10001" y="4498"/>
                    <a:pt x="8096" y="9260"/>
                    <a:pt x="7144" y="9260"/>
                  </a:cubicBezTo>
                  <a:close/>
                </a:path>
              </a:pathLst>
            </a:custGeom>
            <a:grpFill/>
            <a:ln w="9525" cap="flat">
              <a:noFill/>
              <a:prstDash val="solid"/>
              <a:miter/>
            </a:ln>
          </p:spPr>
          <p:txBody>
            <a:bodyPr rtlCol="0" anchor="ctr"/>
            <a:lstStyle/>
            <a:p>
              <a:endParaRPr lang="en-US"/>
            </a:p>
          </p:txBody>
        </p:sp>
        <p:sp>
          <p:nvSpPr>
            <p:cNvPr id="3449" name="Freeform: Shape 3448">
              <a:extLst>
                <a:ext uri="{FF2B5EF4-FFF2-40B4-BE49-F238E27FC236}">
                  <a16:creationId xmlns:a16="http://schemas.microsoft.com/office/drawing/2014/main" xmlns="" id="{2E114086-43F6-4B21-A629-A89C918801A5}"/>
                </a:ext>
              </a:extLst>
            </p:cNvPr>
            <p:cNvSpPr/>
            <p:nvPr/>
          </p:nvSpPr>
          <p:spPr>
            <a:xfrm>
              <a:off x="7752874" y="1072038"/>
              <a:ext cx="19050" cy="19050"/>
            </a:xfrm>
            <a:custGeom>
              <a:avLst/>
              <a:gdLst>
                <a:gd name="connsiteX0" fmla="*/ 12859 w 19050"/>
                <a:gd name="connsiteY0" fmla="*/ 7144 h 19050"/>
                <a:gd name="connsiteX1" fmla="*/ 7144 w 19050"/>
                <a:gd name="connsiteY1" fmla="*/ 18574 h 19050"/>
                <a:gd name="connsiteX2" fmla="*/ 12859 w 19050"/>
                <a:gd name="connsiteY2" fmla="*/ 7144 h 19050"/>
              </a:gdLst>
              <a:ahLst/>
              <a:cxnLst>
                <a:cxn ang="0">
                  <a:pos x="connsiteX0" y="connsiteY0"/>
                </a:cxn>
                <a:cxn ang="0">
                  <a:pos x="connsiteX1" y="connsiteY1"/>
                </a:cxn>
                <a:cxn ang="0">
                  <a:pos x="connsiteX2" y="connsiteY2"/>
                </a:cxn>
              </a:cxnLst>
              <a:rect l="l" t="t" r="r" b="b"/>
              <a:pathLst>
                <a:path w="19050" h="19050">
                  <a:moveTo>
                    <a:pt x="12859" y="7144"/>
                  </a:moveTo>
                  <a:lnTo>
                    <a:pt x="7144" y="18574"/>
                  </a:lnTo>
                  <a:cubicBezTo>
                    <a:pt x="9049" y="15716"/>
                    <a:pt x="10954" y="11906"/>
                    <a:pt x="12859" y="7144"/>
                  </a:cubicBezTo>
                  <a:close/>
                </a:path>
              </a:pathLst>
            </a:custGeom>
            <a:grpFill/>
            <a:ln w="9525" cap="flat">
              <a:noFill/>
              <a:prstDash val="solid"/>
              <a:miter/>
            </a:ln>
          </p:spPr>
          <p:txBody>
            <a:bodyPr rtlCol="0" anchor="ctr"/>
            <a:lstStyle/>
            <a:p>
              <a:endParaRPr lang="en-US"/>
            </a:p>
          </p:txBody>
        </p:sp>
        <p:sp>
          <p:nvSpPr>
            <p:cNvPr id="3450" name="Freeform: Shape 3449">
              <a:extLst>
                <a:ext uri="{FF2B5EF4-FFF2-40B4-BE49-F238E27FC236}">
                  <a16:creationId xmlns:a16="http://schemas.microsoft.com/office/drawing/2014/main" xmlns="" id="{131BDCA2-91AB-4323-AB32-E02927C01405}"/>
                </a:ext>
              </a:extLst>
            </p:cNvPr>
            <p:cNvSpPr/>
            <p:nvPr/>
          </p:nvSpPr>
          <p:spPr>
            <a:xfrm>
              <a:off x="6852999" y="1048226"/>
              <a:ext cx="9525" cy="9525"/>
            </a:xfrm>
            <a:custGeom>
              <a:avLst/>
              <a:gdLst>
                <a:gd name="connsiteX0" fmla="*/ 7858 w 9525"/>
                <a:gd name="connsiteY0" fmla="*/ 10001 h 9525"/>
                <a:gd name="connsiteX1" fmla="*/ 7858 w 9525"/>
                <a:gd name="connsiteY1" fmla="*/ 7144 h 9525"/>
                <a:gd name="connsiteX2" fmla="*/ 7858 w 9525"/>
                <a:gd name="connsiteY2" fmla="*/ 10001 h 9525"/>
              </a:gdLst>
              <a:ahLst/>
              <a:cxnLst>
                <a:cxn ang="0">
                  <a:pos x="connsiteX0" y="connsiteY0"/>
                </a:cxn>
                <a:cxn ang="0">
                  <a:pos x="connsiteX1" y="connsiteY1"/>
                </a:cxn>
                <a:cxn ang="0">
                  <a:pos x="connsiteX2" y="connsiteY2"/>
                </a:cxn>
              </a:cxnLst>
              <a:rect l="l" t="t" r="r" b="b"/>
              <a:pathLst>
                <a:path w="9525" h="9525">
                  <a:moveTo>
                    <a:pt x="7858" y="10001"/>
                  </a:moveTo>
                  <a:lnTo>
                    <a:pt x="7858" y="7144"/>
                  </a:lnTo>
                  <a:cubicBezTo>
                    <a:pt x="6906" y="8096"/>
                    <a:pt x="6906" y="9049"/>
                    <a:pt x="7858" y="10001"/>
                  </a:cubicBezTo>
                  <a:close/>
                </a:path>
              </a:pathLst>
            </a:custGeom>
            <a:grpFill/>
            <a:ln w="9525" cap="flat">
              <a:noFill/>
              <a:prstDash val="solid"/>
              <a:miter/>
            </a:ln>
          </p:spPr>
          <p:txBody>
            <a:bodyPr rtlCol="0" anchor="ctr"/>
            <a:lstStyle/>
            <a:p>
              <a:endParaRPr lang="en-US"/>
            </a:p>
          </p:txBody>
        </p:sp>
        <p:sp>
          <p:nvSpPr>
            <p:cNvPr id="3451" name="Freeform: Shape 3450">
              <a:extLst>
                <a:ext uri="{FF2B5EF4-FFF2-40B4-BE49-F238E27FC236}">
                  <a16:creationId xmlns:a16="http://schemas.microsoft.com/office/drawing/2014/main" xmlns="" id="{0F9876B0-527B-4EBE-B892-ED41661C48F6}"/>
                </a:ext>
              </a:extLst>
            </p:cNvPr>
            <p:cNvSpPr/>
            <p:nvPr/>
          </p:nvSpPr>
          <p:spPr>
            <a:xfrm>
              <a:off x="7729162" y="1119663"/>
              <a:ext cx="19050" cy="19050"/>
            </a:xfrm>
            <a:custGeom>
              <a:avLst/>
              <a:gdLst>
                <a:gd name="connsiteX0" fmla="*/ 13711 w 19050"/>
                <a:gd name="connsiteY0" fmla="*/ 7144 h 19050"/>
                <a:gd name="connsiteX1" fmla="*/ 13711 w 19050"/>
                <a:gd name="connsiteY1" fmla="*/ 7144 h 19050"/>
              </a:gdLst>
              <a:ahLst/>
              <a:cxnLst>
                <a:cxn ang="0">
                  <a:pos x="connsiteX0" y="connsiteY0"/>
                </a:cxn>
                <a:cxn ang="0">
                  <a:pos x="connsiteX1" y="connsiteY1"/>
                </a:cxn>
              </a:cxnLst>
              <a:rect l="l" t="t" r="r" b="b"/>
              <a:pathLst>
                <a:path w="19050" h="19050">
                  <a:moveTo>
                    <a:pt x="13711" y="7144"/>
                  </a:moveTo>
                  <a:cubicBezTo>
                    <a:pt x="12758" y="8096"/>
                    <a:pt x="-577" y="24289"/>
                    <a:pt x="13711" y="7144"/>
                  </a:cubicBezTo>
                  <a:close/>
                </a:path>
              </a:pathLst>
            </a:custGeom>
            <a:grpFill/>
            <a:ln w="9525" cap="flat">
              <a:noFill/>
              <a:prstDash val="solid"/>
              <a:miter/>
            </a:ln>
          </p:spPr>
          <p:txBody>
            <a:bodyPr rtlCol="0" anchor="ctr"/>
            <a:lstStyle/>
            <a:p>
              <a:endParaRPr lang="en-US"/>
            </a:p>
          </p:txBody>
        </p:sp>
        <p:sp>
          <p:nvSpPr>
            <p:cNvPr id="3452" name="Freeform: Shape 3451">
              <a:extLst>
                <a:ext uri="{FF2B5EF4-FFF2-40B4-BE49-F238E27FC236}">
                  <a16:creationId xmlns:a16="http://schemas.microsoft.com/office/drawing/2014/main" xmlns="" id="{1EFB33FB-7341-41AD-BD20-73724647F0C6}"/>
                </a:ext>
              </a:extLst>
            </p:cNvPr>
            <p:cNvSpPr/>
            <p:nvPr/>
          </p:nvSpPr>
          <p:spPr>
            <a:xfrm>
              <a:off x="7193756" y="6415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3453" name="Freeform: Shape 3452">
              <a:extLst>
                <a:ext uri="{FF2B5EF4-FFF2-40B4-BE49-F238E27FC236}">
                  <a16:creationId xmlns:a16="http://schemas.microsoft.com/office/drawing/2014/main" xmlns="" id="{0DA2684A-3212-4FD1-BCC1-9EF6EBB448B4}"/>
                </a:ext>
              </a:extLst>
            </p:cNvPr>
            <p:cNvSpPr/>
            <p:nvPr/>
          </p:nvSpPr>
          <p:spPr>
            <a:xfrm>
              <a:off x="6847333" y="157160"/>
              <a:ext cx="942975" cy="1181100"/>
            </a:xfrm>
            <a:custGeom>
              <a:avLst/>
              <a:gdLst>
                <a:gd name="connsiteX0" fmla="*/ 353567 w 942975"/>
                <a:gd name="connsiteY0" fmla="*/ 407672 h 1181100"/>
                <a:gd name="connsiteX1" fmla="*/ 358330 w 942975"/>
                <a:gd name="connsiteY1" fmla="*/ 501970 h 1181100"/>
                <a:gd name="connsiteX2" fmla="*/ 353567 w 942975"/>
                <a:gd name="connsiteY2" fmla="*/ 524830 h 1181100"/>
                <a:gd name="connsiteX3" fmla="*/ 353567 w 942975"/>
                <a:gd name="connsiteY3" fmla="*/ 504827 h 1181100"/>
                <a:gd name="connsiteX4" fmla="*/ 46862 w 942975"/>
                <a:gd name="connsiteY4" fmla="*/ 678182 h 1181100"/>
                <a:gd name="connsiteX5" fmla="*/ 71627 w 942975"/>
                <a:gd name="connsiteY5" fmla="*/ 1047752 h 1181100"/>
                <a:gd name="connsiteX6" fmla="*/ 940307 w 942975"/>
                <a:gd name="connsiteY6" fmla="*/ 779147 h 1181100"/>
                <a:gd name="connsiteX7" fmla="*/ 945070 w 942975"/>
                <a:gd name="connsiteY7" fmla="*/ 806770 h 1181100"/>
                <a:gd name="connsiteX8" fmla="*/ 941260 w 942975"/>
                <a:gd name="connsiteY8" fmla="*/ 748667 h 1181100"/>
                <a:gd name="connsiteX9" fmla="*/ 920305 w 942975"/>
                <a:gd name="connsiteY9" fmla="*/ 685802 h 1181100"/>
                <a:gd name="connsiteX10" fmla="*/ 757427 w 942975"/>
                <a:gd name="connsiteY10" fmla="*/ 584837 h 1181100"/>
                <a:gd name="connsiteX11" fmla="*/ 598360 w 942975"/>
                <a:gd name="connsiteY11" fmla="*/ 542927 h 1181100"/>
                <a:gd name="connsiteX12" fmla="*/ 578357 w 942975"/>
                <a:gd name="connsiteY12" fmla="*/ 308612 h 1181100"/>
                <a:gd name="connsiteX13" fmla="*/ 579310 w 942975"/>
                <a:gd name="connsiteY13" fmla="*/ 41912 h 1181100"/>
                <a:gd name="connsiteX14" fmla="*/ 399287 w 942975"/>
                <a:gd name="connsiteY14" fmla="*/ 18100 h 1181100"/>
                <a:gd name="connsiteX15" fmla="*/ 571690 w 942975"/>
                <a:gd name="connsiteY15" fmla="*/ 336235 h 1181100"/>
                <a:gd name="connsiteX16" fmla="*/ 566927 w 942975"/>
                <a:gd name="connsiteY16" fmla="*/ 406720 h 1181100"/>
                <a:gd name="connsiteX17" fmla="*/ 579310 w 942975"/>
                <a:gd name="connsiteY17" fmla="*/ 528640 h 1181100"/>
                <a:gd name="connsiteX18" fmla="*/ 576452 w 942975"/>
                <a:gd name="connsiteY18" fmla="*/ 520067 h 1181100"/>
                <a:gd name="connsiteX19" fmla="*/ 657415 w 942975"/>
                <a:gd name="connsiteY19" fmla="*/ 570550 h 1181100"/>
                <a:gd name="connsiteX20" fmla="*/ 750760 w 942975"/>
                <a:gd name="connsiteY20" fmla="*/ 601030 h 1181100"/>
                <a:gd name="connsiteX21" fmla="*/ 874585 w 942975"/>
                <a:gd name="connsiteY21" fmla="*/ 662942 h 1181100"/>
                <a:gd name="connsiteX22" fmla="*/ 919352 w 942975"/>
                <a:gd name="connsiteY22" fmla="*/ 762955 h 1181100"/>
                <a:gd name="connsiteX23" fmla="*/ 914590 w 942975"/>
                <a:gd name="connsiteY23" fmla="*/ 742000 h 1181100"/>
                <a:gd name="connsiteX24" fmla="*/ 916495 w 942975"/>
                <a:gd name="connsiteY24" fmla="*/ 738190 h 1181100"/>
                <a:gd name="connsiteX25" fmla="*/ 919352 w 942975"/>
                <a:gd name="connsiteY25" fmla="*/ 809627 h 1181100"/>
                <a:gd name="connsiteX26" fmla="*/ 645985 w 942975"/>
                <a:gd name="connsiteY26" fmla="*/ 1147765 h 1181100"/>
                <a:gd name="connsiteX27" fmla="*/ 656462 w 942975"/>
                <a:gd name="connsiteY27" fmla="*/ 1139192 h 1181100"/>
                <a:gd name="connsiteX28" fmla="*/ 64007 w 942975"/>
                <a:gd name="connsiteY28" fmla="*/ 1002985 h 1181100"/>
                <a:gd name="connsiteX29" fmla="*/ 53530 w 942975"/>
                <a:gd name="connsiteY29" fmla="*/ 722950 h 1181100"/>
                <a:gd name="connsiteX30" fmla="*/ 173545 w 942975"/>
                <a:gd name="connsiteY30" fmla="*/ 591505 h 1181100"/>
                <a:gd name="connsiteX31" fmla="*/ 240220 w 942975"/>
                <a:gd name="connsiteY31" fmla="*/ 566740 h 1181100"/>
                <a:gd name="connsiteX32" fmla="*/ 220217 w 942975"/>
                <a:gd name="connsiteY32" fmla="*/ 573407 h 1181100"/>
                <a:gd name="connsiteX33" fmla="*/ 316420 w 942975"/>
                <a:gd name="connsiteY33" fmla="*/ 552452 h 1181100"/>
                <a:gd name="connsiteX34" fmla="*/ 388810 w 942975"/>
                <a:gd name="connsiteY34" fmla="*/ 15242 h 1181100"/>
                <a:gd name="connsiteX35" fmla="*/ 378332 w 942975"/>
                <a:gd name="connsiteY35" fmla="*/ 14290 h 1181100"/>
                <a:gd name="connsiteX36" fmla="*/ 353567 w 942975"/>
                <a:gd name="connsiteY36" fmla="*/ 407672 h 1181100"/>
                <a:gd name="connsiteX37" fmla="*/ 202120 w 942975"/>
                <a:gd name="connsiteY37" fmla="*/ 565787 h 1181100"/>
                <a:gd name="connsiteX38" fmla="*/ 202120 w 942975"/>
                <a:gd name="connsiteY38" fmla="*/ 565787 h 1181100"/>
                <a:gd name="connsiteX39" fmla="*/ 179260 w 942975"/>
                <a:gd name="connsiteY39" fmla="*/ 574360 h 1181100"/>
                <a:gd name="connsiteX40" fmla="*/ 179260 w 942975"/>
                <a:gd name="connsiteY40" fmla="*/ 574360 h 1181100"/>
                <a:gd name="connsiteX41" fmla="*/ 233552 w 942975"/>
                <a:gd name="connsiteY41" fmla="*/ 576265 h 1181100"/>
                <a:gd name="connsiteX42" fmla="*/ 233552 w 942975"/>
                <a:gd name="connsiteY42" fmla="*/ 576265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42975" h="1181100">
                  <a:moveTo>
                    <a:pt x="353567" y="407672"/>
                  </a:moveTo>
                  <a:cubicBezTo>
                    <a:pt x="352615" y="423865"/>
                    <a:pt x="362140" y="499112"/>
                    <a:pt x="358330" y="501970"/>
                  </a:cubicBezTo>
                  <a:cubicBezTo>
                    <a:pt x="360235" y="483872"/>
                    <a:pt x="358330" y="518162"/>
                    <a:pt x="353567" y="524830"/>
                  </a:cubicBezTo>
                  <a:cubicBezTo>
                    <a:pt x="349757" y="524830"/>
                    <a:pt x="353567" y="505780"/>
                    <a:pt x="353567" y="504827"/>
                  </a:cubicBezTo>
                  <a:cubicBezTo>
                    <a:pt x="304990" y="580075"/>
                    <a:pt x="112585" y="556262"/>
                    <a:pt x="46862" y="678182"/>
                  </a:cubicBezTo>
                  <a:cubicBezTo>
                    <a:pt x="-20765" y="803912"/>
                    <a:pt x="4952" y="970600"/>
                    <a:pt x="71627" y="1047752"/>
                  </a:cubicBezTo>
                  <a:cubicBezTo>
                    <a:pt x="291655" y="1300165"/>
                    <a:pt x="968882" y="1193485"/>
                    <a:pt x="940307" y="779147"/>
                  </a:cubicBezTo>
                  <a:cubicBezTo>
                    <a:pt x="942212" y="788672"/>
                    <a:pt x="943165" y="797245"/>
                    <a:pt x="945070" y="806770"/>
                  </a:cubicBezTo>
                  <a:cubicBezTo>
                    <a:pt x="927925" y="744857"/>
                    <a:pt x="926973" y="725807"/>
                    <a:pt x="941260" y="748667"/>
                  </a:cubicBezTo>
                  <a:cubicBezTo>
                    <a:pt x="907923" y="686755"/>
                    <a:pt x="900302" y="665800"/>
                    <a:pt x="920305" y="685802"/>
                  </a:cubicBezTo>
                  <a:cubicBezTo>
                    <a:pt x="891730" y="637225"/>
                    <a:pt x="804100" y="595315"/>
                    <a:pt x="757427" y="584837"/>
                  </a:cubicBezTo>
                  <a:cubicBezTo>
                    <a:pt x="764095" y="585790"/>
                    <a:pt x="616457" y="561977"/>
                    <a:pt x="598360" y="542927"/>
                  </a:cubicBezTo>
                  <a:cubicBezTo>
                    <a:pt x="600265" y="483872"/>
                    <a:pt x="575500" y="384812"/>
                    <a:pt x="578357" y="308612"/>
                  </a:cubicBezTo>
                  <a:cubicBezTo>
                    <a:pt x="571690" y="267655"/>
                    <a:pt x="607885" y="78107"/>
                    <a:pt x="579310" y="41912"/>
                  </a:cubicBezTo>
                  <a:cubicBezTo>
                    <a:pt x="565023" y="23815"/>
                    <a:pt x="427862" y="-10475"/>
                    <a:pt x="399287" y="18100"/>
                  </a:cubicBezTo>
                  <a:cubicBezTo>
                    <a:pt x="569785" y="35245"/>
                    <a:pt x="553592" y="147640"/>
                    <a:pt x="571690" y="336235"/>
                  </a:cubicBezTo>
                  <a:cubicBezTo>
                    <a:pt x="558355" y="341950"/>
                    <a:pt x="565975" y="366715"/>
                    <a:pt x="566927" y="406720"/>
                  </a:cubicBezTo>
                  <a:cubicBezTo>
                    <a:pt x="567880" y="448630"/>
                    <a:pt x="578357" y="487682"/>
                    <a:pt x="579310" y="528640"/>
                  </a:cubicBezTo>
                  <a:cubicBezTo>
                    <a:pt x="577405" y="525782"/>
                    <a:pt x="576452" y="522925"/>
                    <a:pt x="576452" y="520067"/>
                  </a:cubicBezTo>
                  <a:cubicBezTo>
                    <a:pt x="580262" y="567692"/>
                    <a:pt x="625982" y="577217"/>
                    <a:pt x="657415" y="570550"/>
                  </a:cubicBezTo>
                  <a:cubicBezTo>
                    <a:pt x="673607" y="575312"/>
                    <a:pt x="762190" y="608650"/>
                    <a:pt x="750760" y="601030"/>
                  </a:cubicBezTo>
                  <a:cubicBezTo>
                    <a:pt x="774573" y="607697"/>
                    <a:pt x="878395" y="649607"/>
                    <a:pt x="874585" y="662942"/>
                  </a:cubicBezTo>
                  <a:cubicBezTo>
                    <a:pt x="885062" y="673420"/>
                    <a:pt x="901255" y="713425"/>
                    <a:pt x="919352" y="762955"/>
                  </a:cubicBezTo>
                  <a:cubicBezTo>
                    <a:pt x="918400" y="756287"/>
                    <a:pt x="916495" y="748667"/>
                    <a:pt x="914590" y="742000"/>
                  </a:cubicBezTo>
                  <a:cubicBezTo>
                    <a:pt x="921257" y="750572"/>
                    <a:pt x="920305" y="770575"/>
                    <a:pt x="916495" y="738190"/>
                  </a:cubicBezTo>
                  <a:cubicBezTo>
                    <a:pt x="923162" y="751525"/>
                    <a:pt x="919352" y="811532"/>
                    <a:pt x="919352" y="809627"/>
                  </a:cubicBezTo>
                  <a:cubicBezTo>
                    <a:pt x="1005077" y="923927"/>
                    <a:pt x="699325" y="1129667"/>
                    <a:pt x="645985" y="1147765"/>
                  </a:cubicBezTo>
                  <a:cubicBezTo>
                    <a:pt x="703135" y="1106807"/>
                    <a:pt x="639317" y="1142050"/>
                    <a:pt x="656462" y="1139192"/>
                  </a:cubicBezTo>
                  <a:cubicBezTo>
                    <a:pt x="547877" y="1240157"/>
                    <a:pt x="131635" y="1117285"/>
                    <a:pt x="64007" y="1002985"/>
                  </a:cubicBezTo>
                  <a:cubicBezTo>
                    <a:pt x="17335" y="924880"/>
                    <a:pt x="25907" y="801055"/>
                    <a:pt x="53530" y="722950"/>
                  </a:cubicBezTo>
                  <a:cubicBezTo>
                    <a:pt x="76390" y="657227"/>
                    <a:pt x="174498" y="590552"/>
                    <a:pt x="173545" y="591505"/>
                  </a:cubicBezTo>
                  <a:cubicBezTo>
                    <a:pt x="177355" y="599125"/>
                    <a:pt x="234505" y="566740"/>
                    <a:pt x="240220" y="566740"/>
                  </a:cubicBezTo>
                  <a:cubicBezTo>
                    <a:pt x="237362" y="566740"/>
                    <a:pt x="219265" y="573407"/>
                    <a:pt x="220217" y="573407"/>
                  </a:cubicBezTo>
                  <a:cubicBezTo>
                    <a:pt x="243077" y="557215"/>
                    <a:pt x="317373" y="551500"/>
                    <a:pt x="316420" y="552452"/>
                  </a:cubicBezTo>
                  <a:cubicBezTo>
                    <a:pt x="449770" y="510542"/>
                    <a:pt x="340232" y="126685"/>
                    <a:pt x="388810" y="15242"/>
                  </a:cubicBezTo>
                  <a:cubicBezTo>
                    <a:pt x="386905" y="35245"/>
                    <a:pt x="386905" y="11432"/>
                    <a:pt x="378332" y="14290"/>
                  </a:cubicBezTo>
                  <a:cubicBezTo>
                    <a:pt x="364045" y="20005"/>
                    <a:pt x="361187" y="383860"/>
                    <a:pt x="353567" y="407672"/>
                  </a:cubicBezTo>
                  <a:close/>
                  <a:moveTo>
                    <a:pt x="202120" y="565787"/>
                  </a:moveTo>
                  <a:cubicBezTo>
                    <a:pt x="204977" y="564835"/>
                    <a:pt x="214502" y="560072"/>
                    <a:pt x="202120" y="565787"/>
                  </a:cubicBezTo>
                  <a:close/>
                  <a:moveTo>
                    <a:pt x="179260" y="574360"/>
                  </a:moveTo>
                  <a:cubicBezTo>
                    <a:pt x="195452" y="567692"/>
                    <a:pt x="188785" y="572455"/>
                    <a:pt x="179260" y="574360"/>
                  </a:cubicBezTo>
                  <a:close/>
                  <a:moveTo>
                    <a:pt x="233552" y="576265"/>
                  </a:moveTo>
                  <a:cubicBezTo>
                    <a:pt x="218312" y="582932"/>
                    <a:pt x="239267" y="570550"/>
                    <a:pt x="233552" y="576265"/>
                  </a:cubicBezTo>
                  <a:close/>
                </a:path>
              </a:pathLst>
            </a:custGeom>
            <a:grpFill/>
            <a:ln w="9525" cap="flat">
              <a:noFill/>
              <a:prstDash val="solid"/>
              <a:miter/>
            </a:ln>
          </p:spPr>
          <p:txBody>
            <a:bodyPr rtlCol="0" anchor="ctr"/>
            <a:lstStyle/>
            <a:p>
              <a:endParaRPr lang="en-US"/>
            </a:p>
          </p:txBody>
        </p:sp>
        <p:sp>
          <p:nvSpPr>
            <p:cNvPr id="3454" name="Freeform: Shape 3453">
              <a:extLst>
                <a:ext uri="{FF2B5EF4-FFF2-40B4-BE49-F238E27FC236}">
                  <a16:creationId xmlns:a16="http://schemas.microsoft.com/office/drawing/2014/main" xmlns="" id="{505A1B8B-4AB3-4CFA-A54D-2D648A1F9918}"/>
                </a:ext>
              </a:extLst>
            </p:cNvPr>
            <p:cNvSpPr/>
            <p:nvPr/>
          </p:nvSpPr>
          <p:spPr>
            <a:xfrm>
              <a:off x="7076473" y="720016"/>
              <a:ext cx="9525" cy="9525"/>
            </a:xfrm>
            <a:custGeom>
              <a:avLst/>
              <a:gdLst>
                <a:gd name="connsiteX0" fmla="*/ 9174 w 9525"/>
                <a:gd name="connsiteY0" fmla="*/ 7694 h 9525"/>
                <a:gd name="connsiteX1" fmla="*/ 9174 w 9525"/>
                <a:gd name="connsiteY1" fmla="*/ 7694 h 9525"/>
              </a:gdLst>
              <a:ahLst/>
              <a:cxnLst>
                <a:cxn ang="0">
                  <a:pos x="connsiteX0" y="connsiteY0"/>
                </a:cxn>
                <a:cxn ang="0">
                  <a:pos x="connsiteX1" y="connsiteY1"/>
                </a:cxn>
              </a:cxnLst>
              <a:rect l="l" t="t" r="r" b="b"/>
              <a:pathLst>
                <a:path w="9525" h="9525">
                  <a:moveTo>
                    <a:pt x="9174" y="7694"/>
                  </a:moveTo>
                  <a:cubicBezTo>
                    <a:pt x="14889" y="5789"/>
                    <a:pt x="2507" y="9599"/>
                    <a:pt x="9174" y="7694"/>
                  </a:cubicBezTo>
                  <a:close/>
                </a:path>
              </a:pathLst>
            </a:custGeom>
            <a:grpFill/>
            <a:ln w="9525" cap="flat">
              <a:noFill/>
              <a:prstDash val="solid"/>
              <a:miter/>
            </a:ln>
          </p:spPr>
          <p:txBody>
            <a:bodyPr rtlCol="0" anchor="ctr"/>
            <a:lstStyle/>
            <a:p>
              <a:endParaRPr lang="en-US"/>
            </a:p>
          </p:txBody>
        </p:sp>
        <p:sp>
          <p:nvSpPr>
            <p:cNvPr id="3455" name="Freeform: Shape 3454">
              <a:extLst>
                <a:ext uri="{FF2B5EF4-FFF2-40B4-BE49-F238E27FC236}">
                  <a16:creationId xmlns:a16="http://schemas.microsoft.com/office/drawing/2014/main" xmlns="" id="{A562631F-A6F2-427B-ABFD-1194D8EA99B6}"/>
                </a:ext>
              </a:extLst>
            </p:cNvPr>
            <p:cNvSpPr/>
            <p:nvPr/>
          </p:nvSpPr>
          <p:spPr>
            <a:xfrm>
              <a:off x="7408598" y="558366"/>
              <a:ext cx="9525" cy="9525"/>
            </a:xfrm>
            <a:custGeom>
              <a:avLst/>
              <a:gdLst>
                <a:gd name="connsiteX0" fmla="*/ 7567 w 9525"/>
                <a:gd name="connsiteY0" fmla="*/ 7419 h 9525"/>
                <a:gd name="connsiteX1" fmla="*/ 7567 w 9525"/>
                <a:gd name="connsiteY1" fmla="*/ 7419 h 9525"/>
              </a:gdLst>
              <a:ahLst/>
              <a:cxnLst>
                <a:cxn ang="0">
                  <a:pos x="connsiteX0" y="connsiteY0"/>
                </a:cxn>
                <a:cxn ang="0">
                  <a:pos x="connsiteX1" y="connsiteY1"/>
                </a:cxn>
              </a:cxnLst>
              <a:rect l="l" t="t" r="r" b="b"/>
              <a:pathLst>
                <a:path w="9525" h="9525">
                  <a:moveTo>
                    <a:pt x="7567" y="7419"/>
                  </a:moveTo>
                  <a:cubicBezTo>
                    <a:pt x="6615" y="8371"/>
                    <a:pt x="7567" y="6466"/>
                    <a:pt x="7567" y="7419"/>
                  </a:cubicBezTo>
                  <a:close/>
                </a:path>
              </a:pathLst>
            </a:custGeom>
            <a:grpFill/>
            <a:ln w="9525" cap="flat">
              <a:noFill/>
              <a:prstDash val="solid"/>
              <a:miter/>
            </a:ln>
          </p:spPr>
          <p:txBody>
            <a:bodyPr rtlCol="0" anchor="ctr"/>
            <a:lstStyle/>
            <a:p>
              <a:endParaRPr lang="en-US"/>
            </a:p>
          </p:txBody>
        </p:sp>
        <p:sp>
          <p:nvSpPr>
            <p:cNvPr id="3456" name="Freeform: Shape 3455">
              <a:extLst>
                <a:ext uri="{FF2B5EF4-FFF2-40B4-BE49-F238E27FC236}">
                  <a16:creationId xmlns:a16="http://schemas.microsoft.com/office/drawing/2014/main" xmlns="" id="{AF9A9864-7D78-492E-9164-C0743752850A}"/>
                </a:ext>
              </a:extLst>
            </p:cNvPr>
            <p:cNvSpPr/>
            <p:nvPr/>
          </p:nvSpPr>
          <p:spPr>
            <a:xfrm>
              <a:off x="6851809" y="1021873"/>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7144" y="9684"/>
                    <a:pt x="9049" y="3969"/>
                    <a:pt x="7144" y="9684"/>
                  </a:cubicBezTo>
                  <a:close/>
                </a:path>
              </a:pathLst>
            </a:custGeom>
            <a:grpFill/>
            <a:ln w="9525" cap="flat">
              <a:noFill/>
              <a:prstDash val="solid"/>
              <a:miter/>
            </a:ln>
          </p:spPr>
          <p:txBody>
            <a:bodyPr rtlCol="0" anchor="ctr"/>
            <a:lstStyle/>
            <a:p>
              <a:endParaRPr lang="en-US"/>
            </a:p>
          </p:txBody>
        </p:sp>
        <p:sp>
          <p:nvSpPr>
            <p:cNvPr id="3457" name="Freeform: Shape 3456">
              <a:extLst>
                <a:ext uri="{FF2B5EF4-FFF2-40B4-BE49-F238E27FC236}">
                  <a16:creationId xmlns:a16="http://schemas.microsoft.com/office/drawing/2014/main" xmlns="" id="{26A9BC6C-4017-4B80-A7FD-830FEBA2E372}"/>
                </a:ext>
              </a:extLst>
            </p:cNvPr>
            <p:cNvSpPr/>
            <p:nvPr/>
          </p:nvSpPr>
          <p:spPr>
            <a:xfrm>
              <a:off x="7418546" y="42624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9049"/>
                    <a:pt x="8096" y="8096"/>
                    <a:pt x="8096" y="7144"/>
                  </a:cubicBezTo>
                  <a:cubicBezTo>
                    <a:pt x="8096" y="7144"/>
                    <a:pt x="7144" y="8096"/>
                    <a:pt x="7144" y="9049"/>
                  </a:cubicBezTo>
                  <a:close/>
                </a:path>
              </a:pathLst>
            </a:custGeom>
            <a:grpFill/>
            <a:ln w="9525" cap="flat">
              <a:noFill/>
              <a:prstDash val="solid"/>
              <a:miter/>
            </a:ln>
          </p:spPr>
          <p:txBody>
            <a:bodyPr rtlCol="0" anchor="ctr"/>
            <a:lstStyle/>
            <a:p>
              <a:endParaRPr lang="en-US"/>
            </a:p>
          </p:txBody>
        </p:sp>
        <p:sp>
          <p:nvSpPr>
            <p:cNvPr id="3458" name="Freeform: Shape 3457">
              <a:extLst>
                <a:ext uri="{FF2B5EF4-FFF2-40B4-BE49-F238E27FC236}">
                  <a16:creationId xmlns:a16="http://schemas.microsoft.com/office/drawing/2014/main" xmlns="" id="{BA3378A3-5084-4CA6-A50D-3E2387138097}"/>
                </a:ext>
              </a:extLst>
            </p:cNvPr>
            <p:cNvSpPr/>
            <p:nvPr/>
          </p:nvSpPr>
          <p:spPr>
            <a:xfrm>
              <a:off x="7421404" y="234791"/>
              <a:ext cx="9525" cy="19050"/>
            </a:xfrm>
            <a:custGeom>
              <a:avLst/>
              <a:gdLst>
                <a:gd name="connsiteX0" fmla="*/ 7144 w 9525"/>
                <a:gd name="connsiteY0" fmla="*/ 14764 h 19050"/>
                <a:gd name="connsiteX1" fmla="*/ 9049 w 9525"/>
                <a:gd name="connsiteY1" fmla="*/ 7144 h 19050"/>
                <a:gd name="connsiteX2" fmla="*/ 7144 w 9525"/>
                <a:gd name="connsiteY2" fmla="*/ 14764 h 19050"/>
              </a:gdLst>
              <a:ahLst/>
              <a:cxnLst>
                <a:cxn ang="0">
                  <a:pos x="connsiteX0" y="connsiteY0"/>
                </a:cxn>
                <a:cxn ang="0">
                  <a:pos x="connsiteX1" y="connsiteY1"/>
                </a:cxn>
                <a:cxn ang="0">
                  <a:pos x="connsiteX2" y="connsiteY2"/>
                </a:cxn>
              </a:cxnLst>
              <a:rect l="l" t="t" r="r" b="b"/>
              <a:pathLst>
                <a:path w="9525" h="19050">
                  <a:moveTo>
                    <a:pt x="7144" y="14764"/>
                  </a:moveTo>
                  <a:lnTo>
                    <a:pt x="9049" y="7144"/>
                  </a:lnTo>
                  <a:cubicBezTo>
                    <a:pt x="8096" y="10954"/>
                    <a:pt x="7144" y="12859"/>
                    <a:pt x="7144" y="14764"/>
                  </a:cubicBezTo>
                  <a:close/>
                </a:path>
              </a:pathLst>
            </a:custGeom>
            <a:grpFill/>
            <a:ln w="9525" cap="flat">
              <a:noFill/>
              <a:prstDash val="solid"/>
              <a:miter/>
            </a:ln>
          </p:spPr>
          <p:txBody>
            <a:bodyPr rtlCol="0" anchor="ctr"/>
            <a:lstStyle/>
            <a:p>
              <a:endParaRPr lang="en-US"/>
            </a:p>
          </p:txBody>
        </p:sp>
        <p:sp>
          <p:nvSpPr>
            <p:cNvPr id="3459" name="Freeform: Shape 3458">
              <a:extLst>
                <a:ext uri="{FF2B5EF4-FFF2-40B4-BE49-F238E27FC236}">
                  <a16:creationId xmlns:a16="http://schemas.microsoft.com/office/drawing/2014/main" xmlns="" id="{9F93A2A2-A3FC-41C2-8D7A-4477BE2917C1}"/>
                </a:ext>
              </a:extLst>
            </p:cNvPr>
            <p:cNvSpPr/>
            <p:nvPr/>
          </p:nvSpPr>
          <p:spPr>
            <a:xfrm>
              <a:off x="7425849" y="197749"/>
              <a:ext cx="9525" cy="9525"/>
            </a:xfrm>
            <a:custGeom>
              <a:avLst/>
              <a:gdLst>
                <a:gd name="connsiteX0" fmla="*/ 8414 w 9525"/>
                <a:gd name="connsiteY0" fmla="*/ 7990 h 9525"/>
                <a:gd name="connsiteX1" fmla="*/ 8414 w 9525"/>
                <a:gd name="connsiteY1" fmla="*/ 7990 h 9525"/>
              </a:gdLst>
              <a:ahLst/>
              <a:cxnLst>
                <a:cxn ang="0">
                  <a:pos x="connsiteX0" y="connsiteY0"/>
                </a:cxn>
                <a:cxn ang="0">
                  <a:pos x="connsiteX1" y="connsiteY1"/>
                </a:cxn>
              </a:cxnLst>
              <a:rect l="l" t="t" r="r" b="b"/>
              <a:pathLst>
                <a:path w="9525" h="9525">
                  <a:moveTo>
                    <a:pt x="8414" y="7990"/>
                  </a:moveTo>
                  <a:cubicBezTo>
                    <a:pt x="8414" y="7990"/>
                    <a:pt x="5556" y="6085"/>
                    <a:pt x="8414" y="7990"/>
                  </a:cubicBezTo>
                  <a:close/>
                </a:path>
              </a:pathLst>
            </a:custGeom>
            <a:grpFill/>
            <a:ln w="9525" cap="flat">
              <a:noFill/>
              <a:prstDash val="solid"/>
              <a:miter/>
            </a:ln>
          </p:spPr>
          <p:txBody>
            <a:bodyPr rtlCol="0" anchor="ctr"/>
            <a:lstStyle/>
            <a:p>
              <a:endParaRPr lang="en-US"/>
            </a:p>
          </p:txBody>
        </p:sp>
        <p:sp>
          <p:nvSpPr>
            <p:cNvPr id="3460" name="Freeform: Shape 3459">
              <a:extLst>
                <a:ext uri="{FF2B5EF4-FFF2-40B4-BE49-F238E27FC236}">
                  <a16:creationId xmlns:a16="http://schemas.microsoft.com/office/drawing/2014/main" xmlns="" id="{AB51C823-93F4-4D4A-8A66-B2EB0AA37480}"/>
                </a:ext>
              </a:extLst>
            </p:cNvPr>
            <p:cNvSpPr/>
            <p:nvPr/>
          </p:nvSpPr>
          <p:spPr>
            <a:xfrm>
              <a:off x="7759541" y="837723"/>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8096" y="9049"/>
                  </a:cubicBezTo>
                  <a:cubicBezTo>
                    <a:pt x="10954" y="11906"/>
                    <a:pt x="9049" y="10001"/>
                    <a:pt x="7144" y="7144"/>
                  </a:cubicBezTo>
                  <a:close/>
                </a:path>
              </a:pathLst>
            </a:custGeom>
            <a:grpFill/>
            <a:ln w="9525" cap="flat">
              <a:noFill/>
              <a:prstDash val="solid"/>
              <a:miter/>
            </a:ln>
          </p:spPr>
          <p:txBody>
            <a:bodyPr rtlCol="0" anchor="ctr"/>
            <a:lstStyle/>
            <a:p>
              <a:endParaRPr lang="en-US"/>
            </a:p>
          </p:txBody>
        </p:sp>
        <p:sp>
          <p:nvSpPr>
            <p:cNvPr id="3461" name="Freeform: Shape 3460">
              <a:extLst>
                <a:ext uri="{FF2B5EF4-FFF2-40B4-BE49-F238E27FC236}">
                  <a16:creationId xmlns:a16="http://schemas.microsoft.com/office/drawing/2014/main" xmlns="" id="{33E501C9-78B9-4239-AD23-00E1ABF159F3}"/>
                </a:ext>
              </a:extLst>
            </p:cNvPr>
            <p:cNvSpPr/>
            <p:nvPr/>
          </p:nvSpPr>
          <p:spPr>
            <a:xfrm>
              <a:off x="7543324" y="723337"/>
              <a:ext cx="19050" cy="9525"/>
            </a:xfrm>
            <a:custGeom>
              <a:avLst/>
              <a:gdLst>
                <a:gd name="connsiteX0" fmla="*/ 7144 w 19050"/>
                <a:gd name="connsiteY0" fmla="*/ 8182 h 9525"/>
                <a:gd name="connsiteX1" fmla="*/ 13811 w 19050"/>
                <a:gd name="connsiteY1" fmla="*/ 9135 h 9525"/>
                <a:gd name="connsiteX2" fmla="*/ 7144 w 19050"/>
                <a:gd name="connsiteY2" fmla="*/ 8182 h 9525"/>
              </a:gdLst>
              <a:ahLst/>
              <a:cxnLst>
                <a:cxn ang="0">
                  <a:pos x="connsiteX0" y="connsiteY0"/>
                </a:cxn>
                <a:cxn ang="0">
                  <a:pos x="connsiteX1" y="connsiteY1"/>
                </a:cxn>
                <a:cxn ang="0">
                  <a:pos x="connsiteX2" y="connsiteY2"/>
                </a:cxn>
              </a:cxnLst>
              <a:rect l="l" t="t" r="r" b="b"/>
              <a:pathLst>
                <a:path w="19050" h="9525">
                  <a:moveTo>
                    <a:pt x="7144" y="8182"/>
                  </a:moveTo>
                  <a:cubicBezTo>
                    <a:pt x="9049" y="8182"/>
                    <a:pt x="11906" y="8182"/>
                    <a:pt x="13811" y="9135"/>
                  </a:cubicBezTo>
                  <a:cubicBezTo>
                    <a:pt x="10954" y="7230"/>
                    <a:pt x="8096" y="6277"/>
                    <a:pt x="7144" y="8182"/>
                  </a:cubicBezTo>
                  <a:close/>
                </a:path>
              </a:pathLst>
            </a:custGeom>
            <a:grpFill/>
            <a:ln w="9525" cap="flat">
              <a:noFill/>
              <a:prstDash val="solid"/>
              <a:miter/>
            </a:ln>
          </p:spPr>
          <p:txBody>
            <a:bodyPr rtlCol="0" anchor="ctr"/>
            <a:lstStyle/>
            <a:p>
              <a:endParaRPr lang="en-US"/>
            </a:p>
          </p:txBody>
        </p:sp>
        <p:sp>
          <p:nvSpPr>
            <p:cNvPr id="3462" name="Freeform: Shape 3461">
              <a:extLst>
                <a:ext uri="{FF2B5EF4-FFF2-40B4-BE49-F238E27FC236}">
                  <a16:creationId xmlns:a16="http://schemas.microsoft.com/office/drawing/2014/main" xmlns="" id="{4F2B9D60-42B5-4BF5-9987-0DE6CD39A735}"/>
                </a:ext>
              </a:extLst>
            </p:cNvPr>
            <p:cNvSpPr/>
            <p:nvPr/>
          </p:nvSpPr>
          <p:spPr>
            <a:xfrm>
              <a:off x="7759118" y="107108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10001"/>
                    <a:pt x="7567" y="7144"/>
                  </a:cubicBezTo>
                  <a:close/>
                </a:path>
              </a:pathLst>
            </a:custGeom>
            <a:grpFill/>
            <a:ln w="9525" cap="flat">
              <a:noFill/>
              <a:prstDash val="solid"/>
              <a:miter/>
            </a:ln>
          </p:spPr>
          <p:txBody>
            <a:bodyPr rtlCol="0" anchor="ctr"/>
            <a:lstStyle/>
            <a:p>
              <a:endParaRPr lang="en-US"/>
            </a:p>
          </p:txBody>
        </p:sp>
        <p:sp>
          <p:nvSpPr>
            <p:cNvPr id="3463" name="Freeform: Shape 3462">
              <a:extLst>
                <a:ext uri="{FF2B5EF4-FFF2-40B4-BE49-F238E27FC236}">
                  <a16:creationId xmlns:a16="http://schemas.microsoft.com/office/drawing/2014/main" xmlns="" id="{1B831B75-26C4-4098-94AE-CB6A5B26F7EC}"/>
                </a:ext>
              </a:extLst>
            </p:cNvPr>
            <p:cNvSpPr/>
            <p:nvPr/>
          </p:nvSpPr>
          <p:spPr>
            <a:xfrm>
              <a:off x="7550944" y="725328"/>
              <a:ext cx="57150" cy="19050"/>
            </a:xfrm>
            <a:custGeom>
              <a:avLst/>
              <a:gdLst>
                <a:gd name="connsiteX0" fmla="*/ 52864 w 57150"/>
                <a:gd name="connsiteY0" fmla="*/ 20479 h 19050"/>
                <a:gd name="connsiteX1" fmla="*/ 7144 w 57150"/>
                <a:gd name="connsiteY1" fmla="*/ 7144 h 19050"/>
                <a:gd name="connsiteX2" fmla="*/ 52864 w 57150"/>
                <a:gd name="connsiteY2" fmla="*/ 20479 h 19050"/>
              </a:gdLst>
              <a:ahLst/>
              <a:cxnLst>
                <a:cxn ang="0">
                  <a:pos x="connsiteX0" y="connsiteY0"/>
                </a:cxn>
                <a:cxn ang="0">
                  <a:pos x="connsiteX1" y="connsiteY1"/>
                </a:cxn>
                <a:cxn ang="0">
                  <a:pos x="connsiteX2" y="connsiteY2"/>
                </a:cxn>
              </a:cxnLst>
              <a:rect l="l" t="t" r="r" b="b"/>
              <a:pathLst>
                <a:path w="57150" h="19050">
                  <a:moveTo>
                    <a:pt x="52864" y="20479"/>
                  </a:moveTo>
                  <a:cubicBezTo>
                    <a:pt x="50006" y="18574"/>
                    <a:pt x="10001" y="7144"/>
                    <a:pt x="7144" y="7144"/>
                  </a:cubicBezTo>
                  <a:cubicBezTo>
                    <a:pt x="9049" y="8096"/>
                    <a:pt x="49054" y="19526"/>
                    <a:pt x="52864" y="20479"/>
                  </a:cubicBezTo>
                  <a:close/>
                </a:path>
              </a:pathLst>
            </a:custGeom>
            <a:grpFill/>
            <a:ln w="9525" cap="flat">
              <a:noFill/>
              <a:prstDash val="solid"/>
              <a:miter/>
            </a:ln>
          </p:spPr>
          <p:txBody>
            <a:bodyPr rtlCol="0" anchor="ctr"/>
            <a:lstStyle/>
            <a:p>
              <a:endParaRPr lang="en-US"/>
            </a:p>
          </p:txBody>
        </p:sp>
        <p:sp>
          <p:nvSpPr>
            <p:cNvPr id="3464" name="Freeform: Shape 3463">
              <a:extLst>
                <a:ext uri="{FF2B5EF4-FFF2-40B4-BE49-F238E27FC236}">
                  <a16:creationId xmlns:a16="http://schemas.microsoft.com/office/drawing/2014/main" xmlns="" id="{C6F426D2-626D-4BA3-A901-0956D13EEFCC}"/>
                </a:ext>
              </a:extLst>
            </p:cNvPr>
            <p:cNvSpPr/>
            <p:nvPr/>
          </p:nvSpPr>
          <p:spPr>
            <a:xfrm>
              <a:off x="7246123" y="16430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8096"/>
                    <a:pt x="5259" y="8096"/>
                    <a:pt x="9069" y="7144"/>
                  </a:cubicBezTo>
                  <a:close/>
                </a:path>
              </a:pathLst>
            </a:custGeom>
            <a:grpFill/>
            <a:ln w="9525" cap="flat">
              <a:noFill/>
              <a:prstDash val="solid"/>
              <a:miter/>
            </a:ln>
          </p:spPr>
          <p:txBody>
            <a:bodyPr rtlCol="0" anchor="ctr"/>
            <a:lstStyle/>
            <a:p>
              <a:endParaRPr lang="en-US"/>
            </a:p>
          </p:txBody>
        </p:sp>
        <p:sp>
          <p:nvSpPr>
            <p:cNvPr id="3465" name="Freeform: Shape 3464">
              <a:extLst>
                <a:ext uri="{FF2B5EF4-FFF2-40B4-BE49-F238E27FC236}">
                  <a16:creationId xmlns:a16="http://schemas.microsoft.com/office/drawing/2014/main" xmlns="" id="{5FEE0CA3-1480-49D3-885E-9D1DD692BB66}"/>
                </a:ext>
              </a:extLst>
            </p:cNvPr>
            <p:cNvSpPr/>
            <p:nvPr/>
          </p:nvSpPr>
          <p:spPr>
            <a:xfrm>
              <a:off x="7244239" y="16525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7144"/>
                  </a:lnTo>
                  <a:cubicBezTo>
                    <a:pt x="7144" y="7144"/>
                    <a:pt x="8096" y="7144"/>
                    <a:pt x="9049" y="7144"/>
                  </a:cubicBezTo>
                  <a:close/>
                </a:path>
              </a:pathLst>
            </a:custGeom>
            <a:grpFill/>
            <a:ln w="9525" cap="flat">
              <a:noFill/>
              <a:prstDash val="solid"/>
              <a:miter/>
            </a:ln>
          </p:spPr>
          <p:txBody>
            <a:bodyPr rtlCol="0" anchor="ctr"/>
            <a:lstStyle/>
            <a:p>
              <a:endParaRPr lang="en-US"/>
            </a:p>
          </p:txBody>
        </p:sp>
        <p:sp>
          <p:nvSpPr>
            <p:cNvPr id="3466" name="Freeform: Shape 3465">
              <a:extLst>
                <a:ext uri="{FF2B5EF4-FFF2-40B4-BE49-F238E27FC236}">
                  <a16:creationId xmlns:a16="http://schemas.microsoft.com/office/drawing/2014/main" xmlns="" id="{9091DCB5-1684-41C3-8AA4-001310B8A519}"/>
                </a:ext>
              </a:extLst>
            </p:cNvPr>
            <p:cNvSpPr/>
            <p:nvPr/>
          </p:nvSpPr>
          <p:spPr>
            <a:xfrm>
              <a:off x="7238524" y="165258"/>
              <a:ext cx="19050" cy="9525"/>
            </a:xfrm>
            <a:custGeom>
              <a:avLst/>
              <a:gdLst>
                <a:gd name="connsiteX0" fmla="*/ 7144 w 19050"/>
                <a:gd name="connsiteY0" fmla="*/ 8096 h 9525"/>
                <a:gd name="connsiteX1" fmla="*/ 11906 w 19050"/>
                <a:gd name="connsiteY1" fmla="*/ 7144 h 9525"/>
                <a:gd name="connsiteX2" fmla="*/ 7144 w 19050"/>
                <a:gd name="connsiteY2" fmla="*/ 8096 h 9525"/>
              </a:gdLst>
              <a:ahLst/>
              <a:cxnLst>
                <a:cxn ang="0">
                  <a:pos x="connsiteX0" y="connsiteY0"/>
                </a:cxn>
                <a:cxn ang="0">
                  <a:pos x="connsiteX1" y="connsiteY1"/>
                </a:cxn>
                <a:cxn ang="0">
                  <a:pos x="connsiteX2" y="connsiteY2"/>
                </a:cxn>
              </a:cxnLst>
              <a:rect l="l" t="t" r="r" b="b"/>
              <a:pathLst>
                <a:path w="19050" h="9525">
                  <a:moveTo>
                    <a:pt x="7144" y="8096"/>
                  </a:moveTo>
                  <a:lnTo>
                    <a:pt x="11906" y="7144"/>
                  </a:lnTo>
                  <a:cubicBezTo>
                    <a:pt x="10954" y="7144"/>
                    <a:pt x="8096" y="7144"/>
                    <a:pt x="7144" y="8096"/>
                  </a:cubicBezTo>
                  <a:close/>
                </a:path>
              </a:pathLst>
            </a:custGeom>
            <a:grpFill/>
            <a:ln w="9525" cap="flat">
              <a:noFill/>
              <a:prstDash val="solid"/>
              <a:miter/>
            </a:ln>
          </p:spPr>
          <p:txBody>
            <a:bodyPr rtlCol="0" anchor="ctr"/>
            <a:lstStyle/>
            <a:p>
              <a:endParaRPr lang="en-US"/>
            </a:p>
          </p:txBody>
        </p:sp>
        <p:sp>
          <p:nvSpPr>
            <p:cNvPr id="3467" name="Freeform: Shape 3466">
              <a:extLst>
                <a:ext uri="{FF2B5EF4-FFF2-40B4-BE49-F238E27FC236}">
                  <a16:creationId xmlns:a16="http://schemas.microsoft.com/office/drawing/2014/main" xmlns="" id="{2092BE7B-065E-4847-8ECA-D227800D00FD}"/>
                </a:ext>
              </a:extLst>
            </p:cNvPr>
            <p:cNvSpPr/>
            <p:nvPr/>
          </p:nvSpPr>
          <p:spPr>
            <a:xfrm>
              <a:off x="7306151" y="16430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3468" name="Freeform: Shape 3467">
              <a:extLst>
                <a:ext uri="{FF2B5EF4-FFF2-40B4-BE49-F238E27FC236}">
                  <a16:creationId xmlns:a16="http://schemas.microsoft.com/office/drawing/2014/main" xmlns="" id="{CEBD94E2-02DF-4874-8FA4-B9C3FCAED56D}"/>
                </a:ext>
              </a:extLst>
            </p:cNvPr>
            <p:cNvSpPr/>
            <p:nvPr/>
          </p:nvSpPr>
          <p:spPr>
            <a:xfrm>
              <a:off x="7303610" y="163459"/>
              <a:ext cx="28575" cy="9525"/>
            </a:xfrm>
            <a:custGeom>
              <a:avLst/>
              <a:gdLst>
                <a:gd name="connsiteX0" fmla="*/ 26830 w 28575"/>
                <a:gd name="connsiteY0" fmla="*/ 7990 h 9525"/>
                <a:gd name="connsiteX1" fmla="*/ 26830 w 28575"/>
                <a:gd name="connsiteY1" fmla="*/ 7990 h 9525"/>
              </a:gdLst>
              <a:ahLst/>
              <a:cxnLst>
                <a:cxn ang="0">
                  <a:pos x="connsiteX0" y="connsiteY0"/>
                </a:cxn>
                <a:cxn ang="0">
                  <a:pos x="connsiteX1" y="connsiteY1"/>
                </a:cxn>
              </a:cxnLst>
              <a:rect l="l" t="t" r="r" b="b"/>
              <a:pathLst>
                <a:path w="28575" h="9525">
                  <a:moveTo>
                    <a:pt x="26830" y="7990"/>
                  </a:moveTo>
                  <a:cubicBezTo>
                    <a:pt x="-17937" y="6085"/>
                    <a:pt x="27783" y="7990"/>
                    <a:pt x="26830" y="7990"/>
                  </a:cubicBezTo>
                  <a:close/>
                </a:path>
              </a:pathLst>
            </a:custGeom>
            <a:grpFill/>
            <a:ln w="9525" cap="flat">
              <a:noFill/>
              <a:prstDash val="solid"/>
              <a:miter/>
            </a:ln>
          </p:spPr>
          <p:txBody>
            <a:bodyPr rtlCol="0" anchor="ctr"/>
            <a:lstStyle/>
            <a:p>
              <a:endParaRPr lang="en-US"/>
            </a:p>
          </p:txBody>
        </p:sp>
        <p:sp>
          <p:nvSpPr>
            <p:cNvPr id="3469" name="Freeform: Shape 3468">
              <a:extLst>
                <a:ext uri="{FF2B5EF4-FFF2-40B4-BE49-F238E27FC236}">
                  <a16:creationId xmlns:a16="http://schemas.microsoft.com/office/drawing/2014/main" xmlns="" id="{385F6D8C-069A-4E34-A825-22A8F0E2D7A6}"/>
                </a:ext>
              </a:extLst>
            </p:cNvPr>
            <p:cNvSpPr/>
            <p:nvPr/>
          </p:nvSpPr>
          <p:spPr>
            <a:xfrm>
              <a:off x="7382827" y="176413"/>
              <a:ext cx="19050" cy="9525"/>
            </a:xfrm>
            <a:custGeom>
              <a:avLst/>
              <a:gdLst>
                <a:gd name="connsiteX0" fmla="*/ 20003 w 19050"/>
                <a:gd name="connsiteY0" fmla="*/ 7419 h 9525"/>
                <a:gd name="connsiteX1" fmla="*/ 20003 w 19050"/>
                <a:gd name="connsiteY1" fmla="*/ 7419 h 9525"/>
              </a:gdLst>
              <a:ahLst/>
              <a:cxnLst>
                <a:cxn ang="0">
                  <a:pos x="connsiteX0" y="connsiteY0"/>
                </a:cxn>
                <a:cxn ang="0">
                  <a:pos x="connsiteX1" y="connsiteY1"/>
                </a:cxn>
              </a:cxnLst>
              <a:rect l="l" t="t" r="r" b="b"/>
              <a:pathLst>
                <a:path w="19050" h="9525">
                  <a:moveTo>
                    <a:pt x="20003" y="7419"/>
                  </a:moveTo>
                  <a:cubicBezTo>
                    <a:pt x="2857" y="8371"/>
                    <a:pt x="2857" y="6466"/>
                    <a:pt x="20003" y="7419"/>
                  </a:cubicBezTo>
                  <a:close/>
                </a:path>
              </a:pathLst>
            </a:custGeom>
            <a:grpFill/>
            <a:ln w="9525" cap="flat">
              <a:noFill/>
              <a:prstDash val="solid"/>
              <a:miter/>
            </a:ln>
          </p:spPr>
          <p:txBody>
            <a:bodyPr rtlCol="0" anchor="ctr"/>
            <a:lstStyle/>
            <a:p>
              <a:endParaRPr lang="en-US"/>
            </a:p>
          </p:txBody>
        </p:sp>
        <p:sp>
          <p:nvSpPr>
            <p:cNvPr id="3470" name="Freeform: Shape 3469">
              <a:extLst>
                <a:ext uri="{FF2B5EF4-FFF2-40B4-BE49-F238E27FC236}">
                  <a16:creationId xmlns:a16="http://schemas.microsoft.com/office/drawing/2014/main" xmlns="" id="{D8166150-8295-412B-A0DF-BFFBC7E3750A}"/>
                </a:ext>
              </a:extLst>
            </p:cNvPr>
            <p:cNvSpPr/>
            <p:nvPr/>
          </p:nvSpPr>
          <p:spPr>
            <a:xfrm>
              <a:off x="7410926" y="199972"/>
              <a:ext cx="9525" cy="19050"/>
            </a:xfrm>
            <a:custGeom>
              <a:avLst/>
              <a:gdLst>
                <a:gd name="connsiteX0" fmla="*/ 9049 w 9525"/>
                <a:gd name="connsiteY0" fmla="*/ 10530 h 19050"/>
                <a:gd name="connsiteX1" fmla="*/ 7144 w 9525"/>
                <a:gd name="connsiteY1" fmla="*/ 10530 h 19050"/>
                <a:gd name="connsiteX2" fmla="*/ 9049 w 9525"/>
                <a:gd name="connsiteY2" fmla="*/ 10530 h 19050"/>
              </a:gdLst>
              <a:ahLst/>
              <a:cxnLst>
                <a:cxn ang="0">
                  <a:pos x="connsiteX0" y="connsiteY0"/>
                </a:cxn>
                <a:cxn ang="0">
                  <a:pos x="connsiteX1" y="connsiteY1"/>
                </a:cxn>
                <a:cxn ang="0">
                  <a:pos x="connsiteX2" y="connsiteY2"/>
                </a:cxn>
              </a:cxnLst>
              <a:rect l="l" t="t" r="r" b="b"/>
              <a:pathLst>
                <a:path w="9525" h="19050">
                  <a:moveTo>
                    <a:pt x="9049" y="10530"/>
                  </a:moveTo>
                  <a:cubicBezTo>
                    <a:pt x="9049" y="2910"/>
                    <a:pt x="7144" y="10530"/>
                    <a:pt x="7144" y="10530"/>
                  </a:cubicBezTo>
                  <a:cubicBezTo>
                    <a:pt x="7144" y="15293"/>
                    <a:pt x="7144" y="16245"/>
                    <a:pt x="9049" y="10530"/>
                  </a:cubicBezTo>
                  <a:close/>
                </a:path>
              </a:pathLst>
            </a:custGeom>
            <a:grpFill/>
            <a:ln w="9525" cap="flat">
              <a:noFill/>
              <a:prstDash val="solid"/>
              <a:miter/>
            </a:ln>
          </p:spPr>
          <p:txBody>
            <a:bodyPr rtlCol="0" anchor="ctr"/>
            <a:lstStyle/>
            <a:p>
              <a:endParaRPr lang="en-US"/>
            </a:p>
          </p:txBody>
        </p:sp>
        <p:sp>
          <p:nvSpPr>
            <p:cNvPr id="3471" name="Freeform: Shape 3470">
              <a:extLst>
                <a:ext uri="{FF2B5EF4-FFF2-40B4-BE49-F238E27FC236}">
                  <a16:creationId xmlns:a16="http://schemas.microsoft.com/office/drawing/2014/main" xmlns="" id="{A8B4675B-B0C1-4919-B791-96FE27256CC9}"/>
                </a:ext>
              </a:extLst>
            </p:cNvPr>
            <p:cNvSpPr/>
            <p:nvPr/>
          </p:nvSpPr>
          <p:spPr>
            <a:xfrm>
              <a:off x="7414736" y="66151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8096" y="12859"/>
                    <a:pt x="8096" y="7144"/>
                    <a:pt x="10001" y="7144"/>
                  </a:cubicBezTo>
                  <a:close/>
                </a:path>
              </a:pathLst>
            </a:custGeom>
            <a:grpFill/>
            <a:ln w="9525" cap="flat">
              <a:noFill/>
              <a:prstDash val="solid"/>
              <a:miter/>
            </a:ln>
          </p:spPr>
          <p:txBody>
            <a:bodyPr rtlCol="0" anchor="ctr"/>
            <a:lstStyle/>
            <a:p>
              <a:endParaRPr lang="en-US"/>
            </a:p>
          </p:txBody>
        </p:sp>
        <p:sp>
          <p:nvSpPr>
            <p:cNvPr id="3472" name="Freeform: Shape 3471">
              <a:extLst>
                <a:ext uri="{FF2B5EF4-FFF2-40B4-BE49-F238E27FC236}">
                  <a16:creationId xmlns:a16="http://schemas.microsoft.com/office/drawing/2014/main" xmlns="" id="{EC811493-6159-4D43-86CE-8424BDA6DE05}"/>
                </a:ext>
              </a:extLst>
            </p:cNvPr>
            <p:cNvSpPr/>
            <p:nvPr/>
          </p:nvSpPr>
          <p:spPr>
            <a:xfrm>
              <a:off x="7448806" y="697004"/>
              <a:ext cx="19050" cy="9525"/>
            </a:xfrm>
            <a:custGeom>
              <a:avLst/>
              <a:gdLst>
                <a:gd name="connsiteX0" fmla="*/ 15936 w 19050"/>
                <a:gd name="connsiteY0" fmla="*/ 9750 h 9525"/>
                <a:gd name="connsiteX1" fmla="*/ 15936 w 19050"/>
                <a:gd name="connsiteY1" fmla="*/ 9750 h 9525"/>
              </a:gdLst>
              <a:ahLst/>
              <a:cxnLst>
                <a:cxn ang="0">
                  <a:pos x="connsiteX0" y="connsiteY0"/>
                </a:cxn>
                <a:cxn ang="0">
                  <a:pos x="connsiteX1" y="connsiteY1"/>
                </a:cxn>
              </a:cxnLst>
              <a:rect l="l" t="t" r="r" b="b"/>
              <a:pathLst>
                <a:path w="19050" h="9525">
                  <a:moveTo>
                    <a:pt x="15936" y="9750"/>
                  </a:moveTo>
                  <a:cubicBezTo>
                    <a:pt x="11174" y="7845"/>
                    <a:pt x="-1209" y="4988"/>
                    <a:pt x="15936" y="9750"/>
                  </a:cubicBezTo>
                  <a:close/>
                </a:path>
              </a:pathLst>
            </a:custGeom>
            <a:grpFill/>
            <a:ln w="9525" cap="flat">
              <a:noFill/>
              <a:prstDash val="solid"/>
              <a:miter/>
            </a:ln>
          </p:spPr>
          <p:txBody>
            <a:bodyPr rtlCol="0" anchor="ctr"/>
            <a:lstStyle/>
            <a:p>
              <a:endParaRPr lang="en-US"/>
            </a:p>
          </p:txBody>
        </p:sp>
        <p:sp>
          <p:nvSpPr>
            <p:cNvPr id="3473" name="Freeform: Shape 3472">
              <a:extLst>
                <a:ext uri="{FF2B5EF4-FFF2-40B4-BE49-F238E27FC236}">
                  <a16:creationId xmlns:a16="http://schemas.microsoft.com/office/drawing/2014/main" xmlns="" id="{A2BFA02C-D83F-413F-85EA-EBCBF2316B74}"/>
                </a:ext>
              </a:extLst>
            </p:cNvPr>
            <p:cNvSpPr/>
            <p:nvPr/>
          </p:nvSpPr>
          <p:spPr>
            <a:xfrm>
              <a:off x="7487270" y="724976"/>
              <a:ext cx="19050" cy="9525"/>
            </a:xfrm>
            <a:custGeom>
              <a:avLst/>
              <a:gdLst>
                <a:gd name="connsiteX0" fmla="*/ 8905 w 19050"/>
                <a:gd name="connsiteY0" fmla="*/ 7496 h 9525"/>
                <a:gd name="connsiteX1" fmla="*/ 8905 w 19050"/>
                <a:gd name="connsiteY1" fmla="*/ 7496 h 9525"/>
              </a:gdLst>
              <a:ahLst/>
              <a:cxnLst>
                <a:cxn ang="0">
                  <a:pos x="connsiteX0" y="connsiteY0"/>
                </a:cxn>
                <a:cxn ang="0">
                  <a:pos x="connsiteX1" y="connsiteY1"/>
                </a:cxn>
              </a:cxnLst>
              <a:rect l="l" t="t" r="r" b="b"/>
              <a:pathLst>
                <a:path w="19050" h="9525">
                  <a:moveTo>
                    <a:pt x="8905" y="7496"/>
                  </a:moveTo>
                  <a:cubicBezTo>
                    <a:pt x="-620" y="5591"/>
                    <a:pt x="32718" y="12259"/>
                    <a:pt x="8905" y="7496"/>
                  </a:cubicBezTo>
                  <a:close/>
                </a:path>
              </a:pathLst>
            </a:custGeom>
            <a:grpFill/>
            <a:ln w="9525" cap="flat">
              <a:noFill/>
              <a:prstDash val="solid"/>
              <a:miter/>
            </a:ln>
          </p:spPr>
          <p:txBody>
            <a:bodyPr rtlCol="0" anchor="ctr"/>
            <a:lstStyle/>
            <a:p>
              <a:endParaRPr lang="en-US"/>
            </a:p>
          </p:txBody>
        </p:sp>
        <p:sp>
          <p:nvSpPr>
            <p:cNvPr id="3474" name="Freeform: Shape 3473">
              <a:extLst>
                <a:ext uri="{FF2B5EF4-FFF2-40B4-BE49-F238E27FC236}">
                  <a16:creationId xmlns:a16="http://schemas.microsoft.com/office/drawing/2014/main" xmlns="" id="{F0DFE2A9-F806-4390-8240-0145CF4E3B91}"/>
                </a:ext>
              </a:extLst>
            </p:cNvPr>
            <p:cNvSpPr/>
            <p:nvPr/>
          </p:nvSpPr>
          <p:spPr>
            <a:xfrm>
              <a:off x="7708106" y="1113759"/>
              <a:ext cx="9525" cy="9525"/>
            </a:xfrm>
            <a:custGeom>
              <a:avLst/>
              <a:gdLst>
                <a:gd name="connsiteX0" fmla="*/ 7144 w 9525"/>
                <a:gd name="connsiteY0" fmla="*/ 11143 h 9525"/>
                <a:gd name="connsiteX1" fmla="*/ 10954 w 9525"/>
                <a:gd name="connsiteY1" fmla="*/ 11143 h 9525"/>
                <a:gd name="connsiteX2" fmla="*/ 7144 w 9525"/>
                <a:gd name="connsiteY2" fmla="*/ 11143 h 9525"/>
              </a:gdLst>
              <a:ahLst/>
              <a:cxnLst>
                <a:cxn ang="0">
                  <a:pos x="connsiteX0" y="connsiteY0"/>
                </a:cxn>
                <a:cxn ang="0">
                  <a:pos x="connsiteX1" y="connsiteY1"/>
                </a:cxn>
                <a:cxn ang="0">
                  <a:pos x="connsiteX2" y="connsiteY2"/>
                </a:cxn>
              </a:cxnLst>
              <a:rect l="l" t="t" r="r" b="b"/>
              <a:pathLst>
                <a:path w="9525" h="9525">
                  <a:moveTo>
                    <a:pt x="7144" y="11143"/>
                  </a:moveTo>
                  <a:lnTo>
                    <a:pt x="10954" y="11143"/>
                  </a:lnTo>
                  <a:cubicBezTo>
                    <a:pt x="12859" y="7333"/>
                    <a:pt x="10001" y="4476"/>
                    <a:pt x="7144" y="11143"/>
                  </a:cubicBezTo>
                  <a:close/>
                </a:path>
              </a:pathLst>
            </a:custGeom>
            <a:grpFill/>
            <a:ln w="9525" cap="flat">
              <a:noFill/>
              <a:prstDash val="solid"/>
              <a:miter/>
            </a:ln>
          </p:spPr>
          <p:txBody>
            <a:bodyPr rtlCol="0" anchor="ctr"/>
            <a:lstStyle/>
            <a:p>
              <a:endParaRPr lang="en-US"/>
            </a:p>
          </p:txBody>
        </p:sp>
        <p:sp>
          <p:nvSpPr>
            <p:cNvPr id="3475" name="Freeform: Shape 3474">
              <a:extLst>
                <a:ext uri="{FF2B5EF4-FFF2-40B4-BE49-F238E27FC236}">
                  <a16:creationId xmlns:a16="http://schemas.microsoft.com/office/drawing/2014/main" xmlns="" id="{9D66F807-9383-4925-B3A6-9C38F3FE37A0}"/>
                </a:ext>
              </a:extLst>
            </p:cNvPr>
            <p:cNvSpPr/>
            <p:nvPr/>
          </p:nvSpPr>
          <p:spPr>
            <a:xfrm>
              <a:off x="7529036" y="1274921"/>
              <a:ext cx="19050" cy="19050"/>
            </a:xfrm>
            <a:custGeom>
              <a:avLst/>
              <a:gdLst>
                <a:gd name="connsiteX0" fmla="*/ 19526 w 19050"/>
                <a:gd name="connsiteY0" fmla="*/ 7144 h 19050"/>
                <a:gd name="connsiteX1" fmla="*/ 7144 w 19050"/>
                <a:gd name="connsiteY1" fmla="*/ 11906 h 19050"/>
                <a:gd name="connsiteX2" fmla="*/ 19526 w 19050"/>
                <a:gd name="connsiteY2" fmla="*/ 7144 h 19050"/>
              </a:gdLst>
              <a:ahLst/>
              <a:cxnLst>
                <a:cxn ang="0">
                  <a:pos x="connsiteX0" y="connsiteY0"/>
                </a:cxn>
                <a:cxn ang="0">
                  <a:pos x="connsiteX1" y="connsiteY1"/>
                </a:cxn>
                <a:cxn ang="0">
                  <a:pos x="connsiteX2" y="connsiteY2"/>
                </a:cxn>
              </a:cxnLst>
              <a:rect l="l" t="t" r="r" b="b"/>
              <a:pathLst>
                <a:path w="19050" h="19050">
                  <a:moveTo>
                    <a:pt x="19526" y="7144"/>
                  </a:moveTo>
                  <a:cubicBezTo>
                    <a:pt x="16669" y="7144"/>
                    <a:pt x="10001" y="9049"/>
                    <a:pt x="7144" y="11906"/>
                  </a:cubicBezTo>
                  <a:cubicBezTo>
                    <a:pt x="11906" y="10001"/>
                    <a:pt x="16669" y="8096"/>
                    <a:pt x="19526" y="7144"/>
                  </a:cubicBezTo>
                  <a:close/>
                </a:path>
              </a:pathLst>
            </a:custGeom>
            <a:grpFill/>
            <a:ln w="9525" cap="flat">
              <a:noFill/>
              <a:prstDash val="solid"/>
              <a:miter/>
            </a:ln>
          </p:spPr>
          <p:txBody>
            <a:bodyPr rtlCol="0" anchor="ctr"/>
            <a:lstStyle/>
            <a:p>
              <a:endParaRPr lang="en-US"/>
            </a:p>
          </p:txBody>
        </p:sp>
        <p:sp>
          <p:nvSpPr>
            <p:cNvPr id="3476" name="Freeform: Shape 3475">
              <a:extLst>
                <a:ext uri="{FF2B5EF4-FFF2-40B4-BE49-F238E27FC236}">
                  <a16:creationId xmlns:a16="http://schemas.microsoft.com/office/drawing/2014/main" xmlns="" id="{A8A3E46B-1FD6-4970-B919-8FF3B657FE4A}"/>
                </a:ext>
              </a:extLst>
            </p:cNvPr>
            <p:cNvSpPr/>
            <p:nvPr/>
          </p:nvSpPr>
          <p:spPr>
            <a:xfrm>
              <a:off x="6879322" y="1084639"/>
              <a:ext cx="19050" cy="9525"/>
            </a:xfrm>
            <a:custGeom>
              <a:avLst/>
              <a:gdLst>
                <a:gd name="connsiteX0" fmla="*/ 9158 w 19050"/>
                <a:gd name="connsiteY0" fmla="*/ 7878 h 9525"/>
                <a:gd name="connsiteX1" fmla="*/ 9158 w 19050"/>
                <a:gd name="connsiteY1" fmla="*/ 7878 h 9525"/>
              </a:gdLst>
              <a:ahLst/>
              <a:cxnLst>
                <a:cxn ang="0">
                  <a:pos x="connsiteX0" y="connsiteY0"/>
                </a:cxn>
                <a:cxn ang="0">
                  <a:pos x="connsiteX1" y="connsiteY1"/>
                </a:cxn>
              </a:cxnLst>
              <a:rect l="l" t="t" r="r" b="b"/>
              <a:pathLst>
                <a:path w="19050" h="9525">
                  <a:moveTo>
                    <a:pt x="9158" y="7878"/>
                  </a:moveTo>
                  <a:cubicBezTo>
                    <a:pt x="18683" y="11688"/>
                    <a:pt x="1538" y="5021"/>
                    <a:pt x="9158" y="7878"/>
                  </a:cubicBezTo>
                  <a:close/>
                </a:path>
              </a:pathLst>
            </a:custGeom>
            <a:grpFill/>
            <a:ln w="9525" cap="flat">
              <a:noFill/>
              <a:prstDash val="solid"/>
              <a:miter/>
            </a:ln>
          </p:spPr>
          <p:txBody>
            <a:bodyPr rtlCol="0" anchor="ctr"/>
            <a:lstStyle/>
            <a:p>
              <a:endParaRPr lang="en-US"/>
            </a:p>
          </p:txBody>
        </p:sp>
        <p:sp>
          <p:nvSpPr>
            <p:cNvPr id="3477" name="Freeform: Shape 3476">
              <a:extLst>
                <a:ext uri="{FF2B5EF4-FFF2-40B4-BE49-F238E27FC236}">
                  <a16:creationId xmlns:a16="http://schemas.microsoft.com/office/drawing/2014/main" xmlns="" id="{50AB5008-75AE-4E4D-8361-55139DB91E81}"/>
                </a:ext>
              </a:extLst>
            </p:cNvPr>
            <p:cNvSpPr/>
            <p:nvPr/>
          </p:nvSpPr>
          <p:spPr>
            <a:xfrm>
              <a:off x="7459504" y="197855"/>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8096" y="5027"/>
                    <a:pt x="7144" y="8837"/>
                    <a:pt x="7144" y="8837"/>
                  </a:cubicBezTo>
                  <a:close/>
                </a:path>
              </a:pathLst>
            </a:custGeom>
            <a:grpFill/>
            <a:ln w="9525" cap="flat">
              <a:noFill/>
              <a:prstDash val="solid"/>
              <a:miter/>
            </a:ln>
          </p:spPr>
          <p:txBody>
            <a:bodyPr rtlCol="0" anchor="ctr"/>
            <a:lstStyle/>
            <a:p>
              <a:endParaRPr lang="en-US"/>
            </a:p>
          </p:txBody>
        </p:sp>
        <p:sp>
          <p:nvSpPr>
            <p:cNvPr id="3478" name="Freeform: Shape 3477">
              <a:extLst>
                <a:ext uri="{FF2B5EF4-FFF2-40B4-BE49-F238E27FC236}">
                  <a16:creationId xmlns:a16="http://schemas.microsoft.com/office/drawing/2014/main" xmlns="" id="{AEF3E89F-2612-4B92-94FC-AF93BB0BF944}"/>
                </a:ext>
              </a:extLst>
            </p:cNvPr>
            <p:cNvSpPr/>
            <p:nvPr/>
          </p:nvSpPr>
          <p:spPr>
            <a:xfrm>
              <a:off x="7455254" y="192881"/>
              <a:ext cx="9525" cy="19050"/>
            </a:xfrm>
            <a:custGeom>
              <a:avLst/>
              <a:gdLst>
                <a:gd name="connsiteX0" fmla="*/ 9488 w 9525"/>
                <a:gd name="connsiteY0" fmla="*/ 7144 h 19050"/>
                <a:gd name="connsiteX1" fmla="*/ 9488 w 9525"/>
                <a:gd name="connsiteY1" fmla="*/ 7144 h 19050"/>
              </a:gdLst>
              <a:ahLst/>
              <a:cxnLst>
                <a:cxn ang="0">
                  <a:pos x="connsiteX0" y="connsiteY0"/>
                </a:cxn>
                <a:cxn ang="0">
                  <a:pos x="connsiteX1" y="connsiteY1"/>
                </a:cxn>
              </a:cxnLst>
              <a:rect l="l" t="t" r="r" b="b"/>
              <a:pathLst>
                <a:path w="9525" h="19050">
                  <a:moveTo>
                    <a:pt x="9488" y="7144"/>
                  </a:moveTo>
                  <a:cubicBezTo>
                    <a:pt x="4726" y="15716"/>
                    <a:pt x="8536" y="11906"/>
                    <a:pt x="9488" y="7144"/>
                  </a:cubicBezTo>
                  <a:close/>
                </a:path>
              </a:pathLst>
            </a:custGeom>
            <a:grpFill/>
            <a:ln w="9525" cap="flat">
              <a:noFill/>
              <a:prstDash val="solid"/>
              <a:miter/>
            </a:ln>
          </p:spPr>
          <p:txBody>
            <a:bodyPr rtlCol="0" anchor="ctr"/>
            <a:lstStyle/>
            <a:p>
              <a:endParaRPr lang="en-US"/>
            </a:p>
          </p:txBody>
        </p:sp>
        <p:sp>
          <p:nvSpPr>
            <p:cNvPr id="3479" name="Freeform: Shape 3478">
              <a:extLst>
                <a:ext uri="{FF2B5EF4-FFF2-40B4-BE49-F238E27FC236}">
                  <a16:creationId xmlns:a16="http://schemas.microsoft.com/office/drawing/2014/main" xmlns="" id="{4E12F781-6396-4FB8-AC21-FB87EB429AC5}"/>
                </a:ext>
              </a:extLst>
            </p:cNvPr>
            <p:cNvSpPr/>
            <p:nvPr/>
          </p:nvSpPr>
          <p:spPr>
            <a:xfrm>
              <a:off x="7415689" y="1814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3480" name="Freeform: Shape 3479">
              <a:extLst>
                <a:ext uri="{FF2B5EF4-FFF2-40B4-BE49-F238E27FC236}">
                  <a16:creationId xmlns:a16="http://schemas.microsoft.com/office/drawing/2014/main" xmlns="" id="{CE5A4196-8ECE-46CC-ADDD-0C99A8044D64}"/>
                </a:ext>
              </a:extLst>
            </p:cNvPr>
            <p:cNvSpPr/>
            <p:nvPr/>
          </p:nvSpPr>
          <p:spPr>
            <a:xfrm>
              <a:off x="7389019" y="1766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3481" name="Freeform: Shape 3480">
              <a:extLst>
                <a:ext uri="{FF2B5EF4-FFF2-40B4-BE49-F238E27FC236}">
                  <a16:creationId xmlns:a16="http://schemas.microsoft.com/office/drawing/2014/main" xmlns="" id="{5FC2FDC2-5943-4029-AD45-F577C7FC403A}"/>
                </a:ext>
              </a:extLst>
            </p:cNvPr>
            <p:cNvSpPr/>
            <p:nvPr/>
          </p:nvSpPr>
          <p:spPr>
            <a:xfrm>
              <a:off x="7385209" y="1728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482" name="Freeform: Shape 3481">
              <a:extLst>
                <a:ext uri="{FF2B5EF4-FFF2-40B4-BE49-F238E27FC236}">
                  <a16:creationId xmlns:a16="http://schemas.microsoft.com/office/drawing/2014/main" xmlns="" id="{DC799D46-6396-4B83-91FD-0F72A06454BF}"/>
                </a:ext>
              </a:extLst>
            </p:cNvPr>
            <p:cNvSpPr/>
            <p:nvPr/>
          </p:nvSpPr>
          <p:spPr>
            <a:xfrm>
              <a:off x="7414736" y="18049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8096" y="8096"/>
                    <a:pt x="8096" y="8096"/>
                  </a:cubicBezTo>
                  <a:close/>
                </a:path>
              </a:pathLst>
            </a:custGeom>
            <a:grpFill/>
            <a:ln w="9525" cap="flat">
              <a:noFill/>
              <a:prstDash val="solid"/>
              <a:miter/>
            </a:ln>
          </p:spPr>
          <p:txBody>
            <a:bodyPr rtlCol="0" anchor="ctr"/>
            <a:lstStyle/>
            <a:p>
              <a:endParaRPr lang="en-US"/>
            </a:p>
          </p:txBody>
        </p:sp>
        <p:sp>
          <p:nvSpPr>
            <p:cNvPr id="3483" name="Freeform: Shape 3482">
              <a:extLst>
                <a:ext uri="{FF2B5EF4-FFF2-40B4-BE49-F238E27FC236}">
                  <a16:creationId xmlns:a16="http://schemas.microsoft.com/office/drawing/2014/main" xmlns="" id="{E1E918AF-41EC-428E-BC2A-0E8854AF58B9}"/>
                </a:ext>
              </a:extLst>
            </p:cNvPr>
            <p:cNvSpPr/>
            <p:nvPr/>
          </p:nvSpPr>
          <p:spPr>
            <a:xfrm>
              <a:off x="7449979" y="19912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8096" y="7567"/>
                    <a:pt x="8096" y="6615"/>
                    <a:pt x="7144" y="7567"/>
                  </a:cubicBezTo>
                  <a:close/>
                </a:path>
              </a:pathLst>
            </a:custGeom>
            <a:grpFill/>
            <a:ln w="9525" cap="flat">
              <a:noFill/>
              <a:prstDash val="solid"/>
              <a:miter/>
            </a:ln>
          </p:spPr>
          <p:txBody>
            <a:bodyPr rtlCol="0" anchor="ctr"/>
            <a:lstStyle/>
            <a:p>
              <a:endParaRPr lang="en-US"/>
            </a:p>
          </p:txBody>
        </p:sp>
        <p:sp>
          <p:nvSpPr>
            <p:cNvPr id="3484" name="Freeform: Shape 3483">
              <a:extLst>
                <a:ext uri="{FF2B5EF4-FFF2-40B4-BE49-F238E27FC236}">
                  <a16:creationId xmlns:a16="http://schemas.microsoft.com/office/drawing/2014/main" xmlns="" id="{E7C00A59-C5D5-4F92-B4E3-29715FE49A55}"/>
                </a:ext>
              </a:extLst>
            </p:cNvPr>
            <p:cNvSpPr/>
            <p:nvPr/>
          </p:nvSpPr>
          <p:spPr>
            <a:xfrm>
              <a:off x="7427119" y="179228"/>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9049" y="5556"/>
                    <a:pt x="7144" y="8414"/>
                  </a:cubicBezTo>
                  <a:close/>
                </a:path>
              </a:pathLst>
            </a:custGeom>
            <a:grpFill/>
            <a:ln w="9525" cap="flat">
              <a:noFill/>
              <a:prstDash val="solid"/>
              <a:miter/>
            </a:ln>
          </p:spPr>
          <p:txBody>
            <a:bodyPr rtlCol="0" anchor="ctr"/>
            <a:lstStyle/>
            <a:p>
              <a:endParaRPr lang="en-US"/>
            </a:p>
          </p:txBody>
        </p:sp>
        <p:sp>
          <p:nvSpPr>
            <p:cNvPr id="3485" name="Freeform: Shape 3484">
              <a:extLst>
                <a:ext uri="{FF2B5EF4-FFF2-40B4-BE49-F238E27FC236}">
                  <a16:creationId xmlns:a16="http://schemas.microsoft.com/office/drawing/2014/main" xmlns="" id="{A8D49C81-A188-4FA1-AACB-E709F65E4FBA}"/>
                </a:ext>
              </a:extLst>
            </p:cNvPr>
            <p:cNvSpPr/>
            <p:nvPr/>
          </p:nvSpPr>
          <p:spPr>
            <a:xfrm>
              <a:off x="7436220" y="18145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13811"/>
                    <a:pt x="7567" y="7144"/>
                  </a:cubicBezTo>
                  <a:close/>
                </a:path>
              </a:pathLst>
            </a:custGeom>
            <a:grpFill/>
            <a:ln w="9525" cap="flat">
              <a:noFill/>
              <a:prstDash val="solid"/>
              <a:miter/>
            </a:ln>
          </p:spPr>
          <p:txBody>
            <a:bodyPr rtlCol="0" anchor="ctr"/>
            <a:lstStyle/>
            <a:p>
              <a:endParaRPr lang="en-US"/>
            </a:p>
          </p:txBody>
        </p:sp>
        <p:sp>
          <p:nvSpPr>
            <p:cNvPr id="3486" name="Freeform: Shape 3485">
              <a:extLst>
                <a:ext uri="{FF2B5EF4-FFF2-40B4-BE49-F238E27FC236}">
                  <a16:creationId xmlns:a16="http://schemas.microsoft.com/office/drawing/2014/main" xmlns="" id="{0F757388-707C-4834-92E4-88A6D1CEF923}"/>
                </a:ext>
              </a:extLst>
            </p:cNvPr>
            <p:cNvSpPr/>
            <p:nvPr/>
          </p:nvSpPr>
          <p:spPr>
            <a:xfrm>
              <a:off x="7449979" y="1881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3487" name="Freeform: Shape 3486">
              <a:extLst>
                <a:ext uri="{FF2B5EF4-FFF2-40B4-BE49-F238E27FC236}">
                  <a16:creationId xmlns:a16="http://schemas.microsoft.com/office/drawing/2014/main" xmlns="" id="{EE65E8E6-71C4-47F6-995E-2BA3E9D88045}"/>
                </a:ext>
              </a:extLst>
            </p:cNvPr>
            <p:cNvSpPr/>
            <p:nvPr/>
          </p:nvSpPr>
          <p:spPr>
            <a:xfrm>
              <a:off x="7421404" y="178593"/>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3488" name="Freeform: Shape 3487">
              <a:extLst>
                <a:ext uri="{FF2B5EF4-FFF2-40B4-BE49-F238E27FC236}">
                  <a16:creationId xmlns:a16="http://schemas.microsoft.com/office/drawing/2014/main" xmlns="" id="{70161074-4056-47B2-A803-35DC874A6B38}"/>
                </a:ext>
              </a:extLst>
            </p:cNvPr>
            <p:cNvSpPr/>
            <p:nvPr/>
          </p:nvSpPr>
          <p:spPr>
            <a:xfrm>
              <a:off x="7171849" y="1957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489" name="Freeform: Shape 3488">
              <a:extLst>
                <a:ext uri="{FF2B5EF4-FFF2-40B4-BE49-F238E27FC236}">
                  <a16:creationId xmlns:a16="http://schemas.microsoft.com/office/drawing/2014/main" xmlns="" id="{B91F6E83-41DF-4DCE-9239-322617AB3EF9}"/>
                </a:ext>
              </a:extLst>
            </p:cNvPr>
            <p:cNvSpPr/>
            <p:nvPr/>
          </p:nvSpPr>
          <p:spPr>
            <a:xfrm>
              <a:off x="7160419" y="18071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3490" name="Freeform: Shape 3489">
              <a:extLst>
                <a:ext uri="{FF2B5EF4-FFF2-40B4-BE49-F238E27FC236}">
                  <a16:creationId xmlns:a16="http://schemas.microsoft.com/office/drawing/2014/main" xmlns="" id="{95A45738-1945-45E1-9D41-4DE2A6EAE9F3}"/>
                </a:ext>
              </a:extLst>
            </p:cNvPr>
            <p:cNvSpPr/>
            <p:nvPr/>
          </p:nvSpPr>
          <p:spPr>
            <a:xfrm>
              <a:off x="7377589" y="16835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3491" name="Freeform: Shape 3490">
              <a:extLst>
                <a:ext uri="{FF2B5EF4-FFF2-40B4-BE49-F238E27FC236}">
                  <a16:creationId xmlns:a16="http://schemas.microsoft.com/office/drawing/2014/main" xmlns="" id="{90D64FB8-A998-456F-8576-5E6B11A6773F}"/>
                </a:ext>
              </a:extLst>
            </p:cNvPr>
            <p:cNvSpPr/>
            <p:nvPr/>
          </p:nvSpPr>
          <p:spPr>
            <a:xfrm>
              <a:off x="7299766" y="166211"/>
              <a:ext cx="9525" cy="19050"/>
            </a:xfrm>
            <a:custGeom>
              <a:avLst/>
              <a:gdLst>
                <a:gd name="connsiteX0" fmla="*/ 7815 w 9525"/>
                <a:gd name="connsiteY0" fmla="*/ 7144 h 19050"/>
                <a:gd name="connsiteX1" fmla="*/ 7815 w 9525"/>
                <a:gd name="connsiteY1" fmla="*/ 12859 h 19050"/>
                <a:gd name="connsiteX2" fmla="*/ 7815 w 9525"/>
                <a:gd name="connsiteY2" fmla="*/ 7144 h 19050"/>
              </a:gdLst>
              <a:ahLst/>
              <a:cxnLst>
                <a:cxn ang="0">
                  <a:pos x="connsiteX0" y="connsiteY0"/>
                </a:cxn>
                <a:cxn ang="0">
                  <a:pos x="connsiteX1" y="connsiteY1"/>
                </a:cxn>
                <a:cxn ang="0">
                  <a:pos x="connsiteX2" y="connsiteY2"/>
                </a:cxn>
              </a:cxnLst>
              <a:rect l="l" t="t" r="r" b="b"/>
              <a:pathLst>
                <a:path w="9525" h="19050">
                  <a:moveTo>
                    <a:pt x="7815" y="7144"/>
                  </a:moveTo>
                  <a:cubicBezTo>
                    <a:pt x="8767" y="10001"/>
                    <a:pt x="5909" y="10001"/>
                    <a:pt x="7815" y="12859"/>
                  </a:cubicBezTo>
                  <a:cubicBezTo>
                    <a:pt x="7815" y="12859"/>
                    <a:pt x="8767" y="9049"/>
                    <a:pt x="7815" y="7144"/>
                  </a:cubicBezTo>
                  <a:close/>
                </a:path>
              </a:pathLst>
            </a:custGeom>
            <a:grpFill/>
            <a:ln w="9525" cap="flat">
              <a:noFill/>
              <a:prstDash val="solid"/>
              <a:miter/>
            </a:ln>
          </p:spPr>
          <p:txBody>
            <a:bodyPr rtlCol="0" anchor="ctr"/>
            <a:lstStyle/>
            <a:p>
              <a:endParaRPr lang="en-US"/>
            </a:p>
          </p:txBody>
        </p:sp>
        <p:sp>
          <p:nvSpPr>
            <p:cNvPr id="3492" name="Freeform: Shape 3491">
              <a:extLst>
                <a:ext uri="{FF2B5EF4-FFF2-40B4-BE49-F238E27FC236}">
                  <a16:creationId xmlns:a16="http://schemas.microsoft.com/office/drawing/2014/main" xmlns="" id="{A4E5F8B9-7EA5-4A38-BDF5-3DAB6C653A81}"/>
                </a:ext>
              </a:extLst>
            </p:cNvPr>
            <p:cNvSpPr/>
            <p:nvPr/>
          </p:nvSpPr>
          <p:spPr>
            <a:xfrm>
              <a:off x="7449979" y="1995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493" name="Freeform: Shape 3492">
              <a:extLst>
                <a:ext uri="{FF2B5EF4-FFF2-40B4-BE49-F238E27FC236}">
                  <a16:creationId xmlns:a16="http://schemas.microsoft.com/office/drawing/2014/main" xmlns="" id="{4A72D313-7C5D-40FC-9932-A681C1453FC2}"/>
                </a:ext>
              </a:extLst>
            </p:cNvPr>
            <p:cNvSpPr/>
            <p:nvPr/>
          </p:nvSpPr>
          <p:spPr>
            <a:xfrm>
              <a:off x="7300436" y="17287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494" name="Freeform: Shape 3493">
              <a:extLst>
                <a:ext uri="{FF2B5EF4-FFF2-40B4-BE49-F238E27FC236}">
                  <a16:creationId xmlns:a16="http://schemas.microsoft.com/office/drawing/2014/main" xmlns="" id="{0C3B792B-8B65-4E04-9EB6-E2C90CA61E51}"/>
                </a:ext>
              </a:extLst>
            </p:cNvPr>
            <p:cNvSpPr/>
            <p:nvPr/>
          </p:nvSpPr>
          <p:spPr>
            <a:xfrm>
              <a:off x="7357586" y="169068"/>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3495" name="Freeform: Shape 3494">
              <a:extLst>
                <a:ext uri="{FF2B5EF4-FFF2-40B4-BE49-F238E27FC236}">
                  <a16:creationId xmlns:a16="http://schemas.microsoft.com/office/drawing/2014/main" xmlns="" id="{3893C058-90E5-41D7-A8ED-91EE1B50D8AC}"/>
                </a:ext>
              </a:extLst>
            </p:cNvPr>
            <p:cNvSpPr/>
            <p:nvPr/>
          </p:nvSpPr>
          <p:spPr>
            <a:xfrm>
              <a:off x="7371874" y="1738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496" name="Freeform: Shape 3495">
              <a:extLst>
                <a:ext uri="{FF2B5EF4-FFF2-40B4-BE49-F238E27FC236}">
                  <a16:creationId xmlns:a16="http://schemas.microsoft.com/office/drawing/2014/main" xmlns="" id="{FFCC6C03-B64B-403B-87A8-09B361D3064A}"/>
                </a:ext>
              </a:extLst>
            </p:cNvPr>
            <p:cNvSpPr/>
            <p:nvPr/>
          </p:nvSpPr>
          <p:spPr>
            <a:xfrm>
              <a:off x="7349691" y="171376"/>
              <a:ext cx="9525" cy="9525"/>
            </a:xfrm>
            <a:custGeom>
              <a:avLst/>
              <a:gdLst>
                <a:gd name="connsiteX0" fmla="*/ 7419 w 9525"/>
                <a:gd name="connsiteY0" fmla="*/ 7694 h 9525"/>
                <a:gd name="connsiteX1" fmla="*/ 7419 w 9525"/>
                <a:gd name="connsiteY1" fmla="*/ 7694 h 9525"/>
              </a:gdLst>
              <a:ahLst/>
              <a:cxnLst>
                <a:cxn ang="0">
                  <a:pos x="connsiteX0" y="connsiteY0"/>
                </a:cxn>
                <a:cxn ang="0">
                  <a:pos x="connsiteX1" y="connsiteY1"/>
                </a:cxn>
              </a:cxnLst>
              <a:rect l="l" t="t" r="r" b="b"/>
              <a:pathLst>
                <a:path w="9525" h="9525">
                  <a:moveTo>
                    <a:pt x="7419" y="7694"/>
                  </a:moveTo>
                  <a:cubicBezTo>
                    <a:pt x="6466" y="5789"/>
                    <a:pt x="8371" y="9599"/>
                    <a:pt x="7419" y="7694"/>
                  </a:cubicBezTo>
                  <a:close/>
                </a:path>
              </a:pathLst>
            </a:custGeom>
            <a:grpFill/>
            <a:ln w="9525" cap="flat">
              <a:noFill/>
              <a:prstDash val="solid"/>
              <a:miter/>
            </a:ln>
          </p:spPr>
          <p:txBody>
            <a:bodyPr rtlCol="0" anchor="ctr"/>
            <a:lstStyle/>
            <a:p>
              <a:endParaRPr lang="en-US"/>
            </a:p>
          </p:txBody>
        </p:sp>
        <p:sp>
          <p:nvSpPr>
            <p:cNvPr id="3497" name="Freeform: Shape 3496">
              <a:extLst>
                <a:ext uri="{FF2B5EF4-FFF2-40B4-BE49-F238E27FC236}">
                  <a16:creationId xmlns:a16="http://schemas.microsoft.com/office/drawing/2014/main" xmlns="" id="{0A9C653B-23BB-4A3F-A4A3-A518CFBBD209}"/>
                </a:ext>
              </a:extLst>
            </p:cNvPr>
            <p:cNvSpPr/>
            <p:nvPr/>
          </p:nvSpPr>
          <p:spPr>
            <a:xfrm>
              <a:off x="7342346" y="1719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8096"/>
                    <a:pt x="7144" y="7144"/>
                  </a:cubicBezTo>
                  <a:close/>
                </a:path>
              </a:pathLst>
            </a:custGeom>
            <a:grpFill/>
            <a:ln w="9525" cap="flat">
              <a:noFill/>
              <a:prstDash val="solid"/>
              <a:miter/>
            </a:ln>
          </p:spPr>
          <p:txBody>
            <a:bodyPr rtlCol="0" anchor="ctr"/>
            <a:lstStyle/>
            <a:p>
              <a:endParaRPr lang="en-US"/>
            </a:p>
          </p:txBody>
        </p:sp>
        <p:sp>
          <p:nvSpPr>
            <p:cNvPr id="3498" name="Freeform: Shape 3497">
              <a:extLst>
                <a:ext uri="{FF2B5EF4-FFF2-40B4-BE49-F238E27FC236}">
                  <a16:creationId xmlns:a16="http://schemas.microsoft.com/office/drawing/2014/main" xmlns="" id="{8D516B9F-469A-4AF5-80CB-4CB79855E4F3}"/>
                </a:ext>
              </a:extLst>
            </p:cNvPr>
            <p:cNvSpPr/>
            <p:nvPr/>
          </p:nvSpPr>
          <p:spPr>
            <a:xfrm>
              <a:off x="7193518" y="190023"/>
              <a:ext cx="9525" cy="9525"/>
            </a:xfrm>
            <a:custGeom>
              <a:avLst/>
              <a:gdLst>
                <a:gd name="connsiteX0" fmla="*/ 8334 w 9525"/>
                <a:gd name="connsiteY0" fmla="*/ 10001 h 9525"/>
                <a:gd name="connsiteX1" fmla="*/ 7382 w 9525"/>
                <a:gd name="connsiteY1" fmla="*/ 7144 h 9525"/>
                <a:gd name="connsiteX2" fmla="*/ 8334 w 9525"/>
                <a:gd name="connsiteY2" fmla="*/ 10001 h 9525"/>
              </a:gdLst>
              <a:ahLst/>
              <a:cxnLst>
                <a:cxn ang="0">
                  <a:pos x="connsiteX0" y="connsiteY0"/>
                </a:cxn>
                <a:cxn ang="0">
                  <a:pos x="connsiteX1" y="connsiteY1"/>
                </a:cxn>
                <a:cxn ang="0">
                  <a:pos x="connsiteX2" y="connsiteY2"/>
                </a:cxn>
              </a:cxnLst>
              <a:rect l="l" t="t" r="r" b="b"/>
              <a:pathLst>
                <a:path w="9525" h="9525">
                  <a:moveTo>
                    <a:pt x="8334" y="10001"/>
                  </a:moveTo>
                  <a:cubicBezTo>
                    <a:pt x="8334" y="9049"/>
                    <a:pt x="8334" y="8096"/>
                    <a:pt x="7382" y="7144"/>
                  </a:cubicBezTo>
                  <a:cubicBezTo>
                    <a:pt x="7382" y="9049"/>
                    <a:pt x="6429" y="10001"/>
                    <a:pt x="8334" y="10001"/>
                  </a:cubicBezTo>
                  <a:close/>
                </a:path>
              </a:pathLst>
            </a:custGeom>
            <a:grpFill/>
            <a:ln w="9525" cap="flat">
              <a:noFill/>
              <a:prstDash val="solid"/>
              <a:miter/>
            </a:ln>
          </p:spPr>
          <p:txBody>
            <a:bodyPr rtlCol="0" anchor="ctr"/>
            <a:lstStyle/>
            <a:p>
              <a:endParaRPr lang="en-US"/>
            </a:p>
          </p:txBody>
        </p:sp>
        <p:sp>
          <p:nvSpPr>
            <p:cNvPr id="3499" name="Freeform: Shape 3498">
              <a:extLst>
                <a:ext uri="{FF2B5EF4-FFF2-40B4-BE49-F238E27FC236}">
                  <a16:creationId xmlns:a16="http://schemas.microsoft.com/office/drawing/2014/main" xmlns="" id="{F3A668B3-E964-46E6-A74F-EAE453E1F2F0}"/>
                </a:ext>
              </a:extLst>
            </p:cNvPr>
            <p:cNvSpPr/>
            <p:nvPr/>
          </p:nvSpPr>
          <p:spPr>
            <a:xfrm>
              <a:off x="7449979" y="1985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001"/>
                    <a:pt x="7144" y="7144"/>
                    <a:pt x="7144" y="7144"/>
                  </a:cubicBezTo>
                  <a:close/>
                </a:path>
              </a:pathLst>
            </a:custGeom>
            <a:grpFill/>
            <a:ln w="9525" cap="flat">
              <a:noFill/>
              <a:prstDash val="solid"/>
              <a:miter/>
            </a:ln>
          </p:spPr>
          <p:txBody>
            <a:bodyPr rtlCol="0" anchor="ctr"/>
            <a:lstStyle/>
            <a:p>
              <a:endParaRPr lang="en-US"/>
            </a:p>
          </p:txBody>
        </p:sp>
        <p:sp>
          <p:nvSpPr>
            <p:cNvPr id="3500" name="Freeform: Shape 3499">
              <a:extLst>
                <a:ext uri="{FF2B5EF4-FFF2-40B4-BE49-F238E27FC236}">
                  <a16:creationId xmlns:a16="http://schemas.microsoft.com/office/drawing/2014/main" xmlns="" id="{4C7931AB-6BAC-42E4-A01F-A8F1F4F9D6FC}"/>
                </a:ext>
              </a:extLst>
            </p:cNvPr>
            <p:cNvSpPr/>
            <p:nvPr/>
          </p:nvSpPr>
          <p:spPr>
            <a:xfrm>
              <a:off x="7347109" y="193833"/>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8096" y="8096"/>
                    <a:pt x="8096" y="8096"/>
                  </a:cubicBezTo>
                  <a:close/>
                </a:path>
              </a:pathLst>
            </a:custGeom>
            <a:grpFill/>
            <a:ln w="9525" cap="flat">
              <a:noFill/>
              <a:prstDash val="solid"/>
              <a:miter/>
            </a:ln>
          </p:spPr>
          <p:txBody>
            <a:bodyPr rtlCol="0" anchor="ctr"/>
            <a:lstStyle/>
            <a:p>
              <a:endParaRPr lang="en-US"/>
            </a:p>
          </p:txBody>
        </p:sp>
        <p:sp>
          <p:nvSpPr>
            <p:cNvPr id="3501" name="Freeform: Shape 3500">
              <a:extLst>
                <a:ext uri="{FF2B5EF4-FFF2-40B4-BE49-F238E27FC236}">
                  <a16:creationId xmlns:a16="http://schemas.microsoft.com/office/drawing/2014/main" xmlns="" id="{E4DE352E-93B5-43F8-87C8-130FDDB68235}"/>
                </a:ext>
              </a:extLst>
            </p:cNvPr>
            <p:cNvSpPr/>
            <p:nvPr/>
          </p:nvSpPr>
          <p:spPr>
            <a:xfrm>
              <a:off x="7249001" y="1900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502" name="Freeform: Shape 3501">
              <a:extLst>
                <a:ext uri="{FF2B5EF4-FFF2-40B4-BE49-F238E27FC236}">
                  <a16:creationId xmlns:a16="http://schemas.microsoft.com/office/drawing/2014/main" xmlns="" id="{7D4E715A-6B9F-4BCB-811A-6EAC111362E6}"/>
                </a:ext>
              </a:extLst>
            </p:cNvPr>
            <p:cNvSpPr/>
            <p:nvPr/>
          </p:nvSpPr>
          <p:spPr>
            <a:xfrm>
              <a:off x="7343299" y="192982"/>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7144" y="6090"/>
                    <a:pt x="7144" y="7042"/>
                    <a:pt x="7144" y="8947"/>
                  </a:cubicBezTo>
                  <a:close/>
                </a:path>
              </a:pathLst>
            </a:custGeom>
            <a:grpFill/>
            <a:ln w="9525" cap="flat">
              <a:noFill/>
              <a:prstDash val="solid"/>
              <a:miter/>
            </a:ln>
          </p:spPr>
          <p:txBody>
            <a:bodyPr rtlCol="0" anchor="ctr"/>
            <a:lstStyle/>
            <a:p>
              <a:endParaRPr lang="en-US"/>
            </a:p>
          </p:txBody>
        </p:sp>
        <p:sp>
          <p:nvSpPr>
            <p:cNvPr id="3503" name="Freeform: Shape 3502">
              <a:extLst>
                <a:ext uri="{FF2B5EF4-FFF2-40B4-BE49-F238E27FC236}">
                  <a16:creationId xmlns:a16="http://schemas.microsoft.com/office/drawing/2014/main" xmlns="" id="{6E214D68-4A02-4C96-ABD3-C5FD683256BC}"/>
                </a:ext>
              </a:extLst>
            </p:cNvPr>
            <p:cNvSpPr/>
            <p:nvPr/>
          </p:nvSpPr>
          <p:spPr>
            <a:xfrm>
              <a:off x="7193756" y="1900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3504" name="Freeform: Shape 3503">
              <a:extLst>
                <a:ext uri="{FF2B5EF4-FFF2-40B4-BE49-F238E27FC236}">
                  <a16:creationId xmlns:a16="http://schemas.microsoft.com/office/drawing/2014/main" xmlns="" id="{B19615A5-9389-4487-86FA-6894CDF97DFC}"/>
                </a:ext>
              </a:extLst>
            </p:cNvPr>
            <p:cNvSpPr/>
            <p:nvPr/>
          </p:nvSpPr>
          <p:spPr>
            <a:xfrm>
              <a:off x="7160309" y="163353"/>
              <a:ext cx="304800" cy="47625"/>
            </a:xfrm>
            <a:custGeom>
              <a:avLst/>
              <a:gdLst>
                <a:gd name="connsiteX0" fmla="*/ 32972 w 304800"/>
                <a:gd name="connsiteY0" fmla="*/ 41434 h 47625"/>
                <a:gd name="connsiteX1" fmla="*/ 42497 w 304800"/>
                <a:gd name="connsiteY1" fmla="*/ 38576 h 47625"/>
                <a:gd name="connsiteX2" fmla="*/ 220614 w 304800"/>
                <a:gd name="connsiteY2" fmla="*/ 28099 h 47625"/>
                <a:gd name="connsiteX3" fmla="*/ 297766 w 304800"/>
                <a:gd name="connsiteY3" fmla="*/ 42386 h 47625"/>
                <a:gd name="connsiteX4" fmla="*/ 299672 w 304800"/>
                <a:gd name="connsiteY4" fmla="*/ 42386 h 47625"/>
                <a:gd name="connsiteX5" fmla="*/ 301576 w 304800"/>
                <a:gd name="connsiteY5" fmla="*/ 40481 h 47625"/>
                <a:gd name="connsiteX6" fmla="*/ 301576 w 304800"/>
                <a:gd name="connsiteY6" fmla="*/ 37624 h 47625"/>
                <a:gd name="connsiteX7" fmla="*/ 263476 w 304800"/>
                <a:gd name="connsiteY7" fmla="*/ 25241 h 47625"/>
                <a:gd name="connsiteX8" fmla="*/ 236807 w 304800"/>
                <a:gd name="connsiteY8" fmla="*/ 24289 h 47625"/>
                <a:gd name="connsiteX9" fmla="*/ 228234 w 304800"/>
                <a:gd name="connsiteY9" fmla="*/ 10001 h 47625"/>
                <a:gd name="connsiteX10" fmla="*/ 62499 w 304800"/>
                <a:gd name="connsiteY10" fmla="*/ 7144 h 47625"/>
                <a:gd name="connsiteX11" fmla="*/ 55832 w 304800"/>
                <a:gd name="connsiteY11" fmla="*/ 10001 h 47625"/>
                <a:gd name="connsiteX12" fmla="*/ 55832 w 304800"/>
                <a:gd name="connsiteY12" fmla="*/ 19526 h 47625"/>
                <a:gd name="connsiteX13" fmla="*/ 8207 w 304800"/>
                <a:gd name="connsiteY13" fmla="*/ 15716 h 47625"/>
                <a:gd name="connsiteX14" fmla="*/ 9159 w 304800"/>
                <a:gd name="connsiteY14" fmla="*/ 37624 h 47625"/>
                <a:gd name="connsiteX15" fmla="*/ 10111 w 304800"/>
                <a:gd name="connsiteY15" fmla="*/ 36671 h 47625"/>
                <a:gd name="connsiteX16" fmla="*/ 12016 w 304800"/>
                <a:gd name="connsiteY16" fmla="*/ 37624 h 47625"/>
                <a:gd name="connsiteX17" fmla="*/ 32972 w 304800"/>
                <a:gd name="connsiteY17" fmla="*/ 41434 h 47625"/>
                <a:gd name="connsiteX18" fmla="*/ 59641 w 304800"/>
                <a:gd name="connsiteY18" fmla="*/ 30956 h 47625"/>
                <a:gd name="connsiteX19" fmla="*/ 59641 w 304800"/>
                <a:gd name="connsiteY19" fmla="*/ 30956 h 47625"/>
                <a:gd name="connsiteX20" fmla="*/ 61547 w 304800"/>
                <a:gd name="connsiteY20" fmla="*/ 30956 h 47625"/>
                <a:gd name="connsiteX21" fmla="*/ 61547 w 304800"/>
                <a:gd name="connsiteY21" fmla="*/ 30956 h 47625"/>
                <a:gd name="connsiteX22" fmla="*/ 55832 w 304800"/>
                <a:gd name="connsiteY22" fmla="*/ 10954 h 47625"/>
                <a:gd name="connsiteX23" fmla="*/ 55832 w 304800"/>
                <a:gd name="connsiteY23" fmla="*/ 1095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4800" h="47625">
                  <a:moveTo>
                    <a:pt x="32972" y="41434"/>
                  </a:moveTo>
                  <a:cubicBezTo>
                    <a:pt x="42497" y="41434"/>
                    <a:pt x="37734" y="17621"/>
                    <a:pt x="42497" y="38576"/>
                  </a:cubicBezTo>
                  <a:cubicBezTo>
                    <a:pt x="37734" y="36671"/>
                    <a:pt x="218709" y="39529"/>
                    <a:pt x="220614" y="28099"/>
                  </a:cubicBezTo>
                  <a:cubicBezTo>
                    <a:pt x="218709" y="35719"/>
                    <a:pt x="300624" y="35719"/>
                    <a:pt x="297766" y="42386"/>
                  </a:cubicBezTo>
                  <a:cubicBezTo>
                    <a:pt x="300624" y="37624"/>
                    <a:pt x="301576" y="37624"/>
                    <a:pt x="299672" y="42386"/>
                  </a:cubicBezTo>
                  <a:cubicBezTo>
                    <a:pt x="297766" y="44291"/>
                    <a:pt x="307291" y="32861"/>
                    <a:pt x="301576" y="40481"/>
                  </a:cubicBezTo>
                  <a:cubicBezTo>
                    <a:pt x="300624" y="39529"/>
                    <a:pt x="300624" y="38576"/>
                    <a:pt x="301576" y="37624"/>
                  </a:cubicBezTo>
                  <a:cubicBezTo>
                    <a:pt x="302529" y="25241"/>
                    <a:pt x="263476" y="25241"/>
                    <a:pt x="263476" y="25241"/>
                  </a:cubicBezTo>
                  <a:cubicBezTo>
                    <a:pt x="247284" y="18574"/>
                    <a:pt x="247284" y="15716"/>
                    <a:pt x="236807" y="24289"/>
                  </a:cubicBezTo>
                  <a:cubicBezTo>
                    <a:pt x="232997" y="22384"/>
                    <a:pt x="232997" y="16669"/>
                    <a:pt x="228234" y="10001"/>
                  </a:cubicBezTo>
                  <a:cubicBezTo>
                    <a:pt x="227282" y="10954"/>
                    <a:pt x="61547" y="9049"/>
                    <a:pt x="62499" y="7144"/>
                  </a:cubicBezTo>
                  <a:cubicBezTo>
                    <a:pt x="58689" y="16669"/>
                    <a:pt x="60594" y="10001"/>
                    <a:pt x="55832" y="10001"/>
                  </a:cubicBezTo>
                  <a:cubicBezTo>
                    <a:pt x="56784" y="19526"/>
                    <a:pt x="57736" y="9049"/>
                    <a:pt x="55832" y="19526"/>
                  </a:cubicBezTo>
                  <a:cubicBezTo>
                    <a:pt x="54879" y="14764"/>
                    <a:pt x="12969" y="16669"/>
                    <a:pt x="8207" y="15716"/>
                  </a:cubicBezTo>
                  <a:cubicBezTo>
                    <a:pt x="5349" y="18574"/>
                    <a:pt x="9159" y="37624"/>
                    <a:pt x="9159" y="37624"/>
                  </a:cubicBezTo>
                  <a:cubicBezTo>
                    <a:pt x="10111" y="37624"/>
                    <a:pt x="12016" y="33814"/>
                    <a:pt x="10111" y="36671"/>
                  </a:cubicBezTo>
                  <a:cubicBezTo>
                    <a:pt x="11064" y="34766"/>
                    <a:pt x="12016" y="34766"/>
                    <a:pt x="12016" y="37624"/>
                  </a:cubicBezTo>
                  <a:cubicBezTo>
                    <a:pt x="19636" y="34766"/>
                    <a:pt x="28209" y="40481"/>
                    <a:pt x="32972" y="41434"/>
                  </a:cubicBezTo>
                  <a:close/>
                  <a:moveTo>
                    <a:pt x="59641" y="30956"/>
                  </a:moveTo>
                  <a:cubicBezTo>
                    <a:pt x="59641" y="30956"/>
                    <a:pt x="58689" y="31909"/>
                    <a:pt x="59641" y="30956"/>
                  </a:cubicBezTo>
                  <a:close/>
                  <a:moveTo>
                    <a:pt x="61547" y="30956"/>
                  </a:moveTo>
                  <a:cubicBezTo>
                    <a:pt x="60594" y="30004"/>
                    <a:pt x="59641" y="27146"/>
                    <a:pt x="61547" y="30956"/>
                  </a:cubicBezTo>
                  <a:close/>
                  <a:moveTo>
                    <a:pt x="55832" y="10954"/>
                  </a:moveTo>
                  <a:cubicBezTo>
                    <a:pt x="56784" y="10954"/>
                    <a:pt x="55832" y="14764"/>
                    <a:pt x="55832" y="10954"/>
                  </a:cubicBezTo>
                  <a:close/>
                </a:path>
              </a:pathLst>
            </a:custGeom>
            <a:grpFill/>
            <a:ln w="9525" cap="flat">
              <a:noFill/>
              <a:prstDash val="solid"/>
              <a:miter/>
            </a:ln>
          </p:spPr>
          <p:txBody>
            <a:bodyPr rtlCol="0" anchor="ctr"/>
            <a:lstStyle/>
            <a:p>
              <a:endParaRPr lang="en-US"/>
            </a:p>
          </p:txBody>
        </p:sp>
        <p:sp>
          <p:nvSpPr>
            <p:cNvPr id="3505" name="Freeform: Shape 3504">
              <a:extLst>
                <a:ext uri="{FF2B5EF4-FFF2-40B4-BE49-F238E27FC236}">
                  <a16:creationId xmlns:a16="http://schemas.microsoft.com/office/drawing/2014/main" xmlns="" id="{39A0BD85-80F4-4ED8-A432-0FB6F360FD63}"/>
                </a:ext>
              </a:extLst>
            </p:cNvPr>
            <p:cNvSpPr/>
            <p:nvPr/>
          </p:nvSpPr>
          <p:spPr>
            <a:xfrm>
              <a:off x="7208573" y="17097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8096"/>
                    <a:pt x="7567" y="9049"/>
                    <a:pt x="7567" y="7144"/>
                  </a:cubicBezTo>
                  <a:close/>
                </a:path>
              </a:pathLst>
            </a:custGeom>
            <a:grpFill/>
            <a:ln w="9525" cap="flat">
              <a:noFill/>
              <a:prstDash val="solid"/>
              <a:miter/>
            </a:ln>
          </p:spPr>
          <p:txBody>
            <a:bodyPr rtlCol="0" anchor="ctr"/>
            <a:lstStyle/>
            <a:p>
              <a:endParaRPr lang="en-US"/>
            </a:p>
          </p:txBody>
        </p:sp>
        <p:sp>
          <p:nvSpPr>
            <p:cNvPr id="3506" name="Freeform: Shape 3505">
              <a:extLst>
                <a:ext uri="{FF2B5EF4-FFF2-40B4-BE49-F238E27FC236}">
                  <a16:creationId xmlns:a16="http://schemas.microsoft.com/office/drawing/2014/main" xmlns="" id="{B6765391-7443-457E-A7A1-4ADBCD4DD7F8}"/>
                </a:ext>
              </a:extLst>
            </p:cNvPr>
            <p:cNvSpPr/>
            <p:nvPr/>
          </p:nvSpPr>
          <p:spPr>
            <a:xfrm>
              <a:off x="7415689" y="1824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3507" name="Freeform: Shape 3506">
              <a:extLst>
                <a:ext uri="{FF2B5EF4-FFF2-40B4-BE49-F238E27FC236}">
                  <a16:creationId xmlns:a16="http://schemas.microsoft.com/office/drawing/2014/main" xmlns="" id="{3A8EDA14-E44C-4AEC-B51E-C5E18E3DFD9C}"/>
                </a:ext>
              </a:extLst>
            </p:cNvPr>
            <p:cNvSpPr/>
            <p:nvPr/>
          </p:nvSpPr>
          <p:spPr>
            <a:xfrm>
              <a:off x="7246144" y="19055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3508" name="Freeform: Shape 3507">
              <a:extLst>
                <a:ext uri="{FF2B5EF4-FFF2-40B4-BE49-F238E27FC236}">
                  <a16:creationId xmlns:a16="http://schemas.microsoft.com/office/drawing/2014/main" xmlns="" id="{C0C1B138-0DC5-4509-A2A9-015286283571}"/>
                </a:ext>
              </a:extLst>
            </p:cNvPr>
            <p:cNvSpPr/>
            <p:nvPr/>
          </p:nvSpPr>
          <p:spPr>
            <a:xfrm>
              <a:off x="7427119" y="1938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509" name="Freeform: Shape 3508">
              <a:extLst>
                <a:ext uri="{FF2B5EF4-FFF2-40B4-BE49-F238E27FC236}">
                  <a16:creationId xmlns:a16="http://schemas.microsoft.com/office/drawing/2014/main" xmlns="" id="{1D78262B-AA81-4D8F-B8E3-1349E38E96FF}"/>
                </a:ext>
              </a:extLst>
            </p:cNvPr>
            <p:cNvSpPr/>
            <p:nvPr/>
          </p:nvSpPr>
          <p:spPr>
            <a:xfrm>
              <a:off x="7431881" y="194786"/>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8096"/>
                  </a:ln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3510" name="Freeform: Shape 3509">
              <a:extLst>
                <a:ext uri="{FF2B5EF4-FFF2-40B4-BE49-F238E27FC236}">
                  <a16:creationId xmlns:a16="http://schemas.microsoft.com/office/drawing/2014/main" xmlns="" id="{799CE7B6-544C-4D2E-A79F-39ECC1CC6627}"/>
                </a:ext>
              </a:extLst>
            </p:cNvPr>
            <p:cNvSpPr/>
            <p:nvPr/>
          </p:nvSpPr>
          <p:spPr>
            <a:xfrm>
              <a:off x="7436644" y="195421"/>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7144" y="8414"/>
                    <a:pt x="7144" y="5556"/>
                    <a:pt x="7144" y="8414"/>
                  </a:cubicBezTo>
                  <a:close/>
                </a:path>
              </a:pathLst>
            </a:custGeom>
            <a:grpFill/>
            <a:ln w="9525" cap="flat">
              <a:noFill/>
              <a:prstDash val="solid"/>
              <a:miter/>
            </a:ln>
          </p:spPr>
          <p:txBody>
            <a:bodyPr rtlCol="0" anchor="ctr"/>
            <a:lstStyle/>
            <a:p>
              <a:endParaRPr lang="en-US"/>
            </a:p>
          </p:txBody>
        </p:sp>
        <p:sp>
          <p:nvSpPr>
            <p:cNvPr id="3511" name="Freeform: Shape 3510">
              <a:extLst>
                <a:ext uri="{FF2B5EF4-FFF2-40B4-BE49-F238E27FC236}">
                  <a16:creationId xmlns:a16="http://schemas.microsoft.com/office/drawing/2014/main" xmlns="" id="{E1B26CF8-97C7-412F-80BC-003A6F91360D}"/>
                </a:ext>
              </a:extLst>
            </p:cNvPr>
            <p:cNvSpPr/>
            <p:nvPr/>
          </p:nvSpPr>
          <p:spPr>
            <a:xfrm>
              <a:off x="7370207" y="19288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7858" y="7144"/>
                    <a:pt x="6906" y="7144"/>
                    <a:pt x="7858" y="7144"/>
                  </a:cubicBezTo>
                  <a:cubicBezTo>
                    <a:pt x="6906" y="8096"/>
                    <a:pt x="6906" y="8096"/>
                    <a:pt x="7858" y="7144"/>
                  </a:cubicBezTo>
                  <a:close/>
                </a:path>
              </a:pathLst>
            </a:custGeom>
            <a:grpFill/>
            <a:ln w="9525" cap="flat">
              <a:noFill/>
              <a:prstDash val="solid"/>
              <a:miter/>
            </a:ln>
          </p:spPr>
          <p:txBody>
            <a:bodyPr rtlCol="0" anchor="ctr"/>
            <a:lstStyle/>
            <a:p>
              <a:endParaRPr lang="en-US"/>
            </a:p>
          </p:txBody>
        </p:sp>
        <p:sp>
          <p:nvSpPr>
            <p:cNvPr id="3512" name="Freeform: Shape 3511">
              <a:extLst>
                <a:ext uri="{FF2B5EF4-FFF2-40B4-BE49-F238E27FC236}">
                  <a16:creationId xmlns:a16="http://schemas.microsoft.com/office/drawing/2014/main" xmlns="" id="{62211515-8B9A-4865-BA3D-D0D3BF83CFC7}"/>
                </a:ext>
              </a:extLst>
            </p:cNvPr>
            <p:cNvSpPr/>
            <p:nvPr/>
          </p:nvSpPr>
          <p:spPr>
            <a:xfrm>
              <a:off x="7389971" y="18811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8096"/>
                    <a:pt x="7144" y="8096"/>
                  </a:cubicBezTo>
                  <a:cubicBezTo>
                    <a:pt x="7144" y="9049"/>
                    <a:pt x="8096" y="9049"/>
                    <a:pt x="8096" y="7144"/>
                  </a:cubicBezTo>
                  <a:close/>
                </a:path>
              </a:pathLst>
            </a:custGeom>
            <a:grpFill/>
            <a:ln w="9525" cap="flat">
              <a:noFill/>
              <a:prstDash val="solid"/>
              <a:miter/>
            </a:ln>
          </p:spPr>
          <p:txBody>
            <a:bodyPr rtlCol="0" anchor="ctr"/>
            <a:lstStyle/>
            <a:p>
              <a:endParaRPr lang="en-US"/>
            </a:p>
          </p:txBody>
        </p:sp>
        <p:sp>
          <p:nvSpPr>
            <p:cNvPr id="3513" name="Freeform: Shape 3512">
              <a:extLst>
                <a:ext uri="{FF2B5EF4-FFF2-40B4-BE49-F238E27FC236}">
                  <a16:creationId xmlns:a16="http://schemas.microsoft.com/office/drawing/2014/main" xmlns="" id="{424C4D1B-1FE8-4980-A1B1-9CF12B9D923C}"/>
                </a:ext>
              </a:extLst>
            </p:cNvPr>
            <p:cNvSpPr/>
            <p:nvPr/>
          </p:nvSpPr>
          <p:spPr>
            <a:xfrm>
              <a:off x="7348590" y="19478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3514" name="Freeform: Shape 3513">
              <a:extLst>
                <a:ext uri="{FF2B5EF4-FFF2-40B4-BE49-F238E27FC236}">
                  <a16:creationId xmlns:a16="http://schemas.microsoft.com/office/drawing/2014/main" xmlns="" id="{489DD780-448A-4E68-A272-9510E7FDABA6}"/>
                </a:ext>
              </a:extLst>
            </p:cNvPr>
            <p:cNvSpPr/>
            <p:nvPr/>
          </p:nvSpPr>
          <p:spPr>
            <a:xfrm>
              <a:off x="7389019" y="1890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3515" name="Freeform: Shape 3514">
              <a:extLst>
                <a:ext uri="{FF2B5EF4-FFF2-40B4-BE49-F238E27FC236}">
                  <a16:creationId xmlns:a16="http://schemas.microsoft.com/office/drawing/2014/main" xmlns="" id="{936F0A53-FF40-4645-A81E-945624583F00}"/>
                </a:ext>
              </a:extLst>
            </p:cNvPr>
            <p:cNvSpPr/>
            <p:nvPr/>
          </p:nvSpPr>
          <p:spPr>
            <a:xfrm>
              <a:off x="7453789" y="20050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7144"/>
                    <a:pt x="7144" y="7144"/>
                  </a:cubicBezTo>
                  <a:close/>
                </a:path>
              </a:pathLst>
            </a:custGeom>
            <a:grpFill/>
            <a:ln w="9525" cap="flat">
              <a:noFill/>
              <a:prstDash val="solid"/>
              <a:miter/>
            </a:ln>
          </p:spPr>
          <p:txBody>
            <a:bodyPr rtlCol="0" anchor="ctr"/>
            <a:lstStyle/>
            <a:p>
              <a:endParaRPr lang="en-US"/>
            </a:p>
          </p:txBody>
        </p:sp>
        <p:sp>
          <p:nvSpPr>
            <p:cNvPr id="3516" name="Freeform: Shape 3515">
              <a:extLst>
                <a:ext uri="{FF2B5EF4-FFF2-40B4-BE49-F238E27FC236}">
                  <a16:creationId xmlns:a16="http://schemas.microsoft.com/office/drawing/2014/main" xmlns="" id="{EB409286-71B3-4343-B0B5-08AE5C692C14}"/>
                </a:ext>
              </a:extLst>
            </p:cNvPr>
            <p:cNvSpPr/>
            <p:nvPr/>
          </p:nvSpPr>
          <p:spPr>
            <a:xfrm>
              <a:off x="7453789" y="2005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517" name="Freeform: Shape 3516">
              <a:extLst>
                <a:ext uri="{FF2B5EF4-FFF2-40B4-BE49-F238E27FC236}">
                  <a16:creationId xmlns:a16="http://schemas.microsoft.com/office/drawing/2014/main" xmlns="" id="{4E37D450-9231-4292-A26B-75345E275C5F}"/>
                </a:ext>
              </a:extLst>
            </p:cNvPr>
            <p:cNvSpPr/>
            <p:nvPr/>
          </p:nvSpPr>
          <p:spPr>
            <a:xfrm>
              <a:off x="7454741" y="1995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3518" name="Freeform: Shape 3517">
              <a:extLst>
                <a:ext uri="{FF2B5EF4-FFF2-40B4-BE49-F238E27FC236}">
                  <a16:creationId xmlns:a16="http://schemas.microsoft.com/office/drawing/2014/main" xmlns="" id="{D3BBCFBF-A45A-4BC4-A51C-B66CAE63C8A4}"/>
                </a:ext>
              </a:extLst>
            </p:cNvPr>
            <p:cNvSpPr/>
            <p:nvPr/>
          </p:nvSpPr>
          <p:spPr>
            <a:xfrm>
              <a:off x="7448312" y="198596"/>
              <a:ext cx="9525" cy="9525"/>
            </a:xfrm>
            <a:custGeom>
              <a:avLst/>
              <a:gdLst>
                <a:gd name="connsiteX0" fmla="*/ 7858 w 9525"/>
                <a:gd name="connsiteY0" fmla="*/ 7144 h 9525"/>
                <a:gd name="connsiteX1" fmla="*/ 7858 w 9525"/>
                <a:gd name="connsiteY1" fmla="*/ 8096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8096"/>
                  </a:lnTo>
                  <a:cubicBezTo>
                    <a:pt x="6906" y="8096"/>
                    <a:pt x="6906" y="8096"/>
                    <a:pt x="7858" y="7144"/>
                  </a:cubicBezTo>
                  <a:close/>
                </a:path>
              </a:pathLst>
            </a:custGeom>
            <a:grpFill/>
            <a:ln w="9525" cap="flat">
              <a:noFill/>
              <a:prstDash val="solid"/>
              <a:miter/>
            </a:ln>
          </p:spPr>
          <p:txBody>
            <a:bodyPr rtlCol="0" anchor="ctr"/>
            <a:lstStyle/>
            <a:p>
              <a:endParaRPr lang="en-US"/>
            </a:p>
          </p:txBody>
        </p:sp>
        <p:sp>
          <p:nvSpPr>
            <p:cNvPr id="3519" name="Freeform: Shape 3518">
              <a:extLst>
                <a:ext uri="{FF2B5EF4-FFF2-40B4-BE49-F238E27FC236}">
                  <a16:creationId xmlns:a16="http://schemas.microsoft.com/office/drawing/2014/main" xmlns="" id="{1E1C325E-1AD7-4FC4-8336-EB926C989B52}"/>
                </a:ext>
              </a:extLst>
            </p:cNvPr>
            <p:cNvSpPr/>
            <p:nvPr/>
          </p:nvSpPr>
          <p:spPr>
            <a:xfrm>
              <a:off x="7447121" y="1985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954" y="10954"/>
                    <a:pt x="7144" y="8096"/>
                    <a:pt x="7144" y="7144"/>
                  </a:cubicBezTo>
                  <a:close/>
                </a:path>
              </a:pathLst>
            </a:custGeom>
            <a:grpFill/>
            <a:ln w="9525" cap="flat">
              <a:noFill/>
              <a:prstDash val="solid"/>
              <a:miter/>
            </a:ln>
          </p:spPr>
          <p:txBody>
            <a:bodyPr rtlCol="0" anchor="ctr"/>
            <a:lstStyle/>
            <a:p>
              <a:endParaRPr lang="en-US"/>
            </a:p>
          </p:txBody>
        </p:sp>
        <p:sp>
          <p:nvSpPr>
            <p:cNvPr id="3520" name="Freeform: Shape 3519">
              <a:extLst>
                <a:ext uri="{FF2B5EF4-FFF2-40B4-BE49-F238E27FC236}">
                  <a16:creationId xmlns:a16="http://schemas.microsoft.com/office/drawing/2014/main" xmlns="" id="{A120DB42-AF7A-4E09-8947-2E63D61AE2A2}"/>
                </a:ext>
              </a:extLst>
            </p:cNvPr>
            <p:cNvSpPr/>
            <p:nvPr/>
          </p:nvSpPr>
          <p:spPr>
            <a:xfrm>
              <a:off x="7441406" y="18483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954" y="6615"/>
                    <a:pt x="8096" y="7567"/>
                    <a:pt x="7144" y="7567"/>
                  </a:cubicBezTo>
                  <a:close/>
                </a:path>
              </a:pathLst>
            </a:custGeom>
            <a:grpFill/>
            <a:ln w="9525" cap="flat">
              <a:noFill/>
              <a:prstDash val="solid"/>
              <a:miter/>
            </a:ln>
          </p:spPr>
          <p:txBody>
            <a:bodyPr rtlCol="0" anchor="ctr"/>
            <a:lstStyle/>
            <a:p>
              <a:endParaRPr lang="en-US"/>
            </a:p>
          </p:txBody>
        </p:sp>
        <p:sp>
          <p:nvSpPr>
            <p:cNvPr id="3521" name="Freeform: Shape 3520">
              <a:extLst>
                <a:ext uri="{FF2B5EF4-FFF2-40B4-BE49-F238E27FC236}">
                  <a16:creationId xmlns:a16="http://schemas.microsoft.com/office/drawing/2014/main" xmlns="" id="{A46BC1D5-F555-472F-9926-A6FEEF79E9F3}"/>
                </a:ext>
              </a:extLst>
            </p:cNvPr>
            <p:cNvSpPr/>
            <p:nvPr/>
          </p:nvSpPr>
          <p:spPr>
            <a:xfrm>
              <a:off x="7437596" y="180498"/>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7144" y="7144"/>
                    <a:pt x="7144" y="7144"/>
                  </a:cubicBezTo>
                  <a:cubicBezTo>
                    <a:pt x="7144" y="8096"/>
                    <a:pt x="7144" y="8096"/>
                    <a:pt x="7144" y="9049"/>
                  </a:cubicBezTo>
                  <a:close/>
                </a:path>
              </a:pathLst>
            </a:custGeom>
            <a:grpFill/>
            <a:ln w="9525" cap="flat">
              <a:noFill/>
              <a:prstDash val="solid"/>
              <a:miter/>
            </a:ln>
          </p:spPr>
          <p:txBody>
            <a:bodyPr rtlCol="0" anchor="ctr"/>
            <a:lstStyle/>
            <a:p>
              <a:endParaRPr lang="en-US"/>
            </a:p>
          </p:txBody>
        </p:sp>
        <p:sp>
          <p:nvSpPr>
            <p:cNvPr id="3522" name="Freeform: Shape 3521">
              <a:extLst>
                <a:ext uri="{FF2B5EF4-FFF2-40B4-BE49-F238E27FC236}">
                  <a16:creationId xmlns:a16="http://schemas.microsoft.com/office/drawing/2014/main" xmlns="" id="{AE926698-E00C-4584-9C54-09091960F159}"/>
                </a:ext>
              </a:extLst>
            </p:cNvPr>
            <p:cNvSpPr/>
            <p:nvPr/>
          </p:nvSpPr>
          <p:spPr>
            <a:xfrm>
              <a:off x="7406164" y="175736"/>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lnTo>
                    <a:pt x="7144" y="7144"/>
                  </a:lnTo>
                  <a:cubicBezTo>
                    <a:pt x="7144" y="8096"/>
                    <a:pt x="7144" y="9049"/>
                    <a:pt x="7144" y="10001"/>
                  </a:cubicBezTo>
                  <a:close/>
                </a:path>
              </a:pathLst>
            </a:custGeom>
            <a:grpFill/>
            <a:ln w="9525" cap="flat">
              <a:noFill/>
              <a:prstDash val="solid"/>
              <a:miter/>
            </a:ln>
          </p:spPr>
          <p:txBody>
            <a:bodyPr rtlCol="0" anchor="ctr"/>
            <a:lstStyle/>
            <a:p>
              <a:endParaRPr lang="en-US"/>
            </a:p>
          </p:txBody>
        </p:sp>
        <p:sp>
          <p:nvSpPr>
            <p:cNvPr id="3523" name="Freeform: Shape 3522">
              <a:extLst>
                <a:ext uri="{FF2B5EF4-FFF2-40B4-BE49-F238E27FC236}">
                  <a16:creationId xmlns:a16="http://schemas.microsoft.com/office/drawing/2014/main" xmlns="" id="{81972774-3568-42D9-925B-D8B96196771F}"/>
                </a:ext>
              </a:extLst>
            </p:cNvPr>
            <p:cNvSpPr/>
            <p:nvPr/>
          </p:nvSpPr>
          <p:spPr>
            <a:xfrm>
              <a:off x="7398544" y="191728"/>
              <a:ext cx="9525" cy="9525"/>
            </a:xfrm>
            <a:custGeom>
              <a:avLst/>
              <a:gdLst>
                <a:gd name="connsiteX0" fmla="*/ 7144 w 9525"/>
                <a:gd name="connsiteY0" fmla="*/ 7344 h 9525"/>
                <a:gd name="connsiteX1" fmla="*/ 7144 w 9525"/>
                <a:gd name="connsiteY1" fmla="*/ 7344 h 9525"/>
              </a:gdLst>
              <a:ahLst/>
              <a:cxnLst>
                <a:cxn ang="0">
                  <a:pos x="connsiteX0" y="connsiteY0"/>
                </a:cxn>
                <a:cxn ang="0">
                  <a:pos x="connsiteX1" y="connsiteY1"/>
                </a:cxn>
              </a:cxnLst>
              <a:rect l="l" t="t" r="r" b="b"/>
              <a:pathLst>
                <a:path w="9525" h="9525">
                  <a:moveTo>
                    <a:pt x="7144" y="7344"/>
                  </a:moveTo>
                  <a:cubicBezTo>
                    <a:pt x="10001" y="9249"/>
                    <a:pt x="7144" y="6392"/>
                    <a:pt x="7144" y="7344"/>
                  </a:cubicBezTo>
                  <a:close/>
                </a:path>
              </a:pathLst>
            </a:custGeom>
            <a:grpFill/>
            <a:ln w="9525" cap="flat">
              <a:noFill/>
              <a:prstDash val="solid"/>
              <a:miter/>
            </a:ln>
          </p:spPr>
          <p:txBody>
            <a:bodyPr rtlCol="0" anchor="ctr"/>
            <a:lstStyle/>
            <a:p>
              <a:endParaRPr lang="en-US"/>
            </a:p>
          </p:txBody>
        </p:sp>
        <p:sp>
          <p:nvSpPr>
            <p:cNvPr id="3524" name="Freeform: Shape 3523">
              <a:extLst>
                <a:ext uri="{FF2B5EF4-FFF2-40B4-BE49-F238E27FC236}">
                  <a16:creationId xmlns:a16="http://schemas.microsoft.com/office/drawing/2014/main" xmlns="" id="{22C8897B-CB05-4A92-9378-26C253F44668}"/>
                </a:ext>
              </a:extLst>
            </p:cNvPr>
            <p:cNvSpPr/>
            <p:nvPr/>
          </p:nvSpPr>
          <p:spPr>
            <a:xfrm>
              <a:off x="7396508" y="172603"/>
              <a:ext cx="9525" cy="9525"/>
            </a:xfrm>
            <a:custGeom>
              <a:avLst/>
              <a:gdLst>
                <a:gd name="connsiteX0" fmla="*/ 8227 w 9525"/>
                <a:gd name="connsiteY0" fmla="*/ 7419 h 9525"/>
                <a:gd name="connsiteX1" fmla="*/ 8227 w 9525"/>
                <a:gd name="connsiteY1" fmla="*/ 7419 h 9525"/>
              </a:gdLst>
              <a:ahLst/>
              <a:cxnLst>
                <a:cxn ang="0">
                  <a:pos x="connsiteX0" y="connsiteY0"/>
                </a:cxn>
                <a:cxn ang="0">
                  <a:pos x="connsiteX1" y="connsiteY1"/>
                </a:cxn>
              </a:cxnLst>
              <a:rect l="l" t="t" r="r" b="b"/>
              <a:pathLst>
                <a:path w="9525" h="9525">
                  <a:moveTo>
                    <a:pt x="8227" y="7419"/>
                  </a:moveTo>
                  <a:cubicBezTo>
                    <a:pt x="9179" y="6466"/>
                    <a:pt x="5369" y="8371"/>
                    <a:pt x="8227" y="7419"/>
                  </a:cubicBezTo>
                  <a:close/>
                </a:path>
              </a:pathLst>
            </a:custGeom>
            <a:grpFill/>
            <a:ln w="9525" cap="flat">
              <a:noFill/>
              <a:prstDash val="solid"/>
              <a:miter/>
            </a:ln>
          </p:spPr>
          <p:txBody>
            <a:bodyPr rtlCol="0" anchor="ctr"/>
            <a:lstStyle/>
            <a:p>
              <a:endParaRPr lang="en-US"/>
            </a:p>
          </p:txBody>
        </p:sp>
        <p:sp>
          <p:nvSpPr>
            <p:cNvPr id="3525" name="Freeform: Shape 3524">
              <a:extLst>
                <a:ext uri="{FF2B5EF4-FFF2-40B4-BE49-F238E27FC236}">
                  <a16:creationId xmlns:a16="http://schemas.microsoft.com/office/drawing/2014/main" xmlns="" id="{71DED567-DB7C-47D6-903C-B91DE1E1F87F}"/>
                </a:ext>
              </a:extLst>
            </p:cNvPr>
            <p:cNvSpPr/>
            <p:nvPr/>
          </p:nvSpPr>
          <p:spPr>
            <a:xfrm>
              <a:off x="7344251" y="168915"/>
              <a:ext cx="9525" cy="9525"/>
            </a:xfrm>
            <a:custGeom>
              <a:avLst/>
              <a:gdLst>
                <a:gd name="connsiteX0" fmla="*/ 7144 w 9525"/>
                <a:gd name="connsiteY0" fmla="*/ 7297 h 9525"/>
                <a:gd name="connsiteX1" fmla="*/ 7144 w 9525"/>
                <a:gd name="connsiteY1" fmla="*/ 10154 h 9525"/>
                <a:gd name="connsiteX2" fmla="*/ 7144 w 9525"/>
                <a:gd name="connsiteY2" fmla="*/ 7297 h 9525"/>
              </a:gdLst>
              <a:ahLst/>
              <a:cxnLst>
                <a:cxn ang="0">
                  <a:pos x="connsiteX0" y="connsiteY0"/>
                </a:cxn>
                <a:cxn ang="0">
                  <a:pos x="connsiteX1" y="connsiteY1"/>
                </a:cxn>
                <a:cxn ang="0">
                  <a:pos x="connsiteX2" y="connsiteY2"/>
                </a:cxn>
              </a:cxnLst>
              <a:rect l="l" t="t" r="r" b="b"/>
              <a:pathLst>
                <a:path w="9525" h="9525">
                  <a:moveTo>
                    <a:pt x="7144" y="7297"/>
                  </a:moveTo>
                  <a:lnTo>
                    <a:pt x="7144" y="10154"/>
                  </a:lnTo>
                  <a:cubicBezTo>
                    <a:pt x="7144" y="10154"/>
                    <a:pt x="7144" y="6344"/>
                    <a:pt x="7144" y="7297"/>
                  </a:cubicBezTo>
                  <a:close/>
                </a:path>
              </a:pathLst>
            </a:custGeom>
            <a:grpFill/>
            <a:ln w="9525" cap="flat">
              <a:noFill/>
              <a:prstDash val="solid"/>
              <a:miter/>
            </a:ln>
          </p:spPr>
          <p:txBody>
            <a:bodyPr rtlCol="0" anchor="ctr"/>
            <a:lstStyle/>
            <a:p>
              <a:endParaRPr lang="en-US"/>
            </a:p>
          </p:txBody>
        </p:sp>
        <p:sp>
          <p:nvSpPr>
            <p:cNvPr id="3526" name="Freeform: Shape 3525">
              <a:extLst>
                <a:ext uri="{FF2B5EF4-FFF2-40B4-BE49-F238E27FC236}">
                  <a16:creationId xmlns:a16="http://schemas.microsoft.com/office/drawing/2014/main" xmlns="" id="{3611B4B8-119C-45A7-B439-0E0E78FBA48C}"/>
                </a:ext>
              </a:extLst>
            </p:cNvPr>
            <p:cNvSpPr/>
            <p:nvPr/>
          </p:nvSpPr>
          <p:spPr>
            <a:xfrm>
              <a:off x="7319486" y="169935"/>
              <a:ext cx="9525" cy="9525"/>
            </a:xfrm>
            <a:custGeom>
              <a:avLst/>
              <a:gdLst>
                <a:gd name="connsiteX0" fmla="*/ 8096 w 9525"/>
                <a:gd name="connsiteY0" fmla="*/ 9135 h 9525"/>
                <a:gd name="connsiteX1" fmla="*/ 7144 w 9525"/>
                <a:gd name="connsiteY1" fmla="*/ 8182 h 9525"/>
                <a:gd name="connsiteX2" fmla="*/ 8096 w 9525"/>
                <a:gd name="connsiteY2" fmla="*/ 9135 h 9525"/>
              </a:gdLst>
              <a:ahLst/>
              <a:cxnLst>
                <a:cxn ang="0">
                  <a:pos x="connsiteX0" y="connsiteY0"/>
                </a:cxn>
                <a:cxn ang="0">
                  <a:pos x="connsiteX1" y="connsiteY1"/>
                </a:cxn>
                <a:cxn ang="0">
                  <a:pos x="connsiteX2" y="connsiteY2"/>
                </a:cxn>
              </a:cxnLst>
              <a:rect l="l" t="t" r="r" b="b"/>
              <a:pathLst>
                <a:path w="9525" h="9525">
                  <a:moveTo>
                    <a:pt x="8096" y="9135"/>
                  </a:moveTo>
                  <a:cubicBezTo>
                    <a:pt x="8096" y="7230"/>
                    <a:pt x="7144" y="6277"/>
                    <a:pt x="7144" y="8182"/>
                  </a:cubicBezTo>
                  <a:cubicBezTo>
                    <a:pt x="8096" y="8182"/>
                    <a:pt x="8096" y="9135"/>
                    <a:pt x="8096" y="9135"/>
                  </a:cubicBezTo>
                  <a:close/>
                </a:path>
              </a:pathLst>
            </a:custGeom>
            <a:grpFill/>
            <a:ln w="9525" cap="flat">
              <a:noFill/>
              <a:prstDash val="solid"/>
              <a:miter/>
            </a:ln>
          </p:spPr>
          <p:txBody>
            <a:bodyPr rtlCol="0" anchor="ctr"/>
            <a:lstStyle/>
            <a:p>
              <a:endParaRPr lang="en-US"/>
            </a:p>
          </p:txBody>
        </p:sp>
        <p:sp>
          <p:nvSpPr>
            <p:cNvPr id="3527" name="Freeform: Shape 3526">
              <a:extLst>
                <a:ext uri="{FF2B5EF4-FFF2-40B4-BE49-F238E27FC236}">
                  <a16:creationId xmlns:a16="http://schemas.microsoft.com/office/drawing/2014/main" xmlns="" id="{D3DB79CC-9992-4679-9ABE-4429756D634D}"/>
                </a:ext>
              </a:extLst>
            </p:cNvPr>
            <p:cNvSpPr/>
            <p:nvPr/>
          </p:nvSpPr>
          <p:spPr>
            <a:xfrm>
              <a:off x="7251859" y="164175"/>
              <a:ext cx="9525" cy="9525"/>
            </a:xfrm>
            <a:custGeom>
              <a:avLst/>
              <a:gdLst>
                <a:gd name="connsiteX0" fmla="*/ 7144 w 9525"/>
                <a:gd name="connsiteY0" fmla="*/ 8227 h 9525"/>
                <a:gd name="connsiteX1" fmla="*/ 7144 w 9525"/>
                <a:gd name="connsiteY1" fmla="*/ 8227 h 9525"/>
              </a:gdLst>
              <a:ahLst/>
              <a:cxnLst>
                <a:cxn ang="0">
                  <a:pos x="connsiteX0" y="connsiteY0"/>
                </a:cxn>
                <a:cxn ang="0">
                  <a:pos x="connsiteX1" y="connsiteY1"/>
                </a:cxn>
              </a:cxnLst>
              <a:rect l="l" t="t" r="r" b="b"/>
              <a:pathLst>
                <a:path w="9525" h="9525">
                  <a:moveTo>
                    <a:pt x="7144" y="8227"/>
                  </a:moveTo>
                  <a:cubicBezTo>
                    <a:pt x="7144" y="5369"/>
                    <a:pt x="7144" y="9179"/>
                    <a:pt x="7144" y="8227"/>
                  </a:cubicBezTo>
                  <a:close/>
                </a:path>
              </a:pathLst>
            </a:custGeom>
            <a:grpFill/>
            <a:ln w="9525" cap="flat">
              <a:noFill/>
              <a:prstDash val="solid"/>
              <a:miter/>
            </a:ln>
          </p:spPr>
          <p:txBody>
            <a:bodyPr rtlCol="0" anchor="ctr"/>
            <a:lstStyle/>
            <a:p>
              <a:endParaRPr lang="en-US"/>
            </a:p>
          </p:txBody>
        </p:sp>
        <p:sp>
          <p:nvSpPr>
            <p:cNvPr id="3528" name="Freeform: Shape 3527">
              <a:extLst>
                <a:ext uri="{FF2B5EF4-FFF2-40B4-BE49-F238E27FC236}">
                  <a16:creationId xmlns:a16="http://schemas.microsoft.com/office/drawing/2014/main" xmlns="" id="{E36D50FB-1F1F-4E03-B165-B1ACF2596458}"/>
                </a:ext>
              </a:extLst>
            </p:cNvPr>
            <p:cNvSpPr/>
            <p:nvPr/>
          </p:nvSpPr>
          <p:spPr>
            <a:xfrm>
              <a:off x="7710418" y="974916"/>
              <a:ext cx="28575" cy="19050"/>
            </a:xfrm>
            <a:custGeom>
              <a:avLst/>
              <a:gdLst>
                <a:gd name="connsiteX0" fmla="*/ 7689 w 28575"/>
                <a:gd name="connsiteY0" fmla="*/ 15683 h 19050"/>
                <a:gd name="connsiteX1" fmla="*/ 7689 w 28575"/>
                <a:gd name="connsiteY1" fmla="*/ 15683 h 19050"/>
              </a:gdLst>
              <a:ahLst/>
              <a:cxnLst>
                <a:cxn ang="0">
                  <a:pos x="connsiteX0" y="connsiteY0"/>
                </a:cxn>
                <a:cxn ang="0">
                  <a:pos x="connsiteX1" y="connsiteY1"/>
                </a:cxn>
              </a:cxnLst>
              <a:rect l="l" t="t" r="r" b="b"/>
              <a:pathLst>
                <a:path w="28575" h="19050">
                  <a:moveTo>
                    <a:pt x="7689" y="15683"/>
                  </a:moveTo>
                  <a:cubicBezTo>
                    <a:pt x="43884" y="-1462"/>
                    <a:pt x="1974" y="11873"/>
                    <a:pt x="7689" y="15683"/>
                  </a:cubicBezTo>
                  <a:close/>
                </a:path>
              </a:pathLst>
            </a:custGeom>
            <a:grpFill/>
            <a:ln w="9525" cap="flat">
              <a:noFill/>
              <a:prstDash val="solid"/>
              <a:miter/>
            </a:ln>
          </p:spPr>
          <p:txBody>
            <a:bodyPr rtlCol="0" anchor="ctr"/>
            <a:lstStyle/>
            <a:p>
              <a:endParaRPr lang="en-US"/>
            </a:p>
          </p:txBody>
        </p:sp>
        <p:sp>
          <p:nvSpPr>
            <p:cNvPr id="3529" name="Freeform: Shape 3528">
              <a:extLst>
                <a:ext uri="{FF2B5EF4-FFF2-40B4-BE49-F238E27FC236}">
                  <a16:creationId xmlns:a16="http://schemas.microsoft.com/office/drawing/2014/main" xmlns="" id="{94E01455-E4F6-46AC-9CA9-90B36A50FB61}"/>
                </a:ext>
              </a:extLst>
            </p:cNvPr>
            <p:cNvSpPr/>
            <p:nvPr/>
          </p:nvSpPr>
          <p:spPr>
            <a:xfrm>
              <a:off x="7695677" y="936184"/>
              <a:ext cx="19050" cy="28575"/>
            </a:xfrm>
            <a:custGeom>
              <a:avLst/>
              <a:gdLst>
                <a:gd name="connsiteX0" fmla="*/ 12905 w 19050"/>
                <a:gd name="connsiteY0" fmla="*/ 11553 h 28575"/>
                <a:gd name="connsiteX1" fmla="*/ 18620 w 19050"/>
                <a:gd name="connsiteY1" fmla="*/ 30603 h 28575"/>
                <a:gd name="connsiteX2" fmla="*/ 12905 w 19050"/>
                <a:gd name="connsiteY2" fmla="*/ 11553 h 28575"/>
              </a:gdLst>
              <a:ahLst/>
              <a:cxnLst>
                <a:cxn ang="0">
                  <a:pos x="connsiteX0" y="connsiteY0"/>
                </a:cxn>
                <a:cxn ang="0">
                  <a:pos x="connsiteX1" y="connsiteY1"/>
                </a:cxn>
                <a:cxn ang="0">
                  <a:pos x="connsiteX2" y="connsiteY2"/>
                </a:cxn>
              </a:cxnLst>
              <a:rect l="l" t="t" r="r" b="b"/>
              <a:pathLst>
                <a:path w="19050" h="28575">
                  <a:moveTo>
                    <a:pt x="12905" y="11553"/>
                  </a:moveTo>
                  <a:cubicBezTo>
                    <a:pt x="12905" y="40128"/>
                    <a:pt x="-3287" y="10601"/>
                    <a:pt x="18620" y="30603"/>
                  </a:cubicBezTo>
                  <a:cubicBezTo>
                    <a:pt x="30050" y="18221"/>
                    <a:pt x="-4240" y="-1782"/>
                    <a:pt x="12905" y="11553"/>
                  </a:cubicBezTo>
                  <a:close/>
                </a:path>
              </a:pathLst>
            </a:custGeom>
            <a:grpFill/>
            <a:ln w="9525" cap="flat">
              <a:noFill/>
              <a:prstDash val="solid"/>
              <a:miter/>
            </a:ln>
          </p:spPr>
          <p:txBody>
            <a:bodyPr rtlCol="0" anchor="ctr"/>
            <a:lstStyle/>
            <a:p>
              <a:endParaRPr lang="en-US"/>
            </a:p>
          </p:txBody>
        </p:sp>
        <p:sp>
          <p:nvSpPr>
            <p:cNvPr id="3530" name="Freeform: Shape 3529">
              <a:extLst>
                <a:ext uri="{FF2B5EF4-FFF2-40B4-BE49-F238E27FC236}">
                  <a16:creationId xmlns:a16="http://schemas.microsoft.com/office/drawing/2014/main" xmlns="" id="{3A21A1E6-761B-4A5D-A477-D4226B3DBF95}"/>
                </a:ext>
              </a:extLst>
            </p:cNvPr>
            <p:cNvSpPr/>
            <p:nvPr/>
          </p:nvSpPr>
          <p:spPr>
            <a:xfrm>
              <a:off x="7709059" y="9539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3531" name="Freeform: Shape 3530">
              <a:extLst>
                <a:ext uri="{FF2B5EF4-FFF2-40B4-BE49-F238E27FC236}">
                  <a16:creationId xmlns:a16="http://schemas.microsoft.com/office/drawing/2014/main" xmlns="" id="{4C1622DB-D058-47F3-BC61-BC5EED960B72}"/>
                </a:ext>
              </a:extLst>
            </p:cNvPr>
            <p:cNvSpPr/>
            <p:nvPr/>
          </p:nvSpPr>
          <p:spPr>
            <a:xfrm>
              <a:off x="7191389" y="1085809"/>
              <a:ext cx="19050" cy="9525"/>
            </a:xfrm>
            <a:custGeom>
              <a:avLst/>
              <a:gdLst>
                <a:gd name="connsiteX0" fmla="*/ 10464 w 19050"/>
                <a:gd name="connsiteY0" fmla="*/ 9566 h 9525"/>
                <a:gd name="connsiteX1" fmla="*/ 10464 w 19050"/>
                <a:gd name="connsiteY1" fmla="*/ 9566 h 9525"/>
              </a:gdLst>
              <a:ahLst/>
              <a:cxnLst>
                <a:cxn ang="0">
                  <a:pos x="connsiteX0" y="connsiteY0"/>
                </a:cxn>
                <a:cxn ang="0">
                  <a:pos x="connsiteX1" y="connsiteY1"/>
                </a:cxn>
              </a:cxnLst>
              <a:rect l="l" t="t" r="r" b="b"/>
              <a:pathLst>
                <a:path w="19050" h="9525">
                  <a:moveTo>
                    <a:pt x="10464" y="9566"/>
                  </a:moveTo>
                  <a:cubicBezTo>
                    <a:pt x="39039" y="2898"/>
                    <a:pt x="-4776" y="12423"/>
                    <a:pt x="10464" y="9566"/>
                  </a:cubicBezTo>
                  <a:close/>
                </a:path>
              </a:pathLst>
            </a:custGeom>
            <a:grpFill/>
            <a:ln w="9525" cap="flat">
              <a:noFill/>
              <a:prstDash val="solid"/>
              <a:miter/>
            </a:ln>
          </p:spPr>
          <p:txBody>
            <a:bodyPr rtlCol="0" anchor="ctr"/>
            <a:lstStyle/>
            <a:p>
              <a:endParaRPr lang="en-US"/>
            </a:p>
          </p:txBody>
        </p:sp>
        <p:sp>
          <p:nvSpPr>
            <p:cNvPr id="3532" name="Freeform: Shape 3531">
              <a:extLst>
                <a:ext uri="{FF2B5EF4-FFF2-40B4-BE49-F238E27FC236}">
                  <a16:creationId xmlns:a16="http://schemas.microsoft.com/office/drawing/2014/main" xmlns="" id="{047A220B-643C-4A84-9B77-8CF2F22EEB50}"/>
                </a:ext>
              </a:extLst>
            </p:cNvPr>
            <p:cNvSpPr/>
            <p:nvPr/>
          </p:nvSpPr>
          <p:spPr>
            <a:xfrm>
              <a:off x="6890861" y="1076801"/>
              <a:ext cx="9525" cy="9525"/>
            </a:xfrm>
            <a:custGeom>
              <a:avLst/>
              <a:gdLst>
                <a:gd name="connsiteX0" fmla="*/ 7144 w 9525"/>
                <a:gd name="connsiteY0" fmla="*/ 9049 h 9525"/>
                <a:gd name="connsiteX1" fmla="*/ 10001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9049" y="9049"/>
                    <a:pt x="10001" y="8096"/>
                    <a:pt x="10001" y="7144"/>
                  </a:cubicBezTo>
                  <a:cubicBezTo>
                    <a:pt x="9049" y="7144"/>
                    <a:pt x="8096" y="8096"/>
                    <a:pt x="7144" y="9049"/>
                  </a:cubicBezTo>
                  <a:close/>
                </a:path>
              </a:pathLst>
            </a:custGeom>
            <a:grpFill/>
            <a:ln w="9525" cap="flat">
              <a:noFill/>
              <a:prstDash val="solid"/>
              <a:miter/>
            </a:ln>
          </p:spPr>
          <p:txBody>
            <a:bodyPr rtlCol="0" anchor="ctr"/>
            <a:lstStyle/>
            <a:p>
              <a:endParaRPr lang="en-US"/>
            </a:p>
          </p:txBody>
        </p:sp>
        <p:sp>
          <p:nvSpPr>
            <p:cNvPr id="3533" name="Freeform: Shape 3532">
              <a:extLst>
                <a:ext uri="{FF2B5EF4-FFF2-40B4-BE49-F238E27FC236}">
                  <a16:creationId xmlns:a16="http://schemas.microsoft.com/office/drawing/2014/main" xmlns="" id="{3BACE8C8-F6AC-416C-8F59-63740743CFA9}"/>
                </a:ext>
              </a:extLst>
            </p:cNvPr>
            <p:cNvSpPr/>
            <p:nvPr/>
          </p:nvSpPr>
          <p:spPr>
            <a:xfrm>
              <a:off x="7185184" y="1099661"/>
              <a:ext cx="9525" cy="19050"/>
            </a:xfrm>
            <a:custGeom>
              <a:avLst/>
              <a:gdLst>
                <a:gd name="connsiteX0" fmla="*/ 9049 w 9525"/>
                <a:gd name="connsiteY0" fmla="*/ 7144 h 19050"/>
                <a:gd name="connsiteX1" fmla="*/ 7144 w 9525"/>
                <a:gd name="connsiteY1" fmla="*/ 12859 h 19050"/>
                <a:gd name="connsiteX2" fmla="*/ 9049 w 9525"/>
                <a:gd name="connsiteY2" fmla="*/ 7144 h 19050"/>
              </a:gdLst>
              <a:ahLst/>
              <a:cxnLst>
                <a:cxn ang="0">
                  <a:pos x="connsiteX0" y="connsiteY0"/>
                </a:cxn>
                <a:cxn ang="0">
                  <a:pos x="connsiteX1" y="connsiteY1"/>
                </a:cxn>
                <a:cxn ang="0">
                  <a:pos x="connsiteX2" y="connsiteY2"/>
                </a:cxn>
              </a:cxnLst>
              <a:rect l="l" t="t" r="r" b="b"/>
              <a:pathLst>
                <a:path w="9525" h="19050">
                  <a:moveTo>
                    <a:pt x="9049" y="7144"/>
                  </a:moveTo>
                  <a:lnTo>
                    <a:pt x="7144" y="12859"/>
                  </a:lnTo>
                  <a:cubicBezTo>
                    <a:pt x="7144" y="10954"/>
                    <a:pt x="8096" y="9049"/>
                    <a:pt x="9049" y="7144"/>
                  </a:cubicBezTo>
                  <a:close/>
                </a:path>
              </a:pathLst>
            </a:custGeom>
            <a:grpFill/>
            <a:ln w="9525" cap="flat">
              <a:noFill/>
              <a:prstDash val="solid"/>
              <a:miter/>
            </a:ln>
          </p:spPr>
          <p:txBody>
            <a:bodyPr rtlCol="0" anchor="ctr"/>
            <a:lstStyle/>
            <a:p>
              <a:endParaRPr lang="en-US"/>
            </a:p>
          </p:txBody>
        </p:sp>
        <p:sp>
          <p:nvSpPr>
            <p:cNvPr id="3534" name="Freeform: Shape 3533">
              <a:extLst>
                <a:ext uri="{FF2B5EF4-FFF2-40B4-BE49-F238E27FC236}">
                  <a16:creationId xmlns:a16="http://schemas.microsoft.com/office/drawing/2014/main" xmlns="" id="{1AAE3A46-560D-435B-AB86-03F8E286D575}"/>
                </a:ext>
              </a:extLst>
            </p:cNvPr>
            <p:cNvSpPr/>
            <p:nvPr/>
          </p:nvSpPr>
          <p:spPr>
            <a:xfrm>
              <a:off x="7195344" y="987866"/>
              <a:ext cx="9525" cy="9525"/>
            </a:xfrm>
            <a:custGeom>
              <a:avLst/>
              <a:gdLst>
                <a:gd name="connsiteX0" fmla="*/ 8414 w 9525"/>
                <a:gd name="connsiteY0" fmla="*/ 7496 h 9525"/>
                <a:gd name="connsiteX1" fmla="*/ 8414 w 9525"/>
                <a:gd name="connsiteY1" fmla="*/ 7496 h 9525"/>
              </a:gdLst>
              <a:ahLst/>
              <a:cxnLst>
                <a:cxn ang="0">
                  <a:pos x="connsiteX0" y="connsiteY0"/>
                </a:cxn>
                <a:cxn ang="0">
                  <a:pos x="connsiteX1" y="connsiteY1"/>
                </a:cxn>
              </a:cxnLst>
              <a:rect l="l" t="t" r="r" b="b"/>
              <a:pathLst>
                <a:path w="9525" h="9525">
                  <a:moveTo>
                    <a:pt x="8414" y="7496"/>
                  </a:moveTo>
                  <a:cubicBezTo>
                    <a:pt x="8414" y="5591"/>
                    <a:pt x="5556" y="12259"/>
                    <a:pt x="8414" y="7496"/>
                  </a:cubicBezTo>
                  <a:close/>
                </a:path>
              </a:pathLst>
            </a:custGeom>
            <a:grpFill/>
            <a:ln w="9525" cap="flat">
              <a:noFill/>
              <a:prstDash val="solid"/>
              <a:miter/>
            </a:ln>
          </p:spPr>
          <p:txBody>
            <a:bodyPr rtlCol="0" anchor="ctr"/>
            <a:lstStyle/>
            <a:p>
              <a:endParaRPr lang="en-US"/>
            </a:p>
          </p:txBody>
        </p:sp>
        <p:sp>
          <p:nvSpPr>
            <p:cNvPr id="3535" name="Freeform: Shape 3534">
              <a:extLst>
                <a:ext uri="{FF2B5EF4-FFF2-40B4-BE49-F238E27FC236}">
                  <a16:creationId xmlns:a16="http://schemas.microsoft.com/office/drawing/2014/main" xmlns="" id="{13BA16FD-61EA-4FE4-8EE7-0949C870AD10}"/>
                </a:ext>
              </a:extLst>
            </p:cNvPr>
            <p:cNvSpPr/>
            <p:nvPr/>
          </p:nvSpPr>
          <p:spPr>
            <a:xfrm>
              <a:off x="7123271" y="11272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3536" name="Freeform: Shape 3535">
              <a:extLst>
                <a:ext uri="{FF2B5EF4-FFF2-40B4-BE49-F238E27FC236}">
                  <a16:creationId xmlns:a16="http://schemas.microsoft.com/office/drawing/2014/main" xmlns="" id="{487D8AD0-AEF1-406D-8976-D822BF4E5BFA}"/>
                </a:ext>
              </a:extLst>
            </p:cNvPr>
            <p:cNvSpPr/>
            <p:nvPr/>
          </p:nvSpPr>
          <p:spPr>
            <a:xfrm>
              <a:off x="7221830" y="952976"/>
              <a:ext cx="19050" cy="19050"/>
            </a:xfrm>
            <a:custGeom>
              <a:avLst/>
              <a:gdLst>
                <a:gd name="connsiteX0" fmla="*/ 18123 w 19050"/>
                <a:gd name="connsiteY0" fmla="*/ 7144 h 19050"/>
                <a:gd name="connsiteX1" fmla="*/ 18123 w 19050"/>
                <a:gd name="connsiteY1" fmla="*/ 7144 h 19050"/>
              </a:gdLst>
              <a:ahLst/>
              <a:cxnLst>
                <a:cxn ang="0">
                  <a:pos x="connsiteX0" y="connsiteY0"/>
                </a:cxn>
                <a:cxn ang="0">
                  <a:pos x="connsiteX1" y="connsiteY1"/>
                </a:cxn>
              </a:cxnLst>
              <a:rect l="l" t="t" r="r" b="b"/>
              <a:pathLst>
                <a:path w="19050" h="19050">
                  <a:moveTo>
                    <a:pt x="18123" y="7144"/>
                  </a:moveTo>
                  <a:cubicBezTo>
                    <a:pt x="11455" y="14764"/>
                    <a:pt x="-2833" y="34766"/>
                    <a:pt x="18123" y="7144"/>
                  </a:cubicBezTo>
                  <a:close/>
                </a:path>
              </a:pathLst>
            </a:custGeom>
            <a:grpFill/>
            <a:ln w="9525" cap="flat">
              <a:noFill/>
              <a:prstDash val="solid"/>
              <a:miter/>
            </a:ln>
          </p:spPr>
          <p:txBody>
            <a:bodyPr rtlCol="0" anchor="ctr"/>
            <a:lstStyle/>
            <a:p>
              <a:endParaRPr lang="en-US"/>
            </a:p>
          </p:txBody>
        </p:sp>
        <p:sp>
          <p:nvSpPr>
            <p:cNvPr id="3537" name="Freeform: Shape 3536">
              <a:extLst>
                <a:ext uri="{FF2B5EF4-FFF2-40B4-BE49-F238E27FC236}">
                  <a16:creationId xmlns:a16="http://schemas.microsoft.com/office/drawing/2014/main" xmlns="" id="{C8EC45F6-A3AA-47C6-95B2-E0249B2DA4A0}"/>
                </a:ext>
              </a:extLst>
            </p:cNvPr>
            <p:cNvSpPr/>
            <p:nvPr/>
          </p:nvSpPr>
          <p:spPr>
            <a:xfrm>
              <a:off x="6986111" y="10539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538" name="Freeform: Shape 3537">
              <a:extLst>
                <a:ext uri="{FF2B5EF4-FFF2-40B4-BE49-F238E27FC236}">
                  <a16:creationId xmlns:a16="http://schemas.microsoft.com/office/drawing/2014/main" xmlns="" id="{8E34484A-2EBC-4095-960D-B599C3CF7E89}"/>
                </a:ext>
              </a:extLst>
            </p:cNvPr>
            <p:cNvSpPr/>
            <p:nvPr/>
          </p:nvSpPr>
          <p:spPr>
            <a:xfrm>
              <a:off x="6986111" y="105108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9049"/>
                    <a:pt x="9049" y="8096"/>
                    <a:pt x="7144" y="7144"/>
                  </a:cubicBezTo>
                  <a:close/>
                </a:path>
              </a:pathLst>
            </a:custGeom>
            <a:grpFill/>
            <a:ln w="9525" cap="flat">
              <a:noFill/>
              <a:prstDash val="solid"/>
              <a:miter/>
            </a:ln>
          </p:spPr>
          <p:txBody>
            <a:bodyPr rtlCol="0" anchor="ctr"/>
            <a:lstStyle/>
            <a:p>
              <a:endParaRPr lang="en-US"/>
            </a:p>
          </p:txBody>
        </p:sp>
        <p:sp>
          <p:nvSpPr>
            <p:cNvPr id="3539" name="Freeform: Shape 3538">
              <a:extLst>
                <a:ext uri="{FF2B5EF4-FFF2-40B4-BE49-F238E27FC236}">
                  <a16:creationId xmlns:a16="http://schemas.microsoft.com/office/drawing/2014/main" xmlns="" id="{8106B455-F635-4A83-919C-ECDDF7DD25A4}"/>
                </a:ext>
              </a:extLst>
            </p:cNvPr>
            <p:cNvSpPr/>
            <p:nvPr/>
          </p:nvSpPr>
          <p:spPr>
            <a:xfrm>
              <a:off x="7187089" y="1094898"/>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8096" y="18574"/>
                    <a:pt x="8096" y="7144"/>
                    <a:pt x="7144" y="7144"/>
                  </a:cubicBezTo>
                  <a:close/>
                </a:path>
              </a:pathLst>
            </a:custGeom>
            <a:grpFill/>
            <a:ln w="9525" cap="flat">
              <a:noFill/>
              <a:prstDash val="solid"/>
              <a:miter/>
            </a:ln>
          </p:spPr>
          <p:txBody>
            <a:bodyPr rtlCol="0" anchor="ctr"/>
            <a:lstStyle/>
            <a:p>
              <a:endParaRPr lang="en-US"/>
            </a:p>
          </p:txBody>
        </p:sp>
        <p:sp>
          <p:nvSpPr>
            <p:cNvPr id="3540" name="Freeform: Shape 3539">
              <a:extLst>
                <a:ext uri="{FF2B5EF4-FFF2-40B4-BE49-F238E27FC236}">
                  <a16:creationId xmlns:a16="http://schemas.microsoft.com/office/drawing/2014/main" xmlns="" id="{75E0328A-36F6-4DE7-9D58-32CEE02176FB}"/>
                </a:ext>
              </a:extLst>
            </p:cNvPr>
            <p:cNvSpPr/>
            <p:nvPr/>
          </p:nvSpPr>
          <p:spPr>
            <a:xfrm>
              <a:off x="7189946" y="1073493"/>
              <a:ext cx="19050" cy="19050"/>
            </a:xfrm>
            <a:custGeom>
              <a:avLst/>
              <a:gdLst>
                <a:gd name="connsiteX0" fmla="*/ 7144 w 19050"/>
                <a:gd name="connsiteY0" fmla="*/ 12356 h 19050"/>
                <a:gd name="connsiteX1" fmla="*/ 7144 w 19050"/>
                <a:gd name="connsiteY1" fmla="*/ 12356 h 19050"/>
              </a:gdLst>
              <a:ahLst/>
              <a:cxnLst>
                <a:cxn ang="0">
                  <a:pos x="connsiteX0" y="connsiteY0"/>
                </a:cxn>
                <a:cxn ang="0">
                  <a:pos x="connsiteX1" y="connsiteY1"/>
                </a:cxn>
              </a:cxnLst>
              <a:rect l="l" t="t" r="r" b="b"/>
              <a:pathLst>
                <a:path w="19050" h="19050">
                  <a:moveTo>
                    <a:pt x="7144" y="12356"/>
                  </a:moveTo>
                  <a:cubicBezTo>
                    <a:pt x="14764" y="8546"/>
                    <a:pt x="16669" y="2831"/>
                    <a:pt x="7144" y="12356"/>
                  </a:cubicBezTo>
                  <a:close/>
                </a:path>
              </a:pathLst>
            </a:custGeom>
            <a:grpFill/>
            <a:ln w="9525" cap="flat">
              <a:noFill/>
              <a:prstDash val="solid"/>
              <a:miter/>
            </a:ln>
          </p:spPr>
          <p:txBody>
            <a:bodyPr rtlCol="0" anchor="ctr"/>
            <a:lstStyle/>
            <a:p>
              <a:endParaRPr lang="en-US"/>
            </a:p>
          </p:txBody>
        </p:sp>
        <p:sp>
          <p:nvSpPr>
            <p:cNvPr id="3541" name="Freeform: Shape 3540">
              <a:extLst>
                <a:ext uri="{FF2B5EF4-FFF2-40B4-BE49-F238E27FC236}">
                  <a16:creationId xmlns:a16="http://schemas.microsoft.com/office/drawing/2014/main" xmlns="" id="{FB22FC9F-E1E7-4BAB-AEAD-E8EEDF10CBA0}"/>
                </a:ext>
              </a:extLst>
            </p:cNvPr>
            <p:cNvSpPr/>
            <p:nvPr/>
          </p:nvSpPr>
          <p:spPr>
            <a:xfrm>
              <a:off x="7101364" y="1094898"/>
              <a:ext cx="95250" cy="66675"/>
            </a:xfrm>
            <a:custGeom>
              <a:avLst/>
              <a:gdLst>
                <a:gd name="connsiteX0" fmla="*/ 38576 w 95250"/>
                <a:gd name="connsiteY0" fmla="*/ 43339 h 66675"/>
                <a:gd name="connsiteX1" fmla="*/ 30004 w 95250"/>
                <a:gd name="connsiteY1" fmla="*/ 57626 h 66675"/>
                <a:gd name="connsiteX2" fmla="*/ 7144 w 95250"/>
                <a:gd name="connsiteY2" fmla="*/ 62389 h 66675"/>
                <a:gd name="connsiteX3" fmla="*/ 90964 w 95250"/>
                <a:gd name="connsiteY3" fmla="*/ 18574 h 66675"/>
                <a:gd name="connsiteX4" fmla="*/ 88106 w 95250"/>
                <a:gd name="connsiteY4" fmla="*/ 9049 h 66675"/>
                <a:gd name="connsiteX5" fmla="*/ 78581 w 95250"/>
                <a:gd name="connsiteY5" fmla="*/ 7144 h 66675"/>
                <a:gd name="connsiteX6" fmla="*/ 38576 w 95250"/>
                <a:gd name="connsiteY6" fmla="*/ 4333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66675">
                  <a:moveTo>
                    <a:pt x="38576" y="43339"/>
                  </a:moveTo>
                  <a:cubicBezTo>
                    <a:pt x="45244" y="41434"/>
                    <a:pt x="17621" y="51911"/>
                    <a:pt x="30004" y="57626"/>
                  </a:cubicBezTo>
                  <a:cubicBezTo>
                    <a:pt x="28099" y="55721"/>
                    <a:pt x="21431" y="35719"/>
                    <a:pt x="7144" y="62389"/>
                  </a:cubicBezTo>
                  <a:cubicBezTo>
                    <a:pt x="8096" y="81439"/>
                    <a:pt x="71914" y="48101"/>
                    <a:pt x="90964" y="18574"/>
                  </a:cubicBezTo>
                  <a:cubicBezTo>
                    <a:pt x="87154" y="24289"/>
                    <a:pt x="86201" y="20479"/>
                    <a:pt x="88106" y="9049"/>
                  </a:cubicBezTo>
                  <a:cubicBezTo>
                    <a:pt x="83344" y="22384"/>
                    <a:pt x="80486" y="21431"/>
                    <a:pt x="78581" y="7144"/>
                  </a:cubicBezTo>
                  <a:cubicBezTo>
                    <a:pt x="42386" y="33814"/>
                    <a:pt x="47149" y="33814"/>
                    <a:pt x="38576" y="43339"/>
                  </a:cubicBezTo>
                  <a:close/>
                </a:path>
              </a:pathLst>
            </a:custGeom>
            <a:grpFill/>
            <a:ln w="9525" cap="flat">
              <a:noFill/>
              <a:prstDash val="solid"/>
              <a:miter/>
            </a:ln>
          </p:spPr>
          <p:txBody>
            <a:bodyPr rtlCol="0" anchor="ctr"/>
            <a:lstStyle/>
            <a:p>
              <a:endParaRPr lang="en-US"/>
            </a:p>
          </p:txBody>
        </p:sp>
        <p:sp>
          <p:nvSpPr>
            <p:cNvPr id="3542" name="Freeform: Shape 3541">
              <a:extLst>
                <a:ext uri="{FF2B5EF4-FFF2-40B4-BE49-F238E27FC236}">
                  <a16:creationId xmlns:a16="http://schemas.microsoft.com/office/drawing/2014/main" xmlns="" id="{8D05825A-93B2-4473-8A25-BAAD0DC62E14}"/>
                </a:ext>
              </a:extLst>
            </p:cNvPr>
            <p:cNvSpPr/>
            <p:nvPr/>
          </p:nvSpPr>
          <p:spPr>
            <a:xfrm>
              <a:off x="7156609" y="111013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8096"/>
                    <a:pt x="7144" y="7144"/>
                    <a:pt x="7144" y="7144"/>
                  </a:cubicBezTo>
                  <a:cubicBezTo>
                    <a:pt x="7144" y="8096"/>
                    <a:pt x="7144" y="8096"/>
                    <a:pt x="8096" y="8096"/>
                  </a:cubicBezTo>
                  <a:close/>
                </a:path>
              </a:pathLst>
            </a:custGeom>
            <a:grpFill/>
            <a:ln w="9525" cap="flat">
              <a:noFill/>
              <a:prstDash val="solid"/>
              <a:miter/>
            </a:ln>
          </p:spPr>
          <p:txBody>
            <a:bodyPr rtlCol="0" anchor="ctr"/>
            <a:lstStyle/>
            <a:p>
              <a:endParaRPr lang="en-US"/>
            </a:p>
          </p:txBody>
        </p:sp>
        <p:sp>
          <p:nvSpPr>
            <p:cNvPr id="3543" name="Freeform: Shape 3542">
              <a:extLst>
                <a:ext uri="{FF2B5EF4-FFF2-40B4-BE49-F238E27FC236}">
                  <a16:creationId xmlns:a16="http://schemas.microsoft.com/office/drawing/2014/main" xmlns="" id="{F1560934-220A-4C15-ACBA-E349F067FA00}"/>
                </a:ext>
              </a:extLst>
            </p:cNvPr>
            <p:cNvSpPr/>
            <p:nvPr/>
          </p:nvSpPr>
          <p:spPr>
            <a:xfrm>
              <a:off x="7140522" y="1119663"/>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7144"/>
                    <a:pt x="7990" y="7144"/>
                  </a:cubicBezTo>
                  <a:close/>
                </a:path>
              </a:pathLst>
            </a:custGeom>
            <a:grpFill/>
            <a:ln w="9525" cap="flat">
              <a:noFill/>
              <a:prstDash val="solid"/>
              <a:miter/>
            </a:ln>
          </p:spPr>
          <p:txBody>
            <a:bodyPr rtlCol="0" anchor="ctr"/>
            <a:lstStyle/>
            <a:p>
              <a:endParaRPr lang="en-US"/>
            </a:p>
          </p:txBody>
        </p:sp>
        <p:sp>
          <p:nvSpPr>
            <p:cNvPr id="3544" name="Freeform: Shape 3543">
              <a:extLst>
                <a:ext uri="{FF2B5EF4-FFF2-40B4-BE49-F238E27FC236}">
                  <a16:creationId xmlns:a16="http://schemas.microsoft.com/office/drawing/2014/main" xmlns="" id="{F04BD3C3-05A3-4529-8204-A411F87DDD00}"/>
                </a:ext>
              </a:extLst>
            </p:cNvPr>
            <p:cNvSpPr/>
            <p:nvPr/>
          </p:nvSpPr>
          <p:spPr>
            <a:xfrm>
              <a:off x="7183279" y="1079968"/>
              <a:ext cx="9525" cy="9525"/>
            </a:xfrm>
            <a:custGeom>
              <a:avLst/>
              <a:gdLst>
                <a:gd name="connsiteX0" fmla="*/ 7144 w 9525"/>
                <a:gd name="connsiteY0" fmla="*/ 11597 h 9525"/>
                <a:gd name="connsiteX1" fmla="*/ 7144 w 9525"/>
                <a:gd name="connsiteY1" fmla="*/ 11597 h 9525"/>
              </a:gdLst>
              <a:ahLst/>
              <a:cxnLst>
                <a:cxn ang="0">
                  <a:pos x="connsiteX0" y="connsiteY0"/>
                </a:cxn>
                <a:cxn ang="0">
                  <a:pos x="connsiteX1" y="connsiteY1"/>
                </a:cxn>
              </a:cxnLst>
              <a:rect l="l" t="t" r="r" b="b"/>
              <a:pathLst>
                <a:path w="9525" h="9525">
                  <a:moveTo>
                    <a:pt x="7144" y="11597"/>
                  </a:moveTo>
                  <a:cubicBezTo>
                    <a:pt x="10001" y="2072"/>
                    <a:pt x="7144" y="10644"/>
                    <a:pt x="7144" y="11597"/>
                  </a:cubicBezTo>
                  <a:close/>
                </a:path>
              </a:pathLst>
            </a:custGeom>
            <a:grpFill/>
            <a:ln w="9525" cap="flat">
              <a:noFill/>
              <a:prstDash val="solid"/>
              <a:miter/>
            </a:ln>
          </p:spPr>
          <p:txBody>
            <a:bodyPr rtlCol="0" anchor="ctr"/>
            <a:lstStyle/>
            <a:p>
              <a:endParaRPr lang="en-US"/>
            </a:p>
          </p:txBody>
        </p:sp>
        <p:sp>
          <p:nvSpPr>
            <p:cNvPr id="3545" name="Freeform: Shape 3544">
              <a:extLst>
                <a:ext uri="{FF2B5EF4-FFF2-40B4-BE49-F238E27FC236}">
                  <a16:creationId xmlns:a16="http://schemas.microsoft.com/office/drawing/2014/main" xmlns="" id="{BDAC4162-223F-481A-A228-EBD40AFDF3FE}"/>
                </a:ext>
              </a:extLst>
            </p:cNvPr>
            <p:cNvSpPr/>
            <p:nvPr/>
          </p:nvSpPr>
          <p:spPr>
            <a:xfrm>
              <a:off x="7187089" y="10929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1906"/>
                    <a:pt x="7144" y="7144"/>
                    <a:pt x="7144" y="7144"/>
                  </a:cubicBezTo>
                  <a:close/>
                </a:path>
              </a:pathLst>
            </a:custGeom>
            <a:grpFill/>
            <a:ln w="9525" cap="flat">
              <a:noFill/>
              <a:prstDash val="solid"/>
              <a:miter/>
            </a:ln>
          </p:spPr>
          <p:txBody>
            <a:bodyPr rtlCol="0" anchor="ctr"/>
            <a:lstStyle/>
            <a:p>
              <a:endParaRPr lang="en-US"/>
            </a:p>
          </p:txBody>
        </p:sp>
        <p:sp>
          <p:nvSpPr>
            <p:cNvPr id="3546" name="Freeform: Shape 3545">
              <a:extLst>
                <a:ext uri="{FF2B5EF4-FFF2-40B4-BE49-F238E27FC236}">
                  <a16:creationId xmlns:a16="http://schemas.microsoft.com/office/drawing/2014/main" xmlns="" id="{2A115AF3-9893-465A-B8EE-B30305E187C3}"/>
                </a:ext>
              </a:extLst>
            </p:cNvPr>
            <p:cNvSpPr/>
            <p:nvPr/>
          </p:nvSpPr>
          <p:spPr>
            <a:xfrm>
              <a:off x="7083266" y="109108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8096" y="8096"/>
                    <a:pt x="8096" y="7144"/>
                  </a:cubicBezTo>
                  <a:close/>
                </a:path>
              </a:pathLst>
            </a:custGeom>
            <a:grpFill/>
            <a:ln w="9525" cap="flat">
              <a:noFill/>
              <a:prstDash val="solid"/>
              <a:miter/>
            </a:ln>
          </p:spPr>
          <p:txBody>
            <a:bodyPr rtlCol="0" anchor="ctr"/>
            <a:lstStyle/>
            <a:p>
              <a:endParaRPr lang="en-US"/>
            </a:p>
          </p:txBody>
        </p:sp>
        <p:sp>
          <p:nvSpPr>
            <p:cNvPr id="3547" name="Freeform: Shape 3546">
              <a:extLst>
                <a:ext uri="{FF2B5EF4-FFF2-40B4-BE49-F238E27FC236}">
                  <a16:creationId xmlns:a16="http://schemas.microsoft.com/office/drawing/2014/main" xmlns="" id="{D762FAC7-E380-4252-BF2B-E6F71F74420A}"/>
                </a:ext>
              </a:extLst>
            </p:cNvPr>
            <p:cNvSpPr/>
            <p:nvPr/>
          </p:nvSpPr>
          <p:spPr>
            <a:xfrm>
              <a:off x="7117711" y="1101262"/>
              <a:ext cx="47625" cy="28575"/>
            </a:xfrm>
            <a:custGeom>
              <a:avLst/>
              <a:gdLst>
                <a:gd name="connsiteX0" fmla="*/ 8894 w 47625"/>
                <a:gd name="connsiteY0" fmla="*/ 30307 h 28575"/>
                <a:gd name="connsiteX1" fmla="*/ 46041 w 47625"/>
                <a:gd name="connsiteY1" fmla="*/ 16972 h 28575"/>
                <a:gd name="connsiteX2" fmla="*/ 43184 w 47625"/>
                <a:gd name="connsiteY2" fmla="*/ 10305 h 28575"/>
                <a:gd name="connsiteX3" fmla="*/ 8894 w 47625"/>
                <a:gd name="connsiteY3" fmla="*/ 30307 h 28575"/>
              </a:gdLst>
              <a:ahLst/>
              <a:cxnLst>
                <a:cxn ang="0">
                  <a:pos x="connsiteX0" y="connsiteY0"/>
                </a:cxn>
                <a:cxn ang="0">
                  <a:pos x="connsiteX1" y="connsiteY1"/>
                </a:cxn>
                <a:cxn ang="0">
                  <a:pos x="connsiteX2" y="connsiteY2"/>
                </a:cxn>
                <a:cxn ang="0">
                  <a:pos x="connsiteX3" y="connsiteY3"/>
                </a:cxn>
              </a:cxnLst>
              <a:rect l="l" t="t" r="r" b="b"/>
              <a:pathLst>
                <a:path w="47625" h="28575">
                  <a:moveTo>
                    <a:pt x="8894" y="30307"/>
                  </a:moveTo>
                  <a:cubicBezTo>
                    <a:pt x="14609" y="28402"/>
                    <a:pt x="37469" y="11257"/>
                    <a:pt x="46041" y="16972"/>
                  </a:cubicBezTo>
                  <a:cubicBezTo>
                    <a:pt x="43184" y="15067"/>
                    <a:pt x="42231" y="12210"/>
                    <a:pt x="43184" y="10305"/>
                  </a:cubicBezTo>
                  <a:cubicBezTo>
                    <a:pt x="25086" y="-3983"/>
                    <a:pt x="321" y="35070"/>
                    <a:pt x="8894" y="30307"/>
                  </a:cubicBezTo>
                  <a:close/>
                </a:path>
              </a:pathLst>
            </a:custGeom>
            <a:grpFill/>
            <a:ln w="9525" cap="flat">
              <a:noFill/>
              <a:prstDash val="solid"/>
              <a:miter/>
            </a:ln>
          </p:spPr>
          <p:txBody>
            <a:bodyPr rtlCol="0" anchor="ctr"/>
            <a:lstStyle/>
            <a:p>
              <a:endParaRPr lang="en-US"/>
            </a:p>
          </p:txBody>
        </p:sp>
        <p:sp>
          <p:nvSpPr>
            <p:cNvPr id="3548" name="Freeform: Shape 3547">
              <a:extLst>
                <a:ext uri="{FF2B5EF4-FFF2-40B4-BE49-F238E27FC236}">
                  <a16:creationId xmlns:a16="http://schemas.microsoft.com/office/drawing/2014/main" xmlns="" id="{EEBCDBA9-463C-4FB2-A0AF-33C17F292F0C}"/>
                </a:ext>
              </a:extLst>
            </p:cNvPr>
            <p:cNvSpPr/>
            <p:nvPr/>
          </p:nvSpPr>
          <p:spPr>
            <a:xfrm>
              <a:off x="7176611" y="108537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549" name="Freeform: Shape 3548">
              <a:extLst>
                <a:ext uri="{FF2B5EF4-FFF2-40B4-BE49-F238E27FC236}">
                  <a16:creationId xmlns:a16="http://schemas.microsoft.com/office/drawing/2014/main" xmlns="" id="{6FE4E92D-BD28-409E-A6E0-2CAE44FD0BF8}"/>
                </a:ext>
              </a:extLst>
            </p:cNvPr>
            <p:cNvSpPr/>
            <p:nvPr/>
          </p:nvSpPr>
          <p:spPr>
            <a:xfrm>
              <a:off x="7184231" y="1098708"/>
              <a:ext cx="57150" cy="38100"/>
            </a:xfrm>
            <a:custGeom>
              <a:avLst/>
              <a:gdLst>
                <a:gd name="connsiteX0" fmla="*/ 53816 w 57150"/>
                <a:gd name="connsiteY0" fmla="*/ 28099 h 38100"/>
                <a:gd name="connsiteX1" fmla="*/ 7144 w 57150"/>
                <a:gd name="connsiteY1" fmla="*/ 39529 h 38100"/>
                <a:gd name="connsiteX2" fmla="*/ 10954 w 57150"/>
                <a:gd name="connsiteY2" fmla="*/ 24289 h 38100"/>
                <a:gd name="connsiteX3" fmla="*/ 35719 w 57150"/>
                <a:gd name="connsiteY3" fmla="*/ 7144 h 38100"/>
                <a:gd name="connsiteX4" fmla="*/ 53816 w 57150"/>
                <a:gd name="connsiteY4" fmla="*/ 28099 h 38100"/>
                <a:gd name="connsiteX5" fmla="*/ 49054 w 57150"/>
                <a:gd name="connsiteY5" fmla="*/ 30956 h 38100"/>
                <a:gd name="connsiteX6" fmla="*/ 46196 w 57150"/>
                <a:gd name="connsiteY6" fmla="*/ 30004 h 38100"/>
                <a:gd name="connsiteX7" fmla="*/ 49054 w 57150"/>
                <a:gd name="connsiteY7" fmla="*/ 3095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38100">
                  <a:moveTo>
                    <a:pt x="53816" y="28099"/>
                  </a:moveTo>
                  <a:cubicBezTo>
                    <a:pt x="41434" y="30956"/>
                    <a:pt x="28099" y="42386"/>
                    <a:pt x="7144" y="39529"/>
                  </a:cubicBezTo>
                  <a:cubicBezTo>
                    <a:pt x="7144" y="37624"/>
                    <a:pt x="13811" y="24289"/>
                    <a:pt x="10954" y="24289"/>
                  </a:cubicBezTo>
                  <a:cubicBezTo>
                    <a:pt x="22384" y="49054"/>
                    <a:pt x="16669" y="19526"/>
                    <a:pt x="35719" y="7144"/>
                  </a:cubicBezTo>
                  <a:cubicBezTo>
                    <a:pt x="30956" y="43339"/>
                    <a:pt x="53816" y="24289"/>
                    <a:pt x="53816" y="28099"/>
                  </a:cubicBezTo>
                  <a:close/>
                  <a:moveTo>
                    <a:pt x="49054" y="30956"/>
                  </a:moveTo>
                  <a:lnTo>
                    <a:pt x="46196" y="30004"/>
                  </a:lnTo>
                  <a:cubicBezTo>
                    <a:pt x="47149" y="31909"/>
                    <a:pt x="48101" y="31909"/>
                    <a:pt x="49054" y="30956"/>
                  </a:cubicBezTo>
                  <a:close/>
                </a:path>
              </a:pathLst>
            </a:custGeom>
            <a:grpFill/>
            <a:ln w="9525" cap="flat">
              <a:noFill/>
              <a:prstDash val="solid"/>
              <a:miter/>
            </a:ln>
          </p:spPr>
          <p:txBody>
            <a:bodyPr rtlCol="0" anchor="ctr"/>
            <a:lstStyle/>
            <a:p>
              <a:endParaRPr lang="en-US"/>
            </a:p>
          </p:txBody>
        </p:sp>
        <p:sp>
          <p:nvSpPr>
            <p:cNvPr id="3550" name="Freeform: Shape 3549">
              <a:extLst>
                <a:ext uri="{FF2B5EF4-FFF2-40B4-BE49-F238E27FC236}">
                  <a16:creationId xmlns:a16="http://schemas.microsoft.com/office/drawing/2014/main" xmlns="" id="{D6B851A3-8776-4321-8B45-2861A6D62E6E}"/>
                </a:ext>
              </a:extLst>
            </p:cNvPr>
            <p:cNvSpPr/>
            <p:nvPr/>
          </p:nvSpPr>
          <p:spPr>
            <a:xfrm>
              <a:off x="7660481" y="94630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8096"/>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3551" name="Freeform: Shape 3550">
              <a:extLst>
                <a:ext uri="{FF2B5EF4-FFF2-40B4-BE49-F238E27FC236}">
                  <a16:creationId xmlns:a16="http://schemas.microsoft.com/office/drawing/2014/main" xmlns="" id="{94BD13AD-8C5D-4E1D-AD7E-B06A953E30EF}"/>
                </a:ext>
              </a:extLst>
            </p:cNvPr>
            <p:cNvSpPr/>
            <p:nvPr/>
          </p:nvSpPr>
          <p:spPr>
            <a:xfrm>
              <a:off x="7327106" y="975836"/>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3552" name="Freeform: Shape 3551">
              <a:extLst>
                <a:ext uri="{FF2B5EF4-FFF2-40B4-BE49-F238E27FC236}">
                  <a16:creationId xmlns:a16="http://schemas.microsoft.com/office/drawing/2014/main" xmlns="" id="{BCB4E1E4-26BD-457C-9FC1-4415BF018A10}"/>
                </a:ext>
              </a:extLst>
            </p:cNvPr>
            <p:cNvSpPr/>
            <p:nvPr/>
          </p:nvSpPr>
          <p:spPr>
            <a:xfrm>
              <a:off x="7362349" y="941172"/>
              <a:ext cx="9525" cy="9525"/>
            </a:xfrm>
            <a:custGeom>
              <a:avLst/>
              <a:gdLst>
                <a:gd name="connsiteX0" fmla="*/ 7144 w 9525"/>
                <a:gd name="connsiteY0" fmla="*/ 9422 h 9525"/>
                <a:gd name="connsiteX1" fmla="*/ 9049 w 9525"/>
                <a:gd name="connsiteY1" fmla="*/ 7517 h 9525"/>
                <a:gd name="connsiteX2" fmla="*/ 7144 w 9525"/>
                <a:gd name="connsiteY2" fmla="*/ 9422 h 9525"/>
              </a:gdLst>
              <a:ahLst/>
              <a:cxnLst>
                <a:cxn ang="0">
                  <a:pos x="connsiteX0" y="connsiteY0"/>
                </a:cxn>
                <a:cxn ang="0">
                  <a:pos x="connsiteX1" y="connsiteY1"/>
                </a:cxn>
                <a:cxn ang="0">
                  <a:pos x="connsiteX2" y="connsiteY2"/>
                </a:cxn>
              </a:cxnLst>
              <a:rect l="l" t="t" r="r" b="b"/>
              <a:pathLst>
                <a:path w="9525" h="9525">
                  <a:moveTo>
                    <a:pt x="7144" y="9422"/>
                  </a:moveTo>
                  <a:lnTo>
                    <a:pt x="9049" y="7517"/>
                  </a:lnTo>
                  <a:cubicBezTo>
                    <a:pt x="8096" y="6565"/>
                    <a:pt x="7144" y="7517"/>
                    <a:pt x="7144" y="9422"/>
                  </a:cubicBezTo>
                  <a:close/>
                </a:path>
              </a:pathLst>
            </a:custGeom>
            <a:grpFill/>
            <a:ln w="9525" cap="flat">
              <a:noFill/>
              <a:prstDash val="solid"/>
              <a:miter/>
            </a:ln>
          </p:spPr>
          <p:txBody>
            <a:bodyPr rtlCol="0" anchor="ctr"/>
            <a:lstStyle/>
            <a:p>
              <a:endParaRPr lang="en-US"/>
            </a:p>
          </p:txBody>
        </p:sp>
        <p:sp>
          <p:nvSpPr>
            <p:cNvPr id="3553" name="Freeform: Shape 3552">
              <a:extLst>
                <a:ext uri="{FF2B5EF4-FFF2-40B4-BE49-F238E27FC236}">
                  <a16:creationId xmlns:a16="http://schemas.microsoft.com/office/drawing/2014/main" xmlns="" id="{39456C2B-FAE6-476D-8813-BA13D27908F5}"/>
                </a:ext>
              </a:extLst>
            </p:cNvPr>
            <p:cNvSpPr/>
            <p:nvPr/>
          </p:nvSpPr>
          <p:spPr>
            <a:xfrm>
              <a:off x="7639103" y="94821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grpFill/>
            <a:ln w="9525" cap="flat">
              <a:noFill/>
              <a:prstDash val="solid"/>
              <a:miter/>
            </a:ln>
          </p:spPr>
          <p:txBody>
            <a:bodyPr rtlCol="0" anchor="ctr"/>
            <a:lstStyle/>
            <a:p>
              <a:endParaRPr lang="en-US"/>
            </a:p>
          </p:txBody>
        </p:sp>
        <p:sp>
          <p:nvSpPr>
            <p:cNvPr id="3554" name="Freeform: Shape 3553">
              <a:extLst>
                <a:ext uri="{FF2B5EF4-FFF2-40B4-BE49-F238E27FC236}">
                  <a16:creationId xmlns:a16="http://schemas.microsoft.com/office/drawing/2014/main" xmlns="" id="{6ACBCE42-8EF7-4C7C-8D96-2AABFDF7C20B}"/>
                </a:ext>
              </a:extLst>
            </p:cNvPr>
            <p:cNvSpPr/>
            <p:nvPr/>
          </p:nvSpPr>
          <p:spPr>
            <a:xfrm>
              <a:off x="7474744" y="943451"/>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9049" y="9049"/>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3555" name="Freeform: Shape 3554">
              <a:extLst>
                <a:ext uri="{FF2B5EF4-FFF2-40B4-BE49-F238E27FC236}">
                  <a16:creationId xmlns:a16="http://schemas.microsoft.com/office/drawing/2014/main" xmlns="" id="{40FAD58E-513D-430B-94E3-460DBA7AD623}"/>
                </a:ext>
              </a:extLst>
            </p:cNvPr>
            <p:cNvSpPr/>
            <p:nvPr/>
          </p:nvSpPr>
          <p:spPr>
            <a:xfrm>
              <a:off x="7361396" y="94302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grpFill/>
            <a:ln w="9525" cap="flat">
              <a:noFill/>
              <a:prstDash val="solid"/>
              <a:miter/>
            </a:ln>
          </p:spPr>
          <p:txBody>
            <a:bodyPr rtlCol="0" anchor="ctr"/>
            <a:lstStyle/>
            <a:p>
              <a:endParaRPr lang="en-US"/>
            </a:p>
          </p:txBody>
        </p:sp>
        <p:sp>
          <p:nvSpPr>
            <p:cNvPr id="3556" name="Freeform: Shape 3555">
              <a:extLst>
                <a:ext uri="{FF2B5EF4-FFF2-40B4-BE49-F238E27FC236}">
                  <a16:creationId xmlns:a16="http://schemas.microsoft.com/office/drawing/2014/main" xmlns="" id="{F782F613-D167-47CD-93DB-EB351FC3630E}"/>
                </a:ext>
              </a:extLst>
            </p:cNvPr>
            <p:cNvSpPr/>
            <p:nvPr/>
          </p:nvSpPr>
          <p:spPr>
            <a:xfrm>
              <a:off x="7306151" y="95297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8096"/>
                  </a:cubicBezTo>
                  <a:cubicBezTo>
                    <a:pt x="7144" y="8096"/>
                    <a:pt x="8096" y="8096"/>
                    <a:pt x="8096" y="7144"/>
                  </a:cubicBezTo>
                  <a:close/>
                </a:path>
              </a:pathLst>
            </a:custGeom>
            <a:grpFill/>
            <a:ln w="9525" cap="flat">
              <a:noFill/>
              <a:prstDash val="solid"/>
              <a:miter/>
            </a:ln>
          </p:spPr>
          <p:txBody>
            <a:bodyPr rtlCol="0" anchor="ctr"/>
            <a:lstStyle/>
            <a:p>
              <a:endParaRPr lang="en-US"/>
            </a:p>
          </p:txBody>
        </p:sp>
        <p:sp>
          <p:nvSpPr>
            <p:cNvPr id="3557" name="Freeform: Shape 3556">
              <a:extLst>
                <a:ext uri="{FF2B5EF4-FFF2-40B4-BE49-F238E27FC236}">
                  <a16:creationId xmlns:a16="http://schemas.microsoft.com/office/drawing/2014/main" xmlns="" id="{69525693-F843-4018-B90F-627F3239EC25}"/>
                </a:ext>
              </a:extLst>
            </p:cNvPr>
            <p:cNvSpPr/>
            <p:nvPr/>
          </p:nvSpPr>
          <p:spPr>
            <a:xfrm>
              <a:off x="7310914" y="97678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8096"/>
                  </a:cubicBezTo>
                  <a:lnTo>
                    <a:pt x="8096" y="7144"/>
                  </a:lnTo>
                  <a:close/>
                </a:path>
              </a:pathLst>
            </a:custGeom>
            <a:grpFill/>
            <a:ln w="9525" cap="flat">
              <a:noFill/>
              <a:prstDash val="solid"/>
              <a:miter/>
            </a:ln>
          </p:spPr>
          <p:txBody>
            <a:bodyPr rtlCol="0" anchor="ctr"/>
            <a:lstStyle/>
            <a:p>
              <a:endParaRPr lang="en-US"/>
            </a:p>
          </p:txBody>
        </p:sp>
        <p:sp>
          <p:nvSpPr>
            <p:cNvPr id="3558" name="Freeform: Shape 3557">
              <a:extLst>
                <a:ext uri="{FF2B5EF4-FFF2-40B4-BE49-F238E27FC236}">
                  <a16:creationId xmlns:a16="http://schemas.microsoft.com/office/drawing/2014/main" xmlns="" id="{2F9AABAF-5CED-433D-BEF5-316D4FAD956E}"/>
                </a:ext>
              </a:extLst>
            </p:cNvPr>
            <p:cNvSpPr/>
            <p:nvPr/>
          </p:nvSpPr>
          <p:spPr>
            <a:xfrm>
              <a:off x="7249001" y="9682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9049"/>
                  </a:lnTo>
                  <a:cubicBezTo>
                    <a:pt x="8096" y="8096"/>
                    <a:pt x="9049" y="7144"/>
                    <a:pt x="9049" y="7144"/>
                  </a:cubicBezTo>
                  <a:close/>
                </a:path>
              </a:pathLst>
            </a:custGeom>
            <a:grpFill/>
            <a:ln w="9525" cap="flat">
              <a:noFill/>
              <a:prstDash val="solid"/>
              <a:miter/>
            </a:ln>
          </p:spPr>
          <p:txBody>
            <a:bodyPr rtlCol="0" anchor="ctr"/>
            <a:lstStyle/>
            <a:p>
              <a:endParaRPr lang="en-US"/>
            </a:p>
          </p:txBody>
        </p:sp>
        <p:sp>
          <p:nvSpPr>
            <p:cNvPr id="3559" name="Freeform: Shape 3558">
              <a:extLst>
                <a:ext uri="{FF2B5EF4-FFF2-40B4-BE49-F238E27FC236}">
                  <a16:creationId xmlns:a16="http://schemas.microsoft.com/office/drawing/2014/main" xmlns="" id="{819EBA2A-68BD-4283-9B02-33705D186010}"/>
                </a:ext>
              </a:extLst>
            </p:cNvPr>
            <p:cNvSpPr/>
            <p:nvPr/>
          </p:nvSpPr>
          <p:spPr>
            <a:xfrm>
              <a:off x="7305199" y="97202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7144" y="8096"/>
                    <a:pt x="8096" y="8096"/>
                    <a:pt x="7144" y="7144"/>
                  </a:cubicBezTo>
                  <a:close/>
                </a:path>
              </a:pathLst>
            </a:custGeom>
            <a:grpFill/>
            <a:ln w="9525" cap="flat">
              <a:noFill/>
              <a:prstDash val="solid"/>
              <a:miter/>
            </a:ln>
          </p:spPr>
          <p:txBody>
            <a:bodyPr rtlCol="0" anchor="ctr"/>
            <a:lstStyle/>
            <a:p>
              <a:endParaRPr lang="en-US"/>
            </a:p>
          </p:txBody>
        </p:sp>
        <p:sp>
          <p:nvSpPr>
            <p:cNvPr id="3560" name="Freeform: Shape 3559">
              <a:extLst>
                <a:ext uri="{FF2B5EF4-FFF2-40B4-BE49-F238E27FC236}">
                  <a16:creationId xmlns:a16="http://schemas.microsoft.com/office/drawing/2014/main" xmlns="" id="{1947527D-9860-497B-AD41-9EBB333BA016}"/>
                </a:ext>
              </a:extLst>
            </p:cNvPr>
            <p:cNvSpPr/>
            <p:nvPr/>
          </p:nvSpPr>
          <p:spPr>
            <a:xfrm>
              <a:off x="7677626" y="97012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10001"/>
                    <a:pt x="7144" y="7144"/>
                  </a:cubicBezTo>
                  <a:close/>
                </a:path>
              </a:pathLst>
            </a:custGeom>
            <a:grpFill/>
            <a:ln w="9525" cap="flat">
              <a:noFill/>
              <a:prstDash val="solid"/>
              <a:miter/>
            </a:ln>
          </p:spPr>
          <p:txBody>
            <a:bodyPr rtlCol="0" anchor="ctr"/>
            <a:lstStyle/>
            <a:p>
              <a:endParaRPr lang="en-US"/>
            </a:p>
          </p:txBody>
        </p:sp>
        <p:sp>
          <p:nvSpPr>
            <p:cNvPr id="3561" name="Freeform: Shape 3560">
              <a:extLst>
                <a:ext uri="{FF2B5EF4-FFF2-40B4-BE49-F238E27FC236}">
                  <a16:creationId xmlns:a16="http://schemas.microsoft.com/office/drawing/2014/main" xmlns="" id="{F2643442-BD1B-4618-B90E-989179C0C280}"/>
                </a:ext>
              </a:extLst>
            </p:cNvPr>
            <p:cNvSpPr/>
            <p:nvPr/>
          </p:nvSpPr>
          <p:spPr>
            <a:xfrm>
              <a:off x="7682389" y="955833"/>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9049" y="7144"/>
                  </a:lnTo>
                  <a:cubicBezTo>
                    <a:pt x="8096" y="8096"/>
                    <a:pt x="7144" y="8096"/>
                    <a:pt x="7144" y="8096"/>
                  </a:cubicBezTo>
                  <a:close/>
                </a:path>
              </a:pathLst>
            </a:custGeom>
            <a:grpFill/>
            <a:ln w="9525" cap="flat">
              <a:noFill/>
              <a:prstDash val="solid"/>
              <a:miter/>
            </a:ln>
          </p:spPr>
          <p:txBody>
            <a:bodyPr rtlCol="0" anchor="ctr"/>
            <a:lstStyle/>
            <a:p>
              <a:endParaRPr lang="en-US"/>
            </a:p>
          </p:txBody>
        </p:sp>
        <p:sp>
          <p:nvSpPr>
            <p:cNvPr id="3562" name="Freeform: Shape 3561">
              <a:extLst>
                <a:ext uri="{FF2B5EF4-FFF2-40B4-BE49-F238E27FC236}">
                  <a16:creationId xmlns:a16="http://schemas.microsoft.com/office/drawing/2014/main" xmlns="" id="{595B2358-5735-4338-9D79-B9EF6169B4F4}"/>
                </a:ext>
              </a:extLst>
            </p:cNvPr>
            <p:cNvSpPr/>
            <p:nvPr/>
          </p:nvSpPr>
          <p:spPr>
            <a:xfrm>
              <a:off x="7546181" y="962562"/>
              <a:ext cx="9525" cy="9525"/>
            </a:xfrm>
            <a:custGeom>
              <a:avLst/>
              <a:gdLst>
                <a:gd name="connsiteX0" fmla="*/ 7144 w 9525"/>
                <a:gd name="connsiteY0" fmla="*/ 8035 h 9525"/>
                <a:gd name="connsiteX1" fmla="*/ 9049 w 9525"/>
                <a:gd name="connsiteY1" fmla="*/ 11845 h 9525"/>
                <a:gd name="connsiteX2" fmla="*/ 7144 w 9525"/>
                <a:gd name="connsiteY2" fmla="*/ 8035 h 9525"/>
              </a:gdLst>
              <a:ahLst/>
              <a:cxnLst>
                <a:cxn ang="0">
                  <a:pos x="connsiteX0" y="connsiteY0"/>
                </a:cxn>
                <a:cxn ang="0">
                  <a:pos x="connsiteX1" y="connsiteY1"/>
                </a:cxn>
                <a:cxn ang="0">
                  <a:pos x="connsiteX2" y="connsiteY2"/>
                </a:cxn>
              </a:cxnLst>
              <a:rect l="l" t="t" r="r" b="b"/>
              <a:pathLst>
                <a:path w="9525" h="9525">
                  <a:moveTo>
                    <a:pt x="7144" y="8035"/>
                  </a:moveTo>
                  <a:cubicBezTo>
                    <a:pt x="8096" y="8987"/>
                    <a:pt x="10001" y="10892"/>
                    <a:pt x="9049" y="11845"/>
                  </a:cubicBezTo>
                  <a:cubicBezTo>
                    <a:pt x="10001" y="9940"/>
                    <a:pt x="10001" y="5177"/>
                    <a:pt x="7144" y="8035"/>
                  </a:cubicBezTo>
                  <a:close/>
                </a:path>
              </a:pathLst>
            </a:custGeom>
            <a:grpFill/>
            <a:ln w="9525" cap="flat">
              <a:noFill/>
              <a:prstDash val="solid"/>
              <a:miter/>
            </a:ln>
          </p:spPr>
          <p:txBody>
            <a:bodyPr rtlCol="0" anchor="ctr"/>
            <a:lstStyle/>
            <a:p>
              <a:endParaRPr lang="en-US"/>
            </a:p>
          </p:txBody>
        </p:sp>
        <p:sp>
          <p:nvSpPr>
            <p:cNvPr id="3563" name="Freeform: Shape 3562">
              <a:extLst>
                <a:ext uri="{FF2B5EF4-FFF2-40B4-BE49-F238E27FC236}">
                  <a16:creationId xmlns:a16="http://schemas.microsoft.com/office/drawing/2014/main" xmlns="" id="{254EBBB9-86B3-4E3E-A897-CE6765ACDBBD}"/>
                </a:ext>
              </a:extLst>
            </p:cNvPr>
            <p:cNvSpPr/>
            <p:nvPr/>
          </p:nvSpPr>
          <p:spPr>
            <a:xfrm>
              <a:off x="7672864" y="1051083"/>
              <a:ext cx="9525" cy="9525"/>
            </a:xfrm>
            <a:custGeom>
              <a:avLst/>
              <a:gdLst>
                <a:gd name="connsiteX0" fmla="*/ 7144 w 9525"/>
                <a:gd name="connsiteY0" fmla="*/ 10001 h 9525"/>
                <a:gd name="connsiteX1" fmla="*/ 8096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7144" y="9049"/>
                    <a:pt x="8096" y="8096"/>
                    <a:pt x="8096" y="7144"/>
                  </a:cubicBezTo>
                  <a:cubicBezTo>
                    <a:pt x="8096" y="8096"/>
                    <a:pt x="7144" y="9049"/>
                    <a:pt x="7144" y="10001"/>
                  </a:cubicBezTo>
                  <a:close/>
                </a:path>
              </a:pathLst>
            </a:custGeom>
            <a:grpFill/>
            <a:ln w="9525" cap="flat">
              <a:noFill/>
              <a:prstDash val="solid"/>
              <a:miter/>
            </a:ln>
          </p:spPr>
          <p:txBody>
            <a:bodyPr rtlCol="0" anchor="ctr"/>
            <a:lstStyle/>
            <a:p>
              <a:endParaRPr lang="en-US"/>
            </a:p>
          </p:txBody>
        </p:sp>
        <p:sp>
          <p:nvSpPr>
            <p:cNvPr id="3564" name="Freeform: Shape 3563">
              <a:extLst>
                <a:ext uri="{FF2B5EF4-FFF2-40B4-BE49-F238E27FC236}">
                  <a16:creationId xmlns:a16="http://schemas.microsoft.com/office/drawing/2014/main" xmlns="" id="{C8C94FBE-5BAE-48C6-ADDE-6C05E7175EF1}"/>
                </a:ext>
              </a:extLst>
            </p:cNvPr>
            <p:cNvSpPr/>
            <p:nvPr/>
          </p:nvSpPr>
          <p:spPr>
            <a:xfrm>
              <a:off x="7673816" y="104917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7144"/>
                    <a:pt x="8096" y="8096"/>
                    <a:pt x="7144" y="9049"/>
                  </a:cubicBezTo>
                  <a:close/>
                </a:path>
              </a:pathLst>
            </a:custGeom>
            <a:grpFill/>
            <a:ln w="9525" cap="flat">
              <a:noFill/>
              <a:prstDash val="solid"/>
              <a:miter/>
            </a:ln>
          </p:spPr>
          <p:txBody>
            <a:bodyPr rtlCol="0" anchor="ctr"/>
            <a:lstStyle/>
            <a:p>
              <a:endParaRPr lang="en-US"/>
            </a:p>
          </p:txBody>
        </p:sp>
        <p:sp>
          <p:nvSpPr>
            <p:cNvPr id="3565" name="Freeform: Shape 3564">
              <a:extLst>
                <a:ext uri="{FF2B5EF4-FFF2-40B4-BE49-F238E27FC236}">
                  <a16:creationId xmlns:a16="http://schemas.microsoft.com/office/drawing/2014/main" xmlns="" id="{3C4ABC09-1EBB-41A8-9D7E-4DED95D94B45}"/>
                </a:ext>
              </a:extLst>
            </p:cNvPr>
            <p:cNvSpPr/>
            <p:nvPr/>
          </p:nvSpPr>
          <p:spPr>
            <a:xfrm>
              <a:off x="7538561" y="106346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7144"/>
                    <a:pt x="7144" y="7144"/>
                    <a:pt x="7144" y="7144"/>
                  </a:cubicBezTo>
                  <a:cubicBezTo>
                    <a:pt x="8096" y="8096"/>
                    <a:pt x="8096" y="8096"/>
                    <a:pt x="8096" y="8096"/>
                  </a:cubicBezTo>
                  <a:close/>
                </a:path>
              </a:pathLst>
            </a:custGeom>
            <a:grpFill/>
            <a:ln w="9525" cap="flat">
              <a:noFill/>
              <a:prstDash val="solid"/>
              <a:miter/>
            </a:ln>
          </p:spPr>
          <p:txBody>
            <a:bodyPr rtlCol="0" anchor="ctr"/>
            <a:lstStyle/>
            <a:p>
              <a:endParaRPr lang="en-US"/>
            </a:p>
          </p:txBody>
        </p:sp>
        <p:sp>
          <p:nvSpPr>
            <p:cNvPr id="3566" name="Freeform: Shape 3565">
              <a:extLst>
                <a:ext uri="{FF2B5EF4-FFF2-40B4-BE49-F238E27FC236}">
                  <a16:creationId xmlns:a16="http://schemas.microsoft.com/office/drawing/2014/main" xmlns="" id="{F3A2C817-E989-4279-B8F9-A4EA668EEF43}"/>
                </a:ext>
              </a:extLst>
            </p:cNvPr>
            <p:cNvSpPr/>
            <p:nvPr/>
          </p:nvSpPr>
          <p:spPr>
            <a:xfrm>
              <a:off x="7679789" y="929163"/>
              <a:ext cx="19050" cy="38100"/>
            </a:xfrm>
            <a:custGeom>
              <a:avLst/>
              <a:gdLst>
                <a:gd name="connsiteX0" fmla="*/ 13553 w 19050"/>
                <a:gd name="connsiteY0" fmla="*/ 35719 h 38100"/>
                <a:gd name="connsiteX1" fmla="*/ 18316 w 19050"/>
                <a:gd name="connsiteY1" fmla="*/ 7144 h 38100"/>
                <a:gd name="connsiteX2" fmla="*/ 13553 w 19050"/>
                <a:gd name="connsiteY2" fmla="*/ 35719 h 38100"/>
              </a:gdLst>
              <a:ahLst/>
              <a:cxnLst>
                <a:cxn ang="0">
                  <a:pos x="connsiteX0" y="connsiteY0"/>
                </a:cxn>
                <a:cxn ang="0">
                  <a:pos x="connsiteX1" y="connsiteY1"/>
                </a:cxn>
                <a:cxn ang="0">
                  <a:pos x="connsiteX2" y="connsiteY2"/>
                </a:cxn>
              </a:cxnLst>
              <a:rect l="l" t="t" r="r" b="b"/>
              <a:pathLst>
                <a:path w="19050" h="38100">
                  <a:moveTo>
                    <a:pt x="13553" y="35719"/>
                  </a:moveTo>
                  <a:cubicBezTo>
                    <a:pt x="14506" y="27146"/>
                    <a:pt x="25936" y="11906"/>
                    <a:pt x="18316" y="7144"/>
                  </a:cubicBezTo>
                  <a:cubicBezTo>
                    <a:pt x="-1687" y="15716"/>
                    <a:pt x="10696" y="27146"/>
                    <a:pt x="13553" y="35719"/>
                  </a:cubicBezTo>
                  <a:close/>
                </a:path>
              </a:pathLst>
            </a:custGeom>
            <a:grpFill/>
            <a:ln w="9525" cap="flat">
              <a:noFill/>
              <a:prstDash val="solid"/>
              <a:miter/>
            </a:ln>
          </p:spPr>
          <p:txBody>
            <a:bodyPr rtlCol="0" anchor="ctr"/>
            <a:lstStyle/>
            <a:p>
              <a:endParaRPr lang="en-US"/>
            </a:p>
          </p:txBody>
        </p:sp>
        <p:sp>
          <p:nvSpPr>
            <p:cNvPr id="3567" name="Freeform: Shape 3566">
              <a:extLst>
                <a:ext uri="{FF2B5EF4-FFF2-40B4-BE49-F238E27FC236}">
                  <a16:creationId xmlns:a16="http://schemas.microsoft.com/office/drawing/2014/main" xmlns="" id="{09E79854-6CAE-46B6-A15C-9FBCABBF2F32}"/>
                </a:ext>
              </a:extLst>
            </p:cNvPr>
            <p:cNvSpPr/>
            <p:nvPr/>
          </p:nvSpPr>
          <p:spPr>
            <a:xfrm>
              <a:off x="7686199" y="103446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grpFill/>
            <a:ln w="9525" cap="flat">
              <a:noFill/>
              <a:prstDash val="solid"/>
              <a:miter/>
            </a:ln>
          </p:spPr>
          <p:txBody>
            <a:bodyPr rtlCol="0" anchor="ctr"/>
            <a:lstStyle/>
            <a:p>
              <a:endParaRPr lang="en-US"/>
            </a:p>
          </p:txBody>
        </p:sp>
        <p:sp>
          <p:nvSpPr>
            <p:cNvPr id="3568" name="Freeform: Shape 3567">
              <a:extLst>
                <a:ext uri="{FF2B5EF4-FFF2-40B4-BE49-F238E27FC236}">
                  <a16:creationId xmlns:a16="http://schemas.microsoft.com/office/drawing/2014/main" xmlns="" id="{E2954E95-AC32-429E-821C-571C6AE788A2}"/>
                </a:ext>
              </a:extLst>
            </p:cNvPr>
            <p:cNvSpPr/>
            <p:nvPr/>
          </p:nvSpPr>
          <p:spPr>
            <a:xfrm>
              <a:off x="7265194" y="1107281"/>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3569" name="Freeform: Shape 3568">
              <a:extLst>
                <a:ext uri="{FF2B5EF4-FFF2-40B4-BE49-F238E27FC236}">
                  <a16:creationId xmlns:a16="http://schemas.microsoft.com/office/drawing/2014/main" xmlns="" id="{3CF6472E-62C8-4E31-BA8A-E9ED1F1A1BAA}"/>
                </a:ext>
              </a:extLst>
            </p:cNvPr>
            <p:cNvSpPr/>
            <p:nvPr/>
          </p:nvSpPr>
          <p:spPr>
            <a:xfrm>
              <a:off x="7677626" y="98059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570" name="Freeform: Shape 3569">
              <a:extLst>
                <a:ext uri="{FF2B5EF4-FFF2-40B4-BE49-F238E27FC236}">
                  <a16:creationId xmlns:a16="http://schemas.microsoft.com/office/drawing/2014/main" xmlns="" id="{E5799F67-3778-4A28-ADEB-B23464C70042}"/>
                </a:ext>
              </a:extLst>
            </p:cNvPr>
            <p:cNvSpPr/>
            <p:nvPr/>
          </p:nvSpPr>
          <p:spPr>
            <a:xfrm>
              <a:off x="7283291"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571" name="Freeform: Shape 3570">
              <a:extLst>
                <a:ext uri="{FF2B5EF4-FFF2-40B4-BE49-F238E27FC236}">
                  <a16:creationId xmlns:a16="http://schemas.microsoft.com/office/drawing/2014/main" xmlns="" id="{00A0624D-8FB2-4152-B21D-3AE14B2F4087}"/>
                </a:ext>
              </a:extLst>
            </p:cNvPr>
            <p:cNvSpPr/>
            <p:nvPr/>
          </p:nvSpPr>
          <p:spPr>
            <a:xfrm>
              <a:off x="7272814" y="9577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572" name="Freeform: Shape 3571">
              <a:extLst>
                <a:ext uri="{FF2B5EF4-FFF2-40B4-BE49-F238E27FC236}">
                  <a16:creationId xmlns:a16="http://schemas.microsoft.com/office/drawing/2014/main" xmlns="" id="{709AE188-F4B2-468A-96DB-4F0E2E8ADB2E}"/>
                </a:ext>
              </a:extLst>
            </p:cNvPr>
            <p:cNvSpPr/>
            <p:nvPr/>
          </p:nvSpPr>
          <p:spPr>
            <a:xfrm>
              <a:off x="7283291"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573" name="Freeform: Shape 3572">
              <a:extLst>
                <a:ext uri="{FF2B5EF4-FFF2-40B4-BE49-F238E27FC236}">
                  <a16:creationId xmlns:a16="http://schemas.microsoft.com/office/drawing/2014/main" xmlns="" id="{87F319BB-6A36-4730-BEEC-CC42DAF8D4E1}"/>
                </a:ext>
              </a:extLst>
            </p:cNvPr>
            <p:cNvSpPr/>
            <p:nvPr/>
          </p:nvSpPr>
          <p:spPr>
            <a:xfrm>
              <a:off x="7399496" y="1061561"/>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9049"/>
                    <a:pt x="8096" y="8096"/>
                    <a:pt x="7144" y="7144"/>
                  </a:cubicBezTo>
                  <a:cubicBezTo>
                    <a:pt x="7144" y="8096"/>
                    <a:pt x="7144" y="8096"/>
                    <a:pt x="8096" y="9049"/>
                  </a:cubicBezTo>
                  <a:close/>
                </a:path>
              </a:pathLst>
            </a:custGeom>
            <a:grpFill/>
            <a:ln w="9525" cap="flat">
              <a:noFill/>
              <a:prstDash val="solid"/>
              <a:miter/>
            </a:ln>
          </p:spPr>
          <p:txBody>
            <a:bodyPr rtlCol="0" anchor="ctr"/>
            <a:lstStyle/>
            <a:p>
              <a:endParaRPr lang="en-US"/>
            </a:p>
          </p:txBody>
        </p:sp>
        <p:sp>
          <p:nvSpPr>
            <p:cNvPr id="3574" name="Freeform: Shape 3573">
              <a:extLst>
                <a:ext uri="{FF2B5EF4-FFF2-40B4-BE49-F238E27FC236}">
                  <a16:creationId xmlns:a16="http://schemas.microsoft.com/office/drawing/2014/main" xmlns="" id="{D1057D7C-00F4-4614-9DE4-99AC8E311221}"/>
                </a:ext>
              </a:extLst>
            </p:cNvPr>
            <p:cNvSpPr/>
            <p:nvPr/>
          </p:nvSpPr>
          <p:spPr>
            <a:xfrm>
              <a:off x="7381637" y="105775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lnTo>
                    <a:pt x="7858" y="7144"/>
                  </a:lnTo>
                  <a:close/>
                </a:path>
              </a:pathLst>
            </a:custGeom>
            <a:grpFill/>
            <a:ln w="9525" cap="flat">
              <a:noFill/>
              <a:prstDash val="solid"/>
              <a:miter/>
            </a:ln>
          </p:spPr>
          <p:txBody>
            <a:bodyPr rtlCol="0" anchor="ctr"/>
            <a:lstStyle/>
            <a:p>
              <a:endParaRPr lang="en-US"/>
            </a:p>
          </p:txBody>
        </p:sp>
        <p:sp>
          <p:nvSpPr>
            <p:cNvPr id="3575" name="Freeform: Shape 3574">
              <a:extLst>
                <a:ext uri="{FF2B5EF4-FFF2-40B4-BE49-F238E27FC236}">
                  <a16:creationId xmlns:a16="http://schemas.microsoft.com/office/drawing/2014/main" xmlns="" id="{07C9EF82-4FC9-4D72-BC9A-49C35D46254A}"/>
                </a:ext>
              </a:extLst>
            </p:cNvPr>
            <p:cNvSpPr/>
            <p:nvPr/>
          </p:nvSpPr>
          <p:spPr>
            <a:xfrm>
              <a:off x="7537609" y="938688"/>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7144" y="7144"/>
                    <a:pt x="7144" y="8096"/>
                  </a:cubicBezTo>
                  <a:cubicBezTo>
                    <a:pt x="7144" y="8096"/>
                    <a:pt x="8096" y="8096"/>
                    <a:pt x="9049" y="7144"/>
                  </a:cubicBezTo>
                  <a:close/>
                </a:path>
              </a:pathLst>
            </a:custGeom>
            <a:grpFill/>
            <a:ln w="9525" cap="flat">
              <a:noFill/>
              <a:prstDash val="solid"/>
              <a:miter/>
            </a:ln>
          </p:spPr>
          <p:txBody>
            <a:bodyPr rtlCol="0" anchor="ctr"/>
            <a:lstStyle/>
            <a:p>
              <a:endParaRPr lang="en-US"/>
            </a:p>
          </p:txBody>
        </p:sp>
        <p:sp>
          <p:nvSpPr>
            <p:cNvPr id="3576" name="Freeform: Shape 3575">
              <a:extLst>
                <a:ext uri="{FF2B5EF4-FFF2-40B4-BE49-F238E27FC236}">
                  <a16:creationId xmlns:a16="http://schemas.microsoft.com/office/drawing/2014/main" xmlns="" id="{E3BB0ED7-C46F-49B0-9CB0-468696C09D34}"/>
                </a:ext>
              </a:extLst>
            </p:cNvPr>
            <p:cNvSpPr/>
            <p:nvPr/>
          </p:nvSpPr>
          <p:spPr>
            <a:xfrm>
              <a:off x="7282339" y="110632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9049"/>
                  </a:cubicBezTo>
                  <a:cubicBezTo>
                    <a:pt x="7144" y="8096"/>
                    <a:pt x="8096" y="7144"/>
                    <a:pt x="8096" y="7144"/>
                  </a:cubicBezTo>
                  <a:close/>
                </a:path>
              </a:pathLst>
            </a:custGeom>
            <a:grpFill/>
            <a:ln w="9525" cap="flat">
              <a:noFill/>
              <a:prstDash val="solid"/>
              <a:miter/>
            </a:ln>
          </p:spPr>
          <p:txBody>
            <a:bodyPr rtlCol="0" anchor="ctr"/>
            <a:lstStyle/>
            <a:p>
              <a:endParaRPr lang="en-US"/>
            </a:p>
          </p:txBody>
        </p:sp>
        <p:sp>
          <p:nvSpPr>
            <p:cNvPr id="3577" name="Freeform: Shape 3576">
              <a:extLst>
                <a:ext uri="{FF2B5EF4-FFF2-40B4-BE49-F238E27FC236}">
                  <a16:creationId xmlns:a16="http://schemas.microsoft.com/office/drawing/2014/main" xmlns="" id="{082FB893-3308-4638-A6F3-24F5B3BBB62C}"/>
                </a:ext>
              </a:extLst>
            </p:cNvPr>
            <p:cNvSpPr/>
            <p:nvPr/>
          </p:nvSpPr>
          <p:spPr>
            <a:xfrm>
              <a:off x="7422594" y="1032986"/>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8096"/>
                    <a:pt x="6906" y="8096"/>
                    <a:pt x="7858" y="7144"/>
                  </a:cubicBezTo>
                  <a:close/>
                </a:path>
              </a:pathLst>
            </a:custGeom>
            <a:grpFill/>
            <a:ln w="9525" cap="flat">
              <a:noFill/>
              <a:prstDash val="solid"/>
              <a:miter/>
            </a:ln>
          </p:spPr>
          <p:txBody>
            <a:bodyPr rtlCol="0" anchor="ctr"/>
            <a:lstStyle/>
            <a:p>
              <a:endParaRPr lang="en-US"/>
            </a:p>
          </p:txBody>
        </p:sp>
        <p:sp>
          <p:nvSpPr>
            <p:cNvPr id="3578" name="Freeform: Shape 3577">
              <a:extLst>
                <a:ext uri="{FF2B5EF4-FFF2-40B4-BE49-F238E27FC236}">
                  <a16:creationId xmlns:a16="http://schemas.microsoft.com/office/drawing/2014/main" xmlns="" id="{0D2B6BF0-60DD-4EA0-9AAB-C3C05C349D69}"/>
                </a:ext>
              </a:extLst>
            </p:cNvPr>
            <p:cNvSpPr/>
            <p:nvPr/>
          </p:nvSpPr>
          <p:spPr>
            <a:xfrm>
              <a:off x="7425192" y="1022754"/>
              <a:ext cx="19050" cy="28575"/>
            </a:xfrm>
            <a:custGeom>
              <a:avLst/>
              <a:gdLst>
                <a:gd name="connsiteX0" fmla="*/ 14786 w 19050"/>
                <a:gd name="connsiteY0" fmla="*/ 20233 h 28575"/>
                <a:gd name="connsiteX1" fmla="*/ 14786 w 19050"/>
                <a:gd name="connsiteY1" fmla="*/ 20233 h 28575"/>
              </a:gdLst>
              <a:ahLst/>
              <a:cxnLst>
                <a:cxn ang="0">
                  <a:pos x="connsiteX0" y="connsiteY0"/>
                </a:cxn>
                <a:cxn ang="0">
                  <a:pos x="connsiteX1" y="connsiteY1"/>
                </a:cxn>
              </a:cxnLst>
              <a:rect l="l" t="t" r="r" b="b"/>
              <a:pathLst>
                <a:path w="19050" h="28575">
                  <a:moveTo>
                    <a:pt x="14786" y="20233"/>
                  </a:moveTo>
                  <a:cubicBezTo>
                    <a:pt x="26216" y="-15009"/>
                    <a:pt x="-7122" y="33568"/>
                    <a:pt x="14786" y="20233"/>
                  </a:cubicBezTo>
                  <a:close/>
                </a:path>
              </a:pathLst>
            </a:custGeom>
            <a:grpFill/>
            <a:ln w="9525" cap="flat">
              <a:noFill/>
              <a:prstDash val="solid"/>
              <a:miter/>
            </a:ln>
          </p:spPr>
          <p:txBody>
            <a:bodyPr rtlCol="0" anchor="ctr"/>
            <a:lstStyle/>
            <a:p>
              <a:endParaRPr lang="en-US"/>
            </a:p>
          </p:txBody>
        </p:sp>
        <p:sp>
          <p:nvSpPr>
            <p:cNvPr id="3579" name="Freeform: Shape 3578">
              <a:extLst>
                <a:ext uri="{FF2B5EF4-FFF2-40B4-BE49-F238E27FC236}">
                  <a16:creationId xmlns:a16="http://schemas.microsoft.com/office/drawing/2014/main" xmlns="" id="{D3EC1151-8492-4C8A-83F5-5489FFB5DDB8}"/>
                </a:ext>
              </a:extLst>
            </p:cNvPr>
            <p:cNvSpPr/>
            <p:nvPr/>
          </p:nvSpPr>
          <p:spPr>
            <a:xfrm>
              <a:off x="7430929" y="103774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9049"/>
                  </a:cubicBezTo>
                  <a:cubicBezTo>
                    <a:pt x="8096" y="8096"/>
                    <a:pt x="8096" y="8096"/>
                    <a:pt x="8096" y="7144"/>
                  </a:cubicBezTo>
                  <a:close/>
                </a:path>
              </a:pathLst>
            </a:custGeom>
            <a:grpFill/>
            <a:ln w="9525" cap="flat">
              <a:noFill/>
              <a:prstDash val="solid"/>
              <a:miter/>
            </a:ln>
          </p:spPr>
          <p:txBody>
            <a:bodyPr rtlCol="0" anchor="ctr"/>
            <a:lstStyle/>
            <a:p>
              <a:endParaRPr lang="en-US"/>
            </a:p>
          </p:txBody>
        </p:sp>
        <p:sp>
          <p:nvSpPr>
            <p:cNvPr id="3580" name="Freeform: Shape 3579">
              <a:extLst>
                <a:ext uri="{FF2B5EF4-FFF2-40B4-BE49-F238E27FC236}">
                  <a16:creationId xmlns:a16="http://schemas.microsoft.com/office/drawing/2014/main" xmlns="" id="{2C9F3A05-E002-4327-BB7B-A9FF219B109A}"/>
                </a:ext>
              </a:extLst>
            </p:cNvPr>
            <p:cNvSpPr/>
            <p:nvPr/>
          </p:nvSpPr>
          <p:spPr>
            <a:xfrm>
              <a:off x="7464266" y="1041558"/>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8096" y="7144"/>
                    <a:pt x="8096" y="7144"/>
                  </a:cubicBezTo>
                  <a:cubicBezTo>
                    <a:pt x="8096" y="8096"/>
                    <a:pt x="8096" y="8096"/>
                    <a:pt x="7144" y="8096"/>
                  </a:cubicBezTo>
                  <a:close/>
                </a:path>
              </a:pathLst>
            </a:custGeom>
            <a:grpFill/>
            <a:ln w="9525" cap="flat">
              <a:noFill/>
              <a:prstDash val="solid"/>
              <a:miter/>
            </a:ln>
          </p:spPr>
          <p:txBody>
            <a:bodyPr rtlCol="0" anchor="ctr"/>
            <a:lstStyle/>
            <a:p>
              <a:endParaRPr lang="en-US"/>
            </a:p>
          </p:txBody>
        </p:sp>
        <p:sp>
          <p:nvSpPr>
            <p:cNvPr id="3581" name="Freeform: Shape 3580">
              <a:extLst>
                <a:ext uri="{FF2B5EF4-FFF2-40B4-BE49-F238E27FC236}">
                  <a16:creationId xmlns:a16="http://schemas.microsoft.com/office/drawing/2014/main" xmlns="" id="{D6CD50E9-AB34-4F61-8892-28B55BF5AA25}"/>
                </a:ext>
              </a:extLst>
            </p:cNvPr>
            <p:cNvSpPr/>
            <p:nvPr/>
          </p:nvSpPr>
          <p:spPr>
            <a:xfrm>
              <a:off x="7201376" y="10739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14764" y="7144"/>
                    <a:pt x="7144" y="7144"/>
                  </a:cubicBezTo>
                  <a:close/>
                </a:path>
              </a:pathLst>
            </a:custGeom>
            <a:grpFill/>
            <a:ln w="9525" cap="flat">
              <a:noFill/>
              <a:prstDash val="solid"/>
              <a:miter/>
            </a:ln>
          </p:spPr>
          <p:txBody>
            <a:bodyPr rtlCol="0" anchor="ctr"/>
            <a:lstStyle/>
            <a:p>
              <a:endParaRPr lang="en-US"/>
            </a:p>
          </p:txBody>
        </p:sp>
        <p:sp>
          <p:nvSpPr>
            <p:cNvPr id="3582" name="Freeform: Shape 3581">
              <a:extLst>
                <a:ext uri="{FF2B5EF4-FFF2-40B4-BE49-F238E27FC236}">
                  <a16:creationId xmlns:a16="http://schemas.microsoft.com/office/drawing/2014/main" xmlns="" id="{B6D25115-DC88-4E3C-8F4D-BCA9E3F2D771}"/>
                </a:ext>
              </a:extLst>
            </p:cNvPr>
            <p:cNvSpPr/>
            <p:nvPr/>
          </p:nvSpPr>
          <p:spPr>
            <a:xfrm>
              <a:off x="7581525" y="989171"/>
              <a:ext cx="9525" cy="9525"/>
            </a:xfrm>
            <a:custGeom>
              <a:avLst/>
              <a:gdLst>
                <a:gd name="connsiteX0" fmla="*/ 8947 w 9525"/>
                <a:gd name="connsiteY0" fmla="*/ 7144 h 9525"/>
                <a:gd name="connsiteX1" fmla="*/ 8947 w 9525"/>
                <a:gd name="connsiteY1" fmla="*/ 7144 h 9525"/>
              </a:gdLst>
              <a:ahLst/>
              <a:cxnLst>
                <a:cxn ang="0">
                  <a:pos x="connsiteX0" y="connsiteY0"/>
                </a:cxn>
                <a:cxn ang="0">
                  <a:pos x="connsiteX1" y="connsiteY1"/>
                </a:cxn>
              </a:cxnLst>
              <a:rect l="l" t="t" r="r" b="b"/>
              <a:pathLst>
                <a:path w="9525" h="9525">
                  <a:moveTo>
                    <a:pt x="8947" y="7144"/>
                  </a:moveTo>
                  <a:cubicBezTo>
                    <a:pt x="6090" y="7144"/>
                    <a:pt x="7042" y="9049"/>
                    <a:pt x="8947" y="7144"/>
                  </a:cubicBezTo>
                  <a:close/>
                </a:path>
              </a:pathLst>
            </a:custGeom>
            <a:grpFill/>
            <a:ln w="9525" cap="flat">
              <a:noFill/>
              <a:prstDash val="solid"/>
              <a:miter/>
            </a:ln>
          </p:spPr>
          <p:txBody>
            <a:bodyPr rtlCol="0" anchor="ctr"/>
            <a:lstStyle/>
            <a:p>
              <a:endParaRPr lang="en-US"/>
            </a:p>
          </p:txBody>
        </p:sp>
        <p:sp>
          <p:nvSpPr>
            <p:cNvPr id="3583" name="Freeform: Shape 3582">
              <a:extLst>
                <a:ext uri="{FF2B5EF4-FFF2-40B4-BE49-F238E27FC236}">
                  <a16:creationId xmlns:a16="http://schemas.microsoft.com/office/drawing/2014/main" xmlns="" id="{BFED282D-C388-4788-B9CB-A40728BAA4CF}"/>
                </a:ext>
              </a:extLst>
            </p:cNvPr>
            <p:cNvSpPr/>
            <p:nvPr/>
          </p:nvSpPr>
          <p:spPr>
            <a:xfrm>
              <a:off x="7434739" y="102250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8096"/>
                    <a:pt x="7144" y="9049"/>
                    <a:pt x="7144" y="9049"/>
                  </a:cubicBezTo>
                  <a:cubicBezTo>
                    <a:pt x="7144" y="9049"/>
                    <a:pt x="8096" y="8096"/>
                    <a:pt x="8096" y="7144"/>
                  </a:cubicBezTo>
                  <a:close/>
                </a:path>
              </a:pathLst>
            </a:custGeom>
            <a:grpFill/>
            <a:ln w="9525" cap="flat">
              <a:noFill/>
              <a:prstDash val="solid"/>
              <a:miter/>
            </a:ln>
          </p:spPr>
          <p:txBody>
            <a:bodyPr rtlCol="0" anchor="ctr"/>
            <a:lstStyle/>
            <a:p>
              <a:endParaRPr lang="en-US"/>
            </a:p>
          </p:txBody>
        </p:sp>
        <p:sp>
          <p:nvSpPr>
            <p:cNvPr id="3584" name="Freeform: Shape 3583">
              <a:extLst>
                <a:ext uri="{FF2B5EF4-FFF2-40B4-BE49-F238E27FC236}">
                  <a16:creationId xmlns:a16="http://schemas.microsoft.com/office/drawing/2014/main" xmlns="" id="{3B8E66E7-18AC-475D-A5A4-C84EA8A5CD4C}"/>
                </a:ext>
              </a:extLst>
            </p:cNvPr>
            <p:cNvSpPr/>
            <p:nvPr/>
          </p:nvSpPr>
          <p:spPr>
            <a:xfrm>
              <a:off x="7585234" y="10282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10954"/>
                    <a:pt x="13811" y="11906"/>
                    <a:pt x="7144" y="7144"/>
                  </a:cubicBezTo>
                  <a:close/>
                </a:path>
              </a:pathLst>
            </a:custGeom>
            <a:grpFill/>
            <a:ln w="9525" cap="flat">
              <a:noFill/>
              <a:prstDash val="solid"/>
              <a:miter/>
            </a:ln>
          </p:spPr>
          <p:txBody>
            <a:bodyPr rtlCol="0" anchor="ctr"/>
            <a:lstStyle/>
            <a:p>
              <a:endParaRPr lang="en-US"/>
            </a:p>
          </p:txBody>
        </p:sp>
        <p:sp>
          <p:nvSpPr>
            <p:cNvPr id="3585" name="Freeform: Shape 3584">
              <a:extLst>
                <a:ext uri="{FF2B5EF4-FFF2-40B4-BE49-F238E27FC236}">
                  <a16:creationId xmlns:a16="http://schemas.microsoft.com/office/drawing/2014/main" xmlns="" id="{DC482739-FDD0-4E89-99C6-5B0A9DA494EE}"/>
                </a:ext>
              </a:extLst>
            </p:cNvPr>
            <p:cNvSpPr/>
            <p:nvPr/>
          </p:nvSpPr>
          <p:spPr>
            <a:xfrm>
              <a:off x="7590949" y="10291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3586" name="Freeform: Shape 3585">
              <a:extLst>
                <a:ext uri="{FF2B5EF4-FFF2-40B4-BE49-F238E27FC236}">
                  <a16:creationId xmlns:a16="http://schemas.microsoft.com/office/drawing/2014/main" xmlns="" id="{DE20B15B-ADC7-468A-B193-1C617A6C7815}"/>
                </a:ext>
              </a:extLst>
            </p:cNvPr>
            <p:cNvSpPr/>
            <p:nvPr/>
          </p:nvSpPr>
          <p:spPr>
            <a:xfrm>
              <a:off x="6870859" y="924791"/>
              <a:ext cx="828675" cy="209550"/>
            </a:xfrm>
            <a:custGeom>
              <a:avLst/>
              <a:gdLst>
                <a:gd name="connsiteX0" fmla="*/ 334804 w 828675"/>
                <a:gd name="connsiteY0" fmla="*/ 154391 h 209550"/>
                <a:gd name="connsiteX1" fmla="*/ 305276 w 828675"/>
                <a:gd name="connsiteY1" fmla="*/ 162011 h 209550"/>
                <a:gd name="connsiteX2" fmla="*/ 302419 w 828675"/>
                <a:gd name="connsiteY2" fmla="*/ 172489 h 209550"/>
                <a:gd name="connsiteX3" fmla="*/ 286226 w 828675"/>
                <a:gd name="connsiteY3" fmla="*/ 153439 h 209550"/>
                <a:gd name="connsiteX4" fmla="*/ 248126 w 828675"/>
                <a:gd name="connsiteY4" fmla="*/ 163916 h 209550"/>
                <a:gd name="connsiteX5" fmla="*/ 251936 w 828675"/>
                <a:gd name="connsiteY5" fmla="*/ 179156 h 209550"/>
                <a:gd name="connsiteX6" fmla="*/ 184309 w 828675"/>
                <a:gd name="connsiteY6" fmla="*/ 180109 h 209550"/>
                <a:gd name="connsiteX7" fmla="*/ 182404 w 828675"/>
                <a:gd name="connsiteY7" fmla="*/ 160106 h 209550"/>
                <a:gd name="connsiteX8" fmla="*/ 7144 w 828675"/>
                <a:gd name="connsiteY8" fmla="*/ 158201 h 209550"/>
                <a:gd name="connsiteX9" fmla="*/ 17621 w 828675"/>
                <a:gd name="connsiteY9" fmla="*/ 135341 h 209550"/>
                <a:gd name="connsiteX10" fmla="*/ 121444 w 828675"/>
                <a:gd name="connsiteY10" fmla="*/ 127721 h 209550"/>
                <a:gd name="connsiteX11" fmla="*/ 108109 w 828675"/>
                <a:gd name="connsiteY11" fmla="*/ 144866 h 209550"/>
                <a:gd name="connsiteX12" fmla="*/ 121444 w 828675"/>
                <a:gd name="connsiteY12" fmla="*/ 142961 h 209550"/>
                <a:gd name="connsiteX13" fmla="*/ 123349 w 828675"/>
                <a:gd name="connsiteY13" fmla="*/ 127721 h 209550"/>
                <a:gd name="connsiteX14" fmla="*/ 186214 w 828675"/>
                <a:gd name="connsiteY14" fmla="*/ 133436 h 209550"/>
                <a:gd name="connsiteX15" fmla="*/ 225266 w 828675"/>
                <a:gd name="connsiteY15" fmla="*/ 114386 h 209550"/>
                <a:gd name="connsiteX16" fmla="*/ 220504 w 828675"/>
                <a:gd name="connsiteY16" fmla="*/ 136294 h 209550"/>
                <a:gd name="connsiteX17" fmla="*/ 342424 w 828675"/>
                <a:gd name="connsiteY17" fmla="*/ 58189 h 209550"/>
                <a:gd name="connsiteX18" fmla="*/ 326231 w 828675"/>
                <a:gd name="connsiteY18" fmla="*/ 42949 h 209550"/>
                <a:gd name="connsiteX19" fmla="*/ 298609 w 828675"/>
                <a:gd name="connsiteY19" fmla="*/ 71524 h 209550"/>
                <a:gd name="connsiteX20" fmla="*/ 283369 w 828675"/>
                <a:gd name="connsiteY20" fmla="*/ 70571 h 209550"/>
                <a:gd name="connsiteX21" fmla="*/ 289084 w 828675"/>
                <a:gd name="connsiteY21" fmla="*/ 58189 h 209550"/>
                <a:gd name="connsiteX22" fmla="*/ 304324 w 828675"/>
                <a:gd name="connsiteY22" fmla="*/ 60094 h 209550"/>
                <a:gd name="connsiteX23" fmla="*/ 353854 w 828675"/>
                <a:gd name="connsiteY23" fmla="*/ 33424 h 209550"/>
                <a:gd name="connsiteX24" fmla="*/ 357664 w 828675"/>
                <a:gd name="connsiteY24" fmla="*/ 39139 h 209550"/>
                <a:gd name="connsiteX25" fmla="*/ 350996 w 828675"/>
                <a:gd name="connsiteY25" fmla="*/ 63904 h 209550"/>
                <a:gd name="connsiteX26" fmla="*/ 352901 w 828675"/>
                <a:gd name="connsiteY26" fmla="*/ 70571 h 209550"/>
                <a:gd name="connsiteX27" fmla="*/ 373856 w 828675"/>
                <a:gd name="connsiteY27" fmla="*/ 47711 h 209550"/>
                <a:gd name="connsiteX28" fmla="*/ 385286 w 828675"/>
                <a:gd name="connsiteY28" fmla="*/ 70571 h 209550"/>
                <a:gd name="connsiteX29" fmla="*/ 409099 w 828675"/>
                <a:gd name="connsiteY29" fmla="*/ 35329 h 209550"/>
                <a:gd name="connsiteX30" fmla="*/ 387191 w 828675"/>
                <a:gd name="connsiteY30" fmla="*/ 48664 h 209550"/>
                <a:gd name="connsiteX31" fmla="*/ 383381 w 828675"/>
                <a:gd name="connsiteY31" fmla="*/ 46759 h 209550"/>
                <a:gd name="connsiteX32" fmla="*/ 385286 w 828675"/>
                <a:gd name="connsiteY32" fmla="*/ 30566 h 209550"/>
                <a:gd name="connsiteX33" fmla="*/ 476726 w 828675"/>
                <a:gd name="connsiteY33" fmla="*/ 28661 h 209550"/>
                <a:gd name="connsiteX34" fmla="*/ 449104 w 828675"/>
                <a:gd name="connsiteY34" fmla="*/ 44854 h 209550"/>
                <a:gd name="connsiteX35" fmla="*/ 453866 w 828675"/>
                <a:gd name="connsiteY35" fmla="*/ 27709 h 209550"/>
                <a:gd name="connsiteX36" fmla="*/ 437674 w 828675"/>
                <a:gd name="connsiteY36" fmla="*/ 29614 h 209550"/>
                <a:gd name="connsiteX37" fmla="*/ 444341 w 828675"/>
                <a:gd name="connsiteY37" fmla="*/ 69619 h 209550"/>
                <a:gd name="connsiteX38" fmla="*/ 453866 w 828675"/>
                <a:gd name="connsiteY38" fmla="*/ 54379 h 209550"/>
                <a:gd name="connsiteX39" fmla="*/ 489109 w 828675"/>
                <a:gd name="connsiteY39" fmla="*/ 37234 h 209550"/>
                <a:gd name="connsiteX40" fmla="*/ 478631 w 828675"/>
                <a:gd name="connsiteY40" fmla="*/ 57236 h 209550"/>
                <a:gd name="connsiteX41" fmla="*/ 471964 w 828675"/>
                <a:gd name="connsiteY41" fmla="*/ 50569 h 209550"/>
                <a:gd name="connsiteX42" fmla="*/ 475774 w 828675"/>
                <a:gd name="connsiteY42" fmla="*/ 41996 h 209550"/>
                <a:gd name="connsiteX43" fmla="*/ 476726 w 828675"/>
                <a:gd name="connsiteY43" fmla="*/ 31519 h 209550"/>
                <a:gd name="connsiteX44" fmla="*/ 543401 w 828675"/>
                <a:gd name="connsiteY44" fmla="*/ 12469 h 209550"/>
                <a:gd name="connsiteX45" fmla="*/ 496729 w 828675"/>
                <a:gd name="connsiteY45" fmla="*/ 38186 h 209550"/>
                <a:gd name="connsiteX46" fmla="*/ 544354 w 828675"/>
                <a:gd name="connsiteY46" fmla="*/ 20089 h 209550"/>
                <a:gd name="connsiteX47" fmla="*/ 533876 w 828675"/>
                <a:gd name="connsiteY47" fmla="*/ 34376 h 209550"/>
                <a:gd name="connsiteX48" fmla="*/ 492919 w 828675"/>
                <a:gd name="connsiteY48" fmla="*/ 49616 h 209550"/>
                <a:gd name="connsiteX49" fmla="*/ 564356 w 828675"/>
                <a:gd name="connsiteY49" fmla="*/ 8659 h 209550"/>
                <a:gd name="connsiteX50" fmla="*/ 576739 w 828675"/>
                <a:gd name="connsiteY50" fmla="*/ 12469 h 209550"/>
                <a:gd name="connsiteX51" fmla="*/ 552926 w 828675"/>
                <a:gd name="connsiteY51" fmla="*/ 18184 h 209550"/>
                <a:gd name="connsiteX52" fmla="*/ 556736 w 828675"/>
                <a:gd name="connsiteY52" fmla="*/ 43901 h 209550"/>
                <a:gd name="connsiteX53" fmla="*/ 583406 w 828675"/>
                <a:gd name="connsiteY53" fmla="*/ 25804 h 209550"/>
                <a:gd name="connsiteX54" fmla="*/ 584359 w 828675"/>
                <a:gd name="connsiteY54" fmla="*/ 7706 h 209550"/>
                <a:gd name="connsiteX55" fmla="*/ 611981 w 828675"/>
                <a:gd name="connsiteY55" fmla="*/ 24851 h 209550"/>
                <a:gd name="connsiteX56" fmla="*/ 608171 w 828675"/>
                <a:gd name="connsiteY56" fmla="*/ 18184 h 209550"/>
                <a:gd name="connsiteX57" fmla="*/ 582454 w 828675"/>
                <a:gd name="connsiteY57" fmla="*/ 28661 h 209550"/>
                <a:gd name="connsiteX58" fmla="*/ 618649 w 828675"/>
                <a:gd name="connsiteY58" fmla="*/ 35329 h 209550"/>
                <a:gd name="connsiteX59" fmla="*/ 619601 w 828675"/>
                <a:gd name="connsiteY59" fmla="*/ 15326 h 209550"/>
                <a:gd name="connsiteX60" fmla="*/ 673894 w 828675"/>
                <a:gd name="connsiteY60" fmla="*/ 21994 h 209550"/>
                <a:gd name="connsiteX61" fmla="*/ 663416 w 828675"/>
                <a:gd name="connsiteY61" fmla="*/ 45806 h 209550"/>
                <a:gd name="connsiteX62" fmla="*/ 703421 w 828675"/>
                <a:gd name="connsiteY62" fmla="*/ 20089 h 209550"/>
                <a:gd name="connsiteX63" fmla="*/ 763429 w 828675"/>
                <a:gd name="connsiteY63" fmla="*/ 26756 h 209550"/>
                <a:gd name="connsiteX64" fmla="*/ 743426 w 828675"/>
                <a:gd name="connsiteY64" fmla="*/ 26756 h 209550"/>
                <a:gd name="connsiteX65" fmla="*/ 743426 w 828675"/>
                <a:gd name="connsiteY65" fmla="*/ 42949 h 209550"/>
                <a:gd name="connsiteX66" fmla="*/ 752951 w 828675"/>
                <a:gd name="connsiteY66" fmla="*/ 45806 h 209550"/>
                <a:gd name="connsiteX67" fmla="*/ 763429 w 828675"/>
                <a:gd name="connsiteY67" fmla="*/ 14374 h 209550"/>
                <a:gd name="connsiteX68" fmla="*/ 770096 w 828675"/>
                <a:gd name="connsiteY68" fmla="*/ 45806 h 209550"/>
                <a:gd name="connsiteX69" fmla="*/ 775811 w 828675"/>
                <a:gd name="connsiteY69" fmla="*/ 21041 h 209550"/>
                <a:gd name="connsiteX70" fmla="*/ 775811 w 828675"/>
                <a:gd name="connsiteY70" fmla="*/ 31519 h 209550"/>
                <a:gd name="connsiteX71" fmla="*/ 818674 w 828675"/>
                <a:gd name="connsiteY71" fmla="*/ 40091 h 209550"/>
                <a:gd name="connsiteX72" fmla="*/ 821531 w 828675"/>
                <a:gd name="connsiteY72" fmla="*/ 43901 h 209550"/>
                <a:gd name="connsiteX73" fmla="*/ 770096 w 828675"/>
                <a:gd name="connsiteY73" fmla="*/ 121054 h 209550"/>
                <a:gd name="connsiteX74" fmla="*/ 820579 w 828675"/>
                <a:gd name="connsiteY74" fmla="*/ 105814 h 209550"/>
                <a:gd name="connsiteX75" fmla="*/ 830104 w 828675"/>
                <a:gd name="connsiteY75" fmla="*/ 105814 h 209550"/>
                <a:gd name="connsiteX76" fmla="*/ 824389 w 828675"/>
                <a:gd name="connsiteY76" fmla="*/ 119149 h 209550"/>
                <a:gd name="connsiteX77" fmla="*/ 762476 w 828675"/>
                <a:gd name="connsiteY77" fmla="*/ 139151 h 209550"/>
                <a:gd name="connsiteX78" fmla="*/ 724376 w 828675"/>
                <a:gd name="connsiteY78" fmla="*/ 160106 h 209550"/>
                <a:gd name="connsiteX79" fmla="*/ 718661 w 828675"/>
                <a:gd name="connsiteY79" fmla="*/ 138199 h 209550"/>
                <a:gd name="connsiteX80" fmla="*/ 676751 w 828675"/>
                <a:gd name="connsiteY80" fmla="*/ 161059 h 209550"/>
                <a:gd name="connsiteX81" fmla="*/ 682466 w 828675"/>
                <a:gd name="connsiteY81" fmla="*/ 141056 h 209550"/>
                <a:gd name="connsiteX82" fmla="*/ 684371 w 828675"/>
                <a:gd name="connsiteY82" fmla="*/ 136294 h 209550"/>
                <a:gd name="connsiteX83" fmla="*/ 538639 w 828675"/>
                <a:gd name="connsiteY83" fmla="*/ 138199 h 209550"/>
                <a:gd name="connsiteX84" fmla="*/ 532924 w 828675"/>
                <a:gd name="connsiteY84" fmla="*/ 143914 h 209550"/>
                <a:gd name="connsiteX85" fmla="*/ 525304 w 828675"/>
                <a:gd name="connsiteY85" fmla="*/ 168679 h 209550"/>
                <a:gd name="connsiteX86" fmla="*/ 531019 w 828675"/>
                <a:gd name="connsiteY86" fmla="*/ 163916 h 209550"/>
                <a:gd name="connsiteX87" fmla="*/ 517684 w 828675"/>
                <a:gd name="connsiteY87" fmla="*/ 151534 h 209550"/>
                <a:gd name="connsiteX88" fmla="*/ 527209 w 828675"/>
                <a:gd name="connsiteY88" fmla="*/ 124864 h 209550"/>
                <a:gd name="connsiteX89" fmla="*/ 513874 w 828675"/>
                <a:gd name="connsiteY89" fmla="*/ 133436 h 209550"/>
                <a:gd name="connsiteX90" fmla="*/ 518636 w 828675"/>
                <a:gd name="connsiteY90" fmla="*/ 155344 h 209550"/>
                <a:gd name="connsiteX91" fmla="*/ 413861 w 828675"/>
                <a:gd name="connsiteY91" fmla="*/ 189634 h 209550"/>
                <a:gd name="connsiteX92" fmla="*/ 416719 w 828675"/>
                <a:gd name="connsiteY92" fmla="*/ 180109 h 209550"/>
                <a:gd name="connsiteX93" fmla="*/ 395764 w 828675"/>
                <a:gd name="connsiteY93" fmla="*/ 171536 h 209550"/>
                <a:gd name="connsiteX94" fmla="*/ 386239 w 828675"/>
                <a:gd name="connsiteY94" fmla="*/ 197254 h 209550"/>
                <a:gd name="connsiteX95" fmla="*/ 382429 w 828675"/>
                <a:gd name="connsiteY95" fmla="*/ 199159 h 209550"/>
                <a:gd name="connsiteX96" fmla="*/ 389096 w 828675"/>
                <a:gd name="connsiteY96" fmla="*/ 167726 h 209550"/>
                <a:gd name="connsiteX97" fmla="*/ 368141 w 828675"/>
                <a:gd name="connsiteY97" fmla="*/ 204874 h 209550"/>
                <a:gd name="connsiteX98" fmla="*/ 348139 w 828675"/>
                <a:gd name="connsiteY98" fmla="*/ 143914 h 209550"/>
                <a:gd name="connsiteX99" fmla="*/ 348139 w 828675"/>
                <a:gd name="connsiteY99" fmla="*/ 153439 h 209550"/>
                <a:gd name="connsiteX100" fmla="*/ 355759 w 828675"/>
                <a:gd name="connsiteY100" fmla="*/ 139151 h 209550"/>
                <a:gd name="connsiteX101" fmla="*/ 334804 w 828675"/>
                <a:gd name="connsiteY101" fmla="*/ 154391 h 209550"/>
                <a:gd name="connsiteX102" fmla="*/ 38576 w 828675"/>
                <a:gd name="connsiteY102" fmla="*/ 154391 h 209550"/>
                <a:gd name="connsiteX103" fmla="*/ 39529 w 828675"/>
                <a:gd name="connsiteY103" fmla="*/ 152486 h 209550"/>
                <a:gd name="connsiteX104" fmla="*/ 38576 w 828675"/>
                <a:gd name="connsiteY104" fmla="*/ 154391 h 209550"/>
                <a:gd name="connsiteX105" fmla="*/ 420529 w 828675"/>
                <a:gd name="connsiteY105" fmla="*/ 122959 h 209550"/>
                <a:gd name="connsiteX106" fmla="*/ 404336 w 828675"/>
                <a:gd name="connsiteY106" fmla="*/ 144866 h 209550"/>
                <a:gd name="connsiteX107" fmla="*/ 420529 w 828675"/>
                <a:gd name="connsiteY107" fmla="*/ 122959 h 209550"/>
                <a:gd name="connsiteX108" fmla="*/ 427196 w 828675"/>
                <a:gd name="connsiteY108" fmla="*/ 142961 h 209550"/>
                <a:gd name="connsiteX109" fmla="*/ 427196 w 828675"/>
                <a:gd name="connsiteY109" fmla="*/ 142961 h 209550"/>
                <a:gd name="connsiteX110" fmla="*/ 430054 w 828675"/>
                <a:gd name="connsiteY110" fmla="*/ 136294 h 209550"/>
                <a:gd name="connsiteX111" fmla="*/ 430054 w 828675"/>
                <a:gd name="connsiteY111" fmla="*/ 136294 h 209550"/>
                <a:gd name="connsiteX112" fmla="*/ 430054 w 828675"/>
                <a:gd name="connsiteY112" fmla="*/ 136294 h 209550"/>
                <a:gd name="connsiteX113" fmla="*/ 362426 w 828675"/>
                <a:gd name="connsiteY113" fmla="*/ 141056 h 209550"/>
                <a:gd name="connsiteX114" fmla="*/ 362426 w 828675"/>
                <a:gd name="connsiteY114" fmla="*/ 141056 h 209550"/>
                <a:gd name="connsiteX115" fmla="*/ 370046 w 828675"/>
                <a:gd name="connsiteY115" fmla="*/ 146771 h 209550"/>
                <a:gd name="connsiteX116" fmla="*/ 370046 w 828675"/>
                <a:gd name="connsiteY116" fmla="*/ 146771 h 209550"/>
                <a:gd name="connsiteX117" fmla="*/ 394811 w 828675"/>
                <a:gd name="connsiteY117" fmla="*/ 159154 h 209550"/>
                <a:gd name="connsiteX118" fmla="*/ 394811 w 828675"/>
                <a:gd name="connsiteY118" fmla="*/ 159154 h 209550"/>
                <a:gd name="connsiteX119" fmla="*/ 757714 w 828675"/>
                <a:gd name="connsiteY119" fmla="*/ 105814 h 209550"/>
                <a:gd name="connsiteX120" fmla="*/ 757714 w 828675"/>
                <a:gd name="connsiteY120" fmla="*/ 105814 h 209550"/>
                <a:gd name="connsiteX121" fmla="*/ 701516 w 828675"/>
                <a:gd name="connsiteY121" fmla="*/ 101051 h 209550"/>
                <a:gd name="connsiteX122" fmla="*/ 687229 w 828675"/>
                <a:gd name="connsiteY122" fmla="*/ 131531 h 209550"/>
                <a:gd name="connsiteX123" fmla="*/ 682466 w 828675"/>
                <a:gd name="connsiteY123" fmla="*/ 132484 h 209550"/>
                <a:gd name="connsiteX124" fmla="*/ 696754 w 828675"/>
                <a:gd name="connsiteY124" fmla="*/ 111529 h 209550"/>
                <a:gd name="connsiteX125" fmla="*/ 730091 w 828675"/>
                <a:gd name="connsiteY125" fmla="*/ 129626 h 209550"/>
                <a:gd name="connsiteX126" fmla="*/ 701516 w 828675"/>
                <a:gd name="connsiteY126" fmla="*/ 101051 h 209550"/>
                <a:gd name="connsiteX127" fmla="*/ 519589 w 828675"/>
                <a:gd name="connsiteY127" fmla="*/ 102004 h 209550"/>
                <a:gd name="connsiteX128" fmla="*/ 558641 w 828675"/>
                <a:gd name="connsiteY128" fmla="*/ 116291 h 209550"/>
                <a:gd name="connsiteX129" fmla="*/ 562451 w 828675"/>
                <a:gd name="connsiteY129" fmla="*/ 129626 h 209550"/>
                <a:gd name="connsiteX130" fmla="*/ 543401 w 828675"/>
                <a:gd name="connsiteY130" fmla="*/ 130579 h 209550"/>
                <a:gd name="connsiteX131" fmla="*/ 557689 w 828675"/>
                <a:gd name="connsiteY131" fmla="*/ 158201 h 209550"/>
                <a:gd name="connsiteX132" fmla="*/ 571976 w 828675"/>
                <a:gd name="connsiteY132" fmla="*/ 148676 h 209550"/>
                <a:gd name="connsiteX133" fmla="*/ 558641 w 828675"/>
                <a:gd name="connsiteY133" fmla="*/ 140104 h 209550"/>
                <a:gd name="connsiteX134" fmla="*/ 598646 w 828675"/>
                <a:gd name="connsiteY134" fmla="*/ 115339 h 209550"/>
                <a:gd name="connsiteX135" fmla="*/ 599599 w 828675"/>
                <a:gd name="connsiteY135" fmla="*/ 126769 h 209550"/>
                <a:gd name="connsiteX136" fmla="*/ 598646 w 828675"/>
                <a:gd name="connsiteY136" fmla="*/ 105814 h 209550"/>
                <a:gd name="connsiteX137" fmla="*/ 670084 w 828675"/>
                <a:gd name="connsiteY137" fmla="*/ 114386 h 209550"/>
                <a:gd name="connsiteX138" fmla="*/ 671036 w 828675"/>
                <a:gd name="connsiteY138" fmla="*/ 105814 h 209550"/>
                <a:gd name="connsiteX139" fmla="*/ 583406 w 828675"/>
                <a:gd name="connsiteY139" fmla="*/ 110576 h 209550"/>
                <a:gd name="connsiteX140" fmla="*/ 579596 w 828675"/>
                <a:gd name="connsiteY140" fmla="*/ 61999 h 209550"/>
                <a:gd name="connsiteX141" fmla="*/ 519589 w 828675"/>
                <a:gd name="connsiteY141" fmla="*/ 102004 h 209550"/>
                <a:gd name="connsiteX142" fmla="*/ 471011 w 828675"/>
                <a:gd name="connsiteY142" fmla="*/ 120101 h 209550"/>
                <a:gd name="connsiteX143" fmla="*/ 435769 w 828675"/>
                <a:gd name="connsiteY143" fmla="*/ 136294 h 209550"/>
                <a:gd name="connsiteX144" fmla="*/ 431959 w 828675"/>
                <a:gd name="connsiteY144" fmla="*/ 153439 h 209550"/>
                <a:gd name="connsiteX145" fmla="*/ 471011 w 828675"/>
                <a:gd name="connsiteY145" fmla="*/ 120101 h 209550"/>
                <a:gd name="connsiteX146" fmla="*/ 373856 w 828675"/>
                <a:gd name="connsiteY146" fmla="*/ 58189 h 209550"/>
                <a:gd name="connsiteX147" fmla="*/ 373856 w 828675"/>
                <a:gd name="connsiteY147" fmla="*/ 58189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828675" h="209550">
                  <a:moveTo>
                    <a:pt x="334804" y="154391"/>
                  </a:moveTo>
                  <a:cubicBezTo>
                    <a:pt x="333851" y="155344"/>
                    <a:pt x="301466" y="166774"/>
                    <a:pt x="305276" y="162011"/>
                  </a:cubicBezTo>
                  <a:cubicBezTo>
                    <a:pt x="311944" y="160106"/>
                    <a:pt x="310991" y="162964"/>
                    <a:pt x="302419" y="172489"/>
                  </a:cubicBezTo>
                  <a:cubicBezTo>
                    <a:pt x="305276" y="175346"/>
                    <a:pt x="290989" y="152486"/>
                    <a:pt x="286226" y="153439"/>
                  </a:cubicBezTo>
                  <a:cubicBezTo>
                    <a:pt x="302419" y="178204"/>
                    <a:pt x="238601" y="165821"/>
                    <a:pt x="248126" y="163916"/>
                  </a:cubicBezTo>
                  <a:cubicBezTo>
                    <a:pt x="245269" y="183919"/>
                    <a:pt x="237649" y="166774"/>
                    <a:pt x="251936" y="179156"/>
                  </a:cubicBezTo>
                  <a:cubicBezTo>
                    <a:pt x="233839" y="166774"/>
                    <a:pt x="191929" y="167726"/>
                    <a:pt x="184309" y="180109"/>
                  </a:cubicBezTo>
                  <a:cubicBezTo>
                    <a:pt x="180499" y="170584"/>
                    <a:pt x="178594" y="169631"/>
                    <a:pt x="182404" y="160106"/>
                  </a:cubicBezTo>
                  <a:cubicBezTo>
                    <a:pt x="166211" y="148676"/>
                    <a:pt x="41434" y="180109"/>
                    <a:pt x="7144" y="158201"/>
                  </a:cubicBezTo>
                  <a:cubicBezTo>
                    <a:pt x="12859" y="150581"/>
                    <a:pt x="37624" y="132484"/>
                    <a:pt x="17621" y="135341"/>
                  </a:cubicBezTo>
                  <a:cubicBezTo>
                    <a:pt x="40481" y="111529"/>
                    <a:pt x="86201" y="142961"/>
                    <a:pt x="121444" y="127721"/>
                  </a:cubicBezTo>
                  <a:cubicBezTo>
                    <a:pt x="121444" y="129626"/>
                    <a:pt x="109061" y="142961"/>
                    <a:pt x="108109" y="144866"/>
                  </a:cubicBezTo>
                  <a:cubicBezTo>
                    <a:pt x="114776" y="136294"/>
                    <a:pt x="119539" y="136294"/>
                    <a:pt x="121444" y="142961"/>
                  </a:cubicBezTo>
                  <a:cubicBezTo>
                    <a:pt x="134779" y="136294"/>
                    <a:pt x="123349" y="132484"/>
                    <a:pt x="123349" y="127721"/>
                  </a:cubicBezTo>
                  <a:cubicBezTo>
                    <a:pt x="139541" y="129626"/>
                    <a:pt x="197644" y="125816"/>
                    <a:pt x="186214" y="133436"/>
                  </a:cubicBezTo>
                  <a:cubicBezTo>
                    <a:pt x="184309" y="133436"/>
                    <a:pt x="225266" y="114386"/>
                    <a:pt x="225266" y="114386"/>
                  </a:cubicBezTo>
                  <a:cubicBezTo>
                    <a:pt x="230029" y="120101"/>
                    <a:pt x="212884" y="137246"/>
                    <a:pt x="220504" y="136294"/>
                  </a:cubicBezTo>
                  <a:cubicBezTo>
                    <a:pt x="270034" y="107719"/>
                    <a:pt x="301466" y="93431"/>
                    <a:pt x="342424" y="58189"/>
                  </a:cubicBezTo>
                  <a:cubicBezTo>
                    <a:pt x="344329" y="68666"/>
                    <a:pt x="330041" y="41996"/>
                    <a:pt x="326231" y="42949"/>
                  </a:cubicBezTo>
                  <a:cubicBezTo>
                    <a:pt x="317659" y="54379"/>
                    <a:pt x="314801" y="56284"/>
                    <a:pt x="298609" y="71524"/>
                  </a:cubicBezTo>
                  <a:cubicBezTo>
                    <a:pt x="296704" y="57236"/>
                    <a:pt x="291941" y="56284"/>
                    <a:pt x="283369" y="70571"/>
                  </a:cubicBezTo>
                  <a:cubicBezTo>
                    <a:pt x="293846" y="65809"/>
                    <a:pt x="295751" y="61999"/>
                    <a:pt x="289084" y="58189"/>
                  </a:cubicBezTo>
                  <a:cubicBezTo>
                    <a:pt x="295751" y="52474"/>
                    <a:pt x="300514" y="53426"/>
                    <a:pt x="304324" y="60094"/>
                  </a:cubicBezTo>
                  <a:cubicBezTo>
                    <a:pt x="302419" y="14374"/>
                    <a:pt x="348139" y="61999"/>
                    <a:pt x="353854" y="33424"/>
                  </a:cubicBezTo>
                  <a:cubicBezTo>
                    <a:pt x="350044" y="39139"/>
                    <a:pt x="351949" y="41044"/>
                    <a:pt x="357664" y="39139"/>
                  </a:cubicBezTo>
                  <a:cubicBezTo>
                    <a:pt x="357664" y="41996"/>
                    <a:pt x="351949" y="60094"/>
                    <a:pt x="350996" y="63904"/>
                  </a:cubicBezTo>
                  <a:cubicBezTo>
                    <a:pt x="348139" y="59141"/>
                    <a:pt x="350996" y="68666"/>
                    <a:pt x="352901" y="70571"/>
                  </a:cubicBezTo>
                  <a:cubicBezTo>
                    <a:pt x="354806" y="69619"/>
                    <a:pt x="372904" y="48664"/>
                    <a:pt x="373856" y="47711"/>
                  </a:cubicBezTo>
                  <a:cubicBezTo>
                    <a:pt x="378619" y="47711"/>
                    <a:pt x="385286" y="69619"/>
                    <a:pt x="385286" y="70571"/>
                  </a:cubicBezTo>
                  <a:cubicBezTo>
                    <a:pt x="396716" y="53426"/>
                    <a:pt x="415766" y="64856"/>
                    <a:pt x="409099" y="35329"/>
                  </a:cubicBezTo>
                  <a:cubicBezTo>
                    <a:pt x="397669" y="41996"/>
                    <a:pt x="399574" y="53426"/>
                    <a:pt x="387191" y="48664"/>
                  </a:cubicBezTo>
                  <a:cubicBezTo>
                    <a:pt x="399574" y="28661"/>
                    <a:pt x="380524" y="45806"/>
                    <a:pt x="383381" y="46759"/>
                  </a:cubicBezTo>
                  <a:cubicBezTo>
                    <a:pt x="383381" y="43901"/>
                    <a:pt x="386239" y="31519"/>
                    <a:pt x="385286" y="30566"/>
                  </a:cubicBezTo>
                  <a:cubicBezTo>
                    <a:pt x="421481" y="32471"/>
                    <a:pt x="427196" y="23899"/>
                    <a:pt x="476726" y="28661"/>
                  </a:cubicBezTo>
                  <a:cubicBezTo>
                    <a:pt x="478631" y="26756"/>
                    <a:pt x="451009" y="45806"/>
                    <a:pt x="449104" y="44854"/>
                  </a:cubicBezTo>
                  <a:cubicBezTo>
                    <a:pt x="451961" y="39139"/>
                    <a:pt x="453866" y="33424"/>
                    <a:pt x="453866" y="27709"/>
                  </a:cubicBezTo>
                  <a:cubicBezTo>
                    <a:pt x="447199" y="41996"/>
                    <a:pt x="444341" y="29614"/>
                    <a:pt x="437674" y="29614"/>
                  </a:cubicBezTo>
                  <a:cubicBezTo>
                    <a:pt x="446246" y="41996"/>
                    <a:pt x="440531" y="44854"/>
                    <a:pt x="444341" y="69619"/>
                  </a:cubicBezTo>
                  <a:cubicBezTo>
                    <a:pt x="445294" y="67714"/>
                    <a:pt x="458629" y="58189"/>
                    <a:pt x="453866" y="54379"/>
                  </a:cubicBezTo>
                  <a:cubicBezTo>
                    <a:pt x="455771" y="55331"/>
                    <a:pt x="515779" y="77239"/>
                    <a:pt x="489109" y="37234"/>
                  </a:cubicBezTo>
                  <a:cubicBezTo>
                    <a:pt x="490061" y="46759"/>
                    <a:pt x="486251" y="53426"/>
                    <a:pt x="478631" y="57236"/>
                  </a:cubicBezTo>
                  <a:cubicBezTo>
                    <a:pt x="481489" y="51521"/>
                    <a:pt x="479584" y="49616"/>
                    <a:pt x="471964" y="50569"/>
                  </a:cubicBezTo>
                  <a:cubicBezTo>
                    <a:pt x="479584" y="46759"/>
                    <a:pt x="481489" y="43901"/>
                    <a:pt x="475774" y="41996"/>
                  </a:cubicBezTo>
                  <a:cubicBezTo>
                    <a:pt x="491014" y="15326"/>
                    <a:pt x="474821" y="70571"/>
                    <a:pt x="476726" y="31519"/>
                  </a:cubicBezTo>
                  <a:cubicBezTo>
                    <a:pt x="475774" y="33424"/>
                    <a:pt x="544354" y="11516"/>
                    <a:pt x="543401" y="12469"/>
                  </a:cubicBezTo>
                  <a:cubicBezTo>
                    <a:pt x="544354" y="7706"/>
                    <a:pt x="495776" y="40091"/>
                    <a:pt x="496729" y="38186"/>
                  </a:cubicBezTo>
                  <a:cubicBezTo>
                    <a:pt x="511016" y="18184"/>
                    <a:pt x="538639" y="21041"/>
                    <a:pt x="544354" y="20089"/>
                  </a:cubicBezTo>
                  <a:cubicBezTo>
                    <a:pt x="547211" y="24851"/>
                    <a:pt x="539591" y="35329"/>
                    <a:pt x="533876" y="34376"/>
                  </a:cubicBezTo>
                  <a:cubicBezTo>
                    <a:pt x="538639" y="27709"/>
                    <a:pt x="502444" y="40091"/>
                    <a:pt x="492919" y="49616"/>
                  </a:cubicBezTo>
                  <a:cubicBezTo>
                    <a:pt x="522446" y="54379"/>
                    <a:pt x="548164" y="-2771"/>
                    <a:pt x="564356" y="8659"/>
                  </a:cubicBezTo>
                  <a:cubicBezTo>
                    <a:pt x="564356" y="7706"/>
                    <a:pt x="569119" y="16279"/>
                    <a:pt x="576739" y="12469"/>
                  </a:cubicBezTo>
                  <a:cubicBezTo>
                    <a:pt x="577691" y="25804"/>
                    <a:pt x="552926" y="6754"/>
                    <a:pt x="552926" y="18184"/>
                  </a:cubicBezTo>
                  <a:cubicBezTo>
                    <a:pt x="551974" y="11516"/>
                    <a:pt x="571024" y="45806"/>
                    <a:pt x="556736" y="43901"/>
                  </a:cubicBezTo>
                  <a:cubicBezTo>
                    <a:pt x="550069" y="18184"/>
                    <a:pt x="584359" y="25804"/>
                    <a:pt x="583406" y="25804"/>
                  </a:cubicBezTo>
                  <a:cubicBezTo>
                    <a:pt x="584359" y="16279"/>
                    <a:pt x="575786" y="16279"/>
                    <a:pt x="584359" y="7706"/>
                  </a:cubicBezTo>
                  <a:cubicBezTo>
                    <a:pt x="591026" y="7706"/>
                    <a:pt x="601504" y="9611"/>
                    <a:pt x="611981" y="24851"/>
                  </a:cubicBezTo>
                  <a:cubicBezTo>
                    <a:pt x="599599" y="28661"/>
                    <a:pt x="598646" y="25804"/>
                    <a:pt x="608171" y="18184"/>
                  </a:cubicBezTo>
                  <a:cubicBezTo>
                    <a:pt x="605314" y="8659"/>
                    <a:pt x="582454" y="20089"/>
                    <a:pt x="582454" y="28661"/>
                  </a:cubicBezTo>
                  <a:cubicBezTo>
                    <a:pt x="582454" y="28661"/>
                    <a:pt x="615791" y="33424"/>
                    <a:pt x="618649" y="35329"/>
                  </a:cubicBezTo>
                  <a:cubicBezTo>
                    <a:pt x="618649" y="33424"/>
                    <a:pt x="621506" y="15326"/>
                    <a:pt x="619601" y="15326"/>
                  </a:cubicBezTo>
                  <a:cubicBezTo>
                    <a:pt x="614839" y="24851"/>
                    <a:pt x="673894" y="21994"/>
                    <a:pt x="673894" y="21994"/>
                  </a:cubicBezTo>
                  <a:cubicBezTo>
                    <a:pt x="671036" y="23899"/>
                    <a:pt x="661511" y="44854"/>
                    <a:pt x="663416" y="45806"/>
                  </a:cubicBezTo>
                  <a:cubicBezTo>
                    <a:pt x="671989" y="58189"/>
                    <a:pt x="697706" y="37234"/>
                    <a:pt x="703421" y="20089"/>
                  </a:cubicBezTo>
                  <a:cubicBezTo>
                    <a:pt x="705326" y="25804"/>
                    <a:pt x="764381" y="16279"/>
                    <a:pt x="763429" y="26756"/>
                  </a:cubicBezTo>
                  <a:cubicBezTo>
                    <a:pt x="749141" y="24851"/>
                    <a:pt x="756761" y="31519"/>
                    <a:pt x="743426" y="26756"/>
                  </a:cubicBezTo>
                  <a:cubicBezTo>
                    <a:pt x="750094" y="29614"/>
                    <a:pt x="750094" y="35329"/>
                    <a:pt x="743426" y="42949"/>
                  </a:cubicBezTo>
                  <a:cubicBezTo>
                    <a:pt x="750094" y="42949"/>
                    <a:pt x="762476" y="31519"/>
                    <a:pt x="752951" y="45806"/>
                  </a:cubicBezTo>
                  <a:cubicBezTo>
                    <a:pt x="758666" y="43901"/>
                    <a:pt x="776764" y="24851"/>
                    <a:pt x="763429" y="14374"/>
                  </a:cubicBezTo>
                  <a:cubicBezTo>
                    <a:pt x="782479" y="7706"/>
                    <a:pt x="755809" y="45806"/>
                    <a:pt x="770096" y="45806"/>
                  </a:cubicBezTo>
                  <a:cubicBezTo>
                    <a:pt x="770096" y="45806"/>
                    <a:pt x="802481" y="16279"/>
                    <a:pt x="775811" y="21041"/>
                  </a:cubicBezTo>
                  <a:cubicBezTo>
                    <a:pt x="774859" y="29614"/>
                    <a:pt x="777716" y="28661"/>
                    <a:pt x="775811" y="31519"/>
                  </a:cubicBezTo>
                  <a:cubicBezTo>
                    <a:pt x="769144" y="32471"/>
                    <a:pt x="821531" y="38186"/>
                    <a:pt x="818674" y="40091"/>
                  </a:cubicBezTo>
                  <a:cubicBezTo>
                    <a:pt x="816769" y="41996"/>
                    <a:pt x="818674" y="42949"/>
                    <a:pt x="821531" y="43901"/>
                  </a:cubicBezTo>
                  <a:cubicBezTo>
                    <a:pt x="813911" y="65809"/>
                    <a:pt x="797719" y="91526"/>
                    <a:pt x="770096" y="121054"/>
                  </a:cubicBezTo>
                  <a:cubicBezTo>
                    <a:pt x="772001" y="122959"/>
                    <a:pt x="821531" y="104861"/>
                    <a:pt x="820579" y="105814"/>
                  </a:cubicBezTo>
                  <a:cubicBezTo>
                    <a:pt x="812959" y="105814"/>
                    <a:pt x="816769" y="105814"/>
                    <a:pt x="830104" y="105814"/>
                  </a:cubicBezTo>
                  <a:cubicBezTo>
                    <a:pt x="828199" y="116291"/>
                    <a:pt x="810101" y="108671"/>
                    <a:pt x="824389" y="119149"/>
                  </a:cubicBezTo>
                  <a:cubicBezTo>
                    <a:pt x="814864" y="150581"/>
                    <a:pt x="766286" y="138199"/>
                    <a:pt x="762476" y="139151"/>
                  </a:cubicBezTo>
                  <a:cubicBezTo>
                    <a:pt x="751046" y="141056"/>
                    <a:pt x="757714" y="178204"/>
                    <a:pt x="724376" y="160106"/>
                  </a:cubicBezTo>
                  <a:cubicBezTo>
                    <a:pt x="735806" y="162011"/>
                    <a:pt x="721519" y="142009"/>
                    <a:pt x="718661" y="138199"/>
                  </a:cubicBezTo>
                  <a:cubicBezTo>
                    <a:pt x="718661" y="138199"/>
                    <a:pt x="681514" y="150581"/>
                    <a:pt x="676751" y="161059"/>
                  </a:cubicBezTo>
                  <a:cubicBezTo>
                    <a:pt x="672941" y="152486"/>
                    <a:pt x="674846" y="145819"/>
                    <a:pt x="682466" y="141056"/>
                  </a:cubicBezTo>
                  <a:cubicBezTo>
                    <a:pt x="685324" y="152486"/>
                    <a:pt x="686276" y="150581"/>
                    <a:pt x="684371" y="136294"/>
                  </a:cubicBezTo>
                  <a:cubicBezTo>
                    <a:pt x="659606" y="143914"/>
                    <a:pt x="552926" y="196301"/>
                    <a:pt x="538639" y="138199"/>
                  </a:cubicBezTo>
                  <a:cubicBezTo>
                    <a:pt x="538639" y="142961"/>
                    <a:pt x="536734" y="144866"/>
                    <a:pt x="532924" y="143914"/>
                  </a:cubicBezTo>
                  <a:cubicBezTo>
                    <a:pt x="542449" y="152486"/>
                    <a:pt x="539591" y="160106"/>
                    <a:pt x="525304" y="168679"/>
                  </a:cubicBezTo>
                  <a:cubicBezTo>
                    <a:pt x="523399" y="162964"/>
                    <a:pt x="524351" y="161059"/>
                    <a:pt x="531019" y="163916"/>
                  </a:cubicBezTo>
                  <a:cubicBezTo>
                    <a:pt x="526256" y="146771"/>
                    <a:pt x="521494" y="153439"/>
                    <a:pt x="517684" y="151534"/>
                  </a:cubicBezTo>
                  <a:cubicBezTo>
                    <a:pt x="517684" y="141056"/>
                    <a:pt x="520541" y="132484"/>
                    <a:pt x="527209" y="124864"/>
                  </a:cubicBezTo>
                  <a:cubicBezTo>
                    <a:pt x="520541" y="138199"/>
                    <a:pt x="515779" y="141056"/>
                    <a:pt x="513874" y="133436"/>
                  </a:cubicBezTo>
                  <a:cubicBezTo>
                    <a:pt x="510064" y="137246"/>
                    <a:pt x="483394" y="177251"/>
                    <a:pt x="518636" y="155344"/>
                  </a:cubicBezTo>
                  <a:cubicBezTo>
                    <a:pt x="509111" y="172489"/>
                    <a:pt x="422434" y="188681"/>
                    <a:pt x="413861" y="189634"/>
                  </a:cubicBezTo>
                  <a:cubicBezTo>
                    <a:pt x="401479" y="181061"/>
                    <a:pt x="411956" y="187729"/>
                    <a:pt x="416719" y="180109"/>
                  </a:cubicBezTo>
                  <a:cubicBezTo>
                    <a:pt x="411004" y="182966"/>
                    <a:pt x="394811" y="171536"/>
                    <a:pt x="395764" y="171536"/>
                  </a:cubicBezTo>
                  <a:cubicBezTo>
                    <a:pt x="407194" y="166774"/>
                    <a:pt x="383381" y="202969"/>
                    <a:pt x="386239" y="197254"/>
                  </a:cubicBezTo>
                  <a:cubicBezTo>
                    <a:pt x="387191" y="189634"/>
                    <a:pt x="386239" y="190586"/>
                    <a:pt x="382429" y="199159"/>
                  </a:cubicBezTo>
                  <a:cubicBezTo>
                    <a:pt x="388144" y="179156"/>
                    <a:pt x="388144" y="183919"/>
                    <a:pt x="389096" y="167726"/>
                  </a:cubicBezTo>
                  <a:cubicBezTo>
                    <a:pt x="382429" y="163916"/>
                    <a:pt x="365284" y="205826"/>
                    <a:pt x="368141" y="204874"/>
                  </a:cubicBezTo>
                  <a:cubicBezTo>
                    <a:pt x="375761" y="153439"/>
                    <a:pt x="354806" y="167726"/>
                    <a:pt x="348139" y="143914"/>
                  </a:cubicBezTo>
                  <a:cubicBezTo>
                    <a:pt x="354806" y="143914"/>
                    <a:pt x="354806" y="147724"/>
                    <a:pt x="348139" y="153439"/>
                  </a:cubicBezTo>
                  <a:cubicBezTo>
                    <a:pt x="396716" y="129626"/>
                    <a:pt x="340519" y="154391"/>
                    <a:pt x="355759" y="139151"/>
                  </a:cubicBezTo>
                  <a:cubicBezTo>
                    <a:pt x="337661" y="138199"/>
                    <a:pt x="341471" y="143914"/>
                    <a:pt x="334804" y="154391"/>
                  </a:cubicBezTo>
                  <a:close/>
                  <a:moveTo>
                    <a:pt x="38576" y="154391"/>
                  </a:moveTo>
                  <a:cubicBezTo>
                    <a:pt x="38576" y="153439"/>
                    <a:pt x="39529" y="153439"/>
                    <a:pt x="39529" y="152486"/>
                  </a:cubicBezTo>
                  <a:cubicBezTo>
                    <a:pt x="39529" y="153439"/>
                    <a:pt x="39529" y="154391"/>
                    <a:pt x="38576" y="154391"/>
                  </a:cubicBezTo>
                  <a:close/>
                  <a:moveTo>
                    <a:pt x="420529" y="122959"/>
                  </a:moveTo>
                  <a:cubicBezTo>
                    <a:pt x="398621" y="122006"/>
                    <a:pt x="403384" y="129626"/>
                    <a:pt x="404336" y="144866"/>
                  </a:cubicBezTo>
                  <a:cubicBezTo>
                    <a:pt x="420529" y="152486"/>
                    <a:pt x="430054" y="110576"/>
                    <a:pt x="420529" y="122959"/>
                  </a:cubicBezTo>
                  <a:close/>
                  <a:moveTo>
                    <a:pt x="427196" y="142961"/>
                  </a:moveTo>
                  <a:cubicBezTo>
                    <a:pt x="431006" y="143914"/>
                    <a:pt x="428149" y="133436"/>
                    <a:pt x="427196" y="142961"/>
                  </a:cubicBezTo>
                  <a:close/>
                  <a:moveTo>
                    <a:pt x="430054" y="136294"/>
                  </a:moveTo>
                  <a:cubicBezTo>
                    <a:pt x="429101" y="136294"/>
                    <a:pt x="429101" y="136294"/>
                    <a:pt x="430054" y="136294"/>
                  </a:cubicBezTo>
                  <a:lnTo>
                    <a:pt x="430054" y="136294"/>
                  </a:lnTo>
                  <a:close/>
                  <a:moveTo>
                    <a:pt x="362426" y="141056"/>
                  </a:moveTo>
                  <a:cubicBezTo>
                    <a:pt x="364331" y="140104"/>
                    <a:pt x="355759" y="142009"/>
                    <a:pt x="362426" y="141056"/>
                  </a:cubicBezTo>
                  <a:close/>
                  <a:moveTo>
                    <a:pt x="370046" y="146771"/>
                  </a:moveTo>
                  <a:cubicBezTo>
                    <a:pt x="368141" y="136294"/>
                    <a:pt x="369094" y="144866"/>
                    <a:pt x="370046" y="146771"/>
                  </a:cubicBezTo>
                  <a:close/>
                  <a:moveTo>
                    <a:pt x="394811" y="159154"/>
                  </a:moveTo>
                  <a:cubicBezTo>
                    <a:pt x="399574" y="122006"/>
                    <a:pt x="392906" y="162011"/>
                    <a:pt x="394811" y="159154"/>
                  </a:cubicBezTo>
                  <a:close/>
                  <a:moveTo>
                    <a:pt x="757714" y="105814"/>
                  </a:moveTo>
                  <a:cubicBezTo>
                    <a:pt x="751046" y="88669"/>
                    <a:pt x="734854" y="128674"/>
                    <a:pt x="757714" y="105814"/>
                  </a:cubicBezTo>
                  <a:close/>
                  <a:moveTo>
                    <a:pt x="701516" y="101051"/>
                  </a:moveTo>
                  <a:cubicBezTo>
                    <a:pt x="686276" y="116291"/>
                    <a:pt x="671989" y="113434"/>
                    <a:pt x="687229" y="131531"/>
                  </a:cubicBezTo>
                  <a:cubicBezTo>
                    <a:pt x="686276" y="125816"/>
                    <a:pt x="684371" y="125816"/>
                    <a:pt x="682466" y="132484"/>
                  </a:cubicBezTo>
                  <a:cubicBezTo>
                    <a:pt x="685324" y="138199"/>
                    <a:pt x="706279" y="120101"/>
                    <a:pt x="696754" y="111529"/>
                  </a:cubicBezTo>
                  <a:cubicBezTo>
                    <a:pt x="706279" y="99146"/>
                    <a:pt x="722471" y="128674"/>
                    <a:pt x="730091" y="129626"/>
                  </a:cubicBezTo>
                  <a:cubicBezTo>
                    <a:pt x="740569" y="116291"/>
                    <a:pt x="728186" y="98194"/>
                    <a:pt x="701516" y="101051"/>
                  </a:cubicBezTo>
                  <a:close/>
                  <a:moveTo>
                    <a:pt x="519589" y="102004"/>
                  </a:moveTo>
                  <a:cubicBezTo>
                    <a:pt x="537686" y="150581"/>
                    <a:pt x="539591" y="101051"/>
                    <a:pt x="558641" y="116291"/>
                  </a:cubicBezTo>
                  <a:cubicBezTo>
                    <a:pt x="548164" y="131531"/>
                    <a:pt x="551974" y="129626"/>
                    <a:pt x="562451" y="129626"/>
                  </a:cubicBezTo>
                  <a:cubicBezTo>
                    <a:pt x="548164" y="152486"/>
                    <a:pt x="563404" y="117244"/>
                    <a:pt x="543401" y="130579"/>
                  </a:cubicBezTo>
                  <a:cubicBezTo>
                    <a:pt x="544354" y="134389"/>
                    <a:pt x="557689" y="159154"/>
                    <a:pt x="557689" y="158201"/>
                  </a:cubicBezTo>
                  <a:cubicBezTo>
                    <a:pt x="557689" y="158201"/>
                    <a:pt x="571976" y="148676"/>
                    <a:pt x="571976" y="148676"/>
                  </a:cubicBezTo>
                  <a:cubicBezTo>
                    <a:pt x="571976" y="146771"/>
                    <a:pt x="557689" y="150581"/>
                    <a:pt x="558641" y="140104"/>
                  </a:cubicBezTo>
                  <a:cubicBezTo>
                    <a:pt x="573881" y="129626"/>
                    <a:pt x="591026" y="122006"/>
                    <a:pt x="598646" y="115339"/>
                  </a:cubicBezTo>
                  <a:cubicBezTo>
                    <a:pt x="593884" y="134389"/>
                    <a:pt x="597694" y="118196"/>
                    <a:pt x="599599" y="126769"/>
                  </a:cubicBezTo>
                  <a:cubicBezTo>
                    <a:pt x="639604" y="85811"/>
                    <a:pt x="670084" y="175346"/>
                    <a:pt x="598646" y="105814"/>
                  </a:cubicBezTo>
                  <a:cubicBezTo>
                    <a:pt x="609124" y="102004"/>
                    <a:pt x="664369" y="122006"/>
                    <a:pt x="670084" y="114386"/>
                  </a:cubicBezTo>
                  <a:cubicBezTo>
                    <a:pt x="671036" y="111529"/>
                    <a:pt x="671036" y="108671"/>
                    <a:pt x="671036" y="105814"/>
                  </a:cubicBezTo>
                  <a:cubicBezTo>
                    <a:pt x="629126" y="99146"/>
                    <a:pt x="611981" y="95336"/>
                    <a:pt x="583406" y="110576"/>
                  </a:cubicBezTo>
                  <a:cubicBezTo>
                    <a:pt x="584359" y="111529"/>
                    <a:pt x="581501" y="61999"/>
                    <a:pt x="579596" y="61999"/>
                  </a:cubicBezTo>
                  <a:cubicBezTo>
                    <a:pt x="580549" y="64856"/>
                    <a:pt x="523399" y="99146"/>
                    <a:pt x="519589" y="102004"/>
                  </a:cubicBezTo>
                  <a:close/>
                  <a:moveTo>
                    <a:pt x="471011" y="120101"/>
                  </a:moveTo>
                  <a:cubicBezTo>
                    <a:pt x="451009" y="128674"/>
                    <a:pt x="461486" y="150581"/>
                    <a:pt x="435769" y="136294"/>
                  </a:cubicBezTo>
                  <a:cubicBezTo>
                    <a:pt x="439579" y="141056"/>
                    <a:pt x="431959" y="152486"/>
                    <a:pt x="431959" y="153439"/>
                  </a:cubicBezTo>
                  <a:cubicBezTo>
                    <a:pt x="457676" y="160106"/>
                    <a:pt x="475774" y="143914"/>
                    <a:pt x="471011" y="120101"/>
                  </a:cubicBezTo>
                  <a:close/>
                  <a:moveTo>
                    <a:pt x="373856" y="58189"/>
                  </a:moveTo>
                  <a:cubicBezTo>
                    <a:pt x="372904" y="58189"/>
                    <a:pt x="373856" y="58189"/>
                    <a:pt x="373856" y="58189"/>
                  </a:cubicBezTo>
                  <a:close/>
                </a:path>
              </a:pathLst>
            </a:custGeom>
            <a:grpFill/>
            <a:ln w="9525" cap="flat">
              <a:noFill/>
              <a:prstDash val="solid"/>
              <a:miter/>
            </a:ln>
          </p:spPr>
          <p:txBody>
            <a:bodyPr rtlCol="0" anchor="ctr"/>
            <a:lstStyle/>
            <a:p>
              <a:endParaRPr lang="en-US"/>
            </a:p>
          </p:txBody>
        </p:sp>
        <p:sp>
          <p:nvSpPr>
            <p:cNvPr id="3587" name="Freeform: Shape 3586">
              <a:extLst>
                <a:ext uri="{FF2B5EF4-FFF2-40B4-BE49-F238E27FC236}">
                  <a16:creationId xmlns:a16="http://schemas.microsoft.com/office/drawing/2014/main" xmlns="" id="{F7271838-0CE2-48E8-92CD-A7CEC19A44B7}"/>
                </a:ext>
              </a:extLst>
            </p:cNvPr>
            <p:cNvSpPr/>
            <p:nvPr/>
          </p:nvSpPr>
          <p:spPr>
            <a:xfrm>
              <a:off x="7680092" y="965358"/>
              <a:ext cx="9525" cy="19050"/>
            </a:xfrm>
            <a:custGeom>
              <a:avLst/>
              <a:gdLst>
                <a:gd name="connsiteX0" fmla="*/ 7535 w 9525"/>
                <a:gd name="connsiteY0" fmla="*/ 12859 h 19050"/>
                <a:gd name="connsiteX1" fmla="*/ 10393 w 9525"/>
                <a:gd name="connsiteY1" fmla="*/ 7144 h 19050"/>
                <a:gd name="connsiteX2" fmla="*/ 7535 w 9525"/>
                <a:gd name="connsiteY2" fmla="*/ 12859 h 19050"/>
              </a:gdLst>
              <a:ahLst/>
              <a:cxnLst>
                <a:cxn ang="0">
                  <a:pos x="connsiteX0" y="connsiteY0"/>
                </a:cxn>
                <a:cxn ang="0">
                  <a:pos x="connsiteX1" y="connsiteY1"/>
                </a:cxn>
                <a:cxn ang="0">
                  <a:pos x="connsiteX2" y="connsiteY2"/>
                </a:cxn>
              </a:cxnLst>
              <a:rect l="l" t="t" r="r" b="b"/>
              <a:pathLst>
                <a:path w="9525" h="19050">
                  <a:moveTo>
                    <a:pt x="7535" y="12859"/>
                  </a:moveTo>
                  <a:cubicBezTo>
                    <a:pt x="8488" y="10954"/>
                    <a:pt x="11345" y="10954"/>
                    <a:pt x="10393" y="7144"/>
                  </a:cubicBezTo>
                  <a:cubicBezTo>
                    <a:pt x="11345" y="10954"/>
                    <a:pt x="5630" y="8096"/>
                    <a:pt x="7535" y="12859"/>
                  </a:cubicBezTo>
                  <a:close/>
                </a:path>
              </a:pathLst>
            </a:custGeom>
            <a:grpFill/>
            <a:ln w="9525" cap="flat">
              <a:noFill/>
              <a:prstDash val="solid"/>
              <a:miter/>
            </a:ln>
          </p:spPr>
          <p:txBody>
            <a:bodyPr rtlCol="0" anchor="ctr"/>
            <a:lstStyle/>
            <a:p>
              <a:endParaRPr lang="en-US"/>
            </a:p>
          </p:txBody>
        </p:sp>
        <p:sp>
          <p:nvSpPr>
            <p:cNvPr id="3588" name="Freeform: Shape 3587">
              <a:extLst>
                <a:ext uri="{FF2B5EF4-FFF2-40B4-BE49-F238E27FC236}">
                  <a16:creationId xmlns:a16="http://schemas.microsoft.com/office/drawing/2014/main" xmlns="" id="{2567A2DB-B24D-441A-8EA7-CB1A9B7AAC23}"/>
                </a:ext>
              </a:extLst>
            </p:cNvPr>
            <p:cNvSpPr/>
            <p:nvPr/>
          </p:nvSpPr>
          <p:spPr>
            <a:xfrm>
              <a:off x="7683870" y="971982"/>
              <a:ext cx="9525" cy="9525"/>
            </a:xfrm>
            <a:custGeom>
              <a:avLst/>
              <a:gdLst>
                <a:gd name="connsiteX0" fmla="*/ 7567 w 9525"/>
                <a:gd name="connsiteY0" fmla="*/ 10045 h 9525"/>
                <a:gd name="connsiteX1" fmla="*/ 7567 w 9525"/>
                <a:gd name="connsiteY1" fmla="*/ 10045 h 9525"/>
              </a:gdLst>
              <a:ahLst/>
              <a:cxnLst>
                <a:cxn ang="0">
                  <a:pos x="connsiteX0" y="connsiteY0"/>
                </a:cxn>
                <a:cxn ang="0">
                  <a:pos x="connsiteX1" y="connsiteY1"/>
                </a:cxn>
              </a:cxnLst>
              <a:rect l="l" t="t" r="r" b="b"/>
              <a:pathLst>
                <a:path w="9525" h="9525">
                  <a:moveTo>
                    <a:pt x="7567" y="10045"/>
                  </a:moveTo>
                  <a:cubicBezTo>
                    <a:pt x="7567" y="5282"/>
                    <a:pt x="6615" y="7187"/>
                    <a:pt x="7567" y="10045"/>
                  </a:cubicBezTo>
                  <a:close/>
                </a:path>
              </a:pathLst>
            </a:custGeom>
            <a:grpFill/>
            <a:ln w="9525" cap="flat">
              <a:noFill/>
              <a:prstDash val="solid"/>
              <a:miter/>
            </a:ln>
          </p:spPr>
          <p:txBody>
            <a:bodyPr rtlCol="0" anchor="ctr"/>
            <a:lstStyle/>
            <a:p>
              <a:endParaRPr lang="en-US"/>
            </a:p>
          </p:txBody>
        </p:sp>
        <p:sp>
          <p:nvSpPr>
            <p:cNvPr id="3589" name="Freeform: Shape 3588">
              <a:extLst>
                <a:ext uri="{FF2B5EF4-FFF2-40B4-BE49-F238E27FC236}">
                  <a16:creationId xmlns:a16="http://schemas.microsoft.com/office/drawing/2014/main" xmlns="" id="{DF42B63E-EACD-487A-9AA7-809F93D35F8E}"/>
                </a:ext>
              </a:extLst>
            </p:cNvPr>
            <p:cNvSpPr/>
            <p:nvPr/>
          </p:nvSpPr>
          <p:spPr>
            <a:xfrm>
              <a:off x="7691914" y="1029908"/>
              <a:ext cx="9525" cy="19050"/>
            </a:xfrm>
            <a:custGeom>
              <a:avLst/>
              <a:gdLst>
                <a:gd name="connsiteX0" fmla="*/ 7144 w 9525"/>
                <a:gd name="connsiteY0" fmla="*/ 9269 h 19050"/>
                <a:gd name="connsiteX1" fmla="*/ 7144 w 9525"/>
                <a:gd name="connsiteY1" fmla="*/ 9269 h 19050"/>
              </a:gdLst>
              <a:ahLst/>
              <a:cxnLst>
                <a:cxn ang="0">
                  <a:pos x="connsiteX0" y="connsiteY0"/>
                </a:cxn>
                <a:cxn ang="0">
                  <a:pos x="connsiteX1" y="connsiteY1"/>
                </a:cxn>
              </a:cxnLst>
              <a:rect l="l" t="t" r="r" b="b"/>
              <a:pathLst>
                <a:path w="9525" h="19050">
                  <a:moveTo>
                    <a:pt x="7144" y="9269"/>
                  </a:moveTo>
                  <a:cubicBezTo>
                    <a:pt x="10001" y="697"/>
                    <a:pt x="8096" y="21652"/>
                    <a:pt x="7144" y="9269"/>
                  </a:cubicBezTo>
                  <a:close/>
                </a:path>
              </a:pathLst>
            </a:custGeom>
            <a:grpFill/>
            <a:ln w="9525" cap="flat">
              <a:noFill/>
              <a:prstDash val="solid"/>
              <a:miter/>
            </a:ln>
          </p:spPr>
          <p:txBody>
            <a:bodyPr rtlCol="0" anchor="ctr"/>
            <a:lstStyle/>
            <a:p>
              <a:endParaRPr lang="en-US"/>
            </a:p>
          </p:txBody>
        </p:sp>
        <p:sp>
          <p:nvSpPr>
            <p:cNvPr id="3590" name="Freeform: Shape 3589">
              <a:extLst>
                <a:ext uri="{FF2B5EF4-FFF2-40B4-BE49-F238E27FC236}">
                  <a16:creationId xmlns:a16="http://schemas.microsoft.com/office/drawing/2014/main" xmlns="" id="{D367690F-5FB8-4E5E-8190-F47D250205A7}"/>
                </a:ext>
              </a:extLst>
            </p:cNvPr>
            <p:cNvSpPr/>
            <p:nvPr/>
          </p:nvSpPr>
          <p:spPr>
            <a:xfrm>
              <a:off x="7690961" y="1042182"/>
              <a:ext cx="9525" cy="9525"/>
            </a:xfrm>
            <a:custGeom>
              <a:avLst/>
              <a:gdLst>
                <a:gd name="connsiteX0" fmla="*/ 7144 w 9525"/>
                <a:gd name="connsiteY0" fmla="*/ 10330 h 9525"/>
                <a:gd name="connsiteX1" fmla="*/ 7144 w 9525"/>
                <a:gd name="connsiteY1" fmla="*/ 10330 h 9525"/>
              </a:gdLst>
              <a:ahLst/>
              <a:cxnLst>
                <a:cxn ang="0">
                  <a:pos x="connsiteX0" y="connsiteY0"/>
                </a:cxn>
                <a:cxn ang="0">
                  <a:pos x="connsiteX1" y="connsiteY1"/>
                </a:cxn>
              </a:cxnLst>
              <a:rect l="l" t="t" r="r" b="b"/>
              <a:pathLst>
                <a:path w="9525" h="9525">
                  <a:moveTo>
                    <a:pt x="7144" y="10330"/>
                  </a:moveTo>
                  <a:cubicBezTo>
                    <a:pt x="12859" y="3663"/>
                    <a:pt x="8096" y="9378"/>
                    <a:pt x="7144" y="10330"/>
                  </a:cubicBezTo>
                  <a:close/>
                </a:path>
              </a:pathLst>
            </a:custGeom>
            <a:grpFill/>
            <a:ln w="9525" cap="flat">
              <a:noFill/>
              <a:prstDash val="solid"/>
              <a:miter/>
            </a:ln>
          </p:spPr>
          <p:txBody>
            <a:bodyPr rtlCol="0" anchor="ctr"/>
            <a:lstStyle/>
            <a:p>
              <a:endParaRPr lang="en-US"/>
            </a:p>
          </p:txBody>
        </p:sp>
        <p:sp>
          <p:nvSpPr>
            <p:cNvPr id="3591" name="Freeform: Shape 3590">
              <a:extLst>
                <a:ext uri="{FF2B5EF4-FFF2-40B4-BE49-F238E27FC236}">
                  <a16:creationId xmlns:a16="http://schemas.microsoft.com/office/drawing/2014/main" xmlns="" id="{4A20D333-C0BB-48DD-98FE-DFFC2C88DC97}"/>
                </a:ext>
              </a:extLst>
            </p:cNvPr>
            <p:cNvSpPr/>
            <p:nvPr/>
          </p:nvSpPr>
          <p:spPr>
            <a:xfrm>
              <a:off x="7612856" y="932688"/>
              <a:ext cx="9525" cy="9525"/>
            </a:xfrm>
            <a:custGeom>
              <a:avLst/>
              <a:gdLst>
                <a:gd name="connsiteX0" fmla="*/ 10001 w 9525"/>
                <a:gd name="connsiteY0" fmla="*/ 8381 h 9525"/>
                <a:gd name="connsiteX1" fmla="*/ 7144 w 9525"/>
                <a:gd name="connsiteY1" fmla="*/ 9334 h 9525"/>
                <a:gd name="connsiteX2" fmla="*/ 10001 w 9525"/>
                <a:gd name="connsiteY2" fmla="*/ 8381 h 9525"/>
              </a:gdLst>
              <a:ahLst/>
              <a:cxnLst>
                <a:cxn ang="0">
                  <a:pos x="connsiteX0" y="connsiteY0"/>
                </a:cxn>
                <a:cxn ang="0">
                  <a:pos x="connsiteX1" y="connsiteY1"/>
                </a:cxn>
                <a:cxn ang="0">
                  <a:pos x="connsiteX2" y="connsiteY2"/>
                </a:cxn>
              </a:cxnLst>
              <a:rect l="l" t="t" r="r" b="b"/>
              <a:pathLst>
                <a:path w="9525" h="9525">
                  <a:moveTo>
                    <a:pt x="10001" y="8381"/>
                  </a:moveTo>
                  <a:cubicBezTo>
                    <a:pt x="9049" y="5524"/>
                    <a:pt x="8096" y="8381"/>
                    <a:pt x="7144" y="9334"/>
                  </a:cubicBezTo>
                  <a:cubicBezTo>
                    <a:pt x="7144" y="9334"/>
                    <a:pt x="9049" y="10286"/>
                    <a:pt x="10001" y="8381"/>
                  </a:cubicBezTo>
                  <a:close/>
                </a:path>
              </a:pathLst>
            </a:custGeom>
            <a:grpFill/>
            <a:ln w="9525" cap="flat">
              <a:noFill/>
              <a:prstDash val="solid"/>
              <a:miter/>
            </a:ln>
          </p:spPr>
          <p:txBody>
            <a:bodyPr rtlCol="0" anchor="ctr"/>
            <a:lstStyle/>
            <a:p>
              <a:endParaRPr lang="en-US"/>
            </a:p>
          </p:txBody>
        </p:sp>
        <p:sp>
          <p:nvSpPr>
            <p:cNvPr id="3592" name="Freeform: Shape 3591">
              <a:extLst>
                <a:ext uri="{FF2B5EF4-FFF2-40B4-BE49-F238E27FC236}">
                  <a16:creationId xmlns:a16="http://schemas.microsoft.com/office/drawing/2014/main" xmlns="" id="{C86BFD24-B4BB-4E53-B4B7-E24F7501663C}"/>
                </a:ext>
              </a:extLst>
            </p:cNvPr>
            <p:cNvSpPr/>
            <p:nvPr/>
          </p:nvSpPr>
          <p:spPr>
            <a:xfrm>
              <a:off x="6955771" y="1016793"/>
              <a:ext cx="28575" cy="9525"/>
            </a:xfrm>
            <a:custGeom>
              <a:avLst/>
              <a:gdLst>
                <a:gd name="connsiteX0" fmla="*/ 28911 w 28575"/>
                <a:gd name="connsiteY0" fmla="*/ 7144 h 9525"/>
                <a:gd name="connsiteX1" fmla="*/ 28911 w 28575"/>
                <a:gd name="connsiteY1" fmla="*/ 7144 h 9525"/>
              </a:gdLst>
              <a:ahLst/>
              <a:cxnLst>
                <a:cxn ang="0">
                  <a:pos x="connsiteX0" y="connsiteY0"/>
                </a:cxn>
                <a:cxn ang="0">
                  <a:pos x="connsiteX1" y="connsiteY1"/>
                </a:cxn>
              </a:cxnLst>
              <a:rect l="l" t="t" r="r" b="b"/>
              <a:pathLst>
                <a:path w="28575" h="9525">
                  <a:moveTo>
                    <a:pt x="28911" y="7144"/>
                  </a:moveTo>
                  <a:cubicBezTo>
                    <a:pt x="19386" y="7144"/>
                    <a:pt x="-14903" y="10954"/>
                    <a:pt x="28911" y="7144"/>
                  </a:cubicBezTo>
                  <a:close/>
                </a:path>
              </a:pathLst>
            </a:custGeom>
            <a:grpFill/>
            <a:ln w="9525" cap="flat">
              <a:noFill/>
              <a:prstDash val="solid"/>
              <a:miter/>
            </a:ln>
          </p:spPr>
          <p:txBody>
            <a:bodyPr rtlCol="0" anchor="ctr"/>
            <a:lstStyle/>
            <a:p>
              <a:endParaRPr lang="en-US"/>
            </a:p>
          </p:txBody>
        </p:sp>
        <p:sp>
          <p:nvSpPr>
            <p:cNvPr id="3593" name="Freeform: Shape 3592">
              <a:extLst>
                <a:ext uri="{FF2B5EF4-FFF2-40B4-BE49-F238E27FC236}">
                  <a16:creationId xmlns:a16="http://schemas.microsoft.com/office/drawing/2014/main" xmlns="" id="{374A0AD9-48BA-4E8A-BCAF-DE9753573D4A}"/>
                </a:ext>
              </a:extLst>
            </p:cNvPr>
            <p:cNvSpPr/>
            <p:nvPr/>
          </p:nvSpPr>
          <p:spPr>
            <a:xfrm>
              <a:off x="7543324" y="954936"/>
              <a:ext cx="19050" cy="19050"/>
            </a:xfrm>
            <a:custGeom>
              <a:avLst/>
              <a:gdLst>
                <a:gd name="connsiteX0" fmla="*/ 7144 w 19050"/>
                <a:gd name="connsiteY0" fmla="*/ 16613 h 19050"/>
                <a:gd name="connsiteX1" fmla="*/ 7144 w 19050"/>
                <a:gd name="connsiteY1" fmla="*/ 16613 h 19050"/>
              </a:gdLst>
              <a:ahLst/>
              <a:cxnLst>
                <a:cxn ang="0">
                  <a:pos x="connsiteX0" y="connsiteY0"/>
                </a:cxn>
                <a:cxn ang="0">
                  <a:pos x="connsiteX1" y="connsiteY1"/>
                </a:cxn>
              </a:cxnLst>
              <a:rect l="l" t="t" r="r" b="b"/>
              <a:pathLst>
                <a:path w="19050" h="19050">
                  <a:moveTo>
                    <a:pt x="7144" y="16613"/>
                  </a:moveTo>
                  <a:cubicBezTo>
                    <a:pt x="34766" y="-1484"/>
                    <a:pt x="10954" y="10898"/>
                    <a:pt x="7144" y="16613"/>
                  </a:cubicBezTo>
                  <a:close/>
                </a:path>
              </a:pathLst>
            </a:custGeom>
            <a:grpFill/>
            <a:ln w="9525" cap="flat">
              <a:noFill/>
              <a:prstDash val="solid"/>
              <a:miter/>
            </a:ln>
          </p:spPr>
          <p:txBody>
            <a:bodyPr rtlCol="0" anchor="ctr"/>
            <a:lstStyle/>
            <a:p>
              <a:endParaRPr lang="en-US"/>
            </a:p>
          </p:txBody>
        </p:sp>
        <p:sp>
          <p:nvSpPr>
            <p:cNvPr id="3594" name="Freeform: Shape 3593">
              <a:extLst>
                <a:ext uri="{FF2B5EF4-FFF2-40B4-BE49-F238E27FC236}">
                  <a16:creationId xmlns:a16="http://schemas.microsoft.com/office/drawing/2014/main" xmlns="" id="{9A899563-A3AC-42E2-9BEC-60090169C502}"/>
                </a:ext>
              </a:extLst>
            </p:cNvPr>
            <p:cNvSpPr/>
            <p:nvPr/>
          </p:nvSpPr>
          <p:spPr>
            <a:xfrm>
              <a:off x="7542242" y="938688"/>
              <a:ext cx="9525" cy="19050"/>
            </a:xfrm>
            <a:custGeom>
              <a:avLst/>
              <a:gdLst>
                <a:gd name="connsiteX0" fmla="*/ 7273 w 9525"/>
                <a:gd name="connsiteY0" fmla="*/ 7144 h 19050"/>
                <a:gd name="connsiteX1" fmla="*/ 7273 w 9525"/>
                <a:gd name="connsiteY1" fmla="*/ 7144 h 19050"/>
              </a:gdLst>
              <a:ahLst/>
              <a:cxnLst>
                <a:cxn ang="0">
                  <a:pos x="connsiteX0" y="connsiteY0"/>
                </a:cxn>
                <a:cxn ang="0">
                  <a:pos x="connsiteX1" y="connsiteY1"/>
                </a:cxn>
              </a:cxnLst>
              <a:rect l="l" t="t" r="r" b="b"/>
              <a:pathLst>
                <a:path w="9525" h="19050">
                  <a:moveTo>
                    <a:pt x="7273" y="7144"/>
                  </a:moveTo>
                  <a:cubicBezTo>
                    <a:pt x="11083" y="21431"/>
                    <a:pt x="6320" y="18574"/>
                    <a:pt x="7273" y="7144"/>
                  </a:cubicBezTo>
                  <a:close/>
                </a:path>
              </a:pathLst>
            </a:custGeom>
            <a:grpFill/>
            <a:ln w="9525" cap="flat">
              <a:noFill/>
              <a:prstDash val="solid"/>
              <a:miter/>
            </a:ln>
          </p:spPr>
          <p:txBody>
            <a:bodyPr rtlCol="0" anchor="ctr"/>
            <a:lstStyle/>
            <a:p>
              <a:endParaRPr lang="en-US"/>
            </a:p>
          </p:txBody>
        </p:sp>
        <p:sp>
          <p:nvSpPr>
            <p:cNvPr id="3595" name="Freeform: Shape 3594">
              <a:extLst>
                <a:ext uri="{FF2B5EF4-FFF2-40B4-BE49-F238E27FC236}">
                  <a16:creationId xmlns:a16="http://schemas.microsoft.com/office/drawing/2014/main" xmlns="" id="{CDE137FC-14A9-4C25-AD25-A362AF26A02E}"/>
                </a:ext>
              </a:extLst>
            </p:cNvPr>
            <p:cNvSpPr/>
            <p:nvPr/>
          </p:nvSpPr>
          <p:spPr>
            <a:xfrm>
              <a:off x="7580867" y="1065371"/>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14764"/>
                    <a:pt x="7701" y="9049"/>
                    <a:pt x="8653" y="7144"/>
                  </a:cubicBezTo>
                  <a:close/>
                </a:path>
              </a:pathLst>
            </a:custGeom>
            <a:grpFill/>
            <a:ln w="9525" cap="flat">
              <a:noFill/>
              <a:prstDash val="solid"/>
              <a:miter/>
            </a:ln>
          </p:spPr>
          <p:txBody>
            <a:bodyPr rtlCol="0" anchor="ctr"/>
            <a:lstStyle/>
            <a:p>
              <a:endParaRPr lang="en-US"/>
            </a:p>
          </p:txBody>
        </p:sp>
        <p:sp>
          <p:nvSpPr>
            <p:cNvPr id="3596" name="Freeform: Shape 3595">
              <a:extLst>
                <a:ext uri="{FF2B5EF4-FFF2-40B4-BE49-F238E27FC236}">
                  <a16:creationId xmlns:a16="http://schemas.microsoft.com/office/drawing/2014/main" xmlns="" id="{25D54A90-7A9B-44EA-B75D-B41A8243BDFC}"/>
                </a:ext>
              </a:extLst>
            </p:cNvPr>
            <p:cNvSpPr/>
            <p:nvPr/>
          </p:nvSpPr>
          <p:spPr>
            <a:xfrm>
              <a:off x="7476209" y="933175"/>
              <a:ext cx="9525" cy="9525"/>
            </a:xfrm>
            <a:custGeom>
              <a:avLst/>
              <a:gdLst>
                <a:gd name="connsiteX0" fmla="*/ 9488 w 9525"/>
                <a:gd name="connsiteY0" fmla="*/ 10752 h 9525"/>
                <a:gd name="connsiteX1" fmla="*/ 9488 w 9525"/>
                <a:gd name="connsiteY1" fmla="*/ 10752 h 9525"/>
              </a:gdLst>
              <a:ahLst/>
              <a:cxnLst>
                <a:cxn ang="0">
                  <a:pos x="connsiteX0" y="connsiteY0"/>
                </a:cxn>
                <a:cxn ang="0">
                  <a:pos x="connsiteX1" y="connsiteY1"/>
                </a:cxn>
              </a:cxnLst>
              <a:rect l="l" t="t" r="r" b="b"/>
              <a:pathLst>
                <a:path w="9525" h="9525">
                  <a:moveTo>
                    <a:pt x="9488" y="10752"/>
                  </a:moveTo>
                  <a:cubicBezTo>
                    <a:pt x="8536" y="9800"/>
                    <a:pt x="4726" y="3132"/>
                    <a:pt x="9488" y="10752"/>
                  </a:cubicBezTo>
                  <a:close/>
                </a:path>
              </a:pathLst>
            </a:custGeom>
            <a:grpFill/>
            <a:ln w="9525" cap="flat">
              <a:noFill/>
              <a:prstDash val="solid"/>
              <a:miter/>
            </a:ln>
          </p:spPr>
          <p:txBody>
            <a:bodyPr rtlCol="0" anchor="ctr"/>
            <a:lstStyle/>
            <a:p>
              <a:endParaRPr lang="en-US"/>
            </a:p>
          </p:txBody>
        </p:sp>
        <p:sp>
          <p:nvSpPr>
            <p:cNvPr id="3597" name="Freeform: Shape 3596">
              <a:extLst>
                <a:ext uri="{FF2B5EF4-FFF2-40B4-BE49-F238E27FC236}">
                  <a16:creationId xmlns:a16="http://schemas.microsoft.com/office/drawing/2014/main" xmlns="" id="{7B5D0532-0947-48E7-B2E0-AD239E278261}"/>
                </a:ext>
              </a:extLst>
            </p:cNvPr>
            <p:cNvSpPr/>
            <p:nvPr/>
          </p:nvSpPr>
          <p:spPr>
            <a:xfrm>
              <a:off x="7478554" y="933926"/>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lnTo>
                    <a:pt x="8096" y="7144"/>
                  </a:lnTo>
                  <a:close/>
                </a:path>
              </a:pathLst>
            </a:custGeom>
            <a:grpFill/>
            <a:ln w="9525" cap="flat">
              <a:noFill/>
              <a:prstDash val="solid"/>
              <a:miter/>
            </a:ln>
          </p:spPr>
          <p:txBody>
            <a:bodyPr rtlCol="0" anchor="ctr"/>
            <a:lstStyle/>
            <a:p>
              <a:endParaRPr lang="en-US"/>
            </a:p>
          </p:txBody>
        </p:sp>
        <p:sp>
          <p:nvSpPr>
            <p:cNvPr id="3598" name="Freeform: Shape 3597">
              <a:extLst>
                <a:ext uri="{FF2B5EF4-FFF2-40B4-BE49-F238E27FC236}">
                  <a16:creationId xmlns:a16="http://schemas.microsoft.com/office/drawing/2014/main" xmlns="" id="{90553802-2126-4232-A4BD-E721CA26301F}"/>
                </a:ext>
              </a:extLst>
            </p:cNvPr>
            <p:cNvSpPr/>
            <p:nvPr/>
          </p:nvSpPr>
          <p:spPr>
            <a:xfrm>
              <a:off x="7581424" y="107828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001" y="7567"/>
                    <a:pt x="14764" y="6615"/>
                    <a:pt x="7144" y="7567"/>
                  </a:cubicBezTo>
                  <a:close/>
                </a:path>
              </a:pathLst>
            </a:custGeom>
            <a:grpFill/>
            <a:ln w="9525" cap="flat">
              <a:noFill/>
              <a:prstDash val="solid"/>
              <a:miter/>
            </a:ln>
          </p:spPr>
          <p:txBody>
            <a:bodyPr rtlCol="0" anchor="ctr"/>
            <a:lstStyle/>
            <a:p>
              <a:endParaRPr lang="en-US"/>
            </a:p>
          </p:txBody>
        </p:sp>
        <p:sp>
          <p:nvSpPr>
            <p:cNvPr id="3599" name="Freeform: Shape 3598">
              <a:extLst>
                <a:ext uri="{FF2B5EF4-FFF2-40B4-BE49-F238E27FC236}">
                  <a16:creationId xmlns:a16="http://schemas.microsoft.com/office/drawing/2014/main" xmlns="" id="{8FB7C20F-42A3-4FD0-BFE9-E1F744D98527}"/>
                </a:ext>
              </a:extLst>
            </p:cNvPr>
            <p:cNvSpPr/>
            <p:nvPr/>
          </p:nvSpPr>
          <p:spPr>
            <a:xfrm>
              <a:off x="7552315" y="1046176"/>
              <a:ext cx="9525" cy="9525"/>
            </a:xfrm>
            <a:custGeom>
              <a:avLst/>
              <a:gdLst>
                <a:gd name="connsiteX0" fmla="*/ 7677 w 9525"/>
                <a:gd name="connsiteY0" fmla="*/ 9193 h 9525"/>
                <a:gd name="connsiteX1" fmla="*/ 9582 w 9525"/>
                <a:gd name="connsiteY1" fmla="*/ 7288 h 9525"/>
                <a:gd name="connsiteX2" fmla="*/ 7677 w 9525"/>
                <a:gd name="connsiteY2" fmla="*/ 9193 h 9525"/>
              </a:gdLst>
              <a:ahLst/>
              <a:cxnLst>
                <a:cxn ang="0">
                  <a:pos x="connsiteX0" y="connsiteY0"/>
                </a:cxn>
                <a:cxn ang="0">
                  <a:pos x="connsiteX1" y="connsiteY1"/>
                </a:cxn>
                <a:cxn ang="0">
                  <a:pos x="connsiteX2" y="connsiteY2"/>
                </a:cxn>
              </a:cxnLst>
              <a:rect l="l" t="t" r="r" b="b"/>
              <a:pathLst>
                <a:path w="9525" h="9525">
                  <a:moveTo>
                    <a:pt x="7677" y="9193"/>
                  </a:moveTo>
                  <a:lnTo>
                    <a:pt x="9582" y="7288"/>
                  </a:lnTo>
                  <a:cubicBezTo>
                    <a:pt x="9582" y="8241"/>
                    <a:pt x="5772" y="5383"/>
                    <a:pt x="7677" y="9193"/>
                  </a:cubicBezTo>
                  <a:close/>
                </a:path>
              </a:pathLst>
            </a:custGeom>
            <a:grpFill/>
            <a:ln w="9525" cap="flat">
              <a:noFill/>
              <a:prstDash val="solid"/>
              <a:miter/>
            </a:ln>
          </p:spPr>
          <p:txBody>
            <a:bodyPr rtlCol="0" anchor="ctr"/>
            <a:lstStyle/>
            <a:p>
              <a:endParaRPr lang="en-US"/>
            </a:p>
          </p:txBody>
        </p:sp>
        <p:sp>
          <p:nvSpPr>
            <p:cNvPr id="3600" name="Freeform: Shape 3599">
              <a:extLst>
                <a:ext uri="{FF2B5EF4-FFF2-40B4-BE49-F238E27FC236}">
                  <a16:creationId xmlns:a16="http://schemas.microsoft.com/office/drawing/2014/main" xmlns="" id="{FA334914-DB87-4548-9963-85AAB307FB56}"/>
                </a:ext>
              </a:extLst>
            </p:cNvPr>
            <p:cNvSpPr/>
            <p:nvPr/>
          </p:nvSpPr>
          <p:spPr>
            <a:xfrm>
              <a:off x="7456738" y="936783"/>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4194" y="13811"/>
                    <a:pt x="8956" y="8096"/>
                    <a:pt x="9909" y="7144"/>
                  </a:cubicBezTo>
                  <a:close/>
                </a:path>
              </a:pathLst>
            </a:custGeom>
            <a:grpFill/>
            <a:ln w="9525" cap="flat">
              <a:noFill/>
              <a:prstDash val="solid"/>
              <a:miter/>
            </a:ln>
          </p:spPr>
          <p:txBody>
            <a:bodyPr rtlCol="0" anchor="ctr"/>
            <a:lstStyle/>
            <a:p>
              <a:endParaRPr lang="en-US"/>
            </a:p>
          </p:txBody>
        </p:sp>
        <p:sp>
          <p:nvSpPr>
            <p:cNvPr id="3601" name="Freeform: Shape 3600">
              <a:extLst>
                <a:ext uri="{FF2B5EF4-FFF2-40B4-BE49-F238E27FC236}">
                  <a16:creationId xmlns:a16="http://schemas.microsoft.com/office/drawing/2014/main" xmlns="" id="{44A197D2-E164-4136-AD42-18F7A44082B6}"/>
                </a:ext>
              </a:extLst>
            </p:cNvPr>
            <p:cNvSpPr/>
            <p:nvPr/>
          </p:nvSpPr>
          <p:spPr>
            <a:xfrm>
              <a:off x="7533553" y="1068228"/>
              <a:ext cx="9525" cy="19050"/>
            </a:xfrm>
            <a:custGeom>
              <a:avLst/>
              <a:gdLst>
                <a:gd name="connsiteX0" fmla="*/ 9294 w 9525"/>
                <a:gd name="connsiteY0" fmla="*/ 7144 h 19050"/>
                <a:gd name="connsiteX1" fmla="*/ 8342 w 9525"/>
                <a:gd name="connsiteY1" fmla="*/ 12859 h 19050"/>
                <a:gd name="connsiteX2" fmla="*/ 9294 w 9525"/>
                <a:gd name="connsiteY2" fmla="*/ 7144 h 19050"/>
              </a:gdLst>
              <a:ahLst/>
              <a:cxnLst>
                <a:cxn ang="0">
                  <a:pos x="connsiteX0" y="connsiteY0"/>
                </a:cxn>
                <a:cxn ang="0">
                  <a:pos x="connsiteX1" y="connsiteY1"/>
                </a:cxn>
                <a:cxn ang="0">
                  <a:pos x="connsiteX2" y="connsiteY2"/>
                </a:cxn>
              </a:cxnLst>
              <a:rect l="l" t="t" r="r" b="b"/>
              <a:pathLst>
                <a:path w="9525" h="19050">
                  <a:moveTo>
                    <a:pt x="9294" y="7144"/>
                  </a:moveTo>
                  <a:cubicBezTo>
                    <a:pt x="11199" y="11906"/>
                    <a:pt x="4532" y="9049"/>
                    <a:pt x="8342" y="12859"/>
                  </a:cubicBezTo>
                  <a:cubicBezTo>
                    <a:pt x="12152" y="11906"/>
                    <a:pt x="10247" y="9049"/>
                    <a:pt x="9294" y="7144"/>
                  </a:cubicBezTo>
                  <a:close/>
                </a:path>
              </a:pathLst>
            </a:custGeom>
            <a:grpFill/>
            <a:ln w="9525" cap="flat">
              <a:noFill/>
              <a:prstDash val="solid"/>
              <a:miter/>
            </a:ln>
          </p:spPr>
          <p:txBody>
            <a:bodyPr rtlCol="0" anchor="ctr"/>
            <a:lstStyle/>
            <a:p>
              <a:endParaRPr lang="en-US"/>
            </a:p>
          </p:txBody>
        </p:sp>
        <p:sp>
          <p:nvSpPr>
            <p:cNvPr id="3602" name="Freeform: Shape 3601">
              <a:extLst>
                <a:ext uri="{FF2B5EF4-FFF2-40B4-BE49-F238E27FC236}">
                  <a16:creationId xmlns:a16="http://schemas.microsoft.com/office/drawing/2014/main" xmlns="" id="{E988D783-32DF-4141-BD89-0B4B6F7AD8EE}"/>
                </a:ext>
              </a:extLst>
            </p:cNvPr>
            <p:cNvSpPr/>
            <p:nvPr/>
          </p:nvSpPr>
          <p:spPr>
            <a:xfrm>
              <a:off x="7458551" y="103012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8096"/>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3603" name="Freeform: Shape 3602">
              <a:extLst>
                <a:ext uri="{FF2B5EF4-FFF2-40B4-BE49-F238E27FC236}">
                  <a16:creationId xmlns:a16="http://schemas.microsoft.com/office/drawing/2014/main" xmlns="" id="{E618A4D5-B776-47FD-87D2-345B8B0308BF}"/>
                </a:ext>
              </a:extLst>
            </p:cNvPr>
            <p:cNvSpPr/>
            <p:nvPr/>
          </p:nvSpPr>
          <p:spPr>
            <a:xfrm>
              <a:off x="7459504" y="1029028"/>
              <a:ext cx="9525" cy="9525"/>
            </a:xfrm>
            <a:custGeom>
              <a:avLst/>
              <a:gdLst>
                <a:gd name="connsiteX0" fmla="*/ 7144 w 9525"/>
                <a:gd name="connsiteY0" fmla="*/ 8244 h 9525"/>
                <a:gd name="connsiteX1" fmla="*/ 10954 w 9525"/>
                <a:gd name="connsiteY1" fmla="*/ 8244 h 9525"/>
                <a:gd name="connsiteX2" fmla="*/ 7144 w 9525"/>
                <a:gd name="connsiteY2" fmla="*/ 8244 h 9525"/>
              </a:gdLst>
              <a:ahLst/>
              <a:cxnLst>
                <a:cxn ang="0">
                  <a:pos x="connsiteX0" y="connsiteY0"/>
                </a:cxn>
                <a:cxn ang="0">
                  <a:pos x="connsiteX1" y="connsiteY1"/>
                </a:cxn>
                <a:cxn ang="0">
                  <a:pos x="connsiteX2" y="connsiteY2"/>
                </a:cxn>
              </a:cxnLst>
              <a:rect l="l" t="t" r="r" b="b"/>
              <a:pathLst>
                <a:path w="9525" h="9525">
                  <a:moveTo>
                    <a:pt x="7144" y="8244"/>
                  </a:moveTo>
                  <a:cubicBezTo>
                    <a:pt x="8096" y="8244"/>
                    <a:pt x="10001" y="10149"/>
                    <a:pt x="10954" y="8244"/>
                  </a:cubicBezTo>
                  <a:cubicBezTo>
                    <a:pt x="9049" y="6339"/>
                    <a:pt x="8096" y="7291"/>
                    <a:pt x="7144" y="8244"/>
                  </a:cubicBezTo>
                  <a:close/>
                </a:path>
              </a:pathLst>
            </a:custGeom>
            <a:grpFill/>
            <a:ln w="9525" cap="flat">
              <a:noFill/>
              <a:prstDash val="solid"/>
              <a:miter/>
            </a:ln>
          </p:spPr>
          <p:txBody>
            <a:bodyPr rtlCol="0" anchor="ctr"/>
            <a:lstStyle/>
            <a:p>
              <a:endParaRPr lang="en-US"/>
            </a:p>
          </p:txBody>
        </p:sp>
        <p:sp>
          <p:nvSpPr>
            <p:cNvPr id="3604" name="Freeform: Shape 3603">
              <a:extLst>
                <a:ext uri="{FF2B5EF4-FFF2-40B4-BE49-F238E27FC236}">
                  <a16:creationId xmlns:a16="http://schemas.microsoft.com/office/drawing/2014/main" xmlns="" id="{1B6EA387-C5BD-42A7-B589-EF42D8072E78}"/>
                </a:ext>
              </a:extLst>
            </p:cNvPr>
            <p:cNvSpPr/>
            <p:nvPr/>
          </p:nvSpPr>
          <p:spPr>
            <a:xfrm>
              <a:off x="7445121" y="1029686"/>
              <a:ext cx="9525" cy="9525"/>
            </a:xfrm>
            <a:custGeom>
              <a:avLst/>
              <a:gdLst>
                <a:gd name="connsiteX0" fmla="*/ 7239 w 9525"/>
                <a:gd name="connsiteY0" fmla="*/ 10443 h 9525"/>
                <a:gd name="connsiteX1" fmla="*/ 7239 w 9525"/>
                <a:gd name="connsiteY1" fmla="*/ 10443 h 9525"/>
              </a:gdLst>
              <a:ahLst/>
              <a:cxnLst>
                <a:cxn ang="0">
                  <a:pos x="connsiteX0" y="connsiteY0"/>
                </a:cxn>
                <a:cxn ang="0">
                  <a:pos x="connsiteX1" y="connsiteY1"/>
                </a:cxn>
              </a:cxnLst>
              <a:rect l="l" t="t" r="r" b="b"/>
              <a:pathLst>
                <a:path w="9525" h="9525">
                  <a:moveTo>
                    <a:pt x="7239" y="10443"/>
                  </a:moveTo>
                  <a:cubicBezTo>
                    <a:pt x="12954" y="4728"/>
                    <a:pt x="6286" y="7586"/>
                    <a:pt x="7239" y="10443"/>
                  </a:cubicBezTo>
                  <a:close/>
                </a:path>
              </a:pathLst>
            </a:custGeom>
            <a:grpFill/>
            <a:ln w="9525" cap="flat">
              <a:noFill/>
              <a:prstDash val="solid"/>
              <a:miter/>
            </a:ln>
          </p:spPr>
          <p:txBody>
            <a:bodyPr rtlCol="0" anchor="ctr"/>
            <a:lstStyle/>
            <a:p>
              <a:endParaRPr lang="en-US"/>
            </a:p>
          </p:txBody>
        </p:sp>
        <p:sp>
          <p:nvSpPr>
            <p:cNvPr id="3605" name="Freeform: Shape 3604">
              <a:extLst>
                <a:ext uri="{FF2B5EF4-FFF2-40B4-BE49-F238E27FC236}">
                  <a16:creationId xmlns:a16="http://schemas.microsoft.com/office/drawing/2014/main" xmlns="" id="{E17A6817-07F7-48A2-B062-7F9C5B092D0F}"/>
                </a:ext>
              </a:extLst>
            </p:cNvPr>
            <p:cNvSpPr/>
            <p:nvPr/>
          </p:nvSpPr>
          <p:spPr>
            <a:xfrm>
              <a:off x="7347109" y="940446"/>
              <a:ext cx="19050" cy="9525"/>
            </a:xfrm>
            <a:custGeom>
              <a:avLst/>
              <a:gdLst>
                <a:gd name="connsiteX0" fmla="*/ 7144 w 19050"/>
                <a:gd name="connsiteY0" fmla="*/ 8244 h 9525"/>
                <a:gd name="connsiteX1" fmla="*/ 7144 w 19050"/>
                <a:gd name="connsiteY1" fmla="*/ 8244 h 9525"/>
              </a:gdLst>
              <a:ahLst/>
              <a:cxnLst>
                <a:cxn ang="0">
                  <a:pos x="connsiteX0" y="connsiteY0"/>
                </a:cxn>
                <a:cxn ang="0">
                  <a:pos x="connsiteX1" y="connsiteY1"/>
                </a:cxn>
              </a:cxnLst>
              <a:rect l="l" t="t" r="r" b="b"/>
              <a:pathLst>
                <a:path w="19050" h="9525">
                  <a:moveTo>
                    <a:pt x="7144" y="8244"/>
                  </a:moveTo>
                  <a:cubicBezTo>
                    <a:pt x="21431" y="12054"/>
                    <a:pt x="17621" y="4434"/>
                    <a:pt x="7144" y="8244"/>
                  </a:cubicBezTo>
                  <a:close/>
                </a:path>
              </a:pathLst>
            </a:custGeom>
            <a:grpFill/>
            <a:ln w="9525" cap="flat">
              <a:noFill/>
              <a:prstDash val="solid"/>
              <a:miter/>
            </a:ln>
          </p:spPr>
          <p:txBody>
            <a:bodyPr rtlCol="0" anchor="ctr"/>
            <a:lstStyle/>
            <a:p>
              <a:endParaRPr lang="en-US"/>
            </a:p>
          </p:txBody>
        </p:sp>
        <p:sp>
          <p:nvSpPr>
            <p:cNvPr id="3606" name="Freeform: Shape 3605">
              <a:extLst>
                <a:ext uri="{FF2B5EF4-FFF2-40B4-BE49-F238E27FC236}">
                  <a16:creationId xmlns:a16="http://schemas.microsoft.com/office/drawing/2014/main" xmlns="" id="{E736F1ED-103B-4E3C-BB91-A8F29E060E07}"/>
                </a:ext>
              </a:extLst>
            </p:cNvPr>
            <p:cNvSpPr/>
            <p:nvPr/>
          </p:nvSpPr>
          <p:spPr>
            <a:xfrm>
              <a:off x="7358539" y="938688"/>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9049" y="7144"/>
                  </a:cubicBezTo>
                  <a:cubicBezTo>
                    <a:pt x="8096" y="8096"/>
                    <a:pt x="7144" y="8096"/>
                    <a:pt x="7144" y="8096"/>
                  </a:cubicBezTo>
                  <a:close/>
                </a:path>
              </a:pathLst>
            </a:custGeom>
            <a:grpFill/>
            <a:ln w="9525" cap="flat">
              <a:noFill/>
              <a:prstDash val="solid"/>
              <a:miter/>
            </a:ln>
          </p:spPr>
          <p:txBody>
            <a:bodyPr rtlCol="0" anchor="ctr"/>
            <a:lstStyle/>
            <a:p>
              <a:endParaRPr lang="en-US"/>
            </a:p>
          </p:txBody>
        </p:sp>
        <p:sp>
          <p:nvSpPr>
            <p:cNvPr id="3607" name="Freeform: Shape 3606">
              <a:extLst>
                <a:ext uri="{FF2B5EF4-FFF2-40B4-BE49-F238E27FC236}">
                  <a16:creationId xmlns:a16="http://schemas.microsoft.com/office/drawing/2014/main" xmlns="" id="{11A559DE-8AFF-489F-A2B7-12F97DDFCBEE}"/>
                </a:ext>
              </a:extLst>
            </p:cNvPr>
            <p:cNvSpPr/>
            <p:nvPr/>
          </p:nvSpPr>
          <p:spPr>
            <a:xfrm>
              <a:off x="7501625" y="1081563"/>
              <a:ext cx="9525" cy="19050"/>
            </a:xfrm>
            <a:custGeom>
              <a:avLst/>
              <a:gdLst>
                <a:gd name="connsiteX0" fmla="*/ 8837 w 9525"/>
                <a:gd name="connsiteY0" fmla="*/ 7144 h 19050"/>
                <a:gd name="connsiteX1" fmla="*/ 8837 w 9525"/>
                <a:gd name="connsiteY1" fmla="*/ 7144 h 19050"/>
              </a:gdLst>
              <a:ahLst/>
              <a:cxnLst>
                <a:cxn ang="0">
                  <a:pos x="connsiteX0" y="connsiteY0"/>
                </a:cxn>
                <a:cxn ang="0">
                  <a:pos x="connsiteX1" y="connsiteY1"/>
                </a:cxn>
              </a:cxnLst>
              <a:rect l="l" t="t" r="r" b="b"/>
              <a:pathLst>
                <a:path w="9525" h="19050">
                  <a:moveTo>
                    <a:pt x="8837" y="7144"/>
                  </a:moveTo>
                  <a:cubicBezTo>
                    <a:pt x="5027" y="20479"/>
                    <a:pt x="8837" y="9049"/>
                    <a:pt x="8837" y="7144"/>
                  </a:cubicBezTo>
                  <a:close/>
                </a:path>
              </a:pathLst>
            </a:custGeom>
            <a:grpFill/>
            <a:ln w="9525" cap="flat">
              <a:noFill/>
              <a:prstDash val="solid"/>
              <a:miter/>
            </a:ln>
          </p:spPr>
          <p:txBody>
            <a:bodyPr rtlCol="0" anchor="ctr"/>
            <a:lstStyle/>
            <a:p>
              <a:endParaRPr lang="en-US"/>
            </a:p>
          </p:txBody>
        </p:sp>
        <p:sp>
          <p:nvSpPr>
            <p:cNvPr id="3608" name="Freeform: Shape 3607">
              <a:extLst>
                <a:ext uri="{FF2B5EF4-FFF2-40B4-BE49-F238E27FC236}">
                  <a16:creationId xmlns:a16="http://schemas.microsoft.com/office/drawing/2014/main" xmlns="" id="{9F93A912-E313-4D91-AC8A-0D5D887850A8}"/>
                </a:ext>
              </a:extLst>
            </p:cNvPr>
            <p:cNvSpPr/>
            <p:nvPr/>
          </p:nvSpPr>
          <p:spPr>
            <a:xfrm>
              <a:off x="7340288" y="939565"/>
              <a:ext cx="9525" cy="9525"/>
            </a:xfrm>
            <a:custGeom>
              <a:avLst/>
              <a:gdLst>
                <a:gd name="connsiteX0" fmla="*/ 7297 w 9525"/>
                <a:gd name="connsiteY0" fmla="*/ 8172 h 9525"/>
                <a:gd name="connsiteX1" fmla="*/ 10154 w 9525"/>
                <a:gd name="connsiteY1" fmla="*/ 9125 h 9525"/>
                <a:gd name="connsiteX2" fmla="*/ 7297 w 9525"/>
                <a:gd name="connsiteY2" fmla="*/ 8172 h 9525"/>
              </a:gdLst>
              <a:ahLst/>
              <a:cxnLst>
                <a:cxn ang="0">
                  <a:pos x="connsiteX0" y="connsiteY0"/>
                </a:cxn>
                <a:cxn ang="0">
                  <a:pos x="connsiteX1" y="connsiteY1"/>
                </a:cxn>
                <a:cxn ang="0">
                  <a:pos x="connsiteX2" y="connsiteY2"/>
                </a:cxn>
              </a:cxnLst>
              <a:rect l="l" t="t" r="r" b="b"/>
              <a:pathLst>
                <a:path w="9525" h="9525">
                  <a:moveTo>
                    <a:pt x="7297" y="8172"/>
                  </a:moveTo>
                  <a:cubicBezTo>
                    <a:pt x="8249" y="8172"/>
                    <a:pt x="9202" y="8172"/>
                    <a:pt x="10154" y="9125"/>
                  </a:cubicBezTo>
                  <a:cubicBezTo>
                    <a:pt x="10154" y="5315"/>
                    <a:pt x="6344" y="8172"/>
                    <a:pt x="7297" y="8172"/>
                  </a:cubicBezTo>
                  <a:close/>
                </a:path>
              </a:pathLst>
            </a:custGeom>
            <a:grpFill/>
            <a:ln w="9525" cap="flat">
              <a:noFill/>
              <a:prstDash val="solid"/>
              <a:miter/>
            </a:ln>
          </p:spPr>
          <p:txBody>
            <a:bodyPr rtlCol="0" anchor="ctr"/>
            <a:lstStyle/>
            <a:p>
              <a:endParaRPr lang="en-US"/>
            </a:p>
          </p:txBody>
        </p:sp>
        <p:sp>
          <p:nvSpPr>
            <p:cNvPr id="3609" name="Freeform: Shape 3608">
              <a:extLst>
                <a:ext uri="{FF2B5EF4-FFF2-40B4-BE49-F238E27FC236}">
                  <a16:creationId xmlns:a16="http://schemas.microsoft.com/office/drawing/2014/main" xmlns="" id="{49718543-9ACD-4878-8005-84081D7AFEB0}"/>
                </a:ext>
              </a:extLst>
            </p:cNvPr>
            <p:cNvSpPr/>
            <p:nvPr/>
          </p:nvSpPr>
          <p:spPr>
            <a:xfrm>
              <a:off x="7398544" y="1026861"/>
              <a:ext cx="19050" cy="9525"/>
            </a:xfrm>
            <a:custGeom>
              <a:avLst/>
              <a:gdLst>
                <a:gd name="connsiteX0" fmla="*/ 7144 w 19050"/>
                <a:gd name="connsiteY0" fmla="*/ 9458 h 9525"/>
                <a:gd name="connsiteX1" fmla="*/ 11906 w 19050"/>
                <a:gd name="connsiteY1" fmla="*/ 10411 h 9525"/>
                <a:gd name="connsiteX2" fmla="*/ 7144 w 19050"/>
                <a:gd name="connsiteY2" fmla="*/ 9458 h 9525"/>
              </a:gdLst>
              <a:ahLst/>
              <a:cxnLst>
                <a:cxn ang="0">
                  <a:pos x="connsiteX0" y="connsiteY0"/>
                </a:cxn>
                <a:cxn ang="0">
                  <a:pos x="connsiteX1" y="connsiteY1"/>
                </a:cxn>
                <a:cxn ang="0">
                  <a:pos x="connsiteX2" y="connsiteY2"/>
                </a:cxn>
              </a:cxnLst>
              <a:rect l="l" t="t" r="r" b="b"/>
              <a:pathLst>
                <a:path w="19050" h="9525">
                  <a:moveTo>
                    <a:pt x="7144" y="9458"/>
                  </a:moveTo>
                  <a:cubicBezTo>
                    <a:pt x="8096" y="11363"/>
                    <a:pt x="10001" y="10411"/>
                    <a:pt x="11906" y="10411"/>
                  </a:cubicBezTo>
                  <a:cubicBezTo>
                    <a:pt x="10001" y="10411"/>
                    <a:pt x="8096" y="3743"/>
                    <a:pt x="7144" y="9458"/>
                  </a:cubicBezTo>
                  <a:close/>
                </a:path>
              </a:pathLst>
            </a:custGeom>
            <a:grpFill/>
            <a:ln w="9525" cap="flat">
              <a:noFill/>
              <a:prstDash val="solid"/>
              <a:miter/>
            </a:ln>
          </p:spPr>
          <p:txBody>
            <a:bodyPr rtlCol="0" anchor="ctr"/>
            <a:lstStyle/>
            <a:p>
              <a:endParaRPr lang="en-US"/>
            </a:p>
          </p:txBody>
        </p:sp>
        <p:sp>
          <p:nvSpPr>
            <p:cNvPr id="3610" name="Freeform: Shape 3609">
              <a:extLst>
                <a:ext uri="{FF2B5EF4-FFF2-40B4-BE49-F238E27FC236}">
                  <a16:creationId xmlns:a16="http://schemas.microsoft.com/office/drawing/2014/main" xmlns="" id="{220B97C3-7C24-4CCD-AE04-B67D5ABD9813}"/>
                </a:ext>
              </a:extLst>
            </p:cNvPr>
            <p:cNvSpPr/>
            <p:nvPr/>
          </p:nvSpPr>
          <p:spPr>
            <a:xfrm>
              <a:off x="7329964" y="956592"/>
              <a:ext cx="9525" cy="19050"/>
            </a:xfrm>
            <a:custGeom>
              <a:avLst/>
              <a:gdLst>
                <a:gd name="connsiteX0" fmla="*/ 7144 w 9525"/>
                <a:gd name="connsiteY0" fmla="*/ 8290 h 19050"/>
                <a:gd name="connsiteX1" fmla="*/ 9049 w 9525"/>
                <a:gd name="connsiteY1" fmla="*/ 14005 h 19050"/>
                <a:gd name="connsiteX2" fmla="*/ 7144 w 9525"/>
                <a:gd name="connsiteY2" fmla="*/ 8290 h 19050"/>
              </a:gdLst>
              <a:ahLst/>
              <a:cxnLst>
                <a:cxn ang="0">
                  <a:pos x="connsiteX0" y="connsiteY0"/>
                </a:cxn>
                <a:cxn ang="0">
                  <a:pos x="connsiteX1" y="connsiteY1"/>
                </a:cxn>
                <a:cxn ang="0">
                  <a:pos x="connsiteX2" y="connsiteY2"/>
                </a:cxn>
              </a:cxnLst>
              <a:rect l="l" t="t" r="r" b="b"/>
              <a:pathLst>
                <a:path w="9525" h="19050">
                  <a:moveTo>
                    <a:pt x="7144" y="8290"/>
                  </a:moveTo>
                  <a:cubicBezTo>
                    <a:pt x="8096" y="8290"/>
                    <a:pt x="9049" y="11148"/>
                    <a:pt x="9049" y="14005"/>
                  </a:cubicBezTo>
                  <a:cubicBezTo>
                    <a:pt x="10001" y="11148"/>
                    <a:pt x="10954" y="4480"/>
                    <a:pt x="7144" y="8290"/>
                  </a:cubicBezTo>
                  <a:close/>
                </a:path>
              </a:pathLst>
            </a:custGeom>
            <a:grpFill/>
            <a:ln w="9525" cap="flat">
              <a:noFill/>
              <a:prstDash val="solid"/>
              <a:miter/>
            </a:ln>
          </p:spPr>
          <p:txBody>
            <a:bodyPr rtlCol="0" anchor="ctr"/>
            <a:lstStyle/>
            <a:p>
              <a:endParaRPr lang="en-US"/>
            </a:p>
          </p:txBody>
        </p:sp>
        <p:sp>
          <p:nvSpPr>
            <p:cNvPr id="3611" name="Freeform: Shape 3610">
              <a:extLst>
                <a:ext uri="{FF2B5EF4-FFF2-40B4-BE49-F238E27FC236}">
                  <a16:creationId xmlns:a16="http://schemas.microsoft.com/office/drawing/2014/main" xmlns="" id="{DE33BA59-5992-4D4E-BEBA-9E2FE6311FF3}"/>
                </a:ext>
              </a:extLst>
            </p:cNvPr>
            <p:cNvSpPr/>
            <p:nvPr/>
          </p:nvSpPr>
          <p:spPr>
            <a:xfrm>
              <a:off x="7390924" y="1028329"/>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15716" y="6085"/>
                    <a:pt x="7144" y="7990"/>
                  </a:cubicBezTo>
                  <a:close/>
                </a:path>
              </a:pathLst>
            </a:custGeom>
            <a:grpFill/>
            <a:ln w="9525" cap="flat">
              <a:noFill/>
              <a:prstDash val="solid"/>
              <a:miter/>
            </a:ln>
          </p:spPr>
          <p:txBody>
            <a:bodyPr rtlCol="0" anchor="ctr"/>
            <a:lstStyle/>
            <a:p>
              <a:endParaRPr lang="en-US"/>
            </a:p>
          </p:txBody>
        </p:sp>
        <p:sp>
          <p:nvSpPr>
            <p:cNvPr id="3612" name="Freeform: Shape 3611">
              <a:extLst>
                <a:ext uri="{FF2B5EF4-FFF2-40B4-BE49-F238E27FC236}">
                  <a16:creationId xmlns:a16="http://schemas.microsoft.com/office/drawing/2014/main" xmlns="" id="{672424BE-F611-4B51-9454-206B4802DA91}"/>
                </a:ext>
              </a:extLst>
            </p:cNvPr>
            <p:cNvSpPr/>
            <p:nvPr/>
          </p:nvSpPr>
          <p:spPr>
            <a:xfrm>
              <a:off x="7407519" y="1069159"/>
              <a:ext cx="9525" cy="19050"/>
            </a:xfrm>
            <a:custGeom>
              <a:avLst/>
              <a:gdLst>
                <a:gd name="connsiteX0" fmla="*/ 7694 w 9525"/>
                <a:gd name="connsiteY0" fmla="*/ 20500 h 19050"/>
                <a:gd name="connsiteX1" fmla="*/ 7694 w 9525"/>
                <a:gd name="connsiteY1" fmla="*/ 20500 h 19050"/>
              </a:gdLst>
              <a:ahLst/>
              <a:cxnLst>
                <a:cxn ang="0">
                  <a:pos x="connsiteX0" y="connsiteY0"/>
                </a:cxn>
                <a:cxn ang="0">
                  <a:pos x="connsiteX1" y="connsiteY1"/>
                </a:cxn>
              </a:cxnLst>
              <a:rect l="l" t="t" r="r" b="b"/>
              <a:pathLst>
                <a:path w="9525" h="19050">
                  <a:moveTo>
                    <a:pt x="7694" y="20500"/>
                  </a:moveTo>
                  <a:cubicBezTo>
                    <a:pt x="5789" y="23358"/>
                    <a:pt x="9599" y="-10932"/>
                    <a:pt x="7694" y="20500"/>
                  </a:cubicBezTo>
                  <a:close/>
                </a:path>
              </a:pathLst>
            </a:custGeom>
            <a:grpFill/>
            <a:ln w="9525" cap="flat">
              <a:noFill/>
              <a:prstDash val="solid"/>
              <a:miter/>
            </a:ln>
          </p:spPr>
          <p:txBody>
            <a:bodyPr rtlCol="0" anchor="ctr"/>
            <a:lstStyle/>
            <a:p>
              <a:endParaRPr lang="en-US"/>
            </a:p>
          </p:txBody>
        </p:sp>
        <p:sp>
          <p:nvSpPr>
            <p:cNvPr id="3613" name="Freeform: Shape 3612">
              <a:extLst>
                <a:ext uri="{FF2B5EF4-FFF2-40B4-BE49-F238E27FC236}">
                  <a16:creationId xmlns:a16="http://schemas.microsoft.com/office/drawing/2014/main" xmlns="" id="{9CCE6014-473C-4090-AAA1-28380C52BEC2}"/>
                </a:ext>
              </a:extLst>
            </p:cNvPr>
            <p:cNvSpPr/>
            <p:nvPr/>
          </p:nvSpPr>
          <p:spPr>
            <a:xfrm>
              <a:off x="7400449" y="1073943"/>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8096" y="7144"/>
                    <a:pt x="9049" y="7144"/>
                    <a:pt x="9049" y="7144"/>
                  </a:cubicBezTo>
                  <a:close/>
                </a:path>
              </a:pathLst>
            </a:custGeom>
            <a:grpFill/>
            <a:ln w="9525" cap="flat">
              <a:noFill/>
              <a:prstDash val="solid"/>
              <a:miter/>
            </a:ln>
          </p:spPr>
          <p:txBody>
            <a:bodyPr rtlCol="0" anchor="ctr"/>
            <a:lstStyle/>
            <a:p>
              <a:endParaRPr lang="en-US"/>
            </a:p>
          </p:txBody>
        </p:sp>
        <p:sp>
          <p:nvSpPr>
            <p:cNvPr id="3614" name="Freeform: Shape 3613">
              <a:extLst>
                <a:ext uri="{FF2B5EF4-FFF2-40B4-BE49-F238E27FC236}">
                  <a16:creationId xmlns:a16="http://schemas.microsoft.com/office/drawing/2014/main" xmlns="" id="{6359726F-7D10-412E-A5F7-DBA39A8EC23C}"/>
                </a:ext>
              </a:extLst>
            </p:cNvPr>
            <p:cNvSpPr/>
            <p:nvPr/>
          </p:nvSpPr>
          <p:spPr>
            <a:xfrm>
              <a:off x="7319486" y="106060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8096" y="8096"/>
                    <a:pt x="8096" y="7144"/>
                  </a:cubicBezTo>
                  <a:cubicBezTo>
                    <a:pt x="7144" y="8096"/>
                    <a:pt x="7144" y="8096"/>
                    <a:pt x="7144" y="9049"/>
                  </a:cubicBezTo>
                  <a:close/>
                </a:path>
              </a:pathLst>
            </a:custGeom>
            <a:grpFill/>
            <a:ln w="9525" cap="flat">
              <a:noFill/>
              <a:prstDash val="solid"/>
              <a:miter/>
            </a:ln>
          </p:spPr>
          <p:txBody>
            <a:bodyPr rtlCol="0" anchor="ctr"/>
            <a:lstStyle/>
            <a:p>
              <a:endParaRPr lang="en-US"/>
            </a:p>
          </p:txBody>
        </p:sp>
        <p:sp>
          <p:nvSpPr>
            <p:cNvPr id="3615" name="Freeform: Shape 3614">
              <a:extLst>
                <a:ext uri="{FF2B5EF4-FFF2-40B4-BE49-F238E27FC236}">
                  <a16:creationId xmlns:a16="http://schemas.microsoft.com/office/drawing/2014/main" xmlns="" id="{D6A83EDE-A8C0-4624-8C8A-A5DE6735CE7E}"/>
                </a:ext>
              </a:extLst>
            </p:cNvPr>
            <p:cNvSpPr/>
            <p:nvPr/>
          </p:nvSpPr>
          <p:spPr>
            <a:xfrm>
              <a:off x="7383867" y="1077738"/>
              <a:ext cx="9525" cy="9525"/>
            </a:xfrm>
            <a:custGeom>
              <a:avLst/>
              <a:gdLst>
                <a:gd name="connsiteX0" fmla="*/ 8485 w 9525"/>
                <a:gd name="connsiteY0" fmla="*/ 9064 h 9525"/>
                <a:gd name="connsiteX1" fmla="*/ 8485 w 9525"/>
                <a:gd name="connsiteY1" fmla="*/ 9064 h 9525"/>
              </a:gdLst>
              <a:ahLst/>
              <a:cxnLst>
                <a:cxn ang="0">
                  <a:pos x="connsiteX0" y="connsiteY0"/>
                </a:cxn>
                <a:cxn ang="0">
                  <a:pos x="connsiteX1" y="connsiteY1"/>
                </a:cxn>
              </a:cxnLst>
              <a:rect l="l" t="t" r="r" b="b"/>
              <a:pathLst>
                <a:path w="9525" h="9525">
                  <a:moveTo>
                    <a:pt x="8485" y="9064"/>
                  </a:moveTo>
                  <a:cubicBezTo>
                    <a:pt x="4675" y="4302"/>
                    <a:pt x="10390" y="10017"/>
                    <a:pt x="8485" y="9064"/>
                  </a:cubicBezTo>
                  <a:close/>
                </a:path>
              </a:pathLst>
            </a:custGeom>
            <a:grpFill/>
            <a:ln w="9525" cap="flat">
              <a:noFill/>
              <a:prstDash val="solid"/>
              <a:miter/>
            </a:ln>
          </p:spPr>
          <p:txBody>
            <a:bodyPr rtlCol="0" anchor="ctr"/>
            <a:lstStyle/>
            <a:p>
              <a:endParaRPr lang="en-US"/>
            </a:p>
          </p:txBody>
        </p:sp>
        <p:sp>
          <p:nvSpPr>
            <p:cNvPr id="3616" name="Freeform: Shape 3615">
              <a:extLst>
                <a:ext uri="{FF2B5EF4-FFF2-40B4-BE49-F238E27FC236}">
                  <a16:creationId xmlns:a16="http://schemas.microsoft.com/office/drawing/2014/main" xmlns="" id="{BCE14931-B4F9-409A-B9D5-4704ECF2B353}"/>
                </a:ext>
              </a:extLst>
            </p:cNvPr>
            <p:cNvSpPr/>
            <p:nvPr/>
          </p:nvSpPr>
          <p:spPr>
            <a:xfrm>
              <a:off x="7280434" y="946511"/>
              <a:ext cx="9525" cy="9525"/>
            </a:xfrm>
            <a:custGeom>
              <a:avLst/>
              <a:gdLst>
                <a:gd name="connsiteX0" fmla="*/ 7144 w 9525"/>
                <a:gd name="connsiteY0" fmla="*/ 10751 h 9525"/>
                <a:gd name="connsiteX1" fmla="*/ 7144 w 9525"/>
                <a:gd name="connsiteY1" fmla="*/ 10751 h 9525"/>
              </a:gdLst>
              <a:ahLst/>
              <a:cxnLst>
                <a:cxn ang="0">
                  <a:pos x="connsiteX0" y="connsiteY0"/>
                </a:cxn>
                <a:cxn ang="0">
                  <a:pos x="connsiteX1" y="connsiteY1"/>
                </a:cxn>
              </a:cxnLst>
              <a:rect l="l" t="t" r="r" b="b"/>
              <a:pathLst>
                <a:path w="9525" h="9525">
                  <a:moveTo>
                    <a:pt x="7144" y="10751"/>
                  </a:moveTo>
                  <a:cubicBezTo>
                    <a:pt x="8096" y="5036"/>
                    <a:pt x="8096" y="6941"/>
                    <a:pt x="7144" y="10751"/>
                  </a:cubicBezTo>
                  <a:close/>
                </a:path>
              </a:pathLst>
            </a:custGeom>
            <a:grpFill/>
            <a:ln w="9525" cap="flat">
              <a:noFill/>
              <a:prstDash val="solid"/>
              <a:miter/>
            </a:ln>
          </p:spPr>
          <p:txBody>
            <a:bodyPr rtlCol="0" anchor="ctr"/>
            <a:lstStyle/>
            <a:p>
              <a:endParaRPr lang="en-US"/>
            </a:p>
          </p:txBody>
        </p:sp>
        <p:sp>
          <p:nvSpPr>
            <p:cNvPr id="3617" name="Freeform: Shape 3616">
              <a:extLst>
                <a:ext uri="{FF2B5EF4-FFF2-40B4-BE49-F238E27FC236}">
                  <a16:creationId xmlns:a16="http://schemas.microsoft.com/office/drawing/2014/main" xmlns="" id="{6AF8B63B-62BB-4408-9D0F-31BABA06DEDB}"/>
                </a:ext>
              </a:extLst>
            </p:cNvPr>
            <p:cNvSpPr/>
            <p:nvPr/>
          </p:nvSpPr>
          <p:spPr>
            <a:xfrm>
              <a:off x="7278529" y="9463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3618" name="Freeform: Shape 3617">
              <a:extLst>
                <a:ext uri="{FF2B5EF4-FFF2-40B4-BE49-F238E27FC236}">
                  <a16:creationId xmlns:a16="http://schemas.microsoft.com/office/drawing/2014/main" xmlns="" id="{7078B90C-65DC-4729-A5A7-0B058F0F68B1}"/>
                </a:ext>
              </a:extLst>
            </p:cNvPr>
            <p:cNvSpPr/>
            <p:nvPr/>
          </p:nvSpPr>
          <p:spPr>
            <a:xfrm>
              <a:off x="7328059" y="1055846"/>
              <a:ext cx="9525" cy="9525"/>
            </a:xfrm>
            <a:custGeom>
              <a:avLst/>
              <a:gdLst>
                <a:gd name="connsiteX0" fmla="*/ 7144 w 9525"/>
                <a:gd name="connsiteY0" fmla="*/ 9049 h 9525"/>
                <a:gd name="connsiteX1" fmla="*/ 10954 w 9525"/>
                <a:gd name="connsiteY1" fmla="*/ 8096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9049" y="9049"/>
                    <a:pt x="10001" y="9049"/>
                    <a:pt x="10954" y="8096"/>
                  </a:cubicBezTo>
                  <a:cubicBezTo>
                    <a:pt x="10954" y="7144"/>
                    <a:pt x="7144" y="6191"/>
                    <a:pt x="7144" y="9049"/>
                  </a:cubicBezTo>
                  <a:close/>
                </a:path>
              </a:pathLst>
            </a:custGeom>
            <a:grpFill/>
            <a:ln w="9525" cap="flat">
              <a:noFill/>
              <a:prstDash val="solid"/>
              <a:miter/>
            </a:ln>
          </p:spPr>
          <p:txBody>
            <a:bodyPr rtlCol="0" anchor="ctr"/>
            <a:lstStyle/>
            <a:p>
              <a:endParaRPr lang="en-US"/>
            </a:p>
          </p:txBody>
        </p:sp>
        <p:sp>
          <p:nvSpPr>
            <p:cNvPr id="3619" name="Freeform: Shape 3618">
              <a:extLst>
                <a:ext uri="{FF2B5EF4-FFF2-40B4-BE49-F238E27FC236}">
                  <a16:creationId xmlns:a16="http://schemas.microsoft.com/office/drawing/2014/main" xmlns="" id="{161887D3-62F8-4466-91A5-B64A0BD7DA5E}"/>
                </a:ext>
              </a:extLst>
            </p:cNvPr>
            <p:cNvSpPr/>
            <p:nvPr/>
          </p:nvSpPr>
          <p:spPr>
            <a:xfrm>
              <a:off x="7266146" y="959008"/>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15716" y="3969"/>
                    <a:pt x="7144" y="9684"/>
                    <a:pt x="7144" y="9684"/>
                  </a:cubicBezTo>
                  <a:close/>
                </a:path>
              </a:pathLst>
            </a:custGeom>
            <a:grpFill/>
            <a:ln w="9525" cap="flat">
              <a:noFill/>
              <a:prstDash val="solid"/>
              <a:miter/>
            </a:ln>
          </p:spPr>
          <p:txBody>
            <a:bodyPr rtlCol="0" anchor="ctr"/>
            <a:lstStyle/>
            <a:p>
              <a:endParaRPr lang="en-US"/>
            </a:p>
          </p:txBody>
        </p:sp>
        <p:sp>
          <p:nvSpPr>
            <p:cNvPr id="3620" name="Freeform: Shape 3619">
              <a:extLst>
                <a:ext uri="{FF2B5EF4-FFF2-40B4-BE49-F238E27FC236}">
                  <a16:creationId xmlns:a16="http://schemas.microsoft.com/office/drawing/2014/main" xmlns="" id="{51542437-6FE6-4AA9-A4F9-98F8F94598A2}"/>
                </a:ext>
              </a:extLst>
            </p:cNvPr>
            <p:cNvSpPr/>
            <p:nvPr/>
          </p:nvSpPr>
          <p:spPr>
            <a:xfrm>
              <a:off x="7244864" y="952023"/>
              <a:ext cx="9525" cy="9525"/>
            </a:xfrm>
            <a:custGeom>
              <a:avLst/>
              <a:gdLst>
                <a:gd name="connsiteX0" fmla="*/ 10329 w 9525"/>
                <a:gd name="connsiteY0" fmla="*/ 7144 h 9525"/>
                <a:gd name="connsiteX1" fmla="*/ 10329 w 9525"/>
                <a:gd name="connsiteY1" fmla="*/ 7144 h 9525"/>
              </a:gdLst>
              <a:ahLst/>
              <a:cxnLst>
                <a:cxn ang="0">
                  <a:pos x="connsiteX0" y="connsiteY0"/>
                </a:cxn>
                <a:cxn ang="0">
                  <a:pos x="connsiteX1" y="connsiteY1"/>
                </a:cxn>
              </a:cxnLst>
              <a:rect l="l" t="t" r="r" b="b"/>
              <a:pathLst>
                <a:path w="9525" h="9525">
                  <a:moveTo>
                    <a:pt x="10329" y="7144"/>
                  </a:moveTo>
                  <a:cubicBezTo>
                    <a:pt x="11281" y="7144"/>
                    <a:pt x="2708" y="11906"/>
                    <a:pt x="10329" y="7144"/>
                  </a:cubicBezTo>
                  <a:close/>
                </a:path>
              </a:pathLst>
            </a:custGeom>
            <a:grpFill/>
            <a:ln w="9525" cap="flat">
              <a:noFill/>
              <a:prstDash val="solid"/>
              <a:miter/>
            </a:ln>
          </p:spPr>
          <p:txBody>
            <a:bodyPr rtlCol="0" anchor="ctr"/>
            <a:lstStyle/>
            <a:p>
              <a:endParaRPr lang="en-US"/>
            </a:p>
          </p:txBody>
        </p:sp>
        <p:sp>
          <p:nvSpPr>
            <p:cNvPr id="3621" name="Freeform: Shape 3620">
              <a:extLst>
                <a:ext uri="{FF2B5EF4-FFF2-40B4-BE49-F238E27FC236}">
                  <a16:creationId xmlns:a16="http://schemas.microsoft.com/office/drawing/2014/main" xmlns="" id="{41543A52-2623-423A-A3B7-A945FD509E18}"/>
                </a:ext>
              </a:extLst>
            </p:cNvPr>
            <p:cNvSpPr/>
            <p:nvPr/>
          </p:nvSpPr>
          <p:spPr>
            <a:xfrm>
              <a:off x="7286149" y="1100084"/>
              <a:ext cx="9525" cy="19050"/>
            </a:xfrm>
            <a:custGeom>
              <a:avLst/>
              <a:gdLst>
                <a:gd name="connsiteX0" fmla="*/ 7144 w 9525"/>
                <a:gd name="connsiteY0" fmla="*/ 14340 h 19050"/>
                <a:gd name="connsiteX1" fmla="*/ 7144 w 9525"/>
                <a:gd name="connsiteY1" fmla="*/ 14340 h 19050"/>
              </a:gdLst>
              <a:ahLst/>
              <a:cxnLst>
                <a:cxn ang="0">
                  <a:pos x="connsiteX0" y="connsiteY0"/>
                </a:cxn>
                <a:cxn ang="0">
                  <a:pos x="connsiteX1" y="connsiteY1"/>
                </a:cxn>
              </a:cxnLst>
              <a:rect l="l" t="t" r="r" b="b"/>
              <a:pathLst>
                <a:path w="9525" h="19050">
                  <a:moveTo>
                    <a:pt x="7144" y="14340"/>
                  </a:moveTo>
                  <a:cubicBezTo>
                    <a:pt x="7144" y="14340"/>
                    <a:pt x="10001" y="-1852"/>
                    <a:pt x="7144" y="14340"/>
                  </a:cubicBezTo>
                  <a:close/>
                </a:path>
              </a:pathLst>
            </a:custGeom>
            <a:grpFill/>
            <a:ln w="9525" cap="flat">
              <a:noFill/>
              <a:prstDash val="solid"/>
              <a:miter/>
            </a:ln>
          </p:spPr>
          <p:txBody>
            <a:bodyPr rtlCol="0" anchor="ctr"/>
            <a:lstStyle/>
            <a:p>
              <a:endParaRPr lang="en-US"/>
            </a:p>
          </p:txBody>
        </p:sp>
        <p:sp>
          <p:nvSpPr>
            <p:cNvPr id="3622" name="Freeform: Shape 3621">
              <a:extLst>
                <a:ext uri="{FF2B5EF4-FFF2-40B4-BE49-F238E27FC236}">
                  <a16:creationId xmlns:a16="http://schemas.microsoft.com/office/drawing/2014/main" xmlns="" id="{A9E6B41E-CC9A-42E7-B2CC-896C3D69DBD5}"/>
                </a:ext>
              </a:extLst>
            </p:cNvPr>
            <p:cNvSpPr/>
            <p:nvPr/>
          </p:nvSpPr>
          <p:spPr>
            <a:xfrm>
              <a:off x="7064216" y="961548"/>
              <a:ext cx="95250" cy="76200"/>
            </a:xfrm>
            <a:custGeom>
              <a:avLst/>
              <a:gdLst>
                <a:gd name="connsiteX0" fmla="*/ 69056 w 95250"/>
                <a:gd name="connsiteY0" fmla="*/ 22384 h 76200"/>
                <a:gd name="connsiteX1" fmla="*/ 85249 w 95250"/>
                <a:gd name="connsiteY1" fmla="*/ 28099 h 76200"/>
                <a:gd name="connsiteX2" fmla="*/ 90964 w 95250"/>
                <a:gd name="connsiteY2" fmla="*/ 10001 h 76200"/>
                <a:gd name="connsiteX3" fmla="*/ 90011 w 95250"/>
                <a:gd name="connsiteY3" fmla="*/ 7144 h 76200"/>
                <a:gd name="connsiteX4" fmla="*/ 7144 w 95250"/>
                <a:gd name="connsiteY4" fmla="*/ 20479 h 76200"/>
                <a:gd name="connsiteX5" fmla="*/ 13811 w 95250"/>
                <a:gd name="connsiteY5" fmla="*/ 69056 h 76200"/>
                <a:gd name="connsiteX6" fmla="*/ 69056 w 95250"/>
                <a:gd name="connsiteY6" fmla="*/ 2238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76200">
                  <a:moveTo>
                    <a:pt x="69056" y="22384"/>
                  </a:moveTo>
                  <a:cubicBezTo>
                    <a:pt x="69056" y="22384"/>
                    <a:pt x="77629" y="29051"/>
                    <a:pt x="85249" y="28099"/>
                  </a:cubicBezTo>
                  <a:cubicBezTo>
                    <a:pt x="78581" y="26194"/>
                    <a:pt x="88106" y="15716"/>
                    <a:pt x="90964" y="10001"/>
                  </a:cubicBezTo>
                  <a:cubicBezTo>
                    <a:pt x="90011" y="10001"/>
                    <a:pt x="89059" y="9049"/>
                    <a:pt x="90011" y="7144"/>
                  </a:cubicBezTo>
                  <a:cubicBezTo>
                    <a:pt x="73819" y="18574"/>
                    <a:pt x="34766" y="16669"/>
                    <a:pt x="7144" y="20479"/>
                  </a:cubicBezTo>
                  <a:cubicBezTo>
                    <a:pt x="20479" y="24289"/>
                    <a:pt x="13811" y="61436"/>
                    <a:pt x="13811" y="69056"/>
                  </a:cubicBezTo>
                  <a:cubicBezTo>
                    <a:pt x="25241" y="76676"/>
                    <a:pt x="71914" y="31909"/>
                    <a:pt x="69056" y="22384"/>
                  </a:cubicBezTo>
                  <a:close/>
                </a:path>
              </a:pathLst>
            </a:custGeom>
            <a:grpFill/>
            <a:ln w="9525" cap="flat">
              <a:noFill/>
              <a:prstDash val="solid"/>
              <a:miter/>
            </a:ln>
          </p:spPr>
          <p:txBody>
            <a:bodyPr rtlCol="0" anchor="ctr"/>
            <a:lstStyle/>
            <a:p>
              <a:endParaRPr lang="en-US"/>
            </a:p>
          </p:txBody>
        </p:sp>
        <p:sp>
          <p:nvSpPr>
            <p:cNvPr id="3623" name="Freeform: Shape 3622">
              <a:extLst>
                <a:ext uri="{FF2B5EF4-FFF2-40B4-BE49-F238E27FC236}">
                  <a16:creationId xmlns:a16="http://schemas.microsoft.com/office/drawing/2014/main" xmlns="" id="{2BB59D0D-E293-4345-8A54-07DC009BE72A}"/>
                </a:ext>
              </a:extLst>
            </p:cNvPr>
            <p:cNvSpPr/>
            <p:nvPr/>
          </p:nvSpPr>
          <p:spPr>
            <a:xfrm>
              <a:off x="7141369" y="982741"/>
              <a:ext cx="9525" cy="9525"/>
            </a:xfrm>
            <a:custGeom>
              <a:avLst/>
              <a:gdLst>
                <a:gd name="connsiteX0" fmla="*/ 7144 w 9525"/>
                <a:gd name="connsiteY0" fmla="*/ 7858 h 9525"/>
                <a:gd name="connsiteX1" fmla="*/ 9049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9049" y="7858"/>
                  </a:cubicBezTo>
                  <a:cubicBezTo>
                    <a:pt x="9049" y="6906"/>
                    <a:pt x="8096" y="6906"/>
                    <a:pt x="7144" y="7858"/>
                  </a:cubicBezTo>
                  <a:close/>
                </a:path>
              </a:pathLst>
            </a:custGeom>
            <a:grpFill/>
            <a:ln w="9525" cap="flat">
              <a:noFill/>
              <a:prstDash val="solid"/>
              <a:miter/>
            </a:ln>
          </p:spPr>
          <p:txBody>
            <a:bodyPr rtlCol="0" anchor="ctr"/>
            <a:lstStyle/>
            <a:p>
              <a:endParaRPr lang="en-US"/>
            </a:p>
          </p:txBody>
        </p:sp>
        <p:sp>
          <p:nvSpPr>
            <p:cNvPr id="3624" name="Freeform: Shape 3623">
              <a:extLst>
                <a:ext uri="{FF2B5EF4-FFF2-40B4-BE49-F238E27FC236}">
                  <a16:creationId xmlns:a16="http://schemas.microsoft.com/office/drawing/2014/main" xmlns="" id="{00AF7CAD-1CA8-48E6-BB01-95728A664A03}"/>
                </a:ext>
              </a:extLst>
            </p:cNvPr>
            <p:cNvSpPr/>
            <p:nvPr/>
          </p:nvSpPr>
          <p:spPr>
            <a:xfrm>
              <a:off x="7059454" y="975121"/>
              <a:ext cx="9525" cy="9525"/>
            </a:xfrm>
            <a:custGeom>
              <a:avLst/>
              <a:gdLst>
                <a:gd name="connsiteX0" fmla="*/ 7144 w 9525"/>
                <a:gd name="connsiteY0" fmla="*/ 7858 h 9525"/>
                <a:gd name="connsiteX1" fmla="*/ 10001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10001" y="7858"/>
                  </a:lnTo>
                  <a:cubicBezTo>
                    <a:pt x="10001" y="6906"/>
                    <a:pt x="9049" y="6906"/>
                    <a:pt x="7144" y="7858"/>
                  </a:cubicBezTo>
                  <a:close/>
                </a:path>
              </a:pathLst>
            </a:custGeom>
            <a:grpFill/>
            <a:ln w="9525" cap="flat">
              <a:noFill/>
              <a:prstDash val="solid"/>
              <a:miter/>
            </a:ln>
          </p:spPr>
          <p:txBody>
            <a:bodyPr rtlCol="0" anchor="ctr"/>
            <a:lstStyle/>
            <a:p>
              <a:endParaRPr lang="en-US"/>
            </a:p>
          </p:txBody>
        </p:sp>
        <p:sp>
          <p:nvSpPr>
            <p:cNvPr id="3625" name="Freeform: Shape 3624">
              <a:extLst>
                <a:ext uri="{FF2B5EF4-FFF2-40B4-BE49-F238E27FC236}">
                  <a16:creationId xmlns:a16="http://schemas.microsoft.com/office/drawing/2014/main" xmlns="" id="{3CD90826-0858-4027-A670-E7AAF0A001AA}"/>
                </a:ext>
              </a:extLst>
            </p:cNvPr>
            <p:cNvSpPr/>
            <p:nvPr/>
          </p:nvSpPr>
          <p:spPr>
            <a:xfrm>
              <a:off x="7152911" y="964882"/>
              <a:ext cx="9525" cy="9525"/>
            </a:xfrm>
            <a:custGeom>
              <a:avLst/>
              <a:gdLst>
                <a:gd name="connsiteX0" fmla="*/ 11794 w 9525"/>
                <a:gd name="connsiteY0" fmla="*/ 11430 h 9525"/>
                <a:gd name="connsiteX1" fmla="*/ 11794 w 9525"/>
                <a:gd name="connsiteY1" fmla="*/ 11430 h 9525"/>
              </a:gdLst>
              <a:ahLst/>
              <a:cxnLst>
                <a:cxn ang="0">
                  <a:pos x="connsiteX0" y="connsiteY0"/>
                </a:cxn>
                <a:cxn ang="0">
                  <a:pos x="connsiteX1" y="connsiteY1"/>
                </a:cxn>
              </a:cxnLst>
              <a:rect l="l" t="t" r="r" b="b"/>
              <a:pathLst>
                <a:path w="9525" h="9525">
                  <a:moveTo>
                    <a:pt x="11794" y="11430"/>
                  </a:moveTo>
                  <a:cubicBezTo>
                    <a:pt x="6079" y="5715"/>
                    <a:pt x="5126" y="5715"/>
                    <a:pt x="11794" y="11430"/>
                  </a:cubicBezTo>
                  <a:close/>
                </a:path>
              </a:pathLst>
            </a:custGeom>
            <a:grpFill/>
            <a:ln w="9525" cap="flat">
              <a:noFill/>
              <a:prstDash val="solid"/>
              <a:miter/>
            </a:ln>
          </p:spPr>
          <p:txBody>
            <a:bodyPr rtlCol="0" anchor="ctr"/>
            <a:lstStyle/>
            <a:p>
              <a:endParaRPr lang="en-US"/>
            </a:p>
          </p:txBody>
        </p:sp>
        <p:sp>
          <p:nvSpPr>
            <p:cNvPr id="3626" name="Freeform: Shape 3625">
              <a:extLst>
                <a:ext uri="{FF2B5EF4-FFF2-40B4-BE49-F238E27FC236}">
                  <a16:creationId xmlns:a16="http://schemas.microsoft.com/office/drawing/2014/main" xmlns="" id="{B2229741-5746-4502-AC28-A227A66A3112}"/>
                </a:ext>
              </a:extLst>
            </p:cNvPr>
            <p:cNvSpPr/>
            <p:nvPr/>
          </p:nvSpPr>
          <p:spPr>
            <a:xfrm>
              <a:off x="7148832" y="960596"/>
              <a:ext cx="9525" cy="9525"/>
            </a:xfrm>
            <a:custGeom>
              <a:avLst/>
              <a:gdLst>
                <a:gd name="connsiteX0" fmla="*/ 7301 w 9525"/>
                <a:gd name="connsiteY0" fmla="*/ 7144 h 9525"/>
                <a:gd name="connsiteX1" fmla="*/ 7301 w 9525"/>
                <a:gd name="connsiteY1" fmla="*/ 7144 h 9525"/>
              </a:gdLst>
              <a:ahLst/>
              <a:cxnLst>
                <a:cxn ang="0">
                  <a:pos x="connsiteX0" y="connsiteY0"/>
                </a:cxn>
                <a:cxn ang="0">
                  <a:pos x="connsiteX1" y="connsiteY1"/>
                </a:cxn>
              </a:cxnLst>
              <a:rect l="l" t="t" r="r" b="b"/>
              <a:pathLst>
                <a:path w="9525" h="9525">
                  <a:moveTo>
                    <a:pt x="7301" y="7144"/>
                  </a:moveTo>
                  <a:cubicBezTo>
                    <a:pt x="6348" y="16669"/>
                    <a:pt x="10158" y="9049"/>
                    <a:pt x="7301" y="7144"/>
                  </a:cubicBezTo>
                  <a:close/>
                </a:path>
              </a:pathLst>
            </a:custGeom>
            <a:grpFill/>
            <a:ln w="9525" cap="flat">
              <a:noFill/>
              <a:prstDash val="solid"/>
              <a:miter/>
            </a:ln>
          </p:spPr>
          <p:txBody>
            <a:bodyPr rtlCol="0" anchor="ctr"/>
            <a:lstStyle/>
            <a:p>
              <a:endParaRPr lang="en-US"/>
            </a:p>
          </p:txBody>
        </p:sp>
        <p:sp>
          <p:nvSpPr>
            <p:cNvPr id="3627" name="Freeform: Shape 3626">
              <a:extLst>
                <a:ext uri="{FF2B5EF4-FFF2-40B4-BE49-F238E27FC236}">
                  <a16:creationId xmlns:a16="http://schemas.microsoft.com/office/drawing/2014/main" xmlns="" id="{578DB718-37E9-42D6-8A32-91D57EE5A675}"/>
                </a:ext>
              </a:extLst>
            </p:cNvPr>
            <p:cNvSpPr/>
            <p:nvPr/>
          </p:nvSpPr>
          <p:spPr>
            <a:xfrm>
              <a:off x="7159425" y="1098708"/>
              <a:ext cx="9525" cy="9525"/>
            </a:xfrm>
            <a:custGeom>
              <a:avLst/>
              <a:gdLst>
                <a:gd name="connsiteX0" fmla="*/ 10995 w 9525"/>
                <a:gd name="connsiteY0" fmla="*/ 7144 h 9525"/>
                <a:gd name="connsiteX1" fmla="*/ 10995 w 9525"/>
                <a:gd name="connsiteY1" fmla="*/ 7144 h 9525"/>
              </a:gdLst>
              <a:ahLst/>
              <a:cxnLst>
                <a:cxn ang="0">
                  <a:pos x="connsiteX0" y="connsiteY0"/>
                </a:cxn>
                <a:cxn ang="0">
                  <a:pos x="connsiteX1" y="connsiteY1"/>
                </a:cxn>
              </a:cxnLst>
              <a:rect l="l" t="t" r="r" b="b"/>
              <a:pathLst>
                <a:path w="9525" h="9525">
                  <a:moveTo>
                    <a:pt x="10995" y="7144"/>
                  </a:moveTo>
                  <a:cubicBezTo>
                    <a:pt x="9090" y="7144"/>
                    <a:pt x="3375" y="10954"/>
                    <a:pt x="10995" y="7144"/>
                  </a:cubicBezTo>
                  <a:close/>
                </a:path>
              </a:pathLst>
            </a:custGeom>
            <a:grpFill/>
            <a:ln w="9525" cap="flat">
              <a:noFill/>
              <a:prstDash val="solid"/>
              <a:miter/>
            </a:ln>
          </p:spPr>
          <p:txBody>
            <a:bodyPr rtlCol="0" anchor="ctr"/>
            <a:lstStyle/>
            <a:p>
              <a:endParaRPr lang="en-US"/>
            </a:p>
          </p:txBody>
        </p:sp>
        <p:sp>
          <p:nvSpPr>
            <p:cNvPr id="3628" name="Freeform: Shape 3627">
              <a:extLst>
                <a:ext uri="{FF2B5EF4-FFF2-40B4-BE49-F238E27FC236}">
                  <a16:creationId xmlns:a16="http://schemas.microsoft.com/office/drawing/2014/main" xmlns="" id="{397EBC3B-40F9-4BA4-83F5-4A3592394786}"/>
                </a:ext>
              </a:extLst>
            </p:cNvPr>
            <p:cNvSpPr/>
            <p:nvPr/>
          </p:nvSpPr>
          <p:spPr>
            <a:xfrm>
              <a:off x="7141369" y="1091088"/>
              <a:ext cx="19050" cy="9525"/>
            </a:xfrm>
            <a:custGeom>
              <a:avLst/>
              <a:gdLst>
                <a:gd name="connsiteX0" fmla="*/ 7144 w 19050"/>
                <a:gd name="connsiteY0" fmla="*/ 8096 h 9525"/>
                <a:gd name="connsiteX1" fmla="*/ 12859 w 19050"/>
                <a:gd name="connsiteY1" fmla="*/ 7144 h 9525"/>
                <a:gd name="connsiteX2" fmla="*/ 7144 w 19050"/>
                <a:gd name="connsiteY2" fmla="*/ 8096 h 9525"/>
              </a:gdLst>
              <a:ahLst/>
              <a:cxnLst>
                <a:cxn ang="0">
                  <a:pos x="connsiteX0" y="connsiteY0"/>
                </a:cxn>
                <a:cxn ang="0">
                  <a:pos x="connsiteX1" y="connsiteY1"/>
                </a:cxn>
                <a:cxn ang="0">
                  <a:pos x="connsiteX2" y="connsiteY2"/>
                </a:cxn>
              </a:cxnLst>
              <a:rect l="l" t="t" r="r" b="b"/>
              <a:pathLst>
                <a:path w="19050" h="9525">
                  <a:moveTo>
                    <a:pt x="7144" y="8096"/>
                  </a:moveTo>
                  <a:cubicBezTo>
                    <a:pt x="9049" y="10954"/>
                    <a:pt x="11906" y="8096"/>
                    <a:pt x="12859" y="7144"/>
                  </a:cubicBezTo>
                  <a:cubicBezTo>
                    <a:pt x="9049" y="8096"/>
                    <a:pt x="10954" y="6191"/>
                    <a:pt x="7144" y="8096"/>
                  </a:cubicBezTo>
                  <a:close/>
                </a:path>
              </a:pathLst>
            </a:custGeom>
            <a:grpFill/>
            <a:ln w="9525" cap="flat">
              <a:noFill/>
              <a:prstDash val="solid"/>
              <a:miter/>
            </a:ln>
          </p:spPr>
          <p:txBody>
            <a:bodyPr rtlCol="0" anchor="ctr"/>
            <a:lstStyle/>
            <a:p>
              <a:endParaRPr lang="en-US"/>
            </a:p>
          </p:txBody>
        </p:sp>
        <p:sp>
          <p:nvSpPr>
            <p:cNvPr id="3629" name="Freeform: Shape 3628">
              <a:extLst>
                <a:ext uri="{FF2B5EF4-FFF2-40B4-BE49-F238E27FC236}">
                  <a16:creationId xmlns:a16="http://schemas.microsoft.com/office/drawing/2014/main" xmlns="" id="{8ABCC721-9D65-478B-8551-CE95B3688F05}"/>
                </a:ext>
              </a:extLst>
            </p:cNvPr>
            <p:cNvSpPr/>
            <p:nvPr/>
          </p:nvSpPr>
          <p:spPr>
            <a:xfrm>
              <a:off x="7146717" y="1124426"/>
              <a:ext cx="9525" cy="9525"/>
            </a:xfrm>
            <a:custGeom>
              <a:avLst/>
              <a:gdLst>
                <a:gd name="connsiteX0" fmla="*/ 10368 w 9525"/>
                <a:gd name="connsiteY0" fmla="*/ 7144 h 9525"/>
                <a:gd name="connsiteX1" fmla="*/ 10368 w 9525"/>
                <a:gd name="connsiteY1" fmla="*/ 7144 h 9525"/>
              </a:gdLst>
              <a:ahLst/>
              <a:cxnLst>
                <a:cxn ang="0">
                  <a:pos x="connsiteX0" y="connsiteY0"/>
                </a:cxn>
                <a:cxn ang="0">
                  <a:pos x="connsiteX1" y="connsiteY1"/>
                </a:cxn>
              </a:cxnLst>
              <a:rect l="l" t="t" r="r" b="b"/>
              <a:pathLst>
                <a:path w="9525" h="9525">
                  <a:moveTo>
                    <a:pt x="10368" y="7144"/>
                  </a:moveTo>
                  <a:cubicBezTo>
                    <a:pt x="6558" y="10001"/>
                    <a:pt x="5606" y="10954"/>
                    <a:pt x="10368" y="7144"/>
                  </a:cubicBezTo>
                  <a:close/>
                </a:path>
              </a:pathLst>
            </a:custGeom>
            <a:grpFill/>
            <a:ln w="9525" cap="flat">
              <a:noFill/>
              <a:prstDash val="solid"/>
              <a:miter/>
            </a:ln>
          </p:spPr>
          <p:txBody>
            <a:bodyPr rtlCol="0" anchor="ctr"/>
            <a:lstStyle/>
            <a:p>
              <a:endParaRPr lang="en-US"/>
            </a:p>
          </p:txBody>
        </p:sp>
        <p:sp>
          <p:nvSpPr>
            <p:cNvPr id="3630" name="Freeform: Shape 3629">
              <a:extLst>
                <a:ext uri="{FF2B5EF4-FFF2-40B4-BE49-F238E27FC236}">
                  <a16:creationId xmlns:a16="http://schemas.microsoft.com/office/drawing/2014/main" xmlns="" id="{61C26F55-3757-4AF0-B342-1D0A5DC4F4A3}"/>
                </a:ext>
              </a:extLst>
            </p:cNvPr>
            <p:cNvSpPr/>
            <p:nvPr/>
          </p:nvSpPr>
          <p:spPr>
            <a:xfrm>
              <a:off x="7036594" y="102631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7144"/>
                  </a:lnTo>
                  <a:cubicBezTo>
                    <a:pt x="8096" y="8096"/>
                    <a:pt x="8096" y="7144"/>
                    <a:pt x="9049" y="7144"/>
                  </a:cubicBezTo>
                  <a:close/>
                </a:path>
              </a:pathLst>
            </a:custGeom>
            <a:grpFill/>
            <a:ln w="9525" cap="flat">
              <a:noFill/>
              <a:prstDash val="solid"/>
              <a:miter/>
            </a:ln>
          </p:spPr>
          <p:txBody>
            <a:bodyPr rtlCol="0" anchor="ctr"/>
            <a:lstStyle/>
            <a:p>
              <a:endParaRPr lang="en-US"/>
            </a:p>
          </p:txBody>
        </p:sp>
        <p:sp>
          <p:nvSpPr>
            <p:cNvPr id="3631" name="Freeform: Shape 3630">
              <a:extLst>
                <a:ext uri="{FF2B5EF4-FFF2-40B4-BE49-F238E27FC236}">
                  <a16:creationId xmlns:a16="http://schemas.microsoft.com/office/drawing/2014/main" xmlns="" id="{CA0A40E8-72FD-403C-923C-C8111B30C801}"/>
                </a:ext>
              </a:extLst>
            </p:cNvPr>
            <p:cNvSpPr/>
            <p:nvPr/>
          </p:nvSpPr>
          <p:spPr>
            <a:xfrm>
              <a:off x="7021354" y="976980"/>
              <a:ext cx="57150" cy="57150"/>
            </a:xfrm>
            <a:custGeom>
              <a:avLst/>
              <a:gdLst>
                <a:gd name="connsiteX0" fmla="*/ 50006 w 57150"/>
                <a:gd name="connsiteY0" fmla="*/ 49814 h 57150"/>
                <a:gd name="connsiteX1" fmla="*/ 7144 w 57150"/>
                <a:gd name="connsiteY1" fmla="*/ 53624 h 57150"/>
                <a:gd name="connsiteX2" fmla="*/ 20479 w 57150"/>
                <a:gd name="connsiteY2" fmla="*/ 53624 h 57150"/>
                <a:gd name="connsiteX3" fmla="*/ 33814 w 57150"/>
                <a:gd name="connsiteY3" fmla="*/ 15524 h 57150"/>
                <a:gd name="connsiteX4" fmla="*/ 50006 w 57150"/>
                <a:gd name="connsiteY4" fmla="*/ 4981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0006" y="49814"/>
                  </a:moveTo>
                  <a:cubicBezTo>
                    <a:pt x="16669" y="26002"/>
                    <a:pt x="56674" y="-34958"/>
                    <a:pt x="7144" y="53624"/>
                  </a:cubicBezTo>
                  <a:cubicBezTo>
                    <a:pt x="15716" y="46957"/>
                    <a:pt x="20479" y="46957"/>
                    <a:pt x="20479" y="53624"/>
                  </a:cubicBezTo>
                  <a:cubicBezTo>
                    <a:pt x="20479" y="53624"/>
                    <a:pt x="24289" y="-2573"/>
                    <a:pt x="33814" y="15524"/>
                  </a:cubicBezTo>
                  <a:cubicBezTo>
                    <a:pt x="14764" y="25049"/>
                    <a:pt x="25241" y="68864"/>
                    <a:pt x="50006" y="49814"/>
                  </a:cubicBezTo>
                  <a:close/>
                </a:path>
              </a:pathLst>
            </a:custGeom>
            <a:grpFill/>
            <a:ln w="9525" cap="flat">
              <a:noFill/>
              <a:prstDash val="solid"/>
              <a:miter/>
            </a:ln>
          </p:spPr>
          <p:txBody>
            <a:bodyPr rtlCol="0" anchor="ctr"/>
            <a:lstStyle/>
            <a:p>
              <a:endParaRPr lang="en-US"/>
            </a:p>
          </p:txBody>
        </p:sp>
        <p:sp>
          <p:nvSpPr>
            <p:cNvPr id="3632" name="Freeform: Shape 3631">
              <a:extLst>
                <a:ext uri="{FF2B5EF4-FFF2-40B4-BE49-F238E27FC236}">
                  <a16:creationId xmlns:a16="http://schemas.microsoft.com/office/drawing/2014/main" xmlns="" id="{B05D198A-B517-4A21-9D80-2C8A3AC8D420}"/>
                </a:ext>
              </a:extLst>
            </p:cNvPr>
            <p:cNvSpPr/>
            <p:nvPr/>
          </p:nvSpPr>
          <p:spPr>
            <a:xfrm>
              <a:off x="6977539" y="10225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633" name="Freeform: Shape 3632">
              <a:extLst>
                <a:ext uri="{FF2B5EF4-FFF2-40B4-BE49-F238E27FC236}">
                  <a16:creationId xmlns:a16="http://schemas.microsoft.com/office/drawing/2014/main" xmlns="" id="{BC304A81-DE2E-49B0-A5BC-D8ED80C91613}"/>
                </a:ext>
              </a:extLst>
            </p:cNvPr>
            <p:cNvSpPr/>
            <p:nvPr/>
          </p:nvSpPr>
          <p:spPr>
            <a:xfrm>
              <a:off x="6980396" y="1017266"/>
              <a:ext cx="9525" cy="19050"/>
            </a:xfrm>
            <a:custGeom>
              <a:avLst/>
              <a:gdLst>
                <a:gd name="connsiteX0" fmla="*/ 7144 w 9525"/>
                <a:gd name="connsiteY0" fmla="*/ 13339 h 19050"/>
                <a:gd name="connsiteX1" fmla="*/ 7144 w 9525"/>
                <a:gd name="connsiteY1" fmla="*/ 13339 h 19050"/>
              </a:gdLst>
              <a:ahLst/>
              <a:cxnLst>
                <a:cxn ang="0">
                  <a:pos x="connsiteX0" y="connsiteY0"/>
                </a:cxn>
                <a:cxn ang="0">
                  <a:pos x="connsiteX1" y="connsiteY1"/>
                </a:cxn>
              </a:cxnLst>
              <a:rect l="l" t="t" r="r" b="b"/>
              <a:pathLst>
                <a:path w="9525" h="19050">
                  <a:moveTo>
                    <a:pt x="7144" y="13339"/>
                  </a:moveTo>
                  <a:cubicBezTo>
                    <a:pt x="7144" y="956"/>
                    <a:pt x="7144" y="10481"/>
                    <a:pt x="7144" y="13339"/>
                  </a:cubicBezTo>
                  <a:close/>
                </a:path>
              </a:pathLst>
            </a:custGeom>
            <a:grpFill/>
            <a:ln w="9525" cap="flat">
              <a:noFill/>
              <a:prstDash val="solid"/>
              <a:miter/>
            </a:ln>
          </p:spPr>
          <p:txBody>
            <a:bodyPr rtlCol="0" anchor="ctr"/>
            <a:lstStyle/>
            <a:p>
              <a:endParaRPr lang="en-US"/>
            </a:p>
          </p:txBody>
        </p:sp>
        <p:sp>
          <p:nvSpPr>
            <p:cNvPr id="3634" name="Freeform: Shape 3633">
              <a:extLst>
                <a:ext uri="{FF2B5EF4-FFF2-40B4-BE49-F238E27FC236}">
                  <a16:creationId xmlns:a16="http://schemas.microsoft.com/office/drawing/2014/main" xmlns="" id="{3EA3BCB9-5444-41A6-A5B8-F2C633042CF1}"/>
                </a:ext>
              </a:extLst>
            </p:cNvPr>
            <p:cNvSpPr/>
            <p:nvPr/>
          </p:nvSpPr>
          <p:spPr>
            <a:xfrm>
              <a:off x="6986069" y="984408"/>
              <a:ext cx="19050" cy="19050"/>
            </a:xfrm>
            <a:custGeom>
              <a:avLst/>
              <a:gdLst>
                <a:gd name="connsiteX0" fmla="*/ 11948 w 19050"/>
                <a:gd name="connsiteY0" fmla="*/ 7144 h 19050"/>
                <a:gd name="connsiteX1" fmla="*/ 11948 w 19050"/>
                <a:gd name="connsiteY1" fmla="*/ 7144 h 19050"/>
              </a:gdLst>
              <a:ahLst/>
              <a:cxnLst>
                <a:cxn ang="0">
                  <a:pos x="connsiteX0" y="connsiteY0"/>
                </a:cxn>
                <a:cxn ang="0">
                  <a:pos x="connsiteX1" y="connsiteY1"/>
                </a:cxn>
              </a:cxnLst>
              <a:rect l="l" t="t" r="r" b="b"/>
              <a:pathLst>
                <a:path w="19050" h="19050">
                  <a:moveTo>
                    <a:pt x="11948" y="7144"/>
                  </a:moveTo>
                  <a:cubicBezTo>
                    <a:pt x="8138" y="9049"/>
                    <a:pt x="3375" y="34766"/>
                    <a:pt x="11948" y="7144"/>
                  </a:cubicBezTo>
                  <a:close/>
                </a:path>
              </a:pathLst>
            </a:custGeom>
            <a:grpFill/>
            <a:ln w="9525" cap="flat">
              <a:noFill/>
              <a:prstDash val="solid"/>
              <a:miter/>
            </a:ln>
          </p:spPr>
          <p:txBody>
            <a:bodyPr rtlCol="0" anchor="ctr"/>
            <a:lstStyle/>
            <a:p>
              <a:endParaRPr lang="en-US"/>
            </a:p>
          </p:txBody>
        </p:sp>
        <p:sp>
          <p:nvSpPr>
            <p:cNvPr id="3635" name="Freeform: Shape 3634">
              <a:extLst>
                <a:ext uri="{FF2B5EF4-FFF2-40B4-BE49-F238E27FC236}">
                  <a16:creationId xmlns:a16="http://schemas.microsoft.com/office/drawing/2014/main" xmlns="" id="{72588AF0-5D72-4031-A9DA-0046566A7E74}"/>
                </a:ext>
              </a:extLst>
            </p:cNvPr>
            <p:cNvSpPr/>
            <p:nvPr/>
          </p:nvSpPr>
          <p:spPr>
            <a:xfrm>
              <a:off x="7013734" y="9891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001"/>
                    <a:pt x="8096" y="12859"/>
                    <a:pt x="7144" y="7144"/>
                  </a:cubicBezTo>
                  <a:close/>
                </a:path>
              </a:pathLst>
            </a:custGeom>
            <a:grpFill/>
            <a:ln w="9525" cap="flat">
              <a:noFill/>
              <a:prstDash val="solid"/>
              <a:miter/>
            </a:ln>
          </p:spPr>
          <p:txBody>
            <a:bodyPr rtlCol="0" anchor="ctr"/>
            <a:lstStyle/>
            <a:p>
              <a:endParaRPr lang="en-US"/>
            </a:p>
          </p:txBody>
        </p:sp>
        <p:sp>
          <p:nvSpPr>
            <p:cNvPr id="3636" name="Freeform: Shape 3635">
              <a:extLst>
                <a:ext uri="{FF2B5EF4-FFF2-40B4-BE49-F238E27FC236}">
                  <a16:creationId xmlns:a16="http://schemas.microsoft.com/office/drawing/2014/main" xmlns="" id="{94159CCD-C6B5-4252-97B3-1C40545DF983}"/>
                </a:ext>
              </a:extLst>
            </p:cNvPr>
            <p:cNvSpPr/>
            <p:nvPr/>
          </p:nvSpPr>
          <p:spPr>
            <a:xfrm>
              <a:off x="7010241" y="1019651"/>
              <a:ext cx="9525" cy="9525"/>
            </a:xfrm>
            <a:custGeom>
              <a:avLst/>
              <a:gdLst>
                <a:gd name="connsiteX0" fmla="*/ 9684 w 9525"/>
                <a:gd name="connsiteY0" fmla="*/ 7144 h 9525"/>
                <a:gd name="connsiteX1" fmla="*/ 9684 w 9525"/>
                <a:gd name="connsiteY1" fmla="*/ 7144 h 9525"/>
              </a:gdLst>
              <a:ahLst/>
              <a:cxnLst>
                <a:cxn ang="0">
                  <a:pos x="connsiteX0" y="connsiteY0"/>
                </a:cxn>
                <a:cxn ang="0">
                  <a:pos x="connsiteX1" y="connsiteY1"/>
                </a:cxn>
              </a:cxnLst>
              <a:rect l="l" t="t" r="r" b="b"/>
              <a:pathLst>
                <a:path w="9525" h="9525">
                  <a:moveTo>
                    <a:pt x="9684" y="7144"/>
                  </a:moveTo>
                  <a:cubicBezTo>
                    <a:pt x="9684" y="7144"/>
                    <a:pt x="3969" y="14764"/>
                    <a:pt x="9684" y="7144"/>
                  </a:cubicBezTo>
                  <a:close/>
                </a:path>
              </a:pathLst>
            </a:custGeom>
            <a:grpFill/>
            <a:ln w="9525" cap="flat">
              <a:noFill/>
              <a:prstDash val="solid"/>
              <a:miter/>
            </a:ln>
          </p:spPr>
          <p:txBody>
            <a:bodyPr rtlCol="0" anchor="ctr"/>
            <a:lstStyle/>
            <a:p>
              <a:endParaRPr lang="en-US"/>
            </a:p>
          </p:txBody>
        </p:sp>
        <p:sp>
          <p:nvSpPr>
            <p:cNvPr id="3637" name="Freeform: Shape 3636">
              <a:extLst>
                <a:ext uri="{FF2B5EF4-FFF2-40B4-BE49-F238E27FC236}">
                  <a16:creationId xmlns:a16="http://schemas.microsoft.com/office/drawing/2014/main" xmlns="" id="{0FD88E75-8ED8-4ADD-BF6F-CC0B4CAAFC74}"/>
                </a:ext>
              </a:extLst>
            </p:cNvPr>
            <p:cNvSpPr/>
            <p:nvPr/>
          </p:nvSpPr>
          <p:spPr>
            <a:xfrm>
              <a:off x="7002304" y="988218"/>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7144"/>
                    <a:pt x="8096" y="7144"/>
                    <a:pt x="7144" y="7144"/>
                  </a:cubicBezTo>
                  <a:lnTo>
                    <a:pt x="10001" y="8096"/>
                  </a:lnTo>
                  <a:close/>
                </a:path>
              </a:pathLst>
            </a:custGeom>
            <a:grpFill/>
            <a:ln w="9525" cap="flat">
              <a:noFill/>
              <a:prstDash val="solid"/>
              <a:miter/>
            </a:ln>
          </p:spPr>
          <p:txBody>
            <a:bodyPr rtlCol="0" anchor="ctr"/>
            <a:lstStyle/>
            <a:p>
              <a:endParaRPr lang="en-US"/>
            </a:p>
          </p:txBody>
        </p:sp>
        <p:sp>
          <p:nvSpPr>
            <p:cNvPr id="3638" name="Freeform: Shape 3637">
              <a:extLst>
                <a:ext uri="{FF2B5EF4-FFF2-40B4-BE49-F238E27FC236}">
                  <a16:creationId xmlns:a16="http://schemas.microsoft.com/office/drawing/2014/main" xmlns="" id="{29467D5F-68DF-48F8-938D-238275D0E4B3}"/>
                </a:ext>
              </a:extLst>
            </p:cNvPr>
            <p:cNvSpPr/>
            <p:nvPr/>
          </p:nvSpPr>
          <p:spPr>
            <a:xfrm>
              <a:off x="7005253" y="1017005"/>
              <a:ext cx="9525" cy="9525"/>
            </a:xfrm>
            <a:custGeom>
              <a:avLst/>
              <a:gdLst>
                <a:gd name="connsiteX0" fmla="*/ 9909 w 9525"/>
                <a:gd name="connsiteY0" fmla="*/ 8837 h 9525"/>
                <a:gd name="connsiteX1" fmla="*/ 9909 w 9525"/>
                <a:gd name="connsiteY1" fmla="*/ 8837 h 9525"/>
              </a:gdLst>
              <a:ahLst/>
              <a:cxnLst>
                <a:cxn ang="0">
                  <a:pos x="connsiteX0" y="connsiteY0"/>
                </a:cxn>
                <a:cxn ang="0">
                  <a:pos x="connsiteX1" y="connsiteY1"/>
                </a:cxn>
              </a:cxnLst>
              <a:rect l="l" t="t" r="r" b="b"/>
              <a:pathLst>
                <a:path w="9525" h="9525">
                  <a:moveTo>
                    <a:pt x="9909" y="8837"/>
                  </a:moveTo>
                  <a:cubicBezTo>
                    <a:pt x="8956" y="8837"/>
                    <a:pt x="4194" y="5027"/>
                    <a:pt x="9909" y="8837"/>
                  </a:cubicBezTo>
                  <a:close/>
                </a:path>
              </a:pathLst>
            </a:custGeom>
            <a:grpFill/>
            <a:ln w="9525" cap="flat">
              <a:noFill/>
              <a:prstDash val="solid"/>
              <a:miter/>
            </a:ln>
          </p:spPr>
          <p:txBody>
            <a:bodyPr rtlCol="0" anchor="ctr"/>
            <a:lstStyle/>
            <a:p>
              <a:endParaRPr lang="en-US"/>
            </a:p>
          </p:txBody>
        </p:sp>
        <p:sp>
          <p:nvSpPr>
            <p:cNvPr id="3639" name="Freeform: Shape 3638">
              <a:extLst>
                <a:ext uri="{FF2B5EF4-FFF2-40B4-BE49-F238E27FC236}">
                  <a16:creationId xmlns:a16="http://schemas.microsoft.com/office/drawing/2014/main" xmlns="" id="{0FDDE744-B2A5-405D-8A36-96C2FBE4FC2C}"/>
                </a:ext>
              </a:extLst>
            </p:cNvPr>
            <p:cNvSpPr/>
            <p:nvPr/>
          </p:nvSpPr>
          <p:spPr>
            <a:xfrm>
              <a:off x="7008532" y="978375"/>
              <a:ext cx="9525" cy="47625"/>
            </a:xfrm>
            <a:custGeom>
              <a:avLst/>
              <a:gdLst>
                <a:gd name="connsiteX0" fmla="*/ 9488 w 9525"/>
                <a:gd name="connsiteY0" fmla="*/ 48420 h 47625"/>
                <a:gd name="connsiteX1" fmla="*/ 9488 w 9525"/>
                <a:gd name="connsiteY1" fmla="*/ 48420 h 47625"/>
              </a:gdLst>
              <a:ahLst/>
              <a:cxnLst>
                <a:cxn ang="0">
                  <a:pos x="connsiteX0" y="connsiteY0"/>
                </a:cxn>
                <a:cxn ang="0">
                  <a:pos x="connsiteX1" y="connsiteY1"/>
                </a:cxn>
              </a:cxnLst>
              <a:rect l="l" t="t" r="r" b="b"/>
              <a:pathLst>
                <a:path w="9525" h="47625">
                  <a:moveTo>
                    <a:pt x="9488" y="48420"/>
                  </a:moveTo>
                  <a:cubicBezTo>
                    <a:pt x="4726" y="-43973"/>
                    <a:pt x="8536" y="47467"/>
                    <a:pt x="9488" y="48420"/>
                  </a:cubicBezTo>
                  <a:close/>
                </a:path>
              </a:pathLst>
            </a:custGeom>
            <a:grpFill/>
            <a:ln w="9525" cap="flat">
              <a:noFill/>
              <a:prstDash val="solid"/>
              <a:miter/>
            </a:ln>
          </p:spPr>
          <p:txBody>
            <a:bodyPr rtlCol="0" anchor="ctr"/>
            <a:lstStyle/>
            <a:p>
              <a:endParaRPr lang="en-US"/>
            </a:p>
          </p:txBody>
        </p:sp>
        <p:sp>
          <p:nvSpPr>
            <p:cNvPr id="3640" name="Freeform: Shape 3639">
              <a:extLst>
                <a:ext uri="{FF2B5EF4-FFF2-40B4-BE49-F238E27FC236}">
                  <a16:creationId xmlns:a16="http://schemas.microsoft.com/office/drawing/2014/main" xmlns="" id="{93ECAB9A-569A-4E5B-9D6E-8DB794DE4719}"/>
                </a:ext>
              </a:extLst>
            </p:cNvPr>
            <p:cNvSpPr/>
            <p:nvPr/>
          </p:nvSpPr>
          <p:spPr>
            <a:xfrm>
              <a:off x="7122411" y="1121568"/>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4194" y="13811"/>
                    <a:pt x="8957" y="8096"/>
                    <a:pt x="9909" y="7144"/>
                  </a:cubicBezTo>
                  <a:close/>
                </a:path>
              </a:pathLst>
            </a:custGeom>
            <a:grpFill/>
            <a:ln w="9525" cap="flat">
              <a:noFill/>
              <a:prstDash val="solid"/>
              <a:miter/>
            </a:ln>
          </p:spPr>
          <p:txBody>
            <a:bodyPr rtlCol="0" anchor="ctr"/>
            <a:lstStyle/>
            <a:p>
              <a:endParaRPr lang="en-US"/>
            </a:p>
          </p:txBody>
        </p:sp>
        <p:sp>
          <p:nvSpPr>
            <p:cNvPr id="3641" name="Freeform: Shape 3640">
              <a:extLst>
                <a:ext uri="{FF2B5EF4-FFF2-40B4-BE49-F238E27FC236}">
                  <a16:creationId xmlns:a16="http://schemas.microsoft.com/office/drawing/2014/main" xmlns="" id="{66E7EE96-E5FA-4944-97B9-C5D7EE341362}"/>
                </a:ext>
              </a:extLst>
            </p:cNvPr>
            <p:cNvSpPr/>
            <p:nvPr/>
          </p:nvSpPr>
          <p:spPr>
            <a:xfrm>
              <a:off x="7105174" y="1119663"/>
              <a:ext cx="9525" cy="9525"/>
            </a:xfrm>
            <a:custGeom>
              <a:avLst/>
              <a:gdLst>
                <a:gd name="connsiteX0" fmla="*/ 9049 w 9525"/>
                <a:gd name="connsiteY0" fmla="*/ 7144 h 9525"/>
                <a:gd name="connsiteX1" fmla="*/ 7144 w 9525"/>
                <a:gd name="connsiteY1" fmla="*/ 10001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8096"/>
                    <a:pt x="8096" y="9049"/>
                    <a:pt x="7144" y="10001"/>
                  </a:cubicBezTo>
                  <a:cubicBezTo>
                    <a:pt x="8096" y="9049"/>
                    <a:pt x="8096" y="8096"/>
                    <a:pt x="9049" y="7144"/>
                  </a:cubicBezTo>
                  <a:close/>
                </a:path>
              </a:pathLst>
            </a:custGeom>
            <a:grpFill/>
            <a:ln w="9525" cap="flat">
              <a:noFill/>
              <a:prstDash val="solid"/>
              <a:miter/>
            </a:ln>
          </p:spPr>
          <p:txBody>
            <a:bodyPr rtlCol="0" anchor="ctr"/>
            <a:lstStyle/>
            <a:p>
              <a:endParaRPr lang="en-US"/>
            </a:p>
          </p:txBody>
        </p:sp>
        <p:sp>
          <p:nvSpPr>
            <p:cNvPr id="3642" name="Freeform: Shape 3641">
              <a:extLst>
                <a:ext uri="{FF2B5EF4-FFF2-40B4-BE49-F238E27FC236}">
                  <a16:creationId xmlns:a16="http://schemas.microsoft.com/office/drawing/2014/main" xmlns="" id="{D7BB2885-2743-4E00-9909-2197B328FE08}"/>
                </a:ext>
              </a:extLst>
            </p:cNvPr>
            <p:cNvSpPr/>
            <p:nvPr/>
          </p:nvSpPr>
          <p:spPr>
            <a:xfrm>
              <a:off x="7089099" y="1121568"/>
              <a:ext cx="28575" cy="38100"/>
            </a:xfrm>
            <a:custGeom>
              <a:avLst/>
              <a:gdLst>
                <a:gd name="connsiteX0" fmla="*/ 14645 w 28575"/>
                <a:gd name="connsiteY0" fmla="*/ 34766 h 38100"/>
                <a:gd name="connsiteX1" fmla="*/ 23218 w 28575"/>
                <a:gd name="connsiteY1" fmla="*/ 7144 h 38100"/>
                <a:gd name="connsiteX2" fmla="*/ 14645 w 28575"/>
                <a:gd name="connsiteY2" fmla="*/ 34766 h 38100"/>
              </a:gdLst>
              <a:ahLst/>
              <a:cxnLst>
                <a:cxn ang="0">
                  <a:pos x="connsiteX0" y="connsiteY0"/>
                </a:cxn>
                <a:cxn ang="0">
                  <a:pos x="connsiteX1" y="connsiteY1"/>
                </a:cxn>
                <a:cxn ang="0">
                  <a:pos x="connsiteX2" y="connsiteY2"/>
                </a:cxn>
              </a:cxnLst>
              <a:rect l="l" t="t" r="r" b="b"/>
              <a:pathLst>
                <a:path w="28575" h="38100">
                  <a:moveTo>
                    <a:pt x="14645" y="34766"/>
                  </a:moveTo>
                  <a:cubicBezTo>
                    <a:pt x="9883" y="30004"/>
                    <a:pt x="17503" y="17621"/>
                    <a:pt x="23218" y="7144"/>
                  </a:cubicBezTo>
                  <a:cubicBezTo>
                    <a:pt x="-6309" y="29051"/>
                    <a:pt x="13693" y="25241"/>
                    <a:pt x="14645" y="34766"/>
                  </a:cubicBezTo>
                  <a:close/>
                </a:path>
              </a:pathLst>
            </a:custGeom>
            <a:grpFill/>
            <a:ln w="9525" cap="flat">
              <a:noFill/>
              <a:prstDash val="solid"/>
              <a:miter/>
            </a:ln>
          </p:spPr>
          <p:txBody>
            <a:bodyPr rtlCol="0" anchor="ctr"/>
            <a:lstStyle/>
            <a:p>
              <a:endParaRPr lang="en-US"/>
            </a:p>
          </p:txBody>
        </p:sp>
        <p:sp>
          <p:nvSpPr>
            <p:cNvPr id="3643" name="Freeform: Shape 3642">
              <a:extLst>
                <a:ext uri="{FF2B5EF4-FFF2-40B4-BE49-F238E27FC236}">
                  <a16:creationId xmlns:a16="http://schemas.microsoft.com/office/drawing/2014/main" xmlns="" id="{4F2987E7-4F9F-4A9B-AA1E-D50376161A05}"/>
                </a:ext>
              </a:extLst>
            </p:cNvPr>
            <p:cNvSpPr/>
            <p:nvPr/>
          </p:nvSpPr>
          <p:spPr>
            <a:xfrm>
              <a:off x="7103269" y="1156103"/>
              <a:ext cx="9525" cy="9525"/>
            </a:xfrm>
            <a:custGeom>
              <a:avLst/>
              <a:gdLst>
                <a:gd name="connsiteX0" fmla="*/ 7144 w 9525"/>
                <a:gd name="connsiteY0" fmla="*/ 9756 h 9525"/>
                <a:gd name="connsiteX1" fmla="*/ 10001 w 9525"/>
                <a:gd name="connsiteY1" fmla="*/ 8804 h 9525"/>
                <a:gd name="connsiteX2" fmla="*/ 7144 w 9525"/>
                <a:gd name="connsiteY2" fmla="*/ 9756 h 9525"/>
              </a:gdLst>
              <a:ahLst/>
              <a:cxnLst>
                <a:cxn ang="0">
                  <a:pos x="connsiteX0" y="connsiteY0"/>
                </a:cxn>
                <a:cxn ang="0">
                  <a:pos x="connsiteX1" y="connsiteY1"/>
                </a:cxn>
                <a:cxn ang="0">
                  <a:pos x="connsiteX2" y="connsiteY2"/>
                </a:cxn>
              </a:cxnLst>
              <a:rect l="l" t="t" r="r" b="b"/>
              <a:pathLst>
                <a:path w="9525" h="9525">
                  <a:moveTo>
                    <a:pt x="7144" y="9756"/>
                  </a:moveTo>
                  <a:cubicBezTo>
                    <a:pt x="9049" y="9756"/>
                    <a:pt x="9049" y="9756"/>
                    <a:pt x="10001" y="8804"/>
                  </a:cubicBezTo>
                  <a:cubicBezTo>
                    <a:pt x="10001" y="4994"/>
                    <a:pt x="9049" y="8804"/>
                    <a:pt x="7144" y="9756"/>
                  </a:cubicBezTo>
                  <a:close/>
                </a:path>
              </a:pathLst>
            </a:custGeom>
            <a:grpFill/>
            <a:ln w="9525" cap="flat">
              <a:noFill/>
              <a:prstDash val="solid"/>
              <a:miter/>
            </a:ln>
          </p:spPr>
          <p:txBody>
            <a:bodyPr rtlCol="0" anchor="ctr"/>
            <a:lstStyle/>
            <a:p>
              <a:endParaRPr lang="en-US"/>
            </a:p>
          </p:txBody>
        </p:sp>
        <p:sp>
          <p:nvSpPr>
            <p:cNvPr id="3644" name="Freeform: Shape 3643">
              <a:extLst>
                <a:ext uri="{FF2B5EF4-FFF2-40B4-BE49-F238E27FC236}">
                  <a16:creationId xmlns:a16="http://schemas.microsoft.com/office/drawing/2014/main" xmlns="" id="{8F0EDC5C-237E-43AE-AA83-A67C5A8FA47F}"/>
                </a:ext>
              </a:extLst>
            </p:cNvPr>
            <p:cNvSpPr/>
            <p:nvPr/>
          </p:nvSpPr>
          <p:spPr>
            <a:xfrm>
              <a:off x="7057830" y="1089183"/>
              <a:ext cx="9525" cy="19050"/>
            </a:xfrm>
            <a:custGeom>
              <a:avLst/>
              <a:gdLst>
                <a:gd name="connsiteX0" fmla="*/ 7814 w 9525"/>
                <a:gd name="connsiteY0" fmla="*/ 7144 h 19050"/>
                <a:gd name="connsiteX1" fmla="*/ 7814 w 9525"/>
                <a:gd name="connsiteY1" fmla="*/ 7144 h 19050"/>
              </a:gdLst>
              <a:ahLst/>
              <a:cxnLst>
                <a:cxn ang="0">
                  <a:pos x="connsiteX0" y="connsiteY0"/>
                </a:cxn>
                <a:cxn ang="0">
                  <a:pos x="connsiteX1" y="connsiteY1"/>
                </a:cxn>
              </a:cxnLst>
              <a:rect l="l" t="t" r="r" b="b"/>
              <a:pathLst>
                <a:path w="9525" h="19050">
                  <a:moveTo>
                    <a:pt x="7814" y="7144"/>
                  </a:moveTo>
                  <a:cubicBezTo>
                    <a:pt x="5910" y="17621"/>
                    <a:pt x="8767" y="10954"/>
                    <a:pt x="7814" y="7144"/>
                  </a:cubicBezTo>
                  <a:close/>
                </a:path>
              </a:pathLst>
            </a:custGeom>
            <a:grpFill/>
            <a:ln w="9525" cap="flat">
              <a:noFill/>
              <a:prstDash val="solid"/>
              <a:miter/>
            </a:ln>
          </p:spPr>
          <p:txBody>
            <a:bodyPr rtlCol="0" anchor="ctr"/>
            <a:lstStyle/>
            <a:p>
              <a:endParaRPr lang="en-US"/>
            </a:p>
          </p:txBody>
        </p:sp>
        <p:sp>
          <p:nvSpPr>
            <p:cNvPr id="3645" name="Freeform: Shape 3644">
              <a:extLst>
                <a:ext uri="{FF2B5EF4-FFF2-40B4-BE49-F238E27FC236}">
                  <a16:creationId xmlns:a16="http://schemas.microsoft.com/office/drawing/2014/main" xmlns="" id="{5BD1861D-097C-46BA-A03B-88C01FC3E9D3}"/>
                </a:ext>
              </a:extLst>
            </p:cNvPr>
            <p:cNvSpPr/>
            <p:nvPr/>
          </p:nvSpPr>
          <p:spPr>
            <a:xfrm>
              <a:off x="7060406" y="1092041"/>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8096"/>
                  </a:lnTo>
                  <a:cubicBezTo>
                    <a:pt x="7144" y="8096"/>
                    <a:pt x="8096" y="8096"/>
                    <a:pt x="9049" y="7144"/>
                  </a:cubicBezTo>
                  <a:close/>
                </a:path>
              </a:pathLst>
            </a:custGeom>
            <a:grpFill/>
            <a:ln w="9525" cap="flat">
              <a:noFill/>
              <a:prstDash val="solid"/>
              <a:miter/>
            </a:ln>
          </p:spPr>
          <p:txBody>
            <a:bodyPr rtlCol="0" anchor="ctr"/>
            <a:lstStyle/>
            <a:p>
              <a:endParaRPr lang="en-US"/>
            </a:p>
          </p:txBody>
        </p:sp>
        <p:sp>
          <p:nvSpPr>
            <p:cNvPr id="3646" name="Freeform: Shape 3645">
              <a:extLst>
                <a:ext uri="{FF2B5EF4-FFF2-40B4-BE49-F238E27FC236}">
                  <a16:creationId xmlns:a16="http://schemas.microsoft.com/office/drawing/2014/main" xmlns="" id="{CA9B68C8-9DC0-44BD-BEC3-C9C0CD4D7F8C}"/>
                </a:ext>
              </a:extLst>
            </p:cNvPr>
            <p:cNvSpPr/>
            <p:nvPr/>
          </p:nvSpPr>
          <p:spPr>
            <a:xfrm>
              <a:off x="7057549" y="10882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3647" name="Freeform: Shape 3646">
              <a:extLst>
                <a:ext uri="{FF2B5EF4-FFF2-40B4-BE49-F238E27FC236}">
                  <a16:creationId xmlns:a16="http://schemas.microsoft.com/office/drawing/2014/main" xmlns="" id="{5A11D93B-6720-4387-AB5A-832933C46724}"/>
                </a:ext>
              </a:extLst>
            </p:cNvPr>
            <p:cNvSpPr/>
            <p:nvPr/>
          </p:nvSpPr>
          <p:spPr>
            <a:xfrm>
              <a:off x="6993731" y="984739"/>
              <a:ext cx="9525" cy="9525"/>
            </a:xfrm>
            <a:custGeom>
              <a:avLst/>
              <a:gdLst>
                <a:gd name="connsiteX0" fmla="*/ 10001 w 9525"/>
                <a:gd name="connsiteY0" fmla="*/ 8718 h 9525"/>
                <a:gd name="connsiteX1" fmla="*/ 7144 w 9525"/>
                <a:gd name="connsiteY1" fmla="*/ 7766 h 9525"/>
                <a:gd name="connsiteX2" fmla="*/ 10001 w 9525"/>
                <a:gd name="connsiteY2" fmla="*/ 8718 h 9525"/>
              </a:gdLst>
              <a:ahLst/>
              <a:cxnLst>
                <a:cxn ang="0">
                  <a:pos x="connsiteX0" y="connsiteY0"/>
                </a:cxn>
                <a:cxn ang="0">
                  <a:pos x="connsiteX1" y="connsiteY1"/>
                </a:cxn>
                <a:cxn ang="0">
                  <a:pos x="connsiteX2" y="connsiteY2"/>
                </a:cxn>
              </a:cxnLst>
              <a:rect l="l" t="t" r="r" b="b"/>
              <a:pathLst>
                <a:path w="9525" h="9525">
                  <a:moveTo>
                    <a:pt x="10001" y="8718"/>
                  </a:moveTo>
                  <a:cubicBezTo>
                    <a:pt x="10001" y="5861"/>
                    <a:pt x="8096" y="7766"/>
                    <a:pt x="7144" y="7766"/>
                  </a:cubicBezTo>
                  <a:cubicBezTo>
                    <a:pt x="8096" y="7766"/>
                    <a:pt x="9049" y="8718"/>
                    <a:pt x="10001" y="8718"/>
                  </a:cubicBezTo>
                  <a:close/>
                </a:path>
              </a:pathLst>
            </a:custGeom>
            <a:grpFill/>
            <a:ln w="9525" cap="flat">
              <a:noFill/>
              <a:prstDash val="solid"/>
              <a:miter/>
            </a:ln>
          </p:spPr>
          <p:txBody>
            <a:bodyPr rtlCol="0" anchor="ctr"/>
            <a:lstStyle/>
            <a:p>
              <a:endParaRPr lang="en-US"/>
            </a:p>
          </p:txBody>
        </p:sp>
        <p:sp>
          <p:nvSpPr>
            <p:cNvPr id="3648" name="Freeform: Shape 3647">
              <a:extLst>
                <a:ext uri="{FF2B5EF4-FFF2-40B4-BE49-F238E27FC236}">
                  <a16:creationId xmlns:a16="http://schemas.microsoft.com/office/drawing/2014/main" xmlns="" id="{7B77AA15-ACC0-42D5-A223-F5361B29D746}"/>
                </a:ext>
              </a:extLst>
            </p:cNvPr>
            <p:cNvSpPr/>
            <p:nvPr/>
          </p:nvSpPr>
          <p:spPr>
            <a:xfrm>
              <a:off x="6928009" y="1012031"/>
              <a:ext cx="9525" cy="9525"/>
            </a:xfrm>
            <a:custGeom>
              <a:avLst/>
              <a:gdLst>
                <a:gd name="connsiteX0" fmla="*/ 8096 w 9525"/>
                <a:gd name="connsiteY0" fmla="*/ 10001 h 9525"/>
                <a:gd name="connsiteX1" fmla="*/ 7144 w 9525"/>
                <a:gd name="connsiteY1" fmla="*/ 7144 h 9525"/>
                <a:gd name="connsiteX2" fmla="*/ 8096 w 9525"/>
                <a:gd name="connsiteY2" fmla="*/ 10001 h 9525"/>
              </a:gdLst>
              <a:ahLst/>
              <a:cxnLst>
                <a:cxn ang="0">
                  <a:pos x="connsiteX0" y="connsiteY0"/>
                </a:cxn>
                <a:cxn ang="0">
                  <a:pos x="connsiteX1" y="connsiteY1"/>
                </a:cxn>
                <a:cxn ang="0">
                  <a:pos x="connsiteX2" y="connsiteY2"/>
                </a:cxn>
              </a:cxnLst>
              <a:rect l="l" t="t" r="r" b="b"/>
              <a:pathLst>
                <a:path w="9525" h="9525">
                  <a:moveTo>
                    <a:pt x="8096" y="10001"/>
                  </a:moveTo>
                  <a:lnTo>
                    <a:pt x="7144" y="7144"/>
                  </a:lnTo>
                  <a:cubicBezTo>
                    <a:pt x="7144" y="9049"/>
                    <a:pt x="7144" y="10001"/>
                    <a:pt x="8096" y="10001"/>
                  </a:cubicBezTo>
                  <a:close/>
                </a:path>
              </a:pathLst>
            </a:custGeom>
            <a:grpFill/>
            <a:ln w="9525" cap="flat">
              <a:noFill/>
              <a:prstDash val="solid"/>
              <a:miter/>
            </a:ln>
          </p:spPr>
          <p:txBody>
            <a:bodyPr rtlCol="0" anchor="ctr"/>
            <a:lstStyle/>
            <a:p>
              <a:endParaRPr lang="en-US"/>
            </a:p>
          </p:txBody>
        </p:sp>
        <p:sp>
          <p:nvSpPr>
            <p:cNvPr id="3649" name="Freeform: Shape 3648">
              <a:extLst>
                <a:ext uri="{FF2B5EF4-FFF2-40B4-BE49-F238E27FC236}">
                  <a16:creationId xmlns:a16="http://schemas.microsoft.com/office/drawing/2014/main" xmlns="" id="{65B10048-CC7C-4A66-A452-0BF971A9BE0F}"/>
                </a:ext>
              </a:extLst>
            </p:cNvPr>
            <p:cNvSpPr/>
            <p:nvPr/>
          </p:nvSpPr>
          <p:spPr>
            <a:xfrm>
              <a:off x="6886099" y="107965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8096"/>
                  </a:cubicBezTo>
                  <a:cubicBezTo>
                    <a:pt x="7144" y="8096"/>
                    <a:pt x="8096" y="8096"/>
                    <a:pt x="8096" y="7144"/>
                  </a:cubicBezTo>
                  <a:close/>
                </a:path>
              </a:pathLst>
            </a:custGeom>
            <a:grpFill/>
            <a:ln w="9525" cap="flat">
              <a:noFill/>
              <a:prstDash val="solid"/>
              <a:miter/>
            </a:ln>
          </p:spPr>
          <p:txBody>
            <a:bodyPr rtlCol="0" anchor="ctr"/>
            <a:lstStyle/>
            <a:p>
              <a:endParaRPr lang="en-US"/>
            </a:p>
          </p:txBody>
        </p:sp>
        <p:sp>
          <p:nvSpPr>
            <p:cNvPr id="3650" name="Freeform: Shape 3649">
              <a:extLst>
                <a:ext uri="{FF2B5EF4-FFF2-40B4-BE49-F238E27FC236}">
                  <a16:creationId xmlns:a16="http://schemas.microsoft.com/office/drawing/2014/main" xmlns="" id="{05C06E29-6490-4580-A964-895A5E04E2AF}"/>
                </a:ext>
              </a:extLst>
            </p:cNvPr>
            <p:cNvSpPr/>
            <p:nvPr/>
          </p:nvSpPr>
          <p:spPr>
            <a:xfrm>
              <a:off x="6882490" y="1080611"/>
              <a:ext cx="9525" cy="9525"/>
            </a:xfrm>
            <a:custGeom>
              <a:avLst/>
              <a:gdLst>
                <a:gd name="connsiteX0" fmla="*/ 10752 w 9525"/>
                <a:gd name="connsiteY0" fmla="*/ 7144 h 9525"/>
                <a:gd name="connsiteX1" fmla="*/ 10752 w 9525"/>
                <a:gd name="connsiteY1" fmla="*/ 7144 h 9525"/>
              </a:gdLst>
              <a:ahLst/>
              <a:cxnLst>
                <a:cxn ang="0">
                  <a:pos x="connsiteX0" y="connsiteY0"/>
                </a:cxn>
                <a:cxn ang="0">
                  <a:pos x="connsiteX1" y="connsiteY1"/>
                </a:cxn>
              </a:cxnLst>
              <a:rect l="l" t="t" r="r" b="b"/>
              <a:pathLst>
                <a:path w="9525" h="9525">
                  <a:moveTo>
                    <a:pt x="10752" y="7144"/>
                  </a:moveTo>
                  <a:cubicBezTo>
                    <a:pt x="3132" y="15716"/>
                    <a:pt x="9800" y="9049"/>
                    <a:pt x="10752" y="7144"/>
                  </a:cubicBezTo>
                  <a:close/>
                </a:path>
              </a:pathLst>
            </a:custGeom>
            <a:grpFill/>
            <a:ln w="9525" cap="flat">
              <a:noFill/>
              <a:prstDash val="solid"/>
              <a:miter/>
            </a:ln>
          </p:spPr>
          <p:txBody>
            <a:bodyPr rtlCol="0" anchor="ctr"/>
            <a:lstStyle/>
            <a:p>
              <a:endParaRPr lang="en-US"/>
            </a:p>
          </p:txBody>
        </p:sp>
        <p:sp>
          <p:nvSpPr>
            <p:cNvPr id="3651" name="Freeform: Shape 3650">
              <a:extLst>
                <a:ext uri="{FF2B5EF4-FFF2-40B4-BE49-F238E27FC236}">
                  <a16:creationId xmlns:a16="http://schemas.microsoft.com/office/drawing/2014/main" xmlns="" id="{FC8C36A5-DC05-46AE-B73E-1880C826947C}"/>
                </a:ext>
              </a:extLst>
            </p:cNvPr>
            <p:cNvSpPr/>
            <p:nvPr/>
          </p:nvSpPr>
          <p:spPr>
            <a:xfrm>
              <a:off x="6890374" y="1037748"/>
              <a:ext cx="19050" cy="38100"/>
            </a:xfrm>
            <a:custGeom>
              <a:avLst/>
              <a:gdLst>
                <a:gd name="connsiteX0" fmla="*/ 19061 w 19050"/>
                <a:gd name="connsiteY0" fmla="*/ 31909 h 38100"/>
                <a:gd name="connsiteX1" fmla="*/ 7631 w 19050"/>
                <a:gd name="connsiteY1" fmla="*/ 7144 h 38100"/>
                <a:gd name="connsiteX2" fmla="*/ 19061 w 19050"/>
                <a:gd name="connsiteY2" fmla="*/ 31909 h 38100"/>
              </a:gdLst>
              <a:ahLst/>
              <a:cxnLst>
                <a:cxn ang="0">
                  <a:pos x="connsiteX0" y="connsiteY0"/>
                </a:cxn>
                <a:cxn ang="0">
                  <a:pos x="connsiteX1" y="connsiteY1"/>
                </a:cxn>
                <a:cxn ang="0">
                  <a:pos x="connsiteX2" y="connsiteY2"/>
                </a:cxn>
              </a:cxnLst>
              <a:rect l="l" t="t" r="r" b="b"/>
              <a:pathLst>
                <a:path w="19050" h="38100">
                  <a:moveTo>
                    <a:pt x="19061" y="31909"/>
                  </a:moveTo>
                  <a:cubicBezTo>
                    <a:pt x="16204" y="24289"/>
                    <a:pt x="20014" y="9049"/>
                    <a:pt x="7631" y="7144"/>
                  </a:cubicBezTo>
                  <a:cubicBezTo>
                    <a:pt x="4774" y="15716"/>
                    <a:pt x="15251" y="40481"/>
                    <a:pt x="19061" y="31909"/>
                  </a:cubicBezTo>
                  <a:close/>
                </a:path>
              </a:pathLst>
            </a:custGeom>
            <a:grpFill/>
            <a:ln w="9525" cap="flat">
              <a:noFill/>
              <a:prstDash val="solid"/>
              <a:miter/>
            </a:ln>
          </p:spPr>
          <p:txBody>
            <a:bodyPr rtlCol="0" anchor="ctr"/>
            <a:lstStyle/>
            <a:p>
              <a:endParaRPr lang="en-US"/>
            </a:p>
          </p:txBody>
        </p:sp>
        <p:sp>
          <p:nvSpPr>
            <p:cNvPr id="3652" name="Freeform: Shape 3651">
              <a:extLst>
                <a:ext uri="{FF2B5EF4-FFF2-40B4-BE49-F238E27FC236}">
                  <a16:creationId xmlns:a16="http://schemas.microsoft.com/office/drawing/2014/main" xmlns="" id="{4B703111-884C-4234-BF72-6B242A92022D}"/>
                </a:ext>
              </a:extLst>
            </p:cNvPr>
            <p:cNvSpPr/>
            <p:nvPr/>
          </p:nvSpPr>
          <p:spPr>
            <a:xfrm>
              <a:off x="6884822" y="1062738"/>
              <a:ext cx="38100" cy="28575"/>
            </a:xfrm>
            <a:custGeom>
              <a:avLst/>
              <a:gdLst>
                <a:gd name="connsiteX0" fmla="*/ 11278 w 38100"/>
                <a:gd name="connsiteY0" fmla="*/ 18349 h 28575"/>
                <a:gd name="connsiteX1" fmla="*/ 24613 w 38100"/>
                <a:gd name="connsiteY1" fmla="*/ 8824 h 28575"/>
                <a:gd name="connsiteX2" fmla="*/ 11278 w 38100"/>
                <a:gd name="connsiteY2" fmla="*/ 18349 h 28575"/>
              </a:gdLst>
              <a:ahLst/>
              <a:cxnLst>
                <a:cxn ang="0">
                  <a:pos x="connsiteX0" y="connsiteY0"/>
                </a:cxn>
                <a:cxn ang="0">
                  <a:pos x="connsiteX1" y="connsiteY1"/>
                </a:cxn>
                <a:cxn ang="0">
                  <a:pos x="connsiteX2" y="connsiteY2"/>
                </a:cxn>
              </a:cxnLst>
              <a:rect l="l" t="t" r="r" b="b"/>
              <a:pathLst>
                <a:path w="38100" h="28575">
                  <a:moveTo>
                    <a:pt x="11278" y="18349"/>
                  </a:moveTo>
                  <a:cubicBezTo>
                    <a:pt x="20803" y="17397"/>
                    <a:pt x="44615" y="48829"/>
                    <a:pt x="24613" y="8824"/>
                  </a:cubicBezTo>
                  <a:cubicBezTo>
                    <a:pt x="20803" y="-1653"/>
                    <a:pt x="-2057" y="41209"/>
                    <a:pt x="11278" y="18349"/>
                  </a:cubicBezTo>
                  <a:close/>
                </a:path>
              </a:pathLst>
            </a:custGeom>
            <a:grpFill/>
            <a:ln w="9525" cap="flat">
              <a:noFill/>
              <a:prstDash val="solid"/>
              <a:miter/>
            </a:ln>
          </p:spPr>
          <p:txBody>
            <a:bodyPr rtlCol="0" anchor="ctr"/>
            <a:lstStyle/>
            <a:p>
              <a:endParaRPr lang="en-US"/>
            </a:p>
          </p:txBody>
        </p:sp>
        <p:sp>
          <p:nvSpPr>
            <p:cNvPr id="3653" name="Freeform: Shape 3652">
              <a:extLst>
                <a:ext uri="{FF2B5EF4-FFF2-40B4-BE49-F238E27FC236}">
                  <a16:creationId xmlns:a16="http://schemas.microsoft.com/office/drawing/2014/main" xmlns="" id="{81D19870-C4EB-424F-8581-95AAF49A6867}"/>
                </a:ext>
              </a:extLst>
            </p:cNvPr>
            <p:cNvSpPr/>
            <p:nvPr/>
          </p:nvSpPr>
          <p:spPr>
            <a:xfrm>
              <a:off x="6902291" y="10653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3654" name="Freeform: Shape 3653">
              <a:extLst>
                <a:ext uri="{FF2B5EF4-FFF2-40B4-BE49-F238E27FC236}">
                  <a16:creationId xmlns:a16="http://schemas.microsoft.com/office/drawing/2014/main" xmlns="" id="{7F0F0888-F506-4A4C-8498-89224947A826}"/>
                </a:ext>
              </a:extLst>
            </p:cNvPr>
            <p:cNvSpPr/>
            <p:nvPr/>
          </p:nvSpPr>
          <p:spPr>
            <a:xfrm>
              <a:off x="7413964" y="1218257"/>
              <a:ext cx="28575" cy="19050"/>
            </a:xfrm>
            <a:custGeom>
              <a:avLst/>
              <a:gdLst>
                <a:gd name="connsiteX0" fmla="*/ 7916 w 28575"/>
                <a:gd name="connsiteY0" fmla="*/ 13325 h 19050"/>
                <a:gd name="connsiteX1" fmla="*/ 7916 w 28575"/>
                <a:gd name="connsiteY1" fmla="*/ 13325 h 19050"/>
              </a:gdLst>
              <a:ahLst/>
              <a:cxnLst>
                <a:cxn ang="0">
                  <a:pos x="connsiteX0" y="connsiteY0"/>
                </a:cxn>
                <a:cxn ang="0">
                  <a:pos x="connsiteX1" y="connsiteY1"/>
                </a:cxn>
              </a:cxnLst>
              <a:rect l="l" t="t" r="r" b="b"/>
              <a:pathLst>
                <a:path w="28575" h="19050">
                  <a:moveTo>
                    <a:pt x="7916" y="13325"/>
                  </a:moveTo>
                  <a:cubicBezTo>
                    <a:pt x="296" y="16183"/>
                    <a:pt x="52683" y="-1915"/>
                    <a:pt x="7916" y="13325"/>
                  </a:cubicBezTo>
                  <a:close/>
                </a:path>
              </a:pathLst>
            </a:custGeom>
            <a:grpFill/>
            <a:ln w="9525" cap="flat">
              <a:noFill/>
              <a:prstDash val="solid"/>
              <a:miter/>
            </a:ln>
          </p:spPr>
          <p:txBody>
            <a:bodyPr rtlCol="0" anchor="ctr"/>
            <a:lstStyle/>
            <a:p>
              <a:endParaRPr lang="en-US"/>
            </a:p>
          </p:txBody>
        </p:sp>
        <p:sp>
          <p:nvSpPr>
            <p:cNvPr id="3655" name="Freeform: Shape 3654">
              <a:extLst>
                <a:ext uri="{FF2B5EF4-FFF2-40B4-BE49-F238E27FC236}">
                  <a16:creationId xmlns:a16="http://schemas.microsoft.com/office/drawing/2014/main" xmlns="" id="{8C50B9CA-2364-4D43-A2EE-DD5B6097B4B4}"/>
                </a:ext>
              </a:extLst>
            </p:cNvPr>
            <p:cNvSpPr/>
            <p:nvPr/>
          </p:nvSpPr>
          <p:spPr>
            <a:xfrm>
              <a:off x="7701439" y="966311"/>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10001"/>
                    <a:pt x="7144" y="10001"/>
                    <a:pt x="8096" y="10001"/>
                  </a:cubicBezTo>
                  <a:cubicBezTo>
                    <a:pt x="8096" y="10001"/>
                    <a:pt x="7144" y="9049"/>
                    <a:pt x="7144" y="7144"/>
                  </a:cubicBezTo>
                  <a:close/>
                </a:path>
              </a:pathLst>
            </a:custGeom>
            <a:grpFill/>
            <a:ln w="9525" cap="flat">
              <a:noFill/>
              <a:prstDash val="solid"/>
              <a:miter/>
            </a:ln>
          </p:spPr>
          <p:txBody>
            <a:bodyPr rtlCol="0" anchor="ctr"/>
            <a:lstStyle/>
            <a:p>
              <a:endParaRPr lang="en-US"/>
            </a:p>
          </p:txBody>
        </p:sp>
        <p:sp>
          <p:nvSpPr>
            <p:cNvPr id="3656" name="Freeform: Shape 3655">
              <a:extLst>
                <a:ext uri="{FF2B5EF4-FFF2-40B4-BE49-F238E27FC236}">
                  <a16:creationId xmlns:a16="http://schemas.microsoft.com/office/drawing/2014/main" xmlns="" id="{5388047B-AD79-48B0-90AC-46E2A5B45A2A}"/>
                </a:ext>
              </a:extLst>
            </p:cNvPr>
            <p:cNvSpPr/>
            <p:nvPr/>
          </p:nvSpPr>
          <p:spPr>
            <a:xfrm>
              <a:off x="7458551" y="1216818"/>
              <a:ext cx="9525" cy="19050"/>
            </a:xfrm>
            <a:custGeom>
              <a:avLst/>
              <a:gdLst>
                <a:gd name="connsiteX0" fmla="*/ 7144 w 9525"/>
                <a:gd name="connsiteY0" fmla="*/ 12859 h 19050"/>
                <a:gd name="connsiteX1" fmla="*/ 9049 w 9525"/>
                <a:gd name="connsiteY1" fmla="*/ 7144 h 19050"/>
                <a:gd name="connsiteX2" fmla="*/ 7144 w 9525"/>
                <a:gd name="connsiteY2" fmla="*/ 12859 h 19050"/>
              </a:gdLst>
              <a:ahLst/>
              <a:cxnLst>
                <a:cxn ang="0">
                  <a:pos x="connsiteX0" y="connsiteY0"/>
                </a:cxn>
                <a:cxn ang="0">
                  <a:pos x="connsiteX1" y="connsiteY1"/>
                </a:cxn>
                <a:cxn ang="0">
                  <a:pos x="connsiteX2" y="connsiteY2"/>
                </a:cxn>
              </a:cxnLst>
              <a:rect l="l" t="t" r="r" b="b"/>
              <a:pathLst>
                <a:path w="9525" h="19050">
                  <a:moveTo>
                    <a:pt x="7144" y="12859"/>
                  </a:moveTo>
                  <a:lnTo>
                    <a:pt x="9049" y="7144"/>
                  </a:lnTo>
                  <a:cubicBezTo>
                    <a:pt x="8096" y="8096"/>
                    <a:pt x="7144" y="10001"/>
                    <a:pt x="7144" y="12859"/>
                  </a:cubicBezTo>
                  <a:close/>
                </a:path>
              </a:pathLst>
            </a:custGeom>
            <a:grpFill/>
            <a:ln w="9525" cap="flat">
              <a:noFill/>
              <a:prstDash val="solid"/>
              <a:miter/>
            </a:ln>
          </p:spPr>
          <p:txBody>
            <a:bodyPr rtlCol="0" anchor="ctr"/>
            <a:lstStyle/>
            <a:p>
              <a:endParaRPr lang="en-US"/>
            </a:p>
          </p:txBody>
        </p:sp>
        <p:sp>
          <p:nvSpPr>
            <p:cNvPr id="3657" name="Freeform: Shape 3656">
              <a:extLst>
                <a:ext uri="{FF2B5EF4-FFF2-40B4-BE49-F238E27FC236}">
                  <a16:creationId xmlns:a16="http://schemas.microsoft.com/office/drawing/2014/main" xmlns="" id="{BF73B460-9EF3-4BD3-9AE7-F9915DEC0AA9}"/>
                </a:ext>
              </a:extLst>
            </p:cNvPr>
            <p:cNvSpPr/>
            <p:nvPr/>
          </p:nvSpPr>
          <p:spPr>
            <a:xfrm>
              <a:off x="7455694" y="1305293"/>
              <a:ext cx="9525" cy="9525"/>
            </a:xfrm>
            <a:custGeom>
              <a:avLst/>
              <a:gdLst>
                <a:gd name="connsiteX0" fmla="*/ 7144 w 9525"/>
                <a:gd name="connsiteY0" fmla="*/ 9156 h 9525"/>
                <a:gd name="connsiteX1" fmla="*/ 7144 w 9525"/>
                <a:gd name="connsiteY1" fmla="*/ 9156 h 9525"/>
              </a:gdLst>
              <a:ahLst/>
              <a:cxnLst>
                <a:cxn ang="0">
                  <a:pos x="connsiteX0" y="connsiteY0"/>
                </a:cxn>
                <a:cxn ang="0">
                  <a:pos x="connsiteX1" y="connsiteY1"/>
                </a:cxn>
              </a:cxnLst>
              <a:rect l="l" t="t" r="r" b="b"/>
              <a:pathLst>
                <a:path w="9525" h="9525">
                  <a:moveTo>
                    <a:pt x="7144" y="9156"/>
                  </a:moveTo>
                  <a:cubicBezTo>
                    <a:pt x="7144" y="12014"/>
                    <a:pt x="10001" y="3441"/>
                    <a:pt x="7144" y="9156"/>
                  </a:cubicBezTo>
                  <a:close/>
                </a:path>
              </a:pathLst>
            </a:custGeom>
            <a:grpFill/>
            <a:ln w="9525" cap="flat">
              <a:noFill/>
              <a:prstDash val="solid"/>
              <a:miter/>
            </a:ln>
          </p:spPr>
          <p:txBody>
            <a:bodyPr rtlCol="0" anchor="ctr"/>
            <a:lstStyle/>
            <a:p>
              <a:endParaRPr lang="en-US"/>
            </a:p>
          </p:txBody>
        </p:sp>
        <p:sp>
          <p:nvSpPr>
            <p:cNvPr id="3658" name="Freeform: Shape 3657">
              <a:extLst>
                <a:ext uri="{FF2B5EF4-FFF2-40B4-BE49-F238E27FC236}">
                  <a16:creationId xmlns:a16="http://schemas.microsoft.com/office/drawing/2014/main" xmlns="" id="{8DDCDAE8-A541-4EAB-BB3B-795C918B5726}"/>
                </a:ext>
              </a:extLst>
            </p:cNvPr>
            <p:cNvSpPr/>
            <p:nvPr/>
          </p:nvSpPr>
          <p:spPr>
            <a:xfrm>
              <a:off x="7515701" y="117419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6906"/>
                    <a:pt x="8096" y="6906"/>
                    <a:pt x="7144" y="7858"/>
                  </a:cubicBez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3659" name="Freeform: Shape 3658">
              <a:extLst>
                <a:ext uri="{FF2B5EF4-FFF2-40B4-BE49-F238E27FC236}">
                  <a16:creationId xmlns:a16="http://schemas.microsoft.com/office/drawing/2014/main" xmlns="" id="{C615A1CD-3AC9-48E6-AE05-AAB4348D6139}"/>
                </a:ext>
              </a:extLst>
            </p:cNvPr>
            <p:cNvSpPr/>
            <p:nvPr/>
          </p:nvSpPr>
          <p:spPr>
            <a:xfrm>
              <a:off x="7369016" y="1322132"/>
              <a:ext cx="28575" cy="28575"/>
            </a:xfrm>
            <a:custGeom>
              <a:avLst/>
              <a:gdLst>
                <a:gd name="connsiteX0" fmla="*/ 7144 w 28575"/>
                <a:gd name="connsiteY0" fmla="*/ 21845 h 28575"/>
                <a:gd name="connsiteX1" fmla="*/ 7144 w 28575"/>
                <a:gd name="connsiteY1" fmla="*/ 21845 h 28575"/>
              </a:gdLst>
              <a:ahLst/>
              <a:cxnLst>
                <a:cxn ang="0">
                  <a:pos x="connsiteX0" y="connsiteY0"/>
                </a:cxn>
                <a:cxn ang="0">
                  <a:pos x="connsiteX1" y="connsiteY1"/>
                </a:cxn>
              </a:cxnLst>
              <a:rect l="l" t="t" r="r" b="b"/>
              <a:pathLst>
                <a:path w="28575" h="28575">
                  <a:moveTo>
                    <a:pt x="7144" y="21845"/>
                  </a:moveTo>
                  <a:cubicBezTo>
                    <a:pt x="19526" y="9463"/>
                    <a:pt x="33814" y="-3872"/>
                    <a:pt x="7144" y="21845"/>
                  </a:cubicBezTo>
                  <a:close/>
                </a:path>
              </a:pathLst>
            </a:custGeom>
            <a:grpFill/>
            <a:ln w="9525" cap="flat">
              <a:noFill/>
              <a:prstDash val="solid"/>
              <a:miter/>
            </a:ln>
          </p:spPr>
          <p:txBody>
            <a:bodyPr rtlCol="0" anchor="ctr"/>
            <a:lstStyle/>
            <a:p>
              <a:endParaRPr lang="en-US"/>
            </a:p>
          </p:txBody>
        </p:sp>
        <p:sp>
          <p:nvSpPr>
            <p:cNvPr id="3660" name="Freeform: Shape 3659">
              <a:extLst>
                <a:ext uri="{FF2B5EF4-FFF2-40B4-BE49-F238E27FC236}">
                  <a16:creationId xmlns:a16="http://schemas.microsoft.com/office/drawing/2014/main" xmlns="" id="{BCE1F970-C343-4FC9-ACFC-9C6F4370F19D}"/>
                </a:ext>
              </a:extLst>
            </p:cNvPr>
            <p:cNvSpPr/>
            <p:nvPr/>
          </p:nvSpPr>
          <p:spPr>
            <a:xfrm>
              <a:off x="7681436" y="11149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661" name="Freeform: Shape 3660">
              <a:extLst>
                <a:ext uri="{FF2B5EF4-FFF2-40B4-BE49-F238E27FC236}">
                  <a16:creationId xmlns:a16="http://schemas.microsoft.com/office/drawing/2014/main" xmlns="" id="{2D5613B7-9D32-4FE9-924A-5404CCAF3455}"/>
                </a:ext>
              </a:extLst>
            </p:cNvPr>
            <p:cNvSpPr/>
            <p:nvPr/>
          </p:nvSpPr>
          <p:spPr>
            <a:xfrm>
              <a:off x="7681436" y="1114901"/>
              <a:ext cx="9525" cy="9525"/>
            </a:xfrm>
            <a:custGeom>
              <a:avLst/>
              <a:gdLst>
                <a:gd name="connsiteX0" fmla="*/ 9049 w 9525"/>
                <a:gd name="connsiteY0" fmla="*/ 9049 h 9525"/>
                <a:gd name="connsiteX1" fmla="*/ 7144 w 9525"/>
                <a:gd name="connsiteY1" fmla="*/ 7144 h 9525"/>
                <a:gd name="connsiteX2" fmla="*/ 9049 w 9525"/>
                <a:gd name="connsiteY2" fmla="*/ 9049 h 9525"/>
              </a:gdLst>
              <a:ahLst/>
              <a:cxnLst>
                <a:cxn ang="0">
                  <a:pos x="connsiteX0" y="connsiteY0"/>
                </a:cxn>
                <a:cxn ang="0">
                  <a:pos x="connsiteX1" y="connsiteY1"/>
                </a:cxn>
                <a:cxn ang="0">
                  <a:pos x="connsiteX2" y="connsiteY2"/>
                </a:cxn>
              </a:cxnLst>
              <a:rect l="l" t="t" r="r" b="b"/>
              <a:pathLst>
                <a:path w="9525" h="9525">
                  <a:moveTo>
                    <a:pt x="9049" y="9049"/>
                  </a:moveTo>
                  <a:lnTo>
                    <a:pt x="7144" y="7144"/>
                  </a:lnTo>
                  <a:cubicBezTo>
                    <a:pt x="8096" y="9049"/>
                    <a:pt x="8096" y="10954"/>
                    <a:pt x="9049" y="9049"/>
                  </a:cubicBezTo>
                  <a:close/>
                </a:path>
              </a:pathLst>
            </a:custGeom>
            <a:grpFill/>
            <a:ln w="9525" cap="flat">
              <a:noFill/>
              <a:prstDash val="solid"/>
              <a:miter/>
            </a:ln>
          </p:spPr>
          <p:txBody>
            <a:bodyPr rtlCol="0" anchor="ctr"/>
            <a:lstStyle/>
            <a:p>
              <a:endParaRPr lang="en-US"/>
            </a:p>
          </p:txBody>
        </p:sp>
        <p:sp>
          <p:nvSpPr>
            <p:cNvPr id="3662" name="Freeform: Shape 3661">
              <a:extLst>
                <a:ext uri="{FF2B5EF4-FFF2-40B4-BE49-F238E27FC236}">
                  <a16:creationId xmlns:a16="http://schemas.microsoft.com/office/drawing/2014/main" xmlns="" id="{97B319A1-0D38-4873-99B5-F08D9E448010}"/>
                </a:ext>
              </a:extLst>
            </p:cNvPr>
            <p:cNvSpPr/>
            <p:nvPr/>
          </p:nvSpPr>
          <p:spPr>
            <a:xfrm>
              <a:off x="7457705" y="1222216"/>
              <a:ext cx="9525" cy="19050"/>
            </a:xfrm>
            <a:custGeom>
              <a:avLst/>
              <a:gdLst>
                <a:gd name="connsiteX0" fmla="*/ 7990 w 9525"/>
                <a:gd name="connsiteY0" fmla="*/ 12224 h 19050"/>
                <a:gd name="connsiteX1" fmla="*/ 7990 w 9525"/>
                <a:gd name="connsiteY1" fmla="*/ 12224 h 19050"/>
              </a:gdLst>
              <a:ahLst/>
              <a:cxnLst>
                <a:cxn ang="0">
                  <a:pos x="connsiteX0" y="connsiteY0"/>
                </a:cxn>
                <a:cxn ang="0">
                  <a:pos x="connsiteX1" y="connsiteY1"/>
                </a:cxn>
              </a:cxnLst>
              <a:rect l="l" t="t" r="r" b="b"/>
              <a:pathLst>
                <a:path w="9525" h="19050">
                  <a:moveTo>
                    <a:pt x="7990" y="12224"/>
                  </a:moveTo>
                  <a:cubicBezTo>
                    <a:pt x="6086" y="794"/>
                    <a:pt x="7990" y="12224"/>
                    <a:pt x="7990" y="12224"/>
                  </a:cubicBezTo>
                  <a:close/>
                </a:path>
              </a:pathLst>
            </a:custGeom>
            <a:grpFill/>
            <a:ln w="9525" cap="flat">
              <a:noFill/>
              <a:prstDash val="solid"/>
              <a:miter/>
            </a:ln>
          </p:spPr>
          <p:txBody>
            <a:bodyPr rtlCol="0" anchor="ctr"/>
            <a:lstStyle/>
            <a:p>
              <a:endParaRPr lang="en-US"/>
            </a:p>
          </p:txBody>
        </p:sp>
        <p:sp>
          <p:nvSpPr>
            <p:cNvPr id="3663" name="Freeform: Shape 3662">
              <a:extLst>
                <a:ext uri="{FF2B5EF4-FFF2-40B4-BE49-F238E27FC236}">
                  <a16:creationId xmlns:a16="http://schemas.microsoft.com/office/drawing/2014/main" xmlns="" id="{9CDCFFB5-40FC-47BA-A919-1534520D2045}"/>
                </a:ext>
              </a:extLst>
            </p:cNvPr>
            <p:cNvSpPr/>
            <p:nvPr/>
          </p:nvSpPr>
          <p:spPr>
            <a:xfrm>
              <a:off x="7450770" y="1243488"/>
              <a:ext cx="19050" cy="19050"/>
            </a:xfrm>
            <a:custGeom>
              <a:avLst/>
              <a:gdLst>
                <a:gd name="connsiteX0" fmla="*/ 13972 w 19050"/>
                <a:gd name="connsiteY0" fmla="*/ 7144 h 19050"/>
                <a:gd name="connsiteX1" fmla="*/ 13972 w 19050"/>
                <a:gd name="connsiteY1" fmla="*/ 7144 h 19050"/>
              </a:gdLst>
              <a:ahLst/>
              <a:cxnLst>
                <a:cxn ang="0">
                  <a:pos x="connsiteX0" y="connsiteY0"/>
                </a:cxn>
                <a:cxn ang="0">
                  <a:pos x="connsiteX1" y="connsiteY1"/>
                </a:cxn>
              </a:cxnLst>
              <a:rect l="l" t="t" r="r" b="b"/>
              <a:pathLst>
                <a:path w="19050" h="19050">
                  <a:moveTo>
                    <a:pt x="13972" y="7144"/>
                  </a:moveTo>
                  <a:cubicBezTo>
                    <a:pt x="6352" y="12859"/>
                    <a:pt x="3495" y="19526"/>
                    <a:pt x="13972" y="7144"/>
                  </a:cubicBezTo>
                  <a:close/>
                </a:path>
              </a:pathLst>
            </a:custGeom>
            <a:grpFill/>
            <a:ln w="9525" cap="flat">
              <a:noFill/>
              <a:prstDash val="solid"/>
              <a:miter/>
            </a:ln>
          </p:spPr>
          <p:txBody>
            <a:bodyPr rtlCol="0" anchor="ctr"/>
            <a:lstStyle/>
            <a:p>
              <a:endParaRPr lang="en-US"/>
            </a:p>
          </p:txBody>
        </p:sp>
        <p:sp>
          <p:nvSpPr>
            <p:cNvPr id="3664" name="Freeform: Shape 3663">
              <a:extLst>
                <a:ext uri="{FF2B5EF4-FFF2-40B4-BE49-F238E27FC236}">
                  <a16:creationId xmlns:a16="http://schemas.microsoft.com/office/drawing/2014/main" xmlns="" id="{542D55B2-1C00-470E-8C2A-D8F97C98ADCA}"/>
                </a:ext>
              </a:extLst>
            </p:cNvPr>
            <p:cNvSpPr/>
            <p:nvPr/>
          </p:nvSpPr>
          <p:spPr>
            <a:xfrm>
              <a:off x="7459504" y="1142507"/>
              <a:ext cx="76200" cy="95250"/>
            </a:xfrm>
            <a:custGeom>
              <a:avLst/>
              <a:gdLst>
                <a:gd name="connsiteX0" fmla="*/ 53816 w 76200"/>
                <a:gd name="connsiteY0" fmla="*/ 40498 h 95250"/>
                <a:gd name="connsiteX1" fmla="*/ 55721 w 76200"/>
                <a:gd name="connsiteY1" fmla="*/ 24305 h 95250"/>
                <a:gd name="connsiteX2" fmla="*/ 60484 w 76200"/>
                <a:gd name="connsiteY2" fmla="*/ 7160 h 95250"/>
                <a:gd name="connsiteX3" fmla="*/ 7144 w 76200"/>
                <a:gd name="connsiteY3" fmla="*/ 80503 h 95250"/>
                <a:gd name="connsiteX4" fmla="*/ 11906 w 76200"/>
                <a:gd name="connsiteY4" fmla="*/ 89075 h 95250"/>
                <a:gd name="connsiteX5" fmla="*/ 22384 w 76200"/>
                <a:gd name="connsiteY5" fmla="*/ 88123 h 95250"/>
                <a:gd name="connsiteX6" fmla="*/ 53816 w 76200"/>
                <a:gd name="connsiteY6" fmla="*/ 4049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95250">
                  <a:moveTo>
                    <a:pt x="53816" y="40498"/>
                  </a:moveTo>
                  <a:cubicBezTo>
                    <a:pt x="47149" y="45260"/>
                    <a:pt x="70961" y="24305"/>
                    <a:pt x="55721" y="24305"/>
                  </a:cubicBezTo>
                  <a:cubicBezTo>
                    <a:pt x="64294" y="30020"/>
                    <a:pt x="79534" y="23353"/>
                    <a:pt x="60484" y="7160"/>
                  </a:cubicBezTo>
                  <a:cubicBezTo>
                    <a:pt x="59531" y="6208"/>
                    <a:pt x="20479" y="47165"/>
                    <a:pt x="7144" y="80503"/>
                  </a:cubicBezTo>
                  <a:cubicBezTo>
                    <a:pt x="10001" y="74788"/>
                    <a:pt x="11906" y="77645"/>
                    <a:pt x="11906" y="89075"/>
                  </a:cubicBezTo>
                  <a:cubicBezTo>
                    <a:pt x="13811" y="74788"/>
                    <a:pt x="17621" y="74788"/>
                    <a:pt x="22384" y="88123"/>
                  </a:cubicBezTo>
                  <a:cubicBezTo>
                    <a:pt x="51911" y="60500"/>
                    <a:pt x="50006" y="47165"/>
                    <a:pt x="53816" y="40498"/>
                  </a:cubicBezTo>
                  <a:close/>
                </a:path>
              </a:pathLst>
            </a:custGeom>
            <a:grpFill/>
            <a:ln w="9525" cap="flat">
              <a:noFill/>
              <a:prstDash val="solid"/>
              <a:miter/>
            </a:ln>
          </p:spPr>
          <p:txBody>
            <a:bodyPr rtlCol="0" anchor="ctr"/>
            <a:lstStyle/>
            <a:p>
              <a:endParaRPr lang="en-US"/>
            </a:p>
          </p:txBody>
        </p:sp>
        <p:sp>
          <p:nvSpPr>
            <p:cNvPr id="3665" name="Freeform: Shape 3664">
              <a:extLst>
                <a:ext uri="{FF2B5EF4-FFF2-40B4-BE49-F238E27FC236}">
                  <a16:creationId xmlns:a16="http://schemas.microsoft.com/office/drawing/2014/main" xmlns="" id="{495FCD5A-8E06-4ED5-95C3-800C30FFC04E}"/>
                </a:ext>
              </a:extLst>
            </p:cNvPr>
            <p:cNvSpPr/>
            <p:nvPr/>
          </p:nvSpPr>
          <p:spPr>
            <a:xfrm>
              <a:off x="7488079" y="120253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3666" name="Freeform: Shape 3665">
              <a:extLst>
                <a:ext uri="{FF2B5EF4-FFF2-40B4-BE49-F238E27FC236}">
                  <a16:creationId xmlns:a16="http://schemas.microsoft.com/office/drawing/2014/main" xmlns="" id="{81D47638-0931-4391-B8E5-C22F0792D708}"/>
                </a:ext>
              </a:extLst>
            </p:cNvPr>
            <p:cNvSpPr/>
            <p:nvPr/>
          </p:nvSpPr>
          <p:spPr>
            <a:xfrm>
              <a:off x="7501414" y="118877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8096" y="7567"/>
                    <a:pt x="10001" y="6615"/>
                    <a:pt x="7144" y="7567"/>
                  </a:cubicBezTo>
                  <a:close/>
                </a:path>
              </a:pathLst>
            </a:custGeom>
            <a:grpFill/>
            <a:ln w="9525" cap="flat">
              <a:noFill/>
              <a:prstDash val="solid"/>
              <a:miter/>
            </a:ln>
          </p:spPr>
          <p:txBody>
            <a:bodyPr rtlCol="0" anchor="ctr"/>
            <a:lstStyle/>
            <a:p>
              <a:endParaRPr lang="en-US"/>
            </a:p>
          </p:txBody>
        </p:sp>
        <p:sp>
          <p:nvSpPr>
            <p:cNvPr id="3667" name="Freeform: Shape 3666">
              <a:extLst>
                <a:ext uri="{FF2B5EF4-FFF2-40B4-BE49-F238E27FC236}">
                  <a16:creationId xmlns:a16="http://schemas.microsoft.com/office/drawing/2014/main" xmlns="" id="{16BAC4ED-4238-4A40-87D1-18A2041D3425}"/>
                </a:ext>
              </a:extLst>
            </p:cNvPr>
            <p:cNvSpPr/>
            <p:nvPr/>
          </p:nvSpPr>
          <p:spPr>
            <a:xfrm>
              <a:off x="7463949" y="1236821"/>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5556" y="16669"/>
                    <a:pt x="8414" y="7144"/>
                    <a:pt x="8414" y="7144"/>
                  </a:cubicBezTo>
                  <a:close/>
                </a:path>
              </a:pathLst>
            </a:custGeom>
            <a:grpFill/>
            <a:ln w="9525" cap="flat">
              <a:noFill/>
              <a:prstDash val="solid"/>
              <a:miter/>
            </a:ln>
          </p:spPr>
          <p:txBody>
            <a:bodyPr rtlCol="0" anchor="ctr"/>
            <a:lstStyle/>
            <a:p>
              <a:endParaRPr lang="en-US"/>
            </a:p>
          </p:txBody>
        </p:sp>
        <p:sp>
          <p:nvSpPr>
            <p:cNvPr id="3668" name="Freeform: Shape 3667">
              <a:extLst>
                <a:ext uri="{FF2B5EF4-FFF2-40B4-BE49-F238E27FC236}">
                  <a16:creationId xmlns:a16="http://schemas.microsoft.com/office/drawing/2014/main" xmlns="" id="{5F3BB6F0-2731-4DB3-A324-E47AE1F0D6A0}"/>
                </a:ext>
              </a:extLst>
            </p:cNvPr>
            <p:cNvSpPr/>
            <p:nvPr/>
          </p:nvSpPr>
          <p:spPr>
            <a:xfrm>
              <a:off x="7459080" y="1227084"/>
              <a:ext cx="9525" cy="9525"/>
            </a:xfrm>
            <a:custGeom>
              <a:avLst/>
              <a:gdLst>
                <a:gd name="connsiteX0" fmla="*/ 7567 w 9525"/>
                <a:gd name="connsiteY0" fmla="*/ 9260 h 9525"/>
                <a:gd name="connsiteX1" fmla="*/ 7567 w 9525"/>
                <a:gd name="connsiteY1" fmla="*/ 9260 h 9525"/>
              </a:gdLst>
              <a:ahLst/>
              <a:cxnLst>
                <a:cxn ang="0">
                  <a:pos x="connsiteX0" y="connsiteY0"/>
                </a:cxn>
                <a:cxn ang="0">
                  <a:pos x="connsiteX1" y="connsiteY1"/>
                </a:cxn>
              </a:cxnLst>
              <a:rect l="l" t="t" r="r" b="b"/>
              <a:pathLst>
                <a:path w="9525" h="9525">
                  <a:moveTo>
                    <a:pt x="7567" y="9260"/>
                  </a:moveTo>
                  <a:cubicBezTo>
                    <a:pt x="6615" y="4498"/>
                    <a:pt x="7567" y="9260"/>
                    <a:pt x="7567" y="9260"/>
                  </a:cubicBezTo>
                  <a:close/>
                </a:path>
              </a:pathLst>
            </a:custGeom>
            <a:grpFill/>
            <a:ln w="9525" cap="flat">
              <a:noFill/>
              <a:prstDash val="solid"/>
              <a:miter/>
            </a:ln>
          </p:spPr>
          <p:txBody>
            <a:bodyPr rtlCol="0" anchor="ctr"/>
            <a:lstStyle/>
            <a:p>
              <a:endParaRPr lang="en-US"/>
            </a:p>
          </p:txBody>
        </p:sp>
        <p:sp>
          <p:nvSpPr>
            <p:cNvPr id="3669" name="Freeform: Shape 3668">
              <a:extLst>
                <a:ext uri="{FF2B5EF4-FFF2-40B4-BE49-F238E27FC236}">
                  <a16:creationId xmlns:a16="http://schemas.microsoft.com/office/drawing/2014/main" xmlns="" id="{3E926865-EB64-4B2D-A87A-F51537C01464}"/>
                </a:ext>
              </a:extLst>
            </p:cNvPr>
            <p:cNvSpPr/>
            <p:nvPr/>
          </p:nvSpPr>
          <p:spPr>
            <a:xfrm>
              <a:off x="7570946" y="1183481"/>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7144" y="7144"/>
                  </a:lnTo>
                  <a:cubicBezTo>
                    <a:pt x="7144" y="8096"/>
                    <a:pt x="7144" y="9049"/>
                    <a:pt x="7144" y="9049"/>
                  </a:cubicBezTo>
                  <a:close/>
                </a:path>
              </a:pathLst>
            </a:custGeom>
            <a:grpFill/>
            <a:ln w="9525" cap="flat">
              <a:noFill/>
              <a:prstDash val="solid"/>
              <a:miter/>
            </a:ln>
          </p:spPr>
          <p:txBody>
            <a:bodyPr rtlCol="0" anchor="ctr"/>
            <a:lstStyle/>
            <a:p>
              <a:endParaRPr lang="en-US"/>
            </a:p>
          </p:txBody>
        </p:sp>
        <p:sp>
          <p:nvSpPr>
            <p:cNvPr id="3670" name="Freeform: Shape 3669">
              <a:extLst>
                <a:ext uri="{FF2B5EF4-FFF2-40B4-BE49-F238E27FC236}">
                  <a16:creationId xmlns:a16="http://schemas.microsoft.com/office/drawing/2014/main" xmlns="" id="{1D88652F-8BF5-4ADC-AE56-112805CFCAB3}"/>
                </a:ext>
              </a:extLst>
            </p:cNvPr>
            <p:cNvSpPr/>
            <p:nvPr/>
          </p:nvSpPr>
          <p:spPr>
            <a:xfrm>
              <a:off x="7489031" y="1174843"/>
              <a:ext cx="47625" cy="47625"/>
            </a:xfrm>
            <a:custGeom>
              <a:avLst/>
              <a:gdLst>
                <a:gd name="connsiteX0" fmla="*/ 39529 w 47625"/>
                <a:gd name="connsiteY0" fmla="*/ 8162 h 47625"/>
                <a:gd name="connsiteX1" fmla="*/ 7144 w 47625"/>
                <a:gd name="connsiteY1" fmla="*/ 35784 h 47625"/>
                <a:gd name="connsiteX2" fmla="*/ 11906 w 47625"/>
                <a:gd name="connsiteY2" fmla="*/ 41499 h 47625"/>
                <a:gd name="connsiteX3" fmla="*/ 39529 w 47625"/>
                <a:gd name="connsiteY3" fmla="*/ 8162 h 47625"/>
              </a:gdLst>
              <a:ahLst/>
              <a:cxnLst>
                <a:cxn ang="0">
                  <a:pos x="connsiteX0" y="connsiteY0"/>
                </a:cxn>
                <a:cxn ang="0">
                  <a:pos x="connsiteX1" y="connsiteY1"/>
                </a:cxn>
                <a:cxn ang="0">
                  <a:pos x="connsiteX2" y="connsiteY2"/>
                </a:cxn>
                <a:cxn ang="0">
                  <a:pos x="connsiteX3" y="connsiteY3"/>
                </a:cxn>
              </a:cxnLst>
              <a:rect l="l" t="t" r="r" b="b"/>
              <a:pathLst>
                <a:path w="47625" h="47625">
                  <a:moveTo>
                    <a:pt x="39529" y="8162"/>
                  </a:moveTo>
                  <a:cubicBezTo>
                    <a:pt x="34766" y="11972"/>
                    <a:pt x="19526" y="37689"/>
                    <a:pt x="7144" y="35784"/>
                  </a:cubicBezTo>
                  <a:cubicBezTo>
                    <a:pt x="10954" y="36737"/>
                    <a:pt x="12859" y="38642"/>
                    <a:pt x="11906" y="41499"/>
                  </a:cubicBezTo>
                  <a:cubicBezTo>
                    <a:pt x="35719" y="48167"/>
                    <a:pt x="46196" y="-411"/>
                    <a:pt x="39529" y="8162"/>
                  </a:cubicBezTo>
                  <a:close/>
                </a:path>
              </a:pathLst>
            </a:custGeom>
            <a:grpFill/>
            <a:ln w="9525" cap="flat">
              <a:noFill/>
              <a:prstDash val="solid"/>
              <a:miter/>
            </a:ln>
          </p:spPr>
          <p:txBody>
            <a:bodyPr rtlCol="0" anchor="ctr"/>
            <a:lstStyle/>
            <a:p>
              <a:endParaRPr lang="en-US"/>
            </a:p>
          </p:txBody>
        </p:sp>
        <p:sp>
          <p:nvSpPr>
            <p:cNvPr id="3671" name="Freeform: Shape 3670">
              <a:extLst>
                <a:ext uri="{FF2B5EF4-FFF2-40B4-BE49-F238E27FC236}">
                  <a16:creationId xmlns:a16="http://schemas.microsoft.com/office/drawing/2014/main" xmlns="" id="{5B737C57-5752-41FC-89DC-B49E1A957E79}"/>
                </a:ext>
              </a:extLst>
            </p:cNvPr>
            <p:cNvSpPr/>
            <p:nvPr/>
          </p:nvSpPr>
          <p:spPr>
            <a:xfrm>
              <a:off x="7471886" y="123354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8096" y="6615"/>
                    <a:pt x="7144" y="7567"/>
                  </a:cubicBezTo>
                  <a:cubicBezTo>
                    <a:pt x="8096" y="6615"/>
                    <a:pt x="8096" y="7567"/>
                    <a:pt x="7144" y="7567"/>
                  </a:cubicBezTo>
                  <a:close/>
                </a:path>
              </a:pathLst>
            </a:custGeom>
            <a:grpFill/>
            <a:ln w="9525" cap="flat">
              <a:noFill/>
              <a:prstDash val="solid"/>
              <a:miter/>
            </a:ln>
          </p:spPr>
          <p:txBody>
            <a:bodyPr rtlCol="0" anchor="ctr"/>
            <a:lstStyle/>
            <a:p>
              <a:endParaRPr lang="en-US"/>
            </a:p>
          </p:txBody>
        </p:sp>
        <p:sp>
          <p:nvSpPr>
            <p:cNvPr id="3672" name="Freeform: Shape 3671">
              <a:extLst>
                <a:ext uri="{FF2B5EF4-FFF2-40B4-BE49-F238E27FC236}">
                  <a16:creationId xmlns:a16="http://schemas.microsoft.com/office/drawing/2014/main" xmlns="" id="{DB34E2D7-FBEF-4C1A-9E93-191859AC7153}"/>
                </a:ext>
              </a:extLst>
            </p:cNvPr>
            <p:cNvSpPr/>
            <p:nvPr/>
          </p:nvSpPr>
          <p:spPr>
            <a:xfrm>
              <a:off x="7370921" y="1179671"/>
              <a:ext cx="57150" cy="47625"/>
            </a:xfrm>
            <a:custGeom>
              <a:avLst/>
              <a:gdLst>
                <a:gd name="connsiteX0" fmla="*/ 7144 w 57150"/>
                <a:gd name="connsiteY0" fmla="*/ 25241 h 47625"/>
                <a:gd name="connsiteX1" fmla="*/ 55721 w 57150"/>
                <a:gd name="connsiteY1" fmla="*/ 7144 h 47625"/>
                <a:gd name="connsiteX2" fmla="*/ 53816 w 57150"/>
                <a:gd name="connsiteY2" fmla="*/ 22384 h 47625"/>
                <a:gd name="connsiteX3" fmla="*/ 29051 w 57150"/>
                <a:gd name="connsiteY3" fmla="*/ 43339 h 47625"/>
                <a:gd name="connsiteX4" fmla="*/ 7144 w 57150"/>
                <a:gd name="connsiteY4" fmla="*/ 25241 h 47625"/>
                <a:gd name="connsiteX5" fmla="*/ 11906 w 57150"/>
                <a:gd name="connsiteY5" fmla="*/ 22384 h 47625"/>
                <a:gd name="connsiteX6" fmla="*/ 15716 w 57150"/>
                <a:gd name="connsiteY6" fmla="*/ 22384 h 47625"/>
                <a:gd name="connsiteX7" fmla="*/ 11906 w 57150"/>
                <a:gd name="connsiteY7" fmla="*/ 2238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7625">
                  <a:moveTo>
                    <a:pt x="7144" y="25241"/>
                  </a:moveTo>
                  <a:cubicBezTo>
                    <a:pt x="20479" y="19526"/>
                    <a:pt x="34766" y="10001"/>
                    <a:pt x="55721" y="7144"/>
                  </a:cubicBezTo>
                  <a:cubicBezTo>
                    <a:pt x="56674" y="9049"/>
                    <a:pt x="51911" y="23336"/>
                    <a:pt x="53816" y="22384"/>
                  </a:cubicBezTo>
                  <a:cubicBezTo>
                    <a:pt x="37624" y="-476"/>
                    <a:pt x="47149" y="29051"/>
                    <a:pt x="29051" y="43339"/>
                  </a:cubicBezTo>
                  <a:cubicBezTo>
                    <a:pt x="30956" y="9049"/>
                    <a:pt x="8096" y="29051"/>
                    <a:pt x="7144" y="25241"/>
                  </a:cubicBezTo>
                  <a:close/>
                  <a:moveTo>
                    <a:pt x="11906" y="22384"/>
                  </a:moveTo>
                  <a:lnTo>
                    <a:pt x="15716" y="22384"/>
                  </a:lnTo>
                  <a:cubicBezTo>
                    <a:pt x="14764" y="21431"/>
                    <a:pt x="12859" y="21431"/>
                    <a:pt x="11906" y="22384"/>
                  </a:cubicBezTo>
                  <a:close/>
                </a:path>
              </a:pathLst>
            </a:custGeom>
            <a:grpFill/>
            <a:ln w="9525" cap="flat">
              <a:noFill/>
              <a:prstDash val="solid"/>
              <a:miter/>
            </a:ln>
          </p:spPr>
          <p:txBody>
            <a:bodyPr rtlCol="0" anchor="ctr"/>
            <a:lstStyle/>
            <a:p>
              <a:endParaRPr lang="en-US"/>
            </a:p>
          </p:txBody>
        </p:sp>
        <p:sp>
          <p:nvSpPr>
            <p:cNvPr id="3673" name="Freeform: Shape 3672">
              <a:extLst>
                <a:ext uri="{FF2B5EF4-FFF2-40B4-BE49-F238E27FC236}">
                  <a16:creationId xmlns:a16="http://schemas.microsoft.com/office/drawing/2014/main" xmlns="" id="{06DEA681-EFA9-4E97-8F94-99115141B472}"/>
                </a:ext>
              </a:extLst>
            </p:cNvPr>
            <p:cNvSpPr/>
            <p:nvPr/>
          </p:nvSpPr>
          <p:spPr>
            <a:xfrm>
              <a:off x="6901339" y="1130141"/>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7144" y="7144"/>
                  </a:cubicBezTo>
                  <a:cubicBezTo>
                    <a:pt x="7144" y="8096"/>
                    <a:pt x="7144" y="9049"/>
                    <a:pt x="7144" y="9049"/>
                  </a:cubicBezTo>
                  <a:close/>
                </a:path>
              </a:pathLst>
            </a:custGeom>
            <a:grpFill/>
            <a:ln w="9525" cap="flat">
              <a:noFill/>
              <a:prstDash val="solid"/>
              <a:miter/>
            </a:ln>
          </p:spPr>
          <p:txBody>
            <a:bodyPr rtlCol="0" anchor="ctr"/>
            <a:lstStyle/>
            <a:p>
              <a:endParaRPr lang="en-US"/>
            </a:p>
          </p:txBody>
        </p:sp>
        <p:sp>
          <p:nvSpPr>
            <p:cNvPr id="3674" name="Freeform: Shape 3673">
              <a:extLst>
                <a:ext uri="{FF2B5EF4-FFF2-40B4-BE49-F238E27FC236}">
                  <a16:creationId xmlns:a16="http://schemas.microsoft.com/office/drawing/2014/main" xmlns="" id="{BFFDA2A3-844E-4FE4-96A4-D088C110F70E}"/>
                </a:ext>
              </a:extLst>
            </p:cNvPr>
            <p:cNvSpPr/>
            <p:nvPr/>
          </p:nvSpPr>
          <p:spPr>
            <a:xfrm>
              <a:off x="7207091" y="131587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7144"/>
                  </a:lnTo>
                  <a:cubicBezTo>
                    <a:pt x="7144" y="7144"/>
                    <a:pt x="8096" y="7144"/>
                    <a:pt x="9049" y="7144"/>
                  </a:cubicBezTo>
                  <a:close/>
                </a:path>
              </a:pathLst>
            </a:custGeom>
            <a:grpFill/>
            <a:ln w="9525" cap="flat">
              <a:noFill/>
              <a:prstDash val="solid"/>
              <a:miter/>
            </a:ln>
          </p:spPr>
          <p:txBody>
            <a:bodyPr rtlCol="0" anchor="ctr"/>
            <a:lstStyle/>
            <a:p>
              <a:endParaRPr lang="en-US"/>
            </a:p>
          </p:txBody>
        </p:sp>
        <p:sp>
          <p:nvSpPr>
            <p:cNvPr id="3675" name="Freeform: Shape 3674">
              <a:extLst>
                <a:ext uri="{FF2B5EF4-FFF2-40B4-BE49-F238E27FC236}">
                  <a16:creationId xmlns:a16="http://schemas.microsoft.com/office/drawing/2014/main" xmlns="" id="{F5DA64AE-8F6A-4734-AA76-1AE8A2A3730D}"/>
                </a:ext>
              </a:extLst>
            </p:cNvPr>
            <p:cNvSpPr/>
            <p:nvPr/>
          </p:nvSpPr>
          <p:spPr>
            <a:xfrm>
              <a:off x="7149941" y="1338738"/>
              <a:ext cx="9525" cy="9525"/>
            </a:xfrm>
            <a:custGeom>
              <a:avLst/>
              <a:gdLst>
                <a:gd name="connsiteX0" fmla="*/ 10954 w 9525"/>
                <a:gd name="connsiteY0" fmla="*/ 7144 h 9525"/>
                <a:gd name="connsiteX1" fmla="*/ 7144 w 9525"/>
                <a:gd name="connsiteY1" fmla="*/ 9049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lnTo>
                    <a:pt x="7144" y="9049"/>
                  </a:lnTo>
                  <a:cubicBezTo>
                    <a:pt x="8096" y="9049"/>
                    <a:pt x="10001" y="8096"/>
                    <a:pt x="10954" y="7144"/>
                  </a:cubicBezTo>
                  <a:close/>
                </a:path>
              </a:pathLst>
            </a:custGeom>
            <a:grpFill/>
            <a:ln w="9525" cap="flat">
              <a:noFill/>
              <a:prstDash val="solid"/>
              <a:miter/>
            </a:ln>
          </p:spPr>
          <p:txBody>
            <a:bodyPr rtlCol="0" anchor="ctr"/>
            <a:lstStyle/>
            <a:p>
              <a:endParaRPr lang="en-US"/>
            </a:p>
          </p:txBody>
        </p:sp>
        <p:sp>
          <p:nvSpPr>
            <p:cNvPr id="3676" name="Freeform: Shape 3675">
              <a:extLst>
                <a:ext uri="{FF2B5EF4-FFF2-40B4-BE49-F238E27FC236}">
                  <a16:creationId xmlns:a16="http://schemas.microsoft.com/office/drawing/2014/main" xmlns="" id="{030F69FC-16E4-474C-BD28-2DA59F05B5B5}"/>
                </a:ext>
              </a:extLst>
            </p:cNvPr>
            <p:cNvSpPr/>
            <p:nvPr/>
          </p:nvSpPr>
          <p:spPr>
            <a:xfrm>
              <a:off x="6911816" y="116157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9049"/>
                    <a:pt x="7144" y="7144"/>
                  </a:cubicBezTo>
                  <a:close/>
                </a:path>
              </a:pathLst>
            </a:custGeom>
            <a:grpFill/>
            <a:ln w="9525" cap="flat">
              <a:noFill/>
              <a:prstDash val="solid"/>
              <a:miter/>
            </a:ln>
          </p:spPr>
          <p:txBody>
            <a:bodyPr rtlCol="0" anchor="ctr"/>
            <a:lstStyle/>
            <a:p>
              <a:endParaRPr lang="en-US"/>
            </a:p>
          </p:txBody>
        </p:sp>
        <p:sp>
          <p:nvSpPr>
            <p:cNvPr id="3677" name="Freeform: Shape 3676">
              <a:extLst>
                <a:ext uri="{FF2B5EF4-FFF2-40B4-BE49-F238E27FC236}">
                  <a16:creationId xmlns:a16="http://schemas.microsoft.com/office/drawing/2014/main" xmlns="" id="{B0913242-62B6-4673-878C-E7272F8C71D4}"/>
                </a:ext>
              </a:extLst>
            </p:cNvPr>
            <p:cNvSpPr/>
            <p:nvPr/>
          </p:nvSpPr>
          <p:spPr>
            <a:xfrm>
              <a:off x="7048976" y="1291113"/>
              <a:ext cx="9525" cy="9525"/>
            </a:xfrm>
            <a:custGeom>
              <a:avLst/>
              <a:gdLst>
                <a:gd name="connsiteX0" fmla="*/ 8096 w 9525"/>
                <a:gd name="connsiteY0" fmla="*/ 10001 h 9525"/>
                <a:gd name="connsiteX1" fmla="*/ 7144 w 9525"/>
                <a:gd name="connsiteY1" fmla="*/ 7144 h 9525"/>
                <a:gd name="connsiteX2" fmla="*/ 8096 w 9525"/>
                <a:gd name="connsiteY2" fmla="*/ 10001 h 9525"/>
              </a:gdLst>
              <a:ahLst/>
              <a:cxnLst>
                <a:cxn ang="0">
                  <a:pos x="connsiteX0" y="connsiteY0"/>
                </a:cxn>
                <a:cxn ang="0">
                  <a:pos x="connsiteX1" y="connsiteY1"/>
                </a:cxn>
                <a:cxn ang="0">
                  <a:pos x="connsiteX2" y="connsiteY2"/>
                </a:cxn>
              </a:cxnLst>
              <a:rect l="l" t="t" r="r" b="b"/>
              <a:pathLst>
                <a:path w="9525" h="9525">
                  <a:moveTo>
                    <a:pt x="8096" y="10001"/>
                  </a:moveTo>
                  <a:cubicBezTo>
                    <a:pt x="8096" y="9049"/>
                    <a:pt x="7144" y="8096"/>
                    <a:pt x="7144" y="7144"/>
                  </a:cubicBezTo>
                  <a:cubicBezTo>
                    <a:pt x="7144" y="8096"/>
                    <a:pt x="7144" y="9049"/>
                    <a:pt x="8096" y="10001"/>
                  </a:cubicBezTo>
                  <a:close/>
                </a:path>
              </a:pathLst>
            </a:custGeom>
            <a:grpFill/>
            <a:ln w="9525" cap="flat">
              <a:noFill/>
              <a:prstDash val="solid"/>
              <a:miter/>
            </a:ln>
          </p:spPr>
          <p:txBody>
            <a:bodyPr rtlCol="0" anchor="ctr"/>
            <a:lstStyle/>
            <a:p>
              <a:endParaRPr lang="en-US"/>
            </a:p>
          </p:txBody>
        </p:sp>
        <p:sp>
          <p:nvSpPr>
            <p:cNvPr id="3678" name="Freeform: Shape 3677">
              <a:extLst>
                <a:ext uri="{FF2B5EF4-FFF2-40B4-BE49-F238E27FC236}">
                  <a16:creationId xmlns:a16="http://schemas.microsoft.com/office/drawing/2014/main" xmlns="" id="{5B4E3B46-AA2E-4B00-A08E-14A663DE43E5}"/>
                </a:ext>
              </a:extLst>
            </p:cNvPr>
            <p:cNvSpPr/>
            <p:nvPr/>
          </p:nvSpPr>
          <p:spPr>
            <a:xfrm>
              <a:off x="7153604" y="133873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grpFill/>
            <a:ln w="9525" cap="flat">
              <a:noFill/>
              <a:prstDash val="solid"/>
              <a:miter/>
            </a:ln>
          </p:spPr>
          <p:txBody>
            <a:bodyPr rtlCol="0" anchor="ctr"/>
            <a:lstStyle/>
            <a:p>
              <a:endParaRPr lang="en-US"/>
            </a:p>
          </p:txBody>
        </p:sp>
        <p:sp>
          <p:nvSpPr>
            <p:cNvPr id="3679" name="Freeform: Shape 3678">
              <a:extLst>
                <a:ext uri="{FF2B5EF4-FFF2-40B4-BE49-F238E27FC236}">
                  <a16:creationId xmlns:a16="http://schemas.microsoft.com/office/drawing/2014/main" xmlns="" id="{3EAEAD6A-5A62-45DB-BA64-0C9068944BB5}"/>
                </a:ext>
              </a:extLst>
            </p:cNvPr>
            <p:cNvSpPr/>
            <p:nvPr/>
          </p:nvSpPr>
          <p:spPr>
            <a:xfrm>
              <a:off x="7230904" y="1341596"/>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9049" y="7144"/>
                  </a:cubicBezTo>
                  <a:cubicBezTo>
                    <a:pt x="8096" y="7144"/>
                    <a:pt x="7144" y="8096"/>
                    <a:pt x="7144" y="8096"/>
                  </a:cubicBezTo>
                  <a:close/>
                </a:path>
              </a:pathLst>
            </a:custGeom>
            <a:grpFill/>
            <a:ln w="9525" cap="flat">
              <a:noFill/>
              <a:prstDash val="solid"/>
              <a:miter/>
            </a:ln>
          </p:spPr>
          <p:txBody>
            <a:bodyPr rtlCol="0" anchor="ctr"/>
            <a:lstStyle/>
            <a:p>
              <a:endParaRPr lang="en-US"/>
            </a:p>
          </p:txBody>
        </p:sp>
        <p:sp>
          <p:nvSpPr>
            <p:cNvPr id="3680" name="Freeform: Shape 3679">
              <a:extLst>
                <a:ext uri="{FF2B5EF4-FFF2-40B4-BE49-F238E27FC236}">
                  <a16:creationId xmlns:a16="http://schemas.microsoft.com/office/drawing/2014/main" xmlns="" id="{7469D5E2-5DA5-41B0-8DCA-0ADEBE0735CD}"/>
                </a:ext>
              </a:extLst>
            </p:cNvPr>
            <p:cNvSpPr/>
            <p:nvPr/>
          </p:nvSpPr>
          <p:spPr>
            <a:xfrm>
              <a:off x="7228046" y="1316831"/>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9049" y="7144"/>
                  </a:cubicBezTo>
                  <a:lnTo>
                    <a:pt x="7144" y="8096"/>
                  </a:lnTo>
                  <a:close/>
                </a:path>
              </a:pathLst>
            </a:custGeom>
            <a:grpFill/>
            <a:ln w="9525" cap="flat">
              <a:noFill/>
              <a:prstDash val="solid"/>
              <a:miter/>
            </a:ln>
          </p:spPr>
          <p:txBody>
            <a:bodyPr rtlCol="0" anchor="ctr"/>
            <a:lstStyle/>
            <a:p>
              <a:endParaRPr lang="en-US"/>
            </a:p>
          </p:txBody>
        </p:sp>
        <p:sp>
          <p:nvSpPr>
            <p:cNvPr id="3681" name="Freeform: Shape 3680">
              <a:extLst>
                <a:ext uri="{FF2B5EF4-FFF2-40B4-BE49-F238E27FC236}">
                  <a16:creationId xmlns:a16="http://schemas.microsoft.com/office/drawing/2014/main" xmlns="" id="{90D092A1-D453-4A22-887D-6BD3F4973B2F}"/>
                </a:ext>
              </a:extLst>
            </p:cNvPr>
            <p:cNvSpPr/>
            <p:nvPr/>
          </p:nvSpPr>
          <p:spPr>
            <a:xfrm>
              <a:off x="7343299" y="1320641"/>
              <a:ext cx="9525" cy="9525"/>
            </a:xfrm>
            <a:custGeom>
              <a:avLst/>
              <a:gdLst>
                <a:gd name="connsiteX0" fmla="*/ 7144 w 9525"/>
                <a:gd name="connsiteY0" fmla="*/ 9049 h 9525"/>
                <a:gd name="connsiteX1" fmla="*/ 10001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10001" y="7144"/>
                  </a:lnTo>
                  <a:cubicBezTo>
                    <a:pt x="9049" y="8096"/>
                    <a:pt x="8096" y="8096"/>
                    <a:pt x="7144" y="9049"/>
                  </a:cubicBezTo>
                  <a:close/>
                </a:path>
              </a:pathLst>
            </a:custGeom>
            <a:grpFill/>
            <a:ln w="9525" cap="flat">
              <a:noFill/>
              <a:prstDash val="solid"/>
              <a:miter/>
            </a:ln>
          </p:spPr>
          <p:txBody>
            <a:bodyPr rtlCol="0" anchor="ctr"/>
            <a:lstStyle/>
            <a:p>
              <a:endParaRPr lang="en-US"/>
            </a:p>
          </p:txBody>
        </p:sp>
        <p:sp>
          <p:nvSpPr>
            <p:cNvPr id="3682" name="Freeform: Shape 3681">
              <a:extLst>
                <a:ext uri="{FF2B5EF4-FFF2-40B4-BE49-F238E27FC236}">
                  <a16:creationId xmlns:a16="http://schemas.microsoft.com/office/drawing/2014/main" xmlns="" id="{F1CA46F0-7707-4575-9BD8-6B53662FF925}"/>
                </a:ext>
              </a:extLst>
            </p:cNvPr>
            <p:cNvSpPr/>
            <p:nvPr/>
          </p:nvSpPr>
          <p:spPr>
            <a:xfrm>
              <a:off x="7236619" y="132254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8096" y="7144"/>
                  </a:cubicBezTo>
                  <a:cubicBezTo>
                    <a:pt x="7144" y="7144"/>
                    <a:pt x="7144" y="8096"/>
                    <a:pt x="7144" y="8096"/>
                  </a:cubicBezTo>
                  <a:close/>
                </a:path>
              </a:pathLst>
            </a:custGeom>
            <a:grpFill/>
            <a:ln w="9525" cap="flat">
              <a:noFill/>
              <a:prstDash val="solid"/>
              <a:miter/>
            </a:ln>
          </p:spPr>
          <p:txBody>
            <a:bodyPr rtlCol="0" anchor="ctr"/>
            <a:lstStyle/>
            <a:p>
              <a:endParaRPr lang="en-US"/>
            </a:p>
          </p:txBody>
        </p:sp>
        <p:sp>
          <p:nvSpPr>
            <p:cNvPr id="3683" name="Freeform: Shape 3682">
              <a:extLst>
                <a:ext uri="{FF2B5EF4-FFF2-40B4-BE49-F238E27FC236}">
                  <a16:creationId xmlns:a16="http://schemas.microsoft.com/office/drawing/2014/main" xmlns="" id="{6DAA41A4-E1AA-4277-AA1B-45B388FA7CB1}"/>
                </a:ext>
              </a:extLst>
            </p:cNvPr>
            <p:cNvSpPr/>
            <p:nvPr/>
          </p:nvSpPr>
          <p:spPr>
            <a:xfrm>
              <a:off x="6921341" y="11063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grpFill/>
            <a:ln w="9525" cap="flat">
              <a:noFill/>
              <a:prstDash val="solid"/>
              <a:miter/>
            </a:ln>
          </p:spPr>
          <p:txBody>
            <a:bodyPr rtlCol="0" anchor="ctr"/>
            <a:lstStyle/>
            <a:p>
              <a:endParaRPr lang="en-US"/>
            </a:p>
          </p:txBody>
        </p:sp>
        <p:sp>
          <p:nvSpPr>
            <p:cNvPr id="3684" name="Freeform: Shape 3683">
              <a:extLst>
                <a:ext uri="{FF2B5EF4-FFF2-40B4-BE49-F238E27FC236}">
                  <a16:creationId xmlns:a16="http://schemas.microsoft.com/office/drawing/2014/main" xmlns="" id="{82469861-FFD6-4E33-BF61-AFD185B7C025}"/>
                </a:ext>
              </a:extLst>
            </p:cNvPr>
            <p:cNvSpPr/>
            <p:nvPr/>
          </p:nvSpPr>
          <p:spPr>
            <a:xfrm>
              <a:off x="6906101" y="1098708"/>
              <a:ext cx="9525" cy="9525"/>
            </a:xfrm>
            <a:custGeom>
              <a:avLst/>
              <a:gdLst>
                <a:gd name="connsiteX0" fmla="*/ 8096 w 9525"/>
                <a:gd name="connsiteY0" fmla="*/ 10001 h 9525"/>
                <a:gd name="connsiteX1" fmla="*/ 7144 w 9525"/>
                <a:gd name="connsiteY1" fmla="*/ 7144 h 9525"/>
                <a:gd name="connsiteX2" fmla="*/ 8096 w 9525"/>
                <a:gd name="connsiteY2" fmla="*/ 10001 h 9525"/>
              </a:gdLst>
              <a:ahLst/>
              <a:cxnLst>
                <a:cxn ang="0">
                  <a:pos x="connsiteX0" y="connsiteY0"/>
                </a:cxn>
                <a:cxn ang="0">
                  <a:pos x="connsiteX1" y="connsiteY1"/>
                </a:cxn>
                <a:cxn ang="0">
                  <a:pos x="connsiteX2" y="connsiteY2"/>
                </a:cxn>
              </a:cxnLst>
              <a:rect l="l" t="t" r="r" b="b"/>
              <a:pathLst>
                <a:path w="9525" h="9525">
                  <a:moveTo>
                    <a:pt x="8096" y="10001"/>
                  </a:moveTo>
                  <a:lnTo>
                    <a:pt x="7144" y="7144"/>
                  </a:lnTo>
                  <a:cubicBezTo>
                    <a:pt x="7144" y="8096"/>
                    <a:pt x="7144" y="9049"/>
                    <a:pt x="8096" y="10001"/>
                  </a:cubicBezTo>
                  <a:close/>
                </a:path>
              </a:pathLst>
            </a:custGeom>
            <a:grpFill/>
            <a:ln w="9525" cap="flat">
              <a:noFill/>
              <a:prstDash val="solid"/>
              <a:miter/>
            </a:ln>
          </p:spPr>
          <p:txBody>
            <a:bodyPr rtlCol="0" anchor="ctr"/>
            <a:lstStyle/>
            <a:p>
              <a:endParaRPr lang="en-US"/>
            </a:p>
          </p:txBody>
        </p:sp>
        <p:sp>
          <p:nvSpPr>
            <p:cNvPr id="3685" name="Freeform: Shape 3684">
              <a:extLst>
                <a:ext uri="{FF2B5EF4-FFF2-40B4-BE49-F238E27FC236}">
                  <a16:creationId xmlns:a16="http://schemas.microsoft.com/office/drawing/2014/main" xmlns="" id="{05808C63-B8ED-4944-99D5-F2A489FE0736}"/>
                </a:ext>
              </a:extLst>
            </p:cNvPr>
            <p:cNvSpPr/>
            <p:nvPr/>
          </p:nvSpPr>
          <p:spPr>
            <a:xfrm>
              <a:off x="7008677" y="1256823"/>
              <a:ext cx="9525" cy="19050"/>
            </a:xfrm>
            <a:custGeom>
              <a:avLst/>
              <a:gdLst>
                <a:gd name="connsiteX0" fmla="*/ 9343 w 9525"/>
                <a:gd name="connsiteY0" fmla="*/ 11906 h 19050"/>
                <a:gd name="connsiteX1" fmla="*/ 9343 w 9525"/>
                <a:gd name="connsiteY1" fmla="*/ 7144 h 19050"/>
                <a:gd name="connsiteX2" fmla="*/ 9343 w 9525"/>
                <a:gd name="connsiteY2" fmla="*/ 11906 h 19050"/>
              </a:gdLst>
              <a:ahLst/>
              <a:cxnLst>
                <a:cxn ang="0">
                  <a:pos x="connsiteX0" y="connsiteY0"/>
                </a:cxn>
                <a:cxn ang="0">
                  <a:pos x="connsiteX1" y="connsiteY1"/>
                </a:cxn>
                <a:cxn ang="0">
                  <a:pos x="connsiteX2" y="connsiteY2"/>
                </a:cxn>
              </a:cxnLst>
              <a:rect l="l" t="t" r="r" b="b"/>
              <a:pathLst>
                <a:path w="9525" h="19050">
                  <a:moveTo>
                    <a:pt x="9343" y="11906"/>
                  </a:moveTo>
                  <a:cubicBezTo>
                    <a:pt x="9343" y="10001"/>
                    <a:pt x="8391" y="8096"/>
                    <a:pt x="9343" y="7144"/>
                  </a:cubicBezTo>
                  <a:cubicBezTo>
                    <a:pt x="7439" y="8096"/>
                    <a:pt x="5533" y="11906"/>
                    <a:pt x="9343" y="11906"/>
                  </a:cubicBezTo>
                  <a:close/>
                </a:path>
              </a:pathLst>
            </a:custGeom>
            <a:grpFill/>
            <a:ln w="9525" cap="flat">
              <a:noFill/>
              <a:prstDash val="solid"/>
              <a:miter/>
            </a:ln>
          </p:spPr>
          <p:txBody>
            <a:bodyPr rtlCol="0" anchor="ctr"/>
            <a:lstStyle/>
            <a:p>
              <a:endParaRPr lang="en-US"/>
            </a:p>
          </p:txBody>
        </p:sp>
        <p:sp>
          <p:nvSpPr>
            <p:cNvPr id="3686" name="Freeform: Shape 3685">
              <a:extLst>
                <a:ext uri="{FF2B5EF4-FFF2-40B4-BE49-F238E27FC236}">
                  <a16:creationId xmlns:a16="http://schemas.microsoft.com/office/drawing/2014/main" xmlns="" id="{0ED4DA32-4263-4332-BB3A-585B29EF3591}"/>
                </a:ext>
              </a:extLst>
            </p:cNvPr>
            <p:cNvSpPr/>
            <p:nvPr/>
          </p:nvSpPr>
          <p:spPr>
            <a:xfrm>
              <a:off x="6973729" y="110537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8096"/>
                    <a:pt x="8096" y="8096"/>
                    <a:pt x="7144" y="7144"/>
                  </a:cubicBezTo>
                  <a:cubicBezTo>
                    <a:pt x="8096" y="8096"/>
                    <a:pt x="9049" y="8096"/>
                    <a:pt x="10001" y="8096"/>
                  </a:cubicBezTo>
                  <a:close/>
                </a:path>
              </a:pathLst>
            </a:custGeom>
            <a:grpFill/>
            <a:ln w="9525" cap="flat">
              <a:noFill/>
              <a:prstDash val="solid"/>
              <a:miter/>
            </a:ln>
          </p:spPr>
          <p:txBody>
            <a:bodyPr rtlCol="0" anchor="ctr"/>
            <a:lstStyle/>
            <a:p>
              <a:endParaRPr lang="en-US"/>
            </a:p>
          </p:txBody>
        </p:sp>
        <p:sp>
          <p:nvSpPr>
            <p:cNvPr id="3687" name="Freeform: Shape 3686">
              <a:extLst>
                <a:ext uri="{FF2B5EF4-FFF2-40B4-BE49-F238E27FC236}">
                  <a16:creationId xmlns:a16="http://schemas.microsoft.com/office/drawing/2014/main" xmlns="" id="{759A8849-2887-47FD-A3AE-9CF43DFD15F9}"/>
                </a:ext>
              </a:extLst>
            </p:cNvPr>
            <p:cNvSpPr/>
            <p:nvPr/>
          </p:nvSpPr>
          <p:spPr>
            <a:xfrm>
              <a:off x="6970871" y="1104423"/>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lnTo>
                    <a:pt x="7144" y="7144"/>
                  </a:lnTo>
                  <a:cubicBezTo>
                    <a:pt x="8096" y="8096"/>
                    <a:pt x="9049" y="8096"/>
                    <a:pt x="9049" y="8096"/>
                  </a:cubicBezTo>
                  <a:close/>
                </a:path>
              </a:pathLst>
            </a:custGeom>
            <a:grpFill/>
            <a:ln w="9525" cap="flat">
              <a:noFill/>
              <a:prstDash val="solid"/>
              <a:miter/>
            </a:ln>
          </p:spPr>
          <p:txBody>
            <a:bodyPr rtlCol="0" anchor="ctr"/>
            <a:lstStyle/>
            <a:p>
              <a:endParaRPr lang="en-US"/>
            </a:p>
          </p:txBody>
        </p:sp>
        <p:sp>
          <p:nvSpPr>
            <p:cNvPr id="3688" name="Freeform: Shape 3687">
              <a:extLst>
                <a:ext uri="{FF2B5EF4-FFF2-40B4-BE49-F238E27FC236}">
                  <a16:creationId xmlns:a16="http://schemas.microsoft.com/office/drawing/2014/main" xmlns="" id="{C3404C13-06B8-4C12-AC46-958F7AAB5FF2}"/>
                </a:ext>
              </a:extLst>
            </p:cNvPr>
            <p:cNvSpPr/>
            <p:nvPr/>
          </p:nvSpPr>
          <p:spPr>
            <a:xfrm>
              <a:off x="7060406" y="1206341"/>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3689" name="Freeform: Shape 3688">
              <a:extLst>
                <a:ext uri="{FF2B5EF4-FFF2-40B4-BE49-F238E27FC236}">
                  <a16:creationId xmlns:a16="http://schemas.microsoft.com/office/drawing/2014/main" xmlns="" id="{061DCE1C-0B9A-4B42-9402-ACE20150E499}"/>
                </a:ext>
              </a:extLst>
            </p:cNvPr>
            <p:cNvSpPr/>
            <p:nvPr/>
          </p:nvSpPr>
          <p:spPr>
            <a:xfrm>
              <a:off x="6877526" y="1085792"/>
              <a:ext cx="38100" cy="28575"/>
            </a:xfrm>
            <a:custGeom>
              <a:avLst/>
              <a:gdLst>
                <a:gd name="connsiteX0" fmla="*/ 36671 w 38100"/>
                <a:gd name="connsiteY0" fmla="*/ 17203 h 28575"/>
                <a:gd name="connsiteX1" fmla="*/ 7144 w 38100"/>
                <a:gd name="connsiteY1" fmla="*/ 10535 h 28575"/>
                <a:gd name="connsiteX2" fmla="*/ 36671 w 38100"/>
                <a:gd name="connsiteY2" fmla="*/ 17203 h 28575"/>
              </a:gdLst>
              <a:ahLst/>
              <a:cxnLst>
                <a:cxn ang="0">
                  <a:pos x="connsiteX0" y="connsiteY0"/>
                </a:cxn>
                <a:cxn ang="0">
                  <a:pos x="connsiteX1" y="connsiteY1"/>
                </a:cxn>
                <a:cxn ang="0">
                  <a:pos x="connsiteX2" y="connsiteY2"/>
                </a:cxn>
              </a:cxnLst>
              <a:rect l="l" t="t" r="r" b="b"/>
              <a:pathLst>
                <a:path w="38100" h="28575">
                  <a:moveTo>
                    <a:pt x="36671" y="17203"/>
                  </a:moveTo>
                  <a:cubicBezTo>
                    <a:pt x="29051" y="17203"/>
                    <a:pt x="10954" y="58"/>
                    <a:pt x="7144" y="10535"/>
                  </a:cubicBezTo>
                  <a:cubicBezTo>
                    <a:pt x="17621" y="37205"/>
                    <a:pt x="28099" y="21013"/>
                    <a:pt x="36671" y="17203"/>
                  </a:cubicBezTo>
                  <a:close/>
                </a:path>
              </a:pathLst>
            </a:custGeom>
            <a:grpFill/>
            <a:ln w="9525" cap="flat">
              <a:noFill/>
              <a:prstDash val="solid"/>
              <a:miter/>
            </a:ln>
          </p:spPr>
          <p:txBody>
            <a:bodyPr rtlCol="0" anchor="ctr"/>
            <a:lstStyle/>
            <a:p>
              <a:endParaRPr lang="en-US"/>
            </a:p>
          </p:txBody>
        </p:sp>
        <p:sp>
          <p:nvSpPr>
            <p:cNvPr id="3690" name="Freeform: Shape 3689">
              <a:extLst>
                <a:ext uri="{FF2B5EF4-FFF2-40B4-BE49-F238E27FC236}">
                  <a16:creationId xmlns:a16="http://schemas.microsoft.com/office/drawing/2014/main" xmlns="" id="{CB9CA799-D9B9-446D-8F77-BC2F71D0E273}"/>
                </a:ext>
              </a:extLst>
            </p:cNvPr>
            <p:cNvSpPr/>
            <p:nvPr/>
          </p:nvSpPr>
          <p:spPr>
            <a:xfrm>
              <a:off x="6955208" y="1093522"/>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grpFill/>
            <a:ln w="9525" cap="flat">
              <a:noFill/>
              <a:prstDash val="solid"/>
              <a:miter/>
            </a:ln>
          </p:spPr>
          <p:txBody>
            <a:bodyPr rtlCol="0" anchor="ctr"/>
            <a:lstStyle/>
            <a:p>
              <a:endParaRPr lang="en-US"/>
            </a:p>
          </p:txBody>
        </p:sp>
        <p:sp>
          <p:nvSpPr>
            <p:cNvPr id="3691" name="Freeform: Shape 3690">
              <a:extLst>
                <a:ext uri="{FF2B5EF4-FFF2-40B4-BE49-F238E27FC236}">
                  <a16:creationId xmlns:a16="http://schemas.microsoft.com/office/drawing/2014/main" xmlns="" id="{E3FABC26-C120-4B62-A1B0-B49B8B1C28AA}"/>
                </a:ext>
              </a:extLst>
            </p:cNvPr>
            <p:cNvSpPr/>
            <p:nvPr/>
          </p:nvSpPr>
          <p:spPr>
            <a:xfrm>
              <a:off x="7332821" y="120919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7144" y="8096"/>
                    <a:pt x="7144" y="9049"/>
                    <a:pt x="7144" y="9049"/>
                  </a:cubicBezTo>
                  <a:close/>
                </a:path>
              </a:pathLst>
            </a:custGeom>
            <a:grpFill/>
            <a:ln w="9525" cap="flat">
              <a:noFill/>
              <a:prstDash val="solid"/>
              <a:miter/>
            </a:ln>
          </p:spPr>
          <p:txBody>
            <a:bodyPr rtlCol="0" anchor="ctr"/>
            <a:lstStyle/>
            <a:p>
              <a:endParaRPr lang="en-US"/>
            </a:p>
          </p:txBody>
        </p:sp>
        <p:sp>
          <p:nvSpPr>
            <p:cNvPr id="3692" name="Freeform: Shape 3691">
              <a:extLst>
                <a:ext uri="{FF2B5EF4-FFF2-40B4-BE49-F238E27FC236}">
                  <a16:creationId xmlns:a16="http://schemas.microsoft.com/office/drawing/2014/main" xmlns="" id="{01EA883B-5640-4CB9-B0BD-B67456486E95}"/>
                </a:ext>
              </a:extLst>
            </p:cNvPr>
            <p:cNvSpPr/>
            <p:nvPr/>
          </p:nvSpPr>
          <p:spPr>
            <a:xfrm>
              <a:off x="6930866"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693" name="Freeform: Shape 3692">
              <a:extLst>
                <a:ext uri="{FF2B5EF4-FFF2-40B4-BE49-F238E27FC236}">
                  <a16:creationId xmlns:a16="http://schemas.microsoft.com/office/drawing/2014/main" xmlns="" id="{90E7C0C3-E196-4DD3-8512-A9C32E0FC122}"/>
                </a:ext>
              </a:extLst>
            </p:cNvPr>
            <p:cNvSpPr/>
            <p:nvPr/>
          </p:nvSpPr>
          <p:spPr>
            <a:xfrm>
              <a:off x="7280434" y="12225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694" name="Freeform: Shape 3693">
              <a:extLst>
                <a:ext uri="{FF2B5EF4-FFF2-40B4-BE49-F238E27FC236}">
                  <a16:creationId xmlns:a16="http://schemas.microsoft.com/office/drawing/2014/main" xmlns="" id="{9DB2E9DE-3BF8-4FEC-9988-3001364B80EE}"/>
                </a:ext>
              </a:extLst>
            </p:cNvPr>
            <p:cNvSpPr/>
            <p:nvPr/>
          </p:nvSpPr>
          <p:spPr>
            <a:xfrm>
              <a:off x="7310914" y="13311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3695" name="Freeform: Shape 3694">
              <a:extLst>
                <a:ext uri="{FF2B5EF4-FFF2-40B4-BE49-F238E27FC236}">
                  <a16:creationId xmlns:a16="http://schemas.microsoft.com/office/drawing/2014/main" xmlns="" id="{6BD552F6-A71E-4203-B89B-C477CDDF6D72}"/>
                </a:ext>
              </a:extLst>
            </p:cNvPr>
            <p:cNvSpPr/>
            <p:nvPr/>
          </p:nvSpPr>
          <p:spPr>
            <a:xfrm>
              <a:off x="7280434" y="122277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3696" name="Freeform: Shape 3695">
              <a:extLst>
                <a:ext uri="{FF2B5EF4-FFF2-40B4-BE49-F238E27FC236}">
                  <a16:creationId xmlns:a16="http://schemas.microsoft.com/office/drawing/2014/main" xmlns="" id="{B911B6F0-2834-48E8-8C7D-116653FA25B9}"/>
                </a:ext>
              </a:extLst>
            </p:cNvPr>
            <p:cNvSpPr/>
            <p:nvPr/>
          </p:nvSpPr>
          <p:spPr>
            <a:xfrm>
              <a:off x="7175659" y="1238726"/>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8096" y="9049"/>
                  </a:cubicBezTo>
                  <a:cubicBezTo>
                    <a:pt x="8096" y="9049"/>
                    <a:pt x="8096" y="8096"/>
                    <a:pt x="7144" y="7144"/>
                  </a:cubicBezTo>
                  <a:close/>
                </a:path>
              </a:pathLst>
            </a:custGeom>
            <a:grpFill/>
            <a:ln w="9525" cap="flat">
              <a:noFill/>
              <a:prstDash val="solid"/>
              <a:miter/>
            </a:ln>
          </p:spPr>
          <p:txBody>
            <a:bodyPr rtlCol="0" anchor="ctr"/>
            <a:lstStyle/>
            <a:p>
              <a:endParaRPr lang="en-US"/>
            </a:p>
          </p:txBody>
        </p:sp>
        <p:sp>
          <p:nvSpPr>
            <p:cNvPr id="3697" name="Freeform: Shape 3696">
              <a:extLst>
                <a:ext uri="{FF2B5EF4-FFF2-40B4-BE49-F238E27FC236}">
                  <a16:creationId xmlns:a16="http://schemas.microsoft.com/office/drawing/2014/main" xmlns="" id="{F87E0B8D-559B-4B25-87D7-B376D0817C2F}"/>
                </a:ext>
              </a:extLst>
            </p:cNvPr>
            <p:cNvSpPr/>
            <p:nvPr/>
          </p:nvSpPr>
          <p:spPr>
            <a:xfrm>
              <a:off x="7195661" y="12492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lnTo>
                    <a:pt x="7144" y="7144"/>
                  </a:lnTo>
                  <a:close/>
                </a:path>
              </a:pathLst>
            </a:custGeom>
            <a:grpFill/>
            <a:ln w="9525" cap="flat">
              <a:noFill/>
              <a:prstDash val="solid"/>
              <a:miter/>
            </a:ln>
          </p:spPr>
          <p:txBody>
            <a:bodyPr rtlCol="0" anchor="ctr"/>
            <a:lstStyle/>
            <a:p>
              <a:endParaRPr lang="en-US"/>
            </a:p>
          </p:txBody>
        </p:sp>
        <p:sp>
          <p:nvSpPr>
            <p:cNvPr id="3698" name="Freeform: Shape 3697">
              <a:extLst>
                <a:ext uri="{FF2B5EF4-FFF2-40B4-BE49-F238E27FC236}">
                  <a16:creationId xmlns:a16="http://schemas.microsoft.com/office/drawing/2014/main" xmlns="" id="{7623A2F5-E6A9-490E-9695-1BA7EE3A9467}"/>
                </a:ext>
              </a:extLst>
            </p:cNvPr>
            <p:cNvSpPr/>
            <p:nvPr/>
          </p:nvSpPr>
          <p:spPr>
            <a:xfrm>
              <a:off x="7005161" y="1286351"/>
              <a:ext cx="9525" cy="9525"/>
            </a:xfrm>
            <a:custGeom>
              <a:avLst/>
              <a:gdLst>
                <a:gd name="connsiteX0" fmla="*/ 7144 w 9525"/>
                <a:gd name="connsiteY0" fmla="*/ 7144 h 9525"/>
                <a:gd name="connsiteX1" fmla="*/ 10001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10001" y="8096"/>
                  </a:cubicBez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3699" name="Freeform: Shape 3698">
              <a:extLst>
                <a:ext uri="{FF2B5EF4-FFF2-40B4-BE49-F238E27FC236}">
                  <a16:creationId xmlns:a16="http://schemas.microsoft.com/office/drawing/2014/main" xmlns="" id="{447FA1B7-0188-4855-B0A0-29643347DA90}"/>
                </a:ext>
              </a:extLst>
            </p:cNvPr>
            <p:cNvSpPr/>
            <p:nvPr/>
          </p:nvSpPr>
          <p:spPr>
            <a:xfrm>
              <a:off x="7280434" y="122062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8096" y="7144"/>
                  </a:cubicBezTo>
                  <a:cubicBezTo>
                    <a:pt x="7144" y="7144"/>
                    <a:pt x="7144" y="8096"/>
                    <a:pt x="7144" y="9049"/>
                  </a:cubicBezTo>
                  <a:close/>
                </a:path>
              </a:pathLst>
            </a:custGeom>
            <a:grpFill/>
            <a:ln w="9525" cap="flat">
              <a:noFill/>
              <a:prstDash val="solid"/>
              <a:miter/>
            </a:ln>
          </p:spPr>
          <p:txBody>
            <a:bodyPr rtlCol="0" anchor="ctr"/>
            <a:lstStyle/>
            <a:p>
              <a:endParaRPr lang="en-US"/>
            </a:p>
          </p:txBody>
        </p:sp>
        <p:sp>
          <p:nvSpPr>
            <p:cNvPr id="3700" name="Freeform: Shape 3699">
              <a:extLst>
                <a:ext uri="{FF2B5EF4-FFF2-40B4-BE49-F238E27FC236}">
                  <a16:creationId xmlns:a16="http://schemas.microsoft.com/office/drawing/2014/main" xmlns="" id="{8ABD4FC2-A31C-420F-AE9F-8540A4E5321A}"/>
                </a:ext>
              </a:extLst>
            </p:cNvPr>
            <p:cNvSpPr/>
            <p:nvPr/>
          </p:nvSpPr>
          <p:spPr>
            <a:xfrm>
              <a:off x="7139464" y="126087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3701" name="Freeform: Shape 3700">
              <a:extLst>
                <a:ext uri="{FF2B5EF4-FFF2-40B4-BE49-F238E27FC236}">
                  <a16:creationId xmlns:a16="http://schemas.microsoft.com/office/drawing/2014/main" xmlns="" id="{149D1D6B-E992-44F2-9889-380A902441B4}"/>
                </a:ext>
              </a:extLst>
            </p:cNvPr>
            <p:cNvSpPr/>
            <p:nvPr/>
          </p:nvSpPr>
          <p:spPr>
            <a:xfrm>
              <a:off x="7122528" y="1255231"/>
              <a:ext cx="28575" cy="19050"/>
            </a:xfrm>
            <a:custGeom>
              <a:avLst/>
              <a:gdLst>
                <a:gd name="connsiteX0" fmla="*/ 14554 w 28575"/>
                <a:gd name="connsiteY0" fmla="*/ 7784 h 19050"/>
                <a:gd name="connsiteX1" fmla="*/ 14554 w 28575"/>
                <a:gd name="connsiteY1" fmla="*/ 7784 h 19050"/>
              </a:gdLst>
              <a:ahLst/>
              <a:cxnLst>
                <a:cxn ang="0">
                  <a:pos x="connsiteX0" y="connsiteY0"/>
                </a:cxn>
                <a:cxn ang="0">
                  <a:pos x="connsiteX1" y="connsiteY1"/>
                </a:cxn>
              </a:cxnLst>
              <a:rect l="l" t="t" r="r" b="b"/>
              <a:pathLst>
                <a:path w="28575" h="19050">
                  <a:moveTo>
                    <a:pt x="14554" y="7784"/>
                  </a:moveTo>
                  <a:cubicBezTo>
                    <a:pt x="-13069" y="37311"/>
                    <a:pt x="47891" y="2069"/>
                    <a:pt x="14554" y="7784"/>
                  </a:cubicBezTo>
                  <a:close/>
                </a:path>
              </a:pathLst>
            </a:custGeom>
            <a:grpFill/>
            <a:ln w="9525" cap="flat">
              <a:noFill/>
              <a:prstDash val="solid"/>
              <a:miter/>
            </a:ln>
          </p:spPr>
          <p:txBody>
            <a:bodyPr rtlCol="0" anchor="ctr"/>
            <a:lstStyle/>
            <a:p>
              <a:endParaRPr lang="en-US"/>
            </a:p>
          </p:txBody>
        </p:sp>
        <p:sp>
          <p:nvSpPr>
            <p:cNvPr id="3702" name="Freeform: Shape 3701">
              <a:extLst>
                <a:ext uri="{FF2B5EF4-FFF2-40B4-BE49-F238E27FC236}">
                  <a16:creationId xmlns:a16="http://schemas.microsoft.com/office/drawing/2014/main" xmlns="" id="{13D70CF9-5A56-4EA9-A844-E35911341172}"/>
                </a:ext>
              </a:extLst>
            </p:cNvPr>
            <p:cNvSpPr/>
            <p:nvPr/>
          </p:nvSpPr>
          <p:spPr>
            <a:xfrm>
              <a:off x="7130891" y="1253013"/>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7144"/>
                    <a:pt x="9049" y="7144"/>
                  </a:cubicBezTo>
                  <a:cubicBezTo>
                    <a:pt x="8096" y="7144"/>
                    <a:pt x="7144" y="7144"/>
                    <a:pt x="7144" y="8096"/>
                  </a:cubicBezTo>
                  <a:close/>
                </a:path>
              </a:pathLst>
            </a:custGeom>
            <a:grpFill/>
            <a:ln w="9525" cap="flat">
              <a:noFill/>
              <a:prstDash val="solid"/>
              <a:miter/>
            </a:ln>
          </p:spPr>
          <p:txBody>
            <a:bodyPr rtlCol="0" anchor="ctr"/>
            <a:lstStyle/>
            <a:p>
              <a:endParaRPr lang="en-US"/>
            </a:p>
          </p:txBody>
        </p:sp>
        <p:sp>
          <p:nvSpPr>
            <p:cNvPr id="3703" name="Freeform: Shape 3702">
              <a:extLst>
                <a:ext uri="{FF2B5EF4-FFF2-40B4-BE49-F238E27FC236}">
                  <a16:creationId xmlns:a16="http://schemas.microsoft.com/office/drawing/2014/main" xmlns="" id="{315B74F4-9E33-43BC-8872-E99C99300E58}"/>
                </a:ext>
              </a:extLst>
            </p:cNvPr>
            <p:cNvSpPr/>
            <p:nvPr/>
          </p:nvSpPr>
          <p:spPr>
            <a:xfrm>
              <a:off x="7093744" y="123586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7144" y="7144"/>
                    <a:pt x="8096" y="7144"/>
                    <a:pt x="9049" y="7144"/>
                  </a:cubicBezTo>
                  <a:close/>
                </a:path>
              </a:pathLst>
            </a:custGeom>
            <a:grpFill/>
            <a:ln w="9525" cap="flat">
              <a:noFill/>
              <a:prstDash val="solid"/>
              <a:miter/>
            </a:ln>
          </p:spPr>
          <p:txBody>
            <a:bodyPr rtlCol="0" anchor="ctr"/>
            <a:lstStyle/>
            <a:p>
              <a:endParaRPr lang="en-US"/>
            </a:p>
          </p:txBody>
        </p:sp>
        <p:sp>
          <p:nvSpPr>
            <p:cNvPr id="3704" name="Freeform: Shape 3703">
              <a:extLst>
                <a:ext uri="{FF2B5EF4-FFF2-40B4-BE49-F238E27FC236}">
                  <a16:creationId xmlns:a16="http://schemas.microsoft.com/office/drawing/2014/main" xmlns="" id="{294AA54D-48AD-4469-B06F-3D6813D4DC4C}"/>
                </a:ext>
              </a:extLst>
            </p:cNvPr>
            <p:cNvSpPr/>
            <p:nvPr/>
          </p:nvSpPr>
          <p:spPr>
            <a:xfrm>
              <a:off x="7404259" y="1240356"/>
              <a:ext cx="9525" cy="9525"/>
            </a:xfrm>
            <a:custGeom>
              <a:avLst/>
              <a:gdLst>
                <a:gd name="connsiteX0" fmla="*/ 10954 w 9525"/>
                <a:gd name="connsiteY0" fmla="*/ 7419 h 9525"/>
                <a:gd name="connsiteX1" fmla="*/ 10954 w 9525"/>
                <a:gd name="connsiteY1" fmla="*/ 7419 h 9525"/>
              </a:gdLst>
              <a:ahLst/>
              <a:cxnLst>
                <a:cxn ang="0">
                  <a:pos x="connsiteX0" y="connsiteY0"/>
                </a:cxn>
                <a:cxn ang="0">
                  <a:pos x="connsiteX1" y="connsiteY1"/>
                </a:cxn>
              </a:cxnLst>
              <a:rect l="l" t="t" r="r" b="b"/>
              <a:pathLst>
                <a:path w="9525" h="9525">
                  <a:moveTo>
                    <a:pt x="10954" y="7419"/>
                  </a:moveTo>
                  <a:cubicBezTo>
                    <a:pt x="10954" y="6466"/>
                    <a:pt x="2381" y="8371"/>
                    <a:pt x="10954" y="7419"/>
                  </a:cubicBezTo>
                  <a:close/>
                </a:path>
              </a:pathLst>
            </a:custGeom>
            <a:grpFill/>
            <a:ln w="9525" cap="flat">
              <a:noFill/>
              <a:prstDash val="solid"/>
              <a:miter/>
            </a:ln>
          </p:spPr>
          <p:txBody>
            <a:bodyPr rtlCol="0" anchor="ctr"/>
            <a:lstStyle/>
            <a:p>
              <a:endParaRPr lang="en-US"/>
            </a:p>
          </p:txBody>
        </p:sp>
        <p:sp>
          <p:nvSpPr>
            <p:cNvPr id="3705" name="Freeform: Shape 3704">
              <a:extLst>
                <a:ext uri="{FF2B5EF4-FFF2-40B4-BE49-F238E27FC236}">
                  <a16:creationId xmlns:a16="http://schemas.microsoft.com/office/drawing/2014/main" xmlns="" id="{2F853C72-BFD5-454D-8C24-8165215FF8EA}"/>
                </a:ext>
              </a:extLst>
            </p:cNvPr>
            <p:cNvSpPr/>
            <p:nvPr/>
          </p:nvSpPr>
          <p:spPr>
            <a:xfrm>
              <a:off x="6989921" y="121015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10001"/>
                    <a:pt x="10001" y="8096"/>
                    <a:pt x="7144" y="7144"/>
                  </a:cubicBezTo>
                  <a:close/>
                </a:path>
              </a:pathLst>
            </a:custGeom>
            <a:grpFill/>
            <a:ln w="9525" cap="flat">
              <a:noFill/>
              <a:prstDash val="solid"/>
              <a:miter/>
            </a:ln>
          </p:spPr>
          <p:txBody>
            <a:bodyPr rtlCol="0" anchor="ctr"/>
            <a:lstStyle/>
            <a:p>
              <a:endParaRPr lang="en-US"/>
            </a:p>
          </p:txBody>
        </p:sp>
        <p:sp>
          <p:nvSpPr>
            <p:cNvPr id="3706" name="Freeform: Shape 3705">
              <a:extLst>
                <a:ext uri="{FF2B5EF4-FFF2-40B4-BE49-F238E27FC236}">
                  <a16:creationId xmlns:a16="http://schemas.microsoft.com/office/drawing/2014/main" xmlns="" id="{0B9DD764-060E-489E-AB3C-C9887BF700C1}"/>
                </a:ext>
              </a:extLst>
            </p:cNvPr>
            <p:cNvSpPr/>
            <p:nvPr/>
          </p:nvSpPr>
          <p:spPr>
            <a:xfrm>
              <a:off x="7121366" y="126444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9049" y="8096"/>
                    <a:pt x="9049" y="7144"/>
                  </a:cubicBezTo>
                  <a:cubicBezTo>
                    <a:pt x="8096" y="8096"/>
                    <a:pt x="7144" y="8096"/>
                    <a:pt x="7144" y="9049"/>
                  </a:cubicBezTo>
                  <a:close/>
                </a:path>
              </a:pathLst>
            </a:custGeom>
            <a:grpFill/>
            <a:ln w="9525" cap="flat">
              <a:noFill/>
              <a:prstDash val="solid"/>
              <a:miter/>
            </a:ln>
          </p:spPr>
          <p:txBody>
            <a:bodyPr rtlCol="0" anchor="ctr"/>
            <a:lstStyle/>
            <a:p>
              <a:endParaRPr lang="en-US"/>
            </a:p>
          </p:txBody>
        </p:sp>
        <p:sp>
          <p:nvSpPr>
            <p:cNvPr id="3707" name="Freeform: Shape 3706">
              <a:extLst>
                <a:ext uri="{FF2B5EF4-FFF2-40B4-BE49-F238E27FC236}">
                  <a16:creationId xmlns:a16="http://schemas.microsoft.com/office/drawing/2014/main" xmlns="" id="{6807657E-B9F7-4D4B-9E43-93F2C241FA8E}"/>
                </a:ext>
              </a:extLst>
            </p:cNvPr>
            <p:cNvSpPr/>
            <p:nvPr/>
          </p:nvSpPr>
          <p:spPr>
            <a:xfrm>
              <a:off x="6995319" y="1196220"/>
              <a:ext cx="9525" cy="19050"/>
            </a:xfrm>
            <a:custGeom>
              <a:avLst/>
              <a:gdLst>
                <a:gd name="connsiteX0" fmla="*/ 8414 w 9525"/>
                <a:gd name="connsiteY0" fmla="*/ 13455 h 19050"/>
                <a:gd name="connsiteX1" fmla="*/ 8414 w 9525"/>
                <a:gd name="connsiteY1" fmla="*/ 13455 h 19050"/>
              </a:gdLst>
              <a:ahLst/>
              <a:cxnLst>
                <a:cxn ang="0">
                  <a:pos x="connsiteX0" y="connsiteY0"/>
                </a:cxn>
                <a:cxn ang="0">
                  <a:pos x="connsiteX1" y="connsiteY1"/>
                </a:cxn>
              </a:cxnLst>
              <a:rect l="l" t="t" r="r" b="b"/>
              <a:pathLst>
                <a:path w="9525" h="19050">
                  <a:moveTo>
                    <a:pt x="8414" y="13455"/>
                  </a:moveTo>
                  <a:cubicBezTo>
                    <a:pt x="8414" y="8692"/>
                    <a:pt x="5556" y="2025"/>
                    <a:pt x="8414" y="13455"/>
                  </a:cubicBezTo>
                  <a:close/>
                </a:path>
              </a:pathLst>
            </a:custGeom>
            <a:grpFill/>
            <a:ln w="9525" cap="flat">
              <a:noFill/>
              <a:prstDash val="solid"/>
              <a:miter/>
            </a:ln>
          </p:spPr>
          <p:txBody>
            <a:bodyPr rtlCol="0" anchor="ctr"/>
            <a:lstStyle/>
            <a:p>
              <a:endParaRPr lang="en-US"/>
            </a:p>
          </p:txBody>
        </p:sp>
        <p:sp>
          <p:nvSpPr>
            <p:cNvPr id="3708" name="Freeform: Shape 3707">
              <a:extLst>
                <a:ext uri="{FF2B5EF4-FFF2-40B4-BE49-F238E27FC236}">
                  <a16:creationId xmlns:a16="http://schemas.microsoft.com/office/drawing/2014/main" xmlns="" id="{815DB53A-49AB-4CF4-84D8-23AF0033504D}"/>
                </a:ext>
              </a:extLst>
            </p:cNvPr>
            <p:cNvSpPr/>
            <p:nvPr/>
          </p:nvSpPr>
          <p:spPr>
            <a:xfrm>
              <a:off x="6992779" y="11968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3709" name="Freeform: Shape 3708">
              <a:extLst>
                <a:ext uri="{FF2B5EF4-FFF2-40B4-BE49-F238E27FC236}">
                  <a16:creationId xmlns:a16="http://schemas.microsoft.com/office/drawing/2014/main" xmlns="" id="{A437BAA1-BFB5-4321-A3BF-276BA351A7AD}"/>
                </a:ext>
              </a:extLst>
            </p:cNvPr>
            <p:cNvSpPr/>
            <p:nvPr/>
          </p:nvSpPr>
          <p:spPr>
            <a:xfrm>
              <a:off x="6894395" y="959638"/>
              <a:ext cx="847725" cy="400050"/>
            </a:xfrm>
            <a:custGeom>
              <a:avLst/>
              <a:gdLst>
                <a:gd name="connsiteX0" fmla="*/ 561775 w 847725"/>
                <a:gd name="connsiteY0" fmla="*/ 299566 h 400050"/>
                <a:gd name="connsiteX1" fmla="*/ 596065 w 847725"/>
                <a:gd name="connsiteY1" fmla="*/ 285279 h 400050"/>
                <a:gd name="connsiteX2" fmla="*/ 597017 w 847725"/>
                <a:gd name="connsiteY2" fmla="*/ 274801 h 400050"/>
                <a:gd name="connsiteX3" fmla="*/ 620830 w 847725"/>
                <a:gd name="connsiteY3" fmla="*/ 287184 h 400050"/>
                <a:gd name="connsiteX4" fmla="*/ 660835 w 847725"/>
                <a:gd name="connsiteY4" fmla="*/ 259561 h 400050"/>
                <a:gd name="connsiteX5" fmla="*/ 650357 w 847725"/>
                <a:gd name="connsiteY5" fmla="*/ 248131 h 400050"/>
                <a:gd name="connsiteX6" fmla="*/ 729415 w 847725"/>
                <a:gd name="connsiteY6" fmla="*/ 214794 h 400050"/>
                <a:gd name="connsiteX7" fmla="*/ 824665 w 847725"/>
                <a:gd name="connsiteY7" fmla="*/ 19531 h 400050"/>
                <a:gd name="connsiteX8" fmla="*/ 844667 w 847725"/>
                <a:gd name="connsiteY8" fmla="*/ 35724 h 400050"/>
                <a:gd name="connsiteX9" fmla="*/ 804662 w 847725"/>
                <a:gd name="connsiteY9" fmla="*/ 166216 h 400050"/>
                <a:gd name="connsiteX10" fmla="*/ 797042 w 847725"/>
                <a:gd name="connsiteY10" fmla="*/ 143356 h 400050"/>
                <a:gd name="connsiteX11" fmla="*/ 789422 w 847725"/>
                <a:gd name="connsiteY11" fmla="*/ 174789 h 400050"/>
                <a:gd name="connsiteX12" fmla="*/ 802757 w 847725"/>
                <a:gd name="connsiteY12" fmla="*/ 169074 h 400050"/>
                <a:gd name="connsiteX13" fmla="*/ 751322 w 847725"/>
                <a:gd name="connsiteY13" fmla="*/ 248131 h 400050"/>
                <a:gd name="connsiteX14" fmla="*/ 742750 w 847725"/>
                <a:gd name="connsiteY14" fmla="*/ 237654 h 400050"/>
                <a:gd name="connsiteX15" fmla="*/ 709412 w 847725"/>
                <a:gd name="connsiteY15" fmla="*/ 289089 h 400050"/>
                <a:gd name="connsiteX16" fmla="*/ 703697 w 847725"/>
                <a:gd name="connsiteY16" fmla="*/ 265276 h 400050"/>
                <a:gd name="connsiteX17" fmla="*/ 702745 w 847725"/>
                <a:gd name="connsiteY17" fmla="*/ 270991 h 400050"/>
                <a:gd name="connsiteX18" fmla="*/ 565585 w 847725"/>
                <a:gd name="connsiteY18" fmla="*/ 369099 h 400050"/>
                <a:gd name="connsiteX19" fmla="*/ 552250 w 847725"/>
                <a:gd name="connsiteY19" fmla="*/ 380529 h 400050"/>
                <a:gd name="connsiteX20" fmla="*/ 574157 w 847725"/>
                <a:gd name="connsiteY20" fmla="*/ 379576 h 400050"/>
                <a:gd name="connsiteX21" fmla="*/ 614162 w 847725"/>
                <a:gd name="connsiteY21" fmla="*/ 344334 h 400050"/>
                <a:gd name="connsiteX22" fmla="*/ 635117 w 847725"/>
                <a:gd name="connsiteY22" fmla="*/ 339571 h 400050"/>
                <a:gd name="connsiteX23" fmla="*/ 629402 w 847725"/>
                <a:gd name="connsiteY23" fmla="*/ 354811 h 400050"/>
                <a:gd name="connsiteX24" fmla="*/ 607495 w 847725"/>
                <a:gd name="connsiteY24" fmla="*/ 358621 h 400050"/>
                <a:gd name="connsiteX25" fmla="*/ 620830 w 847725"/>
                <a:gd name="connsiteY25" fmla="*/ 363384 h 400050"/>
                <a:gd name="connsiteX26" fmla="*/ 500815 w 847725"/>
                <a:gd name="connsiteY26" fmla="*/ 386244 h 400050"/>
                <a:gd name="connsiteX27" fmla="*/ 495100 w 847725"/>
                <a:gd name="connsiteY27" fmla="*/ 380529 h 400050"/>
                <a:gd name="connsiteX28" fmla="*/ 540820 w 847725"/>
                <a:gd name="connsiteY28" fmla="*/ 364336 h 400050"/>
                <a:gd name="connsiteX29" fmla="*/ 544630 w 847725"/>
                <a:gd name="connsiteY29" fmla="*/ 362431 h 400050"/>
                <a:gd name="connsiteX30" fmla="*/ 463667 w 847725"/>
                <a:gd name="connsiteY30" fmla="*/ 363384 h 400050"/>
                <a:gd name="connsiteX31" fmla="*/ 457952 w 847725"/>
                <a:gd name="connsiteY31" fmla="*/ 348144 h 400050"/>
                <a:gd name="connsiteX32" fmla="*/ 418900 w 847725"/>
                <a:gd name="connsiteY32" fmla="*/ 379576 h 400050"/>
                <a:gd name="connsiteX33" fmla="*/ 457952 w 847725"/>
                <a:gd name="connsiteY33" fmla="*/ 371956 h 400050"/>
                <a:gd name="connsiteX34" fmla="*/ 454142 w 847725"/>
                <a:gd name="connsiteY34" fmla="*/ 388149 h 400050"/>
                <a:gd name="connsiteX35" fmla="*/ 293170 w 847725"/>
                <a:gd name="connsiteY35" fmla="*/ 388149 h 400050"/>
                <a:gd name="connsiteX36" fmla="*/ 335080 w 847725"/>
                <a:gd name="connsiteY36" fmla="*/ 377671 h 400050"/>
                <a:gd name="connsiteX37" fmla="*/ 324602 w 847725"/>
                <a:gd name="connsiteY37" fmla="*/ 393864 h 400050"/>
                <a:gd name="connsiteX38" fmla="*/ 347462 w 847725"/>
                <a:gd name="connsiteY38" fmla="*/ 394816 h 400050"/>
                <a:gd name="connsiteX39" fmla="*/ 346510 w 847725"/>
                <a:gd name="connsiteY39" fmla="*/ 354811 h 400050"/>
                <a:gd name="connsiteX40" fmla="*/ 280787 w 847725"/>
                <a:gd name="connsiteY40" fmla="*/ 376719 h 400050"/>
                <a:gd name="connsiteX41" fmla="*/ 299837 w 847725"/>
                <a:gd name="connsiteY41" fmla="*/ 359574 h 400050"/>
                <a:gd name="connsiteX42" fmla="*/ 306505 w 847725"/>
                <a:gd name="connsiteY42" fmla="*/ 367194 h 400050"/>
                <a:gd name="connsiteX43" fmla="*/ 295075 w 847725"/>
                <a:gd name="connsiteY43" fmla="*/ 384339 h 400050"/>
                <a:gd name="connsiteX44" fmla="*/ 252212 w 847725"/>
                <a:gd name="connsiteY44" fmla="*/ 385291 h 400050"/>
                <a:gd name="connsiteX45" fmla="*/ 247449 w 847725"/>
                <a:gd name="connsiteY45" fmla="*/ 383386 h 400050"/>
                <a:gd name="connsiteX46" fmla="*/ 271262 w 847725"/>
                <a:gd name="connsiteY46" fmla="*/ 373861 h 400050"/>
                <a:gd name="connsiteX47" fmla="*/ 248402 w 847725"/>
                <a:gd name="connsiteY47" fmla="*/ 375766 h 400050"/>
                <a:gd name="connsiteX48" fmla="*/ 266500 w 847725"/>
                <a:gd name="connsiteY48" fmla="*/ 365289 h 400050"/>
                <a:gd name="connsiteX49" fmla="*/ 278882 w 847725"/>
                <a:gd name="connsiteY49" fmla="*/ 363384 h 400050"/>
                <a:gd name="connsiteX50" fmla="*/ 202682 w 847725"/>
                <a:gd name="connsiteY50" fmla="*/ 371004 h 400050"/>
                <a:gd name="connsiteX51" fmla="*/ 236972 w 847725"/>
                <a:gd name="connsiteY51" fmla="*/ 375766 h 400050"/>
                <a:gd name="connsiteX52" fmla="*/ 223637 w 847725"/>
                <a:gd name="connsiteY52" fmla="*/ 367194 h 400050"/>
                <a:gd name="connsiteX53" fmla="*/ 240782 w 847725"/>
                <a:gd name="connsiteY53" fmla="*/ 350049 h 400050"/>
                <a:gd name="connsiteX54" fmla="*/ 235067 w 847725"/>
                <a:gd name="connsiteY54" fmla="*/ 359574 h 400050"/>
                <a:gd name="connsiteX55" fmla="*/ 190299 w 847725"/>
                <a:gd name="connsiteY55" fmla="*/ 372909 h 400050"/>
                <a:gd name="connsiteX56" fmla="*/ 160772 w 847725"/>
                <a:gd name="connsiteY56" fmla="*/ 342429 h 400050"/>
                <a:gd name="connsiteX57" fmla="*/ 199824 w 847725"/>
                <a:gd name="connsiteY57" fmla="*/ 354811 h 400050"/>
                <a:gd name="connsiteX58" fmla="*/ 144580 w 847725"/>
                <a:gd name="connsiteY58" fmla="*/ 345286 h 400050"/>
                <a:gd name="connsiteX59" fmla="*/ 117910 w 847725"/>
                <a:gd name="connsiteY59" fmla="*/ 335761 h 400050"/>
                <a:gd name="connsiteX60" fmla="*/ 145532 w 847725"/>
                <a:gd name="connsiteY60" fmla="*/ 331951 h 400050"/>
                <a:gd name="connsiteX61" fmla="*/ 78857 w 847725"/>
                <a:gd name="connsiteY61" fmla="*/ 310044 h 400050"/>
                <a:gd name="connsiteX62" fmla="*/ 24565 w 847725"/>
                <a:gd name="connsiteY62" fmla="*/ 230034 h 400050"/>
                <a:gd name="connsiteX63" fmla="*/ 40757 w 847725"/>
                <a:gd name="connsiteY63" fmla="*/ 258609 h 400050"/>
                <a:gd name="connsiteX64" fmla="*/ 55045 w 847725"/>
                <a:gd name="connsiteY64" fmla="*/ 250989 h 400050"/>
                <a:gd name="connsiteX65" fmla="*/ 37899 w 847725"/>
                <a:gd name="connsiteY65" fmla="*/ 239559 h 400050"/>
                <a:gd name="connsiteX66" fmla="*/ 12182 w 847725"/>
                <a:gd name="connsiteY66" fmla="*/ 234796 h 400050"/>
                <a:gd name="connsiteX67" fmla="*/ 38852 w 847725"/>
                <a:gd name="connsiteY67" fmla="*/ 215746 h 400050"/>
                <a:gd name="connsiteX68" fmla="*/ 13135 w 847725"/>
                <a:gd name="connsiteY68" fmla="*/ 194791 h 400050"/>
                <a:gd name="connsiteX69" fmla="*/ 20755 w 847725"/>
                <a:gd name="connsiteY69" fmla="*/ 214794 h 400050"/>
                <a:gd name="connsiteX70" fmla="*/ 21707 w 847725"/>
                <a:gd name="connsiteY70" fmla="*/ 211936 h 400050"/>
                <a:gd name="connsiteX71" fmla="*/ 16945 w 847725"/>
                <a:gd name="connsiteY71" fmla="*/ 150976 h 400050"/>
                <a:gd name="connsiteX72" fmla="*/ 20755 w 847725"/>
                <a:gd name="connsiteY72" fmla="*/ 146214 h 400050"/>
                <a:gd name="connsiteX73" fmla="*/ 40757 w 847725"/>
                <a:gd name="connsiteY73" fmla="*/ 154786 h 400050"/>
                <a:gd name="connsiteX74" fmla="*/ 72190 w 847725"/>
                <a:gd name="connsiteY74" fmla="*/ 194791 h 400050"/>
                <a:gd name="connsiteX75" fmla="*/ 82667 w 847725"/>
                <a:gd name="connsiteY75" fmla="*/ 199554 h 400050"/>
                <a:gd name="connsiteX76" fmla="*/ 62665 w 847725"/>
                <a:gd name="connsiteY76" fmla="*/ 159549 h 400050"/>
                <a:gd name="connsiteX77" fmla="*/ 54092 w 847725"/>
                <a:gd name="connsiteY77" fmla="*/ 146214 h 400050"/>
                <a:gd name="connsiteX78" fmla="*/ 53140 w 847725"/>
                <a:gd name="connsiteY78" fmla="*/ 134784 h 400050"/>
                <a:gd name="connsiteX79" fmla="*/ 67427 w 847725"/>
                <a:gd name="connsiteY79" fmla="*/ 141451 h 400050"/>
                <a:gd name="connsiteX80" fmla="*/ 103622 w 847725"/>
                <a:gd name="connsiteY80" fmla="*/ 199554 h 400050"/>
                <a:gd name="connsiteX81" fmla="*/ 141722 w 847725"/>
                <a:gd name="connsiteY81" fmla="*/ 215746 h 400050"/>
                <a:gd name="connsiteX82" fmla="*/ 130292 w 847725"/>
                <a:gd name="connsiteY82" fmla="*/ 234796 h 400050"/>
                <a:gd name="connsiteX83" fmla="*/ 178870 w 847725"/>
                <a:gd name="connsiteY83" fmla="*/ 243369 h 400050"/>
                <a:gd name="connsiteX84" fmla="*/ 162677 w 847725"/>
                <a:gd name="connsiteY84" fmla="*/ 257656 h 400050"/>
                <a:gd name="connsiteX85" fmla="*/ 157915 w 847725"/>
                <a:gd name="connsiteY85" fmla="*/ 259561 h 400050"/>
                <a:gd name="connsiteX86" fmla="*/ 282692 w 847725"/>
                <a:gd name="connsiteY86" fmla="*/ 294804 h 400050"/>
                <a:gd name="connsiteX87" fmla="*/ 291265 w 847725"/>
                <a:gd name="connsiteY87" fmla="*/ 290994 h 400050"/>
                <a:gd name="connsiteX88" fmla="*/ 306505 w 847725"/>
                <a:gd name="connsiteY88" fmla="*/ 269086 h 400050"/>
                <a:gd name="connsiteX89" fmla="*/ 299837 w 847725"/>
                <a:gd name="connsiteY89" fmla="*/ 271944 h 400050"/>
                <a:gd name="connsiteX90" fmla="*/ 312220 w 847725"/>
                <a:gd name="connsiteY90" fmla="*/ 287184 h 400050"/>
                <a:gd name="connsiteX91" fmla="*/ 294122 w 847725"/>
                <a:gd name="connsiteY91" fmla="*/ 310996 h 400050"/>
                <a:gd name="connsiteX92" fmla="*/ 312220 w 847725"/>
                <a:gd name="connsiteY92" fmla="*/ 306234 h 400050"/>
                <a:gd name="connsiteX93" fmla="*/ 335080 w 847725"/>
                <a:gd name="connsiteY93" fmla="*/ 286231 h 400050"/>
                <a:gd name="connsiteX94" fmla="*/ 312220 w 847725"/>
                <a:gd name="connsiteY94" fmla="*/ 284326 h 400050"/>
                <a:gd name="connsiteX95" fmla="*/ 398897 w 847725"/>
                <a:gd name="connsiteY95" fmla="*/ 270991 h 400050"/>
                <a:gd name="connsiteX96" fmla="*/ 395087 w 847725"/>
                <a:gd name="connsiteY96" fmla="*/ 280516 h 400050"/>
                <a:gd name="connsiteX97" fmla="*/ 452237 w 847725"/>
                <a:gd name="connsiteY97" fmla="*/ 279564 h 400050"/>
                <a:gd name="connsiteX98" fmla="*/ 464620 w 847725"/>
                <a:gd name="connsiteY98" fmla="*/ 253846 h 400050"/>
                <a:gd name="connsiteX99" fmla="*/ 468430 w 847725"/>
                <a:gd name="connsiteY99" fmla="*/ 251941 h 400050"/>
                <a:gd name="connsiteX100" fmla="*/ 457952 w 847725"/>
                <a:gd name="connsiteY100" fmla="*/ 270991 h 400050"/>
                <a:gd name="connsiteX101" fmla="*/ 459857 w 847725"/>
                <a:gd name="connsiteY101" fmla="*/ 283374 h 400050"/>
                <a:gd name="connsiteX102" fmla="*/ 483670 w 847725"/>
                <a:gd name="connsiteY102" fmla="*/ 245274 h 400050"/>
                <a:gd name="connsiteX103" fmla="*/ 510340 w 847725"/>
                <a:gd name="connsiteY103" fmla="*/ 304329 h 400050"/>
                <a:gd name="connsiteX104" fmla="*/ 509387 w 847725"/>
                <a:gd name="connsiteY104" fmla="*/ 294804 h 400050"/>
                <a:gd name="connsiteX105" fmla="*/ 500815 w 847725"/>
                <a:gd name="connsiteY105" fmla="*/ 310044 h 400050"/>
                <a:gd name="connsiteX106" fmla="*/ 561775 w 847725"/>
                <a:gd name="connsiteY106" fmla="*/ 299566 h 400050"/>
                <a:gd name="connsiteX107" fmla="*/ 816092 w 847725"/>
                <a:gd name="connsiteY107" fmla="*/ 28104 h 400050"/>
                <a:gd name="connsiteX108" fmla="*/ 817997 w 847725"/>
                <a:gd name="connsiteY108" fmla="*/ 30009 h 400050"/>
                <a:gd name="connsiteX109" fmla="*/ 816092 w 847725"/>
                <a:gd name="connsiteY109" fmla="*/ 28104 h 400050"/>
                <a:gd name="connsiteX110" fmla="*/ 383657 w 847725"/>
                <a:gd name="connsiteY110" fmla="*/ 334809 h 400050"/>
                <a:gd name="connsiteX111" fmla="*/ 438902 w 847725"/>
                <a:gd name="connsiteY111" fmla="*/ 304329 h 400050"/>
                <a:gd name="connsiteX112" fmla="*/ 383657 w 847725"/>
                <a:gd name="connsiteY112" fmla="*/ 334809 h 400050"/>
                <a:gd name="connsiteX113" fmla="*/ 377942 w 847725"/>
                <a:gd name="connsiteY113" fmla="*/ 313854 h 400050"/>
                <a:gd name="connsiteX114" fmla="*/ 377942 w 847725"/>
                <a:gd name="connsiteY114" fmla="*/ 313854 h 400050"/>
                <a:gd name="connsiteX115" fmla="*/ 374132 w 847725"/>
                <a:gd name="connsiteY115" fmla="*/ 320521 h 400050"/>
                <a:gd name="connsiteX116" fmla="*/ 375085 w 847725"/>
                <a:gd name="connsiteY116" fmla="*/ 321474 h 400050"/>
                <a:gd name="connsiteX117" fmla="*/ 374132 w 847725"/>
                <a:gd name="connsiteY117" fmla="*/ 320521 h 400050"/>
                <a:gd name="connsiteX118" fmla="*/ 491290 w 847725"/>
                <a:gd name="connsiteY118" fmla="*/ 306234 h 400050"/>
                <a:gd name="connsiteX119" fmla="*/ 491290 w 847725"/>
                <a:gd name="connsiteY119" fmla="*/ 306234 h 400050"/>
                <a:gd name="connsiteX120" fmla="*/ 481765 w 847725"/>
                <a:gd name="connsiteY120" fmla="*/ 301471 h 400050"/>
                <a:gd name="connsiteX121" fmla="*/ 481765 w 847725"/>
                <a:gd name="connsiteY121" fmla="*/ 301471 h 400050"/>
                <a:gd name="connsiteX122" fmla="*/ 452237 w 847725"/>
                <a:gd name="connsiteY122" fmla="*/ 290041 h 400050"/>
                <a:gd name="connsiteX123" fmla="*/ 452237 w 847725"/>
                <a:gd name="connsiteY123" fmla="*/ 290041 h 400050"/>
                <a:gd name="connsiteX124" fmla="*/ 77905 w 847725"/>
                <a:gd name="connsiteY124" fmla="*/ 215746 h 400050"/>
                <a:gd name="connsiteX125" fmla="*/ 77905 w 847725"/>
                <a:gd name="connsiteY125" fmla="*/ 215746 h 400050"/>
                <a:gd name="connsiteX126" fmla="*/ 121720 w 847725"/>
                <a:gd name="connsiteY126" fmla="*/ 272896 h 400050"/>
                <a:gd name="connsiteX127" fmla="*/ 156010 w 847725"/>
                <a:gd name="connsiteY127" fmla="*/ 259561 h 400050"/>
                <a:gd name="connsiteX128" fmla="*/ 161724 w 847725"/>
                <a:gd name="connsiteY128" fmla="*/ 261466 h 400050"/>
                <a:gd name="connsiteX129" fmla="*/ 135055 w 847725"/>
                <a:gd name="connsiteY129" fmla="*/ 268134 h 400050"/>
                <a:gd name="connsiteX130" fmla="*/ 119815 w 847725"/>
                <a:gd name="connsiteY130" fmla="*/ 229081 h 400050"/>
                <a:gd name="connsiteX131" fmla="*/ 96002 w 847725"/>
                <a:gd name="connsiteY131" fmla="*/ 244321 h 400050"/>
                <a:gd name="connsiteX132" fmla="*/ 121720 w 847725"/>
                <a:gd name="connsiteY132" fmla="*/ 272896 h 400050"/>
                <a:gd name="connsiteX133" fmla="*/ 296980 w 847725"/>
                <a:gd name="connsiteY133" fmla="*/ 333856 h 400050"/>
                <a:gd name="connsiteX134" fmla="*/ 253165 w 847725"/>
                <a:gd name="connsiteY134" fmla="*/ 309091 h 400050"/>
                <a:gd name="connsiteX135" fmla="*/ 253165 w 847725"/>
                <a:gd name="connsiteY135" fmla="*/ 294804 h 400050"/>
                <a:gd name="connsiteX136" fmla="*/ 275072 w 847725"/>
                <a:gd name="connsiteY136" fmla="*/ 299566 h 400050"/>
                <a:gd name="connsiteX137" fmla="*/ 267452 w 847725"/>
                <a:gd name="connsiteY137" fmla="*/ 269086 h 400050"/>
                <a:gd name="connsiteX138" fmla="*/ 249355 w 847725"/>
                <a:gd name="connsiteY138" fmla="*/ 273849 h 400050"/>
                <a:gd name="connsiteX139" fmla="*/ 261737 w 847725"/>
                <a:gd name="connsiteY139" fmla="*/ 286231 h 400050"/>
                <a:gd name="connsiteX140" fmla="*/ 206492 w 847725"/>
                <a:gd name="connsiteY140" fmla="*/ 294804 h 400050"/>
                <a:gd name="connsiteX141" fmla="*/ 210302 w 847725"/>
                <a:gd name="connsiteY141" fmla="*/ 283374 h 400050"/>
                <a:gd name="connsiteX142" fmla="*/ 156010 w 847725"/>
                <a:gd name="connsiteY142" fmla="*/ 292899 h 400050"/>
                <a:gd name="connsiteX143" fmla="*/ 221732 w 847725"/>
                <a:gd name="connsiteY143" fmla="*/ 306234 h 400050"/>
                <a:gd name="connsiteX144" fmla="*/ 218874 w 847725"/>
                <a:gd name="connsiteY144" fmla="*/ 326236 h 400050"/>
                <a:gd name="connsiteX145" fmla="*/ 252212 w 847725"/>
                <a:gd name="connsiteY145" fmla="*/ 335761 h 400050"/>
                <a:gd name="connsiteX146" fmla="*/ 296980 w 847725"/>
                <a:gd name="connsiteY146" fmla="*/ 333856 h 400050"/>
                <a:gd name="connsiteX147" fmla="*/ 319840 w 847725"/>
                <a:gd name="connsiteY147" fmla="*/ 329094 h 400050"/>
                <a:gd name="connsiteX148" fmla="*/ 367465 w 847725"/>
                <a:gd name="connsiteY148" fmla="*/ 319569 h 400050"/>
                <a:gd name="connsiteX149" fmla="*/ 373180 w 847725"/>
                <a:gd name="connsiteY149" fmla="*/ 310044 h 400050"/>
                <a:gd name="connsiteX150" fmla="*/ 375085 w 847725"/>
                <a:gd name="connsiteY150" fmla="*/ 302424 h 400050"/>
                <a:gd name="connsiteX151" fmla="*/ 319840 w 847725"/>
                <a:gd name="connsiteY151" fmla="*/ 329094 h 400050"/>
                <a:gd name="connsiteX152" fmla="*/ 475097 w 847725"/>
                <a:gd name="connsiteY152" fmla="*/ 361479 h 400050"/>
                <a:gd name="connsiteX153" fmla="*/ 475097 w 847725"/>
                <a:gd name="connsiteY153" fmla="*/ 36147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847725" h="400050">
                  <a:moveTo>
                    <a:pt x="561775" y="299566"/>
                  </a:moveTo>
                  <a:cubicBezTo>
                    <a:pt x="565585" y="298614"/>
                    <a:pt x="597970" y="282421"/>
                    <a:pt x="596065" y="285279"/>
                  </a:cubicBezTo>
                  <a:cubicBezTo>
                    <a:pt x="588445" y="289089"/>
                    <a:pt x="589397" y="285279"/>
                    <a:pt x="597017" y="274801"/>
                  </a:cubicBezTo>
                  <a:cubicBezTo>
                    <a:pt x="591302" y="271944"/>
                    <a:pt x="614162" y="290994"/>
                    <a:pt x="620830" y="287184"/>
                  </a:cubicBezTo>
                  <a:cubicBezTo>
                    <a:pt x="597017" y="270991"/>
                    <a:pt x="668455" y="253846"/>
                    <a:pt x="660835" y="259561"/>
                  </a:cubicBezTo>
                  <a:cubicBezTo>
                    <a:pt x="656072" y="238606"/>
                    <a:pt x="669407" y="251941"/>
                    <a:pt x="650357" y="248131"/>
                  </a:cubicBezTo>
                  <a:cubicBezTo>
                    <a:pt x="694172" y="254799"/>
                    <a:pt x="717032" y="182409"/>
                    <a:pt x="729415" y="214794"/>
                  </a:cubicBezTo>
                  <a:cubicBezTo>
                    <a:pt x="677980" y="230034"/>
                    <a:pt x="888482" y="-54764"/>
                    <a:pt x="824665" y="19531"/>
                  </a:cubicBezTo>
                  <a:cubicBezTo>
                    <a:pt x="832285" y="27151"/>
                    <a:pt x="840857" y="60489"/>
                    <a:pt x="844667" y="35724"/>
                  </a:cubicBezTo>
                  <a:cubicBezTo>
                    <a:pt x="860860" y="67156"/>
                    <a:pt x="813235" y="126211"/>
                    <a:pt x="804662" y="166216"/>
                  </a:cubicBezTo>
                  <a:cubicBezTo>
                    <a:pt x="804662" y="166216"/>
                    <a:pt x="797995" y="144309"/>
                    <a:pt x="797042" y="143356"/>
                  </a:cubicBezTo>
                  <a:cubicBezTo>
                    <a:pt x="789422" y="150976"/>
                    <a:pt x="794185" y="164311"/>
                    <a:pt x="789422" y="174789"/>
                  </a:cubicBezTo>
                  <a:cubicBezTo>
                    <a:pt x="794185" y="173836"/>
                    <a:pt x="799900" y="167169"/>
                    <a:pt x="802757" y="169074"/>
                  </a:cubicBezTo>
                  <a:cubicBezTo>
                    <a:pt x="790375" y="187171"/>
                    <a:pt x="748465" y="220509"/>
                    <a:pt x="751322" y="248131"/>
                  </a:cubicBezTo>
                  <a:cubicBezTo>
                    <a:pt x="756085" y="249084"/>
                    <a:pt x="741797" y="240511"/>
                    <a:pt x="742750" y="237654"/>
                  </a:cubicBezTo>
                  <a:cubicBezTo>
                    <a:pt x="744655" y="235749"/>
                    <a:pt x="709412" y="289089"/>
                    <a:pt x="709412" y="289089"/>
                  </a:cubicBezTo>
                  <a:cubicBezTo>
                    <a:pt x="698935" y="288136"/>
                    <a:pt x="717032" y="255751"/>
                    <a:pt x="703697" y="265276"/>
                  </a:cubicBezTo>
                  <a:cubicBezTo>
                    <a:pt x="700840" y="270991"/>
                    <a:pt x="700840" y="272896"/>
                    <a:pt x="702745" y="270991"/>
                  </a:cubicBezTo>
                  <a:cubicBezTo>
                    <a:pt x="686552" y="321474"/>
                    <a:pt x="582730" y="353859"/>
                    <a:pt x="565585" y="369099"/>
                  </a:cubicBezTo>
                  <a:cubicBezTo>
                    <a:pt x="566537" y="366241"/>
                    <a:pt x="603685" y="331951"/>
                    <a:pt x="552250" y="380529"/>
                  </a:cubicBezTo>
                  <a:cubicBezTo>
                    <a:pt x="579872" y="384339"/>
                    <a:pt x="587492" y="384339"/>
                    <a:pt x="574157" y="379576"/>
                  </a:cubicBezTo>
                  <a:cubicBezTo>
                    <a:pt x="584635" y="370051"/>
                    <a:pt x="597017" y="360526"/>
                    <a:pt x="614162" y="344334"/>
                  </a:cubicBezTo>
                  <a:cubicBezTo>
                    <a:pt x="635117" y="353859"/>
                    <a:pt x="597017" y="359574"/>
                    <a:pt x="635117" y="339571"/>
                  </a:cubicBezTo>
                  <a:cubicBezTo>
                    <a:pt x="621782" y="349096"/>
                    <a:pt x="619877" y="353859"/>
                    <a:pt x="629402" y="354811"/>
                  </a:cubicBezTo>
                  <a:cubicBezTo>
                    <a:pt x="622735" y="362431"/>
                    <a:pt x="615115" y="364336"/>
                    <a:pt x="607495" y="358621"/>
                  </a:cubicBezTo>
                  <a:cubicBezTo>
                    <a:pt x="606542" y="369099"/>
                    <a:pt x="610352" y="370051"/>
                    <a:pt x="620830" y="363384"/>
                  </a:cubicBezTo>
                  <a:cubicBezTo>
                    <a:pt x="597970" y="368146"/>
                    <a:pt x="500815" y="385291"/>
                    <a:pt x="500815" y="386244"/>
                  </a:cubicBezTo>
                  <a:cubicBezTo>
                    <a:pt x="505577" y="379576"/>
                    <a:pt x="503672" y="377671"/>
                    <a:pt x="495100" y="380529"/>
                  </a:cubicBezTo>
                  <a:cubicBezTo>
                    <a:pt x="495100" y="379576"/>
                    <a:pt x="540820" y="368146"/>
                    <a:pt x="540820" y="364336"/>
                  </a:cubicBezTo>
                  <a:cubicBezTo>
                    <a:pt x="540820" y="367194"/>
                    <a:pt x="542725" y="367194"/>
                    <a:pt x="544630" y="362431"/>
                  </a:cubicBezTo>
                  <a:cubicBezTo>
                    <a:pt x="545582" y="357669"/>
                    <a:pt x="457000" y="380529"/>
                    <a:pt x="463667" y="363384"/>
                  </a:cubicBezTo>
                  <a:cubicBezTo>
                    <a:pt x="463667" y="362431"/>
                    <a:pt x="456047" y="374814"/>
                    <a:pt x="457952" y="348144"/>
                  </a:cubicBezTo>
                  <a:cubicBezTo>
                    <a:pt x="436997" y="360526"/>
                    <a:pt x="424615" y="353859"/>
                    <a:pt x="418900" y="379576"/>
                  </a:cubicBezTo>
                  <a:cubicBezTo>
                    <a:pt x="426520" y="367194"/>
                    <a:pt x="457000" y="371956"/>
                    <a:pt x="457952" y="371956"/>
                  </a:cubicBezTo>
                  <a:cubicBezTo>
                    <a:pt x="457000" y="375766"/>
                    <a:pt x="452237" y="388149"/>
                    <a:pt x="454142" y="388149"/>
                  </a:cubicBezTo>
                  <a:cubicBezTo>
                    <a:pt x="408422" y="378624"/>
                    <a:pt x="357940" y="393864"/>
                    <a:pt x="293170" y="388149"/>
                  </a:cubicBezTo>
                  <a:cubicBezTo>
                    <a:pt x="293170" y="388149"/>
                    <a:pt x="329365" y="376719"/>
                    <a:pt x="335080" y="377671"/>
                  </a:cubicBezTo>
                  <a:cubicBezTo>
                    <a:pt x="330317" y="382434"/>
                    <a:pt x="326507" y="387196"/>
                    <a:pt x="324602" y="393864"/>
                  </a:cubicBezTo>
                  <a:cubicBezTo>
                    <a:pt x="334127" y="383386"/>
                    <a:pt x="339842" y="391959"/>
                    <a:pt x="347462" y="394816"/>
                  </a:cubicBezTo>
                  <a:cubicBezTo>
                    <a:pt x="338890" y="381481"/>
                    <a:pt x="345557" y="383386"/>
                    <a:pt x="346510" y="354811"/>
                  </a:cubicBezTo>
                  <a:cubicBezTo>
                    <a:pt x="340795" y="361479"/>
                    <a:pt x="265547" y="349096"/>
                    <a:pt x="280787" y="376719"/>
                  </a:cubicBezTo>
                  <a:cubicBezTo>
                    <a:pt x="283645" y="367194"/>
                    <a:pt x="290312" y="361479"/>
                    <a:pt x="299837" y="359574"/>
                  </a:cubicBezTo>
                  <a:cubicBezTo>
                    <a:pt x="294122" y="365289"/>
                    <a:pt x="296980" y="367194"/>
                    <a:pt x="306505" y="367194"/>
                  </a:cubicBezTo>
                  <a:cubicBezTo>
                    <a:pt x="289360" y="389101"/>
                    <a:pt x="301742" y="364336"/>
                    <a:pt x="295075" y="384339"/>
                  </a:cubicBezTo>
                  <a:cubicBezTo>
                    <a:pt x="298885" y="381481"/>
                    <a:pt x="250307" y="385291"/>
                    <a:pt x="252212" y="385291"/>
                  </a:cubicBezTo>
                  <a:cubicBezTo>
                    <a:pt x="254117" y="381481"/>
                    <a:pt x="252212" y="380529"/>
                    <a:pt x="247449" y="383386"/>
                  </a:cubicBezTo>
                  <a:cubicBezTo>
                    <a:pt x="243640" y="389101"/>
                    <a:pt x="274120" y="371004"/>
                    <a:pt x="271262" y="373861"/>
                  </a:cubicBezTo>
                  <a:cubicBezTo>
                    <a:pt x="261737" y="379576"/>
                    <a:pt x="251260" y="380529"/>
                    <a:pt x="248402" y="375766"/>
                  </a:cubicBezTo>
                  <a:cubicBezTo>
                    <a:pt x="244592" y="368146"/>
                    <a:pt x="263642" y="364336"/>
                    <a:pt x="266500" y="365289"/>
                  </a:cubicBezTo>
                  <a:cubicBezTo>
                    <a:pt x="258880" y="370051"/>
                    <a:pt x="262690" y="369099"/>
                    <a:pt x="278882" y="363384"/>
                  </a:cubicBezTo>
                  <a:cubicBezTo>
                    <a:pt x="261737" y="357669"/>
                    <a:pt x="216970" y="370051"/>
                    <a:pt x="202682" y="371004"/>
                  </a:cubicBezTo>
                  <a:cubicBezTo>
                    <a:pt x="207445" y="357669"/>
                    <a:pt x="232210" y="386244"/>
                    <a:pt x="236972" y="375766"/>
                  </a:cubicBezTo>
                  <a:cubicBezTo>
                    <a:pt x="236020" y="368146"/>
                    <a:pt x="231257" y="365289"/>
                    <a:pt x="223637" y="367194"/>
                  </a:cubicBezTo>
                  <a:cubicBezTo>
                    <a:pt x="236020" y="371004"/>
                    <a:pt x="241735" y="365289"/>
                    <a:pt x="240782" y="350049"/>
                  </a:cubicBezTo>
                  <a:cubicBezTo>
                    <a:pt x="235067" y="351001"/>
                    <a:pt x="233162" y="353859"/>
                    <a:pt x="235067" y="359574"/>
                  </a:cubicBezTo>
                  <a:cubicBezTo>
                    <a:pt x="211255" y="378624"/>
                    <a:pt x="208397" y="359574"/>
                    <a:pt x="190299" y="372909"/>
                  </a:cubicBezTo>
                  <a:cubicBezTo>
                    <a:pt x="180774" y="370051"/>
                    <a:pt x="165535" y="360526"/>
                    <a:pt x="160772" y="342429"/>
                  </a:cubicBezTo>
                  <a:cubicBezTo>
                    <a:pt x="150295" y="332904"/>
                    <a:pt x="188395" y="384339"/>
                    <a:pt x="199824" y="354811"/>
                  </a:cubicBezTo>
                  <a:cubicBezTo>
                    <a:pt x="196967" y="325284"/>
                    <a:pt x="125530" y="341476"/>
                    <a:pt x="144580" y="345286"/>
                  </a:cubicBezTo>
                  <a:cubicBezTo>
                    <a:pt x="148390" y="343381"/>
                    <a:pt x="123624" y="339571"/>
                    <a:pt x="117910" y="335761"/>
                  </a:cubicBezTo>
                  <a:cubicBezTo>
                    <a:pt x="113147" y="334809"/>
                    <a:pt x="148390" y="330999"/>
                    <a:pt x="145532" y="331951"/>
                  </a:cubicBezTo>
                  <a:cubicBezTo>
                    <a:pt x="151247" y="303376"/>
                    <a:pt x="92192" y="306234"/>
                    <a:pt x="78857" y="310044"/>
                  </a:cubicBezTo>
                  <a:cubicBezTo>
                    <a:pt x="75047" y="322426"/>
                    <a:pt x="16945" y="231939"/>
                    <a:pt x="24565" y="230034"/>
                  </a:cubicBezTo>
                  <a:cubicBezTo>
                    <a:pt x="32185" y="253846"/>
                    <a:pt x="32185" y="236701"/>
                    <a:pt x="40757" y="258609"/>
                  </a:cubicBezTo>
                  <a:cubicBezTo>
                    <a:pt x="32185" y="262419"/>
                    <a:pt x="55997" y="245274"/>
                    <a:pt x="55045" y="250989"/>
                  </a:cubicBezTo>
                  <a:cubicBezTo>
                    <a:pt x="47424" y="250036"/>
                    <a:pt x="41710" y="246226"/>
                    <a:pt x="37899" y="239559"/>
                  </a:cubicBezTo>
                  <a:cubicBezTo>
                    <a:pt x="77905" y="241464"/>
                    <a:pt x="13135" y="220509"/>
                    <a:pt x="12182" y="234796"/>
                  </a:cubicBezTo>
                  <a:cubicBezTo>
                    <a:pt x="-9726" y="204316"/>
                    <a:pt x="47424" y="237654"/>
                    <a:pt x="38852" y="215746"/>
                  </a:cubicBezTo>
                  <a:cubicBezTo>
                    <a:pt x="28374" y="210031"/>
                    <a:pt x="26470" y="199554"/>
                    <a:pt x="13135" y="194791"/>
                  </a:cubicBezTo>
                  <a:cubicBezTo>
                    <a:pt x="5515" y="210031"/>
                    <a:pt x="7420" y="216699"/>
                    <a:pt x="20755" y="214794"/>
                  </a:cubicBezTo>
                  <a:cubicBezTo>
                    <a:pt x="15992" y="209079"/>
                    <a:pt x="16945" y="208126"/>
                    <a:pt x="21707" y="211936"/>
                  </a:cubicBezTo>
                  <a:cubicBezTo>
                    <a:pt x="17897" y="204316"/>
                    <a:pt x="23612" y="163359"/>
                    <a:pt x="16945" y="150976"/>
                  </a:cubicBezTo>
                  <a:cubicBezTo>
                    <a:pt x="18849" y="152881"/>
                    <a:pt x="19802" y="151929"/>
                    <a:pt x="20755" y="146214"/>
                  </a:cubicBezTo>
                  <a:cubicBezTo>
                    <a:pt x="29327" y="150024"/>
                    <a:pt x="46472" y="158596"/>
                    <a:pt x="40757" y="154786"/>
                  </a:cubicBezTo>
                  <a:cubicBezTo>
                    <a:pt x="37899" y="150024"/>
                    <a:pt x="71237" y="209079"/>
                    <a:pt x="72190" y="194791"/>
                  </a:cubicBezTo>
                  <a:cubicBezTo>
                    <a:pt x="68380" y="195744"/>
                    <a:pt x="72190" y="197649"/>
                    <a:pt x="82667" y="199554"/>
                  </a:cubicBezTo>
                  <a:cubicBezTo>
                    <a:pt x="79810" y="204316"/>
                    <a:pt x="50282" y="141451"/>
                    <a:pt x="62665" y="159549"/>
                  </a:cubicBezTo>
                  <a:cubicBezTo>
                    <a:pt x="75047" y="156691"/>
                    <a:pt x="53140" y="145261"/>
                    <a:pt x="54092" y="146214"/>
                  </a:cubicBezTo>
                  <a:cubicBezTo>
                    <a:pt x="55045" y="154786"/>
                    <a:pt x="55045" y="150976"/>
                    <a:pt x="53140" y="134784"/>
                  </a:cubicBezTo>
                  <a:cubicBezTo>
                    <a:pt x="75047" y="139546"/>
                    <a:pt x="51235" y="147166"/>
                    <a:pt x="67427" y="141451"/>
                  </a:cubicBezTo>
                  <a:cubicBezTo>
                    <a:pt x="97907" y="150024"/>
                    <a:pt x="96955" y="192886"/>
                    <a:pt x="103622" y="199554"/>
                  </a:cubicBezTo>
                  <a:cubicBezTo>
                    <a:pt x="110290" y="209079"/>
                    <a:pt x="133149" y="184314"/>
                    <a:pt x="141722" y="215746"/>
                  </a:cubicBezTo>
                  <a:cubicBezTo>
                    <a:pt x="136007" y="206221"/>
                    <a:pt x="130292" y="230986"/>
                    <a:pt x="130292" y="234796"/>
                  </a:cubicBezTo>
                  <a:cubicBezTo>
                    <a:pt x="130292" y="234796"/>
                    <a:pt x="167440" y="250989"/>
                    <a:pt x="178870" y="243369"/>
                  </a:cubicBezTo>
                  <a:cubicBezTo>
                    <a:pt x="176965" y="252894"/>
                    <a:pt x="172202" y="257656"/>
                    <a:pt x="162677" y="257656"/>
                  </a:cubicBezTo>
                  <a:cubicBezTo>
                    <a:pt x="166487" y="247179"/>
                    <a:pt x="164582" y="247179"/>
                    <a:pt x="157915" y="259561"/>
                  </a:cubicBezTo>
                  <a:cubicBezTo>
                    <a:pt x="188395" y="270039"/>
                    <a:pt x="280787" y="238606"/>
                    <a:pt x="282692" y="294804"/>
                  </a:cubicBezTo>
                  <a:cubicBezTo>
                    <a:pt x="284597" y="290041"/>
                    <a:pt x="287455" y="289089"/>
                    <a:pt x="291265" y="290994"/>
                  </a:cubicBezTo>
                  <a:cubicBezTo>
                    <a:pt x="281740" y="283374"/>
                    <a:pt x="296980" y="268134"/>
                    <a:pt x="306505" y="269086"/>
                  </a:cubicBezTo>
                  <a:cubicBezTo>
                    <a:pt x="307457" y="275754"/>
                    <a:pt x="305552" y="276706"/>
                    <a:pt x="299837" y="271944"/>
                  </a:cubicBezTo>
                  <a:cubicBezTo>
                    <a:pt x="300790" y="288136"/>
                    <a:pt x="302695" y="286231"/>
                    <a:pt x="312220" y="287184"/>
                  </a:cubicBezTo>
                  <a:cubicBezTo>
                    <a:pt x="310315" y="297661"/>
                    <a:pt x="303647" y="305281"/>
                    <a:pt x="294122" y="310996"/>
                  </a:cubicBezTo>
                  <a:cubicBezTo>
                    <a:pt x="305552" y="298614"/>
                    <a:pt x="311267" y="297661"/>
                    <a:pt x="312220" y="306234"/>
                  </a:cubicBezTo>
                  <a:cubicBezTo>
                    <a:pt x="315077" y="304329"/>
                    <a:pt x="333175" y="288136"/>
                    <a:pt x="335080" y="286231"/>
                  </a:cubicBezTo>
                  <a:cubicBezTo>
                    <a:pt x="327460" y="286231"/>
                    <a:pt x="319840" y="285279"/>
                    <a:pt x="312220" y="284326"/>
                  </a:cubicBezTo>
                  <a:cubicBezTo>
                    <a:pt x="328412" y="269086"/>
                    <a:pt x="387467" y="271944"/>
                    <a:pt x="398897" y="270991"/>
                  </a:cubicBezTo>
                  <a:cubicBezTo>
                    <a:pt x="412232" y="280516"/>
                    <a:pt x="401755" y="272896"/>
                    <a:pt x="395087" y="280516"/>
                  </a:cubicBezTo>
                  <a:cubicBezTo>
                    <a:pt x="400802" y="277659"/>
                    <a:pt x="452237" y="279564"/>
                    <a:pt x="452237" y="279564"/>
                  </a:cubicBezTo>
                  <a:cubicBezTo>
                    <a:pt x="438902" y="284326"/>
                    <a:pt x="467477" y="248131"/>
                    <a:pt x="464620" y="253846"/>
                  </a:cubicBezTo>
                  <a:cubicBezTo>
                    <a:pt x="463667" y="261466"/>
                    <a:pt x="464620" y="260514"/>
                    <a:pt x="468430" y="251941"/>
                  </a:cubicBezTo>
                  <a:cubicBezTo>
                    <a:pt x="471287" y="263371"/>
                    <a:pt x="467477" y="270039"/>
                    <a:pt x="457952" y="270991"/>
                  </a:cubicBezTo>
                  <a:cubicBezTo>
                    <a:pt x="464620" y="272896"/>
                    <a:pt x="465572" y="277659"/>
                    <a:pt x="459857" y="283374"/>
                  </a:cubicBezTo>
                  <a:cubicBezTo>
                    <a:pt x="473192" y="289089"/>
                    <a:pt x="479860" y="246226"/>
                    <a:pt x="483670" y="245274"/>
                  </a:cubicBezTo>
                  <a:cubicBezTo>
                    <a:pt x="477955" y="303376"/>
                    <a:pt x="499862" y="279564"/>
                    <a:pt x="510340" y="304329"/>
                  </a:cubicBezTo>
                  <a:cubicBezTo>
                    <a:pt x="502720" y="305281"/>
                    <a:pt x="501767" y="302424"/>
                    <a:pt x="509387" y="294804"/>
                  </a:cubicBezTo>
                  <a:cubicBezTo>
                    <a:pt x="448427" y="326236"/>
                    <a:pt x="520817" y="291946"/>
                    <a:pt x="500815" y="310044"/>
                  </a:cubicBezTo>
                  <a:cubicBezTo>
                    <a:pt x="523675" y="307186"/>
                    <a:pt x="552250" y="313854"/>
                    <a:pt x="561775" y="299566"/>
                  </a:cubicBezTo>
                  <a:close/>
                  <a:moveTo>
                    <a:pt x="816092" y="28104"/>
                  </a:moveTo>
                  <a:cubicBezTo>
                    <a:pt x="816092" y="29056"/>
                    <a:pt x="817045" y="29056"/>
                    <a:pt x="817997" y="30009"/>
                  </a:cubicBezTo>
                  <a:cubicBezTo>
                    <a:pt x="817045" y="30009"/>
                    <a:pt x="816092" y="30009"/>
                    <a:pt x="816092" y="28104"/>
                  </a:cubicBezTo>
                  <a:close/>
                  <a:moveTo>
                    <a:pt x="383657" y="334809"/>
                  </a:moveTo>
                  <a:cubicBezTo>
                    <a:pt x="409375" y="337666"/>
                    <a:pt x="437950" y="319569"/>
                    <a:pt x="438902" y="304329"/>
                  </a:cubicBezTo>
                  <a:cubicBezTo>
                    <a:pt x="420805" y="295756"/>
                    <a:pt x="371275" y="346239"/>
                    <a:pt x="383657" y="334809"/>
                  </a:cubicBezTo>
                  <a:close/>
                  <a:moveTo>
                    <a:pt x="377942" y="313854"/>
                  </a:moveTo>
                  <a:cubicBezTo>
                    <a:pt x="373180" y="312901"/>
                    <a:pt x="376037" y="323379"/>
                    <a:pt x="377942" y="313854"/>
                  </a:cubicBezTo>
                  <a:close/>
                  <a:moveTo>
                    <a:pt x="374132" y="320521"/>
                  </a:moveTo>
                  <a:cubicBezTo>
                    <a:pt x="375085" y="320521"/>
                    <a:pt x="375085" y="320521"/>
                    <a:pt x="375085" y="321474"/>
                  </a:cubicBezTo>
                  <a:lnTo>
                    <a:pt x="374132" y="320521"/>
                  </a:lnTo>
                  <a:close/>
                  <a:moveTo>
                    <a:pt x="491290" y="306234"/>
                  </a:moveTo>
                  <a:cubicBezTo>
                    <a:pt x="488432" y="307186"/>
                    <a:pt x="498910" y="304329"/>
                    <a:pt x="491290" y="306234"/>
                  </a:cubicBezTo>
                  <a:close/>
                  <a:moveTo>
                    <a:pt x="481765" y="301471"/>
                  </a:moveTo>
                  <a:cubicBezTo>
                    <a:pt x="483670" y="311949"/>
                    <a:pt x="483670" y="303376"/>
                    <a:pt x="481765" y="301471"/>
                  </a:cubicBezTo>
                  <a:close/>
                  <a:moveTo>
                    <a:pt x="452237" y="290041"/>
                  </a:moveTo>
                  <a:cubicBezTo>
                    <a:pt x="443665" y="329094"/>
                    <a:pt x="456047" y="283374"/>
                    <a:pt x="452237" y="290041"/>
                  </a:cubicBezTo>
                  <a:close/>
                  <a:moveTo>
                    <a:pt x="77905" y="215746"/>
                  </a:moveTo>
                  <a:cubicBezTo>
                    <a:pt x="65522" y="231939"/>
                    <a:pt x="118862" y="231939"/>
                    <a:pt x="77905" y="215746"/>
                  </a:cubicBezTo>
                  <a:close/>
                  <a:moveTo>
                    <a:pt x="121720" y="272896"/>
                  </a:moveTo>
                  <a:cubicBezTo>
                    <a:pt x="148390" y="273849"/>
                    <a:pt x="158867" y="285279"/>
                    <a:pt x="156010" y="259561"/>
                  </a:cubicBezTo>
                  <a:cubicBezTo>
                    <a:pt x="154105" y="265276"/>
                    <a:pt x="156010" y="266229"/>
                    <a:pt x="161724" y="261466"/>
                  </a:cubicBezTo>
                  <a:cubicBezTo>
                    <a:pt x="162677" y="254799"/>
                    <a:pt x="131245" y="255751"/>
                    <a:pt x="135055" y="268134"/>
                  </a:cubicBezTo>
                  <a:cubicBezTo>
                    <a:pt x="114099" y="270991"/>
                    <a:pt x="123624" y="235749"/>
                    <a:pt x="119815" y="229081"/>
                  </a:cubicBezTo>
                  <a:cubicBezTo>
                    <a:pt x="101717" y="229081"/>
                    <a:pt x="120767" y="240511"/>
                    <a:pt x="96002" y="244321"/>
                  </a:cubicBezTo>
                  <a:cubicBezTo>
                    <a:pt x="106480" y="255751"/>
                    <a:pt x="107432" y="264324"/>
                    <a:pt x="121720" y="272896"/>
                  </a:cubicBezTo>
                  <a:close/>
                  <a:moveTo>
                    <a:pt x="296980" y="333856"/>
                  </a:moveTo>
                  <a:cubicBezTo>
                    <a:pt x="287455" y="284326"/>
                    <a:pt x="270310" y="329094"/>
                    <a:pt x="253165" y="309091"/>
                  </a:cubicBezTo>
                  <a:cubicBezTo>
                    <a:pt x="271262" y="297661"/>
                    <a:pt x="264595" y="297661"/>
                    <a:pt x="253165" y="294804"/>
                  </a:cubicBezTo>
                  <a:cubicBezTo>
                    <a:pt x="268405" y="275754"/>
                    <a:pt x="256974" y="305281"/>
                    <a:pt x="275072" y="299566"/>
                  </a:cubicBezTo>
                  <a:cubicBezTo>
                    <a:pt x="275072" y="296709"/>
                    <a:pt x="265547" y="266229"/>
                    <a:pt x="267452" y="269086"/>
                  </a:cubicBezTo>
                  <a:cubicBezTo>
                    <a:pt x="267452" y="269086"/>
                    <a:pt x="249355" y="273849"/>
                    <a:pt x="249355" y="273849"/>
                  </a:cubicBezTo>
                  <a:cubicBezTo>
                    <a:pt x="249355" y="274801"/>
                    <a:pt x="265547" y="277659"/>
                    <a:pt x="261737" y="286231"/>
                  </a:cubicBezTo>
                  <a:cubicBezTo>
                    <a:pt x="240782" y="290041"/>
                    <a:pt x="217922" y="290994"/>
                    <a:pt x="206492" y="294804"/>
                  </a:cubicBezTo>
                  <a:cubicBezTo>
                    <a:pt x="220780" y="279564"/>
                    <a:pt x="208397" y="293851"/>
                    <a:pt x="210302" y="283374"/>
                  </a:cubicBezTo>
                  <a:cubicBezTo>
                    <a:pt x="223637" y="293851"/>
                    <a:pt x="158867" y="291946"/>
                    <a:pt x="156010" y="292899"/>
                  </a:cubicBezTo>
                  <a:cubicBezTo>
                    <a:pt x="200777" y="324331"/>
                    <a:pt x="184585" y="303376"/>
                    <a:pt x="221732" y="306234"/>
                  </a:cubicBezTo>
                  <a:cubicBezTo>
                    <a:pt x="221732" y="305281"/>
                    <a:pt x="216970" y="326236"/>
                    <a:pt x="218874" y="326236"/>
                  </a:cubicBezTo>
                  <a:cubicBezTo>
                    <a:pt x="228399" y="307186"/>
                    <a:pt x="267452" y="335761"/>
                    <a:pt x="252212" y="335761"/>
                  </a:cubicBezTo>
                  <a:cubicBezTo>
                    <a:pt x="251260" y="333856"/>
                    <a:pt x="288407" y="334809"/>
                    <a:pt x="296980" y="333856"/>
                  </a:cubicBezTo>
                  <a:close/>
                  <a:moveTo>
                    <a:pt x="319840" y="329094"/>
                  </a:moveTo>
                  <a:cubicBezTo>
                    <a:pt x="345557" y="324331"/>
                    <a:pt x="338890" y="302424"/>
                    <a:pt x="367465" y="319569"/>
                  </a:cubicBezTo>
                  <a:cubicBezTo>
                    <a:pt x="364607" y="315759"/>
                    <a:pt x="370322" y="310044"/>
                    <a:pt x="373180" y="310044"/>
                  </a:cubicBezTo>
                  <a:cubicBezTo>
                    <a:pt x="367465" y="305281"/>
                    <a:pt x="368417" y="303376"/>
                    <a:pt x="375085" y="302424"/>
                  </a:cubicBezTo>
                  <a:cubicBezTo>
                    <a:pt x="344605" y="293851"/>
                    <a:pt x="317935" y="303376"/>
                    <a:pt x="319840" y="329094"/>
                  </a:cubicBezTo>
                  <a:close/>
                  <a:moveTo>
                    <a:pt x="475097" y="361479"/>
                  </a:moveTo>
                  <a:cubicBezTo>
                    <a:pt x="476050" y="361479"/>
                    <a:pt x="475097" y="361479"/>
                    <a:pt x="475097" y="361479"/>
                  </a:cubicBezTo>
                  <a:close/>
                </a:path>
              </a:pathLst>
            </a:custGeom>
            <a:grpFill/>
            <a:ln w="9525" cap="flat">
              <a:noFill/>
              <a:prstDash val="solid"/>
              <a:miter/>
            </a:ln>
          </p:spPr>
          <p:txBody>
            <a:bodyPr rtlCol="0" anchor="ctr"/>
            <a:lstStyle/>
            <a:p>
              <a:endParaRPr lang="en-US"/>
            </a:p>
          </p:txBody>
        </p:sp>
        <p:sp>
          <p:nvSpPr>
            <p:cNvPr id="3710" name="Freeform: Shape 3709">
              <a:extLst>
                <a:ext uri="{FF2B5EF4-FFF2-40B4-BE49-F238E27FC236}">
                  <a16:creationId xmlns:a16="http://schemas.microsoft.com/office/drawing/2014/main" xmlns="" id="{A0DB050C-C533-4A93-A02C-611F86CE4AE7}"/>
                </a:ext>
              </a:extLst>
            </p:cNvPr>
            <p:cNvSpPr/>
            <p:nvPr/>
          </p:nvSpPr>
          <p:spPr>
            <a:xfrm>
              <a:off x="6914674" y="1098557"/>
              <a:ext cx="19050" cy="19050"/>
            </a:xfrm>
            <a:custGeom>
              <a:avLst/>
              <a:gdLst>
                <a:gd name="connsiteX0" fmla="*/ 13811 w 19050"/>
                <a:gd name="connsiteY0" fmla="*/ 11105 h 19050"/>
                <a:gd name="connsiteX1" fmla="*/ 7144 w 19050"/>
                <a:gd name="connsiteY1" fmla="*/ 7295 h 19050"/>
                <a:gd name="connsiteX2" fmla="*/ 13811 w 19050"/>
                <a:gd name="connsiteY2" fmla="*/ 11105 h 19050"/>
              </a:gdLst>
              <a:ahLst/>
              <a:cxnLst>
                <a:cxn ang="0">
                  <a:pos x="connsiteX0" y="connsiteY0"/>
                </a:cxn>
                <a:cxn ang="0">
                  <a:pos x="connsiteX1" y="connsiteY1"/>
                </a:cxn>
                <a:cxn ang="0">
                  <a:pos x="connsiteX2" y="connsiteY2"/>
                </a:cxn>
              </a:cxnLst>
              <a:rect l="l" t="t" r="r" b="b"/>
              <a:pathLst>
                <a:path w="19050" h="19050">
                  <a:moveTo>
                    <a:pt x="13811" y="11105"/>
                  </a:moveTo>
                  <a:cubicBezTo>
                    <a:pt x="11906" y="10153"/>
                    <a:pt x="10954" y="6343"/>
                    <a:pt x="7144" y="7295"/>
                  </a:cubicBezTo>
                  <a:cubicBezTo>
                    <a:pt x="10954" y="7295"/>
                    <a:pt x="9049" y="14915"/>
                    <a:pt x="13811" y="11105"/>
                  </a:cubicBezTo>
                  <a:close/>
                </a:path>
              </a:pathLst>
            </a:custGeom>
            <a:grpFill/>
            <a:ln w="9525" cap="flat">
              <a:noFill/>
              <a:prstDash val="solid"/>
              <a:miter/>
            </a:ln>
          </p:spPr>
          <p:txBody>
            <a:bodyPr rtlCol="0" anchor="ctr"/>
            <a:lstStyle/>
            <a:p>
              <a:endParaRPr lang="en-US"/>
            </a:p>
          </p:txBody>
        </p:sp>
        <p:sp>
          <p:nvSpPr>
            <p:cNvPr id="3711" name="Freeform: Shape 3710">
              <a:extLst>
                <a:ext uri="{FF2B5EF4-FFF2-40B4-BE49-F238E27FC236}">
                  <a16:creationId xmlns:a16="http://schemas.microsoft.com/office/drawing/2014/main" xmlns="" id="{0C94096A-B90F-4D23-9561-8C045961E17D}"/>
                </a:ext>
              </a:extLst>
            </p:cNvPr>
            <p:cNvSpPr/>
            <p:nvPr/>
          </p:nvSpPr>
          <p:spPr>
            <a:xfrm>
              <a:off x="6921341" y="1097481"/>
              <a:ext cx="9525" cy="9525"/>
            </a:xfrm>
            <a:custGeom>
              <a:avLst/>
              <a:gdLst>
                <a:gd name="connsiteX0" fmla="*/ 10001 w 9525"/>
                <a:gd name="connsiteY0" fmla="*/ 7419 h 9525"/>
                <a:gd name="connsiteX1" fmla="*/ 10001 w 9525"/>
                <a:gd name="connsiteY1" fmla="*/ 7419 h 9525"/>
              </a:gdLst>
              <a:ahLst/>
              <a:cxnLst>
                <a:cxn ang="0">
                  <a:pos x="connsiteX0" y="connsiteY0"/>
                </a:cxn>
                <a:cxn ang="0">
                  <a:pos x="connsiteX1" y="connsiteY1"/>
                </a:cxn>
              </a:cxnLst>
              <a:rect l="l" t="t" r="r" b="b"/>
              <a:pathLst>
                <a:path w="9525" h="9525">
                  <a:moveTo>
                    <a:pt x="10001" y="7419"/>
                  </a:moveTo>
                  <a:cubicBezTo>
                    <a:pt x="6191" y="6466"/>
                    <a:pt x="6191" y="8371"/>
                    <a:pt x="10001" y="7419"/>
                  </a:cubicBezTo>
                  <a:close/>
                </a:path>
              </a:pathLst>
            </a:custGeom>
            <a:grpFill/>
            <a:ln w="9525" cap="flat">
              <a:noFill/>
              <a:prstDash val="solid"/>
              <a:miter/>
            </a:ln>
          </p:spPr>
          <p:txBody>
            <a:bodyPr rtlCol="0" anchor="ctr"/>
            <a:lstStyle/>
            <a:p>
              <a:endParaRPr lang="en-US"/>
            </a:p>
          </p:txBody>
        </p:sp>
        <p:sp>
          <p:nvSpPr>
            <p:cNvPr id="3712" name="Freeform: Shape 3711">
              <a:extLst>
                <a:ext uri="{FF2B5EF4-FFF2-40B4-BE49-F238E27FC236}">
                  <a16:creationId xmlns:a16="http://schemas.microsoft.com/office/drawing/2014/main" xmlns="" id="{5F3A3C0F-921A-4EC8-8D2B-1B22F387556A}"/>
                </a:ext>
              </a:extLst>
            </p:cNvPr>
            <p:cNvSpPr/>
            <p:nvPr/>
          </p:nvSpPr>
          <p:spPr>
            <a:xfrm>
              <a:off x="6949665" y="1084672"/>
              <a:ext cx="19050" cy="9525"/>
            </a:xfrm>
            <a:custGeom>
              <a:avLst/>
              <a:gdLst>
                <a:gd name="connsiteX0" fmla="*/ 10253 w 19050"/>
                <a:gd name="connsiteY0" fmla="*/ 9750 h 9525"/>
                <a:gd name="connsiteX1" fmla="*/ 10253 w 19050"/>
                <a:gd name="connsiteY1" fmla="*/ 9750 h 9525"/>
              </a:gdLst>
              <a:ahLst/>
              <a:cxnLst>
                <a:cxn ang="0">
                  <a:pos x="connsiteX0" y="connsiteY0"/>
                </a:cxn>
                <a:cxn ang="0">
                  <a:pos x="connsiteX1" y="connsiteY1"/>
                </a:cxn>
              </a:cxnLst>
              <a:rect l="l" t="t" r="r" b="b"/>
              <a:pathLst>
                <a:path w="19050" h="9525">
                  <a:moveTo>
                    <a:pt x="10253" y="9750"/>
                  </a:moveTo>
                  <a:cubicBezTo>
                    <a:pt x="-1177" y="4988"/>
                    <a:pt x="23588" y="7845"/>
                    <a:pt x="10253" y="9750"/>
                  </a:cubicBezTo>
                  <a:close/>
                </a:path>
              </a:pathLst>
            </a:custGeom>
            <a:grpFill/>
            <a:ln w="9525" cap="flat">
              <a:noFill/>
              <a:prstDash val="solid"/>
              <a:miter/>
            </a:ln>
          </p:spPr>
          <p:txBody>
            <a:bodyPr rtlCol="0" anchor="ctr"/>
            <a:lstStyle/>
            <a:p>
              <a:endParaRPr lang="en-US"/>
            </a:p>
          </p:txBody>
        </p:sp>
        <p:sp>
          <p:nvSpPr>
            <p:cNvPr id="3713" name="Freeform: Shape 3712">
              <a:extLst>
                <a:ext uri="{FF2B5EF4-FFF2-40B4-BE49-F238E27FC236}">
                  <a16:creationId xmlns:a16="http://schemas.microsoft.com/office/drawing/2014/main" xmlns="" id="{41E2389A-A9E5-4C21-A130-EA925A8B6946}"/>
                </a:ext>
              </a:extLst>
            </p:cNvPr>
            <p:cNvSpPr/>
            <p:nvPr/>
          </p:nvSpPr>
          <p:spPr>
            <a:xfrm>
              <a:off x="6962500" y="1085044"/>
              <a:ext cx="9525" cy="9525"/>
            </a:xfrm>
            <a:custGeom>
              <a:avLst/>
              <a:gdLst>
                <a:gd name="connsiteX0" fmla="*/ 10752 w 9525"/>
                <a:gd name="connsiteY0" fmla="*/ 10330 h 9525"/>
                <a:gd name="connsiteX1" fmla="*/ 10752 w 9525"/>
                <a:gd name="connsiteY1" fmla="*/ 10330 h 9525"/>
              </a:gdLst>
              <a:ahLst/>
              <a:cxnLst>
                <a:cxn ang="0">
                  <a:pos x="connsiteX0" y="connsiteY0"/>
                </a:cxn>
                <a:cxn ang="0">
                  <a:pos x="connsiteX1" y="connsiteY1"/>
                </a:cxn>
              </a:cxnLst>
              <a:rect l="l" t="t" r="r" b="b"/>
              <a:pathLst>
                <a:path w="9525" h="9525">
                  <a:moveTo>
                    <a:pt x="10752" y="10330"/>
                  </a:moveTo>
                  <a:cubicBezTo>
                    <a:pt x="3132" y="3663"/>
                    <a:pt x="9800" y="9378"/>
                    <a:pt x="10752" y="10330"/>
                  </a:cubicBezTo>
                  <a:close/>
                </a:path>
              </a:pathLst>
            </a:custGeom>
            <a:grpFill/>
            <a:ln w="9525" cap="flat">
              <a:noFill/>
              <a:prstDash val="solid"/>
              <a:miter/>
            </a:ln>
          </p:spPr>
          <p:txBody>
            <a:bodyPr rtlCol="0" anchor="ctr"/>
            <a:lstStyle/>
            <a:p>
              <a:endParaRPr lang="en-US"/>
            </a:p>
          </p:txBody>
        </p:sp>
        <p:sp>
          <p:nvSpPr>
            <p:cNvPr id="3714" name="Freeform: Shape 3713">
              <a:extLst>
                <a:ext uri="{FF2B5EF4-FFF2-40B4-BE49-F238E27FC236}">
                  <a16:creationId xmlns:a16="http://schemas.microsoft.com/office/drawing/2014/main" xmlns="" id="{F8336840-F730-44E0-9D27-49139AD395E4}"/>
                </a:ext>
              </a:extLst>
            </p:cNvPr>
            <p:cNvSpPr/>
            <p:nvPr/>
          </p:nvSpPr>
          <p:spPr>
            <a:xfrm>
              <a:off x="6912830" y="1201578"/>
              <a:ext cx="9525" cy="9525"/>
            </a:xfrm>
            <a:custGeom>
              <a:avLst/>
              <a:gdLst>
                <a:gd name="connsiteX0" fmla="*/ 8035 w 9525"/>
                <a:gd name="connsiteY0" fmla="*/ 7144 h 9525"/>
                <a:gd name="connsiteX1" fmla="*/ 11845 w 9525"/>
                <a:gd name="connsiteY1" fmla="*/ 10954 h 9525"/>
                <a:gd name="connsiteX2" fmla="*/ 8035 w 9525"/>
                <a:gd name="connsiteY2" fmla="*/ 7144 h 9525"/>
              </a:gdLst>
              <a:ahLst/>
              <a:cxnLst>
                <a:cxn ang="0">
                  <a:pos x="connsiteX0" y="connsiteY0"/>
                </a:cxn>
                <a:cxn ang="0">
                  <a:pos x="connsiteX1" y="connsiteY1"/>
                </a:cxn>
                <a:cxn ang="0">
                  <a:pos x="connsiteX2" y="connsiteY2"/>
                </a:cxn>
              </a:cxnLst>
              <a:rect l="l" t="t" r="r" b="b"/>
              <a:pathLst>
                <a:path w="9525" h="9525">
                  <a:moveTo>
                    <a:pt x="8035" y="7144"/>
                  </a:moveTo>
                  <a:cubicBezTo>
                    <a:pt x="5177" y="9049"/>
                    <a:pt x="9940" y="10001"/>
                    <a:pt x="11845" y="10954"/>
                  </a:cubicBezTo>
                  <a:cubicBezTo>
                    <a:pt x="11845" y="10001"/>
                    <a:pt x="10892" y="8096"/>
                    <a:pt x="8035" y="7144"/>
                  </a:cubicBezTo>
                  <a:close/>
                </a:path>
              </a:pathLst>
            </a:custGeom>
            <a:grpFill/>
            <a:ln w="9525" cap="flat">
              <a:noFill/>
              <a:prstDash val="solid"/>
              <a:miter/>
            </a:ln>
          </p:spPr>
          <p:txBody>
            <a:bodyPr rtlCol="0" anchor="ctr"/>
            <a:lstStyle/>
            <a:p>
              <a:endParaRPr lang="en-US"/>
            </a:p>
          </p:txBody>
        </p:sp>
        <p:sp>
          <p:nvSpPr>
            <p:cNvPr id="3715" name="Freeform: Shape 3714">
              <a:extLst>
                <a:ext uri="{FF2B5EF4-FFF2-40B4-BE49-F238E27FC236}">
                  <a16:creationId xmlns:a16="http://schemas.microsoft.com/office/drawing/2014/main" xmlns="" id="{EEC6CBC0-5C7C-412E-BC99-32356EDCF2D3}"/>
                </a:ext>
              </a:extLst>
            </p:cNvPr>
            <p:cNvSpPr/>
            <p:nvPr/>
          </p:nvSpPr>
          <p:spPr>
            <a:xfrm>
              <a:off x="7722394" y="1087632"/>
              <a:ext cx="19050" cy="38100"/>
            </a:xfrm>
            <a:custGeom>
              <a:avLst/>
              <a:gdLst>
                <a:gd name="connsiteX0" fmla="*/ 7144 w 19050"/>
                <a:gd name="connsiteY0" fmla="*/ 38222 h 38100"/>
                <a:gd name="connsiteX1" fmla="*/ 7144 w 19050"/>
                <a:gd name="connsiteY1" fmla="*/ 38222 h 38100"/>
              </a:gdLst>
              <a:ahLst/>
              <a:cxnLst>
                <a:cxn ang="0">
                  <a:pos x="connsiteX0" y="connsiteY0"/>
                </a:cxn>
                <a:cxn ang="0">
                  <a:pos x="connsiteX1" y="connsiteY1"/>
                </a:cxn>
              </a:cxnLst>
              <a:rect l="l" t="t" r="r" b="b"/>
              <a:pathLst>
                <a:path w="19050" h="38100">
                  <a:moveTo>
                    <a:pt x="7144" y="38222"/>
                  </a:moveTo>
                  <a:cubicBezTo>
                    <a:pt x="11906" y="26792"/>
                    <a:pt x="33814" y="-25595"/>
                    <a:pt x="7144" y="38222"/>
                  </a:cubicBezTo>
                  <a:close/>
                </a:path>
              </a:pathLst>
            </a:custGeom>
            <a:grpFill/>
            <a:ln w="9525" cap="flat">
              <a:noFill/>
              <a:prstDash val="solid"/>
              <a:miter/>
            </a:ln>
          </p:spPr>
          <p:txBody>
            <a:bodyPr rtlCol="0" anchor="ctr"/>
            <a:lstStyle/>
            <a:p>
              <a:endParaRPr lang="en-US"/>
            </a:p>
          </p:txBody>
        </p:sp>
        <p:sp>
          <p:nvSpPr>
            <p:cNvPr id="3716" name="Freeform: Shape 3715">
              <a:extLst>
                <a:ext uri="{FF2B5EF4-FFF2-40B4-BE49-F238E27FC236}">
                  <a16:creationId xmlns:a16="http://schemas.microsoft.com/office/drawing/2014/main" xmlns="" id="{69BF0BA1-02BA-4D04-9854-A0E8DB16C247}"/>
                </a:ext>
              </a:extLst>
            </p:cNvPr>
            <p:cNvSpPr/>
            <p:nvPr/>
          </p:nvSpPr>
          <p:spPr>
            <a:xfrm>
              <a:off x="6992884" y="1258305"/>
              <a:ext cx="28575" cy="9525"/>
            </a:xfrm>
            <a:custGeom>
              <a:avLst/>
              <a:gdLst>
                <a:gd name="connsiteX0" fmla="*/ 30850 w 28575"/>
                <a:gd name="connsiteY0" fmla="*/ 11377 h 9525"/>
                <a:gd name="connsiteX1" fmla="*/ 30850 w 28575"/>
                <a:gd name="connsiteY1" fmla="*/ 11377 h 9525"/>
              </a:gdLst>
              <a:ahLst/>
              <a:cxnLst>
                <a:cxn ang="0">
                  <a:pos x="connsiteX0" y="connsiteY0"/>
                </a:cxn>
                <a:cxn ang="0">
                  <a:pos x="connsiteX1" y="connsiteY1"/>
                </a:cxn>
              </a:cxnLst>
              <a:rect l="l" t="t" r="r" b="b"/>
              <a:pathLst>
                <a:path w="28575" h="9525">
                  <a:moveTo>
                    <a:pt x="30850" y="11377"/>
                  </a:moveTo>
                  <a:cubicBezTo>
                    <a:pt x="-22490" y="1852"/>
                    <a:pt x="30850" y="11377"/>
                    <a:pt x="30850" y="11377"/>
                  </a:cubicBezTo>
                  <a:close/>
                </a:path>
              </a:pathLst>
            </a:custGeom>
            <a:grpFill/>
            <a:ln w="9525" cap="flat">
              <a:noFill/>
              <a:prstDash val="solid"/>
              <a:miter/>
            </a:ln>
          </p:spPr>
          <p:txBody>
            <a:bodyPr rtlCol="0" anchor="ctr"/>
            <a:lstStyle/>
            <a:p>
              <a:endParaRPr lang="en-US"/>
            </a:p>
          </p:txBody>
        </p:sp>
        <p:sp>
          <p:nvSpPr>
            <p:cNvPr id="3717" name="Freeform: Shape 3716">
              <a:extLst>
                <a:ext uri="{FF2B5EF4-FFF2-40B4-BE49-F238E27FC236}">
                  <a16:creationId xmlns:a16="http://schemas.microsoft.com/office/drawing/2014/main" xmlns="" id="{55905C9D-4777-4DA9-AC47-330CDFE819A1}"/>
                </a:ext>
              </a:extLst>
            </p:cNvPr>
            <p:cNvSpPr/>
            <p:nvPr/>
          </p:nvSpPr>
          <p:spPr>
            <a:xfrm>
              <a:off x="7001351" y="1275513"/>
              <a:ext cx="19050" cy="19050"/>
            </a:xfrm>
            <a:custGeom>
              <a:avLst/>
              <a:gdLst>
                <a:gd name="connsiteX0" fmla="*/ 7144 w 19050"/>
                <a:gd name="connsiteY0" fmla="*/ 16077 h 19050"/>
                <a:gd name="connsiteX1" fmla="*/ 7144 w 19050"/>
                <a:gd name="connsiteY1" fmla="*/ 16077 h 19050"/>
              </a:gdLst>
              <a:ahLst/>
              <a:cxnLst>
                <a:cxn ang="0">
                  <a:pos x="connsiteX0" y="connsiteY0"/>
                </a:cxn>
                <a:cxn ang="0">
                  <a:pos x="connsiteX1" y="connsiteY1"/>
                </a:cxn>
              </a:cxnLst>
              <a:rect l="l" t="t" r="r" b="b"/>
              <a:pathLst>
                <a:path w="19050" h="19050">
                  <a:moveTo>
                    <a:pt x="7144" y="16077"/>
                  </a:moveTo>
                  <a:cubicBezTo>
                    <a:pt x="10001" y="4647"/>
                    <a:pt x="17621" y="3695"/>
                    <a:pt x="7144" y="16077"/>
                  </a:cubicBezTo>
                  <a:close/>
                </a:path>
              </a:pathLst>
            </a:custGeom>
            <a:grpFill/>
            <a:ln w="9525" cap="flat">
              <a:noFill/>
              <a:prstDash val="solid"/>
              <a:miter/>
            </a:ln>
          </p:spPr>
          <p:txBody>
            <a:bodyPr rtlCol="0" anchor="ctr"/>
            <a:lstStyle/>
            <a:p>
              <a:endParaRPr lang="en-US"/>
            </a:p>
          </p:txBody>
        </p:sp>
        <p:sp>
          <p:nvSpPr>
            <p:cNvPr id="3718" name="Freeform: Shape 3717">
              <a:extLst>
                <a:ext uri="{FF2B5EF4-FFF2-40B4-BE49-F238E27FC236}">
                  <a16:creationId xmlns:a16="http://schemas.microsoft.com/office/drawing/2014/main" xmlns="" id="{9C97191F-55C9-4F41-B23B-DAD48B6DB205}"/>
                </a:ext>
              </a:extLst>
            </p:cNvPr>
            <p:cNvSpPr/>
            <p:nvPr/>
          </p:nvSpPr>
          <p:spPr>
            <a:xfrm>
              <a:off x="7026116" y="1176793"/>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13811" y="5259"/>
                    <a:pt x="8096" y="8117"/>
                    <a:pt x="7144" y="9069"/>
                  </a:cubicBezTo>
                  <a:close/>
                </a:path>
              </a:pathLst>
            </a:custGeom>
            <a:grpFill/>
            <a:ln w="9525" cap="flat">
              <a:noFill/>
              <a:prstDash val="solid"/>
              <a:miter/>
            </a:ln>
          </p:spPr>
          <p:txBody>
            <a:bodyPr rtlCol="0" anchor="ctr"/>
            <a:lstStyle/>
            <a:p>
              <a:endParaRPr lang="en-US"/>
            </a:p>
          </p:txBody>
        </p:sp>
        <p:sp>
          <p:nvSpPr>
            <p:cNvPr id="3719" name="Freeform: Shape 3718">
              <a:extLst>
                <a:ext uri="{FF2B5EF4-FFF2-40B4-BE49-F238E27FC236}">
                  <a16:creationId xmlns:a16="http://schemas.microsoft.com/office/drawing/2014/main" xmlns="" id="{172CBDC8-F477-4882-A98C-3F685AE2F379}"/>
                </a:ext>
              </a:extLst>
            </p:cNvPr>
            <p:cNvSpPr/>
            <p:nvPr/>
          </p:nvSpPr>
          <p:spPr>
            <a:xfrm>
              <a:off x="7042309" y="1296828"/>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7144" y="7144"/>
                    <a:pt x="9049" y="18574"/>
                    <a:pt x="7144" y="7144"/>
                  </a:cubicBezTo>
                  <a:close/>
                </a:path>
              </a:pathLst>
            </a:custGeom>
            <a:grpFill/>
            <a:ln w="9525" cap="flat">
              <a:noFill/>
              <a:prstDash val="solid"/>
              <a:miter/>
            </a:ln>
          </p:spPr>
          <p:txBody>
            <a:bodyPr rtlCol="0" anchor="ctr"/>
            <a:lstStyle/>
            <a:p>
              <a:endParaRPr lang="en-US"/>
            </a:p>
          </p:txBody>
        </p:sp>
        <p:sp>
          <p:nvSpPr>
            <p:cNvPr id="3720" name="Freeform: Shape 3719">
              <a:extLst>
                <a:ext uri="{FF2B5EF4-FFF2-40B4-BE49-F238E27FC236}">
                  <a16:creationId xmlns:a16="http://schemas.microsoft.com/office/drawing/2014/main" xmlns="" id="{2607C389-D9E5-4EFD-9D55-84725EC8C569}"/>
                </a:ext>
              </a:extLst>
            </p:cNvPr>
            <p:cNvSpPr/>
            <p:nvPr/>
          </p:nvSpPr>
          <p:spPr>
            <a:xfrm>
              <a:off x="7039451" y="1297781"/>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9049" y="7144"/>
                  </a:lnTo>
                  <a:lnTo>
                    <a:pt x="7144" y="8096"/>
                  </a:lnTo>
                  <a:close/>
                </a:path>
              </a:pathLst>
            </a:custGeom>
            <a:grpFill/>
            <a:ln w="9525" cap="flat">
              <a:noFill/>
              <a:prstDash val="solid"/>
              <a:miter/>
            </a:ln>
          </p:spPr>
          <p:txBody>
            <a:bodyPr rtlCol="0" anchor="ctr"/>
            <a:lstStyle/>
            <a:p>
              <a:endParaRPr lang="en-US"/>
            </a:p>
          </p:txBody>
        </p:sp>
        <p:sp>
          <p:nvSpPr>
            <p:cNvPr id="3721" name="Freeform: Shape 3720">
              <a:extLst>
                <a:ext uri="{FF2B5EF4-FFF2-40B4-BE49-F238E27FC236}">
                  <a16:creationId xmlns:a16="http://schemas.microsoft.com/office/drawing/2014/main" xmlns="" id="{F940BD77-ECBC-4706-80D2-66C5D3FE2BF8}"/>
                </a:ext>
              </a:extLst>
            </p:cNvPr>
            <p:cNvSpPr/>
            <p:nvPr/>
          </p:nvSpPr>
          <p:spPr>
            <a:xfrm>
              <a:off x="7032623" y="1167268"/>
              <a:ext cx="9525" cy="9525"/>
            </a:xfrm>
            <a:custGeom>
              <a:avLst/>
              <a:gdLst>
                <a:gd name="connsiteX0" fmla="*/ 10162 w 9525"/>
                <a:gd name="connsiteY0" fmla="*/ 9069 h 9525"/>
                <a:gd name="connsiteX1" fmla="*/ 10162 w 9525"/>
                <a:gd name="connsiteY1" fmla="*/ 9069 h 9525"/>
              </a:gdLst>
              <a:ahLst/>
              <a:cxnLst>
                <a:cxn ang="0">
                  <a:pos x="connsiteX0" y="connsiteY0"/>
                </a:cxn>
                <a:cxn ang="0">
                  <a:pos x="connsiteX1" y="connsiteY1"/>
                </a:cxn>
              </a:cxnLst>
              <a:rect l="l" t="t" r="r" b="b"/>
              <a:pathLst>
                <a:path w="9525" h="9525">
                  <a:moveTo>
                    <a:pt x="10162" y="9069"/>
                  </a:moveTo>
                  <a:cubicBezTo>
                    <a:pt x="8257" y="8117"/>
                    <a:pt x="4447" y="5259"/>
                    <a:pt x="10162" y="9069"/>
                  </a:cubicBezTo>
                  <a:close/>
                </a:path>
              </a:pathLst>
            </a:custGeom>
            <a:grpFill/>
            <a:ln w="9525" cap="flat">
              <a:noFill/>
              <a:prstDash val="solid"/>
              <a:miter/>
            </a:ln>
          </p:spPr>
          <p:txBody>
            <a:bodyPr rtlCol="0" anchor="ctr"/>
            <a:lstStyle/>
            <a:p>
              <a:endParaRPr lang="en-US"/>
            </a:p>
          </p:txBody>
        </p:sp>
        <p:sp>
          <p:nvSpPr>
            <p:cNvPr id="3722" name="Freeform: Shape 3721">
              <a:extLst>
                <a:ext uri="{FF2B5EF4-FFF2-40B4-BE49-F238E27FC236}">
                  <a16:creationId xmlns:a16="http://schemas.microsoft.com/office/drawing/2014/main" xmlns="" id="{9041E946-EF65-4E1D-9135-D92857EAEC48}"/>
                </a:ext>
              </a:extLst>
            </p:cNvPr>
            <p:cNvSpPr/>
            <p:nvPr/>
          </p:nvSpPr>
          <p:spPr>
            <a:xfrm>
              <a:off x="7035641" y="1211103"/>
              <a:ext cx="9525" cy="9525"/>
            </a:xfrm>
            <a:custGeom>
              <a:avLst/>
              <a:gdLst>
                <a:gd name="connsiteX0" fmla="*/ 10954 w 9525"/>
                <a:gd name="connsiteY0" fmla="*/ 7144 h 9525"/>
                <a:gd name="connsiteX1" fmla="*/ 7144 w 9525"/>
                <a:gd name="connsiteY1" fmla="*/ 7144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lnTo>
                    <a:pt x="7144" y="7144"/>
                  </a:lnTo>
                  <a:cubicBezTo>
                    <a:pt x="8096" y="7144"/>
                    <a:pt x="10001" y="11906"/>
                    <a:pt x="10954" y="7144"/>
                  </a:cubicBezTo>
                  <a:close/>
                </a:path>
              </a:pathLst>
            </a:custGeom>
            <a:grpFill/>
            <a:ln w="9525" cap="flat">
              <a:noFill/>
              <a:prstDash val="solid"/>
              <a:miter/>
            </a:ln>
          </p:spPr>
          <p:txBody>
            <a:bodyPr rtlCol="0" anchor="ctr"/>
            <a:lstStyle/>
            <a:p>
              <a:endParaRPr lang="en-US"/>
            </a:p>
          </p:txBody>
        </p:sp>
        <p:sp>
          <p:nvSpPr>
            <p:cNvPr id="3723" name="Freeform: Shape 3722">
              <a:extLst>
                <a:ext uri="{FF2B5EF4-FFF2-40B4-BE49-F238E27FC236}">
                  <a16:creationId xmlns:a16="http://schemas.microsoft.com/office/drawing/2014/main" xmlns="" id="{88C70CB6-D7D5-405D-BCFA-01B198C1D60A}"/>
                </a:ext>
              </a:extLst>
            </p:cNvPr>
            <p:cNvSpPr/>
            <p:nvPr/>
          </p:nvSpPr>
          <p:spPr>
            <a:xfrm>
              <a:off x="7067074" y="1306988"/>
              <a:ext cx="19050" cy="9525"/>
            </a:xfrm>
            <a:custGeom>
              <a:avLst/>
              <a:gdLst>
                <a:gd name="connsiteX0" fmla="*/ 7144 w 19050"/>
                <a:gd name="connsiteY0" fmla="*/ 8414 h 9525"/>
                <a:gd name="connsiteX1" fmla="*/ 7144 w 19050"/>
                <a:gd name="connsiteY1" fmla="*/ 8414 h 9525"/>
              </a:gdLst>
              <a:ahLst/>
              <a:cxnLst>
                <a:cxn ang="0">
                  <a:pos x="connsiteX0" y="connsiteY0"/>
                </a:cxn>
                <a:cxn ang="0">
                  <a:pos x="connsiteX1" y="connsiteY1"/>
                </a:cxn>
              </a:cxnLst>
              <a:rect l="l" t="t" r="r" b="b"/>
              <a:pathLst>
                <a:path w="19050" h="9525">
                  <a:moveTo>
                    <a:pt x="7144" y="8414"/>
                  </a:moveTo>
                  <a:cubicBezTo>
                    <a:pt x="19526" y="5556"/>
                    <a:pt x="7144" y="8414"/>
                    <a:pt x="7144" y="8414"/>
                  </a:cubicBezTo>
                  <a:close/>
                </a:path>
              </a:pathLst>
            </a:custGeom>
            <a:grpFill/>
            <a:ln w="9525" cap="flat">
              <a:noFill/>
              <a:prstDash val="solid"/>
              <a:miter/>
            </a:ln>
          </p:spPr>
          <p:txBody>
            <a:bodyPr rtlCol="0" anchor="ctr"/>
            <a:lstStyle/>
            <a:p>
              <a:endParaRPr lang="en-US"/>
            </a:p>
          </p:txBody>
        </p:sp>
        <p:sp>
          <p:nvSpPr>
            <p:cNvPr id="3724" name="Freeform: Shape 3723">
              <a:extLst>
                <a:ext uri="{FF2B5EF4-FFF2-40B4-BE49-F238E27FC236}">
                  <a16:creationId xmlns:a16="http://schemas.microsoft.com/office/drawing/2014/main" xmlns="" id="{3B136060-BE3B-4713-9FA3-745EF2FB46F6}"/>
                </a:ext>
              </a:extLst>
            </p:cNvPr>
            <p:cNvSpPr/>
            <p:nvPr/>
          </p:nvSpPr>
          <p:spPr>
            <a:xfrm>
              <a:off x="7066121" y="1200439"/>
              <a:ext cx="9525" cy="19050"/>
            </a:xfrm>
            <a:custGeom>
              <a:avLst/>
              <a:gdLst>
                <a:gd name="connsiteX0" fmla="*/ 7144 w 9525"/>
                <a:gd name="connsiteY0" fmla="*/ 12093 h 19050"/>
                <a:gd name="connsiteX1" fmla="*/ 10954 w 9525"/>
                <a:gd name="connsiteY1" fmla="*/ 7331 h 19050"/>
                <a:gd name="connsiteX2" fmla="*/ 7144 w 9525"/>
                <a:gd name="connsiteY2" fmla="*/ 12093 h 19050"/>
              </a:gdLst>
              <a:ahLst/>
              <a:cxnLst>
                <a:cxn ang="0">
                  <a:pos x="connsiteX0" y="connsiteY0"/>
                </a:cxn>
                <a:cxn ang="0">
                  <a:pos x="connsiteX1" y="connsiteY1"/>
                </a:cxn>
                <a:cxn ang="0">
                  <a:pos x="connsiteX2" y="connsiteY2"/>
                </a:cxn>
              </a:cxnLst>
              <a:rect l="l" t="t" r="r" b="b"/>
              <a:pathLst>
                <a:path w="9525" h="19050">
                  <a:moveTo>
                    <a:pt x="7144" y="12093"/>
                  </a:moveTo>
                  <a:cubicBezTo>
                    <a:pt x="7144" y="7331"/>
                    <a:pt x="12859" y="13046"/>
                    <a:pt x="10954" y="7331"/>
                  </a:cubicBezTo>
                  <a:cubicBezTo>
                    <a:pt x="7144" y="6378"/>
                    <a:pt x="8096" y="9236"/>
                    <a:pt x="7144" y="12093"/>
                  </a:cubicBezTo>
                  <a:close/>
                </a:path>
              </a:pathLst>
            </a:custGeom>
            <a:grpFill/>
            <a:ln w="9525" cap="flat">
              <a:noFill/>
              <a:prstDash val="solid"/>
              <a:miter/>
            </a:ln>
          </p:spPr>
          <p:txBody>
            <a:bodyPr rtlCol="0" anchor="ctr"/>
            <a:lstStyle/>
            <a:p>
              <a:endParaRPr lang="en-US"/>
            </a:p>
          </p:txBody>
        </p:sp>
        <p:sp>
          <p:nvSpPr>
            <p:cNvPr id="3725" name="Freeform: Shape 3724">
              <a:extLst>
                <a:ext uri="{FF2B5EF4-FFF2-40B4-BE49-F238E27FC236}">
                  <a16:creationId xmlns:a16="http://schemas.microsoft.com/office/drawing/2014/main" xmlns="" id="{BBC7D8F9-5D17-4282-B1B1-44D85006256F}"/>
                </a:ext>
              </a:extLst>
            </p:cNvPr>
            <p:cNvSpPr/>
            <p:nvPr/>
          </p:nvSpPr>
          <p:spPr>
            <a:xfrm>
              <a:off x="7095649" y="1249441"/>
              <a:ext cx="9525" cy="9525"/>
            </a:xfrm>
            <a:custGeom>
              <a:avLst/>
              <a:gdLst>
                <a:gd name="connsiteX0" fmla="*/ 7144 w 9525"/>
                <a:gd name="connsiteY0" fmla="*/ 7858 h 9525"/>
                <a:gd name="connsiteX1" fmla="*/ 9049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9049" y="7858"/>
                  </a:cubicBez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3726" name="Freeform: Shape 3725">
              <a:extLst>
                <a:ext uri="{FF2B5EF4-FFF2-40B4-BE49-F238E27FC236}">
                  <a16:creationId xmlns:a16="http://schemas.microsoft.com/office/drawing/2014/main" xmlns="" id="{3B3DFA81-4938-4A48-8F6E-2A1A66FC5163}"/>
                </a:ext>
              </a:extLst>
            </p:cNvPr>
            <p:cNvSpPr/>
            <p:nvPr/>
          </p:nvSpPr>
          <p:spPr>
            <a:xfrm>
              <a:off x="7091839" y="1248056"/>
              <a:ext cx="9525" cy="9525"/>
            </a:xfrm>
            <a:custGeom>
              <a:avLst/>
              <a:gdLst>
                <a:gd name="connsiteX0" fmla="*/ 10954 w 9525"/>
                <a:gd name="connsiteY0" fmla="*/ 9243 h 9525"/>
                <a:gd name="connsiteX1" fmla="*/ 7144 w 9525"/>
                <a:gd name="connsiteY1" fmla="*/ 7338 h 9525"/>
                <a:gd name="connsiteX2" fmla="*/ 10954 w 9525"/>
                <a:gd name="connsiteY2" fmla="*/ 9243 h 9525"/>
              </a:gdLst>
              <a:ahLst/>
              <a:cxnLst>
                <a:cxn ang="0">
                  <a:pos x="connsiteX0" y="connsiteY0"/>
                </a:cxn>
                <a:cxn ang="0">
                  <a:pos x="connsiteX1" y="connsiteY1"/>
                </a:cxn>
                <a:cxn ang="0">
                  <a:pos x="connsiteX2" y="connsiteY2"/>
                </a:cxn>
              </a:cxnLst>
              <a:rect l="l" t="t" r="r" b="b"/>
              <a:pathLst>
                <a:path w="9525" h="9525">
                  <a:moveTo>
                    <a:pt x="10954" y="9243"/>
                  </a:moveTo>
                  <a:cubicBezTo>
                    <a:pt x="9049" y="9243"/>
                    <a:pt x="8096" y="6386"/>
                    <a:pt x="7144" y="7338"/>
                  </a:cubicBezTo>
                  <a:cubicBezTo>
                    <a:pt x="8096" y="10196"/>
                    <a:pt x="9049" y="9243"/>
                    <a:pt x="10954" y="9243"/>
                  </a:cubicBezTo>
                  <a:close/>
                </a:path>
              </a:pathLst>
            </a:custGeom>
            <a:grpFill/>
            <a:ln w="9525" cap="flat">
              <a:noFill/>
              <a:prstDash val="solid"/>
              <a:miter/>
            </a:ln>
          </p:spPr>
          <p:txBody>
            <a:bodyPr rtlCol="0" anchor="ctr"/>
            <a:lstStyle/>
            <a:p>
              <a:endParaRPr lang="en-US"/>
            </a:p>
          </p:txBody>
        </p:sp>
        <p:sp>
          <p:nvSpPr>
            <p:cNvPr id="3727" name="Freeform: Shape 3726">
              <a:extLst>
                <a:ext uri="{FF2B5EF4-FFF2-40B4-BE49-F238E27FC236}">
                  <a16:creationId xmlns:a16="http://schemas.microsoft.com/office/drawing/2014/main" xmlns="" id="{A41C577B-4F4E-4FFE-9709-89F0185D18C1}"/>
                </a:ext>
              </a:extLst>
            </p:cNvPr>
            <p:cNvSpPr/>
            <p:nvPr/>
          </p:nvSpPr>
          <p:spPr>
            <a:xfrm>
              <a:off x="7109513" y="1253013"/>
              <a:ext cx="9525" cy="9525"/>
            </a:xfrm>
            <a:custGeom>
              <a:avLst/>
              <a:gdLst>
                <a:gd name="connsiteX0" fmla="*/ 11377 w 9525"/>
                <a:gd name="connsiteY0" fmla="*/ 7144 h 9525"/>
                <a:gd name="connsiteX1" fmla="*/ 11377 w 9525"/>
                <a:gd name="connsiteY1" fmla="*/ 7144 h 9525"/>
              </a:gdLst>
              <a:ahLst/>
              <a:cxnLst>
                <a:cxn ang="0">
                  <a:pos x="connsiteX0" y="connsiteY0"/>
                </a:cxn>
                <a:cxn ang="0">
                  <a:pos x="connsiteX1" y="connsiteY1"/>
                </a:cxn>
              </a:cxnLst>
              <a:rect l="l" t="t" r="r" b="b"/>
              <a:pathLst>
                <a:path w="9525" h="9525">
                  <a:moveTo>
                    <a:pt x="11377" y="7144"/>
                  </a:moveTo>
                  <a:cubicBezTo>
                    <a:pt x="1852" y="10954"/>
                    <a:pt x="11377" y="10001"/>
                    <a:pt x="11377" y="7144"/>
                  </a:cubicBezTo>
                  <a:close/>
                </a:path>
              </a:pathLst>
            </a:custGeom>
            <a:grpFill/>
            <a:ln w="9525" cap="flat">
              <a:noFill/>
              <a:prstDash val="solid"/>
              <a:miter/>
            </a:ln>
          </p:spPr>
          <p:txBody>
            <a:bodyPr rtlCol="0" anchor="ctr"/>
            <a:lstStyle/>
            <a:p>
              <a:endParaRPr lang="en-US"/>
            </a:p>
          </p:txBody>
        </p:sp>
        <p:sp>
          <p:nvSpPr>
            <p:cNvPr id="3728" name="Freeform: Shape 3727">
              <a:extLst>
                <a:ext uri="{FF2B5EF4-FFF2-40B4-BE49-F238E27FC236}">
                  <a16:creationId xmlns:a16="http://schemas.microsoft.com/office/drawing/2014/main" xmlns="" id="{933FF249-EB27-4115-9946-0082D4456001}"/>
                </a:ext>
              </a:extLst>
            </p:cNvPr>
            <p:cNvSpPr/>
            <p:nvPr/>
          </p:nvSpPr>
          <p:spPr>
            <a:xfrm>
              <a:off x="7160478" y="1342112"/>
              <a:ext cx="19050" cy="9525"/>
            </a:xfrm>
            <a:custGeom>
              <a:avLst/>
              <a:gdLst>
                <a:gd name="connsiteX0" fmla="*/ 20420 w 19050"/>
                <a:gd name="connsiteY0" fmla="*/ 9485 h 9525"/>
                <a:gd name="connsiteX1" fmla="*/ 20420 w 19050"/>
                <a:gd name="connsiteY1" fmla="*/ 9485 h 9525"/>
              </a:gdLst>
              <a:ahLst/>
              <a:cxnLst>
                <a:cxn ang="0">
                  <a:pos x="connsiteX0" y="connsiteY0"/>
                </a:cxn>
                <a:cxn ang="0">
                  <a:pos x="connsiteX1" y="connsiteY1"/>
                </a:cxn>
              </a:cxnLst>
              <a:rect l="l" t="t" r="r" b="b"/>
              <a:pathLst>
                <a:path w="19050" h="9525">
                  <a:moveTo>
                    <a:pt x="20420" y="9485"/>
                  </a:moveTo>
                  <a:cubicBezTo>
                    <a:pt x="5179" y="3770"/>
                    <a:pt x="417" y="10437"/>
                    <a:pt x="20420" y="9485"/>
                  </a:cubicBezTo>
                  <a:close/>
                </a:path>
              </a:pathLst>
            </a:custGeom>
            <a:grpFill/>
            <a:ln w="9525" cap="flat">
              <a:noFill/>
              <a:prstDash val="solid"/>
              <a:miter/>
            </a:ln>
          </p:spPr>
          <p:txBody>
            <a:bodyPr rtlCol="0" anchor="ctr"/>
            <a:lstStyle/>
            <a:p>
              <a:endParaRPr lang="en-US"/>
            </a:p>
          </p:txBody>
        </p:sp>
        <p:sp>
          <p:nvSpPr>
            <p:cNvPr id="3729" name="Freeform: Shape 3728">
              <a:extLst>
                <a:ext uri="{FF2B5EF4-FFF2-40B4-BE49-F238E27FC236}">
                  <a16:creationId xmlns:a16="http://schemas.microsoft.com/office/drawing/2014/main" xmlns="" id="{A9FF0BA0-4294-4485-B9EE-9178FE85F95F}"/>
                </a:ext>
              </a:extLst>
            </p:cNvPr>
            <p:cNvSpPr/>
            <p:nvPr/>
          </p:nvSpPr>
          <p:spPr>
            <a:xfrm>
              <a:off x="7155656" y="1343501"/>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8096" y="7144"/>
                    <a:pt x="9049" y="7144"/>
                    <a:pt x="9049" y="7144"/>
                  </a:cubicBezTo>
                  <a:close/>
                </a:path>
              </a:pathLst>
            </a:custGeom>
            <a:grpFill/>
            <a:ln w="9525" cap="flat">
              <a:noFill/>
              <a:prstDash val="solid"/>
              <a:miter/>
            </a:ln>
          </p:spPr>
          <p:txBody>
            <a:bodyPr rtlCol="0" anchor="ctr"/>
            <a:lstStyle/>
            <a:p>
              <a:endParaRPr lang="en-US"/>
            </a:p>
          </p:txBody>
        </p:sp>
        <p:sp>
          <p:nvSpPr>
            <p:cNvPr id="3730" name="Freeform: Shape 3729">
              <a:extLst>
                <a:ext uri="{FF2B5EF4-FFF2-40B4-BE49-F238E27FC236}">
                  <a16:creationId xmlns:a16="http://schemas.microsoft.com/office/drawing/2014/main" xmlns="" id="{C4302A07-729B-4BFB-BFC6-2519596D500E}"/>
                </a:ext>
              </a:extLst>
            </p:cNvPr>
            <p:cNvSpPr/>
            <p:nvPr/>
          </p:nvSpPr>
          <p:spPr>
            <a:xfrm>
              <a:off x="7104221" y="1203668"/>
              <a:ext cx="9525" cy="19050"/>
            </a:xfrm>
            <a:custGeom>
              <a:avLst/>
              <a:gdLst>
                <a:gd name="connsiteX0" fmla="*/ 7144 w 9525"/>
                <a:gd name="connsiteY0" fmla="*/ 12674 h 19050"/>
                <a:gd name="connsiteX1" fmla="*/ 7144 w 9525"/>
                <a:gd name="connsiteY1" fmla="*/ 12674 h 19050"/>
              </a:gdLst>
              <a:ahLst/>
              <a:cxnLst>
                <a:cxn ang="0">
                  <a:pos x="connsiteX0" y="connsiteY0"/>
                </a:cxn>
                <a:cxn ang="0">
                  <a:pos x="connsiteX1" y="connsiteY1"/>
                </a:cxn>
              </a:cxnLst>
              <a:rect l="l" t="t" r="r" b="b"/>
              <a:pathLst>
                <a:path w="9525" h="19050">
                  <a:moveTo>
                    <a:pt x="7144" y="12674"/>
                  </a:moveTo>
                  <a:cubicBezTo>
                    <a:pt x="16669" y="1244"/>
                    <a:pt x="9049" y="10769"/>
                    <a:pt x="7144" y="12674"/>
                  </a:cubicBezTo>
                  <a:close/>
                </a:path>
              </a:pathLst>
            </a:custGeom>
            <a:grpFill/>
            <a:ln w="9525" cap="flat">
              <a:noFill/>
              <a:prstDash val="solid"/>
              <a:miter/>
            </a:ln>
          </p:spPr>
          <p:txBody>
            <a:bodyPr rtlCol="0" anchor="ctr"/>
            <a:lstStyle/>
            <a:p>
              <a:endParaRPr lang="en-US"/>
            </a:p>
          </p:txBody>
        </p:sp>
        <p:sp>
          <p:nvSpPr>
            <p:cNvPr id="3731" name="Freeform: Shape 3730">
              <a:extLst>
                <a:ext uri="{FF2B5EF4-FFF2-40B4-BE49-F238E27FC236}">
                  <a16:creationId xmlns:a16="http://schemas.microsoft.com/office/drawing/2014/main" xmlns="" id="{05235154-72C6-401E-8BC9-EE7BD0FBF20F}"/>
                </a:ext>
              </a:extLst>
            </p:cNvPr>
            <p:cNvSpPr/>
            <p:nvPr/>
          </p:nvSpPr>
          <p:spPr>
            <a:xfrm>
              <a:off x="7178409" y="1345406"/>
              <a:ext cx="9525" cy="9525"/>
            </a:xfrm>
            <a:custGeom>
              <a:avLst/>
              <a:gdLst>
                <a:gd name="connsiteX0" fmla="*/ 11061 w 9525"/>
                <a:gd name="connsiteY0" fmla="*/ 9049 h 9525"/>
                <a:gd name="connsiteX1" fmla="*/ 7251 w 9525"/>
                <a:gd name="connsiteY1" fmla="*/ 7144 h 9525"/>
                <a:gd name="connsiteX2" fmla="*/ 11061 w 9525"/>
                <a:gd name="connsiteY2" fmla="*/ 9049 h 9525"/>
              </a:gdLst>
              <a:ahLst/>
              <a:cxnLst>
                <a:cxn ang="0">
                  <a:pos x="connsiteX0" y="connsiteY0"/>
                </a:cxn>
                <a:cxn ang="0">
                  <a:pos x="connsiteX1" y="connsiteY1"/>
                </a:cxn>
                <a:cxn ang="0">
                  <a:pos x="connsiteX2" y="connsiteY2"/>
                </a:cxn>
              </a:cxnLst>
              <a:rect l="l" t="t" r="r" b="b"/>
              <a:pathLst>
                <a:path w="9525" h="9525">
                  <a:moveTo>
                    <a:pt x="11061" y="9049"/>
                  </a:moveTo>
                  <a:cubicBezTo>
                    <a:pt x="10109" y="9049"/>
                    <a:pt x="8204" y="9049"/>
                    <a:pt x="7251" y="7144"/>
                  </a:cubicBezTo>
                  <a:cubicBezTo>
                    <a:pt x="6299" y="10954"/>
                    <a:pt x="12014" y="10001"/>
                    <a:pt x="11061" y="9049"/>
                  </a:cubicBezTo>
                  <a:close/>
                </a:path>
              </a:pathLst>
            </a:custGeom>
            <a:grpFill/>
            <a:ln w="9525" cap="flat">
              <a:noFill/>
              <a:prstDash val="solid"/>
              <a:miter/>
            </a:ln>
          </p:spPr>
          <p:txBody>
            <a:bodyPr rtlCol="0" anchor="ctr"/>
            <a:lstStyle/>
            <a:p>
              <a:endParaRPr lang="en-US"/>
            </a:p>
          </p:txBody>
        </p:sp>
        <p:sp>
          <p:nvSpPr>
            <p:cNvPr id="3732" name="Freeform: Shape 3731">
              <a:extLst>
                <a:ext uri="{FF2B5EF4-FFF2-40B4-BE49-F238E27FC236}">
                  <a16:creationId xmlns:a16="http://schemas.microsoft.com/office/drawing/2014/main" xmlns="" id="{96DABD86-00BB-4434-B1CE-11B90A67C7B9}"/>
                </a:ext>
              </a:extLst>
            </p:cNvPr>
            <p:cNvSpPr/>
            <p:nvPr/>
          </p:nvSpPr>
          <p:spPr>
            <a:xfrm>
              <a:off x="7162324" y="1270158"/>
              <a:ext cx="19050" cy="9525"/>
            </a:xfrm>
            <a:custGeom>
              <a:avLst/>
              <a:gdLst>
                <a:gd name="connsiteX0" fmla="*/ 12859 w 19050"/>
                <a:gd name="connsiteY0" fmla="*/ 10001 h 9525"/>
                <a:gd name="connsiteX1" fmla="*/ 7144 w 19050"/>
                <a:gd name="connsiteY1" fmla="*/ 7144 h 9525"/>
                <a:gd name="connsiteX2" fmla="*/ 12859 w 19050"/>
                <a:gd name="connsiteY2" fmla="*/ 10001 h 9525"/>
              </a:gdLst>
              <a:ahLst/>
              <a:cxnLst>
                <a:cxn ang="0">
                  <a:pos x="connsiteX0" y="connsiteY0"/>
                </a:cxn>
                <a:cxn ang="0">
                  <a:pos x="connsiteX1" y="connsiteY1"/>
                </a:cxn>
                <a:cxn ang="0">
                  <a:pos x="connsiteX2" y="connsiteY2"/>
                </a:cxn>
              </a:cxnLst>
              <a:rect l="l" t="t" r="r" b="b"/>
              <a:pathLst>
                <a:path w="19050" h="9525">
                  <a:moveTo>
                    <a:pt x="12859" y="10001"/>
                  </a:moveTo>
                  <a:cubicBezTo>
                    <a:pt x="12859" y="8096"/>
                    <a:pt x="9049" y="9049"/>
                    <a:pt x="7144" y="7144"/>
                  </a:cubicBezTo>
                  <a:cubicBezTo>
                    <a:pt x="10001" y="8096"/>
                    <a:pt x="10954" y="14764"/>
                    <a:pt x="12859" y="10001"/>
                  </a:cubicBezTo>
                  <a:close/>
                </a:path>
              </a:pathLst>
            </a:custGeom>
            <a:grpFill/>
            <a:ln w="9525" cap="flat">
              <a:noFill/>
              <a:prstDash val="solid"/>
              <a:miter/>
            </a:ln>
          </p:spPr>
          <p:txBody>
            <a:bodyPr rtlCol="0" anchor="ctr"/>
            <a:lstStyle/>
            <a:p>
              <a:endParaRPr lang="en-US"/>
            </a:p>
          </p:txBody>
        </p:sp>
        <p:sp>
          <p:nvSpPr>
            <p:cNvPr id="3733" name="Freeform: Shape 3732">
              <a:extLst>
                <a:ext uri="{FF2B5EF4-FFF2-40B4-BE49-F238E27FC236}">
                  <a16:creationId xmlns:a16="http://schemas.microsoft.com/office/drawing/2014/main" xmlns="" id="{706EB77C-C78D-434F-8F03-F6C10B87D9CE}"/>
                </a:ext>
              </a:extLst>
            </p:cNvPr>
            <p:cNvSpPr/>
            <p:nvPr/>
          </p:nvSpPr>
          <p:spPr>
            <a:xfrm>
              <a:off x="7196959" y="1328261"/>
              <a:ext cx="9525" cy="19050"/>
            </a:xfrm>
            <a:custGeom>
              <a:avLst/>
              <a:gdLst>
                <a:gd name="connsiteX0" fmla="*/ 10609 w 9525"/>
                <a:gd name="connsiteY0" fmla="*/ 12859 h 19050"/>
                <a:gd name="connsiteX1" fmla="*/ 8704 w 9525"/>
                <a:gd name="connsiteY1" fmla="*/ 7144 h 19050"/>
                <a:gd name="connsiteX2" fmla="*/ 10609 w 9525"/>
                <a:gd name="connsiteY2" fmla="*/ 12859 h 19050"/>
              </a:gdLst>
              <a:ahLst/>
              <a:cxnLst>
                <a:cxn ang="0">
                  <a:pos x="connsiteX0" y="connsiteY0"/>
                </a:cxn>
                <a:cxn ang="0">
                  <a:pos x="connsiteX1" y="connsiteY1"/>
                </a:cxn>
                <a:cxn ang="0">
                  <a:pos x="connsiteX2" y="connsiteY2"/>
                </a:cxn>
              </a:cxnLst>
              <a:rect l="l" t="t" r="r" b="b"/>
              <a:pathLst>
                <a:path w="9525" h="19050">
                  <a:moveTo>
                    <a:pt x="10609" y="12859"/>
                  </a:moveTo>
                  <a:cubicBezTo>
                    <a:pt x="9656" y="12859"/>
                    <a:pt x="7751" y="10001"/>
                    <a:pt x="8704" y="7144"/>
                  </a:cubicBezTo>
                  <a:cubicBezTo>
                    <a:pt x="7751" y="8096"/>
                    <a:pt x="4894" y="14764"/>
                    <a:pt x="10609" y="12859"/>
                  </a:cubicBezTo>
                  <a:close/>
                </a:path>
              </a:pathLst>
            </a:custGeom>
            <a:grpFill/>
            <a:ln w="9525" cap="flat">
              <a:noFill/>
              <a:prstDash val="solid"/>
              <a:miter/>
            </a:ln>
          </p:spPr>
          <p:txBody>
            <a:bodyPr rtlCol="0" anchor="ctr"/>
            <a:lstStyle/>
            <a:p>
              <a:endParaRPr lang="en-US"/>
            </a:p>
          </p:txBody>
        </p:sp>
        <p:sp>
          <p:nvSpPr>
            <p:cNvPr id="3734" name="Freeform: Shape 3733">
              <a:extLst>
                <a:ext uri="{FF2B5EF4-FFF2-40B4-BE49-F238E27FC236}">
                  <a16:creationId xmlns:a16="http://schemas.microsoft.com/office/drawing/2014/main" xmlns="" id="{3039342E-ABBD-4C41-A99F-A292E53C615F}"/>
                </a:ext>
              </a:extLst>
            </p:cNvPr>
            <p:cNvSpPr/>
            <p:nvPr/>
          </p:nvSpPr>
          <p:spPr>
            <a:xfrm>
              <a:off x="7173218" y="1274497"/>
              <a:ext cx="19050" cy="9525"/>
            </a:xfrm>
            <a:custGeom>
              <a:avLst/>
              <a:gdLst>
                <a:gd name="connsiteX0" fmla="*/ 12442 w 19050"/>
                <a:gd name="connsiteY0" fmla="*/ 7567 h 9525"/>
                <a:gd name="connsiteX1" fmla="*/ 12442 w 19050"/>
                <a:gd name="connsiteY1" fmla="*/ 7567 h 9525"/>
              </a:gdLst>
              <a:ahLst/>
              <a:cxnLst>
                <a:cxn ang="0">
                  <a:pos x="connsiteX0" y="connsiteY0"/>
                </a:cxn>
                <a:cxn ang="0">
                  <a:pos x="connsiteX1" y="connsiteY1"/>
                </a:cxn>
              </a:cxnLst>
              <a:rect l="l" t="t" r="r" b="b"/>
              <a:pathLst>
                <a:path w="19050" h="9525">
                  <a:moveTo>
                    <a:pt x="12442" y="7567"/>
                  </a:moveTo>
                  <a:cubicBezTo>
                    <a:pt x="11489" y="7567"/>
                    <a:pt x="1012" y="6615"/>
                    <a:pt x="12442" y="7567"/>
                  </a:cubicBezTo>
                  <a:close/>
                </a:path>
              </a:pathLst>
            </a:custGeom>
            <a:grpFill/>
            <a:ln w="9525" cap="flat">
              <a:noFill/>
              <a:prstDash val="solid"/>
              <a:miter/>
            </a:ln>
          </p:spPr>
          <p:txBody>
            <a:bodyPr rtlCol="0" anchor="ctr"/>
            <a:lstStyle/>
            <a:p>
              <a:endParaRPr lang="en-US"/>
            </a:p>
          </p:txBody>
        </p:sp>
        <p:sp>
          <p:nvSpPr>
            <p:cNvPr id="3735" name="Freeform: Shape 3734">
              <a:extLst>
                <a:ext uri="{FF2B5EF4-FFF2-40B4-BE49-F238E27FC236}">
                  <a16:creationId xmlns:a16="http://schemas.microsoft.com/office/drawing/2014/main" xmlns="" id="{12F8FE80-EAC8-4015-B63B-FED5605E5372}"/>
                </a:ext>
              </a:extLst>
            </p:cNvPr>
            <p:cNvSpPr/>
            <p:nvPr/>
          </p:nvSpPr>
          <p:spPr>
            <a:xfrm>
              <a:off x="7168086" y="1218415"/>
              <a:ext cx="9525" cy="19050"/>
            </a:xfrm>
            <a:custGeom>
              <a:avLst/>
              <a:gdLst>
                <a:gd name="connsiteX0" fmla="*/ 10906 w 9525"/>
                <a:gd name="connsiteY0" fmla="*/ 7452 h 19050"/>
                <a:gd name="connsiteX1" fmla="*/ 10906 w 9525"/>
                <a:gd name="connsiteY1" fmla="*/ 7452 h 19050"/>
              </a:gdLst>
              <a:ahLst/>
              <a:cxnLst>
                <a:cxn ang="0">
                  <a:pos x="connsiteX0" y="connsiteY0"/>
                </a:cxn>
                <a:cxn ang="0">
                  <a:pos x="connsiteX1" y="connsiteY1"/>
                </a:cxn>
              </a:cxnLst>
              <a:rect l="l" t="t" r="r" b="b"/>
              <a:pathLst>
                <a:path w="9525" h="19050">
                  <a:moveTo>
                    <a:pt x="10906" y="7452"/>
                  </a:moveTo>
                  <a:cubicBezTo>
                    <a:pt x="15669" y="3642"/>
                    <a:pt x="429" y="36979"/>
                    <a:pt x="10906" y="7452"/>
                  </a:cubicBezTo>
                  <a:close/>
                </a:path>
              </a:pathLst>
            </a:custGeom>
            <a:grpFill/>
            <a:ln w="9525" cap="flat">
              <a:noFill/>
              <a:prstDash val="solid"/>
              <a:miter/>
            </a:ln>
          </p:spPr>
          <p:txBody>
            <a:bodyPr rtlCol="0" anchor="ctr"/>
            <a:lstStyle/>
            <a:p>
              <a:endParaRPr lang="en-US"/>
            </a:p>
          </p:txBody>
        </p:sp>
        <p:sp>
          <p:nvSpPr>
            <p:cNvPr id="3736" name="Freeform: Shape 3735">
              <a:extLst>
                <a:ext uri="{FF2B5EF4-FFF2-40B4-BE49-F238E27FC236}">
                  <a16:creationId xmlns:a16="http://schemas.microsoft.com/office/drawing/2014/main" xmlns="" id="{B7B8A0E1-4DBF-48F6-B502-57005C6F2128}"/>
                </a:ext>
              </a:extLst>
            </p:cNvPr>
            <p:cNvSpPr/>
            <p:nvPr/>
          </p:nvSpPr>
          <p:spPr>
            <a:xfrm>
              <a:off x="7175659" y="1228248"/>
              <a:ext cx="9525" cy="9525"/>
            </a:xfrm>
            <a:custGeom>
              <a:avLst/>
              <a:gdLst>
                <a:gd name="connsiteX0" fmla="*/ 7144 w 9525"/>
                <a:gd name="connsiteY0" fmla="*/ 7144 h 9525"/>
                <a:gd name="connsiteX1" fmla="*/ 9049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9049" y="8096"/>
                  </a:cubicBez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3737" name="Freeform: Shape 3736">
              <a:extLst>
                <a:ext uri="{FF2B5EF4-FFF2-40B4-BE49-F238E27FC236}">
                  <a16:creationId xmlns:a16="http://schemas.microsoft.com/office/drawing/2014/main" xmlns="" id="{B8DBC371-E126-4159-AF4F-9DD79AD50992}"/>
                </a:ext>
              </a:extLst>
            </p:cNvPr>
            <p:cNvSpPr/>
            <p:nvPr/>
          </p:nvSpPr>
          <p:spPr>
            <a:xfrm>
              <a:off x="7228999" y="1260633"/>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8096"/>
                    <a:pt x="7144" y="8096"/>
                  </a:cubicBezTo>
                  <a:cubicBezTo>
                    <a:pt x="8096" y="8096"/>
                    <a:pt x="8096" y="8096"/>
                    <a:pt x="9049" y="7144"/>
                  </a:cubicBezTo>
                  <a:close/>
                </a:path>
              </a:pathLst>
            </a:custGeom>
            <a:grpFill/>
            <a:ln w="9525" cap="flat">
              <a:noFill/>
              <a:prstDash val="solid"/>
              <a:miter/>
            </a:ln>
          </p:spPr>
          <p:txBody>
            <a:bodyPr rtlCol="0" anchor="ctr"/>
            <a:lstStyle/>
            <a:p>
              <a:endParaRPr lang="en-US"/>
            </a:p>
          </p:txBody>
        </p:sp>
        <p:sp>
          <p:nvSpPr>
            <p:cNvPr id="3738" name="Freeform: Shape 3737">
              <a:extLst>
                <a:ext uri="{FF2B5EF4-FFF2-40B4-BE49-F238E27FC236}">
                  <a16:creationId xmlns:a16="http://schemas.microsoft.com/office/drawing/2014/main" xmlns="" id="{853B020F-0710-42BB-9846-3B2C30F34AB3}"/>
                </a:ext>
              </a:extLst>
            </p:cNvPr>
            <p:cNvSpPr/>
            <p:nvPr/>
          </p:nvSpPr>
          <p:spPr>
            <a:xfrm>
              <a:off x="7197409" y="1227167"/>
              <a:ext cx="9525" cy="9525"/>
            </a:xfrm>
            <a:custGeom>
              <a:avLst/>
              <a:gdLst>
                <a:gd name="connsiteX0" fmla="*/ 7301 w 9525"/>
                <a:gd name="connsiteY0" fmla="*/ 7273 h 9525"/>
                <a:gd name="connsiteX1" fmla="*/ 7301 w 9525"/>
                <a:gd name="connsiteY1" fmla="*/ 7273 h 9525"/>
              </a:gdLst>
              <a:ahLst/>
              <a:cxnLst>
                <a:cxn ang="0">
                  <a:pos x="connsiteX0" y="connsiteY0"/>
                </a:cxn>
                <a:cxn ang="0">
                  <a:pos x="connsiteX1" y="connsiteY1"/>
                </a:cxn>
              </a:cxnLst>
              <a:rect l="l" t="t" r="r" b="b"/>
              <a:pathLst>
                <a:path w="9525" h="9525">
                  <a:moveTo>
                    <a:pt x="7301" y="7273"/>
                  </a:moveTo>
                  <a:cubicBezTo>
                    <a:pt x="6348" y="6320"/>
                    <a:pt x="10158" y="11083"/>
                    <a:pt x="7301" y="7273"/>
                  </a:cubicBezTo>
                  <a:close/>
                </a:path>
              </a:pathLst>
            </a:custGeom>
            <a:grpFill/>
            <a:ln w="9525" cap="flat">
              <a:noFill/>
              <a:prstDash val="solid"/>
              <a:miter/>
            </a:ln>
          </p:spPr>
          <p:txBody>
            <a:bodyPr rtlCol="0" anchor="ctr"/>
            <a:lstStyle/>
            <a:p>
              <a:endParaRPr lang="en-US"/>
            </a:p>
          </p:txBody>
        </p:sp>
        <p:sp>
          <p:nvSpPr>
            <p:cNvPr id="3739" name="Freeform: Shape 3738">
              <a:extLst>
                <a:ext uri="{FF2B5EF4-FFF2-40B4-BE49-F238E27FC236}">
                  <a16:creationId xmlns:a16="http://schemas.microsoft.com/office/drawing/2014/main" xmlns="" id="{88F5F824-6B12-469C-8CD0-CF483F641D89}"/>
                </a:ext>
              </a:extLst>
            </p:cNvPr>
            <p:cNvSpPr/>
            <p:nvPr/>
          </p:nvSpPr>
          <p:spPr>
            <a:xfrm>
              <a:off x="7297975" y="1338738"/>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13811"/>
                    <a:pt x="7700" y="9049"/>
                    <a:pt x="8653" y="7144"/>
                  </a:cubicBezTo>
                  <a:close/>
                </a:path>
              </a:pathLst>
            </a:custGeom>
            <a:grpFill/>
            <a:ln w="9525" cap="flat">
              <a:noFill/>
              <a:prstDash val="solid"/>
              <a:miter/>
            </a:ln>
          </p:spPr>
          <p:txBody>
            <a:bodyPr rtlCol="0" anchor="ctr"/>
            <a:lstStyle/>
            <a:p>
              <a:endParaRPr lang="en-US"/>
            </a:p>
          </p:txBody>
        </p:sp>
        <p:sp>
          <p:nvSpPr>
            <p:cNvPr id="3740" name="Freeform: Shape 3739">
              <a:extLst>
                <a:ext uri="{FF2B5EF4-FFF2-40B4-BE49-F238E27FC236}">
                  <a16:creationId xmlns:a16="http://schemas.microsoft.com/office/drawing/2014/main" xmlns="" id="{4357D705-C633-472F-BA49-F939D56B9614}"/>
                </a:ext>
              </a:extLst>
            </p:cNvPr>
            <p:cNvSpPr/>
            <p:nvPr/>
          </p:nvSpPr>
          <p:spPr>
            <a:xfrm>
              <a:off x="7300674" y="134254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3741" name="Freeform: Shape 3740">
              <a:extLst>
                <a:ext uri="{FF2B5EF4-FFF2-40B4-BE49-F238E27FC236}">
                  <a16:creationId xmlns:a16="http://schemas.microsoft.com/office/drawing/2014/main" xmlns="" id="{3D5D8FDE-8E8D-4013-A37C-0A3F8C7AC411}"/>
                </a:ext>
              </a:extLst>
            </p:cNvPr>
            <p:cNvSpPr/>
            <p:nvPr/>
          </p:nvSpPr>
          <p:spPr>
            <a:xfrm>
              <a:off x="7212806" y="1262865"/>
              <a:ext cx="19050" cy="9525"/>
            </a:xfrm>
            <a:custGeom>
              <a:avLst/>
              <a:gdLst>
                <a:gd name="connsiteX0" fmla="*/ 12859 w 19050"/>
                <a:gd name="connsiteY0" fmla="*/ 7769 h 9525"/>
                <a:gd name="connsiteX1" fmla="*/ 7144 w 19050"/>
                <a:gd name="connsiteY1" fmla="*/ 8722 h 9525"/>
                <a:gd name="connsiteX2" fmla="*/ 12859 w 19050"/>
                <a:gd name="connsiteY2" fmla="*/ 7769 h 9525"/>
              </a:gdLst>
              <a:ahLst/>
              <a:cxnLst>
                <a:cxn ang="0">
                  <a:pos x="connsiteX0" y="connsiteY0"/>
                </a:cxn>
                <a:cxn ang="0">
                  <a:pos x="connsiteX1" y="connsiteY1"/>
                </a:cxn>
                <a:cxn ang="0">
                  <a:pos x="connsiteX2" y="connsiteY2"/>
                </a:cxn>
              </a:cxnLst>
              <a:rect l="l" t="t" r="r" b="b"/>
              <a:pathLst>
                <a:path w="19050" h="9525">
                  <a:moveTo>
                    <a:pt x="12859" y="7769"/>
                  </a:moveTo>
                  <a:cubicBezTo>
                    <a:pt x="10954" y="6817"/>
                    <a:pt x="9049" y="6817"/>
                    <a:pt x="7144" y="8722"/>
                  </a:cubicBezTo>
                  <a:cubicBezTo>
                    <a:pt x="8096" y="9674"/>
                    <a:pt x="13811" y="10627"/>
                    <a:pt x="12859" y="7769"/>
                  </a:cubicBezTo>
                  <a:close/>
                </a:path>
              </a:pathLst>
            </a:custGeom>
            <a:grpFill/>
            <a:ln w="9525" cap="flat">
              <a:noFill/>
              <a:prstDash val="solid"/>
              <a:miter/>
            </a:ln>
          </p:spPr>
          <p:txBody>
            <a:bodyPr rtlCol="0" anchor="ctr"/>
            <a:lstStyle/>
            <a:p>
              <a:endParaRPr lang="en-US"/>
            </a:p>
          </p:txBody>
        </p:sp>
        <p:sp>
          <p:nvSpPr>
            <p:cNvPr id="3742" name="Freeform: Shape 3741">
              <a:extLst>
                <a:ext uri="{FF2B5EF4-FFF2-40B4-BE49-F238E27FC236}">
                  <a16:creationId xmlns:a16="http://schemas.microsoft.com/office/drawing/2014/main" xmlns="" id="{2C315714-583B-4193-8966-1EC79AA19905}"/>
                </a:ext>
              </a:extLst>
            </p:cNvPr>
            <p:cNvSpPr/>
            <p:nvPr/>
          </p:nvSpPr>
          <p:spPr>
            <a:xfrm>
              <a:off x="7315465" y="1328261"/>
              <a:ext cx="19050" cy="9525"/>
            </a:xfrm>
            <a:custGeom>
              <a:avLst/>
              <a:gdLst>
                <a:gd name="connsiteX0" fmla="*/ 13070 w 19050"/>
                <a:gd name="connsiteY0" fmla="*/ 7144 h 9525"/>
                <a:gd name="connsiteX1" fmla="*/ 13070 w 19050"/>
                <a:gd name="connsiteY1" fmla="*/ 7144 h 9525"/>
              </a:gdLst>
              <a:ahLst/>
              <a:cxnLst>
                <a:cxn ang="0">
                  <a:pos x="connsiteX0" y="connsiteY0"/>
                </a:cxn>
                <a:cxn ang="0">
                  <a:pos x="connsiteX1" y="connsiteY1"/>
                </a:cxn>
              </a:cxnLst>
              <a:rect l="l" t="t" r="r" b="b"/>
              <a:pathLst>
                <a:path w="19050" h="9525">
                  <a:moveTo>
                    <a:pt x="13070" y="7144"/>
                  </a:moveTo>
                  <a:cubicBezTo>
                    <a:pt x="-265" y="11906"/>
                    <a:pt x="13070" y="7144"/>
                    <a:pt x="13070" y="7144"/>
                  </a:cubicBezTo>
                  <a:close/>
                </a:path>
              </a:pathLst>
            </a:custGeom>
            <a:grpFill/>
            <a:ln w="9525" cap="flat">
              <a:noFill/>
              <a:prstDash val="solid"/>
              <a:miter/>
            </a:ln>
          </p:spPr>
          <p:txBody>
            <a:bodyPr rtlCol="0" anchor="ctr"/>
            <a:lstStyle/>
            <a:p>
              <a:endParaRPr lang="en-US"/>
            </a:p>
          </p:txBody>
        </p:sp>
        <p:sp>
          <p:nvSpPr>
            <p:cNvPr id="3743" name="Freeform: Shape 3742">
              <a:extLst>
                <a:ext uri="{FF2B5EF4-FFF2-40B4-BE49-F238E27FC236}">
                  <a16:creationId xmlns:a16="http://schemas.microsoft.com/office/drawing/2014/main" xmlns="" id="{BE26BB25-4016-4A85-B582-EFA18756B7BB}"/>
                </a:ext>
              </a:extLst>
            </p:cNvPr>
            <p:cNvSpPr/>
            <p:nvPr/>
          </p:nvSpPr>
          <p:spPr>
            <a:xfrm>
              <a:off x="7345204" y="1336394"/>
              <a:ext cx="19050" cy="9525"/>
            </a:xfrm>
            <a:custGeom>
              <a:avLst/>
              <a:gdLst>
                <a:gd name="connsiteX0" fmla="*/ 7144 w 19050"/>
                <a:gd name="connsiteY0" fmla="*/ 9488 h 9525"/>
                <a:gd name="connsiteX1" fmla="*/ 7144 w 19050"/>
                <a:gd name="connsiteY1" fmla="*/ 9488 h 9525"/>
              </a:gdLst>
              <a:ahLst/>
              <a:cxnLst>
                <a:cxn ang="0">
                  <a:pos x="connsiteX0" y="connsiteY0"/>
                </a:cxn>
                <a:cxn ang="0">
                  <a:pos x="connsiteX1" y="connsiteY1"/>
                </a:cxn>
              </a:cxnLst>
              <a:rect l="l" t="t" r="r" b="b"/>
              <a:pathLst>
                <a:path w="19050" h="9525">
                  <a:moveTo>
                    <a:pt x="7144" y="9488"/>
                  </a:moveTo>
                  <a:cubicBezTo>
                    <a:pt x="9049" y="8536"/>
                    <a:pt x="17621" y="4726"/>
                    <a:pt x="7144" y="9488"/>
                  </a:cubicBezTo>
                  <a:close/>
                </a:path>
              </a:pathLst>
            </a:custGeom>
            <a:grpFill/>
            <a:ln w="9525" cap="flat">
              <a:noFill/>
              <a:prstDash val="solid"/>
              <a:miter/>
            </a:ln>
          </p:spPr>
          <p:txBody>
            <a:bodyPr rtlCol="0" anchor="ctr"/>
            <a:lstStyle/>
            <a:p>
              <a:endParaRPr lang="en-US"/>
            </a:p>
          </p:txBody>
        </p:sp>
        <p:sp>
          <p:nvSpPr>
            <p:cNvPr id="3744" name="Freeform: Shape 3743">
              <a:extLst>
                <a:ext uri="{FF2B5EF4-FFF2-40B4-BE49-F238E27FC236}">
                  <a16:creationId xmlns:a16="http://schemas.microsoft.com/office/drawing/2014/main" xmlns="" id="{E84C389E-0A6E-48A4-BB7F-FFE8B5F25449}"/>
                </a:ext>
              </a:extLst>
            </p:cNvPr>
            <p:cNvSpPr/>
            <p:nvPr/>
          </p:nvSpPr>
          <p:spPr>
            <a:xfrm>
              <a:off x="7274279" y="1220628"/>
              <a:ext cx="9525" cy="19050"/>
            </a:xfrm>
            <a:custGeom>
              <a:avLst/>
              <a:gdLst>
                <a:gd name="connsiteX0" fmla="*/ 9488 w 9525"/>
                <a:gd name="connsiteY0" fmla="*/ 7144 h 19050"/>
                <a:gd name="connsiteX1" fmla="*/ 9488 w 9525"/>
                <a:gd name="connsiteY1" fmla="*/ 7144 h 19050"/>
              </a:gdLst>
              <a:ahLst/>
              <a:cxnLst>
                <a:cxn ang="0">
                  <a:pos x="connsiteX0" y="connsiteY0"/>
                </a:cxn>
                <a:cxn ang="0">
                  <a:pos x="connsiteX1" y="connsiteY1"/>
                </a:cxn>
              </a:cxnLst>
              <a:rect l="l" t="t" r="r" b="b"/>
              <a:pathLst>
                <a:path w="9525" h="19050">
                  <a:moveTo>
                    <a:pt x="9488" y="7144"/>
                  </a:moveTo>
                  <a:cubicBezTo>
                    <a:pt x="8536" y="7144"/>
                    <a:pt x="4726" y="23336"/>
                    <a:pt x="9488" y="7144"/>
                  </a:cubicBezTo>
                  <a:close/>
                </a:path>
              </a:pathLst>
            </a:custGeom>
            <a:grpFill/>
            <a:ln w="9525" cap="flat">
              <a:noFill/>
              <a:prstDash val="solid"/>
              <a:miter/>
            </a:ln>
          </p:spPr>
          <p:txBody>
            <a:bodyPr rtlCol="0" anchor="ctr"/>
            <a:lstStyle/>
            <a:p>
              <a:endParaRPr lang="en-US"/>
            </a:p>
          </p:txBody>
        </p:sp>
        <p:sp>
          <p:nvSpPr>
            <p:cNvPr id="3745" name="Freeform: Shape 3744">
              <a:extLst>
                <a:ext uri="{FF2B5EF4-FFF2-40B4-BE49-F238E27FC236}">
                  <a16:creationId xmlns:a16="http://schemas.microsoft.com/office/drawing/2014/main" xmlns="" id="{14D24EF0-F515-4EDA-B839-341DEAB7C4BC}"/>
                </a:ext>
              </a:extLst>
            </p:cNvPr>
            <p:cNvSpPr/>
            <p:nvPr/>
          </p:nvSpPr>
          <p:spPr>
            <a:xfrm>
              <a:off x="7529036" y="1231106"/>
              <a:ext cx="123825" cy="95250"/>
            </a:xfrm>
            <a:custGeom>
              <a:avLst/>
              <a:gdLst>
                <a:gd name="connsiteX0" fmla="*/ 34766 w 123825"/>
                <a:gd name="connsiteY0" fmla="*/ 67151 h 95250"/>
                <a:gd name="connsiteX1" fmla="*/ 26194 w 123825"/>
                <a:gd name="connsiteY1" fmla="*/ 57626 h 95250"/>
                <a:gd name="connsiteX2" fmla="*/ 7144 w 123825"/>
                <a:gd name="connsiteY2" fmla="*/ 90964 h 95250"/>
                <a:gd name="connsiteX3" fmla="*/ 9049 w 123825"/>
                <a:gd name="connsiteY3" fmla="*/ 92869 h 95250"/>
                <a:gd name="connsiteX4" fmla="*/ 121444 w 123825"/>
                <a:gd name="connsiteY4" fmla="*/ 16669 h 95250"/>
                <a:gd name="connsiteX5" fmla="*/ 101441 w 123825"/>
                <a:gd name="connsiteY5" fmla="*/ 7144 h 95250"/>
                <a:gd name="connsiteX6" fmla="*/ 34766 w 123825"/>
                <a:gd name="connsiteY6" fmla="*/ 6715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95250">
                  <a:moveTo>
                    <a:pt x="34766" y="67151"/>
                  </a:moveTo>
                  <a:cubicBezTo>
                    <a:pt x="34766" y="59531"/>
                    <a:pt x="12859" y="89059"/>
                    <a:pt x="26194" y="57626"/>
                  </a:cubicBezTo>
                  <a:cubicBezTo>
                    <a:pt x="11906" y="62389"/>
                    <a:pt x="10001" y="77629"/>
                    <a:pt x="7144" y="90964"/>
                  </a:cubicBezTo>
                  <a:cubicBezTo>
                    <a:pt x="8096" y="90011"/>
                    <a:pt x="9049" y="90964"/>
                    <a:pt x="9049" y="92869"/>
                  </a:cubicBezTo>
                  <a:cubicBezTo>
                    <a:pt x="39529" y="65246"/>
                    <a:pt x="78581" y="55721"/>
                    <a:pt x="121444" y="16669"/>
                  </a:cubicBezTo>
                  <a:cubicBezTo>
                    <a:pt x="103346" y="27146"/>
                    <a:pt x="106204" y="13811"/>
                    <a:pt x="101441" y="7144"/>
                  </a:cubicBezTo>
                  <a:cubicBezTo>
                    <a:pt x="79534" y="12859"/>
                    <a:pt x="30956" y="63341"/>
                    <a:pt x="34766" y="67151"/>
                  </a:cubicBezTo>
                  <a:close/>
                </a:path>
              </a:pathLst>
            </a:custGeom>
            <a:grpFill/>
            <a:ln w="9525" cap="flat">
              <a:noFill/>
              <a:prstDash val="solid"/>
              <a:miter/>
            </a:ln>
          </p:spPr>
          <p:txBody>
            <a:bodyPr rtlCol="0" anchor="ctr"/>
            <a:lstStyle/>
            <a:p>
              <a:endParaRPr lang="en-US"/>
            </a:p>
          </p:txBody>
        </p:sp>
        <p:sp>
          <p:nvSpPr>
            <p:cNvPr id="3746" name="Freeform: Shape 3745">
              <a:extLst>
                <a:ext uri="{FF2B5EF4-FFF2-40B4-BE49-F238E27FC236}">
                  <a16:creationId xmlns:a16="http://schemas.microsoft.com/office/drawing/2014/main" xmlns="" id="{4AC484B1-4573-424B-B1B2-48E1EA407F4A}"/>
                </a:ext>
              </a:extLst>
            </p:cNvPr>
            <p:cNvSpPr/>
            <p:nvPr/>
          </p:nvSpPr>
          <p:spPr>
            <a:xfrm>
              <a:off x="7529989" y="1293018"/>
              <a:ext cx="9525" cy="9525"/>
            </a:xfrm>
            <a:custGeom>
              <a:avLst/>
              <a:gdLst>
                <a:gd name="connsiteX0" fmla="*/ 10001 w 9525"/>
                <a:gd name="connsiteY0" fmla="*/ 7144 h 9525"/>
                <a:gd name="connsiteX1" fmla="*/ 7144 w 9525"/>
                <a:gd name="connsiteY1" fmla="*/ 8096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7144"/>
                    <a:pt x="7144" y="8096"/>
                  </a:cubicBezTo>
                  <a:cubicBezTo>
                    <a:pt x="8096" y="8096"/>
                    <a:pt x="9049" y="8096"/>
                    <a:pt x="10001" y="7144"/>
                  </a:cubicBezTo>
                  <a:close/>
                </a:path>
              </a:pathLst>
            </a:custGeom>
            <a:grpFill/>
            <a:ln w="9525" cap="flat">
              <a:noFill/>
              <a:prstDash val="solid"/>
              <a:miter/>
            </a:ln>
          </p:spPr>
          <p:txBody>
            <a:bodyPr rtlCol="0" anchor="ctr"/>
            <a:lstStyle/>
            <a:p>
              <a:endParaRPr lang="en-US"/>
            </a:p>
          </p:txBody>
        </p:sp>
        <p:sp>
          <p:nvSpPr>
            <p:cNvPr id="3747" name="Freeform: Shape 3746">
              <a:extLst>
                <a:ext uri="{FF2B5EF4-FFF2-40B4-BE49-F238E27FC236}">
                  <a16:creationId xmlns:a16="http://schemas.microsoft.com/office/drawing/2014/main" xmlns="" id="{4B96B784-A855-4A26-AC32-8007C1988FFC}"/>
                </a:ext>
              </a:extLst>
            </p:cNvPr>
            <p:cNvSpPr/>
            <p:nvPr/>
          </p:nvSpPr>
          <p:spPr>
            <a:xfrm>
              <a:off x="7644289" y="1235868"/>
              <a:ext cx="9525" cy="9525"/>
            </a:xfrm>
            <a:custGeom>
              <a:avLst/>
              <a:gdLst>
                <a:gd name="connsiteX0" fmla="*/ 10954 w 9525"/>
                <a:gd name="connsiteY0" fmla="*/ 7144 h 9525"/>
                <a:gd name="connsiteX1" fmla="*/ 7144 w 9525"/>
                <a:gd name="connsiteY1" fmla="*/ 10954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lnTo>
                    <a:pt x="7144" y="10954"/>
                  </a:lnTo>
                  <a:cubicBezTo>
                    <a:pt x="8096" y="10001"/>
                    <a:pt x="9049" y="9049"/>
                    <a:pt x="10954" y="7144"/>
                  </a:cubicBezTo>
                  <a:close/>
                </a:path>
              </a:pathLst>
            </a:custGeom>
            <a:grpFill/>
            <a:ln w="9525" cap="flat">
              <a:noFill/>
              <a:prstDash val="solid"/>
              <a:miter/>
            </a:ln>
          </p:spPr>
          <p:txBody>
            <a:bodyPr rtlCol="0" anchor="ctr"/>
            <a:lstStyle/>
            <a:p>
              <a:endParaRPr lang="en-US"/>
            </a:p>
          </p:txBody>
        </p:sp>
        <p:sp>
          <p:nvSpPr>
            <p:cNvPr id="3748" name="Freeform: Shape 3747">
              <a:extLst>
                <a:ext uri="{FF2B5EF4-FFF2-40B4-BE49-F238E27FC236}">
                  <a16:creationId xmlns:a16="http://schemas.microsoft.com/office/drawing/2014/main" xmlns="" id="{91732F08-C903-4767-8B0B-FCFC6A26B60E}"/>
                </a:ext>
              </a:extLst>
            </p:cNvPr>
            <p:cNvSpPr/>
            <p:nvPr/>
          </p:nvSpPr>
          <p:spPr>
            <a:xfrm>
              <a:off x="7513796" y="1313973"/>
              <a:ext cx="19050" cy="9525"/>
            </a:xfrm>
            <a:custGeom>
              <a:avLst/>
              <a:gdLst>
                <a:gd name="connsiteX0" fmla="*/ 7144 w 19050"/>
                <a:gd name="connsiteY0" fmla="*/ 7144 h 9525"/>
                <a:gd name="connsiteX1" fmla="*/ 7144 w 19050"/>
                <a:gd name="connsiteY1" fmla="*/ 7144 h 9525"/>
              </a:gdLst>
              <a:ahLst/>
              <a:cxnLst>
                <a:cxn ang="0">
                  <a:pos x="connsiteX0" y="connsiteY0"/>
                </a:cxn>
                <a:cxn ang="0">
                  <a:pos x="connsiteX1" y="connsiteY1"/>
                </a:cxn>
              </a:cxnLst>
              <a:rect l="l" t="t" r="r" b="b"/>
              <a:pathLst>
                <a:path w="19050" h="9525">
                  <a:moveTo>
                    <a:pt x="7144" y="7144"/>
                  </a:moveTo>
                  <a:cubicBezTo>
                    <a:pt x="8096" y="8096"/>
                    <a:pt x="25241" y="11906"/>
                    <a:pt x="7144" y="7144"/>
                  </a:cubicBezTo>
                  <a:close/>
                </a:path>
              </a:pathLst>
            </a:custGeom>
            <a:grpFill/>
            <a:ln w="9525" cap="flat">
              <a:noFill/>
              <a:prstDash val="solid"/>
              <a:miter/>
            </a:ln>
          </p:spPr>
          <p:txBody>
            <a:bodyPr rtlCol="0" anchor="ctr"/>
            <a:lstStyle/>
            <a:p>
              <a:endParaRPr lang="en-US"/>
            </a:p>
          </p:txBody>
        </p:sp>
        <p:sp>
          <p:nvSpPr>
            <p:cNvPr id="3749" name="Freeform: Shape 3748">
              <a:extLst>
                <a:ext uri="{FF2B5EF4-FFF2-40B4-BE49-F238E27FC236}">
                  <a16:creationId xmlns:a16="http://schemas.microsoft.com/office/drawing/2014/main" xmlns="" id="{46ABC51A-A4A8-4810-982D-AA21D319487C}"/>
                </a:ext>
              </a:extLst>
            </p:cNvPr>
            <p:cNvSpPr/>
            <p:nvPr/>
          </p:nvSpPr>
          <p:spPr>
            <a:xfrm>
              <a:off x="7525065" y="1314079"/>
              <a:ext cx="9525" cy="9525"/>
            </a:xfrm>
            <a:custGeom>
              <a:avLst/>
              <a:gdLst>
                <a:gd name="connsiteX0" fmla="*/ 10162 w 9525"/>
                <a:gd name="connsiteY0" fmla="*/ 11800 h 9525"/>
                <a:gd name="connsiteX1" fmla="*/ 10162 w 9525"/>
                <a:gd name="connsiteY1" fmla="*/ 11800 h 9525"/>
              </a:gdLst>
              <a:ahLst/>
              <a:cxnLst>
                <a:cxn ang="0">
                  <a:pos x="connsiteX0" y="connsiteY0"/>
                </a:cxn>
                <a:cxn ang="0">
                  <a:pos x="connsiteX1" y="connsiteY1"/>
                </a:cxn>
              </a:cxnLst>
              <a:rect l="l" t="t" r="r" b="b"/>
              <a:pathLst>
                <a:path w="9525" h="9525">
                  <a:moveTo>
                    <a:pt x="10162" y="11800"/>
                  </a:moveTo>
                  <a:cubicBezTo>
                    <a:pt x="8257" y="1323"/>
                    <a:pt x="4447" y="11800"/>
                    <a:pt x="10162" y="11800"/>
                  </a:cubicBezTo>
                  <a:close/>
                </a:path>
              </a:pathLst>
            </a:custGeom>
            <a:grpFill/>
            <a:ln w="9525" cap="flat">
              <a:noFill/>
              <a:prstDash val="solid"/>
              <a:miter/>
            </a:ln>
          </p:spPr>
          <p:txBody>
            <a:bodyPr rtlCol="0" anchor="ctr"/>
            <a:lstStyle/>
            <a:p>
              <a:endParaRPr lang="en-US"/>
            </a:p>
          </p:txBody>
        </p:sp>
        <p:sp>
          <p:nvSpPr>
            <p:cNvPr id="3750" name="Freeform: Shape 3749">
              <a:extLst>
                <a:ext uri="{FF2B5EF4-FFF2-40B4-BE49-F238E27FC236}">
                  <a16:creationId xmlns:a16="http://schemas.microsoft.com/office/drawing/2014/main" xmlns="" id="{A23EAC94-E679-4279-BB99-C8071C2E1B3E}"/>
                </a:ext>
              </a:extLst>
            </p:cNvPr>
            <p:cNvSpPr/>
            <p:nvPr/>
          </p:nvSpPr>
          <p:spPr>
            <a:xfrm>
              <a:off x="7485221" y="1214053"/>
              <a:ext cx="9525" cy="9525"/>
            </a:xfrm>
            <a:custGeom>
              <a:avLst/>
              <a:gdLst>
                <a:gd name="connsiteX0" fmla="*/ 7144 w 9525"/>
                <a:gd name="connsiteY0" fmla="*/ 9909 h 9525"/>
                <a:gd name="connsiteX1" fmla="*/ 7144 w 9525"/>
                <a:gd name="connsiteY1" fmla="*/ 9909 h 9525"/>
              </a:gdLst>
              <a:ahLst/>
              <a:cxnLst>
                <a:cxn ang="0">
                  <a:pos x="connsiteX0" y="connsiteY0"/>
                </a:cxn>
                <a:cxn ang="0">
                  <a:pos x="connsiteX1" y="connsiteY1"/>
                </a:cxn>
              </a:cxnLst>
              <a:rect l="l" t="t" r="r" b="b"/>
              <a:pathLst>
                <a:path w="9525" h="9525">
                  <a:moveTo>
                    <a:pt x="7144" y="9909"/>
                  </a:moveTo>
                  <a:cubicBezTo>
                    <a:pt x="9049" y="8956"/>
                    <a:pt x="13811" y="4194"/>
                    <a:pt x="7144" y="9909"/>
                  </a:cubicBezTo>
                  <a:close/>
                </a:path>
              </a:pathLst>
            </a:custGeom>
            <a:grpFill/>
            <a:ln w="9525" cap="flat">
              <a:noFill/>
              <a:prstDash val="solid"/>
              <a:miter/>
            </a:ln>
          </p:spPr>
          <p:txBody>
            <a:bodyPr rtlCol="0" anchor="ctr"/>
            <a:lstStyle/>
            <a:p>
              <a:endParaRPr lang="en-US"/>
            </a:p>
          </p:txBody>
        </p:sp>
        <p:sp>
          <p:nvSpPr>
            <p:cNvPr id="3751" name="Freeform: Shape 3750">
              <a:extLst>
                <a:ext uri="{FF2B5EF4-FFF2-40B4-BE49-F238E27FC236}">
                  <a16:creationId xmlns:a16="http://schemas.microsoft.com/office/drawing/2014/main" xmlns="" id="{CD620C6D-14DE-4DFD-8BC5-7FB451C2D4C6}"/>
                </a:ext>
              </a:extLst>
            </p:cNvPr>
            <p:cNvSpPr/>
            <p:nvPr/>
          </p:nvSpPr>
          <p:spPr>
            <a:xfrm>
              <a:off x="7505224" y="1215340"/>
              <a:ext cx="19050" cy="9525"/>
            </a:xfrm>
            <a:custGeom>
              <a:avLst/>
              <a:gdLst>
                <a:gd name="connsiteX0" fmla="*/ 12859 w 19050"/>
                <a:gd name="connsiteY0" fmla="*/ 7670 h 9525"/>
                <a:gd name="connsiteX1" fmla="*/ 7144 w 19050"/>
                <a:gd name="connsiteY1" fmla="*/ 10527 h 9525"/>
                <a:gd name="connsiteX2" fmla="*/ 12859 w 19050"/>
                <a:gd name="connsiteY2" fmla="*/ 7670 h 9525"/>
              </a:gdLst>
              <a:ahLst/>
              <a:cxnLst>
                <a:cxn ang="0">
                  <a:pos x="connsiteX0" y="connsiteY0"/>
                </a:cxn>
                <a:cxn ang="0">
                  <a:pos x="connsiteX1" y="connsiteY1"/>
                </a:cxn>
                <a:cxn ang="0">
                  <a:pos x="connsiteX2" y="connsiteY2"/>
                </a:cxn>
              </a:cxnLst>
              <a:rect l="l" t="t" r="r" b="b"/>
              <a:pathLst>
                <a:path w="19050" h="9525">
                  <a:moveTo>
                    <a:pt x="12859" y="7670"/>
                  </a:moveTo>
                  <a:cubicBezTo>
                    <a:pt x="10001" y="5765"/>
                    <a:pt x="8096" y="9575"/>
                    <a:pt x="7144" y="10527"/>
                  </a:cubicBezTo>
                  <a:cubicBezTo>
                    <a:pt x="10954" y="8622"/>
                    <a:pt x="10001" y="10527"/>
                    <a:pt x="12859" y="7670"/>
                  </a:cubicBezTo>
                  <a:close/>
                </a:path>
              </a:pathLst>
            </a:custGeom>
            <a:grpFill/>
            <a:ln w="9525" cap="flat">
              <a:noFill/>
              <a:prstDash val="solid"/>
              <a:miter/>
            </a:ln>
          </p:spPr>
          <p:txBody>
            <a:bodyPr rtlCol="0" anchor="ctr"/>
            <a:lstStyle/>
            <a:p>
              <a:endParaRPr lang="en-US"/>
            </a:p>
          </p:txBody>
        </p:sp>
        <p:sp>
          <p:nvSpPr>
            <p:cNvPr id="3752" name="Freeform: Shape 3751">
              <a:extLst>
                <a:ext uri="{FF2B5EF4-FFF2-40B4-BE49-F238E27FC236}">
                  <a16:creationId xmlns:a16="http://schemas.microsoft.com/office/drawing/2014/main" xmlns="" id="{CF419D25-8C41-40DF-910A-020DC719B5A3}"/>
                </a:ext>
              </a:extLst>
            </p:cNvPr>
            <p:cNvSpPr/>
            <p:nvPr/>
          </p:nvSpPr>
          <p:spPr>
            <a:xfrm>
              <a:off x="7491889" y="1184066"/>
              <a:ext cx="9525" cy="9525"/>
            </a:xfrm>
            <a:custGeom>
              <a:avLst/>
              <a:gdLst>
                <a:gd name="connsiteX0" fmla="*/ 7144 w 9525"/>
                <a:gd name="connsiteY0" fmla="*/ 10368 h 9525"/>
                <a:gd name="connsiteX1" fmla="*/ 7144 w 9525"/>
                <a:gd name="connsiteY1" fmla="*/ 10368 h 9525"/>
              </a:gdLst>
              <a:ahLst/>
              <a:cxnLst>
                <a:cxn ang="0">
                  <a:pos x="connsiteX0" y="connsiteY0"/>
                </a:cxn>
                <a:cxn ang="0">
                  <a:pos x="connsiteX1" y="connsiteY1"/>
                </a:cxn>
              </a:cxnLst>
              <a:rect l="l" t="t" r="r" b="b"/>
              <a:pathLst>
                <a:path w="9525" h="9525">
                  <a:moveTo>
                    <a:pt x="7144" y="10368"/>
                  </a:moveTo>
                  <a:cubicBezTo>
                    <a:pt x="10001" y="6558"/>
                    <a:pt x="10001" y="5606"/>
                    <a:pt x="7144" y="10368"/>
                  </a:cubicBezTo>
                  <a:close/>
                </a:path>
              </a:pathLst>
            </a:custGeom>
            <a:grpFill/>
            <a:ln w="9525" cap="flat">
              <a:noFill/>
              <a:prstDash val="solid"/>
              <a:miter/>
            </a:ln>
          </p:spPr>
          <p:txBody>
            <a:bodyPr rtlCol="0" anchor="ctr"/>
            <a:lstStyle/>
            <a:p>
              <a:endParaRPr lang="en-US"/>
            </a:p>
          </p:txBody>
        </p:sp>
        <p:sp>
          <p:nvSpPr>
            <p:cNvPr id="3753" name="Freeform: Shape 3752">
              <a:extLst>
                <a:ext uri="{FF2B5EF4-FFF2-40B4-BE49-F238E27FC236}">
                  <a16:creationId xmlns:a16="http://schemas.microsoft.com/office/drawing/2014/main" xmlns="" id="{D91FCF31-85FD-4F48-9EB1-0A6BF5E82455}"/>
                </a:ext>
              </a:extLst>
            </p:cNvPr>
            <p:cNvSpPr/>
            <p:nvPr/>
          </p:nvSpPr>
          <p:spPr>
            <a:xfrm>
              <a:off x="7658576" y="119205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8096"/>
                    <a:pt x="7144" y="9049"/>
                    <a:pt x="7144" y="9049"/>
                  </a:cubicBezTo>
                  <a:close/>
                </a:path>
              </a:pathLst>
            </a:custGeom>
            <a:grpFill/>
            <a:ln w="9525" cap="flat">
              <a:noFill/>
              <a:prstDash val="solid"/>
              <a:miter/>
            </a:ln>
          </p:spPr>
          <p:txBody>
            <a:bodyPr rtlCol="0" anchor="ctr"/>
            <a:lstStyle/>
            <a:p>
              <a:endParaRPr lang="en-US"/>
            </a:p>
          </p:txBody>
        </p:sp>
        <p:sp>
          <p:nvSpPr>
            <p:cNvPr id="3754" name="Freeform: Shape 3753">
              <a:extLst>
                <a:ext uri="{FF2B5EF4-FFF2-40B4-BE49-F238E27FC236}">
                  <a16:creationId xmlns:a16="http://schemas.microsoft.com/office/drawing/2014/main" xmlns="" id="{DE3070B2-F2D6-4CE6-9BDC-6856752D8F2E}"/>
                </a:ext>
              </a:extLst>
            </p:cNvPr>
            <p:cNvSpPr/>
            <p:nvPr/>
          </p:nvSpPr>
          <p:spPr>
            <a:xfrm>
              <a:off x="7632859" y="1174908"/>
              <a:ext cx="57150" cy="66675"/>
            </a:xfrm>
            <a:custGeom>
              <a:avLst/>
              <a:gdLst>
                <a:gd name="connsiteX0" fmla="*/ 7144 w 57150"/>
                <a:gd name="connsiteY0" fmla="*/ 59531 h 66675"/>
                <a:gd name="connsiteX1" fmla="*/ 52864 w 57150"/>
                <a:gd name="connsiteY1" fmla="*/ 7144 h 66675"/>
                <a:gd name="connsiteX2" fmla="*/ 39529 w 57150"/>
                <a:gd name="connsiteY2" fmla="*/ 23336 h 66675"/>
                <a:gd name="connsiteX3" fmla="*/ 30956 w 57150"/>
                <a:gd name="connsiteY3" fmla="*/ 46196 h 66675"/>
                <a:gd name="connsiteX4" fmla="*/ 33814 w 57150"/>
                <a:gd name="connsiteY4" fmla="*/ 26194 h 66675"/>
                <a:gd name="connsiteX5" fmla="*/ 7144 w 57150"/>
                <a:gd name="connsiteY5" fmla="*/ 5953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66675">
                  <a:moveTo>
                    <a:pt x="7144" y="59531"/>
                  </a:moveTo>
                  <a:cubicBezTo>
                    <a:pt x="9049" y="58579"/>
                    <a:pt x="60484" y="55721"/>
                    <a:pt x="52864" y="7144"/>
                  </a:cubicBezTo>
                  <a:cubicBezTo>
                    <a:pt x="51911" y="23336"/>
                    <a:pt x="47149" y="29051"/>
                    <a:pt x="39529" y="23336"/>
                  </a:cubicBezTo>
                  <a:cubicBezTo>
                    <a:pt x="41434" y="25241"/>
                    <a:pt x="57626" y="50006"/>
                    <a:pt x="30956" y="46196"/>
                  </a:cubicBezTo>
                  <a:cubicBezTo>
                    <a:pt x="40481" y="37624"/>
                    <a:pt x="41434" y="30956"/>
                    <a:pt x="33814" y="26194"/>
                  </a:cubicBezTo>
                  <a:cubicBezTo>
                    <a:pt x="24289" y="37624"/>
                    <a:pt x="15716" y="49054"/>
                    <a:pt x="7144" y="59531"/>
                  </a:cubicBezTo>
                  <a:close/>
                </a:path>
              </a:pathLst>
            </a:custGeom>
            <a:grpFill/>
            <a:ln w="9525" cap="flat">
              <a:noFill/>
              <a:prstDash val="solid"/>
              <a:miter/>
            </a:ln>
          </p:spPr>
          <p:txBody>
            <a:bodyPr rtlCol="0" anchor="ctr"/>
            <a:lstStyle/>
            <a:p>
              <a:endParaRPr lang="en-US"/>
            </a:p>
          </p:txBody>
        </p:sp>
        <p:sp>
          <p:nvSpPr>
            <p:cNvPr id="3755" name="Freeform: Shape 3754">
              <a:extLst>
                <a:ext uri="{FF2B5EF4-FFF2-40B4-BE49-F238E27FC236}">
                  <a16:creationId xmlns:a16="http://schemas.microsoft.com/office/drawing/2014/main" xmlns="" id="{5E67025C-5353-486D-8419-5145445778FD}"/>
                </a:ext>
              </a:extLst>
            </p:cNvPr>
            <p:cNvSpPr/>
            <p:nvPr/>
          </p:nvSpPr>
          <p:spPr>
            <a:xfrm>
              <a:off x="7715726" y="111733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8096" y="7567"/>
                    <a:pt x="8096" y="6615"/>
                    <a:pt x="7144" y="7567"/>
                  </a:cubicBezTo>
                  <a:close/>
                </a:path>
              </a:pathLst>
            </a:custGeom>
            <a:grpFill/>
            <a:ln w="9525" cap="flat">
              <a:noFill/>
              <a:prstDash val="solid"/>
              <a:miter/>
            </a:ln>
          </p:spPr>
          <p:txBody>
            <a:bodyPr rtlCol="0" anchor="ctr"/>
            <a:lstStyle/>
            <a:p>
              <a:endParaRPr lang="en-US"/>
            </a:p>
          </p:txBody>
        </p:sp>
        <p:sp>
          <p:nvSpPr>
            <p:cNvPr id="3756" name="Freeform: Shape 3755">
              <a:extLst>
                <a:ext uri="{FF2B5EF4-FFF2-40B4-BE49-F238E27FC236}">
                  <a16:creationId xmlns:a16="http://schemas.microsoft.com/office/drawing/2014/main" xmlns="" id="{FB5C5004-B86B-4F55-93CD-632F377ACD9F}"/>
                </a:ext>
              </a:extLst>
            </p:cNvPr>
            <p:cNvSpPr/>
            <p:nvPr/>
          </p:nvSpPr>
          <p:spPr>
            <a:xfrm>
              <a:off x="7712869" y="1120616"/>
              <a:ext cx="19050" cy="9525"/>
            </a:xfrm>
            <a:custGeom>
              <a:avLst/>
              <a:gdLst>
                <a:gd name="connsiteX0" fmla="*/ 7144 w 19050"/>
                <a:gd name="connsiteY0" fmla="*/ 7144 h 9525"/>
                <a:gd name="connsiteX1" fmla="*/ 7144 w 19050"/>
                <a:gd name="connsiteY1" fmla="*/ 7144 h 9525"/>
              </a:gdLst>
              <a:ahLst/>
              <a:cxnLst>
                <a:cxn ang="0">
                  <a:pos x="connsiteX0" y="connsiteY0"/>
                </a:cxn>
                <a:cxn ang="0">
                  <a:pos x="connsiteX1" y="connsiteY1"/>
                </a:cxn>
              </a:cxnLst>
              <a:rect l="l" t="t" r="r" b="b"/>
              <a:pathLst>
                <a:path w="19050" h="9525">
                  <a:moveTo>
                    <a:pt x="7144" y="7144"/>
                  </a:moveTo>
                  <a:cubicBezTo>
                    <a:pt x="17621" y="10954"/>
                    <a:pt x="11906" y="9049"/>
                    <a:pt x="7144" y="7144"/>
                  </a:cubicBezTo>
                  <a:close/>
                </a:path>
              </a:pathLst>
            </a:custGeom>
            <a:grpFill/>
            <a:ln w="9525" cap="flat">
              <a:noFill/>
              <a:prstDash val="solid"/>
              <a:miter/>
            </a:ln>
          </p:spPr>
          <p:txBody>
            <a:bodyPr rtlCol="0" anchor="ctr"/>
            <a:lstStyle/>
            <a:p>
              <a:endParaRPr lang="en-US"/>
            </a:p>
          </p:txBody>
        </p:sp>
        <p:sp>
          <p:nvSpPr>
            <p:cNvPr id="3757" name="Freeform: Shape 3756">
              <a:extLst>
                <a:ext uri="{FF2B5EF4-FFF2-40B4-BE49-F238E27FC236}">
                  <a16:creationId xmlns:a16="http://schemas.microsoft.com/office/drawing/2014/main" xmlns="" id="{1F14CCE1-7F7A-4391-9F1C-6ACE6E8EE6BD}"/>
                </a:ext>
              </a:extLst>
            </p:cNvPr>
            <p:cNvSpPr/>
            <p:nvPr/>
          </p:nvSpPr>
          <p:spPr>
            <a:xfrm>
              <a:off x="7707467" y="1127410"/>
              <a:ext cx="19050" cy="19050"/>
            </a:xfrm>
            <a:custGeom>
              <a:avLst/>
              <a:gdLst>
                <a:gd name="connsiteX0" fmla="*/ 15403 w 19050"/>
                <a:gd name="connsiteY0" fmla="*/ 18447 h 19050"/>
                <a:gd name="connsiteX1" fmla="*/ 15403 w 19050"/>
                <a:gd name="connsiteY1" fmla="*/ 18447 h 19050"/>
              </a:gdLst>
              <a:ahLst/>
              <a:cxnLst>
                <a:cxn ang="0">
                  <a:pos x="connsiteX0" y="connsiteY0"/>
                </a:cxn>
                <a:cxn ang="0">
                  <a:pos x="connsiteX1" y="connsiteY1"/>
                </a:cxn>
              </a:cxnLst>
              <a:rect l="l" t="t" r="r" b="b"/>
              <a:pathLst>
                <a:path w="19050" h="19050">
                  <a:moveTo>
                    <a:pt x="15403" y="18447"/>
                  </a:moveTo>
                  <a:cubicBezTo>
                    <a:pt x="16355" y="13685"/>
                    <a:pt x="-3647" y="-4413"/>
                    <a:pt x="15403" y="18447"/>
                  </a:cubicBezTo>
                  <a:close/>
                </a:path>
              </a:pathLst>
            </a:custGeom>
            <a:grpFill/>
            <a:ln w="9525" cap="flat">
              <a:noFill/>
              <a:prstDash val="solid"/>
              <a:miter/>
            </a:ln>
          </p:spPr>
          <p:txBody>
            <a:bodyPr rtlCol="0" anchor="ctr"/>
            <a:lstStyle/>
            <a:p>
              <a:endParaRPr lang="en-US"/>
            </a:p>
          </p:txBody>
        </p:sp>
        <p:sp>
          <p:nvSpPr>
            <p:cNvPr id="3758" name="Freeform: Shape 3757">
              <a:extLst>
                <a:ext uri="{FF2B5EF4-FFF2-40B4-BE49-F238E27FC236}">
                  <a16:creationId xmlns:a16="http://schemas.microsoft.com/office/drawing/2014/main" xmlns="" id="{117541AE-26A4-4D67-9E73-A2E51BC399EB}"/>
                </a:ext>
              </a:extLst>
            </p:cNvPr>
            <p:cNvSpPr/>
            <p:nvPr/>
          </p:nvSpPr>
          <p:spPr>
            <a:xfrm>
              <a:off x="7687402" y="1167684"/>
              <a:ext cx="9525" cy="9525"/>
            </a:xfrm>
            <a:custGeom>
              <a:avLst/>
              <a:gdLst>
                <a:gd name="connsiteX0" fmla="*/ 9750 w 9525"/>
                <a:gd name="connsiteY0" fmla="*/ 8653 h 9525"/>
                <a:gd name="connsiteX1" fmla="*/ 9750 w 9525"/>
                <a:gd name="connsiteY1" fmla="*/ 8653 h 9525"/>
              </a:gdLst>
              <a:ahLst/>
              <a:cxnLst>
                <a:cxn ang="0">
                  <a:pos x="connsiteX0" y="connsiteY0"/>
                </a:cxn>
                <a:cxn ang="0">
                  <a:pos x="connsiteX1" y="connsiteY1"/>
                </a:cxn>
              </a:cxnLst>
              <a:rect l="l" t="t" r="r" b="b"/>
              <a:pathLst>
                <a:path w="9525" h="9525">
                  <a:moveTo>
                    <a:pt x="9750" y="8653"/>
                  </a:moveTo>
                  <a:cubicBezTo>
                    <a:pt x="7845" y="7700"/>
                    <a:pt x="4988" y="5795"/>
                    <a:pt x="9750" y="8653"/>
                  </a:cubicBezTo>
                  <a:close/>
                </a:path>
              </a:pathLst>
            </a:custGeom>
            <a:grpFill/>
            <a:ln w="9525" cap="flat">
              <a:noFill/>
              <a:prstDash val="solid"/>
              <a:miter/>
            </a:ln>
          </p:spPr>
          <p:txBody>
            <a:bodyPr rtlCol="0" anchor="ctr"/>
            <a:lstStyle/>
            <a:p>
              <a:endParaRPr lang="en-US"/>
            </a:p>
          </p:txBody>
        </p:sp>
        <p:sp>
          <p:nvSpPr>
            <p:cNvPr id="3759" name="Freeform: Shape 3758">
              <a:extLst>
                <a:ext uri="{FF2B5EF4-FFF2-40B4-BE49-F238E27FC236}">
                  <a16:creationId xmlns:a16="http://schemas.microsoft.com/office/drawing/2014/main" xmlns="" id="{3BA1B1C2-01DA-4060-A3F6-229B913D2386}"/>
                </a:ext>
              </a:extLst>
            </p:cNvPr>
            <p:cNvSpPr/>
            <p:nvPr/>
          </p:nvSpPr>
          <p:spPr>
            <a:xfrm>
              <a:off x="7689056" y="1162889"/>
              <a:ext cx="9525" cy="9525"/>
            </a:xfrm>
            <a:custGeom>
              <a:avLst/>
              <a:gdLst>
                <a:gd name="connsiteX0" fmla="*/ 7144 w 9525"/>
                <a:gd name="connsiteY0" fmla="*/ 11543 h 9525"/>
                <a:gd name="connsiteX1" fmla="*/ 7144 w 9525"/>
                <a:gd name="connsiteY1" fmla="*/ 11543 h 9525"/>
              </a:gdLst>
              <a:ahLst/>
              <a:cxnLst>
                <a:cxn ang="0">
                  <a:pos x="connsiteX0" y="connsiteY0"/>
                </a:cxn>
                <a:cxn ang="0">
                  <a:pos x="connsiteX1" y="connsiteY1"/>
                </a:cxn>
              </a:cxnLst>
              <a:rect l="l" t="t" r="r" b="b"/>
              <a:pathLst>
                <a:path w="9525" h="9525">
                  <a:moveTo>
                    <a:pt x="7144" y="11543"/>
                  </a:moveTo>
                  <a:cubicBezTo>
                    <a:pt x="7144" y="7733"/>
                    <a:pt x="8096" y="3923"/>
                    <a:pt x="7144" y="11543"/>
                  </a:cubicBezTo>
                  <a:close/>
                </a:path>
              </a:pathLst>
            </a:custGeom>
            <a:grpFill/>
            <a:ln w="9525" cap="flat">
              <a:noFill/>
              <a:prstDash val="solid"/>
              <a:miter/>
            </a:ln>
          </p:spPr>
          <p:txBody>
            <a:bodyPr rtlCol="0" anchor="ctr"/>
            <a:lstStyle/>
            <a:p>
              <a:endParaRPr lang="en-US"/>
            </a:p>
          </p:txBody>
        </p:sp>
        <p:sp>
          <p:nvSpPr>
            <p:cNvPr id="3760" name="Freeform: Shape 3759">
              <a:extLst>
                <a:ext uri="{FF2B5EF4-FFF2-40B4-BE49-F238E27FC236}">
                  <a16:creationId xmlns:a16="http://schemas.microsoft.com/office/drawing/2014/main" xmlns="" id="{C0E009EA-6968-47D9-8301-3D936AFD597E}"/>
                </a:ext>
              </a:extLst>
            </p:cNvPr>
            <p:cNvSpPr/>
            <p:nvPr/>
          </p:nvSpPr>
          <p:spPr>
            <a:xfrm>
              <a:off x="7698581" y="1153953"/>
              <a:ext cx="9525" cy="9525"/>
            </a:xfrm>
            <a:custGeom>
              <a:avLst/>
              <a:gdLst>
                <a:gd name="connsiteX0" fmla="*/ 7144 w 9525"/>
                <a:gd name="connsiteY0" fmla="*/ 10954 h 9525"/>
                <a:gd name="connsiteX1" fmla="*/ 10954 w 9525"/>
                <a:gd name="connsiteY1" fmla="*/ 7144 h 9525"/>
                <a:gd name="connsiteX2" fmla="*/ 7144 w 9525"/>
                <a:gd name="connsiteY2" fmla="*/ 10954 h 9525"/>
              </a:gdLst>
              <a:ahLst/>
              <a:cxnLst>
                <a:cxn ang="0">
                  <a:pos x="connsiteX0" y="connsiteY0"/>
                </a:cxn>
                <a:cxn ang="0">
                  <a:pos x="connsiteX1" y="connsiteY1"/>
                </a:cxn>
                <a:cxn ang="0">
                  <a:pos x="connsiteX2" y="connsiteY2"/>
                </a:cxn>
              </a:cxnLst>
              <a:rect l="l" t="t" r="r" b="b"/>
              <a:pathLst>
                <a:path w="9525" h="9525">
                  <a:moveTo>
                    <a:pt x="7144" y="10954"/>
                  </a:moveTo>
                  <a:cubicBezTo>
                    <a:pt x="8096" y="10001"/>
                    <a:pt x="10001" y="9049"/>
                    <a:pt x="10954" y="7144"/>
                  </a:cubicBezTo>
                  <a:lnTo>
                    <a:pt x="7144" y="10954"/>
                  </a:lnTo>
                  <a:close/>
                </a:path>
              </a:pathLst>
            </a:custGeom>
            <a:grpFill/>
            <a:ln w="9525" cap="flat">
              <a:noFill/>
              <a:prstDash val="solid"/>
              <a:miter/>
            </a:ln>
          </p:spPr>
          <p:txBody>
            <a:bodyPr rtlCol="0" anchor="ctr"/>
            <a:lstStyle/>
            <a:p>
              <a:endParaRPr lang="en-US"/>
            </a:p>
          </p:txBody>
        </p:sp>
        <p:sp>
          <p:nvSpPr>
            <p:cNvPr id="3761" name="Freeform: Shape 3760">
              <a:extLst>
                <a:ext uri="{FF2B5EF4-FFF2-40B4-BE49-F238E27FC236}">
                  <a16:creationId xmlns:a16="http://schemas.microsoft.com/office/drawing/2014/main" xmlns="" id="{5F48B431-74D7-420A-835E-85B6FCCF1931}"/>
                </a:ext>
              </a:extLst>
            </p:cNvPr>
            <p:cNvSpPr/>
            <p:nvPr/>
          </p:nvSpPr>
          <p:spPr>
            <a:xfrm>
              <a:off x="7695724" y="1157128"/>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7144" y="9684"/>
                    <a:pt x="15716" y="3969"/>
                    <a:pt x="7144" y="9684"/>
                  </a:cubicBezTo>
                  <a:close/>
                </a:path>
              </a:pathLst>
            </a:custGeom>
            <a:grpFill/>
            <a:ln w="9525" cap="flat">
              <a:noFill/>
              <a:prstDash val="solid"/>
              <a:miter/>
            </a:ln>
          </p:spPr>
          <p:txBody>
            <a:bodyPr rtlCol="0" anchor="ctr"/>
            <a:lstStyle/>
            <a:p>
              <a:endParaRPr lang="en-US"/>
            </a:p>
          </p:txBody>
        </p:sp>
        <p:sp>
          <p:nvSpPr>
            <p:cNvPr id="3762" name="Freeform: Shape 3761">
              <a:extLst>
                <a:ext uri="{FF2B5EF4-FFF2-40B4-BE49-F238E27FC236}">
                  <a16:creationId xmlns:a16="http://schemas.microsoft.com/office/drawing/2014/main" xmlns="" id="{4B3EB614-E54F-4CB9-8BE4-5BBA64C945B6}"/>
                </a:ext>
              </a:extLst>
            </p:cNvPr>
            <p:cNvSpPr/>
            <p:nvPr/>
          </p:nvSpPr>
          <p:spPr>
            <a:xfrm>
              <a:off x="7691914" y="1162823"/>
              <a:ext cx="19050" cy="9525"/>
            </a:xfrm>
            <a:custGeom>
              <a:avLst/>
              <a:gdLst>
                <a:gd name="connsiteX0" fmla="*/ 7144 w 19050"/>
                <a:gd name="connsiteY0" fmla="*/ 8751 h 9525"/>
                <a:gd name="connsiteX1" fmla="*/ 7144 w 19050"/>
                <a:gd name="connsiteY1" fmla="*/ 8751 h 9525"/>
              </a:gdLst>
              <a:ahLst/>
              <a:cxnLst>
                <a:cxn ang="0">
                  <a:pos x="connsiteX0" y="connsiteY0"/>
                </a:cxn>
                <a:cxn ang="0">
                  <a:pos x="connsiteX1" y="connsiteY1"/>
                </a:cxn>
              </a:cxnLst>
              <a:rect l="l" t="t" r="r" b="b"/>
              <a:pathLst>
                <a:path w="19050" h="9525">
                  <a:moveTo>
                    <a:pt x="7144" y="8751"/>
                  </a:moveTo>
                  <a:cubicBezTo>
                    <a:pt x="12859" y="11609"/>
                    <a:pt x="21431" y="3989"/>
                    <a:pt x="7144" y="8751"/>
                  </a:cubicBezTo>
                  <a:close/>
                </a:path>
              </a:pathLst>
            </a:custGeom>
            <a:grpFill/>
            <a:ln w="9525" cap="flat">
              <a:noFill/>
              <a:prstDash val="solid"/>
              <a:miter/>
            </a:ln>
          </p:spPr>
          <p:txBody>
            <a:bodyPr rtlCol="0" anchor="ctr"/>
            <a:lstStyle/>
            <a:p>
              <a:endParaRPr lang="en-US"/>
            </a:p>
          </p:txBody>
        </p:sp>
        <p:sp>
          <p:nvSpPr>
            <p:cNvPr id="3763" name="Freeform: Shape 3762">
              <a:extLst>
                <a:ext uri="{FF2B5EF4-FFF2-40B4-BE49-F238E27FC236}">
                  <a16:creationId xmlns:a16="http://schemas.microsoft.com/office/drawing/2014/main" xmlns="" id="{68F2867A-9DF7-4BF7-842B-478A06CDEA43}"/>
                </a:ext>
              </a:extLst>
            </p:cNvPr>
            <p:cNvSpPr/>
            <p:nvPr/>
          </p:nvSpPr>
          <p:spPr>
            <a:xfrm>
              <a:off x="7517606" y="1176886"/>
              <a:ext cx="9525" cy="9525"/>
            </a:xfrm>
            <a:custGeom>
              <a:avLst/>
              <a:gdLst>
                <a:gd name="connsiteX0" fmla="*/ 7144 w 9525"/>
                <a:gd name="connsiteY0" fmla="*/ 11833 h 9525"/>
                <a:gd name="connsiteX1" fmla="*/ 7144 w 9525"/>
                <a:gd name="connsiteY1" fmla="*/ 11833 h 9525"/>
              </a:gdLst>
              <a:ahLst/>
              <a:cxnLst>
                <a:cxn ang="0">
                  <a:pos x="connsiteX0" y="connsiteY0"/>
                </a:cxn>
                <a:cxn ang="0">
                  <a:pos x="connsiteX1" y="connsiteY1"/>
                </a:cxn>
              </a:cxnLst>
              <a:rect l="l" t="t" r="r" b="b"/>
              <a:pathLst>
                <a:path w="9525" h="9525">
                  <a:moveTo>
                    <a:pt x="7144" y="11833"/>
                  </a:moveTo>
                  <a:cubicBezTo>
                    <a:pt x="9049" y="2308"/>
                    <a:pt x="7144" y="9928"/>
                    <a:pt x="7144" y="11833"/>
                  </a:cubicBezTo>
                  <a:close/>
                </a:path>
              </a:pathLst>
            </a:custGeom>
            <a:grpFill/>
            <a:ln w="9525" cap="flat">
              <a:noFill/>
              <a:prstDash val="solid"/>
              <a:miter/>
            </a:ln>
          </p:spPr>
          <p:txBody>
            <a:bodyPr rtlCol="0" anchor="ctr"/>
            <a:lstStyle/>
            <a:p>
              <a:endParaRPr lang="en-US"/>
            </a:p>
          </p:txBody>
        </p:sp>
        <p:sp>
          <p:nvSpPr>
            <p:cNvPr id="3764" name="Freeform: Shape 3763">
              <a:extLst>
                <a:ext uri="{FF2B5EF4-FFF2-40B4-BE49-F238E27FC236}">
                  <a16:creationId xmlns:a16="http://schemas.microsoft.com/office/drawing/2014/main" xmlns="" id="{9BDCD662-D655-4712-A89A-C04E373F4D3F}"/>
                </a:ext>
              </a:extLst>
            </p:cNvPr>
            <p:cNvSpPr/>
            <p:nvPr/>
          </p:nvSpPr>
          <p:spPr>
            <a:xfrm>
              <a:off x="7534751" y="1171098"/>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7144" y="9049"/>
                    <a:pt x="7144" y="8096"/>
                    <a:pt x="7144" y="7144"/>
                  </a:cubicBezTo>
                  <a:cubicBezTo>
                    <a:pt x="7144" y="8096"/>
                    <a:pt x="7144" y="9049"/>
                    <a:pt x="7144" y="10001"/>
                  </a:cubicBezTo>
                  <a:close/>
                </a:path>
              </a:pathLst>
            </a:custGeom>
            <a:grpFill/>
            <a:ln w="9525" cap="flat">
              <a:noFill/>
              <a:prstDash val="solid"/>
              <a:miter/>
            </a:ln>
          </p:spPr>
          <p:txBody>
            <a:bodyPr rtlCol="0" anchor="ctr"/>
            <a:lstStyle/>
            <a:p>
              <a:endParaRPr lang="en-US"/>
            </a:p>
          </p:txBody>
        </p:sp>
        <p:sp>
          <p:nvSpPr>
            <p:cNvPr id="3765" name="Freeform: Shape 3764">
              <a:extLst>
                <a:ext uri="{FF2B5EF4-FFF2-40B4-BE49-F238E27FC236}">
                  <a16:creationId xmlns:a16="http://schemas.microsoft.com/office/drawing/2014/main" xmlns="" id="{A93605FC-25A8-4B99-A7FA-D5594CB084DE}"/>
                </a:ext>
              </a:extLst>
            </p:cNvPr>
            <p:cNvSpPr/>
            <p:nvPr/>
          </p:nvSpPr>
          <p:spPr>
            <a:xfrm>
              <a:off x="7529036" y="1143476"/>
              <a:ext cx="19050" cy="38100"/>
            </a:xfrm>
            <a:custGeom>
              <a:avLst/>
              <a:gdLst>
                <a:gd name="connsiteX0" fmla="*/ 7144 w 19050"/>
                <a:gd name="connsiteY0" fmla="*/ 7144 h 38100"/>
                <a:gd name="connsiteX1" fmla="*/ 13811 w 19050"/>
                <a:gd name="connsiteY1" fmla="*/ 34766 h 38100"/>
                <a:gd name="connsiteX2" fmla="*/ 7144 w 19050"/>
                <a:gd name="connsiteY2" fmla="*/ 7144 h 38100"/>
              </a:gdLst>
              <a:ahLst/>
              <a:cxnLst>
                <a:cxn ang="0">
                  <a:pos x="connsiteX0" y="connsiteY0"/>
                </a:cxn>
                <a:cxn ang="0">
                  <a:pos x="connsiteX1" y="connsiteY1"/>
                </a:cxn>
                <a:cxn ang="0">
                  <a:pos x="connsiteX2" y="connsiteY2"/>
                </a:cxn>
              </a:cxnLst>
              <a:rect l="l" t="t" r="r" b="b"/>
              <a:pathLst>
                <a:path w="19050" h="38100">
                  <a:moveTo>
                    <a:pt x="7144" y="7144"/>
                  </a:moveTo>
                  <a:cubicBezTo>
                    <a:pt x="13811" y="9049"/>
                    <a:pt x="13811" y="23336"/>
                    <a:pt x="13811" y="34766"/>
                  </a:cubicBezTo>
                  <a:cubicBezTo>
                    <a:pt x="25241" y="10954"/>
                    <a:pt x="10954" y="13811"/>
                    <a:pt x="7144" y="7144"/>
                  </a:cubicBezTo>
                  <a:close/>
                </a:path>
              </a:pathLst>
            </a:custGeom>
            <a:grpFill/>
            <a:ln w="9525" cap="flat">
              <a:noFill/>
              <a:prstDash val="solid"/>
              <a:miter/>
            </a:ln>
          </p:spPr>
          <p:txBody>
            <a:bodyPr rtlCol="0" anchor="ctr"/>
            <a:lstStyle/>
            <a:p>
              <a:endParaRPr lang="en-US"/>
            </a:p>
          </p:txBody>
        </p:sp>
        <p:sp>
          <p:nvSpPr>
            <p:cNvPr id="3766" name="Freeform: Shape 3765">
              <a:extLst>
                <a:ext uri="{FF2B5EF4-FFF2-40B4-BE49-F238E27FC236}">
                  <a16:creationId xmlns:a16="http://schemas.microsoft.com/office/drawing/2014/main" xmlns="" id="{EDA4BB71-20A2-425E-A5B3-FEC9B1F2523F}"/>
                </a:ext>
              </a:extLst>
            </p:cNvPr>
            <p:cNvSpPr/>
            <p:nvPr/>
          </p:nvSpPr>
          <p:spPr>
            <a:xfrm>
              <a:off x="7516654" y="1138713"/>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7144" y="7144"/>
                    <a:pt x="7144" y="8096"/>
                    <a:pt x="7144" y="9049"/>
                  </a:cubicBezTo>
                  <a:cubicBezTo>
                    <a:pt x="9049" y="11906"/>
                    <a:pt x="8096" y="8096"/>
                    <a:pt x="9049" y="7144"/>
                  </a:cubicBezTo>
                  <a:close/>
                </a:path>
              </a:pathLst>
            </a:custGeom>
            <a:grpFill/>
            <a:ln w="9525" cap="flat">
              <a:noFill/>
              <a:prstDash val="solid"/>
              <a:miter/>
            </a:ln>
          </p:spPr>
          <p:txBody>
            <a:bodyPr rtlCol="0" anchor="ctr"/>
            <a:lstStyle/>
            <a:p>
              <a:endParaRPr lang="en-US"/>
            </a:p>
          </p:txBody>
        </p:sp>
        <p:sp>
          <p:nvSpPr>
            <p:cNvPr id="3767" name="Freeform: Shape 3766">
              <a:extLst>
                <a:ext uri="{FF2B5EF4-FFF2-40B4-BE49-F238E27FC236}">
                  <a16:creationId xmlns:a16="http://schemas.microsoft.com/office/drawing/2014/main" xmlns="" id="{A2A92DFE-1D7B-4DE2-B3B4-10C548CB82D8}"/>
                </a:ext>
              </a:extLst>
            </p:cNvPr>
            <p:cNvSpPr/>
            <p:nvPr/>
          </p:nvSpPr>
          <p:spPr>
            <a:xfrm>
              <a:off x="7593057" y="1163019"/>
              <a:ext cx="9525" cy="9525"/>
            </a:xfrm>
            <a:custGeom>
              <a:avLst/>
              <a:gdLst>
                <a:gd name="connsiteX0" fmla="*/ 10751 w 9525"/>
                <a:gd name="connsiteY0" fmla="*/ 11413 h 9525"/>
                <a:gd name="connsiteX1" fmla="*/ 10751 w 9525"/>
                <a:gd name="connsiteY1" fmla="*/ 11413 h 9525"/>
              </a:gdLst>
              <a:ahLst/>
              <a:cxnLst>
                <a:cxn ang="0">
                  <a:pos x="connsiteX0" y="connsiteY0"/>
                </a:cxn>
                <a:cxn ang="0">
                  <a:pos x="connsiteX1" y="connsiteY1"/>
                </a:cxn>
              </a:cxnLst>
              <a:rect l="l" t="t" r="r" b="b"/>
              <a:pathLst>
                <a:path w="9525" h="9525">
                  <a:moveTo>
                    <a:pt x="10751" y="11413"/>
                  </a:moveTo>
                  <a:cubicBezTo>
                    <a:pt x="5036" y="2841"/>
                    <a:pt x="6941" y="9508"/>
                    <a:pt x="10751" y="11413"/>
                  </a:cubicBezTo>
                  <a:close/>
                </a:path>
              </a:pathLst>
            </a:custGeom>
            <a:grpFill/>
            <a:ln w="9525" cap="flat">
              <a:noFill/>
              <a:prstDash val="solid"/>
              <a:miter/>
            </a:ln>
          </p:spPr>
          <p:txBody>
            <a:bodyPr rtlCol="0" anchor="ctr"/>
            <a:lstStyle/>
            <a:p>
              <a:endParaRPr lang="en-US"/>
            </a:p>
          </p:txBody>
        </p:sp>
        <p:sp>
          <p:nvSpPr>
            <p:cNvPr id="3768" name="Freeform: Shape 3767">
              <a:extLst>
                <a:ext uri="{FF2B5EF4-FFF2-40B4-BE49-F238E27FC236}">
                  <a16:creationId xmlns:a16="http://schemas.microsoft.com/office/drawing/2014/main" xmlns="" id="{3AA31C28-3EE1-40D6-8EF8-AFCA6309E3FE}"/>
                </a:ext>
              </a:extLst>
            </p:cNvPr>
            <p:cNvSpPr/>
            <p:nvPr/>
          </p:nvSpPr>
          <p:spPr>
            <a:xfrm>
              <a:off x="7590949" y="116728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7144"/>
                    <a:pt x="7144" y="7144"/>
                    <a:pt x="7144" y="9049"/>
                  </a:cubicBezTo>
                  <a:close/>
                </a:path>
              </a:pathLst>
            </a:custGeom>
            <a:grpFill/>
            <a:ln w="9525" cap="flat">
              <a:noFill/>
              <a:prstDash val="solid"/>
              <a:miter/>
            </a:ln>
          </p:spPr>
          <p:txBody>
            <a:bodyPr rtlCol="0" anchor="ctr"/>
            <a:lstStyle/>
            <a:p>
              <a:endParaRPr lang="en-US"/>
            </a:p>
          </p:txBody>
        </p:sp>
        <p:sp>
          <p:nvSpPr>
            <p:cNvPr id="3769" name="Freeform: Shape 3768">
              <a:extLst>
                <a:ext uri="{FF2B5EF4-FFF2-40B4-BE49-F238E27FC236}">
                  <a16:creationId xmlns:a16="http://schemas.microsoft.com/office/drawing/2014/main" xmlns="" id="{D5E07958-C6F2-4D6D-B297-E5898011AA64}"/>
                </a:ext>
              </a:extLst>
            </p:cNvPr>
            <p:cNvSpPr/>
            <p:nvPr/>
          </p:nvSpPr>
          <p:spPr>
            <a:xfrm>
              <a:off x="7596902" y="116824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3770" name="Freeform: Shape 3769">
              <a:extLst>
                <a:ext uri="{FF2B5EF4-FFF2-40B4-BE49-F238E27FC236}">
                  <a16:creationId xmlns:a16="http://schemas.microsoft.com/office/drawing/2014/main" xmlns="" id="{D9CC6DD9-06C4-4534-9797-8B7E3CEF7B79}"/>
                </a:ext>
              </a:extLst>
            </p:cNvPr>
            <p:cNvSpPr/>
            <p:nvPr/>
          </p:nvSpPr>
          <p:spPr>
            <a:xfrm>
              <a:off x="7710011" y="1143476"/>
              <a:ext cx="9525" cy="9525"/>
            </a:xfrm>
            <a:custGeom>
              <a:avLst/>
              <a:gdLst>
                <a:gd name="connsiteX0" fmla="*/ 7144 w 9525"/>
                <a:gd name="connsiteY0" fmla="*/ 10001 h 9525"/>
                <a:gd name="connsiteX1" fmla="*/ 10001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9049" y="11906"/>
                    <a:pt x="10001" y="8096"/>
                    <a:pt x="10001" y="7144"/>
                  </a:cubicBezTo>
                  <a:cubicBezTo>
                    <a:pt x="8096" y="7144"/>
                    <a:pt x="7144" y="8096"/>
                    <a:pt x="7144" y="10001"/>
                  </a:cubicBezTo>
                  <a:close/>
                </a:path>
              </a:pathLst>
            </a:custGeom>
            <a:grpFill/>
            <a:ln w="9525" cap="flat">
              <a:noFill/>
              <a:prstDash val="solid"/>
              <a:miter/>
            </a:ln>
          </p:spPr>
          <p:txBody>
            <a:bodyPr rtlCol="0" anchor="ctr"/>
            <a:lstStyle/>
            <a:p>
              <a:endParaRPr lang="en-US"/>
            </a:p>
          </p:txBody>
        </p:sp>
        <p:sp>
          <p:nvSpPr>
            <p:cNvPr id="3771" name="Freeform: Shape 3770">
              <a:extLst>
                <a:ext uri="{FF2B5EF4-FFF2-40B4-BE49-F238E27FC236}">
                  <a16:creationId xmlns:a16="http://schemas.microsoft.com/office/drawing/2014/main" xmlns="" id="{4EC1EC40-87F1-42C3-BBE8-7C445C1914C5}"/>
                </a:ext>
              </a:extLst>
            </p:cNvPr>
            <p:cNvSpPr/>
            <p:nvPr/>
          </p:nvSpPr>
          <p:spPr>
            <a:xfrm>
              <a:off x="7750969" y="1052036"/>
              <a:ext cx="9525" cy="9525"/>
            </a:xfrm>
            <a:custGeom>
              <a:avLst/>
              <a:gdLst>
                <a:gd name="connsiteX0" fmla="*/ 7144 w 9525"/>
                <a:gd name="connsiteY0" fmla="*/ 8096 h 9525"/>
                <a:gd name="connsiteX1" fmla="*/ 10001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10001" y="7144"/>
                  </a:lnTo>
                  <a:cubicBezTo>
                    <a:pt x="8096" y="7144"/>
                    <a:pt x="8096" y="7144"/>
                    <a:pt x="7144" y="8096"/>
                  </a:cubicBezTo>
                  <a:close/>
                </a:path>
              </a:pathLst>
            </a:custGeom>
            <a:grpFill/>
            <a:ln w="9525" cap="flat">
              <a:noFill/>
              <a:prstDash val="solid"/>
              <a:miter/>
            </a:ln>
          </p:spPr>
          <p:txBody>
            <a:bodyPr rtlCol="0" anchor="ctr"/>
            <a:lstStyle/>
            <a:p>
              <a:endParaRPr lang="en-US"/>
            </a:p>
          </p:txBody>
        </p:sp>
        <p:sp>
          <p:nvSpPr>
            <p:cNvPr id="3772" name="Freeform: Shape 3771">
              <a:extLst>
                <a:ext uri="{FF2B5EF4-FFF2-40B4-BE49-F238E27FC236}">
                  <a16:creationId xmlns:a16="http://schemas.microsoft.com/office/drawing/2014/main" xmlns="" id="{2EFF6F02-54C8-42C0-A5E8-7B11209720D6}"/>
                </a:ext>
              </a:extLst>
            </p:cNvPr>
            <p:cNvSpPr/>
            <p:nvPr/>
          </p:nvSpPr>
          <p:spPr>
            <a:xfrm>
              <a:off x="7700486" y="96059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8096"/>
                    <a:pt x="7144" y="7144"/>
                    <a:pt x="7144" y="7144"/>
                  </a:cubicBezTo>
                  <a:cubicBezTo>
                    <a:pt x="7144" y="7144"/>
                    <a:pt x="7144" y="8096"/>
                    <a:pt x="8096" y="8096"/>
                  </a:cubicBezTo>
                  <a:close/>
                </a:path>
              </a:pathLst>
            </a:custGeom>
            <a:grpFill/>
            <a:ln w="9525" cap="flat">
              <a:noFill/>
              <a:prstDash val="solid"/>
              <a:miter/>
            </a:ln>
          </p:spPr>
          <p:txBody>
            <a:bodyPr rtlCol="0" anchor="ctr"/>
            <a:lstStyle/>
            <a:p>
              <a:endParaRPr lang="en-US"/>
            </a:p>
          </p:txBody>
        </p:sp>
        <p:sp>
          <p:nvSpPr>
            <p:cNvPr id="3773" name="Freeform: Shape 3772">
              <a:extLst>
                <a:ext uri="{FF2B5EF4-FFF2-40B4-BE49-F238E27FC236}">
                  <a16:creationId xmlns:a16="http://schemas.microsoft.com/office/drawing/2014/main" xmlns="" id="{7FB16E8B-D2B5-4F1C-9552-E9BB054D2494}"/>
                </a:ext>
              </a:extLst>
            </p:cNvPr>
            <p:cNvSpPr/>
            <p:nvPr/>
          </p:nvSpPr>
          <p:spPr>
            <a:xfrm>
              <a:off x="7696676" y="954246"/>
              <a:ext cx="9525" cy="19050"/>
            </a:xfrm>
            <a:custGeom>
              <a:avLst/>
              <a:gdLst>
                <a:gd name="connsiteX0" fmla="*/ 10954 w 9525"/>
                <a:gd name="connsiteY0" fmla="*/ 13494 h 19050"/>
                <a:gd name="connsiteX1" fmla="*/ 10954 w 9525"/>
                <a:gd name="connsiteY1" fmla="*/ 13494 h 19050"/>
              </a:gdLst>
              <a:ahLst/>
              <a:cxnLst>
                <a:cxn ang="0">
                  <a:pos x="connsiteX0" y="connsiteY0"/>
                </a:cxn>
                <a:cxn ang="0">
                  <a:pos x="connsiteX1" y="connsiteY1"/>
                </a:cxn>
              </a:cxnLst>
              <a:rect l="l" t="t" r="r" b="b"/>
              <a:pathLst>
                <a:path w="9525" h="19050">
                  <a:moveTo>
                    <a:pt x="10954" y="13494"/>
                  </a:moveTo>
                  <a:cubicBezTo>
                    <a:pt x="2381" y="-794"/>
                    <a:pt x="10954" y="13494"/>
                    <a:pt x="10954" y="13494"/>
                  </a:cubicBezTo>
                  <a:close/>
                </a:path>
              </a:pathLst>
            </a:custGeom>
            <a:grpFill/>
            <a:ln w="9525" cap="flat">
              <a:noFill/>
              <a:prstDash val="solid"/>
              <a:miter/>
            </a:ln>
          </p:spPr>
          <p:txBody>
            <a:bodyPr rtlCol="0" anchor="ctr"/>
            <a:lstStyle/>
            <a:p>
              <a:endParaRPr lang="en-US"/>
            </a:p>
          </p:txBody>
        </p:sp>
        <p:sp>
          <p:nvSpPr>
            <p:cNvPr id="3774" name="Freeform: Shape 3773">
              <a:extLst>
                <a:ext uri="{FF2B5EF4-FFF2-40B4-BE49-F238E27FC236}">
                  <a16:creationId xmlns:a16="http://schemas.microsoft.com/office/drawing/2014/main" xmlns="" id="{21EFEB00-F946-431B-B157-24535D8F5A77}"/>
                </a:ext>
              </a:extLst>
            </p:cNvPr>
            <p:cNvSpPr/>
            <p:nvPr/>
          </p:nvSpPr>
          <p:spPr>
            <a:xfrm>
              <a:off x="7580573" y="1056872"/>
              <a:ext cx="19050" cy="19050"/>
            </a:xfrm>
            <a:custGeom>
              <a:avLst/>
              <a:gdLst>
                <a:gd name="connsiteX0" fmla="*/ 8947 w 19050"/>
                <a:gd name="connsiteY0" fmla="*/ 17547 h 19050"/>
                <a:gd name="connsiteX1" fmla="*/ 8947 w 19050"/>
                <a:gd name="connsiteY1" fmla="*/ 17547 h 19050"/>
              </a:gdLst>
              <a:ahLst/>
              <a:cxnLst>
                <a:cxn ang="0">
                  <a:pos x="connsiteX0" y="connsiteY0"/>
                </a:cxn>
                <a:cxn ang="0">
                  <a:pos x="connsiteX1" y="connsiteY1"/>
                </a:cxn>
              </a:cxnLst>
              <a:rect l="l" t="t" r="r" b="b"/>
              <a:pathLst>
                <a:path w="19050" h="19050">
                  <a:moveTo>
                    <a:pt x="8947" y="17547"/>
                  </a:moveTo>
                  <a:cubicBezTo>
                    <a:pt x="26092" y="-4360"/>
                    <a:pt x="375" y="14690"/>
                    <a:pt x="8947" y="17547"/>
                  </a:cubicBezTo>
                  <a:close/>
                </a:path>
              </a:pathLst>
            </a:custGeom>
            <a:grpFill/>
            <a:ln w="9525" cap="flat">
              <a:noFill/>
              <a:prstDash val="solid"/>
              <a:miter/>
            </a:ln>
          </p:spPr>
          <p:txBody>
            <a:bodyPr rtlCol="0" anchor="ctr"/>
            <a:lstStyle/>
            <a:p>
              <a:endParaRPr lang="en-US"/>
            </a:p>
          </p:txBody>
        </p:sp>
        <p:sp>
          <p:nvSpPr>
            <p:cNvPr id="3775" name="Freeform: Shape 3774">
              <a:extLst>
                <a:ext uri="{FF2B5EF4-FFF2-40B4-BE49-F238E27FC236}">
                  <a16:creationId xmlns:a16="http://schemas.microsoft.com/office/drawing/2014/main" xmlns="" id="{6661B784-F0F8-4BC3-9D6A-1F7BF2B847C7}"/>
                </a:ext>
              </a:extLst>
            </p:cNvPr>
            <p:cNvSpPr/>
            <p:nvPr/>
          </p:nvSpPr>
          <p:spPr>
            <a:xfrm>
              <a:off x="7566636" y="1053048"/>
              <a:ext cx="28575" cy="28575"/>
            </a:xfrm>
            <a:custGeom>
              <a:avLst/>
              <a:gdLst>
                <a:gd name="connsiteX0" fmla="*/ 12407 w 28575"/>
                <a:gd name="connsiteY0" fmla="*/ 10894 h 28575"/>
                <a:gd name="connsiteX1" fmla="*/ 22884 w 28575"/>
                <a:gd name="connsiteY1" fmla="*/ 28039 h 28575"/>
                <a:gd name="connsiteX2" fmla="*/ 12407 w 28575"/>
                <a:gd name="connsiteY2" fmla="*/ 10894 h 28575"/>
              </a:gdLst>
              <a:ahLst/>
              <a:cxnLst>
                <a:cxn ang="0">
                  <a:pos x="connsiteX0" y="connsiteY0"/>
                </a:cxn>
                <a:cxn ang="0">
                  <a:pos x="connsiteX1" y="connsiteY1"/>
                </a:cxn>
                <a:cxn ang="0">
                  <a:pos x="connsiteX2" y="connsiteY2"/>
                </a:cxn>
              </a:cxnLst>
              <a:rect l="l" t="t" r="r" b="b"/>
              <a:pathLst>
                <a:path w="28575" h="28575">
                  <a:moveTo>
                    <a:pt x="12407" y="10894"/>
                  </a:moveTo>
                  <a:cubicBezTo>
                    <a:pt x="20979" y="31849"/>
                    <a:pt x="7644" y="16609"/>
                    <a:pt x="22884" y="28039"/>
                  </a:cubicBezTo>
                  <a:cubicBezTo>
                    <a:pt x="25742" y="13752"/>
                    <a:pt x="-4738" y="417"/>
                    <a:pt x="12407" y="10894"/>
                  </a:cubicBezTo>
                  <a:close/>
                </a:path>
              </a:pathLst>
            </a:custGeom>
            <a:grpFill/>
            <a:ln w="9525" cap="flat">
              <a:noFill/>
              <a:prstDash val="solid"/>
              <a:miter/>
            </a:ln>
          </p:spPr>
          <p:txBody>
            <a:bodyPr rtlCol="0" anchor="ctr"/>
            <a:lstStyle/>
            <a:p>
              <a:endParaRPr lang="en-US"/>
            </a:p>
          </p:txBody>
        </p:sp>
        <p:sp>
          <p:nvSpPr>
            <p:cNvPr id="3776" name="Freeform: Shape 3775">
              <a:extLst>
                <a:ext uri="{FF2B5EF4-FFF2-40B4-BE49-F238E27FC236}">
                  <a16:creationId xmlns:a16="http://schemas.microsoft.com/office/drawing/2014/main" xmlns="" id="{41163174-79C5-4D2D-B059-E6E8E8A4BD49}"/>
                </a:ext>
              </a:extLst>
            </p:cNvPr>
            <p:cNvSpPr/>
            <p:nvPr/>
          </p:nvSpPr>
          <p:spPr>
            <a:xfrm>
              <a:off x="7581424" y="10672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3777" name="Freeform: Shape 3776">
              <a:extLst>
                <a:ext uri="{FF2B5EF4-FFF2-40B4-BE49-F238E27FC236}">
                  <a16:creationId xmlns:a16="http://schemas.microsoft.com/office/drawing/2014/main" xmlns="" id="{B52C8868-319A-4A5C-BB9B-82202C4E84DE}"/>
                </a:ext>
              </a:extLst>
            </p:cNvPr>
            <p:cNvSpPr/>
            <p:nvPr/>
          </p:nvSpPr>
          <p:spPr>
            <a:xfrm>
              <a:off x="7230917" y="1195848"/>
              <a:ext cx="19050" cy="9525"/>
            </a:xfrm>
            <a:custGeom>
              <a:avLst/>
              <a:gdLst>
                <a:gd name="connsiteX0" fmla="*/ 9988 w 19050"/>
                <a:gd name="connsiteY0" fmla="*/ 9064 h 9525"/>
                <a:gd name="connsiteX1" fmla="*/ 9988 w 19050"/>
                <a:gd name="connsiteY1" fmla="*/ 9064 h 9525"/>
              </a:gdLst>
              <a:ahLst/>
              <a:cxnLst>
                <a:cxn ang="0">
                  <a:pos x="connsiteX0" y="connsiteY0"/>
                </a:cxn>
                <a:cxn ang="0">
                  <a:pos x="connsiteX1" y="connsiteY1"/>
                </a:cxn>
              </a:cxnLst>
              <a:rect l="l" t="t" r="r" b="b"/>
              <a:pathLst>
                <a:path w="19050" h="9525">
                  <a:moveTo>
                    <a:pt x="9988" y="9064"/>
                  </a:moveTo>
                  <a:cubicBezTo>
                    <a:pt x="30943" y="4302"/>
                    <a:pt x="-2394" y="10017"/>
                    <a:pt x="9988" y="9064"/>
                  </a:cubicBezTo>
                  <a:close/>
                </a:path>
              </a:pathLst>
            </a:custGeom>
            <a:grpFill/>
            <a:ln w="9525" cap="flat">
              <a:noFill/>
              <a:prstDash val="solid"/>
              <a:miter/>
            </a:ln>
          </p:spPr>
          <p:txBody>
            <a:bodyPr rtlCol="0" anchor="ctr"/>
            <a:lstStyle/>
            <a:p>
              <a:endParaRPr lang="en-US"/>
            </a:p>
          </p:txBody>
        </p:sp>
        <p:sp>
          <p:nvSpPr>
            <p:cNvPr id="3778" name="Freeform: Shape 3777">
              <a:extLst>
                <a:ext uri="{FF2B5EF4-FFF2-40B4-BE49-F238E27FC236}">
                  <a16:creationId xmlns:a16="http://schemas.microsoft.com/office/drawing/2014/main" xmlns="" id="{1CC6A347-BAE2-4EAC-AE54-91E7296FE6BF}"/>
                </a:ext>
              </a:extLst>
            </p:cNvPr>
            <p:cNvSpPr/>
            <p:nvPr/>
          </p:nvSpPr>
          <p:spPr>
            <a:xfrm>
              <a:off x="7031831" y="116538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8096"/>
                    <a:pt x="9049" y="8096"/>
                    <a:pt x="9049" y="7144"/>
                  </a:cubicBezTo>
                  <a:cubicBezTo>
                    <a:pt x="8096" y="7144"/>
                    <a:pt x="7144" y="8096"/>
                    <a:pt x="7144" y="9049"/>
                  </a:cubicBezTo>
                  <a:close/>
                </a:path>
              </a:pathLst>
            </a:custGeom>
            <a:grpFill/>
            <a:ln w="9525" cap="flat">
              <a:noFill/>
              <a:prstDash val="solid"/>
              <a:miter/>
            </a:ln>
          </p:spPr>
          <p:txBody>
            <a:bodyPr rtlCol="0" anchor="ctr"/>
            <a:lstStyle/>
            <a:p>
              <a:endParaRPr lang="en-US"/>
            </a:p>
          </p:txBody>
        </p:sp>
        <p:sp>
          <p:nvSpPr>
            <p:cNvPr id="3779" name="Freeform: Shape 3778">
              <a:extLst>
                <a:ext uri="{FF2B5EF4-FFF2-40B4-BE49-F238E27FC236}">
                  <a16:creationId xmlns:a16="http://schemas.microsoft.com/office/drawing/2014/main" xmlns="" id="{B616FF3B-42BA-44E2-81D1-7E141161B3C8}"/>
                </a:ext>
              </a:extLst>
            </p:cNvPr>
            <p:cNvSpPr/>
            <p:nvPr/>
          </p:nvSpPr>
          <p:spPr>
            <a:xfrm>
              <a:off x="7225189" y="1207293"/>
              <a:ext cx="9525" cy="19050"/>
            </a:xfrm>
            <a:custGeom>
              <a:avLst/>
              <a:gdLst>
                <a:gd name="connsiteX0" fmla="*/ 9049 w 9525"/>
                <a:gd name="connsiteY0" fmla="*/ 7144 h 19050"/>
                <a:gd name="connsiteX1" fmla="*/ 7144 w 9525"/>
                <a:gd name="connsiteY1" fmla="*/ 12859 h 19050"/>
                <a:gd name="connsiteX2" fmla="*/ 9049 w 9525"/>
                <a:gd name="connsiteY2" fmla="*/ 7144 h 19050"/>
              </a:gdLst>
              <a:ahLst/>
              <a:cxnLst>
                <a:cxn ang="0">
                  <a:pos x="connsiteX0" y="connsiteY0"/>
                </a:cxn>
                <a:cxn ang="0">
                  <a:pos x="connsiteX1" y="connsiteY1"/>
                </a:cxn>
                <a:cxn ang="0">
                  <a:pos x="connsiteX2" y="connsiteY2"/>
                </a:cxn>
              </a:cxnLst>
              <a:rect l="l" t="t" r="r" b="b"/>
              <a:pathLst>
                <a:path w="9525" h="19050">
                  <a:moveTo>
                    <a:pt x="9049" y="7144"/>
                  </a:moveTo>
                  <a:lnTo>
                    <a:pt x="7144" y="12859"/>
                  </a:lnTo>
                  <a:cubicBezTo>
                    <a:pt x="8096" y="10954"/>
                    <a:pt x="9049" y="9049"/>
                    <a:pt x="9049" y="7144"/>
                  </a:cubicBezTo>
                  <a:close/>
                </a:path>
              </a:pathLst>
            </a:custGeom>
            <a:grpFill/>
            <a:ln w="9525" cap="flat">
              <a:noFill/>
              <a:prstDash val="solid"/>
              <a:miter/>
            </a:ln>
          </p:spPr>
          <p:txBody>
            <a:bodyPr rtlCol="0" anchor="ctr"/>
            <a:lstStyle/>
            <a:p>
              <a:endParaRPr lang="en-US"/>
            </a:p>
          </p:txBody>
        </p:sp>
        <p:sp>
          <p:nvSpPr>
            <p:cNvPr id="3780" name="Freeform: Shape 3779">
              <a:extLst>
                <a:ext uri="{FF2B5EF4-FFF2-40B4-BE49-F238E27FC236}">
                  <a16:creationId xmlns:a16="http://schemas.microsoft.com/office/drawing/2014/main" xmlns="" id="{35F8059C-A102-4DB2-B3A4-1AE3B7A5A7CE}"/>
                </a:ext>
              </a:extLst>
            </p:cNvPr>
            <p:cNvSpPr/>
            <p:nvPr/>
          </p:nvSpPr>
          <p:spPr>
            <a:xfrm>
              <a:off x="7239159" y="1125669"/>
              <a:ext cx="9525" cy="9525"/>
            </a:xfrm>
            <a:custGeom>
              <a:avLst/>
              <a:gdLst>
                <a:gd name="connsiteX0" fmla="*/ 8414 w 9525"/>
                <a:gd name="connsiteY0" fmla="*/ 7805 h 9525"/>
                <a:gd name="connsiteX1" fmla="*/ 8414 w 9525"/>
                <a:gd name="connsiteY1" fmla="*/ 7805 h 9525"/>
              </a:gdLst>
              <a:ahLst/>
              <a:cxnLst>
                <a:cxn ang="0">
                  <a:pos x="connsiteX0" y="connsiteY0"/>
                </a:cxn>
                <a:cxn ang="0">
                  <a:pos x="connsiteX1" y="connsiteY1"/>
                </a:cxn>
              </a:cxnLst>
              <a:rect l="l" t="t" r="r" b="b"/>
              <a:pathLst>
                <a:path w="9525" h="9525">
                  <a:moveTo>
                    <a:pt x="8414" y="7805"/>
                  </a:moveTo>
                  <a:cubicBezTo>
                    <a:pt x="8414" y="4948"/>
                    <a:pt x="5556" y="12568"/>
                    <a:pt x="8414" y="7805"/>
                  </a:cubicBezTo>
                  <a:close/>
                </a:path>
              </a:pathLst>
            </a:custGeom>
            <a:grpFill/>
            <a:ln w="9525" cap="flat">
              <a:noFill/>
              <a:prstDash val="solid"/>
              <a:miter/>
            </a:ln>
          </p:spPr>
          <p:txBody>
            <a:bodyPr rtlCol="0" anchor="ctr"/>
            <a:lstStyle/>
            <a:p>
              <a:endParaRPr lang="en-US"/>
            </a:p>
          </p:txBody>
        </p:sp>
        <p:sp>
          <p:nvSpPr>
            <p:cNvPr id="3781" name="Freeform: Shape 3780">
              <a:extLst>
                <a:ext uri="{FF2B5EF4-FFF2-40B4-BE49-F238E27FC236}">
                  <a16:creationId xmlns:a16="http://schemas.microsoft.com/office/drawing/2014/main" xmlns="" id="{BAF42B6E-F9D3-45A9-A253-592140BC1BD1}"/>
                </a:ext>
              </a:extLst>
            </p:cNvPr>
            <p:cNvSpPr/>
            <p:nvPr/>
          </p:nvSpPr>
          <p:spPr>
            <a:xfrm>
              <a:off x="7179469" y="12263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782" name="Freeform: Shape 3781">
              <a:extLst>
                <a:ext uri="{FF2B5EF4-FFF2-40B4-BE49-F238E27FC236}">
                  <a16:creationId xmlns:a16="http://schemas.microsoft.com/office/drawing/2014/main" xmlns="" id="{7314A73A-0A4F-4CB6-BC1A-2FE0DE601E02}"/>
                </a:ext>
              </a:extLst>
            </p:cNvPr>
            <p:cNvSpPr/>
            <p:nvPr/>
          </p:nvSpPr>
          <p:spPr>
            <a:xfrm>
              <a:off x="7255541" y="1094898"/>
              <a:ext cx="19050" cy="19050"/>
            </a:xfrm>
            <a:custGeom>
              <a:avLst/>
              <a:gdLst>
                <a:gd name="connsiteX0" fmla="*/ 13939 w 19050"/>
                <a:gd name="connsiteY0" fmla="*/ 7144 h 19050"/>
                <a:gd name="connsiteX1" fmla="*/ 13939 w 19050"/>
                <a:gd name="connsiteY1" fmla="*/ 7144 h 19050"/>
              </a:gdLst>
              <a:ahLst/>
              <a:cxnLst>
                <a:cxn ang="0">
                  <a:pos x="connsiteX0" y="connsiteY0"/>
                </a:cxn>
                <a:cxn ang="0">
                  <a:pos x="connsiteX1" y="connsiteY1"/>
                </a:cxn>
              </a:cxnLst>
              <a:rect l="l" t="t" r="r" b="b"/>
              <a:pathLst>
                <a:path w="19050" h="19050">
                  <a:moveTo>
                    <a:pt x="13939" y="7144"/>
                  </a:moveTo>
                  <a:cubicBezTo>
                    <a:pt x="12034" y="10001"/>
                    <a:pt x="-349" y="37624"/>
                    <a:pt x="13939" y="7144"/>
                  </a:cubicBezTo>
                  <a:close/>
                </a:path>
              </a:pathLst>
            </a:custGeom>
            <a:grpFill/>
            <a:ln w="9525" cap="flat">
              <a:noFill/>
              <a:prstDash val="solid"/>
              <a:miter/>
            </a:ln>
          </p:spPr>
          <p:txBody>
            <a:bodyPr rtlCol="0" anchor="ctr"/>
            <a:lstStyle/>
            <a:p>
              <a:endParaRPr lang="en-US"/>
            </a:p>
          </p:txBody>
        </p:sp>
        <p:sp>
          <p:nvSpPr>
            <p:cNvPr id="3783" name="Freeform: Shape 3782">
              <a:extLst>
                <a:ext uri="{FF2B5EF4-FFF2-40B4-BE49-F238E27FC236}">
                  <a16:creationId xmlns:a16="http://schemas.microsoft.com/office/drawing/2014/main" xmlns="" id="{9F5B575D-BB1B-4218-987D-2C93A053EA2D}"/>
                </a:ext>
              </a:extLst>
            </p:cNvPr>
            <p:cNvSpPr/>
            <p:nvPr/>
          </p:nvSpPr>
          <p:spPr>
            <a:xfrm>
              <a:off x="7097554" y="11368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784" name="Freeform: Shape 3783">
              <a:extLst>
                <a:ext uri="{FF2B5EF4-FFF2-40B4-BE49-F238E27FC236}">
                  <a16:creationId xmlns:a16="http://schemas.microsoft.com/office/drawing/2014/main" xmlns="" id="{F4941852-539E-442F-BF51-8FDD8321CBE7}"/>
                </a:ext>
              </a:extLst>
            </p:cNvPr>
            <p:cNvSpPr/>
            <p:nvPr/>
          </p:nvSpPr>
          <p:spPr>
            <a:xfrm>
              <a:off x="7097554" y="1133951"/>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8096" y="9049"/>
                    <a:pt x="9049" y="8096"/>
                    <a:pt x="8096" y="7144"/>
                  </a:cubicBezTo>
                  <a:close/>
                </a:path>
              </a:pathLst>
            </a:custGeom>
            <a:grpFill/>
            <a:ln w="9525" cap="flat">
              <a:noFill/>
              <a:prstDash val="solid"/>
              <a:miter/>
            </a:ln>
          </p:spPr>
          <p:txBody>
            <a:bodyPr rtlCol="0" anchor="ctr"/>
            <a:lstStyle/>
            <a:p>
              <a:endParaRPr lang="en-US"/>
            </a:p>
          </p:txBody>
        </p:sp>
        <p:sp>
          <p:nvSpPr>
            <p:cNvPr id="3785" name="Freeform: Shape 3784">
              <a:extLst>
                <a:ext uri="{FF2B5EF4-FFF2-40B4-BE49-F238E27FC236}">
                  <a16:creationId xmlns:a16="http://schemas.microsoft.com/office/drawing/2014/main" xmlns="" id="{D61EC6A8-83B4-487B-A6DB-E916B73B8E97}"/>
                </a:ext>
              </a:extLst>
            </p:cNvPr>
            <p:cNvSpPr/>
            <p:nvPr/>
          </p:nvSpPr>
          <p:spPr>
            <a:xfrm>
              <a:off x="7227623" y="1203483"/>
              <a:ext cx="9525" cy="19050"/>
            </a:xfrm>
            <a:custGeom>
              <a:avLst/>
              <a:gdLst>
                <a:gd name="connsiteX0" fmla="*/ 7567 w 9525"/>
                <a:gd name="connsiteY0" fmla="*/ 7144 h 19050"/>
                <a:gd name="connsiteX1" fmla="*/ 7567 w 9525"/>
                <a:gd name="connsiteY1" fmla="*/ 7144 h 19050"/>
              </a:gdLst>
              <a:ahLst/>
              <a:cxnLst>
                <a:cxn ang="0">
                  <a:pos x="connsiteX0" y="connsiteY0"/>
                </a:cxn>
                <a:cxn ang="0">
                  <a:pos x="connsiteX1" y="connsiteY1"/>
                </a:cxn>
              </a:cxnLst>
              <a:rect l="l" t="t" r="r" b="b"/>
              <a:pathLst>
                <a:path w="9525" h="19050">
                  <a:moveTo>
                    <a:pt x="7567" y="7144"/>
                  </a:moveTo>
                  <a:cubicBezTo>
                    <a:pt x="6615" y="18574"/>
                    <a:pt x="7567" y="7144"/>
                    <a:pt x="7567" y="7144"/>
                  </a:cubicBezTo>
                  <a:close/>
                </a:path>
              </a:pathLst>
            </a:custGeom>
            <a:grpFill/>
            <a:ln w="9525" cap="flat">
              <a:noFill/>
              <a:prstDash val="solid"/>
              <a:miter/>
            </a:ln>
          </p:spPr>
          <p:txBody>
            <a:bodyPr rtlCol="0" anchor="ctr"/>
            <a:lstStyle/>
            <a:p>
              <a:endParaRPr lang="en-US"/>
            </a:p>
          </p:txBody>
        </p:sp>
        <p:sp>
          <p:nvSpPr>
            <p:cNvPr id="3786" name="Freeform: Shape 3785">
              <a:extLst>
                <a:ext uri="{FF2B5EF4-FFF2-40B4-BE49-F238E27FC236}">
                  <a16:creationId xmlns:a16="http://schemas.microsoft.com/office/drawing/2014/main" xmlns="" id="{3922F106-9A0E-4D1E-8B0D-6418D8BBB3D1}"/>
                </a:ext>
              </a:extLst>
            </p:cNvPr>
            <p:cNvSpPr/>
            <p:nvPr/>
          </p:nvSpPr>
          <p:spPr>
            <a:xfrm>
              <a:off x="7231856" y="1182763"/>
              <a:ext cx="9525" cy="9525"/>
            </a:xfrm>
            <a:custGeom>
              <a:avLst/>
              <a:gdLst>
                <a:gd name="connsiteX0" fmla="*/ 7144 w 9525"/>
                <a:gd name="connsiteY0" fmla="*/ 11671 h 9525"/>
                <a:gd name="connsiteX1" fmla="*/ 7144 w 9525"/>
                <a:gd name="connsiteY1" fmla="*/ 11671 h 9525"/>
              </a:gdLst>
              <a:ahLst/>
              <a:cxnLst>
                <a:cxn ang="0">
                  <a:pos x="connsiteX0" y="connsiteY0"/>
                </a:cxn>
                <a:cxn ang="0">
                  <a:pos x="connsiteX1" y="connsiteY1"/>
                </a:cxn>
              </a:cxnLst>
              <a:rect l="l" t="t" r="r" b="b"/>
              <a:pathLst>
                <a:path w="9525" h="9525">
                  <a:moveTo>
                    <a:pt x="7144" y="11671"/>
                  </a:moveTo>
                  <a:cubicBezTo>
                    <a:pt x="10954" y="8814"/>
                    <a:pt x="13811" y="3099"/>
                    <a:pt x="7144" y="11671"/>
                  </a:cubicBezTo>
                  <a:close/>
                </a:path>
              </a:pathLst>
            </a:custGeom>
            <a:grpFill/>
            <a:ln w="9525" cap="flat">
              <a:noFill/>
              <a:prstDash val="solid"/>
              <a:miter/>
            </a:ln>
          </p:spPr>
          <p:txBody>
            <a:bodyPr rtlCol="0" anchor="ctr"/>
            <a:lstStyle/>
            <a:p>
              <a:endParaRPr lang="en-US"/>
            </a:p>
          </p:txBody>
        </p:sp>
        <p:sp>
          <p:nvSpPr>
            <p:cNvPr id="3787" name="Freeform: Shape 3786">
              <a:extLst>
                <a:ext uri="{FF2B5EF4-FFF2-40B4-BE49-F238E27FC236}">
                  <a16:creationId xmlns:a16="http://schemas.microsoft.com/office/drawing/2014/main" xmlns="" id="{34B69DF2-804E-4246-8474-B4C7E0A3073A}"/>
                </a:ext>
              </a:extLst>
            </p:cNvPr>
            <p:cNvSpPr/>
            <p:nvPr/>
          </p:nvSpPr>
          <p:spPr>
            <a:xfrm>
              <a:off x="7164932" y="1200626"/>
              <a:ext cx="66675" cy="66675"/>
            </a:xfrm>
            <a:custGeom>
              <a:avLst/>
              <a:gdLst>
                <a:gd name="connsiteX0" fmla="*/ 27395 w 66675"/>
                <a:gd name="connsiteY0" fmla="*/ 36671 h 66675"/>
                <a:gd name="connsiteX1" fmla="*/ 18823 w 66675"/>
                <a:gd name="connsiteY1" fmla="*/ 49054 h 66675"/>
                <a:gd name="connsiteX2" fmla="*/ 7393 w 66675"/>
                <a:gd name="connsiteY2" fmla="*/ 59531 h 66675"/>
                <a:gd name="connsiteX3" fmla="*/ 66448 w 66675"/>
                <a:gd name="connsiteY3" fmla="*/ 19526 h 66675"/>
                <a:gd name="connsiteX4" fmla="*/ 65495 w 66675"/>
                <a:gd name="connsiteY4" fmla="*/ 10001 h 66675"/>
                <a:gd name="connsiteX5" fmla="*/ 58828 w 66675"/>
                <a:gd name="connsiteY5" fmla="*/ 7144 h 66675"/>
                <a:gd name="connsiteX6" fmla="*/ 27395 w 66675"/>
                <a:gd name="connsiteY6" fmla="*/ 3667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66675">
                  <a:moveTo>
                    <a:pt x="27395" y="36671"/>
                  </a:moveTo>
                  <a:cubicBezTo>
                    <a:pt x="40730" y="35719"/>
                    <a:pt x="7393" y="37624"/>
                    <a:pt x="18823" y="49054"/>
                  </a:cubicBezTo>
                  <a:cubicBezTo>
                    <a:pt x="15013" y="36671"/>
                    <a:pt x="5488" y="38576"/>
                    <a:pt x="7393" y="59531"/>
                  </a:cubicBezTo>
                  <a:cubicBezTo>
                    <a:pt x="9298" y="66199"/>
                    <a:pt x="47398" y="37624"/>
                    <a:pt x="66448" y="19526"/>
                  </a:cubicBezTo>
                  <a:cubicBezTo>
                    <a:pt x="62638" y="24289"/>
                    <a:pt x="62638" y="21431"/>
                    <a:pt x="65495" y="10001"/>
                  </a:cubicBezTo>
                  <a:cubicBezTo>
                    <a:pt x="60733" y="22384"/>
                    <a:pt x="58828" y="21431"/>
                    <a:pt x="58828" y="7144"/>
                  </a:cubicBezTo>
                  <a:cubicBezTo>
                    <a:pt x="24538" y="34766"/>
                    <a:pt x="38825" y="27146"/>
                    <a:pt x="27395" y="36671"/>
                  </a:cubicBezTo>
                  <a:close/>
                </a:path>
              </a:pathLst>
            </a:custGeom>
            <a:grpFill/>
            <a:ln w="9525" cap="flat">
              <a:noFill/>
              <a:prstDash val="solid"/>
              <a:miter/>
            </a:ln>
          </p:spPr>
          <p:txBody>
            <a:bodyPr rtlCol="0" anchor="ctr"/>
            <a:lstStyle/>
            <a:p>
              <a:endParaRPr lang="en-US"/>
            </a:p>
          </p:txBody>
        </p:sp>
        <p:sp>
          <p:nvSpPr>
            <p:cNvPr id="3788" name="Freeform: Shape 3787">
              <a:extLst>
                <a:ext uri="{FF2B5EF4-FFF2-40B4-BE49-F238E27FC236}">
                  <a16:creationId xmlns:a16="http://schemas.microsoft.com/office/drawing/2014/main" xmlns="" id="{347B06FD-E039-4DD7-BCED-621E3A9F1A2D}"/>
                </a:ext>
              </a:extLst>
            </p:cNvPr>
            <p:cNvSpPr/>
            <p:nvPr/>
          </p:nvSpPr>
          <p:spPr>
            <a:xfrm>
              <a:off x="7204763" y="1214199"/>
              <a:ext cx="9525" cy="9525"/>
            </a:xfrm>
            <a:custGeom>
              <a:avLst/>
              <a:gdLst>
                <a:gd name="connsiteX0" fmla="*/ 7567 w 9525"/>
                <a:gd name="connsiteY0" fmla="*/ 7858 h 9525"/>
                <a:gd name="connsiteX1" fmla="*/ 7567 w 9525"/>
                <a:gd name="connsiteY1" fmla="*/ 7858 h 9525"/>
                <a:gd name="connsiteX2" fmla="*/ 7567 w 9525"/>
                <a:gd name="connsiteY2" fmla="*/ 7858 h 9525"/>
              </a:gdLst>
              <a:ahLst/>
              <a:cxnLst>
                <a:cxn ang="0">
                  <a:pos x="connsiteX0" y="connsiteY0"/>
                </a:cxn>
                <a:cxn ang="0">
                  <a:pos x="connsiteX1" y="connsiteY1"/>
                </a:cxn>
                <a:cxn ang="0">
                  <a:pos x="connsiteX2" y="connsiteY2"/>
                </a:cxn>
              </a:cxnLst>
              <a:rect l="l" t="t" r="r" b="b"/>
              <a:pathLst>
                <a:path w="9525" h="9525">
                  <a:moveTo>
                    <a:pt x="7567" y="7858"/>
                  </a:moveTo>
                  <a:cubicBezTo>
                    <a:pt x="7567" y="6906"/>
                    <a:pt x="7567" y="6906"/>
                    <a:pt x="7567" y="7858"/>
                  </a:cubicBezTo>
                  <a:cubicBezTo>
                    <a:pt x="6615" y="6906"/>
                    <a:pt x="7567" y="7858"/>
                    <a:pt x="7567" y="7858"/>
                  </a:cubicBezTo>
                  <a:close/>
                </a:path>
              </a:pathLst>
            </a:custGeom>
            <a:grpFill/>
            <a:ln w="9525" cap="flat">
              <a:noFill/>
              <a:prstDash val="solid"/>
              <a:miter/>
            </a:ln>
          </p:spPr>
          <p:txBody>
            <a:bodyPr rtlCol="0" anchor="ctr"/>
            <a:lstStyle/>
            <a:p>
              <a:endParaRPr lang="en-US"/>
            </a:p>
          </p:txBody>
        </p:sp>
        <p:sp>
          <p:nvSpPr>
            <p:cNvPr id="3789" name="Freeform: Shape 3788">
              <a:extLst>
                <a:ext uri="{FF2B5EF4-FFF2-40B4-BE49-F238E27FC236}">
                  <a16:creationId xmlns:a16="http://schemas.microsoft.com/office/drawing/2014/main" xmlns="" id="{FE940B81-A9DD-451A-BE9A-A896C440BBEF}"/>
                </a:ext>
              </a:extLst>
            </p:cNvPr>
            <p:cNvSpPr/>
            <p:nvPr/>
          </p:nvSpPr>
          <p:spPr>
            <a:xfrm>
              <a:off x="7192380" y="1220866"/>
              <a:ext cx="9525" cy="9525"/>
            </a:xfrm>
            <a:custGeom>
              <a:avLst/>
              <a:gdLst>
                <a:gd name="connsiteX0" fmla="*/ 7567 w 9525"/>
                <a:gd name="connsiteY0" fmla="*/ 7858 h 9525"/>
                <a:gd name="connsiteX1" fmla="*/ 7567 w 9525"/>
                <a:gd name="connsiteY1" fmla="*/ 7858 h 9525"/>
              </a:gdLst>
              <a:ahLst/>
              <a:cxnLst>
                <a:cxn ang="0">
                  <a:pos x="connsiteX0" y="connsiteY0"/>
                </a:cxn>
                <a:cxn ang="0">
                  <a:pos x="connsiteX1" y="connsiteY1"/>
                </a:cxn>
              </a:cxnLst>
              <a:rect l="l" t="t" r="r" b="b"/>
              <a:pathLst>
                <a:path w="9525" h="9525">
                  <a:moveTo>
                    <a:pt x="7567" y="7858"/>
                  </a:moveTo>
                  <a:cubicBezTo>
                    <a:pt x="7567" y="6906"/>
                    <a:pt x="6615" y="6906"/>
                    <a:pt x="7567" y="7858"/>
                  </a:cubicBezTo>
                  <a:close/>
                </a:path>
              </a:pathLst>
            </a:custGeom>
            <a:grpFill/>
            <a:ln w="9525" cap="flat">
              <a:noFill/>
              <a:prstDash val="solid"/>
              <a:miter/>
            </a:ln>
          </p:spPr>
          <p:txBody>
            <a:bodyPr rtlCol="0" anchor="ctr"/>
            <a:lstStyle/>
            <a:p>
              <a:endParaRPr lang="en-US"/>
            </a:p>
          </p:txBody>
        </p:sp>
        <p:sp>
          <p:nvSpPr>
            <p:cNvPr id="3790" name="Freeform: Shape 3789">
              <a:extLst>
                <a:ext uri="{FF2B5EF4-FFF2-40B4-BE49-F238E27FC236}">
                  <a16:creationId xmlns:a16="http://schemas.microsoft.com/office/drawing/2014/main" xmlns="" id="{511069D7-382D-4BD9-AFBE-A13E4AB9A340}"/>
                </a:ext>
              </a:extLst>
            </p:cNvPr>
            <p:cNvSpPr/>
            <p:nvPr/>
          </p:nvSpPr>
          <p:spPr>
            <a:xfrm>
              <a:off x="7226141" y="1188023"/>
              <a:ext cx="9525" cy="9525"/>
            </a:xfrm>
            <a:custGeom>
              <a:avLst/>
              <a:gdLst>
                <a:gd name="connsiteX0" fmla="*/ 7144 w 9525"/>
                <a:gd name="connsiteY0" fmla="*/ 11174 h 9525"/>
                <a:gd name="connsiteX1" fmla="*/ 7144 w 9525"/>
                <a:gd name="connsiteY1" fmla="*/ 11174 h 9525"/>
              </a:gdLst>
              <a:ahLst/>
              <a:cxnLst>
                <a:cxn ang="0">
                  <a:pos x="connsiteX0" y="connsiteY0"/>
                </a:cxn>
                <a:cxn ang="0">
                  <a:pos x="connsiteX1" y="connsiteY1"/>
                </a:cxn>
              </a:cxnLst>
              <a:rect l="l" t="t" r="r" b="b"/>
              <a:pathLst>
                <a:path w="9525" h="9525">
                  <a:moveTo>
                    <a:pt x="7144" y="11174"/>
                  </a:moveTo>
                  <a:cubicBezTo>
                    <a:pt x="10001" y="2602"/>
                    <a:pt x="7144" y="10222"/>
                    <a:pt x="7144" y="11174"/>
                  </a:cubicBezTo>
                  <a:close/>
                </a:path>
              </a:pathLst>
            </a:custGeom>
            <a:grpFill/>
            <a:ln w="9525" cap="flat">
              <a:noFill/>
              <a:prstDash val="solid"/>
              <a:miter/>
            </a:ln>
          </p:spPr>
          <p:txBody>
            <a:bodyPr rtlCol="0" anchor="ctr"/>
            <a:lstStyle/>
            <a:p>
              <a:endParaRPr lang="en-US"/>
            </a:p>
          </p:txBody>
        </p:sp>
        <p:sp>
          <p:nvSpPr>
            <p:cNvPr id="3791" name="Freeform: Shape 3790">
              <a:extLst>
                <a:ext uri="{FF2B5EF4-FFF2-40B4-BE49-F238E27FC236}">
                  <a16:creationId xmlns:a16="http://schemas.microsoft.com/office/drawing/2014/main" xmlns="" id="{B6ECEF64-8C54-4064-A2BE-7B1E4808A393}"/>
                </a:ext>
              </a:extLst>
            </p:cNvPr>
            <p:cNvSpPr/>
            <p:nvPr/>
          </p:nvSpPr>
          <p:spPr>
            <a:xfrm>
              <a:off x="7228046" y="12006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1906"/>
                    <a:pt x="7144" y="8096"/>
                    <a:pt x="7144" y="7144"/>
                  </a:cubicBezTo>
                  <a:close/>
                </a:path>
              </a:pathLst>
            </a:custGeom>
            <a:grpFill/>
            <a:ln w="9525" cap="flat">
              <a:noFill/>
              <a:prstDash val="solid"/>
              <a:miter/>
            </a:ln>
          </p:spPr>
          <p:txBody>
            <a:bodyPr rtlCol="0" anchor="ctr"/>
            <a:lstStyle/>
            <a:p>
              <a:endParaRPr lang="en-US"/>
            </a:p>
          </p:txBody>
        </p:sp>
        <p:sp>
          <p:nvSpPr>
            <p:cNvPr id="3792" name="Freeform: Shape 3791">
              <a:extLst>
                <a:ext uri="{FF2B5EF4-FFF2-40B4-BE49-F238E27FC236}">
                  <a16:creationId xmlns:a16="http://schemas.microsoft.com/office/drawing/2014/main" xmlns="" id="{80ACB928-0F18-4FCF-A70A-3D6BE4EFDEC2}"/>
                </a:ext>
              </a:extLst>
            </p:cNvPr>
            <p:cNvSpPr/>
            <p:nvPr/>
          </p:nvSpPr>
          <p:spPr>
            <a:xfrm>
              <a:off x="7157561" y="1183481"/>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8096" y="8096"/>
                    <a:pt x="8096" y="8096"/>
                    <a:pt x="8096" y="7144"/>
                  </a:cubicBezTo>
                  <a:close/>
                </a:path>
              </a:pathLst>
            </a:custGeom>
            <a:grpFill/>
            <a:ln w="9525" cap="flat">
              <a:noFill/>
              <a:prstDash val="solid"/>
              <a:miter/>
            </a:ln>
          </p:spPr>
          <p:txBody>
            <a:bodyPr rtlCol="0" anchor="ctr"/>
            <a:lstStyle/>
            <a:p>
              <a:endParaRPr lang="en-US"/>
            </a:p>
          </p:txBody>
        </p:sp>
        <p:sp>
          <p:nvSpPr>
            <p:cNvPr id="3793" name="Freeform: Shape 3792">
              <a:extLst>
                <a:ext uri="{FF2B5EF4-FFF2-40B4-BE49-F238E27FC236}">
                  <a16:creationId xmlns:a16="http://schemas.microsoft.com/office/drawing/2014/main" xmlns="" id="{9203B445-04F3-442F-ABB7-99F200483744}"/>
                </a:ext>
              </a:extLst>
            </p:cNvPr>
            <p:cNvSpPr/>
            <p:nvPr/>
          </p:nvSpPr>
          <p:spPr>
            <a:xfrm>
              <a:off x="7176556" y="1203483"/>
              <a:ext cx="38100" cy="28575"/>
            </a:xfrm>
            <a:custGeom>
              <a:avLst/>
              <a:gdLst>
                <a:gd name="connsiteX0" fmla="*/ 7199 w 38100"/>
                <a:gd name="connsiteY0" fmla="*/ 25241 h 28575"/>
                <a:gd name="connsiteX1" fmla="*/ 34822 w 38100"/>
                <a:gd name="connsiteY1" fmla="*/ 17621 h 28575"/>
                <a:gd name="connsiteX2" fmla="*/ 33869 w 38100"/>
                <a:gd name="connsiteY2" fmla="*/ 10001 h 28575"/>
                <a:gd name="connsiteX3" fmla="*/ 29107 w 38100"/>
                <a:gd name="connsiteY3" fmla="*/ 7144 h 28575"/>
                <a:gd name="connsiteX4" fmla="*/ 7199 w 38100"/>
                <a:gd name="connsiteY4" fmla="*/ 2524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7199" y="25241"/>
                  </a:moveTo>
                  <a:cubicBezTo>
                    <a:pt x="11962" y="25241"/>
                    <a:pt x="30059" y="11906"/>
                    <a:pt x="34822" y="17621"/>
                  </a:cubicBezTo>
                  <a:cubicBezTo>
                    <a:pt x="32917" y="14764"/>
                    <a:pt x="32917" y="12859"/>
                    <a:pt x="33869" y="10001"/>
                  </a:cubicBezTo>
                  <a:cubicBezTo>
                    <a:pt x="27202" y="14764"/>
                    <a:pt x="25297" y="13811"/>
                    <a:pt x="29107" y="7144"/>
                  </a:cubicBezTo>
                  <a:cubicBezTo>
                    <a:pt x="17677" y="15716"/>
                    <a:pt x="6247" y="26194"/>
                    <a:pt x="7199" y="25241"/>
                  </a:cubicBezTo>
                  <a:close/>
                </a:path>
              </a:pathLst>
            </a:custGeom>
            <a:grpFill/>
            <a:ln w="9525" cap="flat">
              <a:noFill/>
              <a:prstDash val="solid"/>
              <a:miter/>
            </a:ln>
          </p:spPr>
          <p:txBody>
            <a:bodyPr rtlCol="0" anchor="ctr"/>
            <a:lstStyle/>
            <a:p>
              <a:endParaRPr lang="en-US"/>
            </a:p>
          </p:txBody>
        </p:sp>
        <p:sp>
          <p:nvSpPr>
            <p:cNvPr id="3794" name="Freeform: Shape 3793">
              <a:extLst>
                <a:ext uri="{FF2B5EF4-FFF2-40B4-BE49-F238E27FC236}">
                  <a16:creationId xmlns:a16="http://schemas.microsoft.com/office/drawing/2014/main" xmlns="" id="{13ADA64A-9367-49F3-B845-FEA5151DEEA7}"/>
                </a:ext>
              </a:extLst>
            </p:cNvPr>
            <p:cNvSpPr/>
            <p:nvPr/>
          </p:nvSpPr>
          <p:spPr>
            <a:xfrm>
              <a:off x="7221379" y="119205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795" name="Freeform: Shape 3794">
              <a:extLst>
                <a:ext uri="{FF2B5EF4-FFF2-40B4-BE49-F238E27FC236}">
                  <a16:creationId xmlns:a16="http://schemas.microsoft.com/office/drawing/2014/main" xmlns="" id="{26ED0D64-49FA-485C-A54F-F45348679E8F}"/>
                </a:ext>
              </a:extLst>
            </p:cNvPr>
            <p:cNvSpPr/>
            <p:nvPr/>
          </p:nvSpPr>
          <p:spPr>
            <a:xfrm>
              <a:off x="7222331" y="1210125"/>
              <a:ext cx="47625" cy="38100"/>
            </a:xfrm>
            <a:custGeom>
              <a:avLst/>
              <a:gdLst>
                <a:gd name="connsiteX0" fmla="*/ 42386 w 47625"/>
                <a:gd name="connsiteY0" fmla="*/ 29077 h 38100"/>
                <a:gd name="connsiteX1" fmla="*/ 7144 w 47625"/>
                <a:gd name="connsiteY1" fmla="*/ 35745 h 38100"/>
                <a:gd name="connsiteX2" fmla="*/ 11906 w 47625"/>
                <a:gd name="connsiteY2" fmla="*/ 21457 h 38100"/>
                <a:gd name="connsiteX3" fmla="*/ 19526 w 47625"/>
                <a:gd name="connsiteY3" fmla="*/ 33840 h 38100"/>
                <a:gd name="connsiteX4" fmla="*/ 30956 w 47625"/>
                <a:gd name="connsiteY4" fmla="*/ 7170 h 38100"/>
                <a:gd name="connsiteX5" fmla="*/ 42386 w 47625"/>
                <a:gd name="connsiteY5" fmla="*/ 29077 h 38100"/>
                <a:gd name="connsiteX6" fmla="*/ 39529 w 47625"/>
                <a:gd name="connsiteY6" fmla="*/ 31935 h 38100"/>
                <a:gd name="connsiteX7" fmla="*/ 37624 w 47625"/>
                <a:gd name="connsiteY7" fmla="*/ 30982 h 38100"/>
                <a:gd name="connsiteX8" fmla="*/ 39529 w 47625"/>
                <a:gd name="connsiteY8" fmla="*/ 31935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38100">
                  <a:moveTo>
                    <a:pt x="42386" y="29077"/>
                  </a:moveTo>
                  <a:cubicBezTo>
                    <a:pt x="32861" y="30030"/>
                    <a:pt x="24289" y="42412"/>
                    <a:pt x="7144" y="35745"/>
                  </a:cubicBezTo>
                  <a:cubicBezTo>
                    <a:pt x="7144" y="33840"/>
                    <a:pt x="13811" y="21457"/>
                    <a:pt x="11906" y="21457"/>
                  </a:cubicBezTo>
                  <a:cubicBezTo>
                    <a:pt x="12859" y="25267"/>
                    <a:pt x="10954" y="34792"/>
                    <a:pt x="19526" y="33840"/>
                  </a:cubicBezTo>
                  <a:cubicBezTo>
                    <a:pt x="20479" y="31935"/>
                    <a:pt x="31909" y="6217"/>
                    <a:pt x="30956" y="7170"/>
                  </a:cubicBezTo>
                  <a:cubicBezTo>
                    <a:pt x="25241" y="36697"/>
                    <a:pt x="42386" y="28125"/>
                    <a:pt x="42386" y="29077"/>
                  </a:cubicBezTo>
                  <a:close/>
                  <a:moveTo>
                    <a:pt x="39529" y="31935"/>
                  </a:moveTo>
                  <a:lnTo>
                    <a:pt x="37624" y="30982"/>
                  </a:lnTo>
                  <a:cubicBezTo>
                    <a:pt x="37624" y="31935"/>
                    <a:pt x="38576" y="31935"/>
                    <a:pt x="39529" y="31935"/>
                  </a:cubicBezTo>
                  <a:close/>
                </a:path>
              </a:pathLst>
            </a:custGeom>
            <a:grpFill/>
            <a:ln w="9525" cap="flat">
              <a:noFill/>
              <a:prstDash val="solid"/>
              <a:miter/>
            </a:ln>
          </p:spPr>
          <p:txBody>
            <a:bodyPr rtlCol="0" anchor="ctr"/>
            <a:lstStyle/>
            <a:p>
              <a:endParaRPr lang="en-US"/>
            </a:p>
          </p:txBody>
        </p:sp>
        <p:sp>
          <p:nvSpPr>
            <p:cNvPr id="3796" name="Freeform: Shape 3795">
              <a:extLst>
                <a:ext uri="{FF2B5EF4-FFF2-40B4-BE49-F238E27FC236}">
                  <a16:creationId xmlns:a16="http://schemas.microsoft.com/office/drawing/2014/main" xmlns="" id="{28EF6294-B2AB-4606-A811-D89DA0680D18}"/>
                </a:ext>
              </a:extLst>
            </p:cNvPr>
            <p:cNvSpPr/>
            <p:nvPr/>
          </p:nvSpPr>
          <p:spPr>
            <a:xfrm>
              <a:off x="7547134" y="106918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3797" name="Freeform: Shape 3796">
              <a:extLst>
                <a:ext uri="{FF2B5EF4-FFF2-40B4-BE49-F238E27FC236}">
                  <a16:creationId xmlns:a16="http://schemas.microsoft.com/office/drawing/2014/main" xmlns="" id="{63AFA728-08CA-462F-BBE9-678FBCAF5CE0}"/>
                </a:ext>
              </a:extLst>
            </p:cNvPr>
            <p:cNvSpPr/>
            <p:nvPr/>
          </p:nvSpPr>
          <p:spPr>
            <a:xfrm>
              <a:off x="7319486" y="112156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3798" name="Freeform: Shape 3797">
              <a:extLst>
                <a:ext uri="{FF2B5EF4-FFF2-40B4-BE49-F238E27FC236}">
                  <a16:creationId xmlns:a16="http://schemas.microsoft.com/office/drawing/2014/main" xmlns="" id="{1C04C15A-0FB5-4535-8159-75ECD7CC927F}"/>
                </a:ext>
              </a:extLst>
            </p:cNvPr>
            <p:cNvSpPr/>
            <p:nvPr/>
          </p:nvSpPr>
          <p:spPr>
            <a:xfrm>
              <a:off x="7369016" y="1076801"/>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7144" y="7144"/>
                    <a:pt x="7144" y="8096"/>
                    <a:pt x="7144" y="9049"/>
                  </a:cubicBezTo>
                  <a:close/>
                </a:path>
              </a:pathLst>
            </a:custGeom>
            <a:grpFill/>
            <a:ln w="9525" cap="flat">
              <a:noFill/>
              <a:prstDash val="solid"/>
              <a:miter/>
            </a:ln>
          </p:spPr>
          <p:txBody>
            <a:bodyPr rtlCol="0" anchor="ctr"/>
            <a:lstStyle/>
            <a:p>
              <a:endParaRPr lang="en-US"/>
            </a:p>
          </p:txBody>
        </p:sp>
        <p:sp>
          <p:nvSpPr>
            <p:cNvPr id="3799" name="Freeform: Shape 3798">
              <a:extLst>
                <a:ext uri="{FF2B5EF4-FFF2-40B4-BE49-F238E27FC236}">
                  <a16:creationId xmlns:a16="http://schemas.microsoft.com/office/drawing/2014/main" xmlns="" id="{174766CE-C6C7-4E17-A5F1-19C69E22BCD4}"/>
                </a:ext>
              </a:extLst>
            </p:cNvPr>
            <p:cNvSpPr/>
            <p:nvPr/>
          </p:nvSpPr>
          <p:spPr>
            <a:xfrm>
              <a:off x="7534751" y="10748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3800" name="Freeform: Shape 3799">
              <a:extLst>
                <a:ext uri="{FF2B5EF4-FFF2-40B4-BE49-F238E27FC236}">
                  <a16:creationId xmlns:a16="http://schemas.microsoft.com/office/drawing/2014/main" xmlns="" id="{93E23E51-C996-405C-889D-A1119339DE6F}"/>
                </a:ext>
              </a:extLst>
            </p:cNvPr>
            <p:cNvSpPr/>
            <p:nvPr/>
          </p:nvSpPr>
          <p:spPr>
            <a:xfrm>
              <a:off x="7419499" y="1084421"/>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9049" y="9049"/>
                  </a:cubicBezTo>
                  <a:cubicBezTo>
                    <a:pt x="8096" y="8096"/>
                    <a:pt x="7144" y="7144"/>
                    <a:pt x="7144" y="7144"/>
                  </a:cubicBezTo>
                  <a:close/>
                </a:path>
              </a:pathLst>
            </a:custGeom>
            <a:grpFill/>
            <a:ln w="9525" cap="flat">
              <a:noFill/>
              <a:prstDash val="solid"/>
              <a:miter/>
            </a:ln>
          </p:spPr>
          <p:txBody>
            <a:bodyPr rtlCol="0" anchor="ctr"/>
            <a:lstStyle/>
            <a:p>
              <a:endParaRPr lang="en-US"/>
            </a:p>
          </p:txBody>
        </p:sp>
        <p:sp>
          <p:nvSpPr>
            <p:cNvPr id="3801" name="Freeform: Shape 3800">
              <a:extLst>
                <a:ext uri="{FF2B5EF4-FFF2-40B4-BE49-F238E27FC236}">
                  <a16:creationId xmlns:a16="http://schemas.microsoft.com/office/drawing/2014/main" xmlns="" id="{49836632-DDBB-447A-B6AC-100520203948}"/>
                </a:ext>
              </a:extLst>
            </p:cNvPr>
            <p:cNvSpPr/>
            <p:nvPr/>
          </p:nvSpPr>
          <p:spPr>
            <a:xfrm>
              <a:off x="7368064" y="107870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7144"/>
                    <a:pt x="7144" y="7144"/>
                  </a:cubicBezTo>
                  <a:close/>
                </a:path>
              </a:pathLst>
            </a:custGeom>
            <a:grpFill/>
            <a:ln w="9525" cap="flat">
              <a:noFill/>
              <a:prstDash val="solid"/>
              <a:miter/>
            </a:ln>
          </p:spPr>
          <p:txBody>
            <a:bodyPr rtlCol="0" anchor="ctr"/>
            <a:lstStyle/>
            <a:p>
              <a:endParaRPr lang="en-US"/>
            </a:p>
          </p:txBody>
        </p:sp>
        <p:sp>
          <p:nvSpPr>
            <p:cNvPr id="3802" name="Freeform: Shape 3801">
              <a:extLst>
                <a:ext uri="{FF2B5EF4-FFF2-40B4-BE49-F238E27FC236}">
                  <a16:creationId xmlns:a16="http://schemas.microsoft.com/office/drawing/2014/main" xmlns="" id="{28889DF2-4E54-40AE-8F99-E284D04E913A}"/>
                </a:ext>
              </a:extLst>
            </p:cNvPr>
            <p:cNvSpPr/>
            <p:nvPr/>
          </p:nvSpPr>
          <p:spPr>
            <a:xfrm>
              <a:off x="7304776" y="109966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7567" y="7144"/>
                    <a:pt x="7567" y="7144"/>
                  </a:cubicBezTo>
                  <a:close/>
                </a:path>
              </a:pathLst>
            </a:custGeom>
            <a:grpFill/>
            <a:ln w="9525" cap="flat">
              <a:noFill/>
              <a:prstDash val="solid"/>
              <a:miter/>
            </a:ln>
          </p:spPr>
          <p:txBody>
            <a:bodyPr rtlCol="0" anchor="ctr"/>
            <a:lstStyle/>
            <a:p>
              <a:endParaRPr lang="en-US"/>
            </a:p>
          </p:txBody>
        </p:sp>
        <p:sp>
          <p:nvSpPr>
            <p:cNvPr id="3803" name="Freeform: Shape 3802">
              <a:extLst>
                <a:ext uri="{FF2B5EF4-FFF2-40B4-BE49-F238E27FC236}">
                  <a16:creationId xmlns:a16="http://schemas.microsoft.com/office/drawing/2014/main" xmlns="" id="{D68EF4FB-70AC-4D7A-97EE-6B0389D6DB48}"/>
                </a:ext>
              </a:extLst>
            </p:cNvPr>
            <p:cNvSpPr/>
            <p:nvPr/>
          </p:nvSpPr>
          <p:spPr>
            <a:xfrm>
              <a:off x="7310199" y="112347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lnTo>
                    <a:pt x="7858" y="7144"/>
                  </a:lnTo>
                  <a:close/>
                </a:path>
              </a:pathLst>
            </a:custGeom>
            <a:grpFill/>
            <a:ln w="9525" cap="flat">
              <a:noFill/>
              <a:prstDash val="solid"/>
              <a:miter/>
            </a:ln>
          </p:spPr>
          <p:txBody>
            <a:bodyPr rtlCol="0" anchor="ctr"/>
            <a:lstStyle/>
            <a:p>
              <a:endParaRPr lang="en-US"/>
            </a:p>
          </p:txBody>
        </p:sp>
        <p:sp>
          <p:nvSpPr>
            <p:cNvPr id="3804" name="Freeform: Shape 3803">
              <a:extLst>
                <a:ext uri="{FF2B5EF4-FFF2-40B4-BE49-F238E27FC236}">
                  <a16:creationId xmlns:a16="http://schemas.microsoft.com/office/drawing/2014/main" xmlns="" id="{A045AC2D-8FBB-421E-92C0-BC107AE4B1E0}"/>
                </a:ext>
              </a:extLst>
            </p:cNvPr>
            <p:cNvSpPr/>
            <p:nvPr/>
          </p:nvSpPr>
          <p:spPr>
            <a:xfrm>
              <a:off x="7271861" y="1111091"/>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8096" y="8096"/>
                    <a:pt x="8096" y="8096"/>
                    <a:pt x="8096" y="7144"/>
                  </a:cubicBezTo>
                  <a:close/>
                </a:path>
              </a:pathLst>
            </a:custGeom>
            <a:grpFill/>
            <a:ln w="9525" cap="flat">
              <a:noFill/>
              <a:prstDash val="solid"/>
              <a:miter/>
            </a:ln>
          </p:spPr>
          <p:txBody>
            <a:bodyPr rtlCol="0" anchor="ctr"/>
            <a:lstStyle/>
            <a:p>
              <a:endParaRPr lang="en-US"/>
            </a:p>
          </p:txBody>
        </p:sp>
        <p:sp>
          <p:nvSpPr>
            <p:cNvPr id="3805" name="Freeform: Shape 3804">
              <a:extLst>
                <a:ext uri="{FF2B5EF4-FFF2-40B4-BE49-F238E27FC236}">
                  <a16:creationId xmlns:a16="http://schemas.microsoft.com/office/drawing/2014/main" xmlns="" id="{68E797D7-8415-4641-9D32-365D985857B3}"/>
                </a:ext>
              </a:extLst>
            </p:cNvPr>
            <p:cNvSpPr/>
            <p:nvPr/>
          </p:nvSpPr>
          <p:spPr>
            <a:xfrm>
              <a:off x="7306151" y="1117758"/>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3806" name="Freeform: Shape 3805">
              <a:extLst>
                <a:ext uri="{FF2B5EF4-FFF2-40B4-BE49-F238E27FC236}">
                  <a16:creationId xmlns:a16="http://schemas.microsoft.com/office/drawing/2014/main" xmlns="" id="{597D5F86-D702-4993-85B6-F02909F3243D}"/>
                </a:ext>
              </a:extLst>
            </p:cNvPr>
            <p:cNvSpPr/>
            <p:nvPr/>
          </p:nvSpPr>
          <p:spPr>
            <a:xfrm>
              <a:off x="7567136" y="10882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9049"/>
                    <a:pt x="7144" y="7144"/>
                  </a:cubicBezTo>
                  <a:close/>
                </a:path>
              </a:pathLst>
            </a:custGeom>
            <a:grpFill/>
            <a:ln w="9525" cap="flat">
              <a:noFill/>
              <a:prstDash val="solid"/>
              <a:miter/>
            </a:ln>
          </p:spPr>
          <p:txBody>
            <a:bodyPr rtlCol="0" anchor="ctr"/>
            <a:lstStyle/>
            <a:p>
              <a:endParaRPr lang="en-US"/>
            </a:p>
          </p:txBody>
        </p:sp>
        <p:sp>
          <p:nvSpPr>
            <p:cNvPr id="3807" name="Freeform: Shape 3806">
              <a:extLst>
                <a:ext uri="{FF2B5EF4-FFF2-40B4-BE49-F238E27FC236}">
                  <a16:creationId xmlns:a16="http://schemas.microsoft.com/office/drawing/2014/main" xmlns="" id="{32E30A69-77F4-4999-B297-1B5B8D6ACEDF}"/>
                </a:ext>
              </a:extLst>
            </p:cNvPr>
            <p:cNvSpPr/>
            <p:nvPr/>
          </p:nvSpPr>
          <p:spPr>
            <a:xfrm>
              <a:off x="7565231" y="1073943"/>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8096"/>
                    <a:pt x="7144" y="8096"/>
                  </a:cubicBezTo>
                  <a:close/>
                </a:path>
              </a:pathLst>
            </a:custGeom>
            <a:grpFill/>
            <a:ln w="9525" cap="flat">
              <a:noFill/>
              <a:prstDash val="solid"/>
              <a:miter/>
            </a:ln>
          </p:spPr>
          <p:txBody>
            <a:bodyPr rtlCol="0" anchor="ctr"/>
            <a:lstStyle/>
            <a:p>
              <a:endParaRPr lang="en-US"/>
            </a:p>
          </p:txBody>
        </p:sp>
        <p:sp>
          <p:nvSpPr>
            <p:cNvPr id="3808" name="Freeform: Shape 3807">
              <a:extLst>
                <a:ext uri="{FF2B5EF4-FFF2-40B4-BE49-F238E27FC236}">
                  <a16:creationId xmlns:a16="http://schemas.microsoft.com/office/drawing/2014/main" xmlns="" id="{A51F4DD7-CA53-46FB-8E68-5B661A2521AB}"/>
                </a:ext>
              </a:extLst>
            </p:cNvPr>
            <p:cNvSpPr/>
            <p:nvPr/>
          </p:nvSpPr>
          <p:spPr>
            <a:xfrm>
              <a:off x="7444264" y="1089617"/>
              <a:ext cx="9525" cy="9525"/>
            </a:xfrm>
            <a:custGeom>
              <a:avLst/>
              <a:gdLst>
                <a:gd name="connsiteX0" fmla="*/ 7144 w 9525"/>
                <a:gd name="connsiteY0" fmla="*/ 7663 h 9525"/>
                <a:gd name="connsiteX1" fmla="*/ 9049 w 9525"/>
                <a:gd name="connsiteY1" fmla="*/ 11473 h 9525"/>
                <a:gd name="connsiteX2" fmla="*/ 7144 w 9525"/>
                <a:gd name="connsiteY2" fmla="*/ 7663 h 9525"/>
              </a:gdLst>
              <a:ahLst/>
              <a:cxnLst>
                <a:cxn ang="0">
                  <a:pos x="connsiteX0" y="connsiteY0"/>
                </a:cxn>
                <a:cxn ang="0">
                  <a:pos x="connsiteX1" y="connsiteY1"/>
                </a:cxn>
                <a:cxn ang="0">
                  <a:pos x="connsiteX2" y="connsiteY2"/>
                </a:cxn>
              </a:cxnLst>
              <a:rect l="l" t="t" r="r" b="b"/>
              <a:pathLst>
                <a:path w="9525" h="9525">
                  <a:moveTo>
                    <a:pt x="7144" y="7663"/>
                  </a:moveTo>
                  <a:cubicBezTo>
                    <a:pt x="8096" y="8615"/>
                    <a:pt x="9049" y="9568"/>
                    <a:pt x="9049" y="11473"/>
                  </a:cubicBezTo>
                  <a:cubicBezTo>
                    <a:pt x="9049" y="9568"/>
                    <a:pt x="8096" y="5758"/>
                    <a:pt x="7144" y="7663"/>
                  </a:cubicBezTo>
                  <a:close/>
                </a:path>
              </a:pathLst>
            </a:custGeom>
            <a:grpFill/>
            <a:ln w="9525" cap="flat">
              <a:noFill/>
              <a:prstDash val="solid"/>
              <a:miter/>
            </a:ln>
          </p:spPr>
          <p:txBody>
            <a:bodyPr rtlCol="0" anchor="ctr"/>
            <a:lstStyle/>
            <a:p>
              <a:endParaRPr lang="en-US"/>
            </a:p>
          </p:txBody>
        </p:sp>
        <p:sp>
          <p:nvSpPr>
            <p:cNvPr id="3809" name="Freeform: Shape 3808">
              <a:extLst>
                <a:ext uri="{FF2B5EF4-FFF2-40B4-BE49-F238E27FC236}">
                  <a16:creationId xmlns:a16="http://schemas.microsoft.com/office/drawing/2014/main" xmlns="" id="{8111B8D2-9E2D-43A7-B4C2-241720C345CE}"/>
                </a:ext>
              </a:extLst>
            </p:cNvPr>
            <p:cNvSpPr/>
            <p:nvPr/>
          </p:nvSpPr>
          <p:spPr>
            <a:xfrm>
              <a:off x="7583329" y="1136808"/>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7144" y="9049"/>
                    <a:pt x="7144" y="8096"/>
                    <a:pt x="7144" y="7144"/>
                  </a:cubicBezTo>
                  <a:cubicBezTo>
                    <a:pt x="7144" y="9049"/>
                    <a:pt x="7144" y="10001"/>
                    <a:pt x="7144" y="10001"/>
                  </a:cubicBezTo>
                  <a:close/>
                </a:path>
              </a:pathLst>
            </a:custGeom>
            <a:grpFill/>
            <a:ln w="9525" cap="flat">
              <a:noFill/>
              <a:prstDash val="solid"/>
              <a:miter/>
            </a:ln>
          </p:spPr>
          <p:txBody>
            <a:bodyPr rtlCol="0" anchor="ctr"/>
            <a:lstStyle/>
            <a:p>
              <a:endParaRPr lang="en-US"/>
            </a:p>
          </p:txBody>
        </p:sp>
        <p:sp>
          <p:nvSpPr>
            <p:cNvPr id="3810" name="Freeform: Shape 3809">
              <a:extLst>
                <a:ext uri="{FF2B5EF4-FFF2-40B4-BE49-F238E27FC236}">
                  <a16:creationId xmlns:a16="http://schemas.microsoft.com/office/drawing/2014/main" xmlns="" id="{5E41E9C5-31E3-4CF4-9F6E-E47EBECD7B73}"/>
                </a:ext>
              </a:extLst>
            </p:cNvPr>
            <p:cNvSpPr/>
            <p:nvPr/>
          </p:nvSpPr>
          <p:spPr>
            <a:xfrm>
              <a:off x="7583329" y="1134903"/>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7144" y="7144"/>
                  </a:cubicBezTo>
                  <a:cubicBezTo>
                    <a:pt x="7144" y="8096"/>
                    <a:pt x="7144" y="8096"/>
                    <a:pt x="7144" y="9049"/>
                  </a:cubicBezTo>
                  <a:close/>
                </a:path>
              </a:pathLst>
            </a:custGeom>
            <a:grpFill/>
            <a:ln w="9525" cap="flat">
              <a:noFill/>
              <a:prstDash val="solid"/>
              <a:miter/>
            </a:ln>
          </p:spPr>
          <p:txBody>
            <a:bodyPr rtlCol="0" anchor="ctr"/>
            <a:lstStyle/>
            <a:p>
              <a:endParaRPr lang="en-US"/>
            </a:p>
          </p:txBody>
        </p:sp>
        <p:sp>
          <p:nvSpPr>
            <p:cNvPr id="3811" name="Freeform: Shape 3810">
              <a:extLst>
                <a:ext uri="{FF2B5EF4-FFF2-40B4-BE49-F238E27FC236}">
                  <a16:creationId xmlns:a16="http://schemas.microsoft.com/office/drawing/2014/main" xmlns="" id="{A3FA618A-807D-4130-9361-35A8ACE34744}"/>
                </a:ext>
              </a:extLst>
            </p:cNvPr>
            <p:cNvSpPr/>
            <p:nvPr/>
          </p:nvSpPr>
          <p:spPr>
            <a:xfrm>
              <a:off x="7494746" y="117014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7144"/>
                    <a:pt x="7144" y="7144"/>
                    <a:pt x="7144" y="7144"/>
                  </a:cubicBezTo>
                  <a:cubicBezTo>
                    <a:pt x="8096" y="8096"/>
                    <a:pt x="8096" y="8096"/>
                    <a:pt x="8096" y="8096"/>
                  </a:cubicBezTo>
                  <a:close/>
                </a:path>
              </a:pathLst>
            </a:custGeom>
            <a:grpFill/>
            <a:ln w="9525" cap="flat">
              <a:noFill/>
              <a:prstDash val="solid"/>
              <a:miter/>
            </a:ln>
          </p:spPr>
          <p:txBody>
            <a:bodyPr rtlCol="0" anchor="ctr"/>
            <a:lstStyle/>
            <a:p>
              <a:endParaRPr lang="en-US"/>
            </a:p>
          </p:txBody>
        </p:sp>
        <p:sp>
          <p:nvSpPr>
            <p:cNvPr id="3812" name="Freeform: Shape 3811">
              <a:extLst>
                <a:ext uri="{FF2B5EF4-FFF2-40B4-BE49-F238E27FC236}">
                  <a16:creationId xmlns:a16="http://schemas.microsoft.com/office/drawing/2014/main" xmlns="" id="{7141A0DA-6B5C-414B-B770-CD3BD42BA5A5}"/>
                </a:ext>
              </a:extLst>
            </p:cNvPr>
            <p:cNvSpPr/>
            <p:nvPr/>
          </p:nvSpPr>
          <p:spPr>
            <a:xfrm>
              <a:off x="7559457" y="1054733"/>
              <a:ext cx="19050" cy="28575"/>
            </a:xfrm>
            <a:custGeom>
              <a:avLst/>
              <a:gdLst>
                <a:gd name="connsiteX0" fmla="*/ 15775 w 19050"/>
                <a:gd name="connsiteY0" fmla="*/ 27307 h 28575"/>
                <a:gd name="connsiteX1" fmla="*/ 15775 w 19050"/>
                <a:gd name="connsiteY1" fmla="*/ 27307 h 28575"/>
              </a:gdLst>
              <a:ahLst/>
              <a:cxnLst>
                <a:cxn ang="0">
                  <a:pos x="connsiteX0" y="connsiteY0"/>
                </a:cxn>
                <a:cxn ang="0">
                  <a:pos x="connsiteX1" y="connsiteY1"/>
                </a:cxn>
              </a:cxnLst>
              <a:rect l="l" t="t" r="r" b="b"/>
              <a:pathLst>
                <a:path w="19050" h="28575">
                  <a:moveTo>
                    <a:pt x="15775" y="27307"/>
                  </a:moveTo>
                  <a:cubicBezTo>
                    <a:pt x="2440" y="-9841"/>
                    <a:pt x="6250" y="13019"/>
                    <a:pt x="15775" y="27307"/>
                  </a:cubicBezTo>
                  <a:close/>
                </a:path>
              </a:pathLst>
            </a:custGeom>
            <a:grpFill/>
            <a:ln w="9525" cap="flat">
              <a:noFill/>
              <a:prstDash val="solid"/>
              <a:miter/>
            </a:ln>
          </p:spPr>
          <p:txBody>
            <a:bodyPr rtlCol="0" anchor="ctr"/>
            <a:lstStyle/>
            <a:p>
              <a:endParaRPr lang="en-US"/>
            </a:p>
          </p:txBody>
        </p:sp>
        <p:sp>
          <p:nvSpPr>
            <p:cNvPr id="3813" name="Freeform: Shape 3812">
              <a:extLst>
                <a:ext uri="{FF2B5EF4-FFF2-40B4-BE49-F238E27FC236}">
                  <a16:creationId xmlns:a16="http://schemas.microsoft.com/office/drawing/2014/main" xmlns="" id="{9571FB3B-BDBF-4F08-9BD6-1287788B0BBE}"/>
                </a:ext>
              </a:extLst>
            </p:cNvPr>
            <p:cNvSpPr/>
            <p:nvPr/>
          </p:nvSpPr>
          <p:spPr>
            <a:xfrm>
              <a:off x="7585234" y="1119388"/>
              <a:ext cx="9525" cy="9525"/>
            </a:xfrm>
            <a:custGeom>
              <a:avLst/>
              <a:gdLst>
                <a:gd name="connsiteX0" fmla="*/ 7144 w 9525"/>
                <a:gd name="connsiteY0" fmla="*/ 7419 h 9525"/>
                <a:gd name="connsiteX1" fmla="*/ 7144 w 9525"/>
                <a:gd name="connsiteY1" fmla="*/ 7419 h 9525"/>
              </a:gdLst>
              <a:ahLst/>
              <a:cxnLst>
                <a:cxn ang="0">
                  <a:pos x="connsiteX0" y="connsiteY0"/>
                </a:cxn>
                <a:cxn ang="0">
                  <a:pos x="connsiteX1" y="connsiteY1"/>
                </a:cxn>
              </a:cxnLst>
              <a:rect l="l" t="t" r="r" b="b"/>
              <a:pathLst>
                <a:path w="9525" h="9525">
                  <a:moveTo>
                    <a:pt x="7144" y="7419"/>
                  </a:moveTo>
                  <a:cubicBezTo>
                    <a:pt x="7144" y="8371"/>
                    <a:pt x="8096" y="6466"/>
                    <a:pt x="7144" y="7419"/>
                  </a:cubicBezTo>
                  <a:close/>
                </a:path>
              </a:pathLst>
            </a:custGeom>
            <a:grpFill/>
            <a:ln w="9525" cap="flat">
              <a:noFill/>
              <a:prstDash val="solid"/>
              <a:miter/>
            </a:ln>
          </p:spPr>
          <p:txBody>
            <a:bodyPr rtlCol="0" anchor="ctr"/>
            <a:lstStyle/>
            <a:p>
              <a:endParaRPr lang="en-US"/>
            </a:p>
          </p:txBody>
        </p:sp>
        <p:sp>
          <p:nvSpPr>
            <p:cNvPr id="3814" name="Freeform: Shape 3813">
              <a:extLst>
                <a:ext uri="{FF2B5EF4-FFF2-40B4-BE49-F238E27FC236}">
                  <a16:creationId xmlns:a16="http://schemas.microsoft.com/office/drawing/2014/main" xmlns="" id="{1DA79973-D496-4B31-AD34-DAD977FA83B3}"/>
                </a:ext>
              </a:extLst>
            </p:cNvPr>
            <p:cNvSpPr/>
            <p:nvPr/>
          </p:nvSpPr>
          <p:spPr>
            <a:xfrm>
              <a:off x="7283291" y="122253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3815" name="Freeform: Shape 3814">
              <a:extLst>
                <a:ext uri="{FF2B5EF4-FFF2-40B4-BE49-F238E27FC236}">
                  <a16:creationId xmlns:a16="http://schemas.microsoft.com/office/drawing/2014/main" xmlns="" id="{E678EE30-09B0-4148-8F7B-3C8850441CE8}"/>
                </a:ext>
              </a:extLst>
            </p:cNvPr>
            <p:cNvSpPr/>
            <p:nvPr/>
          </p:nvSpPr>
          <p:spPr>
            <a:xfrm>
              <a:off x="7570946" y="10977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816" name="Freeform: Shape 3815">
              <a:extLst>
                <a:ext uri="{FF2B5EF4-FFF2-40B4-BE49-F238E27FC236}">
                  <a16:creationId xmlns:a16="http://schemas.microsoft.com/office/drawing/2014/main" xmlns="" id="{1CBE5114-A46A-49D0-9F8A-6E67BA9E4287}"/>
                </a:ext>
              </a:extLst>
            </p:cNvPr>
            <p:cNvSpPr/>
            <p:nvPr/>
          </p:nvSpPr>
          <p:spPr>
            <a:xfrm>
              <a:off x="7329011" y="12111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3817" name="Freeform: Shape 3816">
              <a:extLst>
                <a:ext uri="{FF2B5EF4-FFF2-40B4-BE49-F238E27FC236}">
                  <a16:creationId xmlns:a16="http://schemas.microsoft.com/office/drawing/2014/main" xmlns="" id="{313A07DD-EDE7-4502-A147-6E6DE4E7EFE1}"/>
                </a:ext>
              </a:extLst>
            </p:cNvPr>
            <p:cNvSpPr/>
            <p:nvPr/>
          </p:nvSpPr>
          <p:spPr>
            <a:xfrm>
              <a:off x="7285434" y="110251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3818" name="Freeform: Shape 3817">
              <a:extLst>
                <a:ext uri="{FF2B5EF4-FFF2-40B4-BE49-F238E27FC236}">
                  <a16:creationId xmlns:a16="http://schemas.microsoft.com/office/drawing/2014/main" xmlns="" id="{37CEA76A-CC0D-457B-919F-50DD5191E327}"/>
                </a:ext>
              </a:extLst>
            </p:cNvPr>
            <p:cNvSpPr/>
            <p:nvPr/>
          </p:nvSpPr>
          <p:spPr>
            <a:xfrm>
              <a:off x="7329011" y="12101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3819" name="Freeform: Shape 3818">
              <a:extLst>
                <a:ext uri="{FF2B5EF4-FFF2-40B4-BE49-F238E27FC236}">
                  <a16:creationId xmlns:a16="http://schemas.microsoft.com/office/drawing/2014/main" xmlns="" id="{25961423-6BBC-4FA3-A535-4807A0C80079}"/>
                </a:ext>
              </a:extLst>
            </p:cNvPr>
            <p:cNvSpPr/>
            <p:nvPr/>
          </p:nvSpPr>
          <p:spPr>
            <a:xfrm>
              <a:off x="7388066" y="1177766"/>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9049"/>
                    <a:pt x="8096" y="8096"/>
                    <a:pt x="7144" y="7144"/>
                  </a:cubicBezTo>
                  <a:cubicBezTo>
                    <a:pt x="7144" y="7144"/>
                    <a:pt x="7144" y="8096"/>
                    <a:pt x="8096" y="9049"/>
                  </a:cubicBezTo>
                  <a:close/>
                </a:path>
              </a:pathLst>
            </a:custGeom>
            <a:grpFill/>
            <a:ln w="9525" cap="flat">
              <a:noFill/>
              <a:prstDash val="solid"/>
              <a:miter/>
            </a:ln>
          </p:spPr>
          <p:txBody>
            <a:bodyPr rtlCol="0" anchor="ctr"/>
            <a:lstStyle/>
            <a:p>
              <a:endParaRPr lang="en-US"/>
            </a:p>
          </p:txBody>
        </p:sp>
        <p:sp>
          <p:nvSpPr>
            <p:cNvPr id="3820" name="Freeform: Shape 3819">
              <a:extLst>
                <a:ext uri="{FF2B5EF4-FFF2-40B4-BE49-F238E27FC236}">
                  <a16:creationId xmlns:a16="http://schemas.microsoft.com/office/drawing/2014/main" xmlns="" id="{6D8C40F9-63C9-474F-A237-D1D1E5CD27D0}"/>
                </a:ext>
              </a:extLst>
            </p:cNvPr>
            <p:cNvSpPr/>
            <p:nvPr/>
          </p:nvSpPr>
          <p:spPr>
            <a:xfrm>
              <a:off x="7374731" y="11739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3821" name="Freeform: Shape 3820">
              <a:extLst>
                <a:ext uri="{FF2B5EF4-FFF2-40B4-BE49-F238E27FC236}">
                  <a16:creationId xmlns:a16="http://schemas.microsoft.com/office/drawing/2014/main" xmlns="" id="{667126B7-3D08-47DA-A364-19452DBCE6A6}"/>
                </a:ext>
              </a:extLst>
            </p:cNvPr>
            <p:cNvSpPr/>
            <p:nvPr/>
          </p:nvSpPr>
          <p:spPr>
            <a:xfrm>
              <a:off x="7431881" y="106822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8096"/>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3822" name="Freeform: Shape 3821">
              <a:extLst>
                <a:ext uri="{FF2B5EF4-FFF2-40B4-BE49-F238E27FC236}">
                  <a16:creationId xmlns:a16="http://schemas.microsoft.com/office/drawing/2014/main" xmlns="" id="{35DF1532-D0E7-4E58-97D2-DF280A463114}"/>
                </a:ext>
              </a:extLst>
            </p:cNvPr>
            <p:cNvSpPr/>
            <p:nvPr/>
          </p:nvSpPr>
          <p:spPr>
            <a:xfrm>
              <a:off x="7329011" y="121110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9049"/>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3823" name="Freeform: Shape 3822">
              <a:extLst>
                <a:ext uri="{FF2B5EF4-FFF2-40B4-BE49-F238E27FC236}">
                  <a16:creationId xmlns:a16="http://schemas.microsoft.com/office/drawing/2014/main" xmlns="" id="{10D15D75-F26F-46F2-87A7-A9CE9035C25C}"/>
                </a:ext>
              </a:extLst>
            </p:cNvPr>
            <p:cNvSpPr/>
            <p:nvPr/>
          </p:nvSpPr>
          <p:spPr>
            <a:xfrm>
              <a:off x="7399496" y="11472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3824" name="Freeform: Shape 3823">
              <a:extLst>
                <a:ext uri="{FF2B5EF4-FFF2-40B4-BE49-F238E27FC236}">
                  <a16:creationId xmlns:a16="http://schemas.microsoft.com/office/drawing/2014/main" xmlns="" id="{3D138F7F-B2E9-4950-8658-5D94E8972F73}"/>
                </a:ext>
              </a:extLst>
            </p:cNvPr>
            <p:cNvSpPr/>
            <p:nvPr/>
          </p:nvSpPr>
          <p:spPr>
            <a:xfrm>
              <a:off x="7402557" y="1137646"/>
              <a:ext cx="9525" cy="19050"/>
            </a:xfrm>
            <a:custGeom>
              <a:avLst/>
              <a:gdLst>
                <a:gd name="connsiteX0" fmla="*/ 10751 w 9525"/>
                <a:gd name="connsiteY0" fmla="*/ 19641 h 19050"/>
                <a:gd name="connsiteX1" fmla="*/ 10751 w 9525"/>
                <a:gd name="connsiteY1" fmla="*/ 19641 h 19050"/>
              </a:gdLst>
              <a:ahLst/>
              <a:cxnLst>
                <a:cxn ang="0">
                  <a:pos x="connsiteX0" y="connsiteY0"/>
                </a:cxn>
                <a:cxn ang="0">
                  <a:pos x="connsiteX1" y="connsiteY1"/>
                </a:cxn>
              </a:cxnLst>
              <a:rect l="l" t="t" r="r" b="b"/>
              <a:pathLst>
                <a:path w="9525" h="19050">
                  <a:moveTo>
                    <a:pt x="10751" y="19641"/>
                  </a:moveTo>
                  <a:cubicBezTo>
                    <a:pt x="11703" y="-12744"/>
                    <a:pt x="2178" y="29166"/>
                    <a:pt x="10751" y="19641"/>
                  </a:cubicBezTo>
                  <a:close/>
                </a:path>
              </a:pathLst>
            </a:custGeom>
            <a:grpFill/>
            <a:ln w="9525" cap="flat">
              <a:noFill/>
              <a:prstDash val="solid"/>
              <a:miter/>
            </a:ln>
          </p:spPr>
          <p:txBody>
            <a:bodyPr rtlCol="0" anchor="ctr"/>
            <a:lstStyle/>
            <a:p>
              <a:endParaRPr lang="en-US"/>
            </a:p>
          </p:txBody>
        </p:sp>
        <p:sp>
          <p:nvSpPr>
            <p:cNvPr id="3825" name="Freeform: Shape 3824">
              <a:extLst>
                <a:ext uri="{FF2B5EF4-FFF2-40B4-BE49-F238E27FC236}">
                  <a16:creationId xmlns:a16="http://schemas.microsoft.com/office/drawing/2014/main" xmlns="" id="{06787A96-708C-4B55-8036-E912551E6B0A}"/>
                </a:ext>
              </a:extLst>
            </p:cNvPr>
            <p:cNvSpPr/>
            <p:nvPr/>
          </p:nvSpPr>
          <p:spPr>
            <a:xfrm>
              <a:off x="7406164" y="115204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9049"/>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3826" name="Freeform: Shape 3825">
              <a:extLst>
                <a:ext uri="{FF2B5EF4-FFF2-40B4-BE49-F238E27FC236}">
                  <a16:creationId xmlns:a16="http://schemas.microsoft.com/office/drawing/2014/main" xmlns="" id="{D958CA79-146B-42DF-B2CC-8EAB272E3F14}"/>
                </a:ext>
              </a:extLst>
            </p:cNvPr>
            <p:cNvSpPr/>
            <p:nvPr/>
          </p:nvSpPr>
          <p:spPr>
            <a:xfrm>
              <a:off x="7429976" y="115300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8096" y="7144"/>
                  </a:cubicBezTo>
                  <a:cubicBezTo>
                    <a:pt x="7144" y="8096"/>
                    <a:pt x="7144" y="8096"/>
                    <a:pt x="7144" y="8096"/>
                  </a:cubicBezTo>
                  <a:close/>
                </a:path>
              </a:pathLst>
            </a:custGeom>
            <a:grpFill/>
            <a:ln w="9525" cap="flat">
              <a:noFill/>
              <a:prstDash val="solid"/>
              <a:miter/>
            </a:ln>
          </p:spPr>
          <p:txBody>
            <a:bodyPr rtlCol="0" anchor="ctr"/>
            <a:lstStyle/>
            <a:p>
              <a:endParaRPr lang="en-US"/>
            </a:p>
          </p:txBody>
        </p:sp>
        <p:sp>
          <p:nvSpPr>
            <p:cNvPr id="3827" name="Freeform: Shape 3826">
              <a:extLst>
                <a:ext uri="{FF2B5EF4-FFF2-40B4-BE49-F238E27FC236}">
                  <a16:creationId xmlns:a16="http://schemas.microsoft.com/office/drawing/2014/main" xmlns="" id="{92316CAF-18DE-4BF3-A32B-9569F3A9C124}"/>
                </a:ext>
              </a:extLst>
            </p:cNvPr>
            <p:cNvSpPr/>
            <p:nvPr/>
          </p:nvSpPr>
          <p:spPr>
            <a:xfrm>
              <a:off x="7239476" y="11834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11906" y="8096"/>
                    <a:pt x="7144" y="7144"/>
                  </a:cubicBezTo>
                  <a:close/>
                </a:path>
              </a:pathLst>
            </a:custGeom>
            <a:grpFill/>
            <a:ln w="9525" cap="flat">
              <a:noFill/>
              <a:prstDash val="solid"/>
              <a:miter/>
            </a:ln>
          </p:spPr>
          <p:txBody>
            <a:bodyPr rtlCol="0" anchor="ctr"/>
            <a:lstStyle/>
            <a:p>
              <a:endParaRPr lang="en-US"/>
            </a:p>
          </p:txBody>
        </p:sp>
        <p:sp>
          <p:nvSpPr>
            <p:cNvPr id="3828" name="Freeform: Shape 3827">
              <a:extLst>
                <a:ext uri="{FF2B5EF4-FFF2-40B4-BE49-F238E27FC236}">
                  <a16:creationId xmlns:a16="http://schemas.microsoft.com/office/drawing/2014/main" xmlns="" id="{DA20748C-F412-465C-9140-98A2F3E10650}"/>
                </a:ext>
              </a:extLst>
            </p:cNvPr>
            <p:cNvSpPr/>
            <p:nvPr/>
          </p:nvSpPr>
          <p:spPr>
            <a:xfrm>
              <a:off x="7511045" y="112061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6" y="7144"/>
                    <a:pt x="7990" y="9049"/>
                    <a:pt x="7990" y="7144"/>
                  </a:cubicBezTo>
                  <a:close/>
                </a:path>
              </a:pathLst>
            </a:custGeom>
            <a:grpFill/>
            <a:ln w="9525" cap="flat">
              <a:noFill/>
              <a:prstDash val="solid"/>
              <a:miter/>
            </a:ln>
          </p:spPr>
          <p:txBody>
            <a:bodyPr rtlCol="0" anchor="ctr"/>
            <a:lstStyle/>
            <a:p>
              <a:endParaRPr lang="en-US"/>
            </a:p>
          </p:txBody>
        </p:sp>
        <p:sp>
          <p:nvSpPr>
            <p:cNvPr id="3829" name="Freeform: Shape 3828">
              <a:extLst>
                <a:ext uri="{FF2B5EF4-FFF2-40B4-BE49-F238E27FC236}">
                  <a16:creationId xmlns:a16="http://schemas.microsoft.com/office/drawing/2014/main" xmlns="" id="{0797B973-DF59-43E4-B3E3-C6C95A451259}"/>
                </a:ext>
              </a:extLst>
            </p:cNvPr>
            <p:cNvSpPr/>
            <p:nvPr/>
          </p:nvSpPr>
          <p:spPr>
            <a:xfrm>
              <a:off x="7406164" y="113680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9049"/>
                    <a:pt x="7144" y="9049"/>
                  </a:cubicBez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3830" name="Freeform: Shape 3829">
              <a:extLst>
                <a:ext uri="{FF2B5EF4-FFF2-40B4-BE49-F238E27FC236}">
                  <a16:creationId xmlns:a16="http://schemas.microsoft.com/office/drawing/2014/main" xmlns="" id="{6544E1D6-E55C-4D71-BFA0-A34691A9A57B}"/>
                </a:ext>
              </a:extLst>
            </p:cNvPr>
            <p:cNvSpPr/>
            <p:nvPr/>
          </p:nvSpPr>
          <p:spPr>
            <a:xfrm>
              <a:off x="7516654" y="113014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954" y="12859"/>
                    <a:pt x="10954" y="10001"/>
                    <a:pt x="7144" y="7144"/>
                  </a:cubicBezTo>
                  <a:close/>
                </a:path>
              </a:pathLst>
            </a:custGeom>
            <a:grpFill/>
            <a:ln w="9525" cap="flat">
              <a:noFill/>
              <a:prstDash val="solid"/>
              <a:miter/>
            </a:ln>
          </p:spPr>
          <p:txBody>
            <a:bodyPr rtlCol="0" anchor="ctr"/>
            <a:lstStyle/>
            <a:p>
              <a:endParaRPr lang="en-US"/>
            </a:p>
          </p:txBody>
        </p:sp>
        <p:sp>
          <p:nvSpPr>
            <p:cNvPr id="3831" name="Freeform: Shape 3830">
              <a:extLst>
                <a:ext uri="{FF2B5EF4-FFF2-40B4-BE49-F238E27FC236}">
                  <a16:creationId xmlns:a16="http://schemas.microsoft.com/office/drawing/2014/main" xmlns="" id="{E42C4DDF-EC9A-4150-9612-059A82A29CB7}"/>
                </a:ext>
              </a:extLst>
            </p:cNvPr>
            <p:cNvSpPr/>
            <p:nvPr/>
          </p:nvSpPr>
          <p:spPr>
            <a:xfrm>
              <a:off x="7520464" y="11301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3832" name="Freeform: Shape 3831">
              <a:extLst>
                <a:ext uri="{FF2B5EF4-FFF2-40B4-BE49-F238E27FC236}">
                  <a16:creationId xmlns:a16="http://schemas.microsoft.com/office/drawing/2014/main" xmlns="" id="{DB664891-70DE-4FE0-B1FF-C903E3D052D3}"/>
                </a:ext>
              </a:extLst>
            </p:cNvPr>
            <p:cNvSpPr/>
            <p:nvPr/>
          </p:nvSpPr>
          <p:spPr>
            <a:xfrm>
              <a:off x="7016591" y="1059788"/>
              <a:ext cx="581025" cy="180975"/>
            </a:xfrm>
            <a:custGeom>
              <a:avLst/>
              <a:gdLst>
                <a:gd name="connsiteX0" fmla="*/ 228124 w 581025"/>
                <a:gd name="connsiteY0" fmla="*/ 128932 h 180975"/>
                <a:gd name="connsiteX1" fmla="*/ 204311 w 581025"/>
                <a:gd name="connsiteY1" fmla="*/ 142267 h 180975"/>
                <a:gd name="connsiteX2" fmla="*/ 195739 w 581025"/>
                <a:gd name="connsiteY2" fmla="*/ 121312 h 180975"/>
                <a:gd name="connsiteX3" fmla="*/ 169069 w 581025"/>
                <a:gd name="connsiteY3" fmla="*/ 125122 h 180975"/>
                <a:gd name="connsiteX4" fmla="*/ 169069 w 581025"/>
                <a:gd name="connsiteY4" fmla="*/ 141314 h 180975"/>
                <a:gd name="connsiteX5" fmla="*/ 124301 w 581025"/>
                <a:gd name="connsiteY5" fmla="*/ 131789 h 180975"/>
                <a:gd name="connsiteX6" fmla="*/ 126206 w 581025"/>
                <a:gd name="connsiteY6" fmla="*/ 111787 h 180975"/>
                <a:gd name="connsiteX7" fmla="*/ 121444 w 581025"/>
                <a:gd name="connsiteY7" fmla="*/ 112739 h 180975"/>
                <a:gd name="connsiteX8" fmla="*/ 7144 w 581025"/>
                <a:gd name="connsiteY8" fmla="*/ 114644 h 180975"/>
                <a:gd name="connsiteX9" fmla="*/ 14764 w 581025"/>
                <a:gd name="connsiteY9" fmla="*/ 90832 h 180975"/>
                <a:gd name="connsiteX10" fmla="*/ 87154 w 581025"/>
                <a:gd name="connsiteY10" fmla="*/ 75592 h 180975"/>
                <a:gd name="connsiteX11" fmla="*/ 76676 w 581025"/>
                <a:gd name="connsiteY11" fmla="*/ 92737 h 180975"/>
                <a:gd name="connsiteX12" fmla="*/ 86201 w 581025"/>
                <a:gd name="connsiteY12" fmla="*/ 90832 h 180975"/>
                <a:gd name="connsiteX13" fmla="*/ 89059 w 581025"/>
                <a:gd name="connsiteY13" fmla="*/ 75592 h 180975"/>
                <a:gd name="connsiteX14" fmla="*/ 131921 w 581025"/>
                <a:gd name="connsiteY14" fmla="*/ 87022 h 180975"/>
                <a:gd name="connsiteX15" fmla="*/ 160496 w 581025"/>
                <a:gd name="connsiteY15" fmla="*/ 73687 h 180975"/>
                <a:gd name="connsiteX16" fmla="*/ 153829 w 581025"/>
                <a:gd name="connsiteY16" fmla="*/ 94642 h 180975"/>
                <a:gd name="connsiteX17" fmla="*/ 229076 w 581025"/>
                <a:gd name="connsiteY17" fmla="*/ 77497 h 180975"/>
                <a:gd name="connsiteX18" fmla="*/ 235744 w 581025"/>
                <a:gd name="connsiteY18" fmla="*/ 63209 h 180975"/>
                <a:gd name="connsiteX19" fmla="*/ 227171 w 581025"/>
                <a:gd name="connsiteY19" fmla="*/ 46064 h 180975"/>
                <a:gd name="connsiteX20" fmla="*/ 209074 w 581025"/>
                <a:gd name="connsiteY20" fmla="*/ 70829 h 180975"/>
                <a:gd name="connsiteX21" fmla="*/ 199549 w 581025"/>
                <a:gd name="connsiteY21" fmla="*/ 67019 h 180975"/>
                <a:gd name="connsiteX22" fmla="*/ 238601 w 581025"/>
                <a:gd name="connsiteY22" fmla="*/ 51779 h 180975"/>
                <a:gd name="connsiteX23" fmla="*/ 244316 w 581025"/>
                <a:gd name="connsiteY23" fmla="*/ 39397 h 180975"/>
                <a:gd name="connsiteX24" fmla="*/ 246221 w 581025"/>
                <a:gd name="connsiteY24" fmla="*/ 45112 h 180975"/>
                <a:gd name="connsiteX25" fmla="*/ 241459 w 581025"/>
                <a:gd name="connsiteY25" fmla="*/ 69877 h 180975"/>
                <a:gd name="connsiteX26" fmla="*/ 242411 w 581025"/>
                <a:gd name="connsiteY26" fmla="*/ 77497 h 180975"/>
                <a:gd name="connsiteX27" fmla="*/ 255746 w 581025"/>
                <a:gd name="connsiteY27" fmla="*/ 57494 h 180975"/>
                <a:gd name="connsiteX28" fmla="*/ 262414 w 581025"/>
                <a:gd name="connsiteY28" fmla="*/ 81307 h 180975"/>
                <a:gd name="connsiteX29" fmla="*/ 275749 w 581025"/>
                <a:gd name="connsiteY29" fmla="*/ 47017 h 180975"/>
                <a:gd name="connsiteX30" fmla="*/ 267176 w 581025"/>
                <a:gd name="connsiteY30" fmla="*/ 60352 h 180975"/>
                <a:gd name="connsiteX31" fmla="*/ 263366 w 581025"/>
                <a:gd name="connsiteY31" fmla="*/ 58447 h 180975"/>
                <a:gd name="connsiteX32" fmla="*/ 261461 w 581025"/>
                <a:gd name="connsiteY32" fmla="*/ 56542 h 180975"/>
                <a:gd name="connsiteX33" fmla="*/ 262414 w 581025"/>
                <a:gd name="connsiteY33" fmla="*/ 40349 h 180975"/>
                <a:gd name="connsiteX34" fmla="*/ 285274 w 581025"/>
                <a:gd name="connsiteY34" fmla="*/ 53684 h 180975"/>
                <a:gd name="connsiteX35" fmla="*/ 314801 w 581025"/>
                <a:gd name="connsiteY35" fmla="*/ 52732 h 180975"/>
                <a:gd name="connsiteX36" fmla="*/ 306229 w 581025"/>
                <a:gd name="connsiteY36" fmla="*/ 51779 h 180975"/>
                <a:gd name="connsiteX37" fmla="*/ 299561 w 581025"/>
                <a:gd name="connsiteY37" fmla="*/ 57494 h 180975"/>
                <a:gd name="connsiteX38" fmla="*/ 300514 w 581025"/>
                <a:gd name="connsiteY38" fmla="*/ 40349 h 180975"/>
                <a:gd name="connsiteX39" fmla="*/ 290989 w 581025"/>
                <a:gd name="connsiteY39" fmla="*/ 42254 h 180975"/>
                <a:gd name="connsiteX40" fmla="*/ 298609 w 581025"/>
                <a:gd name="connsiteY40" fmla="*/ 82259 h 180975"/>
                <a:gd name="connsiteX41" fmla="*/ 354806 w 581025"/>
                <a:gd name="connsiteY41" fmla="*/ 68924 h 180975"/>
                <a:gd name="connsiteX42" fmla="*/ 354806 w 581025"/>
                <a:gd name="connsiteY42" fmla="*/ 39397 h 180975"/>
                <a:gd name="connsiteX43" fmla="*/ 350996 w 581025"/>
                <a:gd name="connsiteY43" fmla="*/ 59399 h 180975"/>
                <a:gd name="connsiteX44" fmla="*/ 313849 w 581025"/>
                <a:gd name="connsiteY44" fmla="*/ 64162 h 180975"/>
                <a:gd name="connsiteX45" fmla="*/ 314801 w 581025"/>
                <a:gd name="connsiteY45" fmla="*/ 45112 h 180975"/>
                <a:gd name="connsiteX46" fmla="*/ 363379 w 581025"/>
                <a:gd name="connsiteY46" fmla="*/ 24157 h 180975"/>
                <a:gd name="connsiteX47" fmla="*/ 366236 w 581025"/>
                <a:gd name="connsiteY47" fmla="*/ 25109 h 180975"/>
                <a:gd name="connsiteX48" fmla="*/ 360521 w 581025"/>
                <a:gd name="connsiteY48" fmla="*/ 40349 h 180975"/>
                <a:gd name="connsiteX49" fmla="*/ 369094 w 581025"/>
                <a:gd name="connsiteY49" fmla="*/ 44159 h 180975"/>
                <a:gd name="connsiteX50" fmla="*/ 365284 w 581025"/>
                <a:gd name="connsiteY50" fmla="*/ 47017 h 180975"/>
                <a:gd name="connsiteX51" fmla="*/ 360521 w 581025"/>
                <a:gd name="connsiteY51" fmla="*/ 51779 h 180975"/>
                <a:gd name="connsiteX52" fmla="*/ 378619 w 581025"/>
                <a:gd name="connsiteY52" fmla="*/ 21299 h 180975"/>
                <a:gd name="connsiteX53" fmla="*/ 386239 w 581025"/>
                <a:gd name="connsiteY53" fmla="*/ 24157 h 180975"/>
                <a:gd name="connsiteX54" fmla="*/ 373856 w 581025"/>
                <a:gd name="connsiteY54" fmla="*/ 25109 h 180975"/>
                <a:gd name="connsiteX55" fmla="*/ 379571 w 581025"/>
                <a:gd name="connsiteY55" fmla="*/ 55589 h 180975"/>
                <a:gd name="connsiteX56" fmla="*/ 386239 w 581025"/>
                <a:gd name="connsiteY56" fmla="*/ 39397 h 180975"/>
                <a:gd name="connsiteX57" fmla="*/ 391954 w 581025"/>
                <a:gd name="connsiteY57" fmla="*/ 35587 h 180975"/>
                <a:gd name="connsiteX58" fmla="*/ 388144 w 581025"/>
                <a:gd name="connsiteY58" fmla="*/ 17489 h 180975"/>
                <a:gd name="connsiteX59" fmla="*/ 409099 w 581025"/>
                <a:gd name="connsiteY59" fmla="*/ 31777 h 180975"/>
                <a:gd name="connsiteX60" fmla="*/ 405289 w 581025"/>
                <a:gd name="connsiteY60" fmla="*/ 25109 h 180975"/>
                <a:gd name="connsiteX61" fmla="*/ 398621 w 581025"/>
                <a:gd name="connsiteY61" fmla="*/ 22252 h 180975"/>
                <a:gd name="connsiteX62" fmla="*/ 391954 w 581025"/>
                <a:gd name="connsiteY62" fmla="*/ 36539 h 180975"/>
                <a:gd name="connsiteX63" fmla="*/ 401479 w 581025"/>
                <a:gd name="connsiteY63" fmla="*/ 38444 h 180975"/>
                <a:gd name="connsiteX64" fmla="*/ 410051 w 581025"/>
                <a:gd name="connsiteY64" fmla="*/ 39397 h 180975"/>
                <a:gd name="connsiteX65" fmla="*/ 415766 w 581025"/>
                <a:gd name="connsiteY65" fmla="*/ 39397 h 180975"/>
                <a:gd name="connsiteX66" fmla="*/ 411004 w 581025"/>
                <a:gd name="connsiteY66" fmla="*/ 20347 h 180975"/>
                <a:gd name="connsiteX67" fmla="*/ 418624 w 581025"/>
                <a:gd name="connsiteY67" fmla="*/ 23204 h 180975"/>
                <a:gd name="connsiteX68" fmla="*/ 415766 w 581025"/>
                <a:gd name="connsiteY68" fmla="*/ 14632 h 180975"/>
                <a:gd name="connsiteX69" fmla="*/ 420529 w 581025"/>
                <a:gd name="connsiteY69" fmla="*/ 39397 h 180975"/>
                <a:gd name="connsiteX70" fmla="*/ 429101 w 581025"/>
                <a:gd name="connsiteY70" fmla="*/ 41302 h 180975"/>
                <a:gd name="connsiteX71" fmla="*/ 438626 w 581025"/>
                <a:gd name="connsiteY71" fmla="*/ 10822 h 180975"/>
                <a:gd name="connsiteX72" fmla="*/ 514826 w 581025"/>
                <a:gd name="connsiteY72" fmla="*/ 19394 h 180975"/>
                <a:gd name="connsiteX73" fmla="*/ 507206 w 581025"/>
                <a:gd name="connsiteY73" fmla="*/ 37492 h 180975"/>
                <a:gd name="connsiteX74" fmla="*/ 513874 w 581025"/>
                <a:gd name="connsiteY74" fmla="*/ 39397 h 180975"/>
                <a:gd name="connsiteX75" fmla="*/ 513874 w 581025"/>
                <a:gd name="connsiteY75" fmla="*/ 34634 h 180975"/>
                <a:gd name="connsiteX76" fmla="*/ 510064 w 581025"/>
                <a:gd name="connsiteY76" fmla="*/ 7964 h 180975"/>
                <a:gd name="connsiteX77" fmla="*/ 525304 w 581025"/>
                <a:gd name="connsiteY77" fmla="*/ 36539 h 180975"/>
                <a:gd name="connsiteX78" fmla="*/ 525304 w 581025"/>
                <a:gd name="connsiteY78" fmla="*/ 29872 h 180975"/>
                <a:gd name="connsiteX79" fmla="*/ 531971 w 581025"/>
                <a:gd name="connsiteY79" fmla="*/ 25109 h 180975"/>
                <a:gd name="connsiteX80" fmla="*/ 520541 w 581025"/>
                <a:gd name="connsiteY80" fmla="*/ 11774 h 180975"/>
                <a:gd name="connsiteX81" fmla="*/ 521494 w 581025"/>
                <a:gd name="connsiteY81" fmla="*/ 20347 h 180975"/>
                <a:gd name="connsiteX82" fmla="*/ 541496 w 581025"/>
                <a:gd name="connsiteY82" fmla="*/ 11774 h 180975"/>
                <a:gd name="connsiteX83" fmla="*/ 543401 w 581025"/>
                <a:gd name="connsiteY83" fmla="*/ 70829 h 180975"/>
                <a:gd name="connsiteX84" fmla="*/ 544354 w 581025"/>
                <a:gd name="connsiteY84" fmla="*/ 80354 h 180975"/>
                <a:gd name="connsiteX85" fmla="*/ 569119 w 581025"/>
                <a:gd name="connsiteY85" fmla="*/ 55589 h 180975"/>
                <a:gd name="connsiteX86" fmla="*/ 575786 w 581025"/>
                <a:gd name="connsiteY86" fmla="*/ 53684 h 180975"/>
                <a:gd name="connsiteX87" fmla="*/ 554831 w 581025"/>
                <a:gd name="connsiteY87" fmla="*/ 108929 h 180975"/>
                <a:gd name="connsiteX88" fmla="*/ 542449 w 581025"/>
                <a:gd name="connsiteY88" fmla="*/ 97499 h 180975"/>
                <a:gd name="connsiteX89" fmla="*/ 522446 w 581025"/>
                <a:gd name="connsiteY89" fmla="*/ 124169 h 180975"/>
                <a:gd name="connsiteX90" fmla="*/ 511969 w 581025"/>
                <a:gd name="connsiteY90" fmla="*/ 104167 h 180975"/>
                <a:gd name="connsiteX91" fmla="*/ 489109 w 581025"/>
                <a:gd name="connsiteY91" fmla="*/ 131789 h 180975"/>
                <a:gd name="connsiteX92" fmla="*/ 491014 w 581025"/>
                <a:gd name="connsiteY92" fmla="*/ 118454 h 180975"/>
                <a:gd name="connsiteX93" fmla="*/ 377666 w 581025"/>
                <a:gd name="connsiteY93" fmla="*/ 118454 h 180975"/>
                <a:gd name="connsiteX94" fmla="*/ 374809 w 581025"/>
                <a:gd name="connsiteY94" fmla="*/ 124169 h 180975"/>
                <a:gd name="connsiteX95" fmla="*/ 372904 w 581025"/>
                <a:gd name="connsiteY95" fmla="*/ 148934 h 180975"/>
                <a:gd name="connsiteX96" fmla="*/ 376714 w 581025"/>
                <a:gd name="connsiteY96" fmla="*/ 144172 h 180975"/>
                <a:gd name="connsiteX97" fmla="*/ 369094 w 581025"/>
                <a:gd name="connsiteY97" fmla="*/ 106072 h 180975"/>
                <a:gd name="connsiteX98" fmla="*/ 361474 w 581025"/>
                <a:gd name="connsiteY98" fmla="*/ 114644 h 180975"/>
                <a:gd name="connsiteX99" fmla="*/ 362426 w 581025"/>
                <a:gd name="connsiteY99" fmla="*/ 147982 h 180975"/>
                <a:gd name="connsiteX100" fmla="*/ 283369 w 581025"/>
                <a:gd name="connsiteY100" fmla="*/ 169889 h 180975"/>
                <a:gd name="connsiteX101" fmla="*/ 269081 w 581025"/>
                <a:gd name="connsiteY101" fmla="*/ 150839 h 180975"/>
                <a:gd name="connsiteX102" fmla="*/ 261461 w 581025"/>
                <a:gd name="connsiteY102" fmla="*/ 175604 h 180975"/>
                <a:gd name="connsiteX103" fmla="*/ 258604 w 581025"/>
                <a:gd name="connsiteY103" fmla="*/ 176557 h 180975"/>
                <a:gd name="connsiteX104" fmla="*/ 264319 w 581025"/>
                <a:gd name="connsiteY104" fmla="*/ 146077 h 180975"/>
                <a:gd name="connsiteX105" fmla="*/ 247174 w 581025"/>
                <a:gd name="connsiteY105" fmla="*/ 181319 h 180975"/>
                <a:gd name="connsiteX106" fmla="*/ 235744 w 581025"/>
                <a:gd name="connsiteY106" fmla="*/ 118454 h 180975"/>
                <a:gd name="connsiteX107" fmla="*/ 235744 w 581025"/>
                <a:gd name="connsiteY107" fmla="*/ 127979 h 180975"/>
                <a:gd name="connsiteX108" fmla="*/ 228124 w 581025"/>
                <a:gd name="connsiteY108" fmla="*/ 128932 h 180975"/>
                <a:gd name="connsiteX109" fmla="*/ 30004 w 581025"/>
                <a:gd name="connsiteY109" fmla="*/ 107024 h 180975"/>
                <a:gd name="connsiteX110" fmla="*/ 30956 w 581025"/>
                <a:gd name="connsiteY110" fmla="*/ 105119 h 180975"/>
                <a:gd name="connsiteX111" fmla="*/ 30004 w 581025"/>
                <a:gd name="connsiteY111" fmla="*/ 107024 h 180975"/>
                <a:gd name="connsiteX112" fmla="*/ 286226 w 581025"/>
                <a:gd name="connsiteY112" fmla="*/ 104167 h 180975"/>
                <a:gd name="connsiteX113" fmla="*/ 286226 w 581025"/>
                <a:gd name="connsiteY113" fmla="*/ 104167 h 180975"/>
                <a:gd name="connsiteX114" fmla="*/ 290989 w 581025"/>
                <a:gd name="connsiteY114" fmla="*/ 124169 h 180975"/>
                <a:gd name="connsiteX115" fmla="*/ 290989 w 581025"/>
                <a:gd name="connsiteY115" fmla="*/ 124169 h 180975"/>
                <a:gd name="connsiteX116" fmla="*/ 292894 w 581025"/>
                <a:gd name="connsiteY116" fmla="*/ 117502 h 180975"/>
                <a:gd name="connsiteX117" fmla="*/ 292894 w 581025"/>
                <a:gd name="connsiteY117" fmla="*/ 117502 h 180975"/>
                <a:gd name="connsiteX118" fmla="*/ 292894 w 581025"/>
                <a:gd name="connsiteY118" fmla="*/ 117502 h 180975"/>
                <a:gd name="connsiteX119" fmla="*/ 247174 w 581025"/>
                <a:gd name="connsiteY119" fmla="*/ 118454 h 180975"/>
                <a:gd name="connsiteX120" fmla="*/ 247174 w 581025"/>
                <a:gd name="connsiteY120" fmla="*/ 118454 h 180975"/>
                <a:gd name="connsiteX121" fmla="*/ 252889 w 581025"/>
                <a:gd name="connsiteY121" fmla="*/ 124169 h 180975"/>
                <a:gd name="connsiteX122" fmla="*/ 252889 w 581025"/>
                <a:gd name="connsiteY122" fmla="*/ 124169 h 180975"/>
                <a:gd name="connsiteX123" fmla="*/ 269081 w 581025"/>
                <a:gd name="connsiteY123" fmla="*/ 138457 h 180975"/>
                <a:gd name="connsiteX124" fmla="*/ 269081 w 581025"/>
                <a:gd name="connsiteY124" fmla="*/ 138457 h 180975"/>
                <a:gd name="connsiteX125" fmla="*/ 530066 w 581025"/>
                <a:gd name="connsiteY125" fmla="*/ 67972 h 180975"/>
                <a:gd name="connsiteX126" fmla="*/ 530066 w 581025"/>
                <a:gd name="connsiteY126" fmla="*/ 67972 h 180975"/>
                <a:gd name="connsiteX127" fmla="*/ 491014 w 581025"/>
                <a:gd name="connsiteY127" fmla="*/ 71782 h 180975"/>
                <a:gd name="connsiteX128" fmla="*/ 490061 w 581025"/>
                <a:gd name="connsiteY128" fmla="*/ 103214 h 180975"/>
                <a:gd name="connsiteX129" fmla="*/ 487204 w 581025"/>
                <a:gd name="connsiteY129" fmla="*/ 105119 h 180975"/>
                <a:gd name="connsiteX130" fmla="*/ 491014 w 581025"/>
                <a:gd name="connsiteY130" fmla="*/ 83212 h 180975"/>
                <a:gd name="connsiteX131" fmla="*/ 511016 w 581025"/>
                <a:gd name="connsiteY131" fmla="*/ 94642 h 180975"/>
                <a:gd name="connsiteX132" fmla="*/ 518636 w 581025"/>
                <a:gd name="connsiteY132" fmla="*/ 96547 h 180975"/>
                <a:gd name="connsiteX133" fmla="*/ 491014 w 581025"/>
                <a:gd name="connsiteY133" fmla="*/ 71782 h 180975"/>
                <a:gd name="connsiteX134" fmla="*/ 361474 w 581025"/>
                <a:gd name="connsiteY134" fmla="*/ 83212 h 180975"/>
                <a:gd name="connsiteX135" fmla="*/ 382429 w 581025"/>
                <a:gd name="connsiteY135" fmla="*/ 110834 h 180975"/>
                <a:gd name="connsiteX136" fmla="*/ 396716 w 581025"/>
                <a:gd name="connsiteY136" fmla="*/ 137504 h 180975"/>
                <a:gd name="connsiteX137" fmla="*/ 401479 w 581025"/>
                <a:gd name="connsiteY137" fmla="*/ 132742 h 180975"/>
                <a:gd name="connsiteX138" fmla="*/ 416719 w 581025"/>
                <a:gd name="connsiteY138" fmla="*/ 91784 h 180975"/>
                <a:gd name="connsiteX139" fmla="*/ 420529 w 581025"/>
                <a:gd name="connsiteY139" fmla="*/ 103214 h 180975"/>
                <a:gd name="connsiteX140" fmla="*/ 414814 w 581025"/>
                <a:gd name="connsiteY140" fmla="*/ 83212 h 180975"/>
                <a:gd name="connsiteX141" fmla="*/ 472916 w 581025"/>
                <a:gd name="connsiteY141" fmla="*/ 91784 h 180975"/>
                <a:gd name="connsiteX142" fmla="*/ 405289 w 581025"/>
                <a:gd name="connsiteY142" fmla="*/ 88927 h 180975"/>
                <a:gd name="connsiteX143" fmla="*/ 398621 w 581025"/>
                <a:gd name="connsiteY143" fmla="*/ 69877 h 180975"/>
                <a:gd name="connsiteX144" fmla="*/ 361474 w 581025"/>
                <a:gd name="connsiteY144" fmla="*/ 83212 h 180975"/>
                <a:gd name="connsiteX145" fmla="*/ 351949 w 581025"/>
                <a:gd name="connsiteY145" fmla="*/ 91784 h 180975"/>
                <a:gd name="connsiteX146" fmla="*/ 344329 w 581025"/>
                <a:gd name="connsiteY146" fmla="*/ 114644 h 180975"/>
                <a:gd name="connsiteX147" fmla="*/ 296704 w 581025"/>
                <a:gd name="connsiteY147" fmla="*/ 118454 h 180975"/>
                <a:gd name="connsiteX148" fmla="*/ 328136 w 581025"/>
                <a:gd name="connsiteY148" fmla="*/ 125122 h 180975"/>
                <a:gd name="connsiteX149" fmla="*/ 351949 w 581025"/>
                <a:gd name="connsiteY149" fmla="*/ 91784 h 180975"/>
                <a:gd name="connsiteX150" fmla="*/ 255746 w 581025"/>
                <a:gd name="connsiteY150" fmla="*/ 66067 h 180975"/>
                <a:gd name="connsiteX151" fmla="*/ 255746 w 581025"/>
                <a:gd name="connsiteY151" fmla="*/ 66067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581025" h="180975">
                  <a:moveTo>
                    <a:pt x="228124" y="128932"/>
                  </a:moveTo>
                  <a:cubicBezTo>
                    <a:pt x="218599" y="131789"/>
                    <a:pt x="210979" y="134647"/>
                    <a:pt x="204311" y="142267"/>
                  </a:cubicBezTo>
                  <a:cubicBezTo>
                    <a:pt x="205264" y="144172"/>
                    <a:pt x="199549" y="120359"/>
                    <a:pt x="195739" y="121312"/>
                  </a:cubicBezTo>
                  <a:cubicBezTo>
                    <a:pt x="204311" y="148934"/>
                    <a:pt x="162401" y="126074"/>
                    <a:pt x="169069" y="125122"/>
                  </a:cubicBezTo>
                  <a:cubicBezTo>
                    <a:pt x="163354" y="146077"/>
                    <a:pt x="161449" y="124169"/>
                    <a:pt x="169069" y="141314"/>
                  </a:cubicBezTo>
                  <a:cubicBezTo>
                    <a:pt x="158591" y="125122"/>
                    <a:pt x="130969" y="121312"/>
                    <a:pt x="124301" y="131789"/>
                  </a:cubicBezTo>
                  <a:cubicBezTo>
                    <a:pt x="120491" y="125122"/>
                    <a:pt x="123349" y="117502"/>
                    <a:pt x="126206" y="111787"/>
                  </a:cubicBezTo>
                  <a:cubicBezTo>
                    <a:pt x="124301" y="113692"/>
                    <a:pt x="123349" y="114644"/>
                    <a:pt x="121444" y="112739"/>
                  </a:cubicBezTo>
                  <a:cubicBezTo>
                    <a:pt x="106204" y="109882"/>
                    <a:pt x="27146" y="128932"/>
                    <a:pt x="7144" y="114644"/>
                  </a:cubicBezTo>
                  <a:cubicBezTo>
                    <a:pt x="10001" y="107977"/>
                    <a:pt x="28099" y="85117"/>
                    <a:pt x="14764" y="90832"/>
                  </a:cubicBezTo>
                  <a:cubicBezTo>
                    <a:pt x="28099" y="68924"/>
                    <a:pt x="62389" y="89879"/>
                    <a:pt x="87154" y="75592"/>
                  </a:cubicBezTo>
                  <a:cubicBezTo>
                    <a:pt x="87154" y="78449"/>
                    <a:pt x="77629" y="89879"/>
                    <a:pt x="76676" y="92737"/>
                  </a:cubicBezTo>
                  <a:cubicBezTo>
                    <a:pt x="82391" y="85117"/>
                    <a:pt x="85249" y="84164"/>
                    <a:pt x="86201" y="90832"/>
                  </a:cubicBezTo>
                  <a:cubicBezTo>
                    <a:pt x="95726" y="84164"/>
                    <a:pt x="88106" y="80354"/>
                    <a:pt x="89059" y="75592"/>
                  </a:cubicBezTo>
                  <a:cubicBezTo>
                    <a:pt x="99536" y="77497"/>
                    <a:pt x="146209" y="77497"/>
                    <a:pt x="131921" y="87022"/>
                  </a:cubicBezTo>
                  <a:cubicBezTo>
                    <a:pt x="131921" y="87022"/>
                    <a:pt x="160496" y="73687"/>
                    <a:pt x="160496" y="73687"/>
                  </a:cubicBezTo>
                  <a:cubicBezTo>
                    <a:pt x="161449" y="76544"/>
                    <a:pt x="150019" y="94642"/>
                    <a:pt x="153829" y="94642"/>
                  </a:cubicBezTo>
                  <a:cubicBezTo>
                    <a:pt x="196691" y="80354"/>
                    <a:pt x="194786" y="82259"/>
                    <a:pt x="229076" y="77497"/>
                  </a:cubicBezTo>
                  <a:cubicBezTo>
                    <a:pt x="229076" y="75592"/>
                    <a:pt x="248126" y="48922"/>
                    <a:pt x="235744" y="63209"/>
                  </a:cubicBezTo>
                  <a:cubicBezTo>
                    <a:pt x="236696" y="74639"/>
                    <a:pt x="228124" y="46064"/>
                    <a:pt x="227171" y="46064"/>
                  </a:cubicBezTo>
                  <a:cubicBezTo>
                    <a:pt x="216694" y="58447"/>
                    <a:pt x="226219" y="62257"/>
                    <a:pt x="209074" y="70829"/>
                  </a:cubicBezTo>
                  <a:cubicBezTo>
                    <a:pt x="210026" y="56542"/>
                    <a:pt x="207169" y="55589"/>
                    <a:pt x="199549" y="67019"/>
                  </a:cubicBezTo>
                  <a:cubicBezTo>
                    <a:pt x="205264" y="44159"/>
                    <a:pt x="222409" y="32729"/>
                    <a:pt x="238601" y="51779"/>
                  </a:cubicBezTo>
                  <a:cubicBezTo>
                    <a:pt x="240506" y="24157"/>
                    <a:pt x="240506" y="68924"/>
                    <a:pt x="244316" y="39397"/>
                  </a:cubicBezTo>
                  <a:cubicBezTo>
                    <a:pt x="241459" y="43207"/>
                    <a:pt x="242411" y="46064"/>
                    <a:pt x="246221" y="45112"/>
                  </a:cubicBezTo>
                  <a:cubicBezTo>
                    <a:pt x="246221" y="49874"/>
                    <a:pt x="242411" y="64162"/>
                    <a:pt x="241459" y="69877"/>
                  </a:cubicBezTo>
                  <a:cubicBezTo>
                    <a:pt x="239554" y="64162"/>
                    <a:pt x="242411" y="78449"/>
                    <a:pt x="242411" y="77497"/>
                  </a:cubicBezTo>
                  <a:cubicBezTo>
                    <a:pt x="250984" y="75592"/>
                    <a:pt x="250031" y="58447"/>
                    <a:pt x="255746" y="57494"/>
                  </a:cubicBezTo>
                  <a:cubicBezTo>
                    <a:pt x="259556" y="58447"/>
                    <a:pt x="262414" y="82259"/>
                    <a:pt x="262414" y="81307"/>
                  </a:cubicBezTo>
                  <a:cubicBezTo>
                    <a:pt x="262414" y="68924"/>
                    <a:pt x="279559" y="71782"/>
                    <a:pt x="275749" y="47017"/>
                  </a:cubicBezTo>
                  <a:cubicBezTo>
                    <a:pt x="270986" y="52732"/>
                    <a:pt x="272891" y="60352"/>
                    <a:pt x="267176" y="60352"/>
                  </a:cubicBezTo>
                  <a:cubicBezTo>
                    <a:pt x="267176" y="55589"/>
                    <a:pt x="266224" y="54637"/>
                    <a:pt x="263366" y="58447"/>
                  </a:cubicBezTo>
                  <a:cubicBezTo>
                    <a:pt x="270986" y="39397"/>
                    <a:pt x="259556" y="55589"/>
                    <a:pt x="261461" y="56542"/>
                  </a:cubicBezTo>
                  <a:cubicBezTo>
                    <a:pt x="261461" y="53684"/>
                    <a:pt x="263366" y="42254"/>
                    <a:pt x="262414" y="40349"/>
                  </a:cubicBezTo>
                  <a:cubicBezTo>
                    <a:pt x="273844" y="41302"/>
                    <a:pt x="283369" y="39397"/>
                    <a:pt x="285274" y="53684"/>
                  </a:cubicBezTo>
                  <a:cubicBezTo>
                    <a:pt x="305276" y="49874"/>
                    <a:pt x="294799" y="15584"/>
                    <a:pt x="314801" y="52732"/>
                  </a:cubicBezTo>
                  <a:cubicBezTo>
                    <a:pt x="306229" y="35587"/>
                    <a:pt x="307181" y="50827"/>
                    <a:pt x="306229" y="51779"/>
                  </a:cubicBezTo>
                  <a:cubicBezTo>
                    <a:pt x="302419" y="44159"/>
                    <a:pt x="300514" y="46064"/>
                    <a:pt x="299561" y="57494"/>
                  </a:cubicBezTo>
                  <a:cubicBezTo>
                    <a:pt x="300514" y="51779"/>
                    <a:pt x="301466" y="46064"/>
                    <a:pt x="300514" y="40349"/>
                  </a:cubicBezTo>
                  <a:cubicBezTo>
                    <a:pt x="298609" y="53684"/>
                    <a:pt x="294799" y="42254"/>
                    <a:pt x="290989" y="42254"/>
                  </a:cubicBezTo>
                  <a:cubicBezTo>
                    <a:pt x="296704" y="54637"/>
                    <a:pt x="294799" y="62257"/>
                    <a:pt x="298609" y="82259"/>
                  </a:cubicBezTo>
                  <a:cubicBezTo>
                    <a:pt x="302419" y="65114"/>
                    <a:pt x="349091" y="59399"/>
                    <a:pt x="354806" y="68924"/>
                  </a:cubicBezTo>
                  <a:cubicBezTo>
                    <a:pt x="340519" y="25109"/>
                    <a:pt x="384334" y="89879"/>
                    <a:pt x="354806" y="39397"/>
                  </a:cubicBezTo>
                  <a:cubicBezTo>
                    <a:pt x="357664" y="47017"/>
                    <a:pt x="355759" y="53684"/>
                    <a:pt x="350996" y="59399"/>
                  </a:cubicBezTo>
                  <a:cubicBezTo>
                    <a:pt x="352901" y="54637"/>
                    <a:pt x="318611" y="63209"/>
                    <a:pt x="313849" y="64162"/>
                  </a:cubicBezTo>
                  <a:cubicBezTo>
                    <a:pt x="314801" y="47969"/>
                    <a:pt x="316706" y="63209"/>
                    <a:pt x="314801" y="45112"/>
                  </a:cubicBezTo>
                  <a:cubicBezTo>
                    <a:pt x="312896" y="53684"/>
                    <a:pt x="366236" y="23204"/>
                    <a:pt x="363379" y="24157"/>
                  </a:cubicBezTo>
                  <a:cubicBezTo>
                    <a:pt x="363379" y="27014"/>
                    <a:pt x="364331" y="27967"/>
                    <a:pt x="366236" y="25109"/>
                  </a:cubicBezTo>
                  <a:cubicBezTo>
                    <a:pt x="366236" y="23204"/>
                    <a:pt x="360521" y="40349"/>
                    <a:pt x="360521" y="40349"/>
                  </a:cubicBezTo>
                  <a:cubicBezTo>
                    <a:pt x="367189" y="14632"/>
                    <a:pt x="370046" y="42254"/>
                    <a:pt x="369094" y="44159"/>
                  </a:cubicBezTo>
                  <a:cubicBezTo>
                    <a:pt x="368141" y="39397"/>
                    <a:pt x="366236" y="40349"/>
                    <a:pt x="365284" y="47017"/>
                  </a:cubicBezTo>
                  <a:cubicBezTo>
                    <a:pt x="367189" y="41302"/>
                    <a:pt x="365284" y="43207"/>
                    <a:pt x="360521" y="51779"/>
                  </a:cubicBezTo>
                  <a:cubicBezTo>
                    <a:pt x="383381" y="56542"/>
                    <a:pt x="369094" y="12727"/>
                    <a:pt x="378619" y="21299"/>
                  </a:cubicBezTo>
                  <a:cubicBezTo>
                    <a:pt x="378619" y="23204"/>
                    <a:pt x="381476" y="28919"/>
                    <a:pt x="386239" y="24157"/>
                  </a:cubicBezTo>
                  <a:cubicBezTo>
                    <a:pt x="389096" y="37492"/>
                    <a:pt x="372904" y="25109"/>
                    <a:pt x="373856" y="25109"/>
                  </a:cubicBezTo>
                  <a:cubicBezTo>
                    <a:pt x="374809" y="26062"/>
                    <a:pt x="381476" y="55589"/>
                    <a:pt x="379571" y="55589"/>
                  </a:cubicBezTo>
                  <a:cubicBezTo>
                    <a:pt x="376714" y="47969"/>
                    <a:pt x="382429" y="27014"/>
                    <a:pt x="386239" y="39397"/>
                  </a:cubicBezTo>
                  <a:cubicBezTo>
                    <a:pt x="386239" y="29872"/>
                    <a:pt x="388144" y="28919"/>
                    <a:pt x="391954" y="35587"/>
                  </a:cubicBezTo>
                  <a:cubicBezTo>
                    <a:pt x="390049" y="24157"/>
                    <a:pt x="387191" y="29872"/>
                    <a:pt x="388144" y="17489"/>
                  </a:cubicBezTo>
                  <a:cubicBezTo>
                    <a:pt x="392906" y="16537"/>
                    <a:pt x="397669" y="16537"/>
                    <a:pt x="409099" y="31777"/>
                  </a:cubicBezTo>
                  <a:cubicBezTo>
                    <a:pt x="401479" y="35587"/>
                    <a:pt x="400526" y="33682"/>
                    <a:pt x="405289" y="25109"/>
                  </a:cubicBezTo>
                  <a:cubicBezTo>
                    <a:pt x="402431" y="24157"/>
                    <a:pt x="400526" y="23204"/>
                    <a:pt x="398621" y="22252"/>
                  </a:cubicBezTo>
                  <a:cubicBezTo>
                    <a:pt x="392906" y="20347"/>
                    <a:pt x="391954" y="36539"/>
                    <a:pt x="391954" y="36539"/>
                  </a:cubicBezTo>
                  <a:cubicBezTo>
                    <a:pt x="399574" y="32729"/>
                    <a:pt x="402431" y="33682"/>
                    <a:pt x="401479" y="38444"/>
                  </a:cubicBezTo>
                  <a:cubicBezTo>
                    <a:pt x="422434" y="45112"/>
                    <a:pt x="381476" y="18442"/>
                    <a:pt x="410051" y="39397"/>
                  </a:cubicBezTo>
                  <a:cubicBezTo>
                    <a:pt x="411004" y="33682"/>
                    <a:pt x="412909" y="33682"/>
                    <a:pt x="415766" y="39397"/>
                  </a:cubicBezTo>
                  <a:cubicBezTo>
                    <a:pt x="415766" y="36539"/>
                    <a:pt x="411004" y="21299"/>
                    <a:pt x="411004" y="20347"/>
                  </a:cubicBezTo>
                  <a:cubicBezTo>
                    <a:pt x="410051" y="33682"/>
                    <a:pt x="417671" y="23204"/>
                    <a:pt x="418624" y="23204"/>
                  </a:cubicBezTo>
                  <a:cubicBezTo>
                    <a:pt x="411004" y="24157"/>
                    <a:pt x="410051" y="21299"/>
                    <a:pt x="415766" y="14632"/>
                  </a:cubicBezTo>
                  <a:cubicBezTo>
                    <a:pt x="417671" y="7964"/>
                    <a:pt x="420529" y="39397"/>
                    <a:pt x="420529" y="39397"/>
                  </a:cubicBezTo>
                  <a:cubicBezTo>
                    <a:pt x="412909" y="29872"/>
                    <a:pt x="428149" y="39397"/>
                    <a:pt x="429101" y="41302"/>
                  </a:cubicBezTo>
                  <a:cubicBezTo>
                    <a:pt x="437674" y="53684"/>
                    <a:pt x="438626" y="10822"/>
                    <a:pt x="438626" y="10822"/>
                  </a:cubicBezTo>
                  <a:cubicBezTo>
                    <a:pt x="444341" y="21299"/>
                    <a:pt x="511016" y="6059"/>
                    <a:pt x="514826" y="19394"/>
                  </a:cubicBezTo>
                  <a:cubicBezTo>
                    <a:pt x="510064" y="19394"/>
                    <a:pt x="492919" y="23204"/>
                    <a:pt x="507206" y="37492"/>
                  </a:cubicBezTo>
                  <a:cubicBezTo>
                    <a:pt x="512921" y="35587"/>
                    <a:pt x="510064" y="19394"/>
                    <a:pt x="513874" y="39397"/>
                  </a:cubicBezTo>
                  <a:cubicBezTo>
                    <a:pt x="512921" y="33682"/>
                    <a:pt x="512921" y="31777"/>
                    <a:pt x="513874" y="34634"/>
                  </a:cubicBezTo>
                  <a:cubicBezTo>
                    <a:pt x="519589" y="25109"/>
                    <a:pt x="518636" y="15584"/>
                    <a:pt x="510064" y="7964"/>
                  </a:cubicBezTo>
                  <a:cubicBezTo>
                    <a:pt x="517684" y="1297"/>
                    <a:pt x="518636" y="37492"/>
                    <a:pt x="525304" y="36539"/>
                  </a:cubicBezTo>
                  <a:cubicBezTo>
                    <a:pt x="522446" y="27967"/>
                    <a:pt x="522446" y="26062"/>
                    <a:pt x="525304" y="29872"/>
                  </a:cubicBezTo>
                  <a:cubicBezTo>
                    <a:pt x="525304" y="28919"/>
                    <a:pt x="530066" y="23204"/>
                    <a:pt x="531971" y="25109"/>
                  </a:cubicBezTo>
                  <a:cubicBezTo>
                    <a:pt x="532924" y="17489"/>
                    <a:pt x="530066" y="12727"/>
                    <a:pt x="520541" y="11774"/>
                  </a:cubicBezTo>
                  <a:cubicBezTo>
                    <a:pt x="520541" y="12727"/>
                    <a:pt x="526256" y="27014"/>
                    <a:pt x="521494" y="20347"/>
                  </a:cubicBezTo>
                  <a:cubicBezTo>
                    <a:pt x="531019" y="-2513"/>
                    <a:pt x="530066" y="26062"/>
                    <a:pt x="541496" y="11774"/>
                  </a:cubicBezTo>
                  <a:cubicBezTo>
                    <a:pt x="545306" y="18442"/>
                    <a:pt x="564356" y="80354"/>
                    <a:pt x="543401" y="70829"/>
                  </a:cubicBezTo>
                  <a:cubicBezTo>
                    <a:pt x="542449" y="71782"/>
                    <a:pt x="539591" y="81307"/>
                    <a:pt x="544354" y="80354"/>
                  </a:cubicBezTo>
                  <a:cubicBezTo>
                    <a:pt x="541496" y="67019"/>
                    <a:pt x="565309" y="59399"/>
                    <a:pt x="569119" y="55589"/>
                  </a:cubicBezTo>
                  <a:cubicBezTo>
                    <a:pt x="564356" y="57494"/>
                    <a:pt x="566261" y="56542"/>
                    <a:pt x="575786" y="53684"/>
                  </a:cubicBezTo>
                  <a:cubicBezTo>
                    <a:pt x="583406" y="87022"/>
                    <a:pt x="561499" y="87022"/>
                    <a:pt x="554831" y="108929"/>
                  </a:cubicBezTo>
                  <a:cubicBezTo>
                    <a:pt x="557689" y="109882"/>
                    <a:pt x="538639" y="100357"/>
                    <a:pt x="542449" y="97499"/>
                  </a:cubicBezTo>
                  <a:cubicBezTo>
                    <a:pt x="536734" y="100357"/>
                    <a:pt x="551021" y="134647"/>
                    <a:pt x="522446" y="124169"/>
                  </a:cubicBezTo>
                  <a:cubicBezTo>
                    <a:pt x="529114" y="124169"/>
                    <a:pt x="516731" y="107977"/>
                    <a:pt x="511969" y="104167"/>
                  </a:cubicBezTo>
                  <a:cubicBezTo>
                    <a:pt x="511969" y="104167"/>
                    <a:pt x="490061" y="122264"/>
                    <a:pt x="489109" y="131789"/>
                  </a:cubicBezTo>
                  <a:cubicBezTo>
                    <a:pt x="487204" y="109882"/>
                    <a:pt x="491966" y="114644"/>
                    <a:pt x="491014" y="118454"/>
                  </a:cubicBezTo>
                  <a:cubicBezTo>
                    <a:pt x="489109" y="120359"/>
                    <a:pt x="392906" y="163222"/>
                    <a:pt x="377666" y="118454"/>
                  </a:cubicBezTo>
                  <a:cubicBezTo>
                    <a:pt x="378619" y="123217"/>
                    <a:pt x="377666" y="125122"/>
                    <a:pt x="374809" y="124169"/>
                  </a:cubicBezTo>
                  <a:cubicBezTo>
                    <a:pt x="382429" y="131789"/>
                    <a:pt x="381476" y="139409"/>
                    <a:pt x="372904" y="148934"/>
                  </a:cubicBezTo>
                  <a:cubicBezTo>
                    <a:pt x="370046" y="144172"/>
                    <a:pt x="370999" y="142267"/>
                    <a:pt x="376714" y="144172"/>
                  </a:cubicBezTo>
                  <a:cubicBezTo>
                    <a:pt x="370046" y="123217"/>
                    <a:pt x="377666" y="129884"/>
                    <a:pt x="369094" y="106072"/>
                  </a:cubicBezTo>
                  <a:cubicBezTo>
                    <a:pt x="365284" y="118454"/>
                    <a:pt x="363379" y="121312"/>
                    <a:pt x="361474" y="114644"/>
                  </a:cubicBezTo>
                  <a:cubicBezTo>
                    <a:pt x="350996" y="132742"/>
                    <a:pt x="360521" y="134647"/>
                    <a:pt x="362426" y="147982"/>
                  </a:cubicBezTo>
                  <a:cubicBezTo>
                    <a:pt x="346234" y="150839"/>
                    <a:pt x="294799" y="168937"/>
                    <a:pt x="283369" y="169889"/>
                  </a:cubicBezTo>
                  <a:cubicBezTo>
                    <a:pt x="280511" y="167032"/>
                    <a:pt x="282416" y="149887"/>
                    <a:pt x="269081" y="150839"/>
                  </a:cubicBezTo>
                  <a:cubicBezTo>
                    <a:pt x="276701" y="147029"/>
                    <a:pt x="257651" y="186082"/>
                    <a:pt x="261461" y="175604"/>
                  </a:cubicBezTo>
                  <a:cubicBezTo>
                    <a:pt x="262414" y="167984"/>
                    <a:pt x="261461" y="168937"/>
                    <a:pt x="258604" y="176557"/>
                  </a:cubicBezTo>
                  <a:cubicBezTo>
                    <a:pt x="263366" y="158459"/>
                    <a:pt x="263366" y="161317"/>
                    <a:pt x="264319" y="146077"/>
                  </a:cubicBezTo>
                  <a:cubicBezTo>
                    <a:pt x="263366" y="145124"/>
                    <a:pt x="242411" y="182272"/>
                    <a:pt x="247174" y="181319"/>
                  </a:cubicBezTo>
                  <a:cubicBezTo>
                    <a:pt x="253841" y="140362"/>
                    <a:pt x="238601" y="140362"/>
                    <a:pt x="235744" y="118454"/>
                  </a:cubicBezTo>
                  <a:cubicBezTo>
                    <a:pt x="240506" y="120359"/>
                    <a:pt x="240506" y="123217"/>
                    <a:pt x="235744" y="127979"/>
                  </a:cubicBezTo>
                  <a:cubicBezTo>
                    <a:pt x="249079" y="123217"/>
                    <a:pt x="240506" y="107977"/>
                    <a:pt x="228124" y="128932"/>
                  </a:cubicBezTo>
                  <a:close/>
                  <a:moveTo>
                    <a:pt x="30004" y="107024"/>
                  </a:moveTo>
                  <a:cubicBezTo>
                    <a:pt x="30004" y="106072"/>
                    <a:pt x="30956" y="106072"/>
                    <a:pt x="30956" y="105119"/>
                  </a:cubicBezTo>
                  <a:cubicBezTo>
                    <a:pt x="30004" y="106072"/>
                    <a:pt x="30004" y="107024"/>
                    <a:pt x="30004" y="107024"/>
                  </a:cubicBezTo>
                  <a:close/>
                  <a:moveTo>
                    <a:pt x="286226" y="104167"/>
                  </a:moveTo>
                  <a:cubicBezTo>
                    <a:pt x="280511" y="103214"/>
                    <a:pt x="266224" y="147982"/>
                    <a:pt x="286226" y="104167"/>
                  </a:cubicBezTo>
                  <a:close/>
                  <a:moveTo>
                    <a:pt x="290989" y="124169"/>
                  </a:moveTo>
                  <a:cubicBezTo>
                    <a:pt x="292894" y="125122"/>
                    <a:pt x="290989" y="115597"/>
                    <a:pt x="290989" y="124169"/>
                  </a:cubicBezTo>
                  <a:close/>
                  <a:moveTo>
                    <a:pt x="292894" y="117502"/>
                  </a:moveTo>
                  <a:cubicBezTo>
                    <a:pt x="291941" y="117502"/>
                    <a:pt x="291941" y="117502"/>
                    <a:pt x="292894" y="117502"/>
                  </a:cubicBezTo>
                  <a:lnTo>
                    <a:pt x="292894" y="117502"/>
                  </a:lnTo>
                  <a:close/>
                  <a:moveTo>
                    <a:pt x="247174" y="118454"/>
                  </a:moveTo>
                  <a:cubicBezTo>
                    <a:pt x="246221" y="118454"/>
                    <a:pt x="245269" y="118454"/>
                    <a:pt x="247174" y="118454"/>
                  </a:cubicBezTo>
                  <a:close/>
                  <a:moveTo>
                    <a:pt x="252889" y="124169"/>
                  </a:moveTo>
                  <a:cubicBezTo>
                    <a:pt x="250984" y="113692"/>
                    <a:pt x="250984" y="122264"/>
                    <a:pt x="252889" y="124169"/>
                  </a:cubicBezTo>
                  <a:close/>
                  <a:moveTo>
                    <a:pt x="269081" y="138457"/>
                  </a:moveTo>
                  <a:cubicBezTo>
                    <a:pt x="271939" y="105119"/>
                    <a:pt x="269081" y="137504"/>
                    <a:pt x="269081" y="138457"/>
                  </a:cubicBezTo>
                  <a:close/>
                  <a:moveTo>
                    <a:pt x="530066" y="67972"/>
                  </a:moveTo>
                  <a:cubicBezTo>
                    <a:pt x="524351" y="60352"/>
                    <a:pt x="525304" y="84164"/>
                    <a:pt x="530066" y="67972"/>
                  </a:cubicBezTo>
                  <a:close/>
                  <a:moveTo>
                    <a:pt x="491014" y="71782"/>
                  </a:moveTo>
                  <a:cubicBezTo>
                    <a:pt x="486251" y="87022"/>
                    <a:pt x="475774" y="88927"/>
                    <a:pt x="490061" y="103214"/>
                  </a:cubicBezTo>
                  <a:cubicBezTo>
                    <a:pt x="488156" y="97499"/>
                    <a:pt x="486251" y="98452"/>
                    <a:pt x="487204" y="105119"/>
                  </a:cubicBezTo>
                  <a:cubicBezTo>
                    <a:pt x="491014" y="110834"/>
                    <a:pt x="498634" y="88927"/>
                    <a:pt x="491014" y="83212"/>
                  </a:cubicBezTo>
                  <a:cubicBezTo>
                    <a:pt x="493871" y="71782"/>
                    <a:pt x="514826" y="92737"/>
                    <a:pt x="511016" y="94642"/>
                  </a:cubicBezTo>
                  <a:cubicBezTo>
                    <a:pt x="510064" y="86069"/>
                    <a:pt x="522446" y="96547"/>
                    <a:pt x="518636" y="96547"/>
                  </a:cubicBezTo>
                  <a:cubicBezTo>
                    <a:pt x="521494" y="83212"/>
                    <a:pt x="510064" y="64162"/>
                    <a:pt x="491014" y="71782"/>
                  </a:cubicBezTo>
                  <a:close/>
                  <a:moveTo>
                    <a:pt x="361474" y="83212"/>
                  </a:moveTo>
                  <a:cubicBezTo>
                    <a:pt x="376714" y="123217"/>
                    <a:pt x="398621" y="87974"/>
                    <a:pt x="382429" y="110834"/>
                  </a:cubicBezTo>
                  <a:cubicBezTo>
                    <a:pt x="384334" y="117502"/>
                    <a:pt x="394811" y="134647"/>
                    <a:pt x="396716" y="137504"/>
                  </a:cubicBezTo>
                  <a:cubicBezTo>
                    <a:pt x="399574" y="130837"/>
                    <a:pt x="400526" y="128932"/>
                    <a:pt x="401479" y="132742"/>
                  </a:cubicBezTo>
                  <a:cubicBezTo>
                    <a:pt x="382429" y="130837"/>
                    <a:pt x="414814" y="96547"/>
                    <a:pt x="416719" y="91784"/>
                  </a:cubicBezTo>
                  <a:cubicBezTo>
                    <a:pt x="417671" y="107977"/>
                    <a:pt x="416719" y="95594"/>
                    <a:pt x="420529" y="103214"/>
                  </a:cubicBezTo>
                  <a:cubicBezTo>
                    <a:pt x="423386" y="95594"/>
                    <a:pt x="421481" y="88927"/>
                    <a:pt x="414814" y="83212"/>
                  </a:cubicBezTo>
                  <a:cubicBezTo>
                    <a:pt x="426244" y="78449"/>
                    <a:pt x="463391" y="90832"/>
                    <a:pt x="472916" y="91784"/>
                  </a:cubicBezTo>
                  <a:cubicBezTo>
                    <a:pt x="478631" y="49874"/>
                    <a:pt x="403384" y="90832"/>
                    <a:pt x="405289" y="88927"/>
                  </a:cubicBezTo>
                  <a:cubicBezTo>
                    <a:pt x="405289" y="88927"/>
                    <a:pt x="400526" y="69877"/>
                    <a:pt x="398621" y="69877"/>
                  </a:cubicBezTo>
                  <a:cubicBezTo>
                    <a:pt x="399574" y="72734"/>
                    <a:pt x="364331" y="81307"/>
                    <a:pt x="361474" y="83212"/>
                  </a:cubicBezTo>
                  <a:close/>
                  <a:moveTo>
                    <a:pt x="351949" y="91784"/>
                  </a:moveTo>
                  <a:cubicBezTo>
                    <a:pt x="339566" y="103214"/>
                    <a:pt x="350996" y="101309"/>
                    <a:pt x="344329" y="114644"/>
                  </a:cubicBezTo>
                  <a:cubicBezTo>
                    <a:pt x="346234" y="107024"/>
                    <a:pt x="304324" y="124169"/>
                    <a:pt x="296704" y="118454"/>
                  </a:cubicBezTo>
                  <a:cubicBezTo>
                    <a:pt x="300514" y="124169"/>
                    <a:pt x="327184" y="122264"/>
                    <a:pt x="328136" y="125122"/>
                  </a:cubicBezTo>
                  <a:cubicBezTo>
                    <a:pt x="347186" y="132742"/>
                    <a:pt x="356711" y="111787"/>
                    <a:pt x="351949" y="91784"/>
                  </a:cubicBezTo>
                  <a:close/>
                  <a:moveTo>
                    <a:pt x="255746" y="66067"/>
                  </a:moveTo>
                  <a:cubicBezTo>
                    <a:pt x="255746" y="65114"/>
                    <a:pt x="255746" y="66067"/>
                    <a:pt x="255746" y="66067"/>
                  </a:cubicBezTo>
                  <a:close/>
                </a:path>
              </a:pathLst>
            </a:custGeom>
            <a:grpFill/>
            <a:ln w="9525" cap="flat">
              <a:noFill/>
              <a:prstDash val="solid"/>
              <a:miter/>
            </a:ln>
          </p:spPr>
          <p:txBody>
            <a:bodyPr rtlCol="0" anchor="ctr"/>
            <a:lstStyle/>
            <a:p>
              <a:endParaRPr lang="en-US"/>
            </a:p>
          </p:txBody>
        </p:sp>
        <p:sp>
          <p:nvSpPr>
            <p:cNvPr id="3833" name="Freeform: Shape 3832">
              <a:extLst>
                <a:ext uri="{FF2B5EF4-FFF2-40B4-BE49-F238E27FC236}">
                  <a16:creationId xmlns:a16="http://schemas.microsoft.com/office/drawing/2014/main" xmlns="" id="{1BBE58C8-6D99-4D0F-85E2-5E247C246D8E}"/>
                </a:ext>
              </a:extLst>
            </p:cNvPr>
            <p:cNvSpPr/>
            <p:nvPr/>
          </p:nvSpPr>
          <p:spPr>
            <a:xfrm>
              <a:off x="7568103" y="1082516"/>
              <a:ext cx="9525" cy="19050"/>
            </a:xfrm>
            <a:custGeom>
              <a:avLst/>
              <a:gdLst>
                <a:gd name="connsiteX0" fmla="*/ 8082 w 9525"/>
                <a:gd name="connsiteY0" fmla="*/ 12859 h 19050"/>
                <a:gd name="connsiteX1" fmla="*/ 8082 w 9525"/>
                <a:gd name="connsiteY1" fmla="*/ 7144 h 19050"/>
                <a:gd name="connsiteX2" fmla="*/ 8082 w 9525"/>
                <a:gd name="connsiteY2" fmla="*/ 12859 h 19050"/>
              </a:gdLst>
              <a:ahLst/>
              <a:cxnLst>
                <a:cxn ang="0">
                  <a:pos x="connsiteX0" y="connsiteY0"/>
                </a:cxn>
                <a:cxn ang="0">
                  <a:pos x="connsiteX1" y="connsiteY1"/>
                </a:cxn>
                <a:cxn ang="0">
                  <a:pos x="connsiteX2" y="connsiteY2"/>
                </a:cxn>
              </a:cxnLst>
              <a:rect l="l" t="t" r="r" b="b"/>
              <a:pathLst>
                <a:path w="9525" h="19050">
                  <a:moveTo>
                    <a:pt x="8082" y="12859"/>
                  </a:moveTo>
                  <a:cubicBezTo>
                    <a:pt x="8082" y="10954"/>
                    <a:pt x="9987" y="10001"/>
                    <a:pt x="8082" y="7144"/>
                  </a:cubicBezTo>
                  <a:cubicBezTo>
                    <a:pt x="9987" y="10954"/>
                    <a:pt x="5225" y="9049"/>
                    <a:pt x="8082" y="12859"/>
                  </a:cubicBezTo>
                  <a:close/>
                </a:path>
              </a:pathLst>
            </a:custGeom>
            <a:grpFill/>
            <a:ln w="9525" cap="flat">
              <a:noFill/>
              <a:prstDash val="solid"/>
              <a:miter/>
            </a:ln>
          </p:spPr>
          <p:txBody>
            <a:bodyPr rtlCol="0" anchor="ctr"/>
            <a:lstStyle/>
            <a:p>
              <a:endParaRPr lang="en-US"/>
            </a:p>
          </p:txBody>
        </p:sp>
        <p:sp>
          <p:nvSpPr>
            <p:cNvPr id="3834" name="Freeform: Shape 3833">
              <a:extLst>
                <a:ext uri="{FF2B5EF4-FFF2-40B4-BE49-F238E27FC236}">
                  <a16:creationId xmlns:a16="http://schemas.microsoft.com/office/drawing/2014/main" xmlns="" id="{4502D65C-8927-4C39-BD8A-2B9E818CB188}"/>
                </a:ext>
              </a:extLst>
            </p:cNvPr>
            <p:cNvSpPr/>
            <p:nvPr/>
          </p:nvSpPr>
          <p:spPr>
            <a:xfrm>
              <a:off x="7572137" y="1088482"/>
              <a:ext cx="9525" cy="9525"/>
            </a:xfrm>
            <a:custGeom>
              <a:avLst/>
              <a:gdLst>
                <a:gd name="connsiteX0" fmla="*/ 7858 w 9525"/>
                <a:gd name="connsiteY0" fmla="*/ 9750 h 9525"/>
                <a:gd name="connsiteX1" fmla="*/ 7858 w 9525"/>
                <a:gd name="connsiteY1" fmla="*/ 9750 h 9525"/>
              </a:gdLst>
              <a:ahLst/>
              <a:cxnLst>
                <a:cxn ang="0">
                  <a:pos x="connsiteX0" y="connsiteY0"/>
                </a:cxn>
                <a:cxn ang="0">
                  <a:pos x="connsiteX1" y="connsiteY1"/>
                </a:cxn>
              </a:cxnLst>
              <a:rect l="l" t="t" r="r" b="b"/>
              <a:pathLst>
                <a:path w="9525" h="9525">
                  <a:moveTo>
                    <a:pt x="7858" y="9750"/>
                  </a:moveTo>
                  <a:cubicBezTo>
                    <a:pt x="6906" y="4988"/>
                    <a:pt x="6906" y="7845"/>
                    <a:pt x="7858" y="9750"/>
                  </a:cubicBezTo>
                  <a:close/>
                </a:path>
              </a:pathLst>
            </a:custGeom>
            <a:grpFill/>
            <a:ln w="9525" cap="flat">
              <a:noFill/>
              <a:prstDash val="solid"/>
              <a:miter/>
            </a:ln>
          </p:spPr>
          <p:txBody>
            <a:bodyPr rtlCol="0" anchor="ctr"/>
            <a:lstStyle/>
            <a:p>
              <a:endParaRPr lang="en-US"/>
            </a:p>
          </p:txBody>
        </p:sp>
        <p:sp>
          <p:nvSpPr>
            <p:cNvPr id="3835" name="Freeform: Shape 3834">
              <a:extLst>
                <a:ext uri="{FF2B5EF4-FFF2-40B4-BE49-F238E27FC236}">
                  <a16:creationId xmlns:a16="http://schemas.microsoft.com/office/drawing/2014/main" xmlns="" id="{EB768C05-7CDB-4649-9DBE-79BC3800C407}"/>
                </a:ext>
              </a:extLst>
            </p:cNvPr>
            <p:cNvSpPr/>
            <p:nvPr/>
          </p:nvSpPr>
          <p:spPr>
            <a:xfrm>
              <a:off x="7588091" y="1115217"/>
              <a:ext cx="9525" cy="19050"/>
            </a:xfrm>
            <a:custGeom>
              <a:avLst/>
              <a:gdLst>
                <a:gd name="connsiteX0" fmla="*/ 7144 w 9525"/>
                <a:gd name="connsiteY0" fmla="*/ 8732 h 19050"/>
                <a:gd name="connsiteX1" fmla="*/ 7144 w 9525"/>
                <a:gd name="connsiteY1" fmla="*/ 8732 h 19050"/>
              </a:gdLst>
              <a:ahLst/>
              <a:cxnLst>
                <a:cxn ang="0">
                  <a:pos x="connsiteX0" y="connsiteY0"/>
                </a:cxn>
                <a:cxn ang="0">
                  <a:pos x="connsiteX1" y="connsiteY1"/>
                </a:cxn>
              </a:cxnLst>
              <a:rect l="l" t="t" r="r" b="b"/>
              <a:pathLst>
                <a:path w="9525" h="19050">
                  <a:moveTo>
                    <a:pt x="7144" y="8732"/>
                  </a:moveTo>
                  <a:cubicBezTo>
                    <a:pt x="7144" y="2065"/>
                    <a:pt x="12859" y="19210"/>
                    <a:pt x="7144" y="8732"/>
                  </a:cubicBezTo>
                  <a:close/>
                </a:path>
              </a:pathLst>
            </a:custGeom>
            <a:grpFill/>
            <a:ln w="9525" cap="flat">
              <a:noFill/>
              <a:prstDash val="solid"/>
              <a:miter/>
            </a:ln>
          </p:spPr>
          <p:txBody>
            <a:bodyPr rtlCol="0" anchor="ctr"/>
            <a:lstStyle/>
            <a:p>
              <a:endParaRPr lang="en-US"/>
            </a:p>
          </p:txBody>
        </p:sp>
        <p:sp>
          <p:nvSpPr>
            <p:cNvPr id="3836" name="Freeform: Shape 3835">
              <a:extLst>
                <a:ext uri="{FF2B5EF4-FFF2-40B4-BE49-F238E27FC236}">
                  <a16:creationId xmlns:a16="http://schemas.microsoft.com/office/drawing/2014/main" xmlns="" id="{B7C86EA2-6BB0-425B-8E65-931DEF6E2DD2}"/>
                </a:ext>
              </a:extLst>
            </p:cNvPr>
            <p:cNvSpPr/>
            <p:nvPr/>
          </p:nvSpPr>
          <p:spPr>
            <a:xfrm>
              <a:off x="7592854" y="1125755"/>
              <a:ext cx="9525" cy="9525"/>
            </a:xfrm>
            <a:custGeom>
              <a:avLst/>
              <a:gdLst>
                <a:gd name="connsiteX0" fmla="*/ 7144 w 9525"/>
                <a:gd name="connsiteY0" fmla="*/ 10577 h 9525"/>
                <a:gd name="connsiteX1" fmla="*/ 7144 w 9525"/>
                <a:gd name="connsiteY1" fmla="*/ 10577 h 9525"/>
              </a:gdLst>
              <a:ahLst/>
              <a:cxnLst>
                <a:cxn ang="0">
                  <a:pos x="connsiteX0" y="connsiteY0"/>
                </a:cxn>
                <a:cxn ang="0">
                  <a:pos x="connsiteX1" y="connsiteY1"/>
                </a:cxn>
              </a:cxnLst>
              <a:rect l="l" t="t" r="r" b="b"/>
              <a:pathLst>
                <a:path w="9525" h="9525">
                  <a:moveTo>
                    <a:pt x="7144" y="10577"/>
                  </a:moveTo>
                  <a:cubicBezTo>
                    <a:pt x="8096" y="3910"/>
                    <a:pt x="7144" y="8672"/>
                    <a:pt x="7144" y="10577"/>
                  </a:cubicBezTo>
                  <a:close/>
                </a:path>
              </a:pathLst>
            </a:custGeom>
            <a:grpFill/>
            <a:ln w="9525" cap="flat">
              <a:noFill/>
              <a:prstDash val="solid"/>
              <a:miter/>
            </a:ln>
          </p:spPr>
          <p:txBody>
            <a:bodyPr rtlCol="0" anchor="ctr"/>
            <a:lstStyle/>
            <a:p>
              <a:endParaRPr lang="en-US"/>
            </a:p>
          </p:txBody>
        </p:sp>
        <p:sp>
          <p:nvSpPr>
            <p:cNvPr id="3837" name="Freeform: Shape 3836">
              <a:extLst>
                <a:ext uri="{FF2B5EF4-FFF2-40B4-BE49-F238E27FC236}">
                  <a16:creationId xmlns:a16="http://schemas.microsoft.com/office/drawing/2014/main" xmlns="" id="{D4AE7712-9EBE-417B-AEE0-43D445A6D71D}"/>
                </a:ext>
              </a:extLst>
            </p:cNvPr>
            <p:cNvSpPr/>
            <p:nvPr/>
          </p:nvSpPr>
          <p:spPr>
            <a:xfrm>
              <a:off x="7512844" y="1063374"/>
              <a:ext cx="9525" cy="9525"/>
            </a:xfrm>
            <a:custGeom>
              <a:avLst/>
              <a:gdLst>
                <a:gd name="connsiteX0" fmla="*/ 9049 w 9525"/>
                <a:gd name="connsiteY0" fmla="*/ 8188 h 9525"/>
                <a:gd name="connsiteX1" fmla="*/ 7144 w 9525"/>
                <a:gd name="connsiteY1" fmla="*/ 10093 h 9525"/>
                <a:gd name="connsiteX2" fmla="*/ 9049 w 9525"/>
                <a:gd name="connsiteY2" fmla="*/ 8188 h 9525"/>
              </a:gdLst>
              <a:ahLst/>
              <a:cxnLst>
                <a:cxn ang="0">
                  <a:pos x="connsiteX0" y="connsiteY0"/>
                </a:cxn>
                <a:cxn ang="0">
                  <a:pos x="connsiteX1" y="connsiteY1"/>
                </a:cxn>
                <a:cxn ang="0">
                  <a:pos x="connsiteX2" y="connsiteY2"/>
                </a:cxn>
              </a:cxnLst>
              <a:rect l="l" t="t" r="r" b="b"/>
              <a:pathLst>
                <a:path w="9525" h="9525">
                  <a:moveTo>
                    <a:pt x="9049" y="8188"/>
                  </a:moveTo>
                  <a:cubicBezTo>
                    <a:pt x="7144" y="5331"/>
                    <a:pt x="8096" y="9141"/>
                    <a:pt x="7144" y="10093"/>
                  </a:cubicBezTo>
                  <a:cubicBezTo>
                    <a:pt x="8096" y="9141"/>
                    <a:pt x="9049" y="10093"/>
                    <a:pt x="9049" y="8188"/>
                  </a:cubicBezTo>
                  <a:close/>
                </a:path>
              </a:pathLst>
            </a:custGeom>
            <a:grpFill/>
            <a:ln w="9525" cap="flat">
              <a:noFill/>
              <a:prstDash val="solid"/>
              <a:miter/>
            </a:ln>
          </p:spPr>
          <p:txBody>
            <a:bodyPr rtlCol="0" anchor="ctr"/>
            <a:lstStyle/>
            <a:p>
              <a:endParaRPr lang="en-US"/>
            </a:p>
          </p:txBody>
        </p:sp>
        <p:sp>
          <p:nvSpPr>
            <p:cNvPr id="3838" name="Freeform: Shape 3837">
              <a:extLst>
                <a:ext uri="{FF2B5EF4-FFF2-40B4-BE49-F238E27FC236}">
                  <a16:creationId xmlns:a16="http://schemas.microsoft.com/office/drawing/2014/main" xmlns="" id="{780FAE88-EB9E-45AE-BF83-97ACBE55F493}"/>
                </a:ext>
              </a:extLst>
            </p:cNvPr>
            <p:cNvSpPr/>
            <p:nvPr/>
          </p:nvSpPr>
          <p:spPr>
            <a:xfrm>
              <a:off x="7079456" y="1099661"/>
              <a:ext cx="28575" cy="9525"/>
            </a:xfrm>
            <a:custGeom>
              <a:avLst/>
              <a:gdLst>
                <a:gd name="connsiteX0" fmla="*/ 22384 w 28575"/>
                <a:gd name="connsiteY0" fmla="*/ 7144 h 9525"/>
                <a:gd name="connsiteX1" fmla="*/ 7144 w 28575"/>
                <a:gd name="connsiteY1" fmla="*/ 8096 h 9525"/>
                <a:gd name="connsiteX2" fmla="*/ 22384 w 28575"/>
                <a:gd name="connsiteY2" fmla="*/ 7144 h 9525"/>
              </a:gdLst>
              <a:ahLst/>
              <a:cxnLst>
                <a:cxn ang="0">
                  <a:pos x="connsiteX0" y="connsiteY0"/>
                </a:cxn>
                <a:cxn ang="0">
                  <a:pos x="connsiteX1" y="connsiteY1"/>
                </a:cxn>
                <a:cxn ang="0">
                  <a:pos x="connsiteX2" y="connsiteY2"/>
                </a:cxn>
              </a:cxnLst>
              <a:rect l="l" t="t" r="r" b="b"/>
              <a:pathLst>
                <a:path w="28575" h="9525">
                  <a:moveTo>
                    <a:pt x="22384" y="7144"/>
                  </a:moveTo>
                  <a:lnTo>
                    <a:pt x="7144" y="8096"/>
                  </a:lnTo>
                  <a:cubicBezTo>
                    <a:pt x="10954" y="8096"/>
                    <a:pt x="14764" y="8096"/>
                    <a:pt x="22384" y="7144"/>
                  </a:cubicBezTo>
                  <a:close/>
                </a:path>
              </a:pathLst>
            </a:custGeom>
            <a:grpFill/>
            <a:ln w="9525" cap="flat">
              <a:noFill/>
              <a:prstDash val="solid"/>
              <a:miter/>
            </a:ln>
          </p:spPr>
          <p:txBody>
            <a:bodyPr rtlCol="0" anchor="ctr"/>
            <a:lstStyle/>
            <a:p>
              <a:endParaRPr lang="en-US"/>
            </a:p>
          </p:txBody>
        </p:sp>
        <p:sp>
          <p:nvSpPr>
            <p:cNvPr id="3839" name="Freeform: Shape 3838">
              <a:extLst>
                <a:ext uri="{FF2B5EF4-FFF2-40B4-BE49-F238E27FC236}">
                  <a16:creationId xmlns:a16="http://schemas.microsoft.com/office/drawing/2014/main" xmlns="" id="{0F068C14-375B-4024-8044-BE0060858827}"/>
                </a:ext>
              </a:extLst>
            </p:cNvPr>
            <p:cNvSpPr/>
            <p:nvPr/>
          </p:nvSpPr>
          <p:spPr>
            <a:xfrm>
              <a:off x="7442359" y="1081141"/>
              <a:ext cx="19050" cy="19050"/>
            </a:xfrm>
            <a:custGeom>
              <a:avLst/>
              <a:gdLst>
                <a:gd name="connsiteX0" fmla="*/ 7144 w 19050"/>
                <a:gd name="connsiteY0" fmla="*/ 18044 h 19050"/>
                <a:gd name="connsiteX1" fmla="*/ 7144 w 19050"/>
                <a:gd name="connsiteY1" fmla="*/ 18044 h 19050"/>
              </a:gdLst>
              <a:ahLst/>
              <a:cxnLst>
                <a:cxn ang="0">
                  <a:pos x="connsiteX0" y="connsiteY0"/>
                </a:cxn>
                <a:cxn ang="0">
                  <a:pos x="connsiteX1" y="connsiteY1"/>
                </a:cxn>
              </a:cxnLst>
              <a:rect l="l" t="t" r="r" b="b"/>
              <a:pathLst>
                <a:path w="19050" h="19050">
                  <a:moveTo>
                    <a:pt x="7144" y="18044"/>
                  </a:moveTo>
                  <a:cubicBezTo>
                    <a:pt x="17621" y="-54"/>
                    <a:pt x="8096" y="7566"/>
                    <a:pt x="7144" y="18044"/>
                  </a:cubicBezTo>
                  <a:close/>
                </a:path>
              </a:pathLst>
            </a:custGeom>
            <a:grpFill/>
            <a:ln w="9525" cap="flat">
              <a:noFill/>
              <a:prstDash val="solid"/>
              <a:miter/>
            </a:ln>
          </p:spPr>
          <p:txBody>
            <a:bodyPr rtlCol="0" anchor="ctr"/>
            <a:lstStyle/>
            <a:p>
              <a:endParaRPr lang="en-US"/>
            </a:p>
          </p:txBody>
        </p:sp>
        <p:sp>
          <p:nvSpPr>
            <p:cNvPr id="3840" name="Freeform: Shape 3839">
              <a:extLst>
                <a:ext uri="{FF2B5EF4-FFF2-40B4-BE49-F238E27FC236}">
                  <a16:creationId xmlns:a16="http://schemas.microsoft.com/office/drawing/2014/main" xmlns="" id="{92F4EA5F-DC59-4EBF-8C2E-D5D79A502A83}"/>
                </a:ext>
              </a:extLst>
            </p:cNvPr>
            <p:cNvSpPr/>
            <p:nvPr/>
          </p:nvSpPr>
          <p:spPr>
            <a:xfrm>
              <a:off x="7433786" y="1067276"/>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6669" y="25241"/>
                    <a:pt x="10001" y="15716"/>
                    <a:pt x="7144" y="7144"/>
                  </a:cubicBezTo>
                  <a:close/>
                </a:path>
              </a:pathLst>
            </a:custGeom>
            <a:grpFill/>
            <a:ln w="9525" cap="flat">
              <a:noFill/>
              <a:prstDash val="solid"/>
              <a:miter/>
            </a:ln>
          </p:spPr>
          <p:txBody>
            <a:bodyPr rtlCol="0" anchor="ctr"/>
            <a:lstStyle/>
            <a:p>
              <a:endParaRPr lang="en-US"/>
            </a:p>
          </p:txBody>
        </p:sp>
        <p:sp>
          <p:nvSpPr>
            <p:cNvPr id="3841" name="Freeform: Shape 3840">
              <a:extLst>
                <a:ext uri="{FF2B5EF4-FFF2-40B4-BE49-F238E27FC236}">
                  <a16:creationId xmlns:a16="http://schemas.microsoft.com/office/drawing/2014/main" xmlns="" id="{DBB53978-9948-47BE-B36C-098528DF778C}"/>
                </a:ext>
              </a:extLst>
            </p:cNvPr>
            <p:cNvSpPr/>
            <p:nvPr/>
          </p:nvSpPr>
          <p:spPr>
            <a:xfrm>
              <a:off x="7525226" y="11663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4764"/>
                    <a:pt x="7144" y="8096"/>
                    <a:pt x="7144" y="7144"/>
                  </a:cubicBezTo>
                  <a:close/>
                </a:path>
              </a:pathLst>
            </a:custGeom>
            <a:grpFill/>
            <a:ln w="9525" cap="flat">
              <a:noFill/>
              <a:prstDash val="solid"/>
              <a:miter/>
            </a:ln>
          </p:spPr>
          <p:txBody>
            <a:bodyPr rtlCol="0" anchor="ctr"/>
            <a:lstStyle/>
            <a:p>
              <a:endParaRPr lang="en-US"/>
            </a:p>
          </p:txBody>
        </p:sp>
        <p:sp>
          <p:nvSpPr>
            <p:cNvPr id="3842" name="Freeform: Shape 3841">
              <a:extLst>
                <a:ext uri="{FF2B5EF4-FFF2-40B4-BE49-F238E27FC236}">
                  <a16:creationId xmlns:a16="http://schemas.microsoft.com/office/drawing/2014/main" xmlns="" id="{760ADF2B-E7EA-40EF-8DAA-3B0FC7A2B374}"/>
                </a:ext>
              </a:extLst>
            </p:cNvPr>
            <p:cNvSpPr/>
            <p:nvPr/>
          </p:nvSpPr>
          <p:spPr>
            <a:xfrm>
              <a:off x="7417805" y="1074988"/>
              <a:ext cx="9525" cy="9525"/>
            </a:xfrm>
            <a:custGeom>
              <a:avLst/>
              <a:gdLst>
                <a:gd name="connsiteX0" fmla="*/ 8837 w 9525"/>
                <a:gd name="connsiteY0" fmla="*/ 9909 h 9525"/>
                <a:gd name="connsiteX1" fmla="*/ 8837 w 9525"/>
                <a:gd name="connsiteY1" fmla="*/ 9909 h 9525"/>
              </a:gdLst>
              <a:ahLst/>
              <a:cxnLst>
                <a:cxn ang="0">
                  <a:pos x="connsiteX0" y="connsiteY0"/>
                </a:cxn>
                <a:cxn ang="0">
                  <a:pos x="connsiteX1" y="connsiteY1"/>
                </a:cxn>
              </a:cxnLst>
              <a:rect l="l" t="t" r="r" b="b"/>
              <a:pathLst>
                <a:path w="9525" h="9525">
                  <a:moveTo>
                    <a:pt x="8837" y="9909"/>
                  </a:moveTo>
                  <a:cubicBezTo>
                    <a:pt x="8837" y="8956"/>
                    <a:pt x="5027" y="4194"/>
                    <a:pt x="8837" y="9909"/>
                  </a:cubicBezTo>
                  <a:close/>
                </a:path>
              </a:pathLst>
            </a:custGeom>
            <a:grpFill/>
            <a:ln w="9525" cap="flat">
              <a:noFill/>
              <a:prstDash val="solid"/>
              <a:miter/>
            </a:ln>
          </p:spPr>
          <p:txBody>
            <a:bodyPr rtlCol="0" anchor="ctr"/>
            <a:lstStyle/>
            <a:p>
              <a:endParaRPr lang="en-US"/>
            </a:p>
          </p:txBody>
        </p:sp>
        <p:sp>
          <p:nvSpPr>
            <p:cNvPr id="3843" name="Freeform: Shape 3842">
              <a:extLst>
                <a:ext uri="{FF2B5EF4-FFF2-40B4-BE49-F238E27FC236}">
                  <a16:creationId xmlns:a16="http://schemas.microsoft.com/office/drawing/2014/main" xmlns="" id="{278E23F7-7BBD-48DB-9DAF-A1717055C050}"/>
                </a:ext>
              </a:extLst>
            </p:cNvPr>
            <p:cNvSpPr/>
            <p:nvPr/>
          </p:nvSpPr>
          <p:spPr>
            <a:xfrm>
              <a:off x="7419499" y="1074896"/>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lnTo>
                    <a:pt x="7144" y="7144"/>
                  </a:lnTo>
                  <a:close/>
                </a:path>
              </a:pathLst>
            </a:custGeom>
            <a:grpFill/>
            <a:ln w="9525" cap="flat">
              <a:noFill/>
              <a:prstDash val="solid"/>
              <a:miter/>
            </a:ln>
          </p:spPr>
          <p:txBody>
            <a:bodyPr rtlCol="0" anchor="ctr"/>
            <a:lstStyle/>
            <a:p>
              <a:endParaRPr lang="en-US"/>
            </a:p>
          </p:txBody>
        </p:sp>
        <p:sp>
          <p:nvSpPr>
            <p:cNvPr id="3844" name="Freeform: Shape 3843">
              <a:extLst>
                <a:ext uri="{FF2B5EF4-FFF2-40B4-BE49-F238E27FC236}">
                  <a16:creationId xmlns:a16="http://schemas.microsoft.com/office/drawing/2014/main" xmlns="" id="{C7DE3CE9-071D-4066-BE65-BE09F9E382D7}"/>
                </a:ext>
              </a:extLst>
            </p:cNvPr>
            <p:cNvSpPr/>
            <p:nvPr/>
          </p:nvSpPr>
          <p:spPr>
            <a:xfrm>
              <a:off x="7529036" y="1178162"/>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9049" y="7700"/>
                    <a:pt x="11906" y="5795"/>
                    <a:pt x="7144" y="8653"/>
                  </a:cubicBezTo>
                  <a:close/>
                </a:path>
              </a:pathLst>
            </a:custGeom>
            <a:grpFill/>
            <a:ln w="9525" cap="flat">
              <a:noFill/>
              <a:prstDash val="solid"/>
              <a:miter/>
            </a:ln>
          </p:spPr>
          <p:txBody>
            <a:bodyPr rtlCol="0" anchor="ctr"/>
            <a:lstStyle/>
            <a:p>
              <a:endParaRPr lang="en-US"/>
            </a:p>
          </p:txBody>
        </p:sp>
        <p:sp>
          <p:nvSpPr>
            <p:cNvPr id="3845" name="Freeform: Shape 3844">
              <a:extLst>
                <a:ext uri="{FF2B5EF4-FFF2-40B4-BE49-F238E27FC236}">
                  <a16:creationId xmlns:a16="http://schemas.microsoft.com/office/drawing/2014/main" xmlns="" id="{E2FD6A2A-6241-4B1A-B4F8-BA0E9EA0DF2A}"/>
                </a:ext>
              </a:extLst>
            </p:cNvPr>
            <p:cNvSpPr/>
            <p:nvPr/>
          </p:nvSpPr>
          <p:spPr>
            <a:xfrm>
              <a:off x="7499806" y="1151942"/>
              <a:ext cx="9525" cy="9525"/>
            </a:xfrm>
            <a:custGeom>
              <a:avLst/>
              <a:gdLst>
                <a:gd name="connsiteX0" fmla="*/ 7799 w 9525"/>
                <a:gd name="connsiteY0" fmla="*/ 10107 h 9525"/>
                <a:gd name="connsiteX1" fmla="*/ 8751 w 9525"/>
                <a:gd name="connsiteY1" fmla="*/ 7250 h 9525"/>
                <a:gd name="connsiteX2" fmla="*/ 7799 w 9525"/>
                <a:gd name="connsiteY2" fmla="*/ 10107 h 9525"/>
              </a:gdLst>
              <a:ahLst/>
              <a:cxnLst>
                <a:cxn ang="0">
                  <a:pos x="connsiteX0" y="connsiteY0"/>
                </a:cxn>
                <a:cxn ang="0">
                  <a:pos x="connsiteX1" y="connsiteY1"/>
                </a:cxn>
                <a:cxn ang="0">
                  <a:pos x="connsiteX2" y="connsiteY2"/>
                </a:cxn>
              </a:cxnLst>
              <a:rect l="l" t="t" r="r" b="b"/>
              <a:pathLst>
                <a:path w="9525" h="9525">
                  <a:moveTo>
                    <a:pt x="7799" y="10107"/>
                  </a:moveTo>
                  <a:lnTo>
                    <a:pt x="8751" y="7250"/>
                  </a:lnTo>
                  <a:cubicBezTo>
                    <a:pt x="8751" y="7250"/>
                    <a:pt x="5894" y="6297"/>
                    <a:pt x="7799" y="10107"/>
                  </a:cubicBezTo>
                  <a:close/>
                </a:path>
              </a:pathLst>
            </a:custGeom>
            <a:grpFill/>
            <a:ln w="9525" cap="flat">
              <a:noFill/>
              <a:prstDash val="solid"/>
              <a:miter/>
            </a:ln>
          </p:spPr>
          <p:txBody>
            <a:bodyPr rtlCol="0" anchor="ctr"/>
            <a:lstStyle/>
            <a:p>
              <a:endParaRPr lang="en-US"/>
            </a:p>
          </p:txBody>
        </p:sp>
        <p:sp>
          <p:nvSpPr>
            <p:cNvPr id="3846" name="Freeform: Shape 3845">
              <a:extLst>
                <a:ext uri="{FF2B5EF4-FFF2-40B4-BE49-F238E27FC236}">
                  <a16:creationId xmlns:a16="http://schemas.microsoft.com/office/drawing/2014/main" xmlns="" id="{FC1769DC-2E56-41C2-B994-E496E8EDA827}"/>
                </a:ext>
              </a:extLst>
            </p:cNvPr>
            <p:cNvSpPr/>
            <p:nvPr/>
          </p:nvSpPr>
          <p:spPr>
            <a:xfrm>
              <a:off x="7407645" y="107965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2859"/>
                    <a:pt x="7567" y="9049"/>
                    <a:pt x="7567" y="7144"/>
                  </a:cubicBezTo>
                  <a:close/>
                </a:path>
              </a:pathLst>
            </a:custGeom>
            <a:grpFill/>
            <a:ln w="9525" cap="flat">
              <a:noFill/>
              <a:prstDash val="solid"/>
              <a:miter/>
            </a:ln>
          </p:spPr>
          <p:txBody>
            <a:bodyPr rtlCol="0" anchor="ctr"/>
            <a:lstStyle/>
            <a:p>
              <a:endParaRPr lang="en-US"/>
            </a:p>
          </p:txBody>
        </p:sp>
        <p:sp>
          <p:nvSpPr>
            <p:cNvPr id="3847" name="Freeform: Shape 3846">
              <a:extLst>
                <a:ext uri="{FF2B5EF4-FFF2-40B4-BE49-F238E27FC236}">
                  <a16:creationId xmlns:a16="http://schemas.microsoft.com/office/drawing/2014/main" xmlns="" id="{C8CD5896-9AB9-4BE8-B4F4-9A29AABD86FE}"/>
                </a:ext>
              </a:extLst>
            </p:cNvPr>
            <p:cNvSpPr/>
            <p:nvPr/>
          </p:nvSpPr>
          <p:spPr>
            <a:xfrm>
              <a:off x="7493387" y="1174908"/>
              <a:ext cx="9525" cy="19050"/>
            </a:xfrm>
            <a:custGeom>
              <a:avLst/>
              <a:gdLst>
                <a:gd name="connsiteX0" fmla="*/ 7550 w 9525"/>
                <a:gd name="connsiteY0" fmla="*/ 7144 h 19050"/>
                <a:gd name="connsiteX1" fmla="*/ 8503 w 9525"/>
                <a:gd name="connsiteY1" fmla="*/ 12859 h 19050"/>
                <a:gd name="connsiteX2" fmla="*/ 7550 w 9525"/>
                <a:gd name="connsiteY2" fmla="*/ 7144 h 19050"/>
              </a:gdLst>
              <a:ahLst/>
              <a:cxnLst>
                <a:cxn ang="0">
                  <a:pos x="connsiteX0" y="connsiteY0"/>
                </a:cxn>
                <a:cxn ang="0">
                  <a:pos x="connsiteX1" y="connsiteY1"/>
                </a:cxn>
                <a:cxn ang="0">
                  <a:pos x="connsiteX2" y="connsiteY2"/>
                </a:cxn>
              </a:cxnLst>
              <a:rect l="l" t="t" r="r" b="b"/>
              <a:pathLst>
                <a:path w="9525" h="19050">
                  <a:moveTo>
                    <a:pt x="7550" y="7144"/>
                  </a:moveTo>
                  <a:cubicBezTo>
                    <a:pt x="10408" y="10954"/>
                    <a:pt x="4693" y="10001"/>
                    <a:pt x="8503" y="12859"/>
                  </a:cubicBezTo>
                  <a:cubicBezTo>
                    <a:pt x="10408" y="11906"/>
                    <a:pt x="9456" y="9049"/>
                    <a:pt x="7550" y="7144"/>
                  </a:cubicBezTo>
                  <a:close/>
                </a:path>
              </a:pathLst>
            </a:custGeom>
            <a:grpFill/>
            <a:ln w="9525" cap="flat">
              <a:noFill/>
              <a:prstDash val="solid"/>
              <a:miter/>
            </a:ln>
          </p:spPr>
          <p:txBody>
            <a:bodyPr rtlCol="0" anchor="ctr"/>
            <a:lstStyle/>
            <a:p>
              <a:endParaRPr lang="en-US"/>
            </a:p>
          </p:txBody>
        </p:sp>
        <p:sp>
          <p:nvSpPr>
            <p:cNvPr id="3848" name="Freeform: Shape 3847">
              <a:extLst>
                <a:ext uri="{FF2B5EF4-FFF2-40B4-BE49-F238E27FC236}">
                  <a16:creationId xmlns:a16="http://schemas.microsoft.com/office/drawing/2014/main" xmlns="" id="{403A67C9-80A4-484E-9B00-390CE6ECC068}"/>
                </a:ext>
              </a:extLst>
            </p:cNvPr>
            <p:cNvSpPr/>
            <p:nvPr/>
          </p:nvSpPr>
          <p:spPr>
            <a:xfrm>
              <a:off x="7423309" y="11425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849" name="Freeform: Shape 3848">
              <a:extLst>
                <a:ext uri="{FF2B5EF4-FFF2-40B4-BE49-F238E27FC236}">
                  <a16:creationId xmlns:a16="http://schemas.microsoft.com/office/drawing/2014/main" xmlns="" id="{DB7688FA-91C9-4BC2-BA71-D0C344E09D77}"/>
                </a:ext>
              </a:extLst>
            </p:cNvPr>
            <p:cNvSpPr/>
            <p:nvPr/>
          </p:nvSpPr>
          <p:spPr>
            <a:xfrm>
              <a:off x="7423309" y="1141094"/>
              <a:ext cx="9525" cy="9525"/>
            </a:xfrm>
            <a:custGeom>
              <a:avLst/>
              <a:gdLst>
                <a:gd name="connsiteX0" fmla="*/ 7144 w 9525"/>
                <a:gd name="connsiteY0" fmla="*/ 8572 h 9525"/>
                <a:gd name="connsiteX1" fmla="*/ 10001 w 9525"/>
                <a:gd name="connsiteY1" fmla="*/ 8572 h 9525"/>
                <a:gd name="connsiteX2" fmla="*/ 7144 w 9525"/>
                <a:gd name="connsiteY2" fmla="*/ 8572 h 9525"/>
              </a:gdLst>
              <a:ahLst/>
              <a:cxnLst>
                <a:cxn ang="0">
                  <a:pos x="connsiteX0" y="connsiteY0"/>
                </a:cxn>
                <a:cxn ang="0">
                  <a:pos x="connsiteX1" y="connsiteY1"/>
                </a:cxn>
                <a:cxn ang="0">
                  <a:pos x="connsiteX2" y="connsiteY2"/>
                </a:cxn>
              </a:cxnLst>
              <a:rect l="l" t="t" r="r" b="b"/>
              <a:pathLst>
                <a:path w="9525" h="9525">
                  <a:moveTo>
                    <a:pt x="7144" y="8572"/>
                  </a:moveTo>
                  <a:cubicBezTo>
                    <a:pt x="8096" y="8572"/>
                    <a:pt x="9049" y="9525"/>
                    <a:pt x="10001" y="8572"/>
                  </a:cubicBezTo>
                  <a:cubicBezTo>
                    <a:pt x="8096" y="6668"/>
                    <a:pt x="8096" y="6668"/>
                    <a:pt x="7144" y="8572"/>
                  </a:cubicBezTo>
                  <a:close/>
                </a:path>
              </a:pathLst>
            </a:custGeom>
            <a:grpFill/>
            <a:ln w="9525" cap="flat">
              <a:noFill/>
              <a:prstDash val="solid"/>
              <a:miter/>
            </a:ln>
          </p:spPr>
          <p:txBody>
            <a:bodyPr rtlCol="0" anchor="ctr"/>
            <a:lstStyle/>
            <a:p>
              <a:endParaRPr lang="en-US"/>
            </a:p>
          </p:txBody>
        </p:sp>
        <p:sp>
          <p:nvSpPr>
            <p:cNvPr id="3850" name="Freeform: Shape 3849">
              <a:extLst>
                <a:ext uri="{FF2B5EF4-FFF2-40B4-BE49-F238E27FC236}">
                  <a16:creationId xmlns:a16="http://schemas.microsoft.com/office/drawing/2014/main" xmlns="" id="{A8FB9947-348B-4937-9E53-1C76E2BC178D}"/>
                </a:ext>
              </a:extLst>
            </p:cNvPr>
            <p:cNvSpPr/>
            <p:nvPr/>
          </p:nvSpPr>
          <p:spPr>
            <a:xfrm>
              <a:off x="7413627" y="1143034"/>
              <a:ext cx="9525" cy="9525"/>
            </a:xfrm>
            <a:custGeom>
              <a:avLst/>
              <a:gdLst>
                <a:gd name="connsiteX0" fmla="*/ 7301 w 9525"/>
                <a:gd name="connsiteY0" fmla="*/ 10443 h 9525"/>
                <a:gd name="connsiteX1" fmla="*/ 7301 w 9525"/>
                <a:gd name="connsiteY1" fmla="*/ 10443 h 9525"/>
              </a:gdLst>
              <a:ahLst/>
              <a:cxnLst>
                <a:cxn ang="0">
                  <a:pos x="connsiteX0" y="connsiteY0"/>
                </a:cxn>
                <a:cxn ang="0">
                  <a:pos x="connsiteX1" y="connsiteY1"/>
                </a:cxn>
              </a:cxnLst>
              <a:rect l="l" t="t" r="r" b="b"/>
              <a:pathLst>
                <a:path w="9525" h="9525">
                  <a:moveTo>
                    <a:pt x="7301" y="10443"/>
                  </a:moveTo>
                  <a:cubicBezTo>
                    <a:pt x="10158" y="4728"/>
                    <a:pt x="6348" y="7586"/>
                    <a:pt x="7301" y="10443"/>
                  </a:cubicBezTo>
                  <a:close/>
                </a:path>
              </a:pathLst>
            </a:custGeom>
            <a:grpFill/>
            <a:ln w="9525" cap="flat">
              <a:noFill/>
              <a:prstDash val="solid"/>
              <a:miter/>
            </a:ln>
          </p:spPr>
          <p:txBody>
            <a:bodyPr rtlCol="0" anchor="ctr"/>
            <a:lstStyle/>
            <a:p>
              <a:endParaRPr lang="en-US"/>
            </a:p>
          </p:txBody>
        </p:sp>
        <p:sp>
          <p:nvSpPr>
            <p:cNvPr id="3851" name="Freeform: Shape 3850">
              <a:extLst>
                <a:ext uri="{FF2B5EF4-FFF2-40B4-BE49-F238E27FC236}">
                  <a16:creationId xmlns:a16="http://schemas.microsoft.com/office/drawing/2014/main" xmlns="" id="{74FF893A-5FA8-498C-9159-E7816568B3E8}"/>
                </a:ext>
              </a:extLst>
            </p:cNvPr>
            <p:cNvSpPr/>
            <p:nvPr/>
          </p:nvSpPr>
          <p:spPr>
            <a:xfrm>
              <a:off x="7327106" y="1087569"/>
              <a:ext cx="19050" cy="9525"/>
            </a:xfrm>
            <a:custGeom>
              <a:avLst/>
              <a:gdLst>
                <a:gd name="connsiteX0" fmla="*/ 7144 w 19050"/>
                <a:gd name="connsiteY0" fmla="*/ 7805 h 9525"/>
                <a:gd name="connsiteX1" fmla="*/ 7144 w 19050"/>
                <a:gd name="connsiteY1" fmla="*/ 7805 h 9525"/>
              </a:gdLst>
              <a:ahLst/>
              <a:cxnLst>
                <a:cxn ang="0">
                  <a:pos x="connsiteX0" y="connsiteY0"/>
                </a:cxn>
                <a:cxn ang="0">
                  <a:pos x="connsiteX1" y="connsiteY1"/>
                </a:cxn>
              </a:cxnLst>
              <a:rect l="l" t="t" r="r" b="b"/>
              <a:pathLst>
                <a:path w="19050" h="9525">
                  <a:moveTo>
                    <a:pt x="7144" y="7805"/>
                  </a:moveTo>
                  <a:cubicBezTo>
                    <a:pt x="19526" y="12568"/>
                    <a:pt x="10001" y="4948"/>
                    <a:pt x="7144" y="7805"/>
                  </a:cubicBezTo>
                  <a:close/>
                </a:path>
              </a:pathLst>
            </a:custGeom>
            <a:grpFill/>
            <a:ln w="9525" cap="flat">
              <a:noFill/>
              <a:prstDash val="solid"/>
              <a:miter/>
            </a:ln>
          </p:spPr>
          <p:txBody>
            <a:bodyPr rtlCol="0" anchor="ctr"/>
            <a:lstStyle/>
            <a:p>
              <a:endParaRPr lang="en-US"/>
            </a:p>
          </p:txBody>
        </p:sp>
        <p:sp>
          <p:nvSpPr>
            <p:cNvPr id="3852" name="Freeform: Shape 3851">
              <a:extLst>
                <a:ext uri="{FF2B5EF4-FFF2-40B4-BE49-F238E27FC236}">
                  <a16:creationId xmlns:a16="http://schemas.microsoft.com/office/drawing/2014/main" xmlns="" id="{4B26836A-9448-430A-ABBE-206482475E64}"/>
                </a:ext>
              </a:extLst>
            </p:cNvPr>
            <p:cNvSpPr/>
            <p:nvPr/>
          </p:nvSpPr>
          <p:spPr>
            <a:xfrm>
              <a:off x="7366159" y="107542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7567"/>
                    <a:pt x="7144" y="7567"/>
                  </a:cubicBez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3853" name="Freeform: Shape 3852">
              <a:extLst>
                <a:ext uri="{FF2B5EF4-FFF2-40B4-BE49-F238E27FC236}">
                  <a16:creationId xmlns:a16="http://schemas.microsoft.com/office/drawing/2014/main" xmlns="" id="{637F9471-F8FE-4D4B-BA07-349442EDDBDB}"/>
                </a:ext>
              </a:extLst>
            </p:cNvPr>
            <p:cNvSpPr/>
            <p:nvPr/>
          </p:nvSpPr>
          <p:spPr>
            <a:xfrm>
              <a:off x="7474744" y="1192053"/>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7144" y="20479"/>
                    <a:pt x="7144" y="8096"/>
                    <a:pt x="7144" y="7144"/>
                  </a:cubicBezTo>
                  <a:close/>
                </a:path>
              </a:pathLst>
            </a:custGeom>
            <a:grpFill/>
            <a:ln w="9525" cap="flat">
              <a:noFill/>
              <a:prstDash val="solid"/>
              <a:miter/>
            </a:ln>
          </p:spPr>
          <p:txBody>
            <a:bodyPr rtlCol="0" anchor="ctr"/>
            <a:lstStyle/>
            <a:p>
              <a:endParaRPr lang="en-US"/>
            </a:p>
          </p:txBody>
        </p:sp>
        <p:sp>
          <p:nvSpPr>
            <p:cNvPr id="3854" name="Freeform: Shape 3853">
              <a:extLst>
                <a:ext uri="{FF2B5EF4-FFF2-40B4-BE49-F238E27FC236}">
                  <a16:creationId xmlns:a16="http://schemas.microsoft.com/office/drawing/2014/main" xmlns="" id="{BBD5ECE1-E770-4256-87BE-5611F9CF6E0F}"/>
                </a:ext>
              </a:extLst>
            </p:cNvPr>
            <p:cNvSpPr/>
            <p:nvPr/>
          </p:nvSpPr>
          <p:spPr>
            <a:xfrm>
              <a:off x="7322344" y="1086250"/>
              <a:ext cx="9525" cy="9525"/>
            </a:xfrm>
            <a:custGeom>
              <a:avLst/>
              <a:gdLst>
                <a:gd name="connsiteX0" fmla="*/ 7144 w 9525"/>
                <a:gd name="connsiteY0" fmla="*/ 8172 h 9525"/>
                <a:gd name="connsiteX1" fmla="*/ 9049 w 9525"/>
                <a:gd name="connsiteY1" fmla="*/ 9125 h 9525"/>
                <a:gd name="connsiteX2" fmla="*/ 7144 w 9525"/>
                <a:gd name="connsiteY2" fmla="*/ 8172 h 9525"/>
              </a:gdLst>
              <a:ahLst/>
              <a:cxnLst>
                <a:cxn ang="0">
                  <a:pos x="connsiteX0" y="connsiteY0"/>
                </a:cxn>
                <a:cxn ang="0">
                  <a:pos x="connsiteX1" y="connsiteY1"/>
                </a:cxn>
                <a:cxn ang="0">
                  <a:pos x="connsiteX2" y="connsiteY2"/>
                </a:cxn>
              </a:cxnLst>
              <a:rect l="l" t="t" r="r" b="b"/>
              <a:pathLst>
                <a:path w="9525" h="9525">
                  <a:moveTo>
                    <a:pt x="7144" y="8172"/>
                  </a:moveTo>
                  <a:cubicBezTo>
                    <a:pt x="8096" y="8172"/>
                    <a:pt x="8096" y="8172"/>
                    <a:pt x="9049" y="9125"/>
                  </a:cubicBezTo>
                  <a:cubicBezTo>
                    <a:pt x="9049" y="5315"/>
                    <a:pt x="7144" y="8172"/>
                    <a:pt x="7144" y="8172"/>
                  </a:cubicBezTo>
                  <a:close/>
                </a:path>
              </a:pathLst>
            </a:custGeom>
            <a:grpFill/>
            <a:ln w="9525" cap="flat">
              <a:noFill/>
              <a:prstDash val="solid"/>
              <a:miter/>
            </a:ln>
          </p:spPr>
          <p:txBody>
            <a:bodyPr rtlCol="0" anchor="ctr"/>
            <a:lstStyle/>
            <a:p>
              <a:endParaRPr lang="en-US"/>
            </a:p>
          </p:txBody>
        </p:sp>
        <p:sp>
          <p:nvSpPr>
            <p:cNvPr id="3855" name="Freeform: Shape 3854">
              <a:extLst>
                <a:ext uri="{FF2B5EF4-FFF2-40B4-BE49-F238E27FC236}">
                  <a16:creationId xmlns:a16="http://schemas.microsoft.com/office/drawing/2014/main" xmlns="" id="{832127DE-EE7C-442D-9B78-D586E20D8744}"/>
                </a:ext>
              </a:extLst>
            </p:cNvPr>
            <p:cNvSpPr/>
            <p:nvPr/>
          </p:nvSpPr>
          <p:spPr>
            <a:xfrm>
              <a:off x="7382160" y="1142875"/>
              <a:ext cx="9525" cy="9525"/>
            </a:xfrm>
            <a:custGeom>
              <a:avLst/>
              <a:gdLst>
                <a:gd name="connsiteX0" fmla="*/ 7335 w 9525"/>
                <a:gd name="connsiteY0" fmla="*/ 9650 h 9525"/>
                <a:gd name="connsiteX1" fmla="*/ 10193 w 9525"/>
                <a:gd name="connsiteY1" fmla="*/ 10602 h 9525"/>
                <a:gd name="connsiteX2" fmla="*/ 7335 w 9525"/>
                <a:gd name="connsiteY2" fmla="*/ 9650 h 9525"/>
              </a:gdLst>
              <a:ahLst/>
              <a:cxnLst>
                <a:cxn ang="0">
                  <a:pos x="connsiteX0" y="connsiteY0"/>
                </a:cxn>
                <a:cxn ang="0">
                  <a:pos x="connsiteX1" y="connsiteY1"/>
                </a:cxn>
                <a:cxn ang="0">
                  <a:pos x="connsiteX2" y="connsiteY2"/>
                </a:cxn>
              </a:cxnLst>
              <a:rect l="l" t="t" r="r" b="b"/>
              <a:pathLst>
                <a:path w="9525" h="9525">
                  <a:moveTo>
                    <a:pt x="7335" y="9650"/>
                  </a:moveTo>
                  <a:cubicBezTo>
                    <a:pt x="8288" y="11555"/>
                    <a:pt x="9240" y="9650"/>
                    <a:pt x="10193" y="10602"/>
                  </a:cubicBezTo>
                  <a:cubicBezTo>
                    <a:pt x="9240" y="9650"/>
                    <a:pt x="6383" y="3935"/>
                    <a:pt x="7335" y="9650"/>
                  </a:cubicBezTo>
                  <a:close/>
                </a:path>
              </a:pathLst>
            </a:custGeom>
            <a:grpFill/>
            <a:ln w="9525" cap="flat">
              <a:noFill/>
              <a:prstDash val="solid"/>
              <a:miter/>
            </a:ln>
          </p:spPr>
          <p:txBody>
            <a:bodyPr rtlCol="0" anchor="ctr"/>
            <a:lstStyle/>
            <a:p>
              <a:endParaRPr lang="en-US"/>
            </a:p>
          </p:txBody>
        </p:sp>
        <p:sp>
          <p:nvSpPr>
            <p:cNvPr id="3856" name="Freeform: Shape 3855">
              <a:extLst>
                <a:ext uri="{FF2B5EF4-FFF2-40B4-BE49-F238E27FC236}">
                  <a16:creationId xmlns:a16="http://schemas.microsoft.com/office/drawing/2014/main" xmlns="" id="{1230955B-3FB7-4A98-B4DE-834AC3B98C86}"/>
                </a:ext>
              </a:extLst>
            </p:cNvPr>
            <p:cNvSpPr/>
            <p:nvPr/>
          </p:nvSpPr>
          <p:spPr>
            <a:xfrm>
              <a:off x="7318534" y="1102769"/>
              <a:ext cx="9525" cy="19050"/>
            </a:xfrm>
            <a:custGeom>
              <a:avLst/>
              <a:gdLst>
                <a:gd name="connsiteX0" fmla="*/ 7144 w 9525"/>
                <a:gd name="connsiteY0" fmla="*/ 7846 h 19050"/>
                <a:gd name="connsiteX1" fmla="*/ 9049 w 9525"/>
                <a:gd name="connsiteY1" fmla="*/ 13561 h 19050"/>
                <a:gd name="connsiteX2" fmla="*/ 7144 w 9525"/>
                <a:gd name="connsiteY2" fmla="*/ 7846 h 19050"/>
              </a:gdLst>
              <a:ahLst/>
              <a:cxnLst>
                <a:cxn ang="0">
                  <a:pos x="connsiteX0" y="connsiteY0"/>
                </a:cxn>
                <a:cxn ang="0">
                  <a:pos x="connsiteX1" y="connsiteY1"/>
                </a:cxn>
                <a:cxn ang="0">
                  <a:pos x="connsiteX2" y="connsiteY2"/>
                </a:cxn>
              </a:cxnLst>
              <a:rect l="l" t="t" r="r" b="b"/>
              <a:pathLst>
                <a:path w="9525" h="19050">
                  <a:moveTo>
                    <a:pt x="7144" y="7846"/>
                  </a:moveTo>
                  <a:cubicBezTo>
                    <a:pt x="8096" y="7846"/>
                    <a:pt x="9049" y="10703"/>
                    <a:pt x="9049" y="13561"/>
                  </a:cubicBezTo>
                  <a:cubicBezTo>
                    <a:pt x="10001" y="11656"/>
                    <a:pt x="9049" y="4988"/>
                    <a:pt x="7144" y="7846"/>
                  </a:cubicBezTo>
                  <a:close/>
                </a:path>
              </a:pathLst>
            </a:custGeom>
            <a:grpFill/>
            <a:ln w="9525" cap="flat">
              <a:noFill/>
              <a:prstDash val="solid"/>
              <a:miter/>
            </a:ln>
          </p:spPr>
          <p:txBody>
            <a:bodyPr rtlCol="0" anchor="ctr"/>
            <a:lstStyle/>
            <a:p>
              <a:endParaRPr lang="en-US"/>
            </a:p>
          </p:txBody>
        </p:sp>
        <p:sp>
          <p:nvSpPr>
            <p:cNvPr id="3857" name="Freeform: Shape 3856">
              <a:extLst>
                <a:ext uri="{FF2B5EF4-FFF2-40B4-BE49-F238E27FC236}">
                  <a16:creationId xmlns:a16="http://schemas.microsoft.com/office/drawing/2014/main" xmlns="" id="{EEEED324-8648-4ECF-81F9-B07E09B2C2C4}"/>
                </a:ext>
              </a:extLst>
            </p:cNvPr>
            <p:cNvSpPr/>
            <p:nvPr/>
          </p:nvSpPr>
          <p:spPr>
            <a:xfrm>
              <a:off x="7376636" y="114495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12859" y="6615"/>
                    <a:pt x="7144" y="7567"/>
                  </a:cubicBezTo>
                  <a:close/>
                </a:path>
              </a:pathLst>
            </a:custGeom>
            <a:grpFill/>
            <a:ln w="9525" cap="flat">
              <a:noFill/>
              <a:prstDash val="solid"/>
              <a:miter/>
            </a:ln>
          </p:spPr>
          <p:txBody>
            <a:bodyPr rtlCol="0" anchor="ctr"/>
            <a:lstStyle/>
            <a:p>
              <a:endParaRPr lang="en-US"/>
            </a:p>
          </p:txBody>
        </p:sp>
        <p:sp>
          <p:nvSpPr>
            <p:cNvPr id="3858" name="Freeform: Shape 3857">
              <a:extLst>
                <a:ext uri="{FF2B5EF4-FFF2-40B4-BE49-F238E27FC236}">
                  <a16:creationId xmlns:a16="http://schemas.microsoft.com/office/drawing/2014/main" xmlns="" id="{B713CD03-4EE4-4701-A3FC-B9D701C1C63A}"/>
                </a:ext>
              </a:extLst>
            </p:cNvPr>
            <p:cNvSpPr/>
            <p:nvPr/>
          </p:nvSpPr>
          <p:spPr>
            <a:xfrm>
              <a:off x="7395556" y="1185373"/>
              <a:ext cx="9525" cy="19050"/>
            </a:xfrm>
            <a:custGeom>
              <a:avLst/>
              <a:gdLst>
                <a:gd name="connsiteX0" fmla="*/ 8227 w 9525"/>
                <a:gd name="connsiteY0" fmla="*/ 18586 h 19050"/>
                <a:gd name="connsiteX1" fmla="*/ 8227 w 9525"/>
                <a:gd name="connsiteY1" fmla="*/ 18586 h 19050"/>
              </a:gdLst>
              <a:ahLst/>
              <a:cxnLst>
                <a:cxn ang="0">
                  <a:pos x="connsiteX0" y="connsiteY0"/>
                </a:cxn>
                <a:cxn ang="0">
                  <a:pos x="connsiteX1" y="connsiteY1"/>
                </a:cxn>
              </a:cxnLst>
              <a:rect l="l" t="t" r="r" b="b"/>
              <a:pathLst>
                <a:path w="9525" h="19050">
                  <a:moveTo>
                    <a:pt x="8227" y="18586"/>
                  </a:moveTo>
                  <a:cubicBezTo>
                    <a:pt x="9179" y="16681"/>
                    <a:pt x="5369" y="-6179"/>
                    <a:pt x="8227" y="18586"/>
                  </a:cubicBezTo>
                  <a:close/>
                </a:path>
              </a:pathLst>
            </a:custGeom>
            <a:grpFill/>
            <a:ln w="9525" cap="flat">
              <a:noFill/>
              <a:prstDash val="solid"/>
              <a:miter/>
            </a:ln>
          </p:spPr>
          <p:txBody>
            <a:bodyPr rtlCol="0" anchor="ctr"/>
            <a:lstStyle/>
            <a:p>
              <a:endParaRPr lang="en-US"/>
            </a:p>
          </p:txBody>
        </p:sp>
        <p:sp>
          <p:nvSpPr>
            <p:cNvPr id="3859" name="Freeform: Shape 3858">
              <a:extLst>
                <a:ext uri="{FF2B5EF4-FFF2-40B4-BE49-F238E27FC236}">
                  <a16:creationId xmlns:a16="http://schemas.microsoft.com/office/drawing/2014/main" xmlns="" id="{8A9EA8EF-029F-4C3E-A01C-D4AC93EC8465}"/>
                </a:ext>
              </a:extLst>
            </p:cNvPr>
            <p:cNvSpPr/>
            <p:nvPr/>
          </p:nvSpPr>
          <p:spPr>
            <a:xfrm>
              <a:off x="7390924" y="118919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3860" name="Freeform: Shape 3859">
              <a:extLst>
                <a:ext uri="{FF2B5EF4-FFF2-40B4-BE49-F238E27FC236}">
                  <a16:creationId xmlns:a16="http://schemas.microsoft.com/office/drawing/2014/main" xmlns="" id="{57CA28F1-6AD2-407D-B7EF-4B6A9CAC285E}"/>
                </a:ext>
              </a:extLst>
            </p:cNvPr>
            <p:cNvSpPr/>
            <p:nvPr/>
          </p:nvSpPr>
          <p:spPr>
            <a:xfrm>
              <a:off x="7352824" y="116728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8096" y="7144"/>
                  </a:cubicBezTo>
                  <a:cubicBezTo>
                    <a:pt x="8096" y="7144"/>
                    <a:pt x="8096" y="8096"/>
                    <a:pt x="7144" y="9049"/>
                  </a:cubicBezTo>
                  <a:close/>
                </a:path>
              </a:pathLst>
            </a:custGeom>
            <a:grpFill/>
            <a:ln w="9525" cap="flat">
              <a:noFill/>
              <a:prstDash val="solid"/>
              <a:miter/>
            </a:ln>
          </p:spPr>
          <p:txBody>
            <a:bodyPr rtlCol="0" anchor="ctr"/>
            <a:lstStyle/>
            <a:p>
              <a:endParaRPr lang="en-US"/>
            </a:p>
          </p:txBody>
        </p:sp>
        <p:sp>
          <p:nvSpPr>
            <p:cNvPr id="3861" name="Freeform: Shape 3860">
              <a:extLst>
                <a:ext uri="{FF2B5EF4-FFF2-40B4-BE49-F238E27FC236}">
                  <a16:creationId xmlns:a16="http://schemas.microsoft.com/office/drawing/2014/main" xmlns="" id="{5C1A813F-76F8-4078-A364-211630189653}"/>
                </a:ext>
              </a:extLst>
            </p:cNvPr>
            <p:cNvSpPr/>
            <p:nvPr/>
          </p:nvSpPr>
          <p:spPr>
            <a:xfrm>
              <a:off x="7377632" y="1191172"/>
              <a:ext cx="9525" cy="19050"/>
            </a:xfrm>
            <a:custGeom>
              <a:avLst/>
              <a:gdLst>
                <a:gd name="connsiteX0" fmla="*/ 9959 w 9525"/>
                <a:gd name="connsiteY0" fmla="*/ 11835 h 19050"/>
                <a:gd name="connsiteX1" fmla="*/ 9959 w 9525"/>
                <a:gd name="connsiteY1" fmla="*/ 11835 h 19050"/>
              </a:gdLst>
              <a:ahLst/>
              <a:cxnLst>
                <a:cxn ang="0">
                  <a:pos x="connsiteX0" y="connsiteY0"/>
                </a:cxn>
                <a:cxn ang="0">
                  <a:pos x="connsiteX1" y="connsiteY1"/>
                </a:cxn>
              </a:cxnLst>
              <a:rect l="l" t="t" r="r" b="b"/>
              <a:pathLst>
                <a:path w="9525" h="19050">
                  <a:moveTo>
                    <a:pt x="9959" y="11835"/>
                  </a:moveTo>
                  <a:cubicBezTo>
                    <a:pt x="1386" y="-2452"/>
                    <a:pt x="15674" y="21360"/>
                    <a:pt x="9959" y="11835"/>
                  </a:cubicBezTo>
                  <a:close/>
                </a:path>
              </a:pathLst>
            </a:custGeom>
            <a:grpFill/>
            <a:ln w="9525" cap="flat">
              <a:noFill/>
              <a:prstDash val="solid"/>
              <a:miter/>
            </a:ln>
          </p:spPr>
          <p:txBody>
            <a:bodyPr rtlCol="0" anchor="ctr"/>
            <a:lstStyle/>
            <a:p>
              <a:endParaRPr lang="en-US"/>
            </a:p>
          </p:txBody>
        </p:sp>
        <p:sp>
          <p:nvSpPr>
            <p:cNvPr id="3862" name="Freeform: Shape 3861">
              <a:extLst>
                <a:ext uri="{FF2B5EF4-FFF2-40B4-BE49-F238E27FC236}">
                  <a16:creationId xmlns:a16="http://schemas.microsoft.com/office/drawing/2014/main" xmlns="" id="{410BD0D6-B594-40A4-A7E3-2A79F43A6047}"/>
                </a:ext>
              </a:extLst>
            </p:cNvPr>
            <p:cNvSpPr/>
            <p:nvPr/>
          </p:nvSpPr>
          <p:spPr>
            <a:xfrm>
              <a:off x="7289006" y="1091674"/>
              <a:ext cx="9525" cy="9525"/>
            </a:xfrm>
            <a:custGeom>
              <a:avLst/>
              <a:gdLst>
                <a:gd name="connsiteX0" fmla="*/ 7144 w 9525"/>
                <a:gd name="connsiteY0" fmla="*/ 10368 h 9525"/>
                <a:gd name="connsiteX1" fmla="*/ 7144 w 9525"/>
                <a:gd name="connsiteY1" fmla="*/ 10368 h 9525"/>
              </a:gdLst>
              <a:ahLst/>
              <a:cxnLst>
                <a:cxn ang="0">
                  <a:pos x="connsiteX0" y="connsiteY0"/>
                </a:cxn>
                <a:cxn ang="0">
                  <a:pos x="connsiteX1" y="connsiteY1"/>
                </a:cxn>
              </a:cxnLst>
              <a:rect l="l" t="t" r="r" b="b"/>
              <a:pathLst>
                <a:path w="9525" h="9525">
                  <a:moveTo>
                    <a:pt x="7144" y="10368"/>
                  </a:moveTo>
                  <a:cubicBezTo>
                    <a:pt x="7144" y="6558"/>
                    <a:pt x="8096" y="5606"/>
                    <a:pt x="7144" y="10368"/>
                  </a:cubicBezTo>
                  <a:close/>
                </a:path>
              </a:pathLst>
            </a:custGeom>
            <a:grpFill/>
            <a:ln w="9525" cap="flat">
              <a:noFill/>
              <a:prstDash val="solid"/>
              <a:miter/>
            </a:ln>
          </p:spPr>
          <p:txBody>
            <a:bodyPr rtlCol="0" anchor="ctr"/>
            <a:lstStyle/>
            <a:p>
              <a:endParaRPr lang="en-US"/>
            </a:p>
          </p:txBody>
        </p:sp>
        <p:sp>
          <p:nvSpPr>
            <p:cNvPr id="3863" name="Freeform: Shape 3862">
              <a:extLst>
                <a:ext uri="{FF2B5EF4-FFF2-40B4-BE49-F238E27FC236}">
                  <a16:creationId xmlns:a16="http://schemas.microsoft.com/office/drawing/2014/main" xmlns="" id="{2AAC0A38-26B0-4634-8A60-1874A6C7C802}"/>
                </a:ext>
              </a:extLst>
            </p:cNvPr>
            <p:cNvSpPr/>
            <p:nvPr/>
          </p:nvSpPr>
          <p:spPr>
            <a:xfrm>
              <a:off x="7288054" y="10910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3864" name="Freeform: Shape 3863">
              <a:extLst>
                <a:ext uri="{FF2B5EF4-FFF2-40B4-BE49-F238E27FC236}">
                  <a16:creationId xmlns:a16="http://schemas.microsoft.com/office/drawing/2014/main" xmlns="" id="{2ED1F755-9E33-4AB9-BC8A-8AAFEEFD279E}"/>
                </a:ext>
              </a:extLst>
            </p:cNvPr>
            <p:cNvSpPr/>
            <p:nvPr/>
          </p:nvSpPr>
          <p:spPr>
            <a:xfrm>
              <a:off x="7359299" y="1161956"/>
              <a:ext cx="9525" cy="9525"/>
            </a:xfrm>
            <a:custGeom>
              <a:avLst/>
              <a:gdLst>
                <a:gd name="connsiteX0" fmla="*/ 7335 w 9525"/>
                <a:gd name="connsiteY0" fmla="*/ 9618 h 9525"/>
                <a:gd name="connsiteX1" fmla="*/ 10193 w 9525"/>
                <a:gd name="connsiteY1" fmla="*/ 7713 h 9525"/>
                <a:gd name="connsiteX2" fmla="*/ 7335 w 9525"/>
                <a:gd name="connsiteY2" fmla="*/ 9618 h 9525"/>
              </a:gdLst>
              <a:ahLst/>
              <a:cxnLst>
                <a:cxn ang="0">
                  <a:pos x="connsiteX0" y="connsiteY0"/>
                </a:cxn>
                <a:cxn ang="0">
                  <a:pos x="connsiteX1" y="connsiteY1"/>
                </a:cxn>
                <a:cxn ang="0">
                  <a:pos x="connsiteX2" y="connsiteY2"/>
                </a:cxn>
              </a:cxnLst>
              <a:rect l="l" t="t" r="r" b="b"/>
              <a:pathLst>
                <a:path w="9525" h="9525">
                  <a:moveTo>
                    <a:pt x="7335" y="9618"/>
                  </a:moveTo>
                  <a:cubicBezTo>
                    <a:pt x="8288" y="9618"/>
                    <a:pt x="9241" y="9618"/>
                    <a:pt x="10193" y="7713"/>
                  </a:cubicBezTo>
                  <a:cubicBezTo>
                    <a:pt x="9241" y="6761"/>
                    <a:pt x="6383" y="6761"/>
                    <a:pt x="7335" y="9618"/>
                  </a:cubicBezTo>
                  <a:close/>
                </a:path>
              </a:pathLst>
            </a:custGeom>
            <a:grpFill/>
            <a:ln w="9525" cap="flat">
              <a:noFill/>
              <a:prstDash val="solid"/>
              <a:miter/>
            </a:ln>
          </p:spPr>
          <p:txBody>
            <a:bodyPr rtlCol="0" anchor="ctr"/>
            <a:lstStyle/>
            <a:p>
              <a:endParaRPr lang="en-US"/>
            </a:p>
          </p:txBody>
        </p:sp>
        <p:sp>
          <p:nvSpPr>
            <p:cNvPr id="3865" name="Freeform: Shape 3864">
              <a:extLst>
                <a:ext uri="{FF2B5EF4-FFF2-40B4-BE49-F238E27FC236}">
                  <a16:creationId xmlns:a16="http://schemas.microsoft.com/office/drawing/2014/main" xmlns="" id="{D6B3E193-959D-42E9-A5E3-756D946DE406}"/>
                </a:ext>
              </a:extLst>
            </p:cNvPr>
            <p:cNvSpPr/>
            <p:nvPr/>
          </p:nvSpPr>
          <p:spPr>
            <a:xfrm>
              <a:off x="7282339" y="1103682"/>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10954" y="5027"/>
                    <a:pt x="7144" y="8837"/>
                    <a:pt x="7144" y="8837"/>
                  </a:cubicBezTo>
                  <a:close/>
                </a:path>
              </a:pathLst>
            </a:custGeom>
            <a:grpFill/>
            <a:ln w="9525" cap="flat">
              <a:noFill/>
              <a:prstDash val="solid"/>
              <a:miter/>
            </a:ln>
          </p:spPr>
          <p:txBody>
            <a:bodyPr rtlCol="0" anchor="ctr"/>
            <a:lstStyle/>
            <a:p>
              <a:endParaRPr lang="en-US"/>
            </a:p>
          </p:txBody>
        </p:sp>
        <p:sp>
          <p:nvSpPr>
            <p:cNvPr id="3866" name="Freeform: Shape 3865">
              <a:extLst>
                <a:ext uri="{FF2B5EF4-FFF2-40B4-BE49-F238E27FC236}">
                  <a16:creationId xmlns:a16="http://schemas.microsoft.com/office/drawing/2014/main" xmlns="" id="{5C5944F9-D2EE-40D2-91E6-EBD1970315C4}"/>
                </a:ext>
              </a:extLst>
            </p:cNvPr>
            <p:cNvSpPr/>
            <p:nvPr/>
          </p:nvSpPr>
          <p:spPr>
            <a:xfrm>
              <a:off x="7268743" y="1094803"/>
              <a:ext cx="9525" cy="9525"/>
            </a:xfrm>
            <a:custGeom>
              <a:avLst/>
              <a:gdLst>
                <a:gd name="connsiteX0" fmla="*/ 9310 w 9525"/>
                <a:gd name="connsiteY0" fmla="*/ 7239 h 9525"/>
                <a:gd name="connsiteX1" fmla="*/ 9310 w 9525"/>
                <a:gd name="connsiteY1" fmla="*/ 7239 h 9525"/>
              </a:gdLst>
              <a:ahLst/>
              <a:cxnLst>
                <a:cxn ang="0">
                  <a:pos x="connsiteX0" y="connsiteY0"/>
                </a:cxn>
                <a:cxn ang="0">
                  <a:pos x="connsiteX1" y="connsiteY1"/>
                </a:cxn>
              </a:cxnLst>
              <a:rect l="l" t="t" r="r" b="b"/>
              <a:pathLst>
                <a:path w="9525" h="9525">
                  <a:moveTo>
                    <a:pt x="9310" y="7239"/>
                  </a:moveTo>
                  <a:cubicBezTo>
                    <a:pt x="11215" y="6286"/>
                    <a:pt x="3595" y="12954"/>
                    <a:pt x="9310" y="7239"/>
                  </a:cubicBezTo>
                  <a:close/>
                </a:path>
              </a:pathLst>
            </a:custGeom>
            <a:grpFill/>
            <a:ln w="9525" cap="flat">
              <a:noFill/>
              <a:prstDash val="solid"/>
              <a:miter/>
            </a:ln>
          </p:spPr>
          <p:txBody>
            <a:bodyPr rtlCol="0" anchor="ctr"/>
            <a:lstStyle/>
            <a:p>
              <a:endParaRPr lang="en-US"/>
            </a:p>
          </p:txBody>
        </p:sp>
        <p:sp>
          <p:nvSpPr>
            <p:cNvPr id="3867" name="Freeform: Shape 3866">
              <a:extLst>
                <a:ext uri="{FF2B5EF4-FFF2-40B4-BE49-F238E27FC236}">
                  <a16:creationId xmlns:a16="http://schemas.microsoft.com/office/drawing/2014/main" xmlns="" id="{905E3B2C-07F5-47C0-9659-49ADF5EB3BF1}"/>
                </a:ext>
              </a:extLst>
            </p:cNvPr>
            <p:cNvSpPr/>
            <p:nvPr/>
          </p:nvSpPr>
          <p:spPr>
            <a:xfrm>
              <a:off x="7331869" y="1205282"/>
              <a:ext cx="9525" cy="19050"/>
            </a:xfrm>
            <a:custGeom>
              <a:avLst/>
              <a:gdLst>
                <a:gd name="connsiteX0" fmla="*/ 7144 w 9525"/>
                <a:gd name="connsiteY0" fmla="*/ 13917 h 19050"/>
                <a:gd name="connsiteX1" fmla="*/ 7144 w 9525"/>
                <a:gd name="connsiteY1" fmla="*/ 13917 h 19050"/>
              </a:gdLst>
              <a:ahLst/>
              <a:cxnLst>
                <a:cxn ang="0">
                  <a:pos x="connsiteX0" y="connsiteY0"/>
                </a:cxn>
                <a:cxn ang="0">
                  <a:pos x="connsiteX1" y="connsiteY1"/>
                </a:cxn>
              </a:cxnLst>
              <a:rect l="l" t="t" r="r" b="b"/>
              <a:pathLst>
                <a:path w="9525" h="19050">
                  <a:moveTo>
                    <a:pt x="7144" y="13917"/>
                  </a:moveTo>
                  <a:cubicBezTo>
                    <a:pt x="7144" y="13917"/>
                    <a:pt x="9049" y="-1323"/>
                    <a:pt x="7144" y="13917"/>
                  </a:cubicBezTo>
                  <a:close/>
                </a:path>
              </a:pathLst>
            </a:custGeom>
            <a:grpFill/>
            <a:ln w="9525" cap="flat">
              <a:noFill/>
              <a:prstDash val="solid"/>
              <a:miter/>
            </a:ln>
          </p:spPr>
          <p:txBody>
            <a:bodyPr rtlCol="0" anchor="ctr"/>
            <a:lstStyle/>
            <a:p>
              <a:endParaRPr lang="en-US"/>
            </a:p>
          </p:txBody>
        </p:sp>
        <p:sp>
          <p:nvSpPr>
            <p:cNvPr id="3868" name="Freeform: Shape 3867">
              <a:extLst>
                <a:ext uri="{FF2B5EF4-FFF2-40B4-BE49-F238E27FC236}">
                  <a16:creationId xmlns:a16="http://schemas.microsoft.com/office/drawing/2014/main" xmlns="" id="{BAD99111-AA40-4354-9F6F-858BE959BAC1}"/>
                </a:ext>
              </a:extLst>
            </p:cNvPr>
            <p:cNvSpPr/>
            <p:nvPr/>
          </p:nvSpPr>
          <p:spPr>
            <a:xfrm>
              <a:off x="7157561" y="1094898"/>
              <a:ext cx="66675" cy="28575"/>
            </a:xfrm>
            <a:custGeom>
              <a:avLst/>
              <a:gdLst>
                <a:gd name="connsiteX0" fmla="*/ 47149 w 66675"/>
                <a:gd name="connsiteY0" fmla="*/ 18574 h 28575"/>
                <a:gd name="connsiteX1" fmla="*/ 55721 w 66675"/>
                <a:gd name="connsiteY1" fmla="*/ 27146 h 28575"/>
                <a:gd name="connsiteX2" fmla="*/ 60484 w 66675"/>
                <a:gd name="connsiteY2" fmla="*/ 10001 h 28575"/>
                <a:gd name="connsiteX3" fmla="*/ 60484 w 66675"/>
                <a:gd name="connsiteY3" fmla="*/ 7144 h 28575"/>
                <a:gd name="connsiteX4" fmla="*/ 7144 w 66675"/>
                <a:gd name="connsiteY4" fmla="*/ 7144 h 28575"/>
                <a:gd name="connsiteX5" fmla="*/ 8096 w 66675"/>
                <a:gd name="connsiteY5" fmla="*/ 28099 h 28575"/>
                <a:gd name="connsiteX6" fmla="*/ 47149 w 66675"/>
                <a:gd name="connsiteY6" fmla="*/ 1857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28575">
                  <a:moveTo>
                    <a:pt x="47149" y="18574"/>
                  </a:moveTo>
                  <a:cubicBezTo>
                    <a:pt x="47149" y="19526"/>
                    <a:pt x="50959" y="26194"/>
                    <a:pt x="55721" y="27146"/>
                  </a:cubicBezTo>
                  <a:cubicBezTo>
                    <a:pt x="51911" y="24289"/>
                    <a:pt x="58579" y="14764"/>
                    <a:pt x="60484" y="10001"/>
                  </a:cubicBezTo>
                  <a:cubicBezTo>
                    <a:pt x="59531" y="10001"/>
                    <a:pt x="59531" y="9049"/>
                    <a:pt x="60484" y="7144"/>
                  </a:cubicBezTo>
                  <a:cubicBezTo>
                    <a:pt x="53816" y="12859"/>
                    <a:pt x="25241" y="8096"/>
                    <a:pt x="7144" y="7144"/>
                  </a:cubicBezTo>
                  <a:cubicBezTo>
                    <a:pt x="15716" y="12859"/>
                    <a:pt x="9049" y="21431"/>
                    <a:pt x="8096" y="28099"/>
                  </a:cubicBezTo>
                  <a:cubicBezTo>
                    <a:pt x="13811" y="32861"/>
                    <a:pt x="48101" y="30004"/>
                    <a:pt x="47149" y="18574"/>
                  </a:cubicBezTo>
                  <a:close/>
                </a:path>
              </a:pathLst>
            </a:custGeom>
            <a:grpFill/>
            <a:ln w="9525" cap="flat">
              <a:noFill/>
              <a:prstDash val="solid"/>
              <a:miter/>
            </a:ln>
          </p:spPr>
          <p:txBody>
            <a:bodyPr rtlCol="0" anchor="ctr"/>
            <a:lstStyle/>
            <a:p>
              <a:endParaRPr lang="en-US"/>
            </a:p>
          </p:txBody>
        </p:sp>
        <p:sp>
          <p:nvSpPr>
            <p:cNvPr id="3869" name="Freeform: Shape 3868">
              <a:extLst>
                <a:ext uri="{FF2B5EF4-FFF2-40B4-BE49-F238E27FC236}">
                  <a16:creationId xmlns:a16="http://schemas.microsoft.com/office/drawing/2014/main" xmlns="" id="{5FC91DBB-5056-407F-84C4-F046644C79D0}"/>
                </a:ext>
              </a:extLst>
            </p:cNvPr>
            <p:cNvSpPr/>
            <p:nvPr/>
          </p:nvSpPr>
          <p:spPr>
            <a:xfrm>
              <a:off x="7207091" y="111394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3870" name="Freeform: Shape 3869">
              <a:extLst>
                <a:ext uri="{FF2B5EF4-FFF2-40B4-BE49-F238E27FC236}">
                  <a16:creationId xmlns:a16="http://schemas.microsoft.com/office/drawing/2014/main" xmlns="" id="{61A325A5-AA84-4478-BC11-84FF95BCBCB7}"/>
                </a:ext>
              </a:extLst>
            </p:cNvPr>
            <p:cNvSpPr/>
            <p:nvPr/>
          </p:nvSpPr>
          <p:spPr>
            <a:xfrm>
              <a:off x="7156609" y="1093946"/>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3871" name="Freeform: Shape 3870">
              <a:extLst>
                <a:ext uri="{FF2B5EF4-FFF2-40B4-BE49-F238E27FC236}">
                  <a16:creationId xmlns:a16="http://schemas.microsoft.com/office/drawing/2014/main" xmlns="" id="{8C6EEEAB-5A45-41D3-858A-3A4000FA84F5}"/>
                </a:ext>
              </a:extLst>
            </p:cNvPr>
            <p:cNvSpPr/>
            <p:nvPr/>
          </p:nvSpPr>
          <p:spPr>
            <a:xfrm>
              <a:off x="7215224" y="1097409"/>
              <a:ext cx="9525" cy="19050"/>
            </a:xfrm>
            <a:custGeom>
              <a:avLst/>
              <a:gdLst>
                <a:gd name="connsiteX0" fmla="*/ 9488 w 9525"/>
                <a:gd name="connsiteY0" fmla="*/ 12253 h 19050"/>
                <a:gd name="connsiteX1" fmla="*/ 9488 w 9525"/>
                <a:gd name="connsiteY1" fmla="*/ 12253 h 19050"/>
              </a:gdLst>
              <a:ahLst/>
              <a:cxnLst>
                <a:cxn ang="0">
                  <a:pos x="connsiteX0" y="connsiteY0"/>
                </a:cxn>
                <a:cxn ang="0">
                  <a:pos x="connsiteX1" y="connsiteY1"/>
                </a:cxn>
              </a:cxnLst>
              <a:rect l="l" t="t" r="r" b="b"/>
              <a:pathLst>
                <a:path w="9525" h="19050">
                  <a:moveTo>
                    <a:pt x="9488" y="12253"/>
                  </a:moveTo>
                  <a:cubicBezTo>
                    <a:pt x="4726" y="1776"/>
                    <a:pt x="8536" y="10348"/>
                    <a:pt x="9488" y="12253"/>
                  </a:cubicBezTo>
                  <a:close/>
                </a:path>
              </a:pathLst>
            </a:custGeom>
            <a:grpFill/>
            <a:ln w="9525" cap="flat">
              <a:noFill/>
              <a:prstDash val="solid"/>
              <a:miter/>
            </a:ln>
          </p:spPr>
          <p:txBody>
            <a:bodyPr rtlCol="0" anchor="ctr"/>
            <a:lstStyle/>
            <a:p>
              <a:endParaRPr lang="en-US"/>
            </a:p>
          </p:txBody>
        </p:sp>
        <p:sp>
          <p:nvSpPr>
            <p:cNvPr id="3872" name="Freeform: Shape 3871">
              <a:extLst>
                <a:ext uri="{FF2B5EF4-FFF2-40B4-BE49-F238E27FC236}">
                  <a16:creationId xmlns:a16="http://schemas.microsoft.com/office/drawing/2014/main" xmlns="" id="{C9B03506-629D-4D9E-9F82-8361C9E3C807}"/>
                </a:ext>
              </a:extLst>
            </p:cNvPr>
            <p:cNvSpPr/>
            <p:nvPr/>
          </p:nvSpPr>
          <p:spPr>
            <a:xfrm>
              <a:off x="7212606" y="1092993"/>
              <a:ext cx="9525" cy="9525"/>
            </a:xfrm>
            <a:custGeom>
              <a:avLst/>
              <a:gdLst>
                <a:gd name="connsiteX0" fmla="*/ 7344 w 9525"/>
                <a:gd name="connsiteY0" fmla="*/ 7144 h 9525"/>
                <a:gd name="connsiteX1" fmla="*/ 7344 w 9525"/>
                <a:gd name="connsiteY1" fmla="*/ 7144 h 9525"/>
              </a:gdLst>
              <a:ahLst/>
              <a:cxnLst>
                <a:cxn ang="0">
                  <a:pos x="connsiteX0" y="connsiteY0"/>
                </a:cxn>
                <a:cxn ang="0">
                  <a:pos x="connsiteX1" y="connsiteY1"/>
                </a:cxn>
              </a:cxnLst>
              <a:rect l="l" t="t" r="r" b="b"/>
              <a:pathLst>
                <a:path w="9525" h="9525">
                  <a:moveTo>
                    <a:pt x="7344" y="7144"/>
                  </a:moveTo>
                  <a:cubicBezTo>
                    <a:pt x="6392" y="15716"/>
                    <a:pt x="9249" y="9049"/>
                    <a:pt x="7344" y="7144"/>
                  </a:cubicBezTo>
                  <a:close/>
                </a:path>
              </a:pathLst>
            </a:custGeom>
            <a:grpFill/>
            <a:ln w="9525" cap="flat">
              <a:noFill/>
              <a:prstDash val="solid"/>
              <a:miter/>
            </a:ln>
          </p:spPr>
          <p:txBody>
            <a:bodyPr rtlCol="0" anchor="ctr"/>
            <a:lstStyle/>
            <a:p>
              <a:endParaRPr lang="en-US"/>
            </a:p>
          </p:txBody>
        </p:sp>
        <p:sp>
          <p:nvSpPr>
            <p:cNvPr id="3873" name="Freeform: Shape 3872">
              <a:extLst>
                <a:ext uri="{FF2B5EF4-FFF2-40B4-BE49-F238E27FC236}">
                  <a16:creationId xmlns:a16="http://schemas.microsoft.com/office/drawing/2014/main" xmlns="" id="{9EDB610E-434D-44DF-A455-C8F552F019D1}"/>
                </a:ext>
              </a:extLst>
            </p:cNvPr>
            <p:cNvSpPr/>
            <p:nvPr/>
          </p:nvSpPr>
          <p:spPr>
            <a:xfrm>
              <a:off x="7208136" y="1202531"/>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8957" y="8096"/>
                    <a:pt x="4194" y="10954"/>
                    <a:pt x="9909" y="7144"/>
                  </a:cubicBezTo>
                  <a:close/>
                </a:path>
              </a:pathLst>
            </a:custGeom>
            <a:grpFill/>
            <a:ln w="9525" cap="flat">
              <a:noFill/>
              <a:prstDash val="solid"/>
              <a:miter/>
            </a:ln>
          </p:spPr>
          <p:txBody>
            <a:bodyPr rtlCol="0" anchor="ctr"/>
            <a:lstStyle/>
            <a:p>
              <a:endParaRPr lang="en-US"/>
            </a:p>
          </p:txBody>
        </p:sp>
        <p:sp>
          <p:nvSpPr>
            <p:cNvPr id="3874" name="Freeform: Shape 3873">
              <a:extLst>
                <a:ext uri="{FF2B5EF4-FFF2-40B4-BE49-F238E27FC236}">
                  <a16:creationId xmlns:a16="http://schemas.microsoft.com/office/drawing/2014/main" xmlns="" id="{61EFB152-872E-469E-9487-DF6C97455EB9}"/>
                </a:ext>
              </a:extLst>
            </p:cNvPr>
            <p:cNvSpPr/>
            <p:nvPr/>
          </p:nvSpPr>
          <p:spPr>
            <a:xfrm>
              <a:off x="7196614" y="1192731"/>
              <a:ext cx="9525" cy="9525"/>
            </a:xfrm>
            <a:custGeom>
              <a:avLst/>
              <a:gdLst>
                <a:gd name="connsiteX0" fmla="*/ 7144 w 9525"/>
                <a:gd name="connsiteY0" fmla="*/ 7419 h 9525"/>
                <a:gd name="connsiteX1" fmla="*/ 10954 w 9525"/>
                <a:gd name="connsiteY1" fmla="*/ 7419 h 9525"/>
                <a:gd name="connsiteX2" fmla="*/ 7144 w 9525"/>
                <a:gd name="connsiteY2" fmla="*/ 7419 h 9525"/>
              </a:gdLst>
              <a:ahLst/>
              <a:cxnLst>
                <a:cxn ang="0">
                  <a:pos x="connsiteX0" y="connsiteY0"/>
                </a:cxn>
                <a:cxn ang="0">
                  <a:pos x="connsiteX1" y="connsiteY1"/>
                </a:cxn>
                <a:cxn ang="0">
                  <a:pos x="connsiteX2" y="connsiteY2"/>
                </a:cxn>
              </a:cxnLst>
              <a:rect l="l" t="t" r="r" b="b"/>
              <a:pathLst>
                <a:path w="9525" h="9525">
                  <a:moveTo>
                    <a:pt x="7144" y="7419"/>
                  </a:moveTo>
                  <a:cubicBezTo>
                    <a:pt x="8096" y="10276"/>
                    <a:pt x="10001" y="8371"/>
                    <a:pt x="10954" y="7419"/>
                  </a:cubicBezTo>
                  <a:cubicBezTo>
                    <a:pt x="9049" y="8371"/>
                    <a:pt x="10001" y="6466"/>
                    <a:pt x="7144" y="7419"/>
                  </a:cubicBezTo>
                  <a:close/>
                </a:path>
              </a:pathLst>
            </a:custGeom>
            <a:grpFill/>
            <a:ln w="9525" cap="flat">
              <a:noFill/>
              <a:prstDash val="solid"/>
              <a:miter/>
            </a:ln>
          </p:spPr>
          <p:txBody>
            <a:bodyPr rtlCol="0" anchor="ctr"/>
            <a:lstStyle/>
            <a:p>
              <a:endParaRPr lang="en-US"/>
            </a:p>
          </p:txBody>
        </p:sp>
        <p:sp>
          <p:nvSpPr>
            <p:cNvPr id="3875" name="Freeform: Shape 3874">
              <a:extLst>
                <a:ext uri="{FF2B5EF4-FFF2-40B4-BE49-F238E27FC236}">
                  <a16:creationId xmlns:a16="http://schemas.microsoft.com/office/drawing/2014/main" xmlns="" id="{C0EAE240-3E85-4732-9C69-EC8F27D6B0B7}"/>
                </a:ext>
              </a:extLst>
            </p:cNvPr>
            <p:cNvSpPr/>
            <p:nvPr/>
          </p:nvSpPr>
          <p:spPr>
            <a:xfrm>
              <a:off x="7195618" y="1227296"/>
              <a:ext cx="9525" cy="9525"/>
            </a:xfrm>
            <a:custGeom>
              <a:avLst/>
              <a:gdLst>
                <a:gd name="connsiteX0" fmla="*/ 10045 w 9525"/>
                <a:gd name="connsiteY0" fmla="*/ 7144 h 9525"/>
                <a:gd name="connsiteX1" fmla="*/ 10045 w 9525"/>
                <a:gd name="connsiteY1" fmla="*/ 7144 h 9525"/>
              </a:gdLst>
              <a:ahLst/>
              <a:cxnLst>
                <a:cxn ang="0">
                  <a:pos x="connsiteX0" y="connsiteY0"/>
                </a:cxn>
                <a:cxn ang="0">
                  <a:pos x="connsiteX1" y="connsiteY1"/>
                </a:cxn>
              </a:cxnLst>
              <a:rect l="l" t="t" r="r" b="b"/>
              <a:pathLst>
                <a:path w="9525" h="9525">
                  <a:moveTo>
                    <a:pt x="10045" y="7144"/>
                  </a:moveTo>
                  <a:cubicBezTo>
                    <a:pt x="7187" y="9049"/>
                    <a:pt x="5282" y="10954"/>
                    <a:pt x="10045" y="7144"/>
                  </a:cubicBezTo>
                  <a:close/>
                </a:path>
              </a:pathLst>
            </a:custGeom>
            <a:grpFill/>
            <a:ln w="9525" cap="flat">
              <a:noFill/>
              <a:prstDash val="solid"/>
              <a:miter/>
            </a:ln>
          </p:spPr>
          <p:txBody>
            <a:bodyPr rtlCol="0" anchor="ctr"/>
            <a:lstStyle/>
            <a:p>
              <a:endParaRPr lang="en-US"/>
            </a:p>
          </p:txBody>
        </p:sp>
        <p:sp>
          <p:nvSpPr>
            <p:cNvPr id="3876" name="Freeform: Shape 3875">
              <a:extLst>
                <a:ext uri="{FF2B5EF4-FFF2-40B4-BE49-F238E27FC236}">
                  <a16:creationId xmlns:a16="http://schemas.microsoft.com/office/drawing/2014/main" xmlns="" id="{2E89D14A-BCDC-4420-AACD-3FB22ACC27CC}"/>
                </a:ext>
              </a:extLst>
            </p:cNvPr>
            <p:cNvSpPr/>
            <p:nvPr/>
          </p:nvSpPr>
          <p:spPr>
            <a:xfrm>
              <a:off x="7137559" y="111299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7144" y="8096"/>
                    <a:pt x="7144" y="7144"/>
                    <a:pt x="8096" y="7144"/>
                  </a:cubicBezTo>
                  <a:close/>
                </a:path>
              </a:pathLst>
            </a:custGeom>
            <a:grpFill/>
            <a:ln w="9525" cap="flat">
              <a:noFill/>
              <a:prstDash val="solid"/>
              <a:miter/>
            </a:ln>
          </p:spPr>
          <p:txBody>
            <a:bodyPr rtlCol="0" anchor="ctr"/>
            <a:lstStyle/>
            <a:p>
              <a:endParaRPr lang="en-US"/>
            </a:p>
          </p:txBody>
        </p:sp>
        <p:sp>
          <p:nvSpPr>
            <p:cNvPr id="3877" name="Freeform: Shape 3876">
              <a:extLst>
                <a:ext uri="{FF2B5EF4-FFF2-40B4-BE49-F238E27FC236}">
                  <a16:creationId xmlns:a16="http://schemas.microsoft.com/office/drawing/2014/main" xmlns="" id="{CD5B03D2-6818-48CC-83ED-B8A35500402A}"/>
                </a:ext>
              </a:extLst>
            </p:cNvPr>
            <p:cNvSpPr/>
            <p:nvPr/>
          </p:nvSpPr>
          <p:spPr>
            <a:xfrm>
              <a:off x="7126129" y="1093275"/>
              <a:ext cx="38100" cy="28575"/>
            </a:xfrm>
            <a:custGeom>
              <a:avLst/>
              <a:gdLst>
                <a:gd name="connsiteX0" fmla="*/ 37624 w 38100"/>
                <a:gd name="connsiteY0" fmla="*/ 24007 h 28575"/>
                <a:gd name="connsiteX1" fmla="*/ 7144 w 38100"/>
                <a:gd name="connsiteY1" fmla="*/ 22102 h 28575"/>
                <a:gd name="connsiteX2" fmla="*/ 16669 w 38100"/>
                <a:gd name="connsiteY2" fmla="*/ 24007 h 28575"/>
                <a:gd name="connsiteX3" fmla="*/ 17621 w 38100"/>
                <a:gd name="connsiteY3" fmla="*/ 16387 h 28575"/>
                <a:gd name="connsiteX4" fmla="*/ 37624 w 38100"/>
                <a:gd name="connsiteY4" fmla="*/ 24007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37624" y="24007"/>
                  </a:moveTo>
                  <a:cubicBezTo>
                    <a:pt x="35719" y="21149"/>
                    <a:pt x="26194" y="-11236"/>
                    <a:pt x="7144" y="22102"/>
                  </a:cubicBezTo>
                  <a:cubicBezTo>
                    <a:pt x="14764" y="17339"/>
                    <a:pt x="17621" y="17339"/>
                    <a:pt x="16669" y="24007"/>
                  </a:cubicBezTo>
                  <a:cubicBezTo>
                    <a:pt x="20479" y="21149"/>
                    <a:pt x="20479" y="18292"/>
                    <a:pt x="17621" y="16387"/>
                  </a:cubicBezTo>
                  <a:cubicBezTo>
                    <a:pt x="25241" y="1147"/>
                    <a:pt x="9049" y="47819"/>
                    <a:pt x="37624" y="24007"/>
                  </a:cubicBezTo>
                  <a:close/>
                </a:path>
              </a:pathLst>
            </a:custGeom>
            <a:grpFill/>
            <a:ln w="9525" cap="flat">
              <a:noFill/>
              <a:prstDash val="solid"/>
              <a:miter/>
            </a:ln>
          </p:spPr>
          <p:txBody>
            <a:bodyPr rtlCol="0" anchor="ctr"/>
            <a:lstStyle/>
            <a:p>
              <a:endParaRPr lang="en-US"/>
            </a:p>
          </p:txBody>
        </p:sp>
        <p:sp>
          <p:nvSpPr>
            <p:cNvPr id="3878" name="Freeform: Shape 3877">
              <a:extLst>
                <a:ext uri="{FF2B5EF4-FFF2-40B4-BE49-F238E27FC236}">
                  <a16:creationId xmlns:a16="http://schemas.microsoft.com/office/drawing/2014/main" xmlns="" id="{E770AEA0-779E-43C4-AAB8-2B0F447E1E07}"/>
                </a:ext>
              </a:extLst>
            </p:cNvPr>
            <p:cNvSpPr/>
            <p:nvPr/>
          </p:nvSpPr>
          <p:spPr>
            <a:xfrm>
              <a:off x="7094696"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879" name="Freeform: Shape 3878">
              <a:extLst>
                <a:ext uri="{FF2B5EF4-FFF2-40B4-BE49-F238E27FC236}">
                  <a16:creationId xmlns:a16="http://schemas.microsoft.com/office/drawing/2014/main" xmlns="" id="{4E8A0B58-3B84-4B4E-AA0A-CD2182CBFB1D}"/>
                </a:ext>
              </a:extLst>
            </p:cNvPr>
            <p:cNvSpPr/>
            <p:nvPr/>
          </p:nvSpPr>
          <p:spPr>
            <a:xfrm>
              <a:off x="7096601" y="1100413"/>
              <a:ext cx="9525" cy="19050"/>
            </a:xfrm>
            <a:custGeom>
              <a:avLst/>
              <a:gdLst>
                <a:gd name="connsiteX0" fmla="*/ 7144 w 9525"/>
                <a:gd name="connsiteY0" fmla="*/ 14011 h 19050"/>
                <a:gd name="connsiteX1" fmla="*/ 7144 w 9525"/>
                <a:gd name="connsiteY1" fmla="*/ 14011 h 19050"/>
              </a:gdLst>
              <a:ahLst/>
              <a:cxnLst>
                <a:cxn ang="0">
                  <a:pos x="connsiteX0" y="connsiteY0"/>
                </a:cxn>
                <a:cxn ang="0">
                  <a:pos x="connsiteX1" y="connsiteY1"/>
                </a:cxn>
              </a:cxnLst>
              <a:rect l="l" t="t" r="r" b="b"/>
              <a:pathLst>
                <a:path w="9525" h="19050">
                  <a:moveTo>
                    <a:pt x="7144" y="14011"/>
                  </a:moveTo>
                  <a:cubicBezTo>
                    <a:pt x="8096" y="676"/>
                    <a:pt x="7144" y="10201"/>
                    <a:pt x="7144" y="14011"/>
                  </a:cubicBezTo>
                  <a:close/>
                </a:path>
              </a:pathLst>
            </a:custGeom>
            <a:grpFill/>
            <a:ln w="9525" cap="flat">
              <a:noFill/>
              <a:prstDash val="solid"/>
              <a:miter/>
            </a:ln>
          </p:spPr>
          <p:txBody>
            <a:bodyPr rtlCol="0" anchor="ctr"/>
            <a:lstStyle/>
            <a:p>
              <a:endParaRPr lang="en-US"/>
            </a:p>
          </p:txBody>
        </p:sp>
        <p:sp>
          <p:nvSpPr>
            <p:cNvPr id="3880" name="Freeform: Shape 3879">
              <a:extLst>
                <a:ext uri="{FF2B5EF4-FFF2-40B4-BE49-F238E27FC236}">
                  <a16:creationId xmlns:a16="http://schemas.microsoft.com/office/drawing/2014/main" xmlns="" id="{7A3CA3C5-D85F-47FA-8121-42FB59738B92}"/>
                </a:ext>
              </a:extLst>
            </p:cNvPr>
            <p:cNvSpPr/>
            <p:nvPr/>
          </p:nvSpPr>
          <p:spPr>
            <a:xfrm>
              <a:off x="7099952" y="1095851"/>
              <a:ext cx="9525" cy="19050"/>
            </a:xfrm>
            <a:custGeom>
              <a:avLst/>
              <a:gdLst>
                <a:gd name="connsiteX0" fmla="*/ 11413 w 9525"/>
                <a:gd name="connsiteY0" fmla="*/ 7144 h 19050"/>
                <a:gd name="connsiteX1" fmla="*/ 11413 w 9525"/>
                <a:gd name="connsiteY1" fmla="*/ 7144 h 19050"/>
              </a:gdLst>
              <a:ahLst/>
              <a:cxnLst>
                <a:cxn ang="0">
                  <a:pos x="connsiteX0" y="connsiteY0"/>
                </a:cxn>
                <a:cxn ang="0">
                  <a:pos x="connsiteX1" y="connsiteY1"/>
                </a:cxn>
              </a:cxnLst>
              <a:rect l="l" t="t" r="r" b="b"/>
              <a:pathLst>
                <a:path w="9525" h="19050">
                  <a:moveTo>
                    <a:pt x="11413" y="7144"/>
                  </a:moveTo>
                  <a:cubicBezTo>
                    <a:pt x="9508" y="9049"/>
                    <a:pt x="2841" y="35719"/>
                    <a:pt x="11413" y="7144"/>
                  </a:cubicBezTo>
                  <a:close/>
                </a:path>
              </a:pathLst>
            </a:custGeom>
            <a:grpFill/>
            <a:ln w="9525" cap="flat">
              <a:noFill/>
              <a:prstDash val="solid"/>
              <a:miter/>
            </a:ln>
          </p:spPr>
          <p:txBody>
            <a:bodyPr rtlCol="0" anchor="ctr"/>
            <a:lstStyle/>
            <a:p>
              <a:endParaRPr lang="en-US"/>
            </a:p>
          </p:txBody>
        </p:sp>
        <p:sp>
          <p:nvSpPr>
            <p:cNvPr id="3881" name="Freeform: Shape 3880">
              <a:extLst>
                <a:ext uri="{FF2B5EF4-FFF2-40B4-BE49-F238E27FC236}">
                  <a16:creationId xmlns:a16="http://schemas.microsoft.com/office/drawing/2014/main" xmlns="" id="{BDB73D7B-41D3-40EA-A8C2-7336D36E19D7}"/>
                </a:ext>
              </a:extLst>
            </p:cNvPr>
            <p:cNvSpPr/>
            <p:nvPr/>
          </p:nvSpPr>
          <p:spPr>
            <a:xfrm>
              <a:off x="7121604" y="1101566"/>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10001"/>
                    <a:pt x="6906" y="12859"/>
                    <a:pt x="7858" y="7144"/>
                  </a:cubicBezTo>
                  <a:close/>
                </a:path>
              </a:pathLst>
            </a:custGeom>
            <a:grpFill/>
            <a:ln w="9525" cap="flat">
              <a:noFill/>
              <a:prstDash val="solid"/>
              <a:miter/>
            </a:ln>
          </p:spPr>
          <p:txBody>
            <a:bodyPr rtlCol="0" anchor="ctr"/>
            <a:lstStyle/>
            <a:p>
              <a:endParaRPr lang="en-US"/>
            </a:p>
          </p:txBody>
        </p:sp>
        <p:sp>
          <p:nvSpPr>
            <p:cNvPr id="3882" name="Freeform: Shape 3881">
              <a:extLst>
                <a:ext uri="{FF2B5EF4-FFF2-40B4-BE49-F238E27FC236}">
                  <a16:creationId xmlns:a16="http://schemas.microsoft.com/office/drawing/2014/main" xmlns="" id="{DDC6BFA9-95F4-4AB2-BF9E-66BDB2EBA273}"/>
                </a:ext>
              </a:extLst>
            </p:cNvPr>
            <p:cNvSpPr/>
            <p:nvPr/>
          </p:nvSpPr>
          <p:spPr>
            <a:xfrm>
              <a:off x="7118403" y="1104348"/>
              <a:ext cx="9525" cy="9525"/>
            </a:xfrm>
            <a:custGeom>
              <a:avLst/>
              <a:gdLst>
                <a:gd name="connsiteX0" fmla="*/ 10107 w 9525"/>
                <a:gd name="connsiteY0" fmla="*/ 7219 h 9525"/>
                <a:gd name="connsiteX1" fmla="*/ 10107 w 9525"/>
                <a:gd name="connsiteY1" fmla="*/ 7219 h 9525"/>
              </a:gdLst>
              <a:ahLst/>
              <a:cxnLst>
                <a:cxn ang="0">
                  <a:pos x="connsiteX0" y="connsiteY0"/>
                </a:cxn>
                <a:cxn ang="0">
                  <a:pos x="connsiteX1" y="connsiteY1"/>
                </a:cxn>
              </a:cxnLst>
              <a:rect l="l" t="t" r="r" b="b"/>
              <a:pathLst>
                <a:path w="9525" h="9525">
                  <a:moveTo>
                    <a:pt x="10107" y="7219"/>
                  </a:moveTo>
                  <a:cubicBezTo>
                    <a:pt x="10107" y="6266"/>
                    <a:pt x="3440" y="14839"/>
                    <a:pt x="10107" y="7219"/>
                  </a:cubicBezTo>
                  <a:close/>
                </a:path>
              </a:pathLst>
            </a:custGeom>
            <a:grpFill/>
            <a:ln w="9525" cap="flat">
              <a:noFill/>
              <a:prstDash val="solid"/>
              <a:miter/>
            </a:ln>
          </p:spPr>
          <p:txBody>
            <a:bodyPr rtlCol="0" anchor="ctr"/>
            <a:lstStyle/>
            <a:p>
              <a:endParaRPr lang="en-US"/>
            </a:p>
          </p:txBody>
        </p:sp>
        <p:sp>
          <p:nvSpPr>
            <p:cNvPr id="3883" name="Freeform: Shape 3882">
              <a:extLst>
                <a:ext uri="{FF2B5EF4-FFF2-40B4-BE49-F238E27FC236}">
                  <a16:creationId xmlns:a16="http://schemas.microsoft.com/office/drawing/2014/main" xmlns="" id="{87B5BDF0-5647-4A6E-816A-EC2AD4DA6383}"/>
                </a:ext>
              </a:extLst>
            </p:cNvPr>
            <p:cNvSpPr/>
            <p:nvPr/>
          </p:nvSpPr>
          <p:spPr>
            <a:xfrm>
              <a:off x="7113746" y="1100613"/>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7144"/>
                    <a:pt x="8096" y="7144"/>
                    <a:pt x="7144" y="7144"/>
                  </a:cubicBezTo>
                  <a:lnTo>
                    <a:pt x="9049" y="8096"/>
                  </a:lnTo>
                  <a:close/>
                </a:path>
              </a:pathLst>
            </a:custGeom>
            <a:grpFill/>
            <a:ln w="9525" cap="flat">
              <a:noFill/>
              <a:prstDash val="solid"/>
              <a:miter/>
            </a:ln>
          </p:spPr>
          <p:txBody>
            <a:bodyPr rtlCol="0" anchor="ctr"/>
            <a:lstStyle/>
            <a:p>
              <a:endParaRPr lang="en-US"/>
            </a:p>
          </p:txBody>
        </p:sp>
        <p:sp>
          <p:nvSpPr>
            <p:cNvPr id="3884" name="Freeform: Shape 3883">
              <a:extLst>
                <a:ext uri="{FF2B5EF4-FFF2-40B4-BE49-F238E27FC236}">
                  <a16:creationId xmlns:a16="http://schemas.microsoft.com/office/drawing/2014/main" xmlns="" id="{5B6030E7-56A8-4B8D-9829-0214C50811C0}"/>
                </a:ext>
              </a:extLst>
            </p:cNvPr>
            <p:cNvSpPr/>
            <p:nvPr/>
          </p:nvSpPr>
          <p:spPr>
            <a:xfrm>
              <a:off x="7115334" y="1100825"/>
              <a:ext cx="9525" cy="9525"/>
            </a:xfrm>
            <a:custGeom>
              <a:avLst/>
              <a:gdLst>
                <a:gd name="connsiteX0" fmla="*/ 8414 w 9525"/>
                <a:gd name="connsiteY0" fmla="*/ 8837 h 9525"/>
                <a:gd name="connsiteX1" fmla="*/ 8414 w 9525"/>
                <a:gd name="connsiteY1" fmla="*/ 8837 h 9525"/>
              </a:gdLst>
              <a:ahLst/>
              <a:cxnLst>
                <a:cxn ang="0">
                  <a:pos x="connsiteX0" y="connsiteY0"/>
                </a:cxn>
                <a:cxn ang="0">
                  <a:pos x="connsiteX1" y="connsiteY1"/>
                </a:cxn>
              </a:cxnLst>
              <a:rect l="l" t="t" r="r" b="b"/>
              <a:pathLst>
                <a:path w="9525" h="9525">
                  <a:moveTo>
                    <a:pt x="8414" y="8837"/>
                  </a:moveTo>
                  <a:cubicBezTo>
                    <a:pt x="8414" y="8837"/>
                    <a:pt x="5556" y="5027"/>
                    <a:pt x="8414" y="8837"/>
                  </a:cubicBezTo>
                  <a:close/>
                </a:path>
              </a:pathLst>
            </a:custGeom>
            <a:grpFill/>
            <a:ln w="9525" cap="flat">
              <a:noFill/>
              <a:prstDash val="solid"/>
              <a:miter/>
            </a:ln>
          </p:spPr>
          <p:txBody>
            <a:bodyPr rtlCol="0" anchor="ctr"/>
            <a:lstStyle/>
            <a:p>
              <a:endParaRPr lang="en-US"/>
            </a:p>
          </p:txBody>
        </p:sp>
        <p:sp>
          <p:nvSpPr>
            <p:cNvPr id="3885" name="Freeform: Shape 3884">
              <a:extLst>
                <a:ext uri="{FF2B5EF4-FFF2-40B4-BE49-F238E27FC236}">
                  <a16:creationId xmlns:a16="http://schemas.microsoft.com/office/drawing/2014/main" xmlns="" id="{9A3FF57F-AE88-46D8-A8C2-E2D01DBB83AF}"/>
                </a:ext>
              </a:extLst>
            </p:cNvPr>
            <p:cNvSpPr/>
            <p:nvPr/>
          </p:nvSpPr>
          <p:spPr>
            <a:xfrm>
              <a:off x="7118378" y="1096570"/>
              <a:ext cx="9525" cy="19050"/>
            </a:xfrm>
            <a:custGeom>
              <a:avLst/>
              <a:gdLst>
                <a:gd name="connsiteX0" fmla="*/ 8227 w 9525"/>
                <a:gd name="connsiteY0" fmla="*/ 14044 h 19050"/>
                <a:gd name="connsiteX1" fmla="*/ 8227 w 9525"/>
                <a:gd name="connsiteY1" fmla="*/ 14044 h 19050"/>
              </a:gdLst>
              <a:ahLst/>
              <a:cxnLst>
                <a:cxn ang="0">
                  <a:pos x="connsiteX0" y="connsiteY0"/>
                </a:cxn>
                <a:cxn ang="0">
                  <a:pos x="connsiteX1" y="connsiteY1"/>
                </a:cxn>
              </a:cxnLst>
              <a:rect l="l" t="t" r="r" b="b"/>
              <a:pathLst>
                <a:path w="9525" h="19050">
                  <a:moveTo>
                    <a:pt x="8227" y="14044"/>
                  </a:moveTo>
                  <a:cubicBezTo>
                    <a:pt x="9179" y="2614"/>
                    <a:pt x="5369" y="7377"/>
                    <a:pt x="8227" y="14044"/>
                  </a:cubicBezTo>
                  <a:close/>
                </a:path>
              </a:pathLst>
            </a:custGeom>
            <a:grpFill/>
            <a:ln w="9525" cap="flat">
              <a:noFill/>
              <a:prstDash val="solid"/>
              <a:miter/>
            </a:ln>
          </p:spPr>
          <p:txBody>
            <a:bodyPr rtlCol="0" anchor="ctr"/>
            <a:lstStyle/>
            <a:p>
              <a:endParaRPr lang="en-US"/>
            </a:p>
          </p:txBody>
        </p:sp>
        <p:sp>
          <p:nvSpPr>
            <p:cNvPr id="3886" name="Freeform: Shape 3885">
              <a:extLst>
                <a:ext uri="{FF2B5EF4-FFF2-40B4-BE49-F238E27FC236}">
                  <a16:creationId xmlns:a16="http://schemas.microsoft.com/office/drawing/2014/main" xmlns="" id="{9899D295-71FC-4208-B873-088164E0072F}"/>
                </a:ext>
              </a:extLst>
            </p:cNvPr>
            <p:cNvSpPr/>
            <p:nvPr/>
          </p:nvSpPr>
          <p:spPr>
            <a:xfrm>
              <a:off x="7179448" y="121967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5259" y="12859"/>
                    <a:pt x="8117" y="9049"/>
                    <a:pt x="9069" y="7144"/>
                  </a:cubicBezTo>
                  <a:close/>
                </a:path>
              </a:pathLst>
            </a:custGeom>
            <a:grpFill/>
            <a:ln w="9525" cap="flat">
              <a:noFill/>
              <a:prstDash val="solid"/>
              <a:miter/>
            </a:ln>
          </p:spPr>
          <p:txBody>
            <a:bodyPr rtlCol="0" anchor="ctr"/>
            <a:lstStyle/>
            <a:p>
              <a:endParaRPr lang="en-US"/>
            </a:p>
          </p:txBody>
        </p:sp>
        <p:sp>
          <p:nvSpPr>
            <p:cNvPr id="3887" name="Freeform: Shape 3886">
              <a:extLst>
                <a:ext uri="{FF2B5EF4-FFF2-40B4-BE49-F238E27FC236}">
                  <a16:creationId xmlns:a16="http://schemas.microsoft.com/office/drawing/2014/main" xmlns="" id="{7BB2ED5A-DA83-4DD4-9A27-DE4D870552CB}"/>
                </a:ext>
              </a:extLst>
            </p:cNvPr>
            <p:cNvSpPr/>
            <p:nvPr/>
          </p:nvSpPr>
          <p:spPr>
            <a:xfrm>
              <a:off x="7167086" y="1214913"/>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8096"/>
                    <a:pt x="8096" y="9049"/>
                    <a:pt x="7144" y="9049"/>
                  </a:cubicBezTo>
                  <a:cubicBezTo>
                    <a:pt x="9049" y="9049"/>
                    <a:pt x="9049" y="8096"/>
                    <a:pt x="9049" y="7144"/>
                  </a:cubicBezTo>
                  <a:close/>
                </a:path>
              </a:pathLst>
            </a:custGeom>
            <a:grpFill/>
            <a:ln w="9525" cap="flat">
              <a:noFill/>
              <a:prstDash val="solid"/>
              <a:miter/>
            </a:ln>
          </p:spPr>
          <p:txBody>
            <a:bodyPr rtlCol="0" anchor="ctr"/>
            <a:lstStyle/>
            <a:p>
              <a:endParaRPr lang="en-US"/>
            </a:p>
          </p:txBody>
        </p:sp>
        <p:sp>
          <p:nvSpPr>
            <p:cNvPr id="3888" name="Freeform: Shape 3887">
              <a:extLst>
                <a:ext uri="{FF2B5EF4-FFF2-40B4-BE49-F238E27FC236}">
                  <a16:creationId xmlns:a16="http://schemas.microsoft.com/office/drawing/2014/main" xmlns="" id="{A556D912-C1A9-4B2E-8EA2-CF92870F931F}"/>
                </a:ext>
              </a:extLst>
            </p:cNvPr>
            <p:cNvSpPr/>
            <p:nvPr/>
          </p:nvSpPr>
          <p:spPr>
            <a:xfrm>
              <a:off x="7156009" y="1216818"/>
              <a:ext cx="19050" cy="38100"/>
            </a:xfrm>
            <a:custGeom>
              <a:avLst/>
              <a:gdLst>
                <a:gd name="connsiteX0" fmla="*/ 8697 w 19050"/>
                <a:gd name="connsiteY0" fmla="*/ 32861 h 38100"/>
                <a:gd name="connsiteX1" fmla="*/ 19174 w 19050"/>
                <a:gd name="connsiteY1" fmla="*/ 7144 h 38100"/>
                <a:gd name="connsiteX2" fmla="*/ 8697 w 19050"/>
                <a:gd name="connsiteY2" fmla="*/ 32861 h 38100"/>
              </a:gdLst>
              <a:ahLst/>
              <a:cxnLst>
                <a:cxn ang="0">
                  <a:pos x="connsiteX0" y="connsiteY0"/>
                </a:cxn>
                <a:cxn ang="0">
                  <a:pos x="connsiteX1" y="connsiteY1"/>
                </a:cxn>
                <a:cxn ang="0">
                  <a:pos x="connsiteX2" y="connsiteY2"/>
                </a:cxn>
              </a:cxnLst>
              <a:rect l="l" t="t" r="r" b="b"/>
              <a:pathLst>
                <a:path w="19050" h="38100">
                  <a:moveTo>
                    <a:pt x="8697" y="32861"/>
                  </a:moveTo>
                  <a:cubicBezTo>
                    <a:pt x="4886" y="25241"/>
                    <a:pt x="12506" y="18574"/>
                    <a:pt x="19174" y="7144"/>
                  </a:cubicBezTo>
                  <a:cubicBezTo>
                    <a:pt x="124" y="20479"/>
                    <a:pt x="9649" y="27146"/>
                    <a:pt x="8697" y="32861"/>
                  </a:cubicBezTo>
                  <a:close/>
                </a:path>
              </a:pathLst>
            </a:custGeom>
            <a:grpFill/>
            <a:ln w="9525" cap="flat">
              <a:noFill/>
              <a:prstDash val="solid"/>
              <a:miter/>
            </a:ln>
          </p:spPr>
          <p:txBody>
            <a:bodyPr rtlCol="0" anchor="ctr"/>
            <a:lstStyle/>
            <a:p>
              <a:endParaRPr lang="en-US"/>
            </a:p>
          </p:txBody>
        </p:sp>
        <p:sp>
          <p:nvSpPr>
            <p:cNvPr id="3889" name="Freeform: Shape 3888">
              <a:extLst>
                <a:ext uri="{FF2B5EF4-FFF2-40B4-BE49-F238E27FC236}">
                  <a16:creationId xmlns:a16="http://schemas.microsoft.com/office/drawing/2014/main" xmlns="" id="{4627C266-9CCF-4129-9D9B-7C44D04B27E6}"/>
                </a:ext>
              </a:extLst>
            </p:cNvPr>
            <p:cNvSpPr/>
            <p:nvPr/>
          </p:nvSpPr>
          <p:spPr>
            <a:xfrm>
              <a:off x="7161371" y="1250998"/>
              <a:ext cx="9525" cy="9525"/>
            </a:xfrm>
            <a:custGeom>
              <a:avLst/>
              <a:gdLst>
                <a:gd name="connsiteX0" fmla="*/ 7144 w 9525"/>
                <a:gd name="connsiteY0" fmla="*/ 9159 h 9525"/>
                <a:gd name="connsiteX1" fmla="*/ 9049 w 9525"/>
                <a:gd name="connsiteY1" fmla="*/ 8206 h 9525"/>
                <a:gd name="connsiteX2" fmla="*/ 7144 w 9525"/>
                <a:gd name="connsiteY2" fmla="*/ 9159 h 9525"/>
              </a:gdLst>
              <a:ahLst/>
              <a:cxnLst>
                <a:cxn ang="0">
                  <a:pos x="connsiteX0" y="connsiteY0"/>
                </a:cxn>
                <a:cxn ang="0">
                  <a:pos x="connsiteX1" y="connsiteY1"/>
                </a:cxn>
                <a:cxn ang="0">
                  <a:pos x="connsiteX2" y="connsiteY2"/>
                </a:cxn>
              </a:cxnLst>
              <a:rect l="l" t="t" r="r" b="b"/>
              <a:pathLst>
                <a:path w="9525" h="9525">
                  <a:moveTo>
                    <a:pt x="7144" y="9159"/>
                  </a:moveTo>
                  <a:cubicBezTo>
                    <a:pt x="8096" y="10111"/>
                    <a:pt x="9049" y="9159"/>
                    <a:pt x="9049" y="8206"/>
                  </a:cubicBezTo>
                  <a:cubicBezTo>
                    <a:pt x="9049" y="5349"/>
                    <a:pt x="8096" y="9159"/>
                    <a:pt x="7144" y="9159"/>
                  </a:cubicBezTo>
                  <a:close/>
                </a:path>
              </a:pathLst>
            </a:custGeom>
            <a:grpFill/>
            <a:ln w="9525" cap="flat">
              <a:noFill/>
              <a:prstDash val="solid"/>
              <a:miter/>
            </a:ln>
          </p:spPr>
          <p:txBody>
            <a:bodyPr rtlCol="0" anchor="ctr"/>
            <a:lstStyle/>
            <a:p>
              <a:endParaRPr lang="en-US"/>
            </a:p>
          </p:txBody>
        </p:sp>
        <p:sp>
          <p:nvSpPr>
            <p:cNvPr id="3890" name="Freeform: Shape 3889">
              <a:extLst>
                <a:ext uri="{FF2B5EF4-FFF2-40B4-BE49-F238E27FC236}">
                  <a16:creationId xmlns:a16="http://schemas.microsoft.com/office/drawing/2014/main" xmlns="" id="{DDCDE15A-C8C1-4575-9E02-2212E77B1C97}"/>
                </a:ext>
              </a:extLst>
            </p:cNvPr>
            <p:cNvSpPr/>
            <p:nvPr/>
          </p:nvSpPr>
          <p:spPr>
            <a:xfrm>
              <a:off x="7141051" y="1177766"/>
              <a:ext cx="9525" cy="19050"/>
            </a:xfrm>
            <a:custGeom>
              <a:avLst/>
              <a:gdLst>
                <a:gd name="connsiteX0" fmla="*/ 8414 w 9525"/>
                <a:gd name="connsiteY0" fmla="*/ 7144 h 19050"/>
                <a:gd name="connsiteX1" fmla="*/ 8414 w 9525"/>
                <a:gd name="connsiteY1" fmla="*/ 7144 h 19050"/>
              </a:gdLst>
              <a:ahLst/>
              <a:cxnLst>
                <a:cxn ang="0">
                  <a:pos x="connsiteX0" y="connsiteY0"/>
                </a:cxn>
                <a:cxn ang="0">
                  <a:pos x="connsiteX1" y="connsiteY1"/>
                </a:cxn>
              </a:cxnLst>
              <a:rect l="l" t="t" r="r" b="b"/>
              <a:pathLst>
                <a:path w="9525" h="19050">
                  <a:moveTo>
                    <a:pt x="8414" y="7144"/>
                  </a:moveTo>
                  <a:cubicBezTo>
                    <a:pt x="5556" y="17621"/>
                    <a:pt x="8414" y="10954"/>
                    <a:pt x="8414" y="7144"/>
                  </a:cubicBezTo>
                  <a:close/>
                </a:path>
              </a:pathLst>
            </a:custGeom>
            <a:grpFill/>
            <a:ln w="9525" cap="flat">
              <a:noFill/>
              <a:prstDash val="solid"/>
              <a:miter/>
            </a:ln>
          </p:spPr>
          <p:txBody>
            <a:bodyPr rtlCol="0" anchor="ctr"/>
            <a:lstStyle/>
            <a:p>
              <a:endParaRPr lang="en-US"/>
            </a:p>
          </p:txBody>
        </p:sp>
        <p:sp>
          <p:nvSpPr>
            <p:cNvPr id="3891" name="Freeform: Shape 3890">
              <a:extLst>
                <a:ext uri="{FF2B5EF4-FFF2-40B4-BE49-F238E27FC236}">
                  <a16:creationId xmlns:a16="http://schemas.microsoft.com/office/drawing/2014/main" xmlns="" id="{F2D4883A-03DD-446A-9C53-451342A50E96}"/>
                </a:ext>
              </a:extLst>
            </p:cNvPr>
            <p:cNvSpPr/>
            <p:nvPr/>
          </p:nvSpPr>
          <p:spPr>
            <a:xfrm>
              <a:off x="7143274" y="118062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3892" name="Freeform: Shape 3891">
              <a:extLst>
                <a:ext uri="{FF2B5EF4-FFF2-40B4-BE49-F238E27FC236}">
                  <a16:creationId xmlns:a16="http://schemas.microsoft.com/office/drawing/2014/main" xmlns="" id="{B1EBD9A8-77D9-4D3F-83C5-061E07058A75}"/>
                </a:ext>
              </a:extLst>
            </p:cNvPr>
            <p:cNvSpPr/>
            <p:nvPr/>
          </p:nvSpPr>
          <p:spPr>
            <a:xfrm>
              <a:off x="7142321" y="11768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3893" name="Freeform: Shape 3892">
              <a:extLst>
                <a:ext uri="{FF2B5EF4-FFF2-40B4-BE49-F238E27FC236}">
                  <a16:creationId xmlns:a16="http://schemas.microsoft.com/office/drawing/2014/main" xmlns="" id="{A0FE145E-50B9-4CF7-9052-6880A04E513A}"/>
                </a:ext>
              </a:extLst>
            </p:cNvPr>
            <p:cNvSpPr/>
            <p:nvPr/>
          </p:nvSpPr>
          <p:spPr>
            <a:xfrm>
              <a:off x="7107079" y="1096181"/>
              <a:ext cx="9525" cy="9525"/>
            </a:xfrm>
            <a:custGeom>
              <a:avLst/>
              <a:gdLst>
                <a:gd name="connsiteX0" fmla="*/ 9049 w 9525"/>
                <a:gd name="connsiteY0" fmla="*/ 8718 h 9525"/>
                <a:gd name="connsiteX1" fmla="*/ 7144 w 9525"/>
                <a:gd name="connsiteY1" fmla="*/ 7766 h 9525"/>
                <a:gd name="connsiteX2" fmla="*/ 9049 w 9525"/>
                <a:gd name="connsiteY2" fmla="*/ 8718 h 9525"/>
              </a:gdLst>
              <a:ahLst/>
              <a:cxnLst>
                <a:cxn ang="0">
                  <a:pos x="connsiteX0" y="connsiteY0"/>
                </a:cxn>
                <a:cxn ang="0">
                  <a:pos x="connsiteX1" y="connsiteY1"/>
                </a:cxn>
                <a:cxn ang="0">
                  <a:pos x="connsiteX2" y="connsiteY2"/>
                </a:cxn>
              </a:cxnLst>
              <a:rect l="l" t="t" r="r" b="b"/>
              <a:pathLst>
                <a:path w="9525" h="9525">
                  <a:moveTo>
                    <a:pt x="9049" y="8718"/>
                  </a:moveTo>
                  <a:cubicBezTo>
                    <a:pt x="9049" y="5861"/>
                    <a:pt x="8096" y="7766"/>
                    <a:pt x="7144" y="7766"/>
                  </a:cubicBezTo>
                  <a:cubicBezTo>
                    <a:pt x="7144" y="8718"/>
                    <a:pt x="8096" y="9671"/>
                    <a:pt x="9049" y="8718"/>
                  </a:cubicBezTo>
                  <a:close/>
                </a:path>
              </a:pathLst>
            </a:custGeom>
            <a:grpFill/>
            <a:ln w="9525" cap="flat">
              <a:noFill/>
              <a:prstDash val="solid"/>
              <a:miter/>
            </a:ln>
          </p:spPr>
          <p:txBody>
            <a:bodyPr rtlCol="0" anchor="ctr"/>
            <a:lstStyle/>
            <a:p>
              <a:endParaRPr lang="en-US"/>
            </a:p>
          </p:txBody>
        </p:sp>
        <p:sp>
          <p:nvSpPr>
            <p:cNvPr id="3894" name="Freeform: Shape 3893">
              <a:extLst>
                <a:ext uri="{FF2B5EF4-FFF2-40B4-BE49-F238E27FC236}">
                  <a16:creationId xmlns:a16="http://schemas.microsoft.com/office/drawing/2014/main" xmlns="" id="{CB7872E8-C458-499F-8008-0DD262DEEACF}"/>
                </a:ext>
              </a:extLst>
            </p:cNvPr>
            <p:cNvSpPr/>
            <p:nvPr/>
          </p:nvSpPr>
          <p:spPr>
            <a:xfrm>
              <a:off x="7057549" y="1098708"/>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lnTo>
                    <a:pt x="7144" y="7144"/>
                  </a:lnTo>
                  <a:cubicBezTo>
                    <a:pt x="8096" y="8096"/>
                    <a:pt x="8096" y="8096"/>
                    <a:pt x="8096" y="9049"/>
                  </a:cubicBezTo>
                  <a:close/>
                </a:path>
              </a:pathLst>
            </a:custGeom>
            <a:grpFill/>
            <a:ln w="9525" cap="flat">
              <a:noFill/>
              <a:prstDash val="solid"/>
              <a:miter/>
            </a:ln>
          </p:spPr>
          <p:txBody>
            <a:bodyPr rtlCol="0" anchor="ctr"/>
            <a:lstStyle/>
            <a:p>
              <a:endParaRPr lang="en-US"/>
            </a:p>
          </p:txBody>
        </p:sp>
        <p:sp>
          <p:nvSpPr>
            <p:cNvPr id="3895" name="Freeform: Shape 3894">
              <a:extLst>
                <a:ext uri="{FF2B5EF4-FFF2-40B4-BE49-F238E27FC236}">
                  <a16:creationId xmlns:a16="http://schemas.microsoft.com/office/drawing/2014/main" xmlns="" id="{BCCAF7B1-C2DF-4008-9529-42909DDC79EF}"/>
                </a:ext>
              </a:extLst>
            </p:cNvPr>
            <p:cNvSpPr/>
            <p:nvPr/>
          </p:nvSpPr>
          <p:spPr>
            <a:xfrm>
              <a:off x="7028974" y="116919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3896" name="Freeform: Shape 3895">
              <a:extLst>
                <a:ext uri="{FF2B5EF4-FFF2-40B4-BE49-F238E27FC236}">
                  <a16:creationId xmlns:a16="http://schemas.microsoft.com/office/drawing/2014/main" xmlns="" id="{E9FC4875-C5DF-4A87-BC0A-1BB57387D925}"/>
                </a:ext>
              </a:extLst>
            </p:cNvPr>
            <p:cNvSpPr/>
            <p:nvPr/>
          </p:nvSpPr>
          <p:spPr>
            <a:xfrm>
              <a:off x="7026592" y="1170146"/>
              <a:ext cx="9525" cy="9525"/>
            </a:xfrm>
            <a:custGeom>
              <a:avLst/>
              <a:gdLst>
                <a:gd name="connsiteX0" fmla="*/ 8573 w 9525"/>
                <a:gd name="connsiteY0" fmla="*/ 7144 h 9525"/>
                <a:gd name="connsiteX1" fmla="*/ 8573 w 9525"/>
                <a:gd name="connsiteY1" fmla="*/ 7144 h 9525"/>
              </a:gdLst>
              <a:ahLst/>
              <a:cxnLst>
                <a:cxn ang="0">
                  <a:pos x="connsiteX0" y="connsiteY0"/>
                </a:cxn>
                <a:cxn ang="0">
                  <a:pos x="connsiteX1" y="connsiteY1"/>
                </a:cxn>
              </a:cxnLst>
              <a:rect l="l" t="t" r="r" b="b"/>
              <a:pathLst>
                <a:path w="9525" h="9525">
                  <a:moveTo>
                    <a:pt x="8573" y="7144"/>
                  </a:moveTo>
                  <a:cubicBezTo>
                    <a:pt x="6667" y="11906"/>
                    <a:pt x="6667" y="10954"/>
                    <a:pt x="8573" y="7144"/>
                  </a:cubicBezTo>
                  <a:close/>
                </a:path>
              </a:pathLst>
            </a:custGeom>
            <a:grpFill/>
            <a:ln w="9525" cap="flat">
              <a:noFill/>
              <a:prstDash val="solid"/>
              <a:miter/>
            </a:ln>
          </p:spPr>
          <p:txBody>
            <a:bodyPr rtlCol="0" anchor="ctr"/>
            <a:lstStyle/>
            <a:p>
              <a:endParaRPr lang="en-US"/>
            </a:p>
          </p:txBody>
        </p:sp>
        <p:sp>
          <p:nvSpPr>
            <p:cNvPr id="3897" name="Freeform: Shape 3896">
              <a:extLst>
                <a:ext uri="{FF2B5EF4-FFF2-40B4-BE49-F238E27FC236}">
                  <a16:creationId xmlns:a16="http://schemas.microsoft.com/office/drawing/2014/main" xmlns="" id="{ACD6A85B-FF6F-4372-A7FA-DAE2A7D9CBEB}"/>
                </a:ext>
              </a:extLst>
            </p:cNvPr>
            <p:cNvSpPr/>
            <p:nvPr/>
          </p:nvSpPr>
          <p:spPr>
            <a:xfrm>
              <a:off x="7241381" y="6872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9049"/>
                    <a:pt x="7144" y="7144"/>
                    <a:pt x="7144" y="7144"/>
                  </a:cubicBezTo>
                  <a:close/>
                </a:path>
              </a:pathLst>
            </a:custGeom>
            <a:grpFill/>
            <a:ln w="9525" cap="flat">
              <a:noFill/>
              <a:prstDash val="solid"/>
              <a:miter/>
            </a:ln>
          </p:spPr>
          <p:txBody>
            <a:bodyPr rtlCol="0" anchor="ctr"/>
            <a:lstStyle/>
            <a:p>
              <a:endParaRPr lang="en-US"/>
            </a:p>
          </p:txBody>
        </p:sp>
        <p:sp>
          <p:nvSpPr>
            <p:cNvPr id="3898" name="Freeform: Shape 3897">
              <a:extLst>
                <a:ext uri="{FF2B5EF4-FFF2-40B4-BE49-F238E27FC236}">
                  <a16:creationId xmlns:a16="http://schemas.microsoft.com/office/drawing/2014/main" xmlns="" id="{64DD707D-20B7-4584-A53A-9DF66D591972}"/>
                </a:ext>
              </a:extLst>
            </p:cNvPr>
            <p:cNvSpPr/>
            <p:nvPr/>
          </p:nvSpPr>
          <p:spPr>
            <a:xfrm>
              <a:off x="7242697" y="683398"/>
              <a:ext cx="9525" cy="9525"/>
            </a:xfrm>
            <a:custGeom>
              <a:avLst/>
              <a:gdLst>
                <a:gd name="connsiteX0" fmla="*/ 11543 w 9525"/>
                <a:gd name="connsiteY0" fmla="*/ 9069 h 9525"/>
                <a:gd name="connsiteX1" fmla="*/ 11543 w 9525"/>
                <a:gd name="connsiteY1" fmla="*/ 9069 h 9525"/>
              </a:gdLst>
              <a:ahLst/>
              <a:cxnLst>
                <a:cxn ang="0">
                  <a:pos x="connsiteX0" y="connsiteY0"/>
                </a:cxn>
                <a:cxn ang="0">
                  <a:pos x="connsiteX1" y="connsiteY1"/>
                </a:cxn>
              </a:cxnLst>
              <a:rect l="l" t="t" r="r" b="b"/>
              <a:pathLst>
                <a:path w="9525" h="9525">
                  <a:moveTo>
                    <a:pt x="11543" y="9069"/>
                  </a:moveTo>
                  <a:cubicBezTo>
                    <a:pt x="3923" y="5259"/>
                    <a:pt x="7733" y="8117"/>
                    <a:pt x="11543" y="9069"/>
                  </a:cubicBezTo>
                  <a:close/>
                </a:path>
              </a:pathLst>
            </a:custGeom>
            <a:grpFill/>
            <a:ln w="9525" cap="flat">
              <a:noFill/>
              <a:prstDash val="solid"/>
              <a:miter/>
            </a:ln>
          </p:spPr>
          <p:txBody>
            <a:bodyPr rtlCol="0" anchor="ctr"/>
            <a:lstStyle/>
            <a:p>
              <a:endParaRPr lang="en-US"/>
            </a:p>
          </p:txBody>
        </p:sp>
        <p:sp>
          <p:nvSpPr>
            <p:cNvPr id="3899" name="Freeform: Shape 3898">
              <a:extLst>
                <a:ext uri="{FF2B5EF4-FFF2-40B4-BE49-F238E27FC236}">
                  <a16:creationId xmlns:a16="http://schemas.microsoft.com/office/drawing/2014/main" xmlns="" id="{B8D80C4F-E127-45CC-BB22-561A24C2BEAC}"/>
                </a:ext>
              </a:extLst>
            </p:cNvPr>
            <p:cNvSpPr/>
            <p:nvPr/>
          </p:nvSpPr>
          <p:spPr>
            <a:xfrm>
              <a:off x="7254716" y="6386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900" name="Freeform: Shape 3899">
              <a:extLst>
                <a:ext uri="{FF2B5EF4-FFF2-40B4-BE49-F238E27FC236}">
                  <a16:creationId xmlns:a16="http://schemas.microsoft.com/office/drawing/2014/main" xmlns="" id="{31D0695B-0183-472B-8965-0D2A8252C987}"/>
                </a:ext>
              </a:extLst>
            </p:cNvPr>
            <p:cNvSpPr/>
            <p:nvPr/>
          </p:nvSpPr>
          <p:spPr>
            <a:xfrm>
              <a:off x="7254716" y="6091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3901" name="Freeform: Shape 3900">
              <a:extLst>
                <a:ext uri="{FF2B5EF4-FFF2-40B4-BE49-F238E27FC236}">
                  <a16:creationId xmlns:a16="http://schemas.microsoft.com/office/drawing/2014/main" xmlns="" id="{C3DCD4A4-B358-4BAB-AE81-9DDD01D3A59F}"/>
                </a:ext>
              </a:extLst>
            </p:cNvPr>
            <p:cNvSpPr/>
            <p:nvPr/>
          </p:nvSpPr>
          <p:spPr>
            <a:xfrm>
              <a:off x="7258526" y="6034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3902" name="Freeform: Shape 3901">
              <a:extLst>
                <a:ext uri="{FF2B5EF4-FFF2-40B4-BE49-F238E27FC236}">
                  <a16:creationId xmlns:a16="http://schemas.microsoft.com/office/drawing/2014/main" xmlns="" id="{AC781613-8408-4A1B-B2EF-A974C56F4D52}"/>
                </a:ext>
              </a:extLst>
            </p:cNvPr>
            <p:cNvSpPr/>
            <p:nvPr/>
          </p:nvSpPr>
          <p:spPr>
            <a:xfrm>
              <a:off x="7254716" y="637698"/>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3903" name="Freeform: Shape 3902">
              <a:extLst>
                <a:ext uri="{FF2B5EF4-FFF2-40B4-BE49-F238E27FC236}">
                  <a16:creationId xmlns:a16="http://schemas.microsoft.com/office/drawing/2014/main" xmlns="" id="{BA079F43-C71B-4A4C-8637-96BFE41AB7D0}"/>
                </a:ext>
              </a:extLst>
            </p:cNvPr>
            <p:cNvSpPr/>
            <p:nvPr/>
          </p:nvSpPr>
          <p:spPr>
            <a:xfrm>
              <a:off x="7240429" y="6777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8096"/>
                    <a:pt x="7144" y="7144"/>
                  </a:cubicBezTo>
                  <a:close/>
                </a:path>
              </a:pathLst>
            </a:custGeom>
            <a:grpFill/>
            <a:ln w="9525" cap="flat">
              <a:noFill/>
              <a:prstDash val="solid"/>
              <a:miter/>
            </a:ln>
          </p:spPr>
          <p:txBody>
            <a:bodyPr rtlCol="0" anchor="ctr"/>
            <a:lstStyle/>
            <a:p>
              <a:endParaRPr lang="en-US"/>
            </a:p>
          </p:txBody>
        </p:sp>
        <p:sp>
          <p:nvSpPr>
            <p:cNvPr id="3904" name="Freeform: Shape 3903">
              <a:extLst>
                <a:ext uri="{FF2B5EF4-FFF2-40B4-BE49-F238E27FC236}">
                  <a16:creationId xmlns:a16="http://schemas.microsoft.com/office/drawing/2014/main" xmlns="" id="{987F90C4-06FD-471B-9C31-D457CAB6331D}"/>
                </a:ext>
              </a:extLst>
            </p:cNvPr>
            <p:cNvSpPr/>
            <p:nvPr/>
          </p:nvSpPr>
          <p:spPr>
            <a:xfrm>
              <a:off x="7257574" y="6510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9049"/>
                    <a:pt x="7144" y="7144"/>
                  </a:cubicBezTo>
                  <a:close/>
                </a:path>
              </a:pathLst>
            </a:custGeom>
            <a:grpFill/>
            <a:ln w="9525" cap="flat">
              <a:noFill/>
              <a:prstDash val="solid"/>
              <a:miter/>
            </a:ln>
          </p:spPr>
          <p:txBody>
            <a:bodyPr rtlCol="0" anchor="ctr"/>
            <a:lstStyle/>
            <a:p>
              <a:endParaRPr lang="en-US"/>
            </a:p>
          </p:txBody>
        </p:sp>
        <p:sp>
          <p:nvSpPr>
            <p:cNvPr id="3905" name="Freeform: Shape 3904">
              <a:extLst>
                <a:ext uri="{FF2B5EF4-FFF2-40B4-BE49-F238E27FC236}">
                  <a16:creationId xmlns:a16="http://schemas.microsoft.com/office/drawing/2014/main" xmlns="" id="{9B8F0F06-FF54-43A8-88C5-C35DBFBC71FB}"/>
                </a:ext>
              </a:extLst>
            </p:cNvPr>
            <p:cNvSpPr/>
            <p:nvPr/>
          </p:nvSpPr>
          <p:spPr>
            <a:xfrm>
              <a:off x="7254811" y="661087"/>
              <a:ext cx="9525" cy="9525"/>
            </a:xfrm>
            <a:custGeom>
              <a:avLst/>
              <a:gdLst>
                <a:gd name="connsiteX0" fmla="*/ 9907 w 9525"/>
                <a:gd name="connsiteY0" fmla="*/ 7567 h 9525"/>
                <a:gd name="connsiteX1" fmla="*/ 9907 w 9525"/>
                <a:gd name="connsiteY1" fmla="*/ 7567 h 9525"/>
              </a:gdLst>
              <a:ahLst/>
              <a:cxnLst>
                <a:cxn ang="0">
                  <a:pos x="connsiteX0" y="connsiteY0"/>
                </a:cxn>
                <a:cxn ang="0">
                  <a:pos x="connsiteX1" y="connsiteY1"/>
                </a:cxn>
              </a:cxnLst>
              <a:rect l="l" t="t" r="r" b="b"/>
              <a:pathLst>
                <a:path w="9525" h="9525">
                  <a:moveTo>
                    <a:pt x="9907" y="7567"/>
                  </a:moveTo>
                  <a:cubicBezTo>
                    <a:pt x="10859" y="6615"/>
                    <a:pt x="3239" y="7567"/>
                    <a:pt x="9907" y="7567"/>
                  </a:cubicBezTo>
                  <a:close/>
                </a:path>
              </a:pathLst>
            </a:custGeom>
            <a:grpFill/>
            <a:ln w="9525" cap="flat">
              <a:noFill/>
              <a:prstDash val="solid"/>
              <a:miter/>
            </a:ln>
          </p:spPr>
          <p:txBody>
            <a:bodyPr rtlCol="0" anchor="ctr"/>
            <a:lstStyle/>
            <a:p>
              <a:endParaRPr lang="en-US"/>
            </a:p>
          </p:txBody>
        </p:sp>
        <p:sp>
          <p:nvSpPr>
            <p:cNvPr id="3906" name="Freeform: Shape 3905">
              <a:extLst>
                <a:ext uri="{FF2B5EF4-FFF2-40B4-BE49-F238E27FC236}">
                  <a16:creationId xmlns:a16="http://schemas.microsoft.com/office/drawing/2014/main" xmlns="" id="{61B5584D-C9AF-4887-A26C-08F9EBA84984}"/>
                </a:ext>
              </a:extLst>
            </p:cNvPr>
            <p:cNvSpPr/>
            <p:nvPr/>
          </p:nvSpPr>
          <p:spPr>
            <a:xfrm>
              <a:off x="7251859" y="6767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3907" name="Freeform: Shape 3906">
              <a:extLst>
                <a:ext uri="{FF2B5EF4-FFF2-40B4-BE49-F238E27FC236}">
                  <a16:creationId xmlns:a16="http://schemas.microsoft.com/office/drawing/2014/main" xmlns="" id="{20A1BC5C-FE4E-4618-85C2-EEC1F4232554}"/>
                </a:ext>
              </a:extLst>
            </p:cNvPr>
            <p:cNvSpPr/>
            <p:nvPr/>
          </p:nvSpPr>
          <p:spPr>
            <a:xfrm>
              <a:off x="7258526" y="644366"/>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908" name="Freeform: Shape 3907">
              <a:extLst>
                <a:ext uri="{FF2B5EF4-FFF2-40B4-BE49-F238E27FC236}">
                  <a16:creationId xmlns:a16="http://schemas.microsoft.com/office/drawing/2014/main" xmlns="" id="{B3E2EBFA-1FFE-4CC5-89B1-1EA79CE41FB0}"/>
                </a:ext>
              </a:extLst>
            </p:cNvPr>
            <p:cNvSpPr/>
            <p:nvPr/>
          </p:nvSpPr>
          <p:spPr>
            <a:xfrm>
              <a:off x="7245191" y="3719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909" name="Freeform: Shape 3908">
              <a:extLst>
                <a:ext uri="{FF2B5EF4-FFF2-40B4-BE49-F238E27FC236}">
                  <a16:creationId xmlns:a16="http://schemas.microsoft.com/office/drawing/2014/main" xmlns="" id="{9F94164D-1D3B-4BB0-9731-6E6A95C18EE8}"/>
                </a:ext>
              </a:extLst>
            </p:cNvPr>
            <p:cNvSpPr/>
            <p:nvPr/>
          </p:nvSpPr>
          <p:spPr>
            <a:xfrm>
              <a:off x="7254716" y="22907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954" y="7144"/>
                    <a:pt x="7144" y="7144"/>
                  </a:cubicBezTo>
                  <a:close/>
                </a:path>
              </a:pathLst>
            </a:custGeom>
            <a:grpFill/>
            <a:ln w="9525" cap="flat">
              <a:noFill/>
              <a:prstDash val="solid"/>
              <a:miter/>
            </a:ln>
          </p:spPr>
          <p:txBody>
            <a:bodyPr rtlCol="0" anchor="ctr"/>
            <a:lstStyle/>
            <a:p>
              <a:endParaRPr lang="en-US"/>
            </a:p>
          </p:txBody>
        </p:sp>
        <p:sp>
          <p:nvSpPr>
            <p:cNvPr id="3910" name="Freeform: Shape 3909">
              <a:extLst>
                <a:ext uri="{FF2B5EF4-FFF2-40B4-BE49-F238E27FC236}">
                  <a16:creationId xmlns:a16="http://schemas.microsoft.com/office/drawing/2014/main" xmlns="" id="{DA6696E4-F9EC-4039-BF2A-664052969852}"/>
                </a:ext>
              </a:extLst>
            </p:cNvPr>
            <p:cNvSpPr/>
            <p:nvPr/>
          </p:nvSpPr>
          <p:spPr>
            <a:xfrm>
              <a:off x="7261384" y="5948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3911" name="Freeform: Shape 3910">
              <a:extLst>
                <a:ext uri="{FF2B5EF4-FFF2-40B4-BE49-F238E27FC236}">
                  <a16:creationId xmlns:a16="http://schemas.microsoft.com/office/drawing/2014/main" xmlns="" id="{D5B31A62-456E-42D2-84EC-DBDCFA3A2900}"/>
                </a:ext>
              </a:extLst>
            </p:cNvPr>
            <p:cNvSpPr/>
            <p:nvPr/>
          </p:nvSpPr>
          <p:spPr>
            <a:xfrm>
              <a:off x="7253764" y="512723"/>
              <a:ext cx="19050" cy="9525"/>
            </a:xfrm>
            <a:custGeom>
              <a:avLst/>
              <a:gdLst>
                <a:gd name="connsiteX0" fmla="*/ 12859 w 19050"/>
                <a:gd name="connsiteY0" fmla="*/ 8294 h 9525"/>
                <a:gd name="connsiteX1" fmla="*/ 7144 w 19050"/>
                <a:gd name="connsiteY1" fmla="*/ 7341 h 9525"/>
                <a:gd name="connsiteX2" fmla="*/ 12859 w 19050"/>
                <a:gd name="connsiteY2" fmla="*/ 8294 h 9525"/>
              </a:gdLst>
              <a:ahLst/>
              <a:cxnLst>
                <a:cxn ang="0">
                  <a:pos x="connsiteX0" y="connsiteY0"/>
                </a:cxn>
                <a:cxn ang="0">
                  <a:pos x="connsiteX1" y="connsiteY1"/>
                </a:cxn>
                <a:cxn ang="0">
                  <a:pos x="connsiteX2" y="connsiteY2"/>
                </a:cxn>
              </a:cxnLst>
              <a:rect l="l" t="t" r="r" b="b"/>
              <a:pathLst>
                <a:path w="19050" h="9525">
                  <a:moveTo>
                    <a:pt x="12859" y="8294"/>
                  </a:moveTo>
                  <a:cubicBezTo>
                    <a:pt x="10001" y="9246"/>
                    <a:pt x="10001" y="6389"/>
                    <a:pt x="7144" y="7341"/>
                  </a:cubicBezTo>
                  <a:cubicBezTo>
                    <a:pt x="8096" y="7341"/>
                    <a:pt x="11906" y="9246"/>
                    <a:pt x="12859" y="8294"/>
                  </a:cubicBezTo>
                  <a:close/>
                </a:path>
              </a:pathLst>
            </a:custGeom>
            <a:grpFill/>
            <a:ln w="9525" cap="flat">
              <a:noFill/>
              <a:prstDash val="solid"/>
              <a:miter/>
            </a:ln>
          </p:spPr>
          <p:txBody>
            <a:bodyPr rtlCol="0" anchor="ctr"/>
            <a:lstStyle/>
            <a:p>
              <a:endParaRPr lang="en-US"/>
            </a:p>
          </p:txBody>
        </p:sp>
        <p:sp>
          <p:nvSpPr>
            <p:cNvPr id="3912" name="Freeform: Shape 3911">
              <a:extLst>
                <a:ext uri="{FF2B5EF4-FFF2-40B4-BE49-F238E27FC236}">
                  <a16:creationId xmlns:a16="http://schemas.microsoft.com/office/drawing/2014/main" xmlns="" id="{C7993C11-BE74-49F7-B3E7-C456EB218CE8}"/>
                </a:ext>
              </a:extLst>
            </p:cNvPr>
            <p:cNvSpPr/>
            <p:nvPr/>
          </p:nvSpPr>
          <p:spPr>
            <a:xfrm>
              <a:off x="7240429" y="6777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913" name="Freeform: Shape 3912">
              <a:extLst>
                <a:ext uri="{FF2B5EF4-FFF2-40B4-BE49-F238E27FC236}">
                  <a16:creationId xmlns:a16="http://schemas.microsoft.com/office/drawing/2014/main" xmlns="" id="{C5C33963-DD49-4DED-B623-7F9DBEE53133}"/>
                </a:ext>
              </a:extLst>
            </p:cNvPr>
            <p:cNvSpPr/>
            <p:nvPr/>
          </p:nvSpPr>
          <p:spPr>
            <a:xfrm>
              <a:off x="7253340" y="51292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3914" name="Freeform: Shape 3913">
              <a:extLst>
                <a:ext uri="{FF2B5EF4-FFF2-40B4-BE49-F238E27FC236}">
                  <a16:creationId xmlns:a16="http://schemas.microsoft.com/office/drawing/2014/main" xmlns="" id="{964DC789-6AEE-494C-BF10-55DAF58810F0}"/>
                </a:ext>
              </a:extLst>
            </p:cNvPr>
            <p:cNvSpPr/>
            <p:nvPr/>
          </p:nvSpPr>
          <p:spPr>
            <a:xfrm>
              <a:off x="7257574" y="573881"/>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7144"/>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3915" name="Freeform: Shape 3914">
              <a:extLst>
                <a:ext uri="{FF2B5EF4-FFF2-40B4-BE49-F238E27FC236}">
                  <a16:creationId xmlns:a16="http://schemas.microsoft.com/office/drawing/2014/main" xmlns="" id="{3DAF1DCF-E756-4470-9842-7F900D57CA64}"/>
                </a:ext>
              </a:extLst>
            </p:cNvPr>
            <p:cNvSpPr/>
            <p:nvPr/>
          </p:nvSpPr>
          <p:spPr>
            <a:xfrm>
              <a:off x="7255669" y="5891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916" name="Freeform: Shape 3915">
              <a:extLst>
                <a:ext uri="{FF2B5EF4-FFF2-40B4-BE49-F238E27FC236}">
                  <a16:creationId xmlns:a16="http://schemas.microsoft.com/office/drawing/2014/main" xmlns="" id="{E395B87D-05C5-43B0-A5E8-204347F3E072}"/>
                </a:ext>
              </a:extLst>
            </p:cNvPr>
            <p:cNvSpPr/>
            <p:nvPr/>
          </p:nvSpPr>
          <p:spPr>
            <a:xfrm>
              <a:off x="7254046" y="565414"/>
              <a:ext cx="9525" cy="9525"/>
            </a:xfrm>
            <a:custGeom>
              <a:avLst/>
              <a:gdLst>
                <a:gd name="connsiteX0" fmla="*/ 7814 w 9525"/>
                <a:gd name="connsiteY0" fmla="*/ 7990 h 9525"/>
                <a:gd name="connsiteX1" fmla="*/ 7814 w 9525"/>
                <a:gd name="connsiteY1" fmla="*/ 7990 h 9525"/>
              </a:gdLst>
              <a:ahLst/>
              <a:cxnLst>
                <a:cxn ang="0">
                  <a:pos x="connsiteX0" y="connsiteY0"/>
                </a:cxn>
                <a:cxn ang="0">
                  <a:pos x="connsiteX1" y="connsiteY1"/>
                </a:cxn>
              </a:cxnLst>
              <a:rect l="l" t="t" r="r" b="b"/>
              <a:pathLst>
                <a:path w="9525" h="9525">
                  <a:moveTo>
                    <a:pt x="7814" y="7990"/>
                  </a:moveTo>
                  <a:cubicBezTo>
                    <a:pt x="8767" y="6085"/>
                    <a:pt x="5910" y="7990"/>
                    <a:pt x="7814" y="7990"/>
                  </a:cubicBezTo>
                  <a:close/>
                </a:path>
              </a:pathLst>
            </a:custGeom>
            <a:grpFill/>
            <a:ln w="9525" cap="flat">
              <a:noFill/>
              <a:prstDash val="solid"/>
              <a:miter/>
            </a:ln>
          </p:spPr>
          <p:txBody>
            <a:bodyPr rtlCol="0" anchor="ctr"/>
            <a:lstStyle/>
            <a:p>
              <a:endParaRPr lang="en-US"/>
            </a:p>
          </p:txBody>
        </p:sp>
        <p:sp>
          <p:nvSpPr>
            <p:cNvPr id="3917" name="Freeform: Shape 3916">
              <a:extLst>
                <a:ext uri="{FF2B5EF4-FFF2-40B4-BE49-F238E27FC236}">
                  <a16:creationId xmlns:a16="http://schemas.microsoft.com/office/drawing/2014/main" xmlns="" id="{C95246B7-C729-4719-8262-0A6AA0F5A328}"/>
                </a:ext>
              </a:extLst>
            </p:cNvPr>
            <p:cNvSpPr/>
            <p:nvPr/>
          </p:nvSpPr>
          <p:spPr>
            <a:xfrm>
              <a:off x="7253340" y="55768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grpFill/>
            <a:ln w="9525" cap="flat">
              <a:noFill/>
              <a:prstDash val="solid"/>
              <a:miter/>
            </a:ln>
          </p:spPr>
          <p:txBody>
            <a:bodyPr rtlCol="0" anchor="ctr"/>
            <a:lstStyle/>
            <a:p>
              <a:endParaRPr lang="en-US"/>
            </a:p>
          </p:txBody>
        </p:sp>
        <p:sp>
          <p:nvSpPr>
            <p:cNvPr id="3918" name="Freeform: Shape 3917">
              <a:extLst>
                <a:ext uri="{FF2B5EF4-FFF2-40B4-BE49-F238E27FC236}">
                  <a16:creationId xmlns:a16="http://schemas.microsoft.com/office/drawing/2014/main" xmlns="" id="{AE5C343B-5815-48A6-903D-70920189FCB7}"/>
                </a:ext>
              </a:extLst>
            </p:cNvPr>
            <p:cNvSpPr/>
            <p:nvPr/>
          </p:nvSpPr>
          <p:spPr>
            <a:xfrm>
              <a:off x="7248049" y="395340"/>
              <a:ext cx="9525" cy="9525"/>
            </a:xfrm>
            <a:custGeom>
              <a:avLst/>
              <a:gdLst>
                <a:gd name="connsiteX0" fmla="*/ 7144 w 9525"/>
                <a:gd name="connsiteY0" fmla="*/ 7567 h 9525"/>
                <a:gd name="connsiteX1" fmla="*/ 10001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9049" y="7567"/>
                    <a:pt x="10001" y="7567"/>
                  </a:cubicBezTo>
                  <a:cubicBezTo>
                    <a:pt x="8096" y="7567"/>
                    <a:pt x="7144" y="6615"/>
                    <a:pt x="7144" y="7567"/>
                  </a:cubicBezTo>
                  <a:close/>
                </a:path>
              </a:pathLst>
            </a:custGeom>
            <a:grpFill/>
            <a:ln w="9525" cap="flat">
              <a:noFill/>
              <a:prstDash val="solid"/>
              <a:miter/>
            </a:ln>
          </p:spPr>
          <p:txBody>
            <a:bodyPr rtlCol="0" anchor="ctr"/>
            <a:lstStyle/>
            <a:p>
              <a:endParaRPr lang="en-US"/>
            </a:p>
          </p:txBody>
        </p:sp>
        <p:sp>
          <p:nvSpPr>
            <p:cNvPr id="3919" name="Freeform: Shape 3918">
              <a:extLst>
                <a:ext uri="{FF2B5EF4-FFF2-40B4-BE49-F238E27FC236}">
                  <a16:creationId xmlns:a16="http://schemas.microsoft.com/office/drawing/2014/main" xmlns="" id="{1C820D70-5A48-43F8-A43C-4ABCA429FB97}"/>
                </a:ext>
              </a:extLst>
            </p:cNvPr>
            <p:cNvSpPr/>
            <p:nvPr/>
          </p:nvSpPr>
          <p:spPr>
            <a:xfrm>
              <a:off x="7240111" y="677703"/>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5556" y="7144"/>
                    <a:pt x="8414" y="7144"/>
                    <a:pt x="8414" y="7144"/>
                  </a:cubicBezTo>
                  <a:close/>
                </a:path>
              </a:pathLst>
            </a:custGeom>
            <a:grpFill/>
            <a:ln w="9525" cap="flat">
              <a:noFill/>
              <a:prstDash val="solid"/>
              <a:miter/>
            </a:ln>
          </p:spPr>
          <p:txBody>
            <a:bodyPr rtlCol="0" anchor="ctr"/>
            <a:lstStyle/>
            <a:p>
              <a:endParaRPr lang="en-US"/>
            </a:p>
          </p:txBody>
        </p:sp>
        <p:sp>
          <p:nvSpPr>
            <p:cNvPr id="3920" name="Freeform: Shape 3919">
              <a:extLst>
                <a:ext uri="{FF2B5EF4-FFF2-40B4-BE49-F238E27FC236}">
                  <a16:creationId xmlns:a16="http://schemas.microsoft.com/office/drawing/2014/main" xmlns="" id="{EDF2CA24-7B3C-48AF-80C0-F9F8C3699755}"/>
                </a:ext>
              </a:extLst>
            </p:cNvPr>
            <p:cNvSpPr/>
            <p:nvPr/>
          </p:nvSpPr>
          <p:spPr>
            <a:xfrm>
              <a:off x="7231856" y="565308"/>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7144" y="7144"/>
                  </a:lnTo>
                  <a:cubicBezTo>
                    <a:pt x="7144" y="7144"/>
                    <a:pt x="7144" y="8096"/>
                    <a:pt x="7144" y="8096"/>
                  </a:cubicBezTo>
                  <a:close/>
                </a:path>
              </a:pathLst>
            </a:custGeom>
            <a:grpFill/>
            <a:ln w="9525" cap="flat">
              <a:noFill/>
              <a:prstDash val="solid"/>
              <a:miter/>
            </a:ln>
          </p:spPr>
          <p:txBody>
            <a:bodyPr rtlCol="0" anchor="ctr"/>
            <a:lstStyle/>
            <a:p>
              <a:endParaRPr lang="en-US"/>
            </a:p>
          </p:txBody>
        </p:sp>
        <p:sp>
          <p:nvSpPr>
            <p:cNvPr id="3921" name="Freeform: Shape 3920">
              <a:extLst>
                <a:ext uri="{FF2B5EF4-FFF2-40B4-BE49-F238E27FC236}">
                  <a16:creationId xmlns:a16="http://schemas.microsoft.com/office/drawing/2014/main" xmlns="" id="{D0D303C5-4469-4D90-9AF5-4028308AB3B9}"/>
                </a:ext>
              </a:extLst>
            </p:cNvPr>
            <p:cNvSpPr/>
            <p:nvPr/>
          </p:nvSpPr>
          <p:spPr>
            <a:xfrm>
              <a:off x="7244239" y="45386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922" name="Freeform: Shape 3921">
              <a:extLst>
                <a:ext uri="{FF2B5EF4-FFF2-40B4-BE49-F238E27FC236}">
                  <a16:creationId xmlns:a16="http://schemas.microsoft.com/office/drawing/2014/main" xmlns="" id="{D0D16745-9BF7-49F5-B922-7961780C0410}"/>
                </a:ext>
              </a:extLst>
            </p:cNvPr>
            <p:cNvSpPr/>
            <p:nvPr/>
          </p:nvSpPr>
          <p:spPr>
            <a:xfrm>
              <a:off x="7231856" y="56012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001" y="7567"/>
                    <a:pt x="9049" y="6615"/>
                    <a:pt x="7144" y="7567"/>
                  </a:cubicBezTo>
                  <a:close/>
                </a:path>
              </a:pathLst>
            </a:custGeom>
            <a:grpFill/>
            <a:ln w="9525" cap="flat">
              <a:noFill/>
              <a:prstDash val="solid"/>
              <a:miter/>
            </a:ln>
          </p:spPr>
          <p:txBody>
            <a:bodyPr rtlCol="0" anchor="ctr"/>
            <a:lstStyle/>
            <a:p>
              <a:endParaRPr lang="en-US"/>
            </a:p>
          </p:txBody>
        </p:sp>
        <p:sp>
          <p:nvSpPr>
            <p:cNvPr id="3923" name="Freeform: Shape 3922">
              <a:extLst>
                <a:ext uri="{FF2B5EF4-FFF2-40B4-BE49-F238E27FC236}">
                  <a16:creationId xmlns:a16="http://schemas.microsoft.com/office/drawing/2014/main" xmlns="" id="{BB2751EF-47A2-4218-B30D-0FE2A46B12A7}"/>
                </a:ext>
              </a:extLst>
            </p:cNvPr>
            <p:cNvSpPr/>
            <p:nvPr/>
          </p:nvSpPr>
          <p:spPr>
            <a:xfrm>
              <a:off x="7250906" y="3957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3924" name="Freeform: Shape 3923">
              <a:extLst>
                <a:ext uri="{FF2B5EF4-FFF2-40B4-BE49-F238E27FC236}">
                  <a16:creationId xmlns:a16="http://schemas.microsoft.com/office/drawing/2014/main" xmlns="" id="{FA691E63-3659-4722-A99E-FBDCF1F2F3B5}"/>
                </a:ext>
              </a:extLst>
            </p:cNvPr>
            <p:cNvSpPr/>
            <p:nvPr/>
          </p:nvSpPr>
          <p:spPr>
            <a:xfrm>
              <a:off x="7236619" y="229984"/>
              <a:ext cx="47625" cy="466725"/>
            </a:xfrm>
            <a:custGeom>
              <a:avLst/>
              <a:gdLst>
                <a:gd name="connsiteX0" fmla="*/ 14764 w 47625"/>
                <a:gd name="connsiteY0" fmla="*/ 164351 h 466725"/>
                <a:gd name="connsiteX1" fmla="*/ 17621 w 47625"/>
                <a:gd name="connsiteY1" fmla="*/ 173876 h 466725"/>
                <a:gd name="connsiteX2" fmla="*/ 16669 w 47625"/>
                <a:gd name="connsiteY2" fmla="*/ 369138 h 466725"/>
                <a:gd name="connsiteX3" fmla="*/ 15716 w 47625"/>
                <a:gd name="connsiteY3" fmla="*/ 459626 h 466725"/>
                <a:gd name="connsiteX4" fmla="*/ 13811 w 47625"/>
                <a:gd name="connsiteY4" fmla="*/ 458673 h 466725"/>
                <a:gd name="connsiteX5" fmla="*/ 16669 w 47625"/>
                <a:gd name="connsiteY5" fmla="*/ 458673 h 466725"/>
                <a:gd name="connsiteX6" fmla="*/ 25241 w 47625"/>
                <a:gd name="connsiteY6" fmla="*/ 415811 h 466725"/>
                <a:gd name="connsiteX7" fmla="*/ 21431 w 47625"/>
                <a:gd name="connsiteY7" fmla="*/ 387236 h 466725"/>
                <a:gd name="connsiteX8" fmla="*/ 30956 w 47625"/>
                <a:gd name="connsiteY8" fmla="*/ 359613 h 466725"/>
                <a:gd name="connsiteX9" fmla="*/ 46196 w 47625"/>
                <a:gd name="connsiteY9" fmla="*/ 197688 h 466725"/>
                <a:gd name="connsiteX10" fmla="*/ 44291 w 47625"/>
                <a:gd name="connsiteY10" fmla="*/ 190068 h 466725"/>
                <a:gd name="connsiteX11" fmla="*/ 34766 w 47625"/>
                <a:gd name="connsiteY11" fmla="*/ 7188 h 466725"/>
                <a:gd name="connsiteX12" fmla="*/ 15716 w 47625"/>
                <a:gd name="connsiteY12" fmla="*/ 140538 h 466725"/>
                <a:gd name="connsiteX13" fmla="*/ 16669 w 47625"/>
                <a:gd name="connsiteY13" fmla="*/ 141491 h 466725"/>
                <a:gd name="connsiteX14" fmla="*/ 15716 w 47625"/>
                <a:gd name="connsiteY14" fmla="*/ 143396 h 466725"/>
                <a:gd name="connsiteX15" fmla="*/ 14764 w 47625"/>
                <a:gd name="connsiteY15" fmla="*/ 164351 h 466725"/>
                <a:gd name="connsiteX16" fmla="*/ 23336 w 47625"/>
                <a:gd name="connsiteY16" fmla="*/ 192926 h 466725"/>
                <a:gd name="connsiteX17" fmla="*/ 23336 w 47625"/>
                <a:gd name="connsiteY17" fmla="*/ 192926 h 466725"/>
                <a:gd name="connsiteX18" fmla="*/ 23336 w 47625"/>
                <a:gd name="connsiteY18" fmla="*/ 195783 h 466725"/>
                <a:gd name="connsiteX19" fmla="*/ 23336 w 47625"/>
                <a:gd name="connsiteY19" fmla="*/ 195783 h 466725"/>
                <a:gd name="connsiteX20" fmla="*/ 43339 w 47625"/>
                <a:gd name="connsiteY20" fmla="*/ 191021 h 466725"/>
                <a:gd name="connsiteX21" fmla="*/ 43339 w 47625"/>
                <a:gd name="connsiteY21" fmla="*/ 191021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625" h="466725">
                  <a:moveTo>
                    <a:pt x="14764" y="164351"/>
                  </a:moveTo>
                  <a:cubicBezTo>
                    <a:pt x="14764" y="173876"/>
                    <a:pt x="38576" y="170066"/>
                    <a:pt x="17621" y="173876"/>
                  </a:cubicBezTo>
                  <a:cubicBezTo>
                    <a:pt x="19526" y="171018"/>
                    <a:pt x="-6191" y="370091"/>
                    <a:pt x="16669" y="369138"/>
                  </a:cubicBezTo>
                  <a:cubicBezTo>
                    <a:pt x="10954" y="369138"/>
                    <a:pt x="18574" y="460578"/>
                    <a:pt x="15716" y="459626"/>
                  </a:cubicBezTo>
                  <a:cubicBezTo>
                    <a:pt x="17621" y="458673"/>
                    <a:pt x="16669" y="458673"/>
                    <a:pt x="13811" y="458673"/>
                  </a:cubicBezTo>
                  <a:cubicBezTo>
                    <a:pt x="14764" y="457721"/>
                    <a:pt x="15716" y="456768"/>
                    <a:pt x="16669" y="458673"/>
                  </a:cubicBezTo>
                  <a:cubicBezTo>
                    <a:pt x="30004" y="458673"/>
                    <a:pt x="25241" y="415811"/>
                    <a:pt x="25241" y="415811"/>
                  </a:cubicBezTo>
                  <a:cubicBezTo>
                    <a:pt x="28099" y="396761"/>
                    <a:pt x="32861" y="397713"/>
                    <a:pt x="21431" y="387236"/>
                  </a:cubicBezTo>
                  <a:cubicBezTo>
                    <a:pt x="23336" y="382473"/>
                    <a:pt x="39529" y="365328"/>
                    <a:pt x="30956" y="359613"/>
                  </a:cubicBezTo>
                  <a:cubicBezTo>
                    <a:pt x="1429" y="366281"/>
                    <a:pt x="52864" y="200546"/>
                    <a:pt x="46196" y="197688"/>
                  </a:cubicBezTo>
                  <a:cubicBezTo>
                    <a:pt x="37624" y="192926"/>
                    <a:pt x="43339" y="194831"/>
                    <a:pt x="44291" y="190068"/>
                  </a:cubicBezTo>
                  <a:cubicBezTo>
                    <a:pt x="32861" y="190068"/>
                    <a:pt x="35719" y="22428"/>
                    <a:pt x="34766" y="7188"/>
                  </a:cubicBezTo>
                  <a:cubicBezTo>
                    <a:pt x="31909" y="4331"/>
                    <a:pt x="15716" y="139586"/>
                    <a:pt x="15716" y="140538"/>
                  </a:cubicBezTo>
                  <a:cubicBezTo>
                    <a:pt x="15716" y="141491"/>
                    <a:pt x="19526" y="143396"/>
                    <a:pt x="16669" y="141491"/>
                  </a:cubicBezTo>
                  <a:cubicBezTo>
                    <a:pt x="18574" y="142443"/>
                    <a:pt x="18574" y="143396"/>
                    <a:pt x="15716" y="143396"/>
                  </a:cubicBezTo>
                  <a:cubicBezTo>
                    <a:pt x="20479" y="151016"/>
                    <a:pt x="14764" y="159588"/>
                    <a:pt x="14764" y="164351"/>
                  </a:cubicBezTo>
                  <a:close/>
                  <a:moveTo>
                    <a:pt x="23336" y="192926"/>
                  </a:moveTo>
                  <a:cubicBezTo>
                    <a:pt x="23336" y="192926"/>
                    <a:pt x="22384" y="191973"/>
                    <a:pt x="23336" y="192926"/>
                  </a:cubicBezTo>
                  <a:close/>
                  <a:moveTo>
                    <a:pt x="23336" y="195783"/>
                  </a:moveTo>
                  <a:cubicBezTo>
                    <a:pt x="23336" y="193878"/>
                    <a:pt x="27146" y="193878"/>
                    <a:pt x="23336" y="195783"/>
                  </a:cubicBezTo>
                  <a:close/>
                  <a:moveTo>
                    <a:pt x="43339" y="191021"/>
                  </a:moveTo>
                  <a:cubicBezTo>
                    <a:pt x="43339" y="191973"/>
                    <a:pt x="39529" y="190068"/>
                    <a:pt x="43339" y="191021"/>
                  </a:cubicBezTo>
                  <a:close/>
                </a:path>
              </a:pathLst>
            </a:custGeom>
            <a:grpFill/>
            <a:ln w="9525" cap="flat">
              <a:noFill/>
              <a:prstDash val="solid"/>
              <a:miter/>
            </a:ln>
          </p:spPr>
          <p:txBody>
            <a:bodyPr rtlCol="0" anchor="ctr"/>
            <a:lstStyle/>
            <a:p>
              <a:endParaRPr lang="en-US"/>
            </a:p>
          </p:txBody>
        </p:sp>
        <p:sp>
          <p:nvSpPr>
            <p:cNvPr id="3925" name="Freeform: Shape 3924">
              <a:extLst>
                <a:ext uri="{FF2B5EF4-FFF2-40B4-BE49-F238E27FC236}">
                  <a16:creationId xmlns:a16="http://schemas.microsoft.com/office/drawing/2014/main" xmlns="" id="{9BB607DE-37A7-4657-8019-E770026E7821}"/>
                </a:ext>
              </a:extLst>
            </p:cNvPr>
            <p:cNvSpPr/>
            <p:nvPr/>
          </p:nvSpPr>
          <p:spPr>
            <a:xfrm>
              <a:off x="7268289" y="41290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3926" name="Freeform: Shape 3925">
              <a:extLst>
                <a:ext uri="{FF2B5EF4-FFF2-40B4-BE49-F238E27FC236}">
                  <a16:creationId xmlns:a16="http://schemas.microsoft.com/office/drawing/2014/main" xmlns="" id="{2C210A4B-AE92-4C78-B41F-62F3F3BD40AE}"/>
                </a:ext>
              </a:extLst>
            </p:cNvPr>
            <p:cNvSpPr/>
            <p:nvPr/>
          </p:nvSpPr>
          <p:spPr>
            <a:xfrm>
              <a:off x="7253870" y="63865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6" y="7144"/>
                    <a:pt x="7990" y="7144"/>
                  </a:cubicBezTo>
                  <a:close/>
                </a:path>
              </a:pathLst>
            </a:custGeom>
            <a:grpFill/>
            <a:ln w="9525" cap="flat">
              <a:noFill/>
              <a:prstDash val="solid"/>
              <a:miter/>
            </a:ln>
          </p:spPr>
          <p:txBody>
            <a:bodyPr rtlCol="0" anchor="ctr"/>
            <a:lstStyle/>
            <a:p>
              <a:endParaRPr lang="en-US"/>
            </a:p>
          </p:txBody>
        </p:sp>
        <p:sp>
          <p:nvSpPr>
            <p:cNvPr id="3927" name="Freeform: Shape 3926">
              <a:extLst>
                <a:ext uri="{FF2B5EF4-FFF2-40B4-BE49-F238E27FC236}">
                  <a16:creationId xmlns:a16="http://schemas.microsoft.com/office/drawing/2014/main" xmlns="" id="{D60C61DD-BAA7-49C3-B2FB-D88B25FA0047}"/>
                </a:ext>
              </a:extLst>
            </p:cNvPr>
            <p:cNvSpPr/>
            <p:nvPr/>
          </p:nvSpPr>
          <p:spPr>
            <a:xfrm>
              <a:off x="7243286" y="4510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7144"/>
                    <a:pt x="7144" y="7144"/>
                    <a:pt x="7144" y="7144"/>
                  </a:cubicBezTo>
                  <a:close/>
                </a:path>
              </a:pathLst>
            </a:custGeom>
            <a:grpFill/>
            <a:ln w="9525" cap="flat">
              <a:noFill/>
              <a:prstDash val="solid"/>
              <a:miter/>
            </a:ln>
          </p:spPr>
          <p:txBody>
            <a:bodyPr rtlCol="0" anchor="ctr"/>
            <a:lstStyle/>
            <a:p>
              <a:endParaRPr lang="en-US"/>
            </a:p>
          </p:txBody>
        </p:sp>
        <p:sp>
          <p:nvSpPr>
            <p:cNvPr id="3928" name="Freeform: Shape 3927">
              <a:extLst>
                <a:ext uri="{FF2B5EF4-FFF2-40B4-BE49-F238E27FC236}">
                  <a16:creationId xmlns:a16="http://schemas.microsoft.com/office/drawing/2014/main" xmlns="" id="{5575DE1E-6EDB-4CD1-9D17-EC97772B5BB4}"/>
                </a:ext>
              </a:extLst>
            </p:cNvPr>
            <p:cNvSpPr/>
            <p:nvPr/>
          </p:nvSpPr>
          <p:spPr>
            <a:xfrm>
              <a:off x="7244239" y="6519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3929" name="Freeform: Shape 3928">
              <a:extLst>
                <a:ext uri="{FF2B5EF4-FFF2-40B4-BE49-F238E27FC236}">
                  <a16:creationId xmlns:a16="http://schemas.microsoft.com/office/drawing/2014/main" xmlns="" id="{C210ED42-D5AD-48E9-951A-4F2AB8638F73}"/>
                </a:ext>
              </a:extLst>
            </p:cNvPr>
            <p:cNvSpPr/>
            <p:nvPr/>
          </p:nvSpPr>
          <p:spPr>
            <a:xfrm>
              <a:off x="7243286" y="65865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7144"/>
                    <a:pt x="7144" y="7144"/>
                    <a:pt x="8096" y="7144"/>
                  </a:cubicBezTo>
                  <a:close/>
                </a:path>
              </a:pathLst>
            </a:custGeom>
            <a:grpFill/>
            <a:ln w="9525" cap="flat">
              <a:noFill/>
              <a:prstDash val="solid"/>
              <a:miter/>
            </a:ln>
          </p:spPr>
          <p:txBody>
            <a:bodyPr rtlCol="0" anchor="ctr"/>
            <a:lstStyle/>
            <a:p>
              <a:endParaRPr lang="en-US"/>
            </a:p>
          </p:txBody>
        </p:sp>
        <p:sp>
          <p:nvSpPr>
            <p:cNvPr id="3930" name="Freeform: Shape 3929">
              <a:extLst>
                <a:ext uri="{FF2B5EF4-FFF2-40B4-BE49-F238E27FC236}">
                  <a16:creationId xmlns:a16="http://schemas.microsoft.com/office/drawing/2014/main" xmlns="" id="{C3768A03-C2E0-4F1B-B5D4-701C84842990}"/>
                </a:ext>
              </a:extLst>
            </p:cNvPr>
            <p:cNvSpPr/>
            <p:nvPr/>
          </p:nvSpPr>
          <p:spPr>
            <a:xfrm>
              <a:off x="7242334" y="6624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8096"/>
                    <a:pt x="7144" y="7144"/>
                  </a:cubicBezTo>
                  <a:close/>
                </a:path>
              </a:pathLst>
            </a:custGeom>
            <a:grpFill/>
            <a:ln w="9525" cap="flat">
              <a:noFill/>
              <a:prstDash val="solid"/>
              <a:miter/>
            </a:ln>
          </p:spPr>
          <p:txBody>
            <a:bodyPr rtlCol="0" anchor="ctr"/>
            <a:lstStyle/>
            <a:p>
              <a:endParaRPr lang="en-US"/>
            </a:p>
          </p:txBody>
        </p:sp>
        <p:sp>
          <p:nvSpPr>
            <p:cNvPr id="3931" name="Freeform: Shape 3930">
              <a:extLst>
                <a:ext uri="{FF2B5EF4-FFF2-40B4-BE49-F238E27FC236}">
                  <a16:creationId xmlns:a16="http://schemas.microsoft.com/office/drawing/2014/main" xmlns="" id="{41CCD9BF-4255-446E-BEB2-688CC7FFBB07}"/>
                </a:ext>
              </a:extLst>
            </p:cNvPr>
            <p:cNvSpPr/>
            <p:nvPr/>
          </p:nvSpPr>
          <p:spPr>
            <a:xfrm>
              <a:off x="7235904" y="590602"/>
              <a:ext cx="9525" cy="9525"/>
            </a:xfrm>
            <a:custGeom>
              <a:avLst/>
              <a:gdLst>
                <a:gd name="connsiteX0" fmla="*/ 7858 w 9525"/>
                <a:gd name="connsiteY0" fmla="*/ 7567 h 9525"/>
                <a:gd name="connsiteX1" fmla="*/ 7858 w 9525"/>
                <a:gd name="connsiteY1" fmla="*/ 7567 h 9525"/>
                <a:gd name="connsiteX2" fmla="*/ 7858 w 9525"/>
                <a:gd name="connsiteY2" fmla="*/ 7567 h 9525"/>
              </a:gdLst>
              <a:ahLst/>
              <a:cxnLst>
                <a:cxn ang="0">
                  <a:pos x="connsiteX0" y="connsiteY0"/>
                </a:cxn>
                <a:cxn ang="0">
                  <a:pos x="connsiteX1" y="connsiteY1"/>
                </a:cxn>
                <a:cxn ang="0">
                  <a:pos x="connsiteX2" y="connsiteY2"/>
                </a:cxn>
              </a:cxnLst>
              <a:rect l="l" t="t" r="r" b="b"/>
              <a:pathLst>
                <a:path w="9525" h="9525">
                  <a:moveTo>
                    <a:pt x="7858" y="7567"/>
                  </a:moveTo>
                  <a:cubicBezTo>
                    <a:pt x="7858" y="7567"/>
                    <a:pt x="7858" y="7567"/>
                    <a:pt x="7858" y="7567"/>
                  </a:cubicBezTo>
                  <a:cubicBezTo>
                    <a:pt x="6906" y="6615"/>
                    <a:pt x="6906" y="7567"/>
                    <a:pt x="7858" y="7567"/>
                  </a:cubicBezTo>
                  <a:close/>
                </a:path>
              </a:pathLst>
            </a:custGeom>
            <a:grpFill/>
            <a:ln w="9525" cap="flat">
              <a:noFill/>
              <a:prstDash val="solid"/>
              <a:miter/>
            </a:ln>
          </p:spPr>
          <p:txBody>
            <a:bodyPr rtlCol="0" anchor="ctr"/>
            <a:lstStyle/>
            <a:p>
              <a:endParaRPr lang="en-US"/>
            </a:p>
          </p:txBody>
        </p:sp>
        <p:sp>
          <p:nvSpPr>
            <p:cNvPr id="3932" name="Freeform: Shape 3931">
              <a:extLst>
                <a:ext uri="{FF2B5EF4-FFF2-40B4-BE49-F238E27FC236}">
                  <a16:creationId xmlns:a16="http://schemas.microsoft.com/office/drawing/2014/main" xmlns="" id="{44D12964-ADD8-4F47-9209-952186C1BB29}"/>
                </a:ext>
              </a:extLst>
            </p:cNvPr>
            <p:cNvSpPr/>
            <p:nvPr/>
          </p:nvSpPr>
          <p:spPr>
            <a:xfrm>
              <a:off x="7243286" y="61102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8096"/>
                    <a:pt x="7144" y="7144"/>
                  </a:cubicBezTo>
                  <a:cubicBezTo>
                    <a:pt x="7144" y="8096"/>
                    <a:pt x="7144" y="8096"/>
                    <a:pt x="8096" y="8096"/>
                  </a:cubicBezTo>
                  <a:close/>
                </a:path>
              </a:pathLst>
            </a:custGeom>
            <a:grpFill/>
            <a:ln w="9525" cap="flat">
              <a:noFill/>
              <a:prstDash val="solid"/>
              <a:miter/>
            </a:ln>
          </p:spPr>
          <p:txBody>
            <a:bodyPr rtlCol="0" anchor="ctr"/>
            <a:lstStyle/>
            <a:p>
              <a:endParaRPr lang="en-US"/>
            </a:p>
          </p:txBody>
        </p:sp>
        <p:sp>
          <p:nvSpPr>
            <p:cNvPr id="3933" name="Freeform: Shape 3932">
              <a:extLst>
                <a:ext uri="{FF2B5EF4-FFF2-40B4-BE49-F238E27FC236}">
                  <a16:creationId xmlns:a16="http://schemas.microsoft.com/office/drawing/2014/main" xmlns="" id="{CBA36632-D40C-40B9-A7DD-93CE3ECE6164}"/>
                </a:ext>
              </a:extLst>
            </p:cNvPr>
            <p:cNvSpPr/>
            <p:nvPr/>
          </p:nvSpPr>
          <p:spPr>
            <a:xfrm>
              <a:off x="7231856" y="5662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934" name="Freeform: Shape 3933">
              <a:extLst>
                <a:ext uri="{FF2B5EF4-FFF2-40B4-BE49-F238E27FC236}">
                  <a16:creationId xmlns:a16="http://schemas.microsoft.com/office/drawing/2014/main" xmlns="" id="{FBE51283-2B5A-42A3-B952-A40D8988CB2E}"/>
                </a:ext>
              </a:extLst>
            </p:cNvPr>
            <p:cNvSpPr/>
            <p:nvPr/>
          </p:nvSpPr>
          <p:spPr>
            <a:xfrm>
              <a:off x="7242863" y="611028"/>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7144"/>
                    <a:pt x="7567" y="8096"/>
                    <a:pt x="7567" y="8096"/>
                  </a:cubicBezTo>
                  <a:cubicBezTo>
                    <a:pt x="7567" y="7144"/>
                    <a:pt x="7567" y="7144"/>
                    <a:pt x="7567" y="7144"/>
                  </a:cubicBezTo>
                  <a:close/>
                </a:path>
              </a:pathLst>
            </a:custGeom>
            <a:grpFill/>
            <a:ln w="9525" cap="flat">
              <a:noFill/>
              <a:prstDash val="solid"/>
              <a:miter/>
            </a:ln>
          </p:spPr>
          <p:txBody>
            <a:bodyPr rtlCol="0" anchor="ctr"/>
            <a:lstStyle/>
            <a:p>
              <a:endParaRPr lang="en-US"/>
            </a:p>
          </p:txBody>
        </p:sp>
        <p:sp>
          <p:nvSpPr>
            <p:cNvPr id="3935" name="Freeform: Shape 3934">
              <a:extLst>
                <a:ext uri="{FF2B5EF4-FFF2-40B4-BE49-F238E27FC236}">
                  <a16:creationId xmlns:a16="http://schemas.microsoft.com/office/drawing/2014/main" xmlns="" id="{596F4F2C-A0D5-4431-8626-E3105E029794}"/>
                </a:ext>
              </a:extLst>
            </p:cNvPr>
            <p:cNvSpPr/>
            <p:nvPr/>
          </p:nvSpPr>
          <p:spPr>
            <a:xfrm>
              <a:off x="7239476" y="68151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3936" name="Freeform: Shape 3935">
              <a:extLst>
                <a:ext uri="{FF2B5EF4-FFF2-40B4-BE49-F238E27FC236}">
                  <a16:creationId xmlns:a16="http://schemas.microsoft.com/office/drawing/2014/main" xmlns="" id="{21FD5130-9F93-40B7-A90C-3D0218F8239E}"/>
                </a:ext>
              </a:extLst>
            </p:cNvPr>
            <p:cNvSpPr/>
            <p:nvPr/>
          </p:nvSpPr>
          <p:spPr>
            <a:xfrm>
              <a:off x="7239476" y="6815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8096"/>
                    <a:pt x="8096" y="8096"/>
                    <a:pt x="7144" y="7144"/>
                  </a:cubicBezTo>
                  <a:close/>
                </a:path>
              </a:pathLst>
            </a:custGeom>
            <a:grpFill/>
            <a:ln w="9525" cap="flat">
              <a:noFill/>
              <a:prstDash val="solid"/>
              <a:miter/>
            </a:ln>
          </p:spPr>
          <p:txBody>
            <a:bodyPr rtlCol="0" anchor="ctr"/>
            <a:lstStyle/>
            <a:p>
              <a:endParaRPr lang="en-US"/>
            </a:p>
          </p:txBody>
        </p:sp>
        <p:sp>
          <p:nvSpPr>
            <p:cNvPr id="3937" name="Freeform: Shape 3936">
              <a:extLst>
                <a:ext uri="{FF2B5EF4-FFF2-40B4-BE49-F238E27FC236}">
                  <a16:creationId xmlns:a16="http://schemas.microsoft.com/office/drawing/2014/main" xmlns="" id="{B7BA8AEF-B2BD-4C3E-9E38-13C27C8BE7B2}"/>
                </a:ext>
              </a:extLst>
            </p:cNvPr>
            <p:cNvSpPr/>
            <p:nvPr/>
          </p:nvSpPr>
          <p:spPr>
            <a:xfrm>
              <a:off x="7240429" y="68246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938" name="Freeform: Shape 3937">
              <a:extLst>
                <a:ext uri="{FF2B5EF4-FFF2-40B4-BE49-F238E27FC236}">
                  <a16:creationId xmlns:a16="http://schemas.microsoft.com/office/drawing/2014/main" xmlns="" id="{439DD22F-F39A-4388-9D82-0A851E0E4B74}"/>
                </a:ext>
              </a:extLst>
            </p:cNvPr>
            <p:cNvSpPr/>
            <p:nvPr/>
          </p:nvSpPr>
          <p:spPr>
            <a:xfrm>
              <a:off x="7240429" y="675798"/>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3939" name="Freeform: Shape 3938">
              <a:extLst>
                <a:ext uri="{FF2B5EF4-FFF2-40B4-BE49-F238E27FC236}">
                  <a16:creationId xmlns:a16="http://schemas.microsoft.com/office/drawing/2014/main" xmlns="" id="{7C8E2501-005D-438A-ABC5-9BAB65A7687E}"/>
                </a:ext>
              </a:extLst>
            </p:cNvPr>
            <p:cNvSpPr/>
            <p:nvPr/>
          </p:nvSpPr>
          <p:spPr>
            <a:xfrm>
              <a:off x="7239872" y="673893"/>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6" y="11906"/>
                    <a:pt x="7700" y="7144"/>
                    <a:pt x="8653" y="7144"/>
                  </a:cubicBezTo>
                  <a:close/>
                </a:path>
              </a:pathLst>
            </a:custGeom>
            <a:grpFill/>
            <a:ln w="9525" cap="flat">
              <a:noFill/>
              <a:prstDash val="solid"/>
              <a:miter/>
            </a:ln>
          </p:spPr>
          <p:txBody>
            <a:bodyPr rtlCol="0" anchor="ctr"/>
            <a:lstStyle/>
            <a:p>
              <a:endParaRPr lang="en-US"/>
            </a:p>
          </p:txBody>
        </p:sp>
        <p:sp>
          <p:nvSpPr>
            <p:cNvPr id="3940" name="Freeform: Shape 3939">
              <a:extLst>
                <a:ext uri="{FF2B5EF4-FFF2-40B4-BE49-F238E27FC236}">
                  <a16:creationId xmlns:a16="http://schemas.microsoft.com/office/drawing/2014/main" xmlns="" id="{C046D491-39EF-419C-8CD1-D884AB4A1D72}"/>
                </a:ext>
              </a:extLst>
            </p:cNvPr>
            <p:cNvSpPr/>
            <p:nvPr/>
          </p:nvSpPr>
          <p:spPr>
            <a:xfrm>
              <a:off x="7254716" y="6672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954"/>
                    <a:pt x="7144" y="8096"/>
                    <a:pt x="7144" y="7144"/>
                  </a:cubicBezTo>
                  <a:close/>
                </a:path>
              </a:pathLst>
            </a:custGeom>
            <a:grpFill/>
            <a:ln w="9525" cap="flat">
              <a:noFill/>
              <a:prstDash val="solid"/>
              <a:miter/>
            </a:ln>
          </p:spPr>
          <p:txBody>
            <a:bodyPr rtlCol="0" anchor="ctr"/>
            <a:lstStyle/>
            <a:p>
              <a:endParaRPr lang="en-US"/>
            </a:p>
          </p:txBody>
        </p:sp>
        <p:sp>
          <p:nvSpPr>
            <p:cNvPr id="3941" name="Freeform: Shape 3940">
              <a:extLst>
                <a:ext uri="{FF2B5EF4-FFF2-40B4-BE49-F238E27FC236}">
                  <a16:creationId xmlns:a16="http://schemas.microsoft.com/office/drawing/2014/main" xmlns="" id="{4046CA17-F708-4A53-B656-E8D8E96CD921}"/>
                </a:ext>
              </a:extLst>
            </p:cNvPr>
            <p:cNvSpPr/>
            <p:nvPr/>
          </p:nvSpPr>
          <p:spPr>
            <a:xfrm>
              <a:off x="7256621" y="662463"/>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7144"/>
                    <a:pt x="9049"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3942" name="Freeform: Shape 3941">
              <a:extLst>
                <a:ext uri="{FF2B5EF4-FFF2-40B4-BE49-F238E27FC236}">
                  <a16:creationId xmlns:a16="http://schemas.microsoft.com/office/drawing/2014/main" xmlns="" id="{F0FAF9D9-BB2F-4042-8F80-01997548F6E5}"/>
                </a:ext>
              </a:extLst>
            </p:cNvPr>
            <p:cNvSpPr/>
            <p:nvPr/>
          </p:nvSpPr>
          <p:spPr>
            <a:xfrm>
              <a:off x="7255669" y="627221"/>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10001" y="7144"/>
                  </a:lnTo>
                  <a:cubicBezTo>
                    <a:pt x="10001" y="7144"/>
                    <a:pt x="9049" y="7144"/>
                    <a:pt x="7144" y="7144"/>
                  </a:cubicBezTo>
                  <a:close/>
                </a:path>
              </a:pathLst>
            </a:custGeom>
            <a:grpFill/>
            <a:ln w="9525" cap="flat">
              <a:noFill/>
              <a:prstDash val="solid"/>
              <a:miter/>
            </a:ln>
          </p:spPr>
          <p:txBody>
            <a:bodyPr rtlCol="0" anchor="ctr"/>
            <a:lstStyle/>
            <a:p>
              <a:endParaRPr lang="en-US"/>
            </a:p>
          </p:txBody>
        </p:sp>
        <p:sp>
          <p:nvSpPr>
            <p:cNvPr id="3943" name="Freeform: Shape 3942">
              <a:extLst>
                <a:ext uri="{FF2B5EF4-FFF2-40B4-BE49-F238E27FC236}">
                  <a16:creationId xmlns:a16="http://schemas.microsoft.com/office/drawing/2014/main" xmlns="" id="{3B60A216-1BBA-4881-9CA9-41FEF9197B16}"/>
                </a:ext>
              </a:extLst>
            </p:cNvPr>
            <p:cNvSpPr/>
            <p:nvPr/>
          </p:nvSpPr>
          <p:spPr>
            <a:xfrm>
              <a:off x="7241487" y="62150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10001"/>
                    <a:pt x="7990" y="7144"/>
                    <a:pt x="7990" y="7144"/>
                  </a:cubicBezTo>
                  <a:close/>
                </a:path>
              </a:pathLst>
            </a:custGeom>
            <a:grpFill/>
            <a:ln w="9525" cap="flat">
              <a:noFill/>
              <a:prstDash val="solid"/>
              <a:miter/>
            </a:ln>
          </p:spPr>
          <p:txBody>
            <a:bodyPr rtlCol="0" anchor="ctr"/>
            <a:lstStyle/>
            <a:p>
              <a:endParaRPr lang="en-US"/>
            </a:p>
          </p:txBody>
        </p:sp>
        <p:sp>
          <p:nvSpPr>
            <p:cNvPr id="3944" name="Freeform: Shape 3943">
              <a:extLst>
                <a:ext uri="{FF2B5EF4-FFF2-40B4-BE49-F238E27FC236}">
                  <a16:creationId xmlns:a16="http://schemas.microsoft.com/office/drawing/2014/main" xmlns="" id="{9B52C880-C96E-4BDC-A763-B88E35A0DBA9}"/>
                </a:ext>
              </a:extLst>
            </p:cNvPr>
            <p:cNvSpPr/>
            <p:nvPr/>
          </p:nvSpPr>
          <p:spPr>
            <a:xfrm>
              <a:off x="7260156" y="615805"/>
              <a:ext cx="9525" cy="9525"/>
            </a:xfrm>
            <a:custGeom>
              <a:avLst/>
              <a:gdLst>
                <a:gd name="connsiteX0" fmla="*/ 7419 w 9525"/>
                <a:gd name="connsiteY0" fmla="*/ 8082 h 9525"/>
                <a:gd name="connsiteX1" fmla="*/ 7419 w 9525"/>
                <a:gd name="connsiteY1" fmla="*/ 8082 h 9525"/>
              </a:gdLst>
              <a:ahLst/>
              <a:cxnLst>
                <a:cxn ang="0">
                  <a:pos x="connsiteX0" y="connsiteY0"/>
                </a:cxn>
                <a:cxn ang="0">
                  <a:pos x="connsiteX1" y="connsiteY1"/>
                </a:cxn>
              </a:cxnLst>
              <a:rect l="l" t="t" r="r" b="b"/>
              <a:pathLst>
                <a:path w="9525" h="9525">
                  <a:moveTo>
                    <a:pt x="7419" y="8082"/>
                  </a:moveTo>
                  <a:cubicBezTo>
                    <a:pt x="8371" y="9987"/>
                    <a:pt x="6466" y="5225"/>
                    <a:pt x="7419" y="8082"/>
                  </a:cubicBezTo>
                  <a:close/>
                </a:path>
              </a:pathLst>
            </a:custGeom>
            <a:grpFill/>
            <a:ln w="9525" cap="flat">
              <a:noFill/>
              <a:prstDash val="solid"/>
              <a:miter/>
            </a:ln>
          </p:spPr>
          <p:txBody>
            <a:bodyPr rtlCol="0" anchor="ctr"/>
            <a:lstStyle/>
            <a:p>
              <a:endParaRPr lang="en-US"/>
            </a:p>
          </p:txBody>
        </p:sp>
        <p:sp>
          <p:nvSpPr>
            <p:cNvPr id="3945" name="Freeform: Shape 3944">
              <a:extLst>
                <a:ext uri="{FF2B5EF4-FFF2-40B4-BE49-F238E27FC236}">
                  <a16:creationId xmlns:a16="http://schemas.microsoft.com/office/drawing/2014/main" xmlns="" id="{02981C34-4796-45CB-A29D-D585063A8221}"/>
                </a:ext>
              </a:extLst>
            </p:cNvPr>
            <p:cNvSpPr/>
            <p:nvPr/>
          </p:nvSpPr>
          <p:spPr>
            <a:xfrm>
              <a:off x="7253764" y="559593"/>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7144" y="7144"/>
                    <a:pt x="10954" y="7144"/>
                    <a:pt x="10001" y="7144"/>
                  </a:cubicBezTo>
                  <a:close/>
                </a:path>
              </a:pathLst>
            </a:custGeom>
            <a:grpFill/>
            <a:ln w="9525" cap="flat">
              <a:noFill/>
              <a:prstDash val="solid"/>
              <a:miter/>
            </a:ln>
          </p:spPr>
          <p:txBody>
            <a:bodyPr rtlCol="0" anchor="ctr"/>
            <a:lstStyle/>
            <a:p>
              <a:endParaRPr lang="en-US"/>
            </a:p>
          </p:txBody>
        </p:sp>
        <p:sp>
          <p:nvSpPr>
            <p:cNvPr id="3946" name="Freeform: Shape 3945">
              <a:extLst>
                <a:ext uri="{FF2B5EF4-FFF2-40B4-BE49-F238E27FC236}">
                  <a16:creationId xmlns:a16="http://schemas.microsoft.com/office/drawing/2014/main" xmlns="" id="{6BA77D4D-FE8E-460E-AFA4-2D8D3B03BE44}"/>
                </a:ext>
              </a:extLst>
            </p:cNvPr>
            <p:cNvSpPr/>
            <p:nvPr/>
          </p:nvSpPr>
          <p:spPr>
            <a:xfrm>
              <a:off x="7253764" y="53387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9049" y="8096"/>
                    <a:pt x="10001" y="7144"/>
                    <a:pt x="8096" y="7144"/>
                  </a:cubicBezTo>
                  <a:cubicBezTo>
                    <a:pt x="8096" y="7144"/>
                    <a:pt x="7144" y="8096"/>
                    <a:pt x="7144" y="8096"/>
                  </a:cubicBezTo>
                  <a:close/>
                </a:path>
              </a:pathLst>
            </a:custGeom>
            <a:grpFill/>
            <a:ln w="9525" cap="flat">
              <a:noFill/>
              <a:prstDash val="solid"/>
              <a:miter/>
            </a:ln>
          </p:spPr>
          <p:txBody>
            <a:bodyPr rtlCol="0" anchor="ctr"/>
            <a:lstStyle/>
            <a:p>
              <a:endParaRPr lang="en-US"/>
            </a:p>
          </p:txBody>
        </p:sp>
        <p:sp>
          <p:nvSpPr>
            <p:cNvPr id="3947" name="Freeform: Shape 3946">
              <a:extLst>
                <a:ext uri="{FF2B5EF4-FFF2-40B4-BE49-F238E27FC236}">
                  <a16:creationId xmlns:a16="http://schemas.microsoft.com/office/drawing/2014/main" xmlns="" id="{2402487E-BEFB-4474-BC19-BB541AF05C20}"/>
                </a:ext>
              </a:extLst>
            </p:cNvPr>
            <p:cNvSpPr/>
            <p:nvPr/>
          </p:nvSpPr>
          <p:spPr>
            <a:xfrm>
              <a:off x="7268051" y="4614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8096"/>
                    <a:pt x="7144" y="7144"/>
                    <a:pt x="7144" y="7144"/>
                  </a:cubicBezTo>
                  <a:close/>
                </a:path>
              </a:pathLst>
            </a:custGeom>
            <a:grpFill/>
            <a:ln w="9525" cap="flat">
              <a:noFill/>
              <a:prstDash val="solid"/>
              <a:miter/>
            </a:ln>
          </p:spPr>
          <p:txBody>
            <a:bodyPr rtlCol="0" anchor="ctr"/>
            <a:lstStyle/>
            <a:p>
              <a:endParaRPr lang="en-US"/>
            </a:p>
          </p:txBody>
        </p:sp>
        <p:sp>
          <p:nvSpPr>
            <p:cNvPr id="3948" name="Freeform: Shape 3947">
              <a:extLst>
                <a:ext uri="{FF2B5EF4-FFF2-40B4-BE49-F238E27FC236}">
                  <a16:creationId xmlns:a16="http://schemas.microsoft.com/office/drawing/2014/main" xmlns="" id="{46ED2D52-3E68-4D5F-9319-1DA900B7F871}"/>
                </a:ext>
              </a:extLst>
            </p:cNvPr>
            <p:cNvSpPr/>
            <p:nvPr/>
          </p:nvSpPr>
          <p:spPr>
            <a:xfrm>
              <a:off x="7100136" y="741505"/>
              <a:ext cx="9525" cy="9525"/>
            </a:xfrm>
            <a:custGeom>
              <a:avLst/>
              <a:gdLst>
                <a:gd name="connsiteX0" fmla="*/ 7419 w 9525"/>
                <a:gd name="connsiteY0" fmla="*/ 9064 h 9525"/>
                <a:gd name="connsiteX1" fmla="*/ 7419 w 9525"/>
                <a:gd name="connsiteY1" fmla="*/ 9064 h 9525"/>
              </a:gdLst>
              <a:ahLst/>
              <a:cxnLst>
                <a:cxn ang="0">
                  <a:pos x="connsiteX0" y="connsiteY0"/>
                </a:cxn>
                <a:cxn ang="0">
                  <a:pos x="connsiteX1" y="connsiteY1"/>
                </a:cxn>
              </a:cxnLst>
              <a:rect l="l" t="t" r="r" b="b"/>
              <a:pathLst>
                <a:path w="9525" h="9525">
                  <a:moveTo>
                    <a:pt x="7419" y="9064"/>
                  </a:moveTo>
                  <a:cubicBezTo>
                    <a:pt x="6466" y="4302"/>
                    <a:pt x="8371" y="10017"/>
                    <a:pt x="7419" y="9064"/>
                  </a:cubicBezTo>
                  <a:close/>
                </a:path>
              </a:pathLst>
            </a:custGeom>
            <a:grpFill/>
            <a:ln w="9525" cap="flat">
              <a:noFill/>
              <a:prstDash val="solid"/>
              <a:miter/>
            </a:ln>
          </p:spPr>
          <p:txBody>
            <a:bodyPr rtlCol="0" anchor="ctr"/>
            <a:lstStyle/>
            <a:p>
              <a:endParaRPr lang="en-US"/>
            </a:p>
          </p:txBody>
        </p:sp>
        <p:sp>
          <p:nvSpPr>
            <p:cNvPr id="3949" name="Freeform: Shape 3948">
              <a:extLst>
                <a:ext uri="{FF2B5EF4-FFF2-40B4-BE49-F238E27FC236}">
                  <a16:creationId xmlns:a16="http://schemas.microsoft.com/office/drawing/2014/main" xmlns="" id="{DFE0D42F-EB12-440A-8598-69DFAFF5AEAE}"/>
                </a:ext>
              </a:extLst>
            </p:cNvPr>
            <p:cNvSpPr/>
            <p:nvPr/>
          </p:nvSpPr>
          <p:spPr>
            <a:xfrm>
              <a:off x="7096601" y="737711"/>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8096" y="17621"/>
                    <a:pt x="8096" y="11906"/>
                    <a:pt x="7144" y="7144"/>
                  </a:cubicBezTo>
                  <a:close/>
                </a:path>
              </a:pathLst>
            </a:custGeom>
            <a:grpFill/>
            <a:ln w="9525" cap="flat">
              <a:noFill/>
              <a:prstDash val="solid"/>
              <a:miter/>
            </a:ln>
          </p:spPr>
          <p:txBody>
            <a:bodyPr rtlCol="0" anchor="ctr"/>
            <a:lstStyle/>
            <a:p>
              <a:endParaRPr lang="en-US"/>
            </a:p>
          </p:txBody>
        </p:sp>
        <p:sp>
          <p:nvSpPr>
            <p:cNvPr id="3950" name="Freeform: Shape 3949">
              <a:extLst>
                <a:ext uri="{FF2B5EF4-FFF2-40B4-BE49-F238E27FC236}">
                  <a16:creationId xmlns:a16="http://schemas.microsoft.com/office/drawing/2014/main" xmlns="" id="{74E20329-42FF-44C2-BC9B-A70EE2C46EB7}"/>
                </a:ext>
              </a:extLst>
            </p:cNvPr>
            <p:cNvSpPr/>
            <p:nvPr/>
          </p:nvSpPr>
          <p:spPr>
            <a:xfrm>
              <a:off x="7063264" y="7453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951" name="Freeform: Shape 3950">
              <a:extLst>
                <a:ext uri="{FF2B5EF4-FFF2-40B4-BE49-F238E27FC236}">
                  <a16:creationId xmlns:a16="http://schemas.microsoft.com/office/drawing/2014/main" xmlns="" id="{ED4AEF28-70E2-4CC4-9C6C-01AA52DEC267}"/>
                </a:ext>
              </a:extLst>
            </p:cNvPr>
            <p:cNvSpPr/>
            <p:nvPr/>
          </p:nvSpPr>
          <p:spPr>
            <a:xfrm>
              <a:off x="7044214" y="7548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952" name="Freeform: Shape 3951">
              <a:extLst>
                <a:ext uri="{FF2B5EF4-FFF2-40B4-BE49-F238E27FC236}">
                  <a16:creationId xmlns:a16="http://schemas.microsoft.com/office/drawing/2014/main" xmlns="" id="{17FD0FB0-829A-4563-BAEB-236441852AF5}"/>
                </a:ext>
              </a:extLst>
            </p:cNvPr>
            <p:cNvSpPr/>
            <p:nvPr/>
          </p:nvSpPr>
          <p:spPr>
            <a:xfrm>
              <a:off x="7038499" y="7539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3953" name="Freeform: Shape 3952">
              <a:extLst>
                <a:ext uri="{FF2B5EF4-FFF2-40B4-BE49-F238E27FC236}">
                  <a16:creationId xmlns:a16="http://schemas.microsoft.com/office/drawing/2014/main" xmlns="" id="{324DAC70-CFC6-4C3E-9668-D6FA411259FA}"/>
                </a:ext>
              </a:extLst>
            </p:cNvPr>
            <p:cNvSpPr/>
            <p:nvPr/>
          </p:nvSpPr>
          <p:spPr>
            <a:xfrm>
              <a:off x="7062311" y="74437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8096" y="9049"/>
                    <a:pt x="8096" y="8096"/>
                    <a:pt x="8096" y="8096"/>
                  </a:cubicBezTo>
                  <a:close/>
                </a:path>
              </a:pathLst>
            </a:custGeom>
            <a:grpFill/>
            <a:ln w="9525" cap="flat">
              <a:noFill/>
              <a:prstDash val="solid"/>
              <a:miter/>
            </a:ln>
          </p:spPr>
          <p:txBody>
            <a:bodyPr rtlCol="0" anchor="ctr"/>
            <a:lstStyle/>
            <a:p>
              <a:endParaRPr lang="en-US"/>
            </a:p>
          </p:txBody>
        </p:sp>
        <p:sp>
          <p:nvSpPr>
            <p:cNvPr id="3954" name="Freeform: Shape 3953">
              <a:extLst>
                <a:ext uri="{FF2B5EF4-FFF2-40B4-BE49-F238E27FC236}">
                  <a16:creationId xmlns:a16="http://schemas.microsoft.com/office/drawing/2014/main" xmlns="" id="{2A53E5B0-8EF0-4193-AEF4-1EB7AA0F3E51}"/>
                </a:ext>
              </a:extLst>
            </p:cNvPr>
            <p:cNvSpPr/>
            <p:nvPr/>
          </p:nvSpPr>
          <p:spPr>
            <a:xfrm>
              <a:off x="7094696" y="74652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3955" name="Freeform: Shape 3954">
              <a:extLst>
                <a:ext uri="{FF2B5EF4-FFF2-40B4-BE49-F238E27FC236}">
                  <a16:creationId xmlns:a16="http://schemas.microsoft.com/office/drawing/2014/main" xmlns="" id="{4D3A886D-6F60-4FFD-986C-E062895C287A}"/>
                </a:ext>
              </a:extLst>
            </p:cNvPr>
            <p:cNvSpPr/>
            <p:nvPr/>
          </p:nvSpPr>
          <p:spPr>
            <a:xfrm>
              <a:off x="7070460" y="737690"/>
              <a:ext cx="9525" cy="9525"/>
            </a:xfrm>
            <a:custGeom>
              <a:avLst/>
              <a:gdLst>
                <a:gd name="connsiteX0" fmla="*/ 7567 w 9525"/>
                <a:gd name="connsiteY0" fmla="*/ 9069 h 9525"/>
                <a:gd name="connsiteX1" fmla="*/ 7567 w 9525"/>
                <a:gd name="connsiteY1" fmla="*/ 9069 h 9525"/>
              </a:gdLst>
              <a:ahLst/>
              <a:cxnLst>
                <a:cxn ang="0">
                  <a:pos x="connsiteX0" y="connsiteY0"/>
                </a:cxn>
                <a:cxn ang="0">
                  <a:pos x="connsiteX1" y="connsiteY1"/>
                </a:cxn>
              </a:cxnLst>
              <a:rect l="l" t="t" r="r" b="b"/>
              <a:pathLst>
                <a:path w="9525" h="9525">
                  <a:moveTo>
                    <a:pt x="7567" y="9069"/>
                  </a:moveTo>
                  <a:cubicBezTo>
                    <a:pt x="7567" y="8117"/>
                    <a:pt x="6615" y="5259"/>
                    <a:pt x="7567" y="9069"/>
                  </a:cubicBezTo>
                  <a:close/>
                </a:path>
              </a:pathLst>
            </a:custGeom>
            <a:grpFill/>
            <a:ln w="9525" cap="flat">
              <a:noFill/>
              <a:prstDash val="solid"/>
              <a:miter/>
            </a:ln>
          </p:spPr>
          <p:txBody>
            <a:bodyPr rtlCol="0" anchor="ctr"/>
            <a:lstStyle/>
            <a:p>
              <a:endParaRPr lang="en-US"/>
            </a:p>
          </p:txBody>
        </p:sp>
        <p:sp>
          <p:nvSpPr>
            <p:cNvPr id="3956" name="Freeform: Shape 3955">
              <a:extLst>
                <a:ext uri="{FF2B5EF4-FFF2-40B4-BE49-F238E27FC236}">
                  <a16:creationId xmlns:a16="http://schemas.microsoft.com/office/drawing/2014/main" xmlns="" id="{424AA974-EB12-4EAA-942F-A139AAA559FF}"/>
                </a:ext>
              </a:extLst>
            </p:cNvPr>
            <p:cNvSpPr/>
            <p:nvPr/>
          </p:nvSpPr>
          <p:spPr>
            <a:xfrm>
              <a:off x="7077551" y="73580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13811"/>
                    <a:pt x="7144" y="7144"/>
                  </a:cubicBezTo>
                  <a:close/>
                </a:path>
              </a:pathLst>
            </a:custGeom>
            <a:grpFill/>
            <a:ln w="9525" cap="flat">
              <a:noFill/>
              <a:prstDash val="solid"/>
              <a:miter/>
            </a:ln>
          </p:spPr>
          <p:txBody>
            <a:bodyPr rtlCol="0" anchor="ctr"/>
            <a:lstStyle/>
            <a:p>
              <a:endParaRPr lang="en-US"/>
            </a:p>
          </p:txBody>
        </p:sp>
        <p:sp>
          <p:nvSpPr>
            <p:cNvPr id="3957" name="Freeform: Shape 3956">
              <a:extLst>
                <a:ext uri="{FF2B5EF4-FFF2-40B4-BE49-F238E27FC236}">
                  <a16:creationId xmlns:a16="http://schemas.microsoft.com/office/drawing/2014/main" xmlns="" id="{15E5A8E6-03A4-4092-88FC-0B3C902108EA}"/>
                </a:ext>
              </a:extLst>
            </p:cNvPr>
            <p:cNvSpPr/>
            <p:nvPr/>
          </p:nvSpPr>
          <p:spPr>
            <a:xfrm>
              <a:off x="7089934" y="7367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958" name="Freeform: Shape 3957">
              <a:extLst>
                <a:ext uri="{FF2B5EF4-FFF2-40B4-BE49-F238E27FC236}">
                  <a16:creationId xmlns:a16="http://schemas.microsoft.com/office/drawing/2014/main" xmlns="" id="{23A9A9F7-4250-4F60-AE23-F8C4858A38CB}"/>
                </a:ext>
              </a:extLst>
            </p:cNvPr>
            <p:cNvSpPr/>
            <p:nvPr/>
          </p:nvSpPr>
          <p:spPr>
            <a:xfrm>
              <a:off x="7065407" y="740145"/>
              <a:ext cx="9525" cy="9525"/>
            </a:xfrm>
            <a:custGeom>
              <a:avLst/>
              <a:gdLst>
                <a:gd name="connsiteX0" fmla="*/ 7858 w 9525"/>
                <a:gd name="connsiteY0" fmla="*/ 7567 h 9525"/>
                <a:gd name="connsiteX1" fmla="*/ 7858 w 9525"/>
                <a:gd name="connsiteY1" fmla="*/ 7567 h 9525"/>
                <a:gd name="connsiteX2" fmla="*/ 7858 w 9525"/>
                <a:gd name="connsiteY2" fmla="*/ 7567 h 9525"/>
              </a:gdLst>
              <a:ahLst/>
              <a:cxnLst>
                <a:cxn ang="0">
                  <a:pos x="connsiteX0" y="connsiteY0"/>
                </a:cxn>
                <a:cxn ang="0">
                  <a:pos x="connsiteX1" y="connsiteY1"/>
                </a:cxn>
                <a:cxn ang="0">
                  <a:pos x="connsiteX2" y="connsiteY2"/>
                </a:cxn>
              </a:cxnLst>
              <a:rect l="l" t="t" r="r" b="b"/>
              <a:pathLst>
                <a:path w="9525" h="9525">
                  <a:moveTo>
                    <a:pt x="7858" y="7567"/>
                  </a:moveTo>
                  <a:cubicBezTo>
                    <a:pt x="6906" y="7567"/>
                    <a:pt x="6906" y="6615"/>
                    <a:pt x="7858" y="7567"/>
                  </a:cubicBezTo>
                  <a:lnTo>
                    <a:pt x="7858" y="7567"/>
                  </a:lnTo>
                  <a:close/>
                </a:path>
              </a:pathLst>
            </a:custGeom>
            <a:grpFill/>
            <a:ln w="9525" cap="flat">
              <a:noFill/>
              <a:prstDash val="solid"/>
              <a:miter/>
            </a:ln>
          </p:spPr>
          <p:txBody>
            <a:bodyPr rtlCol="0" anchor="ctr"/>
            <a:lstStyle/>
            <a:p>
              <a:endParaRPr lang="en-US"/>
            </a:p>
          </p:txBody>
        </p:sp>
        <p:sp>
          <p:nvSpPr>
            <p:cNvPr id="3959" name="Freeform: Shape 3958">
              <a:extLst>
                <a:ext uri="{FF2B5EF4-FFF2-40B4-BE49-F238E27FC236}">
                  <a16:creationId xmlns:a16="http://schemas.microsoft.com/office/drawing/2014/main" xmlns="" id="{4B662A2B-99EC-4C01-9EF5-07436E8CB41E}"/>
                </a:ext>
              </a:extLst>
            </p:cNvPr>
            <p:cNvSpPr/>
            <p:nvPr/>
          </p:nvSpPr>
          <p:spPr>
            <a:xfrm>
              <a:off x="6943249" y="9186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960" name="Freeform: Shape 3959">
              <a:extLst>
                <a:ext uri="{FF2B5EF4-FFF2-40B4-BE49-F238E27FC236}">
                  <a16:creationId xmlns:a16="http://schemas.microsoft.com/office/drawing/2014/main" xmlns="" id="{4B80864B-108D-4934-9D9F-6F5962FCC666}"/>
                </a:ext>
              </a:extLst>
            </p:cNvPr>
            <p:cNvSpPr/>
            <p:nvPr/>
          </p:nvSpPr>
          <p:spPr>
            <a:xfrm>
              <a:off x="6925363" y="921396"/>
              <a:ext cx="9525" cy="9525"/>
            </a:xfrm>
            <a:custGeom>
              <a:avLst/>
              <a:gdLst>
                <a:gd name="connsiteX0" fmla="*/ 8837 w 9525"/>
                <a:gd name="connsiteY0" fmla="*/ 8244 h 9525"/>
                <a:gd name="connsiteX1" fmla="*/ 8837 w 9525"/>
                <a:gd name="connsiteY1" fmla="*/ 8244 h 9525"/>
              </a:gdLst>
              <a:ahLst/>
              <a:cxnLst>
                <a:cxn ang="0">
                  <a:pos x="connsiteX0" y="connsiteY0"/>
                </a:cxn>
                <a:cxn ang="0">
                  <a:pos x="connsiteX1" y="connsiteY1"/>
                </a:cxn>
              </a:cxnLst>
              <a:rect l="l" t="t" r="r" b="b"/>
              <a:pathLst>
                <a:path w="9525" h="9525">
                  <a:moveTo>
                    <a:pt x="8837" y="8244"/>
                  </a:moveTo>
                  <a:cubicBezTo>
                    <a:pt x="8837" y="7291"/>
                    <a:pt x="5027" y="6339"/>
                    <a:pt x="8837" y="8244"/>
                  </a:cubicBezTo>
                  <a:close/>
                </a:path>
              </a:pathLst>
            </a:custGeom>
            <a:grpFill/>
            <a:ln w="9525" cap="flat">
              <a:noFill/>
              <a:prstDash val="solid"/>
              <a:miter/>
            </a:ln>
          </p:spPr>
          <p:txBody>
            <a:bodyPr rtlCol="0" anchor="ctr"/>
            <a:lstStyle/>
            <a:p>
              <a:endParaRPr lang="en-US"/>
            </a:p>
          </p:txBody>
        </p:sp>
        <p:sp>
          <p:nvSpPr>
            <p:cNvPr id="3961" name="Freeform: Shape 3960">
              <a:extLst>
                <a:ext uri="{FF2B5EF4-FFF2-40B4-BE49-F238E27FC236}">
                  <a16:creationId xmlns:a16="http://schemas.microsoft.com/office/drawing/2014/main" xmlns="" id="{8832F29A-8619-463B-95C8-BB04766BB1B2}"/>
                </a:ext>
              </a:extLst>
            </p:cNvPr>
            <p:cNvSpPr/>
            <p:nvPr/>
          </p:nvSpPr>
          <p:spPr>
            <a:xfrm>
              <a:off x="7030879" y="7548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962" name="Freeform: Shape 3961">
              <a:extLst>
                <a:ext uri="{FF2B5EF4-FFF2-40B4-BE49-F238E27FC236}">
                  <a16:creationId xmlns:a16="http://schemas.microsoft.com/office/drawing/2014/main" xmlns="" id="{E10CF45C-9D5A-4445-B7D2-EBF86467E7FF}"/>
                </a:ext>
              </a:extLst>
            </p:cNvPr>
            <p:cNvSpPr/>
            <p:nvPr/>
          </p:nvSpPr>
          <p:spPr>
            <a:xfrm>
              <a:off x="6990874" y="804386"/>
              <a:ext cx="19050" cy="9525"/>
            </a:xfrm>
            <a:custGeom>
              <a:avLst/>
              <a:gdLst>
                <a:gd name="connsiteX0" fmla="*/ 7144 w 19050"/>
                <a:gd name="connsiteY0" fmla="*/ 7144 h 9525"/>
                <a:gd name="connsiteX1" fmla="*/ 11906 w 19050"/>
                <a:gd name="connsiteY1" fmla="*/ 10001 h 9525"/>
                <a:gd name="connsiteX2" fmla="*/ 7144 w 19050"/>
                <a:gd name="connsiteY2" fmla="*/ 7144 h 9525"/>
              </a:gdLst>
              <a:ahLst/>
              <a:cxnLst>
                <a:cxn ang="0">
                  <a:pos x="connsiteX0" y="connsiteY0"/>
                </a:cxn>
                <a:cxn ang="0">
                  <a:pos x="connsiteX1" y="connsiteY1"/>
                </a:cxn>
                <a:cxn ang="0">
                  <a:pos x="connsiteX2" y="connsiteY2"/>
                </a:cxn>
              </a:cxnLst>
              <a:rect l="l" t="t" r="r" b="b"/>
              <a:pathLst>
                <a:path w="19050" h="9525">
                  <a:moveTo>
                    <a:pt x="7144" y="7144"/>
                  </a:moveTo>
                  <a:cubicBezTo>
                    <a:pt x="10001" y="8096"/>
                    <a:pt x="9049" y="10001"/>
                    <a:pt x="11906" y="10001"/>
                  </a:cubicBezTo>
                  <a:cubicBezTo>
                    <a:pt x="10954" y="10001"/>
                    <a:pt x="9049" y="7144"/>
                    <a:pt x="7144" y="7144"/>
                  </a:cubicBezTo>
                  <a:close/>
                </a:path>
              </a:pathLst>
            </a:custGeom>
            <a:grpFill/>
            <a:ln w="9525" cap="flat">
              <a:noFill/>
              <a:prstDash val="solid"/>
              <a:miter/>
            </a:ln>
          </p:spPr>
          <p:txBody>
            <a:bodyPr rtlCol="0" anchor="ctr"/>
            <a:lstStyle/>
            <a:p>
              <a:endParaRPr lang="en-US"/>
            </a:p>
          </p:txBody>
        </p:sp>
        <p:sp>
          <p:nvSpPr>
            <p:cNvPr id="3963" name="Freeform: Shape 3962">
              <a:extLst>
                <a:ext uri="{FF2B5EF4-FFF2-40B4-BE49-F238E27FC236}">
                  <a16:creationId xmlns:a16="http://schemas.microsoft.com/office/drawing/2014/main" xmlns="" id="{538F116C-8FED-458A-8201-D4DF86FFC1F1}"/>
                </a:ext>
              </a:extLst>
            </p:cNvPr>
            <p:cNvSpPr/>
            <p:nvPr/>
          </p:nvSpPr>
          <p:spPr>
            <a:xfrm>
              <a:off x="7094696" y="7472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964" name="Freeform: Shape 3963">
              <a:extLst>
                <a:ext uri="{FF2B5EF4-FFF2-40B4-BE49-F238E27FC236}">
                  <a16:creationId xmlns:a16="http://schemas.microsoft.com/office/drawing/2014/main" xmlns="" id="{26374E19-3DFF-405A-8191-A8C192D61582}"/>
                </a:ext>
              </a:extLst>
            </p:cNvPr>
            <p:cNvSpPr/>
            <p:nvPr/>
          </p:nvSpPr>
          <p:spPr>
            <a:xfrm>
              <a:off x="6996589" y="8072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3965" name="Freeform: Shape 3964">
              <a:extLst>
                <a:ext uri="{FF2B5EF4-FFF2-40B4-BE49-F238E27FC236}">
                  <a16:creationId xmlns:a16="http://schemas.microsoft.com/office/drawing/2014/main" xmlns="" id="{3401E1F9-135C-438E-A2C3-22DD02D1EA9F}"/>
                </a:ext>
              </a:extLst>
            </p:cNvPr>
            <p:cNvSpPr/>
            <p:nvPr/>
          </p:nvSpPr>
          <p:spPr>
            <a:xfrm>
              <a:off x="7020401" y="76723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8096"/>
                    <a:pt x="8096" y="8096"/>
                  </a:cubicBezTo>
                  <a:cubicBezTo>
                    <a:pt x="8096" y="8096"/>
                    <a:pt x="7144" y="7144"/>
                    <a:pt x="7144" y="7144"/>
                  </a:cubicBezTo>
                  <a:close/>
                </a:path>
              </a:pathLst>
            </a:custGeom>
            <a:grpFill/>
            <a:ln w="9525" cap="flat">
              <a:noFill/>
              <a:prstDash val="solid"/>
              <a:miter/>
            </a:ln>
          </p:spPr>
          <p:txBody>
            <a:bodyPr rtlCol="0" anchor="ctr"/>
            <a:lstStyle/>
            <a:p>
              <a:endParaRPr lang="en-US"/>
            </a:p>
          </p:txBody>
        </p:sp>
        <p:sp>
          <p:nvSpPr>
            <p:cNvPr id="3966" name="Freeform: Shape 3965">
              <a:extLst>
                <a:ext uri="{FF2B5EF4-FFF2-40B4-BE49-F238E27FC236}">
                  <a16:creationId xmlns:a16="http://schemas.microsoft.com/office/drawing/2014/main" xmlns="" id="{131414C8-69C0-489D-9978-0F2399B16800}"/>
                </a:ext>
              </a:extLst>
            </p:cNvPr>
            <p:cNvSpPr/>
            <p:nvPr/>
          </p:nvSpPr>
          <p:spPr>
            <a:xfrm>
              <a:off x="7031831" y="7624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967" name="Freeform: Shape 3966">
              <a:extLst>
                <a:ext uri="{FF2B5EF4-FFF2-40B4-BE49-F238E27FC236}">
                  <a16:creationId xmlns:a16="http://schemas.microsoft.com/office/drawing/2014/main" xmlns="" id="{70AED1C7-43A2-471C-9E38-09F784A92B19}"/>
                </a:ext>
              </a:extLst>
            </p:cNvPr>
            <p:cNvSpPr/>
            <p:nvPr/>
          </p:nvSpPr>
          <p:spPr>
            <a:xfrm>
              <a:off x="7017826" y="773906"/>
              <a:ext cx="9525" cy="9525"/>
            </a:xfrm>
            <a:custGeom>
              <a:avLst/>
              <a:gdLst>
                <a:gd name="connsiteX0" fmla="*/ 7815 w 9525"/>
                <a:gd name="connsiteY0" fmla="*/ 7144 h 9525"/>
                <a:gd name="connsiteX1" fmla="*/ 7815 w 9525"/>
                <a:gd name="connsiteY1" fmla="*/ 7144 h 9525"/>
              </a:gdLst>
              <a:ahLst/>
              <a:cxnLst>
                <a:cxn ang="0">
                  <a:pos x="connsiteX0" y="connsiteY0"/>
                </a:cxn>
                <a:cxn ang="0">
                  <a:pos x="connsiteX1" y="connsiteY1"/>
                </a:cxn>
              </a:cxnLst>
              <a:rect l="l" t="t" r="r" b="b"/>
              <a:pathLst>
                <a:path w="9525" h="9525">
                  <a:moveTo>
                    <a:pt x="7815" y="7144"/>
                  </a:moveTo>
                  <a:cubicBezTo>
                    <a:pt x="5909" y="7144"/>
                    <a:pt x="8767" y="8096"/>
                    <a:pt x="7815" y="7144"/>
                  </a:cubicBezTo>
                  <a:close/>
                </a:path>
              </a:pathLst>
            </a:custGeom>
            <a:grpFill/>
            <a:ln w="9525" cap="flat">
              <a:noFill/>
              <a:prstDash val="solid"/>
              <a:miter/>
            </a:ln>
          </p:spPr>
          <p:txBody>
            <a:bodyPr rtlCol="0" anchor="ctr"/>
            <a:lstStyle/>
            <a:p>
              <a:endParaRPr lang="en-US"/>
            </a:p>
          </p:txBody>
        </p:sp>
        <p:sp>
          <p:nvSpPr>
            <p:cNvPr id="3968" name="Freeform: Shape 3967">
              <a:extLst>
                <a:ext uri="{FF2B5EF4-FFF2-40B4-BE49-F238E27FC236}">
                  <a16:creationId xmlns:a16="http://schemas.microsoft.com/office/drawing/2014/main" xmlns="" id="{6D4641D9-A08A-4F78-8744-6028A14AF103}"/>
                </a:ext>
              </a:extLst>
            </p:cNvPr>
            <p:cNvSpPr/>
            <p:nvPr/>
          </p:nvSpPr>
          <p:spPr>
            <a:xfrm>
              <a:off x="7014686" y="7786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3969" name="Freeform: Shape 3968">
              <a:extLst>
                <a:ext uri="{FF2B5EF4-FFF2-40B4-BE49-F238E27FC236}">
                  <a16:creationId xmlns:a16="http://schemas.microsoft.com/office/drawing/2014/main" xmlns="" id="{BBA3F2A1-66DA-4171-B7AA-236B4BE1F59F}"/>
                </a:ext>
              </a:extLst>
            </p:cNvPr>
            <p:cNvSpPr/>
            <p:nvPr/>
          </p:nvSpPr>
          <p:spPr>
            <a:xfrm>
              <a:off x="6944201" y="89963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8096"/>
                    <a:pt x="8096" y="8096"/>
                    <a:pt x="7144" y="7144"/>
                  </a:cubicBezTo>
                  <a:cubicBezTo>
                    <a:pt x="9049" y="8096"/>
                    <a:pt x="10001" y="9049"/>
                    <a:pt x="10001" y="8096"/>
                  </a:cubicBezTo>
                  <a:close/>
                </a:path>
              </a:pathLst>
            </a:custGeom>
            <a:grpFill/>
            <a:ln w="9525" cap="flat">
              <a:noFill/>
              <a:prstDash val="solid"/>
              <a:miter/>
            </a:ln>
          </p:spPr>
          <p:txBody>
            <a:bodyPr rtlCol="0" anchor="ctr"/>
            <a:lstStyle/>
            <a:p>
              <a:endParaRPr lang="en-US"/>
            </a:p>
          </p:txBody>
        </p:sp>
        <p:sp>
          <p:nvSpPr>
            <p:cNvPr id="3970" name="Freeform: Shape 3969">
              <a:extLst>
                <a:ext uri="{FF2B5EF4-FFF2-40B4-BE49-F238E27FC236}">
                  <a16:creationId xmlns:a16="http://schemas.microsoft.com/office/drawing/2014/main" xmlns="" id="{6D1936D2-5611-417F-A80B-7D217D60B546}"/>
                </a:ext>
              </a:extLst>
            </p:cNvPr>
            <p:cNvSpPr/>
            <p:nvPr/>
          </p:nvSpPr>
          <p:spPr>
            <a:xfrm>
              <a:off x="7094696" y="7453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954"/>
                    <a:pt x="7144" y="8096"/>
                    <a:pt x="7144" y="7144"/>
                  </a:cubicBezTo>
                  <a:close/>
                </a:path>
              </a:pathLst>
            </a:custGeom>
            <a:grpFill/>
            <a:ln w="9525" cap="flat">
              <a:noFill/>
              <a:prstDash val="solid"/>
              <a:miter/>
            </a:ln>
          </p:spPr>
          <p:txBody>
            <a:bodyPr rtlCol="0" anchor="ctr"/>
            <a:lstStyle/>
            <a:p>
              <a:endParaRPr lang="en-US"/>
            </a:p>
          </p:txBody>
        </p:sp>
        <p:sp>
          <p:nvSpPr>
            <p:cNvPr id="3971" name="Freeform: Shape 3970">
              <a:extLst>
                <a:ext uri="{FF2B5EF4-FFF2-40B4-BE49-F238E27FC236}">
                  <a16:creationId xmlns:a16="http://schemas.microsoft.com/office/drawing/2014/main" xmlns="" id="{9ECC4AF9-DAF6-46F9-B90C-8D1970A29BCA}"/>
                </a:ext>
              </a:extLst>
            </p:cNvPr>
            <p:cNvSpPr/>
            <p:nvPr/>
          </p:nvSpPr>
          <p:spPr>
            <a:xfrm>
              <a:off x="7034265" y="79009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3972" name="Freeform: Shape 3971">
              <a:extLst>
                <a:ext uri="{FF2B5EF4-FFF2-40B4-BE49-F238E27FC236}">
                  <a16:creationId xmlns:a16="http://schemas.microsoft.com/office/drawing/2014/main" xmlns="" id="{4502588B-DFA1-43AD-B170-F09CF05FFB31}"/>
                </a:ext>
              </a:extLst>
            </p:cNvPr>
            <p:cNvSpPr/>
            <p:nvPr/>
          </p:nvSpPr>
          <p:spPr>
            <a:xfrm>
              <a:off x="6960394" y="8615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3973" name="Freeform: Shape 3972">
              <a:extLst>
                <a:ext uri="{FF2B5EF4-FFF2-40B4-BE49-F238E27FC236}">
                  <a16:creationId xmlns:a16="http://schemas.microsoft.com/office/drawing/2014/main" xmlns="" id="{FB815AA2-C624-4C83-9FEE-E8363C87222A}"/>
                </a:ext>
              </a:extLst>
            </p:cNvPr>
            <p:cNvSpPr/>
            <p:nvPr/>
          </p:nvSpPr>
          <p:spPr>
            <a:xfrm>
              <a:off x="7030322" y="791856"/>
              <a:ext cx="9525" cy="9525"/>
            </a:xfrm>
            <a:custGeom>
              <a:avLst/>
              <a:gdLst>
                <a:gd name="connsiteX0" fmla="*/ 8653 w 9525"/>
                <a:gd name="connsiteY0" fmla="*/ 8244 h 9525"/>
                <a:gd name="connsiteX1" fmla="*/ 8653 w 9525"/>
                <a:gd name="connsiteY1" fmla="*/ 8244 h 9525"/>
              </a:gdLst>
              <a:ahLst/>
              <a:cxnLst>
                <a:cxn ang="0">
                  <a:pos x="connsiteX0" y="connsiteY0"/>
                </a:cxn>
                <a:cxn ang="0">
                  <a:pos x="connsiteX1" y="connsiteY1"/>
                </a:cxn>
              </a:cxnLst>
              <a:rect l="l" t="t" r="r" b="b"/>
              <a:pathLst>
                <a:path w="9525" h="9525">
                  <a:moveTo>
                    <a:pt x="8653" y="8244"/>
                  </a:moveTo>
                  <a:cubicBezTo>
                    <a:pt x="5796" y="6339"/>
                    <a:pt x="7700" y="7291"/>
                    <a:pt x="8653" y="8244"/>
                  </a:cubicBezTo>
                  <a:close/>
                </a:path>
              </a:pathLst>
            </a:custGeom>
            <a:grpFill/>
            <a:ln w="9525" cap="flat">
              <a:noFill/>
              <a:prstDash val="solid"/>
              <a:miter/>
            </a:ln>
          </p:spPr>
          <p:txBody>
            <a:bodyPr rtlCol="0" anchor="ctr"/>
            <a:lstStyle/>
            <a:p>
              <a:endParaRPr lang="en-US"/>
            </a:p>
          </p:txBody>
        </p:sp>
        <p:sp>
          <p:nvSpPr>
            <p:cNvPr id="3974" name="Freeform: Shape 3973">
              <a:extLst>
                <a:ext uri="{FF2B5EF4-FFF2-40B4-BE49-F238E27FC236}">
                  <a16:creationId xmlns:a16="http://schemas.microsoft.com/office/drawing/2014/main" xmlns="" id="{89BC4BB7-B7E1-45DC-B83E-6B3E93A69AB4}"/>
                </a:ext>
              </a:extLst>
            </p:cNvPr>
            <p:cNvSpPr/>
            <p:nvPr/>
          </p:nvSpPr>
          <p:spPr>
            <a:xfrm>
              <a:off x="6944201" y="9005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3975" name="Freeform: Shape 3974">
              <a:extLst>
                <a:ext uri="{FF2B5EF4-FFF2-40B4-BE49-F238E27FC236}">
                  <a16:creationId xmlns:a16="http://schemas.microsoft.com/office/drawing/2014/main" xmlns="" id="{6F403C1B-A9AC-4B04-AA9D-47A9DB44FBAC}"/>
                </a:ext>
              </a:extLst>
            </p:cNvPr>
            <p:cNvSpPr/>
            <p:nvPr/>
          </p:nvSpPr>
          <p:spPr>
            <a:xfrm>
              <a:off x="6918484" y="738125"/>
              <a:ext cx="190500" cy="200025"/>
            </a:xfrm>
            <a:custGeom>
              <a:avLst/>
              <a:gdLst>
                <a:gd name="connsiteX0" fmla="*/ 37624 w 190500"/>
                <a:gd name="connsiteY0" fmla="*/ 177227 h 200025"/>
                <a:gd name="connsiteX1" fmla="*/ 37624 w 190500"/>
                <a:gd name="connsiteY1" fmla="*/ 169607 h 200025"/>
                <a:gd name="connsiteX2" fmla="*/ 128111 w 190500"/>
                <a:gd name="connsiteY2" fmla="*/ 38162 h 200025"/>
                <a:gd name="connsiteX3" fmla="*/ 137636 w 190500"/>
                <a:gd name="connsiteY3" fmla="*/ 30542 h 200025"/>
                <a:gd name="connsiteX4" fmla="*/ 165259 w 190500"/>
                <a:gd name="connsiteY4" fmla="*/ 14349 h 200025"/>
                <a:gd name="connsiteX5" fmla="*/ 178594 w 190500"/>
                <a:gd name="connsiteY5" fmla="*/ 8634 h 200025"/>
                <a:gd name="connsiteX6" fmla="*/ 183356 w 190500"/>
                <a:gd name="connsiteY6" fmla="*/ 16254 h 200025"/>
                <a:gd name="connsiteX7" fmla="*/ 184309 w 190500"/>
                <a:gd name="connsiteY7" fmla="*/ 16254 h 200025"/>
                <a:gd name="connsiteX8" fmla="*/ 185261 w 190500"/>
                <a:gd name="connsiteY8" fmla="*/ 13397 h 200025"/>
                <a:gd name="connsiteX9" fmla="*/ 184309 w 190500"/>
                <a:gd name="connsiteY9" fmla="*/ 11492 h 200025"/>
                <a:gd name="connsiteX10" fmla="*/ 152876 w 190500"/>
                <a:gd name="connsiteY10" fmla="*/ 16254 h 200025"/>
                <a:gd name="connsiteX11" fmla="*/ 135731 w 190500"/>
                <a:gd name="connsiteY11" fmla="*/ 28637 h 200025"/>
                <a:gd name="connsiteX12" fmla="*/ 121444 w 190500"/>
                <a:gd name="connsiteY12" fmla="*/ 22922 h 200025"/>
                <a:gd name="connsiteX13" fmla="*/ 121444 w 190500"/>
                <a:gd name="connsiteY13" fmla="*/ 35304 h 200025"/>
                <a:gd name="connsiteX14" fmla="*/ 112871 w 190500"/>
                <a:gd name="connsiteY14" fmla="*/ 32447 h 200025"/>
                <a:gd name="connsiteX15" fmla="*/ 119539 w 190500"/>
                <a:gd name="connsiteY15" fmla="*/ 38162 h 200025"/>
                <a:gd name="connsiteX16" fmla="*/ 73819 w 190500"/>
                <a:gd name="connsiteY16" fmla="*/ 74357 h 200025"/>
                <a:gd name="connsiteX17" fmla="*/ 14764 w 190500"/>
                <a:gd name="connsiteY17" fmla="*/ 146747 h 200025"/>
                <a:gd name="connsiteX18" fmla="*/ 14764 w 190500"/>
                <a:gd name="connsiteY18" fmla="*/ 152462 h 200025"/>
                <a:gd name="connsiteX19" fmla="*/ 24289 w 190500"/>
                <a:gd name="connsiteY19" fmla="*/ 155319 h 200025"/>
                <a:gd name="connsiteX20" fmla="*/ 7144 w 190500"/>
                <a:gd name="connsiteY20" fmla="*/ 188657 h 200025"/>
                <a:gd name="connsiteX21" fmla="*/ 28099 w 190500"/>
                <a:gd name="connsiteY21" fmla="*/ 195324 h 200025"/>
                <a:gd name="connsiteX22" fmla="*/ 28099 w 190500"/>
                <a:gd name="connsiteY22" fmla="*/ 194372 h 200025"/>
                <a:gd name="connsiteX23" fmla="*/ 30004 w 190500"/>
                <a:gd name="connsiteY23" fmla="*/ 193419 h 200025"/>
                <a:gd name="connsiteX24" fmla="*/ 37624 w 190500"/>
                <a:gd name="connsiteY24" fmla="*/ 177227 h 200025"/>
                <a:gd name="connsiteX25" fmla="*/ 35719 w 190500"/>
                <a:gd name="connsiteY25" fmla="*/ 155319 h 200025"/>
                <a:gd name="connsiteX26" fmla="*/ 35719 w 190500"/>
                <a:gd name="connsiteY26" fmla="*/ 155319 h 200025"/>
                <a:gd name="connsiteX27" fmla="*/ 36671 w 190500"/>
                <a:gd name="connsiteY27" fmla="*/ 153414 h 200025"/>
                <a:gd name="connsiteX28" fmla="*/ 36671 w 190500"/>
                <a:gd name="connsiteY28" fmla="*/ 153414 h 200025"/>
                <a:gd name="connsiteX29" fmla="*/ 16669 w 190500"/>
                <a:gd name="connsiteY29" fmla="*/ 150557 h 200025"/>
                <a:gd name="connsiteX30" fmla="*/ 16669 w 190500"/>
                <a:gd name="connsiteY30" fmla="*/ 150557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0500" h="200025">
                  <a:moveTo>
                    <a:pt x="37624" y="177227"/>
                  </a:moveTo>
                  <a:cubicBezTo>
                    <a:pt x="40481" y="170559"/>
                    <a:pt x="16669" y="165797"/>
                    <a:pt x="37624" y="169607"/>
                  </a:cubicBezTo>
                  <a:cubicBezTo>
                    <a:pt x="28099" y="176274"/>
                    <a:pt x="130016" y="40067"/>
                    <a:pt x="128111" y="38162"/>
                  </a:cubicBezTo>
                  <a:cubicBezTo>
                    <a:pt x="137636" y="52449"/>
                    <a:pt x="140494" y="31494"/>
                    <a:pt x="137636" y="30542"/>
                  </a:cubicBezTo>
                  <a:cubicBezTo>
                    <a:pt x="138589" y="39114"/>
                    <a:pt x="167164" y="14349"/>
                    <a:pt x="165259" y="14349"/>
                  </a:cubicBezTo>
                  <a:cubicBezTo>
                    <a:pt x="168116" y="20064"/>
                    <a:pt x="173831" y="21969"/>
                    <a:pt x="178594" y="8634"/>
                  </a:cubicBezTo>
                  <a:cubicBezTo>
                    <a:pt x="181451" y="13397"/>
                    <a:pt x="182404" y="11492"/>
                    <a:pt x="183356" y="16254"/>
                  </a:cubicBezTo>
                  <a:cubicBezTo>
                    <a:pt x="183356" y="10539"/>
                    <a:pt x="184309" y="10539"/>
                    <a:pt x="184309" y="16254"/>
                  </a:cubicBezTo>
                  <a:cubicBezTo>
                    <a:pt x="183356" y="18159"/>
                    <a:pt x="185261" y="4824"/>
                    <a:pt x="185261" y="13397"/>
                  </a:cubicBezTo>
                  <a:cubicBezTo>
                    <a:pt x="184309" y="12444"/>
                    <a:pt x="183356" y="12444"/>
                    <a:pt x="184309" y="11492"/>
                  </a:cubicBezTo>
                  <a:cubicBezTo>
                    <a:pt x="179546" y="-891"/>
                    <a:pt x="152876" y="17207"/>
                    <a:pt x="152876" y="16254"/>
                  </a:cubicBezTo>
                  <a:cubicBezTo>
                    <a:pt x="137636" y="21017"/>
                    <a:pt x="136684" y="14349"/>
                    <a:pt x="135731" y="28637"/>
                  </a:cubicBezTo>
                  <a:cubicBezTo>
                    <a:pt x="130016" y="29589"/>
                    <a:pt x="130969" y="24827"/>
                    <a:pt x="121444" y="22922"/>
                  </a:cubicBezTo>
                  <a:cubicBezTo>
                    <a:pt x="122396" y="33399"/>
                    <a:pt x="123349" y="21017"/>
                    <a:pt x="121444" y="35304"/>
                  </a:cubicBezTo>
                  <a:cubicBezTo>
                    <a:pt x="121444" y="34352"/>
                    <a:pt x="112871" y="31494"/>
                    <a:pt x="112871" y="32447"/>
                  </a:cubicBezTo>
                  <a:cubicBezTo>
                    <a:pt x="117634" y="36257"/>
                    <a:pt x="114776" y="33399"/>
                    <a:pt x="119539" y="38162"/>
                  </a:cubicBezTo>
                  <a:cubicBezTo>
                    <a:pt x="111919" y="32447"/>
                    <a:pt x="89059" y="76262"/>
                    <a:pt x="73819" y="74357"/>
                  </a:cubicBezTo>
                  <a:cubicBezTo>
                    <a:pt x="74771" y="74357"/>
                    <a:pt x="25241" y="152462"/>
                    <a:pt x="14764" y="146747"/>
                  </a:cubicBezTo>
                  <a:cubicBezTo>
                    <a:pt x="22384" y="153414"/>
                    <a:pt x="17621" y="149604"/>
                    <a:pt x="14764" y="152462"/>
                  </a:cubicBezTo>
                  <a:cubicBezTo>
                    <a:pt x="23336" y="155319"/>
                    <a:pt x="14764" y="151509"/>
                    <a:pt x="24289" y="155319"/>
                  </a:cubicBezTo>
                  <a:cubicBezTo>
                    <a:pt x="20479" y="154367"/>
                    <a:pt x="9049" y="184847"/>
                    <a:pt x="7144" y="188657"/>
                  </a:cubicBezTo>
                  <a:cubicBezTo>
                    <a:pt x="9049" y="192467"/>
                    <a:pt x="28099" y="195324"/>
                    <a:pt x="28099" y="195324"/>
                  </a:cubicBezTo>
                  <a:cubicBezTo>
                    <a:pt x="28099" y="194372"/>
                    <a:pt x="25241" y="191514"/>
                    <a:pt x="28099" y="194372"/>
                  </a:cubicBezTo>
                  <a:cubicBezTo>
                    <a:pt x="27146" y="192467"/>
                    <a:pt x="27146" y="192467"/>
                    <a:pt x="30004" y="193419"/>
                  </a:cubicBezTo>
                  <a:cubicBezTo>
                    <a:pt x="27146" y="182942"/>
                    <a:pt x="34766" y="181989"/>
                    <a:pt x="37624" y="177227"/>
                  </a:cubicBezTo>
                  <a:close/>
                  <a:moveTo>
                    <a:pt x="35719" y="155319"/>
                  </a:moveTo>
                  <a:cubicBezTo>
                    <a:pt x="35719" y="155319"/>
                    <a:pt x="35719" y="156272"/>
                    <a:pt x="35719" y="155319"/>
                  </a:cubicBezTo>
                  <a:close/>
                  <a:moveTo>
                    <a:pt x="36671" y="153414"/>
                  </a:moveTo>
                  <a:cubicBezTo>
                    <a:pt x="35719" y="153414"/>
                    <a:pt x="31909" y="153414"/>
                    <a:pt x="36671" y="153414"/>
                  </a:cubicBezTo>
                  <a:close/>
                  <a:moveTo>
                    <a:pt x="16669" y="150557"/>
                  </a:moveTo>
                  <a:cubicBezTo>
                    <a:pt x="16669" y="149604"/>
                    <a:pt x="20479" y="151509"/>
                    <a:pt x="16669" y="150557"/>
                  </a:cubicBezTo>
                  <a:close/>
                </a:path>
              </a:pathLst>
            </a:custGeom>
            <a:grpFill/>
            <a:ln w="9525" cap="flat">
              <a:noFill/>
              <a:prstDash val="solid"/>
              <a:miter/>
            </a:ln>
          </p:spPr>
          <p:txBody>
            <a:bodyPr rtlCol="0" anchor="ctr"/>
            <a:lstStyle/>
            <a:p>
              <a:endParaRPr lang="en-US"/>
            </a:p>
          </p:txBody>
        </p:sp>
        <p:sp>
          <p:nvSpPr>
            <p:cNvPr id="3976" name="Freeform: Shape 3975">
              <a:extLst>
                <a:ext uri="{FF2B5EF4-FFF2-40B4-BE49-F238E27FC236}">
                  <a16:creationId xmlns:a16="http://schemas.microsoft.com/office/drawing/2014/main" xmlns="" id="{47412565-D3CB-4CCD-A91A-619938A912BE}"/>
                </a:ext>
              </a:extLst>
            </p:cNvPr>
            <p:cNvSpPr/>
            <p:nvPr/>
          </p:nvSpPr>
          <p:spPr>
            <a:xfrm>
              <a:off x="6930866" y="8834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9049" y="7144"/>
                    <a:pt x="7144" y="7144"/>
                  </a:cubicBezTo>
                  <a:close/>
                </a:path>
              </a:pathLst>
            </a:custGeom>
            <a:grpFill/>
            <a:ln w="9525" cap="flat">
              <a:noFill/>
              <a:prstDash val="solid"/>
              <a:miter/>
            </a:ln>
          </p:spPr>
          <p:txBody>
            <a:bodyPr rtlCol="0" anchor="ctr"/>
            <a:lstStyle/>
            <a:p>
              <a:endParaRPr lang="en-US"/>
            </a:p>
          </p:txBody>
        </p:sp>
        <p:sp>
          <p:nvSpPr>
            <p:cNvPr id="3977" name="Freeform: Shape 3976">
              <a:extLst>
                <a:ext uri="{FF2B5EF4-FFF2-40B4-BE49-F238E27FC236}">
                  <a16:creationId xmlns:a16="http://schemas.microsoft.com/office/drawing/2014/main" xmlns="" id="{C5B73DC7-9AE1-466E-826E-2DDAEC12088F}"/>
                </a:ext>
              </a:extLst>
            </p:cNvPr>
            <p:cNvSpPr/>
            <p:nvPr/>
          </p:nvSpPr>
          <p:spPr>
            <a:xfrm>
              <a:off x="7064216" y="74586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3978" name="Freeform: Shape 3977">
              <a:extLst>
                <a:ext uri="{FF2B5EF4-FFF2-40B4-BE49-F238E27FC236}">
                  <a16:creationId xmlns:a16="http://schemas.microsoft.com/office/drawing/2014/main" xmlns="" id="{C1FD05E4-1D1F-4DFE-B2E0-0D11627A7E34}"/>
                </a:ext>
              </a:extLst>
            </p:cNvPr>
            <p:cNvSpPr/>
            <p:nvPr/>
          </p:nvSpPr>
          <p:spPr>
            <a:xfrm>
              <a:off x="6960500" y="86344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7144"/>
                    <a:pt x="7990" y="7144"/>
                    <a:pt x="7990" y="7144"/>
                  </a:cubicBezTo>
                  <a:close/>
                </a:path>
              </a:pathLst>
            </a:custGeom>
            <a:grpFill/>
            <a:ln w="9525" cap="flat">
              <a:noFill/>
              <a:prstDash val="solid"/>
              <a:miter/>
            </a:ln>
          </p:spPr>
          <p:txBody>
            <a:bodyPr rtlCol="0" anchor="ctr"/>
            <a:lstStyle/>
            <a:p>
              <a:endParaRPr lang="en-US"/>
            </a:p>
          </p:txBody>
        </p:sp>
        <p:sp>
          <p:nvSpPr>
            <p:cNvPr id="3979" name="Freeform: Shape 3978">
              <a:extLst>
                <a:ext uri="{FF2B5EF4-FFF2-40B4-BE49-F238E27FC236}">
                  <a16:creationId xmlns:a16="http://schemas.microsoft.com/office/drawing/2014/main" xmlns="" id="{30C54F55-E70D-49D0-8DFA-B49F2450E30F}"/>
                </a:ext>
              </a:extLst>
            </p:cNvPr>
            <p:cNvSpPr/>
            <p:nvPr/>
          </p:nvSpPr>
          <p:spPr>
            <a:xfrm>
              <a:off x="7076599" y="75104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3980" name="Freeform: Shape 3979">
              <a:extLst>
                <a:ext uri="{FF2B5EF4-FFF2-40B4-BE49-F238E27FC236}">
                  <a16:creationId xmlns:a16="http://schemas.microsoft.com/office/drawing/2014/main" xmlns="" id="{C0316077-CA3F-4128-AD4B-6628DF68D6B0}"/>
                </a:ext>
              </a:extLst>
            </p:cNvPr>
            <p:cNvSpPr/>
            <p:nvPr/>
          </p:nvSpPr>
          <p:spPr>
            <a:xfrm>
              <a:off x="7081361" y="75009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981" name="Freeform: Shape 3980">
              <a:extLst>
                <a:ext uri="{FF2B5EF4-FFF2-40B4-BE49-F238E27FC236}">
                  <a16:creationId xmlns:a16="http://schemas.microsoft.com/office/drawing/2014/main" xmlns="" id="{95244B3A-BF18-4462-B2D0-4AF5D94AA95C}"/>
                </a:ext>
              </a:extLst>
            </p:cNvPr>
            <p:cNvSpPr/>
            <p:nvPr/>
          </p:nvSpPr>
          <p:spPr>
            <a:xfrm>
              <a:off x="7083795" y="748400"/>
              <a:ext cx="9525" cy="9525"/>
            </a:xfrm>
            <a:custGeom>
              <a:avLst/>
              <a:gdLst>
                <a:gd name="connsiteX0" fmla="*/ 7567 w 9525"/>
                <a:gd name="connsiteY0" fmla="*/ 8837 h 9525"/>
                <a:gd name="connsiteX1" fmla="*/ 7567 w 9525"/>
                <a:gd name="connsiteY1" fmla="*/ 8837 h 9525"/>
              </a:gdLst>
              <a:ahLst/>
              <a:cxnLst>
                <a:cxn ang="0">
                  <a:pos x="connsiteX0" y="connsiteY0"/>
                </a:cxn>
                <a:cxn ang="0">
                  <a:pos x="connsiteX1" y="connsiteY1"/>
                </a:cxn>
              </a:cxnLst>
              <a:rect l="l" t="t" r="r" b="b"/>
              <a:pathLst>
                <a:path w="9525" h="9525">
                  <a:moveTo>
                    <a:pt x="7567" y="8837"/>
                  </a:moveTo>
                  <a:cubicBezTo>
                    <a:pt x="7567" y="8837"/>
                    <a:pt x="6615" y="5027"/>
                    <a:pt x="7567" y="8837"/>
                  </a:cubicBezTo>
                  <a:close/>
                </a:path>
              </a:pathLst>
            </a:custGeom>
            <a:grpFill/>
            <a:ln w="9525" cap="flat">
              <a:noFill/>
              <a:prstDash val="solid"/>
              <a:miter/>
            </a:ln>
          </p:spPr>
          <p:txBody>
            <a:bodyPr rtlCol="0" anchor="ctr"/>
            <a:lstStyle/>
            <a:p>
              <a:endParaRPr lang="en-US"/>
            </a:p>
          </p:txBody>
        </p:sp>
        <p:sp>
          <p:nvSpPr>
            <p:cNvPr id="3982" name="Freeform: Shape 3981">
              <a:extLst>
                <a:ext uri="{FF2B5EF4-FFF2-40B4-BE49-F238E27FC236}">
                  <a16:creationId xmlns:a16="http://schemas.microsoft.com/office/drawing/2014/main" xmlns="" id="{F83E33CC-EAE1-4DDD-A751-3A99FAECBD78}"/>
                </a:ext>
              </a:extLst>
            </p:cNvPr>
            <p:cNvSpPr/>
            <p:nvPr/>
          </p:nvSpPr>
          <p:spPr>
            <a:xfrm>
              <a:off x="7044214" y="7767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3983" name="Freeform: Shape 3982">
              <a:extLst>
                <a:ext uri="{FF2B5EF4-FFF2-40B4-BE49-F238E27FC236}">
                  <a16:creationId xmlns:a16="http://schemas.microsoft.com/office/drawing/2014/main" xmlns="" id="{2DA9CF2B-EFA3-49E7-AE3E-0C97D960C5E9}"/>
                </a:ext>
              </a:extLst>
            </p:cNvPr>
            <p:cNvSpPr/>
            <p:nvPr/>
          </p:nvSpPr>
          <p:spPr>
            <a:xfrm>
              <a:off x="7051834" y="76247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8096" y="9049"/>
                    <a:pt x="8096" y="9049"/>
                    <a:pt x="7144" y="7144"/>
                  </a:cubicBezTo>
                  <a:close/>
                </a:path>
              </a:pathLst>
            </a:custGeom>
            <a:grpFill/>
            <a:ln w="9525" cap="flat">
              <a:noFill/>
              <a:prstDash val="solid"/>
              <a:miter/>
            </a:ln>
          </p:spPr>
          <p:txBody>
            <a:bodyPr rtlCol="0" anchor="ctr"/>
            <a:lstStyle/>
            <a:p>
              <a:endParaRPr lang="en-US"/>
            </a:p>
          </p:txBody>
        </p:sp>
        <p:sp>
          <p:nvSpPr>
            <p:cNvPr id="3984" name="Freeform: Shape 3983">
              <a:extLst>
                <a:ext uri="{FF2B5EF4-FFF2-40B4-BE49-F238E27FC236}">
                  <a16:creationId xmlns:a16="http://schemas.microsoft.com/office/drawing/2014/main" xmlns="" id="{F753734D-8CE4-4698-B634-B1F2B47AB3B2}"/>
                </a:ext>
              </a:extLst>
            </p:cNvPr>
            <p:cNvSpPr/>
            <p:nvPr/>
          </p:nvSpPr>
          <p:spPr>
            <a:xfrm>
              <a:off x="7034689" y="7900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985" name="Freeform: Shape 3984">
              <a:extLst>
                <a:ext uri="{FF2B5EF4-FFF2-40B4-BE49-F238E27FC236}">
                  <a16:creationId xmlns:a16="http://schemas.microsoft.com/office/drawing/2014/main" xmlns="" id="{BCDDAA51-EA15-4A2E-A20D-9D9DBA1B4AF8}"/>
                </a:ext>
              </a:extLst>
            </p:cNvPr>
            <p:cNvSpPr/>
            <p:nvPr/>
          </p:nvSpPr>
          <p:spPr>
            <a:xfrm>
              <a:off x="7051834" y="76438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986" name="Freeform: Shape 3985">
              <a:extLst>
                <a:ext uri="{FF2B5EF4-FFF2-40B4-BE49-F238E27FC236}">
                  <a16:creationId xmlns:a16="http://schemas.microsoft.com/office/drawing/2014/main" xmlns="" id="{B2BB72D0-3A71-495F-847A-72C5BD081281}"/>
                </a:ext>
              </a:extLst>
            </p:cNvPr>
            <p:cNvSpPr/>
            <p:nvPr/>
          </p:nvSpPr>
          <p:spPr>
            <a:xfrm>
              <a:off x="7097554" y="7462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3987" name="Freeform: Shape 3986">
              <a:extLst>
                <a:ext uri="{FF2B5EF4-FFF2-40B4-BE49-F238E27FC236}">
                  <a16:creationId xmlns:a16="http://schemas.microsoft.com/office/drawing/2014/main" xmlns="" id="{48544D4D-5B91-4B39-85DD-7D12A420C1ED}"/>
                </a:ext>
              </a:extLst>
            </p:cNvPr>
            <p:cNvSpPr/>
            <p:nvPr/>
          </p:nvSpPr>
          <p:spPr>
            <a:xfrm>
              <a:off x="7097554" y="7462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988" name="Freeform: Shape 3987">
              <a:extLst>
                <a:ext uri="{FF2B5EF4-FFF2-40B4-BE49-F238E27FC236}">
                  <a16:creationId xmlns:a16="http://schemas.microsoft.com/office/drawing/2014/main" xmlns="" id="{327E7501-056D-4158-9416-D15A0861BB41}"/>
                </a:ext>
              </a:extLst>
            </p:cNvPr>
            <p:cNvSpPr/>
            <p:nvPr/>
          </p:nvSpPr>
          <p:spPr>
            <a:xfrm>
              <a:off x="7097554" y="7453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3989" name="Freeform: Shape 3988">
              <a:extLst>
                <a:ext uri="{FF2B5EF4-FFF2-40B4-BE49-F238E27FC236}">
                  <a16:creationId xmlns:a16="http://schemas.microsoft.com/office/drawing/2014/main" xmlns="" id="{AC4B7356-1B0B-48E4-B765-9C6D35ED7E13}"/>
                </a:ext>
              </a:extLst>
            </p:cNvPr>
            <p:cNvSpPr/>
            <p:nvPr/>
          </p:nvSpPr>
          <p:spPr>
            <a:xfrm>
              <a:off x="7092791" y="74628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8096" y="8096"/>
                    <a:pt x="8096" y="8096"/>
                    <a:pt x="7144" y="7144"/>
                  </a:cubicBezTo>
                  <a:close/>
                </a:path>
              </a:pathLst>
            </a:custGeom>
            <a:grpFill/>
            <a:ln w="9525" cap="flat">
              <a:noFill/>
              <a:prstDash val="solid"/>
              <a:miter/>
            </a:ln>
          </p:spPr>
          <p:txBody>
            <a:bodyPr rtlCol="0" anchor="ctr"/>
            <a:lstStyle/>
            <a:p>
              <a:endParaRPr lang="en-US"/>
            </a:p>
          </p:txBody>
        </p:sp>
        <p:sp>
          <p:nvSpPr>
            <p:cNvPr id="3990" name="Freeform: Shape 3989">
              <a:extLst>
                <a:ext uri="{FF2B5EF4-FFF2-40B4-BE49-F238E27FC236}">
                  <a16:creationId xmlns:a16="http://schemas.microsoft.com/office/drawing/2014/main" xmlns="" id="{626062E7-FBF5-4C1E-87D4-8F1D22C81345}"/>
                </a:ext>
              </a:extLst>
            </p:cNvPr>
            <p:cNvSpPr/>
            <p:nvPr/>
          </p:nvSpPr>
          <p:spPr>
            <a:xfrm>
              <a:off x="7091839" y="7472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1906" y="9049"/>
                    <a:pt x="7144" y="8096"/>
                    <a:pt x="7144" y="7144"/>
                  </a:cubicBezTo>
                  <a:close/>
                </a:path>
              </a:pathLst>
            </a:custGeom>
            <a:grpFill/>
            <a:ln w="9525" cap="flat">
              <a:noFill/>
              <a:prstDash val="solid"/>
              <a:miter/>
            </a:ln>
          </p:spPr>
          <p:txBody>
            <a:bodyPr rtlCol="0" anchor="ctr"/>
            <a:lstStyle/>
            <a:p>
              <a:endParaRPr lang="en-US"/>
            </a:p>
          </p:txBody>
        </p:sp>
        <p:sp>
          <p:nvSpPr>
            <p:cNvPr id="3991" name="Freeform: Shape 3990">
              <a:extLst>
                <a:ext uri="{FF2B5EF4-FFF2-40B4-BE49-F238E27FC236}">
                  <a16:creationId xmlns:a16="http://schemas.microsoft.com/office/drawing/2014/main" xmlns="" id="{C64EEEA0-5DF8-4A10-925F-ABCBF6F0F8F2}"/>
                </a:ext>
              </a:extLst>
            </p:cNvPr>
            <p:cNvSpPr/>
            <p:nvPr/>
          </p:nvSpPr>
          <p:spPr>
            <a:xfrm>
              <a:off x="7082314" y="735912"/>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9049" y="6085"/>
                    <a:pt x="8096" y="7990"/>
                    <a:pt x="7144" y="7990"/>
                  </a:cubicBezTo>
                  <a:close/>
                </a:path>
              </a:pathLst>
            </a:custGeom>
            <a:grpFill/>
            <a:ln w="9525" cap="flat">
              <a:noFill/>
              <a:prstDash val="solid"/>
              <a:miter/>
            </a:ln>
          </p:spPr>
          <p:txBody>
            <a:bodyPr rtlCol="0" anchor="ctr"/>
            <a:lstStyle/>
            <a:p>
              <a:endParaRPr lang="en-US"/>
            </a:p>
          </p:txBody>
        </p:sp>
        <p:sp>
          <p:nvSpPr>
            <p:cNvPr id="3992" name="Freeform: Shape 3991">
              <a:extLst>
                <a:ext uri="{FF2B5EF4-FFF2-40B4-BE49-F238E27FC236}">
                  <a16:creationId xmlns:a16="http://schemas.microsoft.com/office/drawing/2014/main" xmlns="" id="{4506F525-C7A0-4956-958B-15185DBDD671}"/>
                </a:ext>
              </a:extLst>
            </p:cNvPr>
            <p:cNvSpPr/>
            <p:nvPr/>
          </p:nvSpPr>
          <p:spPr>
            <a:xfrm>
              <a:off x="7077551" y="734853"/>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8096"/>
                    <a:pt x="7144" y="7144"/>
                    <a:pt x="7144" y="7144"/>
                  </a:cubicBezTo>
                  <a:cubicBezTo>
                    <a:pt x="8096" y="8096"/>
                    <a:pt x="8096" y="8096"/>
                    <a:pt x="8096" y="9049"/>
                  </a:cubicBezTo>
                  <a:close/>
                </a:path>
              </a:pathLst>
            </a:custGeom>
            <a:grpFill/>
            <a:ln w="9525" cap="flat">
              <a:noFill/>
              <a:prstDash val="solid"/>
              <a:miter/>
            </a:ln>
          </p:spPr>
          <p:txBody>
            <a:bodyPr rtlCol="0" anchor="ctr"/>
            <a:lstStyle/>
            <a:p>
              <a:endParaRPr lang="en-US"/>
            </a:p>
          </p:txBody>
        </p:sp>
        <p:sp>
          <p:nvSpPr>
            <p:cNvPr id="3993" name="Freeform: Shape 3992">
              <a:extLst>
                <a:ext uri="{FF2B5EF4-FFF2-40B4-BE49-F238E27FC236}">
                  <a16:creationId xmlns:a16="http://schemas.microsoft.com/office/drawing/2014/main" xmlns="" id="{061C5832-C279-4791-AD90-55399CCBA6F9}"/>
                </a:ext>
              </a:extLst>
            </p:cNvPr>
            <p:cNvSpPr/>
            <p:nvPr/>
          </p:nvSpPr>
          <p:spPr>
            <a:xfrm>
              <a:off x="7054691" y="745331"/>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lnTo>
                    <a:pt x="7144" y="7144"/>
                  </a:lnTo>
                  <a:cubicBezTo>
                    <a:pt x="7144" y="8096"/>
                    <a:pt x="7144" y="8096"/>
                    <a:pt x="8096" y="9049"/>
                  </a:cubicBezTo>
                  <a:close/>
                </a:path>
              </a:pathLst>
            </a:custGeom>
            <a:grpFill/>
            <a:ln w="9525" cap="flat">
              <a:noFill/>
              <a:prstDash val="solid"/>
              <a:miter/>
            </a:ln>
          </p:spPr>
          <p:txBody>
            <a:bodyPr rtlCol="0" anchor="ctr"/>
            <a:lstStyle/>
            <a:p>
              <a:endParaRPr lang="en-US"/>
            </a:p>
          </p:txBody>
        </p:sp>
        <p:sp>
          <p:nvSpPr>
            <p:cNvPr id="3994" name="Freeform: Shape 3993">
              <a:extLst>
                <a:ext uri="{FF2B5EF4-FFF2-40B4-BE49-F238E27FC236}">
                  <a16:creationId xmlns:a16="http://schemas.microsoft.com/office/drawing/2014/main" xmlns="" id="{1D07766E-E66A-40FE-A9FA-549E38803BE1}"/>
                </a:ext>
              </a:extLst>
            </p:cNvPr>
            <p:cNvSpPr/>
            <p:nvPr/>
          </p:nvSpPr>
          <p:spPr>
            <a:xfrm>
              <a:off x="7058372" y="761523"/>
              <a:ext cx="9525" cy="9525"/>
            </a:xfrm>
            <a:custGeom>
              <a:avLst/>
              <a:gdLst>
                <a:gd name="connsiteX0" fmla="*/ 7273 w 9525"/>
                <a:gd name="connsiteY0" fmla="*/ 7144 h 9525"/>
                <a:gd name="connsiteX1" fmla="*/ 7273 w 9525"/>
                <a:gd name="connsiteY1" fmla="*/ 7144 h 9525"/>
              </a:gdLst>
              <a:ahLst/>
              <a:cxnLst>
                <a:cxn ang="0">
                  <a:pos x="connsiteX0" y="connsiteY0"/>
                </a:cxn>
                <a:cxn ang="0">
                  <a:pos x="connsiteX1" y="connsiteY1"/>
                </a:cxn>
              </a:cxnLst>
              <a:rect l="l" t="t" r="r" b="b"/>
              <a:pathLst>
                <a:path w="9525" h="9525">
                  <a:moveTo>
                    <a:pt x="7273" y="7144"/>
                  </a:moveTo>
                  <a:cubicBezTo>
                    <a:pt x="11083" y="8096"/>
                    <a:pt x="6320" y="7144"/>
                    <a:pt x="7273" y="7144"/>
                  </a:cubicBezTo>
                  <a:close/>
                </a:path>
              </a:pathLst>
            </a:custGeom>
            <a:grpFill/>
            <a:ln w="9525" cap="flat">
              <a:noFill/>
              <a:prstDash val="solid"/>
              <a:miter/>
            </a:ln>
          </p:spPr>
          <p:txBody>
            <a:bodyPr rtlCol="0" anchor="ctr"/>
            <a:lstStyle/>
            <a:p>
              <a:endParaRPr lang="en-US"/>
            </a:p>
          </p:txBody>
        </p:sp>
        <p:sp>
          <p:nvSpPr>
            <p:cNvPr id="3995" name="Freeform: Shape 3994">
              <a:extLst>
                <a:ext uri="{FF2B5EF4-FFF2-40B4-BE49-F238E27FC236}">
                  <a16:creationId xmlns:a16="http://schemas.microsoft.com/office/drawing/2014/main" xmlns="" id="{148B48BD-5746-4375-A5A8-A6BDFC02B69B}"/>
                </a:ext>
              </a:extLst>
            </p:cNvPr>
            <p:cNvSpPr/>
            <p:nvPr/>
          </p:nvSpPr>
          <p:spPr>
            <a:xfrm>
              <a:off x="7045844" y="747079"/>
              <a:ext cx="9525" cy="9525"/>
            </a:xfrm>
            <a:custGeom>
              <a:avLst/>
              <a:gdLst>
                <a:gd name="connsiteX0" fmla="*/ 7419 w 9525"/>
                <a:gd name="connsiteY0" fmla="*/ 7301 h 9525"/>
                <a:gd name="connsiteX1" fmla="*/ 7419 w 9525"/>
                <a:gd name="connsiteY1" fmla="*/ 7301 h 9525"/>
              </a:gdLst>
              <a:ahLst/>
              <a:cxnLst>
                <a:cxn ang="0">
                  <a:pos x="connsiteX0" y="connsiteY0"/>
                </a:cxn>
                <a:cxn ang="0">
                  <a:pos x="connsiteX1" y="connsiteY1"/>
                </a:cxn>
              </a:cxnLst>
              <a:rect l="l" t="t" r="r" b="b"/>
              <a:pathLst>
                <a:path w="9525" h="9525">
                  <a:moveTo>
                    <a:pt x="7419" y="7301"/>
                  </a:moveTo>
                  <a:cubicBezTo>
                    <a:pt x="8371" y="6348"/>
                    <a:pt x="6466" y="10158"/>
                    <a:pt x="7419" y="7301"/>
                  </a:cubicBezTo>
                  <a:close/>
                </a:path>
              </a:pathLst>
            </a:custGeom>
            <a:grpFill/>
            <a:ln w="9525" cap="flat">
              <a:noFill/>
              <a:prstDash val="solid"/>
              <a:miter/>
            </a:ln>
          </p:spPr>
          <p:txBody>
            <a:bodyPr rtlCol="0" anchor="ctr"/>
            <a:lstStyle/>
            <a:p>
              <a:endParaRPr lang="en-US"/>
            </a:p>
          </p:txBody>
        </p:sp>
        <p:sp>
          <p:nvSpPr>
            <p:cNvPr id="3996" name="Freeform: Shape 3995">
              <a:extLst>
                <a:ext uri="{FF2B5EF4-FFF2-40B4-BE49-F238E27FC236}">
                  <a16:creationId xmlns:a16="http://schemas.microsoft.com/office/drawing/2014/main" xmlns="" id="{C2340552-61EF-4CAA-92B8-74B078235AE7}"/>
                </a:ext>
              </a:extLst>
            </p:cNvPr>
            <p:cNvSpPr/>
            <p:nvPr/>
          </p:nvSpPr>
          <p:spPr>
            <a:xfrm>
              <a:off x="7012781" y="776122"/>
              <a:ext cx="9525" cy="9525"/>
            </a:xfrm>
            <a:custGeom>
              <a:avLst/>
              <a:gdLst>
                <a:gd name="connsiteX0" fmla="*/ 7144 w 9525"/>
                <a:gd name="connsiteY0" fmla="*/ 7785 h 9525"/>
                <a:gd name="connsiteX1" fmla="*/ 10001 w 9525"/>
                <a:gd name="connsiteY1" fmla="*/ 9690 h 9525"/>
                <a:gd name="connsiteX2" fmla="*/ 7144 w 9525"/>
                <a:gd name="connsiteY2" fmla="*/ 7785 h 9525"/>
              </a:gdLst>
              <a:ahLst/>
              <a:cxnLst>
                <a:cxn ang="0">
                  <a:pos x="connsiteX0" y="connsiteY0"/>
                </a:cxn>
                <a:cxn ang="0">
                  <a:pos x="connsiteX1" y="connsiteY1"/>
                </a:cxn>
                <a:cxn ang="0">
                  <a:pos x="connsiteX2" y="connsiteY2"/>
                </a:cxn>
              </a:cxnLst>
              <a:rect l="l" t="t" r="r" b="b"/>
              <a:pathLst>
                <a:path w="9525" h="9525">
                  <a:moveTo>
                    <a:pt x="7144" y="7785"/>
                  </a:moveTo>
                  <a:lnTo>
                    <a:pt x="10001" y="9690"/>
                  </a:lnTo>
                  <a:cubicBezTo>
                    <a:pt x="10001" y="8737"/>
                    <a:pt x="7144" y="5880"/>
                    <a:pt x="7144" y="7785"/>
                  </a:cubicBezTo>
                  <a:close/>
                </a:path>
              </a:pathLst>
            </a:custGeom>
            <a:grpFill/>
            <a:ln w="9525" cap="flat">
              <a:noFill/>
              <a:prstDash val="solid"/>
              <a:miter/>
            </a:ln>
          </p:spPr>
          <p:txBody>
            <a:bodyPr rtlCol="0" anchor="ctr"/>
            <a:lstStyle/>
            <a:p>
              <a:endParaRPr lang="en-US"/>
            </a:p>
          </p:txBody>
        </p:sp>
        <p:sp>
          <p:nvSpPr>
            <p:cNvPr id="3997" name="Freeform: Shape 3996">
              <a:extLst>
                <a:ext uri="{FF2B5EF4-FFF2-40B4-BE49-F238E27FC236}">
                  <a16:creationId xmlns:a16="http://schemas.microsoft.com/office/drawing/2014/main" xmlns="" id="{81A77650-70F1-42A1-B001-524B0D1039EF}"/>
                </a:ext>
              </a:extLst>
            </p:cNvPr>
            <p:cNvSpPr/>
            <p:nvPr/>
          </p:nvSpPr>
          <p:spPr>
            <a:xfrm>
              <a:off x="7002044" y="792241"/>
              <a:ext cx="9525" cy="9525"/>
            </a:xfrm>
            <a:custGeom>
              <a:avLst/>
              <a:gdLst>
                <a:gd name="connsiteX0" fmla="*/ 9308 w 9525"/>
                <a:gd name="connsiteY0" fmla="*/ 7858 h 9525"/>
                <a:gd name="connsiteX1" fmla="*/ 7403 w 9525"/>
                <a:gd name="connsiteY1" fmla="*/ 7858 h 9525"/>
                <a:gd name="connsiteX2" fmla="*/ 9308 w 9525"/>
                <a:gd name="connsiteY2" fmla="*/ 7858 h 9525"/>
              </a:gdLst>
              <a:ahLst/>
              <a:cxnLst>
                <a:cxn ang="0">
                  <a:pos x="connsiteX0" y="connsiteY0"/>
                </a:cxn>
                <a:cxn ang="0">
                  <a:pos x="connsiteX1" y="connsiteY1"/>
                </a:cxn>
                <a:cxn ang="0">
                  <a:pos x="connsiteX2" y="connsiteY2"/>
                </a:cxn>
              </a:cxnLst>
              <a:rect l="l" t="t" r="r" b="b"/>
              <a:pathLst>
                <a:path w="9525" h="9525">
                  <a:moveTo>
                    <a:pt x="9308" y="7858"/>
                  </a:moveTo>
                  <a:cubicBezTo>
                    <a:pt x="8356" y="6906"/>
                    <a:pt x="6451" y="6906"/>
                    <a:pt x="7403" y="7858"/>
                  </a:cubicBezTo>
                  <a:cubicBezTo>
                    <a:pt x="8356" y="7858"/>
                    <a:pt x="9308" y="7858"/>
                    <a:pt x="9308" y="7858"/>
                  </a:cubicBezTo>
                  <a:close/>
                </a:path>
              </a:pathLst>
            </a:custGeom>
            <a:grpFill/>
            <a:ln w="9525" cap="flat">
              <a:noFill/>
              <a:prstDash val="solid"/>
              <a:miter/>
            </a:ln>
          </p:spPr>
          <p:txBody>
            <a:bodyPr rtlCol="0" anchor="ctr"/>
            <a:lstStyle/>
            <a:p>
              <a:endParaRPr lang="en-US"/>
            </a:p>
          </p:txBody>
        </p:sp>
        <p:sp>
          <p:nvSpPr>
            <p:cNvPr id="3998" name="Freeform: Shape 3997">
              <a:extLst>
                <a:ext uri="{FF2B5EF4-FFF2-40B4-BE49-F238E27FC236}">
                  <a16:creationId xmlns:a16="http://schemas.microsoft.com/office/drawing/2014/main" xmlns="" id="{27605201-11EA-4DD5-83D1-48D5E2170D7C}"/>
                </a:ext>
              </a:extLst>
            </p:cNvPr>
            <p:cNvSpPr/>
            <p:nvPr/>
          </p:nvSpPr>
          <p:spPr>
            <a:xfrm>
              <a:off x="6938592" y="848730"/>
              <a:ext cx="9525" cy="9525"/>
            </a:xfrm>
            <a:custGeom>
              <a:avLst/>
              <a:gdLst>
                <a:gd name="connsiteX0" fmla="*/ 7990 w 9525"/>
                <a:gd name="connsiteY0" fmla="*/ 7567 h 9525"/>
                <a:gd name="connsiteX1" fmla="*/ 7990 w 9525"/>
                <a:gd name="connsiteY1" fmla="*/ 7567 h 9525"/>
              </a:gdLst>
              <a:ahLst/>
              <a:cxnLst>
                <a:cxn ang="0">
                  <a:pos x="connsiteX0" y="connsiteY0"/>
                </a:cxn>
                <a:cxn ang="0">
                  <a:pos x="connsiteX1" y="connsiteY1"/>
                </a:cxn>
              </a:cxnLst>
              <a:rect l="l" t="t" r="r" b="b"/>
              <a:pathLst>
                <a:path w="9525" h="9525">
                  <a:moveTo>
                    <a:pt x="7990" y="7567"/>
                  </a:moveTo>
                  <a:cubicBezTo>
                    <a:pt x="6086" y="6615"/>
                    <a:pt x="7990" y="7567"/>
                    <a:pt x="7990" y="7567"/>
                  </a:cubicBezTo>
                  <a:close/>
                </a:path>
              </a:pathLst>
            </a:custGeom>
            <a:grpFill/>
            <a:ln w="9525" cap="flat">
              <a:noFill/>
              <a:prstDash val="solid"/>
              <a:miter/>
            </a:ln>
          </p:spPr>
          <p:txBody>
            <a:bodyPr rtlCol="0" anchor="ctr"/>
            <a:lstStyle/>
            <a:p>
              <a:endParaRPr lang="en-US"/>
            </a:p>
          </p:txBody>
        </p:sp>
        <p:sp>
          <p:nvSpPr>
            <p:cNvPr id="3999" name="Freeform: Shape 3998">
              <a:extLst>
                <a:ext uri="{FF2B5EF4-FFF2-40B4-BE49-F238E27FC236}">
                  <a16:creationId xmlns:a16="http://schemas.microsoft.com/office/drawing/2014/main" xmlns="" id="{EE3DC267-BB91-4A0F-80F5-967A9F954D28}"/>
                </a:ext>
              </a:extLst>
            </p:cNvPr>
            <p:cNvSpPr/>
            <p:nvPr/>
          </p:nvSpPr>
          <p:spPr>
            <a:xfrm>
              <a:off x="7761658" y="937259"/>
              <a:ext cx="9525" cy="9525"/>
            </a:xfrm>
            <a:custGeom>
              <a:avLst/>
              <a:gdLst>
                <a:gd name="connsiteX0" fmla="*/ 8837 w 9525"/>
                <a:gd name="connsiteY0" fmla="*/ 8573 h 9525"/>
                <a:gd name="connsiteX1" fmla="*/ 8837 w 9525"/>
                <a:gd name="connsiteY1" fmla="*/ 8573 h 9525"/>
                <a:gd name="connsiteX2" fmla="*/ 8837 w 9525"/>
                <a:gd name="connsiteY2" fmla="*/ 8573 h 9525"/>
              </a:gdLst>
              <a:ahLst/>
              <a:cxnLst>
                <a:cxn ang="0">
                  <a:pos x="connsiteX0" y="connsiteY0"/>
                </a:cxn>
                <a:cxn ang="0">
                  <a:pos x="connsiteX1" y="connsiteY1"/>
                </a:cxn>
                <a:cxn ang="0">
                  <a:pos x="connsiteX2" y="connsiteY2"/>
                </a:cxn>
              </a:cxnLst>
              <a:rect l="l" t="t" r="r" b="b"/>
              <a:pathLst>
                <a:path w="9525" h="9525">
                  <a:moveTo>
                    <a:pt x="8837" y="8573"/>
                  </a:moveTo>
                  <a:cubicBezTo>
                    <a:pt x="8837" y="6667"/>
                    <a:pt x="5027" y="6667"/>
                    <a:pt x="8837" y="8573"/>
                  </a:cubicBezTo>
                  <a:lnTo>
                    <a:pt x="8837" y="8573"/>
                  </a:lnTo>
                  <a:close/>
                </a:path>
              </a:pathLst>
            </a:custGeom>
            <a:grpFill/>
            <a:ln w="9525" cap="flat">
              <a:noFill/>
              <a:prstDash val="solid"/>
              <a:miter/>
            </a:ln>
          </p:spPr>
          <p:txBody>
            <a:bodyPr rtlCol="0" anchor="ctr"/>
            <a:lstStyle/>
            <a:p>
              <a:endParaRPr lang="en-US"/>
            </a:p>
          </p:txBody>
        </p:sp>
        <p:sp>
          <p:nvSpPr>
            <p:cNvPr id="4000" name="Freeform: Shape 3999">
              <a:extLst>
                <a:ext uri="{FF2B5EF4-FFF2-40B4-BE49-F238E27FC236}">
                  <a16:creationId xmlns:a16="http://schemas.microsoft.com/office/drawing/2014/main" xmlns="" id="{6EC92378-78F1-4B40-B8EC-08A4889A271C}"/>
                </a:ext>
              </a:extLst>
            </p:cNvPr>
            <p:cNvSpPr/>
            <p:nvPr/>
          </p:nvSpPr>
          <p:spPr>
            <a:xfrm>
              <a:off x="7753403" y="93392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8096"/>
                    <a:pt x="7567" y="14764"/>
                    <a:pt x="7567" y="7144"/>
                  </a:cubicBezTo>
                  <a:lnTo>
                    <a:pt x="7567" y="7144"/>
                  </a:lnTo>
                  <a:close/>
                </a:path>
              </a:pathLst>
            </a:custGeom>
            <a:grpFill/>
            <a:ln w="9525" cap="flat">
              <a:noFill/>
              <a:prstDash val="solid"/>
              <a:miter/>
            </a:ln>
          </p:spPr>
          <p:txBody>
            <a:bodyPr rtlCol="0" anchor="ctr"/>
            <a:lstStyle/>
            <a:p>
              <a:endParaRPr lang="en-US"/>
            </a:p>
          </p:txBody>
        </p:sp>
        <p:sp>
          <p:nvSpPr>
            <p:cNvPr id="4001" name="Freeform: Shape 4000">
              <a:extLst>
                <a:ext uri="{FF2B5EF4-FFF2-40B4-BE49-F238E27FC236}">
                  <a16:creationId xmlns:a16="http://schemas.microsoft.com/office/drawing/2014/main" xmlns="" id="{06209C05-5B57-479E-A122-3236E152E11A}"/>
                </a:ext>
              </a:extLst>
            </p:cNvPr>
            <p:cNvSpPr/>
            <p:nvPr/>
          </p:nvSpPr>
          <p:spPr>
            <a:xfrm>
              <a:off x="7630954" y="922496"/>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lnTo>
                    <a:pt x="7144" y="7144"/>
                  </a:lnTo>
                  <a:cubicBezTo>
                    <a:pt x="7144" y="9049"/>
                    <a:pt x="8096" y="8096"/>
                    <a:pt x="9049" y="8096"/>
                  </a:cubicBezTo>
                  <a:close/>
                </a:path>
              </a:pathLst>
            </a:custGeom>
            <a:grpFill/>
            <a:ln w="9525" cap="flat">
              <a:noFill/>
              <a:prstDash val="solid"/>
              <a:miter/>
            </a:ln>
          </p:spPr>
          <p:txBody>
            <a:bodyPr rtlCol="0" anchor="ctr"/>
            <a:lstStyle/>
            <a:p>
              <a:endParaRPr lang="en-US"/>
            </a:p>
          </p:txBody>
        </p:sp>
        <p:sp>
          <p:nvSpPr>
            <p:cNvPr id="4002" name="Freeform: Shape 4001">
              <a:extLst>
                <a:ext uri="{FF2B5EF4-FFF2-40B4-BE49-F238E27FC236}">
                  <a16:creationId xmlns:a16="http://schemas.microsoft.com/office/drawing/2014/main" xmlns="" id="{429F5104-0DD7-4616-AD76-85AFFA0565BA}"/>
                </a:ext>
              </a:extLst>
            </p:cNvPr>
            <p:cNvSpPr/>
            <p:nvPr/>
          </p:nvSpPr>
          <p:spPr>
            <a:xfrm>
              <a:off x="7738586" y="94464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9049" y="6906"/>
                    <a:pt x="8096" y="6906"/>
                    <a:pt x="7144" y="7858"/>
                  </a:cubicBezTo>
                  <a:lnTo>
                    <a:pt x="7144" y="7858"/>
                  </a:lnTo>
                  <a:close/>
                </a:path>
              </a:pathLst>
            </a:custGeom>
            <a:grpFill/>
            <a:ln w="9525" cap="flat">
              <a:noFill/>
              <a:prstDash val="solid"/>
              <a:miter/>
            </a:ln>
          </p:spPr>
          <p:txBody>
            <a:bodyPr rtlCol="0" anchor="ctr"/>
            <a:lstStyle/>
            <a:p>
              <a:endParaRPr lang="en-US"/>
            </a:p>
          </p:txBody>
        </p:sp>
        <p:sp>
          <p:nvSpPr>
            <p:cNvPr id="4003" name="Freeform: Shape 4002">
              <a:extLst>
                <a:ext uri="{FF2B5EF4-FFF2-40B4-BE49-F238E27FC236}">
                  <a16:creationId xmlns:a16="http://schemas.microsoft.com/office/drawing/2014/main" xmlns="" id="{8CC2638C-D4C0-4472-BA3D-2E9FA926CCB6}"/>
                </a:ext>
              </a:extLst>
            </p:cNvPr>
            <p:cNvSpPr/>
            <p:nvPr/>
          </p:nvSpPr>
          <p:spPr>
            <a:xfrm>
              <a:off x="7665244" y="913606"/>
              <a:ext cx="9525" cy="9525"/>
            </a:xfrm>
            <a:custGeom>
              <a:avLst/>
              <a:gdLst>
                <a:gd name="connsiteX0" fmla="*/ 7144 w 9525"/>
                <a:gd name="connsiteY0" fmla="*/ 8414 h 9525"/>
                <a:gd name="connsiteX1" fmla="*/ 7144 w 9525"/>
                <a:gd name="connsiteY1" fmla="*/ 8414 h 9525"/>
                <a:gd name="connsiteX2" fmla="*/ 7144 w 9525"/>
                <a:gd name="connsiteY2" fmla="*/ 8414 h 9525"/>
              </a:gdLst>
              <a:ahLst/>
              <a:cxnLst>
                <a:cxn ang="0">
                  <a:pos x="connsiteX0" y="connsiteY0"/>
                </a:cxn>
                <a:cxn ang="0">
                  <a:pos x="connsiteX1" y="connsiteY1"/>
                </a:cxn>
                <a:cxn ang="0">
                  <a:pos x="connsiteX2" y="connsiteY2"/>
                </a:cxn>
              </a:cxnLst>
              <a:rect l="l" t="t" r="r" b="b"/>
              <a:pathLst>
                <a:path w="9525" h="9525">
                  <a:moveTo>
                    <a:pt x="7144" y="8414"/>
                  </a:moveTo>
                  <a:cubicBezTo>
                    <a:pt x="7144" y="8414"/>
                    <a:pt x="9049" y="5556"/>
                    <a:pt x="7144" y="8414"/>
                  </a:cubicBezTo>
                  <a:lnTo>
                    <a:pt x="7144" y="8414"/>
                  </a:lnTo>
                  <a:close/>
                </a:path>
              </a:pathLst>
            </a:custGeom>
            <a:grpFill/>
            <a:ln w="9525" cap="flat">
              <a:noFill/>
              <a:prstDash val="solid"/>
              <a:miter/>
            </a:ln>
          </p:spPr>
          <p:txBody>
            <a:bodyPr rtlCol="0" anchor="ctr"/>
            <a:lstStyle/>
            <a:p>
              <a:endParaRPr lang="en-US"/>
            </a:p>
          </p:txBody>
        </p:sp>
        <p:sp>
          <p:nvSpPr>
            <p:cNvPr id="4004" name="Freeform: Shape 4003">
              <a:extLst>
                <a:ext uri="{FF2B5EF4-FFF2-40B4-BE49-F238E27FC236}">
                  <a16:creationId xmlns:a16="http://schemas.microsoft.com/office/drawing/2014/main" xmlns="" id="{4D7C2AC4-BEEF-4A31-9EFA-85C159D8C3EE}"/>
                </a:ext>
              </a:extLst>
            </p:cNvPr>
            <p:cNvSpPr/>
            <p:nvPr/>
          </p:nvSpPr>
          <p:spPr>
            <a:xfrm>
              <a:off x="7688909" y="910113"/>
              <a:ext cx="9525" cy="9525"/>
            </a:xfrm>
            <a:custGeom>
              <a:avLst/>
              <a:gdLst>
                <a:gd name="connsiteX0" fmla="*/ 8244 w 9525"/>
                <a:gd name="connsiteY0" fmla="*/ 7144 h 9525"/>
                <a:gd name="connsiteX1" fmla="*/ 8244 w 9525"/>
                <a:gd name="connsiteY1" fmla="*/ 7144 h 9525"/>
                <a:gd name="connsiteX2" fmla="*/ 8244 w 9525"/>
                <a:gd name="connsiteY2" fmla="*/ 7144 h 9525"/>
              </a:gdLst>
              <a:ahLst/>
              <a:cxnLst>
                <a:cxn ang="0">
                  <a:pos x="connsiteX0" y="connsiteY0"/>
                </a:cxn>
                <a:cxn ang="0">
                  <a:pos x="connsiteX1" y="connsiteY1"/>
                </a:cxn>
                <a:cxn ang="0">
                  <a:pos x="connsiteX2" y="connsiteY2"/>
                </a:cxn>
              </a:cxnLst>
              <a:rect l="l" t="t" r="r" b="b"/>
              <a:pathLst>
                <a:path w="9525" h="9525">
                  <a:moveTo>
                    <a:pt x="8244" y="7144"/>
                  </a:moveTo>
                  <a:cubicBezTo>
                    <a:pt x="4434" y="7144"/>
                    <a:pt x="12054" y="13811"/>
                    <a:pt x="8244" y="7144"/>
                  </a:cubicBezTo>
                  <a:lnTo>
                    <a:pt x="8244" y="7144"/>
                  </a:lnTo>
                  <a:close/>
                </a:path>
              </a:pathLst>
            </a:custGeom>
            <a:grpFill/>
            <a:ln w="9525" cap="flat">
              <a:noFill/>
              <a:prstDash val="solid"/>
              <a:miter/>
            </a:ln>
          </p:spPr>
          <p:txBody>
            <a:bodyPr rtlCol="0" anchor="ctr"/>
            <a:lstStyle/>
            <a:p>
              <a:endParaRPr lang="en-US"/>
            </a:p>
          </p:txBody>
        </p:sp>
        <p:sp>
          <p:nvSpPr>
            <p:cNvPr id="4005" name="Freeform: Shape 4004">
              <a:extLst>
                <a:ext uri="{FF2B5EF4-FFF2-40B4-BE49-F238E27FC236}">
                  <a16:creationId xmlns:a16="http://schemas.microsoft.com/office/drawing/2014/main" xmlns="" id="{248CFD35-61CF-43BB-8E90-7F1A7ABF47CB}"/>
                </a:ext>
              </a:extLst>
            </p:cNvPr>
            <p:cNvSpPr/>
            <p:nvPr/>
          </p:nvSpPr>
          <p:spPr>
            <a:xfrm>
              <a:off x="6845141" y="10129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4006" name="Freeform: Shape 4005">
              <a:extLst>
                <a:ext uri="{FF2B5EF4-FFF2-40B4-BE49-F238E27FC236}">
                  <a16:creationId xmlns:a16="http://schemas.microsoft.com/office/drawing/2014/main" xmlns="" id="{0FF66AAD-B2B5-4F58-A197-3845539363B7}"/>
                </a:ext>
              </a:extLst>
            </p:cNvPr>
            <p:cNvSpPr/>
            <p:nvPr/>
          </p:nvSpPr>
          <p:spPr>
            <a:xfrm>
              <a:off x="6844189" y="10120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8096" y="8096"/>
                    <a:pt x="7144" y="8096"/>
                    <a:pt x="7144" y="7144"/>
                  </a:cubicBezTo>
                  <a:close/>
                </a:path>
              </a:pathLst>
            </a:custGeom>
            <a:grpFill/>
            <a:ln w="9525" cap="flat">
              <a:noFill/>
              <a:prstDash val="solid"/>
              <a:miter/>
            </a:ln>
          </p:spPr>
          <p:txBody>
            <a:bodyPr rtlCol="0" anchor="ctr"/>
            <a:lstStyle/>
            <a:p>
              <a:endParaRPr lang="en-US"/>
            </a:p>
          </p:txBody>
        </p:sp>
        <p:sp>
          <p:nvSpPr>
            <p:cNvPr id="4007" name="Freeform: Shape 4006">
              <a:extLst>
                <a:ext uri="{FF2B5EF4-FFF2-40B4-BE49-F238E27FC236}">
                  <a16:creationId xmlns:a16="http://schemas.microsoft.com/office/drawing/2014/main" xmlns="" id="{9D35DBA6-D076-469E-90FA-72A4620D528D}"/>
                </a:ext>
              </a:extLst>
            </p:cNvPr>
            <p:cNvSpPr/>
            <p:nvPr/>
          </p:nvSpPr>
          <p:spPr>
            <a:xfrm>
              <a:off x="6844189" y="10120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lnTo>
                    <a:pt x="7144" y="7144"/>
                  </a:lnTo>
                  <a:close/>
                </a:path>
              </a:pathLst>
            </a:custGeom>
            <a:grpFill/>
            <a:ln w="9525" cap="flat">
              <a:noFill/>
              <a:prstDash val="solid"/>
              <a:miter/>
            </a:ln>
          </p:spPr>
          <p:txBody>
            <a:bodyPr rtlCol="0" anchor="ctr"/>
            <a:lstStyle/>
            <a:p>
              <a:endParaRPr lang="en-US"/>
            </a:p>
          </p:txBody>
        </p:sp>
        <p:sp>
          <p:nvSpPr>
            <p:cNvPr id="4008" name="Freeform: Shape 4007">
              <a:extLst>
                <a:ext uri="{FF2B5EF4-FFF2-40B4-BE49-F238E27FC236}">
                  <a16:creationId xmlns:a16="http://schemas.microsoft.com/office/drawing/2014/main" xmlns="" id="{46233389-4E82-4869-B6CF-97B5831D25AB}"/>
                </a:ext>
              </a:extLst>
            </p:cNvPr>
            <p:cNvSpPr/>
            <p:nvPr/>
          </p:nvSpPr>
          <p:spPr>
            <a:xfrm>
              <a:off x="7231856" y="928211"/>
              <a:ext cx="9525" cy="19050"/>
            </a:xfrm>
            <a:custGeom>
              <a:avLst/>
              <a:gdLst>
                <a:gd name="connsiteX0" fmla="*/ 9049 w 9525"/>
                <a:gd name="connsiteY0" fmla="*/ 12859 h 19050"/>
                <a:gd name="connsiteX1" fmla="*/ 7144 w 9525"/>
                <a:gd name="connsiteY1" fmla="*/ 7144 h 19050"/>
                <a:gd name="connsiteX2" fmla="*/ 9049 w 9525"/>
                <a:gd name="connsiteY2" fmla="*/ 12859 h 19050"/>
              </a:gdLst>
              <a:ahLst/>
              <a:cxnLst>
                <a:cxn ang="0">
                  <a:pos x="connsiteX0" y="connsiteY0"/>
                </a:cxn>
                <a:cxn ang="0">
                  <a:pos x="connsiteX1" y="connsiteY1"/>
                </a:cxn>
                <a:cxn ang="0">
                  <a:pos x="connsiteX2" y="connsiteY2"/>
                </a:cxn>
              </a:cxnLst>
              <a:rect l="l" t="t" r="r" b="b"/>
              <a:pathLst>
                <a:path w="9525" h="19050">
                  <a:moveTo>
                    <a:pt x="9049" y="12859"/>
                  </a:moveTo>
                  <a:cubicBezTo>
                    <a:pt x="8096" y="11906"/>
                    <a:pt x="10954" y="7144"/>
                    <a:pt x="7144" y="7144"/>
                  </a:cubicBezTo>
                  <a:cubicBezTo>
                    <a:pt x="10954" y="8096"/>
                    <a:pt x="4286" y="10954"/>
                    <a:pt x="9049" y="12859"/>
                  </a:cubicBezTo>
                  <a:close/>
                </a:path>
              </a:pathLst>
            </a:custGeom>
            <a:grpFill/>
            <a:ln w="9525" cap="flat">
              <a:noFill/>
              <a:prstDash val="solid"/>
              <a:miter/>
            </a:ln>
          </p:spPr>
          <p:txBody>
            <a:bodyPr rtlCol="0" anchor="ctr"/>
            <a:lstStyle/>
            <a:p>
              <a:endParaRPr lang="en-US"/>
            </a:p>
          </p:txBody>
        </p:sp>
        <p:sp>
          <p:nvSpPr>
            <p:cNvPr id="4009" name="Freeform: Shape 4008">
              <a:extLst>
                <a:ext uri="{FF2B5EF4-FFF2-40B4-BE49-F238E27FC236}">
                  <a16:creationId xmlns:a16="http://schemas.microsoft.com/office/drawing/2014/main" xmlns="" id="{DEDA07F8-C407-47CC-A53D-A05B16D19EDC}"/>
                </a:ext>
              </a:extLst>
            </p:cNvPr>
            <p:cNvSpPr/>
            <p:nvPr/>
          </p:nvSpPr>
          <p:spPr>
            <a:xfrm>
              <a:off x="7233761" y="93392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lnTo>
                    <a:pt x="7144" y="7144"/>
                  </a:lnTo>
                  <a:close/>
                </a:path>
              </a:pathLst>
            </a:custGeom>
            <a:grpFill/>
            <a:ln w="9525" cap="flat">
              <a:noFill/>
              <a:prstDash val="solid"/>
              <a:miter/>
            </a:ln>
          </p:spPr>
          <p:txBody>
            <a:bodyPr rtlCol="0" anchor="ctr"/>
            <a:lstStyle/>
            <a:p>
              <a:endParaRPr lang="en-US"/>
            </a:p>
          </p:txBody>
        </p:sp>
        <p:sp>
          <p:nvSpPr>
            <p:cNvPr id="4010" name="Freeform: Shape 4009">
              <a:extLst>
                <a:ext uri="{FF2B5EF4-FFF2-40B4-BE49-F238E27FC236}">
                  <a16:creationId xmlns:a16="http://schemas.microsoft.com/office/drawing/2014/main" xmlns="" id="{88DBED30-2164-4F60-B29F-8EB6CAAD8DED}"/>
                </a:ext>
              </a:extLst>
            </p:cNvPr>
            <p:cNvSpPr/>
            <p:nvPr/>
          </p:nvSpPr>
          <p:spPr>
            <a:xfrm>
              <a:off x="6933898" y="992028"/>
              <a:ext cx="9525" cy="9525"/>
            </a:xfrm>
            <a:custGeom>
              <a:avLst/>
              <a:gdLst>
                <a:gd name="connsiteX0" fmla="*/ 8875 w 9525"/>
                <a:gd name="connsiteY0" fmla="*/ 10001 h 9525"/>
                <a:gd name="connsiteX1" fmla="*/ 7922 w 9525"/>
                <a:gd name="connsiteY1" fmla="*/ 7144 h 9525"/>
                <a:gd name="connsiteX2" fmla="*/ 8875 w 9525"/>
                <a:gd name="connsiteY2" fmla="*/ 10001 h 9525"/>
              </a:gdLst>
              <a:ahLst/>
              <a:cxnLst>
                <a:cxn ang="0">
                  <a:pos x="connsiteX0" y="connsiteY0"/>
                </a:cxn>
                <a:cxn ang="0">
                  <a:pos x="connsiteX1" y="connsiteY1"/>
                </a:cxn>
                <a:cxn ang="0">
                  <a:pos x="connsiteX2" y="connsiteY2"/>
                </a:cxn>
              </a:cxnLst>
              <a:rect l="l" t="t" r="r" b="b"/>
              <a:pathLst>
                <a:path w="9525" h="9525">
                  <a:moveTo>
                    <a:pt x="8875" y="10001"/>
                  </a:moveTo>
                  <a:cubicBezTo>
                    <a:pt x="7922" y="9049"/>
                    <a:pt x="7922" y="8096"/>
                    <a:pt x="7922" y="7144"/>
                  </a:cubicBezTo>
                  <a:cubicBezTo>
                    <a:pt x="8875" y="9049"/>
                    <a:pt x="5065" y="10001"/>
                    <a:pt x="8875" y="10001"/>
                  </a:cubicBezTo>
                  <a:close/>
                </a:path>
              </a:pathLst>
            </a:custGeom>
            <a:grpFill/>
            <a:ln w="9525" cap="flat">
              <a:noFill/>
              <a:prstDash val="solid"/>
              <a:miter/>
            </a:ln>
          </p:spPr>
          <p:txBody>
            <a:bodyPr rtlCol="0" anchor="ctr"/>
            <a:lstStyle/>
            <a:p>
              <a:endParaRPr lang="en-US"/>
            </a:p>
          </p:txBody>
        </p:sp>
        <p:sp>
          <p:nvSpPr>
            <p:cNvPr id="4011" name="Freeform: Shape 4010">
              <a:extLst>
                <a:ext uri="{FF2B5EF4-FFF2-40B4-BE49-F238E27FC236}">
                  <a16:creationId xmlns:a16="http://schemas.microsoft.com/office/drawing/2014/main" xmlns="" id="{8B035648-FB5C-45A2-8096-EDA11B3EA2AE}"/>
                </a:ext>
              </a:extLst>
            </p:cNvPr>
            <p:cNvSpPr/>
            <p:nvPr/>
          </p:nvSpPr>
          <p:spPr>
            <a:xfrm>
              <a:off x="7738586" y="9444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10001"/>
                    <a:pt x="7144" y="7144"/>
                    <a:pt x="7144" y="7144"/>
                  </a:cubicBezTo>
                  <a:lnTo>
                    <a:pt x="7144" y="7144"/>
                  </a:lnTo>
                  <a:close/>
                </a:path>
              </a:pathLst>
            </a:custGeom>
            <a:grpFill/>
            <a:ln w="9525" cap="flat">
              <a:noFill/>
              <a:prstDash val="solid"/>
              <a:miter/>
            </a:ln>
          </p:spPr>
          <p:txBody>
            <a:bodyPr rtlCol="0" anchor="ctr"/>
            <a:lstStyle/>
            <a:p>
              <a:endParaRPr lang="en-US"/>
            </a:p>
          </p:txBody>
        </p:sp>
        <p:sp>
          <p:nvSpPr>
            <p:cNvPr id="4012" name="Freeform: Shape 4011">
              <a:extLst>
                <a:ext uri="{FF2B5EF4-FFF2-40B4-BE49-F238E27FC236}">
                  <a16:creationId xmlns:a16="http://schemas.microsoft.com/office/drawing/2014/main" xmlns="" id="{035EE494-83E3-492F-A479-1FEAE66D0897}"/>
                </a:ext>
              </a:extLst>
            </p:cNvPr>
            <p:cNvSpPr/>
            <p:nvPr/>
          </p:nvSpPr>
          <p:spPr>
            <a:xfrm>
              <a:off x="6981900" y="942369"/>
              <a:ext cx="9525" cy="9525"/>
            </a:xfrm>
            <a:custGeom>
              <a:avLst/>
              <a:gdLst>
                <a:gd name="connsiteX0" fmla="*/ 7544 w 9525"/>
                <a:gd name="connsiteY0" fmla="*/ 7273 h 9525"/>
                <a:gd name="connsiteX1" fmla="*/ 7544 w 9525"/>
                <a:gd name="connsiteY1" fmla="*/ 7273 h 9525"/>
                <a:gd name="connsiteX2" fmla="*/ 7544 w 9525"/>
                <a:gd name="connsiteY2" fmla="*/ 7273 h 9525"/>
              </a:gdLst>
              <a:ahLst/>
              <a:cxnLst>
                <a:cxn ang="0">
                  <a:pos x="connsiteX0" y="connsiteY0"/>
                </a:cxn>
                <a:cxn ang="0">
                  <a:pos x="connsiteX1" y="connsiteY1"/>
                </a:cxn>
                <a:cxn ang="0">
                  <a:pos x="connsiteX2" y="connsiteY2"/>
                </a:cxn>
              </a:cxnLst>
              <a:rect l="l" t="t" r="r" b="b"/>
              <a:pathLst>
                <a:path w="9525" h="9525">
                  <a:moveTo>
                    <a:pt x="7544" y="7273"/>
                  </a:moveTo>
                  <a:cubicBezTo>
                    <a:pt x="5640" y="11083"/>
                    <a:pt x="11355" y="6320"/>
                    <a:pt x="7544" y="7273"/>
                  </a:cubicBezTo>
                  <a:lnTo>
                    <a:pt x="7544" y="7273"/>
                  </a:lnTo>
                  <a:close/>
                </a:path>
              </a:pathLst>
            </a:custGeom>
            <a:grpFill/>
            <a:ln w="9525" cap="flat">
              <a:noFill/>
              <a:prstDash val="solid"/>
              <a:miter/>
            </a:ln>
          </p:spPr>
          <p:txBody>
            <a:bodyPr rtlCol="0" anchor="ctr"/>
            <a:lstStyle/>
            <a:p>
              <a:endParaRPr lang="en-US"/>
            </a:p>
          </p:txBody>
        </p:sp>
        <p:sp>
          <p:nvSpPr>
            <p:cNvPr id="4013" name="Freeform: Shape 4012">
              <a:extLst>
                <a:ext uri="{FF2B5EF4-FFF2-40B4-BE49-F238E27FC236}">
                  <a16:creationId xmlns:a16="http://schemas.microsoft.com/office/drawing/2014/main" xmlns="" id="{927C8DAB-DB31-49ED-B0BB-233930CCC6A7}"/>
                </a:ext>
              </a:extLst>
            </p:cNvPr>
            <p:cNvSpPr/>
            <p:nvPr/>
          </p:nvSpPr>
          <p:spPr>
            <a:xfrm>
              <a:off x="6844189" y="913278"/>
              <a:ext cx="914400" cy="352425"/>
            </a:xfrm>
            <a:custGeom>
              <a:avLst/>
              <a:gdLst>
                <a:gd name="connsiteX0" fmla="*/ 910114 w 914400"/>
                <a:gd name="connsiteY0" fmla="*/ 31601 h 352425"/>
                <a:gd name="connsiteX1" fmla="*/ 816769 w 914400"/>
                <a:gd name="connsiteY1" fmla="*/ 21124 h 352425"/>
                <a:gd name="connsiteX2" fmla="*/ 796767 w 914400"/>
                <a:gd name="connsiteY2" fmla="*/ 18267 h 352425"/>
                <a:gd name="connsiteX3" fmla="*/ 768192 w 914400"/>
                <a:gd name="connsiteY3" fmla="*/ 19219 h 352425"/>
                <a:gd name="connsiteX4" fmla="*/ 768192 w 914400"/>
                <a:gd name="connsiteY4" fmla="*/ 17314 h 352425"/>
                <a:gd name="connsiteX5" fmla="*/ 768192 w 914400"/>
                <a:gd name="connsiteY5" fmla="*/ 19219 h 352425"/>
                <a:gd name="connsiteX6" fmla="*/ 613886 w 914400"/>
                <a:gd name="connsiteY6" fmla="*/ 14456 h 352425"/>
                <a:gd name="connsiteX7" fmla="*/ 620554 w 914400"/>
                <a:gd name="connsiteY7" fmla="*/ 18267 h 352425"/>
                <a:gd name="connsiteX8" fmla="*/ 440531 w 914400"/>
                <a:gd name="connsiteY8" fmla="*/ 21124 h 352425"/>
                <a:gd name="connsiteX9" fmla="*/ 163354 w 914400"/>
                <a:gd name="connsiteY9" fmla="*/ 35411 h 352425"/>
                <a:gd name="connsiteX10" fmla="*/ 142399 w 914400"/>
                <a:gd name="connsiteY10" fmla="*/ 40174 h 352425"/>
                <a:gd name="connsiteX11" fmla="*/ 7144 w 914400"/>
                <a:gd name="connsiteY11" fmla="*/ 104944 h 352425"/>
                <a:gd name="connsiteX12" fmla="*/ 18574 w 914400"/>
                <a:gd name="connsiteY12" fmla="*/ 115421 h 352425"/>
                <a:gd name="connsiteX13" fmla="*/ 20479 w 914400"/>
                <a:gd name="connsiteY13" fmla="*/ 112564 h 352425"/>
                <a:gd name="connsiteX14" fmla="*/ 76676 w 914400"/>
                <a:gd name="connsiteY14" fmla="*/ 94467 h 352425"/>
                <a:gd name="connsiteX15" fmla="*/ 99536 w 914400"/>
                <a:gd name="connsiteY15" fmla="*/ 80179 h 352425"/>
                <a:gd name="connsiteX16" fmla="*/ 106204 w 914400"/>
                <a:gd name="connsiteY16" fmla="*/ 81131 h 352425"/>
                <a:gd name="connsiteX17" fmla="*/ 101441 w 914400"/>
                <a:gd name="connsiteY17" fmla="*/ 89704 h 352425"/>
                <a:gd name="connsiteX18" fmla="*/ 156686 w 914400"/>
                <a:gd name="connsiteY18" fmla="*/ 96371 h 352425"/>
                <a:gd name="connsiteX19" fmla="*/ 112871 w 914400"/>
                <a:gd name="connsiteY19" fmla="*/ 111611 h 352425"/>
                <a:gd name="connsiteX20" fmla="*/ 144304 w 914400"/>
                <a:gd name="connsiteY20" fmla="*/ 213529 h 352425"/>
                <a:gd name="connsiteX21" fmla="*/ 339566 w 914400"/>
                <a:gd name="connsiteY21" fmla="*/ 336401 h 352425"/>
                <a:gd name="connsiteX22" fmla="*/ 423386 w 914400"/>
                <a:gd name="connsiteY22" fmla="*/ 348784 h 352425"/>
                <a:gd name="connsiteX23" fmla="*/ 493871 w 914400"/>
                <a:gd name="connsiteY23" fmla="*/ 305921 h 352425"/>
                <a:gd name="connsiteX24" fmla="*/ 644367 w 914400"/>
                <a:gd name="connsiteY24" fmla="*/ 238294 h 352425"/>
                <a:gd name="connsiteX25" fmla="*/ 702469 w 914400"/>
                <a:gd name="connsiteY25" fmla="*/ 225911 h 352425"/>
                <a:gd name="connsiteX26" fmla="*/ 772001 w 914400"/>
                <a:gd name="connsiteY26" fmla="*/ 149711 h 352425"/>
                <a:gd name="connsiteX27" fmla="*/ 791051 w 914400"/>
                <a:gd name="connsiteY27" fmla="*/ 85894 h 352425"/>
                <a:gd name="connsiteX28" fmla="*/ 746284 w 914400"/>
                <a:gd name="connsiteY28" fmla="*/ 54461 h 352425"/>
                <a:gd name="connsiteX29" fmla="*/ 613886 w 914400"/>
                <a:gd name="connsiteY29" fmla="*/ 59224 h 352425"/>
                <a:gd name="connsiteX30" fmla="*/ 792004 w 914400"/>
                <a:gd name="connsiteY30" fmla="*/ 27792 h 352425"/>
                <a:gd name="connsiteX31" fmla="*/ 908209 w 914400"/>
                <a:gd name="connsiteY31" fmla="*/ 33506 h 352425"/>
                <a:gd name="connsiteX32" fmla="*/ 910114 w 914400"/>
                <a:gd name="connsiteY32" fmla="*/ 31601 h 352425"/>
                <a:gd name="connsiteX33" fmla="*/ 150971 w 914400"/>
                <a:gd name="connsiteY33" fmla="*/ 56367 h 352425"/>
                <a:gd name="connsiteX34" fmla="*/ 150971 w 914400"/>
                <a:gd name="connsiteY34" fmla="*/ 56367 h 352425"/>
                <a:gd name="connsiteX35" fmla="*/ 150971 w 914400"/>
                <a:gd name="connsiteY35" fmla="*/ 56367 h 352425"/>
                <a:gd name="connsiteX36" fmla="*/ 157639 w 914400"/>
                <a:gd name="connsiteY36" fmla="*/ 57319 h 352425"/>
                <a:gd name="connsiteX37" fmla="*/ 157639 w 914400"/>
                <a:gd name="connsiteY37" fmla="*/ 57319 h 352425"/>
                <a:gd name="connsiteX38" fmla="*/ 157639 w 914400"/>
                <a:gd name="connsiteY38" fmla="*/ 57319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14400" h="352425">
                  <a:moveTo>
                    <a:pt x="910114" y="31601"/>
                  </a:moveTo>
                  <a:cubicBezTo>
                    <a:pt x="903446" y="18267"/>
                    <a:pt x="830104" y="13504"/>
                    <a:pt x="816769" y="21124"/>
                  </a:cubicBezTo>
                  <a:cubicBezTo>
                    <a:pt x="812959" y="8742"/>
                    <a:pt x="810101" y="15409"/>
                    <a:pt x="796767" y="18267"/>
                  </a:cubicBezTo>
                  <a:cubicBezTo>
                    <a:pt x="788194" y="19219"/>
                    <a:pt x="778669" y="19219"/>
                    <a:pt x="768192" y="19219"/>
                  </a:cubicBezTo>
                  <a:lnTo>
                    <a:pt x="768192" y="17314"/>
                  </a:lnTo>
                  <a:cubicBezTo>
                    <a:pt x="767239" y="18267"/>
                    <a:pt x="768192" y="18267"/>
                    <a:pt x="768192" y="19219"/>
                  </a:cubicBezTo>
                  <a:cubicBezTo>
                    <a:pt x="711994" y="17314"/>
                    <a:pt x="634842" y="-3641"/>
                    <a:pt x="613886" y="14456"/>
                  </a:cubicBezTo>
                  <a:cubicBezTo>
                    <a:pt x="621506" y="13504"/>
                    <a:pt x="617696" y="13504"/>
                    <a:pt x="620554" y="18267"/>
                  </a:cubicBezTo>
                  <a:cubicBezTo>
                    <a:pt x="609124" y="1121"/>
                    <a:pt x="455771" y="15409"/>
                    <a:pt x="440531" y="21124"/>
                  </a:cubicBezTo>
                  <a:cubicBezTo>
                    <a:pt x="425291" y="50651"/>
                    <a:pt x="164306" y="33506"/>
                    <a:pt x="163354" y="35411"/>
                  </a:cubicBezTo>
                  <a:cubicBezTo>
                    <a:pt x="159544" y="37317"/>
                    <a:pt x="141446" y="38269"/>
                    <a:pt x="142399" y="40174"/>
                  </a:cubicBezTo>
                  <a:cubicBezTo>
                    <a:pt x="122396" y="22076"/>
                    <a:pt x="34766" y="106849"/>
                    <a:pt x="7144" y="104944"/>
                  </a:cubicBezTo>
                  <a:cubicBezTo>
                    <a:pt x="10001" y="106849"/>
                    <a:pt x="16669" y="115421"/>
                    <a:pt x="18574" y="115421"/>
                  </a:cubicBezTo>
                  <a:cubicBezTo>
                    <a:pt x="19526" y="114469"/>
                    <a:pt x="20479" y="113517"/>
                    <a:pt x="20479" y="112564"/>
                  </a:cubicBezTo>
                  <a:cubicBezTo>
                    <a:pt x="28099" y="108754"/>
                    <a:pt x="72866" y="95419"/>
                    <a:pt x="76676" y="94467"/>
                  </a:cubicBezTo>
                  <a:cubicBezTo>
                    <a:pt x="78581" y="93514"/>
                    <a:pt x="98584" y="83989"/>
                    <a:pt x="99536" y="80179"/>
                  </a:cubicBezTo>
                  <a:cubicBezTo>
                    <a:pt x="102394" y="80179"/>
                    <a:pt x="107156" y="81131"/>
                    <a:pt x="106204" y="81131"/>
                  </a:cubicBezTo>
                  <a:cubicBezTo>
                    <a:pt x="108109" y="92561"/>
                    <a:pt x="94774" y="76369"/>
                    <a:pt x="101441" y="89704"/>
                  </a:cubicBezTo>
                  <a:cubicBezTo>
                    <a:pt x="118586" y="92561"/>
                    <a:pt x="136684" y="94467"/>
                    <a:pt x="156686" y="96371"/>
                  </a:cubicBezTo>
                  <a:cubicBezTo>
                    <a:pt x="133826" y="103992"/>
                    <a:pt x="112871" y="111611"/>
                    <a:pt x="112871" y="111611"/>
                  </a:cubicBezTo>
                  <a:lnTo>
                    <a:pt x="144304" y="213529"/>
                  </a:lnTo>
                  <a:lnTo>
                    <a:pt x="339566" y="336401"/>
                  </a:lnTo>
                  <a:lnTo>
                    <a:pt x="423386" y="348784"/>
                  </a:lnTo>
                  <a:lnTo>
                    <a:pt x="493871" y="305921"/>
                  </a:lnTo>
                  <a:lnTo>
                    <a:pt x="644367" y="238294"/>
                  </a:lnTo>
                  <a:cubicBezTo>
                    <a:pt x="644367" y="238294"/>
                    <a:pt x="692944" y="229721"/>
                    <a:pt x="702469" y="225911"/>
                  </a:cubicBezTo>
                  <a:cubicBezTo>
                    <a:pt x="711994" y="223054"/>
                    <a:pt x="762476" y="159236"/>
                    <a:pt x="772001" y="149711"/>
                  </a:cubicBezTo>
                  <a:cubicBezTo>
                    <a:pt x="781526" y="140186"/>
                    <a:pt x="791051" y="85894"/>
                    <a:pt x="791051" y="85894"/>
                  </a:cubicBezTo>
                  <a:cubicBezTo>
                    <a:pt x="791051" y="85894"/>
                    <a:pt x="765334" y="54461"/>
                    <a:pt x="746284" y="54461"/>
                  </a:cubicBezTo>
                  <a:cubicBezTo>
                    <a:pt x="740569" y="54461"/>
                    <a:pt x="686276" y="56367"/>
                    <a:pt x="613886" y="59224"/>
                  </a:cubicBezTo>
                  <a:cubicBezTo>
                    <a:pt x="686276" y="47794"/>
                    <a:pt x="749142" y="36364"/>
                    <a:pt x="792004" y="27792"/>
                  </a:cubicBezTo>
                  <a:cubicBezTo>
                    <a:pt x="812006" y="23981"/>
                    <a:pt x="890111" y="36364"/>
                    <a:pt x="908209" y="33506"/>
                  </a:cubicBezTo>
                  <a:cubicBezTo>
                    <a:pt x="908209" y="33506"/>
                    <a:pt x="908209" y="32554"/>
                    <a:pt x="910114" y="31601"/>
                  </a:cubicBezTo>
                  <a:close/>
                  <a:moveTo>
                    <a:pt x="150971" y="56367"/>
                  </a:moveTo>
                  <a:cubicBezTo>
                    <a:pt x="150019" y="56367"/>
                    <a:pt x="147161" y="57319"/>
                    <a:pt x="150971" y="56367"/>
                  </a:cubicBezTo>
                  <a:lnTo>
                    <a:pt x="150971" y="56367"/>
                  </a:lnTo>
                  <a:close/>
                  <a:moveTo>
                    <a:pt x="157639" y="57319"/>
                  </a:moveTo>
                  <a:cubicBezTo>
                    <a:pt x="153829" y="56367"/>
                    <a:pt x="154781" y="54461"/>
                    <a:pt x="157639" y="57319"/>
                  </a:cubicBezTo>
                  <a:lnTo>
                    <a:pt x="157639" y="57319"/>
                  </a:lnTo>
                  <a:close/>
                </a:path>
              </a:pathLst>
            </a:custGeom>
            <a:grpFill/>
            <a:ln w="9525" cap="flat">
              <a:noFill/>
              <a:prstDash val="solid"/>
              <a:miter/>
            </a:ln>
          </p:spPr>
          <p:txBody>
            <a:bodyPr rtlCol="0" anchor="ctr"/>
            <a:lstStyle/>
            <a:p>
              <a:endParaRPr lang="en-US"/>
            </a:p>
          </p:txBody>
        </p:sp>
        <p:sp>
          <p:nvSpPr>
            <p:cNvPr id="4014" name="Freeform: Shape 4013">
              <a:extLst>
                <a:ext uri="{FF2B5EF4-FFF2-40B4-BE49-F238E27FC236}">
                  <a16:creationId xmlns:a16="http://schemas.microsoft.com/office/drawing/2014/main" xmlns="" id="{49105710-8218-4EB0-B27B-E96467D18DB7}"/>
                </a:ext>
              </a:extLst>
            </p:cNvPr>
            <p:cNvSpPr/>
            <p:nvPr/>
          </p:nvSpPr>
          <p:spPr>
            <a:xfrm>
              <a:off x="7747738" y="937166"/>
              <a:ext cx="9525" cy="9525"/>
            </a:xfrm>
            <a:custGeom>
              <a:avLst/>
              <a:gdLst>
                <a:gd name="connsiteX0" fmla="*/ 9422 w 9525"/>
                <a:gd name="connsiteY0" fmla="*/ 7713 h 9525"/>
                <a:gd name="connsiteX1" fmla="*/ 7517 w 9525"/>
                <a:gd name="connsiteY1" fmla="*/ 9618 h 9525"/>
                <a:gd name="connsiteX2" fmla="*/ 9422 w 9525"/>
                <a:gd name="connsiteY2" fmla="*/ 7713 h 9525"/>
              </a:gdLst>
              <a:ahLst/>
              <a:cxnLst>
                <a:cxn ang="0">
                  <a:pos x="connsiteX0" y="connsiteY0"/>
                </a:cxn>
                <a:cxn ang="0">
                  <a:pos x="connsiteX1" y="connsiteY1"/>
                </a:cxn>
                <a:cxn ang="0">
                  <a:pos x="connsiteX2" y="connsiteY2"/>
                </a:cxn>
              </a:cxnLst>
              <a:rect l="l" t="t" r="r" b="b"/>
              <a:pathLst>
                <a:path w="9525" h="9525">
                  <a:moveTo>
                    <a:pt x="9422" y="7713"/>
                  </a:moveTo>
                  <a:cubicBezTo>
                    <a:pt x="7517" y="6761"/>
                    <a:pt x="6565" y="6761"/>
                    <a:pt x="7517" y="9618"/>
                  </a:cubicBezTo>
                  <a:cubicBezTo>
                    <a:pt x="9422" y="8666"/>
                    <a:pt x="9422" y="8666"/>
                    <a:pt x="9422" y="7713"/>
                  </a:cubicBezTo>
                  <a:close/>
                </a:path>
              </a:pathLst>
            </a:custGeom>
            <a:grpFill/>
            <a:ln w="9525" cap="flat">
              <a:noFill/>
              <a:prstDash val="solid"/>
              <a:miter/>
            </a:ln>
          </p:spPr>
          <p:txBody>
            <a:bodyPr rtlCol="0" anchor="ctr"/>
            <a:lstStyle/>
            <a:p>
              <a:endParaRPr lang="en-US"/>
            </a:p>
          </p:txBody>
        </p:sp>
        <p:sp>
          <p:nvSpPr>
            <p:cNvPr id="4015" name="Freeform: Shape 4014">
              <a:extLst>
                <a:ext uri="{FF2B5EF4-FFF2-40B4-BE49-F238E27FC236}">
                  <a16:creationId xmlns:a16="http://schemas.microsoft.com/office/drawing/2014/main" xmlns="" id="{DC9C09F5-B2AE-42A5-B784-B5D212100049}"/>
                </a:ext>
              </a:extLst>
            </p:cNvPr>
            <p:cNvSpPr/>
            <p:nvPr/>
          </p:nvSpPr>
          <p:spPr>
            <a:xfrm>
              <a:off x="7747159" y="939641"/>
              <a:ext cx="9525" cy="9525"/>
            </a:xfrm>
            <a:custGeom>
              <a:avLst/>
              <a:gdLst>
                <a:gd name="connsiteX0" fmla="*/ 9049 w 9525"/>
                <a:gd name="connsiteY0" fmla="*/ 7144 h 9525"/>
                <a:gd name="connsiteX1" fmla="*/ 7144 w 9525"/>
                <a:gd name="connsiteY1" fmla="*/ 7144 h 9525"/>
                <a:gd name="connsiteX2" fmla="*/ 9049 w 9525"/>
                <a:gd name="connsiteY2" fmla="*/ 7144 h 9525"/>
                <a:gd name="connsiteX3" fmla="*/ 9049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9049" y="7144"/>
                  </a:moveTo>
                  <a:cubicBezTo>
                    <a:pt x="8096" y="7144"/>
                    <a:pt x="8096" y="7144"/>
                    <a:pt x="7144" y="7144"/>
                  </a:cubicBezTo>
                  <a:cubicBezTo>
                    <a:pt x="7144" y="7144"/>
                    <a:pt x="8096" y="7144"/>
                    <a:pt x="9049" y="7144"/>
                  </a:cubicBezTo>
                  <a:cubicBezTo>
                    <a:pt x="9049" y="7144"/>
                    <a:pt x="9049" y="7144"/>
                    <a:pt x="9049" y="7144"/>
                  </a:cubicBezTo>
                  <a:close/>
                </a:path>
              </a:pathLst>
            </a:custGeom>
            <a:grpFill/>
            <a:ln w="9525" cap="flat">
              <a:noFill/>
              <a:prstDash val="solid"/>
              <a:miter/>
            </a:ln>
          </p:spPr>
          <p:txBody>
            <a:bodyPr rtlCol="0" anchor="ctr"/>
            <a:lstStyle/>
            <a:p>
              <a:endParaRPr lang="en-US"/>
            </a:p>
          </p:txBody>
        </p:sp>
        <p:sp>
          <p:nvSpPr>
            <p:cNvPr id="4016" name="Freeform: Shape 4015">
              <a:extLst>
                <a:ext uri="{FF2B5EF4-FFF2-40B4-BE49-F238E27FC236}">
                  <a16:creationId xmlns:a16="http://schemas.microsoft.com/office/drawing/2014/main" xmlns="" id="{F0F36981-259E-478A-B5DE-6818153510F5}"/>
                </a:ext>
              </a:extLst>
            </p:cNvPr>
            <p:cNvSpPr/>
            <p:nvPr/>
          </p:nvSpPr>
          <p:spPr>
            <a:xfrm>
              <a:off x="6913721" y="100155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017" name="Freeform: Shape 4016">
              <a:extLst>
                <a:ext uri="{FF2B5EF4-FFF2-40B4-BE49-F238E27FC236}">
                  <a16:creationId xmlns:a16="http://schemas.microsoft.com/office/drawing/2014/main" xmlns="" id="{1DE18D03-0D89-4B14-A631-26E06D00F672}"/>
                </a:ext>
              </a:extLst>
            </p:cNvPr>
            <p:cNvSpPr/>
            <p:nvPr/>
          </p:nvSpPr>
          <p:spPr>
            <a:xfrm>
              <a:off x="6843236" y="1011078"/>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7144"/>
                  </a:cubicBezTo>
                  <a:cubicBezTo>
                    <a:pt x="7144" y="7144"/>
                    <a:pt x="7144" y="7144"/>
                    <a:pt x="8096" y="7144"/>
                  </a:cubicBezTo>
                  <a:close/>
                </a:path>
              </a:pathLst>
            </a:custGeom>
            <a:grpFill/>
            <a:ln w="9525" cap="flat">
              <a:noFill/>
              <a:prstDash val="solid"/>
              <a:miter/>
            </a:ln>
          </p:spPr>
          <p:txBody>
            <a:bodyPr rtlCol="0" anchor="ctr"/>
            <a:lstStyle/>
            <a:p>
              <a:endParaRPr lang="en-US"/>
            </a:p>
          </p:txBody>
        </p:sp>
        <p:sp>
          <p:nvSpPr>
            <p:cNvPr id="4018" name="Freeform: Shape 4017">
              <a:extLst>
                <a:ext uri="{FF2B5EF4-FFF2-40B4-BE49-F238E27FC236}">
                  <a16:creationId xmlns:a16="http://schemas.microsoft.com/office/drawing/2014/main" xmlns="" id="{7C87575F-9CA6-428F-A560-5BD9B8797FF4}"/>
                </a:ext>
              </a:extLst>
            </p:cNvPr>
            <p:cNvSpPr/>
            <p:nvPr/>
          </p:nvSpPr>
          <p:spPr>
            <a:xfrm>
              <a:off x="7633811" y="9234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lnTo>
                    <a:pt x="7144" y="7144"/>
                  </a:lnTo>
                  <a:close/>
                </a:path>
              </a:pathLst>
            </a:custGeom>
            <a:grpFill/>
            <a:ln w="9525" cap="flat">
              <a:noFill/>
              <a:prstDash val="solid"/>
              <a:miter/>
            </a:ln>
          </p:spPr>
          <p:txBody>
            <a:bodyPr rtlCol="0" anchor="ctr"/>
            <a:lstStyle/>
            <a:p>
              <a:endParaRPr lang="en-US"/>
            </a:p>
          </p:txBody>
        </p:sp>
        <p:sp>
          <p:nvSpPr>
            <p:cNvPr id="4019" name="Freeform: Shape 4018">
              <a:extLst>
                <a:ext uri="{FF2B5EF4-FFF2-40B4-BE49-F238E27FC236}">
                  <a16:creationId xmlns:a16="http://schemas.microsoft.com/office/drawing/2014/main" xmlns="" id="{58106396-B47E-40C8-985D-260B59AF8B67}"/>
                </a:ext>
              </a:extLst>
            </p:cNvPr>
            <p:cNvSpPr/>
            <p:nvPr/>
          </p:nvSpPr>
          <p:spPr>
            <a:xfrm>
              <a:off x="7698581" y="922707"/>
              <a:ext cx="9525" cy="9525"/>
            </a:xfrm>
            <a:custGeom>
              <a:avLst/>
              <a:gdLst>
                <a:gd name="connsiteX0" fmla="*/ 7144 w 9525"/>
                <a:gd name="connsiteY0" fmla="*/ 8837 h 9525"/>
                <a:gd name="connsiteX1" fmla="*/ 7144 w 9525"/>
                <a:gd name="connsiteY1" fmla="*/ 8837 h 9525"/>
                <a:gd name="connsiteX2" fmla="*/ 7144 w 9525"/>
                <a:gd name="connsiteY2" fmla="*/ 8837 h 9525"/>
              </a:gdLst>
              <a:ahLst/>
              <a:cxnLst>
                <a:cxn ang="0">
                  <a:pos x="connsiteX0" y="connsiteY0"/>
                </a:cxn>
                <a:cxn ang="0">
                  <a:pos x="connsiteX1" y="connsiteY1"/>
                </a:cxn>
                <a:cxn ang="0">
                  <a:pos x="connsiteX2" y="connsiteY2"/>
                </a:cxn>
              </a:cxnLst>
              <a:rect l="l" t="t" r="r" b="b"/>
              <a:pathLst>
                <a:path w="9525" h="9525">
                  <a:moveTo>
                    <a:pt x="7144" y="8837"/>
                  </a:moveTo>
                  <a:cubicBezTo>
                    <a:pt x="7144" y="8837"/>
                    <a:pt x="7144" y="5027"/>
                    <a:pt x="7144" y="8837"/>
                  </a:cubicBezTo>
                  <a:lnTo>
                    <a:pt x="7144" y="8837"/>
                  </a:lnTo>
                  <a:close/>
                </a:path>
              </a:pathLst>
            </a:custGeom>
            <a:grpFill/>
            <a:ln w="9525" cap="flat">
              <a:noFill/>
              <a:prstDash val="solid"/>
              <a:miter/>
            </a:ln>
          </p:spPr>
          <p:txBody>
            <a:bodyPr rtlCol="0" anchor="ctr"/>
            <a:lstStyle/>
            <a:p>
              <a:endParaRPr lang="en-US"/>
            </a:p>
          </p:txBody>
        </p:sp>
        <p:sp>
          <p:nvSpPr>
            <p:cNvPr id="4020" name="Freeform: Shape 4019">
              <a:extLst>
                <a:ext uri="{FF2B5EF4-FFF2-40B4-BE49-F238E27FC236}">
                  <a16:creationId xmlns:a16="http://schemas.microsoft.com/office/drawing/2014/main" xmlns="" id="{D00ADDA5-02AC-4EB4-BF93-E240F8339320}"/>
                </a:ext>
              </a:extLst>
            </p:cNvPr>
            <p:cNvSpPr/>
            <p:nvPr/>
          </p:nvSpPr>
          <p:spPr>
            <a:xfrm>
              <a:off x="7749064" y="9434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9049" y="7144"/>
                    <a:pt x="8096" y="7144"/>
                    <a:pt x="7144" y="7144"/>
                  </a:cubicBezTo>
                  <a:lnTo>
                    <a:pt x="7144" y="7144"/>
                  </a:lnTo>
                  <a:close/>
                </a:path>
              </a:pathLst>
            </a:custGeom>
            <a:grpFill/>
            <a:ln w="9525" cap="flat">
              <a:noFill/>
              <a:prstDash val="solid"/>
              <a:miter/>
            </a:ln>
          </p:spPr>
          <p:txBody>
            <a:bodyPr rtlCol="0" anchor="ctr"/>
            <a:lstStyle/>
            <a:p>
              <a:endParaRPr lang="en-US"/>
            </a:p>
          </p:txBody>
        </p:sp>
        <p:sp>
          <p:nvSpPr>
            <p:cNvPr id="4021" name="Freeform: Shape 4020">
              <a:extLst>
                <a:ext uri="{FF2B5EF4-FFF2-40B4-BE49-F238E27FC236}">
                  <a16:creationId xmlns:a16="http://schemas.microsoft.com/office/drawing/2014/main" xmlns="" id="{768A2173-9D91-49A7-A57D-5C8A14348682}"/>
                </a:ext>
              </a:extLst>
            </p:cNvPr>
            <p:cNvSpPr/>
            <p:nvPr/>
          </p:nvSpPr>
          <p:spPr>
            <a:xfrm>
              <a:off x="7750969" y="94154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8096" y="8096"/>
                    <a:pt x="8096" y="7144"/>
                  </a:cubicBezTo>
                  <a:close/>
                </a:path>
              </a:pathLst>
            </a:custGeom>
            <a:grpFill/>
            <a:ln w="9525" cap="flat">
              <a:noFill/>
              <a:prstDash val="solid"/>
              <a:miter/>
            </a:ln>
          </p:spPr>
          <p:txBody>
            <a:bodyPr rtlCol="0" anchor="ctr"/>
            <a:lstStyle/>
            <a:p>
              <a:endParaRPr lang="en-US"/>
            </a:p>
          </p:txBody>
        </p:sp>
        <p:sp>
          <p:nvSpPr>
            <p:cNvPr id="4022" name="Freeform: Shape 4021">
              <a:extLst>
                <a:ext uri="{FF2B5EF4-FFF2-40B4-BE49-F238E27FC236}">
                  <a16:creationId xmlns:a16="http://schemas.microsoft.com/office/drawing/2014/main" xmlns="" id="{93DC7100-D083-40ED-A4EE-29061C54627D}"/>
                </a:ext>
              </a:extLst>
            </p:cNvPr>
            <p:cNvSpPr/>
            <p:nvPr/>
          </p:nvSpPr>
          <p:spPr>
            <a:xfrm>
              <a:off x="7729061" y="946837"/>
              <a:ext cx="19050" cy="9525"/>
            </a:xfrm>
            <a:custGeom>
              <a:avLst/>
              <a:gdLst>
                <a:gd name="connsiteX0" fmla="*/ 7144 w 19050"/>
                <a:gd name="connsiteY0" fmla="*/ 7567 h 9525"/>
                <a:gd name="connsiteX1" fmla="*/ 7144 w 19050"/>
                <a:gd name="connsiteY1" fmla="*/ 7567 h 9525"/>
                <a:gd name="connsiteX2" fmla="*/ 7144 w 19050"/>
                <a:gd name="connsiteY2" fmla="*/ 7567 h 9525"/>
              </a:gdLst>
              <a:ahLst/>
              <a:cxnLst>
                <a:cxn ang="0">
                  <a:pos x="connsiteX0" y="connsiteY0"/>
                </a:cxn>
                <a:cxn ang="0">
                  <a:pos x="connsiteX1" y="connsiteY1"/>
                </a:cxn>
                <a:cxn ang="0">
                  <a:pos x="connsiteX2" y="connsiteY2"/>
                </a:cxn>
              </a:cxnLst>
              <a:rect l="l" t="t" r="r" b="b"/>
              <a:pathLst>
                <a:path w="19050" h="9525">
                  <a:moveTo>
                    <a:pt x="7144" y="7567"/>
                  </a:moveTo>
                  <a:cubicBezTo>
                    <a:pt x="7144" y="7567"/>
                    <a:pt x="19526" y="6615"/>
                    <a:pt x="7144" y="7567"/>
                  </a:cubicBezTo>
                  <a:lnTo>
                    <a:pt x="7144" y="7567"/>
                  </a:lnTo>
                  <a:close/>
                </a:path>
              </a:pathLst>
            </a:custGeom>
            <a:grpFill/>
            <a:ln w="9525" cap="flat">
              <a:noFill/>
              <a:prstDash val="solid"/>
              <a:miter/>
            </a:ln>
          </p:spPr>
          <p:txBody>
            <a:bodyPr rtlCol="0" anchor="ctr"/>
            <a:lstStyle/>
            <a:p>
              <a:endParaRPr lang="en-US"/>
            </a:p>
          </p:txBody>
        </p:sp>
        <p:sp>
          <p:nvSpPr>
            <p:cNvPr id="4023" name="Freeform: Shape 4022">
              <a:extLst>
                <a:ext uri="{FF2B5EF4-FFF2-40B4-BE49-F238E27FC236}">
                  <a16:creationId xmlns:a16="http://schemas.microsoft.com/office/drawing/2014/main" xmlns="" id="{22684E74-0548-489F-9F53-F751FAC5CD59}"/>
                </a:ext>
              </a:extLst>
            </p:cNvPr>
            <p:cNvSpPr/>
            <p:nvPr/>
          </p:nvSpPr>
          <p:spPr>
            <a:xfrm>
              <a:off x="7707154" y="908604"/>
              <a:ext cx="9525" cy="9525"/>
            </a:xfrm>
            <a:custGeom>
              <a:avLst/>
              <a:gdLst>
                <a:gd name="connsiteX0" fmla="*/ 7144 w 9525"/>
                <a:gd name="connsiteY0" fmla="*/ 8653 h 9525"/>
                <a:gd name="connsiteX1" fmla="*/ 7144 w 9525"/>
                <a:gd name="connsiteY1" fmla="*/ 8653 h 9525"/>
                <a:gd name="connsiteX2" fmla="*/ 7144 w 9525"/>
                <a:gd name="connsiteY2" fmla="*/ 8653 h 9525"/>
              </a:gdLst>
              <a:ahLst/>
              <a:cxnLst>
                <a:cxn ang="0">
                  <a:pos x="connsiteX0" y="connsiteY0"/>
                </a:cxn>
                <a:cxn ang="0">
                  <a:pos x="connsiteX1" y="connsiteY1"/>
                </a:cxn>
                <a:cxn ang="0">
                  <a:pos x="connsiteX2" y="connsiteY2"/>
                </a:cxn>
              </a:cxnLst>
              <a:rect l="l" t="t" r="r" b="b"/>
              <a:pathLst>
                <a:path w="9525" h="9525">
                  <a:moveTo>
                    <a:pt x="7144" y="8653"/>
                  </a:moveTo>
                  <a:cubicBezTo>
                    <a:pt x="10954" y="7700"/>
                    <a:pt x="13811" y="5795"/>
                    <a:pt x="7144" y="8653"/>
                  </a:cubicBezTo>
                  <a:lnTo>
                    <a:pt x="7144" y="8653"/>
                  </a:lnTo>
                  <a:close/>
                </a:path>
              </a:pathLst>
            </a:custGeom>
            <a:grpFill/>
            <a:ln w="9525" cap="flat">
              <a:noFill/>
              <a:prstDash val="solid"/>
              <a:miter/>
            </a:ln>
          </p:spPr>
          <p:txBody>
            <a:bodyPr rtlCol="0" anchor="ctr"/>
            <a:lstStyle/>
            <a:p>
              <a:endParaRPr lang="en-US"/>
            </a:p>
          </p:txBody>
        </p:sp>
        <p:sp>
          <p:nvSpPr>
            <p:cNvPr id="4024" name="Freeform: Shape 4023">
              <a:extLst>
                <a:ext uri="{FF2B5EF4-FFF2-40B4-BE49-F238E27FC236}">
                  <a16:creationId xmlns:a16="http://schemas.microsoft.com/office/drawing/2014/main" xmlns="" id="{0AC11A7A-B433-4E54-9B35-B2BD654D9812}"/>
                </a:ext>
              </a:extLst>
            </p:cNvPr>
            <p:cNvSpPr/>
            <p:nvPr/>
          </p:nvSpPr>
          <p:spPr>
            <a:xfrm>
              <a:off x="7693104" y="909161"/>
              <a:ext cx="9525" cy="9525"/>
            </a:xfrm>
            <a:custGeom>
              <a:avLst/>
              <a:gdLst>
                <a:gd name="connsiteX0" fmla="*/ 7858 w 9525"/>
                <a:gd name="connsiteY0" fmla="*/ 9049 h 9525"/>
                <a:gd name="connsiteX1" fmla="*/ 7858 w 9525"/>
                <a:gd name="connsiteY1" fmla="*/ 7144 h 9525"/>
                <a:gd name="connsiteX2" fmla="*/ 7858 w 9525"/>
                <a:gd name="connsiteY2" fmla="*/ 9049 h 9525"/>
              </a:gdLst>
              <a:ahLst/>
              <a:cxnLst>
                <a:cxn ang="0">
                  <a:pos x="connsiteX0" y="connsiteY0"/>
                </a:cxn>
                <a:cxn ang="0">
                  <a:pos x="connsiteX1" y="connsiteY1"/>
                </a:cxn>
                <a:cxn ang="0">
                  <a:pos x="connsiteX2" y="connsiteY2"/>
                </a:cxn>
              </a:cxnLst>
              <a:rect l="l" t="t" r="r" b="b"/>
              <a:pathLst>
                <a:path w="9525" h="9525">
                  <a:moveTo>
                    <a:pt x="7858" y="9049"/>
                  </a:moveTo>
                  <a:cubicBezTo>
                    <a:pt x="9763" y="8096"/>
                    <a:pt x="7858" y="7144"/>
                    <a:pt x="7858" y="7144"/>
                  </a:cubicBezTo>
                  <a:cubicBezTo>
                    <a:pt x="6906" y="8096"/>
                    <a:pt x="6906" y="8096"/>
                    <a:pt x="7858" y="9049"/>
                  </a:cubicBezTo>
                  <a:close/>
                </a:path>
              </a:pathLst>
            </a:custGeom>
            <a:grpFill/>
            <a:ln w="9525" cap="flat">
              <a:noFill/>
              <a:prstDash val="solid"/>
              <a:miter/>
            </a:ln>
          </p:spPr>
          <p:txBody>
            <a:bodyPr rtlCol="0" anchor="ctr"/>
            <a:lstStyle/>
            <a:p>
              <a:endParaRPr lang="en-US"/>
            </a:p>
          </p:txBody>
        </p:sp>
        <p:sp>
          <p:nvSpPr>
            <p:cNvPr id="4025" name="Freeform: Shape 4024">
              <a:extLst>
                <a:ext uri="{FF2B5EF4-FFF2-40B4-BE49-F238E27FC236}">
                  <a16:creationId xmlns:a16="http://schemas.microsoft.com/office/drawing/2014/main" xmlns="" id="{6181DBE7-CF5F-4AC5-93D7-774E9257B823}"/>
                </a:ext>
              </a:extLst>
            </p:cNvPr>
            <p:cNvSpPr/>
            <p:nvPr/>
          </p:nvSpPr>
          <p:spPr>
            <a:xfrm>
              <a:off x="7289006" y="920505"/>
              <a:ext cx="9525" cy="9525"/>
            </a:xfrm>
            <a:custGeom>
              <a:avLst/>
              <a:gdLst>
                <a:gd name="connsiteX0" fmla="*/ 10954 w 9525"/>
                <a:gd name="connsiteY0" fmla="*/ 9135 h 9525"/>
                <a:gd name="connsiteX1" fmla="*/ 7144 w 9525"/>
                <a:gd name="connsiteY1" fmla="*/ 8182 h 9525"/>
                <a:gd name="connsiteX2" fmla="*/ 10954 w 9525"/>
                <a:gd name="connsiteY2" fmla="*/ 9135 h 9525"/>
              </a:gdLst>
              <a:ahLst/>
              <a:cxnLst>
                <a:cxn ang="0">
                  <a:pos x="connsiteX0" y="connsiteY0"/>
                </a:cxn>
                <a:cxn ang="0">
                  <a:pos x="connsiteX1" y="connsiteY1"/>
                </a:cxn>
                <a:cxn ang="0">
                  <a:pos x="connsiteX2" y="connsiteY2"/>
                </a:cxn>
              </a:cxnLst>
              <a:rect l="l" t="t" r="r" b="b"/>
              <a:pathLst>
                <a:path w="9525" h="9525">
                  <a:moveTo>
                    <a:pt x="10954" y="9135"/>
                  </a:moveTo>
                  <a:cubicBezTo>
                    <a:pt x="10001" y="7230"/>
                    <a:pt x="8096" y="6277"/>
                    <a:pt x="7144" y="8182"/>
                  </a:cubicBezTo>
                  <a:cubicBezTo>
                    <a:pt x="9049" y="8182"/>
                    <a:pt x="10954" y="9135"/>
                    <a:pt x="10954" y="9135"/>
                  </a:cubicBezTo>
                  <a:close/>
                </a:path>
              </a:pathLst>
            </a:custGeom>
            <a:grpFill/>
            <a:ln w="9525" cap="flat">
              <a:noFill/>
              <a:prstDash val="solid"/>
              <a:miter/>
            </a:ln>
          </p:spPr>
          <p:txBody>
            <a:bodyPr rtlCol="0" anchor="ctr"/>
            <a:lstStyle/>
            <a:p>
              <a:endParaRPr lang="en-US"/>
            </a:p>
          </p:txBody>
        </p:sp>
      </p:grpSp>
      <p:grpSp>
        <p:nvGrpSpPr>
          <p:cNvPr id="4026" name="Graphic 2711">
            <a:extLst>
              <a:ext uri="{FF2B5EF4-FFF2-40B4-BE49-F238E27FC236}">
                <a16:creationId xmlns:a16="http://schemas.microsoft.com/office/drawing/2014/main" xmlns="" id="{D91ECD93-AD2D-4738-ACD4-D89B5770EB09}"/>
              </a:ext>
            </a:extLst>
          </p:cNvPr>
          <p:cNvGrpSpPr/>
          <p:nvPr/>
        </p:nvGrpSpPr>
        <p:grpSpPr>
          <a:xfrm rot="19517436">
            <a:off x="10145879" y="664388"/>
            <a:ext cx="624093" cy="216597"/>
            <a:chOff x="3289133" y="4916654"/>
            <a:chExt cx="1619250" cy="561975"/>
          </a:xfrm>
        </p:grpSpPr>
        <p:sp>
          <p:nvSpPr>
            <p:cNvPr id="4027" name="Freeform: Shape 4026">
              <a:extLst>
                <a:ext uri="{FF2B5EF4-FFF2-40B4-BE49-F238E27FC236}">
                  <a16:creationId xmlns:a16="http://schemas.microsoft.com/office/drawing/2014/main" xmlns="" id="{49228AD5-9E63-40EC-9A4C-CC5FBB3260B9}"/>
                </a:ext>
              </a:extLst>
            </p:cNvPr>
            <p:cNvSpPr/>
            <p:nvPr/>
          </p:nvSpPr>
          <p:spPr>
            <a:xfrm>
              <a:off x="3281913" y="5199583"/>
              <a:ext cx="247650" cy="190500"/>
            </a:xfrm>
            <a:custGeom>
              <a:avLst/>
              <a:gdLst>
                <a:gd name="connsiteX0" fmla="*/ 32938 w 247650"/>
                <a:gd name="connsiteY0" fmla="*/ 59971 h 190500"/>
                <a:gd name="connsiteX1" fmla="*/ 234868 w 247650"/>
                <a:gd name="connsiteY1" fmla="*/ 30444 h 190500"/>
                <a:gd name="connsiteX2" fmla="*/ 7220 w 247650"/>
                <a:gd name="connsiteY2" fmla="*/ 188559 h 190500"/>
                <a:gd name="connsiteX3" fmla="*/ 246298 w 247650"/>
                <a:gd name="connsiteY3" fmla="*/ 140934 h 190500"/>
                <a:gd name="connsiteX4" fmla="*/ 10078 w 247650"/>
                <a:gd name="connsiteY4" fmla="*/ 175224 h 190500"/>
                <a:gd name="connsiteX5" fmla="*/ 239630 w 247650"/>
                <a:gd name="connsiteY5" fmla="*/ 17109 h 190500"/>
                <a:gd name="connsiteX6" fmla="*/ 32938 w 247650"/>
                <a:gd name="connsiteY6" fmla="*/ 5997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0" h="190500">
                  <a:moveTo>
                    <a:pt x="32938" y="59971"/>
                  </a:moveTo>
                  <a:cubicBezTo>
                    <a:pt x="30080" y="56161"/>
                    <a:pt x="226295" y="32349"/>
                    <a:pt x="234868" y="30444"/>
                  </a:cubicBezTo>
                  <a:cubicBezTo>
                    <a:pt x="221533" y="9489"/>
                    <a:pt x="2458" y="180939"/>
                    <a:pt x="7220" y="188559"/>
                  </a:cubicBezTo>
                  <a:cubicBezTo>
                    <a:pt x="11983" y="196179"/>
                    <a:pt x="276778" y="171414"/>
                    <a:pt x="246298" y="140934"/>
                  </a:cubicBezTo>
                  <a:cubicBezTo>
                    <a:pt x="239630" y="135219"/>
                    <a:pt x="31033" y="164746"/>
                    <a:pt x="10078" y="175224"/>
                  </a:cubicBezTo>
                  <a:cubicBezTo>
                    <a:pt x="30080" y="209514"/>
                    <a:pt x="253918" y="41874"/>
                    <a:pt x="239630" y="17109"/>
                  </a:cubicBezTo>
                  <a:cubicBezTo>
                    <a:pt x="232010" y="1869"/>
                    <a:pt x="-19450" y="-3846"/>
                    <a:pt x="32938" y="5997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28" name="Freeform: Shape 4027">
              <a:extLst>
                <a:ext uri="{FF2B5EF4-FFF2-40B4-BE49-F238E27FC236}">
                  <a16:creationId xmlns:a16="http://schemas.microsoft.com/office/drawing/2014/main" xmlns="" id="{0F43CFE5-1F0C-4AA0-A6C6-67FF9DFB89D9}"/>
                </a:ext>
              </a:extLst>
            </p:cNvPr>
            <p:cNvSpPr/>
            <p:nvPr/>
          </p:nvSpPr>
          <p:spPr>
            <a:xfrm>
              <a:off x="3630134" y="5253355"/>
              <a:ext cx="133350" cy="47625"/>
            </a:xfrm>
            <a:custGeom>
              <a:avLst/>
              <a:gdLst>
                <a:gd name="connsiteX0" fmla="*/ 12377 w 133350"/>
                <a:gd name="connsiteY0" fmla="*/ 43347 h 47625"/>
                <a:gd name="connsiteX1" fmla="*/ 131439 w 133350"/>
                <a:gd name="connsiteY1" fmla="*/ 30012 h 47625"/>
                <a:gd name="connsiteX2" fmla="*/ 12377 w 133350"/>
                <a:gd name="connsiteY2" fmla="*/ 43347 h 47625"/>
              </a:gdLst>
              <a:ahLst/>
              <a:cxnLst>
                <a:cxn ang="0">
                  <a:pos x="connsiteX0" y="connsiteY0"/>
                </a:cxn>
                <a:cxn ang="0">
                  <a:pos x="connsiteX1" y="connsiteY1"/>
                </a:cxn>
                <a:cxn ang="0">
                  <a:pos x="connsiteX2" y="connsiteY2"/>
                </a:cxn>
              </a:cxnLst>
              <a:rect l="l" t="t" r="r" b="b"/>
              <a:pathLst>
                <a:path w="133350" h="47625">
                  <a:moveTo>
                    <a:pt x="12377" y="43347"/>
                  </a:moveTo>
                  <a:cubicBezTo>
                    <a:pt x="16187" y="42394"/>
                    <a:pt x="131439" y="44299"/>
                    <a:pt x="131439" y="30012"/>
                  </a:cubicBezTo>
                  <a:cubicBezTo>
                    <a:pt x="131439" y="-30948"/>
                    <a:pt x="-22866" y="50014"/>
                    <a:pt x="12377" y="433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29" name="Freeform: Shape 4028">
              <a:extLst>
                <a:ext uri="{FF2B5EF4-FFF2-40B4-BE49-F238E27FC236}">
                  <a16:creationId xmlns:a16="http://schemas.microsoft.com/office/drawing/2014/main" xmlns="" id="{B9C8CEAF-27F7-4136-A068-425C94C69838}"/>
                </a:ext>
              </a:extLst>
            </p:cNvPr>
            <p:cNvSpPr/>
            <p:nvPr/>
          </p:nvSpPr>
          <p:spPr>
            <a:xfrm>
              <a:off x="3622369" y="5287318"/>
              <a:ext cx="142875" cy="38100"/>
            </a:xfrm>
            <a:custGeom>
              <a:avLst/>
              <a:gdLst>
                <a:gd name="connsiteX0" fmla="*/ 10616 w 142875"/>
                <a:gd name="connsiteY0" fmla="*/ 37958 h 38100"/>
                <a:gd name="connsiteX1" fmla="*/ 139204 w 142875"/>
                <a:gd name="connsiteY1" fmla="*/ 28433 h 38100"/>
                <a:gd name="connsiteX2" fmla="*/ 10616 w 142875"/>
                <a:gd name="connsiteY2" fmla="*/ 37958 h 38100"/>
              </a:gdLst>
              <a:ahLst/>
              <a:cxnLst>
                <a:cxn ang="0">
                  <a:pos x="connsiteX0" y="connsiteY0"/>
                </a:cxn>
                <a:cxn ang="0">
                  <a:pos x="connsiteX1" y="connsiteY1"/>
                </a:cxn>
                <a:cxn ang="0">
                  <a:pos x="connsiteX2" y="connsiteY2"/>
                </a:cxn>
              </a:cxnLst>
              <a:rect l="l" t="t" r="r" b="b"/>
              <a:pathLst>
                <a:path w="142875" h="38100">
                  <a:moveTo>
                    <a:pt x="10616" y="37958"/>
                  </a:moveTo>
                  <a:cubicBezTo>
                    <a:pt x="11569" y="37958"/>
                    <a:pt x="139204" y="44626"/>
                    <a:pt x="139204" y="28433"/>
                  </a:cubicBezTo>
                  <a:cubicBezTo>
                    <a:pt x="139204" y="-24907"/>
                    <a:pt x="-17959" y="38911"/>
                    <a:pt x="10616" y="379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30" name="Freeform: Shape 4029">
              <a:extLst>
                <a:ext uri="{FF2B5EF4-FFF2-40B4-BE49-F238E27FC236}">
                  <a16:creationId xmlns:a16="http://schemas.microsoft.com/office/drawing/2014/main" xmlns="" id="{B608C00F-6645-4AF7-B2A7-D0942D7D2C67}"/>
                </a:ext>
              </a:extLst>
            </p:cNvPr>
            <p:cNvSpPr/>
            <p:nvPr/>
          </p:nvSpPr>
          <p:spPr>
            <a:xfrm>
              <a:off x="3968073" y="5019959"/>
              <a:ext cx="123825" cy="171450"/>
            </a:xfrm>
            <a:custGeom>
              <a:avLst/>
              <a:gdLst>
                <a:gd name="connsiteX0" fmla="*/ 8765 w 123825"/>
                <a:gd name="connsiteY0" fmla="*/ 53857 h 171450"/>
                <a:gd name="connsiteX1" fmla="*/ 47818 w 123825"/>
                <a:gd name="connsiteY1" fmla="*/ 158632 h 171450"/>
                <a:gd name="connsiteX2" fmla="*/ 7812 w 123825"/>
                <a:gd name="connsiteY2" fmla="*/ 143392 h 171450"/>
                <a:gd name="connsiteX3" fmla="*/ 104968 w 123825"/>
                <a:gd name="connsiteY3" fmla="*/ 42427 h 171450"/>
                <a:gd name="connsiteX4" fmla="*/ 8765 w 123825"/>
                <a:gd name="connsiteY4" fmla="*/ 53857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171450">
                  <a:moveTo>
                    <a:pt x="8765" y="53857"/>
                  </a:moveTo>
                  <a:cubicBezTo>
                    <a:pt x="19243" y="-112830"/>
                    <a:pt x="181168" y="225307"/>
                    <a:pt x="47818" y="158632"/>
                  </a:cubicBezTo>
                  <a:cubicBezTo>
                    <a:pt x="70677" y="170062"/>
                    <a:pt x="39245" y="101482"/>
                    <a:pt x="7812" y="143392"/>
                  </a:cubicBezTo>
                  <a:cubicBezTo>
                    <a:pt x="-5523" y="160537"/>
                    <a:pt x="185930" y="157680"/>
                    <a:pt x="104968" y="42427"/>
                  </a:cubicBezTo>
                  <a:cubicBezTo>
                    <a:pt x="45912" y="-42345"/>
                    <a:pt x="8765" y="52905"/>
                    <a:pt x="8765" y="5385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31" name="Freeform: Shape 4030">
              <a:extLst>
                <a:ext uri="{FF2B5EF4-FFF2-40B4-BE49-F238E27FC236}">
                  <a16:creationId xmlns:a16="http://schemas.microsoft.com/office/drawing/2014/main" xmlns="" id="{8FE82C61-72A3-4659-9BAD-368AF118090D}"/>
                </a:ext>
              </a:extLst>
            </p:cNvPr>
            <p:cNvSpPr/>
            <p:nvPr/>
          </p:nvSpPr>
          <p:spPr>
            <a:xfrm>
              <a:off x="4081547" y="4964272"/>
              <a:ext cx="114300" cy="257175"/>
            </a:xfrm>
            <a:custGeom>
              <a:avLst/>
              <a:gdLst>
                <a:gd name="connsiteX0" fmla="*/ 47691 w 114300"/>
                <a:gd name="connsiteY0" fmla="*/ 78112 h 257175"/>
                <a:gd name="connsiteX1" fmla="*/ 82934 w 114300"/>
                <a:gd name="connsiteY1" fmla="*/ 36202 h 257175"/>
                <a:gd name="connsiteX2" fmla="*/ 109604 w 114300"/>
                <a:gd name="connsiteY2" fmla="*/ 221940 h 257175"/>
                <a:gd name="connsiteX3" fmla="*/ 61026 w 114300"/>
                <a:gd name="connsiteY3" fmla="*/ 56205 h 257175"/>
                <a:gd name="connsiteX4" fmla="*/ 47691 w 114300"/>
                <a:gd name="connsiteY4" fmla="*/ 78112 h 257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257175">
                  <a:moveTo>
                    <a:pt x="47691" y="78112"/>
                  </a:moveTo>
                  <a:cubicBezTo>
                    <a:pt x="74361" y="75255"/>
                    <a:pt x="85791" y="60967"/>
                    <a:pt x="82934" y="36202"/>
                  </a:cubicBezTo>
                  <a:cubicBezTo>
                    <a:pt x="-69466" y="-116198"/>
                    <a:pt x="63884" y="388627"/>
                    <a:pt x="109604" y="221940"/>
                  </a:cubicBezTo>
                  <a:cubicBezTo>
                    <a:pt x="121986" y="177172"/>
                    <a:pt x="-88516" y="154312"/>
                    <a:pt x="61026" y="56205"/>
                  </a:cubicBezTo>
                  <a:cubicBezTo>
                    <a:pt x="77219" y="45727"/>
                    <a:pt x="1971" y="86685"/>
                    <a:pt x="47691" y="7811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32" name="Freeform: Shape 4031">
              <a:extLst>
                <a:ext uri="{FF2B5EF4-FFF2-40B4-BE49-F238E27FC236}">
                  <a16:creationId xmlns:a16="http://schemas.microsoft.com/office/drawing/2014/main" xmlns="" id="{E88A8339-DD5F-4092-BFF2-261DAE18F5C2}"/>
                </a:ext>
              </a:extLst>
            </p:cNvPr>
            <p:cNvSpPr/>
            <p:nvPr/>
          </p:nvSpPr>
          <p:spPr>
            <a:xfrm>
              <a:off x="4203890" y="4910563"/>
              <a:ext cx="95250" cy="95250"/>
            </a:xfrm>
            <a:custGeom>
              <a:avLst/>
              <a:gdLst>
                <a:gd name="connsiteX0" fmla="*/ 31075 w 95250"/>
                <a:gd name="connsiteY0" fmla="*/ 39428 h 95250"/>
                <a:gd name="connsiteX1" fmla="*/ 92988 w 95250"/>
                <a:gd name="connsiteY1" fmla="*/ 62288 h 95250"/>
                <a:gd name="connsiteX2" fmla="*/ 17740 w 95250"/>
                <a:gd name="connsiteY2" fmla="*/ 88958 h 95250"/>
                <a:gd name="connsiteX3" fmla="*/ 31075 w 95250"/>
                <a:gd name="connsiteY3" fmla="*/ 11806 h 95250"/>
                <a:gd name="connsiteX4" fmla="*/ 31075 w 95250"/>
                <a:gd name="connsiteY4" fmla="*/ 39428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31075" y="39428"/>
                  </a:moveTo>
                  <a:cubicBezTo>
                    <a:pt x="-357" y="168016"/>
                    <a:pt x="79653" y="10853"/>
                    <a:pt x="92988" y="62288"/>
                  </a:cubicBezTo>
                  <a:cubicBezTo>
                    <a:pt x="92035" y="56573"/>
                    <a:pt x="1548" y="49906"/>
                    <a:pt x="17740" y="88958"/>
                  </a:cubicBezTo>
                  <a:cubicBezTo>
                    <a:pt x="12025" y="95626"/>
                    <a:pt x="98703" y="-16769"/>
                    <a:pt x="31075" y="11806"/>
                  </a:cubicBezTo>
                  <a:cubicBezTo>
                    <a:pt x="-21312" y="31808"/>
                    <a:pt x="28218" y="49906"/>
                    <a:pt x="31075" y="3942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33" name="Freeform: Shape 4032">
              <a:extLst>
                <a:ext uri="{FF2B5EF4-FFF2-40B4-BE49-F238E27FC236}">
                  <a16:creationId xmlns:a16="http://schemas.microsoft.com/office/drawing/2014/main" xmlns="" id="{5428890C-6DCD-47C6-BE32-8D257A629F3E}"/>
                </a:ext>
              </a:extLst>
            </p:cNvPr>
            <p:cNvSpPr/>
            <p:nvPr/>
          </p:nvSpPr>
          <p:spPr>
            <a:xfrm>
              <a:off x="3931123" y="5217753"/>
              <a:ext cx="314325" cy="38100"/>
            </a:xfrm>
            <a:custGeom>
              <a:avLst/>
              <a:gdLst>
                <a:gd name="connsiteX0" fmla="*/ 7615 w 314325"/>
                <a:gd name="connsiteY0" fmla="*/ 32276 h 38100"/>
                <a:gd name="connsiteX1" fmla="*/ 308605 w 314325"/>
                <a:gd name="connsiteY1" fmla="*/ 22751 h 38100"/>
                <a:gd name="connsiteX2" fmla="*/ 7615 w 314325"/>
                <a:gd name="connsiteY2" fmla="*/ 32276 h 38100"/>
              </a:gdLst>
              <a:ahLst/>
              <a:cxnLst>
                <a:cxn ang="0">
                  <a:pos x="connsiteX0" y="connsiteY0"/>
                </a:cxn>
                <a:cxn ang="0">
                  <a:pos x="connsiteX1" y="connsiteY1"/>
                </a:cxn>
                <a:cxn ang="0">
                  <a:pos x="connsiteX2" y="connsiteY2"/>
                </a:cxn>
              </a:cxnLst>
              <a:rect l="l" t="t" r="r" b="b"/>
              <a:pathLst>
                <a:path w="314325" h="38100">
                  <a:moveTo>
                    <a:pt x="7615" y="32276"/>
                  </a:moveTo>
                  <a:cubicBezTo>
                    <a:pt x="34285" y="32276"/>
                    <a:pt x="308605" y="40848"/>
                    <a:pt x="308605" y="22751"/>
                  </a:cubicBezTo>
                  <a:cubicBezTo>
                    <a:pt x="308605" y="-17254"/>
                    <a:pt x="-6672" y="32276"/>
                    <a:pt x="7615" y="3227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34" name="Freeform: Shape 4033">
              <a:extLst>
                <a:ext uri="{FF2B5EF4-FFF2-40B4-BE49-F238E27FC236}">
                  <a16:creationId xmlns:a16="http://schemas.microsoft.com/office/drawing/2014/main" xmlns="" id="{C9B9FD83-62EF-45AD-944E-720E27F5D6FD}"/>
                </a:ext>
              </a:extLst>
            </p:cNvPr>
            <p:cNvSpPr/>
            <p:nvPr/>
          </p:nvSpPr>
          <p:spPr>
            <a:xfrm>
              <a:off x="4561678" y="5217753"/>
              <a:ext cx="314325" cy="38100"/>
            </a:xfrm>
            <a:custGeom>
              <a:avLst/>
              <a:gdLst>
                <a:gd name="connsiteX0" fmla="*/ 7615 w 314325"/>
                <a:gd name="connsiteY0" fmla="*/ 32276 h 38100"/>
                <a:gd name="connsiteX1" fmla="*/ 308605 w 314325"/>
                <a:gd name="connsiteY1" fmla="*/ 22751 h 38100"/>
                <a:gd name="connsiteX2" fmla="*/ 7615 w 314325"/>
                <a:gd name="connsiteY2" fmla="*/ 32276 h 38100"/>
              </a:gdLst>
              <a:ahLst/>
              <a:cxnLst>
                <a:cxn ang="0">
                  <a:pos x="connsiteX0" y="connsiteY0"/>
                </a:cxn>
                <a:cxn ang="0">
                  <a:pos x="connsiteX1" y="connsiteY1"/>
                </a:cxn>
                <a:cxn ang="0">
                  <a:pos x="connsiteX2" y="connsiteY2"/>
                </a:cxn>
              </a:cxnLst>
              <a:rect l="l" t="t" r="r" b="b"/>
              <a:pathLst>
                <a:path w="314325" h="38100">
                  <a:moveTo>
                    <a:pt x="7615" y="32276"/>
                  </a:moveTo>
                  <a:cubicBezTo>
                    <a:pt x="34285" y="32276"/>
                    <a:pt x="308605" y="40848"/>
                    <a:pt x="308605" y="22751"/>
                  </a:cubicBezTo>
                  <a:cubicBezTo>
                    <a:pt x="308605" y="-17254"/>
                    <a:pt x="-6672" y="32276"/>
                    <a:pt x="7615" y="3227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35" name="Freeform: Shape 4034">
              <a:extLst>
                <a:ext uri="{FF2B5EF4-FFF2-40B4-BE49-F238E27FC236}">
                  <a16:creationId xmlns:a16="http://schemas.microsoft.com/office/drawing/2014/main" xmlns="" id="{F8F99D22-75F6-4D09-A76C-49DEDF41E4FB}"/>
                </a:ext>
              </a:extLst>
            </p:cNvPr>
            <p:cNvSpPr/>
            <p:nvPr/>
          </p:nvSpPr>
          <p:spPr>
            <a:xfrm>
              <a:off x="3960644" y="5302893"/>
              <a:ext cx="247650" cy="161925"/>
            </a:xfrm>
            <a:custGeom>
              <a:avLst/>
              <a:gdLst>
                <a:gd name="connsiteX0" fmla="*/ 180024 w 247650"/>
                <a:gd name="connsiteY0" fmla="*/ 30956 h 161925"/>
                <a:gd name="connsiteX1" fmla="*/ 24766 w 247650"/>
                <a:gd name="connsiteY1" fmla="*/ 116681 h 161925"/>
                <a:gd name="connsiteX2" fmla="*/ 158116 w 247650"/>
                <a:gd name="connsiteY2" fmla="*/ 7144 h 161925"/>
                <a:gd name="connsiteX3" fmla="*/ 175261 w 247650"/>
                <a:gd name="connsiteY3" fmla="*/ 110966 h 161925"/>
                <a:gd name="connsiteX4" fmla="*/ 245746 w 247650"/>
                <a:gd name="connsiteY4" fmla="*/ 110966 h 161925"/>
                <a:gd name="connsiteX5" fmla="*/ 168594 w 247650"/>
                <a:gd name="connsiteY5" fmla="*/ 16669 h 161925"/>
                <a:gd name="connsiteX6" fmla="*/ 30481 w 247650"/>
                <a:gd name="connsiteY6" fmla="*/ 77629 h 161925"/>
                <a:gd name="connsiteX7" fmla="*/ 180024 w 247650"/>
                <a:gd name="connsiteY7" fmla="*/ 3095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650" h="161925">
                  <a:moveTo>
                    <a:pt x="180024" y="30956"/>
                  </a:moveTo>
                  <a:cubicBezTo>
                    <a:pt x="118111" y="-22384"/>
                    <a:pt x="-46671" y="17621"/>
                    <a:pt x="24766" y="116681"/>
                  </a:cubicBezTo>
                  <a:cubicBezTo>
                    <a:pt x="126684" y="258604"/>
                    <a:pt x="175261" y="7144"/>
                    <a:pt x="158116" y="7144"/>
                  </a:cubicBezTo>
                  <a:cubicBezTo>
                    <a:pt x="128589" y="7144"/>
                    <a:pt x="169546" y="99536"/>
                    <a:pt x="175261" y="110966"/>
                  </a:cubicBezTo>
                  <a:cubicBezTo>
                    <a:pt x="198121" y="157639"/>
                    <a:pt x="260986" y="127159"/>
                    <a:pt x="245746" y="110966"/>
                  </a:cubicBezTo>
                  <a:cubicBezTo>
                    <a:pt x="215266" y="80486"/>
                    <a:pt x="168594" y="120491"/>
                    <a:pt x="168594" y="16669"/>
                  </a:cubicBezTo>
                  <a:cubicBezTo>
                    <a:pt x="192406" y="16669"/>
                    <a:pt x="17146" y="240506"/>
                    <a:pt x="30481" y="77629"/>
                  </a:cubicBezTo>
                  <a:cubicBezTo>
                    <a:pt x="34291" y="2381"/>
                    <a:pt x="172404" y="24289"/>
                    <a:pt x="180024" y="3095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36" name="Freeform: Shape 4035">
              <a:extLst>
                <a:ext uri="{FF2B5EF4-FFF2-40B4-BE49-F238E27FC236}">
                  <a16:creationId xmlns:a16="http://schemas.microsoft.com/office/drawing/2014/main" xmlns="" id="{56D7DE7C-FD3F-4571-85E3-A70A6C3499CC}"/>
                </a:ext>
              </a:extLst>
            </p:cNvPr>
            <p:cNvSpPr/>
            <p:nvPr/>
          </p:nvSpPr>
          <p:spPr>
            <a:xfrm>
              <a:off x="4212516" y="5269148"/>
              <a:ext cx="85725" cy="85725"/>
            </a:xfrm>
            <a:custGeom>
              <a:avLst/>
              <a:gdLst>
                <a:gd name="connsiteX0" fmla="*/ 15782 w 85725"/>
                <a:gd name="connsiteY0" fmla="*/ 51366 h 85725"/>
                <a:gd name="connsiteX1" fmla="*/ 8162 w 85725"/>
                <a:gd name="connsiteY1" fmla="*/ 73273 h 85725"/>
                <a:gd name="connsiteX2" fmla="*/ 85314 w 85725"/>
                <a:gd name="connsiteY2" fmla="*/ 71368 h 85725"/>
                <a:gd name="connsiteX3" fmla="*/ 24354 w 85725"/>
                <a:gd name="connsiteY3" fmla="*/ 82798 h 85725"/>
                <a:gd name="connsiteX4" fmla="*/ 55787 w 85725"/>
                <a:gd name="connsiteY4" fmla="*/ 12313 h 85725"/>
                <a:gd name="connsiteX5" fmla="*/ 15782 w 85725"/>
                <a:gd name="connsiteY5" fmla="*/ 51366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85725">
                  <a:moveTo>
                    <a:pt x="15782" y="51366"/>
                  </a:moveTo>
                  <a:cubicBezTo>
                    <a:pt x="25307" y="28506"/>
                    <a:pt x="28164" y="45651"/>
                    <a:pt x="8162" y="73273"/>
                  </a:cubicBezTo>
                  <a:cubicBezTo>
                    <a:pt x="-3268" y="88513"/>
                    <a:pt x="85314" y="95181"/>
                    <a:pt x="85314" y="71368"/>
                  </a:cubicBezTo>
                  <a:cubicBezTo>
                    <a:pt x="85314" y="65653"/>
                    <a:pt x="2447" y="43746"/>
                    <a:pt x="24354" y="82798"/>
                  </a:cubicBezTo>
                  <a:cubicBezTo>
                    <a:pt x="30069" y="75178"/>
                    <a:pt x="84362" y="25648"/>
                    <a:pt x="55787" y="12313"/>
                  </a:cubicBezTo>
                  <a:cubicBezTo>
                    <a:pt x="-5173" y="-15309"/>
                    <a:pt x="4352" y="78036"/>
                    <a:pt x="15782" y="5136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37" name="Freeform: Shape 4036">
              <a:extLst>
                <a:ext uri="{FF2B5EF4-FFF2-40B4-BE49-F238E27FC236}">
                  <a16:creationId xmlns:a16="http://schemas.microsoft.com/office/drawing/2014/main" xmlns="" id="{0A5E9631-65F9-45DB-BF4A-2D1E1B5D892D}"/>
                </a:ext>
              </a:extLst>
            </p:cNvPr>
            <p:cNvSpPr/>
            <p:nvPr/>
          </p:nvSpPr>
          <p:spPr>
            <a:xfrm>
              <a:off x="4400100" y="5179540"/>
              <a:ext cx="38100" cy="123825"/>
            </a:xfrm>
            <a:custGeom>
              <a:avLst/>
              <a:gdLst>
                <a:gd name="connsiteX0" fmla="*/ 9173 w 38100"/>
                <a:gd name="connsiteY0" fmla="*/ 11434 h 123825"/>
                <a:gd name="connsiteX1" fmla="*/ 18698 w 38100"/>
                <a:gd name="connsiteY1" fmla="*/ 122876 h 123825"/>
                <a:gd name="connsiteX2" fmla="*/ 9173 w 38100"/>
                <a:gd name="connsiteY2" fmla="*/ 11434 h 123825"/>
              </a:gdLst>
              <a:ahLst/>
              <a:cxnLst>
                <a:cxn ang="0">
                  <a:pos x="connsiteX0" y="connsiteY0"/>
                </a:cxn>
                <a:cxn ang="0">
                  <a:pos x="connsiteX1" y="connsiteY1"/>
                </a:cxn>
                <a:cxn ang="0">
                  <a:pos x="connsiteX2" y="connsiteY2"/>
                </a:cxn>
              </a:cxnLst>
              <a:rect l="l" t="t" r="r" b="b"/>
              <a:pathLst>
                <a:path w="38100" h="123825">
                  <a:moveTo>
                    <a:pt x="9173" y="11434"/>
                  </a:moveTo>
                  <a:cubicBezTo>
                    <a:pt x="9173" y="14291"/>
                    <a:pt x="600" y="122876"/>
                    <a:pt x="18698" y="122876"/>
                  </a:cubicBezTo>
                  <a:cubicBezTo>
                    <a:pt x="67275" y="122876"/>
                    <a:pt x="9173" y="-19046"/>
                    <a:pt x="9173" y="1143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38" name="Freeform: Shape 4037">
              <a:extLst>
                <a:ext uri="{FF2B5EF4-FFF2-40B4-BE49-F238E27FC236}">
                  <a16:creationId xmlns:a16="http://schemas.microsoft.com/office/drawing/2014/main" xmlns="" id="{35D070D2-E263-40C9-B9D5-0E973FE9CC1D}"/>
                </a:ext>
              </a:extLst>
            </p:cNvPr>
            <p:cNvSpPr/>
            <p:nvPr/>
          </p:nvSpPr>
          <p:spPr>
            <a:xfrm>
              <a:off x="4357498" y="5209808"/>
              <a:ext cx="123825" cy="57150"/>
            </a:xfrm>
            <a:custGeom>
              <a:avLst/>
              <a:gdLst>
                <a:gd name="connsiteX0" fmla="*/ 11770 w 123825"/>
                <a:gd name="connsiteY0" fmla="*/ 41174 h 57150"/>
                <a:gd name="connsiteX1" fmla="*/ 118450 w 123825"/>
                <a:gd name="connsiteY1" fmla="*/ 32601 h 57150"/>
                <a:gd name="connsiteX2" fmla="*/ 11770 w 123825"/>
                <a:gd name="connsiteY2" fmla="*/ 41174 h 57150"/>
              </a:gdLst>
              <a:ahLst/>
              <a:cxnLst>
                <a:cxn ang="0">
                  <a:pos x="connsiteX0" y="connsiteY0"/>
                </a:cxn>
                <a:cxn ang="0">
                  <a:pos x="connsiteX1" y="connsiteY1"/>
                </a:cxn>
                <a:cxn ang="0">
                  <a:pos x="connsiteX2" y="connsiteY2"/>
                </a:cxn>
              </a:cxnLst>
              <a:rect l="l" t="t" r="r" b="b"/>
              <a:pathLst>
                <a:path w="123825" h="57150">
                  <a:moveTo>
                    <a:pt x="11770" y="41174"/>
                  </a:moveTo>
                  <a:cubicBezTo>
                    <a:pt x="58443" y="64986"/>
                    <a:pt x="94638" y="62129"/>
                    <a:pt x="118450" y="32601"/>
                  </a:cubicBezTo>
                  <a:cubicBezTo>
                    <a:pt x="119403" y="-29311"/>
                    <a:pt x="-19662" y="41174"/>
                    <a:pt x="11770" y="4117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39" name="Freeform: Shape 4038">
              <a:extLst>
                <a:ext uri="{FF2B5EF4-FFF2-40B4-BE49-F238E27FC236}">
                  <a16:creationId xmlns:a16="http://schemas.microsoft.com/office/drawing/2014/main" xmlns="" id="{A8CF2816-3DE1-4A42-8C6F-9079193A1C82}"/>
                </a:ext>
              </a:extLst>
            </p:cNvPr>
            <p:cNvSpPr/>
            <p:nvPr/>
          </p:nvSpPr>
          <p:spPr>
            <a:xfrm>
              <a:off x="4605964" y="4978914"/>
              <a:ext cx="171450" cy="219075"/>
            </a:xfrm>
            <a:custGeom>
              <a:avLst/>
              <a:gdLst>
                <a:gd name="connsiteX0" fmla="*/ 41434 w 171450"/>
                <a:gd name="connsiteY0" fmla="*/ 38705 h 219075"/>
                <a:gd name="connsiteX1" fmla="*/ 116681 w 171450"/>
                <a:gd name="connsiteY1" fmla="*/ 139670 h 219075"/>
                <a:gd name="connsiteX2" fmla="*/ 156686 w 171450"/>
                <a:gd name="connsiteY2" fmla="*/ 7273 h 219075"/>
                <a:gd name="connsiteX3" fmla="*/ 133826 w 171450"/>
                <a:gd name="connsiteY3" fmla="*/ 153958 h 219075"/>
                <a:gd name="connsiteX4" fmla="*/ 16669 w 171450"/>
                <a:gd name="connsiteY4" fmla="*/ 214918 h 219075"/>
                <a:gd name="connsiteX5" fmla="*/ 57626 w 171450"/>
                <a:gd name="connsiteY5" fmla="*/ 201583 h 219075"/>
                <a:gd name="connsiteX6" fmla="*/ 7144 w 171450"/>
                <a:gd name="connsiteY6" fmla="*/ 198725 h 219075"/>
                <a:gd name="connsiteX7" fmla="*/ 129064 w 171450"/>
                <a:gd name="connsiteY7" fmla="*/ 201583 h 219075"/>
                <a:gd name="connsiteX8" fmla="*/ 168116 w 171450"/>
                <a:gd name="connsiteY8" fmla="*/ 17750 h 219075"/>
                <a:gd name="connsiteX9" fmla="*/ 137636 w 171450"/>
                <a:gd name="connsiteY9" fmla="*/ 97760 h 219075"/>
                <a:gd name="connsiteX10" fmla="*/ 90964 w 171450"/>
                <a:gd name="connsiteY10" fmla="*/ 123478 h 219075"/>
                <a:gd name="connsiteX11" fmla="*/ 68104 w 171450"/>
                <a:gd name="connsiteY11" fmla="*/ 78710 h 219075"/>
                <a:gd name="connsiteX12" fmla="*/ 45244 w 171450"/>
                <a:gd name="connsiteY12" fmla="*/ 24418 h 219075"/>
                <a:gd name="connsiteX13" fmla="*/ 41434 w 171450"/>
                <a:gd name="connsiteY13" fmla="*/ 3870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450" h="219075">
                  <a:moveTo>
                    <a:pt x="41434" y="38705"/>
                  </a:moveTo>
                  <a:cubicBezTo>
                    <a:pt x="6191" y="67280"/>
                    <a:pt x="76676" y="147290"/>
                    <a:pt x="116681" y="139670"/>
                  </a:cubicBezTo>
                  <a:cubicBezTo>
                    <a:pt x="162401" y="131098"/>
                    <a:pt x="184309" y="2510"/>
                    <a:pt x="156686" y="7273"/>
                  </a:cubicBezTo>
                  <a:cubicBezTo>
                    <a:pt x="141446" y="9178"/>
                    <a:pt x="150971" y="130145"/>
                    <a:pt x="133826" y="153958"/>
                  </a:cubicBezTo>
                  <a:cubicBezTo>
                    <a:pt x="107156" y="191105"/>
                    <a:pt x="16669" y="213965"/>
                    <a:pt x="16669" y="214918"/>
                  </a:cubicBezTo>
                  <a:cubicBezTo>
                    <a:pt x="33814" y="217775"/>
                    <a:pt x="47149" y="213965"/>
                    <a:pt x="57626" y="201583"/>
                  </a:cubicBezTo>
                  <a:cubicBezTo>
                    <a:pt x="47149" y="182533"/>
                    <a:pt x="30004" y="181580"/>
                    <a:pt x="7144" y="198725"/>
                  </a:cubicBezTo>
                  <a:cubicBezTo>
                    <a:pt x="7144" y="198725"/>
                    <a:pt x="80486" y="241588"/>
                    <a:pt x="129064" y="201583"/>
                  </a:cubicBezTo>
                  <a:cubicBezTo>
                    <a:pt x="180499" y="158720"/>
                    <a:pt x="168116" y="73948"/>
                    <a:pt x="168116" y="17750"/>
                  </a:cubicBezTo>
                  <a:cubicBezTo>
                    <a:pt x="137636" y="21560"/>
                    <a:pt x="137636" y="97760"/>
                    <a:pt x="137636" y="97760"/>
                  </a:cubicBezTo>
                  <a:cubicBezTo>
                    <a:pt x="122396" y="106333"/>
                    <a:pt x="107156" y="114905"/>
                    <a:pt x="90964" y="123478"/>
                  </a:cubicBezTo>
                  <a:cubicBezTo>
                    <a:pt x="69056" y="113000"/>
                    <a:pt x="61436" y="98713"/>
                    <a:pt x="68104" y="78710"/>
                  </a:cubicBezTo>
                  <a:cubicBezTo>
                    <a:pt x="67151" y="78710"/>
                    <a:pt x="63341" y="31085"/>
                    <a:pt x="45244" y="24418"/>
                  </a:cubicBezTo>
                  <a:cubicBezTo>
                    <a:pt x="15716" y="11083"/>
                    <a:pt x="27146" y="50135"/>
                    <a:pt x="41434" y="3870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40" name="Freeform: Shape 4039">
              <a:extLst>
                <a:ext uri="{FF2B5EF4-FFF2-40B4-BE49-F238E27FC236}">
                  <a16:creationId xmlns:a16="http://schemas.microsoft.com/office/drawing/2014/main" xmlns="" id="{6392F70C-6711-47EB-9E9D-15820857B149}"/>
                </a:ext>
              </a:extLst>
            </p:cNvPr>
            <p:cNvSpPr/>
            <p:nvPr/>
          </p:nvSpPr>
          <p:spPr>
            <a:xfrm>
              <a:off x="4805037" y="4942954"/>
              <a:ext cx="104775" cy="76200"/>
            </a:xfrm>
            <a:custGeom>
              <a:avLst/>
              <a:gdLst>
                <a:gd name="connsiteX0" fmla="*/ 17621 w 104775"/>
                <a:gd name="connsiteY0" fmla="*/ 20372 h 76200"/>
                <a:gd name="connsiteX1" fmla="*/ 21431 w 104775"/>
                <a:gd name="connsiteY1" fmla="*/ 67997 h 76200"/>
                <a:gd name="connsiteX2" fmla="*/ 98584 w 104775"/>
                <a:gd name="connsiteY2" fmla="*/ 53710 h 76200"/>
                <a:gd name="connsiteX3" fmla="*/ 35719 w 104775"/>
                <a:gd name="connsiteY3" fmla="*/ 69902 h 76200"/>
                <a:gd name="connsiteX4" fmla="*/ 11906 w 104775"/>
                <a:gd name="connsiteY4" fmla="*/ 37517 h 76200"/>
                <a:gd name="connsiteX5" fmla="*/ 17621 w 104775"/>
                <a:gd name="connsiteY5" fmla="*/ 2037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 h="76200">
                  <a:moveTo>
                    <a:pt x="17621" y="20372"/>
                  </a:moveTo>
                  <a:cubicBezTo>
                    <a:pt x="78581" y="51805"/>
                    <a:pt x="3334" y="31802"/>
                    <a:pt x="21431" y="67997"/>
                  </a:cubicBezTo>
                  <a:cubicBezTo>
                    <a:pt x="27146" y="78475"/>
                    <a:pt x="99536" y="67045"/>
                    <a:pt x="98584" y="53710"/>
                  </a:cubicBezTo>
                  <a:cubicBezTo>
                    <a:pt x="98584" y="47042"/>
                    <a:pt x="10954" y="27992"/>
                    <a:pt x="35719" y="69902"/>
                  </a:cubicBezTo>
                  <a:cubicBezTo>
                    <a:pt x="126206" y="-31063"/>
                    <a:pt x="-20479" y="14657"/>
                    <a:pt x="11906" y="37517"/>
                  </a:cubicBezTo>
                  <a:cubicBezTo>
                    <a:pt x="33814" y="52757"/>
                    <a:pt x="32861" y="10847"/>
                    <a:pt x="17621" y="2037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41" name="Freeform: Shape 4040">
              <a:extLst>
                <a:ext uri="{FF2B5EF4-FFF2-40B4-BE49-F238E27FC236}">
                  <a16:creationId xmlns:a16="http://schemas.microsoft.com/office/drawing/2014/main" xmlns="" id="{FC7B6556-BEF2-4C55-8ECA-10E3E9151002}"/>
                </a:ext>
              </a:extLst>
            </p:cNvPr>
            <p:cNvSpPr/>
            <p:nvPr/>
          </p:nvSpPr>
          <p:spPr>
            <a:xfrm>
              <a:off x="4588599" y="5290804"/>
              <a:ext cx="152400" cy="190500"/>
            </a:xfrm>
            <a:custGeom>
              <a:avLst/>
              <a:gdLst>
                <a:gd name="connsiteX0" fmla="*/ 15937 w 152400"/>
                <a:gd name="connsiteY0" fmla="*/ 20185 h 190500"/>
                <a:gd name="connsiteX1" fmla="*/ 46417 w 152400"/>
                <a:gd name="connsiteY1" fmla="*/ 15422 h 190500"/>
                <a:gd name="connsiteX2" fmla="*/ 67372 w 152400"/>
                <a:gd name="connsiteY2" fmla="*/ 183062 h 190500"/>
                <a:gd name="connsiteX3" fmla="*/ 58799 w 152400"/>
                <a:gd name="connsiteY3" fmla="*/ 63047 h 190500"/>
                <a:gd name="connsiteX4" fmla="*/ 106424 w 152400"/>
                <a:gd name="connsiteY4" fmla="*/ 71620 h 190500"/>
                <a:gd name="connsiteX5" fmla="*/ 66419 w 152400"/>
                <a:gd name="connsiteY5" fmla="*/ 61142 h 190500"/>
                <a:gd name="connsiteX6" fmla="*/ 145476 w 152400"/>
                <a:gd name="connsiteY6" fmla="*/ 112577 h 190500"/>
                <a:gd name="connsiteX7" fmla="*/ 47369 w 152400"/>
                <a:gd name="connsiteY7" fmla="*/ 166870 h 190500"/>
                <a:gd name="connsiteX8" fmla="*/ 15937 w 152400"/>
                <a:gd name="connsiteY8" fmla="*/ 20185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 h="190500">
                  <a:moveTo>
                    <a:pt x="15937" y="20185"/>
                  </a:moveTo>
                  <a:cubicBezTo>
                    <a:pt x="26414" y="18280"/>
                    <a:pt x="35939" y="17327"/>
                    <a:pt x="46417" y="15422"/>
                  </a:cubicBezTo>
                  <a:cubicBezTo>
                    <a:pt x="92137" y="59237"/>
                    <a:pt x="-78361" y="191635"/>
                    <a:pt x="67372" y="183062"/>
                  </a:cubicBezTo>
                  <a:cubicBezTo>
                    <a:pt x="220724" y="174490"/>
                    <a:pt x="133094" y="-12200"/>
                    <a:pt x="58799" y="63047"/>
                  </a:cubicBezTo>
                  <a:cubicBezTo>
                    <a:pt x="45464" y="76382"/>
                    <a:pt x="106424" y="94480"/>
                    <a:pt x="106424" y="71620"/>
                  </a:cubicBezTo>
                  <a:cubicBezTo>
                    <a:pt x="96899" y="59237"/>
                    <a:pt x="83564" y="56380"/>
                    <a:pt x="66419" y="61142"/>
                  </a:cubicBezTo>
                  <a:cubicBezTo>
                    <a:pt x="66419" y="60190"/>
                    <a:pt x="175956" y="72572"/>
                    <a:pt x="145476" y="112577"/>
                  </a:cubicBezTo>
                  <a:cubicBezTo>
                    <a:pt x="133094" y="128770"/>
                    <a:pt x="77849" y="194492"/>
                    <a:pt x="47369" y="166870"/>
                  </a:cubicBezTo>
                  <a:cubicBezTo>
                    <a:pt x="-15496" y="108767"/>
                    <a:pt x="129284" y="-36965"/>
                    <a:pt x="15937" y="2018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42" name="Freeform: Shape 4041">
              <a:extLst>
                <a:ext uri="{FF2B5EF4-FFF2-40B4-BE49-F238E27FC236}">
                  <a16:creationId xmlns:a16="http://schemas.microsoft.com/office/drawing/2014/main" xmlns="" id="{39EC37AE-870C-48D1-903A-85B6B370478D}"/>
                </a:ext>
              </a:extLst>
            </p:cNvPr>
            <p:cNvSpPr/>
            <p:nvPr/>
          </p:nvSpPr>
          <p:spPr>
            <a:xfrm>
              <a:off x="4791686" y="5296996"/>
              <a:ext cx="95250" cy="76200"/>
            </a:xfrm>
            <a:custGeom>
              <a:avLst/>
              <a:gdLst>
                <a:gd name="connsiteX0" fmla="*/ 14779 w 95250"/>
                <a:gd name="connsiteY0" fmla="*/ 42568 h 76200"/>
                <a:gd name="connsiteX1" fmla="*/ 87169 w 95250"/>
                <a:gd name="connsiteY1" fmla="*/ 55903 h 76200"/>
                <a:gd name="connsiteX2" fmla="*/ 26209 w 95250"/>
                <a:gd name="connsiteY2" fmla="*/ 69238 h 76200"/>
                <a:gd name="connsiteX3" fmla="*/ 50022 w 95250"/>
                <a:gd name="connsiteY3" fmla="*/ 18755 h 76200"/>
                <a:gd name="connsiteX4" fmla="*/ 14779 w 95250"/>
                <a:gd name="connsiteY4" fmla="*/ 42568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76200">
                  <a:moveTo>
                    <a:pt x="14779" y="42568"/>
                  </a:moveTo>
                  <a:cubicBezTo>
                    <a:pt x="-24273" y="42568"/>
                    <a:pt x="101457" y="106385"/>
                    <a:pt x="87169" y="55903"/>
                  </a:cubicBezTo>
                  <a:cubicBezTo>
                    <a:pt x="85264" y="47330"/>
                    <a:pt x="11922" y="33995"/>
                    <a:pt x="26209" y="69238"/>
                  </a:cubicBezTo>
                  <a:cubicBezTo>
                    <a:pt x="45259" y="56855"/>
                    <a:pt x="53832" y="40663"/>
                    <a:pt x="50022" y="18755"/>
                  </a:cubicBezTo>
                  <a:cubicBezTo>
                    <a:pt x="7159" y="-24107"/>
                    <a:pt x="-1413" y="67333"/>
                    <a:pt x="14779" y="42568"/>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4043" name="Graphic 2817">
            <a:extLst>
              <a:ext uri="{FF2B5EF4-FFF2-40B4-BE49-F238E27FC236}">
                <a16:creationId xmlns:a16="http://schemas.microsoft.com/office/drawing/2014/main" xmlns="" id="{455AC41F-E91E-43B6-BD71-9183D9B296C1}"/>
              </a:ext>
            </a:extLst>
          </p:cNvPr>
          <p:cNvGrpSpPr/>
          <p:nvPr/>
        </p:nvGrpSpPr>
        <p:grpSpPr>
          <a:xfrm rot="19224577">
            <a:off x="10907813" y="236950"/>
            <a:ext cx="905513" cy="430194"/>
            <a:chOff x="7261309" y="4817393"/>
            <a:chExt cx="2867025" cy="1362075"/>
          </a:xfrm>
          <a:solidFill>
            <a:schemeClr val="accent4"/>
          </a:solidFill>
        </p:grpSpPr>
        <p:sp>
          <p:nvSpPr>
            <p:cNvPr id="4044" name="Freeform: Shape 4043">
              <a:extLst>
                <a:ext uri="{FF2B5EF4-FFF2-40B4-BE49-F238E27FC236}">
                  <a16:creationId xmlns:a16="http://schemas.microsoft.com/office/drawing/2014/main" xmlns="" id="{E68E6C16-D973-4EAD-B1E2-84EE4317B47E}"/>
                </a:ext>
              </a:extLst>
            </p:cNvPr>
            <p:cNvSpPr/>
            <p:nvPr/>
          </p:nvSpPr>
          <p:spPr>
            <a:xfrm>
              <a:off x="7562661" y="4838732"/>
              <a:ext cx="38100" cy="1343025"/>
            </a:xfrm>
            <a:custGeom>
              <a:avLst/>
              <a:gdLst>
                <a:gd name="connsiteX0" fmla="*/ 7258 w 38100"/>
                <a:gd name="connsiteY0" fmla="*/ 21524 h 1343025"/>
                <a:gd name="connsiteX1" fmla="*/ 7258 w 38100"/>
                <a:gd name="connsiteY1" fmla="*/ 719706 h 1343025"/>
                <a:gd name="connsiteX2" fmla="*/ 7258 w 38100"/>
                <a:gd name="connsiteY2" fmla="*/ 1057844 h 1343025"/>
                <a:gd name="connsiteX3" fmla="*/ 7258 w 38100"/>
                <a:gd name="connsiteY3" fmla="*/ 1227389 h 1343025"/>
                <a:gd name="connsiteX4" fmla="*/ 27261 w 38100"/>
                <a:gd name="connsiteY4" fmla="*/ 1333116 h 1343025"/>
                <a:gd name="connsiteX5" fmla="*/ 27261 w 38100"/>
                <a:gd name="connsiteY5" fmla="*/ 1163571 h 1343025"/>
                <a:gd name="connsiteX6" fmla="*/ 27261 w 38100"/>
                <a:gd name="connsiteY6" fmla="*/ 994026 h 1343025"/>
                <a:gd name="connsiteX7" fmla="*/ 27261 w 38100"/>
                <a:gd name="connsiteY7" fmla="*/ 655889 h 1343025"/>
                <a:gd name="connsiteX8" fmla="*/ 27261 w 38100"/>
                <a:gd name="connsiteY8" fmla="*/ 295844 h 1343025"/>
                <a:gd name="connsiteX9" fmla="*/ 27261 w 38100"/>
                <a:gd name="connsiteY9" fmla="*/ 126299 h 1343025"/>
                <a:gd name="connsiteX10" fmla="*/ 27261 w 38100"/>
                <a:gd name="connsiteY10" fmla="*/ 41526 h 1343025"/>
                <a:gd name="connsiteX11" fmla="*/ 7258 w 38100"/>
                <a:gd name="connsiteY11" fmla="*/ 21524 h 134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1343025">
                  <a:moveTo>
                    <a:pt x="7258" y="21524"/>
                  </a:moveTo>
                  <a:cubicBezTo>
                    <a:pt x="7258" y="253934"/>
                    <a:pt x="7258" y="487296"/>
                    <a:pt x="7258" y="719706"/>
                  </a:cubicBezTo>
                  <a:cubicBezTo>
                    <a:pt x="7258" y="832101"/>
                    <a:pt x="7258" y="945449"/>
                    <a:pt x="7258" y="1057844"/>
                  </a:cubicBezTo>
                  <a:cubicBezTo>
                    <a:pt x="7258" y="1114041"/>
                    <a:pt x="7258" y="1170239"/>
                    <a:pt x="7258" y="1227389"/>
                  </a:cubicBezTo>
                  <a:cubicBezTo>
                    <a:pt x="7258" y="1240724"/>
                    <a:pt x="4401" y="1370264"/>
                    <a:pt x="27261" y="1333116"/>
                  </a:cubicBezTo>
                  <a:cubicBezTo>
                    <a:pt x="46311" y="1302636"/>
                    <a:pt x="27261" y="1200719"/>
                    <a:pt x="27261" y="1163571"/>
                  </a:cubicBezTo>
                  <a:cubicBezTo>
                    <a:pt x="27261" y="1107374"/>
                    <a:pt x="27261" y="1051176"/>
                    <a:pt x="27261" y="994026"/>
                  </a:cubicBezTo>
                  <a:cubicBezTo>
                    <a:pt x="27261" y="881631"/>
                    <a:pt x="27261" y="768284"/>
                    <a:pt x="27261" y="655889"/>
                  </a:cubicBezTo>
                  <a:cubicBezTo>
                    <a:pt x="27261" y="535874"/>
                    <a:pt x="27261" y="415859"/>
                    <a:pt x="27261" y="295844"/>
                  </a:cubicBezTo>
                  <a:cubicBezTo>
                    <a:pt x="27261" y="239646"/>
                    <a:pt x="27261" y="183449"/>
                    <a:pt x="27261" y="126299"/>
                  </a:cubicBezTo>
                  <a:cubicBezTo>
                    <a:pt x="27261" y="103439"/>
                    <a:pt x="34881" y="63434"/>
                    <a:pt x="27261" y="41526"/>
                  </a:cubicBezTo>
                  <a:cubicBezTo>
                    <a:pt x="33928" y="61529"/>
                    <a:pt x="7258" y="-26101"/>
                    <a:pt x="7258" y="21524"/>
                  </a:cubicBezTo>
                  <a:close/>
                </a:path>
              </a:pathLst>
            </a:custGeom>
            <a:grpFill/>
            <a:ln w="9525" cap="flat">
              <a:noFill/>
              <a:prstDash val="solid"/>
              <a:miter/>
            </a:ln>
          </p:spPr>
          <p:txBody>
            <a:bodyPr rtlCol="0" anchor="ctr"/>
            <a:lstStyle/>
            <a:p>
              <a:endParaRPr lang="en-US"/>
            </a:p>
          </p:txBody>
        </p:sp>
        <p:sp>
          <p:nvSpPr>
            <p:cNvPr id="4045" name="Freeform: Shape 4044">
              <a:extLst>
                <a:ext uri="{FF2B5EF4-FFF2-40B4-BE49-F238E27FC236}">
                  <a16:creationId xmlns:a16="http://schemas.microsoft.com/office/drawing/2014/main" xmlns="" id="{5662C1E3-B165-4C23-B087-A7426D9F1BFF}"/>
                </a:ext>
              </a:extLst>
            </p:cNvPr>
            <p:cNvSpPr/>
            <p:nvPr/>
          </p:nvSpPr>
          <p:spPr>
            <a:xfrm>
              <a:off x="7528247" y="6134753"/>
              <a:ext cx="2333625" cy="47625"/>
            </a:xfrm>
            <a:custGeom>
              <a:avLst/>
              <a:gdLst>
                <a:gd name="connsiteX0" fmla="*/ 17859 w 2333625"/>
                <a:gd name="connsiteY0" fmla="*/ 41857 h 47625"/>
                <a:gd name="connsiteX1" fmla="*/ 1236107 w 2333625"/>
                <a:gd name="connsiteY1" fmla="*/ 41857 h 47625"/>
                <a:gd name="connsiteX2" fmla="*/ 1823799 w 2333625"/>
                <a:gd name="connsiteY2" fmla="*/ 41857 h 47625"/>
                <a:gd name="connsiteX3" fmla="*/ 2118122 w 2333625"/>
                <a:gd name="connsiteY3" fmla="*/ 41857 h 47625"/>
                <a:gd name="connsiteX4" fmla="*/ 2243852 w 2333625"/>
                <a:gd name="connsiteY4" fmla="*/ 41857 h 47625"/>
                <a:gd name="connsiteX5" fmla="*/ 2327672 w 2333625"/>
                <a:gd name="connsiteY5" fmla="*/ 18997 h 47625"/>
                <a:gd name="connsiteX6" fmla="*/ 2033349 w 2333625"/>
                <a:gd name="connsiteY6" fmla="*/ 18997 h 47625"/>
                <a:gd name="connsiteX7" fmla="*/ 1739027 w 2333625"/>
                <a:gd name="connsiteY7" fmla="*/ 18997 h 47625"/>
                <a:gd name="connsiteX8" fmla="*/ 1151334 w 2333625"/>
                <a:gd name="connsiteY8" fmla="*/ 18997 h 47625"/>
                <a:gd name="connsiteX9" fmla="*/ 563642 w 2333625"/>
                <a:gd name="connsiteY9" fmla="*/ 18997 h 47625"/>
                <a:gd name="connsiteX10" fmla="*/ 269319 w 2333625"/>
                <a:gd name="connsiteY10" fmla="*/ 18997 h 47625"/>
                <a:gd name="connsiteX11" fmla="*/ 101679 w 2333625"/>
                <a:gd name="connsiteY11" fmla="*/ 18997 h 47625"/>
                <a:gd name="connsiteX12" fmla="*/ 17859 w 2333625"/>
                <a:gd name="connsiteY12" fmla="*/ 18997 h 47625"/>
                <a:gd name="connsiteX13" fmla="*/ 17859 w 2333625"/>
                <a:gd name="connsiteY13" fmla="*/ 41857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3625" h="47625">
                  <a:moveTo>
                    <a:pt x="17859" y="41857"/>
                  </a:moveTo>
                  <a:cubicBezTo>
                    <a:pt x="423624" y="41857"/>
                    <a:pt x="829389" y="41857"/>
                    <a:pt x="1236107" y="41857"/>
                  </a:cubicBezTo>
                  <a:cubicBezTo>
                    <a:pt x="1432322" y="41857"/>
                    <a:pt x="1628537" y="41857"/>
                    <a:pt x="1823799" y="41857"/>
                  </a:cubicBezTo>
                  <a:cubicBezTo>
                    <a:pt x="1921907" y="41857"/>
                    <a:pt x="2020014" y="41857"/>
                    <a:pt x="2118122" y="41857"/>
                  </a:cubicBezTo>
                  <a:cubicBezTo>
                    <a:pt x="2160032" y="41857"/>
                    <a:pt x="2201942" y="41857"/>
                    <a:pt x="2243852" y="41857"/>
                  </a:cubicBezTo>
                  <a:cubicBezTo>
                    <a:pt x="2257187" y="41857"/>
                    <a:pt x="2365772" y="55192"/>
                    <a:pt x="2327672" y="18997"/>
                  </a:cubicBezTo>
                  <a:cubicBezTo>
                    <a:pt x="2299097" y="-7673"/>
                    <a:pt x="2076212" y="18997"/>
                    <a:pt x="2033349" y="18997"/>
                  </a:cubicBezTo>
                  <a:cubicBezTo>
                    <a:pt x="1935242" y="18997"/>
                    <a:pt x="1837134" y="18997"/>
                    <a:pt x="1739027" y="18997"/>
                  </a:cubicBezTo>
                  <a:cubicBezTo>
                    <a:pt x="1542812" y="18997"/>
                    <a:pt x="1346597" y="18997"/>
                    <a:pt x="1151334" y="18997"/>
                  </a:cubicBezTo>
                  <a:cubicBezTo>
                    <a:pt x="956072" y="18997"/>
                    <a:pt x="758904" y="18997"/>
                    <a:pt x="563642" y="18997"/>
                  </a:cubicBezTo>
                  <a:cubicBezTo>
                    <a:pt x="465534" y="18997"/>
                    <a:pt x="367427" y="18997"/>
                    <a:pt x="269319" y="18997"/>
                  </a:cubicBezTo>
                  <a:cubicBezTo>
                    <a:pt x="213122" y="18997"/>
                    <a:pt x="156924" y="18997"/>
                    <a:pt x="101679" y="18997"/>
                  </a:cubicBezTo>
                  <a:cubicBezTo>
                    <a:pt x="74057" y="18997"/>
                    <a:pt x="45482" y="18997"/>
                    <a:pt x="17859" y="18997"/>
                  </a:cubicBezTo>
                  <a:cubicBezTo>
                    <a:pt x="3572" y="26617"/>
                    <a:pt x="3572" y="34237"/>
                    <a:pt x="17859" y="41857"/>
                  </a:cubicBezTo>
                  <a:close/>
                </a:path>
              </a:pathLst>
            </a:custGeom>
            <a:grpFill/>
            <a:ln w="9525" cap="flat">
              <a:noFill/>
              <a:prstDash val="solid"/>
              <a:miter/>
            </a:ln>
          </p:spPr>
          <p:txBody>
            <a:bodyPr rtlCol="0" anchor="ctr"/>
            <a:lstStyle/>
            <a:p>
              <a:endParaRPr lang="en-US"/>
            </a:p>
          </p:txBody>
        </p:sp>
        <p:sp>
          <p:nvSpPr>
            <p:cNvPr id="4046" name="Freeform: Shape 4045">
              <a:extLst>
                <a:ext uri="{FF2B5EF4-FFF2-40B4-BE49-F238E27FC236}">
                  <a16:creationId xmlns:a16="http://schemas.microsoft.com/office/drawing/2014/main" xmlns="" id="{1307388D-055E-4064-BAD7-47F7EE3B3042}"/>
                </a:ext>
              </a:extLst>
            </p:cNvPr>
            <p:cNvSpPr/>
            <p:nvPr/>
          </p:nvSpPr>
          <p:spPr>
            <a:xfrm>
              <a:off x="7534200" y="5445767"/>
              <a:ext cx="2438400" cy="19050"/>
            </a:xfrm>
            <a:custGeom>
              <a:avLst/>
              <a:gdLst>
                <a:gd name="connsiteX0" fmla="*/ 7144 w 2438400"/>
                <a:gd name="connsiteY0" fmla="*/ 19326 h 19050"/>
                <a:gd name="connsiteX1" fmla="*/ 2435066 w 2438400"/>
                <a:gd name="connsiteY1" fmla="*/ 13611 h 19050"/>
                <a:gd name="connsiteX2" fmla="*/ 1197769 w 2438400"/>
                <a:gd name="connsiteY2" fmla="*/ 7896 h 19050"/>
                <a:gd name="connsiteX3" fmla="*/ 560546 w 2438400"/>
                <a:gd name="connsiteY3" fmla="*/ 7896 h 19050"/>
                <a:gd name="connsiteX4" fmla="*/ 7144 w 2438400"/>
                <a:gd name="connsiteY4" fmla="*/ 1932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19050">
                  <a:moveTo>
                    <a:pt x="7144" y="19326"/>
                  </a:moveTo>
                  <a:cubicBezTo>
                    <a:pt x="210979" y="19326"/>
                    <a:pt x="2435066" y="24089"/>
                    <a:pt x="2435066" y="13611"/>
                  </a:cubicBezTo>
                  <a:cubicBezTo>
                    <a:pt x="2435066" y="4086"/>
                    <a:pt x="1304449" y="7896"/>
                    <a:pt x="1197769" y="7896"/>
                  </a:cubicBezTo>
                  <a:cubicBezTo>
                    <a:pt x="985361" y="7896"/>
                    <a:pt x="772954" y="7896"/>
                    <a:pt x="560546" y="7896"/>
                  </a:cubicBezTo>
                  <a:cubicBezTo>
                    <a:pt x="380524" y="8849"/>
                    <a:pt x="161449" y="19326"/>
                    <a:pt x="7144" y="19326"/>
                  </a:cubicBezTo>
                  <a:close/>
                </a:path>
              </a:pathLst>
            </a:custGeom>
            <a:grpFill/>
            <a:ln w="9525" cap="flat">
              <a:noFill/>
              <a:prstDash val="solid"/>
              <a:miter/>
            </a:ln>
          </p:spPr>
          <p:txBody>
            <a:bodyPr rtlCol="0" anchor="ctr"/>
            <a:lstStyle/>
            <a:p>
              <a:endParaRPr lang="en-US"/>
            </a:p>
          </p:txBody>
        </p:sp>
        <p:sp>
          <p:nvSpPr>
            <p:cNvPr id="4047" name="Freeform: Shape 4046">
              <a:extLst>
                <a:ext uri="{FF2B5EF4-FFF2-40B4-BE49-F238E27FC236}">
                  <a16:creationId xmlns:a16="http://schemas.microsoft.com/office/drawing/2014/main" xmlns="" id="{6ECED9AF-DCB1-4EB7-A62F-A15496656C95}"/>
                </a:ext>
              </a:extLst>
            </p:cNvPr>
            <p:cNvSpPr/>
            <p:nvPr/>
          </p:nvSpPr>
          <p:spPr>
            <a:xfrm>
              <a:off x="7533827" y="5245358"/>
              <a:ext cx="142875" cy="19050"/>
            </a:xfrm>
            <a:custGeom>
              <a:avLst/>
              <a:gdLst>
                <a:gd name="connsiteX0" fmla="*/ 7517 w 142875"/>
                <a:gd name="connsiteY0" fmla="*/ 19710 h 19050"/>
                <a:gd name="connsiteX1" fmla="*/ 140867 w 142875"/>
                <a:gd name="connsiteY1" fmla="*/ 14947 h 19050"/>
                <a:gd name="connsiteX2" fmla="*/ 7517 w 142875"/>
                <a:gd name="connsiteY2" fmla="*/ 19710 h 19050"/>
              </a:gdLst>
              <a:ahLst/>
              <a:cxnLst>
                <a:cxn ang="0">
                  <a:pos x="connsiteX0" y="connsiteY0"/>
                </a:cxn>
                <a:cxn ang="0">
                  <a:pos x="connsiteX1" y="connsiteY1"/>
                </a:cxn>
                <a:cxn ang="0">
                  <a:pos x="connsiteX2" y="connsiteY2"/>
                </a:cxn>
              </a:cxnLst>
              <a:rect l="l" t="t" r="r" b="b"/>
              <a:pathLst>
                <a:path w="142875" h="19050">
                  <a:moveTo>
                    <a:pt x="7517" y="19710"/>
                  </a:moveTo>
                  <a:cubicBezTo>
                    <a:pt x="17995" y="19710"/>
                    <a:pt x="140867" y="23520"/>
                    <a:pt x="140867" y="14947"/>
                  </a:cubicBezTo>
                  <a:cubicBezTo>
                    <a:pt x="140867" y="-5055"/>
                    <a:pt x="-1055" y="19710"/>
                    <a:pt x="7517" y="19710"/>
                  </a:cubicBezTo>
                  <a:close/>
                </a:path>
              </a:pathLst>
            </a:custGeom>
            <a:grpFill/>
            <a:ln w="9525" cap="flat">
              <a:noFill/>
              <a:prstDash val="solid"/>
              <a:miter/>
            </a:ln>
          </p:spPr>
          <p:txBody>
            <a:bodyPr rtlCol="0" anchor="ctr"/>
            <a:lstStyle/>
            <a:p>
              <a:endParaRPr lang="en-US"/>
            </a:p>
          </p:txBody>
        </p:sp>
        <p:sp>
          <p:nvSpPr>
            <p:cNvPr id="4048" name="Freeform: Shape 4047">
              <a:extLst>
                <a:ext uri="{FF2B5EF4-FFF2-40B4-BE49-F238E27FC236}">
                  <a16:creationId xmlns:a16="http://schemas.microsoft.com/office/drawing/2014/main" xmlns="" id="{DC4C8107-8CAD-480D-ABD7-C77BB5FFBBE0}"/>
                </a:ext>
              </a:extLst>
            </p:cNvPr>
            <p:cNvSpPr/>
            <p:nvPr/>
          </p:nvSpPr>
          <p:spPr>
            <a:xfrm>
              <a:off x="7533827" y="5044798"/>
              <a:ext cx="142875" cy="19050"/>
            </a:xfrm>
            <a:custGeom>
              <a:avLst/>
              <a:gdLst>
                <a:gd name="connsiteX0" fmla="*/ 7517 w 142875"/>
                <a:gd name="connsiteY0" fmla="*/ 19293 h 19050"/>
                <a:gd name="connsiteX1" fmla="*/ 140867 w 142875"/>
                <a:gd name="connsiteY1" fmla="*/ 14530 h 19050"/>
                <a:gd name="connsiteX2" fmla="*/ 7517 w 142875"/>
                <a:gd name="connsiteY2" fmla="*/ 19293 h 19050"/>
              </a:gdLst>
              <a:ahLst/>
              <a:cxnLst>
                <a:cxn ang="0">
                  <a:pos x="connsiteX0" y="connsiteY0"/>
                </a:cxn>
                <a:cxn ang="0">
                  <a:pos x="connsiteX1" y="connsiteY1"/>
                </a:cxn>
                <a:cxn ang="0">
                  <a:pos x="connsiteX2" y="connsiteY2"/>
                </a:cxn>
              </a:cxnLst>
              <a:rect l="l" t="t" r="r" b="b"/>
              <a:pathLst>
                <a:path w="142875" h="19050">
                  <a:moveTo>
                    <a:pt x="7517" y="19293"/>
                  </a:moveTo>
                  <a:cubicBezTo>
                    <a:pt x="17995" y="19293"/>
                    <a:pt x="140867" y="23103"/>
                    <a:pt x="140867" y="14530"/>
                  </a:cubicBezTo>
                  <a:cubicBezTo>
                    <a:pt x="140867" y="-4520"/>
                    <a:pt x="-1055" y="19293"/>
                    <a:pt x="7517" y="19293"/>
                  </a:cubicBezTo>
                  <a:close/>
                </a:path>
              </a:pathLst>
            </a:custGeom>
            <a:grpFill/>
            <a:ln w="9525" cap="flat">
              <a:noFill/>
              <a:prstDash val="solid"/>
              <a:miter/>
            </a:ln>
          </p:spPr>
          <p:txBody>
            <a:bodyPr rtlCol="0" anchor="ctr"/>
            <a:lstStyle/>
            <a:p>
              <a:endParaRPr lang="en-US"/>
            </a:p>
          </p:txBody>
        </p:sp>
        <p:sp>
          <p:nvSpPr>
            <p:cNvPr id="4049" name="Freeform: Shape 4048">
              <a:extLst>
                <a:ext uri="{FF2B5EF4-FFF2-40B4-BE49-F238E27FC236}">
                  <a16:creationId xmlns:a16="http://schemas.microsoft.com/office/drawing/2014/main" xmlns="" id="{89651680-6AA5-4C24-9A95-108964788732}"/>
                </a:ext>
              </a:extLst>
            </p:cNvPr>
            <p:cNvSpPr/>
            <p:nvPr/>
          </p:nvSpPr>
          <p:spPr>
            <a:xfrm>
              <a:off x="7524262" y="5680531"/>
              <a:ext cx="133350" cy="19050"/>
            </a:xfrm>
            <a:custGeom>
              <a:avLst/>
              <a:gdLst>
                <a:gd name="connsiteX0" fmla="*/ 7557 w 133350"/>
                <a:gd name="connsiteY0" fmla="*/ 18877 h 19050"/>
                <a:gd name="connsiteX1" fmla="*/ 126620 w 133350"/>
                <a:gd name="connsiteY1" fmla="*/ 14114 h 19050"/>
                <a:gd name="connsiteX2" fmla="*/ 7557 w 133350"/>
                <a:gd name="connsiteY2" fmla="*/ 18877 h 19050"/>
              </a:gdLst>
              <a:ahLst/>
              <a:cxnLst>
                <a:cxn ang="0">
                  <a:pos x="connsiteX0" y="connsiteY0"/>
                </a:cxn>
                <a:cxn ang="0">
                  <a:pos x="connsiteX1" y="connsiteY1"/>
                </a:cxn>
                <a:cxn ang="0">
                  <a:pos x="connsiteX2" y="connsiteY2"/>
                </a:cxn>
              </a:cxnLst>
              <a:rect l="l" t="t" r="r" b="b"/>
              <a:pathLst>
                <a:path w="133350" h="19050">
                  <a:moveTo>
                    <a:pt x="7557" y="18877"/>
                  </a:moveTo>
                  <a:cubicBezTo>
                    <a:pt x="18987" y="18877"/>
                    <a:pt x="126620" y="22687"/>
                    <a:pt x="126620" y="14114"/>
                  </a:cubicBezTo>
                  <a:cubicBezTo>
                    <a:pt x="126620" y="-3983"/>
                    <a:pt x="-1015" y="18877"/>
                    <a:pt x="7557" y="18877"/>
                  </a:cubicBezTo>
                  <a:close/>
                </a:path>
              </a:pathLst>
            </a:custGeom>
            <a:grpFill/>
            <a:ln w="9525" cap="flat">
              <a:noFill/>
              <a:prstDash val="solid"/>
              <a:miter/>
            </a:ln>
          </p:spPr>
          <p:txBody>
            <a:bodyPr rtlCol="0" anchor="ctr"/>
            <a:lstStyle/>
            <a:p>
              <a:endParaRPr lang="en-US"/>
            </a:p>
          </p:txBody>
        </p:sp>
        <p:sp>
          <p:nvSpPr>
            <p:cNvPr id="4050" name="Freeform: Shape 4049">
              <a:extLst>
                <a:ext uri="{FF2B5EF4-FFF2-40B4-BE49-F238E27FC236}">
                  <a16:creationId xmlns:a16="http://schemas.microsoft.com/office/drawing/2014/main" xmlns="" id="{BC1D0858-2ED9-4F58-B8EB-3F7B17B3A75E}"/>
                </a:ext>
              </a:extLst>
            </p:cNvPr>
            <p:cNvSpPr/>
            <p:nvPr/>
          </p:nvSpPr>
          <p:spPr>
            <a:xfrm>
              <a:off x="7524262" y="5893475"/>
              <a:ext cx="133350" cy="19050"/>
            </a:xfrm>
            <a:custGeom>
              <a:avLst/>
              <a:gdLst>
                <a:gd name="connsiteX0" fmla="*/ 7557 w 133350"/>
                <a:gd name="connsiteY0" fmla="*/ 19293 h 19050"/>
                <a:gd name="connsiteX1" fmla="*/ 126620 w 133350"/>
                <a:gd name="connsiteY1" fmla="*/ 14530 h 19050"/>
                <a:gd name="connsiteX2" fmla="*/ 7557 w 133350"/>
                <a:gd name="connsiteY2" fmla="*/ 19293 h 19050"/>
              </a:gdLst>
              <a:ahLst/>
              <a:cxnLst>
                <a:cxn ang="0">
                  <a:pos x="connsiteX0" y="connsiteY0"/>
                </a:cxn>
                <a:cxn ang="0">
                  <a:pos x="connsiteX1" y="connsiteY1"/>
                </a:cxn>
                <a:cxn ang="0">
                  <a:pos x="connsiteX2" y="connsiteY2"/>
                </a:cxn>
              </a:cxnLst>
              <a:rect l="l" t="t" r="r" b="b"/>
              <a:pathLst>
                <a:path w="133350" h="19050">
                  <a:moveTo>
                    <a:pt x="7557" y="19293"/>
                  </a:moveTo>
                  <a:cubicBezTo>
                    <a:pt x="18987" y="19293"/>
                    <a:pt x="126620" y="23103"/>
                    <a:pt x="126620" y="14530"/>
                  </a:cubicBezTo>
                  <a:cubicBezTo>
                    <a:pt x="126620" y="-4520"/>
                    <a:pt x="-1015" y="19293"/>
                    <a:pt x="7557" y="19293"/>
                  </a:cubicBezTo>
                  <a:close/>
                </a:path>
              </a:pathLst>
            </a:custGeom>
            <a:grpFill/>
            <a:ln w="9525" cap="flat">
              <a:noFill/>
              <a:prstDash val="solid"/>
              <a:miter/>
            </a:ln>
          </p:spPr>
          <p:txBody>
            <a:bodyPr rtlCol="0" anchor="ctr"/>
            <a:lstStyle/>
            <a:p>
              <a:endParaRPr lang="en-US"/>
            </a:p>
          </p:txBody>
        </p:sp>
        <p:sp>
          <p:nvSpPr>
            <p:cNvPr id="4051" name="Freeform: Shape 4050">
              <a:extLst>
                <a:ext uri="{FF2B5EF4-FFF2-40B4-BE49-F238E27FC236}">
                  <a16:creationId xmlns:a16="http://schemas.microsoft.com/office/drawing/2014/main" xmlns="" id="{D075EBCC-827F-4D61-9A7B-E0F4DCC87097}"/>
                </a:ext>
              </a:extLst>
            </p:cNvPr>
            <p:cNvSpPr/>
            <p:nvPr/>
          </p:nvSpPr>
          <p:spPr>
            <a:xfrm>
              <a:off x="7519028" y="5040754"/>
              <a:ext cx="2295525" cy="657225"/>
            </a:xfrm>
            <a:custGeom>
              <a:avLst/>
              <a:gdLst>
                <a:gd name="connsiteX0" fmla="*/ 19458 w 2295525"/>
                <a:gd name="connsiteY0" fmla="*/ 21431 h 657225"/>
                <a:gd name="connsiteX1" fmla="*/ 430938 w 2295525"/>
                <a:gd name="connsiteY1" fmla="*/ 354806 h 657225"/>
                <a:gd name="connsiteX2" fmla="*/ 925286 w 2295525"/>
                <a:gd name="connsiteY2" fmla="*/ 526256 h 657225"/>
                <a:gd name="connsiteX3" fmla="*/ 1546316 w 2295525"/>
                <a:gd name="connsiteY3" fmla="*/ 217646 h 657225"/>
                <a:gd name="connsiteX4" fmla="*/ 1988276 w 2295525"/>
                <a:gd name="connsiteY4" fmla="*/ 426244 h 657225"/>
                <a:gd name="connsiteX5" fmla="*/ 2199731 w 2295525"/>
                <a:gd name="connsiteY5" fmla="*/ 605314 h 657225"/>
                <a:gd name="connsiteX6" fmla="*/ 2289266 w 2295525"/>
                <a:gd name="connsiteY6" fmla="*/ 648176 h 657225"/>
                <a:gd name="connsiteX7" fmla="*/ 2171156 w 2295525"/>
                <a:gd name="connsiteY7" fmla="*/ 557689 h 657225"/>
                <a:gd name="connsiteX8" fmla="*/ 1709193 w 2295525"/>
                <a:gd name="connsiteY8" fmla="*/ 193834 h 657225"/>
                <a:gd name="connsiteX9" fmla="*/ 995771 w 2295525"/>
                <a:gd name="connsiteY9" fmla="*/ 551974 h 657225"/>
                <a:gd name="connsiteX10" fmla="*/ 569051 w 2295525"/>
                <a:gd name="connsiteY10" fmla="*/ 443389 h 657225"/>
                <a:gd name="connsiteX11" fmla="*/ 276633 w 2295525"/>
                <a:gd name="connsiteY11" fmla="*/ 124301 h 657225"/>
                <a:gd name="connsiteX12" fmla="*/ 135663 w 2295525"/>
                <a:gd name="connsiteY12" fmla="*/ 32861 h 657225"/>
                <a:gd name="connsiteX13" fmla="*/ 57558 w 2295525"/>
                <a:gd name="connsiteY13" fmla="*/ 7144 h 657225"/>
                <a:gd name="connsiteX14" fmla="*/ 19458 w 2295525"/>
                <a:gd name="connsiteY14" fmla="*/ 21431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95525" h="657225">
                  <a:moveTo>
                    <a:pt x="19458" y="21431"/>
                  </a:moveTo>
                  <a:cubicBezTo>
                    <a:pt x="193766" y="62389"/>
                    <a:pt x="310923" y="233839"/>
                    <a:pt x="430938" y="354806"/>
                  </a:cubicBezTo>
                  <a:cubicBezTo>
                    <a:pt x="574766" y="498634"/>
                    <a:pt x="718593" y="583406"/>
                    <a:pt x="925286" y="526256"/>
                  </a:cubicBezTo>
                  <a:cubicBezTo>
                    <a:pt x="1151981" y="463391"/>
                    <a:pt x="1308191" y="239554"/>
                    <a:pt x="1546316" y="217646"/>
                  </a:cubicBezTo>
                  <a:cubicBezTo>
                    <a:pt x="1722528" y="201454"/>
                    <a:pt x="1863498" y="315754"/>
                    <a:pt x="1988276" y="426244"/>
                  </a:cubicBezTo>
                  <a:cubicBezTo>
                    <a:pt x="2056856" y="487204"/>
                    <a:pt x="2124483" y="551974"/>
                    <a:pt x="2199731" y="605314"/>
                  </a:cubicBezTo>
                  <a:cubicBezTo>
                    <a:pt x="2217828" y="617696"/>
                    <a:pt x="2270216" y="665321"/>
                    <a:pt x="2289266" y="648176"/>
                  </a:cubicBezTo>
                  <a:cubicBezTo>
                    <a:pt x="2297838" y="640556"/>
                    <a:pt x="2185443" y="569119"/>
                    <a:pt x="2171156" y="557689"/>
                  </a:cubicBezTo>
                  <a:cubicBezTo>
                    <a:pt x="2019708" y="441484"/>
                    <a:pt x="1896836" y="254794"/>
                    <a:pt x="1709193" y="193834"/>
                  </a:cubicBezTo>
                  <a:cubicBezTo>
                    <a:pt x="1367246" y="83344"/>
                    <a:pt x="1237706" y="412909"/>
                    <a:pt x="995771" y="551974"/>
                  </a:cubicBezTo>
                  <a:cubicBezTo>
                    <a:pt x="841466" y="641509"/>
                    <a:pt x="688113" y="550069"/>
                    <a:pt x="569051" y="443389"/>
                  </a:cubicBezTo>
                  <a:cubicBezTo>
                    <a:pt x="460466" y="346234"/>
                    <a:pt x="381408" y="224314"/>
                    <a:pt x="276633" y="124301"/>
                  </a:cubicBezTo>
                  <a:cubicBezTo>
                    <a:pt x="234723" y="85249"/>
                    <a:pt x="189003" y="53816"/>
                    <a:pt x="135663" y="32861"/>
                  </a:cubicBezTo>
                  <a:cubicBezTo>
                    <a:pt x="112803" y="23336"/>
                    <a:pt x="82323" y="10001"/>
                    <a:pt x="57558" y="7144"/>
                  </a:cubicBezTo>
                  <a:cubicBezTo>
                    <a:pt x="63273" y="8096"/>
                    <a:pt x="-24357" y="10954"/>
                    <a:pt x="19458" y="21431"/>
                  </a:cubicBezTo>
                  <a:close/>
                </a:path>
              </a:pathLst>
            </a:custGeom>
            <a:grpFill/>
            <a:ln w="9525" cap="flat">
              <a:noFill/>
              <a:prstDash val="solid"/>
              <a:miter/>
            </a:ln>
          </p:spPr>
          <p:txBody>
            <a:bodyPr rtlCol="0" anchor="ctr"/>
            <a:lstStyle/>
            <a:p>
              <a:endParaRPr lang="en-US"/>
            </a:p>
          </p:txBody>
        </p:sp>
        <p:sp>
          <p:nvSpPr>
            <p:cNvPr id="4052" name="Freeform: Shape 4051">
              <a:extLst>
                <a:ext uri="{FF2B5EF4-FFF2-40B4-BE49-F238E27FC236}">
                  <a16:creationId xmlns:a16="http://schemas.microsoft.com/office/drawing/2014/main" xmlns="" id="{EB6E5F8D-D67C-431F-910C-48199E85DBB4}"/>
                </a:ext>
              </a:extLst>
            </p:cNvPr>
            <p:cNvSpPr/>
            <p:nvPr/>
          </p:nvSpPr>
          <p:spPr>
            <a:xfrm>
              <a:off x="7585549" y="5146195"/>
              <a:ext cx="2324100" cy="1028700"/>
            </a:xfrm>
            <a:custGeom>
              <a:avLst/>
              <a:gdLst>
                <a:gd name="connsiteX0" fmla="*/ 8182 w 2324100"/>
                <a:gd name="connsiteY0" fmla="*/ 1024700 h 1028700"/>
                <a:gd name="connsiteX1" fmla="*/ 509197 w 2324100"/>
                <a:gd name="connsiteY1" fmla="*/ 98870 h 1028700"/>
                <a:gd name="connsiteX2" fmla="*/ 1117845 w 2324100"/>
                <a:gd name="connsiteY2" fmla="*/ 185548 h 1028700"/>
                <a:gd name="connsiteX3" fmla="*/ 1664580 w 2324100"/>
                <a:gd name="connsiteY3" fmla="*/ 556070 h 1028700"/>
                <a:gd name="connsiteX4" fmla="*/ 1962712 w 2324100"/>
                <a:gd name="connsiteY4" fmla="*/ 291275 h 1028700"/>
                <a:gd name="connsiteX5" fmla="*/ 2124637 w 2324100"/>
                <a:gd name="connsiteY5" fmla="*/ 156020 h 1028700"/>
                <a:gd name="connsiteX6" fmla="*/ 2318947 w 2324100"/>
                <a:gd name="connsiteY6" fmla="*/ 83630 h 1028700"/>
                <a:gd name="connsiteX7" fmla="*/ 1997955 w 2324100"/>
                <a:gd name="connsiteY7" fmla="*/ 213170 h 1028700"/>
                <a:gd name="connsiteX8" fmla="*/ 1738875 w 2324100"/>
                <a:gd name="connsiteY8" fmla="*/ 480823 h 1028700"/>
                <a:gd name="connsiteX9" fmla="*/ 1285485 w 2324100"/>
                <a:gd name="connsiteY9" fmla="*/ 333185 h 1028700"/>
                <a:gd name="connsiteX10" fmla="*/ 854955 w 2324100"/>
                <a:gd name="connsiteY10" fmla="*/ 27433 h 1028700"/>
                <a:gd name="connsiteX11" fmla="*/ 290122 w 2324100"/>
                <a:gd name="connsiteY11" fmla="*/ 327470 h 1028700"/>
                <a:gd name="connsiteX12" fmla="*/ 108195 w 2324100"/>
                <a:gd name="connsiteY12" fmla="*/ 693230 h 1028700"/>
                <a:gd name="connsiteX13" fmla="*/ 45330 w 2324100"/>
                <a:gd name="connsiteY13" fmla="*/ 873253 h 1028700"/>
                <a:gd name="connsiteX14" fmla="*/ 15802 w 2324100"/>
                <a:gd name="connsiteY14" fmla="*/ 965645 h 1028700"/>
                <a:gd name="connsiteX15" fmla="*/ 8182 w 2324100"/>
                <a:gd name="connsiteY15" fmla="*/ 1024700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24100" h="1028700">
                  <a:moveTo>
                    <a:pt x="8182" y="1024700"/>
                  </a:moveTo>
                  <a:cubicBezTo>
                    <a:pt x="109147" y="700850"/>
                    <a:pt x="241545" y="326518"/>
                    <a:pt x="509197" y="98870"/>
                  </a:cubicBezTo>
                  <a:cubicBezTo>
                    <a:pt x="715890" y="-77342"/>
                    <a:pt x="938775" y="27433"/>
                    <a:pt x="1117845" y="185548"/>
                  </a:cubicBezTo>
                  <a:cubicBezTo>
                    <a:pt x="1253100" y="305563"/>
                    <a:pt x="1450267" y="621793"/>
                    <a:pt x="1664580" y="556070"/>
                  </a:cubicBezTo>
                  <a:cubicBezTo>
                    <a:pt x="1783642" y="518923"/>
                    <a:pt x="1879845" y="377000"/>
                    <a:pt x="1962712" y="291275"/>
                  </a:cubicBezTo>
                  <a:cubicBezTo>
                    <a:pt x="2012242" y="240793"/>
                    <a:pt x="2063677" y="192215"/>
                    <a:pt x="2124637" y="156020"/>
                  </a:cubicBezTo>
                  <a:cubicBezTo>
                    <a:pt x="2142735" y="145543"/>
                    <a:pt x="2316090" y="73153"/>
                    <a:pt x="2318947" y="83630"/>
                  </a:cubicBezTo>
                  <a:cubicBezTo>
                    <a:pt x="2303707" y="28385"/>
                    <a:pt x="2023672" y="190310"/>
                    <a:pt x="1997955" y="213170"/>
                  </a:cubicBezTo>
                  <a:cubicBezTo>
                    <a:pt x="1904610" y="295085"/>
                    <a:pt x="1848412" y="417005"/>
                    <a:pt x="1738875" y="480823"/>
                  </a:cubicBezTo>
                  <a:cubicBezTo>
                    <a:pt x="1567425" y="580835"/>
                    <a:pt x="1406452" y="448438"/>
                    <a:pt x="1285485" y="333185"/>
                  </a:cubicBezTo>
                  <a:cubicBezTo>
                    <a:pt x="1162612" y="216028"/>
                    <a:pt x="1036882" y="44578"/>
                    <a:pt x="854955" y="27433"/>
                  </a:cubicBezTo>
                  <a:cubicBezTo>
                    <a:pt x="615877" y="3620"/>
                    <a:pt x="420615" y="137923"/>
                    <a:pt x="290122" y="327470"/>
                  </a:cubicBezTo>
                  <a:cubicBezTo>
                    <a:pt x="212970" y="439865"/>
                    <a:pt x="156772" y="565595"/>
                    <a:pt x="108195" y="693230"/>
                  </a:cubicBezTo>
                  <a:cubicBezTo>
                    <a:pt x="85335" y="752285"/>
                    <a:pt x="65332" y="813245"/>
                    <a:pt x="45330" y="873253"/>
                  </a:cubicBezTo>
                  <a:cubicBezTo>
                    <a:pt x="34852" y="903733"/>
                    <a:pt x="25327" y="935165"/>
                    <a:pt x="15802" y="965645"/>
                  </a:cubicBezTo>
                  <a:cubicBezTo>
                    <a:pt x="11992" y="978028"/>
                    <a:pt x="4372" y="1038988"/>
                    <a:pt x="8182" y="1024700"/>
                  </a:cubicBezTo>
                  <a:close/>
                </a:path>
              </a:pathLst>
            </a:custGeom>
            <a:grpFill/>
            <a:ln w="9525" cap="flat">
              <a:noFill/>
              <a:prstDash val="solid"/>
              <a:miter/>
            </a:ln>
          </p:spPr>
          <p:txBody>
            <a:bodyPr rtlCol="0" anchor="ctr"/>
            <a:lstStyle/>
            <a:p>
              <a:endParaRPr lang="en-US"/>
            </a:p>
          </p:txBody>
        </p:sp>
        <p:sp>
          <p:nvSpPr>
            <p:cNvPr id="4053" name="Freeform: Shape 4052">
              <a:extLst>
                <a:ext uri="{FF2B5EF4-FFF2-40B4-BE49-F238E27FC236}">
                  <a16:creationId xmlns:a16="http://schemas.microsoft.com/office/drawing/2014/main" xmlns="" id="{B6161D2D-52E9-4421-8878-0777493AD17D}"/>
                </a:ext>
              </a:extLst>
            </p:cNvPr>
            <p:cNvSpPr/>
            <p:nvPr/>
          </p:nvSpPr>
          <p:spPr>
            <a:xfrm>
              <a:off x="7829348" y="5432432"/>
              <a:ext cx="28575" cy="66675"/>
            </a:xfrm>
            <a:custGeom>
              <a:avLst/>
              <a:gdLst>
                <a:gd name="connsiteX0" fmla="*/ 8224 w 28575"/>
                <a:gd name="connsiteY0" fmla="*/ 9801 h 66675"/>
                <a:gd name="connsiteX1" fmla="*/ 13939 w 28575"/>
                <a:gd name="connsiteY1" fmla="*/ 64093 h 66675"/>
                <a:gd name="connsiteX2" fmla="*/ 8224 w 28575"/>
                <a:gd name="connsiteY2" fmla="*/ 9801 h 66675"/>
              </a:gdLst>
              <a:ahLst/>
              <a:cxnLst>
                <a:cxn ang="0">
                  <a:pos x="connsiteX0" y="connsiteY0"/>
                </a:cxn>
                <a:cxn ang="0">
                  <a:pos x="connsiteX1" y="connsiteY1"/>
                </a:cxn>
                <a:cxn ang="0">
                  <a:pos x="connsiteX2" y="connsiteY2"/>
                </a:cxn>
              </a:cxnLst>
              <a:rect l="l" t="t" r="r" b="b"/>
              <a:pathLst>
                <a:path w="28575" h="66675">
                  <a:moveTo>
                    <a:pt x="8224" y="9801"/>
                  </a:moveTo>
                  <a:cubicBezTo>
                    <a:pt x="8224" y="11706"/>
                    <a:pt x="3461" y="64093"/>
                    <a:pt x="13939" y="64093"/>
                  </a:cubicBezTo>
                  <a:cubicBezTo>
                    <a:pt x="40609" y="64093"/>
                    <a:pt x="8224" y="-7344"/>
                    <a:pt x="8224" y="9801"/>
                  </a:cubicBezTo>
                  <a:close/>
                </a:path>
              </a:pathLst>
            </a:custGeom>
            <a:grpFill/>
            <a:ln w="9525" cap="flat">
              <a:noFill/>
              <a:prstDash val="solid"/>
              <a:miter/>
            </a:ln>
          </p:spPr>
          <p:txBody>
            <a:bodyPr rtlCol="0" anchor="ctr"/>
            <a:lstStyle/>
            <a:p>
              <a:endParaRPr lang="en-US"/>
            </a:p>
          </p:txBody>
        </p:sp>
        <p:sp>
          <p:nvSpPr>
            <p:cNvPr id="4054" name="Freeform: Shape 4053">
              <a:extLst>
                <a:ext uri="{FF2B5EF4-FFF2-40B4-BE49-F238E27FC236}">
                  <a16:creationId xmlns:a16="http://schemas.microsoft.com/office/drawing/2014/main" xmlns="" id="{7DBBBA0F-871C-4CFF-9AE6-8CC090A57357}"/>
                </a:ext>
              </a:extLst>
            </p:cNvPr>
            <p:cNvSpPr/>
            <p:nvPr/>
          </p:nvSpPr>
          <p:spPr>
            <a:xfrm>
              <a:off x="8163041" y="5434305"/>
              <a:ext cx="28575" cy="47625"/>
            </a:xfrm>
            <a:custGeom>
              <a:avLst/>
              <a:gdLst>
                <a:gd name="connsiteX0" fmla="*/ 11716 w 28575"/>
                <a:gd name="connsiteY0" fmla="*/ 10785 h 47625"/>
                <a:gd name="connsiteX1" fmla="*/ 17431 w 28575"/>
                <a:gd name="connsiteY1" fmla="*/ 47933 h 47625"/>
                <a:gd name="connsiteX2" fmla="*/ 11716 w 28575"/>
                <a:gd name="connsiteY2" fmla="*/ 10785 h 47625"/>
              </a:gdLst>
              <a:ahLst/>
              <a:cxnLst>
                <a:cxn ang="0">
                  <a:pos x="connsiteX0" y="connsiteY0"/>
                </a:cxn>
                <a:cxn ang="0">
                  <a:pos x="connsiteX1" y="connsiteY1"/>
                </a:cxn>
                <a:cxn ang="0">
                  <a:pos x="connsiteX2" y="connsiteY2"/>
                </a:cxn>
              </a:cxnLst>
              <a:rect l="l" t="t" r="r" b="b"/>
              <a:pathLst>
                <a:path w="28575" h="47625">
                  <a:moveTo>
                    <a:pt x="11716" y="10785"/>
                  </a:moveTo>
                  <a:cubicBezTo>
                    <a:pt x="4096" y="26978"/>
                    <a:pt x="6001" y="39360"/>
                    <a:pt x="17431" y="47933"/>
                  </a:cubicBezTo>
                  <a:cubicBezTo>
                    <a:pt x="46006" y="47933"/>
                    <a:pt x="11716" y="-7312"/>
                    <a:pt x="11716" y="10785"/>
                  </a:cubicBezTo>
                  <a:close/>
                </a:path>
              </a:pathLst>
            </a:custGeom>
            <a:grpFill/>
            <a:ln w="9525" cap="flat">
              <a:noFill/>
              <a:prstDash val="solid"/>
              <a:miter/>
            </a:ln>
          </p:spPr>
          <p:txBody>
            <a:bodyPr rtlCol="0" anchor="ctr"/>
            <a:lstStyle/>
            <a:p>
              <a:endParaRPr lang="en-US"/>
            </a:p>
          </p:txBody>
        </p:sp>
        <p:sp>
          <p:nvSpPr>
            <p:cNvPr id="4055" name="Freeform: Shape 4054">
              <a:extLst>
                <a:ext uri="{FF2B5EF4-FFF2-40B4-BE49-F238E27FC236}">
                  <a16:creationId xmlns:a16="http://schemas.microsoft.com/office/drawing/2014/main" xmlns="" id="{2CEE6AE8-030D-44EF-A897-520FF9A48FA7}"/>
                </a:ext>
              </a:extLst>
            </p:cNvPr>
            <p:cNvSpPr/>
            <p:nvPr/>
          </p:nvSpPr>
          <p:spPr>
            <a:xfrm>
              <a:off x="8468105" y="5440168"/>
              <a:ext cx="28575" cy="57150"/>
            </a:xfrm>
            <a:custGeom>
              <a:avLst/>
              <a:gdLst>
                <a:gd name="connsiteX0" fmla="*/ 12404 w 28575"/>
                <a:gd name="connsiteY0" fmla="*/ 10637 h 57150"/>
                <a:gd name="connsiteX1" fmla="*/ 18119 w 28575"/>
                <a:gd name="connsiteY1" fmla="*/ 50642 h 57150"/>
                <a:gd name="connsiteX2" fmla="*/ 12404 w 28575"/>
                <a:gd name="connsiteY2" fmla="*/ 10637 h 57150"/>
              </a:gdLst>
              <a:ahLst/>
              <a:cxnLst>
                <a:cxn ang="0">
                  <a:pos x="connsiteX0" y="connsiteY0"/>
                </a:cxn>
                <a:cxn ang="0">
                  <a:pos x="connsiteX1" y="connsiteY1"/>
                </a:cxn>
                <a:cxn ang="0">
                  <a:pos x="connsiteX2" y="connsiteY2"/>
                </a:cxn>
              </a:cxnLst>
              <a:rect l="l" t="t" r="r" b="b"/>
              <a:pathLst>
                <a:path w="28575" h="57150">
                  <a:moveTo>
                    <a:pt x="12404" y="10637"/>
                  </a:moveTo>
                  <a:cubicBezTo>
                    <a:pt x="3832" y="27782"/>
                    <a:pt x="5737" y="41117"/>
                    <a:pt x="18119" y="50642"/>
                  </a:cubicBezTo>
                  <a:cubicBezTo>
                    <a:pt x="47647" y="50642"/>
                    <a:pt x="12404" y="-7460"/>
                    <a:pt x="12404" y="10637"/>
                  </a:cubicBezTo>
                  <a:close/>
                </a:path>
              </a:pathLst>
            </a:custGeom>
            <a:grpFill/>
            <a:ln w="9525" cap="flat">
              <a:noFill/>
              <a:prstDash val="solid"/>
              <a:miter/>
            </a:ln>
          </p:spPr>
          <p:txBody>
            <a:bodyPr rtlCol="0" anchor="ctr"/>
            <a:lstStyle/>
            <a:p>
              <a:endParaRPr lang="en-US"/>
            </a:p>
          </p:txBody>
        </p:sp>
        <p:sp>
          <p:nvSpPr>
            <p:cNvPr id="4056" name="Freeform: Shape 4055">
              <a:extLst>
                <a:ext uri="{FF2B5EF4-FFF2-40B4-BE49-F238E27FC236}">
                  <a16:creationId xmlns:a16="http://schemas.microsoft.com/office/drawing/2014/main" xmlns="" id="{45EE0DA9-3963-46F7-A20B-780359785444}"/>
                </a:ext>
              </a:extLst>
            </p:cNvPr>
            <p:cNvSpPr/>
            <p:nvPr/>
          </p:nvSpPr>
          <p:spPr>
            <a:xfrm>
              <a:off x="8819043" y="5437002"/>
              <a:ext cx="28575" cy="47625"/>
            </a:xfrm>
            <a:custGeom>
              <a:avLst/>
              <a:gdLst>
                <a:gd name="connsiteX0" fmla="*/ 11033 w 28575"/>
                <a:gd name="connsiteY0" fmla="*/ 10946 h 47625"/>
                <a:gd name="connsiteX1" fmla="*/ 16748 w 28575"/>
                <a:gd name="connsiteY1" fmla="*/ 45236 h 47625"/>
                <a:gd name="connsiteX2" fmla="*/ 11033 w 28575"/>
                <a:gd name="connsiteY2" fmla="*/ 10946 h 47625"/>
              </a:gdLst>
              <a:ahLst/>
              <a:cxnLst>
                <a:cxn ang="0">
                  <a:pos x="connsiteX0" y="connsiteY0"/>
                </a:cxn>
                <a:cxn ang="0">
                  <a:pos x="connsiteX1" y="connsiteY1"/>
                </a:cxn>
                <a:cxn ang="0">
                  <a:pos x="connsiteX2" y="connsiteY2"/>
                </a:cxn>
              </a:cxnLst>
              <a:rect l="l" t="t" r="r" b="b"/>
              <a:pathLst>
                <a:path w="28575" h="47625">
                  <a:moveTo>
                    <a:pt x="11033" y="10946"/>
                  </a:moveTo>
                  <a:cubicBezTo>
                    <a:pt x="4366" y="26186"/>
                    <a:pt x="6271" y="37616"/>
                    <a:pt x="16748" y="45236"/>
                  </a:cubicBezTo>
                  <a:cubicBezTo>
                    <a:pt x="44371" y="45236"/>
                    <a:pt x="11033" y="-7152"/>
                    <a:pt x="11033" y="10946"/>
                  </a:cubicBezTo>
                  <a:close/>
                </a:path>
              </a:pathLst>
            </a:custGeom>
            <a:grpFill/>
            <a:ln w="9525" cap="flat">
              <a:noFill/>
              <a:prstDash val="solid"/>
              <a:miter/>
            </a:ln>
          </p:spPr>
          <p:txBody>
            <a:bodyPr rtlCol="0" anchor="ctr"/>
            <a:lstStyle/>
            <a:p>
              <a:endParaRPr lang="en-US"/>
            </a:p>
          </p:txBody>
        </p:sp>
        <p:sp>
          <p:nvSpPr>
            <p:cNvPr id="4057" name="Freeform: Shape 4056">
              <a:extLst>
                <a:ext uri="{FF2B5EF4-FFF2-40B4-BE49-F238E27FC236}">
                  <a16:creationId xmlns:a16="http://schemas.microsoft.com/office/drawing/2014/main" xmlns="" id="{D83C66DC-2F0A-4C2B-83C3-66ACF22DB644}"/>
                </a:ext>
              </a:extLst>
            </p:cNvPr>
            <p:cNvSpPr/>
            <p:nvPr/>
          </p:nvSpPr>
          <p:spPr>
            <a:xfrm>
              <a:off x="9112947" y="5440168"/>
              <a:ext cx="28575" cy="57150"/>
            </a:xfrm>
            <a:custGeom>
              <a:avLst/>
              <a:gdLst>
                <a:gd name="connsiteX0" fmla="*/ 12404 w 28575"/>
                <a:gd name="connsiteY0" fmla="*/ 10637 h 57150"/>
                <a:gd name="connsiteX1" fmla="*/ 18119 w 28575"/>
                <a:gd name="connsiteY1" fmla="*/ 50642 h 57150"/>
                <a:gd name="connsiteX2" fmla="*/ 12404 w 28575"/>
                <a:gd name="connsiteY2" fmla="*/ 10637 h 57150"/>
              </a:gdLst>
              <a:ahLst/>
              <a:cxnLst>
                <a:cxn ang="0">
                  <a:pos x="connsiteX0" y="connsiteY0"/>
                </a:cxn>
                <a:cxn ang="0">
                  <a:pos x="connsiteX1" y="connsiteY1"/>
                </a:cxn>
                <a:cxn ang="0">
                  <a:pos x="connsiteX2" y="connsiteY2"/>
                </a:cxn>
              </a:cxnLst>
              <a:rect l="l" t="t" r="r" b="b"/>
              <a:pathLst>
                <a:path w="28575" h="57150">
                  <a:moveTo>
                    <a:pt x="12404" y="10637"/>
                  </a:moveTo>
                  <a:cubicBezTo>
                    <a:pt x="3832" y="27782"/>
                    <a:pt x="5737" y="41117"/>
                    <a:pt x="18119" y="50642"/>
                  </a:cubicBezTo>
                  <a:cubicBezTo>
                    <a:pt x="47647" y="50642"/>
                    <a:pt x="12404" y="-7460"/>
                    <a:pt x="12404" y="10637"/>
                  </a:cubicBezTo>
                  <a:close/>
                </a:path>
              </a:pathLst>
            </a:custGeom>
            <a:grpFill/>
            <a:ln w="9525" cap="flat">
              <a:noFill/>
              <a:prstDash val="solid"/>
              <a:miter/>
            </a:ln>
          </p:spPr>
          <p:txBody>
            <a:bodyPr rtlCol="0" anchor="ctr"/>
            <a:lstStyle/>
            <a:p>
              <a:endParaRPr lang="en-US"/>
            </a:p>
          </p:txBody>
        </p:sp>
        <p:sp>
          <p:nvSpPr>
            <p:cNvPr id="4058" name="Freeform: Shape 4057">
              <a:extLst>
                <a:ext uri="{FF2B5EF4-FFF2-40B4-BE49-F238E27FC236}">
                  <a16:creationId xmlns:a16="http://schemas.microsoft.com/office/drawing/2014/main" xmlns="" id="{79F197CD-55FD-4AB9-84B2-A9D1331703FB}"/>
                </a:ext>
              </a:extLst>
            </p:cNvPr>
            <p:cNvSpPr/>
            <p:nvPr/>
          </p:nvSpPr>
          <p:spPr>
            <a:xfrm>
              <a:off x="9419388" y="5428590"/>
              <a:ext cx="28575" cy="47625"/>
            </a:xfrm>
            <a:custGeom>
              <a:avLst/>
              <a:gdLst>
                <a:gd name="connsiteX0" fmla="*/ 11716 w 28575"/>
                <a:gd name="connsiteY0" fmla="*/ 10785 h 47625"/>
                <a:gd name="connsiteX1" fmla="*/ 17431 w 28575"/>
                <a:gd name="connsiteY1" fmla="*/ 47933 h 47625"/>
                <a:gd name="connsiteX2" fmla="*/ 11716 w 28575"/>
                <a:gd name="connsiteY2" fmla="*/ 10785 h 47625"/>
              </a:gdLst>
              <a:ahLst/>
              <a:cxnLst>
                <a:cxn ang="0">
                  <a:pos x="connsiteX0" y="connsiteY0"/>
                </a:cxn>
                <a:cxn ang="0">
                  <a:pos x="connsiteX1" y="connsiteY1"/>
                </a:cxn>
                <a:cxn ang="0">
                  <a:pos x="connsiteX2" y="connsiteY2"/>
                </a:cxn>
              </a:cxnLst>
              <a:rect l="l" t="t" r="r" b="b"/>
              <a:pathLst>
                <a:path w="28575" h="47625">
                  <a:moveTo>
                    <a:pt x="11716" y="10785"/>
                  </a:moveTo>
                  <a:cubicBezTo>
                    <a:pt x="4096" y="26978"/>
                    <a:pt x="6001" y="39360"/>
                    <a:pt x="17431" y="47933"/>
                  </a:cubicBezTo>
                  <a:cubicBezTo>
                    <a:pt x="46006" y="47933"/>
                    <a:pt x="11716" y="-7312"/>
                    <a:pt x="11716" y="10785"/>
                  </a:cubicBezTo>
                  <a:close/>
                </a:path>
              </a:pathLst>
            </a:custGeom>
            <a:grpFill/>
            <a:ln w="9525" cap="flat">
              <a:noFill/>
              <a:prstDash val="solid"/>
              <a:miter/>
            </a:ln>
          </p:spPr>
          <p:txBody>
            <a:bodyPr rtlCol="0" anchor="ctr"/>
            <a:lstStyle/>
            <a:p>
              <a:endParaRPr lang="en-US"/>
            </a:p>
          </p:txBody>
        </p:sp>
        <p:sp>
          <p:nvSpPr>
            <p:cNvPr id="4059" name="Freeform: Shape 4058">
              <a:extLst>
                <a:ext uri="{FF2B5EF4-FFF2-40B4-BE49-F238E27FC236}">
                  <a16:creationId xmlns:a16="http://schemas.microsoft.com/office/drawing/2014/main" xmlns="" id="{3261A43F-C2F3-43FC-A75A-A03C2B6E755F}"/>
                </a:ext>
              </a:extLst>
            </p:cNvPr>
            <p:cNvSpPr/>
            <p:nvPr/>
          </p:nvSpPr>
          <p:spPr>
            <a:xfrm>
              <a:off x="9769590" y="5432236"/>
              <a:ext cx="28575" cy="57150"/>
            </a:xfrm>
            <a:custGeom>
              <a:avLst/>
              <a:gdLst>
                <a:gd name="connsiteX0" fmla="*/ 8224 w 28575"/>
                <a:gd name="connsiteY0" fmla="*/ 9997 h 57150"/>
                <a:gd name="connsiteX1" fmla="*/ 13938 w 28575"/>
                <a:gd name="connsiteY1" fmla="*/ 58575 h 57150"/>
                <a:gd name="connsiteX2" fmla="*/ 8224 w 28575"/>
                <a:gd name="connsiteY2" fmla="*/ 9997 h 57150"/>
              </a:gdLst>
              <a:ahLst/>
              <a:cxnLst>
                <a:cxn ang="0">
                  <a:pos x="connsiteX0" y="connsiteY0"/>
                </a:cxn>
                <a:cxn ang="0">
                  <a:pos x="connsiteX1" y="connsiteY1"/>
                </a:cxn>
                <a:cxn ang="0">
                  <a:pos x="connsiteX2" y="connsiteY2"/>
                </a:cxn>
              </a:cxnLst>
              <a:rect l="l" t="t" r="r" b="b"/>
              <a:pathLst>
                <a:path w="28575" h="57150">
                  <a:moveTo>
                    <a:pt x="8224" y="9997"/>
                  </a:moveTo>
                  <a:cubicBezTo>
                    <a:pt x="8224" y="12855"/>
                    <a:pt x="3461" y="58575"/>
                    <a:pt x="13938" y="58575"/>
                  </a:cubicBezTo>
                  <a:cubicBezTo>
                    <a:pt x="38704" y="58575"/>
                    <a:pt x="8224" y="-7148"/>
                    <a:pt x="8224" y="9997"/>
                  </a:cubicBezTo>
                  <a:close/>
                </a:path>
              </a:pathLst>
            </a:custGeom>
            <a:grpFill/>
            <a:ln w="9525" cap="flat">
              <a:noFill/>
              <a:prstDash val="solid"/>
              <a:miter/>
            </a:ln>
          </p:spPr>
          <p:txBody>
            <a:bodyPr rtlCol="0" anchor="ctr"/>
            <a:lstStyle/>
            <a:p>
              <a:endParaRPr lang="en-US"/>
            </a:p>
          </p:txBody>
        </p:sp>
        <p:sp>
          <p:nvSpPr>
            <p:cNvPr id="4060" name="Freeform: Shape 4059">
              <a:extLst>
                <a:ext uri="{FF2B5EF4-FFF2-40B4-BE49-F238E27FC236}">
                  <a16:creationId xmlns:a16="http://schemas.microsoft.com/office/drawing/2014/main" xmlns="" id="{7A72A377-2450-415B-B22A-095CFA58D371}"/>
                </a:ext>
              </a:extLst>
            </p:cNvPr>
            <p:cNvSpPr/>
            <p:nvPr/>
          </p:nvSpPr>
          <p:spPr>
            <a:xfrm>
              <a:off x="7534309" y="4836598"/>
              <a:ext cx="95250" cy="38100"/>
            </a:xfrm>
            <a:custGeom>
              <a:avLst/>
              <a:gdLst>
                <a:gd name="connsiteX0" fmla="*/ 13703 w 95250"/>
                <a:gd name="connsiteY0" fmla="*/ 36040 h 38100"/>
                <a:gd name="connsiteX1" fmla="*/ 85140 w 95250"/>
                <a:gd name="connsiteY1" fmla="*/ 13180 h 38100"/>
                <a:gd name="connsiteX2" fmla="*/ 13703 w 95250"/>
                <a:gd name="connsiteY2" fmla="*/ 36040 h 38100"/>
              </a:gdLst>
              <a:ahLst/>
              <a:cxnLst>
                <a:cxn ang="0">
                  <a:pos x="connsiteX0" y="connsiteY0"/>
                </a:cxn>
                <a:cxn ang="0">
                  <a:pos x="connsiteX1" y="connsiteY1"/>
                </a:cxn>
                <a:cxn ang="0">
                  <a:pos x="connsiteX2" y="connsiteY2"/>
                </a:cxn>
              </a:cxnLst>
              <a:rect l="l" t="t" r="r" b="b"/>
              <a:pathLst>
                <a:path w="95250" h="38100">
                  <a:moveTo>
                    <a:pt x="13703" y="36040"/>
                  </a:moveTo>
                  <a:cubicBezTo>
                    <a:pt x="25133" y="36040"/>
                    <a:pt x="125145" y="45565"/>
                    <a:pt x="85140" y="13180"/>
                  </a:cubicBezTo>
                  <a:cubicBezTo>
                    <a:pt x="57518" y="-8727"/>
                    <a:pt x="-14872" y="36040"/>
                    <a:pt x="13703" y="36040"/>
                  </a:cubicBezTo>
                  <a:close/>
                </a:path>
              </a:pathLst>
            </a:custGeom>
            <a:grpFill/>
            <a:ln w="9525" cap="flat">
              <a:noFill/>
              <a:prstDash val="solid"/>
              <a:miter/>
            </a:ln>
          </p:spPr>
          <p:txBody>
            <a:bodyPr rtlCol="0" anchor="ctr"/>
            <a:lstStyle/>
            <a:p>
              <a:endParaRPr lang="en-US"/>
            </a:p>
          </p:txBody>
        </p:sp>
        <p:sp>
          <p:nvSpPr>
            <p:cNvPr id="4061" name="Freeform: Shape 4060">
              <a:extLst>
                <a:ext uri="{FF2B5EF4-FFF2-40B4-BE49-F238E27FC236}">
                  <a16:creationId xmlns:a16="http://schemas.microsoft.com/office/drawing/2014/main" xmlns="" id="{1595D2DC-4804-4EEA-994D-2A95748BEDC3}"/>
                </a:ext>
              </a:extLst>
            </p:cNvPr>
            <p:cNvSpPr/>
            <p:nvPr/>
          </p:nvSpPr>
          <p:spPr>
            <a:xfrm>
              <a:off x="7345574" y="4816461"/>
              <a:ext cx="28575" cy="57150"/>
            </a:xfrm>
            <a:custGeom>
              <a:avLst/>
              <a:gdLst>
                <a:gd name="connsiteX0" fmla="*/ 8128 w 28575"/>
                <a:gd name="connsiteY0" fmla="*/ 8552 h 57150"/>
                <a:gd name="connsiteX1" fmla="*/ 14795 w 28575"/>
                <a:gd name="connsiteY1" fmla="*/ 59034 h 57150"/>
                <a:gd name="connsiteX2" fmla="*/ 8128 w 28575"/>
                <a:gd name="connsiteY2" fmla="*/ 8552 h 57150"/>
              </a:gdLst>
              <a:ahLst/>
              <a:cxnLst>
                <a:cxn ang="0">
                  <a:pos x="connsiteX0" y="connsiteY0"/>
                </a:cxn>
                <a:cxn ang="0">
                  <a:pos x="connsiteX1" y="connsiteY1"/>
                </a:cxn>
                <a:cxn ang="0">
                  <a:pos x="connsiteX2" y="connsiteY2"/>
                </a:cxn>
              </a:cxnLst>
              <a:rect l="l" t="t" r="r" b="b"/>
              <a:pathLst>
                <a:path w="28575" h="57150">
                  <a:moveTo>
                    <a:pt x="8128" y="8552"/>
                  </a:moveTo>
                  <a:cubicBezTo>
                    <a:pt x="8128" y="10457"/>
                    <a:pt x="3365" y="59034"/>
                    <a:pt x="14795" y="59034"/>
                  </a:cubicBezTo>
                  <a:cubicBezTo>
                    <a:pt x="32893" y="59034"/>
                    <a:pt x="10985" y="-2878"/>
                    <a:pt x="8128" y="8552"/>
                  </a:cubicBezTo>
                  <a:close/>
                </a:path>
              </a:pathLst>
            </a:custGeom>
            <a:grpFill/>
            <a:ln w="9525" cap="flat">
              <a:noFill/>
              <a:prstDash val="solid"/>
              <a:miter/>
            </a:ln>
          </p:spPr>
          <p:txBody>
            <a:bodyPr rtlCol="0" anchor="ctr"/>
            <a:lstStyle/>
            <a:p>
              <a:endParaRPr lang="en-US"/>
            </a:p>
          </p:txBody>
        </p:sp>
        <p:sp>
          <p:nvSpPr>
            <p:cNvPr id="4062" name="Freeform: Shape 4061">
              <a:extLst>
                <a:ext uri="{FF2B5EF4-FFF2-40B4-BE49-F238E27FC236}">
                  <a16:creationId xmlns:a16="http://schemas.microsoft.com/office/drawing/2014/main" xmlns="" id="{7BF32B63-7B88-4A52-A169-5A3B767A45F6}"/>
                </a:ext>
              </a:extLst>
            </p:cNvPr>
            <p:cNvSpPr/>
            <p:nvPr/>
          </p:nvSpPr>
          <p:spPr>
            <a:xfrm>
              <a:off x="7373689" y="4861684"/>
              <a:ext cx="19050" cy="9525"/>
            </a:xfrm>
            <a:custGeom>
              <a:avLst/>
              <a:gdLst>
                <a:gd name="connsiteX0" fmla="*/ 11445 w 19050"/>
                <a:gd name="connsiteY0" fmla="*/ 7144 h 9525"/>
                <a:gd name="connsiteX1" fmla="*/ 11445 w 19050"/>
                <a:gd name="connsiteY1" fmla="*/ 7144 h 9525"/>
              </a:gdLst>
              <a:ahLst/>
              <a:cxnLst>
                <a:cxn ang="0">
                  <a:pos x="connsiteX0" y="connsiteY0"/>
                </a:cxn>
                <a:cxn ang="0">
                  <a:pos x="connsiteX1" y="connsiteY1"/>
                </a:cxn>
              </a:cxnLst>
              <a:rect l="l" t="t" r="r" b="b"/>
              <a:pathLst>
                <a:path w="19050" h="9525">
                  <a:moveTo>
                    <a:pt x="11445" y="7144"/>
                  </a:moveTo>
                  <a:cubicBezTo>
                    <a:pt x="27637" y="7144"/>
                    <a:pt x="-3795" y="7144"/>
                    <a:pt x="11445" y="7144"/>
                  </a:cubicBezTo>
                  <a:close/>
                </a:path>
              </a:pathLst>
            </a:custGeom>
            <a:grpFill/>
            <a:ln w="9525" cap="flat">
              <a:noFill/>
              <a:prstDash val="solid"/>
              <a:miter/>
            </a:ln>
          </p:spPr>
          <p:txBody>
            <a:bodyPr rtlCol="0" anchor="ctr"/>
            <a:lstStyle/>
            <a:p>
              <a:endParaRPr lang="en-US"/>
            </a:p>
          </p:txBody>
        </p:sp>
        <p:sp>
          <p:nvSpPr>
            <p:cNvPr id="4063" name="Freeform: Shape 4062">
              <a:extLst>
                <a:ext uri="{FF2B5EF4-FFF2-40B4-BE49-F238E27FC236}">
                  <a16:creationId xmlns:a16="http://schemas.microsoft.com/office/drawing/2014/main" xmlns="" id="{2630AD89-E33D-4957-A5F0-812798FB29A1}"/>
                </a:ext>
              </a:extLst>
            </p:cNvPr>
            <p:cNvSpPr/>
            <p:nvPr/>
          </p:nvSpPr>
          <p:spPr>
            <a:xfrm>
              <a:off x="7397040" y="4813888"/>
              <a:ext cx="57150" cy="66675"/>
            </a:xfrm>
            <a:custGeom>
              <a:avLst/>
              <a:gdLst>
                <a:gd name="connsiteX0" fmla="*/ 48101 w 57150"/>
                <a:gd name="connsiteY0" fmla="*/ 8267 h 66675"/>
                <a:gd name="connsiteX1" fmla="*/ 23336 w 57150"/>
                <a:gd name="connsiteY1" fmla="*/ 35890 h 66675"/>
                <a:gd name="connsiteX2" fmla="*/ 7144 w 57150"/>
                <a:gd name="connsiteY2" fmla="*/ 51130 h 66675"/>
                <a:gd name="connsiteX3" fmla="*/ 26194 w 57150"/>
                <a:gd name="connsiteY3" fmla="*/ 14935 h 66675"/>
                <a:gd name="connsiteX4" fmla="*/ 48101 w 57150"/>
                <a:gd name="connsiteY4" fmla="*/ 8267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66675">
                  <a:moveTo>
                    <a:pt x="48101" y="8267"/>
                  </a:moveTo>
                  <a:cubicBezTo>
                    <a:pt x="6191" y="2552"/>
                    <a:pt x="14764" y="19697"/>
                    <a:pt x="23336" y="35890"/>
                  </a:cubicBezTo>
                  <a:cubicBezTo>
                    <a:pt x="29051" y="47320"/>
                    <a:pt x="7144" y="43510"/>
                    <a:pt x="7144" y="51130"/>
                  </a:cubicBezTo>
                  <a:cubicBezTo>
                    <a:pt x="7144" y="90182"/>
                    <a:pt x="85249" y="5410"/>
                    <a:pt x="26194" y="14935"/>
                  </a:cubicBezTo>
                  <a:cubicBezTo>
                    <a:pt x="-8096" y="20650"/>
                    <a:pt x="76676" y="12077"/>
                    <a:pt x="48101" y="8267"/>
                  </a:cubicBezTo>
                  <a:close/>
                </a:path>
              </a:pathLst>
            </a:custGeom>
            <a:grpFill/>
            <a:ln w="9525" cap="flat">
              <a:noFill/>
              <a:prstDash val="solid"/>
              <a:miter/>
            </a:ln>
          </p:spPr>
          <p:txBody>
            <a:bodyPr rtlCol="0" anchor="ctr"/>
            <a:lstStyle/>
            <a:p>
              <a:endParaRPr lang="en-US"/>
            </a:p>
          </p:txBody>
        </p:sp>
        <p:sp>
          <p:nvSpPr>
            <p:cNvPr id="4064" name="Freeform: Shape 4063">
              <a:extLst>
                <a:ext uri="{FF2B5EF4-FFF2-40B4-BE49-F238E27FC236}">
                  <a16:creationId xmlns:a16="http://schemas.microsoft.com/office/drawing/2014/main" xmlns="" id="{C0C70916-A611-4BA3-93EC-2C56B17F0A70}"/>
                </a:ext>
              </a:extLst>
            </p:cNvPr>
            <p:cNvSpPr/>
            <p:nvPr/>
          </p:nvSpPr>
          <p:spPr>
            <a:xfrm>
              <a:off x="7441373" y="5025635"/>
              <a:ext cx="28575" cy="57150"/>
            </a:xfrm>
            <a:custGeom>
              <a:avLst/>
              <a:gdLst>
                <a:gd name="connsiteX0" fmla="*/ 12341 w 28575"/>
                <a:gd name="connsiteY0" fmla="*/ 9880 h 57150"/>
                <a:gd name="connsiteX1" fmla="*/ 19008 w 28575"/>
                <a:gd name="connsiteY1" fmla="*/ 54648 h 57150"/>
                <a:gd name="connsiteX2" fmla="*/ 12341 w 28575"/>
                <a:gd name="connsiteY2" fmla="*/ 9880 h 57150"/>
              </a:gdLst>
              <a:ahLst/>
              <a:cxnLst>
                <a:cxn ang="0">
                  <a:pos x="connsiteX0" y="connsiteY0"/>
                </a:cxn>
                <a:cxn ang="0">
                  <a:pos x="connsiteX1" y="connsiteY1"/>
                </a:cxn>
                <a:cxn ang="0">
                  <a:pos x="connsiteX2" y="connsiteY2"/>
                </a:cxn>
              </a:cxnLst>
              <a:rect l="l" t="t" r="r" b="b"/>
              <a:pathLst>
                <a:path w="28575" h="57150">
                  <a:moveTo>
                    <a:pt x="12341" y="9880"/>
                  </a:moveTo>
                  <a:cubicBezTo>
                    <a:pt x="3768" y="29883"/>
                    <a:pt x="5673" y="45123"/>
                    <a:pt x="19008" y="54648"/>
                  </a:cubicBezTo>
                  <a:cubicBezTo>
                    <a:pt x="47583" y="54648"/>
                    <a:pt x="12341" y="-6312"/>
                    <a:pt x="12341" y="9880"/>
                  </a:cubicBezTo>
                  <a:close/>
                </a:path>
              </a:pathLst>
            </a:custGeom>
            <a:grpFill/>
            <a:ln w="9525" cap="flat">
              <a:noFill/>
              <a:prstDash val="solid"/>
              <a:miter/>
            </a:ln>
          </p:spPr>
          <p:txBody>
            <a:bodyPr rtlCol="0" anchor="ctr"/>
            <a:lstStyle/>
            <a:p>
              <a:endParaRPr lang="en-US"/>
            </a:p>
          </p:txBody>
        </p:sp>
        <p:sp>
          <p:nvSpPr>
            <p:cNvPr id="4065" name="Freeform: Shape 4064">
              <a:extLst>
                <a:ext uri="{FF2B5EF4-FFF2-40B4-BE49-F238E27FC236}">
                  <a16:creationId xmlns:a16="http://schemas.microsoft.com/office/drawing/2014/main" xmlns="" id="{3B9ACA2F-5E72-47D8-9CD9-358AC27D7B01}"/>
                </a:ext>
              </a:extLst>
            </p:cNvPr>
            <p:cNvSpPr/>
            <p:nvPr/>
          </p:nvSpPr>
          <p:spPr>
            <a:xfrm>
              <a:off x="7303869" y="5228030"/>
              <a:ext cx="66675" cy="57150"/>
            </a:xfrm>
            <a:custGeom>
              <a:avLst/>
              <a:gdLst>
                <a:gd name="connsiteX0" fmla="*/ 23162 w 66675"/>
                <a:gd name="connsiteY0" fmla="*/ 7511 h 57150"/>
                <a:gd name="connsiteX1" fmla="*/ 45070 w 66675"/>
                <a:gd name="connsiteY1" fmla="*/ 49421 h 57150"/>
                <a:gd name="connsiteX2" fmla="*/ 32687 w 66675"/>
                <a:gd name="connsiteY2" fmla="*/ 9416 h 57150"/>
                <a:gd name="connsiteX3" fmla="*/ 51737 w 66675"/>
                <a:gd name="connsiteY3" fmla="*/ 24656 h 57150"/>
                <a:gd name="connsiteX4" fmla="*/ 23162 w 66675"/>
                <a:gd name="connsiteY4" fmla="*/ 7511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57150">
                  <a:moveTo>
                    <a:pt x="23162" y="7511"/>
                  </a:moveTo>
                  <a:cubicBezTo>
                    <a:pt x="-7318" y="21798"/>
                    <a:pt x="8875" y="74186"/>
                    <a:pt x="45070" y="49421"/>
                  </a:cubicBezTo>
                  <a:cubicBezTo>
                    <a:pt x="91742" y="17036"/>
                    <a:pt x="29830" y="843"/>
                    <a:pt x="32687" y="9416"/>
                  </a:cubicBezTo>
                  <a:cubicBezTo>
                    <a:pt x="40307" y="13226"/>
                    <a:pt x="46975" y="17988"/>
                    <a:pt x="51737" y="24656"/>
                  </a:cubicBezTo>
                  <a:cubicBezTo>
                    <a:pt x="54595" y="28466"/>
                    <a:pt x="22210" y="8463"/>
                    <a:pt x="23162" y="7511"/>
                  </a:cubicBezTo>
                  <a:close/>
                </a:path>
              </a:pathLst>
            </a:custGeom>
            <a:grpFill/>
            <a:ln w="9525" cap="flat">
              <a:noFill/>
              <a:prstDash val="solid"/>
              <a:miter/>
            </a:ln>
          </p:spPr>
          <p:txBody>
            <a:bodyPr rtlCol="0" anchor="ctr"/>
            <a:lstStyle/>
            <a:p>
              <a:endParaRPr lang="en-US"/>
            </a:p>
          </p:txBody>
        </p:sp>
        <p:sp>
          <p:nvSpPr>
            <p:cNvPr id="4066" name="Freeform: Shape 4065">
              <a:extLst>
                <a:ext uri="{FF2B5EF4-FFF2-40B4-BE49-F238E27FC236}">
                  <a16:creationId xmlns:a16="http://schemas.microsoft.com/office/drawing/2014/main" xmlns="" id="{5746E889-3012-4D3F-8651-E6A5CDA1765A}"/>
                </a:ext>
              </a:extLst>
            </p:cNvPr>
            <p:cNvSpPr/>
            <p:nvPr/>
          </p:nvSpPr>
          <p:spPr>
            <a:xfrm>
              <a:off x="7386548" y="5265544"/>
              <a:ext cx="19050" cy="9525"/>
            </a:xfrm>
            <a:custGeom>
              <a:avLst/>
              <a:gdLst>
                <a:gd name="connsiteX0" fmla="*/ 11921 w 19050"/>
                <a:gd name="connsiteY0" fmla="*/ 7144 h 9525"/>
                <a:gd name="connsiteX1" fmla="*/ 11921 w 19050"/>
                <a:gd name="connsiteY1" fmla="*/ 7144 h 9525"/>
              </a:gdLst>
              <a:ahLst/>
              <a:cxnLst>
                <a:cxn ang="0">
                  <a:pos x="connsiteX0" y="connsiteY0"/>
                </a:cxn>
                <a:cxn ang="0">
                  <a:pos x="connsiteX1" y="connsiteY1"/>
                </a:cxn>
              </a:cxnLst>
              <a:rect l="l" t="t" r="r" b="b"/>
              <a:pathLst>
                <a:path w="19050" h="9525">
                  <a:moveTo>
                    <a:pt x="11921" y="7144"/>
                  </a:moveTo>
                  <a:cubicBezTo>
                    <a:pt x="27161" y="7144"/>
                    <a:pt x="-4272" y="7144"/>
                    <a:pt x="11921" y="7144"/>
                  </a:cubicBezTo>
                  <a:close/>
                </a:path>
              </a:pathLst>
            </a:custGeom>
            <a:grpFill/>
            <a:ln w="9525" cap="flat">
              <a:noFill/>
              <a:prstDash val="solid"/>
              <a:miter/>
            </a:ln>
          </p:spPr>
          <p:txBody>
            <a:bodyPr rtlCol="0" anchor="ctr"/>
            <a:lstStyle/>
            <a:p>
              <a:endParaRPr lang="en-US"/>
            </a:p>
          </p:txBody>
        </p:sp>
        <p:sp>
          <p:nvSpPr>
            <p:cNvPr id="4067" name="Freeform: Shape 4066">
              <a:extLst>
                <a:ext uri="{FF2B5EF4-FFF2-40B4-BE49-F238E27FC236}">
                  <a16:creationId xmlns:a16="http://schemas.microsoft.com/office/drawing/2014/main" xmlns="" id="{53316A68-D06C-4C87-8CE2-4138EF0638F2}"/>
                </a:ext>
              </a:extLst>
            </p:cNvPr>
            <p:cNvSpPr/>
            <p:nvPr/>
          </p:nvSpPr>
          <p:spPr>
            <a:xfrm>
              <a:off x="7410631" y="5215470"/>
              <a:ext cx="47625" cy="66675"/>
            </a:xfrm>
            <a:custGeom>
              <a:avLst/>
              <a:gdLst>
                <a:gd name="connsiteX0" fmla="*/ 40226 w 47625"/>
                <a:gd name="connsiteY0" fmla="*/ 12451 h 66675"/>
                <a:gd name="connsiteX1" fmla="*/ 7841 w 47625"/>
                <a:gd name="connsiteY1" fmla="*/ 52456 h 66675"/>
                <a:gd name="connsiteX2" fmla="*/ 23081 w 47625"/>
                <a:gd name="connsiteY2" fmla="*/ 30548 h 66675"/>
                <a:gd name="connsiteX3" fmla="*/ 40226 w 47625"/>
                <a:gd name="connsiteY3" fmla="*/ 12451 h 66675"/>
              </a:gdLst>
              <a:ahLst/>
              <a:cxnLst>
                <a:cxn ang="0">
                  <a:pos x="connsiteX0" y="connsiteY0"/>
                </a:cxn>
                <a:cxn ang="0">
                  <a:pos x="connsiteX1" y="connsiteY1"/>
                </a:cxn>
                <a:cxn ang="0">
                  <a:pos x="connsiteX2" y="connsiteY2"/>
                </a:cxn>
                <a:cxn ang="0">
                  <a:pos x="connsiteX3" y="connsiteY3"/>
                </a:cxn>
              </a:cxnLst>
              <a:rect l="l" t="t" r="r" b="b"/>
              <a:pathLst>
                <a:path w="47625" h="66675">
                  <a:moveTo>
                    <a:pt x="40226" y="12451"/>
                  </a:moveTo>
                  <a:cubicBezTo>
                    <a:pt x="9746" y="-9457"/>
                    <a:pt x="10698" y="42931"/>
                    <a:pt x="7841" y="52456"/>
                  </a:cubicBezTo>
                  <a:cubicBezTo>
                    <a:pt x="-1684" y="86746"/>
                    <a:pt x="90708" y="23881"/>
                    <a:pt x="23081" y="30548"/>
                  </a:cubicBezTo>
                  <a:cubicBezTo>
                    <a:pt x="31653" y="30548"/>
                    <a:pt x="47846" y="18166"/>
                    <a:pt x="40226" y="12451"/>
                  </a:cubicBezTo>
                  <a:close/>
                </a:path>
              </a:pathLst>
            </a:custGeom>
            <a:grpFill/>
            <a:ln w="9525" cap="flat">
              <a:noFill/>
              <a:prstDash val="solid"/>
              <a:miter/>
            </a:ln>
          </p:spPr>
          <p:txBody>
            <a:bodyPr rtlCol="0" anchor="ctr"/>
            <a:lstStyle/>
            <a:p>
              <a:endParaRPr lang="en-US"/>
            </a:p>
          </p:txBody>
        </p:sp>
        <p:sp>
          <p:nvSpPr>
            <p:cNvPr id="4068" name="Freeform: Shape 4067">
              <a:extLst>
                <a:ext uri="{FF2B5EF4-FFF2-40B4-BE49-F238E27FC236}">
                  <a16:creationId xmlns:a16="http://schemas.microsoft.com/office/drawing/2014/main" xmlns="" id="{6D826481-4637-45A8-A006-BEC071B54154}"/>
                </a:ext>
              </a:extLst>
            </p:cNvPr>
            <p:cNvSpPr/>
            <p:nvPr/>
          </p:nvSpPr>
          <p:spPr>
            <a:xfrm>
              <a:off x="7420669" y="5425564"/>
              <a:ext cx="57150" cy="57150"/>
            </a:xfrm>
            <a:custGeom>
              <a:avLst/>
              <a:gdLst>
                <a:gd name="connsiteX0" fmla="*/ 22568 w 57150"/>
                <a:gd name="connsiteY0" fmla="*/ 10001 h 57150"/>
                <a:gd name="connsiteX1" fmla="*/ 27330 w 57150"/>
                <a:gd name="connsiteY1" fmla="*/ 50006 h 57150"/>
                <a:gd name="connsiteX2" fmla="*/ 38760 w 57150"/>
                <a:gd name="connsiteY2" fmla="*/ 7144 h 57150"/>
                <a:gd name="connsiteX3" fmla="*/ 22568 w 57150"/>
                <a:gd name="connsiteY3" fmla="*/ 10001 h 57150"/>
              </a:gdLst>
              <a:ahLst/>
              <a:cxnLst>
                <a:cxn ang="0">
                  <a:pos x="connsiteX0" y="connsiteY0"/>
                </a:cxn>
                <a:cxn ang="0">
                  <a:pos x="connsiteX1" y="connsiteY1"/>
                </a:cxn>
                <a:cxn ang="0">
                  <a:pos x="connsiteX2" y="connsiteY2"/>
                </a:cxn>
                <a:cxn ang="0">
                  <a:pos x="connsiteX3" y="connsiteY3"/>
                </a:cxn>
              </a:cxnLst>
              <a:rect l="l" t="t" r="r" b="b"/>
              <a:pathLst>
                <a:path w="57150" h="57150">
                  <a:moveTo>
                    <a:pt x="22568" y="10001"/>
                  </a:moveTo>
                  <a:cubicBezTo>
                    <a:pt x="-2197" y="13811"/>
                    <a:pt x="5423" y="51911"/>
                    <a:pt x="27330" y="50006"/>
                  </a:cubicBezTo>
                  <a:cubicBezTo>
                    <a:pt x="47333" y="48101"/>
                    <a:pt x="63525" y="18574"/>
                    <a:pt x="38760" y="7144"/>
                  </a:cubicBezTo>
                  <a:cubicBezTo>
                    <a:pt x="46380" y="10954"/>
                    <a:pt x="14948" y="10954"/>
                    <a:pt x="22568" y="10001"/>
                  </a:cubicBezTo>
                  <a:close/>
                </a:path>
              </a:pathLst>
            </a:custGeom>
            <a:grpFill/>
            <a:ln w="9525" cap="flat">
              <a:noFill/>
              <a:prstDash val="solid"/>
              <a:miter/>
            </a:ln>
          </p:spPr>
          <p:txBody>
            <a:bodyPr rtlCol="0" anchor="ctr"/>
            <a:lstStyle/>
            <a:p>
              <a:endParaRPr lang="en-US"/>
            </a:p>
          </p:txBody>
        </p:sp>
        <p:sp>
          <p:nvSpPr>
            <p:cNvPr id="4069" name="Freeform: Shape 4068">
              <a:extLst>
                <a:ext uri="{FF2B5EF4-FFF2-40B4-BE49-F238E27FC236}">
                  <a16:creationId xmlns:a16="http://schemas.microsoft.com/office/drawing/2014/main" xmlns="" id="{562C72F4-FF45-4E73-94ED-DA1E3DDB0C4C}"/>
                </a:ext>
              </a:extLst>
            </p:cNvPr>
            <p:cNvSpPr/>
            <p:nvPr/>
          </p:nvSpPr>
          <p:spPr>
            <a:xfrm>
              <a:off x="7253917" y="5675154"/>
              <a:ext cx="47625" cy="28575"/>
            </a:xfrm>
            <a:custGeom>
              <a:avLst/>
              <a:gdLst>
                <a:gd name="connsiteX0" fmla="*/ 10250 w 47625"/>
                <a:gd name="connsiteY0" fmla="*/ 19491 h 28575"/>
                <a:gd name="connsiteX1" fmla="*/ 46445 w 47625"/>
                <a:gd name="connsiteY1" fmla="*/ 18539 h 28575"/>
                <a:gd name="connsiteX2" fmla="*/ 10250 w 47625"/>
                <a:gd name="connsiteY2" fmla="*/ 19491 h 28575"/>
              </a:gdLst>
              <a:ahLst/>
              <a:cxnLst>
                <a:cxn ang="0">
                  <a:pos x="connsiteX0" y="connsiteY0"/>
                </a:cxn>
                <a:cxn ang="0">
                  <a:pos x="connsiteX1" y="connsiteY1"/>
                </a:cxn>
                <a:cxn ang="0">
                  <a:pos x="connsiteX2" y="connsiteY2"/>
                </a:cxn>
              </a:cxnLst>
              <a:rect l="l" t="t" r="r" b="b"/>
              <a:pathLst>
                <a:path w="47625" h="28575">
                  <a:moveTo>
                    <a:pt x="10250" y="19491"/>
                  </a:moveTo>
                  <a:cubicBezTo>
                    <a:pt x="25490" y="29016"/>
                    <a:pt x="37872" y="28064"/>
                    <a:pt x="46445" y="18539"/>
                  </a:cubicBezTo>
                  <a:cubicBezTo>
                    <a:pt x="46445" y="-7179"/>
                    <a:pt x="-5943" y="18539"/>
                    <a:pt x="10250" y="19491"/>
                  </a:cubicBezTo>
                  <a:close/>
                </a:path>
              </a:pathLst>
            </a:custGeom>
            <a:grpFill/>
            <a:ln w="9525" cap="flat">
              <a:noFill/>
              <a:prstDash val="solid"/>
              <a:miter/>
            </a:ln>
          </p:spPr>
          <p:txBody>
            <a:bodyPr rtlCol="0" anchor="ctr"/>
            <a:lstStyle/>
            <a:p>
              <a:endParaRPr lang="en-US"/>
            </a:p>
          </p:txBody>
        </p:sp>
        <p:sp>
          <p:nvSpPr>
            <p:cNvPr id="4070" name="Freeform: Shape 4069">
              <a:extLst>
                <a:ext uri="{FF2B5EF4-FFF2-40B4-BE49-F238E27FC236}">
                  <a16:creationId xmlns:a16="http://schemas.microsoft.com/office/drawing/2014/main" xmlns="" id="{ED2C7CFB-B689-46F3-A8EF-A590187FCC50}"/>
                </a:ext>
              </a:extLst>
            </p:cNvPr>
            <p:cNvSpPr/>
            <p:nvPr/>
          </p:nvSpPr>
          <p:spPr>
            <a:xfrm>
              <a:off x="7324343" y="5653060"/>
              <a:ext cx="47625" cy="57150"/>
            </a:xfrm>
            <a:custGeom>
              <a:avLst/>
              <a:gdLst>
                <a:gd name="connsiteX0" fmla="*/ 24596 w 47625"/>
                <a:gd name="connsiteY0" fmla="*/ 13011 h 57150"/>
                <a:gd name="connsiteX1" fmla="*/ 39836 w 47625"/>
                <a:gd name="connsiteY1" fmla="*/ 46348 h 57150"/>
                <a:gd name="connsiteX2" fmla="*/ 23643 w 47625"/>
                <a:gd name="connsiteY2" fmla="*/ 7296 h 57150"/>
                <a:gd name="connsiteX3" fmla="*/ 24596 w 47625"/>
                <a:gd name="connsiteY3" fmla="*/ 13011 h 57150"/>
              </a:gdLst>
              <a:ahLst/>
              <a:cxnLst>
                <a:cxn ang="0">
                  <a:pos x="connsiteX0" y="connsiteY0"/>
                </a:cxn>
                <a:cxn ang="0">
                  <a:pos x="connsiteX1" y="connsiteY1"/>
                </a:cxn>
                <a:cxn ang="0">
                  <a:pos x="connsiteX2" y="connsiteY2"/>
                </a:cxn>
                <a:cxn ang="0">
                  <a:pos x="connsiteX3" y="connsiteY3"/>
                </a:cxn>
              </a:cxnLst>
              <a:rect l="l" t="t" r="r" b="b"/>
              <a:pathLst>
                <a:path w="47625" h="57150">
                  <a:moveTo>
                    <a:pt x="24596" y="13011"/>
                  </a:moveTo>
                  <a:cubicBezTo>
                    <a:pt x="-11599" y="13011"/>
                    <a:pt x="16023" y="73971"/>
                    <a:pt x="39836" y="46348"/>
                  </a:cubicBezTo>
                  <a:cubicBezTo>
                    <a:pt x="61743" y="21583"/>
                    <a:pt x="23643" y="5391"/>
                    <a:pt x="23643" y="7296"/>
                  </a:cubicBezTo>
                  <a:cubicBezTo>
                    <a:pt x="17928" y="28251"/>
                    <a:pt x="35073" y="13011"/>
                    <a:pt x="24596" y="13011"/>
                  </a:cubicBezTo>
                  <a:close/>
                </a:path>
              </a:pathLst>
            </a:custGeom>
            <a:grpFill/>
            <a:ln w="9525" cap="flat">
              <a:noFill/>
              <a:prstDash val="solid"/>
              <a:miter/>
            </a:ln>
          </p:spPr>
          <p:txBody>
            <a:bodyPr rtlCol="0" anchor="ctr"/>
            <a:lstStyle/>
            <a:p>
              <a:endParaRPr lang="en-US"/>
            </a:p>
          </p:txBody>
        </p:sp>
        <p:sp>
          <p:nvSpPr>
            <p:cNvPr id="4071" name="Freeform: Shape 4070">
              <a:extLst>
                <a:ext uri="{FF2B5EF4-FFF2-40B4-BE49-F238E27FC236}">
                  <a16:creationId xmlns:a16="http://schemas.microsoft.com/office/drawing/2014/main" xmlns="" id="{5C5299C4-15E3-45A8-A608-5F1BA3432FCD}"/>
                </a:ext>
              </a:extLst>
            </p:cNvPr>
            <p:cNvSpPr/>
            <p:nvPr/>
          </p:nvSpPr>
          <p:spPr>
            <a:xfrm>
              <a:off x="7392664" y="5685445"/>
              <a:ext cx="19050" cy="19050"/>
            </a:xfrm>
            <a:custGeom>
              <a:avLst/>
              <a:gdLst>
                <a:gd name="connsiteX0" fmla="*/ 8663 w 19050"/>
                <a:gd name="connsiteY0" fmla="*/ 9201 h 19050"/>
                <a:gd name="connsiteX1" fmla="*/ 13425 w 19050"/>
                <a:gd name="connsiteY1" fmla="*/ 16821 h 19050"/>
                <a:gd name="connsiteX2" fmla="*/ 8663 w 19050"/>
                <a:gd name="connsiteY2" fmla="*/ 9201 h 19050"/>
              </a:gdLst>
              <a:ahLst/>
              <a:cxnLst>
                <a:cxn ang="0">
                  <a:pos x="connsiteX0" y="connsiteY0"/>
                </a:cxn>
                <a:cxn ang="0">
                  <a:pos x="connsiteX1" y="connsiteY1"/>
                </a:cxn>
                <a:cxn ang="0">
                  <a:pos x="connsiteX2" y="connsiteY2"/>
                </a:cxn>
              </a:cxnLst>
              <a:rect l="l" t="t" r="r" b="b"/>
              <a:pathLst>
                <a:path w="19050" h="19050">
                  <a:moveTo>
                    <a:pt x="8663" y="9201"/>
                  </a:moveTo>
                  <a:cubicBezTo>
                    <a:pt x="5805" y="12058"/>
                    <a:pt x="6758" y="23488"/>
                    <a:pt x="13425" y="16821"/>
                  </a:cubicBezTo>
                  <a:cubicBezTo>
                    <a:pt x="16283" y="13963"/>
                    <a:pt x="15330" y="2533"/>
                    <a:pt x="8663" y="9201"/>
                  </a:cubicBezTo>
                  <a:close/>
                </a:path>
              </a:pathLst>
            </a:custGeom>
            <a:grpFill/>
            <a:ln w="9525" cap="flat">
              <a:noFill/>
              <a:prstDash val="solid"/>
              <a:miter/>
            </a:ln>
          </p:spPr>
          <p:txBody>
            <a:bodyPr rtlCol="0" anchor="ctr"/>
            <a:lstStyle/>
            <a:p>
              <a:endParaRPr lang="en-US"/>
            </a:p>
          </p:txBody>
        </p:sp>
        <p:sp>
          <p:nvSpPr>
            <p:cNvPr id="4072" name="Freeform: Shape 4071">
              <a:extLst>
                <a:ext uri="{FF2B5EF4-FFF2-40B4-BE49-F238E27FC236}">
                  <a16:creationId xmlns:a16="http://schemas.microsoft.com/office/drawing/2014/main" xmlns="" id="{36F08BAC-4AA7-49DF-AFFB-337B8DEA25DC}"/>
                </a:ext>
              </a:extLst>
            </p:cNvPr>
            <p:cNvSpPr/>
            <p:nvPr/>
          </p:nvSpPr>
          <p:spPr>
            <a:xfrm>
              <a:off x="7420066" y="5644827"/>
              <a:ext cx="38100" cy="57150"/>
            </a:xfrm>
            <a:custGeom>
              <a:avLst/>
              <a:gdLst>
                <a:gd name="connsiteX0" fmla="*/ 33648 w 38100"/>
                <a:gd name="connsiteY0" fmla="*/ 9813 h 57150"/>
                <a:gd name="connsiteX1" fmla="*/ 20313 w 38100"/>
                <a:gd name="connsiteY1" fmla="*/ 37436 h 57150"/>
                <a:gd name="connsiteX2" fmla="*/ 7931 w 38100"/>
                <a:gd name="connsiteY2" fmla="*/ 51723 h 57150"/>
                <a:gd name="connsiteX3" fmla="*/ 33648 w 38100"/>
                <a:gd name="connsiteY3" fmla="*/ 9813 h 57150"/>
              </a:gdLst>
              <a:ahLst/>
              <a:cxnLst>
                <a:cxn ang="0">
                  <a:pos x="connsiteX0" y="connsiteY0"/>
                </a:cxn>
                <a:cxn ang="0">
                  <a:pos x="connsiteX1" y="connsiteY1"/>
                </a:cxn>
                <a:cxn ang="0">
                  <a:pos x="connsiteX2" y="connsiteY2"/>
                </a:cxn>
                <a:cxn ang="0">
                  <a:pos x="connsiteX3" y="connsiteY3"/>
                </a:cxn>
              </a:cxnLst>
              <a:rect l="l" t="t" r="r" b="b"/>
              <a:pathLst>
                <a:path w="38100" h="57150">
                  <a:moveTo>
                    <a:pt x="33648" y="9813"/>
                  </a:moveTo>
                  <a:cubicBezTo>
                    <a:pt x="-16834" y="-3522"/>
                    <a:pt x="20313" y="37436"/>
                    <a:pt x="20313" y="37436"/>
                  </a:cubicBezTo>
                  <a:cubicBezTo>
                    <a:pt x="16503" y="42198"/>
                    <a:pt x="11741" y="46961"/>
                    <a:pt x="7931" y="51723"/>
                  </a:cubicBezTo>
                  <a:cubicBezTo>
                    <a:pt x="6978" y="74583"/>
                    <a:pt x="56508" y="15528"/>
                    <a:pt x="33648" y="9813"/>
                  </a:cubicBezTo>
                  <a:close/>
                </a:path>
              </a:pathLst>
            </a:custGeom>
            <a:grpFill/>
            <a:ln w="9525" cap="flat">
              <a:noFill/>
              <a:prstDash val="solid"/>
              <a:miter/>
            </a:ln>
          </p:spPr>
          <p:txBody>
            <a:bodyPr rtlCol="0" anchor="ctr"/>
            <a:lstStyle/>
            <a:p>
              <a:endParaRPr lang="en-US"/>
            </a:p>
          </p:txBody>
        </p:sp>
        <p:sp>
          <p:nvSpPr>
            <p:cNvPr id="4073" name="Freeform: Shape 4072">
              <a:extLst>
                <a:ext uri="{FF2B5EF4-FFF2-40B4-BE49-F238E27FC236}">
                  <a16:creationId xmlns:a16="http://schemas.microsoft.com/office/drawing/2014/main" xmlns="" id="{BDBD3D20-D11C-42BC-AD98-33138BC1AEB2}"/>
                </a:ext>
              </a:extLst>
            </p:cNvPr>
            <p:cNvSpPr/>
            <p:nvPr/>
          </p:nvSpPr>
          <p:spPr>
            <a:xfrm>
              <a:off x="7332999" y="5887902"/>
              <a:ext cx="47625" cy="28575"/>
            </a:xfrm>
            <a:custGeom>
              <a:avLst/>
              <a:gdLst>
                <a:gd name="connsiteX0" fmla="*/ 17845 w 47625"/>
                <a:gd name="connsiteY0" fmla="*/ 17246 h 28575"/>
                <a:gd name="connsiteX1" fmla="*/ 44515 w 47625"/>
                <a:gd name="connsiteY1" fmla="*/ 13436 h 28575"/>
                <a:gd name="connsiteX2" fmla="*/ 8320 w 47625"/>
                <a:gd name="connsiteY2" fmla="*/ 21056 h 28575"/>
                <a:gd name="connsiteX3" fmla="*/ 17845 w 47625"/>
                <a:gd name="connsiteY3" fmla="*/ 17246 h 28575"/>
              </a:gdLst>
              <a:ahLst/>
              <a:cxnLst>
                <a:cxn ang="0">
                  <a:pos x="connsiteX0" y="connsiteY0"/>
                </a:cxn>
                <a:cxn ang="0">
                  <a:pos x="connsiteX1" y="connsiteY1"/>
                </a:cxn>
                <a:cxn ang="0">
                  <a:pos x="connsiteX2" y="connsiteY2"/>
                </a:cxn>
                <a:cxn ang="0">
                  <a:pos x="connsiteX3" y="connsiteY3"/>
                </a:cxn>
              </a:cxnLst>
              <a:rect l="l" t="t" r="r" b="b"/>
              <a:pathLst>
                <a:path w="47625" h="28575">
                  <a:moveTo>
                    <a:pt x="17845" y="17246"/>
                  </a:moveTo>
                  <a:cubicBezTo>
                    <a:pt x="19750" y="19151"/>
                    <a:pt x="47373" y="25818"/>
                    <a:pt x="44515" y="13436"/>
                  </a:cubicBezTo>
                  <a:cubicBezTo>
                    <a:pt x="40705" y="-852"/>
                    <a:pt x="-252" y="12483"/>
                    <a:pt x="8320" y="21056"/>
                  </a:cubicBezTo>
                  <a:cubicBezTo>
                    <a:pt x="11178" y="23913"/>
                    <a:pt x="24513" y="22961"/>
                    <a:pt x="17845" y="17246"/>
                  </a:cubicBezTo>
                  <a:close/>
                </a:path>
              </a:pathLst>
            </a:custGeom>
            <a:grpFill/>
            <a:ln w="9525" cap="flat">
              <a:noFill/>
              <a:prstDash val="solid"/>
              <a:miter/>
            </a:ln>
          </p:spPr>
          <p:txBody>
            <a:bodyPr rtlCol="0" anchor="ctr"/>
            <a:lstStyle/>
            <a:p>
              <a:endParaRPr lang="en-US"/>
            </a:p>
          </p:txBody>
        </p:sp>
        <p:sp>
          <p:nvSpPr>
            <p:cNvPr id="4074" name="Freeform: Shape 4073">
              <a:extLst>
                <a:ext uri="{FF2B5EF4-FFF2-40B4-BE49-F238E27FC236}">
                  <a16:creationId xmlns:a16="http://schemas.microsoft.com/office/drawing/2014/main" xmlns="" id="{27C48C08-4D15-48C5-B71F-2C2C4A689117}"/>
                </a:ext>
              </a:extLst>
            </p:cNvPr>
            <p:cNvSpPr/>
            <p:nvPr/>
          </p:nvSpPr>
          <p:spPr>
            <a:xfrm>
              <a:off x="7411437" y="5873956"/>
              <a:ext cx="19050" cy="57150"/>
            </a:xfrm>
            <a:custGeom>
              <a:avLst/>
              <a:gdLst>
                <a:gd name="connsiteX0" fmla="*/ 7987 w 19050"/>
                <a:gd name="connsiteY0" fmla="*/ 9284 h 57150"/>
                <a:gd name="connsiteX1" fmla="*/ 12750 w 19050"/>
                <a:gd name="connsiteY1" fmla="*/ 56909 h 57150"/>
                <a:gd name="connsiteX2" fmla="*/ 7987 w 19050"/>
                <a:gd name="connsiteY2" fmla="*/ 9284 h 57150"/>
              </a:gdLst>
              <a:ahLst/>
              <a:cxnLst>
                <a:cxn ang="0">
                  <a:pos x="connsiteX0" y="connsiteY0"/>
                </a:cxn>
                <a:cxn ang="0">
                  <a:pos x="connsiteX1" y="connsiteY1"/>
                </a:cxn>
                <a:cxn ang="0">
                  <a:pos x="connsiteX2" y="connsiteY2"/>
                </a:cxn>
              </a:cxnLst>
              <a:rect l="l" t="t" r="r" b="b"/>
              <a:pathLst>
                <a:path w="19050" h="57150">
                  <a:moveTo>
                    <a:pt x="7987" y="9284"/>
                  </a:moveTo>
                  <a:cubicBezTo>
                    <a:pt x="7987" y="11189"/>
                    <a:pt x="4177" y="56909"/>
                    <a:pt x="12750" y="56909"/>
                  </a:cubicBezTo>
                  <a:cubicBezTo>
                    <a:pt x="34657" y="56909"/>
                    <a:pt x="7987" y="-5003"/>
                    <a:pt x="7987" y="9284"/>
                  </a:cubicBezTo>
                  <a:close/>
                </a:path>
              </a:pathLst>
            </a:custGeom>
            <a:grpFill/>
            <a:ln w="9525" cap="flat">
              <a:noFill/>
              <a:prstDash val="solid"/>
              <a:miter/>
            </a:ln>
          </p:spPr>
          <p:txBody>
            <a:bodyPr rtlCol="0" anchor="ctr"/>
            <a:lstStyle/>
            <a:p>
              <a:endParaRPr lang="en-US"/>
            </a:p>
          </p:txBody>
        </p:sp>
        <p:sp>
          <p:nvSpPr>
            <p:cNvPr id="4075" name="Freeform: Shape 4074">
              <a:extLst>
                <a:ext uri="{FF2B5EF4-FFF2-40B4-BE49-F238E27FC236}">
                  <a16:creationId xmlns:a16="http://schemas.microsoft.com/office/drawing/2014/main" xmlns="" id="{1E0FE25D-74E7-45B8-8752-B5E8AF13A019}"/>
                </a:ext>
              </a:extLst>
            </p:cNvPr>
            <p:cNvSpPr/>
            <p:nvPr/>
          </p:nvSpPr>
          <p:spPr>
            <a:xfrm>
              <a:off x="7299027" y="6131362"/>
              <a:ext cx="38100" cy="28575"/>
            </a:xfrm>
            <a:custGeom>
              <a:avLst/>
              <a:gdLst>
                <a:gd name="connsiteX0" fmla="*/ 10859 w 38100"/>
                <a:gd name="connsiteY0" fmla="*/ 24294 h 28575"/>
                <a:gd name="connsiteX1" fmla="*/ 37529 w 38100"/>
                <a:gd name="connsiteY1" fmla="*/ 14769 h 28575"/>
                <a:gd name="connsiteX2" fmla="*/ 10859 w 38100"/>
                <a:gd name="connsiteY2" fmla="*/ 24294 h 28575"/>
              </a:gdLst>
              <a:ahLst/>
              <a:cxnLst>
                <a:cxn ang="0">
                  <a:pos x="connsiteX0" y="connsiteY0"/>
                </a:cxn>
                <a:cxn ang="0">
                  <a:pos x="connsiteX1" y="connsiteY1"/>
                </a:cxn>
                <a:cxn ang="0">
                  <a:pos x="connsiteX2" y="connsiteY2"/>
                </a:cxn>
              </a:cxnLst>
              <a:rect l="l" t="t" r="r" b="b"/>
              <a:pathLst>
                <a:path w="38100" h="28575">
                  <a:moveTo>
                    <a:pt x="10859" y="24294"/>
                  </a:moveTo>
                  <a:cubicBezTo>
                    <a:pt x="24194" y="28104"/>
                    <a:pt x="33719" y="25246"/>
                    <a:pt x="37529" y="14769"/>
                  </a:cubicBezTo>
                  <a:cubicBezTo>
                    <a:pt x="31814" y="-8091"/>
                    <a:pt x="-4381" y="28104"/>
                    <a:pt x="10859" y="24294"/>
                  </a:cubicBezTo>
                  <a:close/>
                </a:path>
              </a:pathLst>
            </a:custGeom>
            <a:grpFill/>
            <a:ln w="9525" cap="flat">
              <a:noFill/>
              <a:prstDash val="solid"/>
              <a:miter/>
            </a:ln>
          </p:spPr>
          <p:txBody>
            <a:bodyPr rtlCol="0" anchor="ctr"/>
            <a:lstStyle/>
            <a:p>
              <a:endParaRPr lang="en-US"/>
            </a:p>
          </p:txBody>
        </p:sp>
        <p:sp>
          <p:nvSpPr>
            <p:cNvPr id="4076" name="Freeform: Shape 4075">
              <a:extLst>
                <a:ext uri="{FF2B5EF4-FFF2-40B4-BE49-F238E27FC236}">
                  <a16:creationId xmlns:a16="http://schemas.microsoft.com/office/drawing/2014/main" xmlns="" id="{89A3C85B-15CF-454F-B4DD-85BC3D6545EE}"/>
                </a:ext>
              </a:extLst>
            </p:cNvPr>
            <p:cNvSpPr/>
            <p:nvPr/>
          </p:nvSpPr>
          <p:spPr>
            <a:xfrm>
              <a:off x="7366634" y="6120210"/>
              <a:ext cx="28575" cy="57150"/>
            </a:xfrm>
            <a:custGeom>
              <a:avLst/>
              <a:gdLst>
                <a:gd name="connsiteX0" fmla="*/ 10880 w 28575"/>
                <a:gd name="connsiteY0" fmla="*/ 9728 h 57150"/>
                <a:gd name="connsiteX1" fmla="*/ 19452 w 28575"/>
                <a:gd name="connsiteY1" fmla="*/ 51638 h 57150"/>
                <a:gd name="connsiteX2" fmla="*/ 10880 w 28575"/>
                <a:gd name="connsiteY2" fmla="*/ 9728 h 57150"/>
              </a:gdLst>
              <a:ahLst/>
              <a:cxnLst>
                <a:cxn ang="0">
                  <a:pos x="connsiteX0" y="connsiteY0"/>
                </a:cxn>
                <a:cxn ang="0">
                  <a:pos x="connsiteX1" y="connsiteY1"/>
                </a:cxn>
                <a:cxn ang="0">
                  <a:pos x="connsiteX2" y="connsiteY2"/>
                </a:cxn>
              </a:cxnLst>
              <a:rect l="l" t="t" r="r" b="b"/>
              <a:pathLst>
                <a:path w="28575" h="57150">
                  <a:moveTo>
                    <a:pt x="10880" y="9728"/>
                  </a:moveTo>
                  <a:cubicBezTo>
                    <a:pt x="4212" y="28778"/>
                    <a:pt x="6117" y="43065"/>
                    <a:pt x="19452" y="51638"/>
                  </a:cubicBezTo>
                  <a:cubicBezTo>
                    <a:pt x="48027" y="51638"/>
                    <a:pt x="9927" y="-5512"/>
                    <a:pt x="10880" y="9728"/>
                  </a:cubicBezTo>
                  <a:close/>
                </a:path>
              </a:pathLst>
            </a:custGeom>
            <a:grpFill/>
            <a:ln w="9525" cap="flat">
              <a:noFill/>
              <a:prstDash val="solid"/>
              <a:miter/>
            </a:ln>
          </p:spPr>
          <p:txBody>
            <a:bodyPr rtlCol="0" anchor="ctr"/>
            <a:lstStyle/>
            <a:p>
              <a:endParaRPr lang="en-US"/>
            </a:p>
          </p:txBody>
        </p:sp>
        <p:sp>
          <p:nvSpPr>
            <p:cNvPr id="4077" name="Freeform: Shape 4076">
              <a:extLst>
                <a:ext uri="{FF2B5EF4-FFF2-40B4-BE49-F238E27FC236}">
                  <a16:creationId xmlns:a16="http://schemas.microsoft.com/office/drawing/2014/main" xmlns="" id="{81BCB58C-0EB2-4ECB-B29B-8B8D949298D4}"/>
                </a:ext>
              </a:extLst>
            </p:cNvPr>
            <p:cNvSpPr/>
            <p:nvPr/>
          </p:nvSpPr>
          <p:spPr>
            <a:xfrm>
              <a:off x="7400836" y="6166609"/>
              <a:ext cx="19050" cy="9525"/>
            </a:xfrm>
            <a:custGeom>
              <a:avLst/>
              <a:gdLst>
                <a:gd name="connsiteX0" fmla="*/ 11921 w 19050"/>
                <a:gd name="connsiteY0" fmla="*/ 7144 h 9525"/>
                <a:gd name="connsiteX1" fmla="*/ 11921 w 19050"/>
                <a:gd name="connsiteY1" fmla="*/ 7144 h 9525"/>
              </a:gdLst>
              <a:ahLst/>
              <a:cxnLst>
                <a:cxn ang="0">
                  <a:pos x="connsiteX0" y="connsiteY0"/>
                </a:cxn>
                <a:cxn ang="0">
                  <a:pos x="connsiteX1" y="connsiteY1"/>
                </a:cxn>
              </a:cxnLst>
              <a:rect l="l" t="t" r="r" b="b"/>
              <a:pathLst>
                <a:path w="19050" h="9525">
                  <a:moveTo>
                    <a:pt x="11921" y="7144"/>
                  </a:moveTo>
                  <a:cubicBezTo>
                    <a:pt x="27161" y="7144"/>
                    <a:pt x="-4272" y="7144"/>
                    <a:pt x="11921" y="7144"/>
                  </a:cubicBezTo>
                  <a:close/>
                </a:path>
              </a:pathLst>
            </a:custGeom>
            <a:grpFill/>
            <a:ln w="9525" cap="flat">
              <a:noFill/>
              <a:prstDash val="solid"/>
              <a:miter/>
            </a:ln>
          </p:spPr>
          <p:txBody>
            <a:bodyPr rtlCol="0" anchor="ctr"/>
            <a:lstStyle/>
            <a:p>
              <a:endParaRPr lang="en-US"/>
            </a:p>
          </p:txBody>
        </p:sp>
        <p:sp>
          <p:nvSpPr>
            <p:cNvPr id="4078" name="Freeform: Shape 4077">
              <a:extLst>
                <a:ext uri="{FF2B5EF4-FFF2-40B4-BE49-F238E27FC236}">
                  <a16:creationId xmlns:a16="http://schemas.microsoft.com/office/drawing/2014/main" xmlns="" id="{0B6B7D95-9A20-4A1E-8874-6484FF9F4C1A}"/>
                </a:ext>
              </a:extLst>
            </p:cNvPr>
            <p:cNvSpPr/>
            <p:nvPr/>
          </p:nvSpPr>
          <p:spPr>
            <a:xfrm>
              <a:off x="7434045" y="6104970"/>
              <a:ext cx="47625" cy="57150"/>
            </a:xfrm>
            <a:custGeom>
              <a:avLst/>
              <a:gdLst>
                <a:gd name="connsiteX0" fmla="*/ 36814 w 47625"/>
                <a:gd name="connsiteY0" fmla="*/ 8776 h 57150"/>
                <a:gd name="connsiteX1" fmla="*/ 30146 w 47625"/>
                <a:gd name="connsiteY1" fmla="*/ 48781 h 57150"/>
                <a:gd name="connsiteX2" fmla="*/ 10144 w 47625"/>
                <a:gd name="connsiteY2" fmla="*/ 49733 h 57150"/>
                <a:gd name="connsiteX3" fmla="*/ 45386 w 47625"/>
                <a:gd name="connsiteY3" fmla="*/ 47828 h 57150"/>
                <a:gd name="connsiteX4" fmla="*/ 23479 w 47625"/>
                <a:gd name="connsiteY4" fmla="*/ 18301 h 57150"/>
                <a:gd name="connsiteX5" fmla="*/ 36814 w 47625"/>
                <a:gd name="connsiteY5" fmla="*/ 877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57150">
                  <a:moveTo>
                    <a:pt x="36814" y="8776"/>
                  </a:moveTo>
                  <a:cubicBezTo>
                    <a:pt x="-21289" y="-2654"/>
                    <a:pt x="22526" y="49733"/>
                    <a:pt x="30146" y="48781"/>
                  </a:cubicBezTo>
                  <a:cubicBezTo>
                    <a:pt x="22526" y="44018"/>
                    <a:pt x="15859" y="44018"/>
                    <a:pt x="10144" y="49733"/>
                  </a:cubicBezTo>
                  <a:cubicBezTo>
                    <a:pt x="7286" y="59258"/>
                    <a:pt x="41576" y="63068"/>
                    <a:pt x="45386" y="47828"/>
                  </a:cubicBezTo>
                  <a:cubicBezTo>
                    <a:pt x="49196" y="29731"/>
                    <a:pt x="27289" y="30683"/>
                    <a:pt x="23479" y="18301"/>
                  </a:cubicBezTo>
                  <a:cubicBezTo>
                    <a:pt x="26336" y="26873"/>
                    <a:pt x="47291" y="10681"/>
                    <a:pt x="36814" y="8776"/>
                  </a:cubicBezTo>
                  <a:close/>
                </a:path>
              </a:pathLst>
            </a:custGeom>
            <a:grpFill/>
            <a:ln w="9525" cap="flat">
              <a:noFill/>
              <a:prstDash val="solid"/>
              <a:miter/>
            </a:ln>
          </p:spPr>
          <p:txBody>
            <a:bodyPr rtlCol="0" anchor="ctr"/>
            <a:lstStyle/>
            <a:p>
              <a:endParaRPr lang="en-US"/>
            </a:p>
          </p:txBody>
        </p:sp>
        <p:sp>
          <p:nvSpPr>
            <p:cNvPr id="4079" name="Freeform: Shape 4078">
              <a:extLst>
                <a:ext uri="{FF2B5EF4-FFF2-40B4-BE49-F238E27FC236}">
                  <a16:creationId xmlns:a16="http://schemas.microsoft.com/office/drawing/2014/main" xmlns="" id="{EB9ED9BE-07B8-4DAB-BFA5-7A42F194AC87}"/>
                </a:ext>
              </a:extLst>
            </p:cNvPr>
            <p:cNvSpPr/>
            <p:nvPr/>
          </p:nvSpPr>
          <p:spPr>
            <a:xfrm>
              <a:off x="7824917" y="5852181"/>
              <a:ext cx="76200" cy="142875"/>
            </a:xfrm>
            <a:custGeom>
              <a:avLst/>
              <a:gdLst>
                <a:gd name="connsiteX0" fmla="*/ 11702 w 76200"/>
                <a:gd name="connsiteY0" fmla="*/ 18677 h 142875"/>
                <a:gd name="connsiteX1" fmla="*/ 72662 w 76200"/>
                <a:gd name="connsiteY1" fmla="*/ 18677 h 142875"/>
                <a:gd name="connsiteX2" fmla="*/ 11702 w 76200"/>
                <a:gd name="connsiteY2" fmla="*/ 136787 h 142875"/>
                <a:gd name="connsiteX3" fmla="*/ 69805 w 76200"/>
                <a:gd name="connsiteY3" fmla="*/ 7248 h 142875"/>
                <a:gd name="connsiteX4" fmla="*/ 41230 w 76200"/>
                <a:gd name="connsiteY4" fmla="*/ 57730 h 142875"/>
                <a:gd name="connsiteX5" fmla="*/ 9797 w 76200"/>
                <a:gd name="connsiteY5" fmla="*/ 9152 h 142875"/>
                <a:gd name="connsiteX6" fmla="*/ 11702 w 76200"/>
                <a:gd name="connsiteY6" fmla="*/ 18677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142875">
                  <a:moveTo>
                    <a:pt x="11702" y="18677"/>
                  </a:moveTo>
                  <a:cubicBezTo>
                    <a:pt x="-3538" y="32012"/>
                    <a:pt x="54565" y="133930"/>
                    <a:pt x="72662" y="18677"/>
                  </a:cubicBezTo>
                  <a:cubicBezTo>
                    <a:pt x="63137" y="22487"/>
                    <a:pt x="20275" y="141550"/>
                    <a:pt x="11702" y="136787"/>
                  </a:cubicBezTo>
                  <a:cubicBezTo>
                    <a:pt x="28847" y="146312"/>
                    <a:pt x="94570" y="12010"/>
                    <a:pt x="69805" y="7248"/>
                  </a:cubicBezTo>
                  <a:cubicBezTo>
                    <a:pt x="54565" y="4390"/>
                    <a:pt x="73615" y="61540"/>
                    <a:pt x="41230" y="57730"/>
                  </a:cubicBezTo>
                  <a:cubicBezTo>
                    <a:pt x="24085" y="54873"/>
                    <a:pt x="10750" y="8200"/>
                    <a:pt x="9797" y="9152"/>
                  </a:cubicBezTo>
                  <a:cubicBezTo>
                    <a:pt x="7892" y="11058"/>
                    <a:pt x="4082" y="24392"/>
                    <a:pt x="11702" y="18677"/>
                  </a:cubicBezTo>
                  <a:close/>
                </a:path>
              </a:pathLst>
            </a:custGeom>
            <a:grpFill/>
            <a:ln w="9525" cap="flat">
              <a:noFill/>
              <a:prstDash val="solid"/>
              <a:miter/>
            </a:ln>
          </p:spPr>
          <p:txBody>
            <a:bodyPr rtlCol="0" anchor="ctr"/>
            <a:lstStyle/>
            <a:p>
              <a:endParaRPr lang="en-US"/>
            </a:p>
          </p:txBody>
        </p:sp>
        <p:sp>
          <p:nvSpPr>
            <p:cNvPr id="4080" name="Freeform: Shape 4079">
              <a:extLst>
                <a:ext uri="{FF2B5EF4-FFF2-40B4-BE49-F238E27FC236}">
                  <a16:creationId xmlns:a16="http://schemas.microsoft.com/office/drawing/2014/main" xmlns="" id="{8DD17EEE-7F7A-4D73-A5F7-C4629F46DFD9}"/>
                </a:ext>
              </a:extLst>
            </p:cNvPr>
            <p:cNvSpPr/>
            <p:nvPr/>
          </p:nvSpPr>
          <p:spPr>
            <a:xfrm>
              <a:off x="7962127" y="5901814"/>
              <a:ext cx="57150" cy="66675"/>
            </a:xfrm>
            <a:custGeom>
              <a:avLst/>
              <a:gdLst>
                <a:gd name="connsiteX0" fmla="*/ 25939 w 57150"/>
                <a:gd name="connsiteY0" fmla="*/ 7144 h 66675"/>
                <a:gd name="connsiteX1" fmla="*/ 39274 w 57150"/>
                <a:gd name="connsiteY1" fmla="*/ 54769 h 66675"/>
                <a:gd name="connsiteX2" fmla="*/ 13557 w 57150"/>
                <a:gd name="connsiteY2" fmla="*/ 23336 h 66675"/>
                <a:gd name="connsiteX3" fmla="*/ 41179 w 57150"/>
                <a:gd name="connsiteY3" fmla="*/ 45244 h 66675"/>
                <a:gd name="connsiteX4" fmla="*/ 25939 w 57150"/>
                <a:gd name="connsiteY4" fmla="*/ 714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66675">
                  <a:moveTo>
                    <a:pt x="25939" y="7144"/>
                  </a:moveTo>
                  <a:cubicBezTo>
                    <a:pt x="1174" y="23336"/>
                    <a:pt x="-3588" y="81439"/>
                    <a:pt x="39274" y="54769"/>
                  </a:cubicBezTo>
                  <a:cubicBezTo>
                    <a:pt x="95472" y="19526"/>
                    <a:pt x="11652" y="16669"/>
                    <a:pt x="13557" y="23336"/>
                  </a:cubicBezTo>
                  <a:cubicBezTo>
                    <a:pt x="18319" y="40481"/>
                    <a:pt x="35464" y="5239"/>
                    <a:pt x="41179" y="45244"/>
                  </a:cubicBezTo>
                  <a:cubicBezTo>
                    <a:pt x="3079" y="43339"/>
                    <a:pt x="20224" y="10001"/>
                    <a:pt x="25939" y="7144"/>
                  </a:cubicBezTo>
                  <a:close/>
                </a:path>
              </a:pathLst>
            </a:custGeom>
            <a:grpFill/>
            <a:ln w="9525" cap="flat">
              <a:noFill/>
              <a:prstDash val="solid"/>
              <a:miter/>
            </a:ln>
          </p:spPr>
          <p:txBody>
            <a:bodyPr rtlCol="0" anchor="ctr"/>
            <a:lstStyle/>
            <a:p>
              <a:endParaRPr lang="en-US"/>
            </a:p>
          </p:txBody>
        </p:sp>
        <p:sp>
          <p:nvSpPr>
            <p:cNvPr id="4081" name="Freeform: Shape 4080">
              <a:extLst>
                <a:ext uri="{FF2B5EF4-FFF2-40B4-BE49-F238E27FC236}">
                  <a16:creationId xmlns:a16="http://schemas.microsoft.com/office/drawing/2014/main" xmlns="" id="{0C61F094-4DE9-44F7-BB3B-136361829B4E}"/>
                </a:ext>
              </a:extLst>
            </p:cNvPr>
            <p:cNvSpPr/>
            <p:nvPr/>
          </p:nvSpPr>
          <p:spPr>
            <a:xfrm>
              <a:off x="8056526" y="5837596"/>
              <a:ext cx="66675" cy="95250"/>
            </a:xfrm>
            <a:custGeom>
              <a:avLst/>
              <a:gdLst>
                <a:gd name="connsiteX0" fmla="*/ 36315 w 66675"/>
                <a:gd name="connsiteY0" fmla="*/ 7545 h 95250"/>
                <a:gd name="connsiteX1" fmla="*/ 63938 w 66675"/>
                <a:gd name="connsiteY1" fmla="*/ 89460 h 95250"/>
                <a:gd name="connsiteX2" fmla="*/ 20123 w 66675"/>
                <a:gd name="connsiteY2" fmla="*/ 50407 h 95250"/>
                <a:gd name="connsiteX3" fmla="*/ 36315 w 66675"/>
                <a:gd name="connsiteY3" fmla="*/ 7545 h 95250"/>
              </a:gdLst>
              <a:ahLst/>
              <a:cxnLst>
                <a:cxn ang="0">
                  <a:pos x="connsiteX0" y="connsiteY0"/>
                </a:cxn>
                <a:cxn ang="0">
                  <a:pos x="connsiteX1" y="connsiteY1"/>
                </a:cxn>
                <a:cxn ang="0">
                  <a:pos x="connsiteX2" y="connsiteY2"/>
                </a:cxn>
                <a:cxn ang="0">
                  <a:pos x="connsiteX3" y="connsiteY3"/>
                </a:cxn>
              </a:cxnLst>
              <a:rect l="l" t="t" r="r" b="b"/>
              <a:pathLst>
                <a:path w="66675" h="95250">
                  <a:moveTo>
                    <a:pt x="36315" y="7545"/>
                  </a:moveTo>
                  <a:cubicBezTo>
                    <a:pt x="-42742" y="58027"/>
                    <a:pt x="63938" y="86602"/>
                    <a:pt x="63938" y="89460"/>
                  </a:cubicBezTo>
                  <a:cubicBezTo>
                    <a:pt x="63938" y="92317"/>
                    <a:pt x="23933" y="67552"/>
                    <a:pt x="20123" y="50407"/>
                  </a:cubicBezTo>
                  <a:cubicBezTo>
                    <a:pt x="18218" y="41835"/>
                    <a:pt x="42983" y="2782"/>
                    <a:pt x="36315" y="7545"/>
                  </a:cubicBezTo>
                  <a:close/>
                </a:path>
              </a:pathLst>
            </a:custGeom>
            <a:grpFill/>
            <a:ln w="9525" cap="flat">
              <a:noFill/>
              <a:prstDash val="solid"/>
              <a:miter/>
            </a:ln>
          </p:spPr>
          <p:txBody>
            <a:bodyPr rtlCol="0" anchor="ctr"/>
            <a:lstStyle/>
            <a:p>
              <a:endParaRPr lang="en-US"/>
            </a:p>
          </p:txBody>
        </p:sp>
        <p:sp>
          <p:nvSpPr>
            <p:cNvPr id="4082" name="Freeform: Shape 4081">
              <a:extLst>
                <a:ext uri="{FF2B5EF4-FFF2-40B4-BE49-F238E27FC236}">
                  <a16:creationId xmlns:a16="http://schemas.microsoft.com/office/drawing/2014/main" xmlns="" id="{640C8576-6CE4-41E7-B587-477402E2B9B3}"/>
                </a:ext>
              </a:extLst>
            </p:cNvPr>
            <p:cNvSpPr/>
            <p:nvPr/>
          </p:nvSpPr>
          <p:spPr>
            <a:xfrm>
              <a:off x="8136384" y="5878456"/>
              <a:ext cx="66675" cy="57150"/>
            </a:xfrm>
            <a:custGeom>
              <a:avLst/>
              <a:gdLst>
                <a:gd name="connsiteX0" fmla="*/ 7893 w 66675"/>
                <a:gd name="connsiteY0" fmla="*/ 7642 h 57150"/>
                <a:gd name="connsiteX1" fmla="*/ 65995 w 66675"/>
                <a:gd name="connsiteY1" fmla="*/ 51457 h 57150"/>
                <a:gd name="connsiteX2" fmla="*/ 7893 w 66675"/>
                <a:gd name="connsiteY2" fmla="*/ 7642 h 57150"/>
              </a:gdLst>
              <a:ahLst/>
              <a:cxnLst>
                <a:cxn ang="0">
                  <a:pos x="connsiteX0" y="connsiteY0"/>
                </a:cxn>
                <a:cxn ang="0">
                  <a:pos x="connsiteX1" y="connsiteY1"/>
                </a:cxn>
                <a:cxn ang="0">
                  <a:pos x="connsiteX2" y="connsiteY2"/>
                </a:cxn>
              </a:cxnLst>
              <a:rect l="l" t="t" r="r" b="b"/>
              <a:pathLst>
                <a:path w="66675" h="57150">
                  <a:moveTo>
                    <a:pt x="7893" y="7642"/>
                  </a:moveTo>
                  <a:cubicBezTo>
                    <a:pt x="6940" y="7642"/>
                    <a:pt x="65043" y="52410"/>
                    <a:pt x="65995" y="51457"/>
                  </a:cubicBezTo>
                  <a:cubicBezTo>
                    <a:pt x="83140" y="33360"/>
                    <a:pt x="-1632" y="2880"/>
                    <a:pt x="7893" y="7642"/>
                  </a:cubicBezTo>
                  <a:close/>
                </a:path>
              </a:pathLst>
            </a:custGeom>
            <a:grpFill/>
            <a:ln w="9525" cap="flat">
              <a:noFill/>
              <a:prstDash val="solid"/>
              <a:miter/>
            </a:ln>
          </p:spPr>
          <p:txBody>
            <a:bodyPr rtlCol="0" anchor="ctr"/>
            <a:lstStyle/>
            <a:p>
              <a:endParaRPr lang="en-US"/>
            </a:p>
          </p:txBody>
        </p:sp>
        <p:sp>
          <p:nvSpPr>
            <p:cNvPr id="4083" name="Freeform: Shape 4082">
              <a:extLst>
                <a:ext uri="{FF2B5EF4-FFF2-40B4-BE49-F238E27FC236}">
                  <a16:creationId xmlns:a16="http://schemas.microsoft.com/office/drawing/2014/main" xmlns="" id="{2B676BF0-7AD0-4D98-815C-2AD0A96B08E7}"/>
                </a:ext>
              </a:extLst>
            </p:cNvPr>
            <p:cNvSpPr/>
            <p:nvPr/>
          </p:nvSpPr>
          <p:spPr>
            <a:xfrm>
              <a:off x="8142844" y="5865840"/>
              <a:ext cx="57150" cy="57150"/>
            </a:xfrm>
            <a:custGeom>
              <a:avLst/>
              <a:gdLst>
                <a:gd name="connsiteX0" fmla="*/ 8100 w 57150"/>
                <a:gd name="connsiteY0" fmla="*/ 58357 h 57150"/>
                <a:gd name="connsiteX1" fmla="*/ 53820 w 57150"/>
                <a:gd name="connsiteY1" fmla="*/ 8828 h 57150"/>
                <a:gd name="connsiteX2" fmla="*/ 8100 w 57150"/>
                <a:gd name="connsiteY2" fmla="*/ 58357 h 57150"/>
              </a:gdLst>
              <a:ahLst/>
              <a:cxnLst>
                <a:cxn ang="0">
                  <a:pos x="connsiteX0" y="connsiteY0"/>
                </a:cxn>
                <a:cxn ang="0">
                  <a:pos x="connsiteX1" y="connsiteY1"/>
                </a:cxn>
                <a:cxn ang="0">
                  <a:pos x="connsiteX2" y="connsiteY2"/>
                </a:cxn>
              </a:cxnLst>
              <a:rect l="l" t="t" r="r" b="b"/>
              <a:pathLst>
                <a:path w="57150" h="57150">
                  <a:moveTo>
                    <a:pt x="8100" y="58357"/>
                  </a:moveTo>
                  <a:cubicBezTo>
                    <a:pt x="8100" y="58357"/>
                    <a:pt x="59535" y="14543"/>
                    <a:pt x="53820" y="8828"/>
                  </a:cubicBezTo>
                  <a:cubicBezTo>
                    <a:pt x="40485" y="-4507"/>
                    <a:pt x="480" y="65978"/>
                    <a:pt x="8100" y="58357"/>
                  </a:cubicBezTo>
                  <a:close/>
                </a:path>
              </a:pathLst>
            </a:custGeom>
            <a:grpFill/>
            <a:ln w="9525" cap="flat">
              <a:noFill/>
              <a:prstDash val="solid"/>
              <a:miter/>
            </a:ln>
          </p:spPr>
          <p:txBody>
            <a:bodyPr rtlCol="0" anchor="ctr"/>
            <a:lstStyle/>
            <a:p>
              <a:endParaRPr lang="en-US"/>
            </a:p>
          </p:txBody>
        </p:sp>
        <p:sp>
          <p:nvSpPr>
            <p:cNvPr id="4084" name="Freeform: Shape 4083">
              <a:extLst>
                <a:ext uri="{FF2B5EF4-FFF2-40B4-BE49-F238E27FC236}">
                  <a16:creationId xmlns:a16="http://schemas.microsoft.com/office/drawing/2014/main" xmlns="" id="{FB81BD32-44A6-475F-A97C-5AA67F8AD3A8}"/>
                </a:ext>
              </a:extLst>
            </p:cNvPr>
            <p:cNvSpPr/>
            <p:nvPr/>
          </p:nvSpPr>
          <p:spPr>
            <a:xfrm>
              <a:off x="8205018" y="5841807"/>
              <a:ext cx="57150" cy="104775"/>
            </a:xfrm>
            <a:custGeom>
              <a:avLst/>
              <a:gdLst>
                <a:gd name="connsiteX0" fmla="*/ 9744 w 57150"/>
                <a:gd name="connsiteY0" fmla="*/ 7144 h 104775"/>
                <a:gd name="connsiteX1" fmla="*/ 32604 w 57150"/>
                <a:gd name="connsiteY1" fmla="*/ 70961 h 104775"/>
                <a:gd name="connsiteX2" fmla="*/ 7839 w 57150"/>
                <a:gd name="connsiteY2" fmla="*/ 101441 h 104775"/>
                <a:gd name="connsiteX3" fmla="*/ 51654 w 57150"/>
                <a:gd name="connsiteY3" fmla="*/ 38576 h 104775"/>
                <a:gd name="connsiteX4" fmla="*/ 9744 w 57150"/>
                <a:gd name="connsiteY4" fmla="*/ 7144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104775">
                  <a:moveTo>
                    <a:pt x="9744" y="7144"/>
                  </a:moveTo>
                  <a:cubicBezTo>
                    <a:pt x="27841" y="29051"/>
                    <a:pt x="30699" y="45244"/>
                    <a:pt x="32604" y="70961"/>
                  </a:cubicBezTo>
                  <a:cubicBezTo>
                    <a:pt x="33556" y="83344"/>
                    <a:pt x="2124" y="92869"/>
                    <a:pt x="7839" y="101441"/>
                  </a:cubicBezTo>
                  <a:cubicBezTo>
                    <a:pt x="16411" y="116681"/>
                    <a:pt x="53559" y="50959"/>
                    <a:pt x="51654" y="38576"/>
                  </a:cubicBezTo>
                  <a:cubicBezTo>
                    <a:pt x="45939" y="8096"/>
                    <a:pt x="11649" y="8096"/>
                    <a:pt x="9744" y="7144"/>
                  </a:cubicBezTo>
                  <a:close/>
                </a:path>
              </a:pathLst>
            </a:custGeom>
            <a:grpFill/>
            <a:ln w="9525" cap="flat">
              <a:noFill/>
              <a:prstDash val="solid"/>
              <a:miter/>
            </a:ln>
          </p:spPr>
          <p:txBody>
            <a:bodyPr rtlCol="0" anchor="ctr"/>
            <a:lstStyle/>
            <a:p>
              <a:endParaRPr lang="en-US"/>
            </a:p>
          </p:txBody>
        </p:sp>
        <p:sp>
          <p:nvSpPr>
            <p:cNvPr id="4085" name="Freeform: Shape 4084">
              <a:extLst>
                <a:ext uri="{FF2B5EF4-FFF2-40B4-BE49-F238E27FC236}">
                  <a16:creationId xmlns:a16="http://schemas.microsoft.com/office/drawing/2014/main" xmlns="" id="{9C5A052A-6D6E-4616-AC0C-FE4B15B683AA}"/>
                </a:ext>
              </a:extLst>
            </p:cNvPr>
            <p:cNvSpPr/>
            <p:nvPr/>
          </p:nvSpPr>
          <p:spPr>
            <a:xfrm>
              <a:off x="7823959" y="4849620"/>
              <a:ext cx="114300" cy="142875"/>
            </a:xfrm>
            <a:custGeom>
              <a:avLst/>
              <a:gdLst>
                <a:gd name="connsiteX0" fmla="*/ 46950 w 114300"/>
                <a:gd name="connsiteY0" fmla="*/ 27780 h 142875"/>
                <a:gd name="connsiteX1" fmla="*/ 89812 w 114300"/>
                <a:gd name="connsiteY1" fmla="*/ 99218 h 142875"/>
                <a:gd name="connsiteX2" fmla="*/ 51712 w 114300"/>
                <a:gd name="connsiteY2" fmla="*/ 135413 h 142875"/>
                <a:gd name="connsiteX3" fmla="*/ 11707 w 114300"/>
                <a:gd name="connsiteY3" fmla="*/ 100170 h 142875"/>
                <a:gd name="connsiteX4" fmla="*/ 56475 w 114300"/>
                <a:gd name="connsiteY4" fmla="*/ 141128 h 142875"/>
                <a:gd name="connsiteX5" fmla="*/ 105052 w 114300"/>
                <a:gd name="connsiteY5" fmla="*/ 68738 h 142875"/>
                <a:gd name="connsiteX6" fmla="*/ 46950 w 114300"/>
                <a:gd name="connsiteY6" fmla="*/ 2778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42875">
                  <a:moveTo>
                    <a:pt x="46950" y="27780"/>
                  </a:moveTo>
                  <a:cubicBezTo>
                    <a:pt x="104100" y="-3652"/>
                    <a:pt x="118387" y="43973"/>
                    <a:pt x="89812" y="99218"/>
                  </a:cubicBezTo>
                  <a:cubicBezTo>
                    <a:pt x="82192" y="114458"/>
                    <a:pt x="72667" y="134460"/>
                    <a:pt x="51712" y="135413"/>
                  </a:cubicBezTo>
                  <a:cubicBezTo>
                    <a:pt x="31710" y="135413"/>
                    <a:pt x="15517" y="99218"/>
                    <a:pt x="11707" y="100170"/>
                  </a:cubicBezTo>
                  <a:cubicBezTo>
                    <a:pt x="-8295" y="105885"/>
                    <a:pt x="43140" y="142080"/>
                    <a:pt x="56475" y="141128"/>
                  </a:cubicBezTo>
                  <a:cubicBezTo>
                    <a:pt x="94575" y="139223"/>
                    <a:pt x="101242" y="97313"/>
                    <a:pt x="105052" y="68738"/>
                  </a:cubicBezTo>
                  <a:cubicBezTo>
                    <a:pt x="118387" y="-23655"/>
                    <a:pt x="79335" y="10635"/>
                    <a:pt x="46950" y="27780"/>
                  </a:cubicBezTo>
                  <a:close/>
                </a:path>
              </a:pathLst>
            </a:custGeom>
            <a:grpFill/>
            <a:ln w="9525" cap="flat">
              <a:noFill/>
              <a:prstDash val="solid"/>
              <a:miter/>
            </a:ln>
          </p:spPr>
          <p:txBody>
            <a:bodyPr rtlCol="0" anchor="ctr"/>
            <a:lstStyle/>
            <a:p>
              <a:endParaRPr lang="en-US"/>
            </a:p>
          </p:txBody>
        </p:sp>
        <p:sp>
          <p:nvSpPr>
            <p:cNvPr id="4086" name="Freeform: Shape 4085">
              <a:extLst>
                <a:ext uri="{FF2B5EF4-FFF2-40B4-BE49-F238E27FC236}">
                  <a16:creationId xmlns:a16="http://schemas.microsoft.com/office/drawing/2014/main" xmlns="" id="{07E58993-F574-4187-910F-7F953AC8ED3A}"/>
                </a:ext>
              </a:extLst>
            </p:cNvPr>
            <p:cNvSpPr/>
            <p:nvPr/>
          </p:nvSpPr>
          <p:spPr>
            <a:xfrm>
              <a:off x="8029039" y="4919195"/>
              <a:ext cx="47625" cy="57150"/>
            </a:xfrm>
            <a:custGeom>
              <a:avLst/>
              <a:gdLst>
                <a:gd name="connsiteX0" fmla="*/ 26655 w 47625"/>
                <a:gd name="connsiteY0" fmla="*/ 7736 h 57150"/>
                <a:gd name="connsiteX1" fmla="*/ 39990 w 47625"/>
                <a:gd name="connsiteY1" fmla="*/ 46788 h 57150"/>
                <a:gd name="connsiteX2" fmla="*/ 29513 w 47625"/>
                <a:gd name="connsiteY2" fmla="*/ 10593 h 57150"/>
                <a:gd name="connsiteX3" fmla="*/ 26655 w 47625"/>
                <a:gd name="connsiteY3" fmla="*/ 7736 h 57150"/>
              </a:gdLst>
              <a:ahLst/>
              <a:cxnLst>
                <a:cxn ang="0">
                  <a:pos x="connsiteX0" y="connsiteY0"/>
                </a:cxn>
                <a:cxn ang="0">
                  <a:pos x="connsiteX1" y="connsiteY1"/>
                </a:cxn>
                <a:cxn ang="0">
                  <a:pos x="connsiteX2" y="connsiteY2"/>
                </a:cxn>
                <a:cxn ang="0">
                  <a:pos x="connsiteX3" y="connsiteY3"/>
                </a:cxn>
              </a:cxnLst>
              <a:rect l="l" t="t" r="r" b="b"/>
              <a:pathLst>
                <a:path w="47625" h="57150">
                  <a:moveTo>
                    <a:pt x="26655" y="7736"/>
                  </a:moveTo>
                  <a:cubicBezTo>
                    <a:pt x="-20017" y="29643"/>
                    <a:pt x="30465" y="68696"/>
                    <a:pt x="39990" y="46788"/>
                  </a:cubicBezTo>
                  <a:cubicBezTo>
                    <a:pt x="52373" y="17261"/>
                    <a:pt x="31418" y="11546"/>
                    <a:pt x="29513" y="10593"/>
                  </a:cubicBezTo>
                  <a:cubicBezTo>
                    <a:pt x="31418" y="20118"/>
                    <a:pt x="34275" y="3926"/>
                    <a:pt x="26655" y="7736"/>
                  </a:cubicBezTo>
                  <a:close/>
                </a:path>
              </a:pathLst>
            </a:custGeom>
            <a:grpFill/>
            <a:ln w="9525" cap="flat">
              <a:noFill/>
              <a:prstDash val="solid"/>
              <a:miter/>
            </a:ln>
          </p:spPr>
          <p:txBody>
            <a:bodyPr rtlCol="0" anchor="ctr"/>
            <a:lstStyle/>
            <a:p>
              <a:endParaRPr lang="en-US"/>
            </a:p>
          </p:txBody>
        </p:sp>
        <p:sp>
          <p:nvSpPr>
            <p:cNvPr id="4087" name="Freeform: Shape 4086">
              <a:extLst>
                <a:ext uri="{FF2B5EF4-FFF2-40B4-BE49-F238E27FC236}">
                  <a16:creationId xmlns:a16="http://schemas.microsoft.com/office/drawing/2014/main" xmlns="" id="{73711694-72BF-4FD9-8E4D-73D45F7ECE2B}"/>
                </a:ext>
              </a:extLst>
            </p:cNvPr>
            <p:cNvSpPr/>
            <p:nvPr/>
          </p:nvSpPr>
          <p:spPr>
            <a:xfrm>
              <a:off x="8090199" y="4815964"/>
              <a:ext cx="85725" cy="114300"/>
            </a:xfrm>
            <a:custGeom>
              <a:avLst/>
              <a:gdLst>
                <a:gd name="connsiteX0" fmla="*/ 40743 w 85725"/>
                <a:gd name="connsiteY0" fmla="*/ 7144 h 114300"/>
                <a:gd name="connsiteX1" fmla="*/ 85510 w 85725"/>
                <a:gd name="connsiteY1" fmla="*/ 112871 h 114300"/>
                <a:gd name="connsiteX2" fmla="*/ 25502 w 85725"/>
                <a:gd name="connsiteY2" fmla="*/ 80486 h 114300"/>
                <a:gd name="connsiteX3" fmla="*/ 40743 w 857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85725" h="114300">
                  <a:moveTo>
                    <a:pt x="40743" y="7144"/>
                  </a:moveTo>
                  <a:cubicBezTo>
                    <a:pt x="-55460" y="91916"/>
                    <a:pt x="85510" y="100489"/>
                    <a:pt x="85510" y="112871"/>
                  </a:cubicBezTo>
                  <a:cubicBezTo>
                    <a:pt x="85510" y="111919"/>
                    <a:pt x="31218" y="93821"/>
                    <a:pt x="25502" y="80486"/>
                  </a:cubicBezTo>
                  <a:cubicBezTo>
                    <a:pt x="17883" y="63341"/>
                    <a:pt x="40743" y="7144"/>
                    <a:pt x="40743" y="7144"/>
                  </a:cubicBezTo>
                  <a:close/>
                </a:path>
              </a:pathLst>
            </a:custGeom>
            <a:grpFill/>
            <a:ln w="9525" cap="flat">
              <a:noFill/>
              <a:prstDash val="solid"/>
              <a:miter/>
            </a:ln>
          </p:spPr>
          <p:txBody>
            <a:bodyPr rtlCol="0" anchor="ctr"/>
            <a:lstStyle/>
            <a:p>
              <a:endParaRPr lang="en-US"/>
            </a:p>
          </p:txBody>
        </p:sp>
        <p:sp>
          <p:nvSpPr>
            <p:cNvPr id="4088" name="Freeform: Shape 4087">
              <a:extLst>
                <a:ext uri="{FF2B5EF4-FFF2-40B4-BE49-F238E27FC236}">
                  <a16:creationId xmlns:a16="http://schemas.microsoft.com/office/drawing/2014/main" xmlns="" id="{6F2008DD-667B-44E9-AA12-2D248B0C9B25}"/>
                </a:ext>
              </a:extLst>
            </p:cNvPr>
            <p:cNvSpPr/>
            <p:nvPr/>
          </p:nvSpPr>
          <p:spPr>
            <a:xfrm>
              <a:off x="8187615" y="4858723"/>
              <a:ext cx="38100" cy="57150"/>
            </a:xfrm>
            <a:custGeom>
              <a:avLst/>
              <a:gdLst>
                <a:gd name="connsiteX0" fmla="*/ 7144 w 38100"/>
                <a:gd name="connsiteY0" fmla="*/ 7248 h 57150"/>
                <a:gd name="connsiteX1" fmla="*/ 24289 w 38100"/>
                <a:gd name="connsiteY1" fmla="*/ 39633 h 57150"/>
                <a:gd name="connsiteX2" fmla="*/ 15716 w 38100"/>
                <a:gd name="connsiteY2" fmla="*/ 51063 h 57150"/>
                <a:gd name="connsiteX3" fmla="*/ 7144 w 38100"/>
                <a:gd name="connsiteY3" fmla="*/ 7248 h 57150"/>
              </a:gdLst>
              <a:ahLst/>
              <a:cxnLst>
                <a:cxn ang="0">
                  <a:pos x="connsiteX0" y="connsiteY0"/>
                </a:cxn>
                <a:cxn ang="0">
                  <a:pos x="connsiteX1" y="connsiteY1"/>
                </a:cxn>
                <a:cxn ang="0">
                  <a:pos x="connsiteX2" y="connsiteY2"/>
                </a:cxn>
                <a:cxn ang="0">
                  <a:pos x="connsiteX3" y="connsiteY3"/>
                </a:cxn>
              </a:cxnLst>
              <a:rect l="l" t="t" r="r" b="b"/>
              <a:pathLst>
                <a:path w="38100" h="57150">
                  <a:moveTo>
                    <a:pt x="7144" y="7248"/>
                  </a:moveTo>
                  <a:cubicBezTo>
                    <a:pt x="20479" y="47253"/>
                    <a:pt x="26194" y="58683"/>
                    <a:pt x="24289" y="39633"/>
                  </a:cubicBezTo>
                  <a:cubicBezTo>
                    <a:pt x="17621" y="37728"/>
                    <a:pt x="13811" y="41538"/>
                    <a:pt x="15716" y="51063"/>
                  </a:cubicBezTo>
                  <a:cubicBezTo>
                    <a:pt x="19526" y="61540"/>
                    <a:pt x="72866" y="4390"/>
                    <a:pt x="7144" y="7248"/>
                  </a:cubicBezTo>
                  <a:close/>
                </a:path>
              </a:pathLst>
            </a:custGeom>
            <a:grpFill/>
            <a:ln w="9525" cap="flat">
              <a:noFill/>
              <a:prstDash val="solid"/>
              <a:miter/>
            </a:ln>
          </p:spPr>
          <p:txBody>
            <a:bodyPr rtlCol="0" anchor="ctr"/>
            <a:lstStyle/>
            <a:p>
              <a:endParaRPr lang="en-US"/>
            </a:p>
          </p:txBody>
        </p:sp>
        <p:sp>
          <p:nvSpPr>
            <p:cNvPr id="4089" name="Freeform: Shape 4088">
              <a:extLst>
                <a:ext uri="{FF2B5EF4-FFF2-40B4-BE49-F238E27FC236}">
                  <a16:creationId xmlns:a16="http://schemas.microsoft.com/office/drawing/2014/main" xmlns="" id="{7E5B699A-EE63-409C-AA7E-6434F1D51236}"/>
                </a:ext>
              </a:extLst>
            </p:cNvPr>
            <p:cNvSpPr/>
            <p:nvPr/>
          </p:nvSpPr>
          <p:spPr>
            <a:xfrm>
              <a:off x="8228243" y="4843636"/>
              <a:ext cx="47625" cy="66675"/>
            </a:xfrm>
            <a:custGeom>
              <a:avLst/>
              <a:gdLst>
                <a:gd name="connsiteX0" fmla="*/ 37001 w 47625"/>
                <a:gd name="connsiteY0" fmla="*/ 11857 h 66675"/>
                <a:gd name="connsiteX1" fmla="*/ 7474 w 47625"/>
                <a:gd name="connsiteY1" fmla="*/ 44242 h 66675"/>
                <a:gd name="connsiteX2" fmla="*/ 48431 w 47625"/>
                <a:gd name="connsiteY2" fmla="*/ 50910 h 66675"/>
                <a:gd name="connsiteX3" fmla="*/ 16046 w 47625"/>
                <a:gd name="connsiteY3" fmla="*/ 35670 h 66675"/>
                <a:gd name="connsiteX4" fmla="*/ 37001 w 47625"/>
                <a:gd name="connsiteY4" fmla="*/ 11857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66675">
                  <a:moveTo>
                    <a:pt x="37001" y="11857"/>
                  </a:moveTo>
                  <a:cubicBezTo>
                    <a:pt x="20809" y="-6240"/>
                    <a:pt x="4616" y="32812"/>
                    <a:pt x="7474" y="44242"/>
                  </a:cubicBezTo>
                  <a:cubicBezTo>
                    <a:pt x="15094" y="77580"/>
                    <a:pt x="48431" y="52815"/>
                    <a:pt x="48431" y="50910"/>
                  </a:cubicBezTo>
                  <a:cubicBezTo>
                    <a:pt x="38906" y="33765"/>
                    <a:pt x="9379" y="78532"/>
                    <a:pt x="16046" y="35670"/>
                  </a:cubicBezTo>
                  <a:cubicBezTo>
                    <a:pt x="17951" y="27097"/>
                    <a:pt x="37954" y="12810"/>
                    <a:pt x="37001" y="11857"/>
                  </a:cubicBezTo>
                  <a:close/>
                </a:path>
              </a:pathLst>
            </a:custGeom>
            <a:grpFill/>
            <a:ln w="9525" cap="flat">
              <a:noFill/>
              <a:prstDash val="solid"/>
              <a:miter/>
            </a:ln>
          </p:spPr>
          <p:txBody>
            <a:bodyPr rtlCol="0" anchor="ctr"/>
            <a:lstStyle/>
            <a:p>
              <a:endParaRPr lang="en-US"/>
            </a:p>
          </p:txBody>
        </p:sp>
        <p:sp>
          <p:nvSpPr>
            <p:cNvPr id="4090" name="Freeform: Shape 4089">
              <a:extLst>
                <a:ext uri="{FF2B5EF4-FFF2-40B4-BE49-F238E27FC236}">
                  <a16:creationId xmlns:a16="http://schemas.microsoft.com/office/drawing/2014/main" xmlns="" id="{195A5B7F-8A05-4E0C-AFD0-688D6F1BCF47}"/>
                </a:ext>
              </a:extLst>
            </p:cNvPr>
            <p:cNvSpPr/>
            <p:nvPr/>
          </p:nvSpPr>
          <p:spPr>
            <a:xfrm>
              <a:off x="8271435" y="4810467"/>
              <a:ext cx="47625" cy="95250"/>
            </a:xfrm>
            <a:custGeom>
              <a:avLst/>
              <a:gdLst>
                <a:gd name="connsiteX0" fmla="*/ 7144 w 47625"/>
                <a:gd name="connsiteY0" fmla="*/ 9784 h 95250"/>
                <a:gd name="connsiteX1" fmla="*/ 40481 w 47625"/>
                <a:gd name="connsiteY1" fmla="*/ 96461 h 95250"/>
                <a:gd name="connsiteX2" fmla="*/ 7144 w 47625"/>
                <a:gd name="connsiteY2" fmla="*/ 9784 h 95250"/>
              </a:gdLst>
              <a:ahLst/>
              <a:cxnLst>
                <a:cxn ang="0">
                  <a:pos x="connsiteX0" y="connsiteY0"/>
                </a:cxn>
                <a:cxn ang="0">
                  <a:pos x="connsiteX1" y="connsiteY1"/>
                </a:cxn>
                <a:cxn ang="0">
                  <a:pos x="connsiteX2" y="connsiteY2"/>
                </a:cxn>
              </a:cxnLst>
              <a:rect l="l" t="t" r="r" b="b"/>
              <a:pathLst>
                <a:path w="47625" h="95250">
                  <a:moveTo>
                    <a:pt x="7144" y="9784"/>
                  </a:moveTo>
                  <a:cubicBezTo>
                    <a:pt x="72866" y="-8314"/>
                    <a:pt x="28099" y="89794"/>
                    <a:pt x="40481" y="96461"/>
                  </a:cubicBezTo>
                  <a:cubicBezTo>
                    <a:pt x="30004" y="89794"/>
                    <a:pt x="78581" y="-10219"/>
                    <a:pt x="7144" y="9784"/>
                  </a:cubicBezTo>
                  <a:close/>
                </a:path>
              </a:pathLst>
            </a:custGeom>
            <a:grpFill/>
            <a:ln w="9525" cap="flat">
              <a:noFill/>
              <a:prstDash val="solid"/>
              <a:miter/>
            </a:ln>
          </p:spPr>
          <p:txBody>
            <a:bodyPr rtlCol="0" anchor="ctr"/>
            <a:lstStyle/>
            <a:p>
              <a:endParaRPr lang="en-US"/>
            </a:p>
          </p:txBody>
        </p:sp>
        <p:sp>
          <p:nvSpPr>
            <p:cNvPr id="4091" name="Freeform: Shape 4090">
              <a:extLst>
                <a:ext uri="{FF2B5EF4-FFF2-40B4-BE49-F238E27FC236}">
                  <a16:creationId xmlns:a16="http://schemas.microsoft.com/office/drawing/2014/main" xmlns="" id="{0166C0E7-FC42-4C7B-8410-26B3D466810F}"/>
                </a:ext>
              </a:extLst>
            </p:cNvPr>
            <p:cNvSpPr/>
            <p:nvPr/>
          </p:nvSpPr>
          <p:spPr>
            <a:xfrm>
              <a:off x="10041685" y="5397106"/>
              <a:ext cx="85725" cy="76200"/>
            </a:xfrm>
            <a:custGeom>
              <a:avLst/>
              <a:gdLst>
                <a:gd name="connsiteX0" fmla="*/ 7591 w 85725"/>
                <a:gd name="connsiteY0" fmla="*/ 7979 h 76200"/>
                <a:gd name="connsiteX1" fmla="*/ 81886 w 85725"/>
                <a:gd name="connsiteY1" fmla="*/ 68939 h 76200"/>
                <a:gd name="connsiteX2" fmla="*/ 7591 w 85725"/>
                <a:gd name="connsiteY2" fmla="*/ 7979 h 76200"/>
              </a:gdLst>
              <a:ahLst/>
              <a:cxnLst>
                <a:cxn ang="0">
                  <a:pos x="connsiteX0" y="connsiteY0"/>
                </a:cxn>
                <a:cxn ang="0">
                  <a:pos x="connsiteX1" y="connsiteY1"/>
                </a:cxn>
                <a:cxn ang="0">
                  <a:pos x="connsiteX2" y="connsiteY2"/>
                </a:cxn>
              </a:cxnLst>
              <a:rect l="l" t="t" r="r" b="b"/>
              <a:pathLst>
                <a:path w="85725" h="76200">
                  <a:moveTo>
                    <a:pt x="7591" y="7979"/>
                  </a:moveTo>
                  <a:cubicBezTo>
                    <a:pt x="14258" y="15599"/>
                    <a:pt x="73314" y="77512"/>
                    <a:pt x="81886" y="68939"/>
                  </a:cubicBezTo>
                  <a:cubicBezTo>
                    <a:pt x="92364" y="59414"/>
                    <a:pt x="-29" y="-593"/>
                    <a:pt x="7591" y="7979"/>
                  </a:cubicBezTo>
                  <a:close/>
                </a:path>
              </a:pathLst>
            </a:custGeom>
            <a:grpFill/>
            <a:ln w="9525" cap="flat">
              <a:noFill/>
              <a:prstDash val="solid"/>
              <a:miter/>
            </a:ln>
          </p:spPr>
          <p:txBody>
            <a:bodyPr rtlCol="0" anchor="ctr"/>
            <a:lstStyle/>
            <a:p>
              <a:endParaRPr lang="en-US"/>
            </a:p>
          </p:txBody>
        </p:sp>
        <p:sp>
          <p:nvSpPr>
            <p:cNvPr id="4092" name="Freeform: Shape 4091">
              <a:extLst>
                <a:ext uri="{FF2B5EF4-FFF2-40B4-BE49-F238E27FC236}">
                  <a16:creationId xmlns:a16="http://schemas.microsoft.com/office/drawing/2014/main" xmlns="" id="{B93551D5-2BF7-43DD-A20A-76AB64967FC5}"/>
                </a:ext>
              </a:extLst>
            </p:cNvPr>
            <p:cNvSpPr/>
            <p:nvPr/>
          </p:nvSpPr>
          <p:spPr>
            <a:xfrm>
              <a:off x="10037879" y="5388017"/>
              <a:ext cx="85725" cy="95250"/>
            </a:xfrm>
            <a:custGeom>
              <a:avLst/>
              <a:gdLst>
                <a:gd name="connsiteX0" fmla="*/ 7587 w 85725"/>
                <a:gd name="connsiteY0" fmla="*/ 91363 h 95250"/>
                <a:gd name="connsiteX1" fmla="*/ 85692 w 85725"/>
                <a:gd name="connsiteY1" fmla="*/ 8496 h 95250"/>
                <a:gd name="connsiteX2" fmla="*/ 7587 w 85725"/>
                <a:gd name="connsiteY2" fmla="*/ 91363 h 95250"/>
              </a:gdLst>
              <a:ahLst/>
              <a:cxnLst>
                <a:cxn ang="0">
                  <a:pos x="connsiteX0" y="connsiteY0"/>
                </a:cxn>
                <a:cxn ang="0">
                  <a:pos x="connsiteX1" y="connsiteY1"/>
                </a:cxn>
                <a:cxn ang="0">
                  <a:pos x="connsiteX2" y="connsiteY2"/>
                </a:cxn>
              </a:cxnLst>
              <a:rect l="l" t="t" r="r" b="b"/>
              <a:pathLst>
                <a:path w="85725" h="95250">
                  <a:moveTo>
                    <a:pt x="7587" y="91363"/>
                  </a:moveTo>
                  <a:cubicBezTo>
                    <a:pt x="15207" y="84696"/>
                    <a:pt x="90455" y="13258"/>
                    <a:pt x="85692" y="8496"/>
                  </a:cubicBezTo>
                  <a:cubicBezTo>
                    <a:pt x="71405" y="-5792"/>
                    <a:pt x="920" y="98031"/>
                    <a:pt x="7587" y="91363"/>
                  </a:cubicBezTo>
                  <a:close/>
                </a:path>
              </a:pathLst>
            </a:custGeom>
            <a:grpFill/>
            <a:ln w="9525" cap="flat">
              <a:noFill/>
              <a:prstDash val="solid"/>
              <a:miter/>
            </a:ln>
          </p:spPr>
          <p:txBody>
            <a:bodyPr rtlCol="0" anchor="ctr"/>
            <a:lstStyle/>
            <a:p>
              <a:endParaRPr lang="en-US"/>
            </a:p>
          </p:txBody>
        </p:sp>
      </p:grpSp>
      <p:grpSp>
        <p:nvGrpSpPr>
          <p:cNvPr id="4093" name="Group 4092">
            <a:extLst>
              <a:ext uri="{FF2B5EF4-FFF2-40B4-BE49-F238E27FC236}">
                <a16:creationId xmlns:a16="http://schemas.microsoft.com/office/drawing/2014/main" xmlns="" id="{CFC05A9F-FF75-4047-ADBB-8D3CB959B9D0}"/>
              </a:ext>
            </a:extLst>
          </p:cNvPr>
          <p:cNvGrpSpPr/>
          <p:nvPr/>
        </p:nvGrpSpPr>
        <p:grpSpPr>
          <a:xfrm rot="19517436">
            <a:off x="9843413" y="185397"/>
            <a:ext cx="406448" cy="406448"/>
            <a:chOff x="3627581" y="5303470"/>
            <a:chExt cx="228600" cy="228600"/>
          </a:xfrm>
        </p:grpSpPr>
        <p:sp>
          <p:nvSpPr>
            <p:cNvPr id="4094" name="Freeform: Shape 4093">
              <a:extLst>
                <a:ext uri="{FF2B5EF4-FFF2-40B4-BE49-F238E27FC236}">
                  <a16:creationId xmlns:a16="http://schemas.microsoft.com/office/drawing/2014/main" xmlns="" id="{95E24263-EDC9-4DC3-847A-EFF84A65DF8E}"/>
                </a:ext>
              </a:extLst>
            </p:cNvPr>
            <p:cNvSpPr/>
            <p:nvPr/>
          </p:nvSpPr>
          <p:spPr>
            <a:xfrm>
              <a:off x="3627581" y="5303470"/>
              <a:ext cx="228600" cy="228600"/>
            </a:xfrm>
            <a:custGeom>
              <a:avLst/>
              <a:gdLst>
                <a:gd name="connsiteX0" fmla="*/ 46211 w 228600"/>
                <a:gd name="connsiteY0" fmla="*/ 221531 h 228600"/>
                <a:gd name="connsiteX1" fmla="*/ 194801 w 228600"/>
                <a:gd name="connsiteY1" fmla="*/ 23411 h 228600"/>
                <a:gd name="connsiteX2" fmla="*/ 203374 w 228600"/>
                <a:gd name="connsiteY2" fmla="*/ 181526 h 228600"/>
                <a:gd name="connsiteX3" fmla="*/ 42401 w 228600"/>
                <a:gd name="connsiteY3" fmla="*/ 225341 h 228600"/>
                <a:gd name="connsiteX4" fmla="*/ 208136 w 228600"/>
                <a:gd name="connsiteY4" fmla="*/ 184384 h 228600"/>
                <a:gd name="connsiteX5" fmla="*/ 174799 w 228600"/>
                <a:gd name="connsiteY5" fmla="*/ 12934 h 228600"/>
                <a:gd name="connsiteX6" fmla="*/ 21446 w 228600"/>
                <a:gd name="connsiteY6" fmla="*/ 87229 h 228600"/>
                <a:gd name="connsiteX7" fmla="*/ 46211 w 228600"/>
                <a:gd name="connsiteY7" fmla="*/ 2215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 h="228600">
                  <a:moveTo>
                    <a:pt x="46211" y="221531"/>
                  </a:moveTo>
                  <a:cubicBezTo>
                    <a:pt x="-64279" y="176764"/>
                    <a:pt x="83359" y="-55646"/>
                    <a:pt x="194801" y="23411"/>
                  </a:cubicBezTo>
                  <a:cubicBezTo>
                    <a:pt x="237664" y="53891"/>
                    <a:pt x="222424" y="142474"/>
                    <a:pt x="203374" y="181526"/>
                  </a:cubicBezTo>
                  <a:cubicBezTo>
                    <a:pt x="157654" y="272966"/>
                    <a:pt x="118601" y="187241"/>
                    <a:pt x="42401" y="225341"/>
                  </a:cubicBezTo>
                  <a:cubicBezTo>
                    <a:pt x="115744" y="200576"/>
                    <a:pt x="163369" y="269156"/>
                    <a:pt x="208136" y="184384"/>
                  </a:cubicBezTo>
                  <a:cubicBezTo>
                    <a:pt x="234806" y="132949"/>
                    <a:pt x="245284" y="31984"/>
                    <a:pt x="174799" y="12934"/>
                  </a:cubicBezTo>
                  <a:cubicBezTo>
                    <a:pt x="117649" y="-2306"/>
                    <a:pt x="41449" y="36746"/>
                    <a:pt x="21446" y="87229"/>
                  </a:cubicBezTo>
                  <a:cubicBezTo>
                    <a:pt x="4301" y="128186"/>
                    <a:pt x="491" y="221531"/>
                    <a:pt x="46211" y="22153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95" name="Freeform: Shape 4094">
              <a:extLst>
                <a:ext uri="{FF2B5EF4-FFF2-40B4-BE49-F238E27FC236}">
                  <a16:creationId xmlns:a16="http://schemas.microsoft.com/office/drawing/2014/main" xmlns="" id="{EA1A009C-68F4-40F0-9762-E09B9CE82BC6}"/>
                </a:ext>
              </a:extLst>
            </p:cNvPr>
            <p:cNvSpPr/>
            <p:nvPr/>
          </p:nvSpPr>
          <p:spPr>
            <a:xfrm>
              <a:off x="3671748" y="5360695"/>
              <a:ext cx="38100" cy="47625"/>
            </a:xfrm>
            <a:custGeom>
              <a:avLst/>
              <a:gdLst>
                <a:gd name="connsiteX0" fmla="*/ 30619 w 38100"/>
                <a:gd name="connsiteY0" fmla="*/ 25241 h 47625"/>
                <a:gd name="connsiteX1" fmla="*/ 22046 w 38100"/>
                <a:gd name="connsiteY1" fmla="*/ 7144 h 47625"/>
                <a:gd name="connsiteX2" fmla="*/ 18236 w 38100"/>
                <a:gd name="connsiteY2" fmla="*/ 44291 h 47625"/>
                <a:gd name="connsiteX3" fmla="*/ 30619 w 38100"/>
                <a:gd name="connsiteY3" fmla="*/ 25241 h 47625"/>
              </a:gdLst>
              <a:ahLst/>
              <a:cxnLst>
                <a:cxn ang="0">
                  <a:pos x="connsiteX0" y="connsiteY0"/>
                </a:cxn>
                <a:cxn ang="0">
                  <a:pos x="connsiteX1" y="connsiteY1"/>
                </a:cxn>
                <a:cxn ang="0">
                  <a:pos x="connsiteX2" y="connsiteY2"/>
                </a:cxn>
                <a:cxn ang="0">
                  <a:pos x="connsiteX3" y="connsiteY3"/>
                </a:cxn>
              </a:cxnLst>
              <a:rect l="l" t="t" r="r" b="b"/>
              <a:pathLst>
                <a:path w="38100" h="47625">
                  <a:moveTo>
                    <a:pt x="30619" y="25241"/>
                  </a:moveTo>
                  <a:cubicBezTo>
                    <a:pt x="44906" y="25241"/>
                    <a:pt x="38239" y="7144"/>
                    <a:pt x="22046" y="7144"/>
                  </a:cubicBezTo>
                  <a:cubicBezTo>
                    <a:pt x="19189" y="7144"/>
                    <a:pt x="-7481" y="46196"/>
                    <a:pt x="18236" y="44291"/>
                  </a:cubicBezTo>
                  <a:cubicBezTo>
                    <a:pt x="22999" y="43339"/>
                    <a:pt x="35381" y="25241"/>
                    <a:pt x="30619" y="2524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96" name="Freeform: Shape 4095">
              <a:extLst>
                <a:ext uri="{FF2B5EF4-FFF2-40B4-BE49-F238E27FC236}">
                  <a16:creationId xmlns:a16="http://schemas.microsoft.com/office/drawing/2014/main" xmlns="" id="{6702C4C3-8FD6-4EB3-A116-53CCD2EE12BC}"/>
                </a:ext>
              </a:extLst>
            </p:cNvPr>
            <p:cNvSpPr/>
            <p:nvPr/>
          </p:nvSpPr>
          <p:spPr>
            <a:xfrm>
              <a:off x="3720092" y="5350981"/>
              <a:ext cx="28575" cy="38100"/>
            </a:xfrm>
            <a:custGeom>
              <a:avLst/>
              <a:gdLst>
                <a:gd name="connsiteX0" fmla="*/ 27042 w 28575"/>
                <a:gd name="connsiteY0" fmla="*/ 7333 h 38100"/>
                <a:gd name="connsiteX1" fmla="*/ 25137 w 28575"/>
                <a:gd name="connsiteY1" fmla="*/ 34955 h 38100"/>
                <a:gd name="connsiteX2" fmla="*/ 27042 w 28575"/>
                <a:gd name="connsiteY2" fmla="*/ 7333 h 38100"/>
              </a:gdLst>
              <a:ahLst/>
              <a:cxnLst>
                <a:cxn ang="0">
                  <a:pos x="connsiteX0" y="connsiteY0"/>
                </a:cxn>
                <a:cxn ang="0">
                  <a:pos x="connsiteX1" y="connsiteY1"/>
                </a:cxn>
                <a:cxn ang="0">
                  <a:pos x="connsiteX2" y="connsiteY2"/>
                </a:cxn>
              </a:cxnLst>
              <a:rect l="l" t="t" r="r" b="b"/>
              <a:pathLst>
                <a:path w="28575" h="38100">
                  <a:moveTo>
                    <a:pt x="27042" y="7333"/>
                  </a:moveTo>
                  <a:cubicBezTo>
                    <a:pt x="-1533" y="4475"/>
                    <a:pt x="3230" y="34955"/>
                    <a:pt x="25137" y="34955"/>
                  </a:cubicBezTo>
                  <a:cubicBezTo>
                    <a:pt x="25137" y="31145"/>
                    <a:pt x="35615" y="9238"/>
                    <a:pt x="27042" y="733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97" name="Freeform: Shape 4096">
              <a:extLst>
                <a:ext uri="{FF2B5EF4-FFF2-40B4-BE49-F238E27FC236}">
                  <a16:creationId xmlns:a16="http://schemas.microsoft.com/office/drawing/2014/main" xmlns="" id="{4095806D-9ECF-4BB3-90C6-2B4B463CB99D}"/>
                </a:ext>
              </a:extLst>
            </p:cNvPr>
            <p:cNvSpPr/>
            <p:nvPr/>
          </p:nvSpPr>
          <p:spPr>
            <a:xfrm>
              <a:off x="3771153" y="5359666"/>
              <a:ext cx="47625" cy="38100"/>
            </a:xfrm>
            <a:custGeom>
              <a:avLst/>
              <a:gdLst>
                <a:gd name="connsiteX0" fmla="*/ 35037 w 47625"/>
                <a:gd name="connsiteY0" fmla="*/ 15793 h 38100"/>
                <a:gd name="connsiteX1" fmla="*/ 7415 w 47625"/>
                <a:gd name="connsiteY1" fmla="*/ 28175 h 38100"/>
                <a:gd name="connsiteX2" fmla="*/ 35037 w 47625"/>
                <a:gd name="connsiteY2" fmla="*/ 15793 h 38100"/>
              </a:gdLst>
              <a:ahLst/>
              <a:cxnLst>
                <a:cxn ang="0">
                  <a:pos x="connsiteX0" y="connsiteY0"/>
                </a:cxn>
                <a:cxn ang="0">
                  <a:pos x="connsiteX1" y="connsiteY1"/>
                </a:cxn>
                <a:cxn ang="0">
                  <a:pos x="connsiteX2" y="connsiteY2"/>
                </a:cxn>
              </a:cxnLst>
              <a:rect l="l" t="t" r="r" b="b"/>
              <a:pathLst>
                <a:path w="47625" h="38100">
                  <a:moveTo>
                    <a:pt x="35037" y="15793"/>
                  </a:moveTo>
                  <a:cubicBezTo>
                    <a:pt x="27417" y="-3257"/>
                    <a:pt x="10272" y="12935"/>
                    <a:pt x="7415" y="28175"/>
                  </a:cubicBezTo>
                  <a:cubicBezTo>
                    <a:pt x="2652" y="58655"/>
                    <a:pt x="62659" y="7220"/>
                    <a:pt x="35037" y="1579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98" name="Freeform: Shape 4097">
              <a:extLst>
                <a:ext uri="{FF2B5EF4-FFF2-40B4-BE49-F238E27FC236}">
                  <a16:creationId xmlns:a16="http://schemas.microsoft.com/office/drawing/2014/main" xmlns="" id="{0377FBF4-37E6-459F-BCC4-3914EE308A69}"/>
                </a:ext>
              </a:extLst>
            </p:cNvPr>
            <p:cNvSpPr/>
            <p:nvPr/>
          </p:nvSpPr>
          <p:spPr>
            <a:xfrm>
              <a:off x="3786663" y="5423934"/>
              <a:ext cx="38100" cy="38100"/>
            </a:xfrm>
            <a:custGeom>
              <a:avLst/>
              <a:gdLst>
                <a:gd name="connsiteX0" fmla="*/ 34766 w 38100"/>
                <a:gd name="connsiteY0" fmla="*/ 9628 h 38100"/>
                <a:gd name="connsiteX1" fmla="*/ 7144 w 38100"/>
                <a:gd name="connsiteY1" fmla="*/ 30583 h 38100"/>
                <a:gd name="connsiteX2" fmla="*/ 34766 w 38100"/>
                <a:gd name="connsiteY2" fmla="*/ 9628 h 38100"/>
              </a:gdLst>
              <a:ahLst/>
              <a:cxnLst>
                <a:cxn ang="0">
                  <a:pos x="connsiteX0" y="connsiteY0"/>
                </a:cxn>
                <a:cxn ang="0">
                  <a:pos x="connsiteX1" y="connsiteY1"/>
                </a:cxn>
                <a:cxn ang="0">
                  <a:pos x="connsiteX2" y="connsiteY2"/>
                </a:cxn>
              </a:cxnLst>
              <a:rect l="l" t="t" r="r" b="b"/>
              <a:pathLst>
                <a:path w="38100" h="38100">
                  <a:moveTo>
                    <a:pt x="34766" y="9628"/>
                  </a:moveTo>
                  <a:cubicBezTo>
                    <a:pt x="20479" y="1055"/>
                    <a:pt x="8096" y="16295"/>
                    <a:pt x="7144" y="30583"/>
                  </a:cubicBezTo>
                  <a:cubicBezTo>
                    <a:pt x="7144" y="37250"/>
                    <a:pt x="51911" y="20105"/>
                    <a:pt x="34766" y="962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99" name="Freeform: Shape 4098">
              <a:extLst>
                <a:ext uri="{FF2B5EF4-FFF2-40B4-BE49-F238E27FC236}">
                  <a16:creationId xmlns:a16="http://schemas.microsoft.com/office/drawing/2014/main" xmlns="" id="{14BC9987-D132-4B96-88E0-A36E7CF6648F}"/>
                </a:ext>
              </a:extLst>
            </p:cNvPr>
            <p:cNvSpPr/>
            <p:nvPr/>
          </p:nvSpPr>
          <p:spPr>
            <a:xfrm>
              <a:off x="3752036" y="5477311"/>
              <a:ext cx="38100" cy="19050"/>
            </a:xfrm>
            <a:custGeom>
              <a:avLst/>
              <a:gdLst>
                <a:gd name="connsiteX0" fmla="*/ 35104 w 38100"/>
                <a:gd name="connsiteY0" fmla="*/ 7685 h 19050"/>
                <a:gd name="connsiteX1" fmla="*/ 35104 w 38100"/>
                <a:gd name="connsiteY1" fmla="*/ 11495 h 19050"/>
                <a:gd name="connsiteX2" fmla="*/ 35104 w 38100"/>
                <a:gd name="connsiteY2" fmla="*/ 7685 h 19050"/>
              </a:gdLst>
              <a:ahLst/>
              <a:cxnLst>
                <a:cxn ang="0">
                  <a:pos x="connsiteX0" y="connsiteY0"/>
                </a:cxn>
                <a:cxn ang="0">
                  <a:pos x="connsiteX1" y="connsiteY1"/>
                </a:cxn>
                <a:cxn ang="0">
                  <a:pos x="connsiteX2" y="connsiteY2"/>
                </a:cxn>
              </a:cxnLst>
              <a:rect l="l" t="t" r="r" b="b"/>
              <a:pathLst>
                <a:path w="38100" h="19050">
                  <a:moveTo>
                    <a:pt x="35104" y="7685"/>
                  </a:moveTo>
                  <a:cubicBezTo>
                    <a:pt x="31294" y="4828"/>
                    <a:pt x="-25856" y="14353"/>
                    <a:pt x="35104" y="11495"/>
                  </a:cubicBezTo>
                  <a:cubicBezTo>
                    <a:pt x="37009" y="9590"/>
                    <a:pt x="37009" y="8638"/>
                    <a:pt x="35104" y="768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00" name="Freeform: Shape 4099">
              <a:extLst>
                <a:ext uri="{FF2B5EF4-FFF2-40B4-BE49-F238E27FC236}">
                  <a16:creationId xmlns:a16="http://schemas.microsoft.com/office/drawing/2014/main" xmlns="" id="{C70F7CA0-21D7-4917-90CD-2DB7CB38D770}"/>
                </a:ext>
              </a:extLst>
            </p:cNvPr>
            <p:cNvSpPr/>
            <p:nvPr/>
          </p:nvSpPr>
          <p:spPr>
            <a:xfrm>
              <a:off x="3672329" y="5478520"/>
              <a:ext cx="28575" cy="38100"/>
            </a:xfrm>
            <a:custGeom>
              <a:avLst/>
              <a:gdLst>
                <a:gd name="connsiteX0" fmla="*/ 29086 w 28575"/>
                <a:gd name="connsiteY0" fmla="*/ 7429 h 38100"/>
                <a:gd name="connsiteX1" fmla="*/ 7178 w 28575"/>
                <a:gd name="connsiteY1" fmla="*/ 31241 h 38100"/>
                <a:gd name="connsiteX2" fmla="*/ 29086 w 28575"/>
                <a:gd name="connsiteY2" fmla="*/ 7429 h 38100"/>
              </a:gdLst>
              <a:ahLst/>
              <a:cxnLst>
                <a:cxn ang="0">
                  <a:pos x="connsiteX0" y="connsiteY0"/>
                </a:cxn>
                <a:cxn ang="0">
                  <a:pos x="connsiteX1" y="connsiteY1"/>
                </a:cxn>
                <a:cxn ang="0">
                  <a:pos x="connsiteX2" y="connsiteY2"/>
                </a:cxn>
              </a:cxnLst>
              <a:rect l="l" t="t" r="r" b="b"/>
              <a:pathLst>
                <a:path w="28575" h="38100">
                  <a:moveTo>
                    <a:pt x="29086" y="7429"/>
                  </a:moveTo>
                  <a:cubicBezTo>
                    <a:pt x="29086" y="5524"/>
                    <a:pt x="7178" y="13144"/>
                    <a:pt x="7178" y="31241"/>
                  </a:cubicBezTo>
                  <a:cubicBezTo>
                    <a:pt x="6226" y="19811"/>
                    <a:pt x="25276" y="24574"/>
                    <a:pt x="29086" y="742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01" name="Freeform: Shape 4100">
              <a:extLst>
                <a:ext uri="{FF2B5EF4-FFF2-40B4-BE49-F238E27FC236}">
                  <a16:creationId xmlns:a16="http://schemas.microsoft.com/office/drawing/2014/main" xmlns="" id="{77B44006-FC70-4FAE-8569-565900E88A53}"/>
                </a:ext>
              </a:extLst>
            </p:cNvPr>
            <p:cNvSpPr/>
            <p:nvPr/>
          </p:nvSpPr>
          <p:spPr>
            <a:xfrm>
              <a:off x="3665748" y="5423188"/>
              <a:ext cx="38100" cy="28575"/>
            </a:xfrm>
            <a:custGeom>
              <a:avLst/>
              <a:gdLst>
                <a:gd name="connsiteX0" fmla="*/ 25189 w 38100"/>
                <a:gd name="connsiteY0" fmla="*/ 7516 h 28575"/>
                <a:gd name="connsiteX1" fmla="*/ 17569 w 38100"/>
                <a:gd name="connsiteY1" fmla="*/ 30376 h 28575"/>
                <a:gd name="connsiteX2" fmla="*/ 25189 w 38100"/>
                <a:gd name="connsiteY2" fmla="*/ 7516 h 28575"/>
              </a:gdLst>
              <a:ahLst/>
              <a:cxnLst>
                <a:cxn ang="0">
                  <a:pos x="connsiteX0" y="connsiteY0"/>
                </a:cxn>
                <a:cxn ang="0">
                  <a:pos x="connsiteX1" y="connsiteY1"/>
                </a:cxn>
                <a:cxn ang="0">
                  <a:pos x="connsiteX2" y="connsiteY2"/>
                </a:cxn>
              </a:cxnLst>
              <a:rect l="l" t="t" r="r" b="b"/>
              <a:pathLst>
                <a:path w="38100" h="28575">
                  <a:moveTo>
                    <a:pt x="25189" y="7516"/>
                  </a:moveTo>
                  <a:cubicBezTo>
                    <a:pt x="-9101" y="14184"/>
                    <a:pt x="15664" y="33234"/>
                    <a:pt x="17569" y="30376"/>
                  </a:cubicBezTo>
                  <a:cubicBezTo>
                    <a:pt x="16616" y="30376"/>
                    <a:pt x="43286" y="3706"/>
                    <a:pt x="25189" y="751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02" name="Freeform: Shape 4101">
              <a:extLst>
                <a:ext uri="{FF2B5EF4-FFF2-40B4-BE49-F238E27FC236}">
                  <a16:creationId xmlns:a16="http://schemas.microsoft.com/office/drawing/2014/main" xmlns="" id="{308DBF4C-07F8-4F91-BC39-CAC22D4BC134}"/>
                </a:ext>
              </a:extLst>
            </p:cNvPr>
            <p:cNvSpPr/>
            <p:nvPr/>
          </p:nvSpPr>
          <p:spPr>
            <a:xfrm>
              <a:off x="3715479" y="5440618"/>
              <a:ext cx="57150" cy="47625"/>
            </a:xfrm>
            <a:custGeom>
              <a:avLst/>
              <a:gdLst>
                <a:gd name="connsiteX0" fmla="*/ 28798 w 57150"/>
                <a:gd name="connsiteY0" fmla="*/ 7231 h 47625"/>
                <a:gd name="connsiteX1" fmla="*/ 46896 w 57150"/>
                <a:gd name="connsiteY1" fmla="*/ 33901 h 47625"/>
                <a:gd name="connsiteX2" fmla="*/ 28798 w 57150"/>
                <a:gd name="connsiteY2" fmla="*/ 7231 h 47625"/>
                <a:gd name="connsiteX3" fmla="*/ 23083 w 57150"/>
                <a:gd name="connsiteY3" fmla="*/ 36759 h 47625"/>
                <a:gd name="connsiteX4" fmla="*/ 28798 w 57150"/>
                <a:gd name="connsiteY4" fmla="*/ 7231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47625">
                  <a:moveTo>
                    <a:pt x="28798" y="7231"/>
                  </a:moveTo>
                  <a:cubicBezTo>
                    <a:pt x="-11207" y="6279"/>
                    <a:pt x="9748" y="64381"/>
                    <a:pt x="46896" y="33901"/>
                  </a:cubicBezTo>
                  <a:cubicBezTo>
                    <a:pt x="71661" y="12946"/>
                    <a:pt x="44991" y="6279"/>
                    <a:pt x="28798" y="7231"/>
                  </a:cubicBezTo>
                  <a:cubicBezTo>
                    <a:pt x="79281" y="6279"/>
                    <a:pt x="27846" y="45331"/>
                    <a:pt x="23083" y="36759"/>
                  </a:cubicBezTo>
                  <a:cubicBezTo>
                    <a:pt x="19273" y="31044"/>
                    <a:pt x="1176" y="6279"/>
                    <a:pt x="28798" y="7231"/>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4103" name="Group 4102">
            <a:extLst>
              <a:ext uri="{FF2B5EF4-FFF2-40B4-BE49-F238E27FC236}">
                <a16:creationId xmlns:a16="http://schemas.microsoft.com/office/drawing/2014/main" xmlns="" id="{D3DCBE7F-95BF-4730-93C2-EF6ABB58280C}"/>
              </a:ext>
            </a:extLst>
          </p:cNvPr>
          <p:cNvGrpSpPr/>
          <p:nvPr/>
        </p:nvGrpSpPr>
        <p:grpSpPr>
          <a:xfrm>
            <a:off x="9158404" y="501846"/>
            <a:ext cx="406447" cy="310013"/>
            <a:chOff x="3617118" y="5760691"/>
            <a:chExt cx="228600" cy="174362"/>
          </a:xfrm>
        </p:grpSpPr>
        <p:sp>
          <p:nvSpPr>
            <p:cNvPr id="4104" name="Freeform: Shape 4103">
              <a:extLst>
                <a:ext uri="{FF2B5EF4-FFF2-40B4-BE49-F238E27FC236}">
                  <a16:creationId xmlns:a16="http://schemas.microsoft.com/office/drawing/2014/main" xmlns="" id="{BC2221C8-EE39-454B-ACA9-7177D03F2837}"/>
                </a:ext>
              </a:extLst>
            </p:cNvPr>
            <p:cNvSpPr/>
            <p:nvPr/>
          </p:nvSpPr>
          <p:spPr>
            <a:xfrm>
              <a:off x="3657123" y="5763603"/>
              <a:ext cx="19050" cy="171450"/>
            </a:xfrm>
            <a:custGeom>
              <a:avLst/>
              <a:gdLst>
                <a:gd name="connsiteX0" fmla="*/ 7144 w 19050"/>
                <a:gd name="connsiteY0" fmla="*/ 7144 h 171450"/>
                <a:gd name="connsiteX1" fmla="*/ 10001 w 19050"/>
                <a:gd name="connsiteY1" fmla="*/ 166211 h 171450"/>
                <a:gd name="connsiteX2" fmla="*/ 7144 w 19050"/>
                <a:gd name="connsiteY2" fmla="*/ 7144 h 171450"/>
              </a:gdLst>
              <a:ahLst/>
              <a:cxnLst>
                <a:cxn ang="0">
                  <a:pos x="connsiteX0" y="connsiteY0"/>
                </a:cxn>
                <a:cxn ang="0">
                  <a:pos x="connsiteX1" y="connsiteY1"/>
                </a:cxn>
                <a:cxn ang="0">
                  <a:pos x="connsiteX2" y="connsiteY2"/>
                </a:cxn>
              </a:cxnLst>
              <a:rect l="l" t="t" r="r" b="b"/>
              <a:pathLst>
                <a:path w="19050" h="171450">
                  <a:moveTo>
                    <a:pt x="7144" y="7144"/>
                  </a:moveTo>
                  <a:cubicBezTo>
                    <a:pt x="7144" y="21431"/>
                    <a:pt x="7144" y="166211"/>
                    <a:pt x="10001" y="166211"/>
                  </a:cubicBezTo>
                  <a:cubicBezTo>
                    <a:pt x="19526" y="166211"/>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05" name="Freeform: Shape 4104">
              <a:extLst>
                <a:ext uri="{FF2B5EF4-FFF2-40B4-BE49-F238E27FC236}">
                  <a16:creationId xmlns:a16="http://schemas.microsoft.com/office/drawing/2014/main" xmlns="" id="{0E3820AE-6880-4B5D-A4CC-B7CA7C2DA975}"/>
                </a:ext>
              </a:extLst>
            </p:cNvPr>
            <p:cNvSpPr/>
            <p:nvPr/>
          </p:nvSpPr>
          <p:spPr>
            <a:xfrm>
              <a:off x="3648342" y="5760691"/>
              <a:ext cx="19050" cy="38100"/>
            </a:xfrm>
            <a:custGeom>
              <a:avLst/>
              <a:gdLst>
                <a:gd name="connsiteX0" fmla="*/ 14972 w 19050"/>
                <a:gd name="connsiteY0" fmla="*/ 8150 h 38100"/>
                <a:gd name="connsiteX1" fmla="*/ 8305 w 19050"/>
                <a:gd name="connsiteY1" fmla="*/ 31963 h 38100"/>
                <a:gd name="connsiteX2" fmla="*/ 14972 w 19050"/>
                <a:gd name="connsiteY2" fmla="*/ 8150 h 38100"/>
              </a:gdLst>
              <a:ahLst/>
              <a:cxnLst>
                <a:cxn ang="0">
                  <a:pos x="connsiteX0" y="connsiteY0"/>
                </a:cxn>
                <a:cxn ang="0">
                  <a:pos x="connsiteX1" y="connsiteY1"/>
                </a:cxn>
                <a:cxn ang="0">
                  <a:pos x="connsiteX2" y="connsiteY2"/>
                </a:cxn>
              </a:cxnLst>
              <a:rect l="l" t="t" r="r" b="b"/>
              <a:pathLst>
                <a:path w="19050" h="38100">
                  <a:moveTo>
                    <a:pt x="14972" y="8150"/>
                  </a:moveTo>
                  <a:cubicBezTo>
                    <a:pt x="14972" y="8150"/>
                    <a:pt x="3542" y="32915"/>
                    <a:pt x="8305" y="31963"/>
                  </a:cubicBezTo>
                  <a:cubicBezTo>
                    <a:pt x="18782" y="30058"/>
                    <a:pt x="15925" y="1483"/>
                    <a:pt x="14972" y="815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06" name="Freeform: Shape 4105">
              <a:extLst>
                <a:ext uri="{FF2B5EF4-FFF2-40B4-BE49-F238E27FC236}">
                  <a16:creationId xmlns:a16="http://schemas.microsoft.com/office/drawing/2014/main" xmlns="" id="{87AC6ADB-348C-490C-B0D4-DF4891D6191D}"/>
                </a:ext>
              </a:extLst>
            </p:cNvPr>
            <p:cNvSpPr/>
            <p:nvPr/>
          </p:nvSpPr>
          <p:spPr>
            <a:xfrm>
              <a:off x="3654388" y="5765921"/>
              <a:ext cx="28575" cy="28575"/>
            </a:xfrm>
            <a:custGeom>
              <a:avLst/>
              <a:gdLst>
                <a:gd name="connsiteX0" fmla="*/ 7974 w 28575"/>
                <a:gd name="connsiteY0" fmla="*/ 8636 h 28575"/>
                <a:gd name="connsiteX1" fmla="*/ 20357 w 28575"/>
                <a:gd name="connsiteY1" fmla="*/ 29591 h 28575"/>
                <a:gd name="connsiteX2" fmla="*/ 7974 w 28575"/>
                <a:gd name="connsiteY2" fmla="*/ 8636 h 28575"/>
              </a:gdLst>
              <a:ahLst/>
              <a:cxnLst>
                <a:cxn ang="0">
                  <a:pos x="connsiteX0" y="connsiteY0"/>
                </a:cxn>
                <a:cxn ang="0">
                  <a:pos x="connsiteX1" y="connsiteY1"/>
                </a:cxn>
                <a:cxn ang="0">
                  <a:pos x="connsiteX2" y="connsiteY2"/>
                </a:cxn>
              </a:cxnLst>
              <a:rect l="l" t="t" r="r" b="b"/>
              <a:pathLst>
                <a:path w="28575" h="28575">
                  <a:moveTo>
                    <a:pt x="7974" y="8636"/>
                  </a:moveTo>
                  <a:cubicBezTo>
                    <a:pt x="7974" y="20066"/>
                    <a:pt x="11784" y="26733"/>
                    <a:pt x="20357" y="29591"/>
                  </a:cubicBezTo>
                  <a:cubicBezTo>
                    <a:pt x="37502" y="24828"/>
                    <a:pt x="1307" y="1016"/>
                    <a:pt x="7974" y="863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07" name="Freeform: Shape 4106">
              <a:extLst>
                <a:ext uri="{FF2B5EF4-FFF2-40B4-BE49-F238E27FC236}">
                  <a16:creationId xmlns:a16="http://schemas.microsoft.com/office/drawing/2014/main" xmlns="" id="{3E3E1C07-9CF4-4696-A825-225C9622F4FB}"/>
                </a:ext>
              </a:extLst>
            </p:cNvPr>
            <p:cNvSpPr/>
            <p:nvPr/>
          </p:nvSpPr>
          <p:spPr>
            <a:xfrm>
              <a:off x="3617118" y="5880760"/>
              <a:ext cx="228600" cy="9525"/>
            </a:xfrm>
            <a:custGeom>
              <a:avLst/>
              <a:gdLst>
                <a:gd name="connsiteX0" fmla="*/ 7144 w 228600"/>
                <a:gd name="connsiteY0" fmla="*/ 7144 h 9525"/>
                <a:gd name="connsiteX1" fmla="*/ 223361 w 228600"/>
                <a:gd name="connsiteY1" fmla="*/ 10001 h 9525"/>
                <a:gd name="connsiteX2" fmla="*/ 7144 w 228600"/>
                <a:gd name="connsiteY2" fmla="*/ 7144 h 9525"/>
              </a:gdLst>
              <a:ahLst/>
              <a:cxnLst>
                <a:cxn ang="0">
                  <a:pos x="connsiteX0" y="connsiteY0"/>
                </a:cxn>
                <a:cxn ang="0">
                  <a:pos x="connsiteX1" y="connsiteY1"/>
                </a:cxn>
                <a:cxn ang="0">
                  <a:pos x="connsiteX2" y="connsiteY2"/>
                </a:cxn>
              </a:cxnLst>
              <a:rect l="l" t="t" r="r" b="b"/>
              <a:pathLst>
                <a:path w="228600" h="9525">
                  <a:moveTo>
                    <a:pt x="7144" y="7144"/>
                  </a:moveTo>
                  <a:cubicBezTo>
                    <a:pt x="79534" y="7144"/>
                    <a:pt x="151924" y="10001"/>
                    <a:pt x="223361" y="10001"/>
                  </a:cubicBezTo>
                  <a:cubicBezTo>
                    <a:pt x="153829" y="10001"/>
                    <a:pt x="6619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08" name="Freeform: Shape 4107">
              <a:extLst>
                <a:ext uri="{FF2B5EF4-FFF2-40B4-BE49-F238E27FC236}">
                  <a16:creationId xmlns:a16="http://schemas.microsoft.com/office/drawing/2014/main" xmlns="" id="{4A26865C-AF78-4DFB-AF99-7CB65ABF5FF7}"/>
                </a:ext>
              </a:extLst>
            </p:cNvPr>
            <p:cNvSpPr/>
            <p:nvPr/>
          </p:nvSpPr>
          <p:spPr>
            <a:xfrm>
              <a:off x="3811428" y="58740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09" name="Freeform: Shape 4108">
              <a:extLst>
                <a:ext uri="{FF2B5EF4-FFF2-40B4-BE49-F238E27FC236}">
                  <a16:creationId xmlns:a16="http://schemas.microsoft.com/office/drawing/2014/main" xmlns="" id="{68A25210-928D-40A2-8FA4-83C4572A213F}"/>
                </a:ext>
              </a:extLst>
            </p:cNvPr>
            <p:cNvSpPr/>
            <p:nvPr/>
          </p:nvSpPr>
          <p:spPr>
            <a:xfrm>
              <a:off x="3811278" y="5884570"/>
              <a:ext cx="28575" cy="19050"/>
            </a:xfrm>
            <a:custGeom>
              <a:avLst/>
              <a:gdLst>
                <a:gd name="connsiteX0" fmla="*/ 28249 w 28575"/>
                <a:gd name="connsiteY0" fmla="*/ 7144 h 19050"/>
                <a:gd name="connsiteX1" fmla="*/ 8246 w 28575"/>
                <a:gd name="connsiteY1" fmla="*/ 16669 h 19050"/>
                <a:gd name="connsiteX2" fmla="*/ 28249 w 28575"/>
                <a:gd name="connsiteY2" fmla="*/ 7144 h 19050"/>
              </a:gdLst>
              <a:ahLst/>
              <a:cxnLst>
                <a:cxn ang="0">
                  <a:pos x="connsiteX0" y="connsiteY0"/>
                </a:cxn>
                <a:cxn ang="0">
                  <a:pos x="connsiteX1" y="connsiteY1"/>
                </a:cxn>
                <a:cxn ang="0">
                  <a:pos x="connsiteX2" y="connsiteY2"/>
                </a:cxn>
              </a:cxnLst>
              <a:rect l="l" t="t" r="r" b="b"/>
              <a:pathLst>
                <a:path w="28575" h="19050">
                  <a:moveTo>
                    <a:pt x="28249" y="7144"/>
                  </a:moveTo>
                  <a:cubicBezTo>
                    <a:pt x="27296" y="8096"/>
                    <a:pt x="1579" y="5239"/>
                    <a:pt x="8246" y="16669"/>
                  </a:cubicBezTo>
                  <a:cubicBezTo>
                    <a:pt x="9199" y="19526"/>
                    <a:pt x="25391" y="10001"/>
                    <a:pt x="282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10" name="Freeform: Shape 4109">
              <a:extLst>
                <a:ext uri="{FF2B5EF4-FFF2-40B4-BE49-F238E27FC236}">
                  <a16:creationId xmlns:a16="http://schemas.microsoft.com/office/drawing/2014/main" xmlns="" id="{E604549C-39FE-4B20-A103-9A4C4E17C4B4}"/>
                </a:ext>
              </a:extLst>
            </p:cNvPr>
            <p:cNvSpPr/>
            <p:nvPr/>
          </p:nvSpPr>
          <p:spPr>
            <a:xfrm>
              <a:off x="3657056" y="5779780"/>
              <a:ext cx="161925" cy="85725"/>
            </a:xfrm>
            <a:custGeom>
              <a:avLst/>
              <a:gdLst>
                <a:gd name="connsiteX0" fmla="*/ 157706 w 161925"/>
                <a:gd name="connsiteY0" fmla="*/ 81454 h 85725"/>
                <a:gd name="connsiteX1" fmla="*/ 116749 w 161925"/>
                <a:gd name="connsiteY1" fmla="*/ 15732 h 85725"/>
                <a:gd name="connsiteX2" fmla="*/ 74839 w 161925"/>
                <a:gd name="connsiteY2" fmla="*/ 64309 h 85725"/>
                <a:gd name="connsiteX3" fmla="*/ 50074 w 161925"/>
                <a:gd name="connsiteY3" fmla="*/ 46212 h 85725"/>
                <a:gd name="connsiteX4" fmla="*/ 32929 w 161925"/>
                <a:gd name="connsiteY4" fmla="*/ 50974 h 85725"/>
                <a:gd name="connsiteX5" fmla="*/ 10069 w 161925"/>
                <a:gd name="connsiteY5" fmla="*/ 65262 h 85725"/>
                <a:gd name="connsiteX6" fmla="*/ 25309 w 161925"/>
                <a:gd name="connsiteY6" fmla="*/ 74787 h 85725"/>
                <a:gd name="connsiteX7" fmla="*/ 50074 w 161925"/>
                <a:gd name="connsiteY7" fmla="*/ 41449 h 85725"/>
                <a:gd name="connsiteX8" fmla="*/ 71029 w 161925"/>
                <a:gd name="connsiteY8" fmla="*/ 65262 h 85725"/>
                <a:gd name="connsiteX9" fmla="*/ 82459 w 161925"/>
                <a:gd name="connsiteY9" fmla="*/ 40497 h 85725"/>
                <a:gd name="connsiteX10" fmla="*/ 125321 w 161925"/>
                <a:gd name="connsiteY10" fmla="*/ 16684 h 85725"/>
                <a:gd name="connsiteX11" fmla="*/ 157706 w 161925"/>
                <a:gd name="connsiteY11" fmla="*/ 8145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85725">
                  <a:moveTo>
                    <a:pt x="157706" y="81454"/>
                  </a:moveTo>
                  <a:cubicBezTo>
                    <a:pt x="104366" y="83359"/>
                    <a:pt x="143419" y="22399"/>
                    <a:pt x="116749" y="15732"/>
                  </a:cubicBezTo>
                  <a:cubicBezTo>
                    <a:pt x="78649" y="6207"/>
                    <a:pt x="94841" y="57642"/>
                    <a:pt x="74839" y="64309"/>
                  </a:cubicBezTo>
                  <a:cubicBezTo>
                    <a:pt x="55789" y="70977"/>
                    <a:pt x="57694" y="46212"/>
                    <a:pt x="50074" y="46212"/>
                  </a:cubicBezTo>
                  <a:cubicBezTo>
                    <a:pt x="39596" y="46212"/>
                    <a:pt x="46264" y="47164"/>
                    <a:pt x="32929" y="50974"/>
                  </a:cubicBezTo>
                  <a:cubicBezTo>
                    <a:pt x="51026" y="46212"/>
                    <a:pt x="-6124" y="101457"/>
                    <a:pt x="10069" y="65262"/>
                  </a:cubicBezTo>
                  <a:cubicBezTo>
                    <a:pt x="11974" y="60499"/>
                    <a:pt x="20546" y="77644"/>
                    <a:pt x="25309" y="74787"/>
                  </a:cubicBezTo>
                  <a:cubicBezTo>
                    <a:pt x="42454" y="63357"/>
                    <a:pt x="16736" y="40497"/>
                    <a:pt x="50074" y="41449"/>
                  </a:cubicBezTo>
                  <a:cubicBezTo>
                    <a:pt x="58646" y="41449"/>
                    <a:pt x="54836" y="68119"/>
                    <a:pt x="71029" y="65262"/>
                  </a:cubicBezTo>
                  <a:cubicBezTo>
                    <a:pt x="79601" y="64309"/>
                    <a:pt x="77696" y="44307"/>
                    <a:pt x="82459" y="40497"/>
                  </a:cubicBezTo>
                  <a:cubicBezTo>
                    <a:pt x="93889" y="29067"/>
                    <a:pt x="95794" y="-10938"/>
                    <a:pt x="125321" y="16684"/>
                  </a:cubicBezTo>
                  <a:cubicBezTo>
                    <a:pt x="140561" y="30019"/>
                    <a:pt x="117701" y="81454"/>
                    <a:pt x="157706" y="81454"/>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4111" name="Group 4110">
            <a:extLst>
              <a:ext uri="{FF2B5EF4-FFF2-40B4-BE49-F238E27FC236}">
                <a16:creationId xmlns:a16="http://schemas.microsoft.com/office/drawing/2014/main" xmlns="" id="{B10BCDC7-FCBB-4C2F-A947-FF0A77B1F694}"/>
              </a:ext>
            </a:extLst>
          </p:cNvPr>
          <p:cNvGrpSpPr/>
          <p:nvPr/>
        </p:nvGrpSpPr>
        <p:grpSpPr>
          <a:xfrm rot="16271802">
            <a:off x="6845087" y="1957978"/>
            <a:ext cx="611200" cy="139849"/>
            <a:chOff x="4329589" y="2147304"/>
            <a:chExt cx="1590675" cy="363962"/>
          </a:xfrm>
        </p:grpSpPr>
        <p:sp>
          <p:nvSpPr>
            <p:cNvPr id="4112" name="Freeform: Shape 4111">
              <a:extLst>
                <a:ext uri="{FF2B5EF4-FFF2-40B4-BE49-F238E27FC236}">
                  <a16:creationId xmlns:a16="http://schemas.microsoft.com/office/drawing/2014/main" xmlns="" id="{77617037-D49D-462D-994A-B27ADA4ECBC6}"/>
                </a:ext>
              </a:extLst>
            </p:cNvPr>
            <p:cNvSpPr/>
            <p:nvPr/>
          </p:nvSpPr>
          <p:spPr>
            <a:xfrm>
              <a:off x="4342269" y="2172176"/>
              <a:ext cx="9525" cy="19050"/>
            </a:xfrm>
            <a:custGeom>
              <a:avLst/>
              <a:gdLst>
                <a:gd name="connsiteX0" fmla="*/ 8751 w 9525"/>
                <a:gd name="connsiteY0" fmla="*/ 14764 h 19050"/>
                <a:gd name="connsiteX1" fmla="*/ 7799 w 9525"/>
                <a:gd name="connsiteY1" fmla="*/ 7144 h 19050"/>
                <a:gd name="connsiteX2" fmla="*/ 8751 w 9525"/>
                <a:gd name="connsiteY2" fmla="*/ 14764 h 19050"/>
              </a:gdLst>
              <a:ahLst/>
              <a:cxnLst>
                <a:cxn ang="0">
                  <a:pos x="connsiteX0" y="connsiteY0"/>
                </a:cxn>
                <a:cxn ang="0">
                  <a:pos x="connsiteX1" y="connsiteY1"/>
                </a:cxn>
                <a:cxn ang="0">
                  <a:pos x="connsiteX2" y="connsiteY2"/>
                </a:cxn>
              </a:cxnLst>
              <a:rect l="l" t="t" r="r" b="b"/>
              <a:pathLst>
                <a:path w="9525" h="19050">
                  <a:moveTo>
                    <a:pt x="8751" y="14764"/>
                  </a:moveTo>
                  <a:cubicBezTo>
                    <a:pt x="8751" y="2381"/>
                    <a:pt x="5894" y="21431"/>
                    <a:pt x="7799" y="7144"/>
                  </a:cubicBezTo>
                  <a:cubicBezTo>
                    <a:pt x="9704" y="8096"/>
                    <a:pt x="9704" y="10954"/>
                    <a:pt x="8751" y="147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13" name="Freeform: Shape 4112">
              <a:extLst>
                <a:ext uri="{FF2B5EF4-FFF2-40B4-BE49-F238E27FC236}">
                  <a16:creationId xmlns:a16="http://schemas.microsoft.com/office/drawing/2014/main" xmlns="" id="{79D92A02-490C-4693-BA79-075087FCCC1A}"/>
                </a:ext>
              </a:extLst>
            </p:cNvPr>
            <p:cNvSpPr/>
            <p:nvPr/>
          </p:nvSpPr>
          <p:spPr>
            <a:xfrm>
              <a:off x="4329589" y="2147304"/>
              <a:ext cx="1590675" cy="361950"/>
            </a:xfrm>
            <a:custGeom>
              <a:avLst/>
              <a:gdLst>
                <a:gd name="connsiteX0" fmla="*/ 45244 w 1590675"/>
                <a:gd name="connsiteY0" fmla="*/ 34873 h 361950"/>
                <a:gd name="connsiteX1" fmla="*/ 800576 w 1590675"/>
                <a:gd name="connsiteY1" fmla="*/ 20586 h 361950"/>
                <a:gd name="connsiteX2" fmla="*/ 1242536 w 1590675"/>
                <a:gd name="connsiteY2" fmla="*/ 27253 h 361950"/>
                <a:gd name="connsiteX3" fmla="*/ 1580674 w 1590675"/>
                <a:gd name="connsiteY3" fmla="*/ 192036 h 361950"/>
                <a:gd name="connsiteX4" fmla="*/ 1576864 w 1590675"/>
                <a:gd name="connsiteY4" fmla="*/ 206323 h 361950"/>
                <a:gd name="connsiteX5" fmla="*/ 1575911 w 1590675"/>
                <a:gd name="connsiteY5" fmla="*/ 182511 h 361950"/>
                <a:gd name="connsiteX6" fmla="*/ 1565434 w 1590675"/>
                <a:gd name="connsiteY6" fmla="*/ 343483 h 361950"/>
                <a:gd name="connsiteX7" fmla="*/ 1245394 w 1590675"/>
                <a:gd name="connsiteY7" fmla="*/ 345388 h 361950"/>
                <a:gd name="connsiteX8" fmla="*/ 1152049 w 1590675"/>
                <a:gd name="connsiteY8" fmla="*/ 344436 h 361950"/>
                <a:gd name="connsiteX9" fmla="*/ 946309 w 1590675"/>
                <a:gd name="connsiteY9" fmla="*/ 349198 h 361950"/>
                <a:gd name="connsiteX10" fmla="*/ 573881 w 1590675"/>
                <a:gd name="connsiteY10" fmla="*/ 356818 h 361950"/>
                <a:gd name="connsiteX11" fmla="*/ 567214 w 1590675"/>
                <a:gd name="connsiteY11" fmla="*/ 353961 h 361950"/>
                <a:gd name="connsiteX12" fmla="*/ 577691 w 1590675"/>
                <a:gd name="connsiteY12" fmla="*/ 343483 h 361950"/>
                <a:gd name="connsiteX13" fmla="*/ 575786 w 1590675"/>
                <a:gd name="connsiteY13" fmla="*/ 340625 h 361950"/>
                <a:gd name="connsiteX14" fmla="*/ 439579 w 1590675"/>
                <a:gd name="connsiteY14" fmla="*/ 357771 h 361950"/>
                <a:gd name="connsiteX15" fmla="*/ 254794 w 1590675"/>
                <a:gd name="connsiteY15" fmla="*/ 359675 h 361950"/>
                <a:gd name="connsiteX16" fmla="*/ 268129 w 1590675"/>
                <a:gd name="connsiteY16" fmla="*/ 353008 h 361950"/>
                <a:gd name="connsiteX17" fmla="*/ 146209 w 1590675"/>
                <a:gd name="connsiteY17" fmla="*/ 360628 h 361950"/>
                <a:gd name="connsiteX18" fmla="*/ 223361 w 1590675"/>
                <a:gd name="connsiteY18" fmla="*/ 354913 h 361950"/>
                <a:gd name="connsiteX19" fmla="*/ 89059 w 1590675"/>
                <a:gd name="connsiteY19" fmla="*/ 358723 h 361950"/>
                <a:gd name="connsiteX20" fmla="*/ 138589 w 1590675"/>
                <a:gd name="connsiteY20" fmla="*/ 351103 h 361950"/>
                <a:gd name="connsiteX21" fmla="*/ 25241 w 1590675"/>
                <a:gd name="connsiteY21" fmla="*/ 339673 h 361950"/>
                <a:gd name="connsiteX22" fmla="*/ 14764 w 1590675"/>
                <a:gd name="connsiteY22" fmla="*/ 63448 h 361950"/>
                <a:gd name="connsiteX23" fmla="*/ 13811 w 1590675"/>
                <a:gd name="connsiteY23" fmla="*/ 103453 h 361950"/>
                <a:gd name="connsiteX24" fmla="*/ 17621 w 1590675"/>
                <a:gd name="connsiteY24" fmla="*/ 96786 h 361950"/>
                <a:gd name="connsiteX25" fmla="*/ 18574 w 1590675"/>
                <a:gd name="connsiteY25" fmla="*/ 201561 h 361950"/>
                <a:gd name="connsiteX26" fmla="*/ 39529 w 1590675"/>
                <a:gd name="connsiteY26" fmla="*/ 314908 h 361950"/>
                <a:gd name="connsiteX27" fmla="*/ 308134 w 1590675"/>
                <a:gd name="connsiteY27" fmla="*/ 329196 h 361950"/>
                <a:gd name="connsiteX28" fmla="*/ 849154 w 1590675"/>
                <a:gd name="connsiteY28" fmla="*/ 321575 h 361950"/>
                <a:gd name="connsiteX29" fmla="*/ 1530191 w 1590675"/>
                <a:gd name="connsiteY29" fmla="*/ 322528 h 361950"/>
                <a:gd name="connsiteX30" fmla="*/ 1555909 w 1590675"/>
                <a:gd name="connsiteY30" fmla="*/ 178700 h 361950"/>
                <a:gd name="connsiteX31" fmla="*/ 1307306 w 1590675"/>
                <a:gd name="connsiteY31" fmla="*/ 43446 h 361950"/>
                <a:gd name="connsiteX32" fmla="*/ 7144 w 1590675"/>
                <a:gd name="connsiteY32" fmla="*/ 46303 h 361950"/>
                <a:gd name="connsiteX33" fmla="*/ 45244 w 1590675"/>
                <a:gd name="connsiteY33" fmla="*/ 34873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90675" h="361950">
                  <a:moveTo>
                    <a:pt x="45244" y="34873"/>
                  </a:moveTo>
                  <a:cubicBezTo>
                    <a:pt x="82391" y="27253"/>
                    <a:pt x="800576" y="22491"/>
                    <a:pt x="800576" y="20586"/>
                  </a:cubicBezTo>
                  <a:cubicBezTo>
                    <a:pt x="915829" y="73925"/>
                    <a:pt x="1157764" y="-35612"/>
                    <a:pt x="1242536" y="27253"/>
                  </a:cubicBezTo>
                  <a:cubicBezTo>
                    <a:pt x="1397794" y="22491"/>
                    <a:pt x="1579721" y="-7037"/>
                    <a:pt x="1580674" y="192036"/>
                  </a:cubicBezTo>
                  <a:cubicBezTo>
                    <a:pt x="1574959" y="186321"/>
                    <a:pt x="1574006" y="191083"/>
                    <a:pt x="1576864" y="206323"/>
                  </a:cubicBezTo>
                  <a:cubicBezTo>
                    <a:pt x="1576864" y="197750"/>
                    <a:pt x="1576864" y="190130"/>
                    <a:pt x="1575911" y="182511"/>
                  </a:cubicBezTo>
                  <a:cubicBezTo>
                    <a:pt x="1549241" y="232993"/>
                    <a:pt x="1613059" y="296811"/>
                    <a:pt x="1565434" y="343483"/>
                  </a:cubicBezTo>
                  <a:cubicBezTo>
                    <a:pt x="1556861" y="352055"/>
                    <a:pt x="1258729" y="361580"/>
                    <a:pt x="1245394" y="345388"/>
                  </a:cubicBezTo>
                  <a:cubicBezTo>
                    <a:pt x="1259681" y="351103"/>
                    <a:pt x="1170146" y="340625"/>
                    <a:pt x="1152049" y="344436"/>
                  </a:cubicBezTo>
                  <a:cubicBezTo>
                    <a:pt x="1130141" y="348246"/>
                    <a:pt x="1041559" y="348246"/>
                    <a:pt x="946309" y="349198"/>
                  </a:cubicBezTo>
                  <a:cubicBezTo>
                    <a:pt x="899636" y="350150"/>
                    <a:pt x="589121" y="332053"/>
                    <a:pt x="573881" y="356818"/>
                  </a:cubicBezTo>
                  <a:cubicBezTo>
                    <a:pt x="576739" y="351103"/>
                    <a:pt x="574834" y="350150"/>
                    <a:pt x="567214" y="353961"/>
                  </a:cubicBezTo>
                  <a:cubicBezTo>
                    <a:pt x="571024" y="351103"/>
                    <a:pt x="574834" y="347293"/>
                    <a:pt x="577691" y="343483"/>
                  </a:cubicBezTo>
                  <a:cubicBezTo>
                    <a:pt x="570071" y="345388"/>
                    <a:pt x="569119" y="344436"/>
                    <a:pt x="575786" y="340625"/>
                  </a:cubicBezTo>
                  <a:cubicBezTo>
                    <a:pt x="545306" y="347293"/>
                    <a:pt x="451009" y="366343"/>
                    <a:pt x="439579" y="357771"/>
                  </a:cubicBezTo>
                  <a:cubicBezTo>
                    <a:pt x="373856" y="326338"/>
                    <a:pt x="324326" y="370153"/>
                    <a:pt x="254794" y="359675"/>
                  </a:cubicBezTo>
                  <a:cubicBezTo>
                    <a:pt x="254794" y="359675"/>
                    <a:pt x="264319" y="353961"/>
                    <a:pt x="268129" y="353008"/>
                  </a:cubicBezTo>
                  <a:cubicBezTo>
                    <a:pt x="239554" y="341578"/>
                    <a:pt x="182404" y="357771"/>
                    <a:pt x="146209" y="360628"/>
                  </a:cubicBezTo>
                  <a:cubicBezTo>
                    <a:pt x="152876" y="360628"/>
                    <a:pt x="217646" y="357771"/>
                    <a:pt x="223361" y="354913"/>
                  </a:cubicBezTo>
                  <a:cubicBezTo>
                    <a:pt x="198596" y="354913"/>
                    <a:pt x="128111" y="359675"/>
                    <a:pt x="89059" y="358723"/>
                  </a:cubicBezTo>
                  <a:cubicBezTo>
                    <a:pt x="74771" y="358723"/>
                    <a:pt x="134779" y="356818"/>
                    <a:pt x="138589" y="351103"/>
                  </a:cubicBezTo>
                  <a:cubicBezTo>
                    <a:pt x="110966" y="351103"/>
                    <a:pt x="27146" y="340625"/>
                    <a:pt x="25241" y="339673"/>
                  </a:cubicBezTo>
                  <a:cubicBezTo>
                    <a:pt x="-11906" y="278713"/>
                    <a:pt x="32861" y="123455"/>
                    <a:pt x="14764" y="63448"/>
                  </a:cubicBezTo>
                  <a:cubicBezTo>
                    <a:pt x="14764" y="71068"/>
                    <a:pt x="11906" y="101548"/>
                    <a:pt x="13811" y="103453"/>
                  </a:cubicBezTo>
                  <a:cubicBezTo>
                    <a:pt x="14764" y="93928"/>
                    <a:pt x="20479" y="98691"/>
                    <a:pt x="17621" y="96786"/>
                  </a:cubicBezTo>
                  <a:cubicBezTo>
                    <a:pt x="22384" y="115836"/>
                    <a:pt x="19526" y="180605"/>
                    <a:pt x="18574" y="201561"/>
                  </a:cubicBezTo>
                  <a:cubicBezTo>
                    <a:pt x="-3334" y="163461"/>
                    <a:pt x="25241" y="303478"/>
                    <a:pt x="39529" y="314908"/>
                  </a:cubicBezTo>
                  <a:cubicBezTo>
                    <a:pt x="100489" y="362533"/>
                    <a:pt x="240506" y="330148"/>
                    <a:pt x="308134" y="329196"/>
                  </a:cubicBezTo>
                  <a:cubicBezTo>
                    <a:pt x="489109" y="326338"/>
                    <a:pt x="691991" y="328243"/>
                    <a:pt x="849154" y="321575"/>
                  </a:cubicBezTo>
                  <a:cubicBezTo>
                    <a:pt x="961549" y="277761"/>
                    <a:pt x="1492091" y="384441"/>
                    <a:pt x="1530191" y="322528"/>
                  </a:cubicBezTo>
                  <a:cubicBezTo>
                    <a:pt x="1587341" y="335863"/>
                    <a:pt x="1561624" y="209180"/>
                    <a:pt x="1555909" y="178700"/>
                  </a:cubicBezTo>
                  <a:cubicBezTo>
                    <a:pt x="1532096" y="53923"/>
                    <a:pt x="1462564" y="48208"/>
                    <a:pt x="1307306" y="43446"/>
                  </a:cubicBezTo>
                  <a:cubicBezTo>
                    <a:pt x="891064" y="31063"/>
                    <a:pt x="423386" y="27253"/>
                    <a:pt x="7144" y="46303"/>
                  </a:cubicBezTo>
                  <a:cubicBezTo>
                    <a:pt x="16669" y="38683"/>
                    <a:pt x="30004" y="34873"/>
                    <a:pt x="45244" y="3487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14" name="Freeform: Shape 4113">
              <a:extLst>
                <a:ext uri="{FF2B5EF4-FFF2-40B4-BE49-F238E27FC236}">
                  <a16:creationId xmlns:a16="http://schemas.microsoft.com/office/drawing/2014/main" xmlns="" id="{676CCC44-B587-4EE6-9615-A2612DFD99E1}"/>
                </a:ext>
              </a:extLst>
            </p:cNvPr>
            <p:cNvSpPr/>
            <p:nvPr/>
          </p:nvSpPr>
          <p:spPr>
            <a:xfrm>
              <a:off x="4338161" y="2194884"/>
              <a:ext cx="19050" cy="19050"/>
            </a:xfrm>
            <a:custGeom>
              <a:avLst/>
              <a:gdLst>
                <a:gd name="connsiteX0" fmla="*/ 11906 w 19050"/>
                <a:gd name="connsiteY0" fmla="*/ 7295 h 19050"/>
                <a:gd name="connsiteX1" fmla="*/ 7144 w 19050"/>
                <a:gd name="connsiteY1" fmla="*/ 11105 h 19050"/>
                <a:gd name="connsiteX2" fmla="*/ 11906 w 19050"/>
                <a:gd name="connsiteY2" fmla="*/ 7295 h 19050"/>
              </a:gdLst>
              <a:ahLst/>
              <a:cxnLst>
                <a:cxn ang="0">
                  <a:pos x="connsiteX0" y="connsiteY0"/>
                </a:cxn>
                <a:cxn ang="0">
                  <a:pos x="connsiteX1" y="connsiteY1"/>
                </a:cxn>
                <a:cxn ang="0">
                  <a:pos x="connsiteX2" y="connsiteY2"/>
                </a:cxn>
              </a:cxnLst>
              <a:rect l="l" t="t" r="r" b="b"/>
              <a:pathLst>
                <a:path w="19050" h="19050">
                  <a:moveTo>
                    <a:pt x="11906" y="7295"/>
                  </a:moveTo>
                  <a:cubicBezTo>
                    <a:pt x="10001" y="10153"/>
                    <a:pt x="8096" y="18725"/>
                    <a:pt x="7144" y="11105"/>
                  </a:cubicBezTo>
                  <a:cubicBezTo>
                    <a:pt x="9049" y="10153"/>
                    <a:pt x="10954" y="6343"/>
                    <a:pt x="11906" y="729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15" name="Freeform: Shape 4114">
              <a:extLst>
                <a:ext uri="{FF2B5EF4-FFF2-40B4-BE49-F238E27FC236}">
                  <a16:creationId xmlns:a16="http://schemas.microsoft.com/office/drawing/2014/main" xmlns="" id="{BECEE8D8-B40D-458C-9AEA-E994062B486A}"/>
                </a:ext>
              </a:extLst>
            </p:cNvPr>
            <p:cNvSpPr/>
            <p:nvPr/>
          </p:nvSpPr>
          <p:spPr>
            <a:xfrm>
              <a:off x="4338966" y="2451243"/>
              <a:ext cx="9525" cy="9525"/>
            </a:xfrm>
            <a:custGeom>
              <a:avLst/>
              <a:gdLst>
                <a:gd name="connsiteX0" fmla="*/ 8244 w 9525"/>
                <a:gd name="connsiteY0" fmla="*/ 9064 h 9525"/>
                <a:gd name="connsiteX1" fmla="*/ 8244 w 9525"/>
                <a:gd name="connsiteY1" fmla="*/ 9064 h 9525"/>
              </a:gdLst>
              <a:ahLst/>
              <a:cxnLst>
                <a:cxn ang="0">
                  <a:pos x="connsiteX0" y="connsiteY0"/>
                </a:cxn>
                <a:cxn ang="0">
                  <a:pos x="connsiteX1" y="connsiteY1"/>
                </a:cxn>
              </a:cxnLst>
              <a:rect l="l" t="t" r="r" b="b"/>
              <a:pathLst>
                <a:path w="9525" h="9525">
                  <a:moveTo>
                    <a:pt x="8244" y="9064"/>
                  </a:moveTo>
                  <a:cubicBezTo>
                    <a:pt x="12054" y="10016"/>
                    <a:pt x="4434" y="4302"/>
                    <a:pt x="8244" y="90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16" name="Freeform: Shape 4115">
              <a:extLst>
                <a:ext uri="{FF2B5EF4-FFF2-40B4-BE49-F238E27FC236}">
                  <a16:creationId xmlns:a16="http://schemas.microsoft.com/office/drawing/2014/main" xmlns="" id="{31DB9D51-1E8B-4EC8-9F4C-956AF0D1747C}"/>
                </a:ext>
              </a:extLst>
            </p:cNvPr>
            <p:cNvSpPr/>
            <p:nvPr/>
          </p:nvSpPr>
          <p:spPr>
            <a:xfrm>
              <a:off x="4370611" y="2495931"/>
              <a:ext cx="28575" cy="9525"/>
            </a:xfrm>
            <a:custGeom>
              <a:avLst/>
              <a:gdLst>
                <a:gd name="connsiteX0" fmla="*/ 28987 w 28575"/>
                <a:gd name="connsiteY0" fmla="*/ 7239 h 9525"/>
                <a:gd name="connsiteX1" fmla="*/ 28987 w 28575"/>
                <a:gd name="connsiteY1" fmla="*/ 7239 h 9525"/>
              </a:gdLst>
              <a:ahLst/>
              <a:cxnLst>
                <a:cxn ang="0">
                  <a:pos x="connsiteX0" y="connsiteY0"/>
                </a:cxn>
                <a:cxn ang="0">
                  <a:pos x="connsiteX1" y="connsiteY1"/>
                </a:cxn>
              </a:cxnLst>
              <a:rect l="l" t="t" r="r" b="b"/>
              <a:pathLst>
                <a:path w="28575" h="9525">
                  <a:moveTo>
                    <a:pt x="28987" y="7239"/>
                  </a:moveTo>
                  <a:cubicBezTo>
                    <a:pt x="24224" y="12954"/>
                    <a:pt x="-17686" y="6286"/>
                    <a:pt x="28987" y="723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17" name="Freeform: Shape 4116">
              <a:extLst>
                <a:ext uri="{FF2B5EF4-FFF2-40B4-BE49-F238E27FC236}">
                  <a16:creationId xmlns:a16="http://schemas.microsoft.com/office/drawing/2014/main" xmlns="" id="{F0CC6662-FE7A-4A91-BF31-BC2F6427F7DF}"/>
                </a:ext>
              </a:extLst>
            </p:cNvPr>
            <p:cNvSpPr/>
            <p:nvPr/>
          </p:nvSpPr>
          <p:spPr>
            <a:xfrm>
              <a:off x="4443697" y="2501741"/>
              <a:ext cx="19050" cy="9525"/>
            </a:xfrm>
            <a:custGeom>
              <a:avLst/>
              <a:gdLst>
                <a:gd name="connsiteX0" fmla="*/ 10193 w 19050"/>
                <a:gd name="connsiteY0" fmla="*/ 7144 h 9525"/>
                <a:gd name="connsiteX1" fmla="*/ 7335 w 19050"/>
                <a:gd name="connsiteY1" fmla="*/ 9049 h 9525"/>
                <a:gd name="connsiteX2" fmla="*/ 10193 w 19050"/>
                <a:gd name="connsiteY2" fmla="*/ 7144 h 9525"/>
              </a:gdLst>
              <a:ahLst/>
              <a:cxnLst>
                <a:cxn ang="0">
                  <a:pos x="connsiteX0" y="connsiteY0"/>
                </a:cxn>
                <a:cxn ang="0">
                  <a:pos x="connsiteX1" y="connsiteY1"/>
                </a:cxn>
                <a:cxn ang="0">
                  <a:pos x="connsiteX2" y="connsiteY2"/>
                </a:cxn>
              </a:cxnLst>
              <a:rect l="l" t="t" r="r" b="b"/>
              <a:pathLst>
                <a:path w="19050" h="9525">
                  <a:moveTo>
                    <a:pt x="10193" y="7144"/>
                  </a:moveTo>
                  <a:cubicBezTo>
                    <a:pt x="14955" y="8096"/>
                    <a:pt x="14003" y="9049"/>
                    <a:pt x="7335" y="9049"/>
                  </a:cubicBezTo>
                  <a:cubicBezTo>
                    <a:pt x="6383" y="8096"/>
                    <a:pt x="9240" y="8096"/>
                    <a:pt x="1019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18" name="Freeform: Shape 4117">
              <a:extLst>
                <a:ext uri="{FF2B5EF4-FFF2-40B4-BE49-F238E27FC236}">
                  <a16:creationId xmlns:a16="http://schemas.microsoft.com/office/drawing/2014/main" xmlns="" id="{E7D2544F-C40E-4601-ABE9-327C95C02328}"/>
                </a:ext>
              </a:extLst>
            </p:cNvPr>
            <p:cNvSpPr/>
            <p:nvPr/>
          </p:nvSpPr>
          <p:spPr>
            <a:xfrm>
              <a:off x="4450325" y="2497931"/>
              <a:ext cx="19050" cy="9525"/>
            </a:xfrm>
            <a:custGeom>
              <a:avLst/>
              <a:gdLst>
                <a:gd name="connsiteX0" fmla="*/ 7375 w 19050"/>
                <a:gd name="connsiteY0" fmla="*/ 7144 h 9525"/>
                <a:gd name="connsiteX1" fmla="*/ 15948 w 19050"/>
                <a:gd name="connsiteY1" fmla="*/ 9049 h 9525"/>
                <a:gd name="connsiteX2" fmla="*/ 7375 w 19050"/>
                <a:gd name="connsiteY2" fmla="*/ 7144 h 9525"/>
              </a:gdLst>
              <a:ahLst/>
              <a:cxnLst>
                <a:cxn ang="0">
                  <a:pos x="connsiteX0" y="connsiteY0"/>
                </a:cxn>
                <a:cxn ang="0">
                  <a:pos x="connsiteX1" y="connsiteY1"/>
                </a:cxn>
                <a:cxn ang="0">
                  <a:pos x="connsiteX2" y="connsiteY2"/>
                </a:cxn>
              </a:cxnLst>
              <a:rect l="l" t="t" r="r" b="b"/>
              <a:pathLst>
                <a:path w="19050" h="9525">
                  <a:moveTo>
                    <a:pt x="7375" y="7144"/>
                  </a:moveTo>
                  <a:cubicBezTo>
                    <a:pt x="12138" y="7144"/>
                    <a:pt x="14043" y="8096"/>
                    <a:pt x="15948" y="9049"/>
                  </a:cubicBezTo>
                  <a:cubicBezTo>
                    <a:pt x="15948" y="8096"/>
                    <a:pt x="5470" y="10001"/>
                    <a:pt x="737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19" name="Freeform: Shape 4118">
              <a:extLst>
                <a:ext uri="{FF2B5EF4-FFF2-40B4-BE49-F238E27FC236}">
                  <a16:creationId xmlns:a16="http://schemas.microsoft.com/office/drawing/2014/main" xmlns="" id="{9B1E5717-F96E-4596-A743-7E33E77560BC}"/>
                </a:ext>
              </a:extLst>
            </p:cNvPr>
            <p:cNvSpPr/>
            <p:nvPr/>
          </p:nvSpPr>
          <p:spPr>
            <a:xfrm>
              <a:off x="4626539" y="2499412"/>
              <a:ext cx="19050" cy="9525"/>
            </a:xfrm>
            <a:custGeom>
              <a:avLst/>
              <a:gdLst>
                <a:gd name="connsiteX0" fmla="*/ 7374 w 19050"/>
                <a:gd name="connsiteY0" fmla="*/ 7567 h 9525"/>
                <a:gd name="connsiteX1" fmla="*/ 18804 w 19050"/>
                <a:gd name="connsiteY1" fmla="*/ 7567 h 9525"/>
                <a:gd name="connsiteX2" fmla="*/ 7374 w 19050"/>
                <a:gd name="connsiteY2" fmla="*/ 7567 h 9525"/>
              </a:gdLst>
              <a:ahLst/>
              <a:cxnLst>
                <a:cxn ang="0">
                  <a:pos x="connsiteX0" y="connsiteY0"/>
                </a:cxn>
                <a:cxn ang="0">
                  <a:pos x="connsiteX1" y="connsiteY1"/>
                </a:cxn>
                <a:cxn ang="0">
                  <a:pos x="connsiteX2" y="connsiteY2"/>
                </a:cxn>
              </a:cxnLst>
              <a:rect l="l" t="t" r="r" b="b"/>
              <a:pathLst>
                <a:path w="19050" h="9525">
                  <a:moveTo>
                    <a:pt x="7374" y="7567"/>
                  </a:moveTo>
                  <a:cubicBezTo>
                    <a:pt x="10231" y="7567"/>
                    <a:pt x="15946" y="6615"/>
                    <a:pt x="18804" y="7567"/>
                  </a:cubicBezTo>
                  <a:cubicBezTo>
                    <a:pt x="15946" y="6615"/>
                    <a:pt x="5469" y="9472"/>
                    <a:pt x="737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20" name="Freeform: Shape 4119">
              <a:extLst>
                <a:ext uri="{FF2B5EF4-FFF2-40B4-BE49-F238E27FC236}">
                  <a16:creationId xmlns:a16="http://schemas.microsoft.com/office/drawing/2014/main" xmlns="" id="{3207C8C9-9BCC-4FB6-BABC-A0D7A0F0B8B2}"/>
                </a:ext>
              </a:extLst>
            </p:cNvPr>
            <p:cNvSpPr/>
            <p:nvPr/>
          </p:nvSpPr>
          <p:spPr>
            <a:xfrm>
              <a:off x="4682014" y="249697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5716" y="7144"/>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21" name="Freeform: Shape 4120">
              <a:extLst>
                <a:ext uri="{FF2B5EF4-FFF2-40B4-BE49-F238E27FC236}">
                  <a16:creationId xmlns:a16="http://schemas.microsoft.com/office/drawing/2014/main" xmlns="" id="{E72554FB-4AE4-4976-95D9-E9E8C866CFF6}"/>
                </a:ext>
              </a:extLst>
            </p:cNvPr>
            <p:cNvSpPr/>
            <p:nvPr/>
          </p:nvSpPr>
          <p:spPr>
            <a:xfrm>
              <a:off x="5678685" y="2486501"/>
              <a:ext cx="19050" cy="9525"/>
            </a:xfrm>
            <a:custGeom>
              <a:avLst/>
              <a:gdLst>
                <a:gd name="connsiteX0" fmla="*/ 13455 w 19050"/>
                <a:gd name="connsiteY0" fmla="*/ 7144 h 9525"/>
                <a:gd name="connsiteX1" fmla="*/ 13455 w 19050"/>
                <a:gd name="connsiteY1" fmla="*/ 7144 h 9525"/>
              </a:gdLst>
              <a:ahLst/>
              <a:cxnLst>
                <a:cxn ang="0">
                  <a:pos x="connsiteX0" y="connsiteY0"/>
                </a:cxn>
                <a:cxn ang="0">
                  <a:pos x="connsiteX1" y="connsiteY1"/>
                </a:cxn>
              </a:cxnLst>
              <a:rect l="l" t="t" r="r" b="b"/>
              <a:pathLst>
                <a:path w="19050" h="9525">
                  <a:moveTo>
                    <a:pt x="13455" y="7144"/>
                  </a:moveTo>
                  <a:cubicBezTo>
                    <a:pt x="2025" y="7144"/>
                    <a:pt x="8692" y="7144"/>
                    <a:pt x="1345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22" name="Freeform: Shape 4121">
              <a:extLst>
                <a:ext uri="{FF2B5EF4-FFF2-40B4-BE49-F238E27FC236}">
                  <a16:creationId xmlns:a16="http://schemas.microsoft.com/office/drawing/2014/main" xmlns="" id="{90D41B64-3225-4FE9-B027-2B60A11F3759}"/>
                </a:ext>
              </a:extLst>
            </p:cNvPr>
            <p:cNvSpPr/>
            <p:nvPr/>
          </p:nvSpPr>
          <p:spPr>
            <a:xfrm>
              <a:off x="5825014" y="2150268"/>
              <a:ext cx="19050" cy="9525"/>
            </a:xfrm>
            <a:custGeom>
              <a:avLst/>
              <a:gdLst>
                <a:gd name="connsiteX0" fmla="*/ 11906 w 19050"/>
                <a:gd name="connsiteY0" fmla="*/ 9049 h 9525"/>
                <a:gd name="connsiteX1" fmla="*/ 7144 w 19050"/>
                <a:gd name="connsiteY1" fmla="*/ 7144 h 9525"/>
                <a:gd name="connsiteX2" fmla="*/ 11906 w 19050"/>
                <a:gd name="connsiteY2" fmla="*/ 9049 h 9525"/>
              </a:gdLst>
              <a:ahLst/>
              <a:cxnLst>
                <a:cxn ang="0">
                  <a:pos x="connsiteX0" y="connsiteY0"/>
                </a:cxn>
                <a:cxn ang="0">
                  <a:pos x="connsiteX1" y="connsiteY1"/>
                </a:cxn>
                <a:cxn ang="0">
                  <a:pos x="connsiteX2" y="connsiteY2"/>
                </a:cxn>
              </a:cxnLst>
              <a:rect l="l" t="t" r="r" b="b"/>
              <a:pathLst>
                <a:path w="19050" h="9525">
                  <a:moveTo>
                    <a:pt x="11906" y="9049"/>
                  </a:moveTo>
                  <a:cubicBezTo>
                    <a:pt x="6191" y="10001"/>
                    <a:pt x="8096" y="8096"/>
                    <a:pt x="7144" y="7144"/>
                  </a:cubicBezTo>
                  <a:cubicBezTo>
                    <a:pt x="12859" y="8096"/>
                    <a:pt x="5239" y="10001"/>
                    <a:pt x="11906"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23" name="Freeform: Shape 4122">
              <a:extLst>
                <a:ext uri="{FF2B5EF4-FFF2-40B4-BE49-F238E27FC236}">
                  <a16:creationId xmlns:a16="http://schemas.microsoft.com/office/drawing/2014/main" xmlns="" id="{48F66F0A-87A4-414D-B528-6930B62B10A4}"/>
                </a:ext>
              </a:extLst>
            </p:cNvPr>
            <p:cNvSpPr/>
            <p:nvPr/>
          </p:nvSpPr>
          <p:spPr>
            <a:xfrm>
              <a:off x="5505926" y="21597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10954" y="1190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24" name="Freeform: Shape 4123">
              <a:extLst>
                <a:ext uri="{FF2B5EF4-FFF2-40B4-BE49-F238E27FC236}">
                  <a16:creationId xmlns:a16="http://schemas.microsoft.com/office/drawing/2014/main" xmlns="" id="{B9D2C4E6-92CB-4879-B989-D76F02431645}"/>
                </a:ext>
              </a:extLst>
            </p:cNvPr>
            <p:cNvSpPr/>
            <p:nvPr/>
          </p:nvSpPr>
          <p:spPr>
            <a:xfrm>
              <a:off x="4430554" y="249274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9049" y="6615"/>
                    <a:pt x="7144" y="7567"/>
                  </a:cubicBezTo>
                  <a:cubicBezTo>
                    <a:pt x="7144" y="7567"/>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25" name="Freeform: Shape 4124">
              <a:extLst>
                <a:ext uri="{FF2B5EF4-FFF2-40B4-BE49-F238E27FC236}">
                  <a16:creationId xmlns:a16="http://schemas.microsoft.com/office/drawing/2014/main" xmlns="" id="{546CB6C1-3BD3-44BF-8938-F35A48064326}"/>
                </a:ext>
              </a:extLst>
            </p:cNvPr>
            <p:cNvSpPr/>
            <p:nvPr/>
          </p:nvSpPr>
          <p:spPr>
            <a:xfrm>
              <a:off x="4425876" y="2412206"/>
              <a:ext cx="28575" cy="85725"/>
            </a:xfrm>
            <a:custGeom>
              <a:avLst/>
              <a:gdLst>
                <a:gd name="connsiteX0" fmla="*/ 12774 w 28575"/>
                <a:gd name="connsiteY0" fmla="*/ 7144 h 85725"/>
                <a:gd name="connsiteX1" fmla="*/ 19442 w 28575"/>
                <a:gd name="connsiteY1" fmla="*/ 54769 h 85725"/>
                <a:gd name="connsiteX2" fmla="*/ 17537 w 28575"/>
                <a:gd name="connsiteY2" fmla="*/ 69056 h 85725"/>
                <a:gd name="connsiteX3" fmla="*/ 15632 w 28575"/>
                <a:gd name="connsiteY3" fmla="*/ 69056 h 85725"/>
                <a:gd name="connsiteX4" fmla="*/ 25157 w 28575"/>
                <a:gd name="connsiteY4" fmla="*/ 72866 h 85725"/>
                <a:gd name="connsiteX5" fmla="*/ 25157 w 28575"/>
                <a:gd name="connsiteY5" fmla="*/ 72866 h 85725"/>
                <a:gd name="connsiteX6" fmla="*/ 25157 w 28575"/>
                <a:gd name="connsiteY6" fmla="*/ 72866 h 85725"/>
                <a:gd name="connsiteX7" fmla="*/ 25157 w 28575"/>
                <a:gd name="connsiteY7" fmla="*/ 73819 h 85725"/>
                <a:gd name="connsiteX8" fmla="*/ 20394 w 28575"/>
                <a:gd name="connsiteY8" fmla="*/ 74771 h 85725"/>
                <a:gd name="connsiteX9" fmla="*/ 17537 w 28575"/>
                <a:gd name="connsiteY9" fmla="*/ 74771 h 85725"/>
                <a:gd name="connsiteX10" fmla="*/ 25157 w 28575"/>
                <a:gd name="connsiteY10" fmla="*/ 76676 h 85725"/>
                <a:gd name="connsiteX11" fmla="*/ 19442 w 28575"/>
                <a:gd name="connsiteY11" fmla="*/ 76676 h 85725"/>
                <a:gd name="connsiteX12" fmla="*/ 25157 w 28575"/>
                <a:gd name="connsiteY12" fmla="*/ 77629 h 85725"/>
                <a:gd name="connsiteX13" fmla="*/ 25157 w 28575"/>
                <a:gd name="connsiteY13" fmla="*/ 77629 h 85725"/>
                <a:gd name="connsiteX14" fmla="*/ 23252 w 28575"/>
                <a:gd name="connsiteY14" fmla="*/ 78581 h 85725"/>
                <a:gd name="connsiteX15" fmla="*/ 15632 w 28575"/>
                <a:gd name="connsiteY15" fmla="*/ 77629 h 85725"/>
                <a:gd name="connsiteX16" fmla="*/ 23252 w 28575"/>
                <a:gd name="connsiteY16" fmla="*/ 79534 h 85725"/>
                <a:gd name="connsiteX17" fmla="*/ 16584 w 28575"/>
                <a:gd name="connsiteY17" fmla="*/ 85249 h 85725"/>
                <a:gd name="connsiteX18" fmla="*/ 12774 w 28575"/>
                <a:gd name="connsiteY18" fmla="*/ 85249 h 85725"/>
                <a:gd name="connsiteX19" fmla="*/ 11822 w 28575"/>
                <a:gd name="connsiteY19" fmla="*/ 84296 h 85725"/>
                <a:gd name="connsiteX20" fmla="*/ 12774 w 28575"/>
                <a:gd name="connsiteY20"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75" h="85725">
                  <a:moveTo>
                    <a:pt x="12774" y="7144"/>
                  </a:moveTo>
                  <a:cubicBezTo>
                    <a:pt x="21347" y="9049"/>
                    <a:pt x="18489" y="54769"/>
                    <a:pt x="19442" y="54769"/>
                  </a:cubicBezTo>
                  <a:cubicBezTo>
                    <a:pt x="19442" y="56674"/>
                    <a:pt x="28014" y="67151"/>
                    <a:pt x="17537" y="69056"/>
                  </a:cubicBezTo>
                  <a:cubicBezTo>
                    <a:pt x="18489" y="70009"/>
                    <a:pt x="17537" y="70009"/>
                    <a:pt x="15632" y="69056"/>
                  </a:cubicBezTo>
                  <a:cubicBezTo>
                    <a:pt x="28967" y="71914"/>
                    <a:pt x="18489" y="70961"/>
                    <a:pt x="25157" y="72866"/>
                  </a:cubicBezTo>
                  <a:cubicBezTo>
                    <a:pt x="24204" y="72866"/>
                    <a:pt x="24204" y="72866"/>
                    <a:pt x="25157" y="72866"/>
                  </a:cubicBezTo>
                  <a:cubicBezTo>
                    <a:pt x="23252" y="72866"/>
                    <a:pt x="23252" y="72866"/>
                    <a:pt x="25157" y="72866"/>
                  </a:cubicBezTo>
                  <a:cubicBezTo>
                    <a:pt x="25157" y="72866"/>
                    <a:pt x="16584" y="72866"/>
                    <a:pt x="25157" y="73819"/>
                  </a:cubicBezTo>
                  <a:cubicBezTo>
                    <a:pt x="24204" y="73819"/>
                    <a:pt x="23252" y="72866"/>
                    <a:pt x="20394" y="74771"/>
                  </a:cubicBezTo>
                  <a:cubicBezTo>
                    <a:pt x="20394" y="75724"/>
                    <a:pt x="19442" y="75724"/>
                    <a:pt x="17537" y="74771"/>
                  </a:cubicBezTo>
                  <a:cubicBezTo>
                    <a:pt x="25157" y="70961"/>
                    <a:pt x="20394" y="77629"/>
                    <a:pt x="25157" y="76676"/>
                  </a:cubicBezTo>
                  <a:cubicBezTo>
                    <a:pt x="26109" y="76676"/>
                    <a:pt x="19442" y="75724"/>
                    <a:pt x="19442" y="76676"/>
                  </a:cubicBezTo>
                  <a:cubicBezTo>
                    <a:pt x="20394" y="77629"/>
                    <a:pt x="24204" y="76676"/>
                    <a:pt x="25157" y="77629"/>
                  </a:cubicBezTo>
                  <a:cubicBezTo>
                    <a:pt x="24204" y="77629"/>
                    <a:pt x="24204" y="77629"/>
                    <a:pt x="25157" y="77629"/>
                  </a:cubicBezTo>
                  <a:cubicBezTo>
                    <a:pt x="22299" y="81439"/>
                    <a:pt x="20394" y="73819"/>
                    <a:pt x="23252" y="78581"/>
                  </a:cubicBezTo>
                  <a:cubicBezTo>
                    <a:pt x="20394" y="78581"/>
                    <a:pt x="18489" y="77629"/>
                    <a:pt x="15632" y="77629"/>
                  </a:cubicBezTo>
                  <a:cubicBezTo>
                    <a:pt x="17537" y="76676"/>
                    <a:pt x="20394" y="79534"/>
                    <a:pt x="23252" y="79534"/>
                  </a:cubicBezTo>
                  <a:cubicBezTo>
                    <a:pt x="20394" y="82391"/>
                    <a:pt x="12774" y="81439"/>
                    <a:pt x="16584" y="85249"/>
                  </a:cubicBezTo>
                  <a:cubicBezTo>
                    <a:pt x="17537" y="86201"/>
                    <a:pt x="12774" y="85249"/>
                    <a:pt x="12774" y="85249"/>
                  </a:cubicBezTo>
                  <a:cubicBezTo>
                    <a:pt x="18489" y="83344"/>
                    <a:pt x="11822" y="86201"/>
                    <a:pt x="11822" y="84296"/>
                  </a:cubicBezTo>
                  <a:cubicBezTo>
                    <a:pt x="-2466" y="82391"/>
                    <a:pt x="21347" y="13811"/>
                    <a:pt x="1277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26" name="Freeform: Shape 4125">
              <a:extLst>
                <a:ext uri="{FF2B5EF4-FFF2-40B4-BE49-F238E27FC236}">
                  <a16:creationId xmlns:a16="http://schemas.microsoft.com/office/drawing/2014/main" xmlns="" id="{583ADA20-1F8D-4B95-BC2E-B00CF75EF459}"/>
                </a:ext>
              </a:extLst>
            </p:cNvPr>
            <p:cNvSpPr/>
            <p:nvPr/>
          </p:nvSpPr>
          <p:spPr>
            <a:xfrm>
              <a:off x="4430554" y="2492216"/>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10001" y="7144"/>
                  </a:cubicBezTo>
                  <a:cubicBezTo>
                    <a:pt x="9049"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27" name="Freeform: Shape 4126">
              <a:extLst>
                <a:ext uri="{FF2B5EF4-FFF2-40B4-BE49-F238E27FC236}">
                  <a16:creationId xmlns:a16="http://schemas.microsoft.com/office/drawing/2014/main" xmlns="" id="{0E4A6635-35C9-4DD2-B4E8-535D7E052407}"/>
                </a:ext>
              </a:extLst>
            </p:cNvPr>
            <p:cNvSpPr/>
            <p:nvPr/>
          </p:nvSpPr>
          <p:spPr>
            <a:xfrm>
              <a:off x="4439126" y="248650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28" name="Freeform: Shape 4127">
              <a:extLst>
                <a:ext uri="{FF2B5EF4-FFF2-40B4-BE49-F238E27FC236}">
                  <a16:creationId xmlns:a16="http://schemas.microsoft.com/office/drawing/2014/main" xmlns="" id="{65835570-8CAD-4077-A5C4-05D551A719A5}"/>
                </a:ext>
              </a:extLst>
            </p:cNvPr>
            <p:cNvSpPr/>
            <p:nvPr/>
          </p:nvSpPr>
          <p:spPr>
            <a:xfrm>
              <a:off x="4440079" y="248554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8096"/>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29" name="Freeform: Shape 4128">
              <a:extLst>
                <a:ext uri="{FF2B5EF4-FFF2-40B4-BE49-F238E27FC236}">
                  <a16:creationId xmlns:a16="http://schemas.microsoft.com/office/drawing/2014/main" xmlns="" id="{543FFEEC-80F2-4C88-89D4-B7F636C25FA4}"/>
                </a:ext>
              </a:extLst>
            </p:cNvPr>
            <p:cNvSpPr/>
            <p:nvPr/>
          </p:nvSpPr>
          <p:spPr>
            <a:xfrm>
              <a:off x="4442936" y="24836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30" name="Freeform: Shape 4129">
              <a:extLst>
                <a:ext uri="{FF2B5EF4-FFF2-40B4-BE49-F238E27FC236}">
                  <a16:creationId xmlns:a16="http://schemas.microsoft.com/office/drawing/2014/main" xmlns="" id="{67F5499F-2CA6-4B30-A7C0-01BCBEC28C0C}"/>
                </a:ext>
              </a:extLst>
            </p:cNvPr>
            <p:cNvSpPr/>
            <p:nvPr/>
          </p:nvSpPr>
          <p:spPr>
            <a:xfrm>
              <a:off x="4441031" y="24836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31" name="Freeform: Shape 4130">
              <a:extLst>
                <a:ext uri="{FF2B5EF4-FFF2-40B4-BE49-F238E27FC236}">
                  <a16:creationId xmlns:a16="http://schemas.microsoft.com/office/drawing/2014/main" xmlns="" id="{21BCD347-CC8C-4C8A-9DDE-7E0FBBCE2D81}"/>
                </a:ext>
              </a:extLst>
            </p:cNvPr>
            <p:cNvSpPr/>
            <p:nvPr/>
          </p:nvSpPr>
          <p:spPr>
            <a:xfrm>
              <a:off x="4442936" y="24807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32" name="Freeform: Shape 4131">
              <a:extLst>
                <a:ext uri="{FF2B5EF4-FFF2-40B4-BE49-F238E27FC236}">
                  <a16:creationId xmlns:a16="http://schemas.microsoft.com/office/drawing/2014/main" xmlns="" id="{D89D663E-4AA1-4CE8-856B-F90D455D1927}"/>
                </a:ext>
              </a:extLst>
            </p:cNvPr>
            <p:cNvSpPr/>
            <p:nvPr/>
          </p:nvSpPr>
          <p:spPr>
            <a:xfrm>
              <a:off x="4441984" y="24798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33" name="Freeform: Shape 4132">
              <a:extLst>
                <a:ext uri="{FF2B5EF4-FFF2-40B4-BE49-F238E27FC236}">
                  <a16:creationId xmlns:a16="http://schemas.microsoft.com/office/drawing/2014/main" xmlns="" id="{B6A4CCF6-0920-4639-A2FC-64797B3141AB}"/>
                </a:ext>
              </a:extLst>
            </p:cNvPr>
            <p:cNvSpPr/>
            <p:nvPr/>
          </p:nvSpPr>
          <p:spPr>
            <a:xfrm>
              <a:off x="4439126" y="24550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34" name="Freeform: Shape 4133">
              <a:extLst>
                <a:ext uri="{FF2B5EF4-FFF2-40B4-BE49-F238E27FC236}">
                  <a16:creationId xmlns:a16="http://schemas.microsoft.com/office/drawing/2014/main" xmlns="" id="{D656EB52-CC37-46B3-8B7E-C683325B155D}"/>
                </a:ext>
              </a:extLst>
            </p:cNvPr>
            <p:cNvSpPr/>
            <p:nvPr/>
          </p:nvSpPr>
          <p:spPr>
            <a:xfrm>
              <a:off x="4438851" y="2444591"/>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7144"/>
                    <a:pt x="8371" y="7144"/>
                    <a:pt x="7419" y="7144"/>
                  </a:cubicBezTo>
                  <a:cubicBezTo>
                    <a:pt x="8371" y="7144"/>
                    <a:pt x="7419" y="7144"/>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35" name="Freeform: Shape 4134">
              <a:extLst>
                <a:ext uri="{FF2B5EF4-FFF2-40B4-BE49-F238E27FC236}">
                  <a16:creationId xmlns:a16="http://schemas.microsoft.com/office/drawing/2014/main" xmlns="" id="{2853F62B-DC8B-484D-867C-68A322C4F445}"/>
                </a:ext>
              </a:extLst>
            </p:cNvPr>
            <p:cNvSpPr/>
            <p:nvPr/>
          </p:nvSpPr>
          <p:spPr>
            <a:xfrm>
              <a:off x="4433623" y="2438876"/>
              <a:ext cx="9525" cy="9525"/>
            </a:xfrm>
            <a:custGeom>
              <a:avLst/>
              <a:gdLst>
                <a:gd name="connsiteX0" fmla="*/ 8837 w 9525"/>
                <a:gd name="connsiteY0" fmla="*/ 7144 h 9525"/>
                <a:gd name="connsiteX1" fmla="*/ 8837 w 9525"/>
                <a:gd name="connsiteY1" fmla="*/ 7144 h 9525"/>
              </a:gdLst>
              <a:ahLst/>
              <a:cxnLst>
                <a:cxn ang="0">
                  <a:pos x="connsiteX0" y="connsiteY0"/>
                </a:cxn>
                <a:cxn ang="0">
                  <a:pos x="connsiteX1" y="connsiteY1"/>
                </a:cxn>
              </a:cxnLst>
              <a:rect l="l" t="t" r="r" b="b"/>
              <a:pathLst>
                <a:path w="9525" h="9525">
                  <a:moveTo>
                    <a:pt x="8837" y="7144"/>
                  </a:moveTo>
                  <a:cubicBezTo>
                    <a:pt x="8837" y="7144"/>
                    <a:pt x="5027" y="7144"/>
                    <a:pt x="883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36" name="Freeform: Shape 4135">
              <a:extLst>
                <a:ext uri="{FF2B5EF4-FFF2-40B4-BE49-F238E27FC236}">
                  <a16:creationId xmlns:a16="http://schemas.microsoft.com/office/drawing/2014/main" xmlns="" id="{C2799526-B661-411C-8868-88E6258E782E}"/>
                </a:ext>
              </a:extLst>
            </p:cNvPr>
            <p:cNvSpPr/>
            <p:nvPr/>
          </p:nvSpPr>
          <p:spPr>
            <a:xfrm>
              <a:off x="4602533" y="248459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7144"/>
                    <a:pt x="7567" y="7144"/>
                  </a:cubicBez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37" name="Freeform: Shape 4136">
              <a:extLst>
                <a:ext uri="{FF2B5EF4-FFF2-40B4-BE49-F238E27FC236}">
                  <a16:creationId xmlns:a16="http://schemas.microsoft.com/office/drawing/2014/main" xmlns="" id="{A1BF1603-45EA-4601-A07F-324B6E9DBEB6}"/>
                </a:ext>
              </a:extLst>
            </p:cNvPr>
            <p:cNvSpPr/>
            <p:nvPr/>
          </p:nvSpPr>
          <p:spPr>
            <a:xfrm>
              <a:off x="4597996" y="2419826"/>
              <a:ext cx="28575" cy="76200"/>
            </a:xfrm>
            <a:custGeom>
              <a:avLst/>
              <a:gdLst>
                <a:gd name="connsiteX0" fmla="*/ 12104 w 28575"/>
                <a:gd name="connsiteY0" fmla="*/ 7144 h 76200"/>
                <a:gd name="connsiteX1" fmla="*/ 18771 w 28575"/>
                <a:gd name="connsiteY1" fmla="*/ 45244 h 76200"/>
                <a:gd name="connsiteX2" fmla="*/ 23534 w 28575"/>
                <a:gd name="connsiteY2" fmla="*/ 56674 h 76200"/>
                <a:gd name="connsiteX3" fmla="*/ 16866 w 28575"/>
                <a:gd name="connsiteY3" fmla="*/ 56674 h 76200"/>
                <a:gd name="connsiteX4" fmla="*/ 14961 w 28575"/>
                <a:gd name="connsiteY4" fmla="*/ 56674 h 76200"/>
                <a:gd name="connsiteX5" fmla="*/ 24486 w 28575"/>
                <a:gd name="connsiteY5" fmla="*/ 57626 h 76200"/>
                <a:gd name="connsiteX6" fmla="*/ 24486 w 28575"/>
                <a:gd name="connsiteY6" fmla="*/ 57626 h 76200"/>
                <a:gd name="connsiteX7" fmla="*/ 24486 w 28575"/>
                <a:gd name="connsiteY7" fmla="*/ 58579 h 76200"/>
                <a:gd name="connsiteX8" fmla="*/ 24486 w 28575"/>
                <a:gd name="connsiteY8" fmla="*/ 58579 h 76200"/>
                <a:gd name="connsiteX9" fmla="*/ 24486 w 28575"/>
                <a:gd name="connsiteY9" fmla="*/ 58579 h 76200"/>
                <a:gd name="connsiteX10" fmla="*/ 24486 w 28575"/>
                <a:gd name="connsiteY10" fmla="*/ 59531 h 76200"/>
                <a:gd name="connsiteX11" fmla="*/ 16866 w 28575"/>
                <a:gd name="connsiteY11" fmla="*/ 60484 h 76200"/>
                <a:gd name="connsiteX12" fmla="*/ 24486 w 28575"/>
                <a:gd name="connsiteY12" fmla="*/ 61436 h 76200"/>
                <a:gd name="connsiteX13" fmla="*/ 18771 w 28575"/>
                <a:gd name="connsiteY13" fmla="*/ 61436 h 76200"/>
                <a:gd name="connsiteX14" fmla="*/ 24486 w 28575"/>
                <a:gd name="connsiteY14" fmla="*/ 62389 h 76200"/>
                <a:gd name="connsiteX15" fmla="*/ 24486 w 28575"/>
                <a:gd name="connsiteY15" fmla="*/ 62389 h 76200"/>
                <a:gd name="connsiteX16" fmla="*/ 22581 w 28575"/>
                <a:gd name="connsiteY16" fmla="*/ 63341 h 76200"/>
                <a:gd name="connsiteX17" fmla="*/ 14961 w 28575"/>
                <a:gd name="connsiteY17" fmla="*/ 62389 h 76200"/>
                <a:gd name="connsiteX18" fmla="*/ 22581 w 28575"/>
                <a:gd name="connsiteY18" fmla="*/ 64294 h 76200"/>
                <a:gd name="connsiteX19" fmla="*/ 15914 w 28575"/>
                <a:gd name="connsiteY19" fmla="*/ 69056 h 76200"/>
                <a:gd name="connsiteX20" fmla="*/ 15914 w 28575"/>
                <a:gd name="connsiteY20" fmla="*/ 69056 h 76200"/>
                <a:gd name="connsiteX21" fmla="*/ 12104 w 28575"/>
                <a:gd name="connsiteY21" fmla="*/ 69056 h 76200"/>
                <a:gd name="connsiteX22" fmla="*/ 11151 w 28575"/>
                <a:gd name="connsiteY22" fmla="*/ 68104 h 76200"/>
                <a:gd name="connsiteX23" fmla="*/ 12104 w 28575"/>
                <a:gd name="connsiteY23" fmla="*/ 71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75" h="76200">
                  <a:moveTo>
                    <a:pt x="12104" y="7144"/>
                  </a:moveTo>
                  <a:cubicBezTo>
                    <a:pt x="17819" y="8096"/>
                    <a:pt x="18771" y="45244"/>
                    <a:pt x="18771" y="45244"/>
                  </a:cubicBezTo>
                  <a:cubicBezTo>
                    <a:pt x="18771" y="44291"/>
                    <a:pt x="21629" y="56674"/>
                    <a:pt x="23534" y="56674"/>
                  </a:cubicBezTo>
                  <a:cubicBezTo>
                    <a:pt x="14961" y="57626"/>
                    <a:pt x="34011" y="54769"/>
                    <a:pt x="16866" y="56674"/>
                  </a:cubicBezTo>
                  <a:cubicBezTo>
                    <a:pt x="17819" y="56674"/>
                    <a:pt x="16866" y="57626"/>
                    <a:pt x="14961" y="56674"/>
                  </a:cubicBezTo>
                  <a:cubicBezTo>
                    <a:pt x="22581" y="58579"/>
                    <a:pt x="19724" y="57626"/>
                    <a:pt x="24486" y="57626"/>
                  </a:cubicBezTo>
                  <a:cubicBezTo>
                    <a:pt x="19724" y="57626"/>
                    <a:pt x="19724" y="57626"/>
                    <a:pt x="24486" y="57626"/>
                  </a:cubicBezTo>
                  <a:cubicBezTo>
                    <a:pt x="21629" y="58579"/>
                    <a:pt x="20676" y="58579"/>
                    <a:pt x="24486" y="58579"/>
                  </a:cubicBezTo>
                  <a:cubicBezTo>
                    <a:pt x="23534" y="58579"/>
                    <a:pt x="23534" y="58579"/>
                    <a:pt x="24486" y="58579"/>
                  </a:cubicBezTo>
                  <a:cubicBezTo>
                    <a:pt x="22581" y="58579"/>
                    <a:pt x="22581" y="58579"/>
                    <a:pt x="24486" y="58579"/>
                  </a:cubicBezTo>
                  <a:cubicBezTo>
                    <a:pt x="24486" y="58579"/>
                    <a:pt x="15914" y="58579"/>
                    <a:pt x="24486" y="59531"/>
                  </a:cubicBezTo>
                  <a:cubicBezTo>
                    <a:pt x="20676" y="58579"/>
                    <a:pt x="26391" y="61436"/>
                    <a:pt x="16866" y="60484"/>
                  </a:cubicBezTo>
                  <a:cubicBezTo>
                    <a:pt x="25439" y="57626"/>
                    <a:pt x="19724" y="63341"/>
                    <a:pt x="24486" y="61436"/>
                  </a:cubicBezTo>
                  <a:cubicBezTo>
                    <a:pt x="25439" y="61436"/>
                    <a:pt x="18771" y="61436"/>
                    <a:pt x="18771" y="61436"/>
                  </a:cubicBezTo>
                  <a:cubicBezTo>
                    <a:pt x="20676" y="62389"/>
                    <a:pt x="23534" y="60484"/>
                    <a:pt x="24486" y="62389"/>
                  </a:cubicBezTo>
                  <a:cubicBezTo>
                    <a:pt x="23534" y="62389"/>
                    <a:pt x="23534" y="62389"/>
                    <a:pt x="24486" y="62389"/>
                  </a:cubicBezTo>
                  <a:cubicBezTo>
                    <a:pt x="21629" y="66199"/>
                    <a:pt x="19724" y="58579"/>
                    <a:pt x="22581" y="63341"/>
                  </a:cubicBezTo>
                  <a:cubicBezTo>
                    <a:pt x="19724" y="63341"/>
                    <a:pt x="17819" y="62389"/>
                    <a:pt x="14961" y="62389"/>
                  </a:cubicBezTo>
                  <a:cubicBezTo>
                    <a:pt x="16866" y="60484"/>
                    <a:pt x="18771" y="63341"/>
                    <a:pt x="22581" y="64294"/>
                  </a:cubicBezTo>
                  <a:cubicBezTo>
                    <a:pt x="18771" y="67151"/>
                    <a:pt x="12104" y="66199"/>
                    <a:pt x="15914" y="69056"/>
                  </a:cubicBezTo>
                  <a:cubicBezTo>
                    <a:pt x="14961" y="69056"/>
                    <a:pt x="14009" y="69056"/>
                    <a:pt x="15914" y="69056"/>
                  </a:cubicBezTo>
                  <a:cubicBezTo>
                    <a:pt x="14961" y="69056"/>
                    <a:pt x="13056" y="69056"/>
                    <a:pt x="12104" y="69056"/>
                  </a:cubicBezTo>
                  <a:cubicBezTo>
                    <a:pt x="17819" y="68104"/>
                    <a:pt x="11151" y="70009"/>
                    <a:pt x="11151" y="68104"/>
                  </a:cubicBezTo>
                  <a:cubicBezTo>
                    <a:pt x="-279" y="68104"/>
                    <a:pt x="16866" y="10001"/>
                    <a:pt x="1210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38" name="Freeform: Shape 4137">
              <a:extLst>
                <a:ext uri="{FF2B5EF4-FFF2-40B4-BE49-F238E27FC236}">
                  <a16:creationId xmlns:a16="http://schemas.microsoft.com/office/drawing/2014/main" xmlns="" id="{52AF7022-4F6C-409D-8322-C77C9C631232}"/>
                </a:ext>
              </a:extLst>
            </p:cNvPr>
            <p:cNvSpPr/>
            <p:nvPr/>
          </p:nvSpPr>
          <p:spPr>
            <a:xfrm>
              <a:off x="4602004" y="2483643"/>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10001" y="7144"/>
                  </a:cubicBezTo>
                  <a:cubicBezTo>
                    <a:pt x="9049"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39" name="Freeform: Shape 4138">
              <a:extLst>
                <a:ext uri="{FF2B5EF4-FFF2-40B4-BE49-F238E27FC236}">
                  <a16:creationId xmlns:a16="http://schemas.microsoft.com/office/drawing/2014/main" xmlns="" id="{63824FED-45A4-472C-B113-DD29B6A6E0A0}"/>
                </a:ext>
              </a:extLst>
            </p:cNvPr>
            <p:cNvSpPr/>
            <p:nvPr/>
          </p:nvSpPr>
          <p:spPr>
            <a:xfrm>
              <a:off x="4610576" y="24798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40" name="Freeform: Shape 4139">
              <a:extLst>
                <a:ext uri="{FF2B5EF4-FFF2-40B4-BE49-F238E27FC236}">
                  <a16:creationId xmlns:a16="http://schemas.microsoft.com/office/drawing/2014/main" xmlns="" id="{0B1FCBA3-C28D-40D6-BCC6-504C078EA8A6}"/>
                </a:ext>
              </a:extLst>
            </p:cNvPr>
            <p:cNvSpPr/>
            <p:nvPr/>
          </p:nvSpPr>
          <p:spPr>
            <a:xfrm>
              <a:off x="4611529" y="247888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7144"/>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41" name="Freeform: Shape 4140">
              <a:extLst>
                <a:ext uri="{FF2B5EF4-FFF2-40B4-BE49-F238E27FC236}">
                  <a16:creationId xmlns:a16="http://schemas.microsoft.com/office/drawing/2014/main" xmlns="" id="{C1BFB09A-0E8E-41E6-B3C5-AC264B076ADF}"/>
                </a:ext>
              </a:extLst>
            </p:cNvPr>
            <p:cNvSpPr/>
            <p:nvPr/>
          </p:nvSpPr>
          <p:spPr>
            <a:xfrm>
              <a:off x="4614386" y="24769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42" name="Freeform: Shape 4141">
              <a:extLst>
                <a:ext uri="{FF2B5EF4-FFF2-40B4-BE49-F238E27FC236}">
                  <a16:creationId xmlns:a16="http://schemas.microsoft.com/office/drawing/2014/main" xmlns="" id="{9FD4F3C5-7F62-46FF-AB40-B0DDD419F099}"/>
                </a:ext>
              </a:extLst>
            </p:cNvPr>
            <p:cNvSpPr/>
            <p:nvPr/>
          </p:nvSpPr>
          <p:spPr>
            <a:xfrm>
              <a:off x="4612481" y="24769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8096"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43" name="Freeform: Shape 4142">
              <a:extLst>
                <a:ext uri="{FF2B5EF4-FFF2-40B4-BE49-F238E27FC236}">
                  <a16:creationId xmlns:a16="http://schemas.microsoft.com/office/drawing/2014/main" xmlns="" id="{30784870-261D-4C3B-AEDC-B834ABFF99ED}"/>
                </a:ext>
              </a:extLst>
            </p:cNvPr>
            <p:cNvSpPr/>
            <p:nvPr/>
          </p:nvSpPr>
          <p:spPr>
            <a:xfrm>
              <a:off x="4614915" y="247507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6615" y="7144"/>
                    <a:pt x="8520"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44" name="Freeform: Shape 4143">
              <a:extLst>
                <a:ext uri="{FF2B5EF4-FFF2-40B4-BE49-F238E27FC236}">
                  <a16:creationId xmlns:a16="http://schemas.microsoft.com/office/drawing/2014/main" xmlns="" id="{21440E59-34F4-43FA-83A7-351CD77FF89C}"/>
                </a:ext>
              </a:extLst>
            </p:cNvPr>
            <p:cNvSpPr/>
            <p:nvPr/>
          </p:nvSpPr>
          <p:spPr>
            <a:xfrm>
              <a:off x="4613434" y="24741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001"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45" name="Freeform: Shape 4144">
              <a:extLst>
                <a:ext uri="{FF2B5EF4-FFF2-40B4-BE49-F238E27FC236}">
                  <a16:creationId xmlns:a16="http://schemas.microsoft.com/office/drawing/2014/main" xmlns="" id="{A3AB5253-BB6B-49A6-8D16-86C9FE8E2EB5}"/>
                </a:ext>
              </a:extLst>
            </p:cNvPr>
            <p:cNvSpPr/>
            <p:nvPr/>
          </p:nvSpPr>
          <p:spPr>
            <a:xfrm>
              <a:off x="4610576" y="245411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46" name="Freeform: Shape 4145">
              <a:extLst>
                <a:ext uri="{FF2B5EF4-FFF2-40B4-BE49-F238E27FC236}">
                  <a16:creationId xmlns:a16="http://schemas.microsoft.com/office/drawing/2014/main" xmlns="" id="{551807A0-5A13-483D-B4F7-DE04ECB1184C}"/>
                </a:ext>
              </a:extLst>
            </p:cNvPr>
            <p:cNvSpPr/>
            <p:nvPr/>
          </p:nvSpPr>
          <p:spPr>
            <a:xfrm>
              <a:off x="4610576" y="24455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47" name="Freeform: Shape 4146">
              <a:extLst>
                <a:ext uri="{FF2B5EF4-FFF2-40B4-BE49-F238E27FC236}">
                  <a16:creationId xmlns:a16="http://schemas.microsoft.com/office/drawing/2014/main" xmlns="" id="{BFBCE155-14CC-4432-9AC2-A5D2072EAE83}"/>
                </a:ext>
              </a:extLst>
            </p:cNvPr>
            <p:cNvSpPr/>
            <p:nvPr/>
          </p:nvSpPr>
          <p:spPr>
            <a:xfrm>
              <a:off x="4605496" y="2441733"/>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8414" y="7144"/>
                    <a:pt x="5556" y="7144"/>
                    <a:pt x="84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48" name="Freeform: Shape 4147">
              <a:extLst>
                <a:ext uri="{FF2B5EF4-FFF2-40B4-BE49-F238E27FC236}">
                  <a16:creationId xmlns:a16="http://schemas.microsoft.com/office/drawing/2014/main" xmlns="" id="{A29E8D02-DF8E-4A90-A8DA-AAE6AD70BDF4}"/>
                </a:ext>
              </a:extLst>
            </p:cNvPr>
            <p:cNvSpPr/>
            <p:nvPr/>
          </p:nvSpPr>
          <p:spPr>
            <a:xfrm>
              <a:off x="4744455" y="248935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7144"/>
                    <a:pt x="7567" y="7144"/>
                  </a:cubicBez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49" name="Freeform: Shape 4148">
              <a:extLst>
                <a:ext uri="{FF2B5EF4-FFF2-40B4-BE49-F238E27FC236}">
                  <a16:creationId xmlns:a16="http://schemas.microsoft.com/office/drawing/2014/main" xmlns="" id="{690AA169-7733-4756-A586-72F3531E891E}"/>
                </a:ext>
              </a:extLst>
            </p:cNvPr>
            <p:cNvSpPr/>
            <p:nvPr/>
          </p:nvSpPr>
          <p:spPr>
            <a:xfrm>
              <a:off x="4742631" y="2430303"/>
              <a:ext cx="28575" cy="66675"/>
            </a:xfrm>
            <a:custGeom>
              <a:avLst/>
              <a:gdLst>
                <a:gd name="connsiteX0" fmla="*/ 11296 w 28575"/>
                <a:gd name="connsiteY0" fmla="*/ 7144 h 66675"/>
                <a:gd name="connsiteX1" fmla="*/ 12249 w 28575"/>
                <a:gd name="connsiteY1" fmla="*/ 27146 h 66675"/>
                <a:gd name="connsiteX2" fmla="*/ 17964 w 28575"/>
                <a:gd name="connsiteY2" fmla="*/ 42386 h 66675"/>
                <a:gd name="connsiteX3" fmla="*/ 21774 w 28575"/>
                <a:gd name="connsiteY3" fmla="*/ 52864 h 66675"/>
                <a:gd name="connsiteX4" fmla="*/ 15106 w 28575"/>
                <a:gd name="connsiteY4" fmla="*/ 51911 h 66675"/>
                <a:gd name="connsiteX5" fmla="*/ 13201 w 28575"/>
                <a:gd name="connsiteY5" fmla="*/ 51911 h 66675"/>
                <a:gd name="connsiteX6" fmla="*/ 22726 w 28575"/>
                <a:gd name="connsiteY6" fmla="*/ 53816 h 66675"/>
                <a:gd name="connsiteX7" fmla="*/ 22726 w 28575"/>
                <a:gd name="connsiteY7" fmla="*/ 53816 h 66675"/>
                <a:gd name="connsiteX8" fmla="*/ 22726 w 28575"/>
                <a:gd name="connsiteY8" fmla="*/ 54769 h 66675"/>
                <a:gd name="connsiteX9" fmla="*/ 22726 w 28575"/>
                <a:gd name="connsiteY9" fmla="*/ 54769 h 66675"/>
                <a:gd name="connsiteX10" fmla="*/ 22726 w 28575"/>
                <a:gd name="connsiteY10" fmla="*/ 54769 h 66675"/>
                <a:gd name="connsiteX11" fmla="*/ 22726 w 28575"/>
                <a:gd name="connsiteY11" fmla="*/ 55721 h 66675"/>
                <a:gd name="connsiteX12" fmla="*/ 15106 w 28575"/>
                <a:gd name="connsiteY12" fmla="*/ 55721 h 66675"/>
                <a:gd name="connsiteX13" fmla="*/ 22726 w 28575"/>
                <a:gd name="connsiteY13" fmla="*/ 57626 h 66675"/>
                <a:gd name="connsiteX14" fmla="*/ 17012 w 28575"/>
                <a:gd name="connsiteY14" fmla="*/ 56674 h 66675"/>
                <a:gd name="connsiteX15" fmla="*/ 22726 w 28575"/>
                <a:gd name="connsiteY15" fmla="*/ 57626 h 66675"/>
                <a:gd name="connsiteX16" fmla="*/ 22726 w 28575"/>
                <a:gd name="connsiteY16" fmla="*/ 57626 h 66675"/>
                <a:gd name="connsiteX17" fmla="*/ 20821 w 28575"/>
                <a:gd name="connsiteY17" fmla="*/ 58579 h 66675"/>
                <a:gd name="connsiteX18" fmla="*/ 13201 w 28575"/>
                <a:gd name="connsiteY18" fmla="*/ 57626 h 66675"/>
                <a:gd name="connsiteX19" fmla="*/ 20821 w 28575"/>
                <a:gd name="connsiteY19" fmla="*/ 59531 h 66675"/>
                <a:gd name="connsiteX20" fmla="*/ 13201 w 28575"/>
                <a:gd name="connsiteY20" fmla="*/ 63341 h 66675"/>
                <a:gd name="connsiteX21" fmla="*/ 13201 w 28575"/>
                <a:gd name="connsiteY21" fmla="*/ 63341 h 66675"/>
                <a:gd name="connsiteX22" fmla="*/ 9392 w 28575"/>
                <a:gd name="connsiteY22" fmla="*/ 62389 h 66675"/>
                <a:gd name="connsiteX23" fmla="*/ 8439 w 28575"/>
                <a:gd name="connsiteY23" fmla="*/ 61436 h 66675"/>
                <a:gd name="connsiteX24" fmla="*/ 11296 w 28575"/>
                <a:gd name="connsiteY24"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 h="66675">
                  <a:moveTo>
                    <a:pt x="11296" y="7144"/>
                  </a:moveTo>
                  <a:cubicBezTo>
                    <a:pt x="15106" y="7144"/>
                    <a:pt x="17012" y="27146"/>
                    <a:pt x="12249" y="27146"/>
                  </a:cubicBezTo>
                  <a:cubicBezTo>
                    <a:pt x="15106" y="30004"/>
                    <a:pt x="24631" y="43339"/>
                    <a:pt x="17964" y="42386"/>
                  </a:cubicBezTo>
                  <a:cubicBezTo>
                    <a:pt x="17964" y="42386"/>
                    <a:pt x="20821" y="52864"/>
                    <a:pt x="21774" y="52864"/>
                  </a:cubicBezTo>
                  <a:cubicBezTo>
                    <a:pt x="13201" y="52864"/>
                    <a:pt x="32251" y="51911"/>
                    <a:pt x="15106" y="51911"/>
                  </a:cubicBezTo>
                  <a:cubicBezTo>
                    <a:pt x="16059" y="52864"/>
                    <a:pt x="15106" y="52864"/>
                    <a:pt x="13201" y="51911"/>
                  </a:cubicBezTo>
                  <a:cubicBezTo>
                    <a:pt x="20821" y="53816"/>
                    <a:pt x="17964" y="52864"/>
                    <a:pt x="22726" y="53816"/>
                  </a:cubicBezTo>
                  <a:cubicBezTo>
                    <a:pt x="17964" y="53816"/>
                    <a:pt x="17964" y="53816"/>
                    <a:pt x="22726" y="53816"/>
                  </a:cubicBezTo>
                  <a:cubicBezTo>
                    <a:pt x="19869" y="54769"/>
                    <a:pt x="18917" y="53816"/>
                    <a:pt x="22726" y="54769"/>
                  </a:cubicBezTo>
                  <a:cubicBezTo>
                    <a:pt x="21774" y="54769"/>
                    <a:pt x="21774" y="54769"/>
                    <a:pt x="22726" y="54769"/>
                  </a:cubicBezTo>
                  <a:cubicBezTo>
                    <a:pt x="20821" y="54769"/>
                    <a:pt x="20821" y="54769"/>
                    <a:pt x="22726" y="54769"/>
                  </a:cubicBezTo>
                  <a:cubicBezTo>
                    <a:pt x="22726" y="54769"/>
                    <a:pt x="14154" y="53816"/>
                    <a:pt x="22726" y="55721"/>
                  </a:cubicBezTo>
                  <a:cubicBezTo>
                    <a:pt x="18917" y="54769"/>
                    <a:pt x="24631" y="57626"/>
                    <a:pt x="15106" y="55721"/>
                  </a:cubicBezTo>
                  <a:cubicBezTo>
                    <a:pt x="23679" y="53816"/>
                    <a:pt x="17012" y="58579"/>
                    <a:pt x="22726" y="57626"/>
                  </a:cubicBezTo>
                  <a:cubicBezTo>
                    <a:pt x="23679" y="57626"/>
                    <a:pt x="17012" y="56674"/>
                    <a:pt x="17012" y="56674"/>
                  </a:cubicBezTo>
                  <a:cubicBezTo>
                    <a:pt x="17964" y="57626"/>
                    <a:pt x="21774" y="56674"/>
                    <a:pt x="22726" y="57626"/>
                  </a:cubicBezTo>
                  <a:cubicBezTo>
                    <a:pt x="21774" y="57626"/>
                    <a:pt x="21774" y="57626"/>
                    <a:pt x="22726" y="57626"/>
                  </a:cubicBezTo>
                  <a:cubicBezTo>
                    <a:pt x="18917" y="60484"/>
                    <a:pt x="17964" y="53816"/>
                    <a:pt x="20821" y="58579"/>
                  </a:cubicBezTo>
                  <a:cubicBezTo>
                    <a:pt x="17964" y="58579"/>
                    <a:pt x="16059" y="57626"/>
                    <a:pt x="13201" y="57626"/>
                  </a:cubicBezTo>
                  <a:cubicBezTo>
                    <a:pt x="16059" y="55721"/>
                    <a:pt x="17012" y="59531"/>
                    <a:pt x="20821" y="59531"/>
                  </a:cubicBezTo>
                  <a:cubicBezTo>
                    <a:pt x="17012" y="62389"/>
                    <a:pt x="10344" y="60484"/>
                    <a:pt x="13201" y="63341"/>
                  </a:cubicBezTo>
                  <a:cubicBezTo>
                    <a:pt x="12249" y="63341"/>
                    <a:pt x="11296" y="63341"/>
                    <a:pt x="13201" y="63341"/>
                  </a:cubicBezTo>
                  <a:cubicBezTo>
                    <a:pt x="12249" y="63341"/>
                    <a:pt x="10344" y="63341"/>
                    <a:pt x="9392" y="62389"/>
                  </a:cubicBezTo>
                  <a:cubicBezTo>
                    <a:pt x="16059" y="62389"/>
                    <a:pt x="8439" y="63341"/>
                    <a:pt x="8439" y="61436"/>
                  </a:cubicBezTo>
                  <a:cubicBezTo>
                    <a:pt x="4629" y="63341"/>
                    <a:pt x="10344" y="7144"/>
                    <a:pt x="112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50" name="Freeform: Shape 4149">
              <a:extLst>
                <a:ext uri="{FF2B5EF4-FFF2-40B4-BE49-F238E27FC236}">
                  <a16:creationId xmlns:a16="http://schemas.microsoft.com/office/drawing/2014/main" xmlns="" id="{750163BF-5E7B-471A-A3D9-C4E8329CBF87}"/>
                </a:ext>
              </a:extLst>
            </p:cNvPr>
            <p:cNvSpPr/>
            <p:nvPr/>
          </p:nvSpPr>
          <p:spPr>
            <a:xfrm>
              <a:off x="4744879" y="2488406"/>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10001"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51" name="Freeform: Shape 4150">
              <a:extLst>
                <a:ext uri="{FF2B5EF4-FFF2-40B4-BE49-F238E27FC236}">
                  <a16:creationId xmlns:a16="http://schemas.microsoft.com/office/drawing/2014/main" xmlns="" id="{476D5C2C-31A6-4ACC-8006-6ACF1BB224CA}"/>
                </a:ext>
              </a:extLst>
            </p:cNvPr>
            <p:cNvSpPr/>
            <p:nvPr/>
          </p:nvSpPr>
          <p:spPr>
            <a:xfrm>
              <a:off x="4753451" y="248554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52" name="Freeform: Shape 4151">
              <a:extLst>
                <a:ext uri="{FF2B5EF4-FFF2-40B4-BE49-F238E27FC236}">
                  <a16:creationId xmlns:a16="http://schemas.microsoft.com/office/drawing/2014/main" xmlns="" id="{F5758CEC-0F40-40E8-868C-9356195238CA}"/>
                </a:ext>
              </a:extLst>
            </p:cNvPr>
            <p:cNvSpPr/>
            <p:nvPr/>
          </p:nvSpPr>
          <p:spPr>
            <a:xfrm>
              <a:off x="4754404" y="2484596"/>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8096"/>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53" name="Freeform: Shape 4152">
              <a:extLst>
                <a:ext uri="{FF2B5EF4-FFF2-40B4-BE49-F238E27FC236}">
                  <a16:creationId xmlns:a16="http://schemas.microsoft.com/office/drawing/2014/main" xmlns="" id="{C645DAEB-82F2-4DEC-99EB-FDB1EFDB2B6E}"/>
                </a:ext>
              </a:extLst>
            </p:cNvPr>
            <p:cNvSpPr/>
            <p:nvPr/>
          </p:nvSpPr>
          <p:spPr>
            <a:xfrm>
              <a:off x="4757261" y="24836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54" name="Freeform: Shape 4153">
              <a:extLst>
                <a:ext uri="{FF2B5EF4-FFF2-40B4-BE49-F238E27FC236}">
                  <a16:creationId xmlns:a16="http://schemas.microsoft.com/office/drawing/2014/main" xmlns="" id="{563108A3-C5C8-44F5-B0C2-859DDF082BAF}"/>
                </a:ext>
              </a:extLst>
            </p:cNvPr>
            <p:cNvSpPr/>
            <p:nvPr/>
          </p:nvSpPr>
          <p:spPr>
            <a:xfrm>
              <a:off x="4755356" y="24836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55" name="Freeform: Shape 4154">
              <a:extLst>
                <a:ext uri="{FF2B5EF4-FFF2-40B4-BE49-F238E27FC236}">
                  <a16:creationId xmlns:a16="http://schemas.microsoft.com/office/drawing/2014/main" xmlns="" id="{D2CAAAFA-49AF-4205-A89B-2128272781CB}"/>
                </a:ext>
              </a:extLst>
            </p:cNvPr>
            <p:cNvSpPr/>
            <p:nvPr/>
          </p:nvSpPr>
          <p:spPr>
            <a:xfrm>
              <a:off x="4757790" y="2481315"/>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6615" y="6615"/>
                    <a:pt x="7567" y="7567"/>
                  </a:cubicBezTo>
                  <a:cubicBezTo>
                    <a:pt x="6615" y="7567"/>
                    <a:pt x="8520" y="7567"/>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56" name="Freeform: Shape 4155">
              <a:extLst>
                <a:ext uri="{FF2B5EF4-FFF2-40B4-BE49-F238E27FC236}">
                  <a16:creationId xmlns:a16="http://schemas.microsoft.com/office/drawing/2014/main" xmlns="" id="{5FFD6B5B-D16C-4C65-B898-B78A714AC5B5}"/>
                </a:ext>
              </a:extLst>
            </p:cNvPr>
            <p:cNvSpPr/>
            <p:nvPr/>
          </p:nvSpPr>
          <p:spPr>
            <a:xfrm>
              <a:off x="4757261" y="24807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57" name="Freeform: Shape 4156">
              <a:extLst>
                <a:ext uri="{FF2B5EF4-FFF2-40B4-BE49-F238E27FC236}">
                  <a16:creationId xmlns:a16="http://schemas.microsoft.com/office/drawing/2014/main" xmlns="" id="{3FEFF67C-4612-47B1-9351-3AEB21AD6A17}"/>
                </a:ext>
              </a:extLst>
            </p:cNvPr>
            <p:cNvSpPr/>
            <p:nvPr/>
          </p:nvSpPr>
          <p:spPr>
            <a:xfrm>
              <a:off x="4754404" y="24617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58" name="Freeform: Shape 4157">
              <a:extLst>
                <a:ext uri="{FF2B5EF4-FFF2-40B4-BE49-F238E27FC236}">
                  <a16:creationId xmlns:a16="http://schemas.microsoft.com/office/drawing/2014/main" xmlns="" id="{0481CA4D-9B35-4CCD-BD4E-E45CEB9B5515}"/>
                </a:ext>
              </a:extLst>
            </p:cNvPr>
            <p:cNvSpPr/>
            <p:nvPr/>
          </p:nvSpPr>
          <p:spPr>
            <a:xfrm>
              <a:off x="4754404" y="24541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59" name="Freeform: Shape 4158">
              <a:extLst>
                <a:ext uri="{FF2B5EF4-FFF2-40B4-BE49-F238E27FC236}">
                  <a16:creationId xmlns:a16="http://schemas.microsoft.com/office/drawing/2014/main" xmlns="" id="{18E5666D-B17F-4F27-8B5C-69E19104D012}"/>
                </a:ext>
              </a:extLst>
            </p:cNvPr>
            <p:cNvSpPr/>
            <p:nvPr/>
          </p:nvSpPr>
          <p:spPr>
            <a:xfrm>
              <a:off x="4749621" y="2449353"/>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7144"/>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60" name="Freeform: Shape 4159">
              <a:extLst>
                <a:ext uri="{FF2B5EF4-FFF2-40B4-BE49-F238E27FC236}">
                  <a16:creationId xmlns:a16="http://schemas.microsoft.com/office/drawing/2014/main" xmlns="" id="{A976D5E3-65BF-4DB0-A812-950D409F0514}"/>
                </a:ext>
              </a:extLst>
            </p:cNvPr>
            <p:cNvSpPr/>
            <p:nvPr/>
          </p:nvSpPr>
          <p:spPr>
            <a:xfrm>
              <a:off x="4892516" y="24912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9049"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61" name="Freeform: Shape 4160">
              <a:extLst>
                <a:ext uri="{FF2B5EF4-FFF2-40B4-BE49-F238E27FC236}">
                  <a16:creationId xmlns:a16="http://schemas.microsoft.com/office/drawing/2014/main" xmlns="" id="{9C4FED82-9206-418E-8AF2-8A66D77E2F88}"/>
                </a:ext>
              </a:extLst>
            </p:cNvPr>
            <p:cNvSpPr/>
            <p:nvPr/>
          </p:nvSpPr>
          <p:spPr>
            <a:xfrm>
              <a:off x="4885327" y="2408396"/>
              <a:ext cx="28575" cy="95250"/>
            </a:xfrm>
            <a:custGeom>
              <a:avLst/>
              <a:gdLst>
                <a:gd name="connsiteX0" fmla="*/ 17190 w 28575"/>
                <a:gd name="connsiteY0" fmla="*/ 7144 h 95250"/>
                <a:gd name="connsiteX1" fmla="*/ 20048 w 28575"/>
                <a:gd name="connsiteY1" fmla="*/ 56674 h 95250"/>
                <a:gd name="connsiteX2" fmla="*/ 18143 w 28575"/>
                <a:gd name="connsiteY2" fmla="*/ 70961 h 95250"/>
                <a:gd name="connsiteX3" fmla="*/ 16238 w 28575"/>
                <a:gd name="connsiteY3" fmla="*/ 70961 h 95250"/>
                <a:gd name="connsiteX4" fmla="*/ 25763 w 28575"/>
                <a:gd name="connsiteY4" fmla="*/ 74771 h 95250"/>
                <a:gd name="connsiteX5" fmla="*/ 25763 w 28575"/>
                <a:gd name="connsiteY5" fmla="*/ 74771 h 95250"/>
                <a:gd name="connsiteX6" fmla="*/ 25763 w 28575"/>
                <a:gd name="connsiteY6" fmla="*/ 74771 h 95250"/>
                <a:gd name="connsiteX7" fmla="*/ 25763 w 28575"/>
                <a:gd name="connsiteY7" fmla="*/ 75724 h 95250"/>
                <a:gd name="connsiteX8" fmla="*/ 21000 w 28575"/>
                <a:gd name="connsiteY8" fmla="*/ 76676 h 95250"/>
                <a:gd name="connsiteX9" fmla="*/ 18143 w 28575"/>
                <a:gd name="connsiteY9" fmla="*/ 76676 h 95250"/>
                <a:gd name="connsiteX10" fmla="*/ 25763 w 28575"/>
                <a:gd name="connsiteY10" fmla="*/ 77629 h 95250"/>
                <a:gd name="connsiteX11" fmla="*/ 20048 w 28575"/>
                <a:gd name="connsiteY11" fmla="*/ 77629 h 95250"/>
                <a:gd name="connsiteX12" fmla="*/ 25763 w 28575"/>
                <a:gd name="connsiteY12" fmla="*/ 78581 h 95250"/>
                <a:gd name="connsiteX13" fmla="*/ 26715 w 28575"/>
                <a:gd name="connsiteY13" fmla="*/ 78581 h 95250"/>
                <a:gd name="connsiteX14" fmla="*/ 24810 w 28575"/>
                <a:gd name="connsiteY14" fmla="*/ 80486 h 95250"/>
                <a:gd name="connsiteX15" fmla="*/ 17190 w 28575"/>
                <a:gd name="connsiteY15" fmla="*/ 80486 h 95250"/>
                <a:gd name="connsiteX16" fmla="*/ 24810 w 28575"/>
                <a:gd name="connsiteY16" fmla="*/ 82391 h 95250"/>
                <a:gd name="connsiteX17" fmla="*/ 18143 w 28575"/>
                <a:gd name="connsiteY17" fmla="*/ 88106 h 95250"/>
                <a:gd name="connsiteX18" fmla="*/ 14333 w 28575"/>
                <a:gd name="connsiteY18" fmla="*/ 88106 h 95250"/>
                <a:gd name="connsiteX19" fmla="*/ 14333 w 28575"/>
                <a:gd name="connsiteY19" fmla="*/ 88106 h 95250"/>
                <a:gd name="connsiteX20" fmla="*/ 17190 w 28575"/>
                <a:gd name="connsiteY20" fmla="*/ 714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75" h="95250">
                  <a:moveTo>
                    <a:pt x="17190" y="7144"/>
                  </a:moveTo>
                  <a:cubicBezTo>
                    <a:pt x="26715" y="10954"/>
                    <a:pt x="17190" y="55721"/>
                    <a:pt x="20048" y="56674"/>
                  </a:cubicBezTo>
                  <a:cubicBezTo>
                    <a:pt x="20048" y="58579"/>
                    <a:pt x="28620" y="70009"/>
                    <a:pt x="18143" y="70961"/>
                  </a:cubicBezTo>
                  <a:cubicBezTo>
                    <a:pt x="19095" y="71914"/>
                    <a:pt x="18143" y="71914"/>
                    <a:pt x="16238" y="70961"/>
                  </a:cubicBezTo>
                  <a:cubicBezTo>
                    <a:pt x="29573" y="73819"/>
                    <a:pt x="19095" y="72866"/>
                    <a:pt x="25763" y="74771"/>
                  </a:cubicBezTo>
                  <a:cubicBezTo>
                    <a:pt x="24810" y="74771"/>
                    <a:pt x="24810" y="74771"/>
                    <a:pt x="25763" y="74771"/>
                  </a:cubicBezTo>
                  <a:cubicBezTo>
                    <a:pt x="23858" y="74771"/>
                    <a:pt x="23858" y="74771"/>
                    <a:pt x="25763" y="74771"/>
                  </a:cubicBezTo>
                  <a:cubicBezTo>
                    <a:pt x="25763" y="74771"/>
                    <a:pt x="16238" y="74771"/>
                    <a:pt x="25763" y="75724"/>
                  </a:cubicBezTo>
                  <a:cubicBezTo>
                    <a:pt x="24810" y="75724"/>
                    <a:pt x="22905" y="74771"/>
                    <a:pt x="21000" y="76676"/>
                  </a:cubicBezTo>
                  <a:cubicBezTo>
                    <a:pt x="21000" y="77629"/>
                    <a:pt x="20048" y="77629"/>
                    <a:pt x="18143" y="76676"/>
                  </a:cubicBezTo>
                  <a:cubicBezTo>
                    <a:pt x="25763" y="72866"/>
                    <a:pt x="21000" y="79534"/>
                    <a:pt x="25763" y="77629"/>
                  </a:cubicBezTo>
                  <a:cubicBezTo>
                    <a:pt x="26715" y="77629"/>
                    <a:pt x="20048" y="77629"/>
                    <a:pt x="20048" y="77629"/>
                  </a:cubicBezTo>
                  <a:cubicBezTo>
                    <a:pt x="21953" y="78581"/>
                    <a:pt x="24810" y="76676"/>
                    <a:pt x="25763" y="78581"/>
                  </a:cubicBezTo>
                  <a:cubicBezTo>
                    <a:pt x="24810" y="78581"/>
                    <a:pt x="24810" y="78581"/>
                    <a:pt x="26715" y="78581"/>
                  </a:cubicBezTo>
                  <a:cubicBezTo>
                    <a:pt x="23858" y="82391"/>
                    <a:pt x="21953" y="74771"/>
                    <a:pt x="24810" y="80486"/>
                  </a:cubicBezTo>
                  <a:cubicBezTo>
                    <a:pt x="21953" y="80486"/>
                    <a:pt x="20048" y="79534"/>
                    <a:pt x="17190" y="80486"/>
                  </a:cubicBezTo>
                  <a:cubicBezTo>
                    <a:pt x="18143" y="79534"/>
                    <a:pt x="21953" y="82391"/>
                    <a:pt x="24810" y="82391"/>
                  </a:cubicBezTo>
                  <a:cubicBezTo>
                    <a:pt x="21953" y="86201"/>
                    <a:pt x="14333" y="85249"/>
                    <a:pt x="18143" y="88106"/>
                  </a:cubicBezTo>
                  <a:cubicBezTo>
                    <a:pt x="19095" y="89059"/>
                    <a:pt x="14333" y="88106"/>
                    <a:pt x="14333" y="88106"/>
                  </a:cubicBezTo>
                  <a:cubicBezTo>
                    <a:pt x="17190" y="87154"/>
                    <a:pt x="17190" y="88106"/>
                    <a:pt x="14333" y="88106"/>
                  </a:cubicBezTo>
                  <a:cubicBezTo>
                    <a:pt x="-6622" y="86201"/>
                    <a:pt x="25763" y="14764"/>
                    <a:pt x="171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62" name="Freeform: Shape 4161">
              <a:extLst>
                <a:ext uri="{FF2B5EF4-FFF2-40B4-BE49-F238E27FC236}">
                  <a16:creationId xmlns:a16="http://schemas.microsoft.com/office/drawing/2014/main" xmlns="" id="{D9B5B1AA-7F99-4F42-8434-F8BE39566068}"/>
                </a:ext>
              </a:extLst>
            </p:cNvPr>
            <p:cNvSpPr/>
            <p:nvPr/>
          </p:nvSpPr>
          <p:spPr>
            <a:xfrm>
              <a:off x="4892516" y="2490549"/>
              <a:ext cx="9525" cy="9525"/>
            </a:xfrm>
            <a:custGeom>
              <a:avLst/>
              <a:gdLst>
                <a:gd name="connsiteX0" fmla="*/ 7144 w 9525"/>
                <a:gd name="connsiteY0" fmla="*/ 7858 h 9525"/>
                <a:gd name="connsiteX1" fmla="*/ 10001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10001" y="7858"/>
                  </a:cubicBezTo>
                  <a:cubicBezTo>
                    <a:pt x="9049"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63" name="Freeform: Shape 4162">
              <a:extLst>
                <a:ext uri="{FF2B5EF4-FFF2-40B4-BE49-F238E27FC236}">
                  <a16:creationId xmlns:a16="http://schemas.microsoft.com/office/drawing/2014/main" xmlns="" id="{D0C70B3A-A482-499A-A8E1-EDC634C353E8}"/>
                </a:ext>
              </a:extLst>
            </p:cNvPr>
            <p:cNvSpPr/>
            <p:nvPr/>
          </p:nvSpPr>
          <p:spPr>
            <a:xfrm>
              <a:off x="4901089" y="24845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64" name="Freeform: Shape 4163">
              <a:extLst>
                <a:ext uri="{FF2B5EF4-FFF2-40B4-BE49-F238E27FC236}">
                  <a16:creationId xmlns:a16="http://schemas.microsoft.com/office/drawing/2014/main" xmlns="" id="{C5659BF6-839B-4074-9D5D-85A65891BA3F}"/>
                </a:ext>
              </a:extLst>
            </p:cNvPr>
            <p:cNvSpPr/>
            <p:nvPr/>
          </p:nvSpPr>
          <p:spPr>
            <a:xfrm>
              <a:off x="4901089" y="2483643"/>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9049" y="7144"/>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65" name="Freeform: Shape 4164">
              <a:extLst>
                <a:ext uri="{FF2B5EF4-FFF2-40B4-BE49-F238E27FC236}">
                  <a16:creationId xmlns:a16="http://schemas.microsoft.com/office/drawing/2014/main" xmlns="" id="{3A5B61D9-4822-444C-AD51-E21D0C77CE04}"/>
                </a:ext>
              </a:extLst>
            </p:cNvPr>
            <p:cNvSpPr/>
            <p:nvPr/>
          </p:nvSpPr>
          <p:spPr>
            <a:xfrm>
              <a:off x="4903946" y="248173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66" name="Freeform: Shape 4165">
              <a:extLst>
                <a:ext uri="{FF2B5EF4-FFF2-40B4-BE49-F238E27FC236}">
                  <a16:creationId xmlns:a16="http://schemas.microsoft.com/office/drawing/2014/main" xmlns="" id="{43325A25-0A99-4C64-A4F1-1CFE33A4E4AF}"/>
                </a:ext>
              </a:extLst>
            </p:cNvPr>
            <p:cNvSpPr/>
            <p:nvPr/>
          </p:nvSpPr>
          <p:spPr>
            <a:xfrm>
              <a:off x="4902994" y="24817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67" name="Freeform: Shape 4166">
              <a:extLst>
                <a:ext uri="{FF2B5EF4-FFF2-40B4-BE49-F238E27FC236}">
                  <a16:creationId xmlns:a16="http://schemas.microsoft.com/office/drawing/2014/main" xmlns="" id="{6FD8304E-6C9B-4AB3-8BDE-913DEB5D08EF}"/>
                </a:ext>
              </a:extLst>
            </p:cNvPr>
            <p:cNvSpPr/>
            <p:nvPr/>
          </p:nvSpPr>
          <p:spPr>
            <a:xfrm>
              <a:off x="4904475" y="247888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6615" y="7144"/>
                    <a:pt x="8520"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68" name="Freeform: Shape 4167">
              <a:extLst>
                <a:ext uri="{FF2B5EF4-FFF2-40B4-BE49-F238E27FC236}">
                  <a16:creationId xmlns:a16="http://schemas.microsoft.com/office/drawing/2014/main" xmlns="" id="{E30443CF-7E44-4EE5-9E0B-90B37CE8F21E}"/>
                </a:ext>
              </a:extLst>
            </p:cNvPr>
            <p:cNvSpPr/>
            <p:nvPr/>
          </p:nvSpPr>
          <p:spPr>
            <a:xfrm>
              <a:off x="4902994" y="247697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001"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69" name="Freeform: Shape 4168">
              <a:extLst>
                <a:ext uri="{FF2B5EF4-FFF2-40B4-BE49-F238E27FC236}">
                  <a16:creationId xmlns:a16="http://schemas.microsoft.com/office/drawing/2014/main" xmlns="" id="{8CE2AE0D-2A5D-44BD-8A6B-2A15E41BC979}"/>
                </a:ext>
              </a:extLst>
            </p:cNvPr>
            <p:cNvSpPr/>
            <p:nvPr/>
          </p:nvSpPr>
          <p:spPr>
            <a:xfrm>
              <a:off x="4900136" y="24522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70" name="Freeform: Shape 4169">
              <a:extLst>
                <a:ext uri="{FF2B5EF4-FFF2-40B4-BE49-F238E27FC236}">
                  <a16:creationId xmlns:a16="http://schemas.microsoft.com/office/drawing/2014/main" xmlns="" id="{29D8C3BF-71A3-471D-9CE5-D5DD23C9F298}"/>
                </a:ext>
              </a:extLst>
            </p:cNvPr>
            <p:cNvSpPr/>
            <p:nvPr/>
          </p:nvSpPr>
          <p:spPr>
            <a:xfrm>
              <a:off x="4900136" y="24417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71" name="Freeform: Shape 4170">
              <a:extLst>
                <a:ext uri="{FF2B5EF4-FFF2-40B4-BE49-F238E27FC236}">
                  <a16:creationId xmlns:a16="http://schemas.microsoft.com/office/drawing/2014/main" xmlns="" id="{9F9D0BF3-EF41-4713-AB4A-2C3210F0805E}"/>
                </a:ext>
              </a:extLst>
            </p:cNvPr>
            <p:cNvSpPr/>
            <p:nvPr/>
          </p:nvSpPr>
          <p:spPr>
            <a:xfrm>
              <a:off x="4895353" y="243506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7144"/>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72" name="Freeform: Shape 4171">
              <a:extLst>
                <a:ext uri="{FF2B5EF4-FFF2-40B4-BE49-F238E27FC236}">
                  <a16:creationId xmlns:a16="http://schemas.microsoft.com/office/drawing/2014/main" xmlns="" id="{BD128B2D-366D-4269-9B6E-CE34A60AA9A6}"/>
                </a:ext>
              </a:extLst>
            </p:cNvPr>
            <p:cNvSpPr/>
            <p:nvPr/>
          </p:nvSpPr>
          <p:spPr>
            <a:xfrm>
              <a:off x="5055394" y="248226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9049" y="6615"/>
                    <a:pt x="7144" y="7567"/>
                  </a:cubicBezTo>
                  <a:cubicBezTo>
                    <a:pt x="7144" y="7567"/>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73" name="Freeform: Shape 4172">
              <a:extLst>
                <a:ext uri="{FF2B5EF4-FFF2-40B4-BE49-F238E27FC236}">
                  <a16:creationId xmlns:a16="http://schemas.microsoft.com/office/drawing/2014/main" xmlns="" id="{110A85F9-5EA1-4799-AE6B-5ECA15DF3168}"/>
                </a:ext>
              </a:extLst>
            </p:cNvPr>
            <p:cNvSpPr/>
            <p:nvPr/>
          </p:nvSpPr>
          <p:spPr>
            <a:xfrm>
              <a:off x="5047038" y="2401728"/>
              <a:ext cx="28575" cy="85725"/>
            </a:xfrm>
            <a:custGeom>
              <a:avLst/>
              <a:gdLst>
                <a:gd name="connsiteX0" fmla="*/ 21214 w 28575"/>
                <a:gd name="connsiteY0" fmla="*/ 7144 h 85725"/>
                <a:gd name="connsiteX1" fmla="*/ 21214 w 28575"/>
                <a:gd name="connsiteY1" fmla="*/ 55721 h 85725"/>
                <a:gd name="connsiteX2" fmla="*/ 19309 w 28575"/>
                <a:gd name="connsiteY2" fmla="*/ 70009 h 85725"/>
                <a:gd name="connsiteX3" fmla="*/ 17404 w 28575"/>
                <a:gd name="connsiteY3" fmla="*/ 70009 h 85725"/>
                <a:gd name="connsiteX4" fmla="*/ 26929 w 28575"/>
                <a:gd name="connsiteY4" fmla="*/ 72866 h 85725"/>
                <a:gd name="connsiteX5" fmla="*/ 26929 w 28575"/>
                <a:gd name="connsiteY5" fmla="*/ 72866 h 85725"/>
                <a:gd name="connsiteX6" fmla="*/ 26929 w 28575"/>
                <a:gd name="connsiteY6" fmla="*/ 72866 h 85725"/>
                <a:gd name="connsiteX7" fmla="*/ 26929 w 28575"/>
                <a:gd name="connsiteY7" fmla="*/ 73819 h 85725"/>
                <a:gd name="connsiteX8" fmla="*/ 19309 w 28575"/>
                <a:gd name="connsiteY8" fmla="*/ 75724 h 85725"/>
                <a:gd name="connsiteX9" fmla="*/ 26929 w 28575"/>
                <a:gd name="connsiteY9" fmla="*/ 76676 h 85725"/>
                <a:gd name="connsiteX10" fmla="*/ 21214 w 28575"/>
                <a:gd name="connsiteY10" fmla="*/ 76676 h 85725"/>
                <a:gd name="connsiteX11" fmla="*/ 26929 w 28575"/>
                <a:gd name="connsiteY11" fmla="*/ 76676 h 85725"/>
                <a:gd name="connsiteX12" fmla="*/ 27882 w 28575"/>
                <a:gd name="connsiteY12" fmla="*/ 76676 h 85725"/>
                <a:gd name="connsiteX13" fmla="*/ 25977 w 28575"/>
                <a:gd name="connsiteY13" fmla="*/ 78581 h 85725"/>
                <a:gd name="connsiteX14" fmla="*/ 18357 w 28575"/>
                <a:gd name="connsiteY14" fmla="*/ 78581 h 85725"/>
                <a:gd name="connsiteX15" fmla="*/ 25977 w 28575"/>
                <a:gd name="connsiteY15" fmla="*/ 79534 h 85725"/>
                <a:gd name="connsiteX16" fmla="*/ 19309 w 28575"/>
                <a:gd name="connsiteY16" fmla="*/ 85249 h 85725"/>
                <a:gd name="connsiteX17" fmla="*/ 15499 w 28575"/>
                <a:gd name="connsiteY17" fmla="*/ 85249 h 85725"/>
                <a:gd name="connsiteX18" fmla="*/ 15499 w 28575"/>
                <a:gd name="connsiteY18" fmla="*/ 85249 h 85725"/>
                <a:gd name="connsiteX19" fmla="*/ 21214 w 28575"/>
                <a:gd name="connsiteY19"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575" h="85725">
                  <a:moveTo>
                    <a:pt x="21214" y="7144"/>
                  </a:moveTo>
                  <a:cubicBezTo>
                    <a:pt x="31692" y="12859"/>
                    <a:pt x="15499" y="53816"/>
                    <a:pt x="21214" y="55721"/>
                  </a:cubicBezTo>
                  <a:cubicBezTo>
                    <a:pt x="21214" y="57626"/>
                    <a:pt x="29787" y="68104"/>
                    <a:pt x="19309" y="70009"/>
                  </a:cubicBezTo>
                  <a:cubicBezTo>
                    <a:pt x="20262" y="70961"/>
                    <a:pt x="19309" y="70961"/>
                    <a:pt x="17404" y="70009"/>
                  </a:cubicBezTo>
                  <a:cubicBezTo>
                    <a:pt x="30739" y="72866"/>
                    <a:pt x="20262" y="71914"/>
                    <a:pt x="26929" y="72866"/>
                  </a:cubicBezTo>
                  <a:cubicBezTo>
                    <a:pt x="25977" y="72866"/>
                    <a:pt x="25977" y="72866"/>
                    <a:pt x="26929" y="72866"/>
                  </a:cubicBezTo>
                  <a:cubicBezTo>
                    <a:pt x="25024" y="72866"/>
                    <a:pt x="25024" y="72866"/>
                    <a:pt x="26929" y="72866"/>
                  </a:cubicBezTo>
                  <a:cubicBezTo>
                    <a:pt x="26929" y="72866"/>
                    <a:pt x="18357" y="73819"/>
                    <a:pt x="26929" y="73819"/>
                  </a:cubicBezTo>
                  <a:cubicBezTo>
                    <a:pt x="23119" y="72866"/>
                    <a:pt x="28834" y="75724"/>
                    <a:pt x="19309" y="75724"/>
                  </a:cubicBezTo>
                  <a:cubicBezTo>
                    <a:pt x="26929" y="71914"/>
                    <a:pt x="22167" y="78581"/>
                    <a:pt x="26929" y="76676"/>
                  </a:cubicBezTo>
                  <a:cubicBezTo>
                    <a:pt x="27882" y="76676"/>
                    <a:pt x="21214" y="76676"/>
                    <a:pt x="21214" y="76676"/>
                  </a:cubicBezTo>
                  <a:cubicBezTo>
                    <a:pt x="23119" y="77629"/>
                    <a:pt x="25977" y="75724"/>
                    <a:pt x="26929" y="76676"/>
                  </a:cubicBezTo>
                  <a:cubicBezTo>
                    <a:pt x="25977" y="76676"/>
                    <a:pt x="25977" y="76676"/>
                    <a:pt x="27882" y="76676"/>
                  </a:cubicBezTo>
                  <a:cubicBezTo>
                    <a:pt x="25024" y="80486"/>
                    <a:pt x="23119" y="72866"/>
                    <a:pt x="25977" y="78581"/>
                  </a:cubicBezTo>
                  <a:cubicBezTo>
                    <a:pt x="23119" y="78581"/>
                    <a:pt x="21214" y="78581"/>
                    <a:pt x="18357" y="78581"/>
                  </a:cubicBezTo>
                  <a:cubicBezTo>
                    <a:pt x="19309" y="76676"/>
                    <a:pt x="23119" y="79534"/>
                    <a:pt x="25977" y="79534"/>
                  </a:cubicBezTo>
                  <a:cubicBezTo>
                    <a:pt x="23119" y="83344"/>
                    <a:pt x="15499" y="82391"/>
                    <a:pt x="19309" y="85249"/>
                  </a:cubicBezTo>
                  <a:cubicBezTo>
                    <a:pt x="20262" y="86201"/>
                    <a:pt x="15499" y="85249"/>
                    <a:pt x="15499" y="85249"/>
                  </a:cubicBezTo>
                  <a:cubicBezTo>
                    <a:pt x="18357" y="84296"/>
                    <a:pt x="18357" y="84296"/>
                    <a:pt x="15499" y="85249"/>
                  </a:cubicBezTo>
                  <a:cubicBezTo>
                    <a:pt x="-8313" y="85249"/>
                    <a:pt x="26929" y="14764"/>
                    <a:pt x="212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74" name="Freeform: Shape 4173">
              <a:extLst>
                <a:ext uri="{FF2B5EF4-FFF2-40B4-BE49-F238E27FC236}">
                  <a16:creationId xmlns:a16="http://schemas.microsoft.com/office/drawing/2014/main" xmlns="" id="{6D9CEACE-E4F3-4413-A0BC-E4FF376D5B92}"/>
                </a:ext>
              </a:extLst>
            </p:cNvPr>
            <p:cNvSpPr/>
            <p:nvPr/>
          </p:nvSpPr>
          <p:spPr>
            <a:xfrm>
              <a:off x="5055394" y="2481738"/>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9049" y="7144"/>
                  </a:cubicBezTo>
                  <a:cubicBezTo>
                    <a:pt x="9049"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75" name="Freeform: Shape 4174">
              <a:extLst>
                <a:ext uri="{FF2B5EF4-FFF2-40B4-BE49-F238E27FC236}">
                  <a16:creationId xmlns:a16="http://schemas.microsoft.com/office/drawing/2014/main" xmlns="" id="{2F8993C4-D53E-4808-BE99-D468246531A0}"/>
                </a:ext>
              </a:extLst>
            </p:cNvPr>
            <p:cNvSpPr/>
            <p:nvPr/>
          </p:nvSpPr>
          <p:spPr>
            <a:xfrm>
              <a:off x="5063014" y="24760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76" name="Freeform: Shape 4175">
              <a:extLst>
                <a:ext uri="{FF2B5EF4-FFF2-40B4-BE49-F238E27FC236}">
                  <a16:creationId xmlns:a16="http://schemas.microsoft.com/office/drawing/2014/main" xmlns="" id="{DDBE3AF2-1A36-4C17-B730-3DFA5F09492A}"/>
                </a:ext>
              </a:extLst>
            </p:cNvPr>
            <p:cNvSpPr/>
            <p:nvPr/>
          </p:nvSpPr>
          <p:spPr>
            <a:xfrm>
              <a:off x="5063966" y="2474118"/>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9049" y="7144"/>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77" name="Freeform: Shape 4176">
              <a:extLst>
                <a:ext uri="{FF2B5EF4-FFF2-40B4-BE49-F238E27FC236}">
                  <a16:creationId xmlns:a16="http://schemas.microsoft.com/office/drawing/2014/main" xmlns="" id="{85C371B1-D520-4F83-9602-D87C70E1E5B8}"/>
                </a:ext>
              </a:extLst>
            </p:cNvPr>
            <p:cNvSpPr/>
            <p:nvPr/>
          </p:nvSpPr>
          <p:spPr>
            <a:xfrm>
              <a:off x="5066824" y="247221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78" name="Freeform: Shape 4177">
              <a:extLst>
                <a:ext uri="{FF2B5EF4-FFF2-40B4-BE49-F238E27FC236}">
                  <a16:creationId xmlns:a16="http://schemas.microsoft.com/office/drawing/2014/main" xmlns="" id="{0F356541-924A-4D82-9CFA-B41515B271BF}"/>
                </a:ext>
              </a:extLst>
            </p:cNvPr>
            <p:cNvSpPr/>
            <p:nvPr/>
          </p:nvSpPr>
          <p:spPr>
            <a:xfrm>
              <a:off x="5064919" y="24722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79" name="Freeform: Shape 4178">
              <a:extLst>
                <a:ext uri="{FF2B5EF4-FFF2-40B4-BE49-F238E27FC236}">
                  <a16:creationId xmlns:a16="http://schemas.microsoft.com/office/drawing/2014/main" xmlns="" id="{27DFCB55-D4F5-4E0B-B058-D9764C56CE11}"/>
                </a:ext>
              </a:extLst>
            </p:cNvPr>
            <p:cNvSpPr/>
            <p:nvPr/>
          </p:nvSpPr>
          <p:spPr>
            <a:xfrm>
              <a:off x="5066400" y="246935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8520"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80" name="Freeform: Shape 4179">
              <a:extLst>
                <a:ext uri="{FF2B5EF4-FFF2-40B4-BE49-F238E27FC236}">
                  <a16:creationId xmlns:a16="http://schemas.microsoft.com/office/drawing/2014/main" xmlns="" id="{846A8993-67D9-4B44-ADF7-12CFD2C161CE}"/>
                </a:ext>
              </a:extLst>
            </p:cNvPr>
            <p:cNvSpPr/>
            <p:nvPr/>
          </p:nvSpPr>
          <p:spPr>
            <a:xfrm>
              <a:off x="5065871" y="24684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81" name="Freeform: Shape 4180">
              <a:extLst>
                <a:ext uri="{FF2B5EF4-FFF2-40B4-BE49-F238E27FC236}">
                  <a16:creationId xmlns:a16="http://schemas.microsoft.com/office/drawing/2014/main" xmlns="" id="{45A5FF7D-C9E3-4F9F-95CB-BE22D67EB5A7}"/>
                </a:ext>
              </a:extLst>
            </p:cNvPr>
            <p:cNvSpPr/>
            <p:nvPr/>
          </p:nvSpPr>
          <p:spPr>
            <a:xfrm>
              <a:off x="5062061" y="24445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82" name="Freeform: Shape 4181">
              <a:extLst>
                <a:ext uri="{FF2B5EF4-FFF2-40B4-BE49-F238E27FC236}">
                  <a16:creationId xmlns:a16="http://schemas.microsoft.com/office/drawing/2014/main" xmlns="" id="{AC216C71-CCD6-4514-99B3-4FB98A4A55DB}"/>
                </a:ext>
              </a:extLst>
            </p:cNvPr>
            <p:cNvSpPr/>
            <p:nvPr/>
          </p:nvSpPr>
          <p:spPr>
            <a:xfrm>
              <a:off x="5063014" y="24341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83" name="Freeform: Shape 4182">
              <a:extLst>
                <a:ext uri="{FF2B5EF4-FFF2-40B4-BE49-F238E27FC236}">
                  <a16:creationId xmlns:a16="http://schemas.microsoft.com/office/drawing/2014/main" xmlns="" id="{CE4C5C74-B08A-413C-9570-10B651B05F74}"/>
                </a:ext>
              </a:extLst>
            </p:cNvPr>
            <p:cNvSpPr/>
            <p:nvPr/>
          </p:nvSpPr>
          <p:spPr>
            <a:xfrm>
              <a:off x="5058231" y="2428398"/>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7144"/>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84" name="Freeform: Shape 4183">
              <a:extLst>
                <a:ext uri="{FF2B5EF4-FFF2-40B4-BE49-F238E27FC236}">
                  <a16:creationId xmlns:a16="http://schemas.microsoft.com/office/drawing/2014/main" xmlns="" id="{BAB66BAA-60C1-4D2F-9A7F-EE8510B6EED8}"/>
                </a:ext>
              </a:extLst>
            </p:cNvPr>
            <p:cNvSpPr/>
            <p:nvPr/>
          </p:nvSpPr>
          <p:spPr>
            <a:xfrm>
              <a:off x="5215943" y="248173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7144"/>
                    <a:pt x="7567" y="7144"/>
                  </a:cubicBez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85" name="Freeform: Shape 4184">
              <a:extLst>
                <a:ext uri="{FF2B5EF4-FFF2-40B4-BE49-F238E27FC236}">
                  <a16:creationId xmlns:a16="http://schemas.microsoft.com/office/drawing/2014/main" xmlns="" id="{95B56994-16FC-463C-B492-E26C7055C923}"/>
                </a:ext>
              </a:extLst>
            </p:cNvPr>
            <p:cNvSpPr/>
            <p:nvPr/>
          </p:nvSpPr>
          <p:spPr>
            <a:xfrm>
              <a:off x="5213034" y="2406491"/>
              <a:ext cx="28575" cy="85725"/>
            </a:xfrm>
            <a:custGeom>
              <a:avLst/>
              <a:gdLst>
                <a:gd name="connsiteX0" fmla="*/ 12381 w 28575"/>
                <a:gd name="connsiteY0" fmla="*/ 7144 h 85725"/>
                <a:gd name="connsiteX1" fmla="*/ 21906 w 28575"/>
                <a:gd name="connsiteY1" fmla="*/ 53816 h 85725"/>
                <a:gd name="connsiteX2" fmla="*/ 17144 w 28575"/>
                <a:gd name="connsiteY2" fmla="*/ 65246 h 85725"/>
                <a:gd name="connsiteX3" fmla="*/ 15239 w 28575"/>
                <a:gd name="connsiteY3" fmla="*/ 65246 h 85725"/>
                <a:gd name="connsiteX4" fmla="*/ 24764 w 28575"/>
                <a:gd name="connsiteY4" fmla="*/ 69056 h 85725"/>
                <a:gd name="connsiteX5" fmla="*/ 24764 w 28575"/>
                <a:gd name="connsiteY5" fmla="*/ 69056 h 85725"/>
                <a:gd name="connsiteX6" fmla="*/ 24764 w 28575"/>
                <a:gd name="connsiteY6" fmla="*/ 69056 h 85725"/>
                <a:gd name="connsiteX7" fmla="*/ 24764 w 28575"/>
                <a:gd name="connsiteY7" fmla="*/ 70009 h 85725"/>
                <a:gd name="connsiteX8" fmla="*/ 17144 w 28575"/>
                <a:gd name="connsiteY8" fmla="*/ 70961 h 85725"/>
                <a:gd name="connsiteX9" fmla="*/ 24764 w 28575"/>
                <a:gd name="connsiteY9" fmla="*/ 72866 h 85725"/>
                <a:gd name="connsiteX10" fmla="*/ 19049 w 28575"/>
                <a:gd name="connsiteY10" fmla="*/ 72866 h 85725"/>
                <a:gd name="connsiteX11" fmla="*/ 24764 w 28575"/>
                <a:gd name="connsiteY11" fmla="*/ 73819 h 85725"/>
                <a:gd name="connsiteX12" fmla="*/ 24764 w 28575"/>
                <a:gd name="connsiteY12" fmla="*/ 73819 h 85725"/>
                <a:gd name="connsiteX13" fmla="*/ 22859 w 28575"/>
                <a:gd name="connsiteY13" fmla="*/ 74771 h 85725"/>
                <a:gd name="connsiteX14" fmla="*/ 15239 w 28575"/>
                <a:gd name="connsiteY14" fmla="*/ 73819 h 85725"/>
                <a:gd name="connsiteX15" fmla="*/ 22859 w 28575"/>
                <a:gd name="connsiteY15" fmla="*/ 76676 h 85725"/>
                <a:gd name="connsiteX16" fmla="*/ 15239 w 28575"/>
                <a:gd name="connsiteY16" fmla="*/ 81439 h 85725"/>
                <a:gd name="connsiteX17" fmla="*/ 11429 w 28575"/>
                <a:gd name="connsiteY17" fmla="*/ 81439 h 85725"/>
                <a:gd name="connsiteX18" fmla="*/ 10476 w 28575"/>
                <a:gd name="connsiteY18" fmla="*/ 80486 h 85725"/>
                <a:gd name="connsiteX19" fmla="*/ 12381 w 28575"/>
                <a:gd name="connsiteY19"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575" h="85725">
                  <a:moveTo>
                    <a:pt x="12381" y="7144"/>
                  </a:moveTo>
                  <a:cubicBezTo>
                    <a:pt x="17144" y="8096"/>
                    <a:pt x="21906" y="62389"/>
                    <a:pt x="21906" y="53816"/>
                  </a:cubicBezTo>
                  <a:cubicBezTo>
                    <a:pt x="21906" y="58579"/>
                    <a:pt x="25716" y="64294"/>
                    <a:pt x="17144" y="65246"/>
                  </a:cubicBezTo>
                  <a:cubicBezTo>
                    <a:pt x="18096" y="66199"/>
                    <a:pt x="17144" y="66199"/>
                    <a:pt x="15239" y="65246"/>
                  </a:cubicBezTo>
                  <a:cubicBezTo>
                    <a:pt x="28574" y="69056"/>
                    <a:pt x="18096" y="67151"/>
                    <a:pt x="24764" y="69056"/>
                  </a:cubicBezTo>
                  <a:cubicBezTo>
                    <a:pt x="23811" y="69056"/>
                    <a:pt x="23811" y="69056"/>
                    <a:pt x="24764" y="69056"/>
                  </a:cubicBezTo>
                  <a:cubicBezTo>
                    <a:pt x="22859" y="69056"/>
                    <a:pt x="22859" y="69056"/>
                    <a:pt x="24764" y="69056"/>
                  </a:cubicBezTo>
                  <a:cubicBezTo>
                    <a:pt x="24764" y="69056"/>
                    <a:pt x="16191" y="69056"/>
                    <a:pt x="24764" y="70009"/>
                  </a:cubicBezTo>
                  <a:cubicBezTo>
                    <a:pt x="20954" y="68104"/>
                    <a:pt x="26669" y="71914"/>
                    <a:pt x="17144" y="70961"/>
                  </a:cubicBezTo>
                  <a:cubicBezTo>
                    <a:pt x="25716" y="68104"/>
                    <a:pt x="20001" y="73819"/>
                    <a:pt x="24764" y="72866"/>
                  </a:cubicBezTo>
                  <a:cubicBezTo>
                    <a:pt x="25716" y="72866"/>
                    <a:pt x="19049" y="71914"/>
                    <a:pt x="19049" y="72866"/>
                  </a:cubicBezTo>
                  <a:cubicBezTo>
                    <a:pt x="20001" y="73819"/>
                    <a:pt x="23811" y="72866"/>
                    <a:pt x="24764" y="73819"/>
                  </a:cubicBezTo>
                  <a:cubicBezTo>
                    <a:pt x="23811" y="73819"/>
                    <a:pt x="23811" y="73819"/>
                    <a:pt x="24764" y="73819"/>
                  </a:cubicBezTo>
                  <a:cubicBezTo>
                    <a:pt x="20954" y="77629"/>
                    <a:pt x="20001" y="69056"/>
                    <a:pt x="22859" y="74771"/>
                  </a:cubicBezTo>
                  <a:cubicBezTo>
                    <a:pt x="20001" y="74771"/>
                    <a:pt x="18096" y="73819"/>
                    <a:pt x="15239" y="73819"/>
                  </a:cubicBezTo>
                  <a:cubicBezTo>
                    <a:pt x="17144" y="72866"/>
                    <a:pt x="20001" y="75724"/>
                    <a:pt x="22859" y="76676"/>
                  </a:cubicBezTo>
                  <a:cubicBezTo>
                    <a:pt x="19049" y="79534"/>
                    <a:pt x="12381" y="78581"/>
                    <a:pt x="15239" y="81439"/>
                  </a:cubicBezTo>
                  <a:cubicBezTo>
                    <a:pt x="16191" y="82391"/>
                    <a:pt x="11429" y="80486"/>
                    <a:pt x="11429" y="81439"/>
                  </a:cubicBezTo>
                  <a:cubicBezTo>
                    <a:pt x="17144" y="80486"/>
                    <a:pt x="10476" y="82391"/>
                    <a:pt x="10476" y="80486"/>
                  </a:cubicBezTo>
                  <a:cubicBezTo>
                    <a:pt x="-1" y="77629"/>
                    <a:pt x="18096" y="10954"/>
                    <a:pt x="1238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86" name="Freeform: Shape 4185">
              <a:extLst>
                <a:ext uri="{FF2B5EF4-FFF2-40B4-BE49-F238E27FC236}">
                  <a16:creationId xmlns:a16="http://schemas.microsoft.com/office/drawing/2014/main" xmlns="" id="{3D556377-338A-42B6-90F8-D8C8B244E2D7}"/>
                </a:ext>
              </a:extLst>
            </p:cNvPr>
            <p:cNvSpPr/>
            <p:nvPr/>
          </p:nvSpPr>
          <p:spPr>
            <a:xfrm>
              <a:off x="5216366" y="2480786"/>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10001"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87" name="Freeform: Shape 4186">
              <a:extLst>
                <a:ext uri="{FF2B5EF4-FFF2-40B4-BE49-F238E27FC236}">
                  <a16:creationId xmlns:a16="http://schemas.microsoft.com/office/drawing/2014/main" xmlns="" id="{AD4DC325-6299-4251-906B-AAB02BBE6AE3}"/>
                </a:ext>
              </a:extLst>
            </p:cNvPr>
            <p:cNvSpPr/>
            <p:nvPr/>
          </p:nvSpPr>
          <p:spPr>
            <a:xfrm>
              <a:off x="5224939" y="24760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88" name="Freeform: Shape 4187">
              <a:extLst>
                <a:ext uri="{FF2B5EF4-FFF2-40B4-BE49-F238E27FC236}">
                  <a16:creationId xmlns:a16="http://schemas.microsoft.com/office/drawing/2014/main" xmlns="" id="{8B9DE748-925D-4891-BD73-49EFFBC3B4F6}"/>
                </a:ext>
              </a:extLst>
            </p:cNvPr>
            <p:cNvSpPr/>
            <p:nvPr/>
          </p:nvSpPr>
          <p:spPr>
            <a:xfrm>
              <a:off x="5225891" y="2475071"/>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8096"/>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89" name="Freeform: Shape 4188">
              <a:extLst>
                <a:ext uri="{FF2B5EF4-FFF2-40B4-BE49-F238E27FC236}">
                  <a16:creationId xmlns:a16="http://schemas.microsoft.com/office/drawing/2014/main" xmlns="" id="{39166113-9D84-464B-8544-3BF2A560699D}"/>
                </a:ext>
              </a:extLst>
            </p:cNvPr>
            <p:cNvSpPr/>
            <p:nvPr/>
          </p:nvSpPr>
          <p:spPr>
            <a:xfrm>
              <a:off x="5228749" y="24741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90" name="Freeform: Shape 4189">
              <a:extLst>
                <a:ext uri="{FF2B5EF4-FFF2-40B4-BE49-F238E27FC236}">
                  <a16:creationId xmlns:a16="http://schemas.microsoft.com/office/drawing/2014/main" xmlns="" id="{040A831C-F7A4-43A8-A49F-0C6DBE251269}"/>
                </a:ext>
              </a:extLst>
            </p:cNvPr>
            <p:cNvSpPr/>
            <p:nvPr/>
          </p:nvSpPr>
          <p:spPr>
            <a:xfrm>
              <a:off x="5226844" y="247369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7144" y="7567"/>
                  </a:cubicBezTo>
                  <a:cubicBezTo>
                    <a:pt x="7144" y="6615"/>
                    <a:pt x="8096"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91" name="Freeform: Shape 4190">
              <a:extLst>
                <a:ext uri="{FF2B5EF4-FFF2-40B4-BE49-F238E27FC236}">
                  <a16:creationId xmlns:a16="http://schemas.microsoft.com/office/drawing/2014/main" xmlns="" id="{B61A6E61-DA00-4F2F-9BC5-4D207A4D5D75}"/>
                </a:ext>
              </a:extLst>
            </p:cNvPr>
            <p:cNvSpPr/>
            <p:nvPr/>
          </p:nvSpPr>
          <p:spPr>
            <a:xfrm>
              <a:off x="5229278" y="247126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6615" y="7144"/>
                    <a:pt x="8520"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92" name="Freeform: Shape 4191">
              <a:extLst>
                <a:ext uri="{FF2B5EF4-FFF2-40B4-BE49-F238E27FC236}">
                  <a16:creationId xmlns:a16="http://schemas.microsoft.com/office/drawing/2014/main" xmlns="" id="{3ACAD91F-A665-4354-85CA-FCFD8D1E5E80}"/>
                </a:ext>
              </a:extLst>
            </p:cNvPr>
            <p:cNvSpPr/>
            <p:nvPr/>
          </p:nvSpPr>
          <p:spPr>
            <a:xfrm>
              <a:off x="5228749" y="246988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9049"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93" name="Freeform: Shape 4192">
              <a:extLst>
                <a:ext uri="{FF2B5EF4-FFF2-40B4-BE49-F238E27FC236}">
                  <a16:creationId xmlns:a16="http://schemas.microsoft.com/office/drawing/2014/main" xmlns="" id="{CB395106-FBB0-40E8-B9B6-BA32447B09A4}"/>
                </a:ext>
              </a:extLst>
            </p:cNvPr>
            <p:cNvSpPr/>
            <p:nvPr/>
          </p:nvSpPr>
          <p:spPr>
            <a:xfrm>
              <a:off x="5225891" y="24464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94" name="Freeform: Shape 4193">
              <a:extLst>
                <a:ext uri="{FF2B5EF4-FFF2-40B4-BE49-F238E27FC236}">
                  <a16:creationId xmlns:a16="http://schemas.microsoft.com/office/drawing/2014/main" xmlns="" id="{B136FA1F-7816-462B-B8A9-A8CAC0D972B2}"/>
                </a:ext>
              </a:extLst>
            </p:cNvPr>
            <p:cNvSpPr/>
            <p:nvPr/>
          </p:nvSpPr>
          <p:spPr>
            <a:xfrm>
              <a:off x="5225891" y="243654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7144" y="7567"/>
                  </a:cubicBezTo>
                  <a:cubicBezTo>
                    <a:pt x="8096"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95" name="Freeform: Shape 4194">
              <a:extLst>
                <a:ext uri="{FF2B5EF4-FFF2-40B4-BE49-F238E27FC236}">
                  <a16:creationId xmlns:a16="http://schemas.microsoft.com/office/drawing/2014/main" xmlns="" id="{63F5D7E3-476E-4A1C-8B74-280DE14CF351}"/>
                </a:ext>
              </a:extLst>
            </p:cNvPr>
            <p:cNvSpPr/>
            <p:nvPr/>
          </p:nvSpPr>
          <p:spPr>
            <a:xfrm>
              <a:off x="5220811" y="2431256"/>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8414" y="7144"/>
                    <a:pt x="5556" y="7144"/>
                    <a:pt x="84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96" name="Freeform: Shape 4195">
              <a:extLst>
                <a:ext uri="{FF2B5EF4-FFF2-40B4-BE49-F238E27FC236}">
                  <a16:creationId xmlns:a16="http://schemas.microsoft.com/office/drawing/2014/main" xmlns="" id="{3419354B-5E6A-4DCE-94F1-DCE90F734622}"/>
                </a:ext>
              </a:extLst>
            </p:cNvPr>
            <p:cNvSpPr/>
            <p:nvPr/>
          </p:nvSpPr>
          <p:spPr>
            <a:xfrm>
              <a:off x="5387816" y="24779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9049"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97" name="Freeform: Shape 4196">
              <a:extLst>
                <a:ext uri="{FF2B5EF4-FFF2-40B4-BE49-F238E27FC236}">
                  <a16:creationId xmlns:a16="http://schemas.microsoft.com/office/drawing/2014/main" xmlns="" id="{11F180A0-E04F-4E1C-8F5B-A48B35288C2B}"/>
                </a:ext>
              </a:extLst>
            </p:cNvPr>
            <p:cNvSpPr/>
            <p:nvPr/>
          </p:nvSpPr>
          <p:spPr>
            <a:xfrm>
              <a:off x="5381052" y="2411253"/>
              <a:ext cx="28575" cy="76200"/>
            </a:xfrm>
            <a:custGeom>
              <a:avLst/>
              <a:gdLst>
                <a:gd name="connsiteX0" fmla="*/ 23433 w 28575"/>
                <a:gd name="connsiteY0" fmla="*/ 7144 h 76200"/>
                <a:gd name="connsiteX1" fmla="*/ 17718 w 28575"/>
                <a:gd name="connsiteY1" fmla="*/ 30004 h 76200"/>
                <a:gd name="connsiteX2" fmla="*/ 18671 w 28575"/>
                <a:gd name="connsiteY2" fmla="*/ 58579 h 76200"/>
                <a:gd name="connsiteX3" fmla="*/ 16766 w 28575"/>
                <a:gd name="connsiteY3" fmla="*/ 58579 h 76200"/>
                <a:gd name="connsiteX4" fmla="*/ 26291 w 28575"/>
                <a:gd name="connsiteY4" fmla="*/ 60484 h 76200"/>
                <a:gd name="connsiteX5" fmla="*/ 26291 w 28575"/>
                <a:gd name="connsiteY5" fmla="*/ 60484 h 76200"/>
                <a:gd name="connsiteX6" fmla="*/ 26291 w 28575"/>
                <a:gd name="connsiteY6" fmla="*/ 61436 h 76200"/>
                <a:gd name="connsiteX7" fmla="*/ 26291 w 28575"/>
                <a:gd name="connsiteY7" fmla="*/ 61436 h 76200"/>
                <a:gd name="connsiteX8" fmla="*/ 26291 w 28575"/>
                <a:gd name="connsiteY8" fmla="*/ 61436 h 76200"/>
                <a:gd name="connsiteX9" fmla="*/ 26291 w 28575"/>
                <a:gd name="connsiteY9" fmla="*/ 62389 h 76200"/>
                <a:gd name="connsiteX10" fmla="*/ 18671 w 28575"/>
                <a:gd name="connsiteY10" fmla="*/ 63341 h 76200"/>
                <a:gd name="connsiteX11" fmla="*/ 26291 w 28575"/>
                <a:gd name="connsiteY11" fmla="*/ 64294 h 76200"/>
                <a:gd name="connsiteX12" fmla="*/ 20576 w 28575"/>
                <a:gd name="connsiteY12" fmla="*/ 64294 h 76200"/>
                <a:gd name="connsiteX13" fmla="*/ 26291 w 28575"/>
                <a:gd name="connsiteY13" fmla="*/ 65246 h 76200"/>
                <a:gd name="connsiteX14" fmla="*/ 26291 w 28575"/>
                <a:gd name="connsiteY14" fmla="*/ 65246 h 76200"/>
                <a:gd name="connsiteX15" fmla="*/ 24386 w 28575"/>
                <a:gd name="connsiteY15" fmla="*/ 66199 h 76200"/>
                <a:gd name="connsiteX16" fmla="*/ 16766 w 28575"/>
                <a:gd name="connsiteY16" fmla="*/ 66199 h 76200"/>
                <a:gd name="connsiteX17" fmla="*/ 24386 w 28575"/>
                <a:gd name="connsiteY17" fmla="*/ 68104 h 76200"/>
                <a:gd name="connsiteX18" fmla="*/ 17718 w 28575"/>
                <a:gd name="connsiteY18" fmla="*/ 72866 h 76200"/>
                <a:gd name="connsiteX19" fmla="*/ 17718 w 28575"/>
                <a:gd name="connsiteY19" fmla="*/ 72866 h 76200"/>
                <a:gd name="connsiteX20" fmla="*/ 13908 w 28575"/>
                <a:gd name="connsiteY20" fmla="*/ 72866 h 76200"/>
                <a:gd name="connsiteX21" fmla="*/ 12956 w 28575"/>
                <a:gd name="connsiteY21" fmla="*/ 71914 h 76200"/>
                <a:gd name="connsiteX22" fmla="*/ 23433 w 28575"/>
                <a:gd name="connsiteY22" fmla="*/ 71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575" h="76200">
                  <a:moveTo>
                    <a:pt x="23433" y="7144"/>
                  </a:moveTo>
                  <a:cubicBezTo>
                    <a:pt x="28196" y="10001"/>
                    <a:pt x="19623" y="30004"/>
                    <a:pt x="17718" y="30004"/>
                  </a:cubicBezTo>
                  <a:cubicBezTo>
                    <a:pt x="20576" y="37624"/>
                    <a:pt x="29148" y="58579"/>
                    <a:pt x="18671" y="58579"/>
                  </a:cubicBezTo>
                  <a:cubicBezTo>
                    <a:pt x="19623" y="59531"/>
                    <a:pt x="18671" y="59531"/>
                    <a:pt x="16766" y="58579"/>
                  </a:cubicBezTo>
                  <a:cubicBezTo>
                    <a:pt x="24386" y="60484"/>
                    <a:pt x="21528" y="59531"/>
                    <a:pt x="26291" y="60484"/>
                  </a:cubicBezTo>
                  <a:cubicBezTo>
                    <a:pt x="21528" y="60484"/>
                    <a:pt x="21528" y="60484"/>
                    <a:pt x="26291" y="60484"/>
                  </a:cubicBezTo>
                  <a:cubicBezTo>
                    <a:pt x="23433" y="61436"/>
                    <a:pt x="22481" y="61436"/>
                    <a:pt x="26291" y="61436"/>
                  </a:cubicBezTo>
                  <a:cubicBezTo>
                    <a:pt x="25338" y="61436"/>
                    <a:pt x="25338" y="61436"/>
                    <a:pt x="26291" y="61436"/>
                  </a:cubicBezTo>
                  <a:cubicBezTo>
                    <a:pt x="24386" y="61436"/>
                    <a:pt x="24386" y="61436"/>
                    <a:pt x="26291" y="61436"/>
                  </a:cubicBezTo>
                  <a:cubicBezTo>
                    <a:pt x="26291" y="61436"/>
                    <a:pt x="17718" y="61436"/>
                    <a:pt x="26291" y="62389"/>
                  </a:cubicBezTo>
                  <a:cubicBezTo>
                    <a:pt x="22481" y="61436"/>
                    <a:pt x="28196" y="64294"/>
                    <a:pt x="18671" y="63341"/>
                  </a:cubicBezTo>
                  <a:cubicBezTo>
                    <a:pt x="27243" y="60484"/>
                    <a:pt x="21528" y="66199"/>
                    <a:pt x="26291" y="64294"/>
                  </a:cubicBezTo>
                  <a:cubicBezTo>
                    <a:pt x="27243" y="64294"/>
                    <a:pt x="20576" y="64294"/>
                    <a:pt x="20576" y="64294"/>
                  </a:cubicBezTo>
                  <a:cubicBezTo>
                    <a:pt x="22481" y="65246"/>
                    <a:pt x="25338" y="63341"/>
                    <a:pt x="26291" y="65246"/>
                  </a:cubicBezTo>
                  <a:cubicBezTo>
                    <a:pt x="25338" y="65246"/>
                    <a:pt x="25338" y="65246"/>
                    <a:pt x="26291" y="65246"/>
                  </a:cubicBezTo>
                  <a:cubicBezTo>
                    <a:pt x="23433" y="69056"/>
                    <a:pt x="21528" y="61436"/>
                    <a:pt x="24386" y="66199"/>
                  </a:cubicBezTo>
                  <a:cubicBezTo>
                    <a:pt x="21528" y="66199"/>
                    <a:pt x="19623" y="65246"/>
                    <a:pt x="16766" y="66199"/>
                  </a:cubicBezTo>
                  <a:cubicBezTo>
                    <a:pt x="18671" y="64294"/>
                    <a:pt x="20576" y="67151"/>
                    <a:pt x="24386" y="68104"/>
                  </a:cubicBezTo>
                  <a:cubicBezTo>
                    <a:pt x="20576" y="70961"/>
                    <a:pt x="13908" y="70009"/>
                    <a:pt x="17718" y="72866"/>
                  </a:cubicBezTo>
                  <a:cubicBezTo>
                    <a:pt x="16766" y="72866"/>
                    <a:pt x="15813" y="72866"/>
                    <a:pt x="17718" y="72866"/>
                  </a:cubicBezTo>
                  <a:cubicBezTo>
                    <a:pt x="16766" y="73819"/>
                    <a:pt x="15813" y="72866"/>
                    <a:pt x="13908" y="72866"/>
                  </a:cubicBezTo>
                  <a:cubicBezTo>
                    <a:pt x="19623" y="70961"/>
                    <a:pt x="13908" y="73819"/>
                    <a:pt x="12956" y="71914"/>
                  </a:cubicBezTo>
                  <a:cubicBezTo>
                    <a:pt x="-6094" y="69056"/>
                    <a:pt x="28196" y="11906"/>
                    <a:pt x="2343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98" name="Freeform: Shape 4197">
              <a:extLst>
                <a:ext uri="{FF2B5EF4-FFF2-40B4-BE49-F238E27FC236}">
                  <a16:creationId xmlns:a16="http://schemas.microsoft.com/office/drawing/2014/main" xmlns="" id="{80ACE7B3-93CD-4025-8E48-1EC63BC3DEB8}"/>
                </a:ext>
              </a:extLst>
            </p:cNvPr>
            <p:cNvSpPr/>
            <p:nvPr/>
          </p:nvSpPr>
          <p:spPr>
            <a:xfrm>
              <a:off x="5387816" y="2477928"/>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10001" y="7144"/>
                  </a:cubicBezTo>
                  <a:cubicBezTo>
                    <a:pt x="9049"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99" name="Freeform: Shape 4198">
              <a:extLst>
                <a:ext uri="{FF2B5EF4-FFF2-40B4-BE49-F238E27FC236}">
                  <a16:creationId xmlns:a16="http://schemas.microsoft.com/office/drawing/2014/main" xmlns="" id="{F6BE66DE-2F91-4E20-A47A-7F9685BF76BA}"/>
                </a:ext>
              </a:extLst>
            </p:cNvPr>
            <p:cNvSpPr/>
            <p:nvPr/>
          </p:nvSpPr>
          <p:spPr>
            <a:xfrm>
              <a:off x="5396389" y="24731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00" name="Freeform: Shape 4199">
              <a:extLst>
                <a:ext uri="{FF2B5EF4-FFF2-40B4-BE49-F238E27FC236}">
                  <a16:creationId xmlns:a16="http://schemas.microsoft.com/office/drawing/2014/main" xmlns="" id="{2E3B6E6E-E5E4-4DB6-BC58-2108EBA4F1E7}"/>
                </a:ext>
              </a:extLst>
            </p:cNvPr>
            <p:cNvSpPr/>
            <p:nvPr/>
          </p:nvSpPr>
          <p:spPr>
            <a:xfrm>
              <a:off x="5396389" y="247126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7144"/>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01" name="Freeform: Shape 4200">
              <a:extLst>
                <a:ext uri="{FF2B5EF4-FFF2-40B4-BE49-F238E27FC236}">
                  <a16:creationId xmlns:a16="http://schemas.microsoft.com/office/drawing/2014/main" xmlns="" id="{3AB71388-4FBE-478A-B599-2E61DA11E66B}"/>
                </a:ext>
              </a:extLst>
            </p:cNvPr>
            <p:cNvSpPr/>
            <p:nvPr/>
          </p:nvSpPr>
          <p:spPr>
            <a:xfrm>
              <a:off x="5400199" y="24703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02" name="Freeform: Shape 4201">
              <a:extLst>
                <a:ext uri="{FF2B5EF4-FFF2-40B4-BE49-F238E27FC236}">
                  <a16:creationId xmlns:a16="http://schemas.microsoft.com/office/drawing/2014/main" xmlns="" id="{2B7F8AA0-EA87-43C9-BF9A-4BEFC11A4D89}"/>
                </a:ext>
              </a:extLst>
            </p:cNvPr>
            <p:cNvSpPr/>
            <p:nvPr/>
          </p:nvSpPr>
          <p:spPr>
            <a:xfrm>
              <a:off x="5398294" y="24703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03" name="Freeform: Shape 4202">
              <a:extLst>
                <a:ext uri="{FF2B5EF4-FFF2-40B4-BE49-F238E27FC236}">
                  <a16:creationId xmlns:a16="http://schemas.microsoft.com/office/drawing/2014/main" xmlns="" id="{24049FA0-5677-4116-A755-99B953DE60D7}"/>
                </a:ext>
              </a:extLst>
            </p:cNvPr>
            <p:cNvSpPr/>
            <p:nvPr/>
          </p:nvSpPr>
          <p:spPr>
            <a:xfrm>
              <a:off x="5399775" y="246840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8520"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04" name="Freeform: Shape 4203">
              <a:extLst>
                <a:ext uri="{FF2B5EF4-FFF2-40B4-BE49-F238E27FC236}">
                  <a16:creationId xmlns:a16="http://schemas.microsoft.com/office/drawing/2014/main" xmlns="" id="{E6BE78DE-BB02-4D24-9D29-235CBD7B7728}"/>
                </a:ext>
              </a:extLst>
            </p:cNvPr>
            <p:cNvSpPr/>
            <p:nvPr/>
          </p:nvSpPr>
          <p:spPr>
            <a:xfrm>
              <a:off x="5399246" y="246702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9049"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05" name="Freeform: Shape 4204">
              <a:extLst>
                <a:ext uri="{FF2B5EF4-FFF2-40B4-BE49-F238E27FC236}">
                  <a16:creationId xmlns:a16="http://schemas.microsoft.com/office/drawing/2014/main" xmlns="" id="{B0ABCB5B-737B-41CA-9399-D46B7AF97870}"/>
                </a:ext>
              </a:extLst>
            </p:cNvPr>
            <p:cNvSpPr/>
            <p:nvPr/>
          </p:nvSpPr>
          <p:spPr>
            <a:xfrm>
              <a:off x="5397341" y="244744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06" name="Freeform: Shape 4205">
              <a:extLst>
                <a:ext uri="{FF2B5EF4-FFF2-40B4-BE49-F238E27FC236}">
                  <a16:creationId xmlns:a16="http://schemas.microsoft.com/office/drawing/2014/main" xmlns="" id="{E5C74E3C-1F88-422F-A206-9C979AEA7A9A}"/>
                </a:ext>
              </a:extLst>
            </p:cNvPr>
            <p:cNvSpPr/>
            <p:nvPr/>
          </p:nvSpPr>
          <p:spPr>
            <a:xfrm>
              <a:off x="5398294" y="2438452"/>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6615"/>
                    <a:pt x="8096" y="7567"/>
                    <a:pt x="7144" y="7567"/>
                  </a:cubicBezTo>
                  <a:cubicBezTo>
                    <a:pt x="8096"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07" name="Freeform: Shape 4206">
              <a:extLst>
                <a:ext uri="{FF2B5EF4-FFF2-40B4-BE49-F238E27FC236}">
                  <a16:creationId xmlns:a16="http://schemas.microsoft.com/office/drawing/2014/main" xmlns="" id="{1FF8B36F-BDAD-408E-A77E-C511C048DFAC}"/>
                </a:ext>
              </a:extLst>
            </p:cNvPr>
            <p:cNvSpPr/>
            <p:nvPr/>
          </p:nvSpPr>
          <p:spPr>
            <a:xfrm>
              <a:off x="5394166" y="2432737"/>
              <a:ext cx="9525" cy="9525"/>
            </a:xfrm>
            <a:custGeom>
              <a:avLst/>
              <a:gdLst>
                <a:gd name="connsiteX0" fmla="*/ 8414 w 9525"/>
                <a:gd name="connsiteY0" fmla="*/ 7567 h 9525"/>
                <a:gd name="connsiteX1" fmla="*/ 8414 w 9525"/>
                <a:gd name="connsiteY1" fmla="*/ 7567 h 9525"/>
              </a:gdLst>
              <a:ahLst/>
              <a:cxnLst>
                <a:cxn ang="0">
                  <a:pos x="connsiteX0" y="connsiteY0"/>
                </a:cxn>
                <a:cxn ang="0">
                  <a:pos x="connsiteX1" y="connsiteY1"/>
                </a:cxn>
              </a:cxnLst>
              <a:rect l="l" t="t" r="r" b="b"/>
              <a:pathLst>
                <a:path w="9525" h="9525">
                  <a:moveTo>
                    <a:pt x="8414" y="7567"/>
                  </a:moveTo>
                  <a:cubicBezTo>
                    <a:pt x="8414" y="7567"/>
                    <a:pt x="5556" y="6615"/>
                    <a:pt x="841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08" name="Freeform: Shape 4207">
              <a:extLst>
                <a:ext uri="{FF2B5EF4-FFF2-40B4-BE49-F238E27FC236}">
                  <a16:creationId xmlns:a16="http://schemas.microsoft.com/office/drawing/2014/main" xmlns="" id="{C0F5A5CA-75D7-4B7E-93ED-69CEB86109B7}"/>
                </a:ext>
              </a:extLst>
            </p:cNvPr>
            <p:cNvSpPr/>
            <p:nvPr/>
          </p:nvSpPr>
          <p:spPr>
            <a:xfrm>
              <a:off x="5587418" y="247697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7144"/>
                    <a:pt x="7567" y="7144"/>
                  </a:cubicBez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09" name="Freeform: Shape 4208">
              <a:extLst>
                <a:ext uri="{FF2B5EF4-FFF2-40B4-BE49-F238E27FC236}">
                  <a16:creationId xmlns:a16="http://schemas.microsoft.com/office/drawing/2014/main" xmlns="" id="{61A6AAFF-8A1F-4C4E-8093-2A0591C48326}"/>
                </a:ext>
              </a:extLst>
            </p:cNvPr>
            <p:cNvSpPr/>
            <p:nvPr/>
          </p:nvSpPr>
          <p:spPr>
            <a:xfrm>
              <a:off x="5584219" y="2407443"/>
              <a:ext cx="28575" cy="76200"/>
            </a:xfrm>
            <a:custGeom>
              <a:avLst/>
              <a:gdLst>
                <a:gd name="connsiteX0" fmla="*/ 11718 w 28575"/>
                <a:gd name="connsiteY0" fmla="*/ 7144 h 76200"/>
                <a:gd name="connsiteX1" fmla="*/ 18386 w 28575"/>
                <a:gd name="connsiteY1" fmla="*/ 49054 h 76200"/>
                <a:gd name="connsiteX2" fmla="*/ 16481 w 28575"/>
                <a:gd name="connsiteY2" fmla="*/ 61436 h 76200"/>
                <a:gd name="connsiteX3" fmla="*/ 14576 w 28575"/>
                <a:gd name="connsiteY3" fmla="*/ 61436 h 76200"/>
                <a:gd name="connsiteX4" fmla="*/ 24101 w 28575"/>
                <a:gd name="connsiteY4" fmla="*/ 65246 h 76200"/>
                <a:gd name="connsiteX5" fmla="*/ 24101 w 28575"/>
                <a:gd name="connsiteY5" fmla="*/ 65246 h 76200"/>
                <a:gd name="connsiteX6" fmla="*/ 24101 w 28575"/>
                <a:gd name="connsiteY6" fmla="*/ 65246 h 76200"/>
                <a:gd name="connsiteX7" fmla="*/ 24101 w 28575"/>
                <a:gd name="connsiteY7" fmla="*/ 66199 h 76200"/>
                <a:gd name="connsiteX8" fmla="*/ 16481 w 28575"/>
                <a:gd name="connsiteY8" fmla="*/ 67151 h 76200"/>
                <a:gd name="connsiteX9" fmla="*/ 24101 w 28575"/>
                <a:gd name="connsiteY9" fmla="*/ 69056 h 76200"/>
                <a:gd name="connsiteX10" fmla="*/ 18386 w 28575"/>
                <a:gd name="connsiteY10" fmla="*/ 69056 h 76200"/>
                <a:gd name="connsiteX11" fmla="*/ 24101 w 28575"/>
                <a:gd name="connsiteY11" fmla="*/ 70009 h 76200"/>
                <a:gd name="connsiteX12" fmla="*/ 24101 w 28575"/>
                <a:gd name="connsiteY12" fmla="*/ 70009 h 76200"/>
                <a:gd name="connsiteX13" fmla="*/ 22196 w 28575"/>
                <a:gd name="connsiteY13" fmla="*/ 70961 h 76200"/>
                <a:gd name="connsiteX14" fmla="*/ 14576 w 28575"/>
                <a:gd name="connsiteY14" fmla="*/ 70009 h 76200"/>
                <a:gd name="connsiteX15" fmla="*/ 22196 w 28575"/>
                <a:gd name="connsiteY15" fmla="*/ 72866 h 76200"/>
                <a:gd name="connsiteX16" fmla="*/ 14576 w 28575"/>
                <a:gd name="connsiteY16" fmla="*/ 76676 h 76200"/>
                <a:gd name="connsiteX17" fmla="*/ 14576 w 28575"/>
                <a:gd name="connsiteY17" fmla="*/ 76676 h 76200"/>
                <a:gd name="connsiteX18" fmla="*/ 10766 w 28575"/>
                <a:gd name="connsiteY18" fmla="*/ 75724 h 76200"/>
                <a:gd name="connsiteX19" fmla="*/ 9813 w 28575"/>
                <a:gd name="connsiteY19" fmla="*/ 74771 h 76200"/>
                <a:gd name="connsiteX20" fmla="*/ 11718 w 28575"/>
                <a:gd name="connsiteY20" fmla="*/ 71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75" h="76200">
                  <a:moveTo>
                    <a:pt x="11718" y="7144"/>
                  </a:moveTo>
                  <a:cubicBezTo>
                    <a:pt x="17433" y="8096"/>
                    <a:pt x="20291" y="49054"/>
                    <a:pt x="18386" y="49054"/>
                  </a:cubicBezTo>
                  <a:cubicBezTo>
                    <a:pt x="18386" y="50959"/>
                    <a:pt x="26958" y="60484"/>
                    <a:pt x="16481" y="61436"/>
                  </a:cubicBezTo>
                  <a:cubicBezTo>
                    <a:pt x="17433" y="62389"/>
                    <a:pt x="16481" y="62389"/>
                    <a:pt x="14576" y="61436"/>
                  </a:cubicBezTo>
                  <a:cubicBezTo>
                    <a:pt x="27911" y="65246"/>
                    <a:pt x="17433" y="63341"/>
                    <a:pt x="24101" y="65246"/>
                  </a:cubicBezTo>
                  <a:cubicBezTo>
                    <a:pt x="23148" y="65246"/>
                    <a:pt x="23148" y="65246"/>
                    <a:pt x="24101" y="65246"/>
                  </a:cubicBezTo>
                  <a:cubicBezTo>
                    <a:pt x="22196" y="65246"/>
                    <a:pt x="22196" y="65246"/>
                    <a:pt x="24101" y="65246"/>
                  </a:cubicBezTo>
                  <a:cubicBezTo>
                    <a:pt x="24101" y="65246"/>
                    <a:pt x="15528" y="65246"/>
                    <a:pt x="24101" y="66199"/>
                  </a:cubicBezTo>
                  <a:cubicBezTo>
                    <a:pt x="20291" y="65246"/>
                    <a:pt x="26006" y="68104"/>
                    <a:pt x="16481" y="67151"/>
                  </a:cubicBezTo>
                  <a:cubicBezTo>
                    <a:pt x="25053" y="64294"/>
                    <a:pt x="19338" y="70009"/>
                    <a:pt x="24101" y="69056"/>
                  </a:cubicBezTo>
                  <a:cubicBezTo>
                    <a:pt x="25053" y="69056"/>
                    <a:pt x="18386" y="68104"/>
                    <a:pt x="18386" y="69056"/>
                  </a:cubicBezTo>
                  <a:cubicBezTo>
                    <a:pt x="19338" y="70009"/>
                    <a:pt x="23148" y="69056"/>
                    <a:pt x="24101" y="70009"/>
                  </a:cubicBezTo>
                  <a:cubicBezTo>
                    <a:pt x="23148" y="70009"/>
                    <a:pt x="23148" y="70009"/>
                    <a:pt x="24101" y="70009"/>
                  </a:cubicBezTo>
                  <a:cubicBezTo>
                    <a:pt x="20291" y="73819"/>
                    <a:pt x="19338" y="66199"/>
                    <a:pt x="22196" y="70961"/>
                  </a:cubicBezTo>
                  <a:cubicBezTo>
                    <a:pt x="19338" y="70961"/>
                    <a:pt x="17433" y="70009"/>
                    <a:pt x="14576" y="70009"/>
                  </a:cubicBezTo>
                  <a:cubicBezTo>
                    <a:pt x="16481" y="69056"/>
                    <a:pt x="18386" y="71914"/>
                    <a:pt x="22196" y="72866"/>
                  </a:cubicBezTo>
                  <a:cubicBezTo>
                    <a:pt x="18386" y="75724"/>
                    <a:pt x="11718" y="73819"/>
                    <a:pt x="14576" y="76676"/>
                  </a:cubicBezTo>
                  <a:cubicBezTo>
                    <a:pt x="13623" y="76676"/>
                    <a:pt x="12671" y="76676"/>
                    <a:pt x="14576" y="76676"/>
                  </a:cubicBezTo>
                  <a:cubicBezTo>
                    <a:pt x="13623" y="76676"/>
                    <a:pt x="11718" y="76676"/>
                    <a:pt x="10766" y="75724"/>
                  </a:cubicBezTo>
                  <a:cubicBezTo>
                    <a:pt x="16481" y="74771"/>
                    <a:pt x="9813" y="76676"/>
                    <a:pt x="9813" y="74771"/>
                  </a:cubicBezTo>
                  <a:cubicBezTo>
                    <a:pt x="1240" y="72866"/>
                    <a:pt x="16481" y="10001"/>
                    <a:pt x="1171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10" name="Freeform: Shape 4209">
              <a:extLst>
                <a:ext uri="{FF2B5EF4-FFF2-40B4-BE49-F238E27FC236}">
                  <a16:creationId xmlns:a16="http://schemas.microsoft.com/office/drawing/2014/main" xmlns="" id="{253E1CC9-D205-4CEF-8C57-E7EECCA31682}"/>
                </a:ext>
              </a:extLst>
            </p:cNvPr>
            <p:cNvSpPr/>
            <p:nvPr/>
          </p:nvSpPr>
          <p:spPr>
            <a:xfrm>
              <a:off x="5586889" y="2476976"/>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10001" y="7144"/>
                  </a:cubicBezTo>
                  <a:cubicBezTo>
                    <a:pt x="9049"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11" name="Freeform: Shape 4210">
              <a:extLst>
                <a:ext uri="{FF2B5EF4-FFF2-40B4-BE49-F238E27FC236}">
                  <a16:creationId xmlns:a16="http://schemas.microsoft.com/office/drawing/2014/main" xmlns="" id="{AEF8EDF8-A0F0-4C42-85A9-50BCF661FB65}"/>
                </a:ext>
              </a:extLst>
            </p:cNvPr>
            <p:cNvSpPr/>
            <p:nvPr/>
          </p:nvSpPr>
          <p:spPr>
            <a:xfrm>
              <a:off x="5596414" y="247221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12" name="Freeform: Shape 4211">
              <a:extLst>
                <a:ext uri="{FF2B5EF4-FFF2-40B4-BE49-F238E27FC236}">
                  <a16:creationId xmlns:a16="http://schemas.microsoft.com/office/drawing/2014/main" xmlns="" id="{C4ED2478-98C2-4FBF-92B3-9CCBCD297BD5}"/>
                </a:ext>
              </a:extLst>
            </p:cNvPr>
            <p:cNvSpPr/>
            <p:nvPr/>
          </p:nvSpPr>
          <p:spPr>
            <a:xfrm>
              <a:off x="5596414" y="2471261"/>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8096"/>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13" name="Freeform: Shape 4212">
              <a:extLst>
                <a:ext uri="{FF2B5EF4-FFF2-40B4-BE49-F238E27FC236}">
                  <a16:creationId xmlns:a16="http://schemas.microsoft.com/office/drawing/2014/main" xmlns="" id="{FBF49C6A-C534-496E-8B9E-884ECB27ABAB}"/>
                </a:ext>
              </a:extLst>
            </p:cNvPr>
            <p:cNvSpPr/>
            <p:nvPr/>
          </p:nvSpPr>
          <p:spPr>
            <a:xfrm>
              <a:off x="5600224" y="24703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14" name="Freeform: Shape 4213">
              <a:extLst>
                <a:ext uri="{FF2B5EF4-FFF2-40B4-BE49-F238E27FC236}">
                  <a16:creationId xmlns:a16="http://schemas.microsoft.com/office/drawing/2014/main" xmlns="" id="{E2D68DFE-64F3-4523-BB69-0B963E61F2DC}"/>
                </a:ext>
              </a:extLst>
            </p:cNvPr>
            <p:cNvSpPr/>
            <p:nvPr/>
          </p:nvSpPr>
          <p:spPr>
            <a:xfrm>
              <a:off x="5598319" y="246988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7567"/>
                    <a:pt x="7144" y="7567"/>
                  </a:cubicBezTo>
                  <a:cubicBezTo>
                    <a:pt x="7144" y="6615"/>
                    <a:pt x="8096"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15" name="Freeform: Shape 4214">
              <a:extLst>
                <a:ext uri="{FF2B5EF4-FFF2-40B4-BE49-F238E27FC236}">
                  <a16:creationId xmlns:a16="http://schemas.microsoft.com/office/drawing/2014/main" xmlns="" id="{77E9A8FA-C121-4DC2-9878-34B5C6FC6C86}"/>
                </a:ext>
              </a:extLst>
            </p:cNvPr>
            <p:cNvSpPr/>
            <p:nvPr/>
          </p:nvSpPr>
          <p:spPr>
            <a:xfrm>
              <a:off x="5600224" y="24674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16" name="Freeform: Shape 4215">
              <a:extLst>
                <a:ext uri="{FF2B5EF4-FFF2-40B4-BE49-F238E27FC236}">
                  <a16:creationId xmlns:a16="http://schemas.microsoft.com/office/drawing/2014/main" xmlns="" id="{CF9D7B32-9DA7-4A0E-9AE9-7C68B5F16490}"/>
                </a:ext>
              </a:extLst>
            </p:cNvPr>
            <p:cNvSpPr/>
            <p:nvPr/>
          </p:nvSpPr>
          <p:spPr>
            <a:xfrm>
              <a:off x="5599271" y="24664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17" name="Freeform: Shape 4216">
              <a:extLst>
                <a:ext uri="{FF2B5EF4-FFF2-40B4-BE49-F238E27FC236}">
                  <a16:creationId xmlns:a16="http://schemas.microsoft.com/office/drawing/2014/main" xmlns="" id="{D7C65D80-1AA7-4B2C-8BEC-F8CE35755C9E}"/>
                </a:ext>
              </a:extLst>
            </p:cNvPr>
            <p:cNvSpPr/>
            <p:nvPr/>
          </p:nvSpPr>
          <p:spPr>
            <a:xfrm>
              <a:off x="5597366" y="24445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18" name="Freeform: Shape 4217">
              <a:extLst>
                <a:ext uri="{FF2B5EF4-FFF2-40B4-BE49-F238E27FC236}">
                  <a16:creationId xmlns:a16="http://schemas.microsoft.com/office/drawing/2014/main" xmlns="" id="{26243DA1-D655-4622-A78E-8579510E0715}"/>
                </a:ext>
              </a:extLst>
            </p:cNvPr>
            <p:cNvSpPr/>
            <p:nvPr/>
          </p:nvSpPr>
          <p:spPr>
            <a:xfrm>
              <a:off x="5597091" y="2435066"/>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7144"/>
                    <a:pt x="8371" y="7144"/>
                    <a:pt x="7419" y="7144"/>
                  </a:cubicBezTo>
                  <a:cubicBezTo>
                    <a:pt x="8371" y="7144"/>
                    <a:pt x="7419" y="7144"/>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19" name="Freeform: Shape 4218">
              <a:extLst>
                <a:ext uri="{FF2B5EF4-FFF2-40B4-BE49-F238E27FC236}">
                  <a16:creationId xmlns:a16="http://schemas.microsoft.com/office/drawing/2014/main" xmlns="" id="{A2174A63-8753-4320-ACC0-6D355B86C25B}"/>
                </a:ext>
              </a:extLst>
            </p:cNvPr>
            <p:cNvSpPr/>
            <p:nvPr/>
          </p:nvSpPr>
          <p:spPr>
            <a:xfrm>
              <a:off x="5591631" y="2430303"/>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7144"/>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20" name="Freeform: Shape 4219">
              <a:extLst>
                <a:ext uri="{FF2B5EF4-FFF2-40B4-BE49-F238E27FC236}">
                  <a16:creationId xmlns:a16="http://schemas.microsoft.com/office/drawing/2014/main" xmlns="" id="{B9421677-6383-4DE6-8830-31B5F0F95C01}"/>
                </a:ext>
              </a:extLst>
            </p:cNvPr>
            <p:cNvSpPr/>
            <p:nvPr/>
          </p:nvSpPr>
          <p:spPr>
            <a:xfrm>
              <a:off x="5690564" y="2333148"/>
              <a:ext cx="9525" cy="9525"/>
            </a:xfrm>
            <a:custGeom>
              <a:avLst/>
              <a:gdLst>
                <a:gd name="connsiteX0" fmla="*/ 8244 w 9525"/>
                <a:gd name="connsiteY0" fmla="*/ 7144 h 9525"/>
                <a:gd name="connsiteX1" fmla="*/ 8244 w 9525"/>
                <a:gd name="connsiteY1" fmla="*/ 7144 h 9525"/>
                <a:gd name="connsiteX2" fmla="*/ 8244 w 9525"/>
                <a:gd name="connsiteY2" fmla="*/ 7144 h 9525"/>
              </a:gdLst>
              <a:ahLst/>
              <a:cxnLst>
                <a:cxn ang="0">
                  <a:pos x="connsiteX0" y="connsiteY0"/>
                </a:cxn>
                <a:cxn ang="0">
                  <a:pos x="connsiteX1" y="connsiteY1"/>
                </a:cxn>
                <a:cxn ang="0">
                  <a:pos x="connsiteX2" y="connsiteY2"/>
                </a:cxn>
              </a:cxnLst>
              <a:rect l="l" t="t" r="r" b="b"/>
              <a:pathLst>
                <a:path w="9525" h="9525">
                  <a:moveTo>
                    <a:pt x="8244" y="7144"/>
                  </a:moveTo>
                  <a:cubicBezTo>
                    <a:pt x="7291" y="7144"/>
                    <a:pt x="6339" y="8096"/>
                    <a:pt x="8244" y="7144"/>
                  </a:cubicBezTo>
                  <a:cubicBezTo>
                    <a:pt x="8244" y="7144"/>
                    <a:pt x="8244"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21" name="Freeform: Shape 4220">
              <a:extLst>
                <a:ext uri="{FF2B5EF4-FFF2-40B4-BE49-F238E27FC236}">
                  <a16:creationId xmlns:a16="http://schemas.microsoft.com/office/drawing/2014/main" xmlns="" id="{F5970ED0-FEF1-4E08-BD9F-FA2CDECF3E03}"/>
                </a:ext>
              </a:extLst>
            </p:cNvPr>
            <p:cNvSpPr/>
            <p:nvPr/>
          </p:nvSpPr>
          <p:spPr>
            <a:xfrm>
              <a:off x="5677376" y="2335582"/>
              <a:ext cx="28575" cy="152400"/>
            </a:xfrm>
            <a:custGeom>
              <a:avLst/>
              <a:gdLst>
                <a:gd name="connsiteX0" fmla="*/ 22384 w 28575"/>
                <a:gd name="connsiteY0" fmla="*/ 146632 h 152400"/>
                <a:gd name="connsiteX1" fmla="*/ 14764 w 28575"/>
                <a:gd name="connsiteY1" fmla="*/ 61860 h 152400"/>
                <a:gd name="connsiteX2" fmla="*/ 16669 w 28575"/>
                <a:gd name="connsiteY2" fmla="*/ 37095 h 152400"/>
                <a:gd name="connsiteX3" fmla="*/ 18574 w 28575"/>
                <a:gd name="connsiteY3" fmla="*/ 37095 h 152400"/>
                <a:gd name="connsiteX4" fmla="*/ 15716 w 28575"/>
                <a:gd name="connsiteY4" fmla="*/ 26617 h 152400"/>
                <a:gd name="connsiteX5" fmla="*/ 8096 w 28575"/>
                <a:gd name="connsiteY5" fmla="*/ 22807 h 152400"/>
                <a:gd name="connsiteX6" fmla="*/ 7144 w 28575"/>
                <a:gd name="connsiteY6" fmla="*/ 21855 h 152400"/>
                <a:gd name="connsiteX7" fmla="*/ 16669 w 28575"/>
                <a:gd name="connsiteY7" fmla="*/ 20902 h 152400"/>
                <a:gd name="connsiteX8" fmla="*/ 15716 w 28575"/>
                <a:gd name="connsiteY8" fmla="*/ 7567 h 152400"/>
                <a:gd name="connsiteX9" fmla="*/ 19526 w 28575"/>
                <a:gd name="connsiteY9" fmla="*/ 7567 h 152400"/>
                <a:gd name="connsiteX10" fmla="*/ 16669 w 28575"/>
                <a:gd name="connsiteY10" fmla="*/ 7567 h 152400"/>
                <a:gd name="connsiteX11" fmla="*/ 19526 w 28575"/>
                <a:gd name="connsiteY11" fmla="*/ 7567 h 152400"/>
                <a:gd name="connsiteX12" fmla="*/ 22384 w 28575"/>
                <a:gd name="connsiteY12" fmla="*/ 146632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75" h="152400">
                  <a:moveTo>
                    <a:pt x="22384" y="146632"/>
                  </a:moveTo>
                  <a:cubicBezTo>
                    <a:pt x="5239" y="139965"/>
                    <a:pt x="20479" y="64717"/>
                    <a:pt x="14764" y="61860"/>
                  </a:cubicBezTo>
                  <a:cubicBezTo>
                    <a:pt x="13811" y="59002"/>
                    <a:pt x="6191" y="39000"/>
                    <a:pt x="16669" y="37095"/>
                  </a:cubicBezTo>
                  <a:cubicBezTo>
                    <a:pt x="15716" y="36142"/>
                    <a:pt x="16669" y="36142"/>
                    <a:pt x="18574" y="37095"/>
                  </a:cubicBezTo>
                  <a:cubicBezTo>
                    <a:pt x="10001" y="33285"/>
                    <a:pt x="4286" y="24712"/>
                    <a:pt x="15716" y="26617"/>
                  </a:cubicBezTo>
                  <a:cubicBezTo>
                    <a:pt x="13811" y="28522"/>
                    <a:pt x="9049" y="23760"/>
                    <a:pt x="8096" y="22807"/>
                  </a:cubicBezTo>
                  <a:cubicBezTo>
                    <a:pt x="9049" y="22807"/>
                    <a:pt x="9049" y="22807"/>
                    <a:pt x="7144" y="21855"/>
                  </a:cubicBezTo>
                  <a:cubicBezTo>
                    <a:pt x="8096" y="18997"/>
                    <a:pt x="10954" y="20902"/>
                    <a:pt x="16669" y="20902"/>
                  </a:cubicBezTo>
                  <a:cubicBezTo>
                    <a:pt x="12859" y="26617"/>
                    <a:pt x="14764" y="6615"/>
                    <a:pt x="15716" y="7567"/>
                  </a:cubicBezTo>
                  <a:cubicBezTo>
                    <a:pt x="14764" y="6615"/>
                    <a:pt x="19526" y="7567"/>
                    <a:pt x="19526" y="7567"/>
                  </a:cubicBezTo>
                  <a:cubicBezTo>
                    <a:pt x="17621" y="8520"/>
                    <a:pt x="16669" y="7567"/>
                    <a:pt x="16669" y="7567"/>
                  </a:cubicBezTo>
                  <a:cubicBezTo>
                    <a:pt x="18574" y="8520"/>
                    <a:pt x="19526" y="8520"/>
                    <a:pt x="19526" y="7567"/>
                  </a:cubicBezTo>
                  <a:cubicBezTo>
                    <a:pt x="44291" y="15187"/>
                    <a:pt x="7144" y="127582"/>
                    <a:pt x="22384" y="14663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22" name="Freeform: Shape 4221">
              <a:extLst>
                <a:ext uri="{FF2B5EF4-FFF2-40B4-BE49-F238E27FC236}">
                  <a16:creationId xmlns:a16="http://schemas.microsoft.com/office/drawing/2014/main" xmlns="" id="{566512B0-72AE-4104-9EE0-9F813B4D7719}"/>
                </a:ext>
              </a:extLst>
            </p:cNvPr>
            <p:cNvSpPr/>
            <p:nvPr/>
          </p:nvSpPr>
          <p:spPr>
            <a:xfrm>
              <a:off x="5688806" y="233410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9049" y="7144"/>
                    <a:pt x="7144" y="7144"/>
                  </a:cubicBezTo>
                  <a:cubicBezTo>
                    <a:pt x="8096" y="7144"/>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23" name="Freeform: Shape 4222">
              <a:extLst>
                <a:ext uri="{FF2B5EF4-FFF2-40B4-BE49-F238E27FC236}">
                  <a16:creationId xmlns:a16="http://schemas.microsoft.com/office/drawing/2014/main" xmlns="" id="{EB4C2905-0EC3-4B42-9934-044BFCC07628}"/>
                </a:ext>
              </a:extLst>
            </p:cNvPr>
            <p:cNvSpPr/>
            <p:nvPr/>
          </p:nvSpPr>
          <p:spPr>
            <a:xfrm>
              <a:off x="5682245" y="234362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7144"/>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24" name="Freeform: Shape 4223">
              <a:extLst>
                <a:ext uri="{FF2B5EF4-FFF2-40B4-BE49-F238E27FC236}">
                  <a16:creationId xmlns:a16="http://schemas.microsoft.com/office/drawing/2014/main" xmlns="" id="{47CF690A-9D45-4A3C-BEFD-16434535710A}"/>
                </a:ext>
              </a:extLst>
            </p:cNvPr>
            <p:cNvSpPr/>
            <p:nvPr/>
          </p:nvSpPr>
          <p:spPr>
            <a:xfrm>
              <a:off x="5682139" y="2345531"/>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7144"/>
                    <a:pt x="7144" y="7144"/>
                  </a:cubicBezTo>
                  <a:lnTo>
                    <a:pt x="8096"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25" name="Freeform: Shape 4224">
              <a:extLst>
                <a:ext uri="{FF2B5EF4-FFF2-40B4-BE49-F238E27FC236}">
                  <a16:creationId xmlns:a16="http://schemas.microsoft.com/office/drawing/2014/main" xmlns="" id="{E43830F2-9DE3-4C8B-B0F7-C6765F2CF033}"/>
                </a:ext>
              </a:extLst>
            </p:cNvPr>
            <p:cNvSpPr/>
            <p:nvPr/>
          </p:nvSpPr>
          <p:spPr>
            <a:xfrm>
              <a:off x="5678858" y="234838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6615" y="7144"/>
                    <a:pt x="7567" y="7144"/>
                  </a:cubicBezTo>
                  <a:cubicBezTo>
                    <a:pt x="7567"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26" name="Freeform: Shape 4225">
              <a:extLst>
                <a:ext uri="{FF2B5EF4-FFF2-40B4-BE49-F238E27FC236}">
                  <a16:creationId xmlns:a16="http://schemas.microsoft.com/office/drawing/2014/main" xmlns="" id="{9EC957B5-4C1C-4331-913E-A3D97943DF59}"/>
                </a:ext>
              </a:extLst>
            </p:cNvPr>
            <p:cNvSpPr/>
            <p:nvPr/>
          </p:nvSpPr>
          <p:spPr>
            <a:xfrm>
              <a:off x="5680763" y="2348917"/>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7567" y="7567"/>
                    <a:pt x="7567" y="7567"/>
                  </a:cubicBezTo>
                  <a:cubicBezTo>
                    <a:pt x="7567" y="7567"/>
                    <a:pt x="6615" y="6615"/>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27" name="Freeform: Shape 4226">
              <a:extLst>
                <a:ext uri="{FF2B5EF4-FFF2-40B4-BE49-F238E27FC236}">
                  <a16:creationId xmlns:a16="http://schemas.microsoft.com/office/drawing/2014/main" xmlns="" id="{144A21F7-DC1D-40EA-B28C-42E88F819540}"/>
                </a:ext>
              </a:extLst>
            </p:cNvPr>
            <p:cNvSpPr/>
            <p:nvPr/>
          </p:nvSpPr>
          <p:spPr>
            <a:xfrm>
              <a:off x="5678858" y="235410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7144"/>
                    <a:pt x="7567" y="7144"/>
                  </a:cubicBez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28" name="Freeform: Shape 4227">
              <a:extLst>
                <a:ext uri="{FF2B5EF4-FFF2-40B4-BE49-F238E27FC236}">
                  <a16:creationId xmlns:a16="http://schemas.microsoft.com/office/drawing/2014/main" xmlns="" id="{50FCE06F-891E-4CD1-A8F3-7BA5710CBA51}"/>
                </a:ext>
              </a:extLst>
            </p:cNvPr>
            <p:cNvSpPr/>
            <p:nvPr/>
          </p:nvSpPr>
          <p:spPr>
            <a:xfrm>
              <a:off x="5679387" y="2356008"/>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8096"/>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29" name="Freeform: Shape 4228">
              <a:extLst>
                <a:ext uri="{FF2B5EF4-FFF2-40B4-BE49-F238E27FC236}">
                  <a16:creationId xmlns:a16="http://schemas.microsoft.com/office/drawing/2014/main" xmlns="" id="{2F9565C1-B597-4E33-BAD7-2D8F57844227}"/>
                </a:ext>
              </a:extLst>
            </p:cNvPr>
            <p:cNvSpPr/>
            <p:nvPr/>
          </p:nvSpPr>
          <p:spPr>
            <a:xfrm>
              <a:off x="5684044" y="2399109"/>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30" name="Freeform: Shape 4229">
              <a:extLst>
                <a:ext uri="{FF2B5EF4-FFF2-40B4-BE49-F238E27FC236}">
                  <a16:creationId xmlns:a16="http://schemas.microsoft.com/office/drawing/2014/main" xmlns="" id="{4D1DCF52-82FC-475D-9AF8-6EE62424672F}"/>
                </a:ext>
              </a:extLst>
            </p:cNvPr>
            <p:cNvSpPr/>
            <p:nvPr/>
          </p:nvSpPr>
          <p:spPr>
            <a:xfrm>
              <a:off x="5683620" y="241887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7144"/>
                    <a:pt x="6615" y="7144"/>
                    <a:pt x="7567" y="7144"/>
                  </a:cubicBez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31" name="Freeform: Shape 4230">
              <a:extLst>
                <a:ext uri="{FF2B5EF4-FFF2-40B4-BE49-F238E27FC236}">
                  <a16:creationId xmlns:a16="http://schemas.microsoft.com/office/drawing/2014/main" xmlns="" id="{02048BA6-480E-4C70-9CC7-129269AD3383}"/>
                </a:ext>
              </a:extLst>
            </p:cNvPr>
            <p:cNvSpPr/>
            <p:nvPr/>
          </p:nvSpPr>
          <p:spPr>
            <a:xfrm>
              <a:off x="5687854" y="24283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32" name="Freeform: Shape 4231">
              <a:extLst>
                <a:ext uri="{FF2B5EF4-FFF2-40B4-BE49-F238E27FC236}">
                  <a16:creationId xmlns:a16="http://schemas.microsoft.com/office/drawing/2014/main" xmlns="" id="{E838417E-1C93-4BD8-9275-FA7D4F2F4BBD}"/>
                </a:ext>
              </a:extLst>
            </p:cNvPr>
            <p:cNvSpPr/>
            <p:nvPr/>
          </p:nvSpPr>
          <p:spPr>
            <a:xfrm>
              <a:off x="5490263" y="233124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8096"/>
                    <a:pt x="7567" y="7144"/>
                  </a:cubicBezTo>
                  <a:cubicBezTo>
                    <a:pt x="7567"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33" name="Freeform: Shape 4232">
              <a:extLst>
                <a:ext uri="{FF2B5EF4-FFF2-40B4-BE49-F238E27FC236}">
                  <a16:creationId xmlns:a16="http://schemas.microsoft.com/office/drawing/2014/main" xmlns="" id="{2813E3B8-0038-4A7E-99DD-7795F942FADC}"/>
                </a:ext>
              </a:extLst>
            </p:cNvPr>
            <p:cNvSpPr/>
            <p:nvPr/>
          </p:nvSpPr>
          <p:spPr>
            <a:xfrm>
              <a:off x="5477351" y="2332725"/>
              <a:ext cx="28575" cy="142875"/>
            </a:xfrm>
            <a:custGeom>
              <a:avLst/>
              <a:gdLst>
                <a:gd name="connsiteX0" fmla="*/ 20479 w 28575"/>
                <a:gd name="connsiteY0" fmla="*/ 141870 h 142875"/>
                <a:gd name="connsiteX1" fmla="*/ 13811 w 28575"/>
                <a:gd name="connsiteY1" fmla="*/ 60907 h 142875"/>
                <a:gd name="connsiteX2" fmla="*/ 15716 w 28575"/>
                <a:gd name="connsiteY2" fmla="*/ 37095 h 142875"/>
                <a:gd name="connsiteX3" fmla="*/ 17621 w 28575"/>
                <a:gd name="connsiteY3" fmla="*/ 37095 h 142875"/>
                <a:gd name="connsiteX4" fmla="*/ 14764 w 28575"/>
                <a:gd name="connsiteY4" fmla="*/ 26617 h 142875"/>
                <a:gd name="connsiteX5" fmla="*/ 7144 w 28575"/>
                <a:gd name="connsiteY5" fmla="*/ 22807 h 142875"/>
                <a:gd name="connsiteX6" fmla="*/ 7144 w 28575"/>
                <a:gd name="connsiteY6" fmla="*/ 21855 h 142875"/>
                <a:gd name="connsiteX7" fmla="*/ 16669 w 28575"/>
                <a:gd name="connsiteY7" fmla="*/ 20902 h 142875"/>
                <a:gd name="connsiteX8" fmla="*/ 15716 w 28575"/>
                <a:gd name="connsiteY8" fmla="*/ 7567 h 142875"/>
                <a:gd name="connsiteX9" fmla="*/ 19526 w 28575"/>
                <a:gd name="connsiteY9" fmla="*/ 7567 h 142875"/>
                <a:gd name="connsiteX10" fmla="*/ 16669 w 28575"/>
                <a:gd name="connsiteY10" fmla="*/ 7567 h 142875"/>
                <a:gd name="connsiteX11" fmla="*/ 19526 w 28575"/>
                <a:gd name="connsiteY11" fmla="*/ 7567 h 142875"/>
                <a:gd name="connsiteX12" fmla="*/ 20479 w 28575"/>
                <a:gd name="connsiteY12" fmla="*/ 14187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75" h="142875">
                  <a:moveTo>
                    <a:pt x="20479" y="141870"/>
                  </a:moveTo>
                  <a:cubicBezTo>
                    <a:pt x="3334" y="134250"/>
                    <a:pt x="20479" y="62812"/>
                    <a:pt x="13811" y="60907"/>
                  </a:cubicBezTo>
                  <a:cubicBezTo>
                    <a:pt x="12859" y="58050"/>
                    <a:pt x="5239" y="39000"/>
                    <a:pt x="15716" y="37095"/>
                  </a:cubicBezTo>
                  <a:cubicBezTo>
                    <a:pt x="14764" y="36142"/>
                    <a:pt x="15716" y="36142"/>
                    <a:pt x="17621" y="37095"/>
                  </a:cubicBezTo>
                  <a:cubicBezTo>
                    <a:pt x="9049" y="33285"/>
                    <a:pt x="3334" y="25665"/>
                    <a:pt x="14764" y="26617"/>
                  </a:cubicBezTo>
                  <a:cubicBezTo>
                    <a:pt x="12859" y="28522"/>
                    <a:pt x="7144" y="23760"/>
                    <a:pt x="7144" y="22807"/>
                  </a:cubicBezTo>
                  <a:cubicBezTo>
                    <a:pt x="8096" y="22807"/>
                    <a:pt x="8096" y="22807"/>
                    <a:pt x="7144" y="21855"/>
                  </a:cubicBezTo>
                  <a:cubicBezTo>
                    <a:pt x="8096" y="18997"/>
                    <a:pt x="10954" y="20902"/>
                    <a:pt x="16669" y="20902"/>
                  </a:cubicBezTo>
                  <a:cubicBezTo>
                    <a:pt x="12859" y="26617"/>
                    <a:pt x="14764" y="6615"/>
                    <a:pt x="15716" y="7567"/>
                  </a:cubicBezTo>
                  <a:cubicBezTo>
                    <a:pt x="14764" y="6615"/>
                    <a:pt x="19526" y="7567"/>
                    <a:pt x="19526" y="7567"/>
                  </a:cubicBezTo>
                  <a:cubicBezTo>
                    <a:pt x="17621" y="8520"/>
                    <a:pt x="16669" y="7567"/>
                    <a:pt x="16669" y="7567"/>
                  </a:cubicBezTo>
                  <a:cubicBezTo>
                    <a:pt x="18574" y="8520"/>
                    <a:pt x="19526" y="8520"/>
                    <a:pt x="19526" y="7567"/>
                  </a:cubicBezTo>
                  <a:cubicBezTo>
                    <a:pt x="42386" y="15187"/>
                    <a:pt x="6191" y="124725"/>
                    <a:pt x="20479" y="14187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34" name="Freeform: Shape 4233">
              <a:extLst>
                <a:ext uri="{FF2B5EF4-FFF2-40B4-BE49-F238E27FC236}">
                  <a16:creationId xmlns:a16="http://schemas.microsoft.com/office/drawing/2014/main" xmlns="" id="{1DF97F2D-2D07-4C3E-92E7-26C1B61AA539}"/>
                </a:ext>
              </a:extLst>
            </p:cNvPr>
            <p:cNvSpPr/>
            <p:nvPr/>
          </p:nvSpPr>
          <p:spPr>
            <a:xfrm>
              <a:off x="5487829" y="2332196"/>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9049" y="7144"/>
                    <a:pt x="7144" y="7144"/>
                  </a:cubicBezTo>
                  <a:cubicBezTo>
                    <a:pt x="8096" y="7144"/>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35" name="Freeform: Shape 4234">
              <a:extLst>
                <a:ext uri="{FF2B5EF4-FFF2-40B4-BE49-F238E27FC236}">
                  <a16:creationId xmlns:a16="http://schemas.microsoft.com/office/drawing/2014/main" xmlns="" id="{2F31B409-0D5A-4FDC-A137-F482D81B3665}"/>
                </a:ext>
              </a:extLst>
            </p:cNvPr>
            <p:cNvSpPr/>
            <p:nvPr/>
          </p:nvSpPr>
          <p:spPr>
            <a:xfrm>
              <a:off x="5481690" y="234172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36" name="Freeform: Shape 4235">
              <a:extLst>
                <a:ext uri="{FF2B5EF4-FFF2-40B4-BE49-F238E27FC236}">
                  <a16:creationId xmlns:a16="http://schemas.microsoft.com/office/drawing/2014/main" xmlns="" id="{F92D17CF-FA72-4DBF-B9E1-3D1A6CC693CA}"/>
                </a:ext>
              </a:extLst>
            </p:cNvPr>
            <p:cNvSpPr/>
            <p:nvPr/>
          </p:nvSpPr>
          <p:spPr>
            <a:xfrm>
              <a:off x="5481161" y="234362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7144"/>
                    <a:pt x="7144" y="7144"/>
                  </a:cubicBezTo>
                  <a:lnTo>
                    <a:pt x="8096"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37" name="Freeform: Shape 4236">
              <a:extLst>
                <a:ext uri="{FF2B5EF4-FFF2-40B4-BE49-F238E27FC236}">
                  <a16:creationId xmlns:a16="http://schemas.microsoft.com/office/drawing/2014/main" xmlns="" id="{54C59394-A97F-46B5-AC21-C65C6D9A3B38}"/>
                </a:ext>
              </a:extLst>
            </p:cNvPr>
            <p:cNvSpPr/>
            <p:nvPr/>
          </p:nvSpPr>
          <p:spPr>
            <a:xfrm>
              <a:off x="5477880" y="234648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38" name="Freeform: Shape 4237">
              <a:extLst>
                <a:ext uri="{FF2B5EF4-FFF2-40B4-BE49-F238E27FC236}">
                  <a16:creationId xmlns:a16="http://schemas.microsoft.com/office/drawing/2014/main" xmlns="" id="{94DAA69C-D754-4A9B-8E51-2E1607DF5452}"/>
                </a:ext>
              </a:extLst>
            </p:cNvPr>
            <p:cNvSpPr/>
            <p:nvPr/>
          </p:nvSpPr>
          <p:spPr>
            <a:xfrm>
              <a:off x="5479785" y="234648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7567" y="8096"/>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39" name="Freeform: Shape 4238">
              <a:extLst>
                <a:ext uri="{FF2B5EF4-FFF2-40B4-BE49-F238E27FC236}">
                  <a16:creationId xmlns:a16="http://schemas.microsoft.com/office/drawing/2014/main" xmlns="" id="{7A68854B-5411-4AAA-B941-7ED49A273DA8}"/>
                </a:ext>
              </a:extLst>
            </p:cNvPr>
            <p:cNvSpPr/>
            <p:nvPr/>
          </p:nvSpPr>
          <p:spPr>
            <a:xfrm>
              <a:off x="5477880" y="235124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8096"/>
                    <a:pt x="7567" y="7144"/>
                  </a:cubicBezTo>
                  <a:cubicBezTo>
                    <a:pt x="7567" y="8096"/>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40" name="Freeform: Shape 4239">
              <a:extLst>
                <a:ext uri="{FF2B5EF4-FFF2-40B4-BE49-F238E27FC236}">
                  <a16:creationId xmlns:a16="http://schemas.microsoft.com/office/drawing/2014/main" xmlns="" id="{81CF5AB3-47DB-4BF1-9A39-14429548D588}"/>
                </a:ext>
              </a:extLst>
            </p:cNvPr>
            <p:cNvSpPr/>
            <p:nvPr/>
          </p:nvSpPr>
          <p:spPr>
            <a:xfrm>
              <a:off x="5478410" y="2354103"/>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7144"/>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41" name="Freeform: Shape 4240">
              <a:extLst>
                <a:ext uri="{FF2B5EF4-FFF2-40B4-BE49-F238E27FC236}">
                  <a16:creationId xmlns:a16="http://schemas.microsoft.com/office/drawing/2014/main" xmlns="" id="{6BBBE24C-117C-43A7-A2FF-E2785D5F7FFA}"/>
                </a:ext>
              </a:extLst>
            </p:cNvPr>
            <p:cNvSpPr/>
            <p:nvPr/>
          </p:nvSpPr>
          <p:spPr>
            <a:xfrm>
              <a:off x="5482114" y="23950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42" name="Freeform: Shape 4241">
              <a:extLst>
                <a:ext uri="{FF2B5EF4-FFF2-40B4-BE49-F238E27FC236}">
                  <a16:creationId xmlns:a16="http://schemas.microsoft.com/office/drawing/2014/main" xmlns="" id="{9B7B422D-2498-4F4F-BF4A-E399EB54C860}"/>
                </a:ext>
              </a:extLst>
            </p:cNvPr>
            <p:cNvSpPr/>
            <p:nvPr/>
          </p:nvSpPr>
          <p:spPr>
            <a:xfrm>
              <a:off x="5482643" y="241315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6615" y="7144"/>
                    <a:pt x="7567" y="7144"/>
                  </a:cubicBezTo>
                  <a:cubicBezTo>
                    <a:pt x="6615" y="7144"/>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43" name="Freeform: Shape 4242">
              <a:extLst>
                <a:ext uri="{FF2B5EF4-FFF2-40B4-BE49-F238E27FC236}">
                  <a16:creationId xmlns:a16="http://schemas.microsoft.com/office/drawing/2014/main" xmlns="" id="{ED328789-DFB7-4FA8-B24E-58DAF4FE541D}"/>
                </a:ext>
              </a:extLst>
            </p:cNvPr>
            <p:cNvSpPr/>
            <p:nvPr/>
          </p:nvSpPr>
          <p:spPr>
            <a:xfrm>
              <a:off x="5486876" y="242321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10001"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44" name="Freeform: Shape 4243">
              <a:extLst>
                <a:ext uri="{FF2B5EF4-FFF2-40B4-BE49-F238E27FC236}">
                  <a16:creationId xmlns:a16="http://schemas.microsoft.com/office/drawing/2014/main" xmlns="" id="{F95A7C75-7B78-4510-944F-D112EA3D663A}"/>
                </a:ext>
              </a:extLst>
            </p:cNvPr>
            <p:cNvSpPr/>
            <p:nvPr/>
          </p:nvSpPr>
          <p:spPr>
            <a:xfrm>
              <a:off x="5295276" y="2356537"/>
              <a:ext cx="9525" cy="9525"/>
            </a:xfrm>
            <a:custGeom>
              <a:avLst/>
              <a:gdLst>
                <a:gd name="connsiteX0" fmla="*/ 8244 w 9525"/>
                <a:gd name="connsiteY0" fmla="*/ 7567 h 9525"/>
                <a:gd name="connsiteX1" fmla="*/ 8244 w 9525"/>
                <a:gd name="connsiteY1" fmla="*/ 7567 h 9525"/>
                <a:gd name="connsiteX2" fmla="*/ 8244 w 9525"/>
                <a:gd name="connsiteY2" fmla="*/ 7567 h 9525"/>
              </a:gdLst>
              <a:ahLst/>
              <a:cxnLst>
                <a:cxn ang="0">
                  <a:pos x="connsiteX0" y="connsiteY0"/>
                </a:cxn>
                <a:cxn ang="0">
                  <a:pos x="connsiteX1" y="connsiteY1"/>
                </a:cxn>
                <a:cxn ang="0">
                  <a:pos x="connsiteX2" y="connsiteY2"/>
                </a:cxn>
              </a:cxnLst>
              <a:rect l="l" t="t" r="r" b="b"/>
              <a:pathLst>
                <a:path w="9525" h="9525">
                  <a:moveTo>
                    <a:pt x="8244" y="7567"/>
                  </a:moveTo>
                  <a:cubicBezTo>
                    <a:pt x="7291" y="6615"/>
                    <a:pt x="6339" y="7567"/>
                    <a:pt x="8244" y="7567"/>
                  </a:cubicBezTo>
                  <a:cubicBezTo>
                    <a:pt x="8244" y="7567"/>
                    <a:pt x="8244" y="7567"/>
                    <a:pt x="82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45" name="Freeform: Shape 4244">
              <a:extLst>
                <a:ext uri="{FF2B5EF4-FFF2-40B4-BE49-F238E27FC236}">
                  <a16:creationId xmlns:a16="http://schemas.microsoft.com/office/drawing/2014/main" xmlns="" id="{148EA10B-46B9-4C14-8C96-96207BA2D85B}"/>
                </a:ext>
              </a:extLst>
            </p:cNvPr>
            <p:cNvSpPr/>
            <p:nvPr/>
          </p:nvSpPr>
          <p:spPr>
            <a:xfrm>
              <a:off x="5280976" y="2357490"/>
              <a:ext cx="28575" cy="133350"/>
            </a:xfrm>
            <a:custGeom>
              <a:avLst/>
              <a:gdLst>
                <a:gd name="connsiteX0" fmla="*/ 12067 w 28575"/>
                <a:gd name="connsiteY0" fmla="*/ 126630 h 133350"/>
                <a:gd name="connsiteX1" fmla="*/ 14924 w 28575"/>
                <a:gd name="connsiteY1" fmla="*/ 54240 h 133350"/>
                <a:gd name="connsiteX2" fmla="*/ 17782 w 28575"/>
                <a:gd name="connsiteY2" fmla="*/ 33285 h 133350"/>
                <a:gd name="connsiteX3" fmla="*/ 19687 w 28575"/>
                <a:gd name="connsiteY3" fmla="*/ 33285 h 133350"/>
                <a:gd name="connsiteX4" fmla="*/ 17782 w 28575"/>
                <a:gd name="connsiteY4" fmla="*/ 23760 h 133350"/>
                <a:gd name="connsiteX5" fmla="*/ 15877 w 28575"/>
                <a:gd name="connsiteY5" fmla="*/ 21855 h 133350"/>
                <a:gd name="connsiteX6" fmla="*/ 10162 w 28575"/>
                <a:gd name="connsiteY6" fmla="*/ 20902 h 133350"/>
                <a:gd name="connsiteX7" fmla="*/ 10162 w 28575"/>
                <a:gd name="connsiteY7" fmla="*/ 19950 h 133350"/>
                <a:gd name="connsiteX8" fmla="*/ 19687 w 28575"/>
                <a:gd name="connsiteY8" fmla="*/ 18997 h 133350"/>
                <a:gd name="connsiteX9" fmla="*/ 18734 w 28575"/>
                <a:gd name="connsiteY9" fmla="*/ 7567 h 133350"/>
                <a:gd name="connsiteX10" fmla="*/ 22544 w 28575"/>
                <a:gd name="connsiteY10" fmla="*/ 7567 h 133350"/>
                <a:gd name="connsiteX11" fmla="*/ 19687 w 28575"/>
                <a:gd name="connsiteY11" fmla="*/ 7567 h 133350"/>
                <a:gd name="connsiteX12" fmla="*/ 22544 w 28575"/>
                <a:gd name="connsiteY12" fmla="*/ 7567 h 133350"/>
                <a:gd name="connsiteX13" fmla="*/ 12067 w 28575"/>
                <a:gd name="connsiteY13" fmla="*/ 12663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75" h="133350">
                  <a:moveTo>
                    <a:pt x="12067" y="126630"/>
                  </a:moveTo>
                  <a:cubicBezTo>
                    <a:pt x="-3173" y="118057"/>
                    <a:pt x="22544" y="58050"/>
                    <a:pt x="14924" y="54240"/>
                  </a:cubicBezTo>
                  <a:cubicBezTo>
                    <a:pt x="13972" y="51382"/>
                    <a:pt x="7304" y="35190"/>
                    <a:pt x="17782" y="33285"/>
                  </a:cubicBezTo>
                  <a:cubicBezTo>
                    <a:pt x="16829" y="32332"/>
                    <a:pt x="17782" y="32332"/>
                    <a:pt x="19687" y="33285"/>
                  </a:cubicBezTo>
                  <a:cubicBezTo>
                    <a:pt x="11114" y="29475"/>
                    <a:pt x="5399" y="22807"/>
                    <a:pt x="17782" y="23760"/>
                  </a:cubicBezTo>
                  <a:cubicBezTo>
                    <a:pt x="6352" y="31380"/>
                    <a:pt x="15877" y="15187"/>
                    <a:pt x="15877" y="21855"/>
                  </a:cubicBezTo>
                  <a:cubicBezTo>
                    <a:pt x="14924" y="19950"/>
                    <a:pt x="11114" y="21855"/>
                    <a:pt x="10162" y="20902"/>
                  </a:cubicBezTo>
                  <a:cubicBezTo>
                    <a:pt x="11114" y="20902"/>
                    <a:pt x="11114" y="20902"/>
                    <a:pt x="10162" y="19950"/>
                  </a:cubicBezTo>
                  <a:cubicBezTo>
                    <a:pt x="11114" y="17092"/>
                    <a:pt x="13972" y="18997"/>
                    <a:pt x="19687" y="18997"/>
                  </a:cubicBezTo>
                  <a:cubicBezTo>
                    <a:pt x="15877" y="24712"/>
                    <a:pt x="17782" y="6615"/>
                    <a:pt x="18734" y="7567"/>
                  </a:cubicBezTo>
                  <a:cubicBezTo>
                    <a:pt x="17782" y="6615"/>
                    <a:pt x="22544" y="7567"/>
                    <a:pt x="22544" y="7567"/>
                  </a:cubicBezTo>
                  <a:cubicBezTo>
                    <a:pt x="20639" y="8520"/>
                    <a:pt x="19687" y="7567"/>
                    <a:pt x="19687" y="7567"/>
                  </a:cubicBezTo>
                  <a:cubicBezTo>
                    <a:pt x="21592" y="8520"/>
                    <a:pt x="22544" y="8520"/>
                    <a:pt x="22544" y="7567"/>
                  </a:cubicBezTo>
                  <a:cubicBezTo>
                    <a:pt x="47309" y="15187"/>
                    <a:pt x="2542" y="111390"/>
                    <a:pt x="12067" y="12663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46" name="Freeform: Shape 4245">
              <a:extLst>
                <a:ext uri="{FF2B5EF4-FFF2-40B4-BE49-F238E27FC236}">
                  <a16:creationId xmlns:a16="http://schemas.microsoft.com/office/drawing/2014/main" xmlns="" id="{AD64AC10-4D45-4BA3-942F-1EBEC9250AE1}"/>
                </a:ext>
              </a:extLst>
            </p:cNvPr>
            <p:cNvSpPr/>
            <p:nvPr/>
          </p:nvSpPr>
          <p:spPr>
            <a:xfrm>
              <a:off x="5293519" y="235696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9049" y="7144"/>
                    <a:pt x="7144" y="7144"/>
                  </a:cubicBezTo>
                  <a:cubicBezTo>
                    <a:pt x="8096" y="8096"/>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47" name="Freeform: Shape 4246">
              <a:extLst>
                <a:ext uri="{FF2B5EF4-FFF2-40B4-BE49-F238E27FC236}">
                  <a16:creationId xmlns:a16="http://schemas.microsoft.com/office/drawing/2014/main" xmlns="" id="{6C5451C2-C72F-4437-915C-956D06CE2A49}"/>
                </a:ext>
              </a:extLst>
            </p:cNvPr>
            <p:cNvSpPr/>
            <p:nvPr/>
          </p:nvSpPr>
          <p:spPr>
            <a:xfrm>
              <a:off x="5286704" y="2365533"/>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48" name="Freeform: Shape 4247">
              <a:extLst>
                <a:ext uri="{FF2B5EF4-FFF2-40B4-BE49-F238E27FC236}">
                  <a16:creationId xmlns:a16="http://schemas.microsoft.com/office/drawing/2014/main" xmlns="" id="{5406226C-261F-4619-8192-1BBB5065BED2}"/>
                </a:ext>
              </a:extLst>
            </p:cNvPr>
            <p:cNvSpPr/>
            <p:nvPr/>
          </p:nvSpPr>
          <p:spPr>
            <a:xfrm>
              <a:off x="5285899" y="236743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7144"/>
                    <a:pt x="7144" y="7144"/>
                  </a:cubicBezTo>
                  <a:lnTo>
                    <a:pt x="8096"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49" name="Freeform: Shape 4248">
              <a:extLst>
                <a:ext uri="{FF2B5EF4-FFF2-40B4-BE49-F238E27FC236}">
                  <a16:creationId xmlns:a16="http://schemas.microsoft.com/office/drawing/2014/main" xmlns="" id="{E85DBED4-F9C6-41A9-A286-685CF769E8DD}"/>
                </a:ext>
              </a:extLst>
            </p:cNvPr>
            <p:cNvSpPr/>
            <p:nvPr/>
          </p:nvSpPr>
          <p:spPr>
            <a:xfrm>
              <a:off x="5283570" y="237029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50" name="Freeform: Shape 4249">
              <a:extLst>
                <a:ext uri="{FF2B5EF4-FFF2-40B4-BE49-F238E27FC236}">
                  <a16:creationId xmlns:a16="http://schemas.microsoft.com/office/drawing/2014/main" xmlns="" id="{87203BC6-1C36-4EDD-BAE5-FF1A7CAE0CBE}"/>
                </a:ext>
              </a:extLst>
            </p:cNvPr>
            <p:cNvSpPr/>
            <p:nvPr/>
          </p:nvSpPr>
          <p:spPr>
            <a:xfrm>
              <a:off x="5285475" y="237029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51" name="Freeform: Shape 4250">
              <a:extLst>
                <a:ext uri="{FF2B5EF4-FFF2-40B4-BE49-F238E27FC236}">
                  <a16:creationId xmlns:a16="http://schemas.microsoft.com/office/drawing/2014/main" xmlns="" id="{544E2AB0-EE5E-43B6-BE01-EC7524847713}"/>
                </a:ext>
              </a:extLst>
            </p:cNvPr>
            <p:cNvSpPr/>
            <p:nvPr/>
          </p:nvSpPr>
          <p:spPr>
            <a:xfrm>
              <a:off x="5283570" y="237410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8096"/>
                    <a:pt x="7567" y="7144"/>
                  </a:cubicBezTo>
                  <a:cubicBezTo>
                    <a:pt x="7567" y="8096"/>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52" name="Freeform: Shape 4251">
              <a:extLst>
                <a:ext uri="{FF2B5EF4-FFF2-40B4-BE49-F238E27FC236}">
                  <a16:creationId xmlns:a16="http://schemas.microsoft.com/office/drawing/2014/main" xmlns="" id="{451B2709-886E-4F98-982E-B98367DD5569}"/>
                </a:ext>
              </a:extLst>
            </p:cNvPr>
            <p:cNvSpPr/>
            <p:nvPr/>
          </p:nvSpPr>
          <p:spPr>
            <a:xfrm>
              <a:off x="5284100" y="237601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8096"/>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53" name="Freeform: Shape 4252">
              <a:extLst>
                <a:ext uri="{FF2B5EF4-FFF2-40B4-BE49-F238E27FC236}">
                  <a16:creationId xmlns:a16="http://schemas.microsoft.com/office/drawing/2014/main" xmlns="" id="{CC9DFC31-986E-4784-A737-2143180AB36B}"/>
                </a:ext>
              </a:extLst>
            </p:cNvPr>
            <p:cNvSpPr/>
            <p:nvPr/>
          </p:nvSpPr>
          <p:spPr>
            <a:xfrm>
              <a:off x="5285899" y="2412444"/>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54" name="Freeform: Shape 4253">
              <a:extLst>
                <a:ext uri="{FF2B5EF4-FFF2-40B4-BE49-F238E27FC236}">
                  <a16:creationId xmlns:a16="http://schemas.microsoft.com/office/drawing/2014/main" xmlns="" id="{4EB61EE6-8C99-407C-B4F2-34606399BDD8}"/>
                </a:ext>
              </a:extLst>
            </p:cNvPr>
            <p:cNvSpPr/>
            <p:nvPr/>
          </p:nvSpPr>
          <p:spPr>
            <a:xfrm>
              <a:off x="5284523" y="242839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7144"/>
                    <a:pt x="6615" y="7144"/>
                    <a:pt x="7567" y="7144"/>
                  </a:cubicBez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55" name="Freeform: Shape 4254">
              <a:extLst>
                <a:ext uri="{FF2B5EF4-FFF2-40B4-BE49-F238E27FC236}">
                  <a16:creationId xmlns:a16="http://schemas.microsoft.com/office/drawing/2014/main" xmlns="" id="{076DAEB3-801A-4227-9B8A-B63455CE42E0}"/>
                </a:ext>
              </a:extLst>
            </p:cNvPr>
            <p:cNvSpPr/>
            <p:nvPr/>
          </p:nvSpPr>
          <p:spPr>
            <a:xfrm>
              <a:off x="5287804" y="24379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95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56" name="Freeform: Shape 4255">
              <a:extLst>
                <a:ext uri="{FF2B5EF4-FFF2-40B4-BE49-F238E27FC236}">
                  <a16:creationId xmlns:a16="http://schemas.microsoft.com/office/drawing/2014/main" xmlns="" id="{711218DD-450E-4BF6-AC6C-1413A21BF4EF}"/>
                </a:ext>
              </a:extLst>
            </p:cNvPr>
            <p:cNvSpPr/>
            <p:nvPr/>
          </p:nvSpPr>
          <p:spPr>
            <a:xfrm>
              <a:off x="5123826" y="2352198"/>
              <a:ext cx="9525" cy="9525"/>
            </a:xfrm>
            <a:custGeom>
              <a:avLst/>
              <a:gdLst>
                <a:gd name="connsiteX0" fmla="*/ 8244 w 9525"/>
                <a:gd name="connsiteY0" fmla="*/ 7144 h 9525"/>
                <a:gd name="connsiteX1" fmla="*/ 8244 w 9525"/>
                <a:gd name="connsiteY1" fmla="*/ 7144 h 9525"/>
                <a:gd name="connsiteX2" fmla="*/ 8244 w 9525"/>
                <a:gd name="connsiteY2" fmla="*/ 7144 h 9525"/>
              </a:gdLst>
              <a:ahLst/>
              <a:cxnLst>
                <a:cxn ang="0">
                  <a:pos x="connsiteX0" y="connsiteY0"/>
                </a:cxn>
                <a:cxn ang="0">
                  <a:pos x="connsiteX1" y="connsiteY1"/>
                </a:cxn>
                <a:cxn ang="0">
                  <a:pos x="connsiteX2" y="connsiteY2"/>
                </a:cxn>
              </a:cxnLst>
              <a:rect l="l" t="t" r="r" b="b"/>
              <a:pathLst>
                <a:path w="9525" h="9525">
                  <a:moveTo>
                    <a:pt x="8244" y="7144"/>
                  </a:moveTo>
                  <a:cubicBezTo>
                    <a:pt x="7291" y="7144"/>
                    <a:pt x="6339" y="7144"/>
                    <a:pt x="8244" y="7144"/>
                  </a:cubicBezTo>
                  <a:cubicBezTo>
                    <a:pt x="8244" y="7144"/>
                    <a:pt x="8244"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57" name="Freeform: Shape 4256">
              <a:extLst>
                <a:ext uri="{FF2B5EF4-FFF2-40B4-BE49-F238E27FC236}">
                  <a16:creationId xmlns:a16="http://schemas.microsoft.com/office/drawing/2014/main" xmlns="" id="{D8242A6A-37DB-465E-9386-525F397525D1}"/>
                </a:ext>
              </a:extLst>
            </p:cNvPr>
            <p:cNvSpPr/>
            <p:nvPr/>
          </p:nvSpPr>
          <p:spPr>
            <a:xfrm>
              <a:off x="5111591" y="2353680"/>
              <a:ext cx="28575" cy="142875"/>
            </a:xfrm>
            <a:custGeom>
              <a:avLst/>
              <a:gdLst>
                <a:gd name="connsiteX0" fmla="*/ 19526 w 28575"/>
                <a:gd name="connsiteY0" fmla="*/ 139012 h 142875"/>
                <a:gd name="connsiteX1" fmla="*/ 13811 w 28575"/>
                <a:gd name="connsiteY1" fmla="*/ 59002 h 142875"/>
                <a:gd name="connsiteX2" fmla="*/ 15716 w 28575"/>
                <a:gd name="connsiteY2" fmla="*/ 36142 h 142875"/>
                <a:gd name="connsiteX3" fmla="*/ 17621 w 28575"/>
                <a:gd name="connsiteY3" fmla="*/ 36142 h 142875"/>
                <a:gd name="connsiteX4" fmla="*/ 14764 w 28575"/>
                <a:gd name="connsiteY4" fmla="*/ 25665 h 142875"/>
                <a:gd name="connsiteX5" fmla="*/ 7144 w 28575"/>
                <a:gd name="connsiteY5" fmla="*/ 21855 h 142875"/>
                <a:gd name="connsiteX6" fmla="*/ 7144 w 28575"/>
                <a:gd name="connsiteY6" fmla="*/ 20902 h 142875"/>
                <a:gd name="connsiteX7" fmla="*/ 16669 w 28575"/>
                <a:gd name="connsiteY7" fmla="*/ 19950 h 142875"/>
                <a:gd name="connsiteX8" fmla="*/ 15716 w 28575"/>
                <a:gd name="connsiteY8" fmla="*/ 7567 h 142875"/>
                <a:gd name="connsiteX9" fmla="*/ 19526 w 28575"/>
                <a:gd name="connsiteY9" fmla="*/ 7567 h 142875"/>
                <a:gd name="connsiteX10" fmla="*/ 16669 w 28575"/>
                <a:gd name="connsiteY10" fmla="*/ 7567 h 142875"/>
                <a:gd name="connsiteX11" fmla="*/ 19526 w 28575"/>
                <a:gd name="connsiteY11" fmla="*/ 7567 h 142875"/>
                <a:gd name="connsiteX12" fmla="*/ 19526 w 28575"/>
                <a:gd name="connsiteY12" fmla="*/ 139012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75" h="142875">
                  <a:moveTo>
                    <a:pt x="19526" y="139012"/>
                  </a:moveTo>
                  <a:cubicBezTo>
                    <a:pt x="1429" y="131392"/>
                    <a:pt x="20479" y="61860"/>
                    <a:pt x="13811" y="59002"/>
                  </a:cubicBezTo>
                  <a:cubicBezTo>
                    <a:pt x="12859" y="56145"/>
                    <a:pt x="5239" y="38047"/>
                    <a:pt x="15716" y="36142"/>
                  </a:cubicBezTo>
                  <a:cubicBezTo>
                    <a:pt x="14764" y="35190"/>
                    <a:pt x="15716" y="35190"/>
                    <a:pt x="17621" y="36142"/>
                  </a:cubicBezTo>
                  <a:cubicBezTo>
                    <a:pt x="9049" y="33285"/>
                    <a:pt x="3334" y="24712"/>
                    <a:pt x="14764" y="25665"/>
                  </a:cubicBezTo>
                  <a:cubicBezTo>
                    <a:pt x="12859" y="27570"/>
                    <a:pt x="8096" y="22807"/>
                    <a:pt x="7144" y="21855"/>
                  </a:cubicBezTo>
                  <a:cubicBezTo>
                    <a:pt x="8096" y="21855"/>
                    <a:pt x="8096" y="21855"/>
                    <a:pt x="7144" y="20902"/>
                  </a:cubicBezTo>
                  <a:cubicBezTo>
                    <a:pt x="8096" y="18045"/>
                    <a:pt x="10954" y="19950"/>
                    <a:pt x="16669" y="19950"/>
                  </a:cubicBezTo>
                  <a:cubicBezTo>
                    <a:pt x="12859" y="25665"/>
                    <a:pt x="14764" y="5662"/>
                    <a:pt x="15716" y="7567"/>
                  </a:cubicBezTo>
                  <a:cubicBezTo>
                    <a:pt x="14764" y="6615"/>
                    <a:pt x="19526" y="7567"/>
                    <a:pt x="19526" y="7567"/>
                  </a:cubicBezTo>
                  <a:cubicBezTo>
                    <a:pt x="17621" y="8520"/>
                    <a:pt x="16669" y="7567"/>
                    <a:pt x="16669" y="7567"/>
                  </a:cubicBezTo>
                  <a:cubicBezTo>
                    <a:pt x="18574" y="8520"/>
                    <a:pt x="19526" y="8520"/>
                    <a:pt x="19526" y="7567"/>
                  </a:cubicBezTo>
                  <a:cubicBezTo>
                    <a:pt x="41434" y="14235"/>
                    <a:pt x="6191" y="122820"/>
                    <a:pt x="19526" y="13901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58" name="Freeform: Shape 4257">
              <a:extLst>
                <a:ext uri="{FF2B5EF4-FFF2-40B4-BE49-F238E27FC236}">
                  <a16:creationId xmlns:a16="http://schemas.microsoft.com/office/drawing/2014/main" xmlns="" id="{D11BAF5F-7D2D-4B84-B9DA-EED907F57424}"/>
                </a:ext>
              </a:extLst>
            </p:cNvPr>
            <p:cNvSpPr/>
            <p:nvPr/>
          </p:nvSpPr>
          <p:spPr>
            <a:xfrm>
              <a:off x="5122069" y="235315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9049" y="8096"/>
                    <a:pt x="7144" y="7144"/>
                  </a:cubicBezTo>
                  <a:cubicBezTo>
                    <a:pt x="8096" y="7144"/>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59" name="Freeform: Shape 4258">
              <a:extLst>
                <a:ext uri="{FF2B5EF4-FFF2-40B4-BE49-F238E27FC236}">
                  <a16:creationId xmlns:a16="http://schemas.microsoft.com/office/drawing/2014/main" xmlns="" id="{2102227F-79D3-430C-8DBE-D8B564D9A1A2}"/>
                </a:ext>
              </a:extLst>
            </p:cNvPr>
            <p:cNvSpPr/>
            <p:nvPr/>
          </p:nvSpPr>
          <p:spPr>
            <a:xfrm>
              <a:off x="5115254" y="2362676"/>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60" name="Freeform: Shape 4259">
              <a:extLst>
                <a:ext uri="{FF2B5EF4-FFF2-40B4-BE49-F238E27FC236}">
                  <a16:creationId xmlns:a16="http://schemas.microsoft.com/office/drawing/2014/main" xmlns="" id="{5757BAE1-1F8C-43AC-B9EC-5C2AB5A76117}"/>
                </a:ext>
              </a:extLst>
            </p:cNvPr>
            <p:cNvSpPr/>
            <p:nvPr/>
          </p:nvSpPr>
          <p:spPr>
            <a:xfrm>
              <a:off x="5114449" y="236362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7144"/>
                    <a:pt x="7144" y="7144"/>
                  </a:cubicBezTo>
                  <a:lnTo>
                    <a:pt x="8096"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61" name="Freeform: Shape 4260">
              <a:extLst>
                <a:ext uri="{FF2B5EF4-FFF2-40B4-BE49-F238E27FC236}">
                  <a16:creationId xmlns:a16="http://schemas.microsoft.com/office/drawing/2014/main" xmlns="" id="{F6A17BE1-2755-49C0-81A4-BE744206BA47}"/>
                </a:ext>
              </a:extLst>
            </p:cNvPr>
            <p:cNvSpPr/>
            <p:nvPr/>
          </p:nvSpPr>
          <p:spPr>
            <a:xfrm>
              <a:off x="5112120" y="2367015"/>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6615" y="7567"/>
                    <a:pt x="7567" y="7567"/>
                  </a:cubicBezTo>
                  <a:cubicBezTo>
                    <a:pt x="7567" y="6615"/>
                    <a:pt x="7567" y="7567"/>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62" name="Freeform: Shape 4261">
              <a:extLst>
                <a:ext uri="{FF2B5EF4-FFF2-40B4-BE49-F238E27FC236}">
                  <a16:creationId xmlns:a16="http://schemas.microsoft.com/office/drawing/2014/main" xmlns="" id="{F23CB2FF-21E2-4F13-AC1F-FBA558145D0A}"/>
                </a:ext>
              </a:extLst>
            </p:cNvPr>
            <p:cNvSpPr/>
            <p:nvPr/>
          </p:nvSpPr>
          <p:spPr>
            <a:xfrm>
              <a:off x="5114025" y="236743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63" name="Freeform: Shape 4262">
              <a:extLst>
                <a:ext uri="{FF2B5EF4-FFF2-40B4-BE49-F238E27FC236}">
                  <a16:creationId xmlns:a16="http://schemas.microsoft.com/office/drawing/2014/main" xmlns="" id="{6C3E315D-D9D9-4060-9327-F42670CC972A}"/>
                </a:ext>
              </a:extLst>
            </p:cNvPr>
            <p:cNvSpPr/>
            <p:nvPr/>
          </p:nvSpPr>
          <p:spPr>
            <a:xfrm>
              <a:off x="5112120" y="237220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64" name="Freeform: Shape 4263">
              <a:extLst>
                <a:ext uri="{FF2B5EF4-FFF2-40B4-BE49-F238E27FC236}">
                  <a16:creationId xmlns:a16="http://schemas.microsoft.com/office/drawing/2014/main" xmlns="" id="{26D85046-6C7A-47AE-8851-2FDDD1D7A834}"/>
                </a:ext>
              </a:extLst>
            </p:cNvPr>
            <p:cNvSpPr/>
            <p:nvPr/>
          </p:nvSpPr>
          <p:spPr>
            <a:xfrm>
              <a:off x="5112650" y="237410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8096"/>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65" name="Freeform: Shape 4264">
              <a:extLst>
                <a:ext uri="{FF2B5EF4-FFF2-40B4-BE49-F238E27FC236}">
                  <a16:creationId xmlns:a16="http://schemas.microsoft.com/office/drawing/2014/main" xmlns="" id="{A108FDC7-96F5-46C4-8ACF-495FA8AE087C}"/>
                </a:ext>
              </a:extLst>
            </p:cNvPr>
            <p:cNvSpPr/>
            <p:nvPr/>
          </p:nvSpPr>
          <p:spPr>
            <a:xfrm>
              <a:off x="5116354" y="2414349"/>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66" name="Freeform: Shape 4265">
              <a:extLst>
                <a:ext uri="{FF2B5EF4-FFF2-40B4-BE49-F238E27FC236}">
                  <a16:creationId xmlns:a16="http://schemas.microsoft.com/office/drawing/2014/main" xmlns="" id="{8FD0D098-175D-4211-B66A-20F90E3DC015}"/>
                </a:ext>
              </a:extLst>
            </p:cNvPr>
            <p:cNvSpPr/>
            <p:nvPr/>
          </p:nvSpPr>
          <p:spPr>
            <a:xfrm>
              <a:off x="5115930" y="243220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6615" y="7144"/>
                    <a:pt x="7567" y="7144"/>
                  </a:cubicBezTo>
                  <a:cubicBezTo>
                    <a:pt x="6615" y="7144"/>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67" name="Freeform: Shape 4266">
              <a:extLst>
                <a:ext uri="{FF2B5EF4-FFF2-40B4-BE49-F238E27FC236}">
                  <a16:creationId xmlns:a16="http://schemas.microsoft.com/office/drawing/2014/main" xmlns="" id="{16EF749A-488B-4960-936F-9FEACE6B718B}"/>
                </a:ext>
              </a:extLst>
            </p:cNvPr>
            <p:cNvSpPr/>
            <p:nvPr/>
          </p:nvSpPr>
          <p:spPr>
            <a:xfrm>
              <a:off x="5120164" y="24417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68" name="Freeform: Shape 4267">
              <a:extLst>
                <a:ext uri="{FF2B5EF4-FFF2-40B4-BE49-F238E27FC236}">
                  <a16:creationId xmlns:a16="http://schemas.microsoft.com/office/drawing/2014/main" xmlns="" id="{69310EB5-84A1-4A6C-923F-FF2AB1772A7E}"/>
                </a:ext>
              </a:extLst>
            </p:cNvPr>
            <p:cNvSpPr/>
            <p:nvPr/>
          </p:nvSpPr>
          <p:spPr>
            <a:xfrm>
              <a:off x="4964483" y="2368920"/>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6615"/>
                    <a:pt x="6615" y="7567"/>
                    <a:pt x="7567" y="7567"/>
                  </a:cubicBezTo>
                  <a:cubicBezTo>
                    <a:pt x="7567" y="7567"/>
                    <a:pt x="8520" y="7567"/>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69" name="Freeform: Shape 4268">
              <a:extLst>
                <a:ext uri="{FF2B5EF4-FFF2-40B4-BE49-F238E27FC236}">
                  <a16:creationId xmlns:a16="http://schemas.microsoft.com/office/drawing/2014/main" xmlns="" id="{7F320228-49A3-4C3F-A5D8-1BA824133F19}"/>
                </a:ext>
              </a:extLst>
            </p:cNvPr>
            <p:cNvSpPr/>
            <p:nvPr/>
          </p:nvSpPr>
          <p:spPr>
            <a:xfrm>
              <a:off x="4951571" y="2370825"/>
              <a:ext cx="28575" cy="123825"/>
            </a:xfrm>
            <a:custGeom>
              <a:avLst/>
              <a:gdLst>
                <a:gd name="connsiteX0" fmla="*/ 19526 w 28575"/>
                <a:gd name="connsiteY0" fmla="*/ 118057 h 123825"/>
                <a:gd name="connsiteX1" fmla="*/ 13811 w 28575"/>
                <a:gd name="connsiteY1" fmla="*/ 51382 h 123825"/>
                <a:gd name="connsiteX2" fmla="*/ 15716 w 28575"/>
                <a:gd name="connsiteY2" fmla="*/ 31380 h 123825"/>
                <a:gd name="connsiteX3" fmla="*/ 17621 w 28575"/>
                <a:gd name="connsiteY3" fmla="*/ 31380 h 123825"/>
                <a:gd name="connsiteX4" fmla="*/ 14764 w 28575"/>
                <a:gd name="connsiteY4" fmla="*/ 22807 h 123825"/>
                <a:gd name="connsiteX5" fmla="*/ 12859 w 28575"/>
                <a:gd name="connsiteY5" fmla="*/ 20902 h 123825"/>
                <a:gd name="connsiteX6" fmla="*/ 7144 w 28575"/>
                <a:gd name="connsiteY6" fmla="*/ 19950 h 123825"/>
                <a:gd name="connsiteX7" fmla="*/ 7144 w 28575"/>
                <a:gd name="connsiteY7" fmla="*/ 18997 h 123825"/>
                <a:gd name="connsiteX8" fmla="*/ 16669 w 28575"/>
                <a:gd name="connsiteY8" fmla="*/ 18045 h 123825"/>
                <a:gd name="connsiteX9" fmla="*/ 15716 w 28575"/>
                <a:gd name="connsiteY9" fmla="*/ 7567 h 123825"/>
                <a:gd name="connsiteX10" fmla="*/ 19526 w 28575"/>
                <a:gd name="connsiteY10" fmla="*/ 7567 h 123825"/>
                <a:gd name="connsiteX11" fmla="*/ 16669 w 28575"/>
                <a:gd name="connsiteY11" fmla="*/ 7567 h 123825"/>
                <a:gd name="connsiteX12" fmla="*/ 19526 w 28575"/>
                <a:gd name="connsiteY12" fmla="*/ 7567 h 123825"/>
                <a:gd name="connsiteX13" fmla="*/ 19526 w 28575"/>
                <a:gd name="connsiteY13" fmla="*/ 11805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75" h="123825">
                  <a:moveTo>
                    <a:pt x="19526" y="118057"/>
                  </a:moveTo>
                  <a:cubicBezTo>
                    <a:pt x="5239" y="112342"/>
                    <a:pt x="18574" y="52335"/>
                    <a:pt x="13811" y="51382"/>
                  </a:cubicBezTo>
                  <a:cubicBezTo>
                    <a:pt x="12859" y="48525"/>
                    <a:pt x="5239" y="33285"/>
                    <a:pt x="15716" y="31380"/>
                  </a:cubicBezTo>
                  <a:cubicBezTo>
                    <a:pt x="14764" y="30427"/>
                    <a:pt x="15716" y="30427"/>
                    <a:pt x="17621" y="31380"/>
                  </a:cubicBezTo>
                  <a:cubicBezTo>
                    <a:pt x="8096" y="28522"/>
                    <a:pt x="3334" y="21855"/>
                    <a:pt x="14764" y="22807"/>
                  </a:cubicBezTo>
                  <a:cubicBezTo>
                    <a:pt x="2381" y="30427"/>
                    <a:pt x="12859" y="15187"/>
                    <a:pt x="12859" y="20902"/>
                  </a:cubicBezTo>
                  <a:cubicBezTo>
                    <a:pt x="11906" y="19950"/>
                    <a:pt x="8096" y="20902"/>
                    <a:pt x="7144" y="19950"/>
                  </a:cubicBezTo>
                  <a:cubicBezTo>
                    <a:pt x="8096" y="19950"/>
                    <a:pt x="8096" y="19950"/>
                    <a:pt x="7144" y="18997"/>
                  </a:cubicBezTo>
                  <a:cubicBezTo>
                    <a:pt x="8096" y="16140"/>
                    <a:pt x="10954" y="18045"/>
                    <a:pt x="16669" y="18045"/>
                  </a:cubicBezTo>
                  <a:cubicBezTo>
                    <a:pt x="11906" y="23760"/>
                    <a:pt x="14764" y="5662"/>
                    <a:pt x="15716" y="7567"/>
                  </a:cubicBezTo>
                  <a:cubicBezTo>
                    <a:pt x="14764" y="6615"/>
                    <a:pt x="19526" y="7567"/>
                    <a:pt x="19526" y="7567"/>
                  </a:cubicBezTo>
                  <a:cubicBezTo>
                    <a:pt x="17621" y="8520"/>
                    <a:pt x="16669" y="7567"/>
                    <a:pt x="16669" y="7567"/>
                  </a:cubicBezTo>
                  <a:cubicBezTo>
                    <a:pt x="18574" y="8520"/>
                    <a:pt x="19526" y="8520"/>
                    <a:pt x="19526" y="7567"/>
                  </a:cubicBezTo>
                  <a:cubicBezTo>
                    <a:pt x="40481" y="12330"/>
                    <a:pt x="7144" y="104722"/>
                    <a:pt x="19526" y="11805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70" name="Freeform: Shape 4269">
              <a:extLst>
                <a:ext uri="{FF2B5EF4-FFF2-40B4-BE49-F238E27FC236}">
                  <a16:creationId xmlns:a16="http://schemas.microsoft.com/office/drawing/2014/main" xmlns="" id="{BBE32C05-8EF1-4A12-8252-C7955EA0D712}"/>
                </a:ext>
              </a:extLst>
            </p:cNvPr>
            <p:cNvSpPr/>
            <p:nvPr/>
          </p:nvSpPr>
          <p:spPr>
            <a:xfrm>
              <a:off x="4962049" y="2369343"/>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9049" y="7144"/>
                    <a:pt x="7144" y="7144"/>
                  </a:cubicBezTo>
                  <a:cubicBezTo>
                    <a:pt x="9049" y="8096"/>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71" name="Freeform: Shape 4270">
              <a:extLst>
                <a:ext uri="{FF2B5EF4-FFF2-40B4-BE49-F238E27FC236}">
                  <a16:creationId xmlns:a16="http://schemas.microsoft.com/office/drawing/2014/main" xmlns="" id="{489E6914-8C1E-410A-9B96-E71D61CB341B}"/>
                </a:ext>
              </a:extLst>
            </p:cNvPr>
            <p:cNvSpPr/>
            <p:nvPr/>
          </p:nvSpPr>
          <p:spPr>
            <a:xfrm>
              <a:off x="4955910" y="237791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72" name="Freeform: Shape 4271">
              <a:extLst>
                <a:ext uri="{FF2B5EF4-FFF2-40B4-BE49-F238E27FC236}">
                  <a16:creationId xmlns:a16="http://schemas.microsoft.com/office/drawing/2014/main" xmlns="" id="{E7C400B0-C9FE-4AD1-B3F3-F8EB06537F58}"/>
                </a:ext>
              </a:extLst>
            </p:cNvPr>
            <p:cNvSpPr/>
            <p:nvPr/>
          </p:nvSpPr>
          <p:spPr>
            <a:xfrm>
              <a:off x="4955381" y="237886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8096"/>
                    <a:pt x="7144" y="7144"/>
                  </a:cubicBezTo>
                  <a:lnTo>
                    <a:pt x="8096"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73" name="Freeform: Shape 4272">
              <a:extLst>
                <a:ext uri="{FF2B5EF4-FFF2-40B4-BE49-F238E27FC236}">
                  <a16:creationId xmlns:a16="http://schemas.microsoft.com/office/drawing/2014/main" xmlns="" id="{0B5177A6-DD09-4889-937A-C47E610168DD}"/>
                </a:ext>
              </a:extLst>
            </p:cNvPr>
            <p:cNvSpPr/>
            <p:nvPr/>
          </p:nvSpPr>
          <p:spPr>
            <a:xfrm>
              <a:off x="4952100" y="238172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74" name="Freeform: Shape 4273">
              <a:extLst>
                <a:ext uri="{FF2B5EF4-FFF2-40B4-BE49-F238E27FC236}">
                  <a16:creationId xmlns:a16="http://schemas.microsoft.com/office/drawing/2014/main" xmlns="" id="{87B1DAF5-18D0-4C40-AE22-C95580F78268}"/>
                </a:ext>
              </a:extLst>
            </p:cNvPr>
            <p:cNvSpPr/>
            <p:nvPr/>
          </p:nvSpPr>
          <p:spPr>
            <a:xfrm>
              <a:off x="4954005" y="238172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75" name="Freeform: Shape 4274">
              <a:extLst>
                <a:ext uri="{FF2B5EF4-FFF2-40B4-BE49-F238E27FC236}">
                  <a16:creationId xmlns:a16="http://schemas.microsoft.com/office/drawing/2014/main" xmlns="" id="{025EA208-8CD0-4178-944A-129FBFBE8759}"/>
                </a:ext>
              </a:extLst>
            </p:cNvPr>
            <p:cNvSpPr/>
            <p:nvPr/>
          </p:nvSpPr>
          <p:spPr>
            <a:xfrm>
              <a:off x="4952100" y="238553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8096"/>
                    <a:pt x="7567" y="7144"/>
                  </a:cubicBezTo>
                  <a:cubicBezTo>
                    <a:pt x="7567" y="8096"/>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76" name="Freeform: Shape 4275">
              <a:extLst>
                <a:ext uri="{FF2B5EF4-FFF2-40B4-BE49-F238E27FC236}">
                  <a16:creationId xmlns:a16="http://schemas.microsoft.com/office/drawing/2014/main" xmlns="" id="{39ADBF0D-E9AE-4228-88F9-0DF2FCB1495B}"/>
                </a:ext>
              </a:extLst>
            </p:cNvPr>
            <p:cNvSpPr/>
            <p:nvPr/>
          </p:nvSpPr>
          <p:spPr>
            <a:xfrm>
              <a:off x="4952630" y="238744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8096"/>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77" name="Freeform: Shape 4276">
              <a:extLst>
                <a:ext uri="{FF2B5EF4-FFF2-40B4-BE49-F238E27FC236}">
                  <a16:creationId xmlns:a16="http://schemas.microsoft.com/office/drawing/2014/main" xmlns="" id="{02EF9887-585A-4B3E-952E-FB787ABD6E22}"/>
                </a:ext>
              </a:extLst>
            </p:cNvPr>
            <p:cNvSpPr/>
            <p:nvPr/>
          </p:nvSpPr>
          <p:spPr>
            <a:xfrm>
              <a:off x="4956334" y="24217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78" name="Freeform: Shape 4277">
              <a:extLst>
                <a:ext uri="{FF2B5EF4-FFF2-40B4-BE49-F238E27FC236}">
                  <a16:creationId xmlns:a16="http://schemas.microsoft.com/office/drawing/2014/main" xmlns="" id="{8274FCB1-8AE9-4951-A3BD-07D1388FC168}"/>
                </a:ext>
              </a:extLst>
            </p:cNvPr>
            <p:cNvSpPr/>
            <p:nvPr/>
          </p:nvSpPr>
          <p:spPr>
            <a:xfrm>
              <a:off x="4955910" y="243697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7144"/>
                    <a:pt x="6615" y="7144"/>
                    <a:pt x="7567" y="7144"/>
                  </a:cubicBez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79" name="Freeform: Shape 4278">
              <a:extLst>
                <a:ext uri="{FF2B5EF4-FFF2-40B4-BE49-F238E27FC236}">
                  <a16:creationId xmlns:a16="http://schemas.microsoft.com/office/drawing/2014/main" xmlns="" id="{E5873DE6-C42B-4A82-8926-67EB993B21FA}"/>
                </a:ext>
              </a:extLst>
            </p:cNvPr>
            <p:cNvSpPr/>
            <p:nvPr/>
          </p:nvSpPr>
          <p:spPr>
            <a:xfrm>
              <a:off x="4960144" y="24445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95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80" name="Freeform: Shape 4279">
              <a:extLst>
                <a:ext uri="{FF2B5EF4-FFF2-40B4-BE49-F238E27FC236}">
                  <a16:creationId xmlns:a16="http://schemas.microsoft.com/office/drawing/2014/main" xmlns="" id="{EE1E1B03-560F-4357-AD1D-2EE9D165B3F8}"/>
                </a:ext>
              </a:extLst>
            </p:cNvPr>
            <p:cNvSpPr/>
            <p:nvPr/>
          </p:nvSpPr>
          <p:spPr>
            <a:xfrm>
              <a:off x="4799024" y="2361723"/>
              <a:ext cx="9525" cy="9525"/>
            </a:xfrm>
            <a:custGeom>
              <a:avLst/>
              <a:gdLst>
                <a:gd name="connsiteX0" fmla="*/ 8244 w 9525"/>
                <a:gd name="connsiteY0" fmla="*/ 7144 h 9525"/>
                <a:gd name="connsiteX1" fmla="*/ 8244 w 9525"/>
                <a:gd name="connsiteY1" fmla="*/ 7144 h 9525"/>
                <a:gd name="connsiteX2" fmla="*/ 8244 w 9525"/>
                <a:gd name="connsiteY2" fmla="*/ 7144 h 9525"/>
              </a:gdLst>
              <a:ahLst/>
              <a:cxnLst>
                <a:cxn ang="0">
                  <a:pos x="connsiteX0" y="connsiteY0"/>
                </a:cxn>
                <a:cxn ang="0">
                  <a:pos x="connsiteX1" y="connsiteY1"/>
                </a:cxn>
                <a:cxn ang="0">
                  <a:pos x="connsiteX2" y="connsiteY2"/>
                </a:cxn>
              </a:cxnLst>
              <a:rect l="l" t="t" r="r" b="b"/>
              <a:pathLst>
                <a:path w="9525" h="9525">
                  <a:moveTo>
                    <a:pt x="8244" y="7144"/>
                  </a:moveTo>
                  <a:cubicBezTo>
                    <a:pt x="7291" y="7144"/>
                    <a:pt x="6339" y="7144"/>
                    <a:pt x="8244" y="7144"/>
                  </a:cubicBezTo>
                  <a:cubicBezTo>
                    <a:pt x="8244" y="7144"/>
                    <a:pt x="8244"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81" name="Freeform: Shape 4280">
              <a:extLst>
                <a:ext uri="{FF2B5EF4-FFF2-40B4-BE49-F238E27FC236}">
                  <a16:creationId xmlns:a16="http://schemas.microsoft.com/office/drawing/2014/main" xmlns="" id="{B878B1A4-251B-41EB-8AEF-9BD0B0C0239A}"/>
                </a:ext>
              </a:extLst>
            </p:cNvPr>
            <p:cNvSpPr/>
            <p:nvPr/>
          </p:nvSpPr>
          <p:spPr>
            <a:xfrm>
              <a:off x="4785836" y="2363205"/>
              <a:ext cx="28575" cy="123825"/>
            </a:xfrm>
            <a:custGeom>
              <a:avLst/>
              <a:gdLst>
                <a:gd name="connsiteX0" fmla="*/ 20479 w 28575"/>
                <a:gd name="connsiteY0" fmla="*/ 118057 h 123825"/>
                <a:gd name="connsiteX1" fmla="*/ 13811 w 28575"/>
                <a:gd name="connsiteY1" fmla="*/ 51382 h 123825"/>
                <a:gd name="connsiteX2" fmla="*/ 15716 w 28575"/>
                <a:gd name="connsiteY2" fmla="*/ 31380 h 123825"/>
                <a:gd name="connsiteX3" fmla="*/ 17621 w 28575"/>
                <a:gd name="connsiteY3" fmla="*/ 31380 h 123825"/>
                <a:gd name="connsiteX4" fmla="*/ 14764 w 28575"/>
                <a:gd name="connsiteY4" fmla="*/ 22807 h 123825"/>
                <a:gd name="connsiteX5" fmla="*/ 12859 w 28575"/>
                <a:gd name="connsiteY5" fmla="*/ 20902 h 123825"/>
                <a:gd name="connsiteX6" fmla="*/ 7144 w 28575"/>
                <a:gd name="connsiteY6" fmla="*/ 19950 h 123825"/>
                <a:gd name="connsiteX7" fmla="*/ 7144 w 28575"/>
                <a:gd name="connsiteY7" fmla="*/ 18997 h 123825"/>
                <a:gd name="connsiteX8" fmla="*/ 16669 w 28575"/>
                <a:gd name="connsiteY8" fmla="*/ 18045 h 123825"/>
                <a:gd name="connsiteX9" fmla="*/ 15716 w 28575"/>
                <a:gd name="connsiteY9" fmla="*/ 7567 h 123825"/>
                <a:gd name="connsiteX10" fmla="*/ 19526 w 28575"/>
                <a:gd name="connsiteY10" fmla="*/ 7567 h 123825"/>
                <a:gd name="connsiteX11" fmla="*/ 16669 w 28575"/>
                <a:gd name="connsiteY11" fmla="*/ 7567 h 123825"/>
                <a:gd name="connsiteX12" fmla="*/ 19526 w 28575"/>
                <a:gd name="connsiteY12" fmla="*/ 7567 h 123825"/>
                <a:gd name="connsiteX13" fmla="*/ 20479 w 28575"/>
                <a:gd name="connsiteY13" fmla="*/ 11805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75" h="123825">
                  <a:moveTo>
                    <a:pt x="20479" y="118057"/>
                  </a:moveTo>
                  <a:cubicBezTo>
                    <a:pt x="7144" y="113295"/>
                    <a:pt x="17621" y="52335"/>
                    <a:pt x="13811" y="51382"/>
                  </a:cubicBezTo>
                  <a:cubicBezTo>
                    <a:pt x="12859" y="48525"/>
                    <a:pt x="5239" y="33285"/>
                    <a:pt x="15716" y="31380"/>
                  </a:cubicBezTo>
                  <a:cubicBezTo>
                    <a:pt x="14764" y="30427"/>
                    <a:pt x="15716" y="30427"/>
                    <a:pt x="17621" y="31380"/>
                  </a:cubicBezTo>
                  <a:cubicBezTo>
                    <a:pt x="8096" y="28522"/>
                    <a:pt x="3334" y="21855"/>
                    <a:pt x="14764" y="22807"/>
                  </a:cubicBezTo>
                  <a:cubicBezTo>
                    <a:pt x="2381" y="30427"/>
                    <a:pt x="12859" y="14235"/>
                    <a:pt x="12859" y="20902"/>
                  </a:cubicBezTo>
                  <a:cubicBezTo>
                    <a:pt x="11906" y="19950"/>
                    <a:pt x="8096" y="20902"/>
                    <a:pt x="7144" y="19950"/>
                  </a:cubicBezTo>
                  <a:cubicBezTo>
                    <a:pt x="8096" y="19950"/>
                    <a:pt x="8096" y="19950"/>
                    <a:pt x="7144" y="18997"/>
                  </a:cubicBezTo>
                  <a:cubicBezTo>
                    <a:pt x="8096" y="16140"/>
                    <a:pt x="10954" y="18045"/>
                    <a:pt x="16669" y="18045"/>
                  </a:cubicBezTo>
                  <a:cubicBezTo>
                    <a:pt x="11906" y="23760"/>
                    <a:pt x="14764" y="5662"/>
                    <a:pt x="15716" y="7567"/>
                  </a:cubicBezTo>
                  <a:cubicBezTo>
                    <a:pt x="14764" y="6615"/>
                    <a:pt x="19526" y="7567"/>
                    <a:pt x="19526" y="7567"/>
                  </a:cubicBezTo>
                  <a:cubicBezTo>
                    <a:pt x="17621" y="8520"/>
                    <a:pt x="16669" y="7567"/>
                    <a:pt x="16669" y="7567"/>
                  </a:cubicBezTo>
                  <a:cubicBezTo>
                    <a:pt x="18574" y="8520"/>
                    <a:pt x="19526" y="8520"/>
                    <a:pt x="19526" y="7567"/>
                  </a:cubicBezTo>
                  <a:cubicBezTo>
                    <a:pt x="41434" y="13282"/>
                    <a:pt x="8096" y="104722"/>
                    <a:pt x="20479" y="11805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82" name="Freeform: Shape 4281">
              <a:extLst>
                <a:ext uri="{FF2B5EF4-FFF2-40B4-BE49-F238E27FC236}">
                  <a16:creationId xmlns:a16="http://schemas.microsoft.com/office/drawing/2014/main" xmlns="" id="{125A7688-CA55-4518-89A9-95DFD9E90994}"/>
                </a:ext>
              </a:extLst>
            </p:cNvPr>
            <p:cNvSpPr/>
            <p:nvPr/>
          </p:nvSpPr>
          <p:spPr>
            <a:xfrm>
              <a:off x="4797266" y="2362676"/>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9049" y="7144"/>
                    <a:pt x="7144" y="7144"/>
                  </a:cubicBezTo>
                  <a:cubicBezTo>
                    <a:pt x="8096" y="7144"/>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83" name="Freeform: Shape 4282">
              <a:extLst>
                <a:ext uri="{FF2B5EF4-FFF2-40B4-BE49-F238E27FC236}">
                  <a16:creationId xmlns:a16="http://schemas.microsoft.com/office/drawing/2014/main" xmlns="" id="{87411FCF-41C2-444E-83BD-ED7404118EC2}"/>
                </a:ext>
              </a:extLst>
            </p:cNvPr>
            <p:cNvSpPr/>
            <p:nvPr/>
          </p:nvSpPr>
          <p:spPr>
            <a:xfrm>
              <a:off x="4790705" y="237029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7144"/>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84" name="Freeform: Shape 4283">
              <a:extLst>
                <a:ext uri="{FF2B5EF4-FFF2-40B4-BE49-F238E27FC236}">
                  <a16:creationId xmlns:a16="http://schemas.microsoft.com/office/drawing/2014/main" xmlns="" id="{AE99EFF7-72D6-43D7-B72F-D67E58E17FCC}"/>
                </a:ext>
              </a:extLst>
            </p:cNvPr>
            <p:cNvSpPr/>
            <p:nvPr/>
          </p:nvSpPr>
          <p:spPr>
            <a:xfrm>
              <a:off x="4789646" y="237124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8096"/>
                    <a:pt x="7144" y="7144"/>
                  </a:cubicBezTo>
                  <a:lnTo>
                    <a:pt x="8096"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85" name="Freeform: Shape 4284">
              <a:extLst>
                <a:ext uri="{FF2B5EF4-FFF2-40B4-BE49-F238E27FC236}">
                  <a16:creationId xmlns:a16="http://schemas.microsoft.com/office/drawing/2014/main" xmlns="" id="{A263A361-A6F1-49A0-9AEF-317BAD7C3E15}"/>
                </a:ext>
              </a:extLst>
            </p:cNvPr>
            <p:cNvSpPr/>
            <p:nvPr/>
          </p:nvSpPr>
          <p:spPr>
            <a:xfrm>
              <a:off x="4787318" y="237410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86" name="Freeform: Shape 4285">
              <a:extLst>
                <a:ext uri="{FF2B5EF4-FFF2-40B4-BE49-F238E27FC236}">
                  <a16:creationId xmlns:a16="http://schemas.microsoft.com/office/drawing/2014/main" xmlns="" id="{82BF0441-E033-442F-A10E-8C4B0D38C9A4}"/>
                </a:ext>
              </a:extLst>
            </p:cNvPr>
            <p:cNvSpPr/>
            <p:nvPr/>
          </p:nvSpPr>
          <p:spPr>
            <a:xfrm>
              <a:off x="4789223" y="237410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7567" y="8096"/>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87" name="Freeform: Shape 4286">
              <a:extLst>
                <a:ext uri="{FF2B5EF4-FFF2-40B4-BE49-F238E27FC236}">
                  <a16:creationId xmlns:a16="http://schemas.microsoft.com/office/drawing/2014/main" xmlns="" id="{7396DD17-C73A-42B4-B45A-E9689FD0AE26}"/>
                </a:ext>
              </a:extLst>
            </p:cNvPr>
            <p:cNvSpPr/>
            <p:nvPr/>
          </p:nvSpPr>
          <p:spPr>
            <a:xfrm>
              <a:off x="4787318" y="237791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8520" y="8096"/>
                    <a:pt x="7567" y="7144"/>
                  </a:cubicBezTo>
                  <a:cubicBezTo>
                    <a:pt x="7567" y="8096"/>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88" name="Freeform: Shape 4287">
              <a:extLst>
                <a:ext uri="{FF2B5EF4-FFF2-40B4-BE49-F238E27FC236}">
                  <a16:creationId xmlns:a16="http://schemas.microsoft.com/office/drawing/2014/main" xmlns="" id="{5F0B5158-291E-4F19-AA80-999B59527E64}"/>
                </a:ext>
              </a:extLst>
            </p:cNvPr>
            <p:cNvSpPr/>
            <p:nvPr/>
          </p:nvSpPr>
          <p:spPr>
            <a:xfrm>
              <a:off x="4787847" y="237982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8096"/>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89" name="Freeform: Shape 4288">
              <a:extLst>
                <a:ext uri="{FF2B5EF4-FFF2-40B4-BE49-F238E27FC236}">
                  <a16:creationId xmlns:a16="http://schemas.microsoft.com/office/drawing/2014/main" xmlns="" id="{53F590F5-780C-4EB9-8B95-C5FBA06C4EF1}"/>
                </a:ext>
              </a:extLst>
            </p:cNvPr>
            <p:cNvSpPr/>
            <p:nvPr/>
          </p:nvSpPr>
          <p:spPr>
            <a:xfrm>
              <a:off x="4791551" y="24141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90" name="Freeform: Shape 4289">
              <a:extLst>
                <a:ext uri="{FF2B5EF4-FFF2-40B4-BE49-F238E27FC236}">
                  <a16:creationId xmlns:a16="http://schemas.microsoft.com/office/drawing/2014/main" xmlns="" id="{93AB1476-F2CC-487B-9A76-EE4EFB9F0B5D}"/>
                </a:ext>
              </a:extLst>
            </p:cNvPr>
            <p:cNvSpPr/>
            <p:nvPr/>
          </p:nvSpPr>
          <p:spPr>
            <a:xfrm>
              <a:off x="4791276" y="2429351"/>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8371" y="7144"/>
                    <a:pt x="7419" y="7144"/>
                    <a:pt x="7419" y="7144"/>
                  </a:cubicBezTo>
                  <a:cubicBezTo>
                    <a:pt x="6466" y="7144"/>
                    <a:pt x="8371" y="7144"/>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91" name="Freeform: Shape 4290">
              <a:extLst>
                <a:ext uri="{FF2B5EF4-FFF2-40B4-BE49-F238E27FC236}">
                  <a16:creationId xmlns:a16="http://schemas.microsoft.com/office/drawing/2014/main" xmlns="" id="{16A8C906-5453-491B-88E9-91C3B05F72B0}"/>
                </a:ext>
              </a:extLst>
            </p:cNvPr>
            <p:cNvSpPr/>
            <p:nvPr/>
          </p:nvSpPr>
          <p:spPr>
            <a:xfrm>
              <a:off x="4795361" y="24369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92" name="Freeform: Shape 4291">
              <a:extLst>
                <a:ext uri="{FF2B5EF4-FFF2-40B4-BE49-F238E27FC236}">
                  <a16:creationId xmlns:a16="http://schemas.microsoft.com/office/drawing/2014/main" xmlns="" id="{720A9ACC-BBF9-4AB2-85F9-B7E5DDE74B27}"/>
                </a:ext>
              </a:extLst>
            </p:cNvPr>
            <p:cNvSpPr/>
            <p:nvPr/>
          </p:nvSpPr>
          <p:spPr>
            <a:xfrm>
              <a:off x="4677104" y="2365110"/>
              <a:ext cx="9525" cy="9525"/>
            </a:xfrm>
            <a:custGeom>
              <a:avLst/>
              <a:gdLst>
                <a:gd name="connsiteX0" fmla="*/ 8244 w 9525"/>
                <a:gd name="connsiteY0" fmla="*/ 7567 h 9525"/>
                <a:gd name="connsiteX1" fmla="*/ 8244 w 9525"/>
                <a:gd name="connsiteY1" fmla="*/ 7567 h 9525"/>
                <a:gd name="connsiteX2" fmla="*/ 8244 w 9525"/>
                <a:gd name="connsiteY2" fmla="*/ 7567 h 9525"/>
              </a:gdLst>
              <a:ahLst/>
              <a:cxnLst>
                <a:cxn ang="0">
                  <a:pos x="connsiteX0" y="connsiteY0"/>
                </a:cxn>
                <a:cxn ang="0">
                  <a:pos x="connsiteX1" y="connsiteY1"/>
                </a:cxn>
                <a:cxn ang="0">
                  <a:pos x="connsiteX2" y="connsiteY2"/>
                </a:cxn>
              </a:cxnLst>
              <a:rect l="l" t="t" r="r" b="b"/>
              <a:pathLst>
                <a:path w="9525" h="9525">
                  <a:moveTo>
                    <a:pt x="8244" y="7567"/>
                  </a:moveTo>
                  <a:cubicBezTo>
                    <a:pt x="7291" y="6615"/>
                    <a:pt x="6339" y="7567"/>
                    <a:pt x="8244" y="7567"/>
                  </a:cubicBezTo>
                  <a:cubicBezTo>
                    <a:pt x="8244" y="6615"/>
                    <a:pt x="8244" y="7567"/>
                    <a:pt x="82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93" name="Freeform: Shape 4292">
              <a:extLst>
                <a:ext uri="{FF2B5EF4-FFF2-40B4-BE49-F238E27FC236}">
                  <a16:creationId xmlns:a16="http://schemas.microsoft.com/office/drawing/2014/main" xmlns="" id="{E5793EDD-41A5-4F88-8034-B426DA80C9BF}"/>
                </a:ext>
              </a:extLst>
            </p:cNvPr>
            <p:cNvSpPr/>
            <p:nvPr/>
          </p:nvSpPr>
          <p:spPr>
            <a:xfrm>
              <a:off x="4663916" y="2365110"/>
              <a:ext cx="28575" cy="114300"/>
            </a:xfrm>
            <a:custGeom>
              <a:avLst/>
              <a:gdLst>
                <a:gd name="connsiteX0" fmla="*/ 20479 w 28575"/>
                <a:gd name="connsiteY0" fmla="*/ 114247 h 114300"/>
                <a:gd name="connsiteX1" fmla="*/ 13811 w 28575"/>
                <a:gd name="connsiteY1" fmla="*/ 50430 h 114300"/>
                <a:gd name="connsiteX2" fmla="*/ 15716 w 28575"/>
                <a:gd name="connsiteY2" fmla="*/ 31380 h 114300"/>
                <a:gd name="connsiteX3" fmla="*/ 17621 w 28575"/>
                <a:gd name="connsiteY3" fmla="*/ 31380 h 114300"/>
                <a:gd name="connsiteX4" fmla="*/ 14764 w 28575"/>
                <a:gd name="connsiteY4" fmla="*/ 22807 h 114300"/>
                <a:gd name="connsiteX5" fmla="*/ 12859 w 28575"/>
                <a:gd name="connsiteY5" fmla="*/ 20902 h 114300"/>
                <a:gd name="connsiteX6" fmla="*/ 7144 w 28575"/>
                <a:gd name="connsiteY6" fmla="*/ 19949 h 114300"/>
                <a:gd name="connsiteX7" fmla="*/ 7144 w 28575"/>
                <a:gd name="connsiteY7" fmla="*/ 18997 h 114300"/>
                <a:gd name="connsiteX8" fmla="*/ 16669 w 28575"/>
                <a:gd name="connsiteY8" fmla="*/ 18045 h 114300"/>
                <a:gd name="connsiteX9" fmla="*/ 15716 w 28575"/>
                <a:gd name="connsiteY9" fmla="*/ 7567 h 114300"/>
                <a:gd name="connsiteX10" fmla="*/ 19526 w 28575"/>
                <a:gd name="connsiteY10" fmla="*/ 7567 h 114300"/>
                <a:gd name="connsiteX11" fmla="*/ 16669 w 28575"/>
                <a:gd name="connsiteY11" fmla="*/ 7567 h 114300"/>
                <a:gd name="connsiteX12" fmla="*/ 19526 w 28575"/>
                <a:gd name="connsiteY12" fmla="*/ 7567 h 114300"/>
                <a:gd name="connsiteX13" fmla="*/ 20479 w 28575"/>
                <a:gd name="connsiteY13" fmla="*/ 114247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75" h="114300">
                  <a:moveTo>
                    <a:pt x="20479" y="114247"/>
                  </a:moveTo>
                  <a:cubicBezTo>
                    <a:pt x="8096" y="110437"/>
                    <a:pt x="17621" y="51382"/>
                    <a:pt x="13811" y="50430"/>
                  </a:cubicBezTo>
                  <a:cubicBezTo>
                    <a:pt x="12859" y="47572"/>
                    <a:pt x="5239" y="33285"/>
                    <a:pt x="15716" y="31380"/>
                  </a:cubicBezTo>
                  <a:cubicBezTo>
                    <a:pt x="14764" y="30427"/>
                    <a:pt x="15716" y="30427"/>
                    <a:pt x="17621" y="31380"/>
                  </a:cubicBezTo>
                  <a:cubicBezTo>
                    <a:pt x="8096" y="28522"/>
                    <a:pt x="4286" y="21855"/>
                    <a:pt x="14764" y="22807"/>
                  </a:cubicBezTo>
                  <a:cubicBezTo>
                    <a:pt x="2381" y="29474"/>
                    <a:pt x="12859" y="15187"/>
                    <a:pt x="12859" y="20902"/>
                  </a:cubicBezTo>
                  <a:cubicBezTo>
                    <a:pt x="11906" y="19949"/>
                    <a:pt x="8096" y="20902"/>
                    <a:pt x="7144" y="19949"/>
                  </a:cubicBezTo>
                  <a:cubicBezTo>
                    <a:pt x="8096" y="19949"/>
                    <a:pt x="8096" y="19949"/>
                    <a:pt x="7144" y="18997"/>
                  </a:cubicBezTo>
                  <a:cubicBezTo>
                    <a:pt x="9049" y="16140"/>
                    <a:pt x="10954" y="18045"/>
                    <a:pt x="16669" y="18045"/>
                  </a:cubicBezTo>
                  <a:cubicBezTo>
                    <a:pt x="11906" y="23760"/>
                    <a:pt x="14764" y="6615"/>
                    <a:pt x="15716" y="7567"/>
                  </a:cubicBezTo>
                  <a:cubicBezTo>
                    <a:pt x="14764" y="6615"/>
                    <a:pt x="19526" y="7567"/>
                    <a:pt x="19526" y="7567"/>
                  </a:cubicBezTo>
                  <a:cubicBezTo>
                    <a:pt x="17621" y="8520"/>
                    <a:pt x="17621" y="7567"/>
                    <a:pt x="16669" y="7567"/>
                  </a:cubicBezTo>
                  <a:cubicBezTo>
                    <a:pt x="18574" y="8520"/>
                    <a:pt x="19526" y="8520"/>
                    <a:pt x="19526" y="7567"/>
                  </a:cubicBezTo>
                  <a:cubicBezTo>
                    <a:pt x="41434" y="14235"/>
                    <a:pt x="8096" y="101865"/>
                    <a:pt x="20479" y="1142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94" name="Freeform: Shape 4293">
              <a:extLst>
                <a:ext uri="{FF2B5EF4-FFF2-40B4-BE49-F238E27FC236}">
                  <a16:creationId xmlns:a16="http://schemas.microsoft.com/office/drawing/2014/main" xmlns="" id="{099E2E1C-630A-4734-97C8-AD1413025ABD}"/>
                </a:ext>
              </a:extLst>
            </p:cNvPr>
            <p:cNvSpPr/>
            <p:nvPr/>
          </p:nvSpPr>
          <p:spPr>
            <a:xfrm>
              <a:off x="4675346" y="2365533"/>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9049" y="7144"/>
                    <a:pt x="7144" y="7144"/>
                  </a:cubicBezTo>
                  <a:cubicBezTo>
                    <a:pt x="8096" y="7144"/>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95" name="Freeform: Shape 4294">
              <a:extLst>
                <a:ext uri="{FF2B5EF4-FFF2-40B4-BE49-F238E27FC236}">
                  <a16:creationId xmlns:a16="http://schemas.microsoft.com/office/drawing/2014/main" xmlns="" id="{E9C26A3C-EFED-4419-A500-31AFA4DE660F}"/>
                </a:ext>
              </a:extLst>
            </p:cNvPr>
            <p:cNvSpPr/>
            <p:nvPr/>
          </p:nvSpPr>
          <p:spPr>
            <a:xfrm>
              <a:off x="4668785" y="2373153"/>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7144"/>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96" name="Freeform: Shape 4295">
              <a:extLst>
                <a:ext uri="{FF2B5EF4-FFF2-40B4-BE49-F238E27FC236}">
                  <a16:creationId xmlns:a16="http://schemas.microsoft.com/office/drawing/2014/main" xmlns="" id="{2976BD0C-FE18-4A1C-8FFD-6AC714F06C3B}"/>
                </a:ext>
              </a:extLst>
            </p:cNvPr>
            <p:cNvSpPr/>
            <p:nvPr/>
          </p:nvSpPr>
          <p:spPr>
            <a:xfrm>
              <a:off x="4668679" y="237410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8096"/>
                    <a:pt x="7144" y="7144"/>
                  </a:cubicBezTo>
                  <a:lnTo>
                    <a:pt x="8096"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97" name="Freeform: Shape 4296">
              <a:extLst>
                <a:ext uri="{FF2B5EF4-FFF2-40B4-BE49-F238E27FC236}">
                  <a16:creationId xmlns:a16="http://schemas.microsoft.com/office/drawing/2014/main" xmlns="" id="{B77B37E0-0A50-4BFD-8BD0-877FA8BE88E6}"/>
                </a:ext>
              </a:extLst>
            </p:cNvPr>
            <p:cNvSpPr/>
            <p:nvPr/>
          </p:nvSpPr>
          <p:spPr>
            <a:xfrm>
              <a:off x="4665398" y="237696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98" name="Freeform: Shape 4297">
              <a:extLst>
                <a:ext uri="{FF2B5EF4-FFF2-40B4-BE49-F238E27FC236}">
                  <a16:creationId xmlns:a16="http://schemas.microsoft.com/office/drawing/2014/main" xmlns="" id="{1BC5E693-EDDD-4F07-B0C9-56E84D9954B2}"/>
                </a:ext>
              </a:extLst>
            </p:cNvPr>
            <p:cNvSpPr/>
            <p:nvPr/>
          </p:nvSpPr>
          <p:spPr>
            <a:xfrm>
              <a:off x="4667303" y="237696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99" name="Freeform: Shape 4298">
              <a:extLst>
                <a:ext uri="{FF2B5EF4-FFF2-40B4-BE49-F238E27FC236}">
                  <a16:creationId xmlns:a16="http://schemas.microsoft.com/office/drawing/2014/main" xmlns="" id="{E7C2C409-69C4-4DA8-95B4-DF3FC6EE1025}"/>
                </a:ext>
              </a:extLst>
            </p:cNvPr>
            <p:cNvSpPr/>
            <p:nvPr/>
          </p:nvSpPr>
          <p:spPr>
            <a:xfrm>
              <a:off x="4665398" y="238077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7144"/>
                    <a:pt x="7567" y="7144"/>
                  </a:cubicBez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00" name="Freeform: Shape 4299">
              <a:extLst>
                <a:ext uri="{FF2B5EF4-FFF2-40B4-BE49-F238E27FC236}">
                  <a16:creationId xmlns:a16="http://schemas.microsoft.com/office/drawing/2014/main" xmlns="" id="{894AF019-F125-455C-8332-3927BD132D1A}"/>
                </a:ext>
              </a:extLst>
            </p:cNvPr>
            <p:cNvSpPr/>
            <p:nvPr/>
          </p:nvSpPr>
          <p:spPr>
            <a:xfrm>
              <a:off x="4665927" y="2382678"/>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7144"/>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01" name="Freeform: Shape 4300">
              <a:extLst>
                <a:ext uri="{FF2B5EF4-FFF2-40B4-BE49-F238E27FC236}">
                  <a16:creationId xmlns:a16="http://schemas.microsoft.com/office/drawing/2014/main" xmlns="" id="{6850043E-67A2-4978-BD47-9306E2219C79}"/>
                </a:ext>
              </a:extLst>
            </p:cNvPr>
            <p:cNvSpPr/>
            <p:nvPr/>
          </p:nvSpPr>
          <p:spPr>
            <a:xfrm>
              <a:off x="4669631" y="24150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02" name="Freeform: Shape 4301">
              <a:extLst>
                <a:ext uri="{FF2B5EF4-FFF2-40B4-BE49-F238E27FC236}">
                  <a16:creationId xmlns:a16="http://schemas.microsoft.com/office/drawing/2014/main" xmlns="" id="{8DB10167-32A4-43DB-BFF2-7808606C9300}"/>
                </a:ext>
              </a:extLst>
            </p:cNvPr>
            <p:cNvSpPr/>
            <p:nvPr/>
          </p:nvSpPr>
          <p:spPr>
            <a:xfrm>
              <a:off x="4669356" y="2429351"/>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8371" y="7144"/>
                    <a:pt x="7419" y="7144"/>
                    <a:pt x="7419" y="7144"/>
                  </a:cubicBezTo>
                  <a:cubicBezTo>
                    <a:pt x="6466" y="7144"/>
                    <a:pt x="8371" y="7144"/>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03" name="Freeform: Shape 4302">
              <a:extLst>
                <a:ext uri="{FF2B5EF4-FFF2-40B4-BE49-F238E27FC236}">
                  <a16:creationId xmlns:a16="http://schemas.microsoft.com/office/drawing/2014/main" xmlns="" id="{D0C445B3-1D0F-45C8-9820-E9EEABC30134}"/>
                </a:ext>
              </a:extLst>
            </p:cNvPr>
            <p:cNvSpPr/>
            <p:nvPr/>
          </p:nvSpPr>
          <p:spPr>
            <a:xfrm>
              <a:off x="4673441" y="24369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04" name="Freeform: Shape 4303">
              <a:extLst>
                <a:ext uri="{FF2B5EF4-FFF2-40B4-BE49-F238E27FC236}">
                  <a16:creationId xmlns:a16="http://schemas.microsoft.com/office/drawing/2014/main" xmlns="" id="{6A0661AA-FD14-4DFD-BBB2-E5FA2B3CEB28}"/>
                </a:ext>
              </a:extLst>
            </p:cNvPr>
            <p:cNvSpPr/>
            <p:nvPr/>
          </p:nvSpPr>
          <p:spPr>
            <a:xfrm>
              <a:off x="4528238" y="235696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8096"/>
                    <a:pt x="7567" y="7144"/>
                  </a:cubicBezTo>
                  <a:cubicBezTo>
                    <a:pt x="7567" y="7144"/>
                    <a:pt x="8520"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05" name="Freeform: Shape 4304">
              <a:extLst>
                <a:ext uri="{FF2B5EF4-FFF2-40B4-BE49-F238E27FC236}">
                  <a16:creationId xmlns:a16="http://schemas.microsoft.com/office/drawing/2014/main" xmlns="" id="{259B5B78-FD0A-43C7-BD07-98CD8FBADFD7}"/>
                </a:ext>
              </a:extLst>
            </p:cNvPr>
            <p:cNvSpPr/>
            <p:nvPr/>
          </p:nvSpPr>
          <p:spPr>
            <a:xfrm>
              <a:off x="4517231" y="2358866"/>
              <a:ext cx="47625" cy="142875"/>
            </a:xfrm>
            <a:custGeom>
              <a:avLst/>
              <a:gdLst>
                <a:gd name="connsiteX0" fmla="*/ 45244 w 47625"/>
                <a:gd name="connsiteY0" fmla="*/ 136684 h 142875"/>
                <a:gd name="connsiteX1" fmla="*/ 22384 w 47625"/>
                <a:gd name="connsiteY1" fmla="*/ 59531 h 142875"/>
                <a:gd name="connsiteX2" fmla="*/ 19526 w 47625"/>
                <a:gd name="connsiteY2" fmla="*/ 36671 h 142875"/>
                <a:gd name="connsiteX3" fmla="*/ 21431 w 47625"/>
                <a:gd name="connsiteY3" fmla="*/ 35719 h 142875"/>
                <a:gd name="connsiteX4" fmla="*/ 16669 w 47625"/>
                <a:gd name="connsiteY4" fmla="*/ 26194 h 142875"/>
                <a:gd name="connsiteX5" fmla="*/ 8096 w 47625"/>
                <a:gd name="connsiteY5" fmla="*/ 24289 h 142875"/>
                <a:gd name="connsiteX6" fmla="*/ 7144 w 47625"/>
                <a:gd name="connsiteY6" fmla="*/ 23336 h 142875"/>
                <a:gd name="connsiteX7" fmla="*/ 16669 w 47625"/>
                <a:gd name="connsiteY7" fmla="*/ 20479 h 142875"/>
                <a:gd name="connsiteX8" fmla="*/ 13811 w 47625"/>
                <a:gd name="connsiteY8" fmla="*/ 8096 h 142875"/>
                <a:gd name="connsiteX9" fmla="*/ 17621 w 47625"/>
                <a:gd name="connsiteY9" fmla="*/ 7144 h 142875"/>
                <a:gd name="connsiteX10" fmla="*/ 14764 w 47625"/>
                <a:gd name="connsiteY10" fmla="*/ 8096 h 142875"/>
                <a:gd name="connsiteX11" fmla="*/ 17621 w 47625"/>
                <a:gd name="connsiteY11" fmla="*/ 8096 h 142875"/>
                <a:gd name="connsiteX12" fmla="*/ 45244 w 47625"/>
                <a:gd name="connsiteY12" fmla="*/ 13668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625" h="142875">
                  <a:moveTo>
                    <a:pt x="45244" y="136684"/>
                  </a:moveTo>
                  <a:cubicBezTo>
                    <a:pt x="27146" y="133826"/>
                    <a:pt x="29051" y="61436"/>
                    <a:pt x="22384" y="59531"/>
                  </a:cubicBezTo>
                  <a:cubicBezTo>
                    <a:pt x="21431" y="56674"/>
                    <a:pt x="10001" y="40481"/>
                    <a:pt x="19526" y="36671"/>
                  </a:cubicBezTo>
                  <a:cubicBezTo>
                    <a:pt x="18574" y="35719"/>
                    <a:pt x="19526" y="35719"/>
                    <a:pt x="21431" y="35719"/>
                  </a:cubicBezTo>
                  <a:cubicBezTo>
                    <a:pt x="11906" y="33814"/>
                    <a:pt x="5239" y="27146"/>
                    <a:pt x="16669" y="26194"/>
                  </a:cubicBezTo>
                  <a:cubicBezTo>
                    <a:pt x="14764" y="28099"/>
                    <a:pt x="9049" y="25241"/>
                    <a:pt x="8096" y="24289"/>
                  </a:cubicBezTo>
                  <a:cubicBezTo>
                    <a:pt x="9049" y="24289"/>
                    <a:pt x="9049" y="24289"/>
                    <a:pt x="7144" y="23336"/>
                  </a:cubicBezTo>
                  <a:cubicBezTo>
                    <a:pt x="8096" y="20479"/>
                    <a:pt x="10954" y="21431"/>
                    <a:pt x="16669" y="20479"/>
                  </a:cubicBezTo>
                  <a:cubicBezTo>
                    <a:pt x="13811" y="27146"/>
                    <a:pt x="11906" y="7144"/>
                    <a:pt x="13811" y="8096"/>
                  </a:cubicBezTo>
                  <a:cubicBezTo>
                    <a:pt x="12859" y="7144"/>
                    <a:pt x="17621" y="8096"/>
                    <a:pt x="17621" y="7144"/>
                  </a:cubicBezTo>
                  <a:cubicBezTo>
                    <a:pt x="16669" y="8096"/>
                    <a:pt x="14764" y="8096"/>
                    <a:pt x="14764" y="8096"/>
                  </a:cubicBezTo>
                  <a:cubicBezTo>
                    <a:pt x="16669" y="9049"/>
                    <a:pt x="17621" y="9049"/>
                    <a:pt x="17621" y="8096"/>
                  </a:cubicBezTo>
                  <a:cubicBezTo>
                    <a:pt x="41434" y="10001"/>
                    <a:pt x="29051" y="122396"/>
                    <a:pt x="45244" y="13668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06" name="Freeform: Shape 4305">
              <a:extLst>
                <a:ext uri="{FF2B5EF4-FFF2-40B4-BE49-F238E27FC236}">
                  <a16:creationId xmlns:a16="http://schemas.microsoft.com/office/drawing/2014/main" xmlns="" id="{F54E7784-DD5A-4339-A9E2-CE047691CB24}"/>
                </a:ext>
              </a:extLst>
            </p:cNvPr>
            <p:cNvSpPr/>
            <p:nvPr/>
          </p:nvSpPr>
          <p:spPr>
            <a:xfrm>
              <a:off x="4526756" y="2357913"/>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8096"/>
                    <a:pt x="7144" y="8096"/>
                  </a:cubicBezTo>
                  <a:cubicBezTo>
                    <a:pt x="8096" y="7144"/>
                    <a:pt x="9049"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07" name="Freeform: Shape 4306">
              <a:extLst>
                <a:ext uri="{FF2B5EF4-FFF2-40B4-BE49-F238E27FC236}">
                  <a16:creationId xmlns:a16="http://schemas.microsoft.com/office/drawing/2014/main" xmlns="" id="{AC874D0E-B999-47B5-B983-4D06B751AE7D}"/>
                </a:ext>
              </a:extLst>
            </p:cNvPr>
            <p:cNvSpPr/>
            <p:nvPr/>
          </p:nvSpPr>
          <p:spPr>
            <a:xfrm>
              <a:off x="4521846" y="2368391"/>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08" name="Freeform: Shape 4307">
              <a:extLst>
                <a:ext uri="{FF2B5EF4-FFF2-40B4-BE49-F238E27FC236}">
                  <a16:creationId xmlns:a16="http://schemas.microsoft.com/office/drawing/2014/main" xmlns="" id="{F594601F-CF1D-487D-AB2F-3AD55556D79D}"/>
                </a:ext>
              </a:extLst>
            </p:cNvPr>
            <p:cNvSpPr/>
            <p:nvPr/>
          </p:nvSpPr>
          <p:spPr>
            <a:xfrm>
              <a:off x="4521041" y="2370296"/>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8096" y="8096"/>
                    <a:pt x="7144" y="7144"/>
                  </a:cubicBezTo>
                  <a:lnTo>
                    <a:pt x="9049"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09" name="Freeform: Shape 4308">
              <a:extLst>
                <a:ext uri="{FF2B5EF4-FFF2-40B4-BE49-F238E27FC236}">
                  <a16:creationId xmlns:a16="http://schemas.microsoft.com/office/drawing/2014/main" xmlns="" id="{FF469CD8-FA41-487C-95DF-230952A0749A}"/>
                </a:ext>
              </a:extLst>
            </p:cNvPr>
            <p:cNvSpPr/>
            <p:nvPr/>
          </p:nvSpPr>
          <p:spPr>
            <a:xfrm>
              <a:off x="4519136" y="237410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7144"/>
                  </a:cubicBezTo>
                  <a:cubicBezTo>
                    <a:pt x="7144"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10" name="Freeform: Shape 4309">
              <a:extLst>
                <a:ext uri="{FF2B5EF4-FFF2-40B4-BE49-F238E27FC236}">
                  <a16:creationId xmlns:a16="http://schemas.microsoft.com/office/drawing/2014/main" xmlns="" id="{09A535BC-B3F7-4102-AC09-D7D3E3068226}"/>
                </a:ext>
              </a:extLst>
            </p:cNvPr>
            <p:cNvSpPr/>
            <p:nvPr/>
          </p:nvSpPr>
          <p:spPr>
            <a:xfrm>
              <a:off x="4521147" y="2374106"/>
              <a:ext cx="9525" cy="9525"/>
            </a:xfrm>
            <a:custGeom>
              <a:avLst/>
              <a:gdLst>
                <a:gd name="connsiteX0" fmla="*/ 7990 w 9525"/>
                <a:gd name="connsiteY0" fmla="*/ 7144 h 9525"/>
                <a:gd name="connsiteX1" fmla="*/ 7990 w 9525"/>
                <a:gd name="connsiteY1" fmla="*/ 7144 h 9525"/>
                <a:gd name="connsiteX2" fmla="*/ 7990 w 9525"/>
                <a:gd name="connsiteY2" fmla="*/ 7144 h 9525"/>
              </a:gdLst>
              <a:ahLst/>
              <a:cxnLst>
                <a:cxn ang="0">
                  <a:pos x="connsiteX0" y="connsiteY0"/>
                </a:cxn>
                <a:cxn ang="0">
                  <a:pos x="connsiteX1" y="connsiteY1"/>
                </a:cxn>
                <a:cxn ang="0">
                  <a:pos x="connsiteX2" y="connsiteY2"/>
                </a:cxn>
              </a:cxnLst>
              <a:rect l="l" t="t" r="r" b="b"/>
              <a:pathLst>
                <a:path w="9525" h="9525">
                  <a:moveTo>
                    <a:pt x="7990" y="7144"/>
                  </a:moveTo>
                  <a:cubicBezTo>
                    <a:pt x="7990" y="7144"/>
                    <a:pt x="7038" y="7144"/>
                    <a:pt x="7990" y="7144"/>
                  </a:cubicBezTo>
                  <a:cubicBezTo>
                    <a:pt x="7990" y="7144"/>
                    <a:pt x="6085" y="7144"/>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11" name="Freeform: Shape 4310">
              <a:extLst>
                <a:ext uri="{FF2B5EF4-FFF2-40B4-BE49-F238E27FC236}">
                  <a16:creationId xmlns:a16="http://schemas.microsoft.com/office/drawing/2014/main" xmlns="" id="{2DC5D3AC-7232-4371-A524-5A89B042CEF4}"/>
                </a:ext>
              </a:extLst>
            </p:cNvPr>
            <p:cNvSpPr/>
            <p:nvPr/>
          </p:nvSpPr>
          <p:spPr>
            <a:xfrm>
              <a:off x="4520195" y="2378868"/>
              <a:ext cx="9525" cy="9525"/>
            </a:xfrm>
            <a:custGeom>
              <a:avLst/>
              <a:gdLst>
                <a:gd name="connsiteX0" fmla="*/ 7990 w 9525"/>
                <a:gd name="connsiteY0" fmla="*/ 7144 h 9525"/>
                <a:gd name="connsiteX1" fmla="*/ 7990 w 9525"/>
                <a:gd name="connsiteY1" fmla="*/ 7144 h 9525"/>
                <a:gd name="connsiteX2" fmla="*/ 7990 w 9525"/>
                <a:gd name="connsiteY2" fmla="*/ 7144 h 9525"/>
              </a:gdLst>
              <a:ahLst/>
              <a:cxnLst>
                <a:cxn ang="0">
                  <a:pos x="connsiteX0" y="connsiteY0"/>
                </a:cxn>
                <a:cxn ang="0">
                  <a:pos x="connsiteX1" y="connsiteY1"/>
                </a:cxn>
                <a:cxn ang="0">
                  <a:pos x="connsiteX2" y="connsiteY2"/>
                </a:cxn>
              </a:cxnLst>
              <a:rect l="l" t="t" r="r" b="b"/>
              <a:pathLst>
                <a:path w="9525" h="9525">
                  <a:moveTo>
                    <a:pt x="7990" y="7144"/>
                  </a:moveTo>
                  <a:cubicBezTo>
                    <a:pt x="7990" y="7144"/>
                    <a:pt x="7990" y="7144"/>
                    <a:pt x="7990" y="7144"/>
                  </a:cubicBezTo>
                  <a:cubicBezTo>
                    <a:pt x="7990" y="7144"/>
                    <a:pt x="6085" y="7144"/>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12" name="Freeform: Shape 4311">
              <a:extLst>
                <a:ext uri="{FF2B5EF4-FFF2-40B4-BE49-F238E27FC236}">
                  <a16:creationId xmlns:a16="http://schemas.microsoft.com/office/drawing/2014/main" xmlns="" id="{45D1C497-A84A-44EB-B5E8-474B78ABEB22}"/>
                </a:ext>
              </a:extLst>
            </p:cNvPr>
            <p:cNvSpPr/>
            <p:nvPr/>
          </p:nvSpPr>
          <p:spPr>
            <a:xfrm>
              <a:off x="4521147" y="2380773"/>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8096"/>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13" name="Freeform: Shape 4312">
              <a:extLst>
                <a:ext uri="{FF2B5EF4-FFF2-40B4-BE49-F238E27FC236}">
                  <a16:creationId xmlns:a16="http://schemas.microsoft.com/office/drawing/2014/main" xmlns="" id="{881AE71B-B716-418E-82F2-63B239662F1F}"/>
                </a:ext>
              </a:extLst>
            </p:cNvPr>
            <p:cNvSpPr/>
            <p:nvPr/>
          </p:nvSpPr>
          <p:spPr>
            <a:xfrm>
              <a:off x="4533424" y="24198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14" name="Freeform: Shape 4313">
              <a:extLst>
                <a:ext uri="{FF2B5EF4-FFF2-40B4-BE49-F238E27FC236}">
                  <a16:creationId xmlns:a16="http://schemas.microsoft.com/office/drawing/2014/main" xmlns="" id="{8F94BB7A-C177-45BD-B703-411835A123EC}"/>
                </a:ext>
              </a:extLst>
            </p:cNvPr>
            <p:cNvSpPr/>
            <p:nvPr/>
          </p:nvSpPr>
          <p:spPr>
            <a:xfrm>
              <a:off x="4536810" y="243697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8096"/>
                    <a:pt x="6615" y="8096"/>
                    <a:pt x="7567" y="7144"/>
                  </a:cubicBezTo>
                  <a:cubicBezTo>
                    <a:pt x="6615" y="8096"/>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15" name="Freeform: Shape 4314">
              <a:extLst>
                <a:ext uri="{FF2B5EF4-FFF2-40B4-BE49-F238E27FC236}">
                  <a16:creationId xmlns:a16="http://schemas.microsoft.com/office/drawing/2014/main" xmlns="" id="{76551D25-02BC-470C-847C-4B8F224AF5F6}"/>
                </a:ext>
              </a:extLst>
            </p:cNvPr>
            <p:cNvSpPr/>
            <p:nvPr/>
          </p:nvSpPr>
          <p:spPr>
            <a:xfrm>
              <a:off x="4542949" y="244578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1095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4316" name="Group 4315">
            <a:extLst>
              <a:ext uri="{FF2B5EF4-FFF2-40B4-BE49-F238E27FC236}">
                <a16:creationId xmlns:a16="http://schemas.microsoft.com/office/drawing/2014/main" xmlns="" id="{6804A650-804E-4868-958D-14CD0A2A36D1}"/>
              </a:ext>
            </a:extLst>
          </p:cNvPr>
          <p:cNvGrpSpPr/>
          <p:nvPr/>
        </p:nvGrpSpPr>
        <p:grpSpPr>
          <a:xfrm rot="19517436">
            <a:off x="6680456" y="1989436"/>
            <a:ext cx="219795" cy="546595"/>
            <a:chOff x="7012781" y="5504021"/>
            <a:chExt cx="479108" cy="1191464"/>
          </a:xfrm>
        </p:grpSpPr>
        <p:sp>
          <p:nvSpPr>
            <p:cNvPr id="4317" name="Freeform: Shape 4316">
              <a:extLst>
                <a:ext uri="{FF2B5EF4-FFF2-40B4-BE49-F238E27FC236}">
                  <a16:creationId xmlns:a16="http://schemas.microsoft.com/office/drawing/2014/main" xmlns="" id="{81871833-18B6-4003-AA1D-BAD7E77A0EBE}"/>
                </a:ext>
              </a:extLst>
            </p:cNvPr>
            <p:cNvSpPr/>
            <p:nvPr/>
          </p:nvSpPr>
          <p:spPr>
            <a:xfrm>
              <a:off x="7174559" y="5661183"/>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1095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18" name="Freeform: Shape 4317">
              <a:extLst>
                <a:ext uri="{FF2B5EF4-FFF2-40B4-BE49-F238E27FC236}">
                  <a16:creationId xmlns:a16="http://schemas.microsoft.com/office/drawing/2014/main" xmlns="" id="{EB97C620-3019-46FD-8C73-E0FB2CF160AE}"/>
                </a:ext>
              </a:extLst>
            </p:cNvPr>
            <p:cNvSpPr/>
            <p:nvPr/>
          </p:nvSpPr>
          <p:spPr>
            <a:xfrm>
              <a:off x="7170896" y="566975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8096"/>
                    <a:pt x="13811"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19" name="Freeform: Shape 4318">
              <a:extLst>
                <a:ext uri="{FF2B5EF4-FFF2-40B4-BE49-F238E27FC236}">
                  <a16:creationId xmlns:a16="http://schemas.microsoft.com/office/drawing/2014/main" xmlns="" id="{A7823A33-C732-4E5F-8096-078459A61AB5}"/>
                </a:ext>
              </a:extLst>
            </p:cNvPr>
            <p:cNvSpPr/>
            <p:nvPr/>
          </p:nvSpPr>
          <p:spPr>
            <a:xfrm>
              <a:off x="7175659" y="58031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20" name="Freeform: Shape 4319">
              <a:extLst>
                <a:ext uri="{FF2B5EF4-FFF2-40B4-BE49-F238E27FC236}">
                  <a16:creationId xmlns:a16="http://schemas.microsoft.com/office/drawing/2014/main" xmlns="" id="{142E9BBC-5FC1-4889-B6A1-BA566C408A66}"/>
                </a:ext>
              </a:extLst>
            </p:cNvPr>
            <p:cNvSpPr/>
            <p:nvPr/>
          </p:nvSpPr>
          <p:spPr>
            <a:xfrm>
              <a:off x="7180951" y="586787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21" name="Freeform: Shape 4320">
              <a:extLst>
                <a:ext uri="{FF2B5EF4-FFF2-40B4-BE49-F238E27FC236}">
                  <a16:creationId xmlns:a16="http://schemas.microsoft.com/office/drawing/2014/main" xmlns="" id="{2844CBE9-EEC7-4B95-B4DD-9299F300884C}"/>
                </a:ext>
              </a:extLst>
            </p:cNvPr>
            <p:cNvSpPr/>
            <p:nvPr/>
          </p:nvSpPr>
          <p:spPr>
            <a:xfrm>
              <a:off x="7178516" y="58793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22" name="Freeform: Shape 4321">
              <a:extLst>
                <a:ext uri="{FF2B5EF4-FFF2-40B4-BE49-F238E27FC236}">
                  <a16:creationId xmlns:a16="http://schemas.microsoft.com/office/drawing/2014/main" xmlns="" id="{0C3BEBEF-3B48-4BB2-BEBE-C47BB73D71D9}"/>
                </a:ext>
              </a:extLst>
            </p:cNvPr>
            <p:cNvSpPr/>
            <p:nvPr/>
          </p:nvSpPr>
          <p:spPr>
            <a:xfrm>
              <a:off x="7174706" y="5803106"/>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9049" y="9049"/>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23" name="Freeform: Shape 4322">
              <a:extLst>
                <a:ext uri="{FF2B5EF4-FFF2-40B4-BE49-F238E27FC236}">
                  <a16:creationId xmlns:a16="http://schemas.microsoft.com/office/drawing/2014/main" xmlns="" id="{FE70E12E-3572-47D4-916D-DD9FA0096A4F}"/>
                </a:ext>
              </a:extLst>
            </p:cNvPr>
            <p:cNvSpPr/>
            <p:nvPr/>
          </p:nvSpPr>
          <p:spPr>
            <a:xfrm>
              <a:off x="7179321" y="5681991"/>
              <a:ext cx="9525" cy="9525"/>
            </a:xfrm>
            <a:custGeom>
              <a:avLst/>
              <a:gdLst>
                <a:gd name="connsiteX0" fmla="*/ 8244 w 9525"/>
                <a:gd name="connsiteY0" fmla="*/ 8244 h 9525"/>
                <a:gd name="connsiteX1" fmla="*/ 8244 w 9525"/>
                <a:gd name="connsiteY1" fmla="*/ 8244 h 9525"/>
              </a:gdLst>
              <a:ahLst/>
              <a:cxnLst>
                <a:cxn ang="0">
                  <a:pos x="connsiteX0" y="connsiteY0"/>
                </a:cxn>
                <a:cxn ang="0">
                  <a:pos x="connsiteX1" y="connsiteY1"/>
                </a:cxn>
              </a:cxnLst>
              <a:rect l="l" t="t" r="r" b="b"/>
              <a:pathLst>
                <a:path w="9525" h="9525">
                  <a:moveTo>
                    <a:pt x="8244" y="8244"/>
                  </a:moveTo>
                  <a:cubicBezTo>
                    <a:pt x="7291" y="6339"/>
                    <a:pt x="6339" y="7291"/>
                    <a:pt x="8244"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24" name="Freeform: Shape 4323">
              <a:extLst>
                <a:ext uri="{FF2B5EF4-FFF2-40B4-BE49-F238E27FC236}">
                  <a16:creationId xmlns:a16="http://schemas.microsoft.com/office/drawing/2014/main" xmlns="" id="{02B69410-971C-47A5-8369-7C4258FA6678}"/>
                </a:ext>
              </a:extLst>
            </p:cNvPr>
            <p:cNvSpPr/>
            <p:nvPr/>
          </p:nvSpPr>
          <p:spPr>
            <a:xfrm>
              <a:off x="7168674" y="5773684"/>
              <a:ext cx="9525" cy="9525"/>
            </a:xfrm>
            <a:custGeom>
              <a:avLst/>
              <a:gdLst>
                <a:gd name="connsiteX0" fmla="*/ 8414 w 9525"/>
                <a:gd name="connsiteY0" fmla="*/ 7990 h 9525"/>
                <a:gd name="connsiteX1" fmla="*/ 8414 w 9525"/>
                <a:gd name="connsiteY1" fmla="*/ 7990 h 9525"/>
              </a:gdLst>
              <a:ahLst/>
              <a:cxnLst>
                <a:cxn ang="0">
                  <a:pos x="connsiteX0" y="connsiteY0"/>
                </a:cxn>
                <a:cxn ang="0">
                  <a:pos x="connsiteX1" y="connsiteY1"/>
                </a:cxn>
              </a:cxnLst>
              <a:rect l="l" t="t" r="r" b="b"/>
              <a:pathLst>
                <a:path w="9525" h="9525">
                  <a:moveTo>
                    <a:pt x="8414" y="7990"/>
                  </a:moveTo>
                  <a:cubicBezTo>
                    <a:pt x="8414" y="7990"/>
                    <a:pt x="5556" y="6085"/>
                    <a:pt x="841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25" name="Freeform: Shape 4324">
              <a:extLst>
                <a:ext uri="{FF2B5EF4-FFF2-40B4-BE49-F238E27FC236}">
                  <a16:creationId xmlns:a16="http://schemas.microsoft.com/office/drawing/2014/main" xmlns="" id="{B78E87B1-2FC5-45AE-93AF-9172AAAB143C}"/>
                </a:ext>
              </a:extLst>
            </p:cNvPr>
            <p:cNvSpPr/>
            <p:nvPr/>
          </p:nvSpPr>
          <p:spPr>
            <a:xfrm>
              <a:off x="7167086" y="5752223"/>
              <a:ext cx="9525" cy="9525"/>
            </a:xfrm>
            <a:custGeom>
              <a:avLst/>
              <a:gdLst>
                <a:gd name="connsiteX0" fmla="*/ 7144 w 9525"/>
                <a:gd name="connsiteY0" fmla="*/ 7545 h 9525"/>
                <a:gd name="connsiteX1" fmla="*/ 7144 w 9525"/>
                <a:gd name="connsiteY1" fmla="*/ 7545 h 9525"/>
              </a:gdLst>
              <a:ahLst/>
              <a:cxnLst>
                <a:cxn ang="0">
                  <a:pos x="connsiteX0" y="connsiteY0"/>
                </a:cxn>
                <a:cxn ang="0">
                  <a:pos x="connsiteX1" y="connsiteY1"/>
                </a:cxn>
              </a:cxnLst>
              <a:rect l="l" t="t" r="r" b="b"/>
              <a:pathLst>
                <a:path w="9525" h="9525">
                  <a:moveTo>
                    <a:pt x="7144" y="7545"/>
                  </a:moveTo>
                  <a:cubicBezTo>
                    <a:pt x="7144" y="11354"/>
                    <a:pt x="14764" y="5639"/>
                    <a:pt x="7144" y="754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26" name="Freeform: Shape 4325">
              <a:extLst>
                <a:ext uri="{FF2B5EF4-FFF2-40B4-BE49-F238E27FC236}">
                  <a16:creationId xmlns:a16="http://schemas.microsoft.com/office/drawing/2014/main" xmlns="" id="{D8AE0CC5-D8F9-4CDE-90E1-3A9928C6FEF8}"/>
                </a:ext>
              </a:extLst>
            </p:cNvPr>
            <p:cNvSpPr/>
            <p:nvPr/>
          </p:nvSpPr>
          <p:spPr>
            <a:xfrm>
              <a:off x="7168991" y="56888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27" name="Freeform: Shape 4326">
              <a:extLst>
                <a:ext uri="{FF2B5EF4-FFF2-40B4-BE49-F238E27FC236}">
                  <a16:creationId xmlns:a16="http://schemas.microsoft.com/office/drawing/2014/main" xmlns="" id="{9491A18E-C788-4B1F-94BF-15ABC1945D0B}"/>
                </a:ext>
              </a:extLst>
            </p:cNvPr>
            <p:cNvSpPr/>
            <p:nvPr/>
          </p:nvSpPr>
          <p:spPr>
            <a:xfrm>
              <a:off x="7169944" y="5790723"/>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8096"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28" name="Freeform: Shape 4327">
              <a:extLst>
                <a:ext uri="{FF2B5EF4-FFF2-40B4-BE49-F238E27FC236}">
                  <a16:creationId xmlns:a16="http://schemas.microsoft.com/office/drawing/2014/main" xmlns="" id="{143C8666-4734-4477-BD1F-EE8C1DCE4EAB}"/>
                </a:ext>
              </a:extLst>
            </p:cNvPr>
            <p:cNvSpPr/>
            <p:nvPr/>
          </p:nvSpPr>
          <p:spPr>
            <a:xfrm>
              <a:off x="7194709" y="56754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29" name="Freeform: Shape 4328">
              <a:extLst>
                <a:ext uri="{FF2B5EF4-FFF2-40B4-BE49-F238E27FC236}">
                  <a16:creationId xmlns:a16="http://schemas.microsoft.com/office/drawing/2014/main" xmlns="" id="{4475D631-01B0-4243-83D8-157BF79A3977}"/>
                </a:ext>
              </a:extLst>
            </p:cNvPr>
            <p:cNvSpPr/>
            <p:nvPr/>
          </p:nvSpPr>
          <p:spPr>
            <a:xfrm>
              <a:off x="7168991" y="565949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9049" y="5027"/>
                    <a:pt x="714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30" name="Freeform: Shape 4329">
              <a:extLst>
                <a:ext uri="{FF2B5EF4-FFF2-40B4-BE49-F238E27FC236}">
                  <a16:creationId xmlns:a16="http://schemas.microsoft.com/office/drawing/2014/main" xmlns="" id="{AD02C3DC-5B50-4E01-B9CE-4F42B4BF6618}"/>
                </a:ext>
              </a:extLst>
            </p:cNvPr>
            <p:cNvSpPr/>
            <p:nvPr/>
          </p:nvSpPr>
          <p:spPr>
            <a:xfrm>
              <a:off x="7177564" y="589983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4"/>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31" name="Freeform: Shape 4330">
              <a:extLst>
                <a:ext uri="{FF2B5EF4-FFF2-40B4-BE49-F238E27FC236}">
                  <a16:creationId xmlns:a16="http://schemas.microsoft.com/office/drawing/2014/main" xmlns="" id="{1C1428D2-9C7B-429A-A1B1-EBA277E5827B}"/>
                </a:ext>
              </a:extLst>
            </p:cNvPr>
            <p:cNvSpPr/>
            <p:nvPr/>
          </p:nvSpPr>
          <p:spPr>
            <a:xfrm>
              <a:off x="7246144" y="5931299"/>
              <a:ext cx="19050" cy="9525"/>
            </a:xfrm>
            <a:custGeom>
              <a:avLst/>
              <a:gdLst>
                <a:gd name="connsiteX0" fmla="*/ 12859 w 19050"/>
                <a:gd name="connsiteY0" fmla="*/ 9443 h 9525"/>
                <a:gd name="connsiteX1" fmla="*/ 7144 w 19050"/>
                <a:gd name="connsiteY1" fmla="*/ 7538 h 9525"/>
                <a:gd name="connsiteX2" fmla="*/ 12859 w 19050"/>
                <a:gd name="connsiteY2" fmla="*/ 9443 h 9525"/>
              </a:gdLst>
              <a:ahLst/>
              <a:cxnLst>
                <a:cxn ang="0">
                  <a:pos x="connsiteX0" y="connsiteY0"/>
                </a:cxn>
                <a:cxn ang="0">
                  <a:pos x="connsiteX1" y="connsiteY1"/>
                </a:cxn>
                <a:cxn ang="0">
                  <a:pos x="connsiteX2" y="connsiteY2"/>
                </a:cxn>
              </a:cxnLst>
              <a:rect l="l" t="t" r="r" b="b"/>
              <a:pathLst>
                <a:path w="19050" h="9525">
                  <a:moveTo>
                    <a:pt x="12859" y="9443"/>
                  </a:moveTo>
                  <a:cubicBezTo>
                    <a:pt x="10001" y="11349"/>
                    <a:pt x="10001" y="5633"/>
                    <a:pt x="7144" y="7538"/>
                  </a:cubicBezTo>
                  <a:cubicBezTo>
                    <a:pt x="8096" y="8491"/>
                    <a:pt x="10954" y="12301"/>
                    <a:pt x="12859" y="94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32" name="Freeform: Shape 4331">
              <a:extLst>
                <a:ext uri="{FF2B5EF4-FFF2-40B4-BE49-F238E27FC236}">
                  <a16:creationId xmlns:a16="http://schemas.microsoft.com/office/drawing/2014/main" xmlns="" id="{FA7512DF-91E7-45CB-B3E5-6C5032C36469}"/>
                </a:ext>
              </a:extLst>
            </p:cNvPr>
            <p:cNvSpPr/>
            <p:nvPr/>
          </p:nvSpPr>
          <p:spPr>
            <a:xfrm>
              <a:off x="7179469" y="56840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33" name="Freeform: Shape 4332">
              <a:extLst>
                <a:ext uri="{FF2B5EF4-FFF2-40B4-BE49-F238E27FC236}">
                  <a16:creationId xmlns:a16="http://schemas.microsoft.com/office/drawing/2014/main" xmlns="" id="{932E1DA6-4F03-4265-9DC5-069F78CD44C2}"/>
                </a:ext>
              </a:extLst>
            </p:cNvPr>
            <p:cNvSpPr/>
            <p:nvPr/>
          </p:nvSpPr>
          <p:spPr>
            <a:xfrm>
              <a:off x="7245720" y="593264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34" name="Freeform: Shape 4333">
              <a:extLst>
                <a:ext uri="{FF2B5EF4-FFF2-40B4-BE49-F238E27FC236}">
                  <a16:creationId xmlns:a16="http://schemas.microsoft.com/office/drawing/2014/main" xmlns="" id="{7D244253-D74C-4B6B-9ED8-3DB849361021}"/>
                </a:ext>
              </a:extLst>
            </p:cNvPr>
            <p:cNvSpPr/>
            <p:nvPr/>
          </p:nvSpPr>
          <p:spPr>
            <a:xfrm>
              <a:off x="7185184" y="594598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8096" y="7144"/>
                  </a:cubicBezTo>
                  <a:cubicBezTo>
                    <a:pt x="8096" y="7144"/>
                    <a:pt x="8096"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35" name="Freeform: Shape 4334">
              <a:extLst>
                <a:ext uri="{FF2B5EF4-FFF2-40B4-BE49-F238E27FC236}">
                  <a16:creationId xmlns:a16="http://schemas.microsoft.com/office/drawing/2014/main" xmlns="" id="{A2144252-1E18-4B71-A895-1552B4626853}"/>
                </a:ext>
              </a:extLst>
            </p:cNvPr>
            <p:cNvSpPr/>
            <p:nvPr/>
          </p:nvSpPr>
          <p:spPr>
            <a:xfrm>
              <a:off x="7185184" y="591169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36" name="Freeform: Shape 4335">
              <a:extLst>
                <a:ext uri="{FF2B5EF4-FFF2-40B4-BE49-F238E27FC236}">
                  <a16:creationId xmlns:a16="http://schemas.microsoft.com/office/drawing/2014/main" xmlns="" id="{7901DEE8-6110-42FD-98C1-2CE5F97A8E2B}"/>
                </a:ext>
              </a:extLst>
            </p:cNvPr>
            <p:cNvSpPr/>
            <p:nvPr/>
          </p:nvSpPr>
          <p:spPr>
            <a:xfrm>
              <a:off x="7191180" y="5963764"/>
              <a:ext cx="9525" cy="9525"/>
            </a:xfrm>
            <a:custGeom>
              <a:avLst/>
              <a:gdLst>
                <a:gd name="connsiteX0" fmla="*/ 7814 w 9525"/>
                <a:gd name="connsiteY0" fmla="*/ 7458 h 9525"/>
                <a:gd name="connsiteX1" fmla="*/ 7814 w 9525"/>
                <a:gd name="connsiteY1" fmla="*/ 7458 h 9525"/>
              </a:gdLst>
              <a:ahLst/>
              <a:cxnLst>
                <a:cxn ang="0">
                  <a:pos x="connsiteX0" y="connsiteY0"/>
                </a:cxn>
                <a:cxn ang="0">
                  <a:pos x="connsiteX1" y="connsiteY1"/>
                </a:cxn>
              </a:cxnLst>
              <a:rect l="l" t="t" r="r" b="b"/>
              <a:pathLst>
                <a:path w="9525" h="9525">
                  <a:moveTo>
                    <a:pt x="7814" y="7458"/>
                  </a:moveTo>
                  <a:cubicBezTo>
                    <a:pt x="5910" y="13173"/>
                    <a:pt x="8767" y="5553"/>
                    <a:pt x="7814" y="74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37" name="Freeform: Shape 4336">
              <a:extLst>
                <a:ext uri="{FF2B5EF4-FFF2-40B4-BE49-F238E27FC236}">
                  <a16:creationId xmlns:a16="http://schemas.microsoft.com/office/drawing/2014/main" xmlns="" id="{99600999-2C1D-4435-9FE5-2D84DA8623B0}"/>
                </a:ext>
              </a:extLst>
            </p:cNvPr>
            <p:cNvSpPr/>
            <p:nvPr/>
          </p:nvSpPr>
          <p:spPr>
            <a:xfrm>
              <a:off x="7194709" y="5982572"/>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7144" y="7701"/>
                    <a:pt x="8096" y="5795"/>
                    <a:pt x="714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38" name="Freeform: Shape 4337">
              <a:extLst>
                <a:ext uri="{FF2B5EF4-FFF2-40B4-BE49-F238E27FC236}">
                  <a16:creationId xmlns:a16="http://schemas.microsoft.com/office/drawing/2014/main" xmlns="" id="{417FABD0-37FF-4CFD-A4F6-A1F269D90761}"/>
                </a:ext>
              </a:extLst>
            </p:cNvPr>
            <p:cNvSpPr/>
            <p:nvPr/>
          </p:nvSpPr>
          <p:spPr>
            <a:xfrm>
              <a:off x="7250550" y="5671661"/>
              <a:ext cx="9525" cy="9525"/>
            </a:xfrm>
            <a:custGeom>
              <a:avLst/>
              <a:gdLst>
                <a:gd name="connsiteX0" fmla="*/ 8453 w 9525"/>
                <a:gd name="connsiteY0" fmla="*/ 10001 h 9525"/>
                <a:gd name="connsiteX1" fmla="*/ 7500 w 9525"/>
                <a:gd name="connsiteY1" fmla="*/ 7144 h 9525"/>
                <a:gd name="connsiteX2" fmla="*/ 8453 w 9525"/>
                <a:gd name="connsiteY2" fmla="*/ 10001 h 9525"/>
              </a:gdLst>
              <a:ahLst/>
              <a:cxnLst>
                <a:cxn ang="0">
                  <a:pos x="connsiteX0" y="connsiteY0"/>
                </a:cxn>
                <a:cxn ang="0">
                  <a:pos x="connsiteX1" y="connsiteY1"/>
                </a:cxn>
                <a:cxn ang="0">
                  <a:pos x="connsiteX2" y="connsiteY2"/>
                </a:cxn>
              </a:cxnLst>
              <a:rect l="l" t="t" r="r" b="b"/>
              <a:pathLst>
                <a:path w="9525" h="9525">
                  <a:moveTo>
                    <a:pt x="8453" y="10001"/>
                  </a:moveTo>
                  <a:cubicBezTo>
                    <a:pt x="8453" y="9049"/>
                    <a:pt x="7500" y="8096"/>
                    <a:pt x="7500" y="7144"/>
                  </a:cubicBezTo>
                  <a:cubicBezTo>
                    <a:pt x="8453" y="9049"/>
                    <a:pt x="5595" y="10001"/>
                    <a:pt x="8453"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39" name="Freeform: Shape 4338">
              <a:extLst>
                <a:ext uri="{FF2B5EF4-FFF2-40B4-BE49-F238E27FC236}">
                  <a16:creationId xmlns:a16="http://schemas.microsoft.com/office/drawing/2014/main" xmlns="" id="{C06351BE-0F62-489F-BA71-0A411E494B47}"/>
                </a:ext>
              </a:extLst>
            </p:cNvPr>
            <p:cNvSpPr/>
            <p:nvPr/>
          </p:nvSpPr>
          <p:spPr>
            <a:xfrm>
              <a:off x="7178516" y="56830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40" name="Freeform: Shape 4339">
              <a:extLst>
                <a:ext uri="{FF2B5EF4-FFF2-40B4-BE49-F238E27FC236}">
                  <a16:creationId xmlns:a16="http://schemas.microsoft.com/office/drawing/2014/main" xmlns="" id="{D9F1867A-175B-4249-93F9-789622E72085}"/>
                </a:ext>
              </a:extLst>
            </p:cNvPr>
            <p:cNvSpPr/>
            <p:nvPr/>
          </p:nvSpPr>
          <p:spPr>
            <a:xfrm>
              <a:off x="7214711" y="5962173"/>
              <a:ext cx="9525" cy="9525"/>
            </a:xfrm>
            <a:custGeom>
              <a:avLst/>
              <a:gdLst>
                <a:gd name="connsiteX0" fmla="*/ 7144 w 9525"/>
                <a:gd name="connsiteY0" fmla="*/ 7144 h 9525"/>
                <a:gd name="connsiteX1" fmla="*/ 7144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10001"/>
                  </a:lnTo>
                  <a:cubicBezTo>
                    <a:pt x="7144"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41" name="Freeform: Shape 4340">
              <a:extLst>
                <a:ext uri="{FF2B5EF4-FFF2-40B4-BE49-F238E27FC236}">
                  <a16:creationId xmlns:a16="http://schemas.microsoft.com/office/drawing/2014/main" xmlns="" id="{44CF5BC6-783F-48D7-94CA-DD0529549659}"/>
                </a:ext>
              </a:extLst>
            </p:cNvPr>
            <p:cNvSpPr/>
            <p:nvPr/>
          </p:nvSpPr>
          <p:spPr>
            <a:xfrm>
              <a:off x="7250192" y="580501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42" name="Freeform: Shape 4341">
              <a:extLst>
                <a:ext uri="{FF2B5EF4-FFF2-40B4-BE49-F238E27FC236}">
                  <a16:creationId xmlns:a16="http://schemas.microsoft.com/office/drawing/2014/main" xmlns="" id="{D54C0302-060B-4A4C-A338-0A8097A1A2F3}"/>
                </a:ext>
              </a:extLst>
            </p:cNvPr>
            <p:cNvSpPr/>
            <p:nvPr/>
          </p:nvSpPr>
          <p:spPr>
            <a:xfrm>
              <a:off x="7214155" y="5973603"/>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1" y="8096"/>
                    <a:pt x="5795" y="11906"/>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43" name="Freeform: Shape 4342">
              <a:extLst>
                <a:ext uri="{FF2B5EF4-FFF2-40B4-BE49-F238E27FC236}">
                  <a16:creationId xmlns:a16="http://schemas.microsoft.com/office/drawing/2014/main" xmlns="" id="{2A96556B-EF87-4E1F-ACF4-32B05CC5B519}"/>
                </a:ext>
              </a:extLst>
            </p:cNvPr>
            <p:cNvSpPr/>
            <p:nvPr/>
          </p:nvSpPr>
          <p:spPr>
            <a:xfrm>
              <a:off x="7250906" y="567166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44" name="Freeform: Shape 4343">
              <a:extLst>
                <a:ext uri="{FF2B5EF4-FFF2-40B4-BE49-F238E27FC236}">
                  <a16:creationId xmlns:a16="http://schemas.microsoft.com/office/drawing/2014/main" xmlns="" id="{178B8132-04E4-4044-B66B-5D026F732FE0}"/>
                </a:ext>
              </a:extLst>
            </p:cNvPr>
            <p:cNvSpPr/>
            <p:nvPr/>
          </p:nvSpPr>
          <p:spPr>
            <a:xfrm>
              <a:off x="7168039" y="5653563"/>
              <a:ext cx="123825" cy="361950"/>
            </a:xfrm>
            <a:custGeom>
              <a:avLst/>
              <a:gdLst>
                <a:gd name="connsiteX0" fmla="*/ 70961 w 123825"/>
                <a:gd name="connsiteY0" fmla="*/ 31909 h 361950"/>
                <a:gd name="connsiteX1" fmla="*/ 92869 w 123825"/>
                <a:gd name="connsiteY1" fmla="*/ 20479 h 361950"/>
                <a:gd name="connsiteX2" fmla="*/ 92869 w 123825"/>
                <a:gd name="connsiteY2" fmla="*/ 21431 h 361950"/>
                <a:gd name="connsiteX3" fmla="*/ 90964 w 123825"/>
                <a:gd name="connsiteY3" fmla="*/ 25241 h 361950"/>
                <a:gd name="connsiteX4" fmla="*/ 96679 w 123825"/>
                <a:gd name="connsiteY4" fmla="*/ 22384 h 361950"/>
                <a:gd name="connsiteX5" fmla="*/ 92869 w 123825"/>
                <a:gd name="connsiteY5" fmla="*/ 30956 h 361950"/>
                <a:gd name="connsiteX6" fmla="*/ 97631 w 123825"/>
                <a:gd name="connsiteY6" fmla="*/ 25241 h 361950"/>
                <a:gd name="connsiteX7" fmla="*/ 101441 w 123825"/>
                <a:gd name="connsiteY7" fmla="*/ 26194 h 361950"/>
                <a:gd name="connsiteX8" fmla="*/ 101441 w 123825"/>
                <a:gd name="connsiteY8" fmla="*/ 30956 h 361950"/>
                <a:gd name="connsiteX9" fmla="*/ 90964 w 123825"/>
                <a:gd name="connsiteY9" fmla="*/ 194786 h 361950"/>
                <a:gd name="connsiteX10" fmla="*/ 90964 w 123825"/>
                <a:gd name="connsiteY10" fmla="*/ 195739 h 361950"/>
                <a:gd name="connsiteX11" fmla="*/ 81439 w 123825"/>
                <a:gd name="connsiteY11" fmla="*/ 242411 h 361950"/>
                <a:gd name="connsiteX12" fmla="*/ 56674 w 123825"/>
                <a:gd name="connsiteY12" fmla="*/ 336709 h 361950"/>
                <a:gd name="connsiteX13" fmla="*/ 53816 w 123825"/>
                <a:gd name="connsiteY13" fmla="*/ 337661 h 361950"/>
                <a:gd name="connsiteX14" fmla="*/ 53816 w 123825"/>
                <a:gd name="connsiteY14" fmla="*/ 336709 h 361950"/>
                <a:gd name="connsiteX15" fmla="*/ 44291 w 123825"/>
                <a:gd name="connsiteY15" fmla="*/ 283369 h 361950"/>
                <a:gd name="connsiteX16" fmla="*/ 50006 w 123825"/>
                <a:gd name="connsiteY16" fmla="*/ 289084 h 361950"/>
                <a:gd name="connsiteX17" fmla="*/ 43339 w 123825"/>
                <a:gd name="connsiteY17" fmla="*/ 262414 h 361950"/>
                <a:gd name="connsiteX18" fmla="*/ 33814 w 123825"/>
                <a:gd name="connsiteY18" fmla="*/ 258604 h 361950"/>
                <a:gd name="connsiteX19" fmla="*/ 42386 w 123825"/>
                <a:gd name="connsiteY19" fmla="*/ 255747 h 361950"/>
                <a:gd name="connsiteX20" fmla="*/ 31909 w 123825"/>
                <a:gd name="connsiteY20" fmla="*/ 190976 h 361950"/>
                <a:gd name="connsiteX21" fmla="*/ 16669 w 123825"/>
                <a:gd name="connsiteY21" fmla="*/ 126206 h 361950"/>
                <a:gd name="connsiteX22" fmla="*/ 22384 w 123825"/>
                <a:gd name="connsiteY22" fmla="*/ 108109 h 361950"/>
                <a:gd name="connsiteX23" fmla="*/ 14764 w 123825"/>
                <a:gd name="connsiteY23" fmla="*/ 100489 h 361950"/>
                <a:gd name="connsiteX24" fmla="*/ 12859 w 123825"/>
                <a:gd name="connsiteY24" fmla="*/ 26194 h 361950"/>
                <a:gd name="connsiteX25" fmla="*/ 14764 w 123825"/>
                <a:gd name="connsiteY25" fmla="*/ 27147 h 361950"/>
                <a:gd name="connsiteX26" fmla="*/ 14764 w 123825"/>
                <a:gd name="connsiteY26" fmla="*/ 53816 h 361950"/>
                <a:gd name="connsiteX27" fmla="*/ 7144 w 123825"/>
                <a:gd name="connsiteY27" fmla="*/ 85249 h 361950"/>
                <a:gd name="connsiteX28" fmla="*/ 20479 w 123825"/>
                <a:gd name="connsiteY28" fmla="*/ 138589 h 361950"/>
                <a:gd name="connsiteX29" fmla="*/ 15716 w 123825"/>
                <a:gd name="connsiteY29" fmla="*/ 155734 h 361950"/>
                <a:gd name="connsiteX30" fmla="*/ 24289 w 123825"/>
                <a:gd name="connsiteY30" fmla="*/ 219551 h 361950"/>
                <a:gd name="connsiteX31" fmla="*/ 16669 w 123825"/>
                <a:gd name="connsiteY31" fmla="*/ 220504 h 361950"/>
                <a:gd name="connsiteX32" fmla="*/ 15716 w 123825"/>
                <a:gd name="connsiteY32" fmla="*/ 225266 h 361950"/>
                <a:gd name="connsiteX33" fmla="*/ 23336 w 123825"/>
                <a:gd name="connsiteY33" fmla="*/ 237649 h 361950"/>
                <a:gd name="connsiteX34" fmla="*/ 14764 w 123825"/>
                <a:gd name="connsiteY34" fmla="*/ 247174 h 361950"/>
                <a:gd name="connsiteX35" fmla="*/ 23336 w 123825"/>
                <a:gd name="connsiteY35" fmla="*/ 250984 h 361950"/>
                <a:gd name="connsiteX36" fmla="*/ 17621 w 123825"/>
                <a:gd name="connsiteY36" fmla="*/ 254794 h 361950"/>
                <a:gd name="connsiteX37" fmla="*/ 28099 w 123825"/>
                <a:gd name="connsiteY37" fmla="*/ 267176 h 361950"/>
                <a:gd name="connsiteX38" fmla="*/ 27146 w 123825"/>
                <a:gd name="connsiteY38" fmla="*/ 282416 h 361950"/>
                <a:gd name="connsiteX39" fmla="*/ 30956 w 123825"/>
                <a:gd name="connsiteY39" fmla="*/ 276701 h 361950"/>
                <a:gd name="connsiteX40" fmla="*/ 35719 w 123825"/>
                <a:gd name="connsiteY40" fmla="*/ 313849 h 361950"/>
                <a:gd name="connsiteX41" fmla="*/ 38576 w 123825"/>
                <a:gd name="connsiteY41" fmla="*/ 363379 h 361950"/>
                <a:gd name="connsiteX42" fmla="*/ 42386 w 123825"/>
                <a:gd name="connsiteY42" fmla="*/ 363379 h 361950"/>
                <a:gd name="connsiteX43" fmla="*/ 73819 w 123825"/>
                <a:gd name="connsiteY43" fmla="*/ 352901 h 361950"/>
                <a:gd name="connsiteX44" fmla="*/ 76676 w 123825"/>
                <a:gd name="connsiteY44" fmla="*/ 321469 h 361950"/>
                <a:gd name="connsiteX45" fmla="*/ 80486 w 123825"/>
                <a:gd name="connsiteY45" fmla="*/ 325279 h 361950"/>
                <a:gd name="connsiteX46" fmla="*/ 98584 w 123825"/>
                <a:gd name="connsiteY46" fmla="*/ 281464 h 361950"/>
                <a:gd name="connsiteX47" fmla="*/ 93821 w 123825"/>
                <a:gd name="connsiteY47" fmla="*/ 279559 h 361950"/>
                <a:gd name="connsiteX48" fmla="*/ 120491 w 123825"/>
                <a:gd name="connsiteY48" fmla="*/ 139541 h 361950"/>
                <a:gd name="connsiteX49" fmla="*/ 117634 w 123825"/>
                <a:gd name="connsiteY49" fmla="*/ 46197 h 361950"/>
                <a:gd name="connsiteX50" fmla="*/ 125254 w 123825"/>
                <a:gd name="connsiteY50" fmla="*/ 51911 h 361950"/>
                <a:gd name="connsiteX51" fmla="*/ 119539 w 123825"/>
                <a:gd name="connsiteY51" fmla="*/ 34766 h 361950"/>
                <a:gd name="connsiteX52" fmla="*/ 119539 w 123825"/>
                <a:gd name="connsiteY52" fmla="*/ 39529 h 361950"/>
                <a:gd name="connsiteX53" fmla="*/ 114776 w 123825"/>
                <a:gd name="connsiteY53" fmla="*/ 33814 h 361950"/>
                <a:gd name="connsiteX54" fmla="*/ 121444 w 123825"/>
                <a:gd name="connsiteY54" fmla="*/ 8097 h 361950"/>
                <a:gd name="connsiteX55" fmla="*/ 15716 w 123825"/>
                <a:gd name="connsiteY55" fmla="*/ 7144 h 361950"/>
                <a:gd name="connsiteX56" fmla="*/ 13811 w 123825"/>
                <a:gd name="connsiteY56" fmla="*/ 29051 h 361950"/>
                <a:gd name="connsiteX57" fmla="*/ 15716 w 123825"/>
                <a:gd name="connsiteY57" fmla="*/ 29051 h 361950"/>
                <a:gd name="connsiteX58" fmla="*/ 63341 w 123825"/>
                <a:gd name="connsiteY58" fmla="*/ 24289 h 361950"/>
                <a:gd name="connsiteX59" fmla="*/ 70961 w 123825"/>
                <a:gd name="connsiteY59" fmla="*/ 31909 h 361950"/>
                <a:gd name="connsiteX60" fmla="*/ 101441 w 123825"/>
                <a:gd name="connsiteY60" fmla="*/ 41434 h 361950"/>
                <a:gd name="connsiteX61" fmla="*/ 101441 w 123825"/>
                <a:gd name="connsiteY61" fmla="*/ 41434 h 361950"/>
                <a:gd name="connsiteX62" fmla="*/ 100489 w 123825"/>
                <a:gd name="connsiteY62" fmla="*/ 47149 h 361950"/>
                <a:gd name="connsiteX63" fmla="*/ 100489 w 123825"/>
                <a:gd name="connsiteY63" fmla="*/ 47149 h 361950"/>
                <a:gd name="connsiteX64" fmla="*/ 121444 w 123825"/>
                <a:gd name="connsiteY64" fmla="*/ 36672 h 361950"/>
                <a:gd name="connsiteX65" fmla="*/ 121444 w 123825"/>
                <a:gd name="connsiteY65" fmla="*/ 36672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23825" h="361950">
                  <a:moveTo>
                    <a:pt x="70961" y="31909"/>
                  </a:moveTo>
                  <a:cubicBezTo>
                    <a:pt x="70009" y="31909"/>
                    <a:pt x="93821" y="24289"/>
                    <a:pt x="92869" y="20479"/>
                  </a:cubicBezTo>
                  <a:cubicBezTo>
                    <a:pt x="90964" y="22384"/>
                    <a:pt x="90964" y="22384"/>
                    <a:pt x="92869" y="21431"/>
                  </a:cubicBezTo>
                  <a:cubicBezTo>
                    <a:pt x="92869" y="23336"/>
                    <a:pt x="91916" y="24289"/>
                    <a:pt x="90964" y="25241"/>
                  </a:cubicBezTo>
                  <a:cubicBezTo>
                    <a:pt x="91916" y="25241"/>
                    <a:pt x="95726" y="21431"/>
                    <a:pt x="96679" y="22384"/>
                  </a:cubicBezTo>
                  <a:cubicBezTo>
                    <a:pt x="94774" y="29051"/>
                    <a:pt x="92869" y="23336"/>
                    <a:pt x="92869" y="30956"/>
                  </a:cubicBezTo>
                  <a:cubicBezTo>
                    <a:pt x="95726" y="30004"/>
                    <a:pt x="96679" y="28099"/>
                    <a:pt x="97631" y="25241"/>
                  </a:cubicBezTo>
                  <a:cubicBezTo>
                    <a:pt x="96679" y="26194"/>
                    <a:pt x="91916" y="30956"/>
                    <a:pt x="101441" y="26194"/>
                  </a:cubicBezTo>
                  <a:cubicBezTo>
                    <a:pt x="95726" y="29051"/>
                    <a:pt x="101441" y="30004"/>
                    <a:pt x="101441" y="30956"/>
                  </a:cubicBezTo>
                  <a:cubicBezTo>
                    <a:pt x="87154" y="70009"/>
                    <a:pt x="86201" y="166211"/>
                    <a:pt x="90964" y="194786"/>
                  </a:cubicBezTo>
                  <a:cubicBezTo>
                    <a:pt x="86201" y="194786"/>
                    <a:pt x="86201" y="195739"/>
                    <a:pt x="90964" y="195739"/>
                  </a:cubicBezTo>
                  <a:cubicBezTo>
                    <a:pt x="90011" y="197644"/>
                    <a:pt x="70009" y="233839"/>
                    <a:pt x="81439" y="242411"/>
                  </a:cubicBezTo>
                  <a:cubicBezTo>
                    <a:pt x="83344" y="251936"/>
                    <a:pt x="43339" y="334804"/>
                    <a:pt x="56674" y="336709"/>
                  </a:cubicBezTo>
                  <a:cubicBezTo>
                    <a:pt x="58579" y="329089"/>
                    <a:pt x="52864" y="338614"/>
                    <a:pt x="53816" y="337661"/>
                  </a:cubicBezTo>
                  <a:cubicBezTo>
                    <a:pt x="54769" y="335756"/>
                    <a:pt x="58579" y="330994"/>
                    <a:pt x="53816" y="336709"/>
                  </a:cubicBezTo>
                  <a:cubicBezTo>
                    <a:pt x="56674" y="326231"/>
                    <a:pt x="50006" y="303372"/>
                    <a:pt x="44291" y="283369"/>
                  </a:cubicBezTo>
                  <a:cubicBezTo>
                    <a:pt x="46196" y="285274"/>
                    <a:pt x="48101" y="287179"/>
                    <a:pt x="50006" y="289084"/>
                  </a:cubicBezTo>
                  <a:cubicBezTo>
                    <a:pt x="49054" y="288131"/>
                    <a:pt x="40481" y="258604"/>
                    <a:pt x="43339" y="262414"/>
                  </a:cubicBezTo>
                  <a:cubicBezTo>
                    <a:pt x="43339" y="261461"/>
                    <a:pt x="36671" y="258604"/>
                    <a:pt x="33814" y="258604"/>
                  </a:cubicBezTo>
                  <a:cubicBezTo>
                    <a:pt x="36671" y="256699"/>
                    <a:pt x="39529" y="255747"/>
                    <a:pt x="42386" y="255747"/>
                  </a:cubicBezTo>
                  <a:cubicBezTo>
                    <a:pt x="34766" y="246222"/>
                    <a:pt x="24289" y="195739"/>
                    <a:pt x="31909" y="190976"/>
                  </a:cubicBezTo>
                  <a:cubicBezTo>
                    <a:pt x="27146" y="169069"/>
                    <a:pt x="18574" y="140494"/>
                    <a:pt x="16669" y="126206"/>
                  </a:cubicBezTo>
                  <a:cubicBezTo>
                    <a:pt x="15716" y="125254"/>
                    <a:pt x="17621" y="113824"/>
                    <a:pt x="22384" y="108109"/>
                  </a:cubicBezTo>
                  <a:cubicBezTo>
                    <a:pt x="21431" y="111919"/>
                    <a:pt x="13811" y="100489"/>
                    <a:pt x="14764" y="100489"/>
                  </a:cubicBezTo>
                  <a:cubicBezTo>
                    <a:pt x="21431" y="104299"/>
                    <a:pt x="13811" y="27147"/>
                    <a:pt x="12859" y="26194"/>
                  </a:cubicBezTo>
                  <a:cubicBezTo>
                    <a:pt x="10954" y="28099"/>
                    <a:pt x="11906" y="28099"/>
                    <a:pt x="14764" y="27147"/>
                  </a:cubicBezTo>
                  <a:cubicBezTo>
                    <a:pt x="18574" y="30004"/>
                    <a:pt x="476" y="42386"/>
                    <a:pt x="14764" y="53816"/>
                  </a:cubicBezTo>
                  <a:cubicBezTo>
                    <a:pt x="11906" y="54769"/>
                    <a:pt x="10001" y="84297"/>
                    <a:pt x="7144" y="85249"/>
                  </a:cubicBezTo>
                  <a:cubicBezTo>
                    <a:pt x="14764" y="95726"/>
                    <a:pt x="12859" y="125254"/>
                    <a:pt x="20479" y="138589"/>
                  </a:cubicBezTo>
                  <a:cubicBezTo>
                    <a:pt x="7144" y="141447"/>
                    <a:pt x="15716" y="144304"/>
                    <a:pt x="15716" y="155734"/>
                  </a:cubicBezTo>
                  <a:cubicBezTo>
                    <a:pt x="18574" y="191929"/>
                    <a:pt x="10954" y="194786"/>
                    <a:pt x="24289" y="219551"/>
                  </a:cubicBezTo>
                  <a:cubicBezTo>
                    <a:pt x="24289" y="228124"/>
                    <a:pt x="17621" y="219551"/>
                    <a:pt x="16669" y="220504"/>
                  </a:cubicBezTo>
                  <a:cubicBezTo>
                    <a:pt x="19526" y="220504"/>
                    <a:pt x="18574" y="222409"/>
                    <a:pt x="15716" y="225266"/>
                  </a:cubicBezTo>
                  <a:cubicBezTo>
                    <a:pt x="14764" y="224314"/>
                    <a:pt x="22384" y="233839"/>
                    <a:pt x="23336" y="237649"/>
                  </a:cubicBezTo>
                  <a:cubicBezTo>
                    <a:pt x="20479" y="241459"/>
                    <a:pt x="14764" y="244316"/>
                    <a:pt x="14764" y="247174"/>
                  </a:cubicBezTo>
                  <a:cubicBezTo>
                    <a:pt x="19526" y="252889"/>
                    <a:pt x="14764" y="245269"/>
                    <a:pt x="23336" y="250984"/>
                  </a:cubicBezTo>
                  <a:cubicBezTo>
                    <a:pt x="21431" y="252889"/>
                    <a:pt x="17621" y="255747"/>
                    <a:pt x="17621" y="254794"/>
                  </a:cubicBezTo>
                  <a:cubicBezTo>
                    <a:pt x="14764" y="259556"/>
                    <a:pt x="26194" y="264319"/>
                    <a:pt x="28099" y="267176"/>
                  </a:cubicBezTo>
                  <a:cubicBezTo>
                    <a:pt x="22384" y="268129"/>
                    <a:pt x="22384" y="279559"/>
                    <a:pt x="27146" y="282416"/>
                  </a:cubicBezTo>
                  <a:cubicBezTo>
                    <a:pt x="30004" y="276701"/>
                    <a:pt x="23336" y="280511"/>
                    <a:pt x="30956" y="276701"/>
                  </a:cubicBezTo>
                  <a:cubicBezTo>
                    <a:pt x="17621" y="287179"/>
                    <a:pt x="35719" y="302419"/>
                    <a:pt x="35719" y="313849"/>
                  </a:cubicBezTo>
                  <a:cubicBezTo>
                    <a:pt x="36671" y="314801"/>
                    <a:pt x="32861" y="351949"/>
                    <a:pt x="38576" y="363379"/>
                  </a:cubicBezTo>
                  <a:cubicBezTo>
                    <a:pt x="44291" y="362426"/>
                    <a:pt x="45244" y="362426"/>
                    <a:pt x="42386" y="363379"/>
                  </a:cubicBezTo>
                  <a:cubicBezTo>
                    <a:pt x="49054" y="368141"/>
                    <a:pt x="70009" y="350997"/>
                    <a:pt x="73819" y="352901"/>
                  </a:cubicBezTo>
                  <a:cubicBezTo>
                    <a:pt x="74771" y="353854"/>
                    <a:pt x="76676" y="324326"/>
                    <a:pt x="76676" y="321469"/>
                  </a:cubicBezTo>
                  <a:cubicBezTo>
                    <a:pt x="89059" y="331947"/>
                    <a:pt x="77629" y="327184"/>
                    <a:pt x="80486" y="325279"/>
                  </a:cubicBezTo>
                  <a:cubicBezTo>
                    <a:pt x="70961" y="315754"/>
                    <a:pt x="94774" y="285274"/>
                    <a:pt x="98584" y="281464"/>
                  </a:cubicBezTo>
                  <a:cubicBezTo>
                    <a:pt x="97631" y="277654"/>
                    <a:pt x="96679" y="276701"/>
                    <a:pt x="93821" y="279559"/>
                  </a:cubicBezTo>
                  <a:cubicBezTo>
                    <a:pt x="87154" y="262414"/>
                    <a:pt x="112871" y="156686"/>
                    <a:pt x="120491" y="139541"/>
                  </a:cubicBezTo>
                  <a:cubicBezTo>
                    <a:pt x="122396" y="128111"/>
                    <a:pt x="106204" y="55722"/>
                    <a:pt x="117634" y="46197"/>
                  </a:cubicBezTo>
                  <a:cubicBezTo>
                    <a:pt x="114776" y="46197"/>
                    <a:pt x="126206" y="51911"/>
                    <a:pt x="125254" y="51911"/>
                  </a:cubicBezTo>
                  <a:cubicBezTo>
                    <a:pt x="122396" y="48101"/>
                    <a:pt x="121444" y="32861"/>
                    <a:pt x="119539" y="34766"/>
                  </a:cubicBezTo>
                  <a:cubicBezTo>
                    <a:pt x="119539" y="33814"/>
                    <a:pt x="119539" y="42386"/>
                    <a:pt x="119539" y="39529"/>
                  </a:cubicBezTo>
                  <a:cubicBezTo>
                    <a:pt x="119539" y="35719"/>
                    <a:pt x="117634" y="33814"/>
                    <a:pt x="114776" y="33814"/>
                  </a:cubicBezTo>
                  <a:cubicBezTo>
                    <a:pt x="137636" y="23336"/>
                    <a:pt x="112871" y="12859"/>
                    <a:pt x="121444" y="8097"/>
                  </a:cubicBezTo>
                  <a:cubicBezTo>
                    <a:pt x="90011" y="16669"/>
                    <a:pt x="40481" y="8097"/>
                    <a:pt x="15716" y="7144"/>
                  </a:cubicBezTo>
                  <a:cubicBezTo>
                    <a:pt x="10001" y="9049"/>
                    <a:pt x="10001" y="26194"/>
                    <a:pt x="13811" y="29051"/>
                  </a:cubicBezTo>
                  <a:cubicBezTo>
                    <a:pt x="22384" y="25241"/>
                    <a:pt x="14764" y="28099"/>
                    <a:pt x="15716" y="29051"/>
                  </a:cubicBezTo>
                  <a:cubicBezTo>
                    <a:pt x="13811" y="26194"/>
                    <a:pt x="55721" y="35719"/>
                    <a:pt x="63341" y="24289"/>
                  </a:cubicBezTo>
                  <a:cubicBezTo>
                    <a:pt x="66199" y="32861"/>
                    <a:pt x="63341" y="22384"/>
                    <a:pt x="70961" y="31909"/>
                  </a:cubicBezTo>
                  <a:close/>
                  <a:moveTo>
                    <a:pt x="101441" y="41434"/>
                  </a:moveTo>
                  <a:cubicBezTo>
                    <a:pt x="101441" y="41434"/>
                    <a:pt x="100489" y="38576"/>
                    <a:pt x="101441" y="41434"/>
                  </a:cubicBezTo>
                  <a:close/>
                  <a:moveTo>
                    <a:pt x="100489" y="47149"/>
                  </a:moveTo>
                  <a:cubicBezTo>
                    <a:pt x="101441" y="44291"/>
                    <a:pt x="103346" y="44291"/>
                    <a:pt x="100489" y="47149"/>
                  </a:cubicBezTo>
                  <a:close/>
                  <a:moveTo>
                    <a:pt x="121444" y="36672"/>
                  </a:moveTo>
                  <a:cubicBezTo>
                    <a:pt x="122396" y="39529"/>
                    <a:pt x="117634" y="34766"/>
                    <a:pt x="121444" y="3667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45" name="Freeform: Shape 4344">
              <a:extLst>
                <a:ext uri="{FF2B5EF4-FFF2-40B4-BE49-F238E27FC236}">
                  <a16:creationId xmlns:a16="http://schemas.microsoft.com/office/drawing/2014/main" xmlns="" id="{7F77665B-3D93-464B-B6DD-EACF2E2CDF9B}"/>
                </a:ext>
              </a:extLst>
            </p:cNvPr>
            <p:cNvSpPr/>
            <p:nvPr/>
          </p:nvSpPr>
          <p:spPr>
            <a:xfrm>
              <a:off x="7278105" y="568118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46" name="Freeform: Shape 4345">
              <a:extLst>
                <a:ext uri="{FF2B5EF4-FFF2-40B4-BE49-F238E27FC236}">
                  <a16:creationId xmlns:a16="http://schemas.microsoft.com/office/drawing/2014/main" xmlns="" id="{E7CB61C4-9B0B-405A-AA18-5FA95EA4613C}"/>
                </a:ext>
              </a:extLst>
            </p:cNvPr>
            <p:cNvSpPr/>
            <p:nvPr/>
          </p:nvSpPr>
          <p:spPr>
            <a:xfrm>
              <a:off x="7176336" y="5802153"/>
              <a:ext cx="9525" cy="9525"/>
            </a:xfrm>
            <a:custGeom>
              <a:avLst/>
              <a:gdLst>
                <a:gd name="connsiteX0" fmla="*/ 7419 w 9525"/>
                <a:gd name="connsiteY0" fmla="*/ 7144 h 9525"/>
                <a:gd name="connsiteX1" fmla="*/ 7419 w 9525"/>
                <a:gd name="connsiteY1" fmla="*/ 7144 h 9525"/>
              </a:gdLst>
              <a:ahLst/>
              <a:cxnLst>
                <a:cxn ang="0">
                  <a:pos x="connsiteX0" y="connsiteY0"/>
                </a:cxn>
                <a:cxn ang="0">
                  <a:pos x="connsiteX1" y="connsiteY1"/>
                </a:cxn>
              </a:cxnLst>
              <a:rect l="l" t="t" r="r" b="b"/>
              <a:pathLst>
                <a:path w="9525" h="9525">
                  <a:moveTo>
                    <a:pt x="7419" y="7144"/>
                  </a:moveTo>
                  <a:cubicBezTo>
                    <a:pt x="6466" y="7144"/>
                    <a:pt x="8371" y="7144"/>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47" name="Freeform: Shape 4346">
              <a:extLst>
                <a:ext uri="{FF2B5EF4-FFF2-40B4-BE49-F238E27FC236}">
                  <a16:creationId xmlns:a16="http://schemas.microsoft.com/office/drawing/2014/main" xmlns="" id="{B695F4AE-EE22-4337-B162-BB6DF06162B3}"/>
                </a:ext>
              </a:extLst>
            </p:cNvPr>
            <p:cNvSpPr/>
            <p:nvPr/>
          </p:nvSpPr>
          <p:spPr>
            <a:xfrm>
              <a:off x="7249954" y="579887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8096"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48" name="Freeform: Shape 4347">
              <a:extLst>
                <a:ext uri="{FF2B5EF4-FFF2-40B4-BE49-F238E27FC236}">
                  <a16:creationId xmlns:a16="http://schemas.microsoft.com/office/drawing/2014/main" xmlns="" id="{2BF1265D-D914-4CB1-BF99-63BF76E0FC5B}"/>
                </a:ext>
              </a:extLst>
            </p:cNvPr>
            <p:cNvSpPr/>
            <p:nvPr/>
          </p:nvSpPr>
          <p:spPr>
            <a:xfrm>
              <a:off x="7183279" y="577029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7567"/>
                    <a:pt x="7144" y="7567"/>
                  </a:cubicBez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49" name="Freeform: Shape 4348">
              <a:extLst>
                <a:ext uri="{FF2B5EF4-FFF2-40B4-BE49-F238E27FC236}">
                  <a16:creationId xmlns:a16="http://schemas.microsoft.com/office/drawing/2014/main" xmlns="" id="{DCDFA9B3-E2FB-438F-AF33-B3BA5A9B1BFF}"/>
                </a:ext>
              </a:extLst>
            </p:cNvPr>
            <p:cNvSpPr/>
            <p:nvPr/>
          </p:nvSpPr>
          <p:spPr>
            <a:xfrm>
              <a:off x="7182326" y="5755481"/>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7144" y="8096"/>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50" name="Freeform: Shape 4349">
              <a:extLst>
                <a:ext uri="{FF2B5EF4-FFF2-40B4-BE49-F238E27FC236}">
                  <a16:creationId xmlns:a16="http://schemas.microsoft.com/office/drawing/2014/main" xmlns="" id="{53A97D27-6D4F-421A-8CCE-9B6BFFD5D399}"/>
                </a:ext>
              </a:extLst>
            </p:cNvPr>
            <p:cNvSpPr/>
            <p:nvPr/>
          </p:nvSpPr>
          <p:spPr>
            <a:xfrm>
              <a:off x="7181056" y="5746908"/>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8414" y="7144"/>
                    <a:pt x="5556" y="7144"/>
                    <a:pt x="84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51" name="Freeform: Shape 4350">
              <a:extLst>
                <a:ext uri="{FF2B5EF4-FFF2-40B4-BE49-F238E27FC236}">
                  <a16:creationId xmlns:a16="http://schemas.microsoft.com/office/drawing/2014/main" xmlns="" id="{F8C9EFE6-0DB0-4F59-9FA3-8BD6813BE8E9}"/>
                </a:ext>
              </a:extLst>
            </p:cNvPr>
            <p:cNvSpPr/>
            <p:nvPr/>
          </p:nvSpPr>
          <p:spPr>
            <a:xfrm>
              <a:off x="7204234" y="59088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8096" y="8097"/>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52" name="Freeform: Shape 4351">
              <a:extLst>
                <a:ext uri="{FF2B5EF4-FFF2-40B4-BE49-F238E27FC236}">
                  <a16:creationId xmlns:a16="http://schemas.microsoft.com/office/drawing/2014/main" xmlns="" id="{1C37071B-EC2F-4013-83AF-5AECA5F42A78}"/>
                </a:ext>
              </a:extLst>
            </p:cNvPr>
            <p:cNvSpPr/>
            <p:nvPr/>
          </p:nvSpPr>
          <p:spPr>
            <a:xfrm>
              <a:off x="7190899" y="5861208"/>
              <a:ext cx="9525" cy="9525"/>
            </a:xfrm>
            <a:custGeom>
              <a:avLst/>
              <a:gdLst>
                <a:gd name="connsiteX0" fmla="*/ 7144 w 9525"/>
                <a:gd name="connsiteY0" fmla="*/ 7144 h 9525"/>
                <a:gd name="connsiteX1" fmla="*/ 9049 w 9525"/>
                <a:gd name="connsiteY1" fmla="*/ 8097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7"/>
                    <a:pt x="9049" y="8097"/>
                  </a:cubicBezTo>
                  <a:cubicBezTo>
                    <a:pt x="9049"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53" name="Freeform: Shape 4352">
              <a:extLst>
                <a:ext uri="{FF2B5EF4-FFF2-40B4-BE49-F238E27FC236}">
                  <a16:creationId xmlns:a16="http://schemas.microsoft.com/office/drawing/2014/main" xmlns="" id="{F04924A8-CD1B-4A01-BCFF-1A6DB915A336}"/>
                </a:ext>
              </a:extLst>
            </p:cNvPr>
            <p:cNvSpPr/>
            <p:nvPr/>
          </p:nvSpPr>
          <p:spPr>
            <a:xfrm>
              <a:off x="7214288" y="596217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54" name="Freeform: Shape 4353">
              <a:extLst>
                <a:ext uri="{FF2B5EF4-FFF2-40B4-BE49-F238E27FC236}">
                  <a16:creationId xmlns:a16="http://schemas.microsoft.com/office/drawing/2014/main" xmlns="" id="{16650A13-F644-4117-96EF-DB5D6B73F24A}"/>
                </a:ext>
              </a:extLst>
            </p:cNvPr>
            <p:cNvSpPr/>
            <p:nvPr/>
          </p:nvSpPr>
          <p:spPr>
            <a:xfrm>
              <a:off x="7192804" y="5863113"/>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7"/>
                    <a:pt x="7144" y="7144"/>
                    <a:pt x="7144" y="7144"/>
                  </a:cubicBezTo>
                  <a:cubicBezTo>
                    <a:pt x="7144" y="7144"/>
                    <a:pt x="7144" y="8097"/>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55" name="Freeform: Shape 4354">
              <a:extLst>
                <a:ext uri="{FF2B5EF4-FFF2-40B4-BE49-F238E27FC236}">
                  <a16:creationId xmlns:a16="http://schemas.microsoft.com/office/drawing/2014/main" xmlns="" id="{D39BBB51-8DD4-4FBF-AEB0-D4CF19894B96}"/>
                </a:ext>
              </a:extLst>
            </p:cNvPr>
            <p:cNvSpPr/>
            <p:nvPr/>
          </p:nvSpPr>
          <p:spPr>
            <a:xfrm>
              <a:off x="7179469" y="567314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7144" y="6614"/>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56" name="Freeform: Shape 4355">
              <a:extLst>
                <a:ext uri="{FF2B5EF4-FFF2-40B4-BE49-F238E27FC236}">
                  <a16:creationId xmlns:a16="http://schemas.microsoft.com/office/drawing/2014/main" xmlns="" id="{F609E513-26C7-4176-B010-ECCA76CBCED5}"/>
                </a:ext>
              </a:extLst>
            </p:cNvPr>
            <p:cNvSpPr/>
            <p:nvPr/>
          </p:nvSpPr>
          <p:spPr>
            <a:xfrm>
              <a:off x="7178516" y="567356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57" name="Freeform: Shape 4356">
              <a:extLst>
                <a:ext uri="{FF2B5EF4-FFF2-40B4-BE49-F238E27FC236}">
                  <a16:creationId xmlns:a16="http://schemas.microsoft.com/office/drawing/2014/main" xmlns="" id="{E99599BE-4442-473A-A7A3-77A68476FA1D}"/>
                </a:ext>
              </a:extLst>
            </p:cNvPr>
            <p:cNvSpPr/>
            <p:nvPr/>
          </p:nvSpPr>
          <p:spPr>
            <a:xfrm>
              <a:off x="7177564" y="5671661"/>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8096"/>
                  </a:lnTo>
                  <a:cubicBezTo>
                    <a:pt x="8096"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58" name="Freeform: Shape 4357">
              <a:extLst>
                <a:ext uri="{FF2B5EF4-FFF2-40B4-BE49-F238E27FC236}">
                  <a16:creationId xmlns:a16="http://schemas.microsoft.com/office/drawing/2014/main" xmlns="" id="{7C1E54EE-ECFC-4E74-9FBC-2CEEB59DE5CC}"/>
                </a:ext>
              </a:extLst>
            </p:cNvPr>
            <p:cNvSpPr/>
            <p:nvPr/>
          </p:nvSpPr>
          <p:spPr>
            <a:xfrm>
              <a:off x="7179469" y="568785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59" name="Freeform: Shape 4358">
              <a:extLst>
                <a:ext uri="{FF2B5EF4-FFF2-40B4-BE49-F238E27FC236}">
                  <a16:creationId xmlns:a16="http://schemas.microsoft.com/office/drawing/2014/main" xmlns="" id="{3A8DB8F7-6CA1-42CF-BA90-ABAF60A3C062}"/>
                </a:ext>
              </a:extLst>
            </p:cNvPr>
            <p:cNvSpPr/>
            <p:nvPr/>
          </p:nvSpPr>
          <p:spPr>
            <a:xfrm>
              <a:off x="7180421" y="5686583"/>
              <a:ext cx="9525" cy="19050"/>
            </a:xfrm>
            <a:custGeom>
              <a:avLst/>
              <a:gdLst>
                <a:gd name="connsiteX0" fmla="*/ 7144 w 9525"/>
                <a:gd name="connsiteY0" fmla="*/ 12224 h 19050"/>
                <a:gd name="connsiteX1" fmla="*/ 7144 w 9525"/>
                <a:gd name="connsiteY1" fmla="*/ 12224 h 19050"/>
              </a:gdLst>
              <a:ahLst/>
              <a:cxnLst>
                <a:cxn ang="0">
                  <a:pos x="connsiteX0" y="connsiteY0"/>
                </a:cxn>
                <a:cxn ang="0">
                  <a:pos x="connsiteX1" y="connsiteY1"/>
                </a:cxn>
              </a:cxnLst>
              <a:rect l="l" t="t" r="r" b="b"/>
              <a:pathLst>
                <a:path w="9525" h="19050">
                  <a:moveTo>
                    <a:pt x="7144" y="12224"/>
                  </a:moveTo>
                  <a:cubicBezTo>
                    <a:pt x="8096" y="794"/>
                    <a:pt x="7144" y="12224"/>
                    <a:pt x="7144" y="1222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60" name="Freeform: Shape 4359">
              <a:extLst>
                <a:ext uri="{FF2B5EF4-FFF2-40B4-BE49-F238E27FC236}">
                  <a16:creationId xmlns:a16="http://schemas.microsoft.com/office/drawing/2014/main" xmlns="" id="{776BAEAB-7FCD-4135-82C0-3EED4ABC8941}"/>
                </a:ext>
              </a:extLst>
            </p:cNvPr>
            <p:cNvSpPr/>
            <p:nvPr/>
          </p:nvSpPr>
          <p:spPr>
            <a:xfrm>
              <a:off x="7167721" y="5734902"/>
              <a:ext cx="9525" cy="9525"/>
            </a:xfrm>
            <a:custGeom>
              <a:avLst/>
              <a:gdLst>
                <a:gd name="connsiteX0" fmla="*/ 8414 w 9525"/>
                <a:gd name="connsiteY0" fmla="*/ 10578 h 9525"/>
                <a:gd name="connsiteX1" fmla="*/ 8414 w 9525"/>
                <a:gd name="connsiteY1" fmla="*/ 10578 h 9525"/>
              </a:gdLst>
              <a:ahLst/>
              <a:cxnLst>
                <a:cxn ang="0">
                  <a:pos x="connsiteX0" y="connsiteY0"/>
                </a:cxn>
                <a:cxn ang="0">
                  <a:pos x="connsiteX1" y="connsiteY1"/>
                </a:cxn>
              </a:cxnLst>
              <a:rect l="l" t="t" r="r" b="b"/>
              <a:pathLst>
                <a:path w="9525" h="9525">
                  <a:moveTo>
                    <a:pt x="8414" y="10578"/>
                  </a:moveTo>
                  <a:cubicBezTo>
                    <a:pt x="5556" y="3910"/>
                    <a:pt x="8414" y="8672"/>
                    <a:pt x="8414" y="1057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61" name="Freeform: Shape 4360">
              <a:extLst>
                <a:ext uri="{FF2B5EF4-FFF2-40B4-BE49-F238E27FC236}">
                  <a16:creationId xmlns:a16="http://schemas.microsoft.com/office/drawing/2014/main" xmlns="" id="{50265CE0-55CA-48D5-BF92-13CB7CA85E18}"/>
                </a:ext>
              </a:extLst>
            </p:cNvPr>
            <p:cNvSpPr/>
            <p:nvPr/>
          </p:nvSpPr>
          <p:spPr>
            <a:xfrm>
              <a:off x="7167086" y="5748919"/>
              <a:ext cx="9525" cy="9525"/>
            </a:xfrm>
            <a:custGeom>
              <a:avLst/>
              <a:gdLst>
                <a:gd name="connsiteX0" fmla="*/ 9049 w 9525"/>
                <a:gd name="connsiteY0" fmla="*/ 7990 h 9525"/>
                <a:gd name="connsiteX1" fmla="*/ 7144 w 9525"/>
                <a:gd name="connsiteY1" fmla="*/ 7990 h 9525"/>
                <a:gd name="connsiteX2" fmla="*/ 9049 w 9525"/>
                <a:gd name="connsiteY2" fmla="*/ 7990 h 9525"/>
              </a:gdLst>
              <a:ahLst/>
              <a:cxnLst>
                <a:cxn ang="0">
                  <a:pos x="connsiteX0" y="connsiteY0"/>
                </a:cxn>
                <a:cxn ang="0">
                  <a:pos x="connsiteX1" y="connsiteY1"/>
                </a:cxn>
                <a:cxn ang="0">
                  <a:pos x="connsiteX2" y="connsiteY2"/>
                </a:cxn>
              </a:cxnLst>
              <a:rect l="l" t="t" r="r" b="b"/>
              <a:pathLst>
                <a:path w="9525" h="9525">
                  <a:moveTo>
                    <a:pt x="9049" y="7990"/>
                  </a:moveTo>
                  <a:cubicBezTo>
                    <a:pt x="8096" y="6085"/>
                    <a:pt x="7144" y="7990"/>
                    <a:pt x="7144" y="7990"/>
                  </a:cubicBezTo>
                  <a:cubicBezTo>
                    <a:pt x="7144" y="8943"/>
                    <a:pt x="8096" y="8943"/>
                    <a:pt x="9049"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62" name="Freeform: Shape 4361">
              <a:extLst>
                <a:ext uri="{FF2B5EF4-FFF2-40B4-BE49-F238E27FC236}">
                  <a16:creationId xmlns:a16="http://schemas.microsoft.com/office/drawing/2014/main" xmlns="" id="{D6F369DF-5133-445F-A291-6BAADA8BCD70}"/>
                </a:ext>
              </a:extLst>
            </p:cNvPr>
            <p:cNvSpPr/>
            <p:nvPr/>
          </p:nvSpPr>
          <p:spPr>
            <a:xfrm>
              <a:off x="7173754" y="5826918"/>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8096" y="8096"/>
                    <a:pt x="8096"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63" name="Freeform: Shape 4362">
              <a:extLst>
                <a:ext uri="{FF2B5EF4-FFF2-40B4-BE49-F238E27FC236}">
                  <a16:creationId xmlns:a16="http://schemas.microsoft.com/office/drawing/2014/main" xmlns="" id="{B7DE4CD5-9BF3-4061-BEE6-5884B5080C07}"/>
                </a:ext>
              </a:extLst>
            </p:cNvPr>
            <p:cNvSpPr/>
            <p:nvPr/>
          </p:nvSpPr>
          <p:spPr>
            <a:xfrm>
              <a:off x="7190899" y="5838110"/>
              <a:ext cx="9525" cy="9525"/>
            </a:xfrm>
            <a:custGeom>
              <a:avLst/>
              <a:gdLst>
                <a:gd name="connsiteX0" fmla="*/ 7144 w 9525"/>
                <a:gd name="connsiteY0" fmla="*/ 9287 h 9525"/>
                <a:gd name="connsiteX1" fmla="*/ 7144 w 9525"/>
                <a:gd name="connsiteY1" fmla="*/ 9287 h 9525"/>
              </a:gdLst>
              <a:ahLst/>
              <a:cxnLst>
                <a:cxn ang="0">
                  <a:pos x="connsiteX0" y="connsiteY0"/>
                </a:cxn>
                <a:cxn ang="0">
                  <a:pos x="connsiteX1" y="connsiteY1"/>
                </a:cxn>
              </a:cxnLst>
              <a:rect l="l" t="t" r="r" b="b"/>
              <a:pathLst>
                <a:path w="9525" h="9525">
                  <a:moveTo>
                    <a:pt x="7144" y="9287"/>
                  </a:moveTo>
                  <a:cubicBezTo>
                    <a:pt x="8096" y="6429"/>
                    <a:pt x="8096" y="6429"/>
                    <a:pt x="7144" y="928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64" name="Freeform: Shape 4363">
              <a:extLst>
                <a:ext uri="{FF2B5EF4-FFF2-40B4-BE49-F238E27FC236}">
                  <a16:creationId xmlns:a16="http://schemas.microsoft.com/office/drawing/2014/main" xmlns="" id="{65092A70-BA09-4D5A-BA7C-9BFCC9642F13}"/>
                </a:ext>
              </a:extLst>
            </p:cNvPr>
            <p:cNvSpPr/>
            <p:nvPr/>
          </p:nvSpPr>
          <p:spPr>
            <a:xfrm>
              <a:off x="7173553" y="5850130"/>
              <a:ext cx="9525" cy="9525"/>
            </a:xfrm>
            <a:custGeom>
              <a:avLst/>
              <a:gdLst>
                <a:gd name="connsiteX0" fmla="*/ 7344 w 9525"/>
                <a:gd name="connsiteY0" fmla="*/ 7745 h 9525"/>
                <a:gd name="connsiteX1" fmla="*/ 7344 w 9525"/>
                <a:gd name="connsiteY1" fmla="*/ 7745 h 9525"/>
              </a:gdLst>
              <a:ahLst/>
              <a:cxnLst>
                <a:cxn ang="0">
                  <a:pos x="connsiteX0" y="connsiteY0"/>
                </a:cxn>
                <a:cxn ang="0">
                  <a:pos x="connsiteX1" y="connsiteY1"/>
                </a:cxn>
              </a:cxnLst>
              <a:rect l="l" t="t" r="r" b="b"/>
              <a:pathLst>
                <a:path w="9525" h="9525">
                  <a:moveTo>
                    <a:pt x="7344" y="7745"/>
                  </a:moveTo>
                  <a:cubicBezTo>
                    <a:pt x="6392" y="4887"/>
                    <a:pt x="9249" y="13460"/>
                    <a:pt x="7344" y="774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65" name="Freeform: Shape 4364">
              <a:extLst>
                <a:ext uri="{FF2B5EF4-FFF2-40B4-BE49-F238E27FC236}">
                  <a16:creationId xmlns:a16="http://schemas.microsoft.com/office/drawing/2014/main" xmlns="" id="{06B3D197-0705-4E9B-9401-CEF6145FD14B}"/>
                </a:ext>
              </a:extLst>
            </p:cNvPr>
            <p:cNvSpPr/>
            <p:nvPr/>
          </p:nvSpPr>
          <p:spPr>
            <a:xfrm>
              <a:off x="7190746" y="5978693"/>
              <a:ext cx="9525" cy="9525"/>
            </a:xfrm>
            <a:custGeom>
              <a:avLst/>
              <a:gdLst>
                <a:gd name="connsiteX0" fmla="*/ 7297 w 9525"/>
                <a:gd name="connsiteY0" fmla="*/ 8722 h 9525"/>
                <a:gd name="connsiteX1" fmla="*/ 10154 w 9525"/>
                <a:gd name="connsiteY1" fmla="*/ 7769 h 9525"/>
                <a:gd name="connsiteX2" fmla="*/ 7297 w 9525"/>
                <a:gd name="connsiteY2" fmla="*/ 8722 h 9525"/>
              </a:gdLst>
              <a:ahLst/>
              <a:cxnLst>
                <a:cxn ang="0">
                  <a:pos x="connsiteX0" y="connsiteY0"/>
                </a:cxn>
                <a:cxn ang="0">
                  <a:pos x="connsiteX1" y="connsiteY1"/>
                </a:cxn>
                <a:cxn ang="0">
                  <a:pos x="connsiteX2" y="connsiteY2"/>
                </a:cxn>
              </a:cxnLst>
              <a:rect l="l" t="t" r="r" b="b"/>
              <a:pathLst>
                <a:path w="9525" h="9525">
                  <a:moveTo>
                    <a:pt x="7297" y="8722"/>
                  </a:moveTo>
                  <a:lnTo>
                    <a:pt x="10154" y="7769"/>
                  </a:lnTo>
                  <a:cubicBezTo>
                    <a:pt x="10154" y="6817"/>
                    <a:pt x="6344" y="6817"/>
                    <a:pt x="7297" y="872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66" name="Freeform: Shape 4365">
              <a:extLst>
                <a:ext uri="{FF2B5EF4-FFF2-40B4-BE49-F238E27FC236}">
                  <a16:creationId xmlns:a16="http://schemas.microsoft.com/office/drawing/2014/main" xmlns="" id="{60B88791-3BDF-41DD-91BC-857DAF0B8AE0}"/>
                </a:ext>
              </a:extLst>
            </p:cNvPr>
            <p:cNvSpPr/>
            <p:nvPr/>
          </p:nvSpPr>
          <p:spPr>
            <a:xfrm>
              <a:off x="7236619" y="5979318"/>
              <a:ext cx="9525" cy="9525"/>
            </a:xfrm>
            <a:custGeom>
              <a:avLst/>
              <a:gdLst>
                <a:gd name="connsiteX0" fmla="*/ 7144 w 9525"/>
                <a:gd name="connsiteY0" fmla="*/ 10001 h 9525"/>
                <a:gd name="connsiteX1" fmla="*/ 9049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9049" y="10001"/>
                    <a:pt x="10001" y="8096"/>
                    <a:pt x="9049" y="7144"/>
                  </a:cubicBezTo>
                  <a:cubicBezTo>
                    <a:pt x="9049" y="8096"/>
                    <a:pt x="7144" y="9049"/>
                    <a:pt x="7144"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67" name="Freeform: Shape 4366">
              <a:extLst>
                <a:ext uri="{FF2B5EF4-FFF2-40B4-BE49-F238E27FC236}">
                  <a16:creationId xmlns:a16="http://schemas.microsoft.com/office/drawing/2014/main" xmlns="" id="{832A530A-692A-46B7-BC41-DDED5A6A5282}"/>
                </a:ext>
              </a:extLst>
            </p:cNvPr>
            <p:cNvSpPr/>
            <p:nvPr/>
          </p:nvSpPr>
          <p:spPr>
            <a:xfrm>
              <a:off x="7273637" y="5815488"/>
              <a:ext cx="9525" cy="9525"/>
            </a:xfrm>
            <a:custGeom>
              <a:avLst/>
              <a:gdLst>
                <a:gd name="connsiteX0" fmla="*/ 7273 w 9525"/>
                <a:gd name="connsiteY0" fmla="*/ 7144 h 9525"/>
                <a:gd name="connsiteX1" fmla="*/ 7273 w 9525"/>
                <a:gd name="connsiteY1" fmla="*/ 7144 h 9525"/>
              </a:gdLst>
              <a:ahLst/>
              <a:cxnLst>
                <a:cxn ang="0">
                  <a:pos x="connsiteX0" y="connsiteY0"/>
                </a:cxn>
                <a:cxn ang="0">
                  <a:pos x="connsiteX1" y="connsiteY1"/>
                </a:cxn>
              </a:cxnLst>
              <a:rect l="l" t="t" r="r" b="b"/>
              <a:pathLst>
                <a:path w="9525" h="9525">
                  <a:moveTo>
                    <a:pt x="7273" y="7144"/>
                  </a:moveTo>
                  <a:cubicBezTo>
                    <a:pt x="11083" y="9049"/>
                    <a:pt x="6320" y="7144"/>
                    <a:pt x="727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68" name="Freeform: Shape 4367">
              <a:extLst>
                <a:ext uri="{FF2B5EF4-FFF2-40B4-BE49-F238E27FC236}">
                  <a16:creationId xmlns:a16="http://schemas.microsoft.com/office/drawing/2014/main" xmlns="" id="{D3F57DFE-BA8B-4362-A4EA-C8FD94538935}"/>
                </a:ext>
              </a:extLst>
            </p:cNvPr>
            <p:cNvSpPr/>
            <p:nvPr/>
          </p:nvSpPr>
          <p:spPr>
            <a:xfrm>
              <a:off x="7252097" y="589168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1476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69" name="Freeform: Shape 4368">
              <a:extLst>
                <a:ext uri="{FF2B5EF4-FFF2-40B4-BE49-F238E27FC236}">
                  <a16:creationId xmlns:a16="http://schemas.microsoft.com/office/drawing/2014/main" xmlns="" id="{2A46718D-D6CE-4029-B374-84779C5900B8}"/>
                </a:ext>
              </a:extLst>
            </p:cNvPr>
            <p:cNvSpPr/>
            <p:nvPr/>
          </p:nvSpPr>
          <p:spPr>
            <a:xfrm>
              <a:off x="7248063" y="5898386"/>
              <a:ext cx="19050" cy="19050"/>
            </a:xfrm>
            <a:custGeom>
              <a:avLst/>
              <a:gdLst>
                <a:gd name="connsiteX0" fmla="*/ 8081 w 19050"/>
                <a:gd name="connsiteY0" fmla="*/ 14733 h 19050"/>
                <a:gd name="connsiteX1" fmla="*/ 10939 w 19050"/>
                <a:gd name="connsiteY1" fmla="*/ 9018 h 19050"/>
                <a:gd name="connsiteX2" fmla="*/ 8081 w 19050"/>
                <a:gd name="connsiteY2" fmla="*/ 14733 h 19050"/>
              </a:gdLst>
              <a:ahLst/>
              <a:cxnLst>
                <a:cxn ang="0">
                  <a:pos x="connsiteX0" y="connsiteY0"/>
                </a:cxn>
                <a:cxn ang="0">
                  <a:pos x="connsiteX1" y="connsiteY1"/>
                </a:cxn>
                <a:cxn ang="0">
                  <a:pos x="connsiteX2" y="connsiteY2"/>
                </a:cxn>
              </a:cxnLst>
              <a:rect l="l" t="t" r="r" b="b"/>
              <a:pathLst>
                <a:path w="19050" h="19050">
                  <a:moveTo>
                    <a:pt x="8081" y="14733"/>
                  </a:moveTo>
                  <a:cubicBezTo>
                    <a:pt x="22369" y="29021"/>
                    <a:pt x="8081" y="9018"/>
                    <a:pt x="10939" y="9018"/>
                  </a:cubicBezTo>
                  <a:cubicBezTo>
                    <a:pt x="-491" y="2351"/>
                    <a:pt x="18559" y="15686"/>
                    <a:pt x="8081" y="1473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70" name="Freeform: Shape 4369">
              <a:extLst>
                <a:ext uri="{FF2B5EF4-FFF2-40B4-BE49-F238E27FC236}">
                  <a16:creationId xmlns:a16="http://schemas.microsoft.com/office/drawing/2014/main" xmlns="" id="{DA949ADB-02CA-4B30-A3C2-3B6D4EAF374E}"/>
                </a:ext>
              </a:extLst>
            </p:cNvPr>
            <p:cNvSpPr/>
            <p:nvPr/>
          </p:nvSpPr>
          <p:spPr>
            <a:xfrm>
              <a:off x="7302341" y="6096476"/>
              <a:ext cx="9525" cy="9525"/>
            </a:xfrm>
            <a:custGeom>
              <a:avLst/>
              <a:gdLst>
                <a:gd name="connsiteX0" fmla="*/ 7144 w 9525"/>
                <a:gd name="connsiteY0" fmla="*/ 8097 h 9525"/>
                <a:gd name="connsiteX1" fmla="*/ 7144 w 9525"/>
                <a:gd name="connsiteY1" fmla="*/ 7144 h 9525"/>
                <a:gd name="connsiteX2" fmla="*/ 7144 w 9525"/>
                <a:gd name="connsiteY2" fmla="*/ 8097 h 9525"/>
              </a:gdLst>
              <a:ahLst/>
              <a:cxnLst>
                <a:cxn ang="0">
                  <a:pos x="connsiteX0" y="connsiteY0"/>
                </a:cxn>
                <a:cxn ang="0">
                  <a:pos x="connsiteX1" y="connsiteY1"/>
                </a:cxn>
                <a:cxn ang="0">
                  <a:pos x="connsiteX2" y="connsiteY2"/>
                </a:cxn>
              </a:cxnLst>
              <a:rect l="l" t="t" r="r" b="b"/>
              <a:pathLst>
                <a:path w="9525" h="9525">
                  <a:moveTo>
                    <a:pt x="7144" y="8097"/>
                  </a:moveTo>
                  <a:lnTo>
                    <a:pt x="7144" y="7144"/>
                  </a:lnTo>
                  <a:cubicBezTo>
                    <a:pt x="7144" y="7144"/>
                    <a:pt x="7144" y="7144"/>
                    <a:pt x="7144" y="80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71" name="Freeform: Shape 4370">
              <a:extLst>
                <a:ext uri="{FF2B5EF4-FFF2-40B4-BE49-F238E27FC236}">
                  <a16:creationId xmlns:a16="http://schemas.microsoft.com/office/drawing/2014/main" xmlns="" id="{A53CB5AC-5CC6-43CD-8C2B-200ED1774FFA}"/>
                </a:ext>
              </a:extLst>
            </p:cNvPr>
            <p:cNvSpPr/>
            <p:nvPr/>
          </p:nvSpPr>
          <p:spPr>
            <a:xfrm>
              <a:off x="7330916" y="6212681"/>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7144"/>
                    <a:pt x="7144" y="7144"/>
                    <a:pt x="7144" y="7144"/>
                  </a:cubicBezTo>
                  <a:cubicBezTo>
                    <a:pt x="8096" y="8096"/>
                    <a:pt x="8096" y="8096"/>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72" name="Freeform: Shape 4371">
              <a:extLst>
                <a:ext uri="{FF2B5EF4-FFF2-40B4-BE49-F238E27FC236}">
                  <a16:creationId xmlns:a16="http://schemas.microsoft.com/office/drawing/2014/main" xmlns="" id="{8788852F-5EB5-4B31-BE16-5E2AC14717B4}"/>
                </a:ext>
              </a:extLst>
            </p:cNvPr>
            <p:cNvSpPr/>
            <p:nvPr/>
          </p:nvSpPr>
          <p:spPr>
            <a:xfrm>
              <a:off x="7333774" y="6233636"/>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73" name="Freeform: Shape 4372">
              <a:extLst>
                <a:ext uri="{FF2B5EF4-FFF2-40B4-BE49-F238E27FC236}">
                  <a16:creationId xmlns:a16="http://schemas.microsoft.com/office/drawing/2014/main" xmlns="" id="{8A93E619-AA37-4A45-AE59-FE1314D824FC}"/>
                </a:ext>
              </a:extLst>
            </p:cNvPr>
            <p:cNvSpPr/>
            <p:nvPr/>
          </p:nvSpPr>
          <p:spPr>
            <a:xfrm>
              <a:off x="7302341" y="6097428"/>
              <a:ext cx="9525" cy="9525"/>
            </a:xfrm>
            <a:custGeom>
              <a:avLst/>
              <a:gdLst>
                <a:gd name="connsiteX0" fmla="*/ 7144 w 9525"/>
                <a:gd name="connsiteY0" fmla="*/ 7144 h 9525"/>
                <a:gd name="connsiteX1" fmla="*/ 7144 w 9525"/>
                <a:gd name="connsiteY1" fmla="*/ 10953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10953"/>
                  </a:lnTo>
                  <a:cubicBezTo>
                    <a:pt x="8096" y="10001"/>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74" name="Freeform: Shape 4373">
              <a:extLst>
                <a:ext uri="{FF2B5EF4-FFF2-40B4-BE49-F238E27FC236}">
                  <a16:creationId xmlns:a16="http://schemas.microsoft.com/office/drawing/2014/main" xmlns="" id="{6738E14A-A34E-451A-A85E-457BD2EEDA15}"/>
                </a:ext>
              </a:extLst>
            </p:cNvPr>
            <p:cNvSpPr/>
            <p:nvPr/>
          </p:nvSpPr>
          <p:spPr>
            <a:xfrm>
              <a:off x="7260960" y="5929231"/>
              <a:ext cx="9525" cy="9525"/>
            </a:xfrm>
            <a:custGeom>
              <a:avLst/>
              <a:gdLst>
                <a:gd name="connsiteX0" fmla="*/ 7567 w 9525"/>
                <a:gd name="connsiteY0" fmla="*/ 8653 h 9525"/>
                <a:gd name="connsiteX1" fmla="*/ 7567 w 9525"/>
                <a:gd name="connsiteY1" fmla="*/ 8653 h 9525"/>
              </a:gdLst>
              <a:ahLst/>
              <a:cxnLst>
                <a:cxn ang="0">
                  <a:pos x="connsiteX0" y="connsiteY0"/>
                </a:cxn>
                <a:cxn ang="0">
                  <a:pos x="connsiteX1" y="connsiteY1"/>
                </a:cxn>
              </a:cxnLst>
              <a:rect l="l" t="t" r="r" b="b"/>
              <a:pathLst>
                <a:path w="9525" h="9525">
                  <a:moveTo>
                    <a:pt x="7567" y="8653"/>
                  </a:moveTo>
                  <a:cubicBezTo>
                    <a:pt x="6615" y="5795"/>
                    <a:pt x="7567" y="7700"/>
                    <a:pt x="7567"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75" name="Freeform: Shape 4374">
              <a:extLst>
                <a:ext uri="{FF2B5EF4-FFF2-40B4-BE49-F238E27FC236}">
                  <a16:creationId xmlns:a16="http://schemas.microsoft.com/office/drawing/2014/main" xmlns="" id="{E95FA1BF-33F1-45EC-B2CD-08A0E7D4C59E}"/>
                </a:ext>
              </a:extLst>
            </p:cNvPr>
            <p:cNvSpPr/>
            <p:nvPr/>
          </p:nvSpPr>
          <p:spPr>
            <a:xfrm>
              <a:off x="7284223" y="6045020"/>
              <a:ext cx="9525" cy="9525"/>
            </a:xfrm>
            <a:custGeom>
              <a:avLst/>
              <a:gdLst>
                <a:gd name="connsiteX0" fmla="*/ 9069 w 9525"/>
                <a:gd name="connsiteY0" fmla="*/ 9069 h 9525"/>
                <a:gd name="connsiteX1" fmla="*/ 9069 w 9525"/>
                <a:gd name="connsiteY1" fmla="*/ 9069 h 9525"/>
              </a:gdLst>
              <a:ahLst/>
              <a:cxnLst>
                <a:cxn ang="0">
                  <a:pos x="connsiteX0" y="connsiteY0"/>
                </a:cxn>
                <a:cxn ang="0">
                  <a:pos x="connsiteX1" y="connsiteY1"/>
                </a:cxn>
              </a:cxnLst>
              <a:rect l="l" t="t" r="r" b="b"/>
              <a:pathLst>
                <a:path w="9525" h="9525">
                  <a:moveTo>
                    <a:pt x="9069" y="9069"/>
                  </a:moveTo>
                  <a:cubicBezTo>
                    <a:pt x="8117" y="8117"/>
                    <a:pt x="5259" y="5259"/>
                    <a:pt x="9069"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76" name="Freeform: Shape 4375">
              <a:extLst>
                <a:ext uri="{FF2B5EF4-FFF2-40B4-BE49-F238E27FC236}">
                  <a16:creationId xmlns:a16="http://schemas.microsoft.com/office/drawing/2014/main" xmlns="" id="{B55A35B7-2324-4CC1-9A75-F2D7D551C851}"/>
                </a:ext>
              </a:extLst>
            </p:cNvPr>
            <p:cNvSpPr/>
            <p:nvPr/>
          </p:nvSpPr>
          <p:spPr>
            <a:xfrm>
              <a:off x="7274719" y="6005743"/>
              <a:ext cx="9525" cy="9525"/>
            </a:xfrm>
            <a:custGeom>
              <a:avLst/>
              <a:gdLst>
                <a:gd name="connsiteX0" fmla="*/ 7144 w 9525"/>
                <a:gd name="connsiteY0" fmla="*/ 8342 h 9525"/>
                <a:gd name="connsiteX1" fmla="*/ 7144 w 9525"/>
                <a:gd name="connsiteY1" fmla="*/ 8342 h 9525"/>
              </a:gdLst>
              <a:ahLst/>
              <a:cxnLst>
                <a:cxn ang="0">
                  <a:pos x="connsiteX0" y="connsiteY0"/>
                </a:cxn>
                <a:cxn ang="0">
                  <a:pos x="connsiteX1" y="connsiteY1"/>
                </a:cxn>
              </a:cxnLst>
              <a:rect l="l" t="t" r="r" b="b"/>
              <a:pathLst>
                <a:path w="9525" h="9525">
                  <a:moveTo>
                    <a:pt x="7144" y="8342"/>
                  </a:moveTo>
                  <a:cubicBezTo>
                    <a:pt x="8096" y="15009"/>
                    <a:pt x="13811" y="3579"/>
                    <a:pt x="7144" y="834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77" name="Freeform: Shape 4376">
              <a:extLst>
                <a:ext uri="{FF2B5EF4-FFF2-40B4-BE49-F238E27FC236}">
                  <a16:creationId xmlns:a16="http://schemas.microsoft.com/office/drawing/2014/main" xmlns="" id="{DAA46B22-EB90-409A-A467-B03155295E91}"/>
                </a:ext>
              </a:extLst>
            </p:cNvPr>
            <p:cNvSpPr/>
            <p:nvPr/>
          </p:nvSpPr>
          <p:spPr>
            <a:xfrm>
              <a:off x="7250906" y="594121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8096" y="7144"/>
                    <a:pt x="8096" y="7144"/>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78" name="Freeform: Shape 4377">
              <a:extLst>
                <a:ext uri="{FF2B5EF4-FFF2-40B4-BE49-F238E27FC236}">
                  <a16:creationId xmlns:a16="http://schemas.microsoft.com/office/drawing/2014/main" xmlns="" id="{6A1C9CAC-B348-455C-A589-0ACC1C546BC9}"/>
                </a:ext>
              </a:extLst>
            </p:cNvPr>
            <p:cNvSpPr/>
            <p:nvPr/>
          </p:nvSpPr>
          <p:spPr>
            <a:xfrm>
              <a:off x="7292393" y="607456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8096"/>
                    <a:pt x="7567" y="7144"/>
                  </a:cubicBezTo>
                  <a:cubicBezTo>
                    <a:pt x="7567" y="8096"/>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79" name="Freeform: Shape 4378">
              <a:extLst>
                <a:ext uri="{FF2B5EF4-FFF2-40B4-BE49-F238E27FC236}">
                  <a16:creationId xmlns:a16="http://schemas.microsoft.com/office/drawing/2014/main" xmlns="" id="{A93D1994-AA16-4B72-938E-E2D997B2695C}"/>
                </a:ext>
              </a:extLst>
            </p:cNvPr>
            <p:cNvSpPr/>
            <p:nvPr/>
          </p:nvSpPr>
          <p:spPr>
            <a:xfrm>
              <a:off x="7270909" y="58393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80" name="Freeform: Shape 4379">
              <a:extLst>
                <a:ext uri="{FF2B5EF4-FFF2-40B4-BE49-F238E27FC236}">
                  <a16:creationId xmlns:a16="http://schemas.microsoft.com/office/drawing/2014/main" xmlns="" id="{AA42B356-A661-41EC-9B91-8F797654C304}"/>
                </a:ext>
              </a:extLst>
            </p:cNvPr>
            <p:cNvSpPr/>
            <p:nvPr/>
          </p:nvSpPr>
          <p:spPr>
            <a:xfrm>
              <a:off x="7275671" y="57897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7"/>
                    <a:pt x="1095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81" name="Freeform: Shape 4380">
              <a:extLst>
                <a:ext uri="{FF2B5EF4-FFF2-40B4-BE49-F238E27FC236}">
                  <a16:creationId xmlns:a16="http://schemas.microsoft.com/office/drawing/2014/main" xmlns="" id="{628356AF-EBA3-4EC4-93A5-86474AECD280}"/>
                </a:ext>
              </a:extLst>
            </p:cNvPr>
            <p:cNvSpPr/>
            <p:nvPr/>
          </p:nvSpPr>
          <p:spPr>
            <a:xfrm>
              <a:off x="7340018" y="6271312"/>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7567" y="7567"/>
                    <a:pt x="7567" y="7567"/>
                  </a:cubicBezTo>
                  <a:cubicBezTo>
                    <a:pt x="6615" y="6614"/>
                    <a:pt x="7567" y="7567"/>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82" name="Freeform: Shape 4381">
              <a:extLst>
                <a:ext uri="{FF2B5EF4-FFF2-40B4-BE49-F238E27FC236}">
                  <a16:creationId xmlns:a16="http://schemas.microsoft.com/office/drawing/2014/main" xmlns="" id="{A8C8926C-AEDD-4C5D-8159-13B6600C0DB8}"/>
                </a:ext>
              </a:extLst>
            </p:cNvPr>
            <p:cNvSpPr/>
            <p:nvPr/>
          </p:nvSpPr>
          <p:spPr>
            <a:xfrm>
              <a:off x="7453789" y="6438988"/>
              <a:ext cx="19050" cy="9525"/>
            </a:xfrm>
            <a:custGeom>
              <a:avLst/>
              <a:gdLst>
                <a:gd name="connsiteX0" fmla="*/ 12859 w 19050"/>
                <a:gd name="connsiteY0" fmla="*/ 8485 h 9525"/>
                <a:gd name="connsiteX1" fmla="*/ 7144 w 19050"/>
                <a:gd name="connsiteY1" fmla="*/ 9437 h 9525"/>
                <a:gd name="connsiteX2" fmla="*/ 12859 w 19050"/>
                <a:gd name="connsiteY2" fmla="*/ 8485 h 9525"/>
              </a:gdLst>
              <a:ahLst/>
              <a:cxnLst>
                <a:cxn ang="0">
                  <a:pos x="connsiteX0" y="connsiteY0"/>
                </a:cxn>
                <a:cxn ang="0">
                  <a:pos x="connsiteX1" y="connsiteY1"/>
                </a:cxn>
                <a:cxn ang="0">
                  <a:pos x="connsiteX2" y="connsiteY2"/>
                </a:cxn>
              </a:cxnLst>
              <a:rect l="l" t="t" r="r" b="b"/>
              <a:pathLst>
                <a:path w="19050" h="9525">
                  <a:moveTo>
                    <a:pt x="12859" y="8485"/>
                  </a:moveTo>
                  <a:cubicBezTo>
                    <a:pt x="11906" y="13247"/>
                    <a:pt x="8096" y="2769"/>
                    <a:pt x="7144" y="9437"/>
                  </a:cubicBezTo>
                  <a:cubicBezTo>
                    <a:pt x="8096" y="8485"/>
                    <a:pt x="12859" y="14199"/>
                    <a:pt x="12859" y="848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83" name="Freeform: Shape 4382">
              <a:extLst>
                <a:ext uri="{FF2B5EF4-FFF2-40B4-BE49-F238E27FC236}">
                  <a16:creationId xmlns:a16="http://schemas.microsoft.com/office/drawing/2014/main" xmlns="" id="{3B784A7A-3871-4DE8-A1B8-3A662E60D4EE}"/>
                </a:ext>
              </a:extLst>
            </p:cNvPr>
            <p:cNvSpPr/>
            <p:nvPr/>
          </p:nvSpPr>
          <p:spPr>
            <a:xfrm>
              <a:off x="7261384" y="593169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8096"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84" name="Freeform: Shape 4383">
              <a:extLst>
                <a:ext uri="{FF2B5EF4-FFF2-40B4-BE49-F238E27FC236}">
                  <a16:creationId xmlns:a16="http://schemas.microsoft.com/office/drawing/2014/main" xmlns="" id="{7ED791DF-2AB1-4A6B-944E-EC7F8286F27F}"/>
                </a:ext>
              </a:extLst>
            </p:cNvPr>
            <p:cNvSpPr/>
            <p:nvPr/>
          </p:nvSpPr>
          <p:spPr>
            <a:xfrm>
              <a:off x="7453789" y="64412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85" name="Freeform: Shape 4384">
              <a:extLst>
                <a:ext uri="{FF2B5EF4-FFF2-40B4-BE49-F238E27FC236}">
                  <a16:creationId xmlns:a16="http://schemas.microsoft.com/office/drawing/2014/main" xmlns="" id="{86D1460B-9BC4-4AE4-BAA4-F3384B8EC43D}"/>
                </a:ext>
              </a:extLst>
            </p:cNvPr>
            <p:cNvSpPr/>
            <p:nvPr/>
          </p:nvSpPr>
          <p:spPr>
            <a:xfrm>
              <a:off x="7368064" y="6391751"/>
              <a:ext cx="9525" cy="9525"/>
            </a:xfrm>
            <a:custGeom>
              <a:avLst/>
              <a:gdLst>
                <a:gd name="connsiteX0" fmla="*/ 7144 w 9525"/>
                <a:gd name="connsiteY0" fmla="*/ 8097 h 9525"/>
                <a:gd name="connsiteX1" fmla="*/ 8096 w 9525"/>
                <a:gd name="connsiteY1" fmla="*/ 7144 h 9525"/>
                <a:gd name="connsiteX2" fmla="*/ 7144 w 9525"/>
                <a:gd name="connsiteY2" fmla="*/ 8097 h 9525"/>
              </a:gdLst>
              <a:ahLst/>
              <a:cxnLst>
                <a:cxn ang="0">
                  <a:pos x="connsiteX0" y="connsiteY0"/>
                </a:cxn>
                <a:cxn ang="0">
                  <a:pos x="connsiteX1" y="connsiteY1"/>
                </a:cxn>
                <a:cxn ang="0">
                  <a:pos x="connsiteX2" y="connsiteY2"/>
                </a:cxn>
              </a:cxnLst>
              <a:rect l="l" t="t" r="r" b="b"/>
              <a:pathLst>
                <a:path w="9525" h="9525">
                  <a:moveTo>
                    <a:pt x="7144" y="8097"/>
                  </a:moveTo>
                  <a:cubicBezTo>
                    <a:pt x="7144" y="8097"/>
                    <a:pt x="8096" y="7144"/>
                    <a:pt x="8096" y="7144"/>
                  </a:cubicBezTo>
                  <a:cubicBezTo>
                    <a:pt x="8096" y="7144"/>
                    <a:pt x="7144" y="8097"/>
                    <a:pt x="7144" y="80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86" name="Freeform: Shape 4385">
              <a:extLst>
                <a:ext uri="{FF2B5EF4-FFF2-40B4-BE49-F238E27FC236}">
                  <a16:creationId xmlns:a16="http://schemas.microsoft.com/office/drawing/2014/main" xmlns="" id="{41B0CA3A-B417-45E1-B380-F135A5653AE2}"/>
                </a:ext>
              </a:extLst>
            </p:cNvPr>
            <p:cNvSpPr/>
            <p:nvPr/>
          </p:nvSpPr>
          <p:spPr>
            <a:xfrm>
              <a:off x="7351871" y="629173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7"/>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87" name="Freeform: Shape 4386">
              <a:extLst>
                <a:ext uri="{FF2B5EF4-FFF2-40B4-BE49-F238E27FC236}">
                  <a16:creationId xmlns:a16="http://schemas.microsoft.com/office/drawing/2014/main" xmlns="" id="{A86AA6B9-06C5-47FE-93BE-7AA5ED4E2709}"/>
                </a:ext>
              </a:extLst>
            </p:cNvPr>
            <p:cNvSpPr/>
            <p:nvPr/>
          </p:nvSpPr>
          <p:spPr>
            <a:xfrm>
              <a:off x="7380446" y="6423724"/>
              <a:ext cx="9525" cy="9525"/>
            </a:xfrm>
            <a:custGeom>
              <a:avLst/>
              <a:gdLst>
                <a:gd name="connsiteX0" fmla="*/ 7144 w 9525"/>
                <a:gd name="connsiteY0" fmla="*/ 7555 h 9525"/>
                <a:gd name="connsiteX1" fmla="*/ 7144 w 9525"/>
                <a:gd name="connsiteY1" fmla="*/ 7555 h 9525"/>
              </a:gdLst>
              <a:ahLst/>
              <a:cxnLst>
                <a:cxn ang="0">
                  <a:pos x="connsiteX0" y="connsiteY0"/>
                </a:cxn>
                <a:cxn ang="0">
                  <a:pos x="connsiteX1" y="connsiteY1"/>
                </a:cxn>
              </a:cxnLst>
              <a:rect l="l" t="t" r="r" b="b"/>
              <a:pathLst>
                <a:path w="9525" h="9525">
                  <a:moveTo>
                    <a:pt x="7144" y="7555"/>
                  </a:moveTo>
                  <a:cubicBezTo>
                    <a:pt x="8096" y="18032"/>
                    <a:pt x="8096" y="4698"/>
                    <a:pt x="7144" y="755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88" name="Freeform: Shape 4387">
              <a:extLst>
                <a:ext uri="{FF2B5EF4-FFF2-40B4-BE49-F238E27FC236}">
                  <a16:creationId xmlns:a16="http://schemas.microsoft.com/office/drawing/2014/main" xmlns="" id="{02A4AF68-FB22-43F3-A594-C7FE6E0FE3A4}"/>
                </a:ext>
              </a:extLst>
            </p:cNvPr>
            <p:cNvSpPr/>
            <p:nvPr/>
          </p:nvSpPr>
          <p:spPr>
            <a:xfrm>
              <a:off x="7389971" y="6456081"/>
              <a:ext cx="9525" cy="9525"/>
            </a:xfrm>
            <a:custGeom>
              <a:avLst/>
              <a:gdLst>
                <a:gd name="connsiteX0" fmla="*/ 7144 w 9525"/>
                <a:gd name="connsiteY0" fmla="*/ 9488 h 9525"/>
                <a:gd name="connsiteX1" fmla="*/ 7144 w 9525"/>
                <a:gd name="connsiteY1" fmla="*/ 9488 h 9525"/>
              </a:gdLst>
              <a:ahLst/>
              <a:cxnLst>
                <a:cxn ang="0">
                  <a:pos x="connsiteX0" y="connsiteY0"/>
                </a:cxn>
                <a:cxn ang="0">
                  <a:pos x="connsiteX1" y="connsiteY1"/>
                </a:cxn>
              </a:cxnLst>
              <a:rect l="l" t="t" r="r" b="b"/>
              <a:pathLst>
                <a:path w="9525" h="9525">
                  <a:moveTo>
                    <a:pt x="7144" y="9488"/>
                  </a:moveTo>
                  <a:cubicBezTo>
                    <a:pt x="7144" y="8536"/>
                    <a:pt x="7144" y="4726"/>
                    <a:pt x="7144" y="9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89" name="Freeform: Shape 4388">
              <a:extLst>
                <a:ext uri="{FF2B5EF4-FFF2-40B4-BE49-F238E27FC236}">
                  <a16:creationId xmlns:a16="http://schemas.microsoft.com/office/drawing/2014/main" xmlns="" id="{EB630E60-6801-412E-8830-104818D8DE9D}"/>
                </a:ext>
              </a:extLst>
            </p:cNvPr>
            <p:cNvSpPr/>
            <p:nvPr/>
          </p:nvSpPr>
          <p:spPr>
            <a:xfrm>
              <a:off x="7291490" y="5940257"/>
              <a:ext cx="9525" cy="9525"/>
            </a:xfrm>
            <a:custGeom>
              <a:avLst/>
              <a:gdLst>
                <a:gd name="connsiteX0" fmla="*/ 7517 w 9525"/>
                <a:gd name="connsiteY0" fmla="*/ 10010 h 9525"/>
                <a:gd name="connsiteX1" fmla="*/ 9422 w 9525"/>
                <a:gd name="connsiteY1" fmla="*/ 8105 h 9525"/>
                <a:gd name="connsiteX2" fmla="*/ 7517 w 9525"/>
                <a:gd name="connsiteY2" fmla="*/ 10010 h 9525"/>
              </a:gdLst>
              <a:ahLst/>
              <a:cxnLst>
                <a:cxn ang="0">
                  <a:pos x="connsiteX0" y="connsiteY0"/>
                </a:cxn>
                <a:cxn ang="0">
                  <a:pos x="connsiteX1" y="connsiteY1"/>
                </a:cxn>
                <a:cxn ang="0">
                  <a:pos x="connsiteX2" y="connsiteY2"/>
                </a:cxn>
              </a:cxnLst>
              <a:rect l="l" t="t" r="r" b="b"/>
              <a:pathLst>
                <a:path w="9525" h="9525">
                  <a:moveTo>
                    <a:pt x="7517" y="10010"/>
                  </a:moveTo>
                  <a:cubicBezTo>
                    <a:pt x="8470" y="9057"/>
                    <a:pt x="8470" y="8105"/>
                    <a:pt x="9422" y="8105"/>
                  </a:cubicBezTo>
                  <a:cubicBezTo>
                    <a:pt x="7517" y="9057"/>
                    <a:pt x="6565" y="4295"/>
                    <a:pt x="7517" y="1001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90" name="Freeform: Shape 4389">
              <a:extLst>
                <a:ext uri="{FF2B5EF4-FFF2-40B4-BE49-F238E27FC236}">
                  <a16:creationId xmlns:a16="http://schemas.microsoft.com/office/drawing/2014/main" xmlns="" id="{B35BAFE7-9EE7-48ED-B50A-5D3DF4B18AFC}"/>
                </a:ext>
              </a:extLst>
            </p:cNvPr>
            <p:cNvSpPr/>
            <p:nvPr/>
          </p:nvSpPr>
          <p:spPr>
            <a:xfrm>
              <a:off x="7260431" y="59316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95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91" name="Freeform: Shape 4390">
              <a:extLst>
                <a:ext uri="{FF2B5EF4-FFF2-40B4-BE49-F238E27FC236}">
                  <a16:creationId xmlns:a16="http://schemas.microsoft.com/office/drawing/2014/main" xmlns="" id="{E45CC38B-6C76-4275-A23D-7A64E182BFE3}"/>
                </a:ext>
              </a:extLst>
            </p:cNvPr>
            <p:cNvSpPr/>
            <p:nvPr/>
          </p:nvSpPr>
          <p:spPr>
            <a:xfrm>
              <a:off x="7403306" y="6420326"/>
              <a:ext cx="9525" cy="19050"/>
            </a:xfrm>
            <a:custGeom>
              <a:avLst/>
              <a:gdLst>
                <a:gd name="connsiteX0" fmla="*/ 7144 w 9525"/>
                <a:gd name="connsiteY0" fmla="*/ 7144 h 19050"/>
                <a:gd name="connsiteX1" fmla="*/ 8096 w 9525"/>
                <a:gd name="connsiteY1" fmla="*/ 12859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lnTo>
                    <a:pt x="8096" y="12859"/>
                  </a:lnTo>
                  <a:cubicBezTo>
                    <a:pt x="8096" y="10954"/>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92" name="Freeform: Shape 4391">
              <a:extLst>
                <a:ext uri="{FF2B5EF4-FFF2-40B4-BE49-F238E27FC236}">
                  <a16:creationId xmlns:a16="http://schemas.microsoft.com/office/drawing/2014/main" xmlns="" id="{63985F4F-EA13-4407-9359-E443DE372576}"/>
                </a:ext>
              </a:extLst>
            </p:cNvPr>
            <p:cNvSpPr/>
            <p:nvPr/>
          </p:nvSpPr>
          <p:spPr>
            <a:xfrm>
              <a:off x="7369969" y="618124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7144" y="8096"/>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93" name="Freeform: Shape 4392">
              <a:extLst>
                <a:ext uri="{FF2B5EF4-FFF2-40B4-BE49-F238E27FC236}">
                  <a16:creationId xmlns:a16="http://schemas.microsoft.com/office/drawing/2014/main" xmlns="" id="{48F9DBD4-8FEF-4F13-8E39-82CE283049C8}"/>
                </a:ext>
              </a:extLst>
            </p:cNvPr>
            <p:cNvSpPr/>
            <p:nvPr/>
          </p:nvSpPr>
          <p:spPr>
            <a:xfrm>
              <a:off x="7407921" y="6441281"/>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8096"/>
                    <a:pt x="6339" y="16669"/>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94" name="Freeform: Shape 4393">
              <a:extLst>
                <a:ext uri="{FF2B5EF4-FFF2-40B4-BE49-F238E27FC236}">
                  <a16:creationId xmlns:a16="http://schemas.microsoft.com/office/drawing/2014/main" xmlns="" id="{B2FB43A2-C2E7-4AE0-B56C-F094563B3D20}"/>
                </a:ext>
              </a:extLst>
            </p:cNvPr>
            <p:cNvSpPr/>
            <p:nvPr/>
          </p:nvSpPr>
          <p:spPr>
            <a:xfrm>
              <a:off x="7293769" y="59412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95" name="Freeform: Shape 4394">
              <a:extLst>
                <a:ext uri="{FF2B5EF4-FFF2-40B4-BE49-F238E27FC236}">
                  <a16:creationId xmlns:a16="http://schemas.microsoft.com/office/drawing/2014/main" xmlns="" id="{4421F474-03E5-43A9-A10F-47C32EEC2CE0}"/>
                </a:ext>
              </a:extLst>
            </p:cNvPr>
            <p:cNvSpPr/>
            <p:nvPr/>
          </p:nvSpPr>
          <p:spPr>
            <a:xfrm>
              <a:off x="7249384" y="5793700"/>
              <a:ext cx="228600" cy="752475"/>
            </a:xfrm>
            <a:custGeom>
              <a:avLst/>
              <a:gdLst>
                <a:gd name="connsiteX0" fmla="*/ 38194 w 228600"/>
                <a:gd name="connsiteY0" fmla="*/ 120372 h 752475"/>
                <a:gd name="connsiteX1" fmla="*/ 57244 w 228600"/>
                <a:gd name="connsiteY1" fmla="*/ 158472 h 752475"/>
                <a:gd name="connsiteX2" fmla="*/ 56291 w 228600"/>
                <a:gd name="connsiteY2" fmla="*/ 158472 h 752475"/>
                <a:gd name="connsiteX3" fmla="*/ 57244 w 228600"/>
                <a:gd name="connsiteY3" fmla="*/ 168949 h 752475"/>
                <a:gd name="connsiteX4" fmla="*/ 52481 w 228600"/>
                <a:gd name="connsiteY4" fmla="*/ 160377 h 752475"/>
                <a:gd name="connsiteX5" fmla="*/ 47719 w 228600"/>
                <a:gd name="connsiteY5" fmla="*/ 162282 h 752475"/>
                <a:gd name="connsiteX6" fmla="*/ 77246 w 228600"/>
                <a:gd name="connsiteY6" fmla="*/ 208955 h 752475"/>
                <a:gd name="connsiteX7" fmla="*/ 102011 w 228600"/>
                <a:gd name="connsiteY7" fmla="*/ 303252 h 752475"/>
                <a:gd name="connsiteX8" fmla="*/ 108679 w 228600"/>
                <a:gd name="connsiteY8" fmla="*/ 313730 h 752475"/>
                <a:gd name="connsiteX9" fmla="*/ 148684 w 228600"/>
                <a:gd name="connsiteY9" fmla="*/ 458510 h 752475"/>
                <a:gd name="connsiteX10" fmla="*/ 149636 w 228600"/>
                <a:gd name="connsiteY10" fmla="*/ 460414 h 752475"/>
                <a:gd name="connsiteX11" fmla="*/ 177259 w 228600"/>
                <a:gd name="connsiteY11" fmla="*/ 584239 h 752475"/>
                <a:gd name="connsiteX12" fmla="*/ 207738 w 228600"/>
                <a:gd name="connsiteY12" fmla="*/ 712827 h 752475"/>
                <a:gd name="connsiteX13" fmla="*/ 182973 w 228600"/>
                <a:gd name="connsiteY13" fmla="*/ 722352 h 752475"/>
                <a:gd name="connsiteX14" fmla="*/ 134396 w 228600"/>
                <a:gd name="connsiteY14" fmla="*/ 537567 h 752475"/>
                <a:gd name="connsiteX15" fmla="*/ 145826 w 228600"/>
                <a:gd name="connsiteY15" fmla="*/ 585192 h 752475"/>
                <a:gd name="connsiteX16" fmla="*/ 126776 w 228600"/>
                <a:gd name="connsiteY16" fmla="*/ 498514 h 752475"/>
                <a:gd name="connsiteX17" fmla="*/ 115346 w 228600"/>
                <a:gd name="connsiteY17" fmla="*/ 491847 h 752475"/>
                <a:gd name="connsiteX18" fmla="*/ 103916 w 228600"/>
                <a:gd name="connsiteY18" fmla="*/ 428030 h 752475"/>
                <a:gd name="connsiteX19" fmla="*/ 101059 w 228600"/>
                <a:gd name="connsiteY19" fmla="*/ 420410 h 752475"/>
                <a:gd name="connsiteX20" fmla="*/ 83913 w 228600"/>
                <a:gd name="connsiteY20" fmla="*/ 367069 h 752475"/>
                <a:gd name="connsiteX21" fmla="*/ 88676 w 228600"/>
                <a:gd name="connsiteY21" fmla="*/ 369927 h 752475"/>
                <a:gd name="connsiteX22" fmla="*/ 58196 w 228600"/>
                <a:gd name="connsiteY22" fmla="*/ 265152 h 752475"/>
                <a:gd name="connsiteX23" fmla="*/ 47719 w 228600"/>
                <a:gd name="connsiteY23" fmla="*/ 254674 h 752475"/>
                <a:gd name="connsiteX24" fmla="*/ 42004 w 228600"/>
                <a:gd name="connsiteY24" fmla="*/ 229910 h 752475"/>
                <a:gd name="connsiteX25" fmla="*/ 35336 w 228600"/>
                <a:gd name="connsiteY25" fmla="*/ 208955 h 752475"/>
                <a:gd name="connsiteX26" fmla="*/ 9619 w 228600"/>
                <a:gd name="connsiteY26" fmla="*/ 156567 h 752475"/>
                <a:gd name="connsiteX27" fmla="*/ 7713 w 228600"/>
                <a:gd name="connsiteY27" fmla="*/ 125135 h 752475"/>
                <a:gd name="connsiteX28" fmla="*/ 9619 w 228600"/>
                <a:gd name="connsiteY28" fmla="*/ 127992 h 752475"/>
                <a:gd name="connsiteX29" fmla="*/ 27716 w 228600"/>
                <a:gd name="connsiteY29" fmla="*/ 176569 h 752475"/>
                <a:gd name="connsiteX30" fmla="*/ 55338 w 228600"/>
                <a:gd name="connsiteY30" fmla="*/ 277535 h 752475"/>
                <a:gd name="connsiteX31" fmla="*/ 48671 w 228600"/>
                <a:gd name="connsiteY31" fmla="*/ 281344 h 752475"/>
                <a:gd name="connsiteX32" fmla="*/ 57244 w 228600"/>
                <a:gd name="connsiteY32" fmla="*/ 308967 h 752475"/>
                <a:gd name="connsiteX33" fmla="*/ 67721 w 228600"/>
                <a:gd name="connsiteY33" fmla="*/ 357544 h 752475"/>
                <a:gd name="connsiteX34" fmla="*/ 76294 w 228600"/>
                <a:gd name="connsiteY34" fmla="*/ 403264 h 752475"/>
                <a:gd name="connsiteX35" fmla="*/ 80104 w 228600"/>
                <a:gd name="connsiteY35" fmla="*/ 399455 h 752475"/>
                <a:gd name="connsiteX36" fmla="*/ 90581 w 228600"/>
                <a:gd name="connsiteY36" fmla="*/ 424219 h 752475"/>
                <a:gd name="connsiteX37" fmla="*/ 82961 w 228600"/>
                <a:gd name="connsiteY37" fmla="*/ 426124 h 752475"/>
                <a:gd name="connsiteX38" fmla="*/ 89629 w 228600"/>
                <a:gd name="connsiteY38" fmla="*/ 472797 h 752475"/>
                <a:gd name="connsiteX39" fmla="*/ 99154 w 228600"/>
                <a:gd name="connsiteY39" fmla="*/ 487085 h 752475"/>
                <a:gd name="connsiteX40" fmla="*/ 94391 w 228600"/>
                <a:gd name="connsiteY40" fmla="*/ 483274 h 752475"/>
                <a:gd name="connsiteX41" fmla="*/ 113441 w 228600"/>
                <a:gd name="connsiteY41" fmla="*/ 537567 h 752475"/>
                <a:gd name="connsiteX42" fmla="*/ 109631 w 228600"/>
                <a:gd name="connsiteY42" fmla="*/ 528994 h 752475"/>
                <a:gd name="connsiteX43" fmla="*/ 115346 w 228600"/>
                <a:gd name="connsiteY43" fmla="*/ 527089 h 752475"/>
                <a:gd name="connsiteX44" fmla="*/ 136301 w 228600"/>
                <a:gd name="connsiteY44" fmla="*/ 631864 h 752475"/>
                <a:gd name="connsiteX45" fmla="*/ 130586 w 228600"/>
                <a:gd name="connsiteY45" fmla="*/ 629960 h 752475"/>
                <a:gd name="connsiteX46" fmla="*/ 155351 w 228600"/>
                <a:gd name="connsiteY46" fmla="*/ 697587 h 752475"/>
                <a:gd name="connsiteX47" fmla="*/ 164876 w 228600"/>
                <a:gd name="connsiteY47" fmla="*/ 746164 h 752475"/>
                <a:gd name="connsiteX48" fmla="*/ 176306 w 228600"/>
                <a:gd name="connsiteY48" fmla="*/ 747117 h 752475"/>
                <a:gd name="connsiteX49" fmla="*/ 169638 w 228600"/>
                <a:gd name="connsiteY49" fmla="*/ 749974 h 752475"/>
                <a:gd name="connsiteX50" fmla="*/ 223931 w 228600"/>
                <a:gd name="connsiteY50" fmla="*/ 726162 h 752475"/>
                <a:gd name="connsiteX51" fmla="*/ 211548 w 228600"/>
                <a:gd name="connsiteY51" fmla="*/ 736639 h 752475"/>
                <a:gd name="connsiteX52" fmla="*/ 225836 w 228600"/>
                <a:gd name="connsiteY52" fmla="*/ 729019 h 752475"/>
                <a:gd name="connsiteX53" fmla="*/ 209644 w 228600"/>
                <a:gd name="connsiteY53" fmla="*/ 643294 h 752475"/>
                <a:gd name="connsiteX54" fmla="*/ 155351 w 228600"/>
                <a:gd name="connsiteY54" fmla="*/ 424219 h 752475"/>
                <a:gd name="connsiteX55" fmla="*/ 140111 w 228600"/>
                <a:gd name="connsiteY55" fmla="*/ 352782 h 752475"/>
                <a:gd name="connsiteX56" fmla="*/ 101059 w 228600"/>
                <a:gd name="connsiteY56" fmla="*/ 238482 h 752475"/>
                <a:gd name="connsiteX57" fmla="*/ 109631 w 228600"/>
                <a:gd name="connsiteY57" fmla="*/ 246102 h 752475"/>
                <a:gd name="connsiteX58" fmla="*/ 96296 w 228600"/>
                <a:gd name="connsiteY58" fmla="*/ 216574 h 752475"/>
                <a:gd name="connsiteX59" fmla="*/ 97248 w 228600"/>
                <a:gd name="connsiteY59" fmla="*/ 227052 h 752475"/>
                <a:gd name="connsiteX60" fmla="*/ 85819 w 228600"/>
                <a:gd name="connsiteY60" fmla="*/ 185142 h 752475"/>
                <a:gd name="connsiteX61" fmla="*/ 40098 w 228600"/>
                <a:gd name="connsiteY61" fmla="*/ 41314 h 752475"/>
                <a:gd name="connsiteX62" fmla="*/ 19144 w 228600"/>
                <a:gd name="connsiteY62" fmla="*/ 17502 h 752475"/>
                <a:gd name="connsiteX63" fmla="*/ 40098 w 228600"/>
                <a:gd name="connsiteY63" fmla="*/ 102274 h 752475"/>
                <a:gd name="connsiteX64" fmla="*/ 31526 w 228600"/>
                <a:gd name="connsiteY64" fmla="*/ 102274 h 752475"/>
                <a:gd name="connsiteX65" fmla="*/ 38194 w 228600"/>
                <a:gd name="connsiteY65" fmla="*/ 120372 h 752475"/>
                <a:gd name="connsiteX66" fmla="*/ 87723 w 228600"/>
                <a:gd name="connsiteY66" fmla="*/ 235624 h 752475"/>
                <a:gd name="connsiteX67" fmla="*/ 87723 w 228600"/>
                <a:gd name="connsiteY67" fmla="*/ 235624 h 752475"/>
                <a:gd name="connsiteX68" fmla="*/ 90581 w 228600"/>
                <a:gd name="connsiteY68" fmla="*/ 246102 h 752475"/>
                <a:gd name="connsiteX69" fmla="*/ 90581 w 228600"/>
                <a:gd name="connsiteY69" fmla="*/ 246102 h 752475"/>
                <a:gd name="connsiteX70" fmla="*/ 103916 w 228600"/>
                <a:gd name="connsiteY70" fmla="*/ 219432 h 752475"/>
                <a:gd name="connsiteX71" fmla="*/ 103916 w 228600"/>
                <a:gd name="connsiteY71" fmla="*/ 219432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28600" h="752475">
                  <a:moveTo>
                    <a:pt x="38194" y="120372"/>
                  </a:moveTo>
                  <a:cubicBezTo>
                    <a:pt x="38194" y="121324"/>
                    <a:pt x="54386" y="160377"/>
                    <a:pt x="57244" y="158472"/>
                  </a:cubicBezTo>
                  <a:cubicBezTo>
                    <a:pt x="54386" y="155614"/>
                    <a:pt x="54386" y="155614"/>
                    <a:pt x="56291" y="158472"/>
                  </a:cubicBezTo>
                  <a:cubicBezTo>
                    <a:pt x="45813" y="167997"/>
                    <a:pt x="62006" y="110847"/>
                    <a:pt x="57244" y="168949"/>
                  </a:cubicBezTo>
                  <a:cubicBezTo>
                    <a:pt x="53434" y="170855"/>
                    <a:pt x="51529" y="159424"/>
                    <a:pt x="52481" y="160377"/>
                  </a:cubicBezTo>
                  <a:cubicBezTo>
                    <a:pt x="50576" y="161330"/>
                    <a:pt x="48671" y="161330"/>
                    <a:pt x="47719" y="162282"/>
                  </a:cubicBezTo>
                  <a:cubicBezTo>
                    <a:pt x="48671" y="182285"/>
                    <a:pt x="78198" y="193714"/>
                    <a:pt x="77246" y="208955"/>
                  </a:cubicBezTo>
                  <a:cubicBezTo>
                    <a:pt x="77246" y="208955"/>
                    <a:pt x="95344" y="286107"/>
                    <a:pt x="102011" y="303252"/>
                  </a:cubicBezTo>
                  <a:cubicBezTo>
                    <a:pt x="104869" y="306110"/>
                    <a:pt x="106773" y="309919"/>
                    <a:pt x="108679" y="313730"/>
                  </a:cubicBezTo>
                  <a:cubicBezTo>
                    <a:pt x="111536" y="375642"/>
                    <a:pt x="130586" y="413742"/>
                    <a:pt x="148684" y="458510"/>
                  </a:cubicBezTo>
                  <a:cubicBezTo>
                    <a:pt x="142969" y="463272"/>
                    <a:pt x="146779" y="457557"/>
                    <a:pt x="149636" y="460414"/>
                  </a:cubicBezTo>
                  <a:cubicBezTo>
                    <a:pt x="151541" y="468987"/>
                    <a:pt x="162019" y="577572"/>
                    <a:pt x="177259" y="584239"/>
                  </a:cubicBezTo>
                  <a:cubicBezTo>
                    <a:pt x="185831" y="600432"/>
                    <a:pt x="210596" y="706160"/>
                    <a:pt x="207738" y="712827"/>
                  </a:cubicBezTo>
                  <a:cubicBezTo>
                    <a:pt x="203929" y="712827"/>
                    <a:pt x="179163" y="715685"/>
                    <a:pt x="182973" y="722352"/>
                  </a:cubicBezTo>
                  <a:cubicBezTo>
                    <a:pt x="184879" y="721399"/>
                    <a:pt x="142016" y="557569"/>
                    <a:pt x="134396" y="537567"/>
                  </a:cubicBezTo>
                  <a:cubicBezTo>
                    <a:pt x="137254" y="541377"/>
                    <a:pt x="142969" y="582335"/>
                    <a:pt x="145826" y="585192"/>
                  </a:cubicBezTo>
                  <a:cubicBezTo>
                    <a:pt x="144873" y="584239"/>
                    <a:pt x="122013" y="492799"/>
                    <a:pt x="126776" y="498514"/>
                  </a:cubicBezTo>
                  <a:cubicBezTo>
                    <a:pt x="126776" y="497562"/>
                    <a:pt x="119156" y="490894"/>
                    <a:pt x="115346" y="491847"/>
                  </a:cubicBezTo>
                  <a:cubicBezTo>
                    <a:pt x="125823" y="493752"/>
                    <a:pt x="103916" y="427077"/>
                    <a:pt x="103916" y="428030"/>
                  </a:cubicBezTo>
                  <a:cubicBezTo>
                    <a:pt x="102963" y="425172"/>
                    <a:pt x="102011" y="423267"/>
                    <a:pt x="101059" y="420410"/>
                  </a:cubicBezTo>
                  <a:cubicBezTo>
                    <a:pt x="97248" y="417552"/>
                    <a:pt x="85819" y="387072"/>
                    <a:pt x="83913" y="367069"/>
                  </a:cubicBezTo>
                  <a:cubicBezTo>
                    <a:pt x="85819" y="368022"/>
                    <a:pt x="87723" y="368974"/>
                    <a:pt x="88676" y="369927"/>
                  </a:cubicBezTo>
                  <a:cubicBezTo>
                    <a:pt x="75341" y="331827"/>
                    <a:pt x="68673" y="301347"/>
                    <a:pt x="58196" y="265152"/>
                  </a:cubicBezTo>
                  <a:cubicBezTo>
                    <a:pt x="53434" y="260389"/>
                    <a:pt x="49623" y="258485"/>
                    <a:pt x="47719" y="254674"/>
                  </a:cubicBezTo>
                  <a:cubicBezTo>
                    <a:pt x="49623" y="257532"/>
                    <a:pt x="42004" y="230862"/>
                    <a:pt x="42004" y="229910"/>
                  </a:cubicBezTo>
                  <a:cubicBezTo>
                    <a:pt x="47719" y="236577"/>
                    <a:pt x="44861" y="216574"/>
                    <a:pt x="35336" y="208955"/>
                  </a:cubicBezTo>
                  <a:cubicBezTo>
                    <a:pt x="48671" y="220385"/>
                    <a:pt x="9619" y="156567"/>
                    <a:pt x="9619" y="156567"/>
                  </a:cubicBezTo>
                  <a:cubicBezTo>
                    <a:pt x="12476" y="150852"/>
                    <a:pt x="19144" y="127992"/>
                    <a:pt x="7713" y="125135"/>
                  </a:cubicBezTo>
                  <a:cubicBezTo>
                    <a:pt x="6761" y="127992"/>
                    <a:pt x="6761" y="128944"/>
                    <a:pt x="9619" y="127992"/>
                  </a:cubicBezTo>
                  <a:cubicBezTo>
                    <a:pt x="18191" y="137517"/>
                    <a:pt x="10571" y="158472"/>
                    <a:pt x="27716" y="176569"/>
                  </a:cubicBezTo>
                  <a:cubicBezTo>
                    <a:pt x="25811" y="205144"/>
                    <a:pt x="42004" y="253722"/>
                    <a:pt x="55338" y="277535"/>
                  </a:cubicBezTo>
                  <a:cubicBezTo>
                    <a:pt x="49623" y="280392"/>
                    <a:pt x="50576" y="282297"/>
                    <a:pt x="48671" y="281344"/>
                  </a:cubicBezTo>
                  <a:cubicBezTo>
                    <a:pt x="50576" y="293727"/>
                    <a:pt x="51529" y="299442"/>
                    <a:pt x="57244" y="308967"/>
                  </a:cubicBezTo>
                  <a:cubicBezTo>
                    <a:pt x="61054" y="323255"/>
                    <a:pt x="67721" y="357544"/>
                    <a:pt x="67721" y="357544"/>
                  </a:cubicBezTo>
                  <a:cubicBezTo>
                    <a:pt x="68673" y="369927"/>
                    <a:pt x="82961" y="388977"/>
                    <a:pt x="76294" y="403264"/>
                  </a:cubicBezTo>
                  <a:cubicBezTo>
                    <a:pt x="77246" y="402312"/>
                    <a:pt x="78198" y="400407"/>
                    <a:pt x="80104" y="399455"/>
                  </a:cubicBezTo>
                  <a:cubicBezTo>
                    <a:pt x="82961" y="417552"/>
                    <a:pt x="83913" y="411837"/>
                    <a:pt x="90581" y="424219"/>
                  </a:cubicBezTo>
                  <a:cubicBezTo>
                    <a:pt x="92486" y="435649"/>
                    <a:pt x="82961" y="425172"/>
                    <a:pt x="82961" y="426124"/>
                  </a:cubicBezTo>
                  <a:cubicBezTo>
                    <a:pt x="90581" y="440412"/>
                    <a:pt x="95344" y="461367"/>
                    <a:pt x="89629" y="472797"/>
                  </a:cubicBezTo>
                  <a:cubicBezTo>
                    <a:pt x="89629" y="472797"/>
                    <a:pt x="103916" y="484227"/>
                    <a:pt x="99154" y="487085"/>
                  </a:cubicBezTo>
                  <a:cubicBezTo>
                    <a:pt x="98201" y="485180"/>
                    <a:pt x="96296" y="483274"/>
                    <a:pt x="94391" y="483274"/>
                  </a:cubicBezTo>
                  <a:cubicBezTo>
                    <a:pt x="105821" y="500419"/>
                    <a:pt x="99154" y="523280"/>
                    <a:pt x="113441" y="537567"/>
                  </a:cubicBezTo>
                  <a:cubicBezTo>
                    <a:pt x="112488" y="534710"/>
                    <a:pt x="110584" y="531852"/>
                    <a:pt x="109631" y="528994"/>
                  </a:cubicBezTo>
                  <a:cubicBezTo>
                    <a:pt x="116298" y="527089"/>
                    <a:pt x="108679" y="535662"/>
                    <a:pt x="115346" y="527089"/>
                  </a:cubicBezTo>
                  <a:cubicBezTo>
                    <a:pt x="103916" y="549949"/>
                    <a:pt x="132491" y="606147"/>
                    <a:pt x="136301" y="631864"/>
                  </a:cubicBezTo>
                  <a:cubicBezTo>
                    <a:pt x="134396" y="631864"/>
                    <a:pt x="131538" y="631864"/>
                    <a:pt x="130586" y="629960"/>
                  </a:cubicBezTo>
                  <a:cubicBezTo>
                    <a:pt x="136301" y="650914"/>
                    <a:pt x="156304" y="675680"/>
                    <a:pt x="155351" y="697587"/>
                  </a:cubicBezTo>
                  <a:cubicBezTo>
                    <a:pt x="147731" y="713780"/>
                    <a:pt x="169638" y="729972"/>
                    <a:pt x="164876" y="746164"/>
                  </a:cubicBezTo>
                  <a:cubicBezTo>
                    <a:pt x="165829" y="748069"/>
                    <a:pt x="175354" y="734735"/>
                    <a:pt x="176306" y="747117"/>
                  </a:cubicBezTo>
                  <a:cubicBezTo>
                    <a:pt x="174401" y="748069"/>
                    <a:pt x="171544" y="749022"/>
                    <a:pt x="169638" y="749974"/>
                  </a:cubicBezTo>
                  <a:cubicBezTo>
                    <a:pt x="171544" y="752832"/>
                    <a:pt x="218216" y="729019"/>
                    <a:pt x="223931" y="726162"/>
                  </a:cubicBezTo>
                  <a:cubicBezTo>
                    <a:pt x="221073" y="730924"/>
                    <a:pt x="217263" y="734735"/>
                    <a:pt x="211548" y="736639"/>
                  </a:cubicBezTo>
                  <a:cubicBezTo>
                    <a:pt x="217263" y="735687"/>
                    <a:pt x="222026" y="732830"/>
                    <a:pt x="225836" y="729019"/>
                  </a:cubicBezTo>
                  <a:cubicBezTo>
                    <a:pt x="229646" y="726162"/>
                    <a:pt x="211548" y="640437"/>
                    <a:pt x="209644" y="643294"/>
                  </a:cubicBezTo>
                  <a:cubicBezTo>
                    <a:pt x="202976" y="634722"/>
                    <a:pt x="162971" y="422314"/>
                    <a:pt x="155351" y="424219"/>
                  </a:cubicBezTo>
                  <a:cubicBezTo>
                    <a:pt x="150588" y="407074"/>
                    <a:pt x="141063" y="369927"/>
                    <a:pt x="140111" y="352782"/>
                  </a:cubicBezTo>
                  <a:cubicBezTo>
                    <a:pt x="132491" y="322302"/>
                    <a:pt x="91534" y="269914"/>
                    <a:pt x="101059" y="238482"/>
                  </a:cubicBezTo>
                  <a:cubicBezTo>
                    <a:pt x="108679" y="267057"/>
                    <a:pt x="99154" y="239435"/>
                    <a:pt x="109631" y="246102"/>
                  </a:cubicBezTo>
                  <a:cubicBezTo>
                    <a:pt x="108679" y="245149"/>
                    <a:pt x="96296" y="216574"/>
                    <a:pt x="96296" y="216574"/>
                  </a:cubicBezTo>
                  <a:cubicBezTo>
                    <a:pt x="93438" y="215622"/>
                    <a:pt x="98201" y="228005"/>
                    <a:pt x="97248" y="227052"/>
                  </a:cubicBezTo>
                  <a:cubicBezTo>
                    <a:pt x="88676" y="220385"/>
                    <a:pt x="89629" y="187047"/>
                    <a:pt x="85819" y="185142"/>
                  </a:cubicBezTo>
                  <a:cubicBezTo>
                    <a:pt x="61054" y="147994"/>
                    <a:pt x="53434" y="82272"/>
                    <a:pt x="40098" y="41314"/>
                  </a:cubicBezTo>
                  <a:cubicBezTo>
                    <a:pt x="33431" y="19407"/>
                    <a:pt x="27716" y="-8215"/>
                    <a:pt x="19144" y="17502"/>
                  </a:cubicBezTo>
                  <a:cubicBezTo>
                    <a:pt x="16286" y="22264"/>
                    <a:pt x="28669" y="93702"/>
                    <a:pt x="40098" y="102274"/>
                  </a:cubicBezTo>
                  <a:cubicBezTo>
                    <a:pt x="37241" y="104180"/>
                    <a:pt x="34384" y="104180"/>
                    <a:pt x="31526" y="102274"/>
                  </a:cubicBezTo>
                  <a:cubicBezTo>
                    <a:pt x="49623" y="95607"/>
                    <a:pt x="36288" y="123230"/>
                    <a:pt x="38194" y="120372"/>
                  </a:cubicBezTo>
                  <a:close/>
                  <a:moveTo>
                    <a:pt x="87723" y="235624"/>
                  </a:moveTo>
                  <a:cubicBezTo>
                    <a:pt x="86771" y="234672"/>
                    <a:pt x="85819" y="229910"/>
                    <a:pt x="87723" y="235624"/>
                  </a:cubicBezTo>
                  <a:close/>
                  <a:moveTo>
                    <a:pt x="90581" y="246102"/>
                  </a:moveTo>
                  <a:cubicBezTo>
                    <a:pt x="88676" y="238482"/>
                    <a:pt x="91534" y="241339"/>
                    <a:pt x="90581" y="246102"/>
                  </a:cubicBezTo>
                  <a:close/>
                  <a:moveTo>
                    <a:pt x="103916" y="219432"/>
                  </a:moveTo>
                  <a:cubicBezTo>
                    <a:pt x="106773" y="225147"/>
                    <a:pt x="99154" y="217527"/>
                    <a:pt x="103916" y="21943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96" name="Freeform: Shape 4395">
              <a:extLst>
                <a:ext uri="{FF2B5EF4-FFF2-40B4-BE49-F238E27FC236}">
                  <a16:creationId xmlns:a16="http://schemas.microsoft.com/office/drawing/2014/main" xmlns="" id="{46DCD919-DC90-4035-8D71-FBE5B3EB82FC}"/>
                </a:ext>
              </a:extLst>
            </p:cNvPr>
            <p:cNvSpPr/>
            <p:nvPr/>
          </p:nvSpPr>
          <p:spPr>
            <a:xfrm>
              <a:off x="7340679" y="6003808"/>
              <a:ext cx="9525" cy="9525"/>
            </a:xfrm>
            <a:custGeom>
              <a:avLst/>
              <a:gdLst>
                <a:gd name="connsiteX0" fmla="*/ 7858 w 9525"/>
                <a:gd name="connsiteY0" fmla="*/ 7419 h 9525"/>
                <a:gd name="connsiteX1" fmla="*/ 7858 w 9525"/>
                <a:gd name="connsiteY1" fmla="*/ 7419 h 9525"/>
              </a:gdLst>
              <a:ahLst/>
              <a:cxnLst>
                <a:cxn ang="0">
                  <a:pos x="connsiteX0" y="connsiteY0"/>
                </a:cxn>
                <a:cxn ang="0">
                  <a:pos x="connsiteX1" y="connsiteY1"/>
                </a:cxn>
              </a:cxnLst>
              <a:rect l="l" t="t" r="r" b="b"/>
              <a:pathLst>
                <a:path w="9525" h="9525">
                  <a:moveTo>
                    <a:pt x="7858" y="7419"/>
                  </a:moveTo>
                  <a:cubicBezTo>
                    <a:pt x="6906" y="6466"/>
                    <a:pt x="6906" y="8371"/>
                    <a:pt x="7858" y="74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97" name="Freeform: Shape 4396">
              <a:extLst>
                <a:ext uri="{FF2B5EF4-FFF2-40B4-BE49-F238E27FC236}">
                  <a16:creationId xmlns:a16="http://schemas.microsoft.com/office/drawing/2014/main" xmlns="" id="{2ABCA015-65F5-4BB2-B530-B834761D85D1}"/>
                </a:ext>
              </a:extLst>
            </p:cNvPr>
            <p:cNvSpPr/>
            <p:nvPr/>
          </p:nvSpPr>
          <p:spPr>
            <a:xfrm>
              <a:off x="7302341" y="609510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4"/>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98" name="Freeform: Shape 4397">
              <a:extLst>
                <a:ext uri="{FF2B5EF4-FFF2-40B4-BE49-F238E27FC236}">
                  <a16:creationId xmlns:a16="http://schemas.microsoft.com/office/drawing/2014/main" xmlns="" id="{2C30F3BD-591C-4024-BAEF-55C928ED86C6}"/>
                </a:ext>
              </a:extLst>
            </p:cNvPr>
            <p:cNvSpPr/>
            <p:nvPr/>
          </p:nvSpPr>
          <p:spPr>
            <a:xfrm>
              <a:off x="7366159" y="617130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7144" y="6614"/>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99" name="Freeform: Shape 4398">
              <a:extLst>
                <a:ext uri="{FF2B5EF4-FFF2-40B4-BE49-F238E27FC236}">
                  <a16:creationId xmlns:a16="http://schemas.microsoft.com/office/drawing/2014/main" xmlns="" id="{E6CB53CA-A147-4808-ACF6-E7EAC9A1E224}"/>
                </a:ext>
              </a:extLst>
            </p:cNvPr>
            <p:cNvSpPr/>
            <p:nvPr/>
          </p:nvSpPr>
          <p:spPr>
            <a:xfrm>
              <a:off x="7296626" y="603699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8096" y="7567"/>
                    <a:pt x="7144" y="7567"/>
                  </a:cubicBezTo>
                  <a:cubicBezTo>
                    <a:pt x="8096" y="6615"/>
                    <a:pt x="8096"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00" name="Freeform: Shape 4399">
              <a:extLst>
                <a:ext uri="{FF2B5EF4-FFF2-40B4-BE49-F238E27FC236}">
                  <a16:creationId xmlns:a16="http://schemas.microsoft.com/office/drawing/2014/main" xmlns="" id="{F1123B49-CE2D-48FF-A6D5-5FE453B44DD3}"/>
                </a:ext>
              </a:extLst>
            </p:cNvPr>
            <p:cNvSpPr/>
            <p:nvPr/>
          </p:nvSpPr>
          <p:spPr>
            <a:xfrm>
              <a:off x="7290911" y="6009798"/>
              <a:ext cx="9525" cy="9525"/>
            </a:xfrm>
            <a:custGeom>
              <a:avLst/>
              <a:gdLst>
                <a:gd name="connsiteX0" fmla="*/ 7144 w 9525"/>
                <a:gd name="connsiteY0" fmla="*/ 10953 h 9525"/>
                <a:gd name="connsiteX1" fmla="*/ 7144 w 9525"/>
                <a:gd name="connsiteY1" fmla="*/ 7144 h 9525"/>
                <a:gd name="connsiteX2" fmla="*/ 7144 w 9525"/>
                <a:gd name="connsiteY2" fmla="*/ 10953 h 9525"/>
              </a:gdLst>
              <a:ahLst/>
              <a:cxnLst>
                <a:cxn ang="0">
                  <a:pos x="connsiteX0" y="connsiteY0"/>
                </a:cxn>
                <a:cxn ang="0">
                  <a:pos x="connsiteX1" y="connsiteY1"/>
                </a:cxn>
                <a:cxn ang="0">
                  <a:pos x="connsiteX2" y="connsiteY2"/>
                </a:cxn>
              </a:cxnLst>
              <a:rect l="l" t="t" r="r" b="b"/>
              <a:pathLst>
                <a:path w="9525" h="9525">
                  <a:moveTo>
                    <a:pt x="7144" y="10953"/>
                  </a:moveTo>
                  <a:lnTo>
                    <a:pt x="7144" y="7144"/>
                  </a:lnTo>
                  <a:cubicBezTo>
                    <a:pt x="7144" y="9049"/>
                    <a:pt x="7144" y="10001"/>
                    <a:pt x="7144" y="109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01" name="Freeform: Shape 4400">
              <a:extLst>
                <a:ext uri="{FF2B5EF4-FFF2-40B4-BE49-F238E27FC236}">
                  <a16:creationId xmlns:a16="http://schemas.microsoft.com/office/drawing/2014/main" xmlns="" id="{A44A3528-D475-4E79-9BA5-4C8A49B6C54B}"/>
                </a:ext>
              </a:extLst>
            </p:cNvPr>
            <p:cNvSpPr/>
            <p:nvPr/>
          </p:nvSpPr>
          <p:spPr>
            <a:xfrm>
              <a:off x="7286128" y="5995511"/>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7144"/>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02" name="Freeform: Shape 4401">
              <a:extLst>
                <a:ext uri="{FF2B5EF4-FFF2-40B4-BE49-F238E27FC236}">
                  <a16:creationId xmlns:a16="http://schemas.microsoft.com/office/drawing/2014/main" xmlns="" id="{41D1C3C0-9E63-45BB-A576-9E5E7C2B8927}"/>
                </a:ext>
              </a:extLst>
            </p:cNvPr>
            <p:cNvSpPr/>
            <p:nvPr/>
          </p:nvSpPr>
          <p:spPr>
            <a:xfrm>
              <a:off x="7369969" y="62850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7"/>
                    <a:pt x="7144" y="8097"/>
                    <a:pt x="7144" y="7144"/>
                  </a:cubicBezTo>
                  <a:cubicBezTo>
                    <a:pt x="8096" y="10002"/>
                    <a:pt x="809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03" name="Freeform: Shape 4402">
              <a:extLst>
                <a:ext uri="{FF2B5EF4-FFF2-40B4-BE49-F238E27FC236}">
                  <a16:creationId xmlns:a16="http://schemas.microsoft.com/office/drawing/2014/main" xmlns="" id="{2E312854-40C7-4CF8-B21B-0240824ADED2}"/>
                </a:ext>
              </a:extLst>
            </p:cNvPr>
            <p:cNvSpPr/>
            <p:nvPr/>
          </p:nvSpPr>
          <p:spPr>
            <a:xfrm>
              <a:off x="7339489" y="6200298"/>
              <a:ext cx="9525" cy="9525"/>
            </a:xfrm>
            <a:custGeom>
              <a:avLst/>
              <a:gdLst>
                <a:gd name="connsiteX0" fmla="*/ 7144 w 9525"/>
                <a:gd name="connsiteY0" fmla="*/ 7144 h 9525"/>
                <a:gd name="connsiteX1" fmla="*/ 9049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9049" y="10001"/>
                  </a:cubicBezTo>
                  <a:cubicBezTo>
                    <a:pt x="9049" y="8096"/>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04" name="Freeform: Shape 4403">
              <a:extLst>
                <a:ext uri="{FF2B5EF4-FFF2-40B4-BE49-F238E27FC236}">
                  <a16:creationId xmlns:a16="http://schemas.microsoft.com/office/drawing/2014/main" xmlns="" id="{E4257156-C8C2-4E13-BC66-C9BE8547BF0B}"/>
                </a:ext>
              </a:extLst>
            </p:cNvPr>
            <p:cNvSpPr/>
            <p:nvPr/>
          </p:nvSpPr>
          <p:spPr>
            <a:xfrm>
              <a:off x="7402354" y="641937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05" name="Freeform: Shape 4404">
              <a:extLst>
                <a:ext uri="{FF2B5EF4-FFF2-40B4-BE49-F238E27FC236}">
                  <a16:creationId xmlns:a16="http://schemas.microsoft.com/office/drawing/2014/main" xmlns="" id="{6F4253BD-03BD-4674-9D12-D803C161E4D3}"/>
                </a:ext>
              </a:extLst>
            </p:cNvPr>
            <p:cNvSpPr/>
            <p:nvPr/>
          </p:nvSpPr>
          <p:spPr>
            <a:xfrm>
              <a:off x="7342346" y="6203156"/>
              <a:ext cx="9525" cy="9525"/>
            </a:xfrm>
            <a:custGeom>
              <a:avLst/>
              <a:gdLst>
                <a:gd name="connsiteX0" fmla="*/ 8096 w 9525"/>
                <a:gd name="connsiteY0" fmla="*/ 10954 h 9525"/>
                <a:gd name="connsiteX1" fmla="*/ 7144 w 9525"/>
                <a:gd name="connsiteY1" fmla="*/ 7144 h 9525"/>
                <a:gd name="connsiteX2" fmla="*/ 8096 w 9525"/>
                <a:gd name="connsiteY2" fmla="*/ 10954 h 9525"/>
              </a:gdLst>
              <a:ahLst/>
              <a:cxnLst>
                <a:cxn ang="0">
                  <a:pos x="connsiteX0" y="connsiteY0"/>
                </a:cxn>
                <a:cxn ang="0">
                  <a:pos x="connsiteX1" y="connsiteY1"/>
                </a:cxn>
                <a:cxn ang="0">
                  <a:pos x="connsiteX2" y="connsiteY2"/>
                </a:cxn>
              </a:cxnLst>
              <a:rect l="l" t="t" r="r" b="b"/>
              <a:pathLst>
                <a:path w="9525" h="9525">
                  <a:moveTo>
                    <a:pt x="8096" y="10954"/>
                  </a:moveTo>
                  <a:cubicBezTo>
                    <a:pt x="8096" y="9049"/>
                    <a:pt x="8096" y="8096"/>
                    <a:pt x="7144" y="7144"/>
                  </a:cubicBezTo>
                  <a:cubicBezTo>
                    <a:pt x="7144" y="8096"/>
                    <a:pt x="7144" y="10001"/>
                    <a:pt x="8096"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06" name="Freeform: Shape 4405">
              <a:extLst>
                <a:ext uri="{FF2B5EF4-FFF2-40B4-BE49-F238E27FC236}">
                  <a16:creationId xmlns:a16="http://schemas.microsoft.com/office/drawing/2014/main" xmlns="" id="{A470E74D-F5C3-4C8A-91DC-33C94D690C75}"/>
                </a:ext>
              </a:extLst>
            </p:cNvPr>
            <p:cNvSpPr/>
            <p:nvPr/>
          </p:nvSpPr>
          <p:spPr>
            <a:xfrm>
              <a:off x="7258764" y="5913448"/>
              <a:ext cx="9525" cy="9525"/>
            </a:xfrm>
            <a:custGeom>
              <a:avLst/>
              <a:gdLst>
                <a:gd name="connsiteX0" fmla="*/ 7858 w 9525"/>
                <a:gd name="connsiteY0" fmla="*/ 8244 h 9525"/>
                <a:gd name="connsiteX1" fmla="*/ 7858 w 9525"/>
                <a:gd name="connsiteY1" fmla="*/ 8244 h 9525"/>
              </a:gdLst>
              <a:ahLst/>
              <a:cxnLst>
                <a:cxn ang="0">
                  <a:pos x="connsiteX0" y="connsiteY0"/>
                </a:cxn>
                <a:cxn ang="0">
                  <a:pos x="connsiteX1" y="connsiteY1"/>
                </a:cxn>
              </a:cxnLst>
              <a:rect l="l" t="t" r="r" b="b"/>
              <a:pathLst>
                <a:path w="9525" h="9525">
                  <a:moveTo>
                    <a:pt x="7858" y="8244"/>
                  </a:moveTo>
                  <a:cubicBezTo>
                    <a:pt x="6906" y="7291"/>
                    <a:pt x="6906" y="6339"/>
                    <a:pt x="7858"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07" name="Freeform: Shape 4406">
              <a:extLst>
                <a:ext uri="{FF2B5EF4-FFF2-40B4-BE49-F238E27FC236}">
                  <a16:creationId xmlns:a16="http://schemas.microsoft.com/office/drawing/2014/main" xmlns="" id="{93C09BBD-E6C0-4EE1-94DC-73F3DE327427}"/>
                </a:ext>
              </a:extLst>
            </p:cNvPr>
            <p:cNvSpPr/>
            <p:nvPr/>
          </p:nvSpPr>
          <p:spPr>
            <a:xfrm>
              <a:off x="7258526" y="5913172"/>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08" name="Freeform: Shape 4407">
              <a:extLst>
                <a:ext uri="{FF2B5EF4-FFF2-40B4-BE49-F238E27FC236}">
                  <a16:creationId xmlns:a16="http://schemas.microsoft.com/office/drawing/2014/main" xmlns="" id="{38C35D25-6DB4-4085-8B5F-0B47072BBBDC}"/>
                </a:ext>
              </a:extLst>
            </p:cNvPr>
            <p:cNvSpPr/>
            <p:nvPr/>
          </p:nvSpPr>
          <p:spPr>
            <a:xfrm>
              <a:off x="7256621" y="5910738"/>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9049"/>
                  </a:lnTo>
                  <a:cubicBezTo>
                    <a:pt x="8096" y="8097"/>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09" name="Freeform: Shape 4408">
              <a:extLst>
                <a:ext uri="{FF2B5EF4-FFF2-40B4-BE49-F238E27FC236}">
                  <a16:creationId xmlns:a16="http://schemas.microsoft.com/office/drawing/2014/main" xmlns="" id="{F1D0F9F3-403A-4AD5-82AF-D03B77D57E0D}"/>
                </a:ext>
              </a:extLst>
            </p:cNvPr>
            <p:cNvSpPr/>
            <p:nvPr/>
          </p:nvSpPr>
          <p:spPr>
            <a:xfrm>
              <a:off x="7262336" y="593931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10" name="Freeform: Shape 4409">
              <a:extLst>
                <a:ext uri="{FF2B5EF4-FFF2-40B4-BE49-F238E27FC236}">
                  <a16:creationId xmlns:a16="http://schemas.microsoft.com/office/drawing/2014/main" xmlns="" id="{FC8A37C1-4B1A-464D-B5A8-C02D8CEE3CD0}"/>
                </a:ext>
              </a:extLst>
            </p:cNvPr>
            <p:cNvSpPr/>
            <p:nvPr/>
          </p:nvSpPr>
          <p:spPr>
            <a:xfrm>
              <a:off x="7263818" y="5938043"/>
              <a:ext cx="9525" cy="19050"/>
            </a:xfrm>
            <a:custGeom>
              <a:avLst/>
              <a:gdLst>
                <a:gd name="connsiteX0" fmla="*/ 7567 w 9525"/>
                <a:gd name="connsiteY0" fmla="*/ 16034 h 19050"/>
                <a:gd name="connsiteX1" fmla="*/ 7567 w 9525"/>
                <a:gd name="connsiteY1" fmla="*/ 16034 h 19050"/>
              </a:gdLst>
              <a:ahLst/>
              <a:cxnLst>
                <a:cxn ang="0">
                  <a:pos x="connsiteX0" y="connsiteY0"/>
                </a:cxn>
                <a:cxn ang="0">
                  <a:pos x="connsiteX1" y="connsiteY1"/>
                </a:cxn>
              </a:cxnLst>
              <a:rect l="l" t="t" r="r" b="b"/>
              <a:pathLst>
                <a:path w="9525" h="19050">
                  <a:moveTo>
                    <a:pt x="7567" y="16034"/>
                  </a:moveTo>
                  <a:cubicBezTo>
                    <a:pt x="6615" y="-3969"/>
                    <a:pt x="7567" y="16034"/>
                    <a:pt x="7567" y="1603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11" name="Freeform: Shape 4410">
              <a:extLst>
                <a:ext uri="{FF2B5EF4-FFF2-40B4-BE49-F238E27FC236}">
                  <a16:creationId xmlns:a16="http://schemas.microsoft.com/office/drawing/2014/main" xmlns="" id="{E0A497FD-55B7-4409-BA19-BFFC9485C66C}"/>
                </a:ext>
              </a:extLst>
            </p:cNvPr>
            <p:cNvSpPr/>
            <p:nvPr/>
          </p:nvSpPr>
          <p:spPr>
            <a:xfrm>
              <a:off x="7268144" y="5974912"/>
              <a:ext cx="9525" cy="19050"/>
            </a:xfrm>
            <a:custGeom>
              <a:avLst/>
              <a:gdLst>
                <a:gd name="connsiteX0" fmla="*/ 9909 w 9525"/>
                <a:gd name="connsiteY0" fmla="*/ 13455 h 19050"/>
                <a:gd name="connsiteX1" fmla="*/ 9909 w 9525"/>
                <a:gd name="connsiteY1" fmla="*/ 13455 h 19050"/>
              </a:gdLst>
              <a:ahLst/>
              <a:cxnLst>
                <a:cxn ang="0">
                  <a:pos x="connsiteX0" y="connsiteY0"/>
                </a:cxn>
                <a:cxn ang="0">
                  <a:pos x="connsiteX1" y="connsiteY1"/>
                </a:cxn>
              </a:cxnLst>
              <a:rect l="l" t="t" r="r" b="b"/>
              <a:pathLst>
                <a:path w="9525" h="19050">
                  <a:moveTo>
                    <a:pt x="9909" y="13455"/>
                  </a:moveTo>
                  <a:cubicBezTo>
                    <a:pt x="4194" y="2025"/>
                    <a:pt x="8956" y="8692"/>
                    <a:pt x="9909" y="1345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12" name="Freeform: Shape 4411">
              <a:extLst>
                <a:ext uri="{FF2B5EF4-FFF2-40B4-BE49-F238E27FC236}">
                  <a16:creationId xmlns:a16="http://schemas.microsoft.com/office/drawing/2014/main" xmlns="" id="{2F0E6BA0-0C36-4474-AC30-CB9951306F86}"/>
                </a:ext>
              </a:extLst>
            </p:cNvPr>
            <p:cNvSpPr/>
            <p:nvPr/>
          </p:nvSpPr>
          <p:spPr>
            <a:xfrm>
              <a:off x="7272814" y="5999956"/>
              <a:ext cx="9525" cy="9525"/>
            </a:xfrm>
            <a:custGeom>
              <a:avLst/>
              <a:gdLst>
                <a:gd name="connsiteX0" fmla="*/ 9049 w 9525"/>
                <a:gd name="connsiteY0" fmla="*/ 8414 h 9525"/>
                <a:gd name="connsiteX1" fmla="*/ 7144 w 9525"/>
                <a:gd name="connsiteY1" fmla="*/ 8414 h 9525"/>
                <a:gd name="connsiteX2" fmla="*/ 9049 w 9525"/>
                <a:gd name="connsiteY2" fmla="*/ 8414 h 9525"/>
              </a:gdLst>
              <a:ahLst/>
              <a:cxnLst>
                <a:cxn ang="0">
                  <a:pos x="connsiteX0" y="connsiteY0"/>
                </a:cxn>
                <a:cxn ang="0">
                  <a:pos x="connsiteX1" y="connsiteY1"/>
                </a:cxn>
                <a:cxn ang="0">
                  <a:pos x="connsiteX2" y="connsiteY2"/>
                </a:cxn>
              </a:cxnLst>
              <a:rect l="l" t="t" r="r" b="b"/>
              <a:pathLst>
                <a:path w="9525" h="9525">
                  <a:moveTo>
                    <a:pt x="9049" y="8414"/>
                  </a:moveTo>
                  <a:cubicBezTo>
                    <a:pt x="8096" y="5556"/>
                    <a:pt x="7144" y="8414"/>
                    <a:pt x="7144" y="8414"/>
                  </a:cubicBezTo>
                  <a:cubicBezTo>
                    <a:pt x="8096" y="10319"/>
                    <a:pt x="9049" y="11271"/>
                    <a:pt x="9049"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13" name="Freeform: Shape 4412">
              <a:extLst>
                <a:ext uri="{FF2B5EF4-FFF2-40B4-BE49-F238E27FC236}">
                  <a16:creationId xmlns:a16="http://schemas.microsoft.com/office/drawing/2014/main" xmlns="" id="{A4AFE7C4-9B33-4151-829D-40D7A189B40A}"/>
                </a:ext>
              </a:extLst>
            </p:cNvPr>
            <p:cNvSpPr/>
            <p:nvPr/>
          </p:nvSpPr>
          <p:spPr>
            <a:xfrm>
              <a:off x="7309009" y="6139338"/>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9049" y="10001"/>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14" name="Freeform: Shape 4413">
              <a:extLst>
                <a:ext uri="{FF2B5EF4-FFF2-40B4-BE49-F238E27FC236}">
                  <a16:creationId xmlns:a16="http://schemas.microsoft.com/office/drawing/2014/main" xmlns="" id="{8C281E12-58BA-473C-BC92-F47DD9740925}"/>
                </a:ext>
              </a:extLst>
            </p:cNvPr>
            <p:cNvSpPr/>
            <p:nvPr/>
          </p:nvSpPr>
          <p:spPr>
            <a:xfrm>
              <a:off x="7331445" y="6158493"/>
              <a:ext cx="9525" cy="9525"/>
            </a:xfrm>
            <a:custGeom>
              <a:avLst/>
              <a:gdLst>
                <a:gd name="connsiteX0" fmla="*/ 7567 w 9525"/>
                <a:gd name="connsiteY0" fmla="*/ 10849 h 9525"/>
                <a:gd name="connsiteX1" fmla="*/ 7567 w 9525"/>
                <a:gd name="connsiteY1" fmla="*/ 10849 h 9525"/>
              </a:gdLst>
              <a:ahLst/>
              <a:cxnLst>
                <a:cxn ang="0">
                  <a:pos x="connsiteX0" y="connsiteY0"/>
                </a:cxn>
                <a:cxn ang="0">
                  <a:pos x="connsiteX1" y="connsiteY1"/>
                </a:cxn>
              </a:cxnLst>
              <a:rect l="l" t="t" r="r" b="b"/>
              <a:pathLst>
                <a:path w="9525" h="9525">
                  <a:moveTo>
                    <a:pt x="7567" y="10849"/>
                  </a:moveTo>
                  <a:cubicBezTo>
                    <a:pt x="7567" y="7991"/>
                    <a:pt x="6615" y="4181"/>
                    <a:pt x="7567" y="108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15" name="Freeform: Shape 4414">
              <a:extLst>
                <a:ext uri="{FF2B5EF4-FFF2-40B4-BE49-F238E27FC236}">
                  <a16:creationId xmlns:a16="http://schemas.microsoft.com/office/drawing/2014/main" xmlns="" id="{07603482-7271-4D45-BB15-97C263770DB8}"/>
                </a:ext>
              </a:extLst>
            </p:cNvPr>
            <p:cNvSpPr/>
            <p:nvPr/>
          </p:nvSpPr>
          <p:spPr>
            <a:xfrm>
              <a:off x="7318133" y="6181536"/>
              <a:ext cx="9525" cy="9525"/>
            </a:xfrm>
            <a:custGeom>
              <a:avLst/>
              <a:gdLst>
                <a:gd name="connsiteX0" fmla="*/ 7545 w 9525"/>
                <a:gd name="connsiteY0" fmla="*/ 7808 h 9525"/>
                <a:gd name="connsiteX1" fmla="*/ 7545 w 9525"/>
                <a:gd name="connsiteY1" fmla="*/ 7808 h 9525"/>
              </a:gdLst>
              <a:ahLst/>
              <a:cxnLst>
                <a:cxn ang="0">
                  <a:pos x="connsiteX0" y="connsiteY0"/>
                </a:cxn>
                <a:cxn ang="0">
                  <a:pos x="connsiteX1" y="connsiteY1"/>
                </a:cxn>
              </a:cxnLst>
              <a:rect l="l" t="t" r="r" b="b"/>
              <a:pathLst>
                <a:path w="9525" h="9525">
                  <a:moveTo>
                    <a:pt x="7545" y="7808"/>
                  </a:moveTo>
                  <a:cubicBezTo>
                    <a:pt x="5639" y="3998"/>
                    <a:pt x="11355" y="18286"/>
                    <a:pt x="7545" y="780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16" name="Freeform: Shape 4415">
              <a:extLst>
                <a:ext uri="{FF2B5EF4-FFF2-40B4-BE49-F238E27FC236}">
                  <a16:creationId xmlns:a16="http://schemas.microsoft.com/office/drawing/2014/main" xmlns="" id="{35C44C8E-C65E-4893-B99C-B4179D07D101}"/>
                </a:ext>
              </a:extLst>
            </p:cNvPr>
            <p:cNvSpPr/>
            <p:nvPr/>
          </p:nvSpPr>
          <p:spPr>
            <a:xfrm>
              <a:off x="7385635" y="6450236"/>
              <a:ext cx="9525" cy="9525"/>
            </a:xfrm>
            <a:custGeom>
              <a:avLst/>
              <a:gdLst>
                <a:gd name="connsiteX0" fmla="*/ 7670 w 9525"/>
                <a:gd name="connsiteY0" fmla="*/ 9618 h 9525"/>
                <a:gd name="connsiteX1" fmla="*/ 10527 w 9525"/>
                <a:gd name="connsiteY1" fmla="*/ 7713 h 9525"/>
                <a:gd name="connsiteX2" fmla="*/ 7670 w 9525"/>
                <a:gd name="connsiteY2" fmla="*/ 9618 h 9525"/>
              </a:gdLst>
              <a:ahLst/>
              <a:cxnLst>
                <a:cxn ang="0">
                  <a:pos x="connsiteX0" y="connsiteY0"/>
                </a:cxn>
                <a:cxn ang="0">
                  <a:pos x="connsiteX1" y="connsiteY1"/>
                </a:cxn>
                <a:cxn ang="0">
                  <a:pos x="connsiteX2" y="connsiteY2"/>
                </a:cxn>
              </a:cxnLst>
              <a:rect l="l" t="t" r="r" b="b"/>
              <a:pathLst>
                <a:path w="9525" h="9525">
                  <a:moveTo>
                    <a:pt x="7670" y="9618"/>
                  </a:moveTo>
                  <a:lnTo>
                    <a:pt x="10527" y="7713"/>
                  </a:lnTo>
                  <a:cubicBezTo>
                    <a:pt x="9575" y="6761"/>
                    <a:pt x="5765" y="6761"/>
                    <a:pt x="7670" y="961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17" name="Freeform: Shape 4416">
              <a:extLst>
                <a:ext uri="{FF2B5EF4-FFF2-40B4-BE49-F238E27FC236}">
                  <a16:creationId xmlns:a16="http://schemas.microsoft.com/office/drawing/2014/main" xmlns="" id="{56C12E0A-1438-4FFF-84C8-331B6E63389E}"/>
                </a:ext>
              </a:extLst>
            </p:cNvPr>
            <p:cNvSpPr/>
            <p:nvPr/>
          </p:nvSpPr>
          <p:spPr>
            <a:xfrm>
              <a:off x="7444264" y="6522243"/>
              <a:ext cx="19050" cy="9525"/>
            </a:xfrm>
            <a:custGeom>
              <a:avLst/>
              <a:gdLst>
                <a:gd name="connsiteX0" fmla="*/ 7144 w 19050"/>
                <a:gd name="connsiteY0" fmla="*/ 8096 h 9525"/>
                <a:gd name="connsiteX1" fmla="*/ 12859 w 19050"/>
                <a:gd name="connsiteY1" fmla="*/ 7144 h 9525"/>
                <a:gd name="connsiteX2" fmla="*/ 7144 w 19050"/>
                <a:gd name="connsiteY2" fmla="*/ 8096 h 9525"/>
              </a:gdLst>
              <a:ahLst/>
              <a:cxnLst>
                <a:cxn ang="0">
                  <a:pos x="connsiteX0" y="connsiteY0"/>
                </a:cxn>
                <a:cxn ang="0">
                  <a:pos x="connsiteX1" y="connsiteY1"/>
                </a:cxn>
                <a:cxn ang="0">
                  <a:pos x="connsiteX2" y="connsiteY2"/>
                </a:cxn>
              </a:cxnLst>
              <a:rect l="l" t="t" r="r" b="b"/>
              <a:pathLst>
                <a:path w="19050" h="9525">
                  <a:moveTo>
                    <a:pt x="7144" y="8096"/>
                  </a:moveTo>
                  <a:cubicBezTo>
                    <a:pt x="9049" y="9049"/>
                    <a:pt x="11906" y="9049"/>
                    <a:pt x="12859" y="7144"/>
                  </a:cubicBezTo>
                  <a:cubicBezTo>
                    <a:pt x="10954" y="7144"/>
                    <a:pt x="8096"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18" name="Freeform: Shape 4417">
              <a:extLst>
                <a:ext uri="{FF2B5EF4-FFF2-40B4-BE49-F238E27FC236}">
                  <a16:creationId xmlns:a16="http://schemas.microsoft.com/office/drawing/2014/main" xmlns="" id="{13B498B0-A6AE-4A5C-A442-A3CA1EBCE9BC}"/>
                </a:ext>
              </a:extLst>
            </p:cNvPr>
            <p:cNvSpPr/>
            <p:nvPr/>
          </p:nvSpPr>
          <p:spPr>
            <a:xfrm>
              <a:off x="7397882" y="6191302"/>
              <a:ext cx="9525" cy="9525"/>
            </a:xfrm>
            <a:custGeom>
              <a:avLst/>
              <a:gdLst>
                <a:gd name="connsiteX0" fmla="*/ 7805 w 9525"/>
                <a:gd name="connsiteY0" fmla="*/ 7567 h 9525"/>
                <a:gd name="connsiteX1" fmla="*/ 7805 w 9525"/>
                <a:gd name="connsiteY1" fmla="*/ 7567 h 9525"/>
              </a:gdLst>
              <a:ahLst/>
              <a:cxnLst>
                <a:cxn ang="0">
                  <a:pos x="connsiteX0" y="connsiteY0"/>
                </a:cxn>
                <a:cxn ang="0">
                  <a:pos x="connsiteX1" y="connsiteY1"/>
                </a:cxn>
              </a:cxnLst>
              <a:rect l="l" t="t" r="r" b="b"/>
              <a:pathLst>
                <a:path w="9525" h="9525">
                  <a:moveTo>
                    <a:pt x="7805" y="7567"/>
                  </a:moveTo>
                  <a:cubicBezTo>
                    <a:pt x="12568" y="7567"/>
                    <a:pt x="4948" y="6615"/>
                    <a:pt x="7805"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19" name="Freeform: Shape 4418">
              <a:extLst>
                <a:ext uri="{FF2B5EF4-FFF2-40B4-BE49-F238E27FC236}">
                  <a16:creationId xmlns:a16="http://schemas.microsoft.com/office/drawing/2014/main" xmlns="" id="{827DBC82-5440-4102-823F-A56179B547A9}"/>
                </a:ext>
              </a:extLst>
            </p:cNvPr>
            <p:cNvSpPr/>
            <p:nvPr/>
          </p:nvSpPr>
          <p:spPr>
            <a:xfrm>
              <a:off x="7419710" y="6514623"/>
              <a:ext cx="9525" cy="9525"/>
            </a:xfrm>
            <a:custGeom>
              <a:avLst/>
              <a:gdLst>
                <a:gd name="connsiteX0" fmla="*/ 8837 w 9525"/>
                <a:gd name="connsiteY0" fmla="*/ 7144 h 9525"/>
                <a:gd name="connsiteX1" fmla="*/ 8837 w 9525"/>
                <a:gd name="connsiteY1" fmla="*/ 7144 h 9525"/>
              </a:gdLst>
              <a:ahLst/>
              <a:cxnLst>
                <a:cxn ang="0">
                  <a:pos x="connsiteX0" y="connsiteY0"/>
                </a:cxn>
                <a:cxn ang="0">
                  <a:pos x="connsiteX1" y="connsiteY1"/>
                </a:cxn>
              </a:cxnLst>
              <a:rect l="l" t="t" r="r" b="b"/>
              <a:pathLst>
                <a:path w="9525" h="9525">
                  <a:moveTo>
                    <a:pt x="8837" y="7144"/>
                  </a:moveTo>
                  <a:cubicBezTo>
                    <a:pt x="5027" y="8096"/>
                    <a:pt x="8837" y="7144"/>
                    <a:pt x="883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20" name="Freeform: Shape 4419">
              <a:extLst>
                <a:ext uri="{FF2B5EF4-FFF2-40B4-BE49-F238E27FC236}">
                  <a16:creationId xmlns:a16="http://schemas.microsoft.com/office/drawing/2014/main" xmlns="" id="{99625700-1A4E-461D-BFA7-710A7866A272}"/>
                </a:ext>
              </a:extLst>
            </p:cNvPr>
            <p:cNvSpPr/>
            <p:nvPr/>
          </p:nvSpPr>
          <p:spPr>
            <a:xfrm>
              <a:off x="7416641" y="6519238"/>
              <a:ext cx="19050" cy="9525"/>
            </a:xfrm>
            <a:custGeom>
              <a:avLst/>
              <a:gdLst>
                <a:gd name="connsiteX0" fmla="*/ 7144 w 19050"/>
                <a:gd name="connsiteY0" fmla="*/ 8244 h 9525"/>
                <a:gd name="connsiteX1" fmla="*/ 7144 w 19050"/>
                <a:gd name="connsiteY1" fmla="*/ 8244 h 9525"/>
              </a:gdLst>
              <a:ahLst/>
              <a:cxnLst>
                <a:cxn ang="0">
                  <a:pos x="connsiteX0" y="connsiteY0"/>
                </a:cxn>
                <a:cxn ang="0">
                  <a:pos x="connsiteX1" y="connsiteY1"/>
                </a:cxn>
              </a:cxnLst>
              <a:rect l="l" t="t" r="r" b="b"/>
              <a:pathLst>
                <a:path w="19050" h="9525">
                  <a:moveTo>
                    <a:pt x="7144" y="8244"/>
                  </a:moveTo>
                  <a:cubicBezTo>
                    <a:pt x="15716" y="7291"/>
                    <a:pt x="10954" y="6338"/>
                    <a:pt x="7144"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21" name="Freeform: Shape 4420">
              <a:extLst>
                <a:ext uri="{FF2B5EF4-FFF2-40B4-BE49-F238E27FC236}">
                  <a16:creationId xmlns:a16="http://schemas.microsoft.com/office/drawing/2014/main" xmlns="" id="{27E46651-9973-41A0-8801-6FAF81273089}"/>
                </a:ext>
              </a:extLst>
            </p:cNvPr>
            <p:cNvSpPr/>
            <p:nvPr/>
          </p:nvSpPr>
          <p:spPr>
            <a:xfrm>
              <a:off x="7427119" y="65651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22" name="Freeform: Shape 4421">
              <a:extLst>
                <a:ext uri="{FF2B5EF4-FFF2-40B4-BE49-F238E27FC236}">
                  <a16:creationId xmlns:a16="http://schemas.microsoft.com/office/drawing/2014/main" xmlns="" id="{08AE3C00-4BBB-4016-BE81-2F35D31B48E6}"/>
                </a:ext>
              </a:extLst>
            </p:cNvPr>
            <p:cNvSpPr/>
            <p:nvPr/>
          </p:nvSpPr>
          <p:spPr>
            <a:xfrm>
              <a:off x="7437596" y="659749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23" name="Freeform: Shape 4422">
              <a:extLst>
                <a:ext uri="{FF2B5EF4-FFF2-40B4-BE49-F238E27FC236}">
                  <a16:creationId xmlns:a16="http://schemas.microsoft.com/office/drawing/2014/main" xmlns="" id="{169F255C-BC1B-48B3-9D39-FC512CE40629}"/>
                </a:ext>
              </a:extLst>
            </p:cNvPr>
            <p:cNvSpPr/>
            <p:nvPr/>
          </p:nvSpPr>
          <p:spPr>
            <a:xfrm>
              <a:off x="7437596" y="660945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6614"/>
                    <a:pt x="7144" y="7567"/>
                  </a:cubicBezTo>
                  <a:cubicBezTo>
                    <a:pt x="7144" y="7567"/>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24" name="Freeform: Shape 4423">
              <a:extLst>
                <a:ext uri="{FF2B5EF4-FFF2-40B4-BE49-F238E27FC236}">
                  <a16:creationId xmlns:a16="http://schemas.microsoft.com/office/drawing/2014/main" xmlns="" id="{7F8E5345-9722-460C-93EF-990D2BC02ED3}"/>
                </a:ext>
              </a:extLst>
            </p:cNvPr>
            <p:cNvSpPr/>
            <p:nvPr/>
          </p:nvSpPr>
          <p:spPr>
            <a:xfrm>
              <a:off x="7426166" y="656510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9049" y="8096"/>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25" name="Freeform: Shape 4424">
              <a:extLst>
                <a:ext uri="{FF2B5EF4-FFF2-40B4-BE49-F238E27FC236}">
                  <a16:creationId xmlns:a16="http://schemas.microsoft.com/office/drawing/2014/main" xmlns="" id="{A25AD9C5-5A48-4898-A235-872C761DBE78}"/>
                </a:ext>
              </a:extLst>
            </p:cNvPr>
            <p:cNvSpPr/>
            <p:nvPr/>
          </p:nvSpPr>
          <p:spPr>
            <a:xfrm>
              <a:off x="7425452" y="6523196"/>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26" name="Freeform: Shape 4425">
              <a:extLst>
                <a:ext uri="{FF2B5EF4-FFF2-40B4-BE49-F238E27FC236}">
                  <a16:creationId xmlns:a16="http://schemas.microsoft.com/office/drawing/2014/main" xmlns="" id="{B5300CBF-CC8B-45D1-947D-278827ED5F79}"/>
                </a:ext>
              </a:extLst>
            </p:cNvPr>
            <p:cNvSpPr/>
            <p:nvPr/>
          </p:nvSpPr>
          <p:spPr>
            <a:xfrm>
              <a:off x="7418758" y="6553676"/>
              <a:ext cx="9525" cy="9525"/>
            </a:xfrm>
            <a:custGeom>
              <a:avLst/>
              <a:gdLst>
                <a:gd name="connsiteX0" fmla="*/ 8837 w 9525"/>
                <a:gd name="connsiteY0" fmla="*/ 7144 h 9525"/>
                <a:gd name="connsiteX1" fmla="*/ 8837 w 9525"/>
                <a:gd name="connsiteY1" fmla="*/ 7144 h 9525"/>
              </a:gdLst>
              <a:ahLst/>
              <a:cxnLst>
                <a:cxn ang="0">
                  <a:pos x="connsiteX0" y="connsiteY0"/>
                </a:cxn>
                <a:cxn ang="0">
                  <a:pos x="connsiteX1" y="connsiteY1"/>
                </a:cxn>
              </a:cxnLst>
              <a:rect l="l" t="t" r="r" b="b"/>
              <a:pathLst>
                <a:path w="9525" h="9525">
                  <a:moveTo>
                    <a:pt x="8837" y="7144"/>
                  </a:moveTo>
                  <a:cubicBezTo>
                    <a:pt x="8837" y="7144"/>
                    <a:pt x="5027" y="7144"/>
                    <a:pt x="883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27" name="Freeform: Shape 4426">
              <a:extLst>
                <a:ext uri="{FF2B5EF4-FFF2-40B4-BE49-F238E27FC236}">
                  <a16:creationId xmlns:a16="http://schemas.microsoft.com/office/drawing/2014/main" xmlns="" id="{A7C37517-9DAF-4351-96F5-00DA7F9FDA95}"/>
                </a:ext>
              </a:extLst>
            </p:cNvPr>
            <p:cNvSpPr/>
            <p:nvPr/>
          </p:nvSpPr>
          <p:spPr>
            <a:xfrm>
              <a:off x="7416641" y="6544020"/>
              <a:ext cx="9525" cy="9525"/>
            </a:xfrm>
            <a:custGeom>
              <a:avLst/>
              <a:gdLst>
                <a:gd name="connsiteX0" fmla="*/ 7144 w 9525"/>
                <a:gd name="connsiteY0" fmla="*/ 8227 h 9525"/>
                <a:gd name="connsiteX1" fmla="*/ 7144 w 9525"/>
                <a:gd name="connsiteY1" fmla="*/ 8227 h 9525"/>
              </a:gdLst>
              <a:ahLst/>
              <a:cxnLst>
                <a:cxn ang="0">
                  <a:pos x="connsiteX0" y="connsiteY0"/>
                </a:cxn>
                <a:cxn ang="0">
                  <a:pos x="connsiteX1" y="connsiteY1"/>
                </a:cxn>
              </a:cxnLst>
              <a:rect l="l" t="t" r="r" b="b"/>
              <a:pathLst>
                <a:path w="9525" h="9525">
                  <a:moveTo>
                    <a:pt x="7144" y="8227"/>
                  </a:moveTo>
                  <a:cubicBezTo>
                    <a:pt x="7144" y="9179"/>
                    <a:pt x="13811" y="5369"/>
                    <a:pt x="7144" y="82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28" name="Freeform: Shape 4427">
              <a:extLst>
                <a:ext uri="{FF2B5EF4-FFF2-40B4-BE49-F238E27FC236}">
                  <a16:creationId xmlns:a16="http://schemas.microsoft.com/office/drawing/2014/main" xmlns="" id="{6DCB84C5-8673-4A1A-AE56-91B7C400A018}"/>
                </a:ext>
              </a:extLst>
            </p:cNvPr>
            <p:cNvSpPr/>
            <p:nvPr/>
          </p:nvSpPr>
          <p:spPr>
            <a:xfrm>
              <a:off x="7415689" y="65289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29" name="Freeform: Shape 4428">
              <a:extLst>
                <a:ext uri="{FF2B5EF4-FFF2-40B4-BE49-F238E27FC236}">
                  <a16:creationId xmlns:a16="http://schemas.microsoft.com/office/drawing/2014/main" xmlns="" id="{46A1561F-0DA4-460A-B782-40EEEAF48190}"/>
                </a:ext>
              </a:extLst>
            </p:cNvPr>
            <p:cNvSpPr/>
            <p:nvPr/>
          </p:nvSpPr>
          <p:spPr>
            <a:xfrm>
              <a:off x="7421642" y="656034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8096"/>
                    <a:pt x="6906" y="8096"/>
                    <a:pt x="7858" y="7144"/>
                  </a:cubicBezTo>
                  <a:cubicBezTo>
                    <a:pt x="6906" y="8096"/>
                    <a:pt x="7858" y="8096"/>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30" name="Freeform: Shape 4429">
              <a:extLst>
                <a:ext uri="{FF2B5EF4-FFF2-40B4-BE49-F238E27FC236}">
                  <a16:creationId xmlns:a16="http://schemas.microsoft.com/office/drawing/2014/main" xmlns="" id="{D66E6D3A-B75B-4466-8CAE-8A6F67B7FF70}"/>
                </a:ext>
              </a:extLst>
            </p:cNvPr>
            <p:cNvSpPr/>
            <p:nvPr/>
          </p:nvSpPr>
          <p:spPr>
            <a:xfrm>
              <a:off x="7453789" y="651867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7144" y="7858"/>
                    <a:pt x="7144" y="7858"/>
                  </a:cubicBez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31" name="Freeform: Shape 4430">
              <a:extLst>
                <a:ext uri="{FF2B5EF4-FFF2-40B4-BE49-F238E27FC236}">
                  <a16:creationId xmlns:a16="http://schemas.microsoft.com/office/drawing/2014/main" xmlns="" id="{56AFD1CC-4B8B-437D-A021-05E38E255514}"/>
                </a:ext>
              </a:extLst>
            </p:cNvPr>
            <p:cNvSpPr/>
            <p:nvPr/>
          </p:nvSpPr>
          <p:spPr>
            <a:xfrm>
              <a:off x="7467124" y="65070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1095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32" name="Freeform: Shape 4431">
              <a:extLst>
                <a:ext uri="{FF2B5EF4-FFF2-40B4-BE49-F238E27FC236}">
                  <a16:creationId xmlns:a16="http://schemas.microsoft.com/office/drawing/2014/main" xmlns="" id="{D9F6BB2B-CD2A-4C87-A26A-2129C723FC98}"/>
                </a:ext>
              </a:extLst>
            </p:cNvPr>
            <p:cNvSpPr/>
            <p:nvPr/>
          </p:nvSpPr>
          <p:spPr>
            <a:xfrm>
              <a:off x="7441406" y="66308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33" name="Freeform: Shape 4432">
              <a:extLst>
                <a:ext uri="{FF2B5EF4-FFF2-40B4-BE49-F238E27FC236}">
                  <a16:creationId xmlns:a16="http://schemas.microsoft.com/office/drawing/2014/main" xmlns="" id="{876DF697-43D2-4DC3-87DD-2E5927A2B692}"/>
                </a:ext>
              </a:extLst>
            </p:cNvPr>
            <p:cNvSpPr/>
            <p:nvPr/>
          </p:nvSpPr>
          <p:spPr>
            <a:xfrm>
              <a:off x="7471886" y="6662261"/>
              <a:ext cx="9525" cy="19050"/>
            </a:xfrm>
            <a:custGeom>
              <a:avLst/>
              <a:gdLst>
                <a:gd name="connsiteX0" fmla="*/ 9049 w 9525"/>
                <a:gd name="connsiteY0" fmla="*/ 11906 h 19050"/>
                <a:gd name="connsiteX1" fmla="*/ 7144 w 9525"/>
                <a:gd name="connsiteY1" fmla="*/ 7144 h 19050"/>
                <a:gd name="connsiteX2" fmla="*/ 9049 w 9525"/>
                <a:gd name="connsiteY2" fmla="*/ 11906 h 19050"/>
              </a:gdLst>
              <a:ahLst/>
              <a:cxnLst>
                <a:cxn ang="0">
                  <a:pos x="connsiteX0" y="connsiteY0"/>
                </a:cxn>
                <a:cxn ang="0">
                  <a:pos x="connsiteX1" y="connsiteY1"/>
                </a:cxn>
                <a:cxn ang="0">
                  <a:pos x="connsiteX2" y="connsiteY2"/>
                </a:cxn>
              </a:cxnLst>
              <a:rect l="l" t="t" r="r" b="b"/>
              <a:pathLst>
                <a:path w="9525" h="19050">
                  <a:moveTo>
                    <a:pt x="9049" y="11906"/>
                  </a:moveTo>
                  <a:cubicBezTo>
                    <a:pt x="8096" y="10001"/>
                    <a:pt x="8096" y="8096"/>
                    <a:pt x="7144" y="7144"/>
                  </a:cubicBezTo>
                  <a:cubicBezTo>
                    <a:pt x="8096" y="8096"/>
                    <a:pt x="8096" y="11906"/>
                    <a:pt x="9049" y="1190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34" name="Freeform: Shape 4433">
              <a:extLst>
                <a:ext uri="{FF2B5EF4-FFF2-40B4-BE49-F238E27FC236}">
                  <a16:creationId xmlns:a16="http://schemas.microsoft.com/office/drawing/2014/main" xmlns="" id="{D953634E-7035-4B53-8543-5A43DB690207}"/>
                </a:ext>
              </a:extLst>
            </p:cNvPr>
            <p:cNvSpPr/>
            <p:nvPr/>
          </p:nvSpPr>
          <p:spPr>
            <a:xfrm>
              <a:off x="7426166" y="65231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7"/>
                    <a:pt x="7144" y="7144"/>
                  </a:cubicBezTo>
                  <a:cubicBezTo>
                    <a:pt x="7144" y="8097"/>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35" name="Freeform: Shape 4434">
              <a:extLst>
                <a:ext uri="{FF2B5EF4-FFF2-40B4-BE49-F238E27FC236}">
                  <a16:creationId xmlns:a16="http://schemas.microsoft.com/office/drawing/2014/main" xmlns="" id="{D3F66CC3-9318-4CCD-8875-4D34209CA54C}"/>
                </a:ext>
              </a:extLst>
            </p:cNvPr>
            <p:cNvSpPr/>
            <p:nvPr/>
          </p:nvSpPr>
          <p:spPr>
            <a:xfrm>
              <a:off x="7471886" y="66622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36" name="Freeform: Shape 4435">
              <a:extLst>
                <a:ext uri="{FF2B5EF4-FFF2-40B4-BE49-F238E27FC236}">
                  <a16:creationId xmlns:a16="http://schemas.microsoft.com/office/drawing/2014/main" xmlns="" id="{AD0A7B10-E8D2-43BD-AB8C-1A717BA46244}"/>
                </a:ext>
              </a:extLst>
            </p:cNvPr>
            <p:cNvSpPr/>
            <p:nvPr/>
          </p:nvSpPr>
          <p:spPr>
            <a:xfrm>
              <a:off x="7454741" y="6656546"/>
              <a:ext cx="9525" cy="9525"/>
            </a:xfrm>
            <a:custGeom>
              <a:avLst/>
              <a:gdLst>
                <a:gd name="connsiteX0" fmla="*/ 7144 w 9525"/>
                <a:gd name="connsiteY0" fmla="*/ 10954 h 9525"/>
                <a:gd name="connsiteX1" fmla="*/ 7144 w 9525"/>
                <a:gd name="connsiteY1" fmla="*/ 7144 h 9525"/>
                <a:gd name="connsiteX2" fmla="*/ 7144 w 9525"/>
                <a:gd name="connsiteY2" fmla="*/ 10954 h 9525"/>
              </a:gdLst>
              <a:ahLst/>
              <a:cxnLst>
                <a:cxn ang="0">
                  <a:pos x="connsiteX0" y="connsiteY0"/>
                </a:cxn>
                <a:cxn ang="0">
                  <a:pos x="connsiteX1" y="connsiteY1"/>
                </a:cxn>
                <a:cxn ang="0">
                  <a:pos x="connsiteX2" y="connsiteY2"/>
                </a:cxn>
              </a:cxnLst>
              <a:rect l="l" t="t" r="r" b="b"/>
              <a:pathLst>
                <a:path w="9525" h="9525">
                  <a:moveTo>
                    <a:pt x="7144" y="10954"/>
                  </a:moveTo>
                  <a:cubicBezTo>
                    <a:pt x="7144" y="9049"/>
                    <a:pt x="7144" y="8097"/>
                    <a:pt x="7144" y="7144"/>
                  </a:cubicBezTo>
                  <a:cubicBezTo>
                    <a:pt x="7144" y="8097"/>
                    <a:pt x="7144" y="9049"/>
                    <a:pt x="7144"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37" name="Freeform: Shape 4436">
              <a:extLst>
                <a:ext uri="{FF2B5EF4-FFF2-40B4-BE49-F238E27FC236}">
                  <a16:creationId xmlns:a16="http://schemas.microsoft.com/office/drawing/2014/main" xmlns="" id="{A5F9534F-636E-4AA1-ADFD-D27469B12003}"/>
                </a:ext>
              </a:extLst>
            </p:cNvPr>
            <p:cNvSpPr/>
            <p:nvPr/>
          </p:nvSpPr>
          <p:spPr>
            <a:xfrm>
              <a:off x="7446169" y="662606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38" name="Freeform: Shape 4437">
              <a:extLst>
                <a:ext uri="{FF2B5EF4-FFF2-40B4-BE49-F238E27FC236}">
                  <a16:creationId xmlns:a16="http://schemas.microsoft.com/office/drawing/2014/main" xmlns="" id="{1E1ABE4D-C002-4569-AD3D-B91F0FD19395}"/>
                </a:ext>
              </a:extLst>
            </p:cNvPr>
            <p:cNvSpPr/>
            <p:nvPr/>
          </p:nvSpPr>
          <p:spPr>
            <a:xfrm>
              <a:off x="7456646" y="66517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002"/>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39" name="Freeform: Shape 4438">
              <a:extLst>
                <a:ext uri="{FF2B5EF4-FFF2-40B4-BE49-F238E27FC236}">
                  <a16:creationId xmlns:a16="http://schemas.microsoft.com/office/drawing/2014/main" xmlns="" id="{00F1B037-4472-4E4B-ACF5-CEFB40181C37}"/>
                </a:ext>
              </a:extLst>
            </p:cNvPr>
            <p:cNvSpPr/>
            <p:nvPr/>
          </p:nvSpPr>
          <p:spPr>
            <a:xfrm>
              <a:off x="7459504" y="6654084"/>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7144" y="5795"/>
                    <a:pt x="7144" y="7701"/>
                    <a:pt x="714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40" name="Freeform: Shape 4439">
              <a:extLst>
                <a:ext uri="{FF2B5EF4-FFF2-40B4-BE49-F238E27FC236}">
                  <a16:creationId xmlns:a16="http://schemas.microsoft.com/office/drawing/2014/main" xmlns="" id="{4ED62B4B-022C-4080-9FCC-63BDF71A635A}"/>
                </a:ext>
              </a:extLst>
            </p:cNvPr>
            <p:cNvSpPr/>
            <p:nvPr/>
          </p:nvSpPr>
          <p:spPr>
            <a:xfrm>
              <a:off x="7455694" y="6543304"/>
              <a:ext cx="9525" cy="9525"/>
            </a:xfrm>
            <a:custGeom>
              <a:avLst/>
              <a:gdLst>
                <a:gd name="connsiteX0" fmla="*/ 7144 w 9525"/>
                <a:gd name="connsiteY0" fmla="*/ 7990 h 9525"/>
                <a:gd name="connsiteX1" fmla="*/ 10001 w 9525"/>
                <a:gd name="connsiteY1" fmla="*/ 7990 h 9525"/>
                <a:gd name="connsiteX2" fmla="*/ 7144 w 9525"/>
                <a:gd name="connsiteY2" fmla="*/ 7990 h 9525"/>
              </a:gdLst>
              <a:ahLst/>
              <a:cxnLst>
                <a:cxn ang="0">
                  <a:pos x="connsiteX0" y="connsiteY0"/>
                </a:cxn>
                <a:cxn ang="0">
                  <a:pos x="connsiteX1" y="connsiteY1"/>
                </a:cxn>
                <a:cxn ang="0">
                  <a:pos x="connsiteX2" y="connsiteY2"/>
                </a:cxn>
              </a:cxnLst>
              <a:rect l="l" t="t" r="r" b="b"/>
              <a:pathLst>
                <a:path w="9525" h="9525">
                  <a:moveTo>
                    <a:pt x="7144" y="7990"/>
                  </a:moveTo>
                  <a:cubicBezTo>
                    <a:pt x="8096" y="7990"/>
                    <a:pt x="9049" y="7990"/>
                    <a:pt x="10001" y="7990"/>
                  </a:cubicBezTo>
                  <a:cubicBezTo>
                    <a:pt x="7144" y="7990"/>
                    <a:pt x="7144" y="6085"/>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41" name="Freeform: Shape 4440">
              <a:extLst>
                <a:ext uri="{FF2B5EF4-FFF2-40B4-BE49-F238E27FC236}">
                  <a16:creationId xmlns:a16="http://schemas.microsoft.com/office/drawing/2014/main" xmlns="" id="{935E6286-272D-467B-B55B-82197159F77F}"/>
                </a:ext>
              </a:extLst>
            </p:cNvPr>
            <p:cNvSpPr/>
            <p:nvPr/>
          </p:nvSpPr>
          <p:spPr>
            <a:xfrm>
              <a:off x="7424261" y="652372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954" y="6614"/>
                    <a:pt x="8096"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42" name="Freeform: Shape 4441">
              <a:extLst>
                <a:ext uri="{FF2B5EF4-FFF2-40B4-BE49-F238E27FC236}">
                  <a16:creationId xmlns:a16="http://schemas.microsoft.com/office/drawing/2014/main" xmlns="" id="{7DE8B3F5-62CD-4CDD-9321-58C6A0548978}"/>
                </a:ext>
              </a:extLst>
            </p:cNvPr>
            <p:cNvSpPr/>
            <p:nvPr/>
          </p:nvSpPr>
          <p:spPr>
            <a:xfrm>
              <a:off x="7451884" y="657748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8096" y="8097"/>
                    <a:pt x="8096" y="8097"/>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43" name="Freeform: Shape 4442">
              <a:extLst>
                <a:ext uri="{FF2B5EF4-FFF2-40B4-BE49-F238E27FC236}">
                  <a16:creationId xmlns:a16="http://schemas.microsoft.com/office/drawing/2014/main" xmlns="" id="{B2DBC9BC-4A2F-4A11-A1D2-C37F353AE425}"/>
                </a:ext>
              </a:extLst>
            </p:cNvPr>
            <p:cNvSpPr/>
            <p:nvPr/>
          </p:nvSpPr>
          <p:spPr>
            <a:xfrm>
              <a:off x="7456646" y="657897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44" name="Freeform: Shape 4443">
              <a:extLst>
                <a:ext uri="{FF2B5EF4-FFF2-40B4-BE49-F238E27FC236}">
                  <a16:creationId xmlns:a16="http://schemas.microsoft.com/office/drawing/2014/main" xmlns="" id="{485C9D08-98F2-4DAB-BB67-5FFA07824CB6}"/>
                </a:ext>
              </a:extLst>
            </p:cNvPr>
            <p:cNvSpPr/>
            <p:nvPr/>
          </p:nvSpPr>
          <p:spPr>
            <a:xfrm>
              <a:off x="7452836" y="6578441"/>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9049" y="25241"/>
                    <a:pt x="7144"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45" name="Freeform: Shape 4444">
              <a:extLst>
                <a:ext uri="{FF2B5EF4-FFF2-40B4-BE49-F238E27FC236}">
                  <a16:creationId xmlns:a16="http://schemas.microsoft.com/office/drawing/2014/main" xmlns="" id="{AB2DDF1D-A897-47D0-929B-18AC25C8952C}"/>
                </a:ext>
              </a:extLst>
            </p:cNvPr>
            <p:cNvSpPr/>
            <p:nvPr/>
          </p:nvSpPr>
          <p:spPr>
            <a:xfrm>
              <a:off x="7457599" y="654319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46" name="Freeform: Shape 4445">
              <a:extLst>
                <a:ext uri="{FF2B5EF4-FFF2-40B4-BE49-F238E27FC236}">
                  <a16:creationId xmlns:a16="http://schemas.microsoft.com/office/drawing/2014/main" xmlns="" id="{6538CCDC-919F-4FBC-ADF7-70484EE41A4D}"/>
                </a:ext>
              </a:extLst>
            </p:cNvPr>
            <p:cNvSpPr/>
            <p:nvPr/>
          </p:nvSpPr>
          <p:spPr>
            <a:xfrm>
              <a:off x="7412831" y="6504125"/>
              <a:ext cx="76200" cy="171450"/>
            </a:xfrm>
            <a:custGeom>
              <a:avLst/>
              <a:gdLst>
                <a:gd name="connsiteX0" fmla="*/ 45244 w 76200"/>
                <a:gd name="connsiteY0" fmla="*/ 37644 h 171450"/>
                <a:gd name="connsiteX1" fmla="*/ 57626 w 76200"/>
                <a:gd name="connsiteY1" fmla="*/ 47169 h 171450"/>
                <a:gd name="connsiteX2" fmla="*/ 56674 w 76200"/>
                <a:gd name="connsiteY2" fmla="*/ 47169 h 171450"/>
                <a:gd name="connsiteX3" fmla="*/ 55721 w 76200"/>
                <a:gd name="connsiteY3" fmla="*/ 50026 h 171450"/>
                <a:gd name="connsiteX4" fmla="*/ 47149 w 76200"/>
                <a:gd name="connsiteY4" fmla="*/ 48122 h 171450"/>
                <a:gd name="connsiteX5" fmla="*/ 48101 w 76200"/>
                <a:gd name="connsiteY5" fmla="*/ 72887 h 171450"/>
                <a:gd name="connsiteX6" fmla="*/ 54769 w 76200"/>
                <a:gd name="connsiteY6" fmla="*/ 79554 h 171450"/>
                <a:gd name="connsiteX7" fmla="*/ 49054 w 76200"/>
                <a:gd name="connsiteY7" fmla="*/ 77649 h 171450"/>
                <a:gd name="connsiteX8" fmla="*/ 53816 w 76200"/>
                <a:gd name="connsiteY8" fmla="*/ 86222 h 171450"/>
                <a:gd name="connsiteX9" fmla="*/ 50959 w 76200"/>
                <a:gd name="connsiteY9" fmla="*/ 81459 h 171450"/>
                <a:gd name="connsiteX10" fmla="*/ 49054 w 76200"/>
                <a:gd name="connsiteY10" fmla="*/ 78601 h 171450"/>
                <a:gd name="connsiteX11" fmla="*/ 51911 w 76200"/>
                <a:gd name="connsiteY11" fmla="*/ 85269 h 171450"/>
                <a:gd name="connsiteX12" fmla="*/ 51911 w 76200"/>
                <a:gd name="connsiteY12" fmla="*/ 84317 h 171450"/>
                <a:gd name="connsiteX13" fmla="*/ 48101 w 76200"/>
                <a:gd name="connsiteY13" fmla="*/ 76697 h 171450"/>
                <a:gd name="connsiteX14" fmla="*/ 54769 w 76200"/>
                <a:gd name="connsiteY14" fmla="*/ 95747 h 171450"/>
                <a:gd name="connsiteX15" fmla="*/ 50959 w 76200"/>
                <a:gd name="connsiteY15" fmla="*/ 86222 h 171450"/>
                <a:gd name="connsiteX16" fmla="*/ 54769 w 76200"/>
                <a:gd name="connsiteY16" fmla="*/ 97651 h 171450"/>
                <a:gd name="connsiteX17" fmla="*/ 50006 w 76200"/>
                <a:gd name="connsiteY17" fmla="*/ 83364 h 171450"/>
                <a:gd name="connsiteX18" fmla="*/ 48101 w 76200"/>
                <a:gd name="connsiteY18" fmla="*/ 78601 h 171450"/>
                <a:gd name="connsiteX19" fmla="*/ 47149 w 76200"/>
                <a:gd name="connsiteY19" fmla="*/ 75744 h 171450"/>
                <a:gd name="connsiteX20" fmla="*/ 47149 w 76200"/>
                <a:gd name="connsiteY20" fmla="*/ 76697 h 171450"/>
                <a:gd name="connsiteX21" fmla="*/ 53816 w 76200"/>
                <a:gd name="connsiteY21" fmla="*/ 97651 h 171450"/>
                <a:gd name="connsiteX22" fmla="*/ 54769 w 76200"/>
                <a:gd name="connsiteY22" fmla="*/ 104319 h 171450"/>
                <a:gd name="connsiteX23" fmla="*/ 50006 w 76200"/>
                <a:gd name="connsiteY23" fmla="*/ 88126 h 171450"/>
                <a:gd name="connsiteX24" fmla="*/ 55721 w 76200"/>
                <a:gd name="connsiteY24" fmla="*/ 110987 h 171450"/>
                <a:gd name="connsiteX25" fmla="*/ 49054 w 76200"/>
                <a:gd name="connsiteY25" fmla="*/ 86222 h 171450"/>
                <a:gd name="connsiteX26" fmla="*/ 50006 w 76200"/>
                <a:gd name="connsiteY26" fmla="*/ 91937 h 171450"/>
                <a:gd name="connsiteX27" fmla="*/ 52864 w 76200"/>
                <a:gd name="connsiteY27" fmla="*/ 106224 h 171450"/>
                <a:gd name="connsiteX28" fmla="*/ 51911 w 76200"/>
                <a:gd name="connsiteY28" fmla="*/ 101462 h 171450"/>
                <a:gd name="connsiteX29" fmla="*/ 47149 w 76200"/>
                <a:gd name="connsiteY29" fmla="*/ 78601 h 171450"/>
                <a:gd name="connsiteX30" fmla="*/ 47149 w 76200"/>
                <a:gd name="connsiteY30" fmla="*/ 80507 h 171450"/>
                <a:gd name="connsiteX31" fmla="*/ 50959 w 76200"/>
                <a:gd name="connsiteY31" fmla="*/ 99557 h 171450"/>
                <a:gd name="connsiteX32" fmla="*/ 45244 w 76200"/>
                <a:gd name="connsiteY32" fmla="*/ 70029 h 171450"/>
                <a:gd name="connsiteX33" fmla="*/ 50006 w 76200"/>
                <a:gd name="connsiteY33" fmla="*/ 101462 h 171450"/>
                <a:gd name="connsiteX34" fmla="*/ 46196 w 76200"/>
                <a:gd name="connsiteY34" fmla="*/ 78601 h 171450"/>
                <a:gd name="connsiteX35" fmla="*/ 47149 w 76200"/>
                <a:gd name="connsiteY35" fmla="*/ 87174 h 171450"/>
                <a:gd name="connsiteX36" fmla="*/ 47149 w 76200"/>
                <a:gd name="connsiteY36" fmla="*/ 92889 h 171450"/>
                <a:gd name="connsiteX37" fmla="*/ 47149 w 76200"/>
                <a:gd name="connsiteY37" fmla="*/ 92889 h 171450"/>
                <a:gd name="connsiteX38" fmla="*/ 46196 w 76200"/>
                <a:gd name="connsiteY38" fmla="*/ 85269 h 171450"/>
                <a:gd name="connsiteX39" fmla="*/ 45244 w 76200"/>
                <a:gd name="connsiteY39" fmla="*/ 78601 h 171450"/>
                <a:gd name="connsiteX40" fmla="*/ 46196 w 76200"/>
                <a:gd name="connsiteY40" fmla="*/ 90984 h 171450"/>
                <a:gd name="connsiteX41" fmla="*/ 46196 w 76200"/>
                <a:gd name="connsiteY41" fmla="*/ 97651 h 171450"/>
                <a:gd name="connsiteX42" fmla="*/ 44291 w 76200"/>
                <a:gd name="connsiteY42" fmla="*/ 78601 h 171450"/>
                <a:gd name="connsiteX43" fmla="*/ 44291 w 76200"/>
                <a:gd name="connsiteY43" fmla="*/ 87174 h 171450"/>
                <a:gd name="connsiteX44" fmla="*/ 44291 w 76200"/>
                <a:gd name="connsiteY44" fmla="*/ 80507 h 171450"/>
                <a:gd name="connsiteX45" fmla="*/ 43339 w 76200"/>
                <a:gd name="connsiteY45" fmla="*/ 93842 h 171450"/>
                <a:gd name="connsiteX46" fmla="*/ 43339 w 76200"/>
                <a:gd name="connsiteY46" fmla="*/ 79554 h 171450"/>
                <a:gd name="connsiteX47" fmla="*/ 42386 w 76200"/>
                <a:gd name="connsiteY47" fmla="*/ 90984 h 171450"/>
                <a:gd name="connsiteX48" fmla="*/ 42386 w 76200"/>
                <a:gd name="connsiteY48" fmla="*/ 84317 h 171450"/>
                <a:gd name="connsiteX49" fmla="*/ 39529 w 76200"/>
                <a:gd name="connsiteY49" fmla="*/ 102414 h 171450"/>
                <a:gd name="connsiteX50" fmla="*/ 41434 w 76200"/>
                <a:gd name="connsiteY50" fmla="*/ 82412 h 171450"/>
                <a:gd name="connsiteX51" fmla="*/ 41434 w 76200"/>
                <a:gd name="connsiteY51" fmla="*/ 82412 h 171450"/>
                <a:gd name="connsiteX52" fmla="*/ 41434 w 76200"/>
                <a:gd name="connsiteY52" fmla="*/ 83364 h 171450"/>
                <a:gd name="connsiteX53" fmla="*/ 38576 w 76200"/>
                <a:gd name="connsiteY53" fmla="*/ 88126 h 171450"/>
                <a:gd name="connsiteX54" fmla="*/ 40481 w 76200"/>
                <a:gd name="connsiteY54" fmla="*/ 79554 h 171450"/>
                <a:gd name="connsiteX55" fmla="*/ 34766 w 76200"/>
                <a:gd name="connsiteY55" fmla="*/ 88126 h 171450"/>
                <a:gd name="connsiteX56" fmla="*/ 37624 w 76200"/>
                <a:gd name="connsiteY56" fmla="*/ 79554 h 171450"/>
                <a:gd name="connsiteX57" fmla="*/ 36671 w 76200"/>
                <a:gd name="connsiteY57" fmla="*/ 78601 h 171450"/>
                <a:gd name="connsiteX58" fmla="*/ 19526 w 76200"/>
                <a:gd name="connsiteY58" fmla="*/ 50979 h 171450"/>
                <a:gd name="connsiteX59" fmla="*/ 18574 w 76200"/>
                <a:gd name="connsiteY59" fmla="*/ 47169 h 171450"/>
                <a:gd name="connsiteX60" fmla="*/ 23336 w 76200"/>
                <a:gd name="connsiteY60" fmla="*/ 41454 h 171450"/>
                <a:gd name="connsiteX61" fmla="*/ 15716 w 76200"/>
                <a:gd name="connsiteY61" fmla="*/ 40501 h 171450"/>
                <a:gd name="connsiteX62" fmla="*/ 23336 w 76200"/>
                <a:gd name="connsiteY62" fmla="*/ 33834 h 171450"/>
                <a:gd name="connsiteX63" fmla="*/ 10001 w 76200"/>
                <a:gd name="connsiteY63" fmla="*/ 29072 h 171450"/>
                <a:gd name="connsiteX64" fmla="*/ 16669 w 76200"/>
                <a:gd name="connsiteY64" fmla="*/ 23357 h 171450"/>
                <a:gd name="connsiteX65" fmla="*/ 15716 w 76200"/>
                <a:gd name="connsiteY65" fmla="*/ 21451 h 171450"/>
                <a:gd name="connsiteX66" fmla="*/ 12859 w 76200"/>
                <a:gd name="connsiteY66" fmla="*/ 20499 h 171450"/>
                <a:gd name="connsiteX67" fmla="*/ 13811 w 76200"/>
                <a:gd name="connsiteY67" fmla="*/ 31929 h 171450"/>
                <a:gd name="connsiteX68" fmla="*/ 7144 w 76200"/>
                <a:gd name="connsiteY68" fmla="*/ 35739 h 171450"/>
                <a:gd name="connsiteX69" fmla="*/ 15716 w 76200"/>
                <a:gd name="connsiteY69" fmla="*/ 51932 h 171450"/>
                <a:gd name="connsiteX70" fmla="*/ 23336 w 76200"/>
                <a:gd name="connsiteY70" fmla="*/ 54789 h 171450"/>
                <a:gd name="connsiteX71" fmla="*/ 13811 w 76200"/>
                <a:gd name="connsiteY71" fmla="*/ 60504 h 171450"/>
                <a:gd name="connsiteX72" fmla="*/ 19526 w 76200"/>
                <a:gd name="connsiteY72" fmla="*/ 64314 h 171450"/>
                <a:gd name="connsiteX73" fmla="*/ 26194 w 76200"/>
                <a:gd name="connsiteY73" fmla="*/ 88126 h 171450"/>
                <a:gd name="connsiteX74" fmla="*/ 31909 w 76200"/>
                <a:gd name="connsiteY74" fmla="*/ 91937 h 171450"/>
                <a:gd name="connsiteX75" fmla="*/ 27146 w 76200"/>
                <a:gd name="connsiteY75" fmla="*/ 106224 h 171450"/>
                <a:gd name="connsiteX76" fmla="*/ 30004 w 76200"/>
                <a:gd name="connsiteY76" fmla="*/ 110034 h 171450"/>
                <a:gd name="connsiteX77" fmla="*/ 33814 w 76200"/>
                <a:gd name="connsiteY77" fmla="*/ 105272 h 171450"/>
                <a:gd name="connsiteX78" fmla="*/ 31909 w 76200"/>
                <a:gd name="connsiteY78" fmla="*/ 128132 h 171450"/>
                <a:gd name="connsiteX79" fmla="*/ 34766 w 76200"/>
                <a:gd name="connsiteY79" fmla="*/ 115749 h 171450"/>
                <a:gd name="connsiteX80" fmla="*/ 34766 w 76200"/>
                <a:gd name="connsiteY80" fmla="*/ 130989 h 171450"/>
                <a:gd name="connsiteX81" fmla="*/ 35719 w 76200"/>
                <a:gd name="connsiteY81" fmla="*/ 134799 h 171450"/>
                <a:gd name="connsiteX82" fmla="*/ 39529 w 76200"/>
                <a:gd name="connsiteY82" fmla="*/ 120512 h 171450"/>
                <a:gd name="connsiteX83" fmla="*/ 41434 w 76200"/>
                <a:gd name="connsiteY83" fmla="*/ 148134 h 171450"/>
                <a:gd name="connsiteX84" fmla="*/ 41434 w 76200"/>
                <a:gd name="connsiteY84" fmla="*/ 123369 h 171450"/>
                <a:gd name="connsiteX85" fmla="*/ 45244 w 76200"/>
                <a:gd name="connsiteY85" fmla="*/ 147182 h 171450"/>
                <a:gd name="connsiteX86" fmla="*/ 45244 w 76200"/>
                <a:gd name="connsiteY86" fmla="*/ 140514 h 171450"/>
                <a:gd name="connsiteX87" fmla="*/ 46196 w 76200"/>
                <a:gd name="connsiteY87" fmla="*/ 154801 h 171450"/>
                <a:gd name="connsiteX88" fmla="*/ 46196 w 76200"/>
                <a:gd name="connsiteY88" fmla="*/ 144324 h 171450"/>
                <a:gd name="connsiteX89" fmla="*/ 47149 w 76200"/>
                <a:gd name="connsiteY89" fmla="*/ 152897 h 171450"/>
                <a:gd name="connsiteX90" fmla="*/ 48101 w 76200"/>
                <a:gd name="connsiteY90" fmla="*/ 139562 h 171450"/>
                <a:gd name="connsiteX91" fmla="*/ 49054 w 76200"/>
                <a:gd name="connsiteY91" fmla="*/ 143372 h 171450"/>
                <a:gd name="connsiteX92" fmla="*/ 49054 w 76200"/>
                <a:gd name="connsiteY92" fmla="*/ 136704 h 171450"/>
                <a:gd name="connsiteX93" fmla="*/ 51911 w 76200"/>
                <a:gd name="connsiteY93" fmla="*/ 152897 h 171450"/>
                <a:gd name="connsiteX94" fmla="*/ 53816 w 76200"/>
                <a:gd name="connsiteY94" fmla="*/ 148134 h 171450"/>
                <a:gd name="connsiteX95" fmla="*/ 54769 w 76200"/>
                <a:gd name="connsiteY95" fmla="*/ 160517 h 171450"/>
                <a:gd name="connsiteX96" fmla="*/ 56674 w 76200"/>
                <a:gd name="connsiteY96" fmla="*/ 155754 h 171450"/>
                <a:gd name="connsiteX97" fmla="*/ 56674 w 76200"/>
                <a:gd name="connsiteY97" fmla="*/ 154801 h 171450"/>
                <a:gd name="connsiteX98" fmla="*/ 58579 w 76200"/>
                <a:gd name="connsiteY98" fmla="*/ 161469 h 171450"/>
                <a:gd name="connsiteX99" fmla="*/ 62389 w 76200"/>
                <a:gd name="connsiteY99" fmla="*/ 169089 h 171450"/>
                <a:gd name="connsiteX100" fmla="*/ 63341 w 76200"/>
                <a:gd name="connsiteY100" fmla="*/ 161469 h 171450"/>
                <a:gd name="connsiteX101" fmla="*/ 67151 w 76200"/>
                <a:gd name="connsiteY101" fmla="*/ 170042 h 171450"/>
                <a:gd name="connsiteX102" fmla="*/ 68104 w 76200"/>
                <a:gd name="connsiteY102" fmla="*/ 168137 h 171450"/>
                <a:gd name="connsiteX103" fmla="*/ 67151 w 76200"/>
                <a:gd name="connsiteY103" fmla="*/ 160517 h 171450"/>
                <a:gd name="connsiteX104" fmla="*/ 70009 w 76200"/>
                <a:gd name="connsiteY104" fmla="*/ 161469 h 171450"/>
                <a:gd name="connsiteX105" fmla="*/ 70009 w 76200"/>
                <a:gd name="connsiteY105" fmla="*/ 160517 h 171450"/>
                <a:gd name="connsiteX106" fmla="*/ 67151 w 76200"/>
                <a:gd name="connsiteY106" fmla="*/ 147182 h 171450"/>
                <a:gd name="connsiteX107" fmla="*/ 73819 w 76200"/>
                <a:gd name="connsiteY107" fmla="*/ 163374 h 171450"/>
                <a:gd name="connsiteX108" fmla="*/ 70009 w 76200"/>
                <a:gd name="connsiteY108" fmla="*/ 146229 h 171450"/>
                <a:gd name="connsiteX109" fmla="*/ 70009 w 76200"/>
                <a:gd name="connsiteY109" fmla="*/ 132894 h 171450"/>
                <a:gd name="connsiteX110" fmla="*/ 74771 w 76200"/>
                <a:gd name="connsiteY110" fmla="*/ 141467 h 171450"/>
                <a:gd name="connsiteX111" fmla="*/ 70009 w 76200"/>
                <a:gd name="connsiteY111" fmla="*/ 112892 h 171450"/>
                <a:gd name="connsiteX112" fmla="*/ 75724 w 76200"/>
                <a:gd name="connsiteY112" fmla="*/ 113844 h 171450"/>
                <a:gd name="connsiteX113" fmla="*/ 67151 w 76200"/>
                <a:gd name="connsiteY113" fmla="*/ 98604 h 171450"/>
                <a:gd name="connsiteX114" fmla="*/ 66199 w 76200"/>
                <a:gd name="connsiteY114" fmla="*/ 64314 h 171450"/>
                <a:gd name="connsiteX115" fmla="*/ 73819 w 76200"/>
                <a:gd name="connsiteY115" fmla="*/ 66219 h 171450"/>
                <a:gd name="connsiteX116" fmla="*/ 67151 w 76200"/>
                <a:gd name="connsiteY116" fmla="*/ 59551 h 171450"/>
                <a:gd name="connsiteX117" fmla="*/ 68104 w 76200"/>
                <a:gd name="connsiteY117" fmla="*/ 61457 h 171450"/>
                <a:gd name="connsiteX118" fmla="*/ 62389 w 76200"/>
                <a:gd name="connsiteY118" fmla="*/ 59551 h 171450"/>
                <a:gd name="connsiteX119" fmla="*/ 68104 w 76200"/>
                <a:gd name="connsiteY119" fmla="*/ 9069 h 171450"/>
                <a:gd name="connsiteX120" fmla="*/ 46196 w 76200"/>
                <a:gd name="connsiteY120" fmla="*/ 9069 h 171450"/>
                <a:gd name="connsiteX121" fmla="*/ 46196 w 76200"/>
                <a:gd name="connsiteY121" fmla="*/ 10022 h 171450"/>
                <a:gd name="connsiteX122" fmla="*/ 45244 w 76200"/>
                <a:gd name="connsiteY122" fmla="*/ 11926 h 171450"/>
                <a:gd name="connsiteX123" fmla="*/ 50959 w 76200"/>
                <a:gd name="connsiteY123" fmla="*/ 13832 h 171450"/>
                <a:gd name="connsiteX124" fmla="*/ 43339 w 76200"/>
                <a:gd name="connsiteY124" fmla="*/ 23357 h 171450"/>
                <a:gd name="connsiteX125" fmla="*/ 51911 w 76200"/>
                <a:gd name="connsiteY125" fmla="*/ 30976 h 171450"/>
                <a:gd name="connsiteX126" fmla="*/ 45244 w 76200"/>
                <a:gd name="connsiteY126" fmla="*/ 37644 h 171450"/>
                <a:gd name="connsiteX127" fmla="*/ 54769 w 76200"/>
                <a:gd name="connsiteY127" fmla="*/ 67172 h 171450"/>
                <a:gd name="connsiteX128" fmla="*/ 54769 w 76200"/>
                <a:gd name="connsiteY128" fmla="*/ 67172 h 171450"/>
                <a:gd name="connsiteX129" fmla="*/ 54769 w 76200"/>
                <a:gd name="connsiteY129" fmla="*/ 69076 h 171450"/>
                <a:gd name="connsiteX130" fmla="*/ 54769 w 76200"/>
                <a:gd name="connsiteY130" fmla="*/ 69076 h 171450"/>
                <a:gd name="connsiteX131" fmla="*/ 74771 w 76200"/>
                <a:gd name="connsiteY131" fmla="*/ 63362 h 171450"/>
                <a:gd name="connsiteX132" fmla="*/ 74771 w 76200"/>
                <a:gd name="connsiteY132" fmla="*/ 63362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76200" h="171450">
                  <a:moveTo>
                    <a:pt x="45244" y="37644"/>
                  </a:moveTo>
                  <a:cubicBezTo>
                    <a:pt x="45244" y="34787"/>
                    <a:pt x="51911" y="48122"/>
                    <a:pt x="57626" y="47169"/>
                  </a:cubicBezTo>
                  <a:cubicBezTo>
                    <a:pt x="55721" y="46217"/>
                    <a:pt x="55721" y="46217"/>
                    <a:pt x="56674" y="47169"/>
                  </a:cubicBezTo>
                  <a:cubicBezTo>
                    <a:pt x="51911" y="45264"/>
                    <a:pt x="51911" y="46217"/>
                    <a:pt x="55721" y="50026"/>
                  </a:cubicBezTo>
                  <a:cubicBezTo>
                    <a:pt x="49054" y="50979"/>
                    <a:pt x="54769" y="47169"/>
                    <a:pt x="47149" y="48122"/>
                  </a:cubicBezTo>
                  <a:cubicBezTo>
                    <a:pt x="47149" y="47169"/>
                    <a:pt x="58579" y="72887"/>
                    <a:pt x="48101" y="72887"/>
                  </a:cubicBezTo>
                  <a:cubicBezTo>
                    <a:pt x="50959" y="74792"/>
                    <a:pt x="49054" y="76697"/>
                    <a:pt x="54769" y="79554"/>
                  </a:cubicBezTo>
                  <a:cubicBezTo>
                    <a:pt x="50006" y="82412"/>
                    <a:pt x="57626" y="89079"/>
                    <a:pt x="49054" y="77649"/>
                  </a:cubicBezTo>
                  <a:cubicBezTo>
                    <a:pt x="58579" y="90984"/>
                    <a:pt x="46196" y="74792"/>
                    <a:pt x="53816" y="86222"/>
                  </a:cubicBezTo>
                  <a:cubicBezTo>
                    <a:pt x="53816" y="86222"/>
                    <a:pt x="47149" y="75744"/>
                    <a:pt x="50959" y="81459"/>
                  </a:cubicBezTo>
                  <a:cubicBezTo>
                    <a:pt x="57626" y="92889"/>
                    <a:pt x="49054" y="78601"/>
                    <a:pt x="49054" y="78601"/>
                  </a:cubicBezTo>
                  <a:cubicBezTo>
                    <a:pt x="50006" y="80507"/>
                    <a:pt x="50959" y="83364"/>
                    <a:pt x="51911" y="85269"/>
                  </a:cubicBezTo>
                  <a:cubicBezTo>
                    <a:pt x="51911" y="85269"/>
                    <a:pt x="44291" y="69076"/>
                    <a:pt x="51911" y="84317"/>
                  </a:cubicBezTo>
                  <a:cubicBezTo>
                    <a:pt x="50006" y="82412"/>
                    <a:pt x="49054" y="79554"/>
                    <a:pt x="48101" y="76697"/>
                  </a:cubicBezTo>
                  <a:cubicBezTo>
                    <a:pt x="50959" y="82412"/>
                    <a:pt x="52864" y="90032"/>
                    <a:pt x="54769" y="95747"/>
                  </a:cubicBezTo>
                  <a:cubicBezTo>
                    <a:pt x="53816" y="92889"/>
                    <a:pt x="52864" y="89079"/>
                    <a:pt x="50959" y="86222"/>
                  </a:cubicBezTo>
                  <a:cubicBezTo>
                    <a:pt x="51911" y="90032"/>
                    <a:pt x="53816" y="93842"/>
                    <a:pt x="54769" y="97651"/>
                  </a:cubicBezTo>
                  <a:cubicBezTo>
                    <a:pt x="52864" y="92889"/>
                    <a:pt x="50959" y="88126"/>
                    <a:pt x="50006" y="83364"/>
                  </a:cubicBezTo>
                  <a:cubicBezTo>
                    <a:pt x="50959" y="87174"/>
                    <a:pt x="53816" y="94794"/>
                    <a:pt x="48101" y="78601"/>
                  </a:cubicBezTo>
                  <a:cubicBezTo>
                    <a:pt x="49054" y="80507"/>
                    <a:pt x="48101" y="79554"/>
                    <a:pt x="47149" y="75744"/>
                  </a:cubicBezTo>
                  <a:cubicBezTo>
                    <a:pt x="49054" y="80507"/>
                    <a:pt x="49054" y="80507"/>
                    <a:pt x="47149" y="76697"/>
                  </a:cubicBezTo>
                  <a:cubicBezTo>
                    <a:pt x="49054" y="83364"/>
                    <a:pt x="50959" y="90984"/>
                    <a:pt x="53816" y="97651"/>
                  </a:cubicBezTo>
                  <a:cubicBezTo>
                    <a:pt x="50959" y="90984"/>
                    <a:pt x="46196" y="70982"/>
                    <a:pt x="54769" y="104319"/>
                  </a:cubicBezTo>
                  <a:cubicBezTo>
                    <a:pt x="52864" y="98604"/>
                    <a:pt x="51911" y="93842"/>
                    <a:pt x="50006" y="88126"/>
                  </a:cubicBezTo>
                  <a:cubicBezTo>
                    <a:pt x="51911" y="95747"/>
                    <a:pt x="53816" y="103367"/>
                    <a:pt x="55721" y="110987"/>
                  </a:cubicBezTo>
                  <a:cubicBezTo>
                    <a:pt x="52864" y="97651"/>
                    <a:pt x="52864" y="103367"/>
                    <a:pt x="49054" y="86222"/>
                  </a:cubicBezTo>
                  <a:cubicBezTo>
                    <a:pt x="50959" y="93842"/>
                    <a:pt x="50959" y="95747"/>
                    <a:pt x="50006" y="91937"/>
                  </a:cubicBezTo>
                  <a:cubicBezTo>
                    <a:pt x="50959" y="96699"/>
                    <a:pt x="51911" y="101462"/>
                    <a:pt x="52864" y="106224"/>
                  </a:cubicBezTo>
                  <a:cubicBezTo>
                    <a:pt x="44291" y="70029"/>
                    <a:pt x="50959" y="97651"/>
                    <a:pt x="51911" y="101462"/>
                  </a:cubicBezTo>
                  <a:cubicBezTo>
                    <a:pt x="39529" y="45264"/>
                    <a:pt x="53816" y="113844"/>
                    <a:pt x="47149" y="78601"/>
                  </a:cubicBezTo>
                  <a:cubicBezTo>
                    <a:pt x="48101" y="82412"/>
                    <a:pt x="51911" y="101462"/>
                    <a:pt x="47149" y="80507"/>
                  </a:cubicBezTo>
                  <a:cubicBezTo>
                    <a:pt x="48101" y="87174"/>
                    <a:pt x="50006" y="92889"/>
                    <a:pt x="50959" y="99557"/>
                  </a:cubicBezTo>
                  <a:cubicBezTo>
                    <a:pt x="49054" y="90032"/>
                    <a:pt x="47149" y="80507"/>
                    <a:pt x="45244" y="70029"/>
                  </a:cubicBezTo>
                  <a:cubicBezTo>
                    <a:pt x="47149" y="80507"/>
                    <a:pt x="49054" y="90984"/>
                    <a:pt x="50006" y="101462"/>
                  </a:cubicBezTo>
                  <a:cubicBezTo>
                    <a:pt x="49054" y="93842"/>
                    <a:pt x="47149" y="86222"/>
                    <a:pt x="46196" y="78601"/>
                  </a:cubicBezTo>
                  <a:cubicBezTo>
                    <a:pt x="49054" y="82412"/>
                    <a:pt x="49054" y="85269"/>
                    <a:pt x="47149" y="87174"/>
                  </a:cubicBezTo>
                  <a:cubicBezTo>
                    <a:pt x="46196" y="85269"/>
                    <a:pt x="46196" y="87174"/>
                    <a:pt x="47149" y="92889"/>
                  </a:cubicBezTo>
                  <a:cubicBezTo>
                    <a:pt x="47149" y="89079"/>
                    <a:pt x="43339" y="66219"/>
                    <a:pt x="47149" y="92889"/>
                  </a:cubicBezTo>
                  <a:cubicBezTo>
                    <a:pt x="44291" y="70029"/>
                    <a:pt x="45244" y="79554"/>
                    <a:pt x="46196" y="85269"/>
                  </a:cubicBezTo>
                  <a:cubicBezTo>
                    <a:pt x="46196" y="83364"/>
                    <a:pt x="45244" y="80507"/>
                    <a:pt x="45244" y="78601"/>
                  </a:cubicBezTo>
                  <a:cubicBezTo>
                    <a:pt x="46196" y="87174"/>
                    <a:pt x="45244" y="87174"/>
                    <a:pt x="46196" y="90984"/>
                  </a:cubicBezTo>
                  <a:cubicBezTo>
                    <a:pt x="45244" y="87174"/>
                    <a:pt x="46196" y="89079"/>
                    <a:pt x="46196" y="97651"/>
                  </a:cubicBezTo>
                  <a:cubicBezTo>
                    <a:pt x="42386" y="55742"/>
                    <a:pt x="47149" y="118607"/>
                    <a:pt x="44291" y="78601"/>
                  </a:cubicBezTo>
                  <a:cubicBezTo>
                    <a:pt x="46196" y="114797"/>
                    <a:pt x="44291" y="73839"/>
                    <a:pt x="44291" y="87174"/>
                  </a:cubicBezTo>
                  <a:cubicBezTo>
                    <a:pt x="44291" y="91937"/>
                    <a:pt x="44291" y="90032"/>
                    <a:pt x="44291" y="80507"/>
                  </a:cubicBezTo>
                  <a:cubicBezTo>
                    <a:pt x="44291" y="85269"/>
                    <a:pt x="44291" y="89079"/>
                    <a:pt x="43339" y="93842"/>
                  </a:cubicBezTo>
                  <a:cubicBezTo>
                    <a:pt x="43339" y="89079"/>
                    <a:pt x="43339" y="84317"/>
                    <a:pt x="43339" y="79554"/>
                  </a:cubicBezTo>
                  <a:cubicBezTo>
                    <a:pt x="44291" y="83364"/>
                    <a:pt x="43339" y="87174"/>
                    <a:pt x="42386" y="90984"/>
                  </a:cubicBezTo>
                  <a:cubicBezTo>
                    <a:pt x="42386" y="70982"/>
                    <a:pt x="40481" y="92889"/>
                    <a:pt x="42386" y="84317"/>
                  </a:cubicBezTo>
                  <a:cubicBezTo>
                    <a:pt x="40481" y="89079"/>
                    <a:pt x="42386" y="88126"/>
                    <a:pt x="39529" y="102414"/>
                  </a:cubicBezTo>
                  <a:cubicBezTo>
                    <a:pt x="40481" y="95747"/>
                    <a:pt x="40481" y="89079"/>
                    <a:pt x="41434" y="82412"/>
                  </a:cubicBezTo>
                  <a:cubicBezTo>
                    <a:pt x="40481" y="90032"/>
                    <a:pt x="40481" y="90032"/>
                    <a:pt x="41434" y="82412"/>
                  </a:cubicBezTo>
                  <a:cubicBezTo>
                    <a:pt x="39529" y="90032"/>
                    <a:pt x="39529" y="90032"/>
                    <a:pt x="41434" y="83364"/>
                  </a:cubicBezTo>
                  <a:cubicBezTo>
                    <a:pt x="38576" y="94794"/>
                    <a:pt x="42386" y="81459"/>
                    <a:pt x="38576" y="88126"/>
                  </a:cubicBezTo>
                  <a:cubicBezTo>
                    <a:pt x="38576" y="89079"/>
                    <a:pt x="39529" y="80507"/>
                    <a:pt x="40481" y="79554"/>
                  </a:cubicBezTo>
                  <a:cubicBezTo>
                    <a:pt x="38576" y="81459"/>
                    <a:pt x="34766" y="84317"/>
                    <a:pt x="34766" y="88126"/>
                  </a:cubicBezTo>
                  <a:cubicBezTo>
                    <a:pt x="34766" y="88126"/>
                    <a:pt x="38576" y="78601"/>
                    <a:pt x="37624" y="79554"/>
                  </a:cubicBezTo>
                  <a:cubicBezTo>
                    <a:pt x="36671" y="80507"/>
                    <a:pt x="31909" y="84317"/>
                    <a:pt x="36671" y="78601"/>
                  </a:cubicBezTo>
                  <a:cubicBezTo>
                    <a:pt x="38576" y="80507"/>
                    <a:pt x="21431" y="54789"/>
                    <a:pt x="19526" y="50979"/>
                  </a:cubicBezTo>
                  <a:cubicBezTo>
                    <a:pt x="29051" y="52884"/>
                    <a:pt x="18574" y="46217"/>
                    <a:pt x="18574" y="47169"/>
                  </a:cubicBezTo>
                  <a:cubicBezTo>
                    <a:pt x="21431" y="46217"/>
                    <a:pt x="18574" y="47169"/>
                    <a:pt x="23336" y="41454"/>
                  </a:cubicBezTo>
                  <a:cubicBezTo>
                    <a:pt x="24289" y="42407"/>
                    <a:pt x="14764" y="40501"/>
                    <a:pt x="15716" y="40501"/>
                  </a:cubicBezTo>
                  <a:cubicBezTo>
                    <a:pt x="24289" y="40501"/>
                    <a:pt x="20479" y="34787"/>
                    <a:pt x="23336" y="33834"/>
                  </a:cubicBezTo>
                  <a:cubicBezTo>
                    <a:pt x="20479" y="31929"/>
                    <a:pt x="15716" y="30976"/>
                    <a:pt x="10001" y="29072"/>
                  </a:cubicBezTo>
                  <a:cubicBezTo>
                    <a:pt x="13811" y="25262"/>
                    <a:pt x="12859" y="23357"/>
                    <a:pt x="16669" y="23357"/>
                  </a:cubicBezTo>
                  <a:cubicBezTo>
                    <a:pt x="10954" y="22404"/>
                    <a:pt x="10954" y="22404"/>
                    <a:pt x="15716" y="21451"/>
                  </a:cubicBezTo>
                  <a:cubicBezTo>
                    <a:pt x="18574" y="22404"/>
                    <a:pt x="3334" y="19547"/>
                    <a:pt x="12859" y="20499"/>
                  </a:cubicBezTo>
                  <a:cubicBezTo>
                    <a:pt x="12859" y="20499"/>
                    <a:pt x="476" y="31929"/>
                    <a:pt x="13811" y="31929"/>
                  </a:cubicBezTo>
                  <a:cubicBezTo>
                    <a:pt x="11906" y="32882"/>
                    <a:pt x="9049" y="34787"/>
                    <a:pt x="7144" y="35739"/>
                  </a:cubicBezTo>
                  <a:cubicBezTo>
                    <a:pt x="11906" y="39549"/>
                    <a:pt x="6191" y="47169"/>
                    <a:pt x="15716" y="51932"/>
                  </a:cubicBezTo>
                  <a:cubicBezTo>
                    <a:pt x="5239" y="55742"/>
                    <a:pt x="19526" y="53837"/>
                    <a:pt x="23336" y="54789"/>
                  </a:cubicBezTo>
                  <a:cubicBezTo>
                    <a:pt x="15716" y="57647"/>
                    <a:pt x="21431" y="56694"/>
                    <a:pt x="13811" y="60504"/>
                  </a:cubicBezTo>
                  <a:cubicBezTo>
                    <a:pt x="12859" y="61457"/>
                    <a:pt x="19526" y="62409"/>
                    <a:pt x="19526" y="64314"/>
                  </a:cubicBezTo>
                  <a:cubicBezTo>
                    <a:pt x="21431" y="73839"/>
                    <a:pt x="21431" y="90984"/>
                    <a:pt x="26194" y="88126"/>
                  </a:cubicBezTo>
                  <a:cubicBezTo>
                    <a:pt x="27146" y="107176"/>
                    <a:pt x="21431" y="92889"/>
                    <a:pt x="31909" y="91937"/>
                  </a:cubicBezTo>
                  <a:cubicBezTo>
                    <a:pt x="31909" y="92889"/>
                    <a:pt x="27146" y="105272"/>
                    <a:pt x="27146" y="106224"/>
                  </a:cubicBezTo>
                  <a:cubicBezTo>
                    <a:pt x="29051" y="100509"/>
                    <a:pt x="30004" y="101462"/>
                    <a:pt x="30004" y="110034"/>
                  </a:cubicBezTo>
                  <a:cubicBezTo>
                    <a:pt x="30004" y="110034"/>
                    <a:pt x="32861" y="105272"/>
                    <a:pt x="33814" y="105272"/>
                  </a:cubicBezTo>
                  <a:cubicBezTo>
                    <a:pt x="32861" y="112892"/>
                    <a:pt x="30004" y="122417"/>
                    <a:pt x="31909" y="128132"/>
                  </a:cubicBezTo>
                  <a:cubicBezTo>
                    <a:pt x="36671" y="111939"/>
                    <a:pt x="22384" y="146229"/>
                    <a:pt x="34766" y="115749"/>
                  </a:cubicBezTo>
                  <a:cubicBezTo>
                    <a:pt x="34766" y="119559"/>
                    <a:pt x="34766" y="128132"/>
                    <a:pt x="34766" y="130989"/>
                  </a:cubicBezTo>
                  <a:cubicBezTo>
                    <a:pt x="36671" y="124322"/>
                    <a:pt x="37624" y="126226"/>
                    <a:pt x="35719" y="134799"/>
                  </a:cubicBezTo>
                  <a:cubicBezTo>
                    <a:pt x="35719" y="133847"/>
                    <a:pt x="36671" y="122417"/>
                    <a:pt x="39529" y="120512"/>
                  </a:cubicBezTo>
                  <a:cubicBezTo>
                    <a:pt x="38576" y="128132"/>
                    <a:pt x="44291" y="141467"/>
                    <a:pt x="41434" y="148134"/>
                  </a:cubicBezTo>
                  <a:cubicBezTo>
                    <a:pt x="41434" y="136704"/>
                    <a:pt x="41434" y="134799"/>
                    <a:pt x="41434" y="123369"/>
                  </a:cubicBezTo>
                  <a:cubicBezTo>
                    <a:pt x="41434" y="130989"/>
                    <a:pt x="44291" y="141467"/>
                    <a:pt x="45244" y="147182"/>
                  </a:cubicBezTo>
                  <a:cubicBezTo>
                    <a:pt x="44291" y="145276"/>
                    <a:pt x="44291" y="142419"/>
                    <a:pt x="45244" y="140514"/>
                  </a:cubicBezTo>
                  <a:cubicBezTo>
                    <a:pt x="47149" y="145276"/>
                    <a:pt x="48101" y="150039"/>
                    <a:pt x="46196" y="154801"/>
                  </a:cubicBezTo>
                  <a:cubicBezTo>
                    <a:pt x="47149" y="150992"/>
                    <a:pt x="47149" y="147182"/>
                    <a:pt x="46196" y="144324"/>
                  </a:cubicBezTo>
                  <a:cubicBezTo>
                    <a:pt x="46196" y="147182"/>
                    <a:pt x="46196" y="150039"/>
                    <a:pt x="47149" y="152897"/>
                  </a:cubicBezTo>
                  <a:cubicBezTo>
                    <a:pt x="47149" y="148134"/>
                    <a:pt x="48101" y="144324"/>
                    <a:pt x="48101" y="139562"/>
                  </a:cubicBezTo>
                  <a:cubicBezTo>
                    <a:pt x="48101" y="155754"/>
                    <a:pt x="51911" y="154801"/>
                    <a:pt x="49054" y="143372"/>
                  </a:cubicBezTo>
                  <a:cubicBezTo>
                    <a:pt x="49054" y="149087"/>
                    <a:pt x="49054" y="147182"/>
                    <a:pt x="49054" y="136704"/>
                  </a:cubicBezTo>
                  <a:cubicBezTo>
                    <a:pt x="49054" y="143372"/>
                    <a:pt x="50959" y="146229"/>
                    <a:pt x="51911" y="152897"/>
                  </a:cubicBezTo>
                  <a:cubicBezTo>
                    <a:pt x="51911" y="151944"/>
                    <a:pt x="54769" y="152897"/>
                    <a:pt x="53816" y="148134"/>
                  </a:cubicBezTo>
                  <a:cubicBezTo>
                    <a:pt x="53816" y="152897"/>
                    <a:pt x="54769" y="156707"/>
                    <a:pt x="54769" y="160517"/>
                  </a:cubicBezTo>
                  <a:cubicBezTo>
                    <a:pt x="54769" y="161469"/>
                    <a:pt x="57626" y="154801"/>
                    <a:pt x="56674" y="155754"/>
                  </a:cubicBezTo>
                  <a:cubicBezTo>
                    <a:pt x="56674" y="162422"/>
                    <a:pt x="56674" y="162422"/>
                    <a:pt x="56674" y="154801"/>
                  </a:cubicBezTo>
                  <a:cubicBezTo>
                    <a:pt x="58579" y="168137"/>
                    <a:pt x="57626" y="160517"/>
                    <a:pt x="58579" y="161469"/>
                  </a:cubicBezTo>
                  <a:cubicBezTo>
                    <a:pt x="58579" y="165279"/>
                    <a:pt x="60484" y="166232"/>
                    <a:pt x="62389" y="169089"/>
                  </a:cubicBezTo>
                  <a:cubicBezTo>
                    <a:pt x="63341" y="166232"/>
                    <a:pt x="65246" y="165279"/>
                    <a:pt x="63341" y="161469"/>
                  </a:cubicBezTo>
                  <a:cubicBezTo>
                    <a:pt x="65246" y="163374"/>
                    <a:pt x="66199" y="167184"/>
                    <a:pt x="67151" y="170042"/>
                  </a:cubicBezTo>
                  <a:cubicBezTo>
                    <a:pt x="63341" y="160517"/>
                    <a:pt x="68104" y="168137"/>
                    <a:pt x="68104" y="168137"/>
                  </a:cubicBezTo>
                  <a:cubicBezTo>
                    <a:pt x="69056" y="165279"/>
                    <a:pt x="68104" y="163374"/>
                    <a:pt x="67151" y="160517"/>
                  </a:cubicBezTo>
                  <a:cubicBezTo>
                    <a:pt x="69056" y="165279"/>
                    <a:pt x="66199" y="157659"/>
                    <a:pt x="70009" y="161469"/>
                  </a:cubicBezTo>
                  <a:cubicBezTo>
                    <a:pt x="69056" y="155754"/>
                    <a:pt x="69056" y="155754"/>
                    <a:pt x="70009" y="160517"/>
                  </a:cubicBezTo>
                  <a:cubicBezTo>
                    <a:pt x="70009" y="155754"/>
                    <a:pt x="69056" y="150992"/>
                    <a:pt x="67151" y="147182"/>
                  </a:cubicBezTo>
                  <a:cubicBezTo>
                    <a:pt x="69056" y="152897"/>
                    <a:pt x="71914" y="158612"/>
                    <a:pt x="73819" y="163374"/>
                  </a:cubicBezTo>
                  <a:cubicBezTo>
                    <a:pt x="72866" y="157659"/>
                    <a:pt x="71914" y="151944"/>
                    <a:pt x="70009" y="146229"/>
                  </a:cubicBezTo>
                  <a:cubicBezTo>
                    <a:pt x="75724" y="160517"/>
                    <a:pt x="70961" y="137657"/>
                    <a:pt x="70009" y="132894"/>
                  </a:cubicBezTo>
                  <a:cubicBezTo>
                    <a:pt x="70009" y="133847"/>
                    <a:pt x="74771" y="141467"/>
                    <a:pt x="74771" y="141467"/>
                  </a:cubicBezTo>
                  <a:cubicBezTo>
                    <a:pt x="76676" y="139562"/>
                    <a:pt x="70961" y="114797"/>
                    <a:pt x="70009" y="112892"/>
                  </a:cubicBezTo>
                  <a:cubicBezTo>
                    <a:pt x="74771" y="111939"/>
                    <a:pt x="71914" y="113844"/>
                    <a:pt x="75724" y="113844"/>
                  </a:cubicBezTo>
                  <a:cubicBezTo>
                    <a:pt x="72866" y="108129"/>
                    <a:pt x="70009" y="103367"/>
                    <a:pt x="67151" y="98604"/>
                  </a:cubicBezTo>
                  <a:cubicBezTo>
                    <a:pt x="78581" y="92889"/>
                    <a:pt x="58579" y="68124"/>
                    <a:pt x="66199" y="64314"/>
                  </a:cubicBezTo>
                  <a:cubicBezTo>
                    <a:pt x="67151" y="64314"/>
                    <a:pt x="70961" y="65267"/>
                    <a:pt x="73819" y="66219"/>
                  </a:cubicBezTo>
                  <a:cubicBezTo>
                    <a:pt x="68104" y="63362"/>
                    <a:pt x="70961" y="57647"/>
                    <a:pt x="67151" y="59551"/>
                  </a:cubicBezTo>
                  <a:cubicBezTo>
                    <a:pt x="68104" y="59551"/>
                    <a:pt x="68104" y="61457"/>
                    <a:pt x="68104" y="61457"/>
                  </a:cubicBezTo>
                  <a:cubicBezTo>
                    <a:pt x="67151" y="59551"/>
                    <a:pt x="65246" y="58599"/>
                    <a:pt x="62389" y="59551"/>
                  </a:cubicBezTo>
                  <a:cubicBezTo>
                    <a:pt x="66199" y="58599"/>
                    <a:pt x="67151" y="13832"/>
                    <a:pt x="68104" y="9069"/>
                  </a:cubicBezTo>
                  <a:cubicBezTo>
                    <a:pt x="65246" y="5259"/>
                    <a:pt x="46196" y="8117"/>
                    <a:pt x="46196" y="9069"/>
                  </a:cubicBezTo>
                  <a:cubicBezTo>
                    <a:pt x="51911" y="13832"/>
                    <a:pt x="47149" y="10022"/>
                    <a:pt x="46196" y="10022"/>
                  </a:cubicBezTo>
                  <a:cubicBezTo>
                    <a:pt x="48101" y="11926"/>
                    <a:pt x="47149" y="11926"/>
                    <a:pt x="45244" y="11926"/>
                  </a:cubicBezTo>
                  <a:cubicBezTo>
                    <a:pt x="45244" y="13832"/>
                    <a:pt x="48101" y="11926"/>
                    <a:pt x="50959" y="13832"/>
                  </a:cubicBezTo>
                  <a:cubicBezTo>
                    <a:pt x="43339" y="16689"/>
                    <a:pt x="53816" y="23357"/>
                    <a:pt x="43339" y="23357"/>
                  </a:cubicBezTo>
                  <a:cubicBezTo>
                    <a:pt x="53816" y="25262"/>
                    <a:pt x="39529" y="27167"/>
                    <a:pt x="51911" y="30976"/>
                  </a:cubicBezTo>
                  <a:cubicBezTo>
                    <a:pt x="39529" y="37644"/>
                    <a:pt x="58579" y="34787"/>
                    <a:pt x="45244" y="37644"/>
                  </a:cubicBezTo>
                  <a:close/>
                  <a:moveTo>
                    <a:pt x="54769" y="67172"/>
                  </a:moveTo>
                  <a:cubicBezTo>
                    <a:pt x="54769" y="67172"/>
                    <a:pt x="53816" y="65267"/>
                    <a:pt x="54769" y="67172"/>
                  </a:cubicBezTo>
                  <a:close/>
                  <a:moveTo>
                    <a:pt x="54769" y="69076"/>
                  </a:moveTo>
                  <a:cubicBezTo>
                    <a:pt x="55721" y="68124"/>
                    <a:pt x="58579" y="68124"/>
                    <a:pt x="54769" y="69076"/>
                  </a:cubicBezTo>
                  <a:close/>
                  <a:moveTo>
                    <a:pt x="74771" y="63362"/>
                  </a:moveTo>
                  <a:cubicBezTo>
                    <a:pt x="74771" y="64314"/>
                    <a:pt x="70961" y="63362"/>
                    <a:pt x="74771" y="6336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47" name="Freeform: Shape 4446">
              <a:extLst>
                <a:ext uri="{FF2B5EF4-FFF2-40B4-BE49-F238E27FC236}">
                  <a16:creationId xmlns:a16="http://schemas.microsoft.com/office/drawing/2014/main" xmlns="" id="{FD1BD77A-E897-4BFD-AF43-3F5256F6BC09}"/>
                </a:ext>
              </a:extLst>
            </p:cNvPr>
            <p:cNvSpPr/>
            <p:nvPr/>
          </p:nvSpPr>
          <p:spPr>
            <a:xfrm>
              <a:off x="7475549" y="6559920"/>
              <a:ext cx="9525" cy="9525"/>
            </a:xfrm>
            <a:custGeom>
              <a:avLst/>
              <a:gdLst>
                <a:gd name="connsiteX0" fmla="*/ 8244 w 9525"/>
                <a:gd name="connsiteY0" fmla="*/ 7567 h 9525"/>
                <a:gd name="connsiteX1" fmla="*/ 8244 w 9525"/>
                <a:gd name="connsiteY1" fmla="*/ 7567 h 9525"/>
              </a:gdLst>
              <a:ahLst/>
              <a:cxnLst>
                <a:cxn ang="0">
                  <a:pos x="connsiteX0" y="connsiteY0"/>
                </a:cxn>
                <a:cxn ang="0">
                  <a:pos x="connsiteX1" y="connsiteY1"/>
                </a:cxn>
              </a:cxnLst>
              <a:rect l="l" t="t" r="r" b="b"/>
              <a:pathLst>
                <a:path w="9525" h="9525">
                  <a:moveTo>
                    <a:pt x="8244" y="7567"/>
                  </a:moveTo>
                  <a:cubicBezTo>
                    <a:pt x="7291" y="6615"/>
                    <a:pt x="6339" y="7567"/>
                    <a:pt x="82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48" name="Freeform: Shape 4447">
              <a:extLst>
                <a:ext uri="{FF2B5EF4-FFF2-40B4-BE49-F238E27FC236}">
                  <a16:creationId xmlns:a16="http://schemas.microsoft.com/office/drawing/2014/main" xmlns="" id="{E57A2E82-5D6B-4DBA-A8BE-557FC35D2E44}"/>
                </a:ext>
              </a:extLst>
            </p:cNvPr>
            <p:cNvSpPr/>
            <p:nvPr/>
          </p:nvSpPr>
          <p:spPr>
            <a:xfrm>
              <a:off x="7427648" y="656415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49" name="Freeform: Shape 4448">
              <a:extLst>
                <a:ext uri="{FF2B5EF4-FFF2-40B4-BE49-F238E27FC236}">
                  <a16:creationId xmlns:a16="http://schemas.microsoft.com/office/drawing/2014/main" xmlns="" id="{032DB624-B501-4519-8C91-40F498ECD7B1}"/>
                </a:ext>
              </a:extLst>
            </p:cNvPr>
            <p:cNvSpPr/>
            <p:nvPr/>
          </p:nvSpPr>
          <p:spPr>
            <a:xfrm>
              <a:off x="7455694" y="65765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001"/>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50" name="Freeform: Shape 4449">
              <a:extLst>
                <a:ext uri="{FF2B5EF4-FFF2-40B4-BE49-F238E27FC236}">
                  <a16:creationId xmlns:a16="http://schemas.microsoft.com/office/drawing/2014/main" xmlns="" id="{D1220441-2150-43A5-8F0B-669C5E0BDC2E}"/>
                </a:ext>
              </a:extLst>
            </p:cNvPr>
            <p:cNvSpPr/>
            <p:nvPr/>
          </p:nvSpPr>
          <p:spPr>
            <a:xfrm>
              <a:off x="7431881" y="654796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51" name="Freeform: Shape 4450">
              <a:extLst>
                <a:ext uri="{FF2B5EF4-FFF2-40B4-BE49-F238E27FC236}">
                  <a16:creationId xmlns:a16="http://schemas.microsoft.com/office/drawing/2014/main" xmlns="" id="{F9B7D401-254E-4574-B9A9-A5A8F9FCA77D}"/>
                </a:ext>
              </a:extLst>
            </p:cNvPr>
            <p:cNvSpPr/>
            <p:nvPr/>
          </p:nvSpPr>
          <p:spPr>
            <a:xfrm>
              <a:off x="7430929" y="6541293"/>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8096"/>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52" name="Freeform: Shape 4451">
              <a:extLst>
                <a:ext uri="{FF2B5EF4-FFF2-40B4-BE49-F238E27FC236}">
                  <a16:creationId xmlns:a16="http://schemas.microsoft.com/office/drawing/2014/main" xmlns="" id="{F51F7143-0225-4BC3-AD43-E3A8C512F1E7}"/>
                </a:ext>
              </a:extLst>
            </p:cNvPr>
            <p:cNvSpPr/>
            <p:nvPr/>
          </p:nvSpPr>
          <p:spPr>
            <a:xfrm>
              <a:off x="7429003" y="653843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7144"/>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53" name="Freeform: Shape 4452">
              <a:extLst>
                <a:ext uri="{FF2B5EF4-FFF2-40B4-BE49-F238E27FC236}">
                  <a16:creationId xmlns:a16="http://schemas.microsoft.com/office/drawing/2014/main" xmlns="" id="{2B3AE2FD-FA3C-484E-A60A-91DF3DD48A4B}"/>
                </a:ext>
              </a:extLst>
            </p:cNvPr>
            <p:cNvSpPr/>
            <p:nvPr/>
          </p:nvSpPr>
          <p:spPr>
            <a:xfrm>
              <a:off x="7450931" y="6581536"/>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7144" y="7858"/>
                    <a:pt x="7144" y="7858"/>
                  </a:cubicBez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54" name="Freeform: Shape 4453">
              <a:extLst>
                <a:ext uri="{FF2B5EF4-FFF2-40B4-BE49-F238E27FC236}">
                  <a16:creationId xmlns:a16="http://schemas.microsoft.com/office/drawing/2014/main" xmlns="" id="{3E16659D-4E72-48D8-BF36-4278B677BB6C}"/>
                </a:ext>
              </a:extLst>
            </p:cNvPr>
            <p:cNvSpPr/>
            <p:nvPr/>
          </p:nvSpPr>
          <p:spPr>
            <a:xfrm>
              <a:off x="7443311" y="6581625"/>
              <a:ext cx="9525" cy="9525"/>
            </a:xfrm>
            <a:custGeom>
              <a:avLst/>
              <a:gdLst>
                <a:gd name="connsiteX0" fmla="*/ 7144 w 9525"/>
                <a:gd name="connsiteY0" fmla="*/ 8722 h 9525"/>
                <a:gd name="connsiteX1" fmla="*/ 8096 w 9525"/>
                <a:gd name="connsiteY1" fmla="*/ 7769 h 9525"/>
                <a:gd name="connsiteX2" fmla="*/ 7144 w 9525"/>
                <a:gd name="connsiteY2" fmla="*/ 8722 h 9525"/>
              </a:gdLst>
              <a:ahLst/>
              <a:cxnLst>
                <a:cxn ang="0">
                  <a:pos x="connsiteX0" y="connsiteY0"/>
                </a:cxn>
                <a:cxn ang="0">
                  <a:pos x="connsiteX1" y="connsiteY1"/>
                </a:cxn>
                <a:cxn ang="0">
                  <a:pos x="connsiteX2" y="connsiteY2"/>
                </a:cxn>
              </a:cxnLst>
              <a:rect l="l" t="t" r="r" b="b"/>
              <a:pathLst>
                <a:path w="9525" h="9525">
                  <a:moveTo>
                    <a:pt x="7144" y="8722"/>
                  </a:moveTo>
                  <a:cubicBezTo>
                    <a:pt x="7144" y="8722"/>
                    <a:pt x="8096" y="7769"/>
                    <a:pt x="8096" y="7769"/>
                  </a:cubicBezTo>
                  <a:cubicBezTo>
                    <a:pt x="8096" y="6817"/>
                    <a:pt x="8096" y="6817"/>
                    <a:pt x="7144" y="872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55" name="Freeform: Shape 4454">
              <a:extLst>
                <a:ext uri="{FF2B5EF4-FFF2-40B4-BE49-F238E27FC236}">
                  <a16:creationId xmlns:a16="http://schemas.microsoft.com/office/drawing/2014/main" xmlns="" id="{B7FECF23-6A2E-42C4-9B43-0A7C9C98CA2D}"/>
                </a:ext>
              </a:extLst>
            </p:cNvPr>
            <p:cNvSpPr/>
            <p:nvPr/>
          </p:nvSpPr>
          <p:spPr>
            <a:xfrm>
              <a:off x="7451884" y="65774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56" name="Freeform: Shape 4455">
              <a:extLst>
                <a:ext uri="{FF2B5EF4-FFF2-40B4-BE49-F238E27FC236}">
                  <a16:creationId xmlns:a16="http://schemas.microsoft.com/office/drawing/2014/main" xmlns="" id="{5FF44FE6-D7D1-4C12-BD96-17CA14F6CAE8}"/>
                </a:ext>
              </a:extLst>
            </p:cNvPr>
            <p:cNvSpPr/>
            <p:nvPr/>
          </p:nvSpPr>
          <p:spPr>
            <a:xfrm>
              <a:off x="7444502" y="6581827"/>
              <a:ext cx="9525" cy="9525"/>
            </a:xfrm>
            <a:custGeom>
              <a:avLst/>
              <a:gdLst>
                <a:gd name="connsiteX0" fmla="*/ 7858 w 9525"/>
                <a:gd name="connsiteY0" fmla="*/ 7567 h 9525"/>
                <a:gd name="connsiteX1" fmla="*/ 7858 w 9525"/>
                <a:gd name="connsiteY1" fmla="*/ 7567 h 9525"/>
                <a:gd name="connsiteX2" fmla="*/ 7858 w 9525"/>
                <a:gd name="connsiteY2" fmla="*/ 7567 h 9525"/>
              </a:gdLst>
              <a:ahLst/>
              <a:cxnLst>
                <a:cxn ang="0">
                  <a:pos x="connsiteX0" y="connsiteY0"/>
                </a:cxn>
                <a:cxn ang="0">
                  <a:pos x="connsiteX1" y="connsiteY1"/>
                </a:cxn>
                <a:cxn ang="0">
                  <a:pos x="connsiteX2" y="connsiteY2"/>
                </a:cxn>
              </a:cxnLst>
              <a:rect l="l" t="t" r="r" b="b"/>
              <a:pathLst>
                <a:path w="9525" h="9525">
                  <a:moveTo>
                    <a:pt x="7858" y="7567"/>
                  </a:moveTo>
                  <a:cubicBezTo>
                    <a:pt x="7858" y="7567"/>
                    <a:pt x="7858" y="6615"/>
                    <a:pt x="7858" y="7567"/>
                  </a:cubicBezTo>
                  <a:cubicBezTo>
                    <a:pt x="6906" y="7567"/>
                    <a:pt x="6906" y="8520"/>
                    <a:pt x="7858"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57" name="Freeform: Shape 4456">
              <a:extLst>
                <a:ext uri="{FF2B5EF4-FFF2-40B4-BE49-F238E27FC236}">
                  <a16:creationId xmlns:a16="http://schemas.microsoft.com/office/drawing/2014/main" xmlns="" id="{E80D734F-4F24-40C3-865B-D5BFE7D98E90}"/>
                </a:ext>
              </a:extLst>
            </p:cNvPr>
            <p:cNvSpPr/>
            <p:nvPr/>
          </p:nvSpPr>
          <p:spPr>
            <a:xfrm>
              <a:off x="7424790" y="6518962"/>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4"/>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58" name="Freeform: Shape 4457">
              <a:extLst>
                <a:ext uri="{FF2B5EF4-FFF2-40B4-BE49-F238E27FC236}">
                  <a16:creationId xmlns:a16="http://schemas.microsoft.com/office/drawing/2014/main" xmlns="" id="{128617DC-0115-42C5-807D-9D16032A0139}"/>
                </a:ext>
              </a:extLst>
            </p:cNvPr>
            <p:cNvSpPr/>
            <p:nvPr/>
          </p:nvSpPr>
          <p:spPr>
            <a:xfrm>
              <a:off x="7424261" y="65193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59" name="Freeform: Shape 4458">
              <a:extLst>
                <a:ext uri="{FF2B5EF4-FFF2-40B4-BE49-F238E27FC236}">
                  <a16:creationId xmlns:a16="http://schemas.microsoft.com/office/drawing/2014/main" xmlns="" id="{7BD87371-5EBD-4029-B4CF-903D037DCC16}"/>
                </a:ext>
              </a:extLst>
            </p:cNvPr>
            <p:cNvSpPr/>
            <p:nvPr/>
          </p:nvSpPr>
          <p:spPr>
            <a:xfrm>
              <a:off x="7423309" y="6518962"/>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8096" y="7567"/>
                    <a:pt x="8096" y="6614"/>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60" name="Freeform: Shape 4459">
              <a:extLst>
                <a:ext uri="{FF2B5EF4-FFF2-40B4-BE49-F238E27FC236}">
                  <a16:creationId xmlns:a16="http://schemas.microsoft.com/office/drawing/2014/main" xmlns="" id="{6630739C-CF03-4696-8B86-57565910CF82}"/>
                </a:ext>
              </a:extLst>
            </p:cNvPr>
            <p:cNvSpPr/>
            <p:nvPr/>
          </p:nvSpPr>
          <p:spPr>
            <a:xfrm>
              <a:off x="7426166" y="652510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61" name="Freeform: Shape 4460">
              <a:extLst>
                <a:ext uri="{FF2B5EF4-FFF2-40B4-BE49-F238E27FC236}">
                  <a16:creationId xmlns:a16="http://schemas.microsoft.com/office/drawing/2014/main" xmlns="" id="{34BC07E5-A889-4309-81B3-4D91389E7E43}"/>
                </a:ext>
              </a:extLst>
            </p:cNvPr>
            <p:cNvSpPr/>
            <p:nvPr/>
          </p:nvSpPr>
          <p:spPr>
            <a:xfrm>
              <a:off x="7427119" y="6524466"/>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8096" y="3969"/>
                    <a:pt x="7144" y="9684"/>
                    <a:pt x="7144" y="968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62" name="Freeform: Shape 4461">
              <a:extLst>
                <a:ext uri="{FF2B5EF4-FFF2-40B4-BE49-F238E27FC236}">
                  <a16:creationId xmlns:a16="http://schemas.microsoft.com/office/drawing/2014/main" xmlns="" id="{397FCB05-A775-4C7D-8463-B03D60E2E787}"/>
                </a:ext>
              </a:extLst>
            </p:cNvPr>
            <p:cNvSpPr/>
            <p:nvPr/>
          </p:nvSpPr>
          <p:spPr>
            <a:xfrm>
              <a:off x="7415900" y="6537336"/>
              <a:ext cx="9525" cy="9525"/>
            </a:xfrm>
            <a:custGeom>
              <a:avLst/>
              <a:gdLst>
                <a:gd name="connsiteX0" fmla="*/ 8837 w 9525"/>
                <a:gd name="connsiteY0" fmla="*/ 8244 h 9525"/>
                <a:gd name="connsiteX1" fmla="*/ 8837 w 9525"/>
                <a:gd name="connsiteY1" fmla="*/ 8244 h 9525"/>
              </a:gdLst>
              <a:ahLst/>
              <a:cxnLst>
                <a:cxn ang="0">
                  <a:pos x="connsiteX0" y="connsiteY0"/>
                </a:cxn>
                <a:cxn ang="0">
                  <a:pos x="connsiteX1" y="connsiteY1"/>
                </a:cxn>
              </a:cxnLst>
              <a:rect l="l" t="t" r="r" b="b"/>
              <a:pathLst>
                <a:path w="9525" h="9525">
                  <a:moveTo>
                    <a:pt x="8837" y="8244"/>
                  </a:moveTo>
                  <a:cubicBezTo>
                    <a:pt x="5027" y="6339"/>
                    <a:pt x="8837" y="7291"/>
                    <a:pt x="8837"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63" name="Freeform: Shape 4462">
              <a:extLst>
                <a:ext uri="{FF2B5EF4-FFF2-40B4-BE49-F238E27FC236}">
                  <a16:creationId xmlns:a16="http://schemas.microsoft.com/office/drawing/2014/main" xmlns="" id="{1164E9F9-C79E-426D-A45F-9A64366CB34A}"/>
                </a:ext>
              </a:extLst>
            </p:cNvPr>
            <p:cNvSpPr/>
            <p:nvPr/>
          </p:nvSpPr>
          <p:spPr>
            <a:xfrm>
              <a:off x="7415689" y="6542932"/>
              <a:ext cx="9525" cy="9525"/>
            </a:xfrm>
            <a:custGeom>
              <a:avLst/>
              <a:gdLst>
                <a:gd name="connsiteX0" fmla="*/ 9049 w 9525"/>
                <a:gd name="connsiteY0" fmla="*/ 7411 h 9525"/>
                <a:gd name="connsiteX1" fmla="*/ 7144 w 9525"/>
                <a:gd name="connsiteY1" fmla="*/ 8363 h 9525"/>
                <a:gd name="connsiteX2" fmla="*/ 9049 w 9525"/>
                <a:gd name="connsiteY2" fmla="*/ 7411 h 9525"/>
              </a:gdLst>
              <a:ahLst/>
              <a:cxnLst>
                <a:cxn ang="0">
                  <a:pos x="connsiteX0" y="connsiteY0"/>
                </a:cxn>
                <a:cxn ang="0">
                  <a:pos x="connsiteX1" y="connsiteY1"/>
                </a:cxn>
                <a:cxn ang="0">
                  <a:pos x="connsiteX2" y="connsiteY2"/>
                </a:cxn>
              </a:cxnLst>
              <a:rect l="l" t="t" r="r" b="b"/>
              <a:pathLst>
                <a:path w="9525" h="9525">
                  <a:moveTo>
                    <a:pt x="9049" y="7411"/>
                  </a:moveTo>
                  <a:cubicBezTo>
                    <a:pt x="8096" y="6458"/>
                    <a:pt x="7144" y="8363"/>
                    <a:pt x="7144" y="8363"/>
                  </a:cubicBezTo>
                  <a:cubicBezTo>
                    <a:pt x="8096" y="8363"/>
                    <a:pt x="8096" y="8363"/>
                    <a:pt x="9049" y="741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64" name="Freeform: Shape 4463">
              <a:extLst>
                <a:ext uri="{FF2B5EF4-FFF2-40B4-BE49-F238E27FC236}">
                  <a16:creationId xmlns:a16="http://schemas.microsoft.com/office/drawing/2014/main" xmlns="" id="{63DE1DD0-8F10-4239-8661-9B2CC0297B42}"/>
                </a:ext>
              </a:extLst>
            </p:cNvPr>
            <p:cNvSpPr/>
            <p:nvPr/>
          </p:nvSpPr>
          <p:spPr>
            <a:xfrm>
              <a:off x="7426166" y="6575583"/>
              <a:ext cx="9525" cy="9525"/>
            </a:xfrm>
            <a:custGeom>
              <a:avLst/>
              <a:gdLst>
                <a:gd name="connsiteX0" fmla="*/ 10001 w 9525"/>
                <a:gd name="connsiteY0" fmla="*/ 7144 h 9525"/>
                <a:gd name="connsiteX1" fmla="*/ 7144 w 9525"/>
                <a:gd name="connsiteY1" fmla="*/ 8097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8097"/>
                  </a:lnTo>
                  <a:cubicBezTo>
                    <a:pt x="8096" y="8097"/>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65" name="Freeform: Shape 4464">
              <a:extLst>
                <a:ext uri="{FF2B5EF4-FFF2-40B4-BE49-F238E27FC236}">
                  <a16:creationId xmlns:a16="http://schemas.microsoft.com/office/drawing/2014/main" xmlns="" id="{D2F63D6F-9E5C-4E6E-80AC-DDEECF02305C}"/>
                </a:ext>
              </a:extLst>
            </p:cNvPr>
            <p:cNvSpPr/>
            <p:nvPr/>
          </p:nvSpPr>
          <p:spPr>
            <a:xfrm>
              <a:off x="7443111" y="6573663"/>
              <a:ext cx="9525" cy="9525"/>
            </a:xfrm>
            <a:custGeom>
              <a:avLst/>
              <a:gdLst>
                <a:gd name="connsiteX0" fmla="*/ 7344 w 9525"/>
                <a:gd name="connsiteY0" fmla="*/ 9064 h 9525"/>
                <a:gd name="connsiteX1" fmla="*/ 7344 w 9525"/>
                <a:gd name="connsiteY1" fmla="*/ 9064 h 9525"/>
              </a:gdLst>
              <a:ahLst/>
              <a:cxnLst>
                <a:cxn ang="0">
                  <a:pos x="connsiteX0" y="connsiteY0"/>
                </a:cxn>
                <a:cxn ang="0">
                  <a:pos x="connsiteX1" y="connsiteY1"/>
                </a:cxn>
              </a:cxnLst>
              <a:rect l="l" t="t" r="r" b="b"/>
              <a:pathLst>
                <a:path w="9525" h="9525">
                  <a:moveTo>
                    <a:pt x="7344" y="9064"/>
                  </a:moveTo>
                  <a:cubicBezTo>
                    <a:pt x="9249" y="4301"/>
                    <a:pt x="6392" y="10017"/>
                    <a:pt x="7344" y="90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66" name="Freeform: Shape 4465">
              <a:extLst>
                <a:ext uri="{FF2B5EF4-FFF2-40B4-BE49-F238E27FC236}">
                  <a16:creationId xmlns:a16="http://schemas.microsoft.com/office/drawing/2014/main" xmlns="" id="{E47AF21F-DD24-4C2B-A963-27FC280403F9}"/>
                </a:ext>
              </a:extLst>
            </p:cNvPr>
            <p:cNvSpPr/>
            <p:nvPr/>
          </p:nvSpPr>
          <p:spPr>
            <a:xfrm>
              <a:off x="7429776" y="6591226"/>
              <a:ext cx="9525" cy="9525"/>
            </a:xfrm>
            <a:custGeom>
              <a:avLst/>
              <a:gdLst>
                <a:gd name="connsiteX0" fmla="*/ 7344 w 9525"/>
                <a:gd name="connsiteY0" fmla="*/ 7694 h 9525"/>
                <a:gd name="connsiteX1" fmla="*/ 7344 w 9525"/>
                <a:gd name="connsiteY1" fmla="*/ 7694 h 9525"/>
              </a:gdLst>
              <a:ahLst/>
              <a:cxnLst>
                <a:cxn ang="0">
                  <a:pos x="connsiteX0" y="connsiteY0"/>
                </a:cxn>
                <a:cxn ang="0">
                  <a:pos x="connsiteX1" y="connsiteY1"/>
                </a:cxn>
              </a:cxnLst>
              <a:rect l="l" t="t" r="r" b="b"/>
              <a:pathLst>
                <a:path w="9525" h="9525">
                  <a:moveTo>
                    <a:pt x="7344" y="7694"/>
                  </a:moveTo>
                  <a:cubicBezTo>
                    <a:pt x="6392" y="5789"/>
                    <a:pt x="9249" y="9599"/>
                    <a:pt x="7344" y="76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67" name="Freeform: Shape 4466">
              <a:extLst>
                <a:ext uri="{FF2B5EF4-FFF2-40B4-BE49-F238E27FC236}">
                  <a16:creationId xmlns:a16="http://schemas.microsoft.com/office/drawing/2014/main" xmlns="" id="{A206E410-F002-4638-83A3-89D61749FC2C}"/>
                </a:ext>
              </a:extLst>
            </p:cNvPr>
            <p:cNvSpPr/>
            <p:nvPr/>
          </p:nvSpPr>
          <p:spPr>
            <a:xfrm>
              <a:off x="7459504" y="6652736"/>
              <a:ext cx="9525" cy="19050"/>
            </a:xfrm>
            <a:custGeom>
              <a:avLst/>
              <a:gdLst>
                <a:gd name="connsiteX0" fmla="*/ 7144 w 9525"/>
                <a:gd name="connsiteY0" fmla="*/ 14764 h 19050"/>
                <a:gd name="connsiteX1" fmla="*/ 7144 w 9525"/>
                <a:gd name="connsiteY1" fmla="*/ 7144 h 19050"/>
                <a:gd name="connsiteX2" fmla="*/ 7144 w 9525"/>
                <a:gd name="connsiteY2" fmla="*/ 14764 h 19050"/>
              </a:gdLst>
              <a:ahLst/>
              <a:cxnLst>
                <a:cxn ang="0">
                  <a:pos x="connsiteX0" y="connsiteY0"/>
                </a:cxn>
                <a:cxn ang="0">
                  <a:pos x="connsiteX1" y="connsiteY1"/>
                </a:cxn>
                <a:cxn ang="0">
                  <a:pos x="connsiteX2" y="connsiteY2"/>
                </a:cxn>
              </a:cxnLst>
              <a:rect l="l" t="t" r="r" b="b"/>
              <a:pathLst>
                <a:path w="9525" h="19050">
                  <a:moveTo>
                    <a:pt x="7144" y="14764"/>
                  </a:moveTo>
                  <a:lnTo>
                    <a:pt x="7144" y="7144"/>
                  </a:lnTo>
                  <a:cubicBezTo>
                    <a:pt x="7144" y="9049"/>
                    <a:pt x="7144" y="16669"/>
                    <a:pt x="7144" y="147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68" name="Freeform: Shape 4467">
              <a:extLst>
                <a:ext uri="{FF2B5EF4-FFF2-40B4-BE49-F238E27FC236}">
                  <a16:creationId xmlns:a16="http://schemas.microsoft.com/office/drawing/2014/main" xmlns="" id="{00091254-B90F-4ED1-9AA1-B79758B8374A}"/>
                </a:ext>
              </a:extLst>
            </p:cNvPr>
            <p:cNvSpPr/>
            <p:nvPr/>
          </p:nvSpPr>
          <p:spPr>
            <a:xfrm>
              <a:off x="7467124" y="6665118"/>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9049"/>
                    <a:pt x="7144" y="10001"/>
                    <a:pt x="8096" y="9049"/>
                  </a:cubicBezTo>
                  <a:cubicBezTo>
                    <a:pt x="8096"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69" name="Freeform: Shape 4468">
              <a:extLst>
                <a:ext uri="{FF2B5EF4-FFF2-40B4-BE49-F238E27FC236}">
                  <a16:creationId xmlns:a16="http://schemas.microsoft.com/office/drawing/2014/main" xmlns="" id="{4250F2B4-EA81-44B1-881A-8580F0DA9411}"/>
                </a:ext>
              </a:extLst>
            </p:cNvPr>
            <p:cNvSpPr/>
            <p:nvPr/>
          </p:nvSpPr>
          <p:spPr>
            <a:xfrm>
              <a:off x="7482364" y="6634570"/>
              <a:ext cx="9525" cy="9525"/>
            </a:xfrm>
            <a:custGeom>
              <a:avLst/>
              <a:gdLst>
                <a:gd name="connsiteX0" fmla="*/ 7144 w 9525"/>
                <a:gd name="connsiteY0" fmla="*/ 7212 h 9525"/>
                <a:gd name="connsiteX1" fmla="*/ 7144 w 9525"/>
                <a:gd name="connsiteY1" fmla="*/ 7212 h 9525"/>
              </a:gdLst>
              <a:ahLst/>
              <a:cxnLst>
                <a:cxn ang="0">
                  <a:pos x="connsiteX0" y="connsiteY0"/>
                </a:cxn>
                <a:cxn ang="0">
                  <a:pos x="connsiteX1" y="connsiteY1"/>
                </a:cxn>
              </a:cxnLst>
              <a:rect l="l" t="t" r="r" b="b"/>
              <a:pathLst>
                <a:path w="9525" h="9525">
                  <a:moveTo>
                    <a:pt x="7144" y="7212"/>
                  </a:moveTo>
                  <a:cubicBezTo>
                    <a:pt x="10954" y="15784"/>
                    <a:pt x="7144" y="6259"/>
                    <a:pt x="7144" y="721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70" name="Freeform: Shape 4469">
              <a:extLst>
                <a:ext uri="{FF2B5EF4-FFF2-40B4-BE49-F238E27FC236}">
                  <a16:creationId xmlns:a16="http://schemas.microsoft.com/office/drawing/2014/main" xmlns="" id="{D89E4F8D-AC54-4BE1-90EE-849C46EAB47E}"/>
                </a:ext>
              </a:extLst>
            </p:cNvPr>
            <p:cNvSpPr/>
            <p:nvPr/>
          </p:nvSpPr>
          <p:spPr>
            <a:xfrm>
              <a:off x="7196593" y="5894451"/>
              <a:ext cx="9525" cy="9525"/>
            </a:xfrm>
            <a:custGeom>
              <a:avLst/>
              <a:gdLst>
                <a:gd name="connsiteX0" fmla="*/ 9069 w 9525"/>
                <a:gd name="connsiteY0" fmla="*/ 7239 h 9525"/>
                <a:gd name="connsiteX1" fmla="*/ 9069 w 9525"/>
                <a:gd name="connsiteY1" fmla="*/ 7239 h 9525"/>
              </a:gdLst>
              <a:ahLst/>
              <a:cxnLst>
                <a:cxn ang="0">
                  <a:pos x="connsiteX0" y="connsiteY0"/>
                </a:cxn>
                <a:cxn ang="0">
                  <a:pos x="connsiteX1" y="connsiteY1"/>
                </a:cxn>
              </a:cxnLst>
              <a:rect l="l" t="t" r="r" b="b"/>
              <a:pathLst>
                <a:path w="9525" h="9525">
                  <a:moveTo>
                    <a:pt x="9069" y="7239"/>
                  </a:moveTo>
                  <a:cubicBezTo>
                    <a:pt x="8117" y="6286"/>
                    <a:pt x="5259" y="12954"/>
                    <a:pt x="9069" y="723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71" name="Freeform: Shape 4470">
              <a:extLst>
                <a:ext uri="{FF2B5EF4-FFF2-40B4-BE49-F238E27FC236}">
                  <a16:creationId xmlns:a16="http://schemas.microsoft.com/office/drawing/2014/main" xmlns="" id="{BF5200C3-AF10-4F89-85C5-1C0FA867195D}"/>
                </a:ext>
              </a:extLst>
            </p:cNvPr>
            <p:cNvSpPr/>
            <p:nvPr/>
          </p:nvSpPr>
          <p:spPr>
            <a:xfrm>
              <a:off x="7189946" y="5898970"/>
              <a:ext cx="19050" cy="19050"/>
            </a:xfrm>
            <a:custGeom>
              <a:avLst/>
              <a:gdLst>
                <a:gd name="connsiteX0" fmla="*/ 7144 w 19050"/>
                <a:gd name="connsiteY0" fmla="*/ 14149 h 19050"/>
                <a:gd name="connsiteX1" fmla="*/ 11906 w 19050"/>
                <a:gd name="connsiteY1" fmla="*/ 10340 h 19050"/>
                <a:gd name="connsiteX2" fmla="*/ 7144 w 19050"/>
                <a:gd name="connsiteY2" fmla="*/ 14149 h 19050"/>
              </a:gdLst>
              <a:ahLst/>
              <a:cxnLst>
                <a:cxn ang="0">
                  <a:pos x="connsiteX0" y="connsiteY0"/>
                </a:cxn>
                <a:cxn ang="0">
                  <a:pos x="connsiteX1" y="connsiteY1"/>
                </a:cxn>
                <a:cxn ang="0">
                  <a:pos x="connsiteX2" y="connsiteY2"/>
                </a:cxn>
              </a:cxnLst>
              <a:rect l="l" t="t" r="r" b="b"/>
              <a:pathLst>
                <a:path w="19050" h="19050">
                  <a:moveTo>
                    <a:pt x="7144" y="14149"/>
                  </a:moveTo>
                  <a:cubicBezTo>
                    <a:pt x="15716" y="32247"/>
                    <a:pt x="9049" y="8435"/>
                    <a:pt x="11906" y="10340"/>
                  </a:cubicBezTo>
                  <a:cubicBezTo>
                    <a:pt x="3334" y="-138"/>
                    <a:pt x="16669" y="18912"/>
                    <a:pt x="7144" y="141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72" name="Freeform: Shape 4471">
              <a:extLst>
                <a:ext uri="{FF2B5EF4-FFF2-40B4-BE49-F238E27FC236}">
                  <a16:creationId xmlns:a16="http://schemas.microsoft.com/office/drawing/2014/main" xmlns="" id="{B7C9AC8A-DB56-4EDE-A835-E1EC32876472}"/>
                </a:ext>
              </a:extLst>
            </p:cNvPr>
            <p:cNvSpPr/>
            <p:nvPr/>
          </p:nvSpPr>
          <p:spPr>
            <a:xfrm>
              <a:off x="7149941" y="6095523"/>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73" name="Freeform: Shape 4472">
              <a:extLst>
                <a:ext uri="{FF2B5EF4-FFF2-40B4-BE49-F238E27FC236}">
                  <a16:creationId xmlns:a16="http://schemas.microsoft.com/office/drawing/2014/main" xmlns="" id="{207397C9-525A-457B-A16F-EBF0AE640693}"/>
                </a:ext>
              </a:extLst>
            </p:cNvPr>
            <p:cNvSpPr/>
            <p:nvPr/>
          </p:nvSpPr>
          <p:spPr>
            <a:xfrm>
              <a:off x="7126367" y="6212681"/>
              <a:ext cx="9525" cy="9525"/>
            </a:xfrm>
            <a:custGeom>
              <a:avLst/>
              <a:gdLst>
                <a:gd name="connsiteX0" fmla="*/ 7858 w 9525"/>
                <a:gd name="connsiteY0" fmla="*/ 9049 h 9525"/>
                <a:gd name="connsiteX1" fmla="*/ 7858 w 9525"/>
                <a:gd name="connsiteY1" fmla="*/ 7144 h 9525"/>
                <a:gd name="connsiteX2" fmla="*/ 7858 w 9525"/>
                <a:gd name="connsiteY2" fmla="*/ 9049 h 9525"/>
              </a:gdLst>
              <a:ahLst/>
              <a:cxnLst>
                <a:cxn ang="0">
                  <a:pos x="connsiteX0" y="connsiteY0"/>
                </a:cxn>
                <a:cxn ang="0">
                  <a:pos x="connsiteX1" y="connsiteY1"/>
                </a:cxn>
                <a:cxn ang="0">
                  <a:pos x="connsiteX2" y="connsiteY2"/>
                </a:cxn>
              </a:cxnLst>
              <a:rect l="l" t="t" r="r" b="b"/>
              <a:pathLst>
                <a:path w="9525" h="9525">
                  <a:moveTo>
                    <a:pt x="7858" y="9049"/>
                  </a:moveTo>
                  <a:cubicBezTo>
                    <a:pt x="7858" y="8096"/>
                    <a:pt x="7858" y="8096"/>
                    <a:pt x="7858" y="7144"/>
                  </a:cubicBezTo>
                  <a:cubicBezTo>
                    <a:pt x="6906" y="9049"/>
                    <a:pt x="6906" y="9049"/>
                    <a:pt x="7858"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74" name="Freeform: Shape 4473">
              <a:extLst>
                <a:ext uri="{FF2B5EF4-FFF2-40B4-BE49-F238E27FC236}">
                  <a16:creationId xmlns:a16="http://schemas.microsoft.com/office/drawing/2014/main" xmlns="" id="{752C62D1-CABD-4EE1-891F-52CDC5201510}"/>
                </a:ext>
              </a:extLst>
            </p:cNvPr>
            <p:cNvSpPr/>
            <p:nvPr/>
          </p:nvSpPr>
          <p:spPr>
            <a:xfrm>
              <a:off x="7119461" y="6233636"/>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75" name="Freeform: Shape 4474">
              <a:extLst>
                <a:ext uri="{FF2B5EF4-FFF2-40B4-BE49-F238E27FC236}">
                  <a16:creationId xmlns:a16="http://schemas.microsoft.com/office/drawing/2014/main" xmlns="" id="{A47B354C-ECBF-459D-8511-32F256513881}"/>
                </a:ext>
              </a:extLst>
            </p:cNvPr>
            <p:cNvSpPr/>
            <p:nvPr/>
          </p:nvSpPr>
          <p:spPr>
            <a:xfrm>
              <a:off x="7148036" y="6096476"/>
              <a:ext cx="9525" cy="9525"/>
            </a:xfrm>
            <a:custGeom>
              <a:avLst/>
              <a:gdLst>
                <a:gd name="connsiteX0" fmla="*/ 9049 w 9525"/>
                <a:gd name="connsiteY0" fmla="*/ 7144 h 9525"/>
                <a:gd name="connsiteX1" fmla="*/ 7144 w 9525"/>
                <a:gd name="connsiteY1" fmla="*/ 10001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10001"/>
                  </a:lnTo>
                  <a:cubicBezTo>
                    <a:pt x="9049" y="10954"/>
                    <a:pt x="9049" y="9049"/>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76" name="Freeform: Shape 4475">
              <a:extLst>
                <a:ext uri="{FF2B5EF4-FFF2-40B4-BE49-F238E27FC236}">
                  <a16:creationId xmlns:a16="http://schemas.microsoft.com/office/drawing/2014/main" xmlns="" id="{E89E44AC-3834-4140-BA61-1D7C779DB41B}"/>
                </a:ext>
              </a:extLst>
            </p:cNvPr>
            <p:cNvSpPr/>
            <p:nvPr/>
          </p:nvSpPr>
          <p:spPr>
            <a:xfrm>
              <a:off x="7192804" y="5932089"/>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7144" y="5796"/>
                    <a:pt x="7144" y="7700"/>
                    <a:pt x="714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77" name="Freeform: Shape 4476">
              <a:extLst>
                <a:ext uri="{FF2B5EF4-FFF2-40B4-BE49-F238E27FC236}">
                  <a16:creationId xmlns:a16="http://schemas.microsoft.com/office/drawing/2014/main" xmlns="" id="{80F95D19-08BA-4B15-A219-DC9CF7B97B7F}"/>
                </a:ext>
              </a:extLst>
            </p:cNvPr>
            <p:cNvSpPr/>
            <p:nvPr/>
          </p:nvSpPr>
          <p:spPr>
            <a:xfrm>
              <a:off x="7156185" y="6041744"/>
              <a:ext cx="9525" cy="9525"/>
            </a:xfrm>
            <a:custGeom>
              <a:avLst/>
              <a:gdLst>
                <a:gd name="connsiteX0" fmla="*/ 7567 w 9525"/>
                <a:gd name="connsiteY0" fmla="*/ 9488 h 9525"/>
                <a:gd name="connsiteX1" fmla="*/ 7567 w 9525"/>
                <a:gd name="connsiteY1" fmla="*/ 9488 h 9525"/>
              </a:gdLst>
              <a:ahLst/>
              <a:cxnLst>
                <a:cxn ang="0">
                  <a:pos x="connsiteX0" y="connsiteY0"/>
                </a:cxn>
                <a:cxn ang="0">
                  <a:pos x="connsiteX1" y="connsiteY1"/>
                </a:cxn>
              </a:cxnLst>
              <a:rect l="l" t="t" r="r" b="b"/>
              <a:pathLst>
                <a:path w="9525" h="9525">
                  <a:moveTo>
                    <a:pt x="7567" y="9488"/>
                  </a:moveTo>
                  <a:cubicBezTo>
                    <a:pt x="7567" y="8536"/>
                    <a:pt x="6615" y="4726"/>
                    <a:pt x="7567" y="9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78" name="Freeform: Shape 4477">
              <a:extLst>
                <a:ext uri="{FF2B5EF4-FFF2-40B4-BE49-F238E27FC236}">
                  <a16:creationId xmlns:a16="http://schemas.microsoft.com/office/drawing/2014/main" xmlns="" id="{606B265C-02DA-4A97-AD88-D11201756CDB}"/>
                </a:ext>
              </a:extLst>
            </p:cNvPr>
            <p:cNvSpPr/>
            <p:nvPr/>
          </p:nvSpPr>
          <p:spPr>
            <a:xfrm>
              <a:off x="7163039" y="6003769"/>
              <a:ext cx="9525" cy="9525"/>
            </a:xfrm>
            <a:custGeom>
              <a:avLst/>
              <a:gdLst>
                <a:gd name="connsiteX0" fmla="*/ 7380 w 9525"/>
                <a:gd name="connsiteY0" fmla="*/ 7458 h 9525"/>
                <a:gd name="connsiteX1" fmla="*/ 7380 w 9525"/>
                <a:gd name="connsiteY1" fmla="*/ 7458 h 9525"/>
              </a:gdLst>
              <a:ahLst/>
              <a:cxnLst>
                <a:cxn ang="0">
                  <a:pos x="connsiteX0" y="connsiteY0"/>
                </a:cxn>
                <a:cxn ang="0">
                  <a:pos x="connsiteX1" y="connsiteY1"/>
                </a:cxn>
              </a:cxnLst>
              <a:rect l="l" t="t" r="r" b="b"/>
              <a:pathLst>
                <a:path w="9525" h="9525">
                  <a:moveTo>
                    <a:pt x="7380" y="7458"/>
                  </a:moveTo>
                  <a:cubicBezTo>
                    <a:pt x="5476" y="13173"/>
                    <a:pt x="15953" y="5553"/>
                    <a:pt x="7380" y="74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79" name="Freeform: Shape 4478">
              <a:extLst>
                <a:ext uri="{FF2B5EF4-FFF2-40B4-BE49-F238E27FC236}">
                  <a16:creationId xmlns:a16="http://schemas.microsoft.com/office/drawing/2014/main" xmlns="" id="{03331D65-1BAC-40DD-803C-C5E4EF92FB1D}"/>
                </a:ext>
              </a:extLst>
            </p:cNvPr>
            <p:cNvSpPr/>
            <p:nvPr/>
          </p:nvSpPr>
          <p:spPr>
            <a:xfrm>
              <a:off x="7179707" y="5940266"/>
              <a:ext cx="9525" cy="9525"/>
            </a:xfrm>
            <a:custGeom>
              <a:avLst/>
              <a:gdLst>
                <a:gd name="connsiteX0" fmla="*/ 7858 w 9525"/>
                <a:gd name="connsiteY0" fmla="*/ 8096 h 9525"/>
                <a:gd name="connsiteX1" fmla="*/ 7858 w 9525"/>
                <a:gd name="connsiteY1" fmla="*/ 7144 h 9525"/>
                <a:gd name="connsiteX2" fmla="*/ 7858 w 9525"/>
                <a:gd name="connsiteY2" fmla="*/ 8096 h 9525"/>
              </a:gdLst>
              <a:ahLst/>
              <a:cxnLst>
                <a:cxn ang="0">
                  <a:pos x="connsiteX0" y="connsiteY0"/>
                </a:cxn>
                <a:cxn ang="0">
                  <a:pos x="connsiteX1" y="connsiteY1"/>
                </a:cxn>
                <a:cxn ang="0">
                  <a:pos x="connsiteX2" y="connsiteY2"/>
                </a:cxn>
              </a:cxnLst>
              <a:rect l="l" t="t" r="r" b="b"/>
              <a:pathLst>
                <a:path w="9525" h="9525">
                  <a:moveTo>
                    <a:pt x="7858" y="8096"/>
                  </a:moveTo>
                  <a:lnTo>
                    <a:pt x="7858" y="7144"/>
                  </a:lnTo>
                  <a:cubicBezTo>
                    <a:pt x="6906" y="7144"/>
                    <a:pt x="6906" y="7144"/>
                    <a:pt x="7858"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80" name="Freeform: Shape 4479">
              <a:extLst>
                <a:ext uri="{FF2B5EF4-FFF2-40B4-BE49-F238E27FC236}">
                  <a16:creationId xmlns:a16="http://schemas.microsoft.com/office/drawing/2014/main" xmlns="" id="{61A04047-DDE5-4B56-884D-252448FA1602}"/>
                </a:ext>
              </a:extLst>
            </p:cNvPr>
            <p:cNvSpPr/>
            <p:nvPr/>
          </p:nvSpPr>
          <p:spPr>
            <a:xfrm>
              <a:off x="7149941" y="6072663"/>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7144"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81" name="Freeform: Shape 4480">
              <a:extLst>
                <a:ext uri="{FF2B5EF4-FFF2-40B4-BE49-F238E27FC236}">
                  <a16:creationId xmlns:a16="http://schemas.microsoft.com/office/drawing/2014/main" xmlns="" id="{83276C4A-A7D8-4E6E-8B73-B6990554E5C8}"/>
                </a:ext>
              </a:extLst>
            </p:cNvPr>
            <p:cNvSpPr/>
            <p:nvPr/>
          </p:nvSpPr>
          <p:spPr>
            <a:xfrm>
              <a:off x="7140416" y="583382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7144" y="7858"/>
                  </a:cubicBezTo>
                  <a:cubicBezTo>
                    <a:pt x="8096"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82" name="Freeform: Shape 4481">
              <a:extLst>
                <a:ext uri="{FF2B5EF4-FFF2-40B4-BE49-F238E27FC236}">
                  <a16:creationId xmlns:a16="http://schemas.microsoft.com/office/drawing/2014/main" xmlns="" id="{AF464F8D-C0D7-4C33-967B-C4E410FDC4F2}"/>
                </a:ext>
              </a:extLst>
            </p:cNvPr>
            <p:cNvSpPr/>
            <p:nvPr/>
          </p:nvSpPr>
          <p:spPr>
            <a:xfrm>
              <a:off x="7163276" y="57907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001"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83" name="Freeform: Shape 4482">
              <a:extLst>
                <a:ext uri="{FF2B5EF4-FFF2-40B4-BE49-F238E27FC236}">
                  <a16:creationId xmlns:a16="http://schemas.microsoft.com/office/drawing/2014/main" xmlns="" id="{FE91E776-EA17-4E7C-B2CD-8DF6D4AB813B}"/>
                </a:ext>
              </a:extLst>
            </p:cNvPr>
            <p:cNvSpPr/>
            <p:nvPr/>
          </p:nvSpPr>
          <p:spPr>
            <a:xfrm>
              <a:off x="7108984" y="6270069"/>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84" name="Freeform: Shape 4483">
              <a:extLst>
                <a:ext uri="{FF2B5EF4-FFF2-40B4-BE49-F238E27FC236}">
                  <a16:creationId xmlns:a16="http://schemas.microsoft.com/office/drawing/2014/main" xmlns="" id="{32BAA03E-E37B-4F30-B58A-01D0CC942CCD}"/>
                </a:ext>
              </a:extLst>
            </p:cNvPr>
            <p:cNvSpPr/>
            <p:nvPr/>
          </p:nvSpPr>
          <p:spPr>
            <a:xfrm>
              <a:off x="7049929" y="6455254"/>
              <a:ext cx="19050" cy="19050"/>
            </a:xfrm>
            <a:custGeom>
              <a:avLst/>
              <a:gdLst>
                <a:gd name="connsiteX0" fmla="*/ 12859 w 19050"/>
                <a:gd name="connsiteY0" fmla="*/ 10316 h 19050"/>
                <a:gd name="connsiteX1" fmla="*/ 7144 w 19050"/>
                <a:gd name="connsiteY1" fmla="*/ 8410 h 19050"/>
                <a:gd name="connsiteX2" fmla="*/ 12859 w 19050"/>
                <a:gd name="connsiteY2" fmla="*/ 10316 h 19050"/>
              </a:gdLst>
              <a:ahLst/>
              <a:cxnLst>
                <a:cxn ang="0">
                  <a:pos x="connsiteX0" y="connsiteY0"/>
                </a:cxn>
                <a:cxn ang="0">
                  <a:pos x="connsiteX1" y="connsiteY1"/>
                </a:cxn>
                <a:cxn ang="0">
                  <a:pos x="connsiteX2" y="connsiteY2"/>
                </a:cxn>
              </a:cxnLst>
              <a:rect l="l" t="t" r="r" b="b"/>
              <a:pathLst>
                <a:path w="19050" h="19050">
                  <a:moveTo>
                    <a:pt x="12859" y="10316"/>
                  </a:moveTo>
                  <a:cubicBezTo>
                    <a:pt x="10001" y="14126"/>
                    <a:pt x="10954" y="3648"/>
                    <a:pt x="7144" y="8410"/>
                  </a:cubicBezTo>
                  <a:cubicBezTo>
                    <a:pt x="8096" y="8410"/>
                    <a:pt x="10001" y="15078"/>
                    <a:pt x="12859" y="1031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85" name="Freeform: Shape 4484">
              <a:extLst>
                <a:ext uri="{FF2B5EF4-FFF2-40B4-BE49-F238E27FC236}">
                  <a16:creationId xmlns:a16="http://schemas.microsoft.com/office/drawing/2014/main" xmlns="" id="{5BC59180-F29E-4F1F-916B-406654CE598D}"/>
                </a:ext>
              </a:extLst>
            </p:cNvPr>
            <p:cNvSpPr/>
            <p:nvPr/>
          </p:nvSpPr>
          <p:spPr>
            <a:xfrm>
              <a:off x="7192804" y="5935503"/>
              <a:ext cx="9525" cy="9525"/>
            </a:xfrm>
            <a:custGeom>
              <a:avLst/>
              <a:gdLst>
                <a:gd name="connsiteX0" fmla="*/ 7144 w 9525"/>
                <a:gd name="connsiteY0" fmla="*/ 7144 h 9525"/>
                <a:gd name="connsiteX1" fmla="*/ 7144 w 9525"/>
                <a:gd name="connsiteY1" fmla="*/ 9048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8"/>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86" name="Freeform: Shape 4485">
              <a:extLst>
                <a:ext uri="{FF2B5EF4-FFF2-40B4-BE49-F238E27FC236}">
                  <a16:creationId xmlns:a16="http://schemas.microsoft.com/office/drawing/2014/main" xmlns="" id="{FC24D276-F548-4DD1-8ACE-C74F039E2B24}"/>
                </a:ext>
              </a:extLst>
            </p:cNvPr>
            <p:cNvSpPr/>
            <p:nvPr/>
          </p:nvSpPr>
          <p:spPr>
            <a:xfrm>
              <a:off x="7048553" y="645652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7"/>
                    <a:pt x="6615"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87" name="Freeform: Shape 4486">
              <a:extLst>
                <a:ext uri="{FF2B5EF4-FFF2-40B4-BE49-F238E27FC236}">
                  <a16:creationId xmlns:a16="http://schemas.microsoft.com/office/drawing/2014/main" xmlns="" id="{F94EACA0-B77A-4EF7-9BB3-467C86242B94}"/>
                </a:ext>
              </a:extLst>
            </p:cNvPr>
            <p:cNvSpPr/>
            <p:nvPr/>
          </p:nvSpPr>
          <p:spPr>
            <a:xfrm>
              <a:off x="7095649" y="639365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8096" y="7144"/>
                  </a:cubicBezTo>
                  <a:cubicBezTo>
                    <a:pt x="8096" y="7144"/>
                    <a:pt x="8096"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88" name="Freeform: Shape 4487">
              <a:extLst>
                <a:ext uri="{FF2B5EF4-FFF2-40B4-BE49-F238E27FC236}">
                  <a16:creationId xmlns:a16="http://schemas.microsoft.com/office/drawing/2014/main" xmlns="" id="{3A4F0591-9A68-4D8C-AFAF-4836E13E7B8F}"/>
                </a:ext>
              </a:extLst>
            </p:cNvPr>
            <p:cNvSpPr/>
            <p:nvPr/>
          </p:nvSpPr>
          <p:spPr>
            <a:xfrm>
              <a:off x="7109936" y="6293643"/>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8096" y="8096"/>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89" name="Freeform: Shape 4488">
              <a:extLst>
                <a:ext uri="{FF2B5EF4-FFF2-40B4-BE49-F238E27FC236}">
                  <a16:creationId xmlns:a16="http://schemas.microsoft.com/office/drawing/2014/main" xmlns="" id="{94F6C4E1-1C18-40DC-AB59-2654C2D77E74}"/>
                </a:ext>
              </a:extLst>
            </p:cNvPr>
            <p:cNvSpPr/>
            <p:nvPr/>
          </p:nvSpPr>
          <p:spPr>
            <a:xfrm>
              <a:off x="7091992" y="6427506"/>
              <a:ext cx="9525" cy="9525"/>
            </a:xfrm>
            <a:custGeom>
              <a:avLst/>
              <a:gdLst>
                <a:gd name="connsiteX0" fmla="*/ 8896 w 9525"/>
                <a:gd name="connsiteY0" fmla="*/ 7583 h 9525"/>
                <a:gd name="connsiteX1" fmla="*/ 8896 w 9525"/>
                <a:gd name="connsiteY1" fmla="*/ 7583 h 9525"/>
              </a:gdLst>
              <a:ahLst/>
              <a:cxnLst>
                <a:cxn ang="0">
                  <a:pos x="connsiteX0" y="connsiteY0"/>
                </a:cxn>
                <a:cxn ang="0">
                  <a:pos x="connsiteX1" y="connsiteY1"/>
                </a:cxn>
              </a:cxnLst>
              <a:rect l="l" t="t" r="r" b="b"/>
              <a:pathLst>
                <a:path w="9525" h="9525">
                  <a:moveTo>
                    <a:pt x="8896" y="7583"/>
                  </a:moveTo>
                  <a:cubicBezTo>
                    <a:pt x="4133" y="17108"/>
                    <a:pt x="10801" y="4726"/>
                    <a:pt x="8896" y="758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90" name="Freeform: Shape 4489">
              <a:extLst>
                <a:ext uri="{FF2B5EF4-FFF2-40B4-BE49-F238E27FC236}">
                  <a16:creationId xmlns:a16="http://schemas.microsoft.com/office/drawing/2014/main" xmlns="" id="{0EB858FD-987C-450C-8855-FA154003A386}"/>
                </a:ext>
              </a:extLst>
            </p:cNvPr>
            <p:cNvSpPr/>
            <p:nvPr/>
          </p:nvSpPr>
          <p:spPr>
            <a:xfrm>
              <a:off x="7087076" y="6460966"/>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9049" y="5556"/>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91" name="Freeform: Shape 4490">
              <a:extLst>
                <a:ext uri="{FF2B5EF4-FFF2-40B4-BE49-F238E27FC236}">
                  <a16:creationId xmlns:a16="http://schemas.microsoft.com/office/drawing/2014/main" xmlns="" id="{98617E68-C1C9-4616-98A5-4DAA2E6CDD9E}"/>
                </a:ext>
              </a:extLst>
            </p:cNvPr>
            <p:cNvSpPr/>
            <p:nvPr/>
          </p:nvSpPr>
          <p:spPr>
            <a:xfrm>
              <a:off x="7122319" y="5935548"/>
              <a:ext cx="9525" cy="9525"/>
            </a:xfrm>
            <a:custGeom>
              <a:avLst/>
              <a:gdLst>
                <a:gd name="connsiteX0" fmla="*/ 7144 w 9525"/>
                <a:gd name="connsiteY0" fmla="*/ 9957 h 9525"/>
                <a:gd name="connsiteX1" fmla="*/ 10001 w 9525"/>
                <a:gd name="connsiteY1" fmla="*/ 9004 h 9525"/>
                <a:gd name="connsiteX2" fmla="*/ 7144 w 9525"/>
                <a:gd name="connsiteY2" fmla="*/ 9957 h 9525"/>
              </a:gdLst>
              <a:ahLst/>
              <a:cxnLst>
                <a:cxn ang="0">
                  <a:pos x="connsiteX0" y="connsiteY0"/>
                </a:cxn>
                <a:cxn ang="0">
                  <a:pos x="connsiteX1" y="connsiteY1"/>
                </a:cxn>
                <a:cxn ang="0">
                  <a:pos x="connsiteX2" y="connsiteY2"/>
                </a:cxn>
              </a:cxnLst>
              <a:rect l="l" t="t" r="r" b="b"/>
              <a:pathLst>
                <a:path w="9525" h="9525">
                  <a:moveTo>
                    <a:pt x="7144" y="9957"/>
                  </a:moveTo>
                  <a:cubicBezTo>
                    <a:pt x="8096" y="9004"/>
                    <a:pt x="9049" y="9004"/>
                    <a:pt x="10001" y="9004"/>
                  </a:cubicBezTo>
                  <a:cubicBezTo>
                    <a:pt x="8096" y="9004"/>
                    <a:pt x="8096" y="4242"/>
                    <a:pt x="7144" y="995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92" name="Freeform: Shape 4491">
              <a:extLst>
                <a:ext uri="{FF2B5EF4-FFF2-40B4-BE49-F238E27FC236}">
                  <a16:creationId xmlns:a16="http://schemas.microsoft.com/office/drawing/2014/main" xmlns="" id="{6E767746-B184-4FFE-8D2A-ABC5537984C7}"/>
                </a:ext>
              </a:extLst>
            </p:cNvPr>
            <p:cNvSpPr/>
            <p:nvPr/>
          </p:nvSpPr>
          <p:spPr>
            <a:xfrm>
              <a:off x="7191851" y="59335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9049"/>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93" name="Freeform: Shape 4492">
              <a:extLst>
                <a:ext uri="{FF2B5EF4-FFF2-40B4-BE49-F238E27FC236}">
                  <a16:creationId xmlns:a16="http://schemas.microsoft.com/office/drawing/2014/main" xmlns="" id="{6DA0B09D-79F6-46FA-A0E3-9E6CD3C521DC}"/>
                </a:ext>
              </a:extLst>
            </p:cNvPr>
            <p:cNvSpPr/>
            <p:nvPr/>
          </p:nvSpPr>
          <p:spPr>
            <a:xfrm>
              <a:off x="7114699" y="6433661"/>
              <a:ext cx="9525" cy="19050"/>
            </a:xfrm>
            <a:custGeom>
              <a:avLst/>
              <a:gdLst>
                <a:gd name="connsiteX0" fmla="*/ 8096 w 9525"/>
                <a:gd name="connsiteY0" fmla="*/ 7144 h 19050"/>
                <a:gd name="connsiteX1" fmla="*/ 7144 w 9525"/>
                <a:gd name="connsiteY1" fmla="*/ 12859 h 19050"/>
                <a:gd name="connsiteX2" fmla="*/ 8096 w 9525"/>
                <a:gd name="connsiteY2" fmla="*/ 7144 h 19050"/>
              </a:gdLst>
              <a:ahLst/>
              <a:cxnLst>
                <a:cxn ang="0">
                  <a:pos x="connsiteX0" y="connsiteY0"/>
                </a:cxn>
                <a:cxn ang="0">
                  <a:pos x="connsiteX1" y="connsiteY1"/>
                </a:cxn>
                <a:cxn ang="0">
                  <a:pos x="connsiteX2" y="connsiteY2"/>
                </a:cxn>
              </a:cxnLst>
              <a:rect l="l" t="t" r="r" b="b"/>
              <a:pathLst>
                <a:path w="9525" h="19050">
                  <a:moveTo>
                    <a:pt x="8096" y="7144"/>
                  </a:moveTo>
                  <a:lnTo>
                    <a:pt x="7144" y="12859"/>
                  </a:lnTo>
                  <a:cubicBezTo>
                    <a:pt x="7144" y="10953"/>
                    <a:pt x="7144" y="9049"/>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94" name="Freeform: Shape 4493">
              <a:extLst>
                <a:ext uri="{FF2B5EF4-FFF2-40B4-BE49-F238E27FC236}">
                  <a16:creationId xmlns:a16="http://schemas.microsoft.com/office/drawing/2014/main" xmlns="" id="{45910E9E-7EAD-4A07-BB65-17426492A022}"/>
                </a:ext>
              </a:extLst>
            </p:cNvPr>
            <p:cNvSpPr/>
            <p:nvPr/>
          </p:nvSpPr>
          <p:spPr>
            <a:xfrm>
              <a:off x="7075646" y="6184106"/>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7144" y="7144"/>
                  </a:lnTo>
                  <a:cubicBezTo>
                    <a:pt x="7144"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95" name="Freeform: Shape 4494">
              <a:extLst>
                <a:ext uri="{FF2B5EF4-FFF2-40B4-BE49-F238E27FC236}">
                  <a16:creationId xmlns:a16="http://schemas.microsoft.com/office/drawing/2014/main" xmlns="" id="{09CBC1FE-5F4A-47B6-A6CF-D1101FE9733E}"/>
                </a:ext>
              </a:extLst>
            </p:cNvPr>
            <p:cNvSpPr/>
            <p:nvPr/>
          </p:nvSpPr>
          <p:spPr>
            <a:xfrm>
              <a:off x="7109076" y="6455568"/>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8956" y="7144"/>
                    <a:pt x="4194" y="14764"/>
                    <a:pt x="990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96" name="Freeform: Shape 4495">
              <a:extLst>
                <a:ext uri="{FF2B5EF4-FFF2-40B4-BE49-F238E27FC236}">
                  <a16:creationId xmlns:a16="http://schemas.microsoft.com/office/drawing/2014/main" xmlns="" id="{7DE9111E-925D-4321-AFE0-E63E058A32A5}"/>
                </a:ext>
              </a:extLst>
            </p:cNvPr>
            <p:cNvSpPr/>
            <p:nvPr/>
          </p:nvSpPr>
          <p:spPr>
            <a:xfrm>
              <a:off x="7125176" y="59374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97" name="Freeform: Shape 4496">
              <a:extLst>
                <a:ext uri="{FF2B5EF4-FFF2-40B4-BE49-F238E27FC236}">
                  <a16:creationId xmlns:a16="http://schemas.microsoft.com/office/drawing/2014/main" xmlns="" id="{ADFB4814-B40B-480C-AAA8-8A2140502DA7}"/>
                </a:ext>
              </a:extLst>
            </p:cNvPr>
            <p:cNvSpPr/>
            <p:nvPr/>
          </p:nvSpPr>
          <p:spPr>
            <a:xfrm>
              <a:off x="7024896" y="5789541"/>
              <a:ext cx="180975" cy="771525"/>
            </a:xfrm>
            <a:custGeom>
              <a:avLst/>
              <a:gdLst>
                <a:gd name="connsiteX0" fmla="*/ 107424 w 180975"/>
                <a:gd name="connsiteY0" fmla="*/ 117863 h 771525"/>
                <a:gd name="connsiteX1" fmla="*/ 111235 w 180975"/>
                <a:gd name="connsiteY1" fmla="*/ 160726 h 771525"/>
                <a:gd name="connsiteX2" fmla="*/ 110282 w 180975"/>
                <a:gd name="connsiteY2" fmla="*/ 160726 h 771525"/>
                <a:gd name="connsiteX3" fmla="*/ 107424 w 180975"/>
                <a:gd name="connsiteY3" fmla="*/ 171203 h 771525"/>
                <a:gd name="connsiteX4" fmla="*/ 106472 w 180975"/>
                <a:gd name="connsiteY4" fmla="*/ 161678 h 771525"/>
                <a:gd name="connsiteX5" fmla="*/ 100757 w 180975"/>
                <a:gd name="connsiteY5" fmla="*/ 160726 h 771525"/>
                <a:gd name="connsiteX6" fmla="*/ 95995 w 180975"/>
                <a:gd name="connsiteY6" fmla="*/ 212161 h 771525"/>
                <a:gd name="connsiteX7" fmla="*/ 75992 w 180975"/>
                <a:gd name="connsiteY7" fmla="*/ 307411 h 771525"/>
                <a:gd name="connsiteX8" fmla="*/ 76945 w 180975"/>
                <a:gd name="connsiteY8" fmla="*/ 319793 h 771525"/>
                <a:gd name="connsiteX9" fmla="*/ 48370 w 180975"/>
                <a:gd name="connsiteY9" fmla="*/ 467431 h 771525"/>
                <a:gd name="connsiteX10" fmla="*/ 48370 w 180975"/>
                <a:gd name="connsiteY10" fmla="*/ 469336 h 771525"/>
                <a:gd name="connsiteX11" fmla="*/ 32177 w 180975"/>
                <a:gd name="connsiteY11" fmla="*/ 595066 h 771525"/>
                <a:gd name="connsiteX12" fmla="*/ 57895 w 180975"/>
                <a:gd name="connsiteY12" fmla="*/ 764611 h 771525"/>
                <a:gd name="connsiteX13" fmla="*/ 101710 w 180975"/>
                <a:gd name="connsiteY13" fmla="*/ 589351 h 771525"/>
                <a:gd name="connsiteX14" fmla="*/ 104567 w 180975"/>
                <a:gd name="connsiteY14" fmla="*/ 601733 h 771525"/>
                <a:gd name="connsiteX15" fmla="*/ 111235 w 180975"/>
                <a:gd name="connsiteY15" fmla="*/ 513151 h 771525"/>
                <a:gd name="connsiteX16" fmla="*/ 104567 w 180975"/>
                <a:gd name="connsiteY16" fmla="*/ 501721 h 771525"/>
                <a:gd name="connsiteX17" fmla="*/ 121712 w 180975"/>
                <a:gd name="connsiteY17" fmla="*/ 439808 h 771525"/>
                <a:gd name="connsiteX18" fmla="*/ 122664 w 180975"/>
                <a:gd name="connsiteY18" fmla="*/ 431236 h 771525"/>
                <a:gd name="connsiteX19" fmla="*/ 130285 w 180975"/>
                <a:gd name="connsiteY19" fmla="*/ 375991 h 771525"/>
                <a:gd name="connsiteX20" fmla="*/ 134095 w 180975"/>
                <a:gd name="connsiteY20" fmla="*/ 379801 h 771525"/>
                <a:gd name="connsiteX21" fmla="*/ 152192 w 180975"/>
                <a:gd name="connsiteY21" fmla="*/ 272168 h 771525"/>
                <a:gd name="connsiteX22" fmla="*/ 147429 w 180975"/>
                <a:gd name="connsiteY22" fmla="*/ 258833 h 771525"/>
                <a:gd name="connsiteX23" fmla="*/ 153145 w 180975"/>
                <a:gd name="connsiteY23" fmla="*/ 234068 h 771525"/>
                <a:gd name="connsiteX24" fmla="*/ 156002 w 180975"/>
                <a:gd name="connsiteY24" fmla="*/ 212161 h 771525"/>
                <a:gd name="connsiteX25" fmla="*/ 164574 w 180975"/>
                <a:gd name="connsiteY25" fmla="*/ 159773 h 771525"/>
                <a:gd name="connsiteX26" fmla="*/ 174099 w 180975"/>
                <a:gd name="connsiteY26" fmla="*/ 130246 h 771525"/>
                <a:gd name="connsiteX27" fmla="*/ 175052 w 180975"/>
                <a:gd name="connsiteY27" fmla="*/ 133103 h 771525"/>
                <a:gd name="connsiteX28" fmla="*/ 163622 w 180975"/>
                <a:gd name="connsiteY28" fmla="*/ 179776 h 771525"/>
                <a:gd name="connsiteX29" fmla="*/ 145524 w 180975"/>
                <a:gd name="connsiteY29" fmla="*/ 282646 h 771525"/>
                <a:gd name="connsiteX30" fmla="*/ 137904 w 180975"/>
                <a:gd name="connsiteY30" fmla="*/ 282646 h 771525"/>
                <a:gd name="connsiteX31" fmla="*/ 134095 w 180975"/>
                <a:gd name="connsiteY31" fmla="*/ 311221 h 771525"/>
                <a:gd name="connsiteX32" fmla="*/ 122664 w 180975"/>
                <a:gd name="connsiteY32" fmla="*/ 359798 h 771525"/>
                <a:gd name="connsiteX33" fmla="*/ 111235 w 180975"/>
                <a:gd name="connsiteY33" fmla="*/ 404566 h 771525"/>
                <a:gd name="connsiteX34" fmla="*/ 115997 w 180975"/>
                <a:gd name="connsiteY34" fmla="*/ 402661 h 771525"/>
                <a:gd name="connsiteX35" fmla="*/ 115045 w 180975"/>
                <a:gd name="connsiteY35" fmla="*/ 430283 h 771525"/>
                <a:gd name="connsiteX36" fmla="*/ 107424 w 180975"/>
                <a:gd name="connsiteY36" fmla="*/ 428378 h 771525"/>
                <a:gd name="connsiteX37" fmla="*/ 94089 w 180975"/>
                <a:gd name="connsiteY37" fmla="*/ 473146 h 771525"/>
                <a:gd name="connsiteX38" fmla="*/ 96947 w 180975"/>
                <a:gd name="connsiteY38" fmla="*/ 490291 h 771525"/>
                <a:gd name="connsiteX39" fmla="*/ 94089 w 180975"/>
                <a:gd name="connsiteY39" fmla="*/ 484576 h 771525"/>
                <a:gd name="connsiteX40" fmla="*/ 88374 w 180975"/>
                <a:gd name="connsiteY40" fmla="*/ 541726 h 771525"/>
                <a:gd name="connsiteX41" fmla="*/ 88374 w 180975"/>
                <a:gd name="connsiteY41" fmla="*/ 532201 h 771525"/>
                <a:gd name="connsiteX42" fmla="*/ 94089 w 180975"/>
                <a:gd name="connsiteY42" fmla="*/ 533153 h 771525"/>
                <a:gd name="connsiteX43" fmla="*/ 81707 w 180975"/>
                <a:gd name="connsiteY43" fmla="*/ 639833 h 771525"/>
                <a:gd name="connsiteX44" fmla="*/ 76945 w 180975"/>
                <a:gd name="connsiteY44" fmla="*/ 635071 h 771525"/>
                <a:gd name="connsiteX45" fmla="*/ 70277 w 180975"/>
                <a:gd name="connsiteY45" fmla="*/ 706508 h 771525"/>
                <a:gd name="connsiteX46" fmla="*/ 63610 w 180975"/>
                <a:gd name="connsiteY46" fmla="*/ 748419 h 771525"/>
                <a:gd name="connsiteX47" fmla="*/ 18842 w 180975"/>
                <a:gd name="connsiteY47" fmla="*/ 736988 h 771525"/>
                <a:gd name="connsiteX48" fmla="*/ 26462 w 180975"/>
                <a:gd name="connsiteY48" fmla="*/ 734131 h 771525"/>
                <a:gd name="connsiteX49" fmla="*/ 39797 w 180975"/>
                <a:gd name="connsiteY49" fmla="*/ 662694 h 771525"/>
                <a:gd name="connsiteX50" fmla="*/ 75039 w 180975"/>
                <a:gd name="connsiteY50" fmla="*/ 438856 h 771525"/>
                <a:gd name="connsiteX51" fmla="*/ 93137 w 180975"/>
                <a:gd name="connsiteY51" fmla="*/ 368371 h 771525"/>
                <a:gd name="connsiteX52" fmla="*/ 109329 w 180975"/>
                <a:gd name="connsiteY52" fmla="*/ 249308 h 771525"/>
                <a:gd name="connsiteX53" fmla="*/ 114092 w 180975"/>
                <a:gd name="connsiteY53" fmla="*/ 259786 h 771525"/>
                <a:gd name="connsiteX54" fmla="*/ 117902 w 180975"/>
                <a:gd name="connsiteY54" fmla="*/ 229306 h 771525"/>
                <a:gd name="connsiteX55" fmla="*/ 112187 w 180975"/>
                <a:gd name="connsiteY55" fmla="*/ 237878 h 771525"/>
                <a:gd name="connsiteX56" fmla="*/ 120760 w 180975"/>
                <a:gd name="connsiteY56" fmla="*/ 195016 h 771525"/>
                <a:gd name="connsiteX57" fmla="*/ 144572 w 180975"/>
                <a:gd name="connsiteY57" fmla="*/ 44521 h 771525"/>
                <a:gd name="connsiteX58" fmla="*/ 134095 w 180975"/>
                <a:gd name="connsiteY58" fmla="*/ 14041 h 771525"/>
                <a:gd name="connsiteX59" fmla="*/ 122664 w 180975"/>
                <a:gd name="connsiteY59" fmla="*/ 100718 h 771525"/>
                <a:gd name="connsiteX60" fmla="*/ 115045 w 180975"/>
                <a:gd name="connsiteY60" fmla="*/ 97861 h 771525"/>
                <a:gd name="connsiteX61" fmla="*/ 107424 w 180975"/>
                <a:gd name="connsiteY61" fmla="*/ 117863 h 771525"/>
                <a:gd name="connsiteX62" fmla="*/ 93137 w 180975"/>
                <a:gd name="connsiteY62" fmla="*/ 240736 h 771525"/>
                <a:gd name="connsiteX63" fmla="*/ 93137 w 180975"/>
                <a:gd name="connsiteY63" fmla="*/ 240736 h 771525"/>
                <a:gd name="connsiteX64" fmla="*/ 91232 w 180975"/>
                <a:gd name="connsiteY64" fmla="*/ 251213 h 771525"/>
                <a:gd name="connsiteX65" fmla="*/ 91232 w 180975"/>
                <a:gd name="connsiteY65" fmla="*/ 251213 h 771525"/>
                <a:gd name="connsiteX66" fmla="*/ 115045 w 180975"/>
                <a:gd name="connsiteY66" fmla="*/ 233116 h 771525"/>
                <a:gd name="connsiteX67" fmla="*/ 115045 w 180975"/>
                <a:gd name="connsiteY67" fmla="*/ 233116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80975" h="771525">
                  <a:moveTo>
                    <a:pt x="107424" y="117863"/>
                  </a:moveTo>
                  <a:cubicBezTo>
                    <a:pt x="107424" y="118816"/>
                    <a:pt x="107424" y="160726"/>
                    <a:pt x="111235" y="160726"/>
                  </a:cubicBezTo>
                  <a:cubicBezTo>
                    <a:pt x="110282" y="156916"/>
                    <a:pt x="109329" y="156916"/>
                    <a:pt x="110282" y="160726"/>
                  </a:cubicBezTo>
                  <a:cubicBezTo>
                    <a:pt x="96947" y="165488"/>
                    <a:pt x="133142" y="117863"/>
                    <a:pt x="107424" y="171203"/>
                  </a:cubicBezTo>
                  <a:cubicBezTo>
                    <a:pt x="102662" y="171203"/>
                    <a:pt x="105520" y="160726"/>
                    <a:pt x="106472" y="161678"/>
                  </a:cubicBezTo>
                  <a:cubicBezTo>
                    <a:pt x="104567" y="161678"/>
                    <a:pt x="102662" y="161678"/>
                    <a:pt x="100757" y="160726"/>
                  </a:cubicBezTo>
                  <a:cubicBezTo>
                    <a:pt x="94089" y="179776"/>
                    <a:pt x="103614" y="199778"/>
                    <a:pt x="95995" y="212161"/>
                  </a:cubicBezTo>
                  <a:cubicBezTo>
                    <a:pt x="95995" y="212161"/>
                    <a:pt x="77897" y="289313"/>
                    <a:pt x="75992" y="307411"/>
                  </a:cubicBezTo>
                  <a:cubicBezTo>
                    <a:pt x="76945" y="311221"/>
                    <a:pt x="76945" y="315983"/>
                    <a:pt x="76945" y="319793"/>
                  </a:cubicBezTo>
                  <a:cubicBezTo>
                    <a:pt x="51227" y="376943"/>
                    <a:pt x="51227" y="418853"/>
                    <a:pt x="48370" y="467431"/>
                  </a:cubicBezTo>
                  <a:cubicBezTo>
                    <a:pt x="41702" y="469336"/>
                    <a:pt x="47417" y="466478"/>
                    <a:pt x="48370" y="469336"/>
                  </a:cubicBezTo>
                  <a:cubicBezTo>
                    <a:pt x="45512" y="477908"/>
                    <a:pt x="20747" y="582683"/>
                    <a:pt x="32177" y="595066"/>
                  </a:cubicBezTo>
                  <a:cubicBezTo>
                    <a:pt x="33129" y="634119"/>
                    <a:pt x="-39261" y="806521"/>
                    <a:pt x="57895" y="764611"/>
                  </a:cubicBezTo>
                  <a:cubicBezTo>
                    <a:pt x="92185" y="750323"/>
                    <a:pt x="97899" y="639833"/>
                    <a:pt x="101710" y="589351"/>
                  </a:cubicBezTo>
                  <a:cubicBezTo>
                    <a:pt x="102662" y="593161"/>
                    <a:pt x="103614" y="597923"/>
                    <a:pt x="104567" y="601733"/>
                  </a:cubicBezTo>
                  <a:cubicBezTo>
                    <a:pt x="104567" y="599828"/>
                    <a:pt x="109329" y="505531"/>
                    <a:pt x="111235" y="513151"/>
                  </a:cubicBezTo>
                  <a:cubicBezTo>
                    <a:pt x="111235" y="512198"/>
                    <a:pt x="107424" y="503626"/>
                    <a:pt x="104567" y="501721"/>
                  </a:cubicBezTo>
                  <a:cubicBezTo>
                    <a:pt x="113139" y="508388"/>
                    <a:pt x="121712" y="437903"/>
                    <a:pt x="121712" y="439808"/>
                  </a:cubicBezTo>
                  <a:cubicBezTo>
                    <a:pt x="121712" y="436951"/>
                    <a:pt x="122664" y="434093"/>
                    <a:pt x="122664" y="431236"/>
                  </a:cubicBezTo>
                  <a:cubicBezTo>
                    <a:pt x="120760" y="427426"/>
                    <a:pt x="122664" y="395041"/>
                    <a:pt x="130285" y="375991"/>
                  </a:cubicBezTo>
                  <a:cubicBezTo>
                    <a:pt x="131237" y="376943"/>
                    <a:pt x="132189" y="378848"/>
                    <a:pt x="134095" y="379801"/>
                  </a:cubicBezTo>
                  <a:cubicBezTo>
                    <a:pt x="138857" y="339796"/>
                    <a:pt x="144572" y="309316"/>
                    <a:pt x="152192" y="272168"/>
                  </a:cubicBezTo>
                  <a:cubicBezTo>
                    <a:pt x="150287" y="265501"/>
                    <a:pt x="146477" y="262643"/>
                    <a:pt x="147429" y="258833"/>
                  </a:cubicBezTo>
                  <a:cubicBezTo>
                    <a:pt x="148382" y="262643"/>
                    <a:pt x="153145" y="235021"/>
                    <a:pt x="153145" y="234068"/>
                  </a:cubicBezTo>
                  <a:cubicBezTo>
                    <a:pt x="155049" y="242641"/>
                    <a:pt x="160764" y="222638"/>
                    <a:pt x="156002" y="212161"/>
                  </a:cubicBezTo>
                  <a:cubicBezTo>
                    <a:pt x="163622" y="228353"/>
                    <a:pt x="164574" y="159773"/>
                    <a:pt x="164574" y="159773"/>
                  </a:cubicBezTo>
                  <a:cubicBezTo>
                    <a:pt x="169337" y="155011"/>
                    <a:pt x="183624" y="135961"/>
                    <a:pt x="174099" y="130246"/>
                  </a:cubicBezTo>
                  <a:cubicBezTo>
                    <a:pt x="172195" y="132151"/>
                    <a:pt x="172195" y="133103"/>
                    <a:pt x="175052" y="133103"/>
                  </a:cubicBezTo>
                  <a:cubicBezTo>
                    <a:pt x="179814" y="145486"/>
                    <a:pt x="156002" y="155963"/>
                    <a:pt x="163622" y="179776"/>
                  </a:cubicBezTo>
                  <a:cubicBezTo>
                    <a:pt x="149335" y="204541"/>
                    <a:pt x="142667" y="255976"/>
                    <a:pt x="145524" y="282646"/>
                  </a:cubicBezTo>
                  <a:cubicBezTo>
                    <a:pt x="139810" y="282646"/>
                    <a:pt x="138857" y="284551"/>
                    <a:pt x="137904" y="282646"/>
                  </a:cubicBezTo>
                  <a:cubicBezTo>
                    <a:pt x="134095" y="294076"/>
                    <a:pt x="133142" y="299791"/>
                    <a:pt x="134095" y="311221"/>
                  </a:cubicBezTo>
                  <a:cubicBezTo>
                    <a:pt x="132189" y="325508"/>
                    <a:pt x="122664" y="359798"/>
                    <a:pt x="122664" y="359798"/>
                  </a:cubicBezTo>
                  <a:cubicBezTo>
                    <a:pt x="117902" y="372181"/>
                    <a:pt x="123617" y="395041"/>
                    <a:pt x="111235" y="404566"/>
                  </a:cubicBezTo>
                  <a:cubicBezTo>
                    <a:pt x="113139" y="403613"/>
                    <a:pt x="114092" y="402661"/>
                    <a:pt x="115997" y="402661"/>
                  </a:cubicBezTo>
                  <a:cubicBezTo>
                    <a:pt x="111235" y="420758"/>
                    <a:pt x="114092" y="415043"/>
                    <a:pt x="115045" y="430283"/>
                  </a:cubicBezTo>
                  <a:cubicBezTo>
                    <a:pt x="112187" y="441713"/>
                    <a:pt x="108377" y="428378"/>
                    <a:pt x="107424" y="428378"/>
                  </a:cubicBezTo>
                  <a:cubicBezTo>
                    <a:pt x="108377" y="444571"/>
                    <a:pt x="103614" y="466478"/>
                    <a:pt x="94089" y="473146"/>
                  </a:cubicBezTo>
                  <a:cubicBezTo>
                    <a:pt x="94089" y="473146"/>
                    <a:pt x="101710" y="490291"/>
                    <a:pt x="96947" y="490291"/>
                  </a:cubicBezTo>
                  <a:cubicBezTo>
                    <a:pt x="96947" y="487433"/>
                    <a:pt x="95995" y="485528"/>
                    <a:pt x="94089" y="484576"/>
                  </a:cubicBezTo>
                  <a:cubicBezTo>
                    <a:pt x="96947" y="504578"/>
                    <a:pt x="81707" y="522676"/>
                    <a:pt x="88374" y="541726"/>
                  </a:cubicBezTo>
                  <a:cubicBezTo>
                    <a:pt x="88374" y="538869"/>
                    <a:pt x="88374" y="535058"/>
                    <a:pt x="88374" y="532201"/>
                  </a:cubicBezTo>
                  <a:cubicBezTo>
                    <a:pt x="95042" y="533153"/>
                    <a:pt x="84564" y="536963"/>
                    <a:pt x="94089" y="533153"/>
                  </a:cubicBezTo>
                  <a:cubicBezTo>
                    <a:pt x="74087" y="548394"/>
                    <a:pt x="88374" y="614116"/>
                    <a:pt x="81707" y="639833"/>
                  </a:cubicBezTo>
                  <a:cubicBezTo>
                    <a:pt x="79802" y="638881"/>
                    <a:pt x="77897" y="637928"/>
                    <a:pt x="76945" y="635071"/>
                  </a:cubicBezTo>
                  <a:cubicBezTo>
                    <a:pt x="73135" y="656026"/>
                    <a:pt x="79802" y="687458"/>
                    <a:pt x="70277" y="706508"/>
                  </a:cubicBezTo>
                  <a:cubicBezTo>
                    <a:pt x="56942" y="716986"/>
                    <a:pt x="62657" y="742703"/>
                    <a:pt x="63610" y="748419"/>
                  </a:cubicBezTo>
                  <a:cubicBezTo>
                    <a:pt x="69324" y="741751"/>
                    <a:pt x="24557" y="736988"/>
                    <a:pt x="18842" y="736988"/>
                  </a:cubicBezTo>
                  <a:cubicBezTo>
                    <a:pt x="39797" y="731273"/>
                    <a:pt x="26462" y="734131"/>
                    <a:pt x="26462" y="734131"/>
                  </a:cubicBezTo>
                  <a:cubicBezTo>
                    <a:pt x="17889" y="738894"/>
                    <a:pt x="46464" y="656978"/>
                    <a:pt x="39797" y="662694"/>
                  </a:cubicBezTo>
                  <a:cubicBezTo>
                    <a:pt x="37892" y="652216"/>
                    <a:pt x="81707" y="441713"/>
                    <a:pt x="75039" y="438856"/>
                  </a:cubicBezTo>
                  <a:cubicBezTo>
                    <a:pt x="77897" y="421711"/>
                    <a:pt x="86470" y="383611"/>
                    <a:pt x="93137" y="368371"/>
                  </a:cubicBezTo>
                  <a:cubicBezTo>
                    <a:pt x="99804" y="337891"/>
                    <a:pt x="86470" y="272168"/>
                    <a:pt x="109329" y="249308"/>
                  </a:cubicBezTo>
                  <a:cubicBezTo>
                    <a:pt x="103614" y="277883"/>
                    <a:pt x="107424" y="249308"/>
                    <a:pt x="114092" y="259786"/>
                  </a:cubicBezTo>
                  <a:cubicBezTo>
                    <a:pt x="109329" y="242641"/>
                    <a:pt x="114092" y="244546"/>
                    <a:pt x="117902" y="229306"/>
                  </a:cubicBezTo>
                  <a:cubicBezTo>
                    <a:pt x="112187" y="228353"/>
                    <a:pt x="113139" y="231211"/>
                    <a:pt x="112187" y="237878"/>
                  </a:cubicBezTo>
                  <a:cubicBezTo>
                    <a:pt x="107424" y="227401"/>
                    <a:pt x="122664" y="198826"/>
                    <a:pt x="120760" y="195016"/>
                  </a:cubicBezTo>
                  <a:cubicBezTo>
                    <a:pt x="115045" y="150248"/>
                    <a:pt x="141714" y="88336"/>
                    <a:pt x="144572" y="44521"/>
                  </a:cubicBezTo>
                  <a:cubicBezTo>
                    <a:pt x="146477" y="21661"/>
                    <a:pt x="151239" y="-5962"/>
                    <a:pt x="134095" y="14041"/>
                  </a:cubicBezTo>
                  <a:cubicBezTo>
                    <a:pt x="129332" y="17851"/>
                    <a:pt x="115045" y="88336"/>
                    <a:pt x="122664" y="100718"/>
                  </a:cubicBezTo>
                  <a:cubicBezTo>
                    <a:pt x="119807" y="100718"/>
                    <a:pt x="116949" y="99766"/>
                    <a:pt x="115045" y="97861"/>
                  </a:cubicBezTo>
                  <a:cubicBezTo>
                    <a:pt x="126474" y="99766"/>
                    <a:pt x="105520" y="120721"/>
                    <a:pt x="107424" y="117863"/>
                  </a:cubicBezTo>
                  <a:close/>
                  <a:moveTo>
                    <a:pt x="93137" y="240736"/>
                  </a:moveTo>
                  <a:cubicBezTo>
                    <a:pt x="93137" y="239783"/>
                    <a:pt x="94089" y="235021"/>
                    <a:pt x="93137" y="240736"/>
                  </a:cubicBezTo>
                  <a:close/>
                  <a:moveTo>
                    <a:pt x="91232" y="251213"/>
                  </a:moveTo>
                  <a:cubicBezTo>
                    <a:pt x="93137" y="244546"/>
                    <a:pt x="94089" y="247403"/>
                    <a:pt x="91232" y="251213"/>
                  </a:cubicBezTo>
                  <a:close/>
                  <a:moveTo>
                    <a:pt x="115045" y="233116"/>
                  </a:moveTo>
                  <a:cubicBezTo>
                    <a:pt x="115045" y="240736"/>
                    <a:pt x="111235" y="229306"/>
                    <a:pt x="115045" y="23311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98" name="Freeform: Shape 4497">
              <a:extLst>
                <a:ext uri="{FF2B5EF4-FFF2-40B4-BE49-F238E27FC236}">
                  <a16:creationId xmlns:a16="http://schemas.microsoft.com/office/drawing/2014/main" xmlns="" id="{F6269437-624B-41BD-9F9C-52627EAB85CC}"/>
                </a:ext>
              </a:extLst>
            </p:cNvPr>
            <p:cNvSpPr/>
            <p:nvPr/>
          </p:nvSpPr>
          <p:spPr>
            <a:xfrm>
              <a:off x="7128563" y="601170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99" name="Freeform: Shape 4498">
              <a:extLst>
                <a:ext uri="{FF2B5EF4-FFF2-40B4-BE49-F238E27FC236}">
                  <a16:creationId xmlns:a16="http://schemas.microsoft.com/office/drawing/2014/main" xmlns="" id="{E27F1206-C1D8-44E8-B899-63A28EC389E2}"/>
                </a:ext>
              </a:extLst>
            </p:cNvPr>
            <p:cNvSpPr/>
            <p:nvPr/>
          </p:nvSpPr>
          <p:spPr>
            <a:xfrm>
              <a:off x="7150894" y="609510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4"/>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00" name="Freeform: Shape 4499">
              <a:extLst>
                <a:ext uri="{FF2B5EF4-FFF2-40B4-BE49-F238E27FC236}">
                  <a16:creationId xmlns:a16="http://schemas.microsoft.com/office/drawing/2014/main" xmlns="" id="{47A519E6-848A-44AE-88A5-32B130DA1C20}"/>
                </a:ext>
              </a:extLst>
            </p:cNvPr>
            <p:cNvSpPr/>
            <p:nvPr/>
          </p:nvSpPr>
          <p:spPr>
            <a:xfrm>
              <a:off x="7076599" y="6172914"/>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8096"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01" name="Freeform: Shape 4500">
              <a:extLst>
                <a:ext uri="{FF2B5EF4-FFF2-40B4-BE49-F238E27FC236}">
                  <a16:creationId xmlns:a16="http://schemas.microsoft.com/office/drawing/2014/main" xmlns="" id="{93FAB72B-EFE6-42B4-9070-77481B002E7F}"/>
                </a:ext>
              </a:extLst>
            </p:cNvPr>
            <p:cNvSpPr/>
            <p:nvPr/>
          </p:nvSpPr>
          <p:spPr>
            <a:xfrm>
              <a:off x="7170896" y="6040517"/>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7144" y="6906"/>
                    <a:pt x="7144" y="7858"/>
                  </a:cubicBez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02" name="Freeform: Shape 4501">
              <a:extLst>
                <a:ext uri="{FF2B5EF4-FFF2-40B4-BE49-F238E27FC236}">
                  <a16:creationId xmlns:a16="http://schemas.microsoft.com/office/drawing/2014/main" xmlns="" id="{950CFC23-24D7-4FD2-B087-223005600AF5}"/>
                </a:ext>
              </a:extLst>
            </p:cNvPr>
            <p:cNvSpPr/>
            <p:nvPr/>
          </p:nvSpPr>
          <p:spPr>
            <a:xfrm>
              <a:off x="7175659" y="6013608"/>
              <a:ext cx="9525" cy="9525"/>
            </a:xfrm>
            <a:custGeom>
              <a:avLst/>
              <a:gdLst>
                <a:gd name="connsiteX0" fmla="*/ 7144 w 9525"/>
                <a:gd name="connsiteY0" fmla="*/ 10002 h 9525"/>
                <a:gd name="connsiteX1" fmla="*/ 9049 w 9525"/>
                <a:gd name="connsiteY1" fmla="*/ 7144 h 9525"/>
                <a:gd name="connsiteX2" fmla="*/ 7144 w 9525"/>
                <a:gd name="connsiteY2" fmla="*/ 10002 h 9525"/>
              </a:gdLst>
              <a:ahLst/>
              <a:cxnLst>
                <a:cxn ang="0">
                  <a:pos x="connsiteX0" y="connsiteY0"/>
                </a:cxn>
                <a:cxn ang="0">
                  <a:pos x="connsiteX1" y="connsiteY1"/>
                </a:cxn>
                <a:cxn ang="0">
                  <a:pos x="connsiteX2" y="connsiteY2"/>
                </a:cxn>
              </a:cxnLst>
              <a:rect l="l" t="t" r="r" b="b"/>
              <a:pathLst>
                <a:path w="9525" h="9525">
                  <a:moveTo>
                    <a:pt x="7144" y="10002"/>
                  </a:moveTo>
                  <a:lnTo>
                    <a:pt x="9049" y="7144"/>
                  </a:lnTo>
                  <a:cubicBezTo>
                    <a:pt x="8096" y="8097"/>
                    <a:pt x="7144" y="9049"/>
                    <a:pt x="7144" y="1000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03" name="Freeform: Shape 4502">
              <a:extLst>
                <a:ext uri="{FF2B5EF4-FFF2-40B4-BE49-F238E27FC236}">
                  <a16:creationId xmlns:a16="http://schemas.microsoft.com/office/drawing/2014/main" xmlns="" id="{1161F4FB-FE70-4472-AFE5-020F623F1961}"/>
                </a:ext>
              </a:extLst>
            </p:cNvPr>
            <p:cNvSpPr/>
            <p:nvPr/>
          </p:nvSpPr>
          <p:spPr>
            <a:xfrm>
              <a:off x="7179151" y="5997522"/>
              <a:ext cx="9525" cy="9525"/>
            </a:xfrm>
            <a:custGeom>
              <a:avLst/>
              <a:gdLst>
                <a:gd name="connsiteX0" fmla="*/ 8414 w 9525"/>
                <a:gd name="connsiteY0" fmla="*/ 7990 h 9525"/>
                <a:gd name="connsiteX1" fmla="*/ 8414 w 9525"/>
                <a:gd name="connsiteY1" fmla="*/ 7990 h 9525"/>
              </a:gdLst>
              <a:ahLst/>
              <a:cxnLst>
                <a:cxn ang="0">
                  <a:pos x="connsiteX0" y="connsiteY0"/>
                </a:cxn>
                <a:cxn ang="0">
                  <a:pos x="connsiteX1" y="connsiteY1"/>
                </a:cxn>
              </a:cxnLst>
              <a:rect l="l" t="t" r="r" b="b"/>
              <a:pathLst>
                <a:path w="9525" h="9525">
                  <a:moveTo>
                    <a:pt x="8414" y="7990"/>
                  </a:moveTo>
                  <a:cubicBezTo>
                    <a:pt x="8414" y="7990"/>
                    <a:pt x="5556" y="6085"/>
                    <a:pt x="841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04" name="Freeform: Shape 4503">
              <a:extLst>
                <a:ext uri="{FF2B5EF4-FFF2-40B4-BE49-F238E27FC236}">
                  <a16:creationId xmlns:a16="http://schemas.microsoft.com/office/drawing/2014/main" xmlns="" id="{8AD2C730-0CFA-4108-99F6-8FD4DEB2E008}"/>
                </a:ext>
              </a:extLst>
            </p:cNvPr>
            <p:cNvSpPr/>
            <p:nvPr/>
          </p:nvSpPr>
          <p:spPr>
            <a:xfrm>
              <a:off x="7129939" y="62955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10001"/>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05" name="Freeform: Shape 4504">
              <a:extLst>
                <a:ext uri="{FF2B5EF4-FFF2-40B4-BE49-F238E27FC236}">
                  <a16:creationId xmlns:a16="http://schemas.microsoft.com/office/drawing/2014/main" xmlns="" id="{47656119-F8A0-413B-B4AD-E5252D19B0B7}"/>
                </a:ext>
              </a:extLst>
            </p:cNvPr>
            <p:cNvSpPr/>
            <p:nvPr/>
          </p:nvSpPr>
          <p:spPr>
            <a:xfrm>
              <a:off x="7139464" y="6206013"/>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7"/>
                    <a:pt x="8096" y="9049"/>
                    <a:pt x="8096" y="10001"/>
                  </a:cubicBezTo>
                  <a:cubicBezTo>
                    <a:pt x="8096" y="9049"/>
                    <a:pt x="9049" y="8097"/>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06" name="Freeform: Shape 4505">
              <a:extLst>
                <a:ext uri="{FF2B5EF4-FFF2-40B4-BE49-F238E27FC236}">
                  <a16:creationId xmlns:a16="http://schemas.microsoft.com/office/drawing/2014/main" xmlns="" id="{41B960E7-D013-49AE-A5F7-98EEAAE2C17B}"/>
                </a:ext>
              </a:extLst>
            </p:cNvPr>
            <p:cNvSpPr/>
            <p:nvPr/>
          </p:nvSpPr>
          <p:spPr>
            <a:xfrm>
              <a:off x="7115228" y="643270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7"/>
                    <a:pt x="6615"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07" name="Freeform: Shape 4506">
              <a:extLst>
                <a:ext uri="{FF2B5EF4-FFF2-40B4-BE49-F238E27FC236}">
                  <a16:creationId xmlns:a16="http://schemas.microsoft.com/office/drawing/2014/main" xmlns="" id="{32FE4A2F-51F7-47AE-8499-7FB98DFF2982}"/>
                </a:ext>
              </a:extLst>
            </p:cNvPr>
            <p:cNvSpPr/>
            <p:nvPr/>
          </p:nvSpPr>
          <p:spPr>
            <a:xfrm>
              <a:off x="7139464" y="6209823"/>
              <a:ext cx="9525" cy="9525"/>
            </a:xfrm>
            <a:custGeom>
              <a:avLst/>
              <a:gdLst>
                <a:gd name="connsiteX0" fmla="*/ 7144 w 9525"/>
                <a:gd name="connsiteY0" fmla="*/ 10953 h 9525"/>
                <a:gd name="connsiteX1" fmla="*/ 8096 w 9525"/>
                <a:gd name="connsiteY1" fmla="*/ 7144 h 9525"/>
                <a:gd name="connsiteX2" fmla="*/ 7144 w 9525"/>
                <a:gd name="connsiteY2" fmla="*/ 10953 h 9525"/>
              </a:gdLst>
              <a:ahLst/>
              <a:cxnLst>
                <a:cxn ang="0">
                  <a:pos x="connsiteX0" y="connsiteY0"/>
                </a:cxn>
                <a:cxn ang="0">
                  <a:pos x="connsiteX1" y="connsiteY1"/>
                </a:cxn>
                <a:cxn ang="0">
                  <a:pos x="connsiteX2" y="connsiteY2"/>
                </a:cxn>
              </a:cxnLst>
              <a:rect l="l" t="t" r="r" b="b"/>
              <a:pathLst>
                <a:path w="9525" h="9525">
                  <a:moveTo>
                    <a:pt x="7144" y="10953"/>
                  </a:moveTo>
                  <a:cubicBezTo>
                    <a:pt x="8096" y="9049"/>
                    <a:pt x="8096" y="8096"/>
                    <a:pt x="8096" y="7144"/>
                  </a:cubicBezTo>
                  <a:cubicBezTo>
                    <a:pt x="7144" y="8096"/>
                    <a:pt x="7144" y="9049"/>
                    <a:pt x="7144" y="109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08" name="Freeform: Shape 4507">
              <a:extLst>
                <a:ext uri="{FF2B5EF4-FFF2-40B4-BE49-F238E27FC236}">
                  <a16:creationId xmlns:a16="http://schemas.microsoft.com/office/drawing/2014/main" xmlns="" id="{6916FDA6-4077-4C29-A5E8-10BA9207F76B}"/>
                </a:ext>
              </a:extLst>
            </p:cNvPr>
            <p:cNvSpPr/>
            <p:nvPr/>
          </p:nvSpPr>
          <p:spPr>
            <a:xfrm>
              <a:off x="7196614" y="5916306"/>
              <a:ext cx="9525" cy="9525"/>
            </a:xfrm>
            <a:custGeom>
              <a:avLst/>
              <a:gdLst>
                <a:gd name="connsiteX0" fmla="*/ 7144 w 9525"/>
                <a:gd name="connsiteY0" fmla="*/ 8244 h 9525"/>
                <a:gd name="connsiteX1" fmla="*/ 7144 w 9525"/>
                <a:gd name="connsiteY1" fmla="*/ 8244 h 9525"/>
              </a:gdLst>
              <a:ahLst/>
              <a:cxnLst>
                <a:cxn ang="0">
                  <a:pos x="connsiteX0" y="connsiteY0"/>
                </a:cxn>
                <a:cxn ang="0">
                  <a:pos x="connsiteX1" y="connsiteY1"/>
                </a:cxn>
              </a:cxnLst>
              <a:rect l="l" t="t" r="r" b="b"/>
              <a:pathLst>
                <a:path w="9525" h="9525">
                  <a:moveTo>
                    <a:pt x="7144" y="8244"/>
                  </a:moveTo>
                  <a:cubicBezTo>
                    <a:pt x="7144" y="7291"/>
                    <a:pt x="7144" y="6338"/>
                    <a:pt x="7144"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09" name="Freeform: Shape 4508">
              <a:extLst>
                <a:ext uri="{FF2B5EF4-FFF2-40B4-BE49-F238E27FC236}">
                  <a16:creationId xmlns:a16="http://schemas.microsoft.com/office/drawing/2014/main" xmlns="" id="{DA864C4C-CE4B-45F7-B827-592099DF0EFD}"/>
                </a:ext>
              </a:extLst>
            </p:cNvPr>
            <p:cNvSpPr/>
            <p:nvPr/>
          </p:nvSpPr>
          <p:spPr>
            <a:xfrm>
              <a:off x="7195661" y="5915501"/>
              <a:ext cx="9525" cy="9525"/>
            </a:xfrm>
            <a:custGeom>
              <a:avLst/>
              <a:gdLst>
                <a:gd name="connsiteX0" fmla="*/ 7144 w 9525"/>
                <a:gd name="connsiteY0" fmla="*/ 8097 h 9525"/>
                <a:gd name="connsiteX1" fmla="*/ 7144 w 9525"/>
                <a:gd name="connsiteY1" fmla="*/ 7144 h 9525"/>
                <a:gd name="connsiteX2" fmla="*/ 7144 w 9525"/>
                <a:gd name="connsiteY2" fmla="*/ 8097 h 9525"/>
              </a:gdLst>
              <a:ahLst/>
              <a:cxnLst>
                <a:cxn ang="0">
                  <a:pos x="connsiteX0" y="connsiteY0"/>
                </a:cxn>
                <a:cxn ang="0">
                  <a:pos x="connsiteX1" y="connsiteY1"/>
                </a:cxn>
                <a:cxn ang="0">
                  <a:pos x="connsiteX2" y="connsiteY2"/>
                </a:cxn>
              </a:cxnLst>
              <a:rect l="l" t="t" r="r" b="b"/>
              <a:pathLst>
                <a:path w="9525" h="9525">
                  <a:moveTo>
                    <a:pt x="7144" y="8097"/>
                  </a:moveTo>
                  <a:lnTo>
                    <a:pt x="7144" y="7144"/>
                  </a:lnTo>
                  <a:cubicBezTo>
                    <a:pt x="7144" y="7144"/>
                    <a:pt x="7144" y="8097"/>
                    <a:pt x="7144" y="80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10" name="Freeform: Shape 4509">
              <a:extLst>
                <a:ext uri="{FF2B5EF4-FFF2-40B4-BE49-F238E27FC236}">
                  <a16:creationId xmlns:a16="http://schemas.microsoft.com/office/drawing/2014/main" xmlns="" id="{26166B34-E0B9-4EA7-9A01-006D6D946B33}"/>
                </a:ext>
              </a:extLst>
            </p:cNvPr>
            <p:cNvSpPr/>
            <p:nvPr/>
          </p:nvSpPr>
          <p:spPr>
            <a:xfrm>
              <a:off x="7195661" y="591264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9049"/>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11" name="Freeform: Shape 4510">
              <a:extLst>
                <a:ext uri="{FF2B5EF4-FFF2-40B4-BE49-F238E27FC236}">
                  <a16:creationId xmlns:a16="http://schemas.microsoft.com/office/drawing/2014/main" xmlns="" id="{E9F13C8C-DCE2-4331-BAC9-D1B1B975D4F3}"/>
                </a:ext>
              </a:extLst>
            </p:cNvPr>
            <p:cNvSpPr/>
            <p:nvPr/>
          </p:nvSpPr>
          <p:spPr>
            <a:xfrm>
              <a:off x="7190899" y="594217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12" name="Freeform: Shape 4511">
              <a:extLst>
                <a:ext uri="{FF2B5EF4-FFF2-40B4-BE49-F238E27FC236}">
                  <a16:creationId xmlns:a16="http://schemas.microsoft.com/office/drawing/2014/main" xmlns="" id="{5AD05CA5-1C48-495B-916B-4E82985B65AD}"/>
                </a:ext>
              </a:extLst>
            </p:cNvPr>
            <p:cNvSpPr/>
            <p:nvPr/>
          </p:nvSpPr>
          <p:spPr>
            <a:xfrm>
              <a:off x="7188994" y="5941324"/>
              <a:ext cx="9525" cy="19050"/>
            </a:xfrm>
            <a:custGeom>
              <a:avLst/>
              <a:gdLst>
                <a:gd name="connsiteX0" fmla="*/ 7144 w 9525"/>
                <a:gd name="connsiteY0" fmla="*/ 15610 h 19050"/>
                <a:gd name="connsiteX1" fmla="*/ 7144 w 9525"/>
                <a:gd name="connsiteY1" fmla="*/ 15610 h 19050"/>
              </a:gdLst>
              <a:ahLst/>
              <a:cxnLst>
                <a:cxn ang="0">
                  <a:pos x="connsiteX0" y="connsiteY0"/>
                </a:cxn>
                <a:cxn ang="0">
                  <a:pos x="connsiteX1" y="connsiteY1"/>
                </a:cxn>
              </a:cxnLst>
              <a:rect l="l" t="t" r="r" b="b"/>
              <a:pathLst>
                <a:path w="9525" h="19050">
                  <a:moveTo>
                    <a:pt x="7144" y="15610"/>
                  </a:moveTo>
                  <a:cubicBezTo>
                    <a:pt x="13811" y="-3440"/>
                    <a:pt x="8096" y="15610"/>
                    <a:pt x="7144" y="1561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13" name="Freeform: Shape 4512">
              <a:extLst>
                <a:ext uri="{FF2B5EF4-FFF2-40B4-BE49-F238E27FC236}">
                  <a16:creationId xmlns:a16="http://schemas.microsoft.com/office/drawing/2014/main" xmlns="" id="{C05F12F3-9EE5-4127-8E3E-7D137A12B29B}"/>
                </a:ext>
              </a:extLst>
            </p:cNvPr>
            <p:cNvSpPr/>
            <p:nvPr/>
          </p:nvSpPr>
          <p:spPr>
            <a:xfrm>
              <a:off x="7170896" y="5971645"/>
              <a:ext cx="9525" cy="19050"/>
            </a:xfrm>
            <a:custGeom>
              <a:avLst/>
              <a:gdLst>
                <a:gd name="connsiteX0" fmla="*/ 7144 w 9525"/>
                <a:gd name="connsiteY0" fmla="*/ 13865 h 19050"/>
                <a:gd name="connsiteX1" fmla="*/ 7144 w 9525"/>
                <a:gd name="connsiteY1" fmla="*/ 13865 h 19050"/>
              </a:gdLst>
              <a:ahLst/>
              <a:cxnLst>
                <a:cxn ang="0">
                  <a:pos x="connsiteX0" y="connsiteY0"/>
                </a:cxn>
                <a:cxn ang="0">
                  <a:pos x="connsiteX1" y="connsiteY1"/>
                </a:cxn>
              </a:cxnLst>
              <a:rect l="l" t="t" r="r" b="b"/>
              <a:pathLst>
                <a:path w="9525" h="19050">
                  <a:moveTo>
                    <a:pt x="7144" y="13865"/>
                  </a:moveTo>
                  <a:cubicBezTo>
                    <a:pt x="7144" y="1482"/>
                    <a:pt x="9049" y="9102"/>
                    <a:pt x="7144" y="1386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14" name="Freeform: Shape 4513">
              <a:extLst>
                <a:ext uri="{FF2B5EF4-FFF2-40B4-BE49-F238E27FC236}">
                  <a16:creationId xmlns:a16="http://schemas.microsoft.com/office/drawing/2014/main" xmlns="" id="{16FF2CA4-70C0-476C-93AD-11A974F54059}"/>
                </a:ext>
              </a:extLst>
            </p:cNvPr>
            <p:cNvSpPr/>
            <p:nvPr/>
          </p:nvSpPr>
          <p:spPr>
            <a:xfrm>
              <a:off x="7164229" y="5995685"/>
              <a:ext cx="9525" cy="9525"/>
            </a:xfrm>
            <a:custGeom>
              <a:avLst/>
              <a:gdLst>
                <a:gd name="connsiteX0" fmla="*/ 9049 w 9525"/>
                <a:gd name="connsiteY0" fmla="*/ 8875 h 9525"/>
                <a:gd name="connsiteX1" fmla="*/ 7144 w 9525"/>
                <a:gd name="connsiteY1" fmla="*/ 7922 h 9525"/>
                <a:gd name="connsiteX2" fmla="*/ 9049 w 9525"/>
                <a:gd name="connsiteY2" fmla="*/ 8875 h 9525"/>
              </a:gdLst>
              <a:ahLst/>
              <a:cxnLst>
                <a:cxn ang="0">
                  <a:pos x="connsiteX0" y="connsiteY0"/>
                </a:cxn>
                <a:cxn ang="0">
                  <a:pos x="connsiteX1" y="connsiteY1"/>
                </a:cxn>
                <a:cxn ang="0">
                  <a:pos x="connsiteX2" y="connsiteY2"/>
                </a:cxn>
              </a:cxnLst>
              <a:rect l="l" t="t" r="r" b="b"/>
              <a:pathLst>
                <a:path w="9525" h="9525">
                  <a:moveTo>
                    <a:pt x="9049" y="8875"/>
                  </a:moveTo>
                  <a:cubicBezTo>
                    <a:pt x="9049" y="5065"/>
                    <a:pt x="7144" y="8875"/>
                    <a:pt x="7144" y="7922"/>
                  </a:cubicBezTo>
                  <a:cubicBezTo>
                    <a:pt x="7144" y="10779"/>
                    <a:pt x="7144" y="11732"/>
                    <a:pt x="9049" y="887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15" name="Freeform: Shape 4514">
              <a:extLst>
                <a:ext uri="{FF2B5EF4-FFF2-40B4-BE49-F238E27FC236}">
                  <a16:creationId xmlns:a16="http://schemas.microsoft.com/office/drawing/2014/main" xmlns="" id="{7DB00A90-95F5-498B-AAFE-7711BA3A1FE0}"/>
                </a:ext>
              </a:extLst>
            </p:cNvPr>
            <p:cNvSpPr/>
            <p:nvPr/>
          </p:nvSpPr>
          <p:spPr>
            <a:xfrm>
              <a:off x="7137559" y="613838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lnTo>
                    <a:pt x="7144" y="7144"/>
                  </a:lnTo>
                  <a:cubicBezTo>
                    <a:pt x="7144" y="10001"/>
                    <a:pt x="9049" y="7144"/>
                    <a:pt x="10001"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16" name="Freeform: Shape 4515">
              <a:extLst>
                <a:ext uri="{FF2B5EF4-FFF2-40B4-BE49-F238E27FC236}">
                  <a16:creationId xmlns:a16="http://schemas.microsoft.com/office/drawing/2014/main" xmlns="" id="{C8DB4BF1-6E6A-4037-9108-EAE3EE004F5A}"/>
                </a:ext>
              </a:extLst>
            </p:cNvPr>
            <p:cNvSpPr/>
            <p:nvPr/>
          </p:nvSpPr>
          <p:spPr>
            <a:xfrm>
              <a:off x="7148989" y="6164614"/>
              <a:ext cx="9525" cy="9525"/>
            </a:xfrm>
            <a:custGeom>
              <a:avLst/>
              <a:gdLst>
                <a:gd name="connsiteX0" fmla="*/ 7144 w 9525"/>
                <a:gd name="connsiteY0" fmla="*/ 10443 h 9525"/>
                <a:gd name="connsiteX1" fmla="*/ 7144 w 9525"/>
                <a:gd name="connsiteY1" fmla="*/ 10443 h 9525"/>
              </a:gdLst>
              <a:ahLst/>
              <a:cxnLst>
                <a:cxn ang="0">
                  <a:pos x="connsiteX0" y="connsiteY0"/>
                </a:cxn>
                <a:cxn ang="0">
                  <a:pos x="connsiteX1" y="connsiteY1"/>
                </a:cxn>
              </a:cxnLst>
              <a:rect l="l" t="t" r="r" b="b"/>
              <a:pathLst>
                <a:path w="9525" h="9525">
                  <a:moveTo>
                    <a:pt x="7144" y="10443"/>
                  </a:moveTo>
                  <a:cubicBezTo>
                    <a:pt x="8096" y="7586"/>
                    <a:pt x="9049" y="4728"/>
                    <a:pt x="7144" y="104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17" name="Freeform: Shape 4516">
              <a:extLst>
                <a:ext uri="{FF2B5EF4-FFF2-40B4-BE49-F238E27FC236}">
                  <a16:creationId xmlns:a16="http://schemas.microsoft.com/office/drawing/2014/main" xmlns="" id="{4670E3A6-D137-4419-A09C-1D8DB0CEECDB}"/>
                </a:ext>
              </a:extLst>
            </p:cNvPr>
            <p:cNvSpPr/>
            <p:nvPr/>
          </p:nvSpPr>
          <p:spPr>
            <a:xfrm>
              <a:off x="7127610" y="6180299"/>
              <a:ext cx="9525" cy="9525"/>
            </a:xfrm>
            <a:custGeom>
              <a:avLst/>
              <a:gdLst>
                <a:gd name="connsiteX0" fmla="*/ 7567 w 9525"/>
                <a:gd name="connsiteY0" fmla="*/ 8094 h 9525"/>
                <a:gd name="connsiteX1" fmla="*/ 7567 w 9525"/>
                <a:gd name="connsiteY1" fmla="*/ 8094 h 9525"/>
              </a:gdLst>
              <a:ahLst/>
              <a:cxnLst>
                <a:cxn ang="0">
                  <a:pos x="connsiteX0" y="connsiteY0"/>
                </a:cxn>
                <a:cxn ang="0">
                  <a:pos x="connsiteX1" y="connsiteY1"/>
                </a:cxn>
              </a:cxnLst>
              <a:rect l="l" t="t" r="r" b="b"/>
              <a:pathLst>
                <a:path w="9525" h="9525">
                  <a:moveTo>
                    <a:pt x="7567" y="8094"/>
                  </a:moveTo>
                  <a:cubicBezTo>
                    <a:pt x="7567" y="3331"/>
                    <a:pt x="6615" y="18571"/>
                    <a:pt x="7567" y="80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18" name="Freeform: Shape 4517">
              <a:extLst>
                <a:ext uri="{FF2B5EF4-FFF2-40B4-BE49-F238E27FC236}">
                  <a16:creationId xmlns:a16="http://schemas.microsoft.com/office/drawing/2014/main" xmlns="" id="{0CB68683-1B25-4F1A-A7CA-B1E95B5FD138}"/>
                </a:ext>
              </a:extLst>
            </p:cNvPr>
            <p:cNvSpPr/>
            <p:nvPr/>
          </p:nvSpPr>
          <p:spPr>
            <a:xfrm>
              <a:off x="7085971" y="6454008"/>
              <a:ext cx="9525" cy="9525"/>
            </a:xfrm>
            <a:custGeom>
              <a:avLst/>
              <a:gdLst>
                <a:gd name="connsiteX0" fmla="*/ 7297 w 9525"/>
                <a:gd name="connsiteY0" fmla="*/ 9657 h 9525"/>
                <a:gd name="connsiteX1" fmla="*/ 10154 w 9525"/>
                <a:gd name="connsiteY1" fmla="*/ 9657 h 9525"/>
                <a:gd name="connsiteX2" fmla="*/ 7297 w 9525"/>
                <a:gd name="connsiteY2" fmla="*/ 9657 h 9525"/>
              </a:gdLst>
              <a:ahLst/>
              <a:cxnLst>
                <a:cxn ang="0">
                  <a:pos x="connsiteX0" y="connsiteY0"/>
                </a:cxn>
                <a:cxn ang="0">
                  <a:pos x="connsiteX1" y="connsiteY1"/>
                </a:cxn>
                <a:cxn ang="0">
                  <a:pos x="connsiteX2" y="connsiteY2"/>
                </a:cxn>
              </a:cxnLst>
              <a:rect l="l" t="t" r="r" b="b"/>
              <a:pathLst>
                <a:path w="9525" h="9525">
                  <a:moveTo>
                    <a:pt x="7297" y="9657"/>
                  </a:moveTo>
                  <a:lnTo>
                    <a:pt x="10154" y="9657"/>
                  </a:lnTo>
                  <a:cubicBezTo>
                    <a:pt x="10154" y="6799"/>
                    <a:pt x="6344" y="5847"/>
                    <a:pt x="7297" y="965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19" name="Freeform: Shape 4518">
              <a:extLst>
                <a:ext uri="{FF2B5EF4-FFF2-40B4-BE49-F238E27FC236}">
                  <a16:creationId xmlns:a16="http://schemas.microsoft.com/office/drawing/2014/main" xmlns="" id="{EB7CB85D-6486-47CE-BA4B-49B8200D222A}"/>
                </a:ext>
              </a:extLst>
            </p:cNvPr>
            <p:cNvSpPr/>
            <p:nvPr/>
          </p:nvSpPr>
          <p:spPr>
            <a:xfrm>
              <a:off x="7052786" y="6517227"/>
              <a:ext cx="19050" cy="9525"/>
            </a:xfrm>
            <a:custGeom>
              <a:avLst/>
              <a:gdLst>
                <a:gd name="connsiteX0" fmla="*/ 12859 w 19050"/>
                <a:gd name="connsiteY0" fmla="*/ 10254 h 9525"/>
                <a:gd name="connsiteX1" fmla="*/ 7144 w 19050"/>
                <a:gd name="connsiteY1" fmla="*/ 7397 h 9525"/>
                <a:gd name="connsiteX2" fmla="*/ 12859 w 19050"/>
                <a:gd name="connsiteY2" fmla="*/ 10254 h 9525"/>
              </a:gdLst>
              <a:ahLst/>
              <a:cxnLst>
                <a:cxn ang="0">
                  <a:pos x="connsiteX0" y="connsiteY0"/>
                </a:cxn>
                <a:cxn ang="0">
                  <a:pos x="connsiteX1" y="connsiteY1"/>
                </a:cxn>
                <a:cxn ang="0">
                  <a:pos x="connsiteX2" y="connsiteY2"/>
                </a:cxn>
              </a:cxnLst>
              <a:rect l="l" t="t" r="r" b="b"/>
              <a:pathLst>
                <a:path w="19050" h="9525">
                  <a:moveTo>
                    <a:pt x="12859" y="10254"/>
                  </a:moveTo>
                  <a:cubicBezTo>
                    <a:pt x="11906" y="8349"/>
                    <a:pt x="10001" y="6445"/>
                    <a:pt x="7144" y="7397"/>
                  </a:cubicBezTo>
                  <a:cubicBezTo>
                    <a:pt x="10001" y="8349"/>
                    <a:pt x="11906" y="10254"/>
                    <a:pt x="12859" y="102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20" name="Freeform: Shape 4519">
              <a:extLst>
                <a:ext uri="{FF2B5EF4-FFF2-40B4-BE49-F238E27FC236}">
                  <a16:creationId xmlns:a16="http://schemas.microsoft.com/office/drawing/2014/main" xmlns="" id="{FF78083F-D311-455E-A349-DD9DF8F1A0EF}"/>
                </a:ext>
              </a:extLst>
            </p:cNvPr>
            <p:cNvSpPr/>
            <p:nvPr/>
          </p:nvSpPr>
          <p:spPr>
            <a:xfrm>
              <a:off x="7096249" y="6204904"/>
              <a:ext cx="9525" cy="9525"/>
            </a:xfrm>
            <a:custGeom>
              <a:avLst/>
              <a:gdLst>
                <a:gd name="connsiteX0" fmla="*/ 7496 w 9525"/>
                <a:gd name="connsiteY0" fmla="*/ 7301 h 9525"/>
                <a:gd name="connsiteX1" fmla="*/ 7496 w 9525"/>
                <a:gd name="connsiteY1" fmla="*/ 7301 h 9525"/>
              </a:gdLst>
              <a:ahLst/>
              <a:cxnLst>
                <a:cxn ang="0">
                  <a:pos x="connsiteX0" y="connsiteY0"/>
                </a:cxn>
                <a:cxn ang="0">
                  <a:pos x="connsiteX1" y="connsiteY1"/>
                </a:cxn>
              </a:cxnLst>
              <a:rect l="l" t="t" r="r" b="b"/>
              <a:pathLst>
                <a:path w="9525" h="9525">
                  <a:moveTo>
                    <a:pt x="7496" y="7301"/>
                  </a:moveTo>
                  <a:cubicBezTo>
                    <a:pt x="12258" y="10158"/>
                    <a:pt x="5591" y="6348"/>
                    <a:pt x="7496" y="73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21" name="Freeform: Shape 4520">
              <a:extLst>
                <a:ext uri="{FF2B5EF4-FFF2-40B4-BE49-F238E27FC236}">
                  <a16:creationId xmlns:a16="http://schemas.microsoft.com/office/drawing/2014/main" xmlns="" id="{D62D4FC8-66C1-4718-ADC7-B13B70CDCBC3}"/>
                </a:ext>
              </a:extLst>
            </p:cNvPr>
            <p:cNvSpPr/>
            <p:nvPr/>
          </p:nvSpPr>
          <p:spPr>
            <a:xfrm>
              <a:off x="7088241" y="6528064"/>
              <a:ext cx="9525" cy="9525"/>
            </a:xfrm>
            <a:custGeom>
              <a:avLst/>
              <a:gdLst>
                <a:gd name="connsiteX0" fmla="*/ 8837 w 9525"/>
                <a:gd name="connsiteY0" fmla="*/ 7990 h 9525"/>
                <a:gd name="connsiteX1" fmla="*/ 8837 w 9525"/>
                <a:gd name="connsiteY1" fmla="*/ 7990 h 9525"/>
              </a:gdLst>
              <a:ahLst/>
              <a:cxnLst>
                <a:cxn ang="0">
                  <a:pos x="connsiteX0" y="connsiteY0"/>
                </a:cxn>
                <a:cxn ang="0">
                  <a:pos x="connsiteX1" y="connsiteY1"/>
                </a:cxn>
              </a:cxnLst>
              <a:rect l="l" t="t" r="r" b="b"/>
              <a:pathLst>
                <a:path w="9525" h="9525">
                  <a:moveTo>
                    <a:pt x="8837" y="7990"/>
                  </a:moveTo>
                  <a:cubicBezTo>
                    <a:pt x="5027" y="6085"/>
                    <a:pt x="8837" y="7990"/>
                    <a:pt x="8837"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22" name="Freeform: Shape 4521">
              <a:extLst>
                <a:ext uri="{FF2B5EF4-FFF2-40B4-BE49-F238E27FC236}">
                  <a16:creationId xmlns:a16="http://schemas.microsoft.com/office/drawing/2014/main" xmlns="" id="{683B5846-7E04-4097-B745-DE0F7998251D}"/>
                </a:ext>
              </a:extLst>
            </p:cNvPr>
            <p:cNvSpPr/>
            <p:nvPr/>
          </p:nvSpPr>
          <p:spPr>
            <a:xfrm>
              <a:off x="7083266" y="65298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4764" y="11906"/>
                    <a:pt x="1190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23" name="Freeform: Shape 4522">
              <a:extLst>
                <a:ext uri="{FF2B5EF4-FFF2-40B4-BE49-F238E27FC236}">
                  <a16:creationId xmlns:a16="http://schemas.microsoft.com/office/drawing/2014/main" xmlns="" id="{EEAF8316-29DB-4B97-9528-3AF79C462FCE}"/>
                </a:ext>
              </a:extLst>
            </p:cNvPr>
            <p:cNvSpPr/>
            <p:nvPr/>
          </p:nvSpPr>
          <p:spPr>
            <a:xfrm>
              <a:off x="7066121" y="657272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24" name="Freeform: Shape 4523">
              <a:extLst>
                <a:ext uri="{FF2B5EF4-FFF2-40B4-BE49-F238E27FC236}">
                  <a16:creationId xmlns:a16="http://schemas.microsoft.com/office/drawing/2014/main" xmlns="" id="{DBA25E5B-71D1-494D-A291-9C3851ACE3FD}"/>
                </a:ext>
              </a:extLst>
            </p:cNvPr>
            <p:cNvSpPr/>
            <p:nvPr/>
          </p:nvSpPr>
          <p:spPr>
            <a:xfrm>
              <a:off x="7048976" y="6592728"/>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8096"/>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25" name="Freeform: Shape 4524">
              <a:extLst>
                <a:ext uri="{FF2B5EF4-FFF2-40B4-BE49-F238E27FC236}">
                  <a16:creationId xmlns:a16="http://schemas.microsoft.com/office/drawing/2014/main" xmlns="" id="{89C1AF29-68FE-4848-8559-9EBFC35AAD79}"/>
                </a:ext>
              </a:extLst>
            </p:cNvPr>
            <p:cNvSpPr/>
            <p:nvPr/>
          </p:nvSpPr>
          <p:spPr>
            <a:xfrm>
              <a:off x="7045695" y="6591061"/>
              <a:ext cx="9525" cy="9525"/>
            </a:xfrm>
            <a:custGeom>
              <a:avLst/>
              <a:gdLst>
                <a:gd name="connsiteX0" fmla="*/ 7567 w 9525"/>
                <a:gd name="connsiteY0" fmla="*/ 7858 h 9525"/>
                <a:gd name="connsiteX1" fmla="*/ 7567 w 9525"/>
                <a:gd name="connsiteY1" fmla="*/ 7858 h 9525"/>
                <a:gd name="connsiteX2" fmla="*/ 7567 w 9525"/>
                <a:gd name="connsiteY2" fmla="*/ 7858 h 9525"/>
              </a:gdLst>
              <a:ahLst/>
              <a:cxnLst>
                <a:cxn ang="0">
                  <a:pos x="connsiteX0" y="connsiteY0"/>
                </a:cxn>
                <a:cxn ang="0">
                  <a:pos x="connsiteX1" y="connsiteY1"/>
                </a:cxn>
                <a:cxn ang="0">
                  <a:pos x="connsiteX2" y="connsiteY2"/>
                </a:cxn>
              </a:cxnLst>
              <a:rect l="l" t="t" r="r" b="b"/>
              <a:pathLst>
                <a:path w="9525" h="9525">
                  <a:moveTo>
                    <a:pt x="7567" y="7858"/>
                  </a:moveTo>
                  <a:lnTo>
                    <a:pt x="7567" y="7858"/>
                  </a:lnTo>
                  <a:cubicBezTo>
                    <a:pt x="7567" y="6906"/>
                    <a:pt x="6615" y="6906"/>
                    <a:pt x="7567"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26" name="Freeform: Shape 4525">
              <a:extLst>
                <a:ext uri="{FF2B5EF4-FFF2-40B4-BE49-F238E27FC236}">
                  <a16:creationId xmlns:a16="http://schemas.microsoft.com/office/drawing/2014/main" xmlns="" id="{7A4E7475-9446-4FF7-859F-C7C528672E1F}"/>
                </a:ext>
              </a:extLst>
            </p:cNvPr>
            <p:cNvSpPr/>
            <p:nvPr/>
          </p:nvSpPr>
          <p:spPr>
            <a:xfrm>
              <a:off x="7065169" y="657272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8096" y="8097"/>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27" name="Freeform: Shape 4526">
              <a:extLst>
                <a:ext uri="{FF2B5EF4-FFF2-40B4-BE49-F238E27FC236}">
                  <a16:creationId xmlns:a16="http://schemas.microsoft.com/office/drawing/2014/main" xmlns="" id="{5B16923C-710B-44CB-877E-14753F7A9A04}"/>
                </a:ext>
              </a:extLst>
            </p:cNvPr>
            <p:cNvSpPr/>
            <p:nvPr/>
          </p:nvSpPr>
          <p:spPr>
            <a:xfrm>
              <a:off x="7089219" y="6537721"/>
              <a:ext cx="9525" cy="9525"/>
            </a:xfrm>
            <a:custGeom>
              <a:avLst/>
              <a:gdLst>
                <a:gd name="connsiteX0" fmla="*/ 7858 w 9525"/>
                <a:gd name="connsiteY0" fmla="*/ 7858 h 9525"/>
                <a:gd name="connsiteX1" fmla="*/ 7858 w 9525"/>
                <a:gd name="connsiteY1" fmla="*/ 7858 h 9525"/>
              </a:gdLst>
              <a:ahLst/>
              <a:cxnLst>
                <a:cxn ang="0">
                  <a:pos x="connsiteX0" y="connsiteY0"/>
                </a:cxn>
                <a:cxn ang="0">
                  <a:pos x="connsiteX1" y="connsiteY1"/>
                </a:cxn>
              </a:cxnLst>
              <a:rect l="l" t="t" r="r" b="b"/>
              <a:pathLst>
                <a:path w="9525" h="9525">
                  <a:moveTo>
                    <a:pt x="7858" y="7858"/>
                  </a:moveTo>
                  <a:cubicBezTo>
                    <a:pt x="6906" y="6906"/>
                    <a:pt x="6906" y="6906"/>
                    <a:pt x="7858"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28" name="Freeform: Shape 4527">
              <a:extLst>
                <a:ext uri="{FF2B5EF4-FFF2-40B4-BE49-F238E27FC236}">
                  <a16:creationId xmlns:a16="http://schemas.microsoft.com/office/drawing/2014/main" xmlns="" id="{FE002068-9C41-46AD-9C00-4890F9B21564}"/>
                </a:ext>
              </a:extLst>
            </p:cNvPr>
            <p:cNvSpPr/>
            <p:nvPr/>
          </p:nvSpPr>
          <p:spPr>
            <a:xfrm>
              <a:off x="7065804" y="6558834"/>
              <a:ext cx="9525" cy="9525"/>
            </a:xfrm>
            <a:custGeom>
              <a:avLst/>
              <a:gdLst>
                <a:gd name="connsiteX0" fmla="*/ 8414 w 9525"/>
                <a:gd name="connsiteY0" fmla="*/ 8653 h 9525"/>
                <a:gd name="connsiteX1" fmla="*/ 8414 w 9525"/>
                <a:gd name="connsiteY1" fmla="*/ 8653 h 9525"/>
              </a:gdLst>
              <a:ahLst/>
              <a:cxnLst>
                <a:cxn ang="0">
                  <a:pos x="connsiteX0" y="connsiteY0"/>
                </a:cxn>
                <a:cxn ang="0">
                  <a:pos x="connsiteX1" y="connsiteY1"/>
                </a:cxn>
              </a:cxnLst>
              <a:rect l="l" t="t" r="r" b="b"/>
              <a:pathLst>
                <a:path w="9525" h="9525">
                  <a:moveTo>
                    <a:pt x="8414" y="8653"/>
                  </a:moveTo>
                  <a:cubicBezTo>
                    <a:pt x="8414" y="7701"/>
                    <a:pt x="5556" y="5795"/>
                    <a:pt x="841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29" name="Freeform: Shape 4528">
              <a:extLst>
                <a:ext uri="{FF2B5EF4-FFF2-40B4-BE49-F238E27FC236}">
                  <a16:creationId xmlns:a16="http://schemas.microsoft.com/office/drawing/2014/main" xmlns="" id="{839E16B6-89A5-4AC6-8AD5-4587C584B4F7}"/>
                </a:ext>
              </a:extLst>
            </p:cNvPr>
            <p:cNvSpPr/>
            <p:nvPr/>
          </p:nvSpPr>
          <p:spPr>
            <a:xfrm>
              <a:off x="7068979" y="65508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3811"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30" name="Freeform: Shape 4529">
              <a:extLst>
                <a:ext uri="{FF2B5EF4-FFF2-40B4-BE49-F238E27FC236}">
                  <a16:creationId xmlns:a16="http://schemas.microsoft.com/office/drawing/2014/main" xmlns="" id="{85ED7994-76E6-46CE-9BE6-213082119AC6}"/>
                </a:ext>
              </a:extLst>
            </p:cNvPr>
            <p:cNvSpPr/>
            <p:nvPr/>
          </p:nvSpPr>
          <p:spPr>
            <a:xfrm>
              <a:off x="7077551" y="65374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31" name="Freeform: Shape 4530">
              <a:extLst>
                <a:ext uri="{FF2B5EF4-FFF2-40B4-BE49-F238E27FC236}">
                  <a16:creationId xmlns:a16="http://schemas.microsoft.com/office/drawing/2014/main" xmlns="" id="{59BE02E5-2E1C-4C49-940A-D65CFF9B2F64}"/>
                </a:ext>
              </a:extLst>
            </p:cNvPr>
            <p:cNvSpPr/>
            <p:nvPr/>
          </p:nvSpPr>
          <p:spPr>
            <a:xfrm>
              <a:off x="7063264" y="6566058"/>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8096"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32" name="Freeform: Shape 4531">
              <a:extLst>
                <a:ext uri="{FF2B5EF4-FFF2-40B4-BE49-F238E27FC236}">
                  <a16:creationId xmlns:a16="http://schemas.microsoft.com/office/drawing/2014/main" xmlns="" id="{A5319BED-C6FA-4D1E-BB3B-38F8DEBBCA69}"/>
                </a:ext>
              </a:extLst>
            </p:cNvPr>
            <p:cNvSpPr/>
            <p:nvPr/>
          </p:nvSpPr>
          <p:spPr>
            <a:xfrm>
              <a:off x="7018496" y="6532959"/>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7144" y="7858"/>
                    <a:pt x="7144" y="7858"/>
                  </a:cubicBez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33" name="Freeform: Shape 4532">
              <a:extLst>
                <a:ext uri="{FF2B5EF4-FFF2-40B4-BE49-F238E27FC236}">
                  <a16:creationId xmlns:a16="http://schemas.microsoft.com/office/drawing/2014/main" xmlns="" id="{90FA5BCE-0AE8-46C1-983E-3E9E82856CD5}"/>
                </a:ext>
              </a:extLst>
            </p:cNvPr>
            <p:cNvSpPr/>
            <p:nvPr/>
          </p:nvSpPr>
          <p:spPr>
            <a:xfrm>
              <a:off x="7031831" y="65212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34" name="Freeform: Shape 4533">
              <a:extLst>
                <a:ext uri="{FF2B5EF4-FFF2-40B4-BE49-F238E27FC236}">
                  <a16:creationId xmlns:a16="http://schemas.microsoft.com/office/drawing/2014/main" xmlns="" id="{26A9262E-2039-4937-95F3-88D60F562DB2}"/>
                </a:ext>
              </a:extLst>
            </p:cNvPr>
            <p:cNvSpPr/>
            <p:nvPr/>
          </p:nvSpPr>
          <p:spPr>
            <a:xfrm>
              <a:off x="7043261" y="65870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35" name="Freeform: Shape 4534">
              <a:extLst>
                <a:ext uri="{FF2B5EF4-FFF2-40B4-BE49-F238E27FC236}">
                  <a16:creationId xmlns:a16="http://schemas.microsoft.com/office/drawing/2014/main" xmlns="" id="{D4C3C524-6F57-43DA-8D28-210D98DAC4B6}"/>
                </a:ext>
              </a:extLst>
            </p:cNvPr>
            <p:cNvSpPr/>
            <p:nvPr/>
          </p:nvSpPr>
          <p:spPr>
            <a:xfrm>
              <a:off x="7034689" y="6607968"/>
              <a:ext cx="9525" cy="47625"/>
            </a:xfrm>
            <a:custGeom>
              <a:avLst/>
              <a:gdLst>
                <a:gd name="connsiteX0" fmla="*/ 10954 w 9525"/>
                <a:gd name="connsiteY0" fmla="*/ 7144 h 47625"/>
                <a:gd name="connsiteX1" fmla="*/ 7144 w 9525"/>
                <a:gd name="connsiteY1" fmla="*/ 40481 h 47625"/>
                <a:gd name="connsiteX2" fmla="*/ 10954 w 9525"/>
                <a:gd name="connsiteY2" fmla="*/ 7144 h 47625"/>
              </a:gdLst>
              <a:ahLst/>
              <a:cxnLst>
                <a:cxn ang="0">
                  <a:pos x="connsiteX0" y="connsiteY0"/>
                </a:cxn>
                <a:cxn ang="0">
                  <a:pos x="connsiteX1" y="connsiteY1"/>
                </a:cxn>
                <a:cxn ang="0">
                  <a:pos x="connsiteX2" y="connsiteY2"/>
                </a:cxn>
              </a:cxnLst>
              <a:rect l="l" t="t" r="r" b="b"/>
              <a:pathLst>
                <a:path w="9525" h="47625">
                  <a:moveTo>
                    <a:pt x="10954" y="7144"/>
                  </a:moveTo>
                  <a:cubicBezTo>
                    <a:pt x="9049" y="21431"/>
                    <a:pt x="9049" y="24289"/>
                    <a:pt x="7144" y="40481"/>
                  </a:cubicBezTo>
                  <a:cubicBezTo>
                    <a:pt x="8096" y="33814"/>
                    <a:pt x="10001" y="16669"/>
                    <a:pt x="1095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36" name="Freeform: Shape 4535">
              <a:extLst>
                <a:ext uri="{FF2B5EF4-FFF2-40B4-BE49-F238E27FC236}">
                  <a16:creationId xmlns:a16="http://schemas.microsoft.com/office/drawing/2014/main" xmlns="" id="{A403A13B-ABCD-42C5-9B1D-00FCF1A3AE56}"/>
                </a:ext>
              </a:extLst>
            </p:cNvPr>
            <p:cNvSpPr/>
            <p:nvPr/>
          </p:nvSpPr>
          <p:spPr>
            <a:xfrm>
              <a:off x="7088981" y="65384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37" name="Freeform: Shape 4536">
              <a:extLst>
                <a:ext uri="{FF2B5EF4-FFF2-40B4-BE49-F238E27FC236}">
                  <a16:creationId xmlns:a16="http://schemas.microsoft.com/office/drawing/2014/main" xmlns="" id="{39BDC96D-FD18-4056-B26E-C00F5D717D58}"/>
                </a:ext>
              </a:extLst>
            </p:cNvPr>
            <p:cNvSpPr/>
            <p:nvPr/>
          </p:nvSpPr>
          <p:spPr>
            <a:xfrm>
              <a:off x="7034265" y="664035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10953"/>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38" name="Freeform: Shape 4537">
              <a:extLst>
                <a:ext uri="{FF2B5EF4-FFF2-40B4-BE49-F238E27FC236}">
                  <a16:creationId xmlns:a16="http://schemas.microsoft.com/office/drawing/2014/main" xmlns="" id="{31E0548F-C00D-4CC0-9289-4EAF5D6B81AD}"/>
                </a:ext>
              </a:extLst>
            </p:cNvPr>
            <p:cNvSpPr/>
            <p:nvPr/>
          </p:nvSpPr>
          <p:spPr>
            <a:xfrm>
              <a:off x="7042309" y="6595586"/>
              <a:ext cx="9525" cy="9525"/>
            </a:xfrm>
            <a:custGeom>
              <a:avLst/>
              <a:gdLst>
                <a:gd name="connsiteX0" fmla="*/ 7144 w 9525"/>
                <a:gd name="connsiteY0" fmla="*/ 7144 h 9525"/>
                <a:gd name="connsiteX1" fmla="*/ 7144 w 9525"/>
                <a:gd name="connsiteY1" fmla="*/ 10953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9049"/>
                    <a:pt x="7144" y="10001"/>
                    <a:pt x="7144" y="10953"/>
                  </a:cubicBezTo>
                  <a:cubicBezTo>
                    <a:pt x="7144" y="10001"/>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39" name="Freeform: Shape 4538">
              <a:extLst>
                <a:ext uri="{FF2B5EF4-FFF2-40B4-BE49-F238E27FC236}">
                  <a16:creationId xmlns:a16="http://schemas.microsoft.com/office/drawing/2014/main" xmlns="" id="{49CD8C55-7433-4FD9-BAE0-29DBD8D96946}"/>
                </a:ext>
              </a:extLst>
            </p:cNvPr>
            <p:cNvSpPr/>
            <p:nvPr/>
          </p:nvSpPr>
          <p:spPr>
            <a:xfrm>
              <a:off x="7045166" y="66013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40" name="Freeform: Shape 4539">
              <a:extLst>
                <a:ext uri="{FF2B5EF4-FFF2-40B4-BE49-F238E27FC236}">
                  <a16:creationId xmlns:a16="http://schemas.microsoft.com/office/drawing/2014/main" xmlns="" id="{1188155F-C59F-4338-8AD7-94EE82442695}"/>
                </a:ext>
              </a:extLst>
            </p:cNvPr>
            <p:cNvSpPr/>
            <p:nvPr/>
          </p:nvSpPr>
          <p:spPr>
            <a:xfrm>
              <a:off x="7042309" y="6612181"/>
              <a:ext cx="9525" cy="9525"/>
            </a:xfrm>
            <a:custGeom>
              <a:avLst/>
              <a:gdLst>
                <a:gd name="connsiteX0" fmla="*/ 7144 w 9525"/>
                <a:gd name="connsiteY0" fmla="*/ 7694 h 9525"/>
                <a:gd name="connsiteX1" fmla="*/ 7144 w 9525"/>
                <a:gd name="connsiteY1" fmla="*/ 7694 h 9525"/>
              </a:gdLst>
              <a:ahLst/>
              <a:cxnLst>
                <a:cxn ang="0">
                  <a:pos x="connsiteX0" y="connsiteY0"/>
                </a:cxn>
                <a:cxn ang="0">
                  <a:pos x="connsiteX1" y="connsiteY1"/>
                </a:cxn>
              </a:cxnLst>
              <a:rect l="l" t="t" r="r" b="b"/>
              <a:pathLst>
                <a:path w="9525" h="9525">
                  <a:moveTo>
                    <a:pt x="7144" y="7694"/>
                  </a:moveTo>
                  <a:cubicBezTo>
                    <a:pt x="7144" y="5789"/>
                    <a:pt x="7144" y="9599"/>
                    <a:pt x="7144" y="76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41" name="Freeform: Shape 4540">
              <a:extLst>
                <a:ext uri="{FF2B5EF4-FFF2-40B4-BE49-F238E27FC236}">
                  <a16:creationId xmlns:a16="http://schemas.microsoft.com/office/drawing/2014/main" xmlns="" id="{6557B921-1192-4FA6-8754-6DC62BBD7042}"/>
                </a:ext>
              </a:extLst>
            </p:cNvPr>
            <p:cNvSpPr/>
            <p:nvPr/>
          </p:nvSpPr>
          <p:spPr>
            <a:xfrm>
              <a:off x="7041356" y="661654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285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42" name="Freeform: Shape 4541">
              <a:extLst>
                <a:ext uri="{FF2B5EF4-FFF2-40B4-BE49-F238E27FC236}">
                  <a16:creationId xmlns:a16="http://schemas.microsoft.com/office/drawing/2014/main" xmlns="" id="{B125574D-DCCB-4AA6-BCAC-42932AD2C70F}"/>
                </a:ext>
              </a:extLst>
            </p:cNvPr>
            <p:cNvSpPr/>
            <p:nvPr/>
          </p:nvSpPr>
          <p:spPr>
            <a:xfrm>
              <a:off x="7021354" y="6557248"/>
              <a:ext cx="9525" cy="9525"/>
            </a:xfrm>
            <a:custGeom>
              <a:avLst/>
              <a:gdLst>
                <a:gd name="connsiteX0" fmla="*/ 7144 w 9525"/>
                <a:gd name="connsiteY0" fmla="*/ 8334 h 9525"/>
                <a:gd name="connsiteX1" fmla="*/ 10001 w 9525"/>
                <a:gd name="connsiteY1" fmla="*/ 7382 h 9525"/>
                <a:gd name="connsiteX2" fmla="*/ 7144 w 9525"/>
                <a:gd name="connsiteY2" fmla="*/ 8334 h 9525"/>
              </a:gdLst>
              <a:ahLst/>
              <a:cxnLst>
                <a:cxn ang="0">
                  <a:pos x="connsiteX0" y="connsiteY0"/>
                </a:cxn>
                <a:cxn ang="0">
                  <a:pos x="connsiteX1" y="connsiteY1"/>
                </a:cxn>
                <a:cxn ang="0">
                  <a:pos x="connsiteX2" y="connsiteY2"/>
                </a:cxn>
              </a:cxnLst>
              <a:rect l="l" t="t" r="r" b="b"/>
              <a:pathLst>
                <a:path w="9525" h="9525">
                  <a:moveTo>
                    <a:pt x="7144" y="8334"/>
                  </a:moveTo>
                  <a:cubicBezTo>
                    <a:pt x="8096" y="8334"/>
                    <a:pt x="9049" y="8334"/>
                    <a:pt x="10001" y="7382"/>
                  </a:cubicBezTo>
                  <a:cubicBezTo>
                    <a:pt x="8096" y="7382"/>
                    <a:pt x="7144" y="6429"/>
                    <a:pt x="7144" y="833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43" name="Freeform: Shape 4542">
              <a:extLst>
                <a:ext uri="{FF2B5EF4-FFF2-40B4-BE49-F238E27FC236}">
                  <a16:creationId xmlns:a16="http://schemas.microsoft.com/office/drawing/2014/main" xmlns="" id="{3FE9E59C-F59E-4C9A-B238-1AA62D9ACA86}"/>
                </a:ext>
              </a:extLst>
            </p:cNvPr>
            <p:cNvSpPr/>
            <p:nvPr/>
          </p:nvSpPr>
          <p:spPr>
            <a:xfrm>
              <a:off x="7088029" y="65374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8097"/>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44" name="Freeform: Shape 4543">
              <a:extLst>
                <a:ext uri="{FF2B5EF4-FFF2-40B4-BE49-F238E27FC236}">
                  <a16:creationId xmlns:a16="http://schemas.microsoft.com/office/drawing/2014/main" xmlns="" id="{BDE3835E-69B6-4970-9ADC-29D49C1291A5}"/>
                </a:ext>
              </a:extLst>
            </p:cNvPr>
            <p:cNvSpPr/>
            <p:nvPr/>
          </p:nvSpPr>
          <p:spPr>
            <a:xfrm>
              <a:off x="7044214" y="6680358"/>
              <a:ext cx="9525" cy="9525"/>
            </a:xfrm>
            <a:custGeom>
              <a:avLst/>
              <a:gdLst>
                <a:gd name="connsiteX0" fmla="*/ 7144 w 9525"/>
                <a:gd name="connsiteY0" fmla="*/ 8097 h 9525"/>
                <a:gd name="connsiteX1" fmla="*/ 7144 w 9525"/>
                <a:gd name="connsiteY1" fmla="*/ 7144 h 9525"/>
                <a:gd name="connsiteX2" fmla="*/ 7144 w 9525"/>
                <a:gd name="connsiteY2" fmla="*/ 8097 h 9525"/>
              </a:gdLst>
              <a:ahLst/>
              <a:cxnLst>
                <a:cxn ang="0">
                  <a:pos x="connsiteX0" y="connsiteY0"/>
                </a:cxn>
                <a:cxn ang="0">
                  <a:pos x="connsiteX1" y="connsiteY1"/>
                </a:cxn>
                <a:cxn ang="0">
                  <a:pos x="connsiteX2" y="connsiteY2"/>
                </a:cxn>
              </a:cxnLst>
              <a:rect l="l" t="t" r="r" b="b"/>
              <a:pathLst>
                <a:path w="9525" h="9525">
                  <a:moveTo>
                    <a:pt x="7144" y="8097"/>
                  </a:moveTo>
                  <a:lnTo>
                    <a:pt x="7144" y="7144"/>
                  </a:lnTo>
                  <a:cubicBezTo>
                    <a:pt x="7144" y="8097"/>
                    <a:pt x="7144" y="8097"/>
                    <a:pt x="7144" y="80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45" name="Freeform: Shape 4544">
              <a:extLst>
                <a:ext uri="{FF2B5EF4-FFF2-40B4-BE49-F238E27FC236}">
                  <a16:creationId xmlns:a16="http://schemas.microsoft.com/office/drawing/2014/main" xmlns="" id="{6C9D22A4-4412-47FD-89DF-B0F9E63F20FF}"/>
                </a:ext>
              </a:extLst>
            </p:cNvPr>
            <p:cNvSpPr/>
            <p:nvPr/>
          </p:nvSpPr>
          <p:spPr>
            <a:xfrm>
              <a:off x="7016829" y="664035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8096"/>
                    <a:pt x="6906" y="8096"/>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46" name="Freeform: Shape 4545">
              <a:extLst>
                <a:ext uri="{FF2B5EF4-FFF2-40B4-BE49-F238E27FC236}">
                  <a16:creationId xmlns:a16="http://schemas.microsoft.com/office/drawing/2014/main" xmlns="" id="{022AC59E-4BAB-4682-B7F4-B601213B7863}"/>
                </a:ext>
              </a:extLst>
            </p:cNvPr>
            <p:cNvSpPr/>
            <p:nvPr/>
          </p:nvSpPr>
          <p:spPr>
            <a:xfrm>
              <a:off x="7041885" y="6676435"/>
              <a:ext cx="9525" cy="19050"/>
            </a:xfrm>
            <a:custGeom>
              <a:avLst/>
              <a:gdLst>
                <a:gd name="connsiteX0" fmla="*/ 7567 w 9525"/>
                <a:gd name="connsiteY0" fmla="*/ 12020 h 19050"/>
                <a:gd name="connsiteX1" fmla="*/ 7567 w 9525"/>
                <a:gd name="connsiteY1" fmla="*/ 12020 h 19050"/>
              </a:gdLst>
              <a:ahLst/>
              <a:cxnLst>
                <a:cxn ang="0">
                  <a:pos x="connsiteX0" y="connsiteY0"/>
                </a:cxn>
                <a:cxn ang="0">
                  <a:pos x="connsiteX1" y="connsiteY1"/>
                </a:cxn>
              </a:cxnLst>
              <a:rect l="l" t="t" r="r" b="b"/>
              <a:pathLst>
                <a:path w="9525" h="19050">
                  <a:moveTo>
                    <a:pt x="7567" y="12020"/>
                  </a:moveTo>
                  <a:cubicBezTo>
                    <a:pt x="6615" y="1542"/>
                    <a:pt x="7567" y="11067"/>
                    <a:pt x="7567" y="1202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47" name="Freeform: Shape 4546">
              <a:extLst>
                <a:ext uri="{FF2B5EF4-FFF2-40B4-BE49-F238E27FC236}">
                  <a16:creationId xmlns:a16="http://schemas.microsoft.com/office/drawing/2014/main" xmlns="" id="{79681140-A7FE-40A6-B701-BDDDCBDF46CF}"/>
                </a:ext>
              </a:extLst>
            </p:cNvPr>
            <p:cNvSpPr/>
            <p:nvPr/>
          </p:nvSpPr>
          <p:spPr>
            <a:xfrm>
              <a:off x="7024211" y="65574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48" name="Freeform: Shape 4547">
              <a:extLst>
                <a:ext uri="{FF2B5EF4-FFF2-40B4-BE49-F238E27FC236}">
                  <a16:creationId xmlns:a16="http://schemas.microsoft.com/office/drawing/2014/main" xmlns="" id="{3D18A902-9FF3-4E8B-A088-1089E3F39D19}"/>
                </a:ext>
              </a:extLst>
            </p:cNvPr>
            <p:cNvSpPr/>
            <p:nvPr/>
          </p:nvSpPr>
          <p:spPr>
            <a:xfrm>
              <a:off x="7012781" y="6522488"/>
              <a:ext cx="85725" cy="171450"/>
            </a:xfrm>
            <a:custGeom>
              <a:avLst/>
              <a:gdLst>
                <a:gd name="connsiteX0" fmla="*/ 10954 w 85725"/>
                <a:gd name="connsiteY0" fmla="*/ 34522 h 171450"/>
                <a:gd name="connsiteX1" fmla="*/ 23336 w 85725"/>
                <a:gd name="connsiteY1" fmla="*/ 43094 h 171450"/>
                <a:gd name="connsiteX2" fmla="*/ 22384 w 85725"/>
                <a:gd name="connsiteY2" fmla="*/ 43094 h 171450"/>
                <a:gd name="connsiteX3" fmla="*/ 21431 w 85725"/>
                <a:gd name="connsiteY3" fmla="*/ 45951 h 171450"/>
                <a:gd name="connsiteX4" fmla="*/ 12859 w 85725"/>
                <a:gd name="connsiteY4" fmla="*/ 44047 h 171450"/>
                <a:gd name="connsiteX5" fmla="*/ 8096 w 85725"/>
                <a:gd name="connsiteY5" fmla="*/ 121199 h 171450"/>
                <a:gd name="connsiteX6" fmla="*/ 11906 w 85725"/>
                <a:gd name="connsiteY6" fmla="*/ 116436 h 171450"/>
                <a:gd name="connsiteX7" fmla="*/ 11906 w 85725"/>
                <a:gd name="connsiteY7" fmla="*/ 118341 h 171450"/>
                <a:gd name="connsiteX8" fmla="*/ 9049 w 85725"/>
                <a:gd name="connsiteY8" fmla="*/ 126914 h 171450"/>
                <a:gd name="connsiteX9" fmla="*/ 11906 w 85725"/>
                <a:gd name="connsiteY9" fmla="*/ 121199 h 171450"/>
                <a:gd name="connsiteX10" fmla="*/ 10954 w 85725"/>
                <a:gd name="connsiteY10" fmla="*/ 135486 h 171450"/>
                <a:gd name="connsiteX11" fmla="*/ 10001 w 85725"/>
                <a:gd name="connsiteY11" fmla="*/ 159299 h 171450"/>
                <a:gd name="connsiteX12" fmla="*/ 13811 w 85725"/>
                <a:gd name="connsiteY12" fmla="*/ 144059 h 171450"/>
                <a:gd name="connsiteX13" fmla="*/ 10954 w 85725"/>
                <a:gd name="connsiteY13" fmla="*/ 154536 h 171450"/>
                <a:gd name="connsiteX14" fmla="*/ 13811 w 85725"/>
                <a:gd name="connsiteY14" fmla="*/ 143106 h 171450"/>
                <a:gd name="connsiteX15" fmla="*/ 9049 w 85725"/>
                <a:gd name="connsiteY15" fmla="*/ 165966 h 171450"/>
                <a:gd name="connsiteX16" fmla="*/ 9049 w 85725"/>
                <a:gd name="connsiteY16" fmla="*/ 166919 h 171450"/>
                <a:gd name="connsiteX17" fmla="*/ 14764 w 85725"/>
                <a:gd name="connsiteY17" fmla="*/ 152631 h 171450"/>
                <a:gd name="connsiteX18" fmla="*/ 14764 w 85725"/>
                <a:gd name="connsiteY18" fmla="*/ 162156 h 171450"/>
                <a:gd name="connsiteX19" fmla="*/ 18574 w 85725"/>
                <a:gd name="connsiteY19" fmla="*/ 153584 h 171450"/>
                <a:gd name="connsiteX20" fmla="*/ 27146 w 85725"/>
                <a:gd name="connsiteY20" fmla="*/ 172634 h 171450"/>
                <a:gd name="connsiteX21" fmla="*/ 30956 w 85725"/>
                <a:gd name="connsiteY21" fmla="*/ 164061 h 171450"/>
                <a:gd name="connsiteX22" fmla="*/ 31909 w 85725"/>
                <a:gd name="connsiteY22" fmla="*/ 163109 h 171450"/>
                <a:gd name="connsiteX23" fmla="*/ 32861 w 85725"/>
                <a:gd name="connsiteY23" fmla="*/ 168824 h 171450"/>
                <a:gd name="connsiteX24" fmla="*/ 34766 w 85725"/>
                <a:gd name="connsiteY24" fmla="*/ 155489 h 171450"/>
                <a:gd name="connsiteX25" fmla="*/ 36671 w 85725"/>
                <a:gd name="connsiteY25" fmla="*/ 167872 h 171450"/>
                <a:gd name="connsiteX26" fmla="*/ 38576 w 85725"/>
                <a:gd name="connsiteY26" fmla="*/ 165014 h 171450"/>
                <a:gd name="connsiteX27" fmla="*/ 40481 w 85725"/>
                <a:gd name="connsiteY27" fmla="*/ 138344 h 171450"/>
                <a:gd name="connsiteX28" fmla="*/ 40481 w 85725"/>
                <a:gd name="connsiteY28" fmla="*/ 158347 h 171450"/>
                <a:gd name="connsiteX29" fmla="*/ 42386 w 85725"/>
                <a:gd name="connsiteY29" fmla="*/ 135486 h 171450"/>
                <a:gd name="connsiteX30" fmla="*/ 45244 w 85725"/>
                <a:gd name="connsiteY30" fmla="*/ 128819 h 171450"/>
                <a:gd name="connsiteX31" fmla="*/ 42386 w 85725"/>
                <a:gd name="connsiteY31" fmla="*/ 109769 h 171450"/>
                <a:gd name="connsiteX32" fmla="*/ 47149 w 85725"/>
                <a:gd name="connsiteY32" fmla="*/ 126914 h 171450"/>
                <a:gd name="connsiteX33" fmla="*/ 47149 w 85725"/>
                <a:gd name="connsiteY33" fmla="*/ 125961 h 171450"/>
                <a:gd name="connsiteX34" fmla="*/ 48101 w 85725"/>
                <a:gd name="connsiteY34" fmla="*/ 101197 h 171450"/>
                <a:gd name="connsiteX35" fmla="*/ 51911 w 85725"/>
                <a:gd name="connsiteY35" fmla="*/ 106911 h 171450"/>
                <a:gd name="connsiteX36" fmla="*/ 47149 w 85725"/>
                <a:gd name="connsiteY36" fmla="*/ 89766 h 171450"/>
                <a:gd name="connsiteX37" fmla="*/ 52864 w 85725"/>
                <a:gd name="connsiteY37" fmla="*/ 91672 h 171450"/>
                <a:gd name="connsiteX38" fmla="*/ 57626 w 85725"/>
                <a:gd name="connsiteY38" fmla="*/ 79289 h 171450"/>
                <a:gd name="connsiteX39" fmla="*/ 67151 w 85725"/>
                <a:gd name="connsiteY39" fmla="*/ 47856 h 171450"/>
                <a:gd name="connsiteX40" fmla="*/ 68104 w 85725"/>
                <a:gd name="connsiteY40" fmla="*/ 44047 h 171450"/>
                <a:gd name="connsiteX41" fmla="*/ 75724 w 85725"/>
                <a:gd name="connsiteY41" fmla="*/ 42141 h 171450"/>
                <a:gd name="connsiteX42" fmla="*/ 70009 w 85725"/>
                <a:gd name="connsiteY42" fmla="*/ 37379 h 171450"/>
                <a:gd name="connsiteX43" fmla="*/ 79534 w 85725"/>
                <a:gd name="connsiteY43" fmla="*/ 36426 h 171450"/>
                <a:gd name="connsiteX44" fmla="*/ 71914 w 85725"/>
                <a:gd name="connsiteY44" fmla="*/ 24997 h 171450"/>
                <a:gd name="connsiteX45" fmla="*/ 80486 w 85725"/>
                <a:gd name="connsiteY45" fmla="*/ 24044 h 171450"/>
                <a:gd name="connsiteX46" fmla="*/ 81439 w 85725"/>
                <a:gd name="connsiteY46" fmla="*/ 22139 h 171450"/>
                <a:gd name="connsiteX47" fmla="*/ 79534 w 85725"/>
                <a:gd name="connsiteY47" fmla="*/ 19281 h 171450"/>
                <a:gd name="connsiteX48" fmla="*/ 73819 w 85725"/>
                <a:gd name="connsiteY48" fmla="*/ 29759 h 171450"/>
                <a:gd name="connsiteX49" fmla="*/ 66199 w 85725"/>
                <a:gd name="connsiteY49" fmla="*/ 28806 h 171450"/>
                <a:gd name="connsiteX50" fmla="*/ 63341 w 85725"/>
                <a:gd name="connsiteY50" fmla="*/ 46904 h 171450"/>
                <a:gd name="connsiteX51" fmla="*/ 67151 w 85725"/>
                <a:gd name="connsiteY51" fmla="*/ 53572 h 171450"/>
                <a:gd name="connsiteX52" fmla="*/ 56674 w 85725"/>
                <a:gd name="connsiteY52" fmla="*/ 52619 h 171450"/>
                <a:gd name="connsiteX53" fmla="*/ 59531 w 85725"/>
                <a:gd name="connsiteY53" fmla="*/ 58334 h 171450"/>
                <a:gd name="connsiteX54" fmla="*/ 39529 w 85725"/>
                <a:gd name="connsiteY54" fmla="*/ 70716 h 171450"/>
                <a:gd name="connsiteX55" fmla="*/ 38576 w 85725"/>
                <a:gd name="connsiteY55" fmla="*/ 72622 h 171450"/>
                <a:gd name="connsiteX56" fmla="*/ 45244 w 85725"/>
                <a:gd name="connsiteY56" fmla="*/ 84051 h 171450"/>
                <a:gd name="connsiteX57" fmla="*/ 41434 w 85725"/>
                <a:gd name="connsiteY57" fmla="*/ 78336 h 171450"/>
                <a:gd name="connsiteX58" fmla="*/ 38576 w 85725"/>
                <a:gd name="connsiteY58" fmla="*/ 74526 h 171450"/>
                <a:gd name="connsiteX59" fmla="*/ 42386 w 85725"/>
                <a:gd name="connsiteY59" fmla="*/ 85956 h 171450"/>
                <a:gd name="connsiteX60" fmla="*/ 40481 w 85725"/>
                <a:gd name="connsiteY60" fmla="*/ 82147 h 171450"/>
                <a:gd name="connsiteX61" fmla="*/ 36671 w 85725"/>
                <a:gd name="connsiteY61" fmla="*/ 70716 h 171450"/>
                <a:gd name="connsiteX62" fmla="*/ 40481 w 85725"/>
                <a:gd name="connsiteY62" fmla="*/ 85004 h 171450"/>
                <a:gd name="connsiteX63" fmla="*/ 37624 w 85725"/>
                <a:gd name="connsiteY63" fmla="*/ 74526 h 171450"/>
                <a:gd name="connsiteX64" fmla="*/ 36671 w 85725"/>
                <a:gd name="connsiteY64" fmla="*/ 72622 h 171450"/>
                <a:gd name="connsiteX65" fmla="*/ 36671 w 85725"/>
                <a:gd name="connsiteY65" fmla="*/ 74526 h 171450"/>
                <a:gd name="connsiteX66" fmla="*/ 39529 w 85725"/>
                <a:gd name="connsiteY66" fmla="*/ 93576 h 171450"/>
                <a:gd name="connsiteX67" fmla="*/ 35719 w 85725"/>
                <a:gd name="connsiteY67" fmla="*/ 77384 h 171450"/>
                <a:gd name="connsiteX68" fmla="*/ 36671 w 85725"/>
                <a:gd name="connsiteY68" fmla="*/ 88814 h 171450"/>
                <a:gd name="connsiteX69" fmla="*/ 38576 w 85725"/>
                <a:gd name="connsiteY69" fmla="*/ 98339 h 171450"/>
                <a:gd name="connsiteX70" fmla="*/ 37624 w 85725"/>
                <a:gd name="connsiteY70" fmla="*/ 99291 h 171450"/>
                <a:gd name="connsiteX71" fmla="*/ 35719 w 85725"/>
                <a:gd name="connsiteY71" fmla="*/ 83099 h 171450"/>
                <a:gd name="connsiteX72" fmla="*/ 34766 w 85725"/>
                <a:gd name="connsiteY72" fmla="*/ 85004 h 171450"/>
                <a:gd name="connsiteX73" fmla="*/ 34766 w 85725"/>
                <a:gd name="connsiteY73" fmla="*/ 98339 h 171450"/>
                <a:gd name="connsiteX74" fmla="*/ 33814 w 85725"/>
                <a:gd name="connsiteY74" fmla="*/ 89766 h 171450"/>
                <a:gd name="connsiteX75" fmla="*/ 33814 w 85725"/>
                <a:gd name="connsiteY75" fmla="*/ 108816 h 171450"/>
                <a:gd name="connsiteX76" fmla="*/ 32861 w 85725"/>
                <a:gd name="connsiteY76" fmla="*/ 119294 h 171450"/>
                <a:gd name="connsiteX77" fmla="*/ 31909 w 85725"/>
                <a:gd name="connsiteY77" fmla="*/ 104054 h 171450"/>
                <a:gd name="connsiteX78" fmla="*/ 30956 w 85725"/>
                <a:gd name="connsiteY78" fmla="*/ 108816 h 171450"/>
                <a:gd name="connsiteX79" fmla="*/ 30004 w 85725"/>
                <a:gd name="connsiteY79" fmla="*/ 126914 h 171450"/>
                <a:gd name="connsiteX80" fmla="*/ 30956 w 85725"/>
                <a:gd name="connsiteY80" fmla="*/ 101197 h 171450"/>
                <a:gd name="connsiteX81" fmla="*/ 30956 w 85725"/>
                <a:gd name="connsiteY81" fmla="*/ 105959 h 171450"/>
                <a:gd name="connsiteX82" fmla="*/ 30956 w 85725"/>
                <a:gd name="connsiteY82" fmla="*/ 98339 h 171450"/>
                <a:gd name="connsiteX83" fmla="*/ 30004 w 85725"/>
                <a:gd name="connsiteY83" fmla="*/ 105959 h 171450"/>
                <a:gd name="connsiteX84" fmla="*/ 27146 w 85725"/>
                <a:gd name="connsiteY84" fmla="*/ 135486 h 171450"/>
                <a:gd name="connsiteX85" fmla="*/ 29051 w 85725"/>
                <a:gd name="connsiteY85" fmla="*/ 115484 h 171450"/>
                <a:gd name="connsiteX86" fmla="*/ 27146 w 85725"/>
                <a:gd name="connsiteY86" fmla="*/ 141201 h 171450"/>
                <a:gd name="connsiteX87" fmla="*/ 30004 w 85725"/>
                <a:gd name="connsiteY87" fmla="*/ 105006 h 171450"/>
                <a:gd name="connsiteX88" fmla="*/ 29051 w 85725"/>
                <a:gd name="connsiteY88" fmla="*/ 111674 h 171450"/>
                <a:gd name="connsiteX89" fmla="*/ 30004 w 85725"/>
                <a:gd name="connsiteY89" fmla="*/ 103101 h 171450"/>
                <a:gd name="connsiteX90" fmla="*/ 26194 w 85725"/>
                <a:gd name="connsiteY90" fmla="*/ 142154 h 171450"/>
                <a:gd name="connsiteX91" fmla="*/ 26194 w 85725"/>
                <a:gd name="connsiteY91" fmla="*/ 140249 h 171450"/>
                <a:gd name="connsiteX92" fmla="*/ 28099 w 85725"/>
                <a:gd name="connsiteY92" fmla="*/ 118341 h 171450"/>
                <a:gd name="connsiteX93" fmla="*/ 25241 w 85725"/>
                <a:gd name="connsiteY93" fmla="*/ 146916 h 171450"/>
                <a:gd name="connsiteX94" fmla="*/ 29051 w 85725"/>
                <a:gd name="connsiteY94" fmla="*/ 108816 h 171450"/>
                <a:gd name="connsiteX95" fmla="*/ 27146 w 85725"/>
                <a:gd name="connsiteY95" fmla="*/ 123104 h 171450"/>
                <a:gd name="connsiteX96" fmla="*/ 24289 w 85725"/>
                <a:gd name="connsiteY96" fmla="*/ 147869 h 171450"/>
                <a:gd name="connsiteX97" fmla="*/ 29051 w 85725"/>
                <a:gd name="connsiteY97" fmla="*/ 94529 h 171450"/>
                <a:gd name="connsiteX98" fmla="*/ 24289 w 85725"/>
                <a:gd name="connsiteY98" fmla="*/ 129772 h 171450"/>
                <a:gd name="connsiteX99" fmla="*/ 41434 w 85725"/>
                <a:gd name="connsiteY99" fmla="*/ 69764 h 171450"/>
                <a:gd name="connsiteX100" fmla="*/ 30004 w 85725"/>
                <a:gd name="connsiteY100" fmla="*/ 82147 h 171450"/>
                <a:gd name="connsiteX101" fmla="*/ 27146 w 85725"/>
                <a:gd name="connsiteY101" fmla="*/ 100244 h 171450"/>
                <a:gd name="connsiteX102" fmla="*/ 30004 w 85725"/>
                <a:gd name="connsiteY102" fmla="*/ 76431 h 171450"/>
                <a:gd name="connsiteX103" fmla="*/ 26194 w 85725"/>
                <a:gd name="connsiteY103" fmla="*/ 99291 h 171450"/>
                <a:gd name="connsiteX104" fmla="*/ 28099 w 85725"/>
                <a:gd name="connsiteY104" fmla="*/ 86909 h 171450"/>
                <a:gd name="connsiteX105" fmla="*/ 28099 w 85725"/>
                <a:gd name="connsiteY105" fmla="*/ 85004 h 171450"/>
                <a:gd name="connsiteX106" fmla="*/ 27146 w 85725"/>
                <a:gd name="connsiteY106" fmla="*/ 91672 h 171450"/>
                <a:gd name="connsiteX107" fmla="*/ 24289 w 85725"/>
                <a:gd name="connsiteY107" fmla="*/ 103101 h 171450"/>
                <a:gd name="connsiteX108" fmla="*/ 30004 w 85725"/>
                <a:gd name="connsiteY108" fmla="*/ 75479 h 171450"/>
                <a:gd name="connsiteX109" fmla="*/ 25241 w 85725"/>
                <a:gd name="connsiteY109" fmla="*/ 91672 h 171450"/>
                <a:gd name="connsiteX110" fmla="*/ 29051 w 85725"/>
                <a:gd name="connsiteY110" fmla="*/ 75479 h 171450"/>
                <a:gd name="connsiteX111" fmla="*/ 25241 w 85725"/>
                <a:gd name="connsiteY111" fmla="*/ 86909 h 171450"/>
                <a:gd name="connsiteX112" fmla="*/ 29051 w 85725"/>
                <a:gd name="connsiteY112" fmla="*/ 74526 h 171450"/>
                <a:gd name="connsiteX113" fmla="*/ 24289 w 85725"/>
                <a:gd name="connsiteY113" fmla="*/ 86909 h 171450"/>
                <a:gd name="connsiteX114" fmla="*/ 25241 w 85725"/>
                <a:gd name="connsiteY114" fmla="*/ 80241 h 171450"/>
                <a:gd name="connsiteX115" fmla="*/ 39529 w 85725"/>
                <a:gd name="connsiteY115" fmla="*/ 69764 h 171450"/>
                <a:gd name="connsiteX116" fmla="*/ 22384 w 85725"/>
                <a:gd name="connsiteY116" fmla="*/ 81194 h 171450"/>
                <a:gd name="connsiteX117" fmla="*/ 29051 w 85725"/>
                <a:gd name="connsiteY117" fmla="*/ 70716 h 171450"/>
                <a:gd name="connsiteX118" fmla="*/ 21431 w 85725"/>
                <a:gd name="connsiteY118" fmla="*/ 72622 h 171450"/>
                <a:gd name="connsiteX119" fmla="*/ 20479 w 85725"/>
                <a:gd name="connsiteY119" fmla="*/ 70716 h 171450"/>
                <a:gd name="connsiteX120" fmla="*/ 30956 w 85725"/>
                <a:gd name="connsiteY120" fmla="*/ 64049 h 171450"/>
                <a:gd name="connsiteX121" fmla="*/ 38576 w 85725"/>
                <a:gd name="connsiteY121" fmla="*/ 65954 h 171450"/>
                <a:gd name="connsiteX122" fmla="*/ 30956 w 85725"/>
                <a:gd name="connsiteY122" fmla="*/ 59286 h 171450"/>
                <a:gd name="connsiteX123" fmla="*/ 31909 w 85725"/>
                <a:gd name="connsiteY123" fmla="*/ 61191 h 171450"/>
                <a:gd name="connsiteX124" fmla="*/ 26194 w 85725"/>
                <a:gd name="connsiteY124" fmla="*/ 59286 h 171450"/>
                <a:gd name="connsiteX125" fmla="*/ 30004 w 85725"/>
                <a:gd name="connsiteY125" fmla="*/ 8804 h 171450"/>
                <a:gd name="connsiteX126" fmla="*/ 8096 w 85725"/>
                <a:gd name="connsiteY126" fmla="*/ 9756 h 171450"/>
                <a:gd name="connsiteX127" fmla="*/ 9049 w 85725"/>
                <a:gd name="connsiteY127" fmla="*/ 10709 h 171450"/>
                <a:gd name="connsiteX128" fmla="*/ 8096 w 85725"/>
                <a:gd name="connsiteY128" fmla="*/ 12614 h 171450"/>
                <a:gd name="connsiteX129" fmla="*/ 13811 w 85725"/>
                <a:gd name="connsiteY129" fmla="*/ 14519 h 171450"/>
                <a:gd name="connsiteX130" fmla="*/ 7144 w 85725"/>
                <a:gd name="connsiteY130" fmla="*/ 24044 h 171450"/>
                <a:gd name="connsiteX131" fmla="*/ 15716 w 85725"/>
                <a:gd name="connsiteY131" fmla="*/ 31664 h 171450"/>
                <a:gd name="connsiteX132" fmla="*/ 10954 w 85725"/>
                <a:gd name="connsiteY132" fmla="*/ 34522 h 171450"/>
                <a:gd name="connsiteX133" fmla="*/ 21431 w 85725"/>
                <a:gd name="connsiteY133" fmla="*/ 63097 h 171450"/>
                <a:gd name="connsiteX134" fmla="*/ 21431 w 85725"/>
                <a:gd name="connsiteY134" fmla="*/ 63097 h 171450"/>
                <a:gd name="connsiteX135" fmla="*/ 21431 w 85725"/>
                <a:gd name="connsiteY135" fmla="*/ 65001 h 171450"/>
                <a:gd name="connsiteX136" fmla="*/ 21431 w 85725"/>
                <a:gd name="connsiteY136" fmla="*/ 65001 h 171450"/>
                <a:gd name="connsiteX137" fmla="*/ 41434 w 85725"/>
                <a:gd name="connsiteY137" fmla="*/ 58334 h 171450"/>
                <a:gd name="connsiteX138" fmla="*/ 41434 w 85725"/>
                <a:gd name="connsiteY138" fmla="*/ 5833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85725" h="171450">
                  <a:moveTo>
                    <a:pt x="10954" y="34522"/>
                  </a:moveTo>
                  <a:cubicBezTo>
                    <a:pt x="10954" y="31664"/>
                    <a:pt x="17621" y="44047"/>
                    <a:pt x="23336" y="43094"/>
                  </a:cubicBezTo>
                  <a:cubicBezTo>
                    <a:pt x="21431" y="42141"/>
                    <a:pt x="21431" y="42141"/>
                    <a:pt x="22384" y="43094"/>
                  </a:cubicBezTo>
                  <a:cubicBezTo>
                    <a:pt x="17621" y="41189"/>
                    <a:pt x="17621" y="42141"/>
                    <a:pt x="21431" y="45951"/>
                  </a:cubicBezTo>
                  <a:cubicBezTo>
                    <a:pt x="14764" y="46904"/>
                    <a:pt x="20479" y="43094"/>
                    <a:pt x="12859" y="44047"/>
                  </a:cubicBezTo>
                  <a:cubicBezTo>
                    <a:pt x="10001" y="50714"/>
                    <a:pt x="14764" y="89766"/>
                    <a:pt x="8096" y="121199"/>
                  </a:cubicBezTo>
                  <a:cubicBezTo>
                    <a:pt x="10001" y="119294"/>
                    <a:pt x="10954" y="118341"/>
                    <a:pt x="11906" y="116436"/>
                  </a:cubicBezTo>
                  <a:cubicBezTo>
                    <a:pt x="8096" y="124056"/>
                    <a:pt x="8096" y="124056"/>
                    <a:pt x="11906" y="118341"/>
                  </a:cubicBezTo>
                  <a:cubicBezTo>
                    <a:pt x="10954" y="121199"/>
                    <a:pt x="10001" y="124056"/>
                    <a:pt x="9049" y="126914"/>
                  </a:cubicBezTo>
                  <a:cubicBezTo>
                    <a:pt x="10954" y="125961"/>
                    <a:pt x="11906" y="124056"/>
                    <a:pt x="11906" y="121199"/>
                  </a:cubicBezTo>
                  <a:cubicBezTo>
                    <a:pt x="10954" y="122151"/>
                    <a:pt x="6191" y="148822"/>
                    <a:pt x="10954" y="135486"/>
                  </a:cubicBezTo>
                  <a:cubicBezTo>
                    <a:pt x="9049" y="144059"/>
                    <a:pt x="10001" y="150726"/>
                    <a:pt x="10001" y="159299"/>
                  </a:cubicBezTo>
                  <a:cubicBezTo>
                    <a:pt x="10954" y="154536"/>
                    <a:pt x="12859" y="148822"/>
                    <a:pt x="13811" y="144059"/>
                  </a:cubicBezTo>
                  <a:cubicBezTo>
                    <a:pt x="12859" y="147869"/>
                    <a:pt x="11906" y="150726"/>
                    <a:pt x="10954" y="154536"/>
                  </a:cubicBezTo>
                  <a:cubicBezTo>
                    <a:pt x="11906" y="150726"/>
                    <a:pt x="12859" y="146916"/>
                    <a:pt x="13811" y="143106"/>
                  </a:cubicBezTo>
                  <a:cubicBezTo>
                    <a:pt x="12859" y="157394"/>
                    <a:pt x="10954" y="154536"/>
                    <a:pt x="9049" y="165966"/>
                  </a:cubicBezTo>
                  <a:cubicBezTo>
                    <a:pt x="10001" y="163109"/>
                    <a:pt x="10001" y="163109"/>
                    <a:pt x="9049" y="166919"/>
                  </a:cubicBezTo>
                  <a:cubicBezTo>
                    <a:pt x="10954" y="167872"/>
                    <a:pt x="14764" y="153584"/>
                    <a:pt x="14764" y="152631"/>
                  </a:cubicBezTo>
                  <a:cubicBezTo>
                    <a:pt x="11906" y="178349"/>
                    <a:pt x="23336" y="134534"/>
                    <a:pt x="14764" y="162156"/>
                  </a:cubicBezTo>
                  <a:cubicBezTo>
                    <a:pt x="16669" y="160251"/>
                    <a:pt x="18574" y="157394"/>
                    <a:pt x="18574" y="153584"/>
                  </a:cubicBezTo>
                  <a:cubicBezTo>
                    <a:pt x="10954" y="166919"/>
                    <a:pt x="23336" y="166919"/>
                    <a:pt x="27146" y="172634"/>
                  </a:cubicBezTo>
                  <a:cubicBezTo>
                    <a:pt x="23336" y="168824"/>
                    <a:pt x="30004" y="170729"/>
                    <a:pt x="30956" y="164061"/>
                  </a:cubicBezTo>
                  <a:cubicBezTo>
                    <a:pt x="30956" y="165966"/>
                    <a:pt x="31909" y="173586"/>
                    <a:pt x="31909" y="163109"/>
                  </a:cubicBezTo>
                  <a:cubicBezTo>
                    <a:pt x="33814" y="166919"/>
                    <a:pt x="32861" y="166919"/>
                    <a:pt x="32861" y="168824"/>
                  </a:cubicBezTo>
                  <a:cubicBezTo>
                    <a:pt x="32861" y="163109"/>
                    <a:pt x="34766" y="162156"/>
                    <a:pt x="34766" y="155489"/>
                  </a:cubicBezTo>
                  <a:cubicBezTo>
                    <a:pt x="35719" y="182159"/>
                    <a:pt x="35719" y="138344"/>
                    <a:pt x="36671" y="167872"/>
                  </a:cubicBezTo>
                  <a:cubicBezTo>
                    <a:pt x="38576" y="165966"/>
                    <a:pt x="37624" y="150726"/>
                    <a:pt x="38576" y="165014"/>
                  </a:cubicBezTo>
                  <a:cubicBezTo>
                    <a:pt x="39529" y="156441"/>
                    <a:pt x="39529" y="146916"/>
                    <a:pt x="40481" y="138344"/>
                  </a:cubicBezTo>
                  <a:cubicBezTo>
                    <a:pt x="40481" y="145011"/>
                    <a:pt x="40481" y="151679"/>
                    <a:pt x="40481" y="158347"/>
                  </a:cubicBezTo>
                  <a:cubicBezTo>
                    <a:pt x="40481" y="150726"/>
                    <a:pt x="40481" y="143106"/>
                    <a:pt x="42386" y="135486"/>
                  </a:cubicBezTo>
                  <a:cubicBezTo>
                    <a:pt x="49054" y="145011"/>
                    <a:pt x="45244" y="127866"/>
                    <a:pt x="45244" y="128819"/>
                  </a:cubicBezTo>
                  <a:cubicBezTo>
                    <a:pt x="44291" y="122151"/>
                    <a:pt x="43339" y="115484"/>
                    <a:pt x="42386" y="109769"/>
                  </a:cubicBezTo>
                  <a:cubicBezTo>
                    <a:pt x="43339" y="116436"/>
                    <a:pt x="46196" y="120247"/>
                    <a:pt x="47149" y="126914"/>
                  </a:cubicBezTo>
                  <a:cubicBezTo>
                    <a:pt x="45244" y="118341"/>
                    <a:pt x="45244" y="118341"/>
                    <a:pt x="47149" y="125961"/>
                  </a:cubicBezTo>
                  <a:cubicBezTo>
                    <a:pt x="47149" y="127866"/>
                    <a:pt x="48101" y="101197"/>
                    <a:pt x="48101" y="101197"/>
                  </a:cubicBezTo>
                  <a:cubicBezTo>
                    <a:pt x="49054" y="103101"/>
                    <a:pt x="50006" y="105959"/>
                    <a:pt x="51911" y="106911"/>
                  </a:cubicBezTo>
                  <a:cubicBezTo>
                    <a:pt x="51911" y="105006"/>
                    <a:pt x="50006" y="88814"/>
                    <a:pt x="47149" y="89766"/>
                  </a:cubicBezTo>
                  <a:cubicBezTo>
                    <a:pt x="47149" y="90719"/>
                    <a:pt x="47149" y="86909"/>
                    <a:pt x="52864" y="91672"/>
                  </a:cubicBezTo>
                  <a:cubicBezTo>
                    <a:pt x="50006" y="87861"/>
                    <a:pt x="50959" y="78336"/>
                    <a:pt x="57626" y="79289"/>
                  </a:cubicBezTo>
                  <a:cubicBezTo>
                    <a:pt x="58579" y="67859"/>
                    <a:pt x="65246" y="53572"/>
                    <a:pt x="67151" y="47856"/>
                  </a:cubicBezTo>
                  <a:cubicBezTo>
                    <a:pt x="73819" y="55476"/>
                    <a:pt x="69056" y="44047"/>
                    <a:pt x="68104" y="44047"/>
                  </a:cubicBezTo>
                  <a:cubicBezTo>
                    <a:pt x="70961" y="44999"/>
                    <a:pt x="68104" y="44047"/>
                    <a:pt x="75724" y="42141"/>
                  </a:cubicBezTo>
                  <a:cubicBezTo>
                    <a:pt x="75724" y="44047"/>
                    <a:pt x="69056" y="36426"/>
                    <a:pt x="70009" y="37379"/>
                  </a:cubicBezTo>
                  <a:cubicBezTo>
                    <a:pt x="76676" y="42141"/>
                    <a:pt x="77629" y="35474"/>
                    <a:pt x="79534" y="36426"/>
                  </a:cubicBezTo>
                  <a:cubicBezTo>
                    <a:pt x="78581" y="33569"/>
                    <a:pt x="74771" y="29759"/>
                    <a:pt x="71914" y="24997"/>
                  </a:cubicBezTo>
                  <a:cubicBezTo>
                    <a:pt x="77629" y="24997"/>
                    <a:pt x="77629" y="22139"/>
                    <a:pt x="80486" y="24044"/>
                  </a:cubicBezTo>
                  <a:cubicBezTo>
                    <a:pt x="76676" y="20234"/>
                    <a:pt x="76676" y="19281"/>
                    <a:pt x="81439" y="22139"/>
                  </a:cubicBezTo>
                  <a:cubicBezTo>
                    <a:pt x="82391" y="24997"/>
                    <a:pt x="72866" y="13566"/>
                    <a:pt x="79534" y="19281"/>
                  </a:cubicBezTo>
                  <a:cubicBezTo>
                    <a:pt x="79534" y="19281"/>
                    <a:pt x="62389" y="21186"/>
                    <a:pt x="73819" y="29759"/>
                  </a:cubicBezTo>
                  <a:cubicBezTo>
                    <a:pt x="70961" y="29759"/>
                    <a:pt x="69056" y="28806"/>
                    <a:pt x="66199" y="28806"/>
                  </a:cubicBezTo>
                  <a:cubicBezTo>
                    <a:pt x="68104" y="34522"/>
                    <a:pt x="58579" y="37379"/>
                    <a:pt x="63341" y="46904"/>
                  </a:cubicBezTo>
                  <a:cubicBezTo>
                    <a:pt x="51911" y="44047"/>
                    <a:pt x="65246" y="50714"/>
                    <a:pt x="67151" y="53572"/>
                  </a:cubicBezTo>
                  <a:cubicBezTo>
                    <a:pt x="59531" y="51666"/>
                    <a:pt x="64294" y="53572"/>
                    <a:pt x="56674" y="52619"/>
                  </a:cubicBezTo>
                  <a:cubicBezTo>
                    <a:pt x="55721" y="52619"/>
                    <a:pt x="59531" y="57381"/>
                    <a:pt x="59531" y="58334"/>
                  </a:cubicBezTo>
                  <a:cubicBezTo>
                    <a:pt x="52864" y="65954"/>
                    <a:pt x="48101" y="73574"/>
                    <a:pt x="39529" y="70716"/>
                  </a:cubicBezTo>
                  <a:cubicBezTo>
                    <a:pt x="37624" y="69764"/>
                    <a:pt x="50006" y="82147"/>
                    <a:pt x="38576" y="72622"/>
                  </a:cubicBezTo>
                  <a:cubicBezTo>
                    <a:pt x="39529" y="73574"/>
                    <a:pt x="45244" y="85004"/>
                    <a:pt x="45244" y="84051"/>
                  </a:cubicBezTo>
                  <a:cubicBezTo>
                    <a:pt x="40481" y="77384"/>
                    <a:pt x="38576" y="75479"/>
                    <a:pt x="41434" y="78336"/>
                  </a:cubicBezTo>
                  <a:cubicBezTo>
                    <a:pt x="37624" y="68811"/>
                    <a:pt x="43339" y="84051"/>
                    <a:pt x="38576" y="74526"/>
                  </a:cubicBezTo>
                  <a:cubicBezTo>
                    <a:pt x="39529" y="77384"/>
                    <a:pt x="41434" y="81194"/>
                    <a:pt x="42386" y="85956"/>
                  </a:cubicBezTo>
                  <a:cubicBezTo>
                    <a:pt x="42386" y="82147"/>
                    <a:pt x="41434" y="81194"/>
                    <a:pt x="40481" y="82147"/>
                  </a:cubicBezTo>
                  <a:cubicBezTo>
                    <a:pt x="37624" y="77384"/>
                    <a:pt x="38576" y="75479"/>
                    <a:pt x="36671" y="70716"/>
                  </a:cubicBezTo>
                  <a:cubicBezTo>
                    <a:pt x="41434" y="85956"/>
                    <a:pt x="33814" y="56429"/>
                    <a:pt x="40481" y="85004"/>
                  </a:cubicBezTo>
                  <a:cubicBezTo>
                    <a:pt x="39529" y="82147"/>
                    <a:pt x="37624" y="77384"/>
                    <a:pt x="37624" y="74526"/>
                  </a:cubicBezTo>
                  <a:cubicBezTo>
                    <a:pt x="37624" y="75479"/>
                    <a:pt x="36671" y="74526"/>
                    <a:pt x="36671" y="72622"/>
                  </a:cubicBezTo>
                  <a:cubicBezTo>
                    <a:pt x="37624" y="75479"/>
                    <a:pt x="39529" y="88814"/>
                    <a:pt x="36671" y="74526"/>
                  </a:cubicBezTo>
                  <a:cubicBezTo>
                    <a:pt x="37624" y="81194"/>
                    <a:pt x="39529" y="86909"/>
                    <a:pt x="39529" y="93576"/>
                  </a:cubicBezTo>
                  <a:cubicBezTo>
                    <a:pt x="38576" y="88814"/>
                    <a:pt x="36671" y="83099"/>
                    <a:pt x="35719" y="77384"/>
                  </a:cubicBezTo>
                  <a:cubicBezTo>
                    <a:pt x="36671" y="81194"/>
                    <a:pt x="36671" y="85004"/>
                    <a:pt x="36671" y="88814"/>
                  </a:cubicBezTo>
                  <a:cubicBezTo>
                    <a:pt x="34766" y="81194"/>
                    <a:pt x="37624" y="95481"/>
                    <a:pt x="38576" y="98339"/>
                  </a:cubicBezTo>
                  <a:cubicBezTo>
                    <a:pt x="37624" y="97386"/>
                    <a:pt x="37624" y="97386"/>
                    <a:pt x="37624" y="99291"/>
                  </a:cubicBezTo>
                  <a:cubicBezTo>
                    <a:pt x="36671" y="93576"/>
                    <a:pt x="36671" y="88814"/>
                    <a:pt x="35719" y="83099"/>
                  </a:cubicBezTo>
                  <a:cubicBezTo>
                    <a:pt x="36671" y="88814"/>
                    <a:pt x="36671" y="111674"/>
                    <a:pt x="34766" y="85004"/>
                  </a:cubicBezTo>
                  <a:cubicBezTo>
                    <a:pt x="34766" y="89766"/>
                    <a:pt x="34766" y="93576"/>
                    <a:pt x="34766" y="98339"/>
                  </a:cubicBezTo>
                  <a:cubicBezTo>
                    <a:pt x="34766" y="95481"/>
                    <a:pt x="34766" y="92624"/>
                    <a:pt x="33814" y="89766"/>
                  </a:cubicBezTo>
                  <a:cubicBezTo>
                    <a:pt x="33814" y="96434"/>
                    <a:pt x="33814" y="102149"/>
                    <a:pt x="33814" y="108816"/>
                  </a:cubicBezTo>
                  <a:cubicBezTo>
                    <a:pt x="32861" y="68811"/>
                    <a:pt x="32861" y="115484"/>
                    <a:pt x="32861" y="119294"/>
                  </a:cubicBezTo>
                  <a:cubicBezTo>
                    <a:pt x="31909" y="91672"/>
                    <a:pt x="31909" y="129772"/>
                    <a:pt x="31909" y="104054"/>
                  </a:cubicBezTo>
                  <a:cubicBezTo>
                    <a:pt x="30956" y="113579"/>
                    <a:pt x="30956" y="115484"/>
                    <a:pt x="30956" y="108816"/>
                  </a:cubicBezTo>
                  <a:cubicBezTo>
                    <a:pt x="30956" y="114531"/>
                    <a:pt x="30004" y="121199"/>
                    <a:pt x="30004" y="126914"/>
                  </a:cubicBezTo>
                  <a:cubicBezTo>
                    <a:pt x="30004" y="118341"/>
                    <a:pt x="30956" y="109769"/>
                    <a:pt x="30956" y="101197"/>
                  </a:cubicBezTo>
                  <a:cubicBezTo>
                    <a:pt x="30956" y="103101"/>
                    <a:pt x="30956" y="104054"/>
                    <a:pt x="30956" y="105959"/>
                  </a:cubicBezTo>
                  <a:cubicBezTo>
                    <a:pt x="30956" y="103101"/>
                    <a:pt x="30956" y="100244"/>
                    <a:pt x="30956" y="98339"/>
                  </a:cubicBezTo>
                  <a:cubicBezTo>
                    <a:pt x="30956" y="97386"/>
                    <a:pt x="29051" y="120247"/>
                    <a:pt x="30004" y="105959"/>
                  </a:cubicBezTo>
                  <a:cubicBezTo>
                    <a:pt x="29051" y="115484"/>
                    <a:pt x="29051" y="125961"/>
                    <a:pt x="27146" y="135486"/>
                  </a:cubicBezTo>
                  <a:cubicBezTo>
                    <a:pt x="28099" y="128819"/>
                    <a:pt x="28099" y="122151"/>
                    <a:pt x="29051" y="115484"/>
                  </a:cubicBezTo>
                  <a:cubicBezTo>
                    <a:pt x="28099" y="124056"/>
                    <a:pt x="28099" y="132629"/>
                    <a:pt x="27146" y="141201"/>
                  </a:cubicBezTo>
                  <a:cubicBezTo>
                    <a:pt x="28099" y="129772"/>
                    <a:pt x="26194" y="115484"/>
                    <a:pt x="30004" y="105006"/>
                  </a:cubicBezTo>
                  <a:cubicBezTo>
                    <a:pt x="30004" y="106911"/>
                    <a:pt x="30004" y="108816"/>
                    <a:pt x="29051" y="111674"/>
                  </a:cubicBezTo>
                  <a:cubicBezTo>
                    <a:pt x="29051" y="108816"/>
                    <a:pt x="29051" y="105959"/>
                    <a:pt x="30004" y="103101"/>
                  </a:cubicBezTo>
                  <a:cubicBezTo>
                    <a:pt x="29051" y="115484"/>
                    <a:pt x="27146" y="128819"/>
                    <a:pt x="26194" y="142154"/>
                  </a:cubicBezTo>
                  <a:cubicBezTo>
                    <a:pt x="27146" y="134534"/>
                    <a:pt x="27146" y="133581"/>
                    <a:pt x="26194" y="140249"/>
                  </a:cubicBezTo>
                  <a:cubicBezTo>
                    <a:pt x="27146" y="132629"/>
                    <a:pt x="27146" y="125009"/>
                    <a:pt x="28099" y="118341"/>
                  </a:cubicBezTo>
                  <a:cubicBezTo>
                    <a:pt x="27146" y="127866"/>
                    <a:pt x="26194" y="137391"/>
                    <a:pt x="25241" y="146916"/>
                  </a:cubicBezTo>
                  <a:cubicBezTo>
                    <a:pt x="26194" y="134534"/>
                    <a:pt x="28099" y="122151"/>
                    <a:pt x="29051" y="108816"/>
                  </a:cubicBezTo>
                  <a:cubicBezTo>
                    <a:pt x="28099" y="113579"/>
                    <a:pt x="28099" y="118341"/>
                    <a:pt x="27146" y="123104"/>
                  </a:cubicBezTo>
                  <a:cubicBezTo>
                    <a:pt x="29051" y="104054"/>
                    <a:pt x="26194" y="142154"/>
                    <a:pt x="24289" y="147869"/>
                  </a:cubicBezTo>
                  <a:cubicBezTo>
                    <a:pt x="27146" y="123104"/>
                    <a:pt x="27146" y="106911"/>
                    <a:pt x="29051" y="94529"/>
                  </a:cubicBezTo>
                  <a:cubicBezTo>
                    <a:pt x="27146" y="105959"/>
                    <a:pt x="26194" y="117389"/>
                    <a:pt x="24289" y="129772"/>
                  </a:cubicBezTo>
                  <a:cubicBezTo>
                    <a:pt x="27146" y="109769"/>
                    <a:pt x="38576" y="89766"/>
                    <a:pt x="41434" y="69764"/>
                  </a:cubicBezTo>
                  <a:cubicBezTo>
                    <a:pt x="41434" y="82147"/>
                    <a:pt x="31909" y="85956"/>
                    <a:pt x="30004" y="82147"/>
                  </a:cubicBezTo>
                  <a:cubicBezTo>
                    <a:pt x="29051" y="87861"/>
                    <a:pt x="28099" y="94529"/>
                    <a:pt x="27146" y="100244"/>
                  </a:cubicBezTo>
                  <a:cubicBezTo>
                    <a:pt x="29051" y="85956"/>
                    <a:pt x="29051" y="87861"/>
                    <a:pt x="30004" y="76431"/>
                  </a:cubicBezTo>
                  <a:cubicBezTo>
                    <a:pt x="29051" y="84051"/>
                    <a:pt x="27146" y="91672"/>
                    <a:pt x="26194" y="99291"/>
                  </a:cubicBezTo>
                  <a:cubicBezTo>
                    <a:pt x="30956" y="68811"/>
                    <a:pt x="24289" y="111674"/>
                    <a:pt x="28099" y="86909"/>
                  </a:cubicBezTo>
                  <a:cubicBezTo>
                    <a:pt x="25241" y="103101"/>
                    <a:pt x="28099" y="85004"/>
                    <a:pt x="28099" y="85004"/>
                  </a:cubicBezTo>
                  <a:cubicBezTo>
                    <a:pt x="28099" y="86909"/>
                    <a:pt x="27146" y="89766"/>
                    <a:pt x="27146" y="91672"/>
                  </a:cubicBezTo>
                  <a:cubicBezTo>
                    <a:pt x="31909" y="72622"/>
                    <a:pt x="25241" y="100244"/>
                    <a:pt x="24289" y="103101"/>
                  </a:cubicBezTo>
                  <a:cubicBezTo>
                    <a:pt x="26194" y="93576"/>
                    <a:pt x="28099" y="84051"/>
                    <a:pt x="30004" y="75479"/>
                  </a:cubicBezTo>
                  <a:cubicBezTo>
                    <a:pt x="29051" y="81194"/>
                    <a:pt x="27146" y="86909"/>
                    <a:pt x="25241" y="91672"/>
                  </a:cubicBezTo>
                  <a:cubicBezTo>
                    <a:pt x="26194" y="85956"/>
                    <a:pt x="27146" y="80241"/>
                    <a:pt x="29051" y="75479"/>
                  </a:cubicBezTo>
                  <a:cubicBezTo>
                    <a:pt x="28099" y="79289"/>
                    <a:pt x="27146" y="83099"/>
                    <a:pt x="25241" y="86909"/>
                  </a:cubicBezTo>
                  <a:cubicBezTo>
                    <a:pt x="26194" y="84051"/>
                    <a:pt x="29051" y="77384"/>
                    <a:pt x="29051" y="74526"/>
                  </a:cubicBezTo>
                  <a:cubicBezTo>
                    <a:pt x="27146" y="78336"/>
                    <a:pt x="26194" y="83099"/>
                    <a:pt x="24289" y="86909"/>
                  </a:cubicBezTo>
                  <a:cubicBezTo>
                    <a:pt x="36671" y="50714"/>
                    <a:pt x="25241" y="82147"/>
                    <a:pt x="25241" y="80241"/>
                  </a:cubicBezTo>
                  <a:cubicBezTo>
                    <a:pt x="26194" y="72622"/>
                    <a:pt x="34766" y="81194"/>
                    <a:pt x="39529" y="69764"/>
                  </a:cubicBezTo>
                  <a:cubicBezTo>
                    <a:pt x="36671" y="73574"/>
                    <a:pt x="25241" y="77384"/>
                    <a:pt x="22384" y="81194"/>
                  </a:cubicBezTo>
                  <a:cubicBezTo>
                    <a:pt x="24289" y="77384"/>
                    <a:pt x="29051" y="72622"/>
                    <a:pt x="29051" y="70716"/>
                  </a:cubicBezTo>
                  <a:cubicBezTo>
                    <a:pt x="29051" y="71669"/>
                    <a:pt x="22384" y="73574"/>
                    <a:pt x="21431" y="72622"/>
                  </a:cubicBezTo>
                  <a:cubicBezTo>
                    <a:pt x="22384" y="71669"/>
                    <a:pt x="24289" y="70716"/>
                    <a:pt x="20479" y="70716"/>
                  </a:cubicBezTo>
                  <a:cubicBezTo>
                    <a:pt x="26194" y="71669"/>
                    <a:pt x="28099" y="65954"/>
                    <a:pt x="30956" y="64049"/>
                  </a:cubicBezTo>
                  <a:cubicBezTo>
                    <a:pt x="31909" y="64049"/>
                    <a:pt x="35719" y="65001"/>
                    <a:pt x="38576" y="65954"/>
                  </a:cubicBezTo>
                  <a:cubicBezTo>
                    <a:pt x="32861" y="64049"/>
                    <a:pt x="35719" y="57381"/>
                    <a:pt x="30956" y="59286"/>
                  </a:cubicBezTo>
                  <a:cubicBezTo>
                    <a:pt x="31909" y="59286"/>
                    <a:pt x="31909" y="61191"/>
                    <a:pt x="31909" y="61191"/>
                  </a:cubicBezTo>
                  <a:cubicBezTo>
                    <a:pt x="30956" y="59286"/>
                    <a:pt x="29051" y="58334"/>
                    <a:pt x="26194" y="59286"/>
                  </a:cubicBezTo>
                  <a:cubicBezTo>
                    <a:pt x="30004" y="58334"/>
                    <a:pt x="30004" y="13566"/>
                    <a:pt x="30004" y="8804"/>
                  </a:cubicBezTo>
                  <a:cubicBezTo>
                    <a:pt x="27146" y="4994"/>
                    <a:pt x="8096" y="8804"/>
                    <a:pt x="8096" y="9756"/>
                  </a:cubicBezTo>
                  <a:cubicBezTo>
                    <a:pt x="13811" y="13566"/>
                    <a:pt x="9049" y="9756"/>
                    <a:pt x="9049" y="10709"/>
                  </a:cubicBezTo>
                  <a:cubicBezTo>
                    <a:pt x="10954" y="12614"/>
                    <a:pt x="10954" y="12614"/>
                    <a:pt x="8096" y="12614"/>
                  </a:cubicBezTo>
                  <a:cubicBezTo>
                    <a:pt x="8096" y="14519"/>
                    <a:pt x="10954" y="12614"/>
                    <a:pt x="13811" y="14519"/>
                  </a:cubicBezTo>
                  <a:cubicBezTo>
                    <a:pt x="6191" y="17376"/>
                    <a:pt x="16669" y="24044"/>
                    <a:pt x="7144" y="24044"/>
                  </a:cubicBezTo>
                  <a:cubicBezTo>
                    <a:pt x="17621" y="24997"/>
                    <a:pt x="3334" y="28806"/>
                    <a:pt x="15716" y="31664"/>
                  </a:cubicBezTo>
                  <a:cubicBezTo>
                    <a:pt x="5239" y="33569"/>
                    <a:pt x="24289" y="30711"/>
                    <a:pt x="10954" y="34522"/>
                  </a:cubicBezTo>
                  <a:close/>
                  <a:moveTo>
                    <a:pt x="21431" y="63097"/>
                  </a:moveTo>
                  <a:cubicBezTo>
                    <a:pt x="21431" y="62144"/>
                    <a:pt x="20479" y="61191"/>
                    <a:pt x="21431" y="63097"/>
                  </a:cubicBezTo>
                  <a:close/>
                  <a:moveTo>
                    <a:pt x="21431" y="65001"/>
                  </a:moveTo>
                  <a:cubicBezTo>
                    <a:pt x="22384" y="64049"/>
                    <a:pt x="25241" y="63097"/>
                    <a:pt x="21431" y="65001"/>
                  </a:cubicBezTo>
                  <a:close/>
                  <a:moveTo>
                    <a:pt x="41434" y="58334"/>
                  </a:moveTo>
                  <a:cubicBezTo>
                    <a:pt x="41434" y="59286"/>
                    <a:pt x="37624" y="58334"/>
                    <a:pt x="41434" y="5833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49" name="Freeform: Shape 4548">
              <a:extLst>
                <a:ext uri="{FF2B5EF4-FFF2-40B4-BE49-F238E27FC236}">
                  <a16:creationId xmlns:a16="http://schemas.microsoft.com/office/drawing/2014/main" xmlns="" id="{2395EB65-4ED4-42D4-BDB8-3255CA1B0263}"/>
                </a:ext>
              </a:extLst>
            </p:cNvPr>
            <p:cNvSpPr/>
            <p:nvPr/>
          </p:nvSpPr>
          <p:spPr>
            <a:xfrm>
              <a:off x="7042161" y="6573255"/>
              <a:ext cx="9525" cy="9525"/>
            </a:xfrm>
            <a:custGeom>
              <a:avLst/>
              <a:gdLst>
                <a:gd name="connsiteX0" fmla="*/ 8244 w 9525"/>
                <a:gd name="connsiteY0" fmla="*/ 7567 h 9525"/>
                <a:gd name="connsiteX1" fmla="*/ 8244 w 9525"/>
                <a:gd name="connsiteY1" fmla="*/ 7567 h 9525"/>
              </a:gdLst>
              <a:ahLst/>
              <a:cxnLst>
                <a:cxn ang="0">
                  <a:pos x="connsiteX0" y="connsiteY0"/>
                </a:cxn>
                <a:cxn ang="0">
                  <a:pos x="connsiteX1" y="connsiteY1"/>
                </a:cxn>
              </a:cxnLst>
              <a:rect l="l" t="t" r="r" b="b"/>
              <a:pathLst>
                <a:path w="9525" h="9525">
                  <a:moveTo>
                    <a:pt x="8244" y="7567"/>
                  </a:moveTo>
                  <a:cubicBezTo>
                    <a:pt x="7291" y="6614"/>
                    <a:pt x="6339" y="7567"/>
                    <a:pt x="82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50" name="Freeform: Shape 4549">
              <a:extLst>
                <a:ext uri="{FF2B5EF4-FFF2-40B4-BE49-F238E27FC236}">
                  <a16:creationId xmlns:a16="http://schemas.microsoft.com/office/drawing/2014/main" xmlns="" id="{0DCD8FB5-604F-4026-8C0D-9EB81ED70134}"/>
                </a:ext>
              </a:extLst>
            </p:cNvPr>
            <p:cNvSpPr/>
            <p:nvPr/>
          </p:nvSpPr>
          <p:spPr>
            <a:xfrm>
              <a:off x="7066799" y="6572726"/>
              <a:ext cx="9525" cy="9525"/>
            </a:xfrm>
            <a:custGeom>
              <a:avLst/>
              <a:gdLst>
                <a:gd name="connsiteX0" fmla="*/ 7419 w 9525"/>
                <a:gd name="connsiteY0" fmla="*/ 7144 h 9525"/>
                <a:gd name="connsiteX1" fmla="*/ 7419 w 9525"/>
                <a:gd name="connsiteY1" fmla="*/ 7144 h 9525"/>
              </a:gdLst>
              <a:ahLst/>
              <a:cxnLst>
                <a:cxn ang="0">
                  <a:pos x="connsiteX0" y="connsiteY0"/>
                </a:cxn>
                <a:cxn ang="0">
                  <a:pos x="connsiteX1" y="connsiteY1"/>
                </a:cxn>
              </a:cxnLst>
              <a:rect l="l" t="t" r="r" b="b"/>
              <a:pathLst>
                <a:path w="9525" h="9525">
                  <a:moveTo>
                    <a:pt x="7419" y="7144"/>
                  </a:moveTo>
                  <a:cubicBezTo>
                    <a:pt x="6466" y="7144"/>
                    <a:pt x="8371" y="7144"/>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51" name="Freeform: Shape 4550">
              <a:extLst>
                <a:ext uri="{FF2B5EF4-FFF2-40B4-BE49-F238E27FC236}">
                  <a16:creationId xmlns:a16="http://schemas.microsoft.com/office/drawing/2014/main" xmlns="" id="{B423639E-2B20-4354-A1A0-E317BF08D791}"/>
                </a:ext>
              </a:extLst>
            </p:cNvPr>
            <p:cNvSpPr/>
            <p:nvPr/>
          </p:nvSpPr>
          <p:spPr>
            <a:xfrm>
              <a:off x="7015639" y="6636939"/>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8096" y="5796"/>
                    <a:pt x="7144" y="7700"/>
                    <a:pt x="714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52" name="Freeform: Shape 4551">
              <a:extLst>
                <a:ext uri="{FF2B5EF4-FFF2-40B4-BE49-F238E27FC236}">
                  <a16:creationId xmlns:a16="http://schemas.microsoft.com/office/drawing/2014/main" xmlns="" id="{31EA9973-96B1-465A-82B3-B2AD3AA53C31}"/>
                </a:ext>
              </a:extLst>
            </p:cNvPr>
            <p:cNvSpPr/>
            <p:nvPr/>
          </p:nvSpPr>
          <p:spPr>
            <a:xfrm>
              <a:off x="7079456" y="65622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53" name="Freeform: Shape 4552">
              <a:extLst>
                <a:ext uri="{FF2B5EF4-FFF2-40B4-BE49-F238E27FC236}">
                  <a16:creationId xmlns:a16="http://schemas.microsoft.com/office/drawing/2014/main" xmlns="" id="{FB95657B-6719-4A43-A0AF-9DC67FAF175B}"/>
                </a:ext>
              </a:extLst>
            </p:cNvPr>
            <p:cNvSpPr/>
            <p:nvPr/>
          </p:nvSpPr>
          <p:spPr>
            <a:xfrm>
              <a:off x="7082314" y="655558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8096"/>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54" name="Freeform: Shape 4553">
              <a:extLst>
                <a:ext uri="{FF2B5EF4-FFF2-40B4-BE49-F238E27FC236}">
                  <a16:creationId xmlns:a16="http://schemas.microsoft.com/office/drawing/2014/main" xmlns="" id="{AC6B8015-1A8D-4DC1-88FA-0151EEEAEB56}"/>
                </a:ext>
              </a:extLst>
            </p:cNvPr>
            <p:cNvSpPr/>
            <p:nvPr/>
          </p:nvSpPr>
          <p:spPr>
            <a:xfrm>
              <a:off x="7082949" y="6552300"/>
              <a:ext cx="9525" cy="9525"/>
            </a:xfrm>
            <a:custGeom>
              <a:avLst/>
              <a:gdLst>
                <a:gd name="connsiteX0" fmla="*/ 8414 w 9525"/>
                <a:gd name="connsiteY0" fmla="*/ 7567 h 9525"/>
                <a:gd name="connsiteX1" fmla="*/ 8414 w 9525"/>
                <a:gd name="connsiteY1" fmla="*/ 7567 h 9525"/>
              </a:gdLst>
              <a:ahLst/>
              <a:cxnLst>
                <a:cxn ang="0">
                  <a:pos x="connsiteX0" y="connsiteY0"/>
                </a:cxn>
                <a:cxn ang="0">
                  <a:pos x="connsiteX1" y="connsiteY1"/>
                </a:cxn>
              </a:cxnLst>
              <a:rect l="l" t="t" r="r" b="b"/>
              <a:pathLst>
                <a:path w="9525" h="9525">
                  <a:moveTo>
                    <a:pt x="8414" y="7567"/>
                  </a:moveTo>
                  <a:cubicBezTo>
                    <a:pt x="8414" y="7567"/>
                    <a:pt x="5556" y="6614"/>
                    <a:pt x="841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55" name="Freeform: Shape 4554">
              <a:extLst>
                <a:ext uri="{FF2B5EF4-FFF2-40B4-BE49-F238E27FC236}">
                  <a16:creationId xmlns:a16="http://schemas.microsoft.com/office/drawing/2014/main" xmlns="" id="{3EFE7042-2680-4F3B-A972-C5DA406E8046}"/>
                </a:ext>
              </a:extLst>
            </p:cNvPr>
            <p:cNvSpPr/>
            <p:nvPr/>
          </p:nvSpPr>
          <p:spPr>
            <a:xfrm>
              <a:off x="7053739" y="66441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9049"/>
                    <a:pt x="7144" y="8097"/>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56" name="Freeform: Shape 4555">
              <a:extLst>
                <a:ext uri="{FF2B5EF4-FFF2-40B4-BE49-F238E27FC236}">
                  <a16:creationId xmlns:a16="http://schemas.microsoft.com/office/drawing/2014/main" xmlns="" id="{14BF0AC9-0E82-407D-91ED-FC09AD1FD0A9}"/>
                </a:ext>
              </a:extLst>
            </p:cNvPr>
            <p:cNvSpPr/>
            <p:nvPr/>
          </p:nvSpPr>
          <p:spPr>
            <a:xfrm>
              <a:off x="7057549" y="6603206"/>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9049"/>
                    <a:pt x="8096" y="9049"/>
                  </a:cubicBezTo>
                  <a:cubicBezTo>
                    <a:pt x="8096" y="9049"/>
                    <a:pt x="809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57" name="Freeform: Shape 4556">
              <a:extLst>
                <a:ext uri="{FF2B5EF4-FFF2-40B4-BE49-F238E27FC236}">
                  <a16:creationId xmlns:a16="http://schemas.microsoft.com/office/drawing/2014/main" xmlns="" id="{09405D20-0624-400C-8E0F-241417CC8679}"/>
                </a:ext>
              </a:extLst>
            </p:cNvPr>
            <p:cNvSpPr/>
            <p:nvPr/>
          </p:nvSpPr>
          <p:spPr>
            <a:xfrm>
              <a:off x="7044214" y="66813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58" name="Freeform: Shape 4557">
              <a:extLst>
                <a:ext uri="{FF2B5EF4-FFF2-40B4-BE49-F238E27FC236}">
                  <a16:creationId xmlns:a16="http://schemas.microsoft.com/office/drawing/2014/main" xmlns="" id="{0B2D84E8-8E23-4483-A108-ED1ED57C2904}"/>
                </a:ext>
              </a:extLst>
            </p:cNvPr>
            <p:cNvSpPr/>
            <p:nvPr/>
          </p:nvSpPr>
          <p:spPr>
            <a:xfrm>
              <a:off x="7057549" y="6606063"/>
              <a:ext cx="9525" cy="9525"/>
            </a:xfrm>
            <a:custGeom>
              <a:avLst/>
              <a:gdLst>
                <a:gd name="connsiteX0" fmla="*/ 7144 w 9525"/>
                <a:gd name="connsiteY0" fmla="*/ 8097 h 9525"/>
                <a:gd name="connsiteX1" fmla="*/ 7144 w 9525"/>
                <a:gd name="connsiteY1" fmla="*/ 7144 h 9525"/>
                <a:gd name="connsiteX2" fmla="*/ 7144 w 9525"/>
                <a:gd name="connsiteY2" fmla="*/ 8097 h 9525"/>
              </a:gdLst>
              <a:ahLst/>
              <a:cxnLst>
                <a:cxn ang="0">
                  <a:pos x="connsiteX0" y="connsiteY0"/>
                </a:cxn>
                <a:cxn ang="0">
                  <a:pos x="connsiteX1" y="connsiteY1"/>
                </a:cxn>
                <a:cxn ang="0">
                  <a:pos x="connsiteX2" y="connsiteY2"/>
                </a:cxn>
              </a:cxnLst>
              <a:rect l="l" t="t" r="r" b="b"/>
              <a:pathLst>
                <a:path w="9525" h="9525">
                  <a:moveTo>
                    <a:pt x="7144" y="8097"/>
                  </a:moveTo>
                  <a:cubicBezTo>
                    <a:pt x="8096" y="8097"/>
                    <a:pt x="8096" y="8097"/>
                    <a:pt x="7144" y="7144"/>
                  </a:cubicBezTo>
                  <a:cubicBezTo>
                    <a:pt x="8096" y="7144"/>
                    <a:pt x="7144" y="7144"/>
                    <a:pt x="7144" y="80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59" name="Freeform: Shape 4558">
              <a:extLst>
                <a:ext uri="{FF2B5EF4-FFF2-40B4-BE49-F238E27FC236}">
                  <a16:creationId xmlns:a16="http://schemas.microsoft.com/office/drawing/2014/main" xmlns="" id="{C041E34E-AA5C-4E4D-A54D-8A8D183DF6BE}"/>
                </a:ext>
              </a:extLst>
            </p:cNvPr>
            <p:cNvSpPr/>
            <p:nvPr/>
          </p:nvSpPr>
          <p:spPr>
            <a:xfrm>
              <a:off x="7090886" y="653420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60" name="Freeform: Shape 4559">
              <a:extLst>
                <a:ext uri="{FF2B5EF4-FFF2-40B4-BE49-F238E27FC236}">
                  <a16:creationId xmlns:a16="http://schemas.microsoft.com/office/drawing/2014/main" xmlns="" id="{198B66F9-E5B1-47B8-AACE-822CCF5EDD4B}"/>
                </a:ext>
              </a:extLst>
            </p:cNvPr>
            <p:cNvSpPr/>
            <p:nvPr/>
          </p:nvSpPr>
          <p:spPr>
            <a:xfrm>
              <a:off x="7090172" y="653367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61" name="Freeform: Shape 4560">
              <a:extLst>
                <a:ext uri="{FF2B5EF4-FFF2-40B4-BE49-F238E27FC236}">
                  <a16:creationId xmlns:a16="http://schemas.microsoft.com/office/drawing/2014/main" xmlns="" id="{667878C0-4F77-48CD-8BA8-8FE20561BCF2}"/>
                </a:ext>
              </a:extLst>
            </p:cNvPr>
            <p:cNvSpPr/>
            <p:nvPr/>
          </p:nvSpPr>
          <p:spPr>
            <a:xfrm>
              <a:off x="7089934" y="65327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7"/>
                    <a:pt x="8096" y="8097"/>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62" name="Freeform: Shape 4561">
              <a:extLst>
                <a:ext uri="{FF2B5EF4-FFF2-40B4-BE49-F238E27FC236}">
                  <a16:creationId xmlns:a16="http://schemas.microsoft.com/office/drawing/2014/main" xmlns="" id="{8F6BD59D-1040-4B52-8678-8CA854473058}"/>
                </a:ext>
              </a:extLst>
            </p:cNvPr>
            <p:cNvSpPr/>
            <p:nvPr/>
          </p:nvSpPr>
          <p:spPr>
            <a:xfrm>
              <a:off x="7088029" y="653938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8096" y="8097"/>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63" name="Freeform: Shape 4562">
              <a:extLst>
                <a:ext uri="{FF2B5EF4-FFF2-40B4-BE49-F238E27FC236}">
                  <a16:creationId xmlns:a16="http://schemas.microsoft.com/office/drawing/2014/main" xmlns="" id="{FE1D98F5-2186-4B8E-8F18-56887D7159C5}"/>
                </a:ext>
              </a:extLst>
            </p:cNvPr>
            <p:cNvSpPr/>
            <p:nvPr/>
          </p:nvSpPr>
          <p:spPr>
            <a:xfrm>
              <a:off x="7088029" y="653960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10954" y="5027"/>
                    <a:pt x="7144" y="8837"/>
                    <a:pt x="714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64" name="Freeform: Shape 4563">
              <a:extLst>
                <a:ext uri="{FF2B5EF4-FFF2-40B4-BE49-F238E27FC236}">
                  <a16:creationId xmlns:a16="http://schemas.microsoft.com/office/drawing/2014/main" xmlns="" id="{2B261402-7D30-43F3-AF0A-26354B8DD6B9}"/>
                </a:ext>
              </a:extLst>
            </p:cNvPr>
            <p:cNvSpPr/>
            <p:nvPr/>
          </p:nvSpPr>
          <p:spPr>
            <a:xfrm>
              <a:off x="7072895" y="6543410"/>
              <a:ext cx="9525" cy="9525"/>
            </a:xfrm>
            <a:custGeom>
              <a:avLst/>
              <a:gdLst>
                <a:gd name="connsiteX0" fmla="*/ 7990 w 9525"/>
                <a:gd name="connsiteY0" fmla="*/ 8837 h 9525"/>
                <a:gd name="connsiteX1" fmla="*/ 7990 w 9525"/>
                <a:gd name="connsiteY1" fmla="*/ 8837 h 9525"/>
              </a:gdLst>
              <a:ahLst/>
              <a:cxnLst>
                <a:cxn ang="0">
                  <a:pos x="connsiteX0" y="connsiteY0"/>
                </a:cxn>
                <a:cxn ang="0">
                  <a:pos x="connsiteX1" y="connsiteY1"/>
                </a:cxn>
              </a:cxnLst>
              <a:rect l="l" t="t" r="r" b="b"/>
              <a:pathLst>
                <a:path w="9525" h="9525">
                  <a:moveTo>
                    <a:pt x="7990" y="8837"/>
                  </a:moveTo>
                  <a:cubicBezTo>
                    <a:pt x="6086" y="5027"/>
                    <a:pt x="7990" y="8837"/>
                    <a:pt x="7990"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65" name="Freeform: Shape 4564">
              <a:extLst>
                <a:ext uri="{FF2B5EF4-FFF2-40B4-BE49-F238E27FC236}">
                  <a16:creationId xmlns:a16="http://schemas.microsoft.com/office/drawing/2014/main" xmlns="" id="{DA13FA34-43A5-4874-8026-7B5C3DA98CBD}"/>
                </a:ext>
              </a:extLst>
            </p:cNvPr>
            <p:cNvSpPr/>
            <p:nvPr/>
          </p:nvSpPr>
          <p:spPr>
            <a:xfrm>
              <a:off x="7068979" y="6548913"/>
              <a:ext cx="9525" cy="9525"/>
            </a:xfrm>
            <a:custGeom>
              <a:avLst/>
              <a:gdLst>
                <a:gd name="connsiteX0" fmla="*/ 9049 w 9525"/>
                <a:gd name="connsiteY0" fmla="*/ 8097 h 9525"/>
                <a:gd name="connsiteX1" fmla="*/ 7144 w 9525"/>
                <a:gd name="connsiteY1" fmla="*/ 7144 h 9525"/>
                <a:gd name="connsiteX2" fmla="*/ 9049 w 9525"/>
                <a:gd name="connsiteY2" fmla="*/ 8097 h 9525"/>
              </a:gdLst>
              <a:ahLst/>
              <a:cxnLst>
                <a:cxn ang="0">
                  <a:pos x="connsiteX0" y="connsiteY0"/>
                </a:cxn>
                <a:cxn ang="0">
                  <a:pos x="connsiteX1" y="connsiteY1"/>
                </a:cxn>
                <a:cxn ang="0">
                  <a:pos x="connsiteX2" y="connsiteY2"/>
                </a:cxn>
              </a:cxnLst>
              <a:rect l="l" t="t" r="r" b="b"/>
              <a:pathLst>
                <a:path w="9525" h="9525">
                  <a:moveTo>
                    <a:pt x="9049" y="8097"/>
                  </a:moveTo>
                  <a:cubicBezTo>
                    <a:pt x="9049" y="7144"/>
                    <a:pt x="7144" y="8097"/>
                    <a:pt x="7144" y="7144"/>
                  </a:cubicBezTo>
                  <a:cubicBezTo>
                    <a:pt x="7144" y="8097"/>
                    <a:pt x="8096" y="8097"/>
                    <a:pt x="9049" y="80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66" name="Freeform: Shape 4565">
              <a:extLst>
                <a:ext uri="{FF2B5EF4-FFF2-40B4-BE49-F238E27FC236}">
                  <a16:creationId xmlns:a16="http://schemas.microsoft.com/office/drawing/2014/main" xmlns="" id="{479BEF18-E9A4-4A8E-A628-FBF093EBF693}"/>
                </a:ext>
              </a:extLst>
            </p:cNvPr>
            <p:cNvSpPr/>
            <p:nvPr/>
          </p:nvSpPr>
          <p:spPr>
            <a:xfrm>
              <a:off x="7058501" y="6581298"/>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lnTo>
                    <a:pt x="7144" y="7144"/>
                  </a:lnTo>
                  <a:cubicBezTo>
                    <a:pt x="8096" y="8096"/>
                    <a:pt x="9049" y="7144"/>
                    <a:pt x="10001"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67" name="Freeform: Shape 4566">
              <a:extLst>
                <a:ext uri="{FF2B5EF4-FFF2-40B4-BE49-F238E27FC236}">
                  <a16:creationId xmlns:a16="http://schemas.microsoft.com/office/drawing/2014/main" xmlns="" id="{8DF996BD-223F-483A-A7D2-980255C269AD}"/>
                </a:ext>
              </a:extLst>
            </p:cNvPr>
            <p:cNvSpPr/>
            <p:nvPr/>
          </p:nvSpPr>
          <p:spPr>
            <a:xfrm>
              <a:off x="7063264" y="6592581"/>
              <a:ext cx="9525" cy="9525"/>
            </a:xfrm>
            <a:custGeom>
              <a:avLst/>
              <a:gdLst>
                <a:gd name="connsiteX0" fmla="*/ 7144 w 9525"/>
                <a:gd name="connsiteY0" fmla="*/ 8244 h 9525"/>
                <a:gd name="connsiteX1" fmla="*/ 7144 w 9525"/>
                <a:gd name="connsiteY1" fmla="*/ 8244 h 9525"/>
              </a:gdLst>
              <a:ahLst/>
              <a:cxnLst>
                <a:cxn ang="0">
                  <a:pos x="connsiteX0" y="connsiteY0"/>
                </a:cxn>
                <a:cxn ang="0">
                  <a:pos x="connsiteX1" y="connsiteY1"/>
                </a:cxn>
              </a:cxnLst>
              <a:rect l="l" t="t" r="r" b="b"/>
              <a:pathLst>
                <a:path w="9525" h="9525">
                  <a:moveTo>
                    <a:pt x="7144" y="8244"/>
                  </a:moveTo>
                  <a:cubicBezTo>
                    <a:pt x="8096" y="6338"/>
                    <a:pt x="8096" y="7291"/>
                    <a:pt x="7144"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68" name="Freeform: Shape 4567">
              <a:extLst>
                <a:ext uri="{FF2B5EF4-FFF2-40B4-BE49-F238E27FC236}">
                  <a16:creationId xmlns:a16="http://schemas.microsoft.com/office/drawing/2014/main" xmlns="" id="{44F447CB-255F-4883-AC8A-EBB1D93EFD28}"/>
                </a:ext>
              </a:extLst>
            </p:cNvPr>
            <p:cNvSpPr/>
            <p:nvPr/>
          </p:nvSpPr>
          <p:spPr>
            <a:xfrm>
              <a:off x="7045844" y="6585511"/>
              <a:ext cx="9525" cy="9525"/>
            </a:xfrm>
            <a:custGeom>
              <a:avLst/>
              <a:gdLst>
                <a:gd name="connsiteX0" fmla="*/ 7419 w 9525"/>
                <a:gd name="connsiteY0" fmla="*/ 7694 h 9525"/>
                <a:gd name="connsiteX1" fmla="*/ 7419 w 9525"/>
                <a:gd name="connsiteY1" fmla="*/ 7694 h 9525"/>
              </a:gdLst>
              <a:ahLst/>
              <a:cxnLst>
                <a:cxn ang="0">
                  <a:pos x="connsiteX0" y="connsiteY0"/>
                </a:cxn>
                <a:cxn ang="0">
                  <a:pos x="connsiteX1" y="connsiteY1"/>
                </a:cxn>
              </a:cxnLst>
              <a:rect l="l" t="t" r="r" b="b"/>
              <a:pathLst>
                <a:path w="9525" h="9525">
                  <a:moveTo>
                    <a:pt x="7419" y="7694"/>
                  </a:moveTo>
                  <a:cubicBezTo>
                    <a:pt x="6466" y="5789"/>
                    <a:pt x="8371" y="9599"/>
                    <a:pt x="7419" y="76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69" name="Freeform: Shape 4568">
              <a:extLst>
                <a:ext uri="{FF2B5EF4-FFF2-40B4-BE49-F238E27FC236}">
                  <a16:creationId xmlns:a16="http://schemas.microsoft.com/office/drawing/2014/main" xmlns="" id="{1E0022AC-9FE3-4F60-9659-287FBDD5A74D}"/>
                </a:ext>
              </a:extLst>
            </p:cNvPr>
            <p:cNvSpPr/>
            <p:nvPr/>
          </p:nvSpPr>
          <p:spPr>
            <a:xfrm>
              <a:off x="7041356" y="6605099"/>
              <a:ext cx="9525" cy="19050"/>
            </a:xfrm>
            <a:custGeom>
              <a:avLst/>
              <a:gdLst>
                <a:gd name="connsiteX0" fmla="*/ 7144 w 9525"/>
                <a:gd name="connsiteY0" fmla="*/ 8108 h 19050"/>
                <a:gd name="connsiteX1" fmla="*/ 7144 w 9525"/>
                <a:gd name="connsiteY1" fmla="*/ 20490 h 19050"/>
                <a:gd name="connsiteX2" fmla="*/ 7144 w 9525"/>
                <a:gd name="connsiteY2" fmla="*/ 8108 h 19050"/>
              </a:gdLst>
              <a:ahLst/>
              <a:cxnLst>
                <a:cxn ang="0">
                  <a:pos x="connsiteX0" y="connsiteY0"/>
                </a:cxn>
                <a:cxn ang="0">
                  <a:pos x="connsiteX1" y="connsiteY1"/>
                </a:cxn>
                <a:cxn ang="0">
                  <a:pos x="connsiteX2" y="connsiteY2"/>
                </a:cxn>
              </a:cxnLst>
              <a:rect l="l" t="t" r="r" b="b"/>
              <a:pathLst>
                <a:path w="9525" h="19050">
                  <a:moveTo>
                    <a:pt x="7144" y="8108"/>
                  </a:moveTo>
                  <a:lnTo>
                    <a:pt x="7144" y="20490"/>
                  </a:lnTo>
                  <a:cubicBezTo>
                    <a:pt x="7144" y="17633"/>
                    <a:pt x="7144" y="3345"/>
                    <a:pt x="7144" y="810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70" name="Freeform: Shape 4569">
              <a:extLst>
                <a:ext uri="{FF2B5EF4-FFF2-40B4-BE49-F238E27FC236}">
                  <a16:creationId xmlns:a16="http://schemas.microsoft.com/office/drawing/2014/main" xmlns="" id="{A266C6BB-3F88-46DE-9DFF-6AEF61290FE3}"/>
                </a:ext>
              </a:extLst>
            </p:cNvPr>
            <p:cNvSpPr/>
            <p:nvPr/>
          </p:nvSpPr>
          <p:spPr>
            <a:xfrm>
              <a:off x="7037546" y="6622077"/>
              <a:ext cx="9525" cy="19050"/>
            </a:xfrm>
            <a:custGeom>
              <a:avLst/>
              <a:gdLst>
                <a:gd name="connsiteX0" fmla="*/ 7144 w 9525"/>
                <a:gd name="connsiteY0" fmla="*/ 16847 h 19050"/>
                <a:gd name="connsiteX1" fmla="*/ 7144 w 9525"/>
                <a:gd name="connsiteY1" fmla="*/ 12085 h 19050"/>
                <a:gd name="connsiteX2" fmla="*/ 7144 w 9525"/>
                <a:gd name="connsiteY2" fmla="*/ 16847 h 19050"/>
              </a:gdLst>
              <a:ahLst/>
              <a:cxnLst>
                <a:cxn ang="0">
                  <a:pos x="connsiteX0" y="connsiteY0"/>
                </a:cxn>
                <a:cxn ang="0">
                  <a:pos x="connsiteX1" y="connsiteY1"/>
                </a:cxn>
                <a:cxn ang="0">
                  <a:pos x="connsiteX2" y="connsiteY2"/>
                </a:cxn>
              </a:cxnLst>
              <a:rect l="l" t="t" r="r" b="b"/>
              <a:pathLst>
                <a:path w="9525" h="19050">
                  <a:moveTo>
                    <a:pt x="7144" y="16847"/>
                  </a:moveTo>
                  <a:cubicBezTo>
                    <a:pt x="8096" y="8275"/>
                    <a:pt x="8096" y="2560"/>
                    <a:pt x="7144" y="12085"/>
                  </a:cubicBezTo>
                  <a:cubicBezTo>
                    <a:pt x="7144" y="13037"/>
                    <a:pt x="7144" y="18753"/>
                    <a:pt x="7144" y="168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71" name="Freeform: Shape 4570">
              <a:extLst>
                <a:ext uri="{FF2B5EF4-FFF2-40B4-BE49-F238E27FC236}">
                  <a16:creationId xmlns:a16="http://schemas.microsoft.com/office/drawing/2014/main" xmlns="" id="{86A64571-1149-4626-8BA3-80184ED330BA}"/>
                </a:ext>
              </a:extLst>
            </p:cNvPr>
            <p:cNvSpPr/>
            <p:nvPr/>
          </p:nvSpPr>
          <p:spPr>
            <a:xfrm>
              <a:off x="7038499" y="6588479"/>
              <a:ext cx="9525" cy="9525"/>
            </a:xfrm>
            <a:custGeom>
              <a:avLst/>
              <a:gdLst>
                <a:gd name="connsiteX0" fmla="*/ 7144 w 9525"/>
                <a:gd name="connsiteY0" fmla="*/ 9488 h 9525"/>
                <a:gd name="connsiteX1" fmla="*/ 7144 w 9525"/>
                <a:gd name="connsiteY1" fmla="*/ 9488 h 9525"/>
              </a:gdLst>
              <a:ahLst/>
              <a:cxnLst>
                <a:cxn ang="0">
                  <a:pos x="connsiteX0" y="connsiteY0"/>
                </a:cxn>
                <a:cxn ang="0">
                  <a:pos x="connsiteX1" y="connsiteY1"/>
                </a:cxn>
              </a:cxnLst>
              <a:rect l="l" t="t" r="r" b="b"/>
              <a:pathLst>
                <a:path w="9525" h="9525">
                  <a:moveTo>
                    <a:pt x="7144" y="9488"/>
                  </a:moveTo>
                  <a:cubicBezTo>
                    <a:pt x="9049" y="4726"/>
                    <a:pt x="8096" y="8536"/>
                    <a:pt x="7144" y="9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72" name="Freeform: Shape 4571">
              <a:extLst>
                <a:ext uri="{FF2B5EF4-FFF2-40B4-BE49-F238E27FC236}">
                  <a16:creationId xmlns:a16="http://schemas.microsoft.com/office/drawing/2014/main" xmlns="" id="{2F11FDBD-C180-40C0-9F9D-BACDE9D1F1F3}"/>
                </a:ext>
              </a:extLst>
            </p:cNvPr>
            <p:cNvSpPr/>
            <p:nvPr/>
          </p:nvSpPr>
          <p:spPr>
            <a:xfrm>
              <a:off x="7238249" y="5802176"/>
              <a:ext cx="9525" cy="9525"/>
            </a:xfrm>
            <a:custGeom>
              <a:avLst/>
              <a:gdLst>
                <a:gd name="connsiteX0" fmla="*/ 7419 w 9525"/>
                <a:gd name="connsiteY0" fmla="*/ 9978 h 9525"/>
                <a:gd name="connsiteX1" fmla="*/ 7419 w 9525"/>
                <a:gd name="connsiteY1" fmla="*/ 9978 h 9525"/>
              </a:gdLst>
              <a:ahLst/>
              <a:cxnLst>
                <a:cxn ang="0">
                  <a:pos x="connsiteX0" y="connsiteY0"/>
                </a:cxn>
                <a:cxn ang="0">
                  <a:pos x="connsiteX1" y="connsiteY1"/>
                </a:cxn>
              </a:cxnLst>
              <a:rect l="l" t="t" r="r" b="b"/>
              <a:pathLst>
                <a:path w="9525" h="9525">
                  <a:moveTo>
                    <a:pt x="7419" y="9978"/>
                  </a:moveTo>
                  <a:cubicBezTo>
                    <a:pt x="6466" y="2358"/>
                    <a:pt x="8371" y="12836"/>
                    <a:pt x="7419" y="997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73" name="Freeform: Shape 4572">
              <a:extLst>
                <a:ext uri="{FF2B5EF4-FFF2-40B4-BE49-F238E27FC236}">
                  <a16:creationId xmlns:a16="http://schemas.microsoft.com/office/drawing/2014/main" xmlns="" id="{4349D954-7E6C-48D1-9172-0F1ABA59FACB}"/>
                </a:ext>
              </a:extLst>
            </p:cNvPr>
            <p:cNvSpPr/>
            <p:nvPr/>
          </p:nvSpPr>
          <p:spPr>
            <a:xfrm>
              <a:off x="7237571" y="5798343"/>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8096" y="17621"/>
                    <a:pt x="7144" y="1190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74" name="Freeform: Shape 4573">
              <a:extLst>
                <a:ext uri="{FF2B5EF4-FFF2-40B4-BE49-F238E27FC236}">
                  <a16:creationId xmlns:a16="http://schemas.microsoft.com/office/drawing/2014/main" xmlns="" id="{2A0B5D08-89F9-459A-855F-7B86A22EEE1F}"/>
                </a:ext>
              </a:extLst>
            </p:cNvPr>
            <p:cNvSpPr/>
            <p:nvPr/>
          </p:nvSpPr>
          <p:spPr>
            <a:xfrm>
              <a:off x="7230904" y="579358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75" name="Freeform: Shape 4574">
              <a:extLst>
                <a:ext uri="{FF2B5EF4-FFF2-40B4-BE49-F238E27FC236}">
                  <a16:creationId xmlns:a16="http://schemas.microsoft.com/office/drawing/2014/main" xmlns="" id="{05A51B90-AE0A-4C5A-ABED-6542A62DDFE6}"/>
                </a:ext>
              </a:extLst>
            </p:cNvPr>
            <p:cNvSpPr/>
            <p:nvPr/>
          </p:nvSpPr>
          <p:spPr>
            <a:xfrm>
              <a:off x="7228046" y="579096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8096" y="6906"/>
                    <a:pt x="7144" y="7858"/>
                  </a:cubicBezTo>
                  <a:cubicBezTo>
                    <a:pt x="8096"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76" name="Freeform: Shape 4575">
              <a:extLst>
                <a:ext uri="{FF2B5EF4-FFF2-40B4-BE49-F238E27FC236}">
                  <a16:creationId xmlns:a16="http://schemas.microsoft.com/office/drawing/2014/main" xmlns="" id="{1CAB3A59-71E2-42B0-AE9A-D0BD49D9D58E}"/>
                </a:ext>
              </a:extLst>
            </p:cNvPr>
            <p:cNvSpPr/>
            <p:nvPr/>
          </p:nvSpPr>
          <p:spPr>
            <a:xfrm>
              <a:off x="7228999" y="578786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77" name="Freeform: Shape 4576">
              <a:extLst>
                <a:ext uri="{FF2B5EF4-FFF2-40B4-BE49-F238E27FC236}">
                  <a16:creationId xmlns:a16="http://schemas.microsoft.com/office/drawing/2014/main" xmlns="" id="{147F5C0B-A63B-4DBB-9BE5-86C86D5705CB}"/>
                </a:ext>
              </a:extLst>
            </p:cNvPr>
            <p:cNvSpPr/>
            <p:nvPr/>
          </p:nvSpPr>
          <p:spPr>
            <a:xfrm>
              <a:off x="7230904" y="5792628"/>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7144" y="7144"/>
                  </a:lnTo>
                  <a:cubicBezTo>
                    <a:pt x="7144" y="8096"/>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78" name="Freeform: Shape 4577">
              <a:extLst>
                <a:ext uri="{FF2B5EF4-FFF2-40B4-BE49-F238E27FC236}">
                  <a16:creationId xmlns:a16="http://schemas.microsoft.com/office/drawing/2014/main" xmlns="" id="{FDA53C52-C6FB-42C4-AA54-377D9D9E61F1}"/>
                </a:ext>
              </a:extLst>
            </p:cNvPr>
            <p:cNvSpPr/>
            <p:nvPr/>
          </p:nvSpPr>
          <p:spPr>
            <a:xfrm>
              <a:off x="7237148" y="5805816"/>
              <a:ext cx="9525" cy="9525"/>
            </a:xfrm>
            <a:custGeom>
              <a:avLst/>
              <a:gdLst>
                <a:gd name="connsiteX0" fmla="*/ 7567 w 9525"/>
                <a:gd name="connsiteY0" fmla="*/ 8244 h 9525"/>
                <a:gd name="connsiteX1" fmla="*/ 7567 w 9525"/>
                <a:gd name="connsiteY1" fmla="*/ 8244 h 9525"/>
              </a:gdLst>
              <a:ahLst/>
              <a:cxnLst>
                <a:cxn ang="0">
                  <a:pos x="connsiteX0" y="connsiteY0"/>
                </a:cxn>
                <a:cxn ang="0">
                  <a:pos x="connsiteX1" y="connsiteY1"/>
                </a:cxn>
              </a:cxnLst>
              <a:rect l="l" t="t" r="r" b="b"/>
              <a:pathLst>
                <a:path w="9525" h="9525">
                  <a:moveTo>
                    <a:pt x="7567" y="8244"/>
                  </a:moveTo>
                  <a:cubicBezTo>
                    <a:pt x="6615" y="6339"/>
                    <a:pt x="7567" y="7291"/>
                    <a:pt x="7567"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79" name="Freeform: Shape 4578">
              <a:extLst>
                <a:ext uri="{FF2B5EF4-FFF2-40B4-BE49-F238E27FC236}">
                  <a16:creationId xmlns:a16="http://schemas.microsoft.com/office/drawing/2014/main" xmlns="" id="{E436EFF9-3B5B-412D-AF83-C630B3E57329}"/>
                </a:ext>
              </a:extLst>
            </p:cNvPr>
            <p:cNvSpPr/>
            <p:nvPr/>
          </p:nvSpPr>
          <p:spPr>
            <a:xfrm>
              <a:off x="7232809" y="5789453"/>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7144" y="8414"/>
                    <a:pt x="7144" y="5556"/>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80" name="Freeform: Shape 4579">
              <a:extLst>
                <a:ext uri="{FF2B5EF4-FFF2-40B4-BE49-F238E27FC236}">
                  <a16:creationId xmlns:a16="http://schemas.microsoft.com/office/drawing/2014/main" xmlns="" id="{FCED2ED7-1FA9-42A7-BBEC-4B7ED1BCA35A}"/>
                </a:ext>
              </a:extLst>
            </p:cNvPr>
            <p:cNvSpPr/>
            <p:nvPr/>
          </p:nvSpPr>
          <p:spPr>
            <a:xfrm>
              <a:off x="7233761" y="57907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571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81" name="Freeform: Shape 4580">
              <a:extLst>
                <a:ext uri="{FF2B5EF4-FFF2-40B4-BE49-F238E27FC236}">
                  <a16:creationId xmlns:a16="http://schemas.microsoft.com/office/drawing/2014/main" xmlns="" id="{BC78F4ED-BEF8-4659-BC02-1BC6C6FA715A}"/>
                </a:ext>
              </a:extLst>
            </p:cNvPr>
            <p:cNvSpPr/>
            <p:nvPr/>
          </p:nvSpPr>
          <p:spPr>
            <a:xfrm>
              <a:off x="7235666" y="5795062"/>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4"/>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82" name="Freeform: Shape 4581">
              <a:extLst>
                <a:ext uri="{FF2B5EF4-FFF2-40B4-BE49-F238E27FC236}">
                  <a16:creationId xmlns:a16="http://schemas.microsoft.com/office/drawing/2014/main" xmlns="" id="{EA3C963F-63A7-4696-B0E7-2B669546E451}"/>
                </a:ext>
              </a:extLst>
            </p:cNvPr>
            <p:cNvSpPr/>
            <p:nvPr/>
          </p:nvSpPr>
          <p:spPr>
            <a:xfrm>
              <a:off x="7231856" y="5789771"/>
              <a:ext cx="9525" cy="9525"/>
            </a:xfrm>
            <a:custGeom>
              <a:avLst/>
              <a:gdLst>
                <a:gd name="connsiteX0" fmla="*/ 7144 w 9525"/>
                <a:gd name="connsiteY0" fmla="*/ 8097 h 9525"/>
                <a:gd name="connsiteX1" fmla="*/ 7144 w 9525"/>
                <a:gd name="connsiteY1" fmla="*/ 7144 h 9525"/>
                <a:gd name="connsiteX2" fmla="*/ 7144 w 9525"/>
                <a:gd name="connsiteY2" fmla="*/ 8097 h 9525"/>
              </a:gdLst>
              <a:ahLst/>
              <a:cxnLst>
                <a:cxn ang="0">
                  <a:pos x="connsiteX0" y="connsiteY0"/>
                </a:cxn>
                <a:cxn ang="0">
                  <a:pos x="connsiteX1" y="connsiteY1"/>
                </a:cxn>
                <a:cxn ang="0">
                  <a:pos x="connsiteX2" y="connsiteY2"/>
                </a:cxn>
              </a:cxnLst>
              <a:rect l="l" t="t" r="r" b="b"/>
              <a:pathLst>
                <a:path w="9525" h="9525">
                  <a:moveTo>
                    <a:pt x="7144" y="8097"/>
                  </a:moveTo>
                  <a:cubicBezTo>
                    <a:pt x="7144" y="8097"/>
                    <a:pt x="7144" y="7144"/>
                    <a:pt x="7144" y="7144"/>
                  </a:cubicBezTo>
                  <a:lnTo>
                    <a:pt x="7144" y="8097"/>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83" name="Freeform: Shape 4582">
              <a:extLst>
                <a:ext uri="{FF2B5EF4-FFF2-40B4-BE49-F238E27FC236}">
                  <a16:creationId xmlns:a16="http://schemas.microsoft.com/office/drawing/2014/main" xmlns="" id="{F40617DB-8E35-4435-B927-F5F7D61502CE}"/>
                </a:ext>
              </a:extLst>
            </p:cNvPr>
            <p:cNvSpPr/>
            <p:nvPr/>
          </p:nvSpPr>
          <p:spPr>
            <a:xfrm>
              <a:off x="7200424" y="576976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84" name="Freeform: Shape 4583">
              <a:extLst>
                <a:ext uri="{FF2B5EF4-FFF2-40B4-BE49-F238E27FC236}">
                  <a16:creationId xmlns:a16="http://schemas.microsoft.com/office/drawing/2014/main" xmlns="" id="{CEBC0CE9-3762-46DC-B724-AB163A7C8EA9}"/>
                </a:ext>
              </a:extLst>
            </p:cNvPr>
            <p:cNvSpPr/>
            <p:nvPr/>
          </p:nvSpPr>
          <p:spPr>
            <a:xfrm>
              <a:off x="7214711" y="577072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85" name="Freeform: Shape 4584">
              <a:extLst>
                <a:ext uri="{FF2B5EF4-FFF2-40B4-BE49-F238E27FC236}">
                  <a16:creationId xmlns:a16="http://schemas.microsoft.com/office/drawing/2014/main" xmlns="" id="{FE4FA3A8-1707-41AC-80FB-23ACAB398CC0}"/>
                </a:ext>
              </a:extLst>
            </p:cNvPr>
            <p:cNvSpPr/>
            <p:nvPr/>
          </p:nvSpPr>
          <p:spPr>
            <a:xfrm>
              <a:off x="7229951" y="57840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86" name="Freeform: Shape 4585">
              <a:extLst>
                <a:ext uri="{FF2B5EF4-FFF2-40B4-BE49-F238E27FC236}">
                  <a16:creationId xmlns:a16="http://schemas.microsoft.com/office/drawing/2014/main" xmlns="" id="{04339137-4996-4377-B2D2-3005D479F88B}"/>
                </a:ext>
              </a:extLst>
            </p:cNvPr>
            <p:cNvSpPr/>
            <p:nvPr/>
          </p:nvSpPr>
          <p:spPr>
            <a:xfrm>
              <a:off x="7222331" y="5784056"/>
              <a:ext cx="19050" cy="9525"/>
            </a:xfrm>
            <a:custGeom>
              <a:avLst/>
              <a:gdLst>
                <a:gd name="connsiteX0" fmla="*/ 11906 w 19050"/>
                <a:gd name="connsiteY0" fmla="*/ 7144 h 9525"/>
                <a:gd name="connsiteX1" fmla="*/ 7144 w 19050"/>
                <a:gd name="connsiteY1" fmla="*/ 10001 h 9525"/>
                <a:gd name="connsiteX2" fmla="*/ 11906 w 19050"/>
                <a:gd name="connsiteY2" fmla="*/ 7144 h 9525"/>
              </a:gdLst>
              <a:ahLst/>
              <a:cxnLst>
                <a:cxn ang="0">
                  <a:pos x="connsiteX0" y="connsiteY0"/>
                </a:cxn>
                <a:cxn ang="0">
                  <a:pos x="connsiteX1" y="connsiteY1"/>
                </a:cxn>
                <a:cxn ang="0">
                  <a:pos x="connsiteX2" y="connsiteY2"/>
                </a:cxn>
              </a:cxnLst>
              <a:rect l="l" t="t" r="r" b="b"/>
              <a:pathLst>
                <a:path w="19050" h="9525">
                  <a:moveTo>
                    <a:pt x="11906" y="7144"/>
                  </a:moveTo>
                  <a:cubicBezTo>
                    <a:pt x="10001" y="8096"/>
                    <a:pt x="9049" y="9049"/>
                    <a:pt x="7144" y="10001"/>
                  </a:cubicBezTo>
                  <a:cubicBezTo>
                    <a:pt x="7144" y="10001"/>
                    <a:pt x="10001" y="8096"/>
                    <a:pt x="1190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87" name="Freeform: Shape 4586">
              <a:extLst>
                <a:ext uri="{FF2B5EF4-FFF2-40B4-BE49-F238E27FC236}">
                  <a16:creationId xmlns:a16="http://schemas.microsoft.com/office/drawing/2014/main" xmlns="" id="{56917FFB-767D-4761-A76A-194CA0358EA0}"/>
                </a:ext>
              </a:extLst>
            </p:cNvPr>
            <p:cNvSpPr/>
            <p:nvPr/>
          </p:nvSpPr>
          <p:spPr>
            <a:xfrm>
              <a:off x="7236619" y="58059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88" name="Freeform: Shape 4587">
              <a:extLst>
                <a:ext uri="{FF2B5EF4-FFF2-40B4-BE49-F238E27FC236}">
                  <a16:creationId xmlns:a16="http://schemas.microsoft.com/office/drawing/2014/main" xmlns="" id="{52CB9F27-7D05-4E8E-A45E-AA25003C27C7}"/>
                </a:ext>
              </a:extLst>
            </p:cNvPr>
            <p:cNvSpPr/>
            <p:nvPr/>
          </p:nvSpPr>
          <p:spPr>
            <a:xfrm>
              <a:off x="7220955" y="578786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89" name="Freeform: Shape 4588">
              <a:extLst>
                <a:ext uri="{FF2B5EF4-FFF2-40B4-BE49-F238E27FC236}">
                  <a16:creationId xmlns:a16="http://schemas.microsoft.com/office/drawing/2014/main" xmlns="" id="{94EE6EFE-370A-4B52-91A1-5E8698ABAFEA}"/>
                </a:ext>
              </a:extLst>
            </p:cNvPr>
            <p:cNvSpPr/>
            <p:nvPr/>
          </p:nvSpPr>
          <p:spPr>
            <a:xfrm>
              <a:off x="7227094" y="5785961"/>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8096" y="8096"/>
                    <a:pt x="7144" y="8096"/>
                  </a:cubicBezTo>
                  <a:cubicBezTo>
                    <a:pt x="8096"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90" name="Freeform: Shape 4589">
              <a:extLst>
                <a:ext uri="{FF2B5EF4-FFF2-40B4-BE49-F238E27FC236}">
                  <a16:creationId xmlns:a16="http://schemas.microsoft.com/office/drawing/2014/main" xmlns="" id="{A854909A-CE53-4025-95D6-A32A92BBD3A8}"/>
                </a:ext>
              </a:extLst>
            </p:cNvPr>
            <p:cNvSpPr/>
            <p:nvPr/>
          </p:nvSpPr>
          <p:spPr>
            <a:xfrm>
              <a:off x="7227094" y="57897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91" name="Freeform: Shape 4590">
              <a:extLst>
                <a:ext uri="{FF2B5EF4-FFF2-40B4-BE49-F238E27FC236}">
                  <a16:creationId xmlns:a16="http://schemas.microsoft.com/office/drawing/2014/main" xmlns="" id="{298B0664-EB24-448C-866A-8730D2BA5320}"/>
                </a:ext>
              </a:extLst>
            </p:cNvPr>
            <p:cNvSpPr/>
            <p:nvPr/>
          </p:nvSpPr>
          <p:spPr>
            <a:xfrm>
              <a:off x="7226141" y="578839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92" name="Freeform: Shape 4591">
              <a:extLst>
                <a:ext uri="{FF2B5EF4-FFF2-40B4-BE49-F238E27FC236}">
                  <a16:creationId xmlns:a16="http://schemas.microsoft.com/office/drawing/2014/main" xmlns="" id="{058E5CC8-3A24-4546-8B9C-BF617AD6ED35}"/>
                </a:ext>
              </a:extLst>
            </p:cNvPr>
            <p:cNvSpPr/>
            <p:nvPr/>
          </p:nvSpPr>
          <p:spPr>
            <a:xfrm>
              <a:off x="7225189" y="57888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93" name="Freeform: Shape 4592">
              <a:extLst>
                <a:ext uri="{FF2B5EF4-FFF2-40B4-BE49-F238E27FC236}">
                  <a16:creationId xmlns:a16="http://schemas.microsoft.com/office/drawing/2014/main" xmlns="" id="{5913983F-D352-40FE-9F1E-88E79D9B5D96}"/>
                </a:ext>
              </a:extLst>
            </p:cNvPr>
            <p:cNvSpPr/>
            <p:nvPr/>
          </p:nvSpPr>
          <p:spPr>
            <a:xfrm>
              <a:off x="7201376" y="5774531"/>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9049" y="7144"/>
                    <a:pt x="10001"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94" name="Freeform: Shape 4593">
              <a:extLst>
                <a:ext uri="{FF2B5EF4-FFF2-40B4-BE49-F238E27FC236}">
                  <a16:creationId xmlns:a16="http://schemas.microsoft.com/office/drawing/2014/main" xmlns="" id="{6FD04C96-C69E-4E22-92AD-0F96ED23E877}"/>
                </a:ext>
              </a:extLst>
            </p:cNvPr>
            <p:cNvSpPr/>
            <p:nvPr/>
          </p:nvSpPr>
          <p:spPr>
            <a:xfrm>
              <a:off x="7236619" y="58050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001"/>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95" name="Freeform: Shape 4594">
              <a:extLst>
                <a:ext uri="{FF2B5EF4-FFF2-40B4-BE49-F238E27FC236}">
                  <a16:creationId xmlns:a16="http://schemas.microsoft.com/office/drawing/2014/main" xmlns="" id="{C8700CD7-387B-410C-A996-85C2FB5BC146}"/>
                </a:ext>
              </a:extLst>
            </p:cNvPr>
            <p:cNvSpPr/>
            <p:nvPr/>
          </p:nvSpPr>
          <p:spPr>
            <a:xfrm>
              <a:off x="7213759" y="580744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96" name="Freeform: Shape 4595">
              <a:extLst>
                <a:ext uri="{FF2B5EF4-FFF2-40B4-BE49-F238E27FC236}">
                  <a16:creationId xmlns:a16="http://schemas.microsoft.com/office/drawing/2014/main" xmlns="" id="{23FA01C1-4A46-426B-94D6-71EB2367A0F9}"/>
                </a:ext>
              </a:extLst>
            </p:cNvPr>
            <p:cNvSpPr/>
            <p:nvPr/>
          </p:nvSpPr>
          <p:spPr>
            <a:xfrm>
              <a:off x="7202329" y="57850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97" name="Freeform: Shape 4596">
              <a:extLst>
                <a:ext uri="{FF2B5EF4-FFF2-40B4-BE49-F238E27FC236}">
                  <a16:creationId xmlns:a16="http://schemas.microsoft.com/office/drawing/2014/main" xmlns="" id="{7DF3CF70-0BC3-4E7D-B2A4-97CB3DD8E26D}"/>
                </a:ext>
              </a:extLst>
            </p:cNvPr>
            <p:cNvSpPr/>
            <p:nvPr/>
          </p:nvSpPr>
          <p:spPr>
            <a:xfrm>
              <a:off x="7212806" y="5804990"/>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9049" y="5259"/>
                    <a:pt x="7144" y="8117"/>
                    <a:pt x="7144"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98" name="Freeform: Shape 4597">
              <a:extLst>
                <a:ext uri="{FF2B5EF4-FFF2-40B4-BE49-F238E27FC236}">
                  <a16:creationId xmlns:a16="http://schemas.microsoft.com/office/drawing/2014/main" xmlns="" id="{502FBF96-4CED-400C-BDCC-41D2ED8F7D3C}"/>
                </a:ext>
              </a:extLst>
            </p:cNvPr>
            <p:cNvSpPr/>
            <p:nvPr/>
          </p:nvSpPr>
          <p:spPr>
            <a:xfrm>
              <a:off x="7204234" y="57745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99" name="Freeform: Shape 4598">
              <a:extLst>
                <a:ext uri="{FF2B5EF4-FFF2-40B4-BE49-F238E27FC236}">
                  <a16:creationId xmlns:a16="http://schemas.microsoft.com/office/drawing/2014/main" xmlns="" id="{87BEA64A-3298-4B4E-91BF-867B6BD3B22D}"/>
                </a:ext>
              </a:extLst>
            </p:cNvPr>
            <p:cNvSpPr/>
            <p:nvPr/>
          </p:nvSpPr>
          <p:spPr>
            <a:xfrm>
              <a:off x="7194709" y="5771673"/>
              <a:ext cx="47625" cy="47625"/>
            </a:xfrm>
            <a:custGeom>
              <a:avLst/>
              <a:gdLst>
                <a:gd name="connsiteX0" fmla="*/ 10001 w 47625"/>
                <a:gd name="connsiteY0" fmla="*/ 8096 h 47625"/>
                <a:gd name="connsiteX1" fmla="*/ 21431 w 47625"/>
                <a:gd name="connsiteY1" fmla="*/ 10001 h 47625"/>
                <a:gd name="connsiteX2" fmla="*/ 20479 w 47625"/>
                <a:gd name="connsiteY2" fmla="*/ 10001 h 47625"/>
                <a:gd name="connsiteX3" fmla="*/ 10954 w 47625"/>
                <a:gd name="connsiteY3" fmla="*/ 10001 h 47625"/>
                <a:gd name="connsiteX4" fmla="*/ 16669 w 47625"/>
                <a:gd name="connsiteY4" fmla="*/ 11906 h 47625"/>
                <a:gd name="connsiteX5" fmla="*/ 15716 w 47625"/>
                <a:gd name="connsiteY5" fmla="*/ 11906 h 47625"/>
                <a:gd name="connsiteX6" fmla="*/ 15716 w 47625"/>
                <a:gd name="connsiteY6" fmla="*/ 11906 h 47625"/>
                <a:gd name="connsiteX7" fmla="*/ 15716 w 47625"/>
                <a:gd name="connsiteY7" fmla="*/ 12859 h 47625"/>
                <a:gd name="connsiteX8" fmla="*/ 10001 w 47625"/>
                <a:gd name="connsiteY8" fmla="*/ 14764 h 47625"/>
                <a:gd name="connsiteX9" fmla="*/ 10954 w 47625"/>
                <a:gd name="connsiteY9" fmla="*/ 14764 h 47625"/>
                <a:gd name="connsiteX10" fmla="*/ 16669 w 47625"/>
                <a:gd name="connsiteY10" fmla="*/ 15716 h 47625"/>
                <a:gd name="connsiteX11" fmla="*/ 12859 w 47625"/>
                <a:gd name="connsiteY11" fmla="*/ 17621 h 47625"/>
                <a:gd name="connsiteX12" fmla="*/ 10954 w 47625"/>
                <a:gd name="connsiteY12" fmla="*/ 19526 h 47625"/>
                <a:gd name="connsiteX13" fmla="*/ 15716 w 47625"/>
                <a:gd name="connsiteY13" fmla="*/ 19526 h 47625"/>
                <a:gd name="connsiteX14" fmla="*/ 14764 w 47625"/>
                <a:gd name="connsiteY14" fmla="*/ 19526 h 47625"/>
                <a:gd name="connsiteX15" fmla="*/ 10954 w 47625"/>
                <a:gd name="connsiteY15" fmla="*/ 21431 h 47625"/>
                <a:gd name="connsiteX16" fmla="*/ 10001 w 47625"/>
                <a:gd name="connsiteY16" fmla="*/ 22384 h 47625"/>
                <a:gd name="connsiteX17" fmla="*/ 16669 w 47625"/>
                <a:gd name="connsiteY17" fmla="*/ 22384 h 47625"/>
                <a:gd name="connsiteX18" fmla="*/ 16669 w 47625"/>
                <a:gd name="connsiteY18" fmla="*/ 22384 h 47625"/>
                <a:gd name="connsiteX19" fmla="*/ 10001 w 47625"/>
                <a:gd name="connsiteY19" fmla="*/ 24289 h 47625"/>
                <a:gd name="connsiteX20" fmla="*/ 10001 w 47625"/>
                <a:gd name="connsiteY20" fmla="*/ 24289 h 47625"/>
                <a:gd name="connsiteX21" fmla="*/ 17621 w 47625"/>
                <a:gd name="connsiteY21" fmla="*/ 24289 h 47625"/>
                <a:gd name="connsiteX22" fmla="*/ 18574 w 47625"/>
                <a:gd name="connsiteY22" fmla="*/ 25241 h 47625"/>
                <a:gd name="connsiteX23" fmla="*/ 14764 w 47625"/>
                <a:gd name="connsiteY23" fmla="*/ 34766 h 47625"/>
                <a:gd name="connsiteX24" fmla="*/ 16669 w 47625"/>
                <a:gd name="connsiteY24" fmla="*/ 38576 h 47625"/>
                <a:gd name="connsiteX25" fmla="*/ 21431 w 47625"/>
                <a:gd name="connsiteY25" fmla="*/ 40481 h 47625"/>
                <a:gd name="connsiteX26" fmla="*/ 26194 w 47625"/>
                <a:gd name="connsiteY26" fmla="*/ 37624 h 47625"/>
                <a:gd name="connsiteX27" fmla="*/ 24289 w 47625"/>
                <a:gd name="connsiteY27" fmla="*/ 42386 h 47625"/>
                <a:gd name="connsiteX28" fmla="*/ 30004 w 47625"/>
                <a:gd name="connsiteY28" fmla="*/ 38576 h 47625"/>
                <a:gd name="connsiteX29" fmla="*/ 27146 w 47625"/>
                <a:gd name="connsiteY29" fmla="*/ 43339 h 47625"/>
                <a:gd name="connsiteX30" fmla="*/ 29051 w 47625"/>
                <a:gd name="connsiteY30" fmla="*/ 42386 h 47625"/>
                <a:gd name="connsiteX31" fmla="*/ 30956 w 47625"/>
                <a:gd name="connsiteY31" fmla="*/ 42386 h 47625"/>
                <a:gd name="connsiteX32" fmla="*/ 34766 w 47625"/>
                <a:gd name="connsiteY32" fmla="*/ 34766 h 47625"/>
                <a:gd name="connsiteX33" fmla="*/ 31909 w 47625"/>
                <a:gd name="connsiteY33" fmla="*/ 43339 h 47625"/>
                <a:gd name="connsiteX34" fmla="*/ 33814 w 47625"/>
                <a:gd name="connsiteY34" fmla="*/ 40481 h 47625"/>
                <a:gd name="connsiteX35" fmla="*/ 35719 w 47625"/>
                <a:gd name="connsiteY35" fmla="*/ 38576 h 47625"/>
                <a:gd name="connsiteX36" fmla="*/ 34766 w 47625"/>
                <a:gd name="connsiteY36" fmla="*/ 43339 h 47625"/>
                <a:gd name="connsiteX37" fmla="*/ 37624 w 47625"/>
                <a:gd name="connsiteY37" fmla="*/ 34766 h 47625"/>
                <a:gd name="connsiteX38" fmla="*/ 36671 w 47625"/>
                <a:gd name="connsiteY38" fmla="*/ 40481 h 47625"/>
                <a:gd name="connsiteX39" fmla="*/ 37624 w 47625"/>
                <a:gd name="connsiteY39" fmla="*/ 39528 h 47625"/>
                <a:gd name="connsiteX40" fmla="*/ 37624 w 47625"/>
                <a:gd name="connsiteY40" fmla="*/ 39528 h 47625"/>
                <a:gd name="connsiteX41" fmla="*/ 38576 w 47625"/>
                <a:gd name="connsiteY41" fmla="*/ 36671 h 47625"/>
                <a:gd name="connsiteX42" fmla="*/ 38576 w 47625"/>
                <a:gd name="connsiteY42" fmla="*/ 41434 h 47625"/>
                <a:gd name="connsiteX43" fmla="*/ 40481 w 47625"/>
                <a:gd name="connsiteY43" fmla="*/ 36671 h 47625"/>
                <a:gd name="connsiteX44" fmla="*/ 40481 w 47625"/>
                <a:gd name="connsiteY44" fmla="*/ 40481 h 47625"/>
                <a:gd name="connsiteX45" fmla="*/ 42386 w 47625"/>
                <a:gd name="connsiteY45" fmla="*/ 40481 h 47625"/>
                <a:gd name="connsiteX46" fmla="*/ 44291 w 47625"/>
                <a:gd name="connsiteY46" fmla="*/ 41434 h 47625"/>
                <a:gd name="connsiteX47" fmla="*/ 44291 w 47625"/>
                <a:gd name="connsiteY47" fmla="*/ 34766 h 47625"/>
                <a:gd name="connsiteX48" fmla="*/ 44291 w 47625"/>
                <a:gd name="connsiteY48" fmla="*/ 35719 h 47625"/>
                <a:gd name="connsiteX49" fmla="*/ 44291 w 47625"/>
                <a:gd name="connsiteY49" fmla="*/ 34766 h 47625"/>
                <a:gd name="connsiteX50" fmla="*/ 44291 w 47625"/>
                <a:gd name="connsiteY50" fmla="*/ 35719 h 47625"/>
                <a:gd name="connsiteX51" fmla="*/ 44291 w 47625"/>
                <a:gd name="connsiteY51" fmla="*/ 40481 h 47625"/>
                <a:gd name="connsiteX52" fmla="*/ 44291 w 47625"/>
                <a:gd name="connsiteY52" fmla="*/ 41434 h 47625"/>
                <a:gd name="connsiteX53" fmla="*/ 44291 w 47625"/>
                <a:gd name="connsiteY53" fmla="*/ 34766 h 47625"/>
                <a:gd name="connsiteX54" fmla="*/ 45244 w 47625"/>
                <a:gd name="connsiteY54" fmla="*/ 43339 h 47625"/>
                <a:gd name="connsiteX55" fmla="*/ 46196 w 47625"/>
                <a:gd name="connsiteY55" fmla="*/ 44291 h 47625"/>
                <a:gd name="connsiteX56" fmla="*/ 47149 w 47625"/>
                <a:gd name="connsiteY56" fmla="*/ 33814 h 47625"/>
                <a:gd name="connsiteX57" fmla="*/ 48101 w 47625"/>
                <a:gd name="connsiteY57" fmla="*/ 42386 h 47625"/>
                <a:gd name="connsiteX58" fmla="*/ 48101 w 47625"/>
                <a:gd name="connsiteY58" fmla="*/ 42386 h 47625"/>
                <a:gd name="connsiteX59" fmla="*/ 48101 w 47625"/>
                <a:gd name="connsiteY59" fmla="*/ 39528 h 47625"/>
                <a:gd name="connsiteX60" fmla="*/ 47149 w 47625"/>
                <a:gd name="connsiteY60" fmla="*/ 37624 h 47625"/>
                <a:gd name="connsiteX61" fmla="*/ 46196 w 47625"/>
                <a:gd name="connsiteY61" fmla="*/ 30003 h 47625"/>
                <a:gd name="connsiteX62" fmla="*/ 46196 w 47625"/>
                <a:gd name="connsiteY62" fmla="*/ 36671 h 47625"/>
                <a:gd name="connsiteX63" fmla="*/ 45244 w 47625"/>
                <a:gd name="connsiteY63" fmla="*/ 29051 h 47625"/>
                <a:gd name="connsiteX64" fmla="*/ 45244 w 47625"/>
                <a:gd name="connsiteY64" fmla="*/ 33814 h 47625"/>
                <a:gd name="connsiteX65" fmla="*/ 45244 w 47625"/>
                <a:gd name="connsiteY65" fmla="*/ 33814 h 47625"/>
                <a:gd name="connsiteX66" fmla="*/ 44291 w 47625"/>
                <a:gd name="connsiteY66" fmla="*/ 29051 h 47625"/>
                <a:gd name="connsiteX67" fmla="*/ 43339 w 47625"/>
                <a:gd name="connsiteY67" fmla="*/ 31909 h 47625"/>
                <a:gd name="connsiteX68" fmla="*/ 43339 w 47625"/>
                <a:gd name="connsiteY68" fmla="*/ 27146 h 47625"/>
                <a:gd name="connsiteX69" fmla="*/ 42386 w 47625"/>
                <a:gd name="connsiteY69" fmla="*/ 37624 h 47625"/>
                <a:gd name="connsiteX70" fmla="*/ 42386 w 47625"/>
                <a:gd name="connsiteY70" fmla="*/ 33814 h 47625"/>
                <a:gd name="connsiteX71" fmla="*/ 42386 w 47625"/>
                <a:gd name="connsiteY71" fmla="*/ 27146 h 47625"/>
                <a:gd name="connsiteX72" fmla="*/ 41434 w 47625"/>
                <a:gd name="connsiteY72" fmla="*/ 30956 h 47625"/>
                <a:gd name="connsiteX73" fmla="*/ 40481 w 47625"/>
                <a:gd name="connsiteY73" fmla="*/ 24289 h 47625"/>
                <a:gd name="connsiteX74" fmla="*/ 40481 w 47625"/>
                <a:gd name="connsiteY74" fmla="*/ 23336 h 47625"/>
                <a:gd name="connsiteX75" fmla="*/ 38576 w 47625"/>
                <a:gd name="connsiteY75" fmla="*/ 31909 h 47625"/>
                <a:gd name="connsiteX76" fmla="*/ 39529 w 47625"/>
                <a:gd name="connsiteY76" fmla="*/ 27146 h 47625"/>
                <a:gd name="connsiteX77" fmla="*/ 40481 w 47625"/>
                <a:gd name="connsiteY77" fmla="*/ 23336 h 47625"/>
                <a:gd name="connsiteX78" fmla="*/ 39529 w 47625"/>
                <a:gd name="connsiteY78" fmla="*/ 24289 h 47625"/>
                <a:gd name="connsiteX79" fmla="*/ 37624 w 47625"/>
                <a:gd name="connsiteY79" fmla="*/ 29051 h 47625"/>
                <a:gd name="connsiteX80" fmla="*/ 40481 w 47625"/>
                <a:gd name="connsiteY80" fmla="*/ 19526 h 47625"/>
                <a:gd name="connsiteX81" fmla="*/ 37624 w 47625"/>
                <a:gd name="connsiteY81" fmla="*/ 27146 h 47625"/>
                <a:gd name="connsiteX82" fmla="*/ 39529 w 47625"/>
                <a:gd name="connsiteY82" fmla="*/ 21431 h 47625"/>
                <a:gd name="connsiteX83" fmla="*/ 39529 w 47625"/>
                <a:gd name="connsiteY83" fmla="*/ 21431 h 47625"/>
                <a:gd name="connsiteX84" fmla="*/ 36671 w 47625"/>
                <a:gd name="connsiteY84" fmla="*/ 29051 h 47625"/>
                <a:gd name="connsiteX85" fmla="*/ 39529 w 47625"/>
                <a:gd name="connsiteY85" fmla="*/ 22384 h 47625"/>
                <a:gd name="connsiteX86" fmla="*/ 36671 w 47625"/>
                <a:gd name="connsiteY86" fmla="*/ 28099 h 47625"/>
                <a:gd name="connsiteX87" fmla="*/ 35719 w 47625"/>
                <a:gd name="connsiteY87" fmla="*/ 30003 h 47625"/>
                <a:gd name="connsiteX88" fmla="*/ 37624 w 47625"/>
                <a:gd name="connsiteY88" fmla="*/ 24289 h 47625"/>
                <a:gd name="connsiteX89" fmla="*/ 36671 w 47625"/>
                <a:gd name="connsiteY89" fmla="*/ 25241 h 47625"/>
                <a:gd name="connsiteX90" fmla="*/ 33814 w 47625"/>
                <a:gd name="connsiteY90" fmla="*/ 29051 h 47625"/>
                <a:gd name="connsiteX91" fmla="*/ 33814 w 47625"/>
                <a:gd name="connsiteY91" fmla="*/ 28099 h 47625"/>
                <a:gd name="connsiteX92" fmla="*/ 31909 w 47625"/>
                <a:gd name="connsiteY92" fmla="*/ 30003 h 47625"/>
                <a:gd name="connsiteX93" fmla="*/ 30956 w 47625"/>
                <a:gd name="connsiteY93" fmla="*/ 29051 h 47625"/>
                <a:gd name="connsiteX94" fmla="*/ 34766 w 47625"/>
                <a:gd name="connsiteY94" fmla="*/ 24289 h 47625"/>
                <a:gd name="connsiteX95" fmla="*/ 30004 w 47625"/>
                <a:gd name="connsiteY95" fmla="*/ 29051 h 47625"/>
                <a:gd name="connsiteX96" fmla="*/ 29051 w 47625"/>
                <a:gd name="connsiteY96" fmla="*/ 30003 h 47625"/>
                <a:gd name="connsiteX97" fmla="*/ 33814 w 47625"/>
                <a:gd name="connsiteY97" fmla="*/ 25241 h 47625"/>
                <a:gd name="connsiteX98" fmla="*/ 34766 w 47625"/>
                <a:gd name="connsiteY98" fmla="*/ 24289 h 47625"/>
                <a:gd name="connsiteX99" fmla="*/ 30004 w 47625"/>
                <a:gd name="connsiteY99" fmla="*/ 28099 h 47625"/>
                <a:gd name="connsiteX100" fmla="*/ 33814 w 47625"/>
                <a:gd name="connsiteY100" fmla="*/ 24289 h 47625"/>
                <a:gd name="connsiteX101" fmla="*/ 29051 w 47625"/>
                <a:gd name="connsiteY101" fmla="*/ 28099 h 47625"/>
                <a:gd name="connsiteX102" fmla="*/ 35719 w 47625"/>
                <a:gd name="connsiteY102" fmla="*/ 22384 h 47625"/>
                <a:gd name="connsiteX103" fmla="*/ 30004 w 47625"/>
                <a:gd name="connsiteY103" fmla="*/ 26194 h 47625"/>
                <a:gd name="connsiteX104" fmla="*/ 39529 w 47625"/>
                <a:gd name="connsiteY104" fmla="*/ 20478 h 47625"/>
                <a:gd name="connsiteX105" fmla="*/ 38576 w 47625"/>
                <a:gd name="connsiteY105" fmla="*/ 21431 h 47625"/>
                <a:gd name="connsiteX106" fmla="*/ 34766 w 47625"/>
                <a:gd name="connsiteY106" fmla="*/ 23336 h 47625"/>
                <a:gd name="connsiteX107" fmla="*/ 36671 w 47625"/>
                <a:gd name="connsiteY107" fmla="*/ 22384 h 47625"/>
                <a:gd name="connsiteX108" fmla="*/ 31909 w 47625"/>
                <a:gd name="connsiteY108" fmla="*/ 23336 h 47625"/>
                <a:gd name="connsiteX109" fmla="*/ 38576 w 47625"/>
                <a:gd name="connsiteY109" fmla="*/ 20478 h 47625"/>
                <a:gd name="connsiteX110" fmla="*/ 32861 w 47625"/>
                <a:gd name="connsiteY110" fmla="*/ 20478 h 47625"/>
                <a:gd name="connsiteX111" fmla="*/ 31909 w 47625"/>
                <a:gd name="connsiteY111" fmla="*/ 20478 h 47625"/>
                <a:gd name="connsiteX112" fmla="*/ 32861 w 47625"/>
                <a:gd name="connsiteY112" fmla="*/ 19526 h 47625"/>
                <a:gd name="connsiteX113" fmla="*/ 37624 w 47625"/>
                <a:gd name="connsiteY113" fmla="*/ 18574 h 47625"/>
                <a:gd name="connsiteX114" fmla="*/ 29051 w 47625"/>
                <a:gd name="connsiteY114" fmla="*/ 19526 h 47625"/>
                <a:gd name="connsiteX115" fmla="*/ 34766 w 47625"/>
                <a:gd name="connsiteY115" fmla="*/ 18574 h 47625"/>
                <a:gd name="connsiteX116" fmla="*/ 35719 w 47625"/>
                <a:gd name="connsiteY116" fmla="*/ 17621 h 47625"/>
                <a:gd name="connsiteX117" fmla="*/ 28099 w 47625"/>
                <a:gd name="connsiteY117" fmla="*/ 17621 h 47625"/>
                <a:gd name="connsiteX118" fmla="*/ 28099 w 47625"/>
                <a:gd name="connsiteY118" fmla="*/ 17621 h 47625"/>
                <a:gd name="connsiteX119" fmla="*/ 27146 w 47625"/>
                <a:gd name="connsiteY119" fmla="*/ 17621 h 47625"/>
                <a:gd name="connsiteX120" fmla="*/ 27146 w 47625"/>
                <a:gd name="connsiteY120" fmla="*/ 17621 h 47625"/>
                <a:gd name="connsiteX121" fmla="*/ 36671 w 47625"/>
                <a:gd name="connsiteY121" fmla="*/ 16669 h 47625"/>
                <a:gd name="connsiteX122" fmla="*/ 32861 w 47625"/>
                <a:gd name="connsiteY122" fmla="*/ 16669 h 47625"/>
                <a:gd name="connsiteX123" fmla="*/ 30004 w 47625"/>
                <a:gd name="connsiteY123" fmla="*/ 16669 h 47625"/>
                <a:gd name="connsiteX124" fmla="*/ 33814 w 47625"/>
                <a:gd name="connsiteY124" fmla="*/ 16669 h 47625"/>
                <a:gd name="connsiteX125" fmla="*/ 30956 w 47625"/>
                <a:gd name="connsiteY125" fmla="*/ 15716 h 47625"/>
                <a:gd name="connsiteX126" fmla="*/ 30956 w 47625"/>
                <a:gd name="connsiteY126" fmla="*/ 15716 h 47625"/>
                <a:gd name="connsiteX127" fmla="*/ 26194 w 47625"/>
                <a:gd name="connsiteY127" fmla="*/ 11906 h 47625"/>
                <a:gd name="connsiteX128" fmla="*/ 27146 w 47625"/>
                <a:gd name="connsiteY128" fmla="*/ 10953 h 47625"/>
                <a:gd name="connsiteX129" fmla="*/ 32861 w 47625"/>
                <a:gd name="connsiteY129" fmla="*/ 10953 h 47625"/>
                <a:gd name="connsiteX130" fmla="*/ 10954 w 47625"/>
                <a:gd name="connsiteY130" fmla="*/ 7144 h 47625"/>
                <a:gd name="connsiteX131" fmla="*/ 10954 w 47625"/>
                <a:gd name="connsiteY131" fmla="*/ 7144 h 47625"/>
                <a:gd name="connsiteX132" fmla="*/ 13811 w 47625"/>
                <a:gd name="connsiteY132" fmla="*/ 8096 h 47625"/>
                <a:gd name="connsiteX133" fmla="*/ 14764 w 47625"/>
                <a:gd name="connsiteY133" fmla="*/ 8096 h 47625"/>
                <a:gd name="connsiteX134" fmla="*/ 12859 w 47625"/>
                <a:gd name="connsiteY134" fmla="*/ 8096 h 47625"/>
                <a:gd name="connsiteX135" fmla="*/ 12859 w 47625"/>
                <a:gd name="connsiteY135" fmla="*/ 9049 h 47625"/>
                <a:gd name="connsiteX136" fmla="*/ 7144 w 47625"/>
                <a:gd name="connsiteY136" fmla="*/ 9049 h 47625"/>
                <a:gd name="connsiteX137" fmla="*/ 11906 w 47625"/>
                <a:gd name="connsiteY137" fmla="*/ 10001 h 47625"/>
                <a:gd name="connsiteX138" fmla="*/ 15716 w 47625"/>
                <a:gd name="connsiteY138" fmla="*/ 10953 h 47625"/>
                <a:gd name="connsiteX139" fmla="*/ 10001 w 47625"/>
                <a:gd name="connsiteY139" fmla="*/ 8096 h 47625"/>
                <a:gd name="connsiteX140" fmla="*/ 18574 w 47625"/>
                <a:gd name="connsiteY140" fmla="*/ 13811 h 47625"/>
                <a:gd name="connsiteX141" fmla="*/ 18574 w 47625"/>
                <a:gd name="connsiteY141" fmla="*/ 13811 h 47625"/>
                <a:gd name="connsiteX142" fmla="*/ 18574 w 47625"/>
                <a:gd name="connsiteY142" fmla="*/ 13811 h 47625"/>
                <a:gd name="connsiteX143" fmla="*/ 18574 w 47625"/>
                <a:gd name="connsiteY143" fmla="*/ 13811 h 47625"/>
                <a:gd name="connsiteX144" fmla="*/ 37624 w 47625"/>
                <a:gd name="connsiteY144" fmla="*/ 12859 h 47625"/>
                <a:gd name="connsiteX145" fmla="*/ 37624 w 47625"/>
                <a:gd name="connsiteY145" fmla="*/ 1285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7625" h="47625">
                  <a:moveTo>
                    <a:pt x="10001" y="8096"/>
                  </a:moveTo>
                  <a:cubicBezTo>
                    <a:pt x="10954" y="7144"/>
                    <a:pt x="14764" y="10001"/>
                    <a:pt x="21431" y="10001"/>
                  </a:cubicBezTo>
                  <a:cubicBezTo>
                    <a:pt x="19526" y="10001"/>
                    <a:pt x="19526" y="10001"/>
                    <a:pt x="20479" y="10001"/>
                  </a:cubicBezTo>
                  <a:cubicBezTo>
                    <a:pt x="15716" y="10001"/>
                    <a:pt x="19526" y="10001"/>
                    <a:pt x="10954" y="10001"/>
                  </a:cubicBezTo>
                  <a:cubicBezTo>
                    <a:pt x="21431" y="7144"/>
                    <a:pt x="8096" y="12859"/>
                    <a:pt x="16669" y="11906"/>
                  </a:cubicBezTo>
                  <a:cubicBezTo>
                    <a:pt x="16669" y="11906"/>
                    <a:pt x="10001" y="12859"/>
                    <a:pt x="15716" y="11906"/>
                  </a:cubicBezTo>
                  <a:cubicBezTo>
                    <a:pt x="10954" y="11906"/>
                    <a:pt x="15716" y="11906"/>
                    <a:pt x="15716" y="11906"/>
                  </a:cubicBezTo>
                  <a:cubicBezTo>
                    <a:pt x="10954" y="11906"/>
                    <a:pt x="10954" y="11906"/>
                    <a:pt x="15716" y="12859"/>
                  </a:cubicBezTo>
                  <a:cubicBezTo>
                    <a:pt x="13811" y="11906"/>
                    <a:pt x="11906" y="12859"/>
                    <a:pt x="10001" y="14764"/>
                  </a:cubicBezTo>
                  <a:cubicBezTo>
                    <a:pt x="13811" y="14764"/>
                    <a:pt x="13811" y="14764"/>
                    <a:pt x="10954" y="14764"/>
                  </a:cubicBezTo>
                  <a:cubicBezTo>
                    <a:pt x="15716" y="13811"/>
                    <a:pt x="10001" y="17621"/>
                    <a:pt x="16669" y="15716"/>
                  </a:cubicBezTo>
                  <a:cubicBezTo>
                    <a:pt x="15716" y="16669"/>
                    <a:pt x="16669" y="16669"/>
                    <a:pt x="12859" y="17621"/>
                  </a:cubicBezTo>
                  <a:cubicBezTo>
                    <a:pt x="17621" y="16669"/>
                    <a:pt x="18574" y="15716"/>
                    <a:pt x="10954" y="19526"/>
                  </a:cubicBezTo>
                  <a:cubicBezTo>
                    <a:pt x="12859" y="18574"/>
                    <a:pt x="15716" y="19526"/>
                    <a:pt x="15716" y="19526"/>
                  </a:cubicBezTo>
                  <a:cubicBezTo>
                    <a:pt x="12859" y="21431"/>
                    <a:pt x="10954" y="20478"/>
                    <a:pt x="14764" y="19526"/>
                  </a:cubicBezTo>
                  <a:cubicBezTo>
                    <a:pt x="8096" y="19526"/>
                    <a:pt x="16669" y="20478"/>
                    <a:pt x="10954" y="21431"/>
                  </a:cubicBezTo>
                  <a:cubicBezTo>
                    <a:pt x="16669" y="20478"/>
                    <a:pt x="10954" y="22384"/>
                    <a:pt x="10001" y="22384"/>
                  </a:cubicBezTo>
                  <a:cubicBezTo>
                    <a:pt x="11906" y="24289"/>
                    <a:pt x="13811" y="24289"/>
                    <a:pt x="16669" y="22384"/>
                  </a:cubicBezTo>
                  <a:cubicBezTo>
                    <a:pt x="11906" y="23336"/>
                    <a:pt x="12859" y="23336"/>
                    <a:pt x="16669" y="22384"/>
                  </a:cubicBezTo>
                  <a:cubicBezTo>
                    <a:pt x="10954" y="26194"/>
                    <a:pt x="14764" y="22384"/>
                    <a:pt x="10001" y="24289"/>
                  </a:cubicBezTo>
                  <a:cubicBezTo>
                    <a:pt x="10954" y="24289"/>
                    <a:pt x="10954" y="24289"/>
                    <a:pt x="10001" y="24289"/>
                  </a:cubicBezTo>
                  <a:cubicBezTo>
                    <a:pt x="10954" y="26194"/>
                    <a:pt x="16669" y="24289"/>
                    <a:pt x="17621" y="24289"/>
                  </a:cubicBezTo>
                  <a:cubicBezTo>
                    <a:pt x="9049" y="28099"/>
                    <a:pt x="16669" y="25241"/>
                    <a:pt x="18574" y="25241"/>
                  </a:cubicBezTo>
                  <a:cubicBezTo>
                    <a:pt x="10954" y="27146"/>
                    <a:pt x="20479" y="30003"/>
                    <a:pt x="14764" y="34766"/>
                  </a:cubicBezTo>
                  <a:cubicBezTo>
                    <a:pt x="16669" y="36671"/>
                    <a:pt x="17621" y="27146"/>
                    <a:pt x="16669" y="38576"/>
                  </a:cubicBezTo>
                  <a:cubicBezTo>
                    <a:pt x="16669" y="35719"/>
                    <a:pt x="25241" y="37624"/>
                    <a:pt x="21431" y="40481"/>
                  </a:cubicBezTo>
                  <a:cubicBezTo>
                    <a:pt x="24289" y="37624"/>
                    <a:pt x="23336" y="40481"/>
                    <a:pt x="26194" y="37624"/>
                  </a:cubicBezTo>
                  <a:cubicBezTo>
                    <a:pt x="26194" y="39528"/>
                    <a:pt x="25241" y="40481"/>
                    <a:pt x="24289" y="42386"/>
                  </a:cubicBezTo>
                  <a:cubicBezTo>
                    <a:pt x="25241" y="42386"/>
                    <a:pt x="28099" y="40481"/>
                    <a:pt x="30004" y="38576"/>
                  </a:cubicBezTo>
                  <a:cubicBezTo>
                    <a:pt x="29051" y="40481"/>
                    <a:pt x="28099" y="41434"/>
                    <a:pt x="27146" y="43339"/>
                  </a:cubicBezTo>
                  <a:cubicBezTo>
                    <a:pt x="30956" y="38576"/>
                    <a:pt x="31909" y="38576"/>
                    <a:pt x="29051" y="42386"/>
                  </a:cubicBezTo>
                  <a:cubicBezTo>
                    <a:pt x="30956" y="40481"/>
                    <a:pt x="31909" y="40481"/>
                    <a:pt x="30956" y="42386"/>
                  </a:cubicBezTo>
                  <a:cubicBezTo>
                    <a:pt x="31909" y="41434"/>
                    <a:pt x="33814" y="34766"/>
                    <a:pt x="34766" y="34766"/>
                  </a:cubicBezTo>
                  <a:cubicBezTo>
                    <a:pt x="31909" y="42386"/>
                    <a:pt x="32861" y="41434"/>
                    <a:pt x="31909" y="43339"/>
                  </a:cubicBezTo>
                  <a:cubicBezTo>
                    <a:pt x="34766" y="39528"/>
                    <a:pt x="33814" y="44291"/>
                    <a:pt x="33814" y="40481"/>
                  </a:cubicBezTo>
                  <a:cubicBezTo>
                    <a:pt x="32861" y="42386"/>
                    <a:pt x="32861" y="42386"/>
                    <a:pt x="35719" y="38576"/>
                  </a:cubicBezTo>
                  <a:cubicBezTo>
                    <a:pt x="34766" y="40481"/>
                    <a:pt x="34766" y="42386"/>
                    <a:pt x="34766" y="43339"/>
                  </a:cubicBezTo>
                  <a:cubicBezTo>
                    <a:pt x="36671" y="38576"/>
                    <a:pt x="37624" y="41434"/>
                    <a:pt x="37624" y="34766"/>
                  </a:cubicBezTo>
                  <a:cubicBezTo>
                    <a:pt x="34766" y="42386"/>
                    <a:pt x="39529" y="27146"/>
                    <a:pt x="36671" y="40481"/>
                  </a:cubicBezTo>
                  <a:cubicBezTo>
                    <a:pt x="38576" y="35719"/>
                    <a:pt x="38576" y="34766"/>
                    <a:pt x="37624" y="39528"/>
                  </a:cubicBezTo>
                  <a:cubicBezTo>
                    <a:pt x="38576" y="35719"/>
                    <a:pt x="38576" y="35719"/>
                    <a:pt x="37624" y="39528"/>
                  </a:cubicBezTo>
                  <a:cubicBezTo>
                    <a:pt x="37624" y="38576"/>
                    <a:pt x="37624" y="37624"/>
                    <a:pt x="38576" y="36671"/>
                  </a:cubicBezTo>
                  <a:cubicBezTo>
                    <a:pt x="37624" y="39528"/>
                    <a:pt x="39529" y="32861"/>
                    <a:pt x="38576" y="41434"/>
                  </a:cubicBezTo>
                  <a:cubicBezTo>
                    <a:pt x="38576" y="41434"/>
                    <a:pt x="40481" y="37624"/>
                    <a:pt x="40481" y="36671"/>
                  </a:cubicBezTo>
                  <a:cubicBezTo>
                    <a:pt x="40481" y="37624"/>
                    <a:pt x="40481" y="38576"/>
                    <a:pt x="40481" y="40481"/>
                  </a:cubicBezTo>
                  <a:cubicBezTo>
                    <a:pt x="39529" y="34766"/>
                    <a:pt x="41434" y="38576"/>
                    <a:pt x="42386" y="40481"/>
                  </a:cubicBezTo>
                  <a:cubicBezTo>
                    <a:pt x="43339" y="32861"/>
                    <a:pt x="43339" y="40481"/>
                    <a:pt x="44291" y="41434"/>
                  </a:cubicBezTo>
                  <a:cubicBezTo>
                    <a:pt x="44291" y="40481"/>
                    <a:pt x="44291" y="34766"/>
                    <a:pt x="44291" y="34766"/>
                  </a:cubicBezTo>
                  <a:cubicBezTo>
                    <a:pt x="43339" y="45244"/>
                    <a:pt x="45244" y="37624"/>
                    <a:pt x="44291" y="35719"/>
                  </a:cubicBezTo>
                  <a:cubicBezTo>
                    <a:pt x="44291" y="37624"/>
                    <a:pt x="44291" y="37624"/>
                    <a:pt x="44291" y="34766"/>
                  </a:cubicBezTo>
                  <a:cubicBezTo>
                    <a:pt x="44291" y="42386"/>
                    <a:pt x="44291" y="36671"/>
                    <a:pt x="44291" y="35719"/>
                  </a:cubicBezTo>
                  <a:cubicBezTo>
                    <a:pt x="44291" y="37624"/>
                    <a:pt x="44291" y="38576"/>
                    <a:pt x="44291" y="40481"/>
                  </a:cubicBezTo>
                  <a:cubicBezTo>
                    <a:pt x="44291" y="39528"/>
                    <a:pt x="44291" y="40481"/>
                    <a:pt x="44291" y="41434"/>
                  </a:cubicBezTo>
                  <a:cubicBezTo>
                    <a:pt x="45244" y="40481"/>
                    <a:pt x="44291" y="35719"/>
                    <a:pt x="44291" y="34766"/>
                  </a:cubicBezTo>
                  <a:cubicBezTo>
                    <a:pt x="44291" y="37624"/>
                    <a:pt x="44291" y="40481"/>
                    <a:pt x="45244" y="43339"/>
                  </a:cubicBezTo>
                  <a:cubicBezTo>
                    <a:pt x="45244" y="42386"/>
                    <a:pt x="45244" y="39528"/>
                    <a:pt x="46196" y="44291"/>
                  </a:cubicBezTo>
                  <a:cubicBezTo>
                    <a:pt x="47149" y="39528"/>
                    <a:pt x="46196" y="40481"/>
                    <a:pt x="47149" y="33814"/>
                  </a:cubicBezTo>
                  <a:cubicBezTo>
                    <a:pt x="48101" y="40481"/>
                    <a:pt x="48101" y="36671"/>
                    <a:pt x="48101" y="42386"/>
                  </a:cubicBezTo>
                  <a:cubicBezTo>
                    <a:pt x="48101" y="37624"/>
                    <a:pt x="48101" y="37624"/>
                    <a:pt x="48101" y="42386"/>
                  </a:cubicBezTo>
                  <a:cubicBezTo>
                    <a:pt x="48101" y="43339"/>
                    <a:pt x="48101" y="30956"/>
                    <a:pt x="48101" y="39528"/>
                  </a:cubicBezTo>
                  <a:cubicBezTo>
                    <a:pt x="48101" y="36671"/>
                    <a:pt x="45244" y="34766"/>
                    <a:pt x="47149" y="37624"/>
                  </a:cubicBezTo>
                  <a:cubicBezTo>
                    <a:pt x="46196" y="33814"/>
                    <a:pt x="47149" y="34766"/>
                    <a:pt x="46196" y="30003"/>
                  </a:cubicBezTo>
                  <a:cubicBezTo>
                    <a:pt x="46196" y="30003"/>
                    <a:pt x="46196" y="25241"/>
                    <a:pt x="46196" y="36671"/>
                  </a:cubicBezTo>
                  <a:cubicBezTo>
                    <a:pt x="46196" y="33814"/>
                    <a:pt x="45244" y="31909"/>
                    <a:pt x="45244" y="29051"/>
                  </a:cubicBezTo>
                  <a:cubicBezTo>
                    <a:pt x="47149" y="32861"/>
                    <a:pt x="45244" y="29051"/>
                    <a:pt x="45244" y="33814"/>
                  </a:cubicBezTo>
                  <a:cubicBezTo>
                    <a:pt x="45244" y="31909"/>
                    <a:pt x="45244" y="27146"/>
                    <a:pt x="45244" y="33814"/>
                  </a:cubicBezTo>
                  <a:cubicBezTo>
                    <a:pt x="45244" y="28099"/>
                    <a:pt x="45244" y="37624"/>
                    <a:pt x="44291" y="29051"/>
                  </a:cubicBezTo>
                  <a:cubicBezTo>
                    <a:pt x="44291" y="33814"/>
                    <a:pt x="44291" y="25241"/>
                    <a:pt x="43339" y="31909"/>
                  </a:cubicBezTo>
                  <a:cubicBezTo>
                    <a:pt x="43339" y="24289"/>
                    <a:pt x="45244" y="30956"/>
                    <a:pt x="43339" y="27146"/>
                  </a:cubicBezTo>
                  <a:cubicBezTo>
                    <a:pt x="42386" y="30003"/>
                    <a:pt x="42386" y="33814"/>
                    <a:pt x="42386" y="37624"/>
                  </a:cubicBezTo>
                  <a:cubicBezTo>
                    <a:pt x="42386" y="32861"/>
                    <a:pt x="42386" y="31909"/>
                    <a:pt x="42386" y="33814"/>
                  </a:cubicBezTo>
                  <a:cubicBezTo>
                    <a:pt x="42386" y="30956"/>
                    <a:pt x="42386" y="32861"/>
                    <a:pt x="42386" y="27146"/>
                  </a:cubicBezTo>
                  <a:cubicBezTo>
                    <a:pt x="42386" y="28099"/>
                    <a:pt x="39529" y="29051"/>
                    <a:pt x="41434" y="30956"/>
                  </a:cubicBezTo>
                  <a:cubicBezTo>
                    <a:pt x="40481" y="30003"/>
                    <a:pt x="39529" y="29051"/>
                    <a:pt x="40481" y="24289"/>
                  </a:cubicBezTo>
                  <a:cubicBezTo>
                    <a:pt x="40481" y="24289"/>
                    <a:pt x="36671" y="35719"/>
                    <a:pt x="40481" y="23336"/>
                  </a:cubicBezTo>
                  <a:cubicBezTo>
                    <a:pt x="40481" y="26194"/>
                    <a:pt x="38576" y="30003"/>
                    <a:pt x="38576" y="31909"/>
                  </a:cubicBezTo>
                  <a:cubicBezTo>
                    <a:pt x="39529" y="26194"/>
                    <a:pt x="40481" y="24289"/>
                    <a:pt x="39529" y="27146"/>
                  </a:cubicBezTo>
                  <a:cubicBezTo>
                    <a:pt x="41434" y="19526"/>
                    <a:pt x="37624" y="32861"/>
                    <a:pt x="40481" y="23336"/>
                  </a:cubicBezTo>
                  <a:cubicBezTo>
                    <a:pt x="39529" y="26194"/>
                    <a:pt x="39529" y="27146"/>
                    <a:pt x="39529" y="24289"/>
                  </a:cubicBezTo>
                  <a:cubicBezTo>
                    <a:pt x="39529" y="26194"/>
                    <a:pt x="38576" y="27146"/>
                    <a:pt x="37624" y="29051"/>
                  </a:cubicBezTo>
                  <a:cubicBezTo>
                    <a:pt x="38576" y="26194"/>
                    <a:pt x="39529" y="22384"/>
                    <a:pt x="40481" y="19526"/>
                  </a:cubicBezTo>
                  <a:cubicBezTo>
                    <a:pt x="37624" y="28099"/>
                    <a:pt x="43339" y="11906"/>
                    <a:pt x="37624" y="27146"/>
                  </a:cubicBezTo>
                  <a:cubicBezTo>
                    <a:pt x="38576" y="25241"/>
                    <a:pt x="38576" y="23336"/>
                    <a:pt x="39529" y="21431"/>
                  </a:cubicBezTo>
                  <a:cubicBezTo>
                    <a:pt x="38576" y="22384"/>
                    <a:pt x="36671" y="28099"/>
                    <a:pt x="39529" y="21431"/>
                  </a:cubicBezTo>
                  <a:cubicBezTo>
                    <a:pt x="38576" y="23336"/>
                    <a:pt x="37624" y="26194"/>
                    <a:pt x="36671" y="29051"/>
                  </a:cubicBezTo>
                  <a:cubicBezTo>
                    <a:pt x="37624" y="27146"/>
                    <a:pt x="38576" y="24289"/>
                    <a:pt x="39529" y="22384"/>
                  </a:cubicBezTo>
                  <a:cubicBezTo>
                    <a:pt x="33814" y="33814"/>
                    <a:pt x="42386" y="18574"/>
                    <a:pt x="36671" y="28099"/>
                  </a:cubicBezTo>
                  <a:cubicBezTo>
                    <a:pt x="37624" y="26194"/>
                    <a:pt x="37624" y="27146"/>
                    <a:pt x="35719" y="30003"/>
                  </a:cubicBezTo>
                  <a:cubicBezTo>
                    <a:pt x="41434" y="16669"/>
                    <a:pt x="33814" y="31909"/>
                    <a:pt x="37624" y="24289"/>
                  </a:cubicBezTo>
                  <a:cubicBezTo>
                    <a:pt x="34766" y="28099"/>
                    <a:pt x="34766" y="29051"/>
                    <a:pt x="36671" y="25241"/>
                  </a:cubicBezTo>
                  <a:cubicBezTo>
                    <a:pt x="35719" y="26194"/>
                    <a:pt x="34766" y="28099"/>
                    <a:pt x="33814" y="29051"/>
                  </a:cubicBezTo>
                  <a:cubicBezTo>
                    <a:pt x="41434" y="17621"/>
                    <a:pt x="33814" y="28099"/>
                    <a:pt x="33814" y="28099"/>
                  </a:cubicBezTo>
                  <a:cubicBezTo>
                    <a:pt x="34766" y="26194"/>
                    <a:pt x="34766" y="27146"/>
                    <a:pt x="31909" y="30003"/>
                  </a:cubicBezTo>
                  <a:cubicBezTo>
                    <a:pt x="34766" y="25241"/>
                    <a:pt x="33814" y="24289"/>
                    <a:pt x="30956" y="29051"/>
                  </a:cubicBezTo>
                  <a:cubicBezTo>
                    <a:pt x="31909" y="27146"/>
                    <a:pt x="33814" y="26194"/>
                    <a:pt x="34766" y="24289"/>
                  </a:cubicBezTo>
                  <a:cubicBezTo>
                    <a:pt x="31909" y="27146"/>
                    <a:pt x="36671" y="24289"/>
                    <a:pt x="30004" y="29051"/>
                  </a:cubicBezTo>
                  <a:cubicBezTo>
                    <a:pt x="33814" y="25241"/>
                    <a:pt x="33814" y="25241"/>
                    <a:pt x="29051" y="30003"/>
                  </a:cubicBezTo>
                  <a:cubicBezTo>
                    <a:pt x="27146" y="31909"/>
                    <a:pt x="32861" y="25241"/>
                    <a:pt x="33814" y="25241"/>
                  </a:cubicBezTo>
                  <a:cubicBezTo>
                    <a:pt x="32861" y="26194"/>
                    <a:pt x="32861" y="26194"/>
                    <a:pt x="34766" y="24289"/>
                  </a:cubicBezTo>
                  <a:cubicBezTo>
                    <a:pt x="33814" y="24289"/>
                    <a:pt x="30956" y="27146"/>
                    <a:pt x="30004" y="28099"/>
                  </a:cubicBezTo>
                  <a:cubicBezTo>
                    <a:pt x="37624" y="18574"/>
                    <a:pt x="20479" y="34766"/>
                    <a:pt x="33814" y="24289"/>
                  </a:cubicBezTo>
                  <a:cubicBezTo>
                    <a:pt x="33814" y="25241"/>
                    <a:pt x="29051" y="27146"/>
                    <a:pt x="29051" y="28099"/>
                  </a:cubicBezTo>
                  <a:cubicBezTo>
                    <a:pt x="30004" y="27146"/>
                    <a:pt x="33814" y="23336"/>
                    <a:pt x="35719" y="22384"/>
                  </a:cubicBezTo>
                  <a:cubicBezTo>
                    <a:pt x="33814" y="23336"/>
                    <a:pt x="31909" y="24289"/>
                    <a:pt x="30004" y="26194"/>
                  </a:cubicBezTo>
                  <a:cubicBezTo>
                    <a:pt x="32861" y="25241"/>
                    <a:pt x="36671" y="22384"/>
                    <a:pt x="39529" y="20478"/>
                  </a:cubicBezTo>
                  <a:cubicBezTo>
                    <a:pt x="36671" y="22384"/>
                    <a:pt x="33814" y="24289"/>
                    <a:pt x="38576" y="21431"/>
                  </a:cubicBezTo>
                  <a:cubicBezTo>
                    <a:pt x="25241" y="28099"/>
                    <a:pt x="41434" y="19526"/>
                    <a:pt x="34766" y="23336"/>
                  </a:cubicBezTo>
                  <a:cubicBezTo>
                    <a:pt x="37624" y="21431"/>
                    <a:pt x="32861" y="24289"/>
                    <a:pt x="36671" y="22384"/>
                  </a:cubicBezTo>
                  <a:cubicBezTo>
                    <a:pt x="34766" y="23336"/>
                    <a:pt x="38576" y="22384"/>
                    <a:pt x="31909" y="23336"/>
                  </a:cubicBezTo>
                  <a:cubicBezTo>
                    <a:pt x="33814" y="22384"/>
                    <a:pt x="36671" y="21431"/>
                    <a:pt x="38576" y="20478"/>
                  </a:cubicBezTo>
                  <a:cubicBezTo>
                    <a:pt x="30004" y="25241"/>
                    <a:pt x="42386" y="19526"/>
                    <a:pt x="32861" y="20478"/>
                  </a:cubicBezTo>
                  <a:cubicBezTo>
                    <a:pt x="38576" y="19526"/>
                    <a:pt x="35719" y="22384"/>
                    <a:pt x="31909" y="20478"/>
                  </a:cubicBezTo>
                  <a:cubicBezTo>
                    <a:pt x="32861" y="20478"/>
                    <a:pt x="39529" y="18574"/>
                    <a:pt x="32861" y="19526"/>
                  </a:cubicBezTo>
                  <a:cubicBezTo>
                    <a:pt x="34766" y="18574"/>
                    <a:pt x="36671" y="19526"/>
                    <a:pt x="37624" y="18574"/>
                  </a:cubicBezTo>
                  <a:cubicBezTo>
                    <a:pt x="34766" y="18574"/>
                    <a:pt x="31909" y="19526"/>
                    <a:pt x="29051" y="19526"/>
                  </a:cubicBezTo>
                  <a:cubicBezTo>
                    <a:pt x="30956" y="19526"/>
                    <a:pt x="32861" y="19526"/>
                    <a:pt x="34766" y="18574"/>
                  </a:cubicBezTo>
                  <a:cubicBezTo>
                    <a:pt x="30956" y="19526"/>
                    <a:pt x="35719" y="17621"/>
                    <a:pt x="35719" y="17621"/>
                  </a:cubicBezTo>
                  <a:cubicBezTo>
                    <a:pt x="34766" y="16669"/>
                    <a:pt x="30004" y="17621"/>
                    <a:pt x="28099" y="17621"/>
                  </a:cubicBezTo>
                  <a:cubicBezTo>
                    <a:pt x="30004" y="17621"/>
                    <a:pt x="30004" y="17621"/>
                    <a:pt x="28099" y="17621"/>
                  </a:cubicBezTo>
                  <a:cubicBezTo>
                    <a:pt x="30956" y="17621"/>
                    <a:pt x="30956" y="17621"/>
                    <a:pt x="27146" y="17621"/>
                  </a:cubicBezTo>
                  <a:cubicBezTo>
                    <a:pt x="30956" y="17621"/>
                    <a:pt x="31909" y="16669"/>
                    <a:pt x="27146" y="17621"/>
                  </a:cubicBezTo>
                  <a:cubicBezTo>
                    <a:pt x="30004" y="17621"/>
                    <a:pt x="30004" y="17621"/>
                    <a:pt x="36671" y="16669"/>
                  </a:cubicBezTo>
                  <a:cubicBezTo>
                    <a:pt x="26194" y="16669"/>
                    <a:pt x="30956" y="16669"/>
                    <a:pt x="32861" y="16669"/>
                  </a:cubicBezTo>
                  <a:cubicBezTo>
                    <a:pt x="31909" y="16669"/>
                    <a:pt x="42386" y="16669"/>
                    <a:pt x="30004" y="16669"/>
                  </a:cubicBezTo>
                  <a:cubicBezTo>
                    <a:pt x="33814" y="16669"/>
                    <a:pt x="9049" y="17621"/>
                    <a:pt x="33814" y="16669"/>
                  </a:cubicBezTo>
                  <a:cubicBezTo>
                    <a:pt x="21431" y="14764"/>
                    <a:pt x="28099" y="15716"/>
                    <a:pt x="30956" y="15716"/>
                  </a:cubicBezTo>
                  <a:cubicBezTo>
                    <a:pt x="19526" y="14764"/>
                    <a:pt x="30004" y="14764"/>
                    <a:pt x="30956" y="15716"/>
                  </a:cubicBezTo>
                  <a:cubicBezTo>
                    <a:pt x="28099" y="15716"/>
                    <a:pt x="26194" y="10953"/>
                    <a:pt x="26194" y="11906"/>
                  </a:cubicBezTo>
                  <a:cubicBezTo>
                    <a:pt x="32861" y="12859"/>
                    <a:pt x="26194" y="10953"/>
                    <a:pt x="27146" y="10953"/>
                  </a:cubicBezTo>
                  <a:cubicBezTo>
                    <a:pt x="30956" y="10953"/>
                    <a:pt x="22384" y="13811"/>
                    <a:pt x="32861" y="10953"/>
                  </a:cubicBezTo>
                  <a:cubicBezTo>
                    <a:pt x="26194" y="10001"/>
                    <a:pt x="16669" y="7144"/>
                    <a:pt x="10954" y="7144"/>
                  </a:cubicBezTo>
                  <a:cubicBezTo>
                    <a:pt x="16669" y="10001"/>
                    <a:pt x="12859" y="7144"/>
                    <a:pt x="10954" y="7144"/>
                  </a:cubicBezTo>
                  <a:cubicBezTo>
                    <a:pt x="13811" y="7144"/>
                    <a:pt x="2381" y="10001"/>
                    <a:pt x="13811" y="8096"/>
                  </a:cubicBezTo>
                  <a:cubicBezTo>
                    <a:pt x="7144" y="7144"/>
                    <a:pt x="8096" y="7144"/>
                    <a:pt x="14764" y="8096"/>
                  </a:cubicBezTo>
                  <a:cubicBezTo>
                    <a:pt x="13811" y="8096"/>
                    <a:pt x="6191" y="7144"/>
                    <a:pt x="12859" y="8096"/>
                  </a:cubicBezTo>
                  <a:cubicBezTo>
                    <a:pt x="8096" y="8096"/>
                    <a:pt x="9049" y="6191"/>
                    <a:pt x="12859" y="9049"/>
                  </a:cubicBezTo>
                  <a:cubicBezTo>
                    <a:pt x="10954" y="9049"/>
                    <a:pt x="9049" y="9049"/>
                    <a:pt x="7144" y="9049"/>
                  </a:cubicBezTo>
                  <a:cubicBezTo>
                    <a:pt x="9049" y="9049"/>
                    <a:pt x="10001" y="10001"/>
                    <a:pt x="11906" y="10001"/>
                  </a:cubicBezTo>
                  <a:cubicBezTo>
                    <a:pt x="9049" y="10001"/>
                    <a:pt x="1429" y="9049"/>
                    <a:pt x="15716" y="10953"/>
                  </a:cubicBezTo>
                  <a:cubicBezTo>
                    <a:pt x="2381" y="7144"/>
                    <a:pt x="24289" y="9049"/>
                    <a:pt x="10001" y="8096"/>
                  </a:cubicBezTo>
                  <a:close/>
                  <a:moveTo>
                    <a:pt x="18574" y="13811"/>
                  </a:moveTo>
                  <a:cubicBezTo>
                    <a:pt x="18574" y="13811"/>
                    <a:pt x="17621" y="13811"/>
                    <a:pt x="18574" y="13811"/>
                  </a:cubicBezTo>
                  <a:close/>
                  <a:moveTo>
                    <a:pt x="18574" y="13811"/>
                  </a:moveTo>
                  <a:cubicBezTo>
                    <a:pt x="18574" y="13811"/>
                    <a:pt x="23336" y="13811"/>
                    <a:pt x="18574" y="13811"/>
                  </a:cubicBezTo>
                  <a:close/>
                  <a:moveTo>
                    <a:pt x="37624" y="12859"/>
                  </a:moveTo>
                  <a:cubicBezTo>
                    <a:pt x="37624" y="12859"/>
                    <a:pt x="34766" y="12859"/>
                    <a:pt x="37624" y="1285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00" name="Freeform: Shape 4599">
              <a:extLst>
                <a:ext uri="{FF2B5EF4-FFF2-40B4-BE49-F238E27FC236}">
                  <a16:creationId xmlns:a16="http://schemas.microsoft.com/office/drawing/2014/main" xmlns="" id="{9FB57DB2-A132-4181-871B-16D0E2450BCF}"/>
                </a:ext>
              </a:extLst>
            </p:cNvPr>
            <p:cNvSpPr/>
            <p:nvPr/>
          </p:nvSpPr>
          <p:spPr>
            <a:xfrm>
              <a:off x="7221231" y="577738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01" name="Freeform: Shape 4600">
              <a:extLst>
                <a:ext uri="{FF2B5EF4-FFF2-40B4-BE49-F238E27FC236}">
                  <a16:creationId xmlns:a16="http://schemas.microsoft.com/office/drawing/2014/main" xmlns="" id="{AB66183F-DE68-4D3E-90BA-1DC72EE13F12}"/>
                </a:ext>
              </a:extLst>
            </p:cNvPr>
            <p:cNvSpPr/>
            <p:nvPr/>
          </p:nvSpPr>
          <p:spPr>
            <a:xfrm>
              <a:off x="7230904" y="57935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02" name="Freeform: Shape 4601">
              <a:extLst>
                <a:ext uri="{FF2B5EF4-FFF2-40B4-BE49-F238E27FC236}">
                  <a16:creationId xmlns:a16="http://schemas.microsoft.com/office/drawing/2014/main" xmlns="" id="{3DB06382-4DB1-40A6-88E9-C4CAEEB84F96}"/>
                </a:ext>
              </a:extLst>
            </p:cNvPr>
            <p:cNvSpPr/>
            <p:nvPr/>
          </p:nvSpPr>
          <p:spPr>
            <a:xfrm>
              <a:off x="7201376" y="57850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03" name="Freeform: Shape 4602">
              <a:extLst>
                <a:ext uri="{FF2B5EF4-FFF2-40B4-BE49-F238E27FC236}">
                  <a16:creationId xmlns:a16="http://schemas.microsoft.com/office/drawing/2014/main" xmlns="" id="{F28B85D0-23B2-4D38-A066-9826F3FAE1BD}"/>
                </a:ext>
              </a:extLst>
            </p:cNvPr>
            <p:cNvSpPr/>
            <p:nvPr/>
          </p:nvSpPr>
          <p:spPr>
            <a:xfrm>
              <a:off x="7232809" y="58040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04" name="Freeform: Shape 4603">
              <a:extLst>
                <a:ext uri="{FF2B5EF4-FFF2-40B4-BE49-F238E27FC236}">
                  <a16:creationId xmlns:a16="http://schemas.microsoft.com/office/drawing/2014/main" xmlns="" id="{8BC2AA06-7668-4487-9319-EC8B112C2542}"/>
                </a:ext>
              </a:extLst>
            </p:cNvPr>
            <p:cNvSpPr/>
            <p:nvPr/>
          </p:nvSpPr>
          <p:spPr>
            <a:xfrm>
              <a:off x="7233761" y="5804058"/>
              <a:ext cx="9525" cy="9525"/>
            </a:xfrm>
            <a:custGeom>
              <a:avLst/>
              <a:gdLst>
                <a:gd name="connsiteX0" fmla="*/ 7144 w 9525"/>
                <a:gd name="connsiteY0" fmla="*/ 7144 h 9525"/>
                <a:gd name="connsiteX1" fmla="*/ 7144 w 9525"/>
                <a:gd name="connsiteY1" fmla="*/ 8097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7"/>
                  </a:lnTo>
                  <a:cubicBezTo>
                    <a:pt x="7144" y="8097"/>
                    <a:pt x="7144" y="8097"/>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05" name="Freeform: Shape 4604">
              <a:extLst>
                <a:ext uri="{FF2B5EF4-FFF2-40B4-BE49-F238E27FC236}">
                  <a16:creationId xmlns:a16="http://schemas.microsoft.com/office/drawing/2014/main" xmlns="" id="{6C04DD06-AD76-4B99-BC87-F1CE5DAF7416}"/>
                </a:ext>
              </a:extLst>
            </p:cNvPr>
            <p:cNvSpPr/>
            <p:nvPr/>
          </p:nvSpPr>
          <p:spPr>
            <a:xfrm>
              <a:off x="7234714" y="580427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06" name="Freeform: Shape 4605">
              <a:extLst>
                <a:ext uri="{FF2B5EF4-FFF2-40B4-BE49-F238E27FC236}">
                  <a16:creationId xmlns:a16="http://schemas.microsoft.com/office/drawing/2014/main" xmlns="" id="{524BB26D-7091-4814-806D-CA8BD2E0F3AA}"/>
                </a:ext>
              </a:extLst>
            </p:cNvPr>
            <p:cNvSpPr/>
            <p:nvPr/>
          </p:nvSpPr>
          <p:spPr>
            <a:xfrm>
              <a:off x="7220426" y="58069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07" name="Freeform: Shape 4606">
              <a:extLst>
                <a:ext uri="{FF2B5EF4-FFF2-40B4-BE49-F238E27FC236}">
                  <a16:creationId xmlns:a16="http://schemas.microsoft.com/office/drawing/2014/main" xmlns="" id="{FC63BD8E-13FE-49B3-BE66-B53CC84E36A1}"/>
                </a:ext>
              </a:extLst>
            </p:cNvPr>
            <p:cNvSpPr/>
            <p:nvPr/>
          </p:nvSpPr>
          <p:spPr>
            <a:xfrm>
              <a:off x="7226141" y="580215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9048"/>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08" name="Freeform: Shape 4607">
              <a:extLst>
                <a:ext uri="{FF2B5EF4-FFF2-40B4-BE49-F238E27FC236}">
                  <a16:creationId xmlns:a16="http://schemas.microsoft.com/office/drawing/2014/main" xmlns="" id="{824310A6-6CB7-4E96-8583-E770F89ADAC1}"/>
                </a:ext>
              </a:extLst>
            </p:cNvPr>
            <p:cNvSpPr/>
            <p:nvPr/>
          </p:nvSpPr>
          <p:spPr>
            <a:xfrm>
              <a:off x="7213759" y="58078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09" name="Freeform: Shape 4608">
              <a:extLst>
                <a:ext uri="{FF2B5EF4-FFF2-40B4-BE49-F238E27FC236}">
                  <a16:creationId xmlns:a16="http://schemas.microsoft.com/office/drawing/2014/main" xmlns="" id="{83ECD118-9382-4A6B-BD73-1E4119C6D077}"/>
                </a:ext>
              </a:extLst>
            </p:cNvPr>
            <p:cNvSpPr/>
            <p:nvPr/>
          </p:nvSpPr>
          <p:spPr>
            <a:xfrm>
              <a:off x="7226141" y="58031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10" name="Freeform: Shape 4609">
              <a:extLst>
                <a:ext uri="{FF2B5EF4-FFF2-40B4-BE49-F238E27FC236}">
                  <a16:creationId xmlns:a16="http://schemas.microsoft.com/office/drawing/2014/main" xmlns="" id="{C5AC103D-26FF-4EA6-B6DA-881AD9950B3A}"/>
                </a:ext>
              </a:extLst>
            </p:cNvPr>
            <p:cNvSpPr/>
            <p:nvPr/>
          </p:nvSpPr>
          <p:spPr>
            <a:xfrm>
              <a:off x="7237571" y="580649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7144" y="6614"/>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11" name="Freeform: Shape 4610">
              <a:extLst>
                <a:ext uri="{FF2B5EF4-FFF2-40B4-BE49-F238E27FC236}">
                  <a16:creationId xmlns:a16="http://schemas.microsoft.com/office/drawing/2014/main" xmlns="" id="{0D8AD131-2D2C-419C-A965-B3051F725930}"/>
                </a:ext>
              </a:extLst>
            </p:cNvPr>
            <p:cNvSpPr/>
            <p:nvPr/>
          </p:nvSpPr>
          <p:spPr>
            <a:xfrm>
              <a:off x="7237571" y="580620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12" name="Freeform: Shape 4611">
              <a:extLst>
                <a:ext uri="{FF2B5EF4-FFF2-40B4-BE49-F238E27FC236}">
                  <a16:creationId xmlns:a16="http://schemas.microsoft.com/office/drawing/2014/main" xmlns="" id="{FDC0FB1E-88E9-4717-B7C5-2D195D4D52C2}"/>
                </a:ext>
              </a:extLst>
            </p:cNvPr>
            <p:cNvSpPr/>
            <p:nvPr/>
          </p:nvSpPr>
          <p:spPr>
            <a:xfrm>
              <a:off x="7237571" y="58050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13" name="Freeform: Shape 4612">
              <a:extLst>
                <a:ext uri="{FF2B5EF4-FFF2-40B4-BE49-F238E27FC236}">
                  <a16:creationId xmlns:a16="http://schemas.microsoft.com/office/drawing/2014/main" xmlns="" id="{8975AC3F-751E-4A8F-8168-1E9A8F039C41}"/>
                </a:ext>
              </a:extLst>
            </p:cNvPr>
            <p:cNvSpPr/>
            <p:nvPr/>
          </p:nvSpPr>
          <p:spPr>
            <a:xfrm>
              <a:off x="7236619" y="5805963"/>
              <a:ext cx="9525" cy="9525"/>
            </a:xfrm>
            <a:custGeom>
              <a:avLst/>
              <a:gdLst>
                <a:gd name="connsiteX0" fmla="*/ 7144 w 9525"/>
                <a:gd name="connsiteY0" fmla="*/ 7144 h 9525"/>
                <a:gd name="connsiteX1" fmla="*/ 7144 w 9525"/>
                <a:gd name="connsiteY1" fmla="*/ 8097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7"/>
                  </a:lnTo>
                  <a:cubicBezTo>
                    <a:pt x="7144" y="8097"/>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14" name="Freeform: Shape 4613">
              <a:extLst>
                <a:ext uri="{FF2B5EF4-FFF2-40B4-BE49-F238E27FC236}">
                  <a16:creationId xmlns:a16="http://schemas.microsoft.com/office/drawing/2014/main" xmlns="" id="{A216CEFE-4F8C-4E9E-BD1A-A2CE35D4990B}"/>
                </a:ext>
              </a:extLst>
            </p:cNvPr>
            <p:cNvSpPr/>
            <p:nvPr/>
          </p:nvSpPr>
          <p:spPr>
            <a:xfrm>
              <a:off x="7236619" y="58059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954"/>
                    <a:pt x="7144" y="8097"/>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15" name="Freeform: Shape 4614">
              <a:extLst>
                <a:ext uri="{FF2B5EF4-FFF2-40B4-BE49-F238E27FC236}">
                  <a16:creationId xmlns:a16="http://schemas.microsoft.com/office/drawing/2014/main" xmlns="" id="{04D3AED9-19EB-4CDF-9FE8-5EC5D8F0DEA6}"/>
                </a:ext>
              </a:extLst>
            </p:cNvPr>
            <p:cNvSpPr/>
            <p:nvPr/>
          </p:nvSpPr>
          <p:spPr>
            <a:xfrm>
              <a:off x="7233867" y="5791887"/>
              <a:ext cx="9525" cy="9525"/>
            </a:xfrm>
            <a:custGeom>
              <a:avLst/>
              <a:gdLst>
                <a:gd name="connsiteX0" fmla="*/ 7990 w 9525"/>
                <a:gd name="connsiteY0" fmla="*/ 8837 h 9525"/>
                <a:gd name="connsiteX1" fmla="*/ 7990 w 9525"/>
                <a:gd name="connsiteY1" fmla="*/ 8837 h 9525"/>
              </a:gdLst>
              <a:ahLst/>
              <a:cxnLst>
                <a:cxn ang="0">
                  <a:pos x="connsiteX0" y="connsiteY0"/>
                </a:cxn>
                <a:cxn ang="0">
                  <a:pos x="connsiteX1" y="connsiteY1"/>
                </a:cxn>
              </a:cxnLst>
              <a:rect l="l" t="t" r="r" b="b"/>
              <a:pathLst>
                <a:path w="9525" h="9525">
                  <a:moveTo>
                    <a:pt x="7990" y="8837"/>
                  </a:moveTo>
                  <a:cubicBezTo>
                    <a:pt x="7990" y="8837"/>
                    <a:pt x="6086" y="5027"/>
                    <a:pt x="7990"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16" name="Freeform: Shape 4615">
              <a:extLst>
                <a:ext uri="{FF2B5EF4-FFF2-40B4-BE49-F238E27FC236}">
                  <a16:creationId xmlns:a16="http://schemas.microsoft.com/office/drawing/2014/main" xmlns="" id="{40F279B7-6038-4431-B0A1-E57BF199684C}"/>
                </a:ext>
              </a:extLst>
            </p:cNvPr>
            <p:cNvSpPr/>
            <p:nvPr/>
          </p:nvSpPr>
          <p:spPr>
            <a:xfrm>
              <a:off x="7233761" y="5789771"/>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7"/>
                    <a:pt x="7144" y="7144"/>
                    <a:pt x="7144" y="7144"/>
                  </a:cubicBezTo>
                  <a:cubicBezTo>
                    <a:pt x="7144" y="8097"/>
                    <a:pt x="7144" y="8097"/>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17" name="Freeform: Shape 4616">
              <a:extLst>
                <a:ext uri="{FF2B5EF4-FFF2-40B4-BE49-F238E27FC236}">
                  <a16:creationId xmlns:a16="http://schemas.microsoft.com/office/drawing/2014/main" xmlns="" id="{F5B36415-C020-48B5-9B2D-C7AEE6109BC8}"/>
                </a:ext>
              </a:extLst>
            </p:cNvPr>
            <p:cNvSpPr/>
            <p:nvPr/>
          </p:nvSpPr>
          <p:spPr>
            <a:xfrm>
              <a:off x="7229951" y="5788818"/>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lnTo>
                    <a:pt x="7144" y="7144"/>
                  </a:lnTo>
                  <a:cubicBezTo>
                    <a:pt x="7144" y="8096"/>
                    <a:pt x="7144" y="8096"/>
                    <a:pt x="7144"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18" name="Freeform: Shape 4617">
              <a:extLst>
                <a:ext uri="{FF2B5EF4-FFF2-40B4-BE49-F238E27FC236}">
                  <a16:creationId xmlns:a16="http://schemas.microsoft.com/office/drawing/2014/main" xmlns="" id="{1ADD38E1-D115-4871-8FA9-17312357544B}"/>
                </a:ext>
              </a:extLst>
            </p:cNvPr>
            <p:cNvSpPr/>
            <p:nvPr/>
          </p:nvSpPr>
          <p:spPr>
            <a:xfrm>
              <a:off x="7227094" y="5804349"/>
              <a:ext cx="9525" cy="9525"/>
            </a:xfrm>
            <a:custGeom>
              <a:avLst/>
              <a:gdLst>
                <a:gd name="connsiteX0" fmla="*/ 7144 w 9525"/>
                <a:gd name="connsiteY0" fmla="*/ 7805 h 9525"/>
                <a:gd name="connsiteX1" fmla="*/ 7144 w 9525"/>
                <a:gd name="connsiteY1" fmla="*/ 7805 h 9525"/>
              </a:gdLst>
              <a:ahLst/>
              <a:cxnLst>
                <a:cxn ang="0">
                  <a:pos x="connsiteX0" y="connsiteY0"/>
                </a:cxn>
                <a:cxn ang="0">
                  <a:pos x="connsiteX1" y="connsiteY1"/>
                </a:cxn>
              </a:cxnLst>
              <a:rect l="l" t="t" r="r" b="b"/>
              <a:pathLst>
                <a:path w="9525" h="9525">
                  <a:moveTo>
                    <a:pt x="7144" y="7805"/>
                  </a:moveTo>
                  <a:cubicBezTo>
                    <a:pt x="8096" y="12568"/>
                    <a:pt x="7144" y="4948"/>
                    <a:pt x="7144" y="780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19" name="Freeform: Shape 4618">
              <a:extLst>
                <a:ext uri="{FF2B5EF4-FFF2-40B4-BE49-F238E27FC236}">
                  <a16:creationId xmlns:a16="http://schemas.microsoft.com/office/drawing/2014/main" xmlns="" id="{55E7D7A9-F457-4851-84B4-859AC3266F46}"/>
                </a:ext>
              </a:extLst>
            </p:cNvPr>
            <p:cNvSpPr/>
            <p:nvPr/>
          </p:nvSpPr>
          <p:spPr>
            <a:xfrm>
              <a:off x="7229528" y="5786363"/>
              <a:ext cx="9525" cy="9525"/>
            </a:xfrm>
            <a:custGeom>
              <a:avLst/>
              <a:gdLst>
                <a:gd name="connsiteX0" fmla="*/ 7567 w 9525"/>
                <a:gd name="connsiteY0" fmla="*/ 7694 h 9525"/>
                <a:gd name="connsiteX1" fmla="*/ 7567 w 9525"/>
                <a:gd name="connsiteY1" fmla="*/ 7694 h 9525"/>
              </a:gdLst>
              <a:ahLst/>
              <a:cxnLst>
                <a:cxn ang="0">
                  <a:pos x="connsiteX0" y="connsiteY0"/>
                </a:cxn>
                <a:cxn ang="0">
                  <a:pos x="connsiteX1" y="connsiteY1"/>
                </a:cxn>
              </a:cxnLst>
              <a:rect l="l" t="t" r="r" b="b"/>
              <a:pathLst>
                <a:path w="9525" h="9525">
                  <a:moveTo>
                    <a:pt x="7567" y="7694"/>
                  </a:moveTo>
                  <a:cubicBezTo>
                    <a:pt x="7567" y="5789"/>
                    <a:pt x="6615" y="9599"/>
                    <a:pt x="7567" y="76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20" name="Freeform: Shape 4619">
              <a:extLst>
                <a:ext uri="{FF2B5EF4-FFF2-40B4-BE49-F238E27FC236}">
                  <a16:creationId xmlns:a16="http://schemas.microsoft.com/office/drawing/2014/main" xmlns="" id="{E7910981-B592-4C29-8F7A-D7883EF5CB50}"/>
                </a:ext>
              </a:extLst>
            </p:cNvPr>
            <p:cNvSpPr/>
            <p:nvPr/>
          </p:nvSpPr>
          <p:spPr>
            <a:xfrm>
              <a:off x="7225189" y="5786722"/>
              <a:ext cx="9525" cy="9525"/>
            </a:xfrm>
            <a:custGeom>
              <a:avLst/>
              <a:gdLst>
                <a:gd name="connsiteX0" fmla="*/ 9049 w 9525"/>
                <a:gd name="connsiteY0" fmla="*/ 7335 h 9525"/>
                <a:gd name="connsiteX1" fmla="*/ 7144 w 9525"/>
                <a:gd name="connsiteY1" fmla="*/ 10193 h 9525"/>
                <a:gd name="connsiteX2" fmla="*/ 9049 w 9525"/>
                <a:gd name="connsiteY2" fmla="*/ 7335 h 9525"/>
              </a:gdLst>
              <a:ahLst/>
              <a:cxnLst>
                <a:cxn ang="0">
                  <a:pos x="connsiteX0" y="connsiteY0"/>
                </a:cxn>
                <a:cxn ang="0">
                  <a:pos x="connsiteX1" y="connsiteY1"/>
                </a:cxn>
                <a:cxn ang="0">
                  <a:pos x="connsiteX2" y="connsiteY2"/>
                </a:cxn>
              </a:cxnLst>
              <a:rect l="l" t="t" r="r" b="b"/>
              <a:pathLst>
                <a:path w="9525" h="9525">
                  <a:moveTo>
                    <a:pt x="9049" y="7335"/>
                  </a:moveTo>
                  <a:lnTo>
                    <a:pt x="7144" y="10193"/>
                  </a:lnTo>
                  <a:cubicBezTo>
                    <a:pt x="7144" y="9240"/>
                    <a:pt x="10001" y="6383"/>
                    <a:pt x="9049" y="733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21" name="Freeform: Shape 4620">
              <a:extLst>
                <a:ext uri="{FF2B5EF4-FFF2-40B4-BE49-F238E27FC236}">
                  <a16:creationId xmlns:a16="http://schemas.microsoft.com/office/drawing/2014/main" xmlns="" id="{3E647FE4-F879-40A9-AC2B-B75CFF82C1C3}"/>
                </a:ext>
              </a:extLst>
            </p:cNvPr>
            <p:cNvSpPr/>
            <p:nvPr/>
          </p:nvSpPr>
          <p:spPr>
            <a:xfrm>
              <a:off x="7223813" y="5786766"/>
              <a:ext cx="9525" cy="9525"/>
            </a:xfrm>
            <a:custGeom>
              <a:avLst/>
              <a:gdLst>
                <a:gd name="connsiteX0" fmla="*/ 7567 w 9525"/>
                <a:gd name="connsiteY0" fmla="*/ 8244 h 9525"/>
                <a:gd name="connsiteX1" fmla="*/ 7567 w 9525"/>
                <a:gd name="connsiteY1" fmla="*/ 8244 h 9525"/>
                <a:gd name="connsiteX2" fmla="*/ 7567 w 9525"/>
                <a:gd name="connsiteY2" fmla="*/ 8244 h 9525"/>
              </a:gdLst>
              <a:ahLst/>
              <a:cxnLst>
                <a:cxn ang="0">
                  <a:pos x="connsiteX0" y="connsiteY0"/>
                </a:cxn>
                <a:cxn ang="0">
                  <a:pos x="connsiteX1" y="connsiteY1"/>
                </a:cxn>
                <a:cxn ang="0">
                  <a:pos x="connsiteX2" y="connsiteY2"/>
                </a:cxn>
              </a:cxnLst>
              <a:rect l="l" t="t" r="r" b="b"/>
              <a:pathLst>
                <a:path w="9525" h="9525">
                  <a:moveTo>
                    <a:pt x="7567" y="8244"/>
                  </a:moveTo>
                  <a:cubicBezTo>
                    <a:pt x="8519" y="7291"/>
                    <a:pt x="9472" y="6339"/>
                    <a:pt x="7567" y="8244"/>
                  </a:cubicBezTo>
                  <a:cubicBezTo>
                    <a:pt x="7567" y="7291"/>
                    <a:pt x="6615" y="8244"/>
                    <a:pt x="7567"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22" name="Freeform: Shape 4621">
              <a:extLst>
                <a:ext uri="{FF2B5EF4-FFF2-40B4-BE49-F238E27FC236}">
                  <a16:creationId xmlns:a16="http://schemas.microsoft.com/office/drawing/2014/main" xmlns="" id="{53BA3CEF-64F5-4E92-9FA0-50F6BD15FDA6}"/>
                </a:ext>
              </a:extLst>
            </p:cNvPr>
            <p:cNvSpPr/>
            <p:nvPr/>
          </p:nvSpPr>
          <p:spPr>
            <a:xfrm>
              <a:off x="7226141" y="57811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23" name="Freeform: Shape 4622">
              <a:extLst>
                <a:ext uri="{FF2B5EF4-FFF2-40B4-BE49-F238E27FC236}">
                  <a16:creationId xmlns:a16="http://schemas.microsoft.com/office/drawing/2014/main" xmlns="" id="{A3AD6FB8-683C-4DA6-A174-3F8C7B2085B8}"/>
                </a:ext>
              </a:extLst>
            </p:cNvPr>
            <p:cNvSpPr/>
            <p:nvPr/>
          </p:nvSpPr>
          <p:spPr>
            <a:xfrm>
              <a:off x="7242334" y="56707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954" y="8097"/>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24" name="Freeform: Shape 4623">
              <a:extLst>
                <a:ext uri="{FF2B5EF4-FFF2-40B4-BE49-F238E27FC236}">
                  <a16:creationId xmlns:a16="http://schemas.microsoft.com/office/drawing/2014/main" xmlns="" id="{2F51B3D5-6965-4C58-9B38-A72398D16647}"/>
                </a:ext>
              </a:extLst>
            </p:cNvPr>
            <p:cNvSpPr/>
            <p:nvPr/>
          </p:nvSpPr>
          <p:spPr>
            <a:xfrm>
              <a:off x="7244297" y="5665628"/>
              <a:ext cx="9525" cy="9525"/>
            </a:xfrm>
            <a:custGeom>
              <a:avLst/>
              <a:gdLst>
                <a:gd name="connsiteX0" fmla="*/ 11847 w 9525"/>
                <a:gd name="connsiteY0" fmla="*/ 8414 h 9525"/>
                <a:gd name="connsiteX1" fmla="*/ 11847 w 9525"/>
                <a:gd name="connsiteY1" fmla="*/ 8414 h 9525"/>
              </a:gdLst>
              <a:ahLst/>
              <a:cxnLst>
                <a:cxn ang="0">
                  <a:pos x="connsiteX0" y="connsiteY0"/>
                </a:cxn>
                <a:cxn ang="0">
                  <a:pos x="connsiteX1" y="connsiteY1"/>
                </a:cxn>
              </a:cxnLst>
              <a:rect l="l" t="t" r="r" b="b"/>
              <a:pathLst>
                <a:path w="9525" h="9525">
                  <a:moveTo>
                    <a:pt x="11847" y="8414"/>
                  </a:moveTo>
                  <a:cubicBezTo>
                    <a:pt x="4228" y="5556"/>
                    <a:pt x="7085" y="8414"/>
                    <a:pt x="11847"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25" name="Freeform: Shape 4624">
              <a:extLst>
                <a:ext uri="{FF2B5EF4-FFF2-40B4-BE49-F238E27FC236}">
                  <a16:creationId xmlns:a16="http://schemas.microsoft.com/office/drawing/2014/main" xmlns="" id="{1CC25360-0BE6-4B2E-876C-6E7AD40ED6D4}"/>
                </a:ext>
              </a:extLst>
            </p:cNvPr>
            <p:cNvSpPr/>
            <p:nvPr/>
          </p:nvSpPr>
          <p:spPr>
            <a:xfrm>
              <a:off x="7251859" y="56135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26" name="Freeform: Shape 4625">
              <a:extLst>
                <a:ext uri="{FF2B5EF4-FFF2-40B4-BE49-F238E27FC236}">
                  <a16:creationId xmlns:a16="http://schemas.microsoft.com/office/drawing/2014/main" xmlns="" id="{F32FB461-E86B-4CC6-B407-08F615EDA2C6}"/>
                </a:ext>
              </a:extLst>
            </p:cNvPr>
            <p:cNvSpPr/>
            <p:nvPr/>
          </p:nvSpPr>
          <p:spPr>
            <a:xfrm>
              <a:off x="7252811" y="55802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27" name="Freeform: Shape 4626">
              <a:extLst>
                <a:ext uri="{FF2B5EF4-FFF2-40B4-BE49-F238E27FC236}">
                  <a16:creationId xmlns:a16="http://schemas.microsoft.com/office/drawing/2014/main" xmlns="" id="{A87811D0-4C67-4942-AA7C-F3DFFED294EC}"/>
                </a:ext>
              </a:extLst>
            </p:cNvPr>
            <p:cNvSpPr/>
            <p:nvPr/>
          </p:nvSpPr>
          <p:spPr>
            <a:xfrm>
              <a:off x="7255669" y="55745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28" name="Freeform: Shape 4627">
              <a:extLst>
                <a:ext uri="{FF2B5EF4-FFF2-40B4-BE49-F238E27FC236}">
                  <a16:creationId xmlns:a16="http://schemas.microsoft.com/office/drawing/2014/main" xmlns="" id="{71FA6BA3-3EF5-42D0-A960-62313983FEFB}"/>
                </a:ext>
              </a:extLst>
            </p:cNvPr>
            <p:cNvSpPr/>
            <p:nvPr/>
          </p:nvSpPr>
          <p:spPr>
            <a:xfrm>
              <a:off x="7251859" y="561260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29" name="Freeform: Shape 4628">
              <a:extLst>
                <a:ext uri="{FF2B5EF4-FFF2-40B4-BE49-F238E27FC236}">
                  <a16:creationId xmlns:a16="http://schemas.microsoft.com/office/drawing/2014/main" xmlns="" id="{512B869C-B5D2-4040-B226-223A5CEF532B}"/>
                </a:ext>
              </a:extLst>
            </p:cNvPr>
            <p:cNvSpPr/>
            <p:nvPr/>
          </p:nvSpPr>
          <p:spPr>
            <a:xfrm>
              <a:off x="7240429" y="56602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30" name="Freeform: Shape 4629">
              <a:extLst>
                <a:ext uri="{FF2B5EF4-FFF2-40B4-BE49-F238E27FC236}">
                  <a16:creationId xmlns:a16="http://schemas.microsoft.com/office/drawing/2014/main" xmlns="" id="{1534B15B-5402-48F3-AB08-078CBFFC52A6}"/>
                </a:ext>
              </a:extLst>
            </p:cNvPr>
            <p:cNvSpPr/>
            <p:nvPr/>
          </p:nvSpPr>
          <p:spPr>
            <a:xfrm>
              <a:off x="7255669" y="562784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8097"/>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31" name="Freeform: Shape 4630">
              <a:extLst>
                <a:ext uri="{FF2B5EF4-FFF2-40B4-BE49-F238E27FC236}">
                  <a16:creationId xmlns:a16="http://schemas.microsoft.com/office/drawing/2014/main" xmlns="" id="{308114BA-04A8-47D8-B9CC-90FACD3342E8}"/>
                </a:ext>
              </a:extLst>
            </p:cNvPr>
            <p:cNvSpPr/>
            <p:nvPr/>
          </p:nvSpPr>
          <p:spPr>
            <a:xfrm>
              <a:off x="7253235" y="5639001"/>
              <a:ext cx="9525" cy="9525"/>
            </a:xfrm>
            <a:custGeom>
              <a:avLst/>
              <a:gdLst>
                <a:gd name="connsiteX0" fmla="*/ 10530 w 9525"/>
                <a:gd name="connsiteY0" fmla="*/ 7419 h 9525"/>
                <a:gd name="connsiteX1" fmla="*/ 10530 w 9525"/>
                <a:gd name="connsiteY1" fmla="*/ 7419 h 9525"/>
              </a:gdLst>
              <a:ahLst/>
              <a:cxnLst>
                <a:cxn ang="0">
                  <a:pos x="connsiteX0" y="connsiteY0"/>
                </a:cxn>
                <a:cxn ang="0">
                  <a:pos x="connsiteX1" y="connsiteY1"/>
                </a:cxn>
              </a:cxnLst>
              <a:rect l="l" t="t" r="r" b="b"/>
              <a:pathLst>
                <a:path w="9525" h="9525">
                  <a:moveTo>
                    <a:pt x="10530" y="7419"/>
                  </a:moveTo>
                  <a:cubicBezTo>
                    <a:pt x="10530" y="6466"/>
                    <a:pt x="2910" y="8371"/>
                    <a:pt x="10530" y="74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32" name="Freeform: Shape 4631">
              <a:extLst>
                <a:ext uri="{FF2B5EF4-FFF2-40B4-BE49-F238E27FC236}">
                  <a16:creationId xmlns:a16="http://schemas.microsoft.com/office/drawing/2014/main" xmlns="" id="{5DBF86CD-243F-4304-90BD-DF3D0345215F}"/>
                </a:ext>
              </a:extLst>
            </p:cNvPr>
            <p:cNvSpPr/>
            <p:nvPr/>
          </p:nvSpPr>
          <p:spPr>
            <a:xfrm>
              <a:off x="7251859" y="565737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33" name="Freeform: Shape 4632">
              <a:extLst>
                <a:ext uri="{FF2B5EF4-FFF2-40B4-BE49-F238E27FC236}">
                  <a16:creationId xmlns:a16="http://schemas.microsoft.com/office/drawing/2014/main" xmlns="" id="{2F3F98D5-B20E-4659-9119-FF691D590F56}"/>
                </a:ext>
              </a:extLst>
            </p:cNvPr>
            <p:cNvSpPr/>
            <p:nvPr/>
          </p:nvSpPr>
          <p:spPr>
            <a:xfrm>
              <a:off x="7255669" y="5619511"/>
              <a:ext cx="9525" cy="9525"/>
            </a:xfrm>
            <a:custGeom>
              <a:avLst/>
              <a:gdLst>
                <a:gd name="connsiteX0" fmla="*/ 7144 w 9525"/>
                <a:gd name="connsiteY0" fmla="*/ 7858 h 9525"/>
                <a:gd name="connsiteX1" fmla="*/ 8096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8096" y="7858"/>
                    <a:pt x="8096" y="7858"/>
                  </a:cubicBezTo>
                  <a:cubicBezTo>
                    <a:pt x="8096"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34" name="Freeform: Shape 4633">
              <a:extLst>
                <a:ext uri="{FF2B5EF4-FFF2-40B4-BE49-F238E27FC236}">
                  <a16:creationId xmlns:a16="http://schemas.microsoft.com/office/drawing/2014/main" xmlns="" id="{1ECCC53E-62E9-4FF3-9A05-6333BC9BCE81}"/>
                </a:ext>
              </a:extLst>
            </p:cNvPr>
            <p:cNvSpPr/>
            <p:nvPr/>
          </p:nvSpPr>
          <p:spPr>
            <a:xfrm>
              <a:off x="7217569" y="56488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35" name="Freeform: Shape 4634">
              <a:extLst>
                <a:ext uri="{FF2B5EF4-FFF2-40B4-BE49-F238E27FC236}">
                  <a16:creationId xmlns:a16="http://schemas.microsoft.com/office/drawing/2014/main" xmlns="" id="{7131980A-4BAD-44BB-B6B4-A205D8BFE674}"/>
                </a:ext>
              </a:extLst>
            </p:cNvPr>
            <p:cNvSpPr/>
            <p:nvPr/>
          </p:nvSpPr>
          <p:spPr>
            <a:xfrm>
              <a:off x="7201588" y="5662136"/>
              <a:ext cx="9525" cy="9525"/>
            </a:xfrm>
            <a:custGeom>
              <a:avLst/>
              <a:gdLst>
                <a:gd name="connsiteX0" fmla="*/ 8837 w 9525"/>
                <a:gd name="connsiteY0" fmla="*/ 7144 h 9525"/>
                <a:gd name="connsiteX1" fmla="*/ 8837 w 9525"/>
                <a:gd name="connsiteY1" fmla="*/ 7144 h 9525"/>
              </a:gdLst>
              <a:ahLst/>
              <a:cxnLst>
                <a:cxn ang="0">
                  <a:pos x="connsiteX0" y="connsiteY0"/>
                </a:cxn>
                <a:cxn ang="0">
                  <a:pos x="connsiteX1" y="connsiteY1"/>
                </a:cxn>
              </a:cxnLst>
              <a:rect l="l" t="t" r="r" b="b"/>
              <a:pathLst>
                <a:path w="9525" h="9525">
                  <a:moveTo>
                    <a:pt x="8837" y="7144"/>
                  </a:moveTo>
                  <a:cubicBezTo>
                    <a:pt x="8837" y="7144"/>
                    <a:pt x="5027" y="7144"/>
                    <a:pt x="883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36" name="Freeform: Shape 4635">
              <a:extLst>
                <a:ext uri="{FF2B5EF4-FFF2-40B4-BE49-F238E27FC236}">
                  <a16:creationId xmlns:a16="http://schemas.microsoft.com/office/drawing/2014/main" xmlns="" id="{84826F63-8969-4564-8D6A-6627EE386A70}"/>
                </a:ext>
              </a:extLst>
            </p:cNvPr>
            <p:cNvSpPr/>
            <p:nvPr/>
          </p:nvSpPr>
          <p:spPr>
            <a:xfrm>
              <a:off x="7259479" y="55640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37" name="Freeform: Shape 4636">
              <a:extLst>
                <a:ext uri="{FF2B5EF4-FFF2-40B4-BE49-F238E27FC236}">
                  <a16:creationId xmlns:a16="http://schemas.microsoft.com/office/drawing/2014/main" xmlns="" id="{F56BB1F2-0B5D-4699-B732-3C0F64893752}"/>
                </a:ext>
              </a:extLst>
            </p:cNvPr>
            <p:cNvSpPr/>
            <p:nvPr/>
          </p:nvSpPr>
          <p:spPr>
            <a:xfrm>
              <a:off x="7211700" y="5506878"/>
              <a:ext cx="9525" cy="19050"/>
            </a:xfrm>
            <a:custGeom>
              <a:avLst/>
              <a:gdLst>
                <a:gd name="connsiteX0" fmla="*/ 7297 w 9525"/>
                <a:gd name="connsiteY0" fmla="*/ 7144 h 19050"/>
                <a:gd name="connsiteX1" fmla="*/ 8250 w 9525"/>
                <a:gd name="connsiteY1" fmla="*/ 12859 h 19050"/>
                <a:gd name="connsiteX2" fmla="*/ 7297 w 9525"/>
                <a:gd name="connsiteY2" fmla="*/ 7144 h 19050"/>
              </a:gdLst>
              <a:ahLst/>
              <a:cxnLst>
                <a:cxn ang="0">
                  <a:pos x="connsiteX0" y="connsiteY0"/>
                </a:cxn>
                <a:cxn ang="0">
                  <a:pos x="connsiteX1" y="connsiteY1"/>
                </a:cxn>
                <a:cxn ang="0">
                  <a:pos x="connsiteX2" y="connsiteY2"/>
                </a:cxn>
              </a:cxnLst>
              <a:rect l="l" t="t" r="r" b="b"/>
              <a:pathLst>
                <a:path w="9525" h="19050">
                  <a:moveTo>
                    <a:pt x="7297" y="7144"/>
                  </a:moveTo>
                  <a:cubicBezTo>
                    <a:pt x="9202" y="10001"/>
                    <a:pt x="5392" y="10953"/>
                    <a:pt x="8250" y="12859"/>
                  </a:cubicBezTo>
                  <a:cubicBezTo>
                    <a:pt x="8250" y="11906"/>
                    <a:pt x="10155" y="8096"/>
                    <a:pt x="729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38" name="Freeform: Shape 4637">
              <a:extLst>
                <a:ext uri="{FF2B5EF4-FFF2-40B4-BE49-F238E27FC236}">
                  <a16:creationId xmlns:a16="http://schemas.microsoft.com/office/drawing/2014/main" xmlns="" id="{6316AE58-F555-4043-9591-7BE1EC3A5745}"/>
                </a:ext>
              </a:extLst>
            </p:cNvPr>
            <p:cNvSpPr/>
            <p:nvPr/>
          </p:nvSpPr>
          <p:spPr>
            <a:xfrm>
              <a:off x="7240429" y="5659517"/>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7144" y="6906"/>
                    <a:pt x="7144" y="7858"/>
                  </a:cubicBez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39" name="Freeform: Shape 4638">
              <a:extLst>
                <a:ext uri="{FF2B5EF4-FFF2-40B4-BE49-F238E27FC236}">
                  <a16:creationId xmlns:a16="http://schemas.microsoft.com/office/drawing/2014/main" xmlns="" id="{81774ADF-7302-4299-91EF-DF4B1FDD3518}"/>
                </a:ext>
              </a:extLst>
            </p:cNvPr>
            <p:cNvSpPr/>
            <p:nvPr/>
          </p:nvSpPr>
          <p:spPr>
            <a:xfrm>
              <a:off x="7212806" y="55125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40" name="Freeform: Shape 4639">
              <a:extLst>
                <a:ext uri="{FF2B5EF4-FFF2-40B4-BE49-F238E27FC236}">
                  <a16:creationId xmlns:a16="http://schemas.microsoft.com/office/drawing/2014/main" xmlns="" id="{14D305D4-7A28-49B2-8F3C-9850DD43F7EE}"/>
                </a:ext>
              </a:extLst>
            </p:cNvPr>
            <p:cNvSpPr/>
            <p:nvPr/>
          </p:nvSpPr>
          <p:spPr>
            <a:xfrm>
              <a:off x="7255669" y="555926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7144"/>
                  </a:cubicBezTo>
                  <a:cubicBezTo>
                    <a:pt x="7144"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41" name="Freeform: Shape 4640">
              <a:extLst>
                <a:ext uri="{FF2B5EF4-FFF2-40B4-BE49-F238E27FC236}">
                  <a16:creationId xmlns:a16="http://schemas.microsoft.com/office/drawing/2014/main" xmlns="" id="{76FC2A4A-BBA7-4529-A9B2-8FB45AD8578C}"/>
                </a:ext>
              </a:extLst>
            </p:cNvPr>
            <p:cNvSpPr/>
            <p:nvPr/>
          </p:nvSpPr>
          <p:spPr>
            <a:xfrm>
              <a:off x="7253764" y="55764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42" name="Freeform: Shape 4641">
              <a:extLst>
                <a:ext uri="{FF2B5EF4-FFF2-40B4-BE49-F238E27FC236}">
                  <a16:creationId xmlns:a16="http://schemas.microsoft.com/office/drawing/2014/main" xmlns="" id="{12255B3E-E98B-4022-BF01-EAF9CC42E1F7}"/>
                </a:ext>
              </a:extLst>
            </p:cNvPr>
            <p:cNvSpPr/>
            <p:nvPr/>
          </p:nvSpPr>
          <p:spPr>
            <a:xfrm>
              <a:off x="7252261" y="5549070"/>
              <a:ext cx="9525" cy="9525"/>
            </a:xfrm>
            <a:custGeom>
              <a:avLst/>
              <a:gdLst>
                <a:gd name="connsiteX0" fmla="*/ 7694 w 9525"/>
                <a:gd name="connsiteY0" fmla="*/ 7815 h 9525"/>
                <a:gd name="connsiteX1" fmla="*/ 7694 w 9525"/>
                <a:gd name="connsiteY1" fmla="*/ 7815 h 9525"/>
              </a:gdLst>
              <a:ahLst/>
              <a:cxnLst>
                <a:cxn ang="0">
                  <a:pos x="connsiteX0" y="connsiteY0"/>
                </a:cxn>
                <a:cxn ang="0">
                  <a:pos x="connsiteX1" y="connsiteY1"/>
                </a:cxn>
              </a:cxnLst>
              <a:rect l="l" t="t" r="r" b="b"/>
              <a:pathLst>
                <a:path w="9525" h="9525">
                  <a:moveTo>
                    <a:pt x="7694" y="7815"/>
                  </a:moveTo>
                  <a:cubicBezTo>
                    <a:pt x="9599" y="5909"/>
                    <a:pt x="5789" y="8767"/>
                    <a:pt x="7694" y="781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43" name="Freeform: Shape 4642">
              <a:extLst>
                <a:ext uri="{FF2B5EF4-FFF2-40B4-BE49-F238E27FC236}">
                  <a16:creationId xmlns:a16="http://schemas.microsoft.com/office/drawing/2014/main" xmlns="" id="{691C2B5D-83FC-4A21-9383-957CAAE75624}"/>
                </a:ext>
              </a:extLst>
            </p:cNvPr>
            <p:cNvSpPr/>
            <p:nvPr/>
          </p:nvSpPr>
          <p:spPr>
            <a:xfrm>
              <a:off x="7251435" y="554021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44" name="Freeform: Shape 4643">
              <a:extLst>
                <a:ext uri="{FF2B5EF4-FFF2-40B4-BE49-F238E27FC236}">
                  <a16:creationId xmlns:a16="http://schemas.microsoft.com/office/drawing/2014/main" xmlns="" id="{74431C6E-8B02-48E3-8598-1A9AFDDEAEC0}"/>
                </a:ext>
              </a:extLst>
            </p:cNvPr>
            <p:cNvSpPr/>
            <p:nvPr/>
          </p:nvSpPr>
          <p:spPr>
            <a:xfrm>
              <a:off x="7212806" y="5619273"/>
              <a:ext cx="9525" cy="9525"/>
            </a:xfrm>
            <a:custGeom>
              <a:avLst/>
              <a:gdLst>
                <a:gd name="connsiteX0" fmla="*/ 10001 w 9525"/>
                <a:gd name="connsiteY0" fmla="*/ 7144 h 9525"/>
                <a:gd name="connsiteX1" fmla="*/ 7144 w 9525"/>
                <a:gd name="connsiteY1" fmla="*/ 8096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7144"/>
                    <a:pt x="7144" y="8096"/>
                  </a:cubicBezTo>
                  <a:cubicBezTo>
                    <a:pt x="9049" y="8096"/>
                    <a:pt x="10001" y="9049"/>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45" name="Freeform: Shape 4644">
              <a:extLst>
                <a:ext uri="{FF2B5EF4-FFF2-40B4-BE49-F238E27FC236}">
                  <a16:creationId xmlns:a16="http://schemas.microsoft.com/office/drawing/2014/main" xmlns="" id="{AAC261F6-092A-4800-B33A-64D8094E5252}"/>
                </a:ext>
              </a:extLst>
            </p:cNvPr>
            <p:cNvSpPr/>
            <p:nvPr/>
          </p:nvSpPr>
          <p:spPr>
            <a:xfrm>
              <a:off x="7240408" y="5660231"/>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5259" y="7144"/>
                    <a:pt x="8117" y="7144"/>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46" name="Freeform: Shape 4645">
              <a:extLst>
                <a:ext uri="{FF2B5EF4-FFF2-40B4-BE49-F238E27FC236}">
                  <a16:creationId xmlns:a16="http://schemas.microsoft.com/office/drawing/2014/main" xmlns="" id="{74764021-16D1-43F7-8796-2B95A1E497A1}"/>
                </a:ext>
              </a:extLst>
            </p:cNvPr>
            <p:cNvSpPr/>
            <p:nvPr/>
          </p:nvSpPr>
          <p:spPr>
            <a:xfrm>
              <a:off x="7229951" y="5547836"/>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7144" y="7144"/>
                  </a:lnTo>
                  <a:cubicBezTo>
                    <a:pt x="7144" y="8096"/>
                    <a:pt x="7144" y="9049"/>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47" name="Freeform: Shape 4646">
              <a:extLst>
                <a:ext uri="{FF2B5EF4-FFF2-40B4-BE49-F238E27FC236}">
                  <a16:creationId xmlns:a16="http://schemas.microsoft.com/office/drawing/2014/main" xmlns="" id="{0DEB9E2D-3B4F-4D72-9263-CF65601A1289}"/>
                </a:ext>
              </a:extLst>
            </p:cNvPr>
            <p:cNvSpPr/>
            <p:nvPr/>
          </p:nvSpPr>
          <p:spPr>
            <a:xfrm>
              <a:off x="7212806" y="55697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48" name="Freeform: Shape 4647">
              <a:extLst>
                <a:ext uri="{FF2B5EF4-FFF2-40B4-BE49-F238E27FC236}">
                  <a16:creationId xmlns:a16="http://schemas.microsoft.com/office/drawing/2014/main" xmlns="" id="{98CE6E71-AC05-4E2C-BEAE-99E180E8DAD9}"/>
                </a:ext>
              </a:extLst>
            </p:cNvPr>
            <p:cNvSpPr/>
            <p:nvPr/>
          </p:nvSpPr>
          <p:spPr>
            <a:xfrm>
              <a:off x="7229951" y="554331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9049" y="6906"/>
                    <a:pt x="9049"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49" name="Freeform: Shape 4648">
              <a:extLst>
                <a:ext uri="{FF2B5EF4-FFF2-40B4-BE49-F238E27FC236}">
                  <a16:creationId xmlns:a16="http://schemas.microsoft.com/office/drawing/2014/main" xmlns="" id="{66B801BE-226B-48A6-8D6A-1016C697E2FE}"/>
                </a:ext>
              </a:extLst>
            </p:cNvPr>
            <p:cNvSpPr/>
            <p:nvPr/>
          </p:nvSpPr>
          <p:spPr>
            <a:xfrm>
              <a:off x="7212806" y="562022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50" name="Freeform: Shape 4649">
              <a:extLst>
                <a:ext uri="{FF2B5EF4-FFF2-40B4-BE49-F238E27FC236}">
                  <a16:creationId xmlns:a16="http://schemas.microsoft.com/office/drawing/2014/main" xmlns="" id="{7E02D322-4B50-4648-82C9-1E4141B37999}"/>
                </a:ext>
              </a:extLst>
            </p:cNvPr>
            <p:cNvSpPr/>
            <p:nvPr/>
          </p:nvSpPr>
          <p:spPr>
            <a:xfrm>
              <a:off x="7188876" y="5504021"/>
              <a:ext cx="85725" cy="171450"/>
            </a:xfrm>
            <a:custGeom>
              <a:avLst/>
              <a:gdLst>
                <a:gd name="connsiteX0" fmla="*/ 37741 w 85725"/>
                <a:gd name="connsiteY0" fmla="*/ 132874 h 171450"/>
                <a:gd name="connsiteX1" fmla="*/ 25359 w 85725"/>
                <a:gd name="connsiteY1" fmla="*/ 121444 h 171450"/>
                <a:gd name="connsiteX2" fmla="*/ 26311 w 85725"/>
                <a:gd name="connsiteY2" fmla="*/ 121444 h 171450"/>
                <a:gd name="connsiteX3" fmla="*/ 27264 w 85725"/>
                <a:gd name="connsiteY3" fmla="*/ 118586 h 171450"/>
                <a:gd name="connsiteX4" fmla="*/ 35836 w 85725"/>
                <a:gd name="connsiteY4" fmla="*/ 120491 h 171450"/>
                <a:gd name="connsiteX5" fmla="*/ 28216 w 85725"/>
                <a:gd name="connsiteY5" fmla="*/ 53816 h 171450"/>
                <a:gd name="connsiteX6" fmla="*/ 28216 w 85725"/>
                <a:gd name="connsiteY6" fmla="*/ 52864 h 171450"/>
                <a:gd name="connsiteX7" fmla="*/ 27264 w 85725"/>
                <a:gd name="connsiteY7" fmla="*/ 31909 h 171450"/>
                <a:gd name="connsiteX8" fmla="*/ 32026 w 85725"/>
                <a:gd name="connsiteY8" fmla="*/ 30004 h 171450"/>
                <a:gd name="connsiteX9" fmla="*/ 51076 w 85725"/>
                <a:gd name="connsiteY9" fmla="*/ 31909 h 171450"/>
                <a:gd name="connsiteX10" fmla="*/ 55839 w 85725"/>
                <a:gd name="connsiteY10" fmla="*/ 69056 h 171450"/>
                <a:gd name="connsiteX11" fmla="*/ 50124 w 85725"/>
                <a:gd name="connsiteY11" fmla="*/ 66199 h 171450"/>
                <a:gd name="connsiteX12" fmla="*/ 62506 w 85725"/>
                <a:gd name="connsiteY12" fmla="*/ 82391 h 171450"/>
                <a:gd name="connsiteX13" fmla="*/ 53934 w 85725"/>
                <a:gd name="connsiteY13" fmla="*/ 65247 h 171450"/>
                <a:gd name="connsiteX14" fmla="*/ 53934 w 85725"/>
                <a:gd name="connsiteY14" fmla="*/ 66199 h 171450"/>
                <a:gd name="connsiteX15" fmla="*/ 54886 w 85725"/>
                <a:gd name="connsiteY15" fmla="*/ 78581 h 171450"/>
                <a:gd name="connsiteX16" fmla="*/ 63459 w 85725"/>
                <a:gd name="connsiteY16" fmla="*/ 84297 h 171450"/>
                <a:gd name="connsiteX17" fmla="*/ 66316 w 85725"/>
                <a:gd name="connsiteY17" fmla="*/ 131922 h 171450"/>
                <a:gd name="connsiteX18" fmla="*/ 66316 w 85725"/>
                <a:gd name="connsiteY18" fmla="*/ 136684 h 171450"/>
                <a:gd name="connsiteX19" fmla="*/ 59649 w 85725"/>
                <a:gd name="connsiteY19" fmla="*/ 141447 h 171450"/>
                <a:gd name="connsiteX20" fmla="*/ 66316 w 85725"/>
                <a:gd name="connsiteY20" fmla="*/ 145256 h 171450"/>
                <a:gd name="connsiteX21" fmla="*/ 57744 w 85725"/>
                <a:gd name="connsiteY21" fmla="*/ 149066 h 171450"/>
                <a:gd name="connsiteX22" fmla="*/ 68221 w 85725"/>
                <a:gd name="connsiteY22" fmla="*/ 159544 h 171450"/>
                <a:gd name="connsiteX23" fmla="*/ 60601 w 85725"/>
                <a:gd name="connsiteY23" fmla="*/ 163354 h 171450"/>
                <a:gd name="connsiteX24" fmla="*/ 65364 w 85725"/>
                <a:gd name="connsiteY24" fmla="*/ 168116 h 171450"/>
                <a:gd name="connsiteX25" fmla="*/ 63459 w 85725"/>
                <a:gd name="connsiteY25" fmla="*/ 167164 h 171450"/>
                <a:gd name="connsiteX26" fmla="*/ 66316 w 85725"/>
                <a:gd name="connsiteY26" fmla="*/ 153829 h 171450"/>
                <a:gd name="connsiteX27" fmla="*/ 73936 w 85725"/>
                <a:gd name="connsiteY27" fmla="*/ 151924 h 171450"/>
                <a:gd name="connsiteX28" fmla="*/ 71079 w 85725"/>
                <a:gd name="connsiteY28" fmla="*/ 130969 h 171450"/>
                <a:gd name="connsiteX29" fmla="*/ 65364 w 85725"/>
                <a:gd name="connsiteY29" fmla="*/ 125254 h 171450"/>
                <a:gd name="connsiteX30" fmla="*/ 75841 w 85725"/>
                <a:gd name="connsiteY30" fmla="*/ 122397 h 171450"/>
                <a:gd name="connsiteX31" fmla="*/ 71079 w 85725"/>
                <a:gd name="connsiteY31" fmla="*/ 116681 h 171450"/>
                <a:gd name="connsiteX32" fmla="*/ 68221 w 85725"/>
                <a:gd name="connsiteY32" fmla="*/ 83344 h 171450"/>
                <a:gd name="connsiteX33" fmla="*/ 75841 w 85725"/>
                <a:gd name="connsiteY33" fmla="*/ 83344 h 171450"/>
                <a:gd name="connsiteX34" fmla="*/ 77746 w 85725"/>
                <a:gd name="connsiteY34" fmla="*/ 81439 h 171450"/>
                <a:gd name="connsiteX35" fmla="*/ 71079 w 85725"/>
                <a:gd name="connsiteY35" fmla="*/ 74772 h 171450"/>
                <a:gd name="connsiteX36" fmla="*/ 80604 w 85725"/>
                <a:gd name="connsiteY36" fmla="*/ 70009 h 171450"/>
                <a:gd name="connsiteX37" fmla="*/ 72984 w 85725"/>
                <a:gd name="connsiteY37" fmla="*/ 68104 h 171450"/>
                <a:gd name="connsiteX38" fmla="*/ 79651 w 85725"/>
                <a:gd name="connsiteY38" fmla="*/ 66199 h 171450"/>
                <a:gd name="connsiteX39" fmla="*/ 71079 w 85725"/>
                <a:gd name="connsiteY39" fmla="*/ 78581 h 171450"/>
                <a:gd name="connsiteX40" fmla="*/ 78699 w 85725"/>
                <a:gd name="connsiteY40" fmla="*/ 70961 h 171450"/>
                <a:gd name="connsiteX41" fmla="*/ 70126 w 85725"/>
                <a:gd name="connsiteY41" fmla="*/ 73819 h 171450"/>
                <a:gd name="connsiteX42" fmla="*/ 69174 w 85725"/>
                <a:gd name="connsiteY42" fmla="*/ 54769 h 171450"/>
                <a:gd name="connsiteX43" fmla="*/ 67269 w 85725"/>
                <a:gd name="connsiteY43" fmla="*/ 50959 h 171450"/>
                <a:gd name="connsiteX44" fmla="*/ 67269 w 85725"/>
                <a:gd name="connsiteY44" fmla="*/ 36672 h 171450"/>
                <a:gd name="connsiteX45" fmla="*/ 65364 w 85725"/>
                <a:gd name="connsiteY45" fmla="*/ 22384 h 171450"/>
                <a:gd name="connsiteX46" fmla="*/ 72031 w 85725"/>
                <a:gd name="connsiteY46" fmla="*/ 10954 h 171450"/>
                <a:gd name="connsiteX47" fmla="*/ 53934 w 85725"/>
                <a:gd name="connsiteY47" fmla="*/ 18574 h 171450"/>
                <a:gd name="connsiteX48" fmla="*/ 57744 w 85725"/>
                <a:gd name="connsiteY48" fmla="*/ 13811 h 171450"/>
                <a:gd name="connsiteX49" fmla="*/ 34884 w 85725"/>
                <a:gd name="connsiteY49" fmla="*/ 17622 h 171450"/>
                <a:gd name="connsiteX50" fmla="*/ 24406 w 85725"/>
                <a:gd name="connsiteY50" fmla="*/ 7144 h 171450"/>
                <a:gd name="connsiteX51" fmla="*/ 26311 w 85725"/>
                <a:gd name="connsiteY51" fmla="*/ 11906 h 171450"/>
                <a:gd name="connsiteX52" fmla="*/ 7261 w 85725"/>
                <a:gd name="connsiteY52" fmla="*/ 10954 h 171450"/>
                <a:gd name="connsiteX53" fmla="*/ 7261 w 85725"/>
                <a:gd name="connsiteY53" fmla="*/ 67152 h 171450"/>
                <a:gd name="connsiteX54" fmla="*/ 15834 w 85725"/>
                <a:gd name="connsiteY54" fmla="*/ 70009 h 171450"/>
                <a:gd name="connsiteX55" fmla="*/ 16786 w 85725"/>
                <a:gd name="connsiteY55" fmla="*/ 99536 h 171450"/>
                <a:gd name="connsiteX56" fmla="*/ 9166 w 85725"/>
                <a:gd name="connsiteY56" fmla="*/ 97631 h 171450"/>
                <a:gd name="connsiteX57" fmla="*/ 16786 w 85725"/>
                <a:gd name="connsiteY57" fmla="*/ 106204 h 171450"/>
                <a:gd name="connsiteX58" fmla="*/ 15834 w 85725"/>
                <a:gd name="connsiteY58" fmla="*/ 103347 h 171450"/>
                <a:gd name="connsiteX59" fmla="*/ 21549 w 85725"/>
                <a:gd name="connsiteY59" fmla="*/ 106204 h 171450"/>
                <a:gd name="connsiteX60" fmla="*/ 15834 w 85725"/>
                <a:gd name="connsiteY60" fmla="*/ 115729 h 171450"/>
                <a:gd name="connsiteX61" fmla="*/ 15834 w 85725"/>
                <a:gd name="connsiteY61" fmla="*/ 165259 h 171450"/>
                <a:gd name="connsiteX62" fmla="*/ 37741 w 85725"/>
                <a:gd name="connsiteY62" fmla="*/ 165259 h 171450"/>
                <a:gd name="connsiteX63" fmla="*/ 37741 w 85725"/>
                <a:gd name="connsiteY63" fmla="*/ 164306 h 171450"/>
                <a:gd name="connsiteX64" fmla="*/ 38694 w 85725"/>
                <a:gd name="connsiteY64" fmla="*/ 161449 h 171450"/>
                <a:gd name="connsiteX65" fmla="*/ 32979 w 85725"/>
                <a:gd name="connsiteY65" fmla="*/ 159544 h 171450"/>
                <a:gd name="connsiteX66" fmla="*/ 32026 w 85725"/>
                <a:gd name="connsiteY66" fmla="*/ 140494 h 171450"/>
                <a:gd name="connsiteX67" fmla="*/ 37741 w 85725"/>
                <a:gd name="connsiteY67" fmla="*/ 132874 h 171450"/>
                <a:gd name="connsiteX68" fmla="*/ 28216 w 85725"/>
                <a:gd name="connsiteY68" fmla="*/ 99536 h 171450"/>
                <a:gd name="connsiteX69" fmla="*/ 28216 w 85725"/>
                <a:gd name="connsiteY69" fmla="*/ 99536 h 171450"/>
                <a:gd name="connsiteX70" fmla="*/ 28216 w 85725"/>
                <a:gd name="connsiteY70" fmla="*/ 96679 h 171450"/>
                <a:gd name="connsiteX71" fmla="*/ 28216 w 85725"/>
                <a:gd name="connsiteY71" fmla="*/ 96679 h 171450"/>
                <a:gd name="connsiteX72" fmla="*/ 9166 w 85725"/>
                <a:gd name="connsiteY72" fmla="*/ 103347 h 171450"/>
                <a:gd name="connsiteX73" fmla="*/ 9166 w 85725"/>
                <a:gd name="connsiteY73" fmla="*/ 103347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5725" h="171450">
                  <a:moveTo>
                    <a:pt x="37741" y="132874"/>
                  </a:moveTo>
                  <a:cubicBezTo>
                    <a:pt x="37741" y="135731"/>
                    <a:pt x="31074" y="121444"/>
                    <a:pt x="25359" y="121444"/>
                  </a:cubicBezTo>
                  <a:cubicBezTo>
                    <a:pt x="27264" y="122397"/>
                    <a:pt x="27264" y="122397"/>
                    <a:pt x="26311" y="121444"/>
                  </a:cubicBezTo>
                  <a:cubicBezTo>
                    <a:pt x="31074" y="123349"/>
                    <a:pt x="32026" y="122397"/>
                    <a:pt x="27264" y="118586"/>
                  </a:cubicBezTo>
                  <a:cubicBezTo>
                    <a:pt x="33931" y="117634"/>
                    <a:pt x="28216" y="122397"/>
                    <a:pt x="35836" y="120491"/>
                  </a:cubicBezTo>
                  <a:cubicBezTo>
                    <a:pt x="39646" y="111919"/>
                    <a:pt x="32026" y="62389"/>
                    <a:pt x="28216" y="53816"/>
                  </a:cubicBezTo>
                  <a:cubicBezTo>
                    <a:pt x="32979" y="53816"/>
                    <a:pt x="32979" y="52864"/>
                    <a:pt x="28216" y="52864"/>
                  </a:cubicBezTo>
                  <a:cubicBezTo>
                    <a:pt x="30121" y="47149"/>
                    <a:pt x="37741" y="38577"/>
                    <a:pt x="27264" y="31909"/>
                  </a:cubicBezTo>
                  <a:cubicBezTo>
                    <a:pt x="31074" y="35719"/>
                    <a:pt x="34884" y="29052"/>
                    <a:pt x="32026" y="30004"/>
                  </a:cubicBezTo>
                  <a:cubicBezTo>
                    <a:pt x="39646" y="33814"/>
                    <a:pt x="47266" y="36672"/>
                    <a:pt x="51076" y="31909"/>
                  </a:cubicBezTo>
                  <a:cubicBezTo>
                    <a:pt x="49171" y="37624"/>
                    <a:pt x="49171" y="53816"/>
                    <a:pt x="55839" y="69056"/>
                  </a:cubicBezTo>
                  <a:cubicBezTo>
                    <a:pt x="53934" y="68104"/>
                    <a:pt x="52029" y="67152"/>
                    <a:pt x="50124" y="66199"/>
                  </a:cubicBezTo>
                  <a:cubicBezTo>
                    <a:pt x="56791" y="75724"/>
                    <a:pt x="48219" y="82391"/>
                    <a:pt x="62506" y="82391"/>
                  </a:cubicBezTo>
                  <a:cubicBezTo>
                    <a:pt x="59649" y="83344"/>
                    <a:pt x="56791" y="64294"/>
                    <a:pt x="53934" y="65247"/>
                  </a:cubicBezTo>
                  <a:cubicBezTo>
                    <a:pt x="57744" y="65247"/>
                    <a:pt x="57744" y="66199"/>
                    <a:pt x="53934" y="66199"/>
                  </a:cubicBezTo>
                  <a:cubicBezTo>
                    <a:pt x="53934" y="66199"/>
                    <a:pt x="64411" y="77629"/>
                    <a:pt x="54886" y="78581"/>
                  </a:cubicBezTo>
                  <a:cubicBezTo>
                    <a:pt x="55839" y="79534"/>
                    <a:pt x="62506" y="87154"/>
                    <a:pt x="63459" y="84297"/>
                  </a:cubicBezTo>
                  <a:cubicBezTo>
                    <a:pt x="55839" y="78581"/>
                    <a:pt x="66316" y="126206"/>
                    <a:pt x="66316" y="131922"/>
                  </a:cubicBezTo>
                  <a:cubicBezTo>
                    <a:pt x="58696" y="126206"/>
                    <a:pt x="66316" y="137636"/>
                    <a:pt x="66316" y="136684"/>
                  </a:cubicBezTo>
                  <a:cubicBezTo>
                    <a:pt x="63459" y="136684"/>
                    <a:pt x="65364" y="136684"/>
                    <a:pt x="59649" y="141447"/>
                  </a:cubicBezTo>
                  <a:cubicBezTo>
                    <a:pt x="59649" y="139541"/>
                    <a:pt x="67269" y="145256"/>
                    <a:pt x="66316" y="145256"/>
                  </a:cubicBezTo>
                  <a:cubicBezTo>
                    <a:pt x="57744" y="142399"/>
                    <a:pt x="59649" y="150019"/>
                    <a:pt x="57744" y="149066"/>
                  </a:cubicBezTo>
                  <a:cubicBezTo>
                    <a:pt x="59649" y="150972"/>
                    <a:pt x="65364" y="155734"/>
                    <a:pt x="68221" y="159544"/>
                  </a:cubicBezTo>
                  <a:cubicBezTo>
                    <a:pt x="63459" y="161449"/>
                    <a:pt x="63459" y="164306"/>
                    <a:pt x="60601" y="163354"/>
                  </a:cubicBezTo>
                  <a:cubicBezTo>
                    <a:pt x="63459" y="166211"/>
                    <a:pt x="59649" y="168116"/>
                    <a:pt x="65364" y="168116"/>
                  </a:cubicBezTo>
                  <a:cubicBezTo>
                    <a:pt x="67269" y="167164"/>
                    <a:pt x="66316" y="167164"/>
                    <a:pt x="63459" y="167164"/>
                  </a:cubicBezTo>
                  <a:cubicBezTo>
                    <a:pt x="63459" y="167164"/>
                    <a:pt x="78699" y="159544"/>
                    <a:pt x="66316" y="153829"/>
                  </a:cubicBezTo>
                  <a:cubicBezTo>
                    <a:pt x="69174" y="152877"/>
                    <a:pt x="71079" y="152877"/>
                    <a:pt x="73936" y="151924"/>
                  </a:cubicBezTo>
                  <a:cubicBezTo>
                    <a:pt x="72031" y="148114"/>
                    <a:pt x="77746" y="139541"/>
                    <a:pt x="71079" y="130969"/>
                  </a:cubicBezTo>
                  <a:cubicBezTo>
                    <a:pt x="82509" y="130969"/>
                    <a:pt x="67269" y="127159"/>
                    <a:pt x="65364" y="125254"/>
                  </a:cubicBezTo>
                  <a:cubicBezTo>
                    <a:pt x="72984" y="124302"/>
                    <a:pt x="68221" y="124302"/>
                    <a:pt x="75841" y="122397"/>
                  </a:cubicBezTo>
                  <a:cubicBezTo>
                    <a:pt x="76794" y="122397"/>
                    <a:pt x="71079" y="117634"/>
                    <a:pt x="71079" y="116681"/>
                  </a:cubicBezTo>
                  <a:cubicBezTo>
                    <a:pt x="72984" y="94774"/>
                    <a:pt x="79651" y="97631"/>
                    <a:pt x="68221" y="83344"/>
                  </a:cubicBezTo>
                  <a:cubicBezTo>
                    <a:pt x="70126" y="78581"/>
                    <a:pt x="73936" y="83344"/>
                    <a:pt x="75841" y="83344"/>
                  </a:cubicBezTo>
                  <a:cubicBezTo>
                    <a:pt x="73936" y="83344"/>
                    <a:pt x="73936" y="82391"/>
                    <a:pt x="77746" y="81439"/>
                  </a:cubicBezTo>
                  <a:cubicBezTo>
                    <a:pt x="77746" y="81439"/>
                    <a:pt x="72031" y="77629"/>
                    <a:pt x="71079" y="74772"/>
                  </a:cubicBezTo>
                  <a:cubicBezTo>
                    <a:pt x="74889" y="72866"/>
                    <a:pt x="78699" y="71914"/>
                    <a:pt x="80604" y="70009"/>
                  </a:cubicBezTo>
                  <a:cubicBezTo>
                    <a:pt x="75841" y="66199"/>
                    <a:pt x="82509" y="71914"/>
                    <a:pt x="72984" y="68104"/>
                  </a:cubicBezTo>
                  <a:cubicBezTo>
                    <a:pt x="74889" y="67152"/>
                    <a:pt x="78699" y="65247"/>
                    <a:pt x="79651" y="66199"/>
                  </a:cubicBezTo>
                  <a:cubicBezTo>
                    <a:pt x="82509" y="64294"/>
                    <a:pt x="72984" y="81439"/>
                    <a:pt x="71079" y="78581"/>
                  </a:cubicBezTo>
                  <a:cubicBezTo>
                    <a:pt x="71079" y="78581"/>
                    <a:pt x="80604" y="72866"/>
                    <a:pt x="78699" y="70961"/>
                  </a:cubicBezTo>
                  <a:cubicBezTo>
                    <a:pt x="72031" y="72866"/>
                    <a:pt x="76794" y="71914"/>
                    <a:pt x="70126" y="73819"/>
                  </a:cubicBezTo>
                  <a:cubicBezTo>
                    <a:pt x="82509" y="69056"/>
                    <a:pt x="68221" y="58579"/>
                    <a:pt x="69174" y="54769"/>
                  </a:cubicBezTo>
                  <a:cubicBezTo>
                    <a:pt x="79651" y="57627"/>
                    <a:pt x="70126" y="50006"/>
                    <a:pt x="67269" y="50959"/>
                  </a:cubicBezTo>
                  <a:cubicBezTo>
                    <a:pt x="75841" y="48102"/>
                    <a:pt x="68221" y="35719"/>
                    <a:pt x="67269" y="36672"/>
                  </a:cubicBezTo>
                  <a:cubicBezTo>
                    <a:pt x="81556" y="30956"/>
                    <a:pt x="64411" y="19527"/>
                    <a:pt x="65364" y="22384"/>
                  </a:cubicBezTo>
                  <a:cubicBezTo>
                    <a:pt x="66316" y="21431"/>
                    <a:pt x="74889" y="12859"/>
                    <a:pt x="72031" y="10954"/>
                  </a:cubicBezTo>
                  <a:cubicBezTo>
                    <a:pt x="54886" y="18574"/>
                    <a:pt x="66316" y="12859"/>
                    <a:pt x="53934" y="18574"/>
                  </a:cubicBezTo>
                  <a:cubicBezTo>
                    <a:pt x="65364" y="1429"/>
                    <a:pt x="59649" y="17622"/>
                    <a:pt x="57744" y="13811"/>
                  </a:cubicBezTo>
                  <a:cubicBezTo>
                    <a:pt x="52029" y="20479"/>
                    <a:pt x="32026" y="3334"/>
                    <a:pt x="34884" y="17622"/>
                  </a:cubicBezTo>
                  <a:cubicBezTo>
                    <a:pt x="31074" y="19527"/>
                    <a:pt x="27264" y="9049"/>
                    <a:pt x="24406" y="7144"/>
                  </a:cubicBezTo>
                  <a:cubicBezTo>
                    <a:pt x="21549" y="9049"/>
                    <a:pt x="21549" y="10954"/>
                    <a:pt x="26311" y="11906"/>
                  </a:cubicBezTo>
                  <a:cubicBezTo>
                    <a:pt x="27264" y="10002"/>
                    <a:pt x="5356" y="10954"/>
                    <a:pt x="7261" y="10954"/>
                  </a:cubicBezTo>
                  <a:cubicBezTo>
                    <a:pt x="9166" y="41434"/>
                    <a:pt x="13929" y="44291"/>
                    <a:pt x="7261" y="67152"/>
                  </a:cubicBezTo>
                  <a:cubicBezTo>
                    <a:pt x="10119" y="68104"/>
                    <a:pt x="12976" y="69056"/>
                    <a:pt x="15834" y="70009"/>
                  </a:cubicBezTo>
                  <a:cubicBezTo>
                    <a:pt x="12024" y="78581"/>
                    <a:pt x="19644" y="97631"/>
                    <a:pt x="16786" y="99536"/>
                  </a:cubicBezTo>
                  <a:cubicBezTo>
                    <a:pt x="16786" y="99536"/>
                    <a:pt x="11071" y="97631"/>
                    <a:pt x="9166" y="97631"/>
                  </a:cubicBezTo>
                  <a:cubicBezTo>
                    <a:pt x="13929" y="100489"/>
                    <a:pt x="12024" y="107156"/>
                    <a:pt x="16786" y="106204"/>
                  </a:cubicBezTo>
                  <a:cubicBezTo>
                    <a:pt x="15834" y="106204"/>
                    <a:pt x="15834" y="103347"/>
                    <a:pt x="15834" y="103347"/>
                  </a:cubicBezTo>
                  <a:cubicBezTo>
                    <a:pt x="16786" y="106204"/>
                    <a:pt x="18691" y="106204"/>
                    <a:pt x="21549" y="106204"/>
                  </a:cubicBezTo>
                  <a:cubicBezTo>
                    <a:pt x="2499" y="110966"/>
                    <a:pt x="24406" y="117634"/>
                    <a:pt x="15834" y="115729"/>
                  </a:cubicBezTo>
                  <a:cubicBezTo>
                    <a:pt x="28216" y="125254"/>
                    <a:pt x="15834" y="160497"/>
                    <a:pt x="15834" y="165259"/>
                  </a:cubicBezTo>
                  <a:cubicBezTo>
                    <a:pt x="18691" y="169069"/>
                    <a:pt x="36789" y="166211"/>
                    <a:pt x="37741" y="165259"/>
                  </a:cubicBezTo>
                  <a:cubicBezTo>
                    <a:pt x="33931" y="160497"/>
                    <a:pt x="36789" y="165259"/>
                    <a:pt x="37741" y="164306"/>
                  </a:cubicBezTo>
                  <a:cubicBezTo>
                    <a:pt x="35836" y="162402"/>
                    <a:pt x="36789" y="161449"/>
                    <a:pt x="38694" y="161449"/>
                  </a:cubicBezTo>
                  <a:cubicBezTo>
                    <a:pt x="38694" y="157639"/>
                    <a:pt x="35836" y="161449"/>
                    <a:pt x="32979" y="159544"/>
                  </a:cubicBezTo>
                  <a:cubicBezTo>
                    <a:pt x="38694" y="157639"/>
                    <a:pt x="39646" y="142399"/>
                    <a:pt x="32026" y="140494"/>
                  </a:cubicBezTo>
                  <a:cubicBezTo>
                    <a:pt x="43456" y="133827"/>
                    <a:pt x="25359" y="137636"/>
                    <a:pt x="37741" y="132874"/>
                  </a:cubicBezTo>
                  <a:close/>
                  <a:moveTo>
                    <a:pt x="28216" y="99536"/>
                  </a:moveTo>
                  <a:cubicBezTo>
                    <a:pt x="29169" y="99536"/>
                    <a:pt x="29169" y="100489"/>
                    <a:pt x="28216" y="99536"/>
                  </a:cubicBezTo>
                  <a:close/>
                  <a:moveTo>
                    <a:pt x="28216" y="96679"/>
                  </a:moveTo>
                  <a:cubicBezTo>
                    <a:pt x="28216" y="97631"/>
                    <a:pt x="25359" y="98584"/>
                    <a:pt x="28216" y="96679"/>
                  </a:cubicBezTo>
                  <a:close/>
                  <a:moveTo>
                    <a:pt x="9166" y="103347"/>
                  </a:moveTo>
                  <a:cubicBezTo>
                    <a:pt x="8214" y="102394"/>
                    <a:pt x="12976" y="104299"/>
                    <a:pt x="9166" y="1033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51" name="Freeform: Shape 4650">
              <a:extLst>
                <a:ext uri="{FF2B5EF4-FFF2-40B4-BE49-F238E27FC236}">
                  <a16:creationId xmlns:a16="http://schemas.microsoft.com/office/drawing/2014/main" xmlns="" id="{5DBF065E-C223-4E8B-A234-F4097DB2620B}"/>
                </a:ext>
              </a:extLst>
            </p:cNvPr>
            <p:cNvSpPr/>
            <p:nvPr/>
          </p:nvSpPr>
          <p:spPr>
            <a:xfrm>
              <a:off x="7194709" y="56002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52" name="Freeform: Shape 4651">
              <a:extLst>
                <a:ext uri="{FF2B5EF4-FFF2-40B4-BE49-F238E27FC236}">
                  <a16:creationId xmlns:a16="http://schemas.microsoft.com/office/drawing/2014/main" xmlns="" id="{EA6BC9F9-4497-4633-8D87-FFE74273FC17}"/>
                </a:ext>
              </a:extLst>
            </p:cNvPr>
            <p:cNvSpPr/>
            <p:nvPr/>
          </p:nvSpPr>
          <p:spPr>
            <a:xfrm>
              <a:off x="7251435" y="561355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53" name="Freeform: Shape 4652">
              <a:extLst>
                <a:ext uri="{FF2B5EF4-FFF2-40B4-BE49-F238E27FC236}">
                  <a16:creationId xmlns:a16="http://schemas.microsoft.com/office/drawing/2014/main" xmlns="" id="{8D5DE487-2D50-4811-AE5D-18AFDC940270}"/>
                </a:ext>
              </a:extLst>
            </p:cNvPr>
            <p:cNvSpPr/>
            <p:nvPr/>
          </p:nvSpPr>
          <p:spPr>
            <a:xfrm>
              <a:off x="7213865" y="557260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7144"/>
                    <a:pt x="7990" y="7144"/>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54" name="Freeform: Shape 4653">
              <a:extLst>
                <a:ext uri="{FF2B5EF4-FFF2-40B4-BE49-F238E27FC236}">
                  <a16:creationId xmlns:a16="http://schemas.microsoft.com/office/drawing/2014/main" xmlns="" id="{6BAE0680-F542-40EE-A714-9CF660CBA194}"/>
                </a:ext>
              </a:extLst>
            </p:cNvPr>
            <p:cNvSpPr/>
            <p:nvPr/>
          </p:nvSpPr>
          <p:spPr>
            <a:xfrm>
              <a:off x="7241910" y="562975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55" name="Freeform: Shape 4654">
              <a:extLst>
                <a:ext uri="{FF2B5EF4-FFF2-40B4-BE49-F238E27FC236}">
                  <a16:creationId xmlns:a16="http://schemas.microsoft.com/office/drawing/2014/main" xmlns="" id="{D3173863-8516-4541-A274-55DBB005D957}"/>
                </a:ext>
              </a:extLst>
            </p:cNvPr>
            <p:cNvSpPr/>
            <p:nvPr/>
          </p:nvSpPr>
          <p:spPr>
            <a:xfrm>
              <a:off x="7241381" y="563641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714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56" name="Freeform: Shape 4655">
              <a:extLst>
                <a:ext uri="{FF2B5EF4-FFF2-40B4-BE49-F238E27FC236}">
                  <a16:creationId xmlns:a16="http://schemas.microsoft.com/office/drawing/2014/main" xmlns="" id="{29F24B7D-CC4B-470A-8C8A-4EF691412C37}"/>
                </a:ext>
              </a:extLst>
            </p:cNvPr>
            <p:cNvSpPr/>
            <p:nvPr/>
          </p:nvSpPr>
          <p:spPr>
            <a:xfrm>
              <a:off x="7240429" y="56421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57" name="Freeform: Shape 4656">
              <a:extLst>
                <a:ext uri="{FF2B5EF4-FFF2-40B4-BE49-F238E27FC236}">
                  <a16:creationId xmlns:a16="http://schemas.microsoft.com/office/drawing/2014/main" xmlns="" id="{5712676D-A862-4C8A-8EA9-714739E7CCF5}"/>
                </a:ext>
              </a:extLst>
            </p:cNvPr>
            <p:cNvSpPr/>
            <p:nvPr/>
          </p:nvSpPr>
          <p:spPr>
            <a:xfrm>
              <a:off x="7233999" y="5577601"/>
              <a:ext cx="9525" cy="9525"/>
            </a:xfrm>
            <a:custGeom>
              <a:avLst/>
              <a:gdLst>
                <a:gd name="connsiteX0" fmla="*/ 7858 w 9525"/>
                <a:gd name="connsiteY0" fmla="*/ 7858 h 9525"/>
                <a:gd name="connsiteX1" fmla="*/ 7858 w 9525"/>
                <a:gd name="connsiteY1" fmla="*/ 7858 h 9525"/>
                <a:gd name="connsiteX2" fmla="*/ 7858 w 9525"/>
                <a:gd name="connsiteY2" fmla="*/ 7858 h 9525"/>
              </a:gdLst>
              <a:ahLst/>
              <a:cxnLst>
                <a:cxn ang="0">
                  <a:pos x="connsiteX0" y="connsiteY0"/>
                </a:cxn>
                <a:cxn ang="0">
                  <a:pos x="connsiteX1" y="connsiteY1"/>
                </a:cxn>
                <a:cxn ang="0">
                  <a:pos x="connsiteX2" y="connsiteY2"/>
                </a:cxn>
              </a:cxnLst>
              <a:rect l="l" t="t" r="r" b="b"/>
              <a:pathLst>
                <a:path w="9525" h="9525">
                  <a:moveTo>
                    <a:pt x="7858" y="7858"/>
                  </a:moveTo>
                  <a:cubicBezTo>
                    <a:pt x="7858" y="6906"/>
                    <a:pt x="6906" y="6906"/>
                    <a:pt x="7858" y="7858"/>
                  </a:cubicBezTo>
                  <a:cubicBezTo>
                    <a:pt x="6906" y="6906"/>
                    <a:pt x="6906" y="6906"/>
                    <a:pt x="7858"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58" name="Freeform: Shape 4657">
              <a:extLst>
                <a:ext uri="{FF2B5EF4-FFF2-40B4-BE49-F238E27FC236}">
                  <a16:creationId xmlns:a16="http://schemas.microsoft.com/office/drawing/2014/main" xmlns="" id="{1E6E62C2-40A3-42BC-A0D6-4CA673C8B3F2}"/>
                </a:ext>
              </a:extLst>
            </p:cNvPr>
            <p:cNvSpPr/>
            <p:nvPr/>
          </p:nvSpPr>
          <p:spPr>
            <a:xfrm>
              <a:off x="7240756" y="5582126"/>
              <a:ext cx="9525" cy="9525"/>
            </a:xfrm>
            <a:custGeom>
              <a:avLst/>
              <a:gdLst>
                <a:gd name="connsiteX0" fmla="*/ 8722 w 9525"/>
                <a:gd name="connsiteY0" fmla="*/ 8097 h 9525"/>
                <a:gd name="connsiteX1" fmla="*/ 7769 w 9525"/>
                <a:gd name="connsiteY1" fmla="*/ 7144 h 9525"/>
                <a:gd name="connsiteX2" fmla="*/ 8722 w 9525"/>
                <a:gd name="connsiteY2" fmla="*/ 8097 h 9525"/>
              </a:gdLst>
              <a:ahLst/>
              <a:cxnLst>
                <a:cxn ang="0">
                  <a:pos x="connsiteX0" y="connsiteY0"/>
                </a:cxn>
                <a:cxn ang="0">
                  <a:pos x="connsiteX1" y="connsiteY1"/>
                </a:cxn>
                <a:cxn ang="0">
                  <a:pos x="connsiteX2" y="connsiteY2"/>
                </a:cxn>
              </a:cxnLst>
              <a:rect l="l" t="t" r="r" b="b"/>
              <a:pathLst>
                <a:path w="9525" h="9525">
                  <a:moveTo>
                    <a:pt x="8722" y="8097"/>
                  </a:moveTo>
                  <a:cubicBezTo>
                    <a:pt x="7769" y="8097"/>
                    <a:pt x="7769" y="7144"/>
                    <a:pt x="7769" y="7144"/>
                  </a:cubicBezTo>
                  <a:cubicBezTo>
                    <a:pt x="6817" y="8097"/>
                    <a:pt x="6817" y="8097"/>
                    <a:pt x="8722" y="80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59" name="Freeform: Shape 4658">
              <a:extLst>
                <a:ext uri="{FF2B5EF4-FFF2-40B4-BE49-F238E27FC236}">
                  <a16:creationId xmlns:a16="http://schemas.microsoft.com/office/drawing/2014/main" xmlns="" id="{67ECB7E9-068B-43D6-B0BB-523D021B8005}"/>
                </a:ext>
              </a:extLst>
            </p:cNvPr>
            <p:cNvSpPr/>
            <p:nvPr/>
          </p:nvSpPr>
          <p:spPr>
            <a:xfrm>
              <a:off x="7229951" y="555027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60" name="Freeform: Shape 4659">
              <a:extLst>
                <a:ext uri="{FF2B5EF4-FFF2-40B4-BE49-F238E27FC236}">
                  <a16:creationId xmlns:a16="http://schemas.microsoft.com/office/drawing/2014/main" xmlns="" id="{A8CA16BB-2AE4-40E8-A926-14DA2F61D7D8}"/>
                </a:ext>
              </a:extLst>
            </p:cNvPr>
            <p:cNvSpPr/>
            <p:nvPr/>
          </p:nvSpPr>
          <p:spPr>
            <a:xfrm>
              <a:off x="7240005" y="5581173"/>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7144"/>
                    <a:pt x="7567" y="8096"/>
                    <a:pt x="7567" y="8096"/>
                  </a:cubicBezTo>
                  <a:cubicBezTo>
                    <a:pt x="7567" y="8096"/>
                    <a:pt x="8520"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61" name="Freeform: Shape 4660">
              <a:extLst>
                <a:ext uri="{FF2B5EF4-FFF2-40B4-BE49-F238E27FC236}">
                  <a16:creationId xmlns:a16="http://schemas.microsoft.com/office/drawing/2014/main" xmlns="" id="{D4EA16FD-972F-4344-852A-A3B2A7DD3EDD}"/>
                </a:ext>
              </a:extLst>
            </p:cNvPr>
            <p:cNvSpPr/>
            <p:nvPr/>
          </p:nvSpPr>
          <p:spPr>
            <a:xfrm>
              <a:off x="7240429" y="56649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62" name="Freeform: Shape 4661">
              <a:extLst>
                <a:ext uri="{FF2B5EF4-FFF2-40B4-BE49-F238E27FC236}">
                  <a16:creationId xmlns:a16="http://schemas.microsoft.com/office/drawing/2014/main" xmlns="" id="{1AED5DE2-6072-44D9-BE73-32DB18B3F1D3}"/>
                </a:ext>
              </a:extLst>
            </p:cNvPr>
            <p:cNvSpPr/>
            <p:nvPr/>
          </p:nvSpPr>
          <p:spPr>
            <a:xfrm>
              <a:off x="7240429" y="566499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63" name="Freeform: Shape 4662">
              <a:extLst>
                <a:ext uri="{FF2B5EF4-FFF2-40B4-BE49-F238E27FC236}">
                  <a16:creationId xmlns:a16="http://schemas.microsoft.com/office/drawing/2014/main" xmlns="" id="{9CD65B6C-A79F-4273-99E5-0CE5932DCB37}"/>
                </a:ext>
              </a:extLst>
            </p:cNvPr>
            <p:cNvSpPr/>
            <p:nvPr/>
          </p:nvSpPr>
          <p:spPr>
            <a:xfrm>
              <a:off x="7240958" y="566594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64" name="Freeform: Shape 4663">
              <a:extLst>
                <a:ext uri="{FF2B5EF4-FFF2-40B4-BE49-F238E27FC236}">
                  <a16:creationId xmlns:a16="http://schemas.microsoft.com/office/drawing/2014/main" xmlns="" id="{4B176C92-7858-4151-B2E5-399E34A6C0A2}"/>
                </a:ext>
              </a:extLst>
            </p:cNvPr>
            <p:cNvSpPr/>
            <p:nvPr/>
          </p:nvSpPr>
          <p:spPr>
            <a:xfrm>
              <a:off x="7240429" y="5657373"/>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7144" y="7144"/>
                    <a:pt x="7144"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65" name="Freeform: Shape 4664">
              <a:extLst>
                <a:ext uri="{FF2B5EF4-FFF2-40B4-BE49-F238E27FC236}">
                  <a16:creationId xmlns:a16="http://schemas.microsoft.com/office/drawing/2014/main" xmlns="" id="{58EC4F49-483E-4A8B-B4A3-A81FE44932B2}"/>
                </a:ext>
              </a:extLst>
            </p:cNvPr>
            <p:cNvSpPr/>
            <p:nvPr/>
          </p:nvSpPr>
          <p:spPr>
            <a:xfrm>
              <a:off x="7239872" y="5655468"/>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6" y="12859"/>
                    <a:pt x="7700" y="7144"/>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66" name="Freeform: Shape 4665">
              <a:extLst>
                <a:ext uri="{FF2B5EF4-FFF2-40B4-BE49-F238E27FC236}">
                  <a16:creationId xmlns:a16="http://schemas.microsoft.com/office/drawing/2014/main" xmlns="" id="{228261A9-4F60-450B-AD92-DA1A966B6FC0}"/>
                </a:ext>
              </a:extLst>
            </p:cNvPr>
            <p:cNvSpPr/>
            <p:nvPr/>
          </p:nvSpPr>
          <p:spPr>
            <a:xfrm>
              <a:off x="7253607" y="5645943"/>
              <a:ext cx="9525" cy="9525"/>
            </a:xfrm>
            <a:custGeom>
              <a:avLst/>
              <a:gdLst>
                <a:gd name="connsiteX0" fmla="*/ 7301 w 9525"/>
                <a:gd name="connsiteY0" fmla="*/ 7144 h 9525"/>
                <a:gd name="connsiteX1" fmla="*/ 7301 w 9525"/>
                <a:gd name="connsiteY1" fmla="*/ 7144 h 9525"/>
              </a:gdLst>
              <a:ahLst/>
              <a:cxnLst>
                <a:cxn ang="0">
                  <a:pos x="connsiteX0" y="connsiteY0"/>
                </a:cxn>
                <a:cxn ang="0">
                  <a:pos x="connsiteX1" y="connsiteY1"/>
                </a:cxn>
              </a:cxnLst>
              <a:rect l="l" t="t" r="r" b="b"/>
              <a:pathLst>
                <a:path w="9525" h="9525">
                  <a:moveTo>
                    <a:pt x="7301" y="7144"/>
                  </a:moveTo>
                  <a:cubicBezTo>
                    <a:pt x="10158" y="10954"/>
                    <a:pt x="6348" y="8096"/>
                    <a:pt x="73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67" name="Freeform: Shape 4666">
              <a:extLst>
                <a:ext uri="{FF2B5EF4-FFF2-40B4-BE49-F238E27FC236}">
                  <a16:creationId xmlns:a16="http://schemas.microsoft.com/office/drawing/2014/main" xmlns="" id="{6C1E6662-6FD2-4403-BDF6-42D36C9F2155}"/>
                </a:ext>
              </a:extLst>
            </p:cNvPr>
            <p:cNvSpPr/>
            <p:nvPr/>
          </p:nvSpPr>
          <p:spPr>
            <a:xfrm>
              <a:off x="7254716" y="5640467"/>
              <a:ext cx="9525" cy="9525"/>
            </a:xfrm>
            <a:custGeom>
              <a:avLst/>
              <a:gdLst>
                <a:gd name="connsiteX0" fmla="*/ 7144 w 9525"/>
                <a:gd name="connsiteY0" fmla="*/ 7858 h 9525"/>
                <a:gd name="connsiteX1" fmla="*/ 9049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8810"/>
                    <a:pt x="9049" y="7858"/>
                    <a:pt x="9049" y="7858"/>
                  </a:cubicBezTo>
                  <a:cubicBezTo>
                    <a:pt x="8096"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68" name="Freeform: Shape 4667">
              <a:extLst>
                <a:ext uri="{FF2B5EF4-FFF2-40B4-BE49-F238E27FC236}">
                  <a16:creationId xmlns:a16="http://schemas.microsoft.com/office/drawing/2014/main" xmlns="" id="{B85AE20C-D68F-48B4-BDF4-70F2E19606CE}"/>
                </a:ext>
              </a:extLst>
            </p:cNvPr>
            <p:cNvSpPr/>
            <p:nvPr/>
          </p:nvSpPr>
          <p:spPr>
            <a:xfrm>
              <a:off x="7253764" y="5600752"/>
              <a:ext cx="9525" cy="9525"/>
            </a:xfrm>
            <a:custGeom>
              <a:avLst/>
              <a:gdLst>
                <a:gd name="connsiteX0" fmla="*/ 7144 w 9525"/>
                <a:gd name="connsiteY0" fmla="*/ 7567 h 9525"/>
                <a:gd name="connsiteX1" fmla="*/ 10001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10001" y="7567"/>
                  </a:lnTo>
                  <a:cubicBezTo>
                    <a:pt x="9049" y="6615"/>
                    <a:pt x="8096"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69" name="Freeform: Shape 4668">
              <a:extLst>
                <a:ext uri="{FF2B5EF4-FFF2-40B4-BE49-F238E27FC236}">
                  <a16:creationId xmlns:a16="http://schemas.microsoft.com/office/drawing/2014/main" xmlns="" id="{D5D9AD06-5883-43FA-BA98-F70C468E7075}"/>
                </a:ext>
              </a:extLst>
            </p:cNvPr>
            <p:cNvSpPr/>
            <p:nvPr/>
          </p:nvSpPr>
          <p:spPr>
            <a:xfrm>
              <a:off x="7239053" y="559450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9049"/>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70" name="Freeform: Shape 4669">
              <a:extLst>
                <a:ext uri="{FF2B5EF4-FFF2-40B4-BE49-F238E27FC236}">
                  <a16:creationId xmlns:a16="http://schemas.microsoft.com/office/drawing/2014/main" xmlns="" id="{F405E65A-03EF-4B70-B429-C5E226A14B68}"/>
                </a:ext>
              </a:extLst>
            </p:cNvPr>
            <p:cNvSpPr/>
            <p:nvPr/>
          </p:nvSpPr>
          <p:spPr>
            <a:xfrm>
              <a:off x="7257299" y="5587855"/>
              <a:ext cx="9525" cy="9525"/>
            </a:xfrm>
            <a:custGeom>
              <a:avLst/>
              <a:gdLst>
                <a:gd name="connsiteX0" fmla="*/ 7419 w 9525"/>
                <a:gd name="connsiteY0" fmla="*/ 8082 h 9525"/>
                <a:gd name="connsiteX1" fmla="*/ 7419 w 9525"/>
                <a:gd name="connsiteY1" fmla="*/ 8082 h 9525"/>
              </a:gdLst>
              <a:ahLst/>
              <a:cxnLst>
                <a:cxn ang="0">
                  <a:pos x="connsiteX0" y="connsiteY0"/>
                </a:cxn>
                <a:cxn ang="0">
                  <a:pos x="connsiteX1" y="connsiteY1"/>
                </a:cxn>
              </a:cxnLst>
              <a:rect l="l" t="t" r="r" b="b"/>
              <a:pathLst>
                <a:path w="9525" h="9525">
                  <a:moveTo>
                    <a:pt x="7419" y="8082"/>
                  </a:moveTo>
                  <a:cubicBezTo>
                    <a:pt x="8371" y="9987"/>
                    <a:pt x="6466" y="5225"/>
                    <a:pt x="7419" y="808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71" name="Freeform: Shape 4670">
              <a:extLst>
                <a:ext uri="{FF2B5EF4-FFF2-40B4-BE49-F238E27FC236}">
                  <a16:creationId xmlns:a16="http://schemas.microsoft.com/office/drawing/2014/main" xmlns="" id="{1D89B0B5-6936-4D1C-BC27-2F0553B969E7}"/>
                </a:ext>
              </a:extLst>
            </p:cNvPr>
            <p:cNvSpPr/>
            <p:nvPr/>
          </p:nvSpPr>
          <p:spPr>
            <a:xfrm>
              <a:off x="7251859" y="554212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7144" y="7144"/>
                    <a:pt x="10954"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72" name="Freeform: Shape 4671">
              <a:extLst>
                <a:ext uri="{FF2B5EF4-FFF2-40B4-BE49-F238E27FC236}">
                  <a16:creationId xmlns:a16="http://schemas.microsoft.com/office/drawing/2014/main" xmlns="" id="{FE931D07-8DB6-45AE-BB1D-E6BAF2CA7140}"/>
                </a:ext>
              </a:extLst>
            </p:cNvPr>
            <p:cNvSpPr/>
            <p:nvPr/>
          </p:nvSpPr>
          <p:spPr>
            <a:xfrm>
              <a:off x="7243286" y="5506792"/>
              <a:ext cx="9525" cy="9525"/>
            </a:xfrm>
            <a:custGeom>
              <a:avLst/>
              <a:gdLst>
                <a:gd name="connsiteX0" fmla="*/ 9049 w 9525"/>
                <a:gd name="connsiteY0" fmla="*/ 9134 h 9525"/>
                <a:gd name="connsiteX1" fmla="*/ 7144 w 9525"/>
                <a:gd name="connsiteY1" fmla="*/ 8182 h 9525"/>
                <a:gd name="connsiteX2" fmla="*/ 9049 w 9525"/>
                <a:gd name="connsiteY2" fmla="*/ 9134 h 9525"/>
              </a:gdLst>
              <a:ahLst/>
              <a:cxnLst>
                <a:cxn ang="0">
                  <a:pos x="connsiteX0" y="connsiteY0"/>
                </a:cxn>
                <a:cxn ang="0">
                  <a:pos x="connsiteX1" y="connsiteY1"/>
                </a:cxn>
                <a:cxn ang="0">
                  <a:pos x="connsiteX2" y="connsiteY2"/>
                </a:cxn>
              </a:cxnLst>
              <a:rect l="l" t="t" r="r" b="b"/>
              <a:pathLst>
                <a:path w="9525" h="9525">
                  <a:moveTo>
                    <a:pt x="9049" y="9134"/>
                  </a:moveTo>
                  <a:cubicBezTo>
                    <a:pt x="10001" y="7230"/>
                    <a:pt x="9049" y="6277"/>
                    <a:pt x="7144" y="8182"/>
                  </a:cubicBezTo>
                  <a:cubicBezTo>
                    <a:pt x="8096" y="9134"/>
                    <a:pt x="8096" y="10087"/>
                    <a:pt x="9049" y="913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73" name="Freeform: Shape 4672">
              <a:extLst>
                <a:ext uri="{FF2B5EF4-FFF2-40B4-BE49-F238E27FC236}">
                  <a16:creationId xmlns:a16="http://schemas.microsoft.com/office/drawing/2014/main" xmlns="" id="{BBE17A62-24DB-436B-BFEE-FC39829BB925}"/>
                </a:ext>
              </a:extLst>
            </p:cNvPr>
            <p:cNvSpPr/>
            <p:nvPr/>
          </p:nvSpPr>
          <p:spPr>
            <a:xfrm>
              <a:off x="7187724" y="5565510"/>
              <a:ext cx="9525" cy="9525"/>
            </a:xfrm>
            <a:custGeom>
              <a:avLst/>
              <a:gdLst>
                <a:gd name="connsiteX0" fmla="*/ 8414 w 9525"/>
                <a:gd name="connsiteY0" fmla="*/ 7567 h 9525"/>
                <a:gd name="connsiteX1" fmla="*/ 8414 w 9525"/>
                <a:gd name="connsiteY1" fmla="*/ 7567 h 9525"/>
              </a:gdLst>
              <a:ahLst/>
              <a:cxnLst>
                <a:cxn ang="0">
                  <a:pos x="connsiteX0" y="connsiteY0"/>
                </a:cxn>
                <a:cxn ang="0">
                  <a:pos x="connsiteX1" y="connsiteY1"/>
                </a:cxn>
              </a:cxnLst>
              <a:rect l="l" t="t" r="r" b="b"/>
              <a:pathLst>
                <a:path w="9525" h="9525">
                  <a:moveTo>
                    <a:pt x="8414" y="7567"/>
                  </a:moveTo>
                  <a:cubicBezTo>
                    <a:pt x="5556" y="6615"/>
                    <a:pt x="8414" y="7567"/>
                    <a:pt x="841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4674" name="Graphic 2713">
            <a:extLst>
              <a:ext uri="{FF2B5EF4-FFF2-40B4-BE49-F238E27FC236}">
                <a16:creationId xmlns:a16="http://schemas.microsoft.com/office/drawing/2014/main" xmlns="" id="{B0291097-2657-4653-87DE-32EEBDADE8EC}"/>
              </a:ext>
            </a:extLst>
          </p:cNvPr>
          <p:cNvGrpSpPr/>
          <p:nvPr/>
        </p:nvGrpSpPr>
        <p:grpSpPr>
          <a:xfrm rot="19517436">
            <a:off x="9003362" y="993450"/>
            <a:ext cx="539656" cy="480918"/>
            <a:chOff x="693570" y="4483266"/>
            <a:chExt cx="1400175" cy="1247775"/>
          </a:xfrm>
        </p:grpSpPr>
        <p:sp>
          <p:nvSpPr>
            <p:cNvPr id="4675" name="Freeform: Shape 4674">
              <a:extLst>
                <a:ext uri="{FF2B5EF4-FFF2-40B4-BE49-F238E27FC236}">
                  <a16:creationId xmlns:a16="http://schemas.microsoft.com/office/drawing/2014/main" xmlns="" id="{9320960C-61E4-4FE8-9E5F-8EE78795C4B0}"/>
                </a:ext>
              </a:extLst>
            </p:cNvPr>
            <p:cNvSpPr/>
            <p:nvPr/>
          </p:nvSpPr>
          <p:spPr>
            <a:xfrm>
              <a:off x="1256021" y="5147054"/>
              <a:ext cx="142875" cy="180975"/>
            </a:xfrm>
            <a:custGeom>
              <a:avLst/>
              <a:gdLst>
                <a:gd name="connsiteX0" fmla="*/ 135731 w 142875"/>
                <a:gd name="connsiteY0" fmla="*/ 55350 h 180975"/>
                <a:gd name="connsiteX1" fmla="*/ 7144 w 142875"/>
                <a:gd name="connsiteY1" fmla="*/ 119167 h 180975"/>
                <a:gd name="connsiteX2" fmla="*/ 96679 w 142875"/>
                <a:gd name="connsiteY2" fmla="*/ 142027 h 180975"/>
                <a:gd name="connsiteX3" fmla="*/ 38576 w 142875"/>
                <a:gd name="connsiteY3" fmla="*/ 157267 h 180975"/>
                <a:gd name="connsiteX4" fmla="*/ 135731 w 142875"/>
                <a:gd name="connsiteY4" fmla="*/ 55350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80975">
                  <a:moveTo>
                    <a:pt x="135731" y="55350"/>
                  </a:moveTo>
                  <a:cubicBezTo>
                    <a:pt x="116681" y="-59903"/>
                    <a:pt x="7144" y="60112"/>
                    <a:pt x="7144" y="119167"/>
                  </a:cubicBezTo>
                  <a:cubicBezTo>
                    <a:pt x="8096" y="240135"/>
                    <a:pt x="99536" y="143932"/>
                    <a:pt x="96679" y="142027"/>
                  </a:cubicBezTo>
                  <a:cubicBezTo>
                    <a:pt x="76676" y="146790"/>
                    <a:pt x="57626" y="151552"/>
                    <a:pt x="38576" y="157267"/>
                  </a:cubicBezTo>
                  <a:cubicBezTo>
                    <a:pt x="-42386" y="131550"/>
                    <a:pt x="119539" y="-45615"/>
                    <a:pt x="135731" y="5535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76" name="Freeform: Shape 4675">
              <a:extLst>
                <a:ext uri="{FF2B5EF4-FFF2-40B4-BE49-F238E27FC236}">
                  <a16:creationId xmlns:a16="http://schemas.microsoft.com/office/drawing/2014/main" xmlns="" id="{03F2BF8A-FC4A-4C11-880E-D9A14C7385E8}"/>
                </a:ext>
              </a:extLst>
            </p:cNvPr>
            <p:cNvSpPr/>
            <p:nvPr/>
          </p:nvSpPr>
          <p:spPr>
            <a:xfrm>
              <a:off x="1288406" y="4800925"/>
              <a:ext cx="28575" cy="247650"/>
            </a:xfrm>
            <a:custGeom>
              <a:avLst/>
              <a:gdLst>
                <a:gd name="connsiteX0" fmla="*/ 24289 w 28575"/>
                <a:gd name="connsiteY0" fmla="*/ 243364 h 247650"/>
                <a:gd name="connsiteX1" fmla="*/ 7144 w 28575"/>
                <a:gd name="connsiteY1" fmla="*/ 7144 h 247650"/>
                <a:gd name="connsiteX2" fmla="*/ 24289 w 28575"/>
                <a:gd name="connsiteY2" fmla="*/ 243364 h 247650"/>
              </a:gdLst>
              <a:ahLst/>
              <a:cxnLst>
                <a:cxn ang="0">
                  <a:pos x="connsiteX0" y="connsiteY0"/>
                </a:cxn>
                <a:cxn ang="0">
                  <a:pos x="connsiteX1" y="connsiteY1"/>
                </a:cxn>
                <a:cxn ang="0">
                  <a:pos x="connsiteX2" y="connsiteY2"/>
                </a:cxn>
              </a:cxnLst>
              <a:rect l="l" t="t" r="r" b="b"/>
              <a:pathLst>
                <a:path w="28575" h="247650">
                  <a:moveTo>
                    <a:pt x="24289" y="243364"/>
                  </a:moveTo>
                  <a:cubicBezTo>
                    <a:pt x="24289" y="192881"/>
                    <a:pt x="7144" y="35719"/>
                    <a:pt x="7144" y="7144"/>
                  </a:cubicBezTo>
                  <a:cubicBezTo>
                    <a:pt x="7144" y="57626"/>
                    <a:pt x="24289" y="214789"/>
                    <a:pt x="24289" y="2433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77" name="Freeform: Shape 4676">
              <a:extLst>
                <a:ext uri="{FF2B5EF4-FFF2-40B4-BE49-F238E27FC236}">
                  <a16:creationId xmlns:a16="http://schemas.microsoft.com/office/drawing/2014/main" xmlns="" id="{EA6D2D75-BF72-4D78-B6B1-A6899E2174D2}"/>
                </a:ext>
              </a:extLst>
            </p:cNvPr>
            <p:cNvSpPr/>
            <p:nvPr/>
          </p:nvSpPr>
          <p:spPr>
            <a:xfrm>
              <a:off x="1015744" y="4674081"/>
              <a:ext cx="85725" cy="142875"/>
            </a:xfrm>
            <a:custGeom>
              <a:avLst/>
              <a:gdLst>
                <a:gd name="connsiteX0" fmla="*/ 8343 w 85725"/>
                <a:gd name="connsiteY0" fmla="*/ 10162 h 142875"/>
                <a:gd name="connsiteX1" fmla="*/ 65493 w 85725"/>
                <a:gd name="connsiteY1" fmla="*/ 137797 h 142875"/>
                <a:gd name="connsiteX2" fmla="*/ 8343 w 85725"/>
                <a:gd name="connsiteY2" fmla="*/ 10162 h 142875"/>
              </a:gdLst>
              <a:ahLst/>
              <a:cxnLst>
                <a:cxn ang="0">
                  <a:pos x="connsiteX0" y="connsiteY0"/>
                </a:cxn>
                <a:cxn ang="0">
                  <a:pos x="connsiteX1" y="connsiteY1"/>
                </a:cxn>
                <a:cxn ang="0">
                  <a:pos x="connsiteX2" y="connsiteY2"/>
                </a:cxn>
              </a:cxnLst>
              <a:rect l="l" t="t" r="r" b="b"/>
              <a:pathLst>
                <a:path w="85725" h="142875">
                  <a:moveTo>
                    <a:pt x="8343" y="10162"/>
                  </a:moveTo>
                  <a:cubicBezTo>
                    <a:pt x="8343" y="10162"/>
                    <a:pt x="60731" y="139702"/>
                    <a:pt x="65493" y="137797"/>
                  </a:cubicBezTo>
                  <a:cubicBezTo>
                    <a:pt x="129311" y="120652"/>
                    <a:pt x="-6897" y="-14603"/>
                    <a:pt x="8343" y="1016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78" name="Freeform: Shape 4677">
              <a:extLst>
                <a:ext uri="{FF2B5EF4-FFF2-40B4-BE49-F238E27FC236}">
                  <a16:creationId xmlns:a16="http://schemas.microsoft.com/office/drawing/2014/main" xmlns="" id="{5D4CCB51-0D0E-404F-A8C0-223A46DEBC6F}"/>
                </a:ext>
              </a:extLst>
            </p:cNvPr>
            <p:cNvSpPr/>
            <p:nvPr/>
          </p:nvSpPr>
          <p:spPr>
            <a:xfrm>
              <a:off x="1072718" y="4650660"/>
              <a:ext cx="85725" cy="142875"/>
            </a:xfrm>
            <a:custGeom>
              <a:avLst/>
              <a:gdLst>
                <a:gd name="connsiteX0" fmla="*/ 8520 w 85725"/>
                <a:gd name="connsiteY0" fmla="*/ 9771 h 142875"/>
                <a:gd name="connsiteX1" fmla="*/ 61860 w 85725"/>
                <a:gd name="connsiteY1" fmla="*/ 137406 h 142875"/>
                <a:gd name="connsiteX2" fmla="*/ 8520 w 85725"/>
                <a:gd name="connsiteY2" fmla="*/ 9771 h 142875"/>
              </a:gdLst>
              <a:ahLst/>
              <a:cxnLst>
                <a:cxn ang="0">
                  <a:pos x="connsiteX0" y="connsiteY0"/>
                </a:cxn>
                <a:cxn ang="0">
                  <a:pos x="connsiteX1" y="connsiteY1"/>
                </a:cxn>
                <a:cxn ang="0">
                  <a:pos x="connsiteX2" y="connsiteY2"/>
                </a:cxn>
              </a:cxnLst>
              <a:rect l="l" t="t" r="r" b="b"/>
              <a:pathLst>
                <a:path w="85725" h="142875">
                  <a:moveTo>
                    <a:pt x="8520" y="9771"/>
                  </a:moveTo>
                  <a:cubicBezTo>
                    <a:pt x="10425" y="11676"/>
                    <a:pt x="54240" y="139311"/>
                    <a:pt x="61860" y="137406"/>
                  </a:cubicBezTo>
                  <a:cubicBezTo>
                    <a:pt x="125677" y="120261"/>
                    <a:pt x="-7673" y="-13089"/>
                    <a:pt x="8520" y="977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79" name="Freeform: Shape 4678">
              <a:extLst>
                <a:ext uri="{FF2B5EF4-FFF2-40B4-BE49-F238E27FC236}">
                  <a16:creationId xmlns:a16="http://schemas.microsoft.com/office/drawing/2014/main" xmlns="" id="{23E0F70B-93B0-476D-A7B4-65D546E20083}"/>
                </a:ext>
              </a:extLst>
            </p:cNvPr>
            <p:cNvSpPr/>
            <p:nvPr/>
          </p:nvSpPr>
          <p:spPr>
            <a:xfrm>
              <a:off x="1051730" y="4696080"/>
              <a:ext cx="76200" cy="57150"/>
            </a:xfrm>
            <a:custGeom>
              <a:avLst/>
              <a:gdLst>
                <a:gd name="connsiteX0" fmla="*/ 13315 w 76200"/>
                <a:gd name="connsiteY0" fmla="*/ 51981 h 57150"/>
                <a:gd name="connsiteX1" fmla="*/ 71417 w 76200"/>
                <a:gd name="connsiteY1" fmla="*/ 20549 h 57150"/>
                <a:gd name="connsiteX2" fmla="*/ 13315 w 76200"/>
                <a:gd name="connsiteY2" fmla="*/ 51981 h 57150"/>
              </a:gdLst>
              <a:ahLst/>
              <a:cxnLst>
                <a:cxn ang="0">
                  <a:pos x="connsiteX0" y="connsiteY0"/>
                </a:cxn>
                <a:cxn ang="0">
                  <a:pos x="connsiteX1" y="connsiteY1"/>
                </a:cxn>
                <a:cxn ang="0">
                  <a:pos x="connsiteX2" y="connsiteY2"/>
                </a:cxn>
              </a:cxnLst>
              <a:rect l="l" t="t" r="r" b="b"/>
              <a:pathLst>
                <a:path w="76200" h="57150">
                  <a:moveTo>
                    <a:pt x="13315" y="51981"/>
                  </a:moveTo>
                  <a:cubicBezTo>
                    <a:pt x="44747" y="53886"/>
                    <a:pt x="63797" y="43409"/>
                    <a:pt x="71417" y="20549"/>
                  </a:cubicBezTo>
                  <a:cubicBezTo>
                    <a:pt x="59035" y="-25171"/>
                    <a:pt x="-14308" y="61506"/>
                    <a:pt x="13315" y="5198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80" name="Freeform: Shape 4679">
              <a:extLst>
                <a:ext uri="{FF2B5EF4-FFF2-40B4-BE49-F238E27FC236}">
                  <a16:creationId xmlns:a16="http://schemas.microsoft.com/office/drawing/2014/main" xmlns="" id="{5102B3DF-9EB5-484A-81BC-1E9DA853CE4D}"/>
                </a:ext>
              </a:extLst>
            </p:cNvPr>
            <p:cNvSpPr/>
            <p:nvPr/>
          </p:nvSpPr>
          <p:spPr>
            <a:xfrm>
              <a:off x="1144144" y="4732057"/>
              <a:ext cx="85725" cy="104775"/>
            </a:xfrm>
            <a:custGeom>
              <a:avLst/>
              <a:gdLst>
                <a:gd name="connsiteX0" fmla="*/ 32343 w 85725"/>
                <a:gd name="connsiteY0" fmla="*/ 42674 h 104775"/>
                <a:gd name="connsiteX1" fmla="*/ 33296 w 85725"/>
                <a:gd name="connsiteY1" fmla="*/ 16004 h 104775"/>
                <a:gd name="connsiteX2" fmla="*/ 32343 w 85725"/>
                <a:gd name="connsiteY2" fmla="*/ 101729 h 104775"/>
                <a:gd name="connsiteX3" fmla="*/ 35201 w 85725"/>
                <a:gd name="connsiteY3" fmla="*/ 7432 h 104775"/>
                <a:gd name="connsiteX4" fmla="*/ 32343 w 85725"/>
                <a:gd name="connsiteY4" fmla="*/ 42674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104775">
                  <a:moveTo>
                    <a:pt x="32343" y="42674"/>
                  </a:moveTo>
                  <a:cubicBezTo>
                    <a:pt x="54251" y="25529"/>
                    <a:pt x="54251" y="16004"/>
                    <a:pt x="33296" y="16004"/>
                  </a:cubicBezTo>
                  <a:cubicBezTo>
                    <a:pt x="43773" y="45532"/>
                    <a:pt x="54251" y="103634"/>
                    <a:pt x="32343" y="101729"/>
                  </a:cubicBezTo>
                  <a:cubicBezTo>
                    <a:pt x="135213" y="112207"/>
                    <a:pt x="42821" y="764"/>
                    <a:pt x="35201" y="7432"/>
                  </a:cubicBezTo>
                  <a:cubicBezTo>
                    <a:pt x="-26712" y="60772"/>
                    <a:pt x="33296" y="39817"/>
                    <a:pt x="32343" y="4267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81" name="Freeform: Shape 4680">
              <a:extLst>
                <a:ext uri="{FF2B5EF4-FFF2-40B4-BE49-F238E27FC236}">
                  <a16:creationId xmlns:a16="http://schemas.microsoft.com/office/drawing/2014/main" xmlns="" id="{AD0C9992-509A-4B9A-BBDC-7C1474FF5530}"/>
                </a:ext>
              </a:extLst>
            </p:cNvPr>
            <p:cNvSpPr/>
            <p:nvPr/>
          </p:nvSpPr>
          <p:spPr>
            <a:xfrm>
              <a:off x="1230230" y="4583390"/>
              <a:ext cx="85725" cy="209550"/>
            </a:xfrm>
            <a:custGeom>
              <a:avLst/>
              <a:gdLst>
                <a:gd name="connsiteX0" fmla="*/ 77702 w 85725"/>
                <a:gd name="connsiteY0" fmla="*/ 66563 h 209550"/>
                <a:gd name="connsiteX1" fmla="*/ 85322 w 85725"/>
                <a:gd name="connsiteY1" fmla="*/ 153241 h 209550"/>
                <a:gd name="connsiteX2" fmla="*/ 11980 w 85725"/>
                <a:gd name="connsiteY2" fmla="*/ 97043 h 209550"/>
                <a:gd name="connsiteX3" fmla="*/ 77702 w 85725"/>
                <a:gd name="connsiteY3" fmla="*/ 66563 h 209550"/>
              </a:gdLst>
              <a:ahLst/>
              <a:cxnLst>
                <a:cxn ang="0">
                  <a:pos x="connsiteX0" y="connsiteY0"/>
                </a:cxn>
                <a:cxn ang="0">
                  <a:pos x="connsiteX1" y="connsiteY1"/>
                </a:cxn>
                <a:cxn ang="0">
                  <a:pos x="connsiteX2" y="connsiteY2"/>
                </a:cxn>
                <a:cxn ang="0">
                  <a:pos x="connsiteX3" y="connsiteY3"/>
                </a:cxn>
              </a:cxnLst>
              <a:rect l="l" t="t" r="r" b="b"/>
              <a:pathLst>
                <a:path w="85725" h="209550">
                  <a:moveTo>
                    <a:pt x="77702" y="66563"/>
                  </a:moveTo>
                  <a:cubicBezTo>
                    <a:pt x="42460" y="-166799"/>
                    <a:pt x="-13738" y="378031"/>
                    <a:pt x="85322" y="153241"/>
                  </a:cubicBezTo>
                  <a:cubicBezTo>
                    <a:pt x="91037" y="140858"/>
                    <a:pt x="-16595" y="164671"/>
                    <a:pt x="11980" y="97043"/>
                  </a:cubicBezTo>
                  <a:cubicBezTo>
                    <a:pt x="29125" y="56086"/>
                    <a:pt x="76750" y="57991"/>
                    <a:pt x="77702" y="6656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82" name="Freeform: Shape 4681">
              <a:extLst>
                <a:ext uri="{FF2B5EF4-FFF2-40B4-BE49-F238E27FC236}">
                  <a16:creationId xmlns:a16="http://schemas.microsoft.com/office/drawing/2014/main" xmlns="" id="{994B70EB-2742-4280-9CB0-078CBF9A69C7}"/>
                </a:ext>
              </a:extLst>
            </p:cNvPr>
            <p:cNvSpPr/>
            <p:nvPr/>
          </p:nvSpPr>
          <p:spPr>
            <a:xfrm>
              <a:off x="1341535" y="4583327"/>
              <a:ext cx="76200" cy="38100"/>
            </a:xfrm>
            <a:custGeom>
              <a:avLst/>
              <a:gdLst>
                <a:gd name="connsiteX0" fmla="*/ 26405 w 76200"/>
                <a:gd name="connsiteY0" fmla="*/ 28526 h 38100"/>
                <a:gd name="connsiteX1" fmla="*/ 72125 w 76200"/>
                <a:gd name="connsiteY1" fmla="*/ 7571 h 38100"/>
                <a:gd name="connsiteX2" fmla="*/ 26405 w 76200"/>
                <a:gd name="connsiteY2" fmla="*/ 28526 h 38100"/>
              </a:gdLst>
              <a:ahLst/>
              <a:cxnLst>
                <a:cxn ang="0">
                  <a:pos x="connsiteX0" y="connsiteY0"/>
                </a:cxn>
                <a:cxn ang="0">
                  <a:pos x="connsiteX1" y="connsiteY1"/>
                </a:cxn>
                <a:cxn ang="0">
                  <a:pos x="connsiteX2" y="connsiteY2"/>
                </a:cxn>
              </a:cxnLst>
              <a:rect l="l" t="t" r="r" b="b"/>
              <a:pathLst>
                <a:path w="76200" h="38100">
                  <a:moveTo>
                    <a:pt x="26405" y="28526"/>
                  </a:moveTo>
                  <a:cubicBezTo>
                    <a:pt x="62600" y="40909"/>
                    <a:pt x="77840" y="34241"/>
                    <a:pt x="72125" y="7571"/>
                  </a:cubicBezTo>
                  <a:cubicBezTo>
                    <a:pt x="-46938" y="3761"/>
                    <a:pt x="35930" y="26621"/>
                    <a:pt x="26405" y="2852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83" name="Freeform: Shape 4682">
              <a:extLst>
                <a:ext uri="{FF2B5EF4-FFF2-40B4-BE49-F238E27FC236}">
                  <a16:creationId xmlns:a16="http://schemas.microsoft.com/office/drawing/2014/main" xmlns="" id="{84E22D48-DF7F-4979-8041-7CAE35CBA0FA}"/>
                </a:ext>
              </a:extLst>
            </p:cNvPr>
            <p:cNvSpPr/>
            <p:nvPr/>
          </p:nvSpPr>
          <p:spPr>
            <a:xfrm>
              <a:off x="1437592" y="4475870"/>
              <a:ext cx="57150" cy="171450"/>
            </a:xfrm>
            <a:custGeom>
              <a:avLst/>
              <a:gdLst>
                <a:gd name="connsiteX0" fmla="*/ 16073 w 57150"/>
                <a:gd name="connsiteY0" fmla="*/ 77881 h 171450"/>
                <a:gd name="connsiteX1" fmla="*/ 50363 w 57150"/>
                <a:gd name="connsiteY1" fmla="*/ 172179 h 171450"/>
                <a:gd name="connsiteX2" fmla="*/ 16073 w 57150"/>
                <a:gd name="connsiteY2" fmla="*/ 77881 h 171450"/>
              </a:gdLst>
              <a:ahLst/>
              <a:cxnLst>
                <a:cxn ang="0">
                  <a:pos x="connsiteX0" y="connsiteY0"/>
                </a:cxn>
                <a:cxn ang="0">
                  <a:pos x="connsiteX1" y="connsiteY1"/>
                </a:cxn>
                <a:cxn ang="0">
                  <a:pos x="connsiteX2" y="connsiteY2"/>
                </a:cxn>
              </a:cxnLst>
              <a:rect l="l" t="t" r="r" b="b"/>
              <a:pathLst>
                <a:path w="57150" h="171450">
                  <a:moveTo>
                    <a:pt x="16073" y="77881"/>
                  </a:moveTo>
                  <a:cubicBezTo>
                    <a:pt x="-2977" y="146461"/>
                    <a:pt x="8453" y="176941"/>
                    <a:pt x="50363" y="172179"/>
                  </a:cubicBezTo>
                  <a:cubicBezTo>
                    <a:pt x="23693" y="-152624"/>
                    <a:pt x="25598" y="107409"/>
                    <a:pt x="16073" y="7788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84" name="Freeform: Shape 4683">
              <a:extLst>
                <a:ext uri="{FF2B5EF4-FFF2-40B4-BE49-F238E27FC236}">
                  <a16:creationId xmlns:a16="http://schemas.microsoft.com/office/drawing/2014/main" xmlns="" id="{989CEE98-C934-4BA0-8A9B-E3AC3A4B6725}"/>
                </a:ext>
              </a:extLst>
            </p:cNvPr>
            <p:cNvSpPr/>
            <p:nvPr/>
          </p:nvSpPr>
          <p:spPr>
            <a:xfrm>
              <a:off x="1501221" y="4537947"/>
              <a:ext cx="114300" cy="123825"/>
            </a:xfrm>
            <a:custGeom>
              <a:avLst/>
              <a:gdLst>
                <a:gd name="connsiteX0" fmla="*/ 55314 w 114300"/>
                <a:gd name="connsiteY0" fmla="*/ 9137 h 123825"/>
                <a:gd name="connsiteX1" fmla="*/ 7689 w 114300"/>
                <a:gd name="connsiteY1" fmla="*/ 51047 h 123825"/>
                <a:gd name="connsiteX2" fmla="*/ 89604 w 114300"/>
                <a:gd name="connsiteY2" fmla="*/ 27234 h 123825"/>
                <a:gd name="connsiteX3" fmla="*/ 89604 w 114300"/>
                <a:gd name="connsiteY3" fmla="*/ 117722 h 123825"/>
                <a:gd name="connsiteX4" fmla="*/ 37216 w 114300"/>
                <a:gd name="connsiteY4" fmla="*/ 47237 h 123825"/>
                <a:gd name="connsiteX5" fmla="*/ 55314 w 114300"/>
                <a:gd name="connsiteY5" fmla="*/ 913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 h="123825">
                  <a:moveTo>
                    <a:pt x="55314" y="9137"/>
                  </a:moveTo>
                  <a:cubicBezTo>
                    <a:pt x="20071" y="1517"/>
                    <a:pt x="3879" y="15804"/>
                    <a:pt x="7689" y="51047"/>
                  </a:cubicBezTo>
                  <a:cubicBezTo>
                    <a:pt x="29596" y="106292"/>
                    <a:pt x="111511" y="50094"/>
                    <a:pt x="89604" y="27234"/>
                  </a:cubicBezTo>
                  <a:cubicBezTo>
                    <a:pt x="59124" y="-4198"/>
                    <a:pt x="15309" y="158679"/>
                    <a:pt x="89604" y="117722"/>
                  </a:cubicBezTo>
                  <a:cubicBezTo>
                    <a:pt x="165804" y="76764"/>
                    <a:pt x="38169" y="51047"/>
                    <a:pt x="37216" y="47237"/>
                  </a:cubicBezTo>
                  <a:cubicBezTo>
                    <a:pt x="36264" y="42474"/>
                    <a:pt x="71506" y="14852"/>
                    <a:pt x="55314" y="91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85" name="Freeform: Shape 4684">
              <a:extLst>
                <a:ext uri="{FF2B5EF4-FFF2-40B4-BE49-F238E27FC236}">
                  <a16:creationId xmlns:a16="http://schemas.microsoft.com/office/drawing/2014/main" xmlns="" id="{6613E386-7103-40DD-8390-FF3F62F6D1BD}"/>
                </a:ext>
              </a:extLst>
            </p:cNvPr>
            <p:cNvSpPr/>
            <p:nvPr/>
          </p:nvSpPr>
          <p:spPr>
            <a:xfrm>
              <a:off x="1630343" y="4540089"/>
              <a:ext cx="85725" cy="66675"/>
            </a:xfrm>
            <a:custGeom>
              <a:avLst/>
              <a:gdLst>
                <a:gd name="connsiteX0" fmla="*/ 7154 w 85725"/>
                <a:gd name="connsiteY0" fmla="*/ 11757 h 66675"/>
                <a:gd name="connsiteX1" fmla="*/ 80497 w 85725"/>
                <a:gd name="connsiteY1" fmla="*/ 48904 h 66675"/>
                <a:gd name="connsiteX2" fmla="*/ 7154 w 85725"/>
                <a:gd name="connsiteY2" fmla="*/ 55572 h 66675"/>
                <a:gd name="connsiteX3" fmla="*/ 7154 w 85725"/>
                <a:gd name="connsiteY3" fmla="*/ 11757 h 66675"/>
              </a:gdLst>
              <a:ahLst/>
              <a:cxnLst>
                <a:cxn ang="0">
                  <a:pos x="connsiteX0" y="connsiteY0"/>
                </a:cxn>
                <a:cxn ang="0">
                  <a:pos x="connsiteX1" y="connsiteY1"/>
                </a:cxn>
                <a:cxn ang="0">
                  <a:pos x="connsiteX2" y="connsiteY2"/>
                </a:cxn>
                <a:cxn ang="0">
                  <a:pos x="connsiteX3" y="connsiteY3"/>
                </a:cxn>
              </a:cxnLst>
              <a:rect l="l" t="t" r="r" b="b"/>
              <a:pathLst>
                <a:path w="85725" h="66675">
                  <a:moveTo>
                    <a:pt x="7154" y="11757"/>
                  </a:moveTo>
                  <a:cubicBezTo>
                    <a:pt x="6202" y="137487"/>
                    <a:pt x="70019" y="10804"/>
                    <a:pt x="80497" y="48904"/>
                  </a:cubicBezTo>
                  <a:cubicBezTo>
                    <a:pt x="58589" y="33664"/>
                    <a:pt x="33824" y="36522"/>
                    <a:pt x="7154" y="55572"/>
                  </a:cubicBezTo>
                  <a:cubicBezTo>
                    <a:pt x="40492" y="98434"/>
                    <a:pt x="9059" y="-16818"/>
                    <a:pt x="7154" y="1175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86" name="Freeform: Shape 4685">
              <a:extLst>
                <a:ext uri="{FF2B5EF4-FFF2-40B4-BE49-F238E27FC236}">
                  <a16:creationId xmlns:a16="http://schemas.microsoft.com/office/drawing/2014/main" xmlns="" id="{7D98D6A3-ACC6-448D-B9E0-6BFAE37F07B3}"/>
                </a:ext>
              </a:extLst>
            </p:cNvPr>
            <p:cNvSpPr/>
            <p:nvPr/>
          </p:nvSpPr>
          <p:spPr>
            <a:xfrm>
              <a:off x="1647887" y="4533309"/>
              <a:ext cx="66675" cy="123825"/>
            </a:xfrm>
            <a:custGeom>
              <a:avLst/>
              <a:gdLst>
                <a:gd name="connsiteX0" fmla="*/ 16281 w 66675"/>
                <a:gd name="connsiteY0" fmla="*/ 10917 h 123825"/>
                <a:gd name="connsiteX1" fmla="*/ 43904 w 66675"/>
                <a:gd name="connsiteY1" fmla="*/ 123312 h 123825"/>
                <a:gd name="connsiteX2" fmla="*/ 16281 w 66675"/>
                <a:gd name="connsiteY2" fmla="*/ 10917 h 123825"/>
              </a:gdLst>
              <a:ahLst/>
              <a:cxnLst>
                <a:cxn ang="0">
                  <a:pos x="connsiteX0" y="connsiteY0"/>
                </a:cxn>
                <a:cxn ang="0">
                  <a:pos x="connsiteX1" y="connsiteY1"/>
                </a:cxn>
                <a:cxn ang="0">
                  <a:pos x="connsiteX2" y="connsiteY2"/>
                </a:cxn>
              </a:cxnLst>
              <a:rect l="l" t="t" r="r" b="b"/>
              <a:pathLst>
                <a:path w="66675" h="123825">
                  <a:moveTo>
                    <a:pt x="16281" y="10917"/>
                  </a:moveTo>
                  <a:cubicBezTo>
                    <a:pt x="-1817" y="67115"/>
                    <a:pt x="6756" y="104262"/>
                    <a:pt x="43904" y="123312"/>
                  </a:cubicBezTo>
                  <a:cubicBezTo>
                    <a:pt x="102006" y="107120"/>
                    <a:pt x="14376" y="-15753"/>
                    <a:pt x="16281" y="1091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87" name="Freeform: Shape 4686">
              <a:extLst>
                <a:ext uri="{FF2B5EF4-FFF2-40B4-BE49-F238E27FC236}">
                  <a16:creationId xmlns:a16="http://schemas.microsoft.com/office/drawing/2014/main" xmlns="" id="{801D410F-518F-4109-ABBE-2AD385CFB16A}"/>
                </a:ext>
              </a:extLst>
            </p:cNvPr>
            <p:cNvSpPr/>
            <p:nvPr/>
          </p:nvSpPr>
          <p:spPr>
            <a:xfrm>
              <a:off x="1035482" y="5319583"/>
              <a:ext cx="180975" cy="180975"/>
            </a:xfrm>
            <a:custGeom>
              <a:avLst/>
              <a:gdLst>
                <a:gd name="connsiteX0" fmla="*/ 174343 w 180975"/>
                <a:gd name="connsiteY0" fmla="*/ 7598 h 180975"/>
                <a:gd name="connsiteX1" fmla="*/ 7656 w 180975"/>
                <a:gd name="connsiteY1" fmla="*/ 171428 h 180975"/>
                <a:gd name="connsiteX2" fmla="*/ 174343 w 180975"/>
                <a:gd name="connsiteY2" fmla="*/ 7598 h 180975"/>
              </a:gdLst>
              <a:ahLst/>
              <a:cxnLst>
                <a:cxn ang="0">
                  <a:pos x="connsiteX0" y="connsiteY0"/>
                </a:cxn>
                <a:cxn ang="0">
                  <a:pos x="connsiteX1" y="connsiteY1"/>
                </a:cxn>
                <a:cxn ang="0">
                  <a:pos x="connsiteX2" y="connsiteY2"/>
                </a:cxn>
              </a:cxnLst>
              <a:rect l="l" t="t" r="r" b="b"/>
              <a:pathLst>
                <a:path w="180975" h="180975">
                  <a:moveTo>
                    <a:pt x="174343" y="7598"/>
                  </a:moveTo>
                  <a:cubicBezTo>
                    <a:pt x="180058" y="1883"/>
                    <a:pt x="-3774" y="159998"/>
                    <a:pt x="7656" y="171428"/>
                  </a:cubicBezTo>
                  <a:cubicBezTo>
                    <a:pt x="40993" y="204765"/>
                    <a:pt x="186726" y="-3832"/>
                    <a:pt x="174343" y="759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88" name="Freeform: Shape 4687">
              <a:extLst>
                <a:ext uri="{FF2B5EF4-FFF2-40B4-BE49-F238E27FC236}">
                  <a16:creationId xmlns:a16="http://schemas.microsoft.com/office/drawing/2014/main" xmlns="" id="{BF928B22-C2D7-4A61-9A71-EC771ECC9B33}"/>
                </a:ext>
              </a:extLst>
            </p:cNvPr>
            <p:cNvSpPr/>
            <p:nvPr/>
          </p:nvSpPr>
          <p:spPr>
            <a:xfrm>
              <a:off x="686076" y="5555723"/>
              <a:ext cx="76200" cy="142875"/>
            </a:xfrm>
            <a:custGeom>
              <a:avLst/>
              <a:gdLst>
                <a:gd name="connsiteX0" fmla="*/ 8447 w 76200"/>
                <a:gd name="connsiteY0" fmla="*/ 9583 h 142875"/>
                <a:gd name="connsiteX1" fmla="*/ 53214 w 76200"/>
                <a:gd name="connsiteY1" fmla="*/ 137218 h 142875"/>
                <a:gd name="connsiteX2" fmla="*/ 8447 w 76200"/>
                <a:gd name="connsiteY2" fmla="*/ 9583 h 142875"/>
              </a:gdLst>
              <a:ahLst/>
              <a:cxnLst>
                <a:cxn ang="0">
                  <a:pos x="connsiteX0" y="connsiteY0"/>
                </a:cxn>
                <a:cxn ang="0">
                  <a:pos x="connsiteX1" y="connsiteY1"/>
                </a:cxn>
                <a:cxn ang="0">
                  <a:pos x="connsiteX2" y="connsiteY2"/>
                </a:cxn>
              </a:cxnLst>
              <a:rect l="l" t="t" r="r" b="b"/>
              <a:pathLst>
                <a:path w="76200" h="142875">
                  <a:moveTo>
                    <a:pt x="8447" y="9583"/>
                  </a:moveTo>
                  <a:cubicBezTo>
                    <a:pt x="10352" y="12441"/>
                    <a:pt x="45594" y="139123"/>
                    <a:pt x="53214" y="137218"/>
                  </a:cubicBezTo>
                  <a:cubicBezTo>
                    <a:pt x="117984" y="120073"/>
                    <a:pt x="-6793" y="-12324"/>
                    <a:pt x="8447" y="958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89" name="Freeform: Shape 4688">
              <a:extLst>
                <a:ext uri="{FF2B5EF4-FFF2-40B4-BE49-F238E27FC236}">
                  <a16:creationId xmlns:a16="http://schemas.microsoft.com/office/drawing/2014/main" xmlns="" id="{63B7D34B-5287-4E27-8022-FE00049EC35D}"/>
                </a:ext>
              </a:extLst>
            </p:cNvPr>
            <p:cNvSpPr/>
            <p:nvPr/>
          </p:nvSpPr>
          <p:spPr>
            <a:xfrm>
              <a:off x="761321" y="5549822"/>
              <a:ext cx="66675" cy="142875"/>
            </a:xfrm>
            <a:custGeom>
              <a:avLst/>
              <a:gdLst>
                <a:gd name="connsiteX0" fmla="*/ 7497 w 66675"/>
                <a:gd name="connsiteY0" fmla="*/ 9769 h 142875"/>
                <a:gd name="connsiteX1" fmla="*/ 49407 w 66675"/>
                <a:gd name="connsiteY1" fmla="*/ 143119 h 142875"/>
                <a:gd name="connsiteX2" fmla="*/ 7497 w 66675"/>
                <a:gd name="connsiteY2" fmla="*/ 9769 h 142875"/>
              </a:gdLst>
              <a:ahLst/>
              <a:cxnLst>
                <a:cxn ang="0">
                  <a:pos x="connsiteX0" y="connsiteY0"/>
                </a:cxn>
                <a:cxn ang="0">
                  <a:pos x="connsiteX1" y="connsiteY1"/>
                </a:cxn>
                <a:cxn ang="0">
                  <a:pos x="connsiteX2" y="connsiteY2"/>
                </a:cxn>
              </a:cxnLst>
              <a:rect l="l" t="t" r="r" b="b"/>
              <a:pathLst>
                <a:path w="66675" h="142875">
                  <a:moveTo>
                    <a:pt x="7497" y="9769"/>
                  </a:moveTo>
                  <a:cubicBezTo>
                    <a:pt x="7497" y="10721"/>
                    <a:pt x="30357" y="148834"/>
                    <a:pt x="49407" y="143119"/>
                  </a:cubicBezTo>
                  <a:cubicBezTo>
                    <a:pt x="91317" y="131689"/>
                    <a:pt x="829" y="-14044"/>
                    <a:pt x="7497" y="97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90" name="Freeform: Shape 4689">
              <a:extLst>
                <a:ext uri="{FF2B5EF4-FFF2-40B4-BE49-F238E27FC236}">
                  <a16:creationId xmlns:a16="http://schemas.microsoft.com/office/drawing/2014/main" xmlns="" id="{19BEC7D8-9ABD-4716-99FE-BA3D761B6200}"/>
                </a:ext>
              </a:extLst>
            </p:cNvPr>
            <p:cNvSpPr/>
            <p:nvPr/>
          </p:nvSpPr>
          <p:spPr>
            <a:xfrm>
              <a:off x="714145" y="5584039"/>
              <a:ext cx="76200" cy="57150"/>
            </a:xfrm>
            <a:custGeom>
              <a:avLst/>
              <a:gdLst>
                <a:gd name="connsiteX0" fmla="*/ 12763 w 76200"/>
                <a:gd name="connsiteY0" fmla="*/ 49847 h 57150"/>
                <a:gd name="connsiteX1" fmla="*/ 70865 w 76200"/>
                <a:gd name="connsiteY1" fmla="*/ 18415 h 57150"/>
                <a:gd name="connsiteX2" fmla="*/ 12763 w 76200"/>
                <a:gd name="connsiteY2" fmla="*/ 49847 h 57150"/>
              </a:gdLst>
              <a:ahLst/>
              <a:cxnLst>
                <a:cxn ang="0">
                  <a:pos x="connsiteX0" y="connsiteY0"/>
                </a:cxn>
                <a:cxn ang="0">
                  <a:pos x="connsiteX1" y="connsiteY1"/>
                </a:cxn>
                <a:cxn ang="0">
                  <a:pos x="connsiteX2" y="connsiteY2"/>
                </a:cxn>
              </a:cxnLst>
              <a:rect l="l" t="t" r="r" b="b"/>
              <a:pathLst>
                <a:path w="76200" h="57150">
                  <a:moveTo>
                    <a:pt x="12763" y="49847"/>
                  </a:moveTo>
                  <a:cubicBezTo>
                    <a:pt x="47053" y="53657"/>
                    <a:pt x="66103" y="43180"/>
                    <a:pt x="70865" y="18415"/>
                  </a:cubicBezTo>
                  <a:cubicBezTo>
                    <a:pt x="47053" y="-21590"/>
                    <a:pt x="-11050" y="58420"/>
                    <a:pt x="12763" y="498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91" name="Freeform: Shape 4690">
              <a:extLst>
                <a:ext uri="{FF2B5EF4-FFF2-40B4-BE49-F238E27FC236}">
                  <a16:creationId xmlns:a16="http://schemas.microsoft.com/office/drawing/2014/main" xmlns="" id="{61E12507-AFAF-4DF8-93F1-BFDC94E07762}"/>
                </a:ext>
              </a:extLst>
            </p:cNvPr>
            <p:cNvSpPr/>
            <p:nvPr/>
          </p:nvSpPr>
          <p:spPr>
            <a:xfrm>
              <a:off x="826564" y="5619122"/>
              <a:ext cx="66675" cy="85725"/>
            </a:xfrm>
            <a:custGeom>
              <a:avLst/>
              <a:gdLst>
                <a:gd name="connsiteX0" fmla="*/ 27978 w 66675"/>
                <a:gd name="connsiteY0" fmla="*/ 38576 h 85725"/>
                <a:gd name="connsiteX1" fmla="*/ 60363 w 66675"/>
                <a:gd name="connsiteY1" fmla="*/ 70009 h 85725"/>
                <a:gd name="connsiteX2" fmla="*/ 8928 w 66675"/>
                <a:gd name="connsiteY2" fmla="*/ 78581 h 85725"/>
                <a:gd name="connsiteX3" fmla="*/ 47981 w 66675"/>
                <a:gd name="connsiteY3" fmla="*/ 57626 h 85725"/>
                <a:gd name="connsiteX4" fmla="*/ 33693 w 66675"/>
                <a:gd name="connsiteY4" fmla="*/ 7144 h 85725"/>
                <a:gd name="connsiteX5" fmla="*/ 27978 w 66675"/>
                <a:gd name="connsiteY5" fmla="*/ 38576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 h="85725">
                  <a:moveTo>
                    <a:pt x="27978" y="38576"/>
                  </a:moveTo>
                  <a:cubicBezTo>
                    <a:pt x="57506" y="5239"/>
                    <a:pt x="7023" y="45244"/>
                    <a:pt x="60363" y="70009"/>
                  </a:cubicBezTo>
                  <a:cubicBezTo>
                    <a:pt x="42266" y="70009"/>
                    <a:pt x="25121" y="72866"/>
                    <a:pt x="8928" y="78581"/>
                  </a:cubicBezTo>
                  <a:cubicBezTo>
                    <a:pt x="18453" y="62389"/>
                    <a:pt x="100368" y="97631"/>
                    <a:pt x="47981" y="57626"/>
                  </a:cubicBezTo>
                  <a:cubicBezTo>
                    <a:pt x="61316" y="29051"/>
                    <a:pt x="56553" y="11906"/>
                    <a:pt x="33693" y="7144"/>
                  </a:cubicBezTo>
                  <a:cubicBezTo>
                    <a:pt x="-22504" y="35719"/>
                    <a:pt x="27978" y="38576"/>
                    <a:pt x="27978" y="3857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92" name="Freeform: Shape 4691">
              <a:extLst>
                <a:ext uri="{FF2B5EF4-FFF2-40B4-BE49-F238E27FC236}">
                  <a16:creationId xmlns:a16="http://schemas.microsoft.com/office/drawing/2014/main" xmlns="" id="{5BE31020-0497-4A97-A3FA-F62772226C64}"/>
                </a:ext>
              </a:extLst>
            </p:cNvPr>
            <p:cNvSpPr/>
            <p:nvPr/>
          </p:nvSpPr>
          <p:spPr>
            <a:xfrm>
              <a:off x="910514" y="5510983"/>
              <a:ext cx="95250" cy="152400"/>
            </a:xfrm>
            <a:custGeom>
              <a:avLst/>
              <a:gdLst>
                <a:gd name="connsiteX0" fmla="*/ 94523 w 95250"/>
                <a:gd name="connsiteY0" fmla="*/ 58133 h 152400"/>
                <a:gd name="connsiteX1" fmla="*/ 8798 w 95250"/>
                <a:gd name="connsiteY1" fmla="*/ 66705 h 152400"/>
                <a:gd name="connsiteX2" fmla="*/ 92618 w 95250"/>
                <a:gd name="connsiteY2" fmla="*/ 131475 h 152400"/>
                <a:gd name="connsiteX3" fmla="*/ 36421 w 95250"/>
                <a:gd name="connsiteY3" fmla="*/ 37178 h 152400"/>
                <a:gd name="connsiteX4" fmla="*/ 94523 w 95250"/>
                <a:gd name="connsiteY4" fmla="*/ 58133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52400">
                  <a:moveTo>
                    <a:pt x="94523" y="58133"/>
                  </a:moveTo>
                  <a:cubicBezTo>
                    <a:pt x="92618" y="-50452"/>
                    <a:pt x="18323" y="44798"/>
                    <a:pt x="8798" y="66705"/>
                  </a:cubicBezTo>
                  <a:cubicBezTo>
                    <a:pt x="-3584" y="94328"/>
                    <a:pt x="56423" y="185768"/>
                    <a:pt x="92618" y="131475"/>
                  </a:cubicBezTo>
                  <a:cubicBezTo>
                    <a:pt x="65948" y="172433"/>
                    <a:pt x="-3584" y="37178"/>
                    <a:pt x="36421" y="37178"/>
                  </a:cubicBezTo>
                  <a:cubicBezTo>
                    <a:pt x="53566" y="53370"/>
                    <a:pt x="72616" y="60990"/>
                    <a:pt x="94523" y="5813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93" name="Freeform: Shape 4692">
              <a:extLst>
                <a:ext uri="{FF2B5EF4-FFF2-40B4-BE49-F238E27FC236}">
                  <a16:creationId xmlns:a16="http://schemas.microsoft.com/office/drawing/2014/main" xmlns="" id="{F7A814C8-E983-47E6-879F-5F9CAB7D80F9}"/>
                </a:ext>
              </a:extLst>
            </p:cNvPr>
            <p:cNvSpPr/>
            <p:nvPr/>
          </p:nvSpPr>
          <p:spPr>
            <a:xfrm>
              <a:off x="1347367" y="5363718"/>
              <a:ext cx="238125" cy="209550"/>
            </a:xfrm>
            <a:custGeom>
              <a:avLst/>
              <a:gdLst>
                <a:gd name="connsiteX0" fmla="*/ 7238 w 238125"/>
                <a:gd name="connsiteY0" fmla="*/ 7278 h 209550"/>
                <a:gd name="connsiteX1" fmla="*/ 234885 w 238125"/>
                <a:gd name="connsiteY1" fmla="*/ 203493 h 209550"/>
                <a:gd name="connsiteX2" fmla="*/ 7238 w 238125"/>
                <a:gd name="connsiteY2" fmla="*/ 7278 h 209550"/>
              </a:gdLst>
              <a:ahLst/>
              <a:cxnLst>
                <a:cxn ang="0">
                  <a:pos x="connsiteX0" y="connsiteY0"/>
                </a:cxn>
                <a:cxn ang="0">
                  <a:pos x="connsiteX1" y="connsiteY1"/>
                </a:cxn>
                <a:cxn ang="0">
                  <a:pos x="connsiteX2" y="connsiteY2"/>
                </a:cxn>
              </a:cxnLst>
              <a:rect l="l" t="t" r="r" b="b"/>
              <a:pathLst>
                <a:path w="238125" h="209550">
                  <a:moveTo>
                    <a:pt x="7238" y="7278"/>
                  </a:moveTo>
                  <a:cubicBezTo>
                    <a:pt x="26288" y="25376"/>
                    <a:pt x="222503" y="215876"/>
                    <a:pt x="234885" y="203493"/>
                  </a:cubicBezTo>
                  <a:cubicBezTo>
                    <a:pt x="258698" y="179681"/>
                    <a:pt x="1523" y="1563"/>
                    <a:pt x="7238" y="727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94" name="Freeform: Shape 4693">
              <a:extLst>
                <a:ext uri="{FF2B5EF4-FFF2-40B4-BE49-F238E27FC236}">
                  <a16:creationId xmlns:a16="http://schemas.microsoft.com/office/drawing/2014/main" xmlns="" id="{F8865323-2A7D-462F-BE6C-412AEB11AB14}"/>
                </a:ext>
              </a:extLst>
            </p:cNvPr>
            <p:cNvSpPr/>
            <p:nvPr/>
          </p:nvSpPr>
          <p:spPr>
            <a:xfrm>
              <a:off x="1395813" y="5319772"/>
              <a:ext cx="219075" cy="190500"/>
            </a:xfrm>
            <a:custGeom>
              <a:avLst/>
              <a:gdLst>
                <a:gd name="connsiteX0" fmla="*/ 7370 w 219075"/>
                <a:gd name="connsiteY0" fmla="*/ 7409 h 190500"/>
                <a:gd name="connsiteX1" fmla="*/ 213110 w 219075"/>
                <a:gd name="connsiteY1" fmla="*/ 183621 h 190500"/>
                <a:gd name="connsiteX2" fmla="*/ 7370 w 219075"/>
                <a:gd name="connsiteY2" fmla="*/ 7409 h 190500"/>
              </a:gdLst>
              <a:ahLst/>
              <a:cxnLst>
                <a:cxn ang="0">
                  <a:pos x="connsiteX0" y="connsiteY0"/>
                </a:cxn>
                <a:cxn ang="0">
                  <a:pos x="connsiteX1" y="connsiteY1"/>
                </a:cxn>
                <a:cxn ang="0">
                  <a:pos x="connsiteX2" y="connsiteY2"/>
                </a:cxn>
              </a:cxnLst>
              <a:rect l="l" t="t" r="r" b="b"/>
              <a:pathLst>
                <a:path w="219075" h="190500">
                  <a:moveTo>
                    <a:pt x="7370" y="7409"/>
                  </a:moveTo>
                  <a:cubicBezTo>
                    <a:pt x="25467" y="23601"/>
                    <a:pt x="200727" y="196004"/>
                    <a:pt x="213110" y="183621"/>
                  </a:cubicBezTo>
                  <a:cubicBezTo>
                    <a:pt x="236922" y="158856"/>
                    <a:pt x="-1203" y="-211"/>
                    <a:pt x="7370" y="740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95" name="Freeform: Shape 4694">
              <a:extLst>
                <a:ext uri="{FF2B5EF4-FFF2-40B4-BE49-F238E27FC236}">
                  <a16:creationId xmlns:a16="http://schemas.microsoft.com/office/drawing/2014/main" xmlns="" id="{F1669FE0-5EF1-4092-BC58-9C65DCC96FEC}"/>
                </a:ext>
              </a:extLst>
            </p:cNvPr>
            <p:cNvSpPr/>
            <p:nvPr/>
          </p:nvSpPr>
          <p:spPr>
            <a:xfrm>
              <a:off x="1602684" y="5557602"/>
              <a:ext cx="95250" cy="123825"/>
            </a:xfrm>
            <a:custGeom>
              <a:avLst/>
              <a:gdLst>
                <a:gd name="connsiteX0" fmla="*/ 93869 w 95250"/>
                <a:gd name="connsiteY0" fmla="*/ 33422 h 123825"/>
                <a:gd name="connsiteX1" fmla="*/ 15764 w 95250"/>
                <a:gd name="connsiteY1" fmla="*/ 84857 h 123825"/>
                <a:gd name="connsiteX2" fmla="*/ 85296 w 95250"/>
                <a:gd name="connsiteY2" fmla="*/ 98192 h 123825"/>
                <a:gd name="connsiteX3" fmla="*/ 41481 w 95250"/>
                <a:gd name="connsiteY3" fmla="*/ 110574 h 123825"/>
                <a:gd name="connsiteX4" fmla="*/ 93869 w 95250"/>
                <a:gd name="connsiteY4" fmla="*/ 33422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23825">
                  <a:moveTo>
                    <a:pt x="93869" y="33422"/>
                  </a:moveTo>
                  <a:cubicBezTo>
                    <a:pt x="36719" y="-39921"/>
                    <a:pt x="34814" y="61044"/>
                    <a:pt x="15764" y="84857"/>
                  </a:cubicBezTo>
                  <a:cubicBezTo>
                    <a:pt x="-29004" y="142007"/>
                    <a:pt x="116729" y="129624"/>
                    <a:pt x="85296" y="98192"/>
                  </a:cubicBezTo>
                  <a:cubicBezTo>
                    <a:pt x="70056" y="96287"/>
                    <a:pt x="54816" y="100097"/>
                    <a:pt x="41481" y="110574"/>
                  </a:cubicBezTo>
                  <a:cubicBezTo>
                    <a:pt x="-17574" y="82952"/>
                    <a:pt x="78629" y="14372"/>
                    <a:pt x="93869" y="3342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96" name="Freeform: Shape 4695">
              <a:extLst>
                <a:ext uri="{FF2B5EF4-FFF2-40B4-BE49-F238E27FC236}">
                  <a16:creationId xmlns:a16="http://schemas.microsoft.com/office/drawing/2014/main" xmlns="" id="{91D01368-5F2B-4037-A732-4D4235319D4E}"/>
                </a:ext>
              </a:extLst>
            </p:cNvPr>
            <p:cNvSpPr/>
            <p:nvPr/>
          </p:nvSpPr>
          <p:spPr>
            <a:xfrm>
              <a:off x="1736071" y="5561244"/>
              <a:ext cx="57150" cy="123825"/>
            </a:xfrm>
            <a:custGeom>
              <a:avLst/>
              <a:gdLst>
                <a:gd name="connsiteX0" fmla="*/ 7154 w 57150"/>
                <a:gd name="connsiteY0" fmla="*/ 7872 h 123825"/>
                <a:gd name="connsiteX1" fmla="*/ 47159 w 57150"/>
                <a:gd name="connsiteY1" fmla="*/ 119315 h 123825"/>
                <a:gd name="connsiteX2" fmla="*/ 7154 w 57150"/>
                <a:gd name="connsiteY2" fmla="*/ 7872 h 123825"/>
              </a:gdLst>
              <a:ahLst/>
              <a:cxnLst>
                <a:cxn ang="0">
                  <a:pos x="connsiteX0" y="connsiteY0"/>
                </a:cxn>
                <a:cxn ang="0">
                  <a:pos x="connsiteX1" y="connsiteY1"/>
                </a:cxn>
                <a:cxn ang="0">
                  <a:pos x="connsiteX2" y="connsiteY2"/>
                </a:cxn>
              </a:cxnLst>
              <a:rect l="l" t="t" r="r" b="b"/>
              <a:pathLst>
                <a:path w="57150" h="123825">
                  <a:moveTo>
                    <a:pt x="7154" y="7872"/>
                  </a:moveTo>
                  <a:cubicBezTo>
                    <a:pt x="7154" y="5015"/>
                    <a:pt x="19536" y="134555"/>
                    <a:pt x="47159" y="119315"/>
                  </a:cubicBezTo>
                  <a:cubicBezTo>
                    <a:pt x="73829" y="103122"/>
                    <a:pt x="6201" y="-2605"/>
                    <a:pt x="7154" y="787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97" name="Freeform: Shape 4696">
              <a:extLst>
                <a:ext uri="{FF2B5EF4-FFF2-40B4-BE49-F238E27FC236}">
                  <a16:creationId xmlns:a16="http://schemas.microsoft.com/office/drawing/2014/main" xmlns="" id="{4FBDD168-9418-4EEB-AA8B-3B44AEAE0C31}"/>
                </a:ext>
              </a:extLst>
            </p:cNvPr>
            <p:cNvSpPr/>
            <p:nvPr/>
          </p:nvSpPr>
          <p:spPr>
            <a:xfrm>
              <a:off x="1789647" y="5553036"/>
              <a:ext cx="57150" cy="123825"/>
            </a:xfrm>
            <a:custGeom>
              <a:avLst/>
              <a:gdLst>
                <a:gd name="connsiteX0" fmla="*/ 15490 w 57150"/>
                <a:gd name="connsiteY0" fmla="*/ 8460 h 123825"/>
                <a:gd name="connsiteX1" fmla="*/ 48828 w 57150"/>
                <a:gd name="connsiteY1" fmla="*/ 124665 h 123825"/>
                <a:gd name="connsiteX2" fmla="*/ 15490 w 57150"/>
                <a:gd name="connsiteY2" fmla="*/ 8460 h 123825"/>
              </a:gdLst>
              <a:ahLst/>
              <a:cxnLst>
                <a:cxn ang="0">
                  <a:pos x="connsiteX0" y="connsiteY0"/>
                </a:cxn>
                <a:cxn ang="0">
                  <a:pos x="connsiteX1" y="connsiteY1"/>
                </a:cxn>
                <a:cxn ang="0">
                  <a:pos x="connsiteX2" y="connsiteY2"/>
                </a:cxn>
              </a:cxnLst>
              <a:rect l="l" t="t" r="r" b="b"/>
              <a:pathLst>
                <a:path w="57150" h="123825">
                  <a:moveTo>
                    <a:pt x="15490" y="8460"/>
                  </a:moveTo>
                  <a:cubicBezTo>
                    <a:pt x="-2607" y="69420"/>
                    <a:pt x="8823" y="108473"/>
                    <a:pt x="48828" y="124665"/>
                  </a:cubicBezTo>
                  <a:cubicBezTo>
                    <a:pt x="81213" y="115140"/>
                    <a:pt x="14538" y="-6780"/>
                    <a:pt x="15490" y="846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98" name="Freeform: Shape 4697">
              <a:extLst>
                <a:ext uri="{FF2B5EF4-FFF2-40B4-BE49-F238E27FC236}">
                  <a16:creationId xmlns:a16="http://schemas.microsoft.com/office/drawing/2014/main" xmlns="" id="{65FD0CD6-14E0-4046-B274-3FF1CE568154}"/>
                </a:ext>
              </a:extLst>
            </p:cNvPr>
            <p:cNvSpPr/>
            <p:nvPr/>
          </p:nvSpPr>
          <p:spPr>
            <a:xfrm>
              <a:off x="1740169" y="5591663"/>
              <a:ext cx="95250" cy="57150"/>
            </a:xfrm>
            <a:custGeom>
              <a:avLst/>
              <a:gdLst>
                <a:gd name="connsiteX0" fmla="*/ 14486 w 95250"/>
                <a:gd name="connsiteY0" fmla="*/ 53653 h 57150"/>
                <a:gd name="connsiteX1" fmla="*/ 89734 w 95250"/>
                <a:gd name="connsiteY1" fmla="*/ 22220 h 57150"/>
                <a:gd name="connsiteX2" fmla="*/ 14486 w 95250"/>
                <a:gd name="connsiteY2" fmla="*/ 53653 h 57150"/>
              </a:gdLst>
              <a:ahLst/>
              <a:cxnLst>
                <a:cxn ang="0">
                  <a:pos x="connsiteX0" y="connsiteY0"/>
                </a:cxn>
                <a:cxn ang="0">
                  <a:pos x="connsiteX1" y="connsiteY1"/>
                </a:cxn>
                <a:cxn ang="0">
                  <a:pos x="connsiteX2" y="connsiteY2"/>
                </a:cxn>
              </a:cxnLst>
              <a:rect l="l" t="t" r="r" b="b"/>
              <a:pathLst>
                <a:path w="95250" h="57150">
                  <a:moveTo>
                    <a:pt x="14486" y="53653"/>
                  </a:moveTo>
                  <a:cubicBezTo>
                    <a:pt x="54491" y="61273"/>
                    <a:pt x="80209" y="50795"/>
                    <a:pt x="89734" y="22220"/>
                  </a:cubicBezTo>
                  <a:cubicBezTo>
                    <a:pt x="76399" y="-26357"/>
                    <a:pt x="-19804" y="58415"/>
                    <a:pt x="14486" y="53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99" name="Freeform: Shape 4698">
              <a:extLst>
                <a:ext uri="{FF2B5EF4-FFF2-40B4-BE49-F238E27FC236}">
                  <a16:creationId xmlns:a16="http://schemas.microsoft.com/office/drawing/2014/main" xmlns="" id="{5A53BEBB-0229-4456-85DD-FE8068A75BA6}"/>
                </a:ext>
              </a:extLst>
            </p:cNvPr>
            <p:cNvSpPr/>
            <p:nvPr/>
          </p:nvSpPr>
          <p:spPr>
            <a:xfrm>
              <a:off x="1859191" y="5651821"/>
              <a:ext cx="85725" cy="85725"/>
            </a:xfrm>
            <a:custGeom>
              <a:avLst/>
              <a:gdLst>
                <a:gd name="connsiteX0" fmla="*/ 23099 w 85725"/>
                <a:gd name="connsiteY0" fmla="*/ 49693 h 85725"/>
                <a:gd name="connsiteX1" fmla="*/ 10716 w 85725"/>
                <a:gd name="connsiteY1" fmla="*/ 71600 h 85725"/>
                <a:gd name="connsiteX2" fmla="*/ 14526 w 85725"/>
                <a:gd name="connsiteY2" fmla="*/ 69695 h 85725"/>
                <a:gd name="connsiteX3" fmla="*/ 63104 w 85725"/>
                <a:gd name="connsiteY3" fmla="*/ 25880 h 85725"/>
                <a:gd name="connsiteX4" fmla="*/ 23099 w 85725"/>
                <a:gd name="connsiteY4" fmla="*/ 49693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23099" y="49693"/>
                  </a:moveTo>
                  <a:cubicBezTo>
                    <a:pt x="74534" y="19213"/>
                    <a:pt x="19289" y="62075"/>
                    <a:pt x="10716" y="71600"/>
                  </a:cubicBezTo>
                  <a:cubicBezTo>
                    <a:pt x="-21669" y="103033"/>
                    <a:pt x="181214" y="43978"/>
                    <a:pt x="14526" y="69695"/>
                  </a:cubicBezTo>
                  <a:cubicBezTo>
                    <a:pt x="34529" y="103033"/>
                    <a:pt x="69771" y="37310"/>
                    <a:pt x="63104" y="25880"/>
                  </a:cubicBezTo>
                  <a:cubicBezTo>
                    <a:pt x="26909" y="-36984"/>
                    <a:pt x="6906" y="81125"/>
                    <a:pt x="23099" y="4969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00" name="Freeform: Shape 4699">
              <a:extLst>
                <a:ext uri="{FF2B5EF4-FFF2-40B4-BE49-F238E27FC236}">
                  <a16:creationId xmlns:a16="http://schemas.microsoft.com/office/drawing/2014/main" xmlns="" id="{23D5245D-BE0B-4442-BFF4-51A834693153}"/>
                </a:ext>
              </a:extLst>
            </p:cNvPr>
            <p:cNvSpPr/>
            <p:nvPr/>
          </p:nvSpPr>
          <p:spPr>
            <a:xfrm>
              <a:off x="1649915" y="5355782"/>
              <a:ext cx="85725" cy="57150"/>
            </a:xfrm>
            <a:custGeom>
              <a:avLst/>
              <a:gdLst>
                <a:gd name="connsiteX0" fmla="*/ 12347 w 85725"/>
                <a:gd name="connsiteY0" fmla="*/ 53314 h 57150"/>
                <a:gd name="connsiteX1" fmla="*/ 83785 w 85725"/>
                <a:gd name="connsiteY1" fmla="*/ 22834 h 57150"/>
                <a:gd name="connsiteX2" fmla="*/ 12347 w 85725"/>
                <a:gd name="connsiteY2" fmla="*/ 53314 h 57150"/>
              </a:gdLst>
              <a:ahLst/>
              <a:cxnLst>
                <a:cxn ang="0">
                  <a:pos x="connsiteX0" y="connsiteY0"/>
                </a:cxn>
                <a:cxn ang="0">
                  <a:pos x="connsiteX1" y="connsiteY1"/>
                </a:cxn>
                <a:cxn ang="0">
                  <a:pos x="connsiteX2" y="connsiteY2"/>
                </a:cxn>
              </a:cxnLst>
              <a:rect l="l" t="t" r="r" b="b"/>
              <a:pathLst>
                <a:path w="85725" h="57150">
                  <a:moveTo>
                    <a:pt x="12347" y="53314"/>
                  </a:moveTo>
                  <a:cubicBezTo>
                    <a:pt x="49495" y="59029"/>
                    <a:pt x="73307" y="48551"/>
                    <a:pt x="83785" y="22834"/>
                  </a:cubicBezTo>
                  <a:cubicBezTo>
                    <a:pt x="69497" y="-28601"/>
                    <a:pt x="-14323" y="63792"/>
                    <a:pt x="12347" y="533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01" name="Freeform: Shape 4700">
              <a:extLst>
                <a:ext uri="{FF2B5EF4-FFF2-40B4-BE49-F238E27FC236}">
                  <a16:creationId xmlns:a16="http://schemas.microsoft.com/office/drawing/2014/main" xmlns="" id="{E13ADFEE-18A7-4CA1-AEA9-0ACA3FA3C149}"/>
                </a:ext>
              </a:extLst>
            </p:cNvPr>
            <p:cNvSpPr/>
            <p:nvPr/>
          </p:nvSpPr>
          <p:spPr>
            <a:xfrm>
              <a:off x="1770371" y="5315060"/>
              <a:ext cx="95250" cy="114300"/>
            </a:xfrm>
            <a:custGeom>
              <a:avLst/>
              <a:gdLst>
                <a:gd name="connsiteX0" fmla="*/ 7144 w 95250"/>
                <a:gd name="connsiteY0" fmla="*/ 55936 h 114300"/>
                <a:gd name="connsiteX1" fmla="*/ 48101 w 95250"/>
                <a:gd name="connsiteY1" fmla="*/ 52126 h 114300"/>
                <a:gd name="connsiteX2" fmla="*/ 13811 w 95250"/>
                <a:gd name="connsiteY2" fmla="*/ 100703 h 114300"/>
                <a:gd name="connsiteX3" fmla="*/ 94774 w 95250"/>
                <a:gd name="connsiteY3" fmla="*/ 100703 h 114300"/>
                <a:gd name="connsiteX4" fmla="*/ 20479 w 95250"/>
                <a:gd name="connsiteY4" fmla="*/ 96893 h 114300"/>
                <a:gd name="connsiteX5" fmla="*/ 7144 w 95250"/>
                <a:gd name="connsiteY5" fmla="*/ 5593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114300">
                  <a:moveTo>
                    <a:pt x="7144" y="55936"/>
                  </a:moveTo>
                  <a:cubicBezTo>
                    <a:pt x="20479" y="54983"/>
                    <a:pt x="34766" y="53078"/>
                    <a:pt x="48101" y="52126"/>
                  </a:cubicBezTo>
                  <a:cubicBezTo>
                    <a:pt x="37624" y="69271"/>
                    <a:pt x="26194" y="85463"/>
                    <a:pt x="13811" y="100703"/>
                  </a:cubicBezTo>
                  <a:cubicBezTo>
                    <a:pt x="2381" y="118801"/>
                    <a:pt x="100489" y="120706"/>
                    <a:pt x="94774" y="100703"/>
                  </a:cubicBezTo>
                  <a:cubicBezTo>
                    <a:pt x="74771" y="83558"/>
                    <a:pt x="50006" y="82606"/>
                    <a:pt x="20479" y="96893"/>
                  </a:cubicBezTo>
                  <a:cubicBezTo>
                    <a:pt x="45244" y="138803"/>
                    <a:pt x="43339" y="-88844"/>
                    <a:pt x="7144" y="5593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02" name="Freeform: Shape 4701">
              <a:extLst>
                <a:ext uri="{FF2B5EF4-FFF2-40B4-BE49-F238E27FC236}">
                  <a16:creationId xmlns:a16="http://schemas.microsoft.com/office/drawing/2014/main" xmlns="" id="{063F217B-582F-43B1-AB17-B392D8304D7D}"/>
                </a:ext>
              </a:extLst>
            </p:cNvPr>
            <p:cNvSpPr/>
            <p:nvPr/>
          </p:nvSpPr>
          <p:spPr>
            <a:xfrm>
              <a:off x="1882260" y="5294843"/>
              <a:ext cx="104775" cy="114300"/>
            </a:xfrm>
            <a:custGeom>
              <a:avLst/>
              <a:gdLst>
                <a:gd name="connsiteX0" fmla="*/ 14317 w 104775"/>
                <a:gd name="connsiteY0" fmla="*/ 61866 h 114300"/>
                <a:gd name="connsiteX1" fmla="*/ 101947 w 104775"/>
                <a:gd name="connsiteY1" fmla="*/ 96156 h 114300"/>
                <a:gd name="connsiteX2" fmla="*/ 35272 w 104775"/>
                <a:gd name="connsiteY2" fmla="*/ 110443 h 114300"/>
                <a:gd name="connsiteX3" fmla="*/ 55275 w 104775"/>
                <a:gd name="connsiteY3" fmla="*/ 23766 h 114300"/>
                <a:gd name="connsiteX4" fmla="*/ 14317 w 104775"/>
                <a:gd name="connsiteY4" fmla="*/ 61866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14300">
                  <a:moveTo>
                    <a:pt x="14317" y="61866"/>
                  </a:moveTo>
                  <a:cubicBezTo>
                    <a:pt x="-25688" y="69486"/>
                    <a:pt x="115282" y="145686"/>
                    <a:pt x="101947" y="96156"/>
                  </a:cubicBezTo>
                  <a:cubicBezTo>
                    <a:pt x="100042" y="90441"/>
                    <a:pt x="15270" y="76153"/>
                    <a:pt x="35272" y="110443"/>
                  </a:cubicBezTo>
                  <a:cubicBezTo>
                    <a:pt x="59085" y="84726"/>
                    <a:pt x="65752" y="56151"/>
                    <a:pt x="55275" y="23766"/>
                  </a:cubicBezTo>
                  <a:cubicBezTo>
                    <a:pt x="2887" y="-41004"/>
                    <a:pt x="10507" y="107586"/>
                    <a:pt x="14317" y="6186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03" name="Freeform: Shape 4702">
              <a:extLst>
                <a:ext uri="{FF2B5EF4-FFF2-40B4-BE49-F238E27FC236}">
                  <a16:creationId xmlns:a16="http://schemas.microsoft.com/office/drawing/2014/main" xmlns="" id="{581A47B5-91B0-4788-84BF-F6BB839C5E70}"/>
                </a:ext>
              </a:extLst>
            </p:cNvPr>
            <p:cNvSpPr/>
            <p:nvPr/>
          </p:nvSpPr>
          <p:spPr>
            <a:xfrm>
              <a:off x="1959662" y="5277393"/>
              <a:ext cx="142875" cy="142875"/>
            </a:xfrm>
            <a:custGeom>
              <a:avLst/>
              <a:gdLst>
                <a:gd name="connsiteX0" fmla="*/ 86458 w 142875"/>
                <a:gd name="connsiteY0" fmla="*/ 27881 h 142875"/>
                <a:gd name="connsiteX1" fmla="*/ 7400 w 142875"/>
                <a:gd name="connsiteY1" fmla="*/ 65028 h 142875"/>
                <a:gd name="connsiteX2" fmla="*/ 117890 w 142875"/>
                <a:gd name="connsiteY2" fmla="*/ 101223 h 142875"/>
                <a:gd name="connsiteX3" fmla="*/ 120748 w 142875"/>
                <a:gd name="connsiteY3" fmla="*/ 8831 h 142875"/>
                <a:gd name="connsiteX4" fmla="*/ 134083 w 142875"/>
                <a:gd name="connsiteY4" fmla="*/ 103128 h 142875"/>
                <a:gd name="connsiteX5" fmla="*/ 23592 w 142875"/>
                <a:gd name="connsiteY5" fmla="*/ 55503 h 142875"/>
                <a:gd name="connsiteX6" fmla="*/ 86458 w 142875"/>
                <a:gd name="connsiteY6" fmla="*/ 27881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142875">
                  <a:moveTo>
                    <a:pt x="86458" y="27881"/>
                  </a:moveTo>
                  <a:cubicBezTo>
                    <a:pt x="47405" y="12641"/>
                    <a:pt x="20735" y="25023"/>
                    <a:pt x="7400" y="65028"/>
                  </a:cubicBezTo>
                  <a:cubicBezTo>
                    <a:pt x="733" y="84078"/>
                    <a:pt x="126463" y="87888"/>
                    <a:pt x="117890" y="101223"/>
                  </a:cubicBezTo>
                  <a:cubicBezTo>
                    <a:pt x="85505" y="147896"/>
                    <a:pt x="95983" y="-6409"/>
                    <a:pt x="120748" y="8831"/>
                  </a:cubicBezTo>
                  <a:cubicBezTo>
                    <a:pt x="79790" y="-14982"/>
                    <a:pt x="48358" y="223143"/>
                    <a:pt x="134083" y="103128"/>
                  </a:cubicBezTo>
                  <a:cubicBezTo>
                    <a:pt x="152180" y="77411"/>
                    <a:pt x="38833" y="49788"/>
                    <a:pt x="23592" y="55503"/>
                  </a:cubicBezTo>
                  <a:cubicBezTo>
                    <a:pt x="-21175" y="71696"/>
                    <a:pt x="115985" y="45978"/>
                    <a:pt x="86458" y="2788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04" name="Freeform: Shape 4703">
              <a:extLst>
                <a:ext uri="{FF2B5EF4-FFF2-40B4-BE49-F238E27FC236}">
                  <a16:creationId xmlns:a16="http://schemas.microsoft.com/office/drawing/2014/main" xmlns="" id="{861A2E53-8E3F-4E06-B39B-4CF10E3CB57E}"/>
                </a:ext>
              </a:extLst>
            </p:cNvPr>
            <p:cNvSpPr/>
            <p:nvPr/>
          </p:nvSpPr>
          <p:spPr>
            <a:xfrm>
              <a:off x="1392949" y="5011074"/>
              <a:ext cx="85725" cy="57150"/>
            </a:xfrm>
            <a:custGeom>
              <a:avLst/>
              <a:gdLst>
                <a:gd name="connsiteX0" fmla="*/ 14044 w 85725"/>
                <a:gd name="connsiteY0" fmla="*/ 49407 h 57150"/>
                <a:gd name="connsiteX1" fmla="*/ 85481 w 85725"/>
                <a:gd name="connsiteY1" fmla="*/ 22737 h 57150"/>
                <a:gd name="connsiteX2" fmla="*/ 14044 w 85725"/>
                <a:gd name="connsiteY2" fmla="*/ 49407 h 57150"/>
              </a:gdLst>
              <a:ahLst/>
              <a:cxnLst>
                <a:cxn ang="0">
                  <a:pos x="connsiteX0" y="connsiteY0"/>
                </a:cxn>
                <a:cxn ang="0">
                  <a:pos x="connsiteX1" y="connsiteY1"/>
                </a:cxn>
                <a:cxn ang="0">
                  <a:pos x="connsiteX2" y="connsiteY2"/>
                </a:cxn>
              </a:cxnLst>
              <a:rect l="l" t="t" r="r" b="b"/>
              <a:pathLst>
                <a:path w="85725" h="57150">
                  <a:moveTo>
                    <a:pt x="14044" y="49407"/>
                  </a:moveTo>
                  <a:cubicBezTo>
                    <a:pt x="51191" y="57979"/>
                    <a:pt x="75004" y="48454"/>
                    <a:pt x="85481" y="22737"/>
                  </a:cubicBezTo>
                  <a:cubicBezTo>
                    <a:pt x="73099" y="-25841"/>
                    <a:pt x="-18341" y="55122"/>
                    <a:pt x="14044" y="4940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05" name="Freeform: Shape 4704">
              <a:extLst>
                <a:ext uri="{FF2B5EF4-FFF2-40B4-BE49-F238E27FC236}">
                  <a16:creationId xmlns:a16="http://schemas.microsoft.com/office/drawing/2014/main" xmlns="" id="{E4D5A3A7-9E9D-42D2-A8F4-A13251DE7826}"/>
                </a:ext>
              </a:extLst>
            </p:cNvPr>
            <p:cNvSpPr/>
            <p:nvPr/>
          </p:nvSpPr>
          <p:spPr>
            <a:xfrm>
              <a:off x="1517469" y="4977597"/>
              <a:ext cx="66675" cy="123825"/>
            </a:xfrm>
            <a:custGeom>
              <a:avLst/>
              <a:gdLst>
                <a:gd name="connsiteX0" fmla="*/ 11444 w 66675"/>
                <a:gd name="connsiteY0" fmla="*/ 13352 h 123825"/>
                <a:gd name="connsiteX1" fmla="*/ 55259 w 66675"/>
                <a:gd name="connsiteY1" fmla="*/ 118127 h 123825"/>
                <a:gd name="connsiteX2" fmla="*/ 11444 w 66675"/>
                <a:gd name="connsiteY2" fmla="*/ 13352 h 123825"/>
              </a:gdLst>
              <a:ahLst/>
              <a:cxnLst>
                <a:cxn ang="0">
                  <a:pos x="connsiteX0" y="connsiteY0"/>
                </a:cxn>
                <a:cxn ang="0">
                  <a:pos x="connsiteX1" y="connsiteY1"/>
                </a:cxn>
                <a:cxn ang="0">
                  <a:pos x="connsiteX2" y="connsiteY2"/>
                </a:cxn>
              </a:cxnLst>
              <a:rect l="l" t="t" r="r" b="b"/>
              <a:pathLst>
                <a:path w="66675" h="123825">
                  <a:moveTo>
                    <a:pt x="11444" y="13352"/>
                  </a:moveTo>
                  <a:cubicBezTo>
                    <a:pt x="-939" y="78122"/>
                    <a:pt x="13349" y="113364"/>
                    <a:pt x="55259" y="118127"/>
                  </a:cubicBezTo>
                  <a:cubicBezTo>
                    <a:pt x="102884" y="90504"/>
                    <a:pt x="5729" y="-19986"/>
                    <a:pt x="11444" y="1335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06" name="Freeform: Shape 4705">
              <a:extLst>
                <a:ext uri="{FF2B5EF4-FFF2-40B4-BE49-F238E27FC236}">
                  <a16:creationId xmlns:a16="http://schemas.microsoft.com/office/drawing/2014/main" xmlns="" id="{A65133E5-62E2-422F-8806-C0270AA2A145}"/>
                </a:ext>
              </a:extLst>
            </p:cNvPr>
            <p:cNvSpPr/>
            <p:nvPr/>
          </p:nvSpPr>
          <p:spPr>
            <a:xfrm>
              <a:off x="1615663" y="4973168"/>
              <a:ext cx="85725" cy="95250"/>
            </a:xfrm>
            <a:custGeom>
              <a:avLst/>
              <a:gdLst>
                <a:gd name="connsiteX0" fmla="*/ 24692 w 85725"/>
                <a:gd name="connsiteY0" fmla="*/ 18733 h 95250"/>
                <a:gd name="connsiteX1" fmla="*/ 18977 w 85725"/>
                <a:gd name="connsiteY1" fmla="*/ 89218 h 95250"/>
                <a:gd name="connsiteX2" fmla="*/ 21835 w 85725"/>
                <a:gd name="connsiteY2" fmla="*/ 10161 h 95250"/>
                <a:gd name="connsiteX3" fmla="*/ 13262 w 85725"/>
                <a:gd name="connsiteY3" fmla="*/ 45403 h 95250"/>
                <a:gd name="connsiteX4" fmla="*/ 24692 w 85725"/>
                <a:gd name="connsiteY4" fmla="*/ 18733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95250">
                  <a:moveTo>
                    <a:pt x="24692" y="18733"/>
                  </a:moveTo>
                  <a:cubicBezTo>
                    <a:pt x="-10550" y="-28892"/>
                    <a:pt x="18025" y="85408"/>
                    <a:pt x="18977" y="89218"/>
                  </a:cubicBezTo>
                  <a:cubicBezTo>
                    <a:pt x="27550" y="114936"/>
                    <a:pt x="149470" y="636"/>
                    <a:pt x="21835" y="10161"/>
                  </a:cubicBezTo>
                  <a:cubicBezTo>
                    <a:pt x="25645" y="10161"/>
                    <a:pt x="56125" y="28258"/>
                    <a:pt x="13262" y="45403"/>
                  </a:cubicBezTo>
                  <a:cubicBezTo>
                    <a:pt x="11357" y="50166"/>
                    <a:pt x="20882" y="13018"/>
                    <a:pt x="24692" y="1873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07" name="Freeform: Shape 4706">
              <a:extLst>
                <a:ext uri="{FF2B5EF4-FFF2-40B4-BE49-F238E27FC236}">
                  <a16:creationId xmlns:a16="http://schemas.microsoft.com/office/drawing/2014/main" xmlns="" id="{76CEEFC9-5D8A-4F34-8B44-7CCA41AD723C}"/>
                </a:ext>
              </a:extLst>
            </p:cNvPr>
            <p:cNvSpPr/>
            <p:nvPr/>
          </p:nvSpPr>
          <p:spPr>
            <a:xfrm>
              <a:off x="1674569" y="4924475"/>
              <a:ext cx="123825" cy="133350"/>
            </a:xfrm>
            <a:custGeom>
              <a:avLst/>
              <a:gdLst>
                <a:gd name="connsiteX0" fmla="*/ 88659 w 123825"/>
                <a:gd name="connsiteY0" fmla="*/ 51233 h 133350"/>
                <a:gd name="connsiteX1" fmla="*/ 17221 w 123825"/>
                <a:gd name="connsiteY1" fmla="*/ 43613 h 133350"/>
                <a:gd name="connsiteX2" fmla="*/ 120091 w 123825"/>
                <a:gd name="connsiteY2" fmla="*/ 50281 h 133350"/>
                <a:gd name="connsiteX3" fmla="*/ 110566 w 123825"/>
                <a:gd name="connsiteY3" fmla="*/ 127433 h 133350"/>
                <a:gd name="connsiteX4" fmla="*/ 13411 w 123825"/>
                <a:gd name="connsiteY4" fmla="*/ 44566 h 133350"/>
                <a:gd name="connsiteX5" fmla="*/ 88659 w 123825"/>
                <a:gd name="connsiteY5" fmla="*/ 51233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3350">
                  <a:moveTo>
                    <a:pt x="88659" y="51233"/>
                  </a:moveTo>
                  <a:cubicBezTo>
                    <a:pt x="64846" y="48376"/>
                    <a:pt x="41034" y="45518"/>
                    <a:pt x="17221" y="43613"/>
                  </a:cubicBezTo>
                  <a:cubicBezTo>
                    <a:pt x="21984" y="59806"/>
                    <a:pt x="136284" y="37898"/>
                    <a:pt x="120091" y="50281"/>
                  </a:cubicBezTo>
                  <a:cubicBezTo>
                    <a:pt x="113424" y="55043"/>
                    <a:pt x="102946" y="125528"/>
                    <a:pt x="110566" y="127433"/>
                  </a:cubicBezTo>
                  <a:cubicBezTo>
                    <a:pt x="68656" y="116003"/>
                    <a:pt x="209626" y="-70687"/>
                    <a:pt x="13411" y="44566"/>
                  </a:cubicBezTo>
                  <a:cubicBezTo>
                    <a:pt x="-24689" y="66473"/>
                    <a:pt x="124854" y="59806"/>
                    <a:pt x="88659" y="5123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08" name="Freeform: Shape 4707">
              <a:extLst>
                <a:ext uri="{FF2B5EF4-FFF2-40B4-BE49-F238E27FC236}">
                  <a16:creationId xmlns:a16="http://schemas.microsoft.com/office/drawing/2014/main" xmlns="" id="{65EDE4A4-EF1D-45BF-95C6-9FD17EA226EC}"/>
                </a:ext>
              </a:extLst>
            </p:cNvPr>
            <p:cNvSpPr/>
            <p:nvPr/>
          </p:nvSpPr>
          <p:spPr>
            <a:xfrm>
              <a:off x="1749994" y="4963133"/>
              <a:ext cx="85725" cy="57150"/>
            </a:xfrm>
            <a:custGeom>
              <a:avLst/>
              <a:gdLst>
                <a:gd name="connsiteX0" fmla="*/ 13234 w 85725"/>
                <a:gd name="connsiteY0" fmla="*/ 53533 h 57150"/>
                <a:gd name="connsiteX1" fmla="*/ 84671 w 85725"/>
                <a:gd name="connsiteY1" fmla="*/ 23053 h 57150"/>
                <a:gd name="connsiteX2" fmla="*/ 13234 w 85725"/>
                <a:gd name="connsiteY2" fmla="*/ 53533 h 57150"/>
              </a:gdLst>
              <a:ahLst/>
              <a:cxnLst>
                <a:cxn ang="0">
                  <a:pos x="connsiteX0" y="connsiteY0"/>
                </a:cxn>
                <a:cxn ang="0">
                  <a:pos x="connsiteX1" y="connsiteY1"/>
                </a:cxn>
                <a:cxn ang="0">
                  <a:pos x="connsiteX2" y="connsiteY2"/>
                </a:cxn>
              </a:cxnLst>
              <a:rect l="l" t="t" r="r" b="b"/>
              <a:pathLst>
                <a:path w="85725" h="57150">
                  <a:moveTo>
                    <a:pt x="13234" y="53533"/>
                  </a:moveTo>
                  <a:cubicBezTo>
                    <a:pt x="50381" y="59248"/>
                    <a:pt x="74194" y="48771"/>
                    <a:pt x="84671" y="23053"/>
                  </a:cubicBezTo>
                  <a:cubicBezTo>
                    <a:pt x="70384" y="-28382"/>
                    <a:pt x="-16294" y="62106"/>
                    <a:pt x="13234" y="53533"/>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4709" name="Group 4708">
            <a:extLst>
              <a:ext uri="{FF2B5EF4-FFF2-40B4-BE49-F238E27FC236}">
                <a16:creationId xmlns:a16="http://schemas.microsoft.com/office/drawing/2014/main" xmlns="" id="{AF38E6B6-1F05-49A5-9769-4B2222310FB8}"/>
              </a:ext>
            </a:extLst>
          </p:cNvPr>
          <p:cNvGrpSpPr/>
          <p:nvPr/>
        </p:nvGrpSpPr>
        <p:grpSpPr>
          <a:xfrm rot="17383182">
            <a:off x="9441063" y="727016"/>
            <a:ext cx="536848" cy="303331"/>
            <a:chOff x="3699986" y="6116874"/>
            <a:chExt cx="301942" cy="170604"/>
          </a:xfrm>
        </p:grpSpPr>
        <p:sp>
          <p:nvSpPr>
            <p:cNvPr id="4710" name="Freeform: Shape 4709">
              <a:extLst>
                <a:ext uri="{FF2B5EF4-FFF2-40B4-BE49-F238E27FC236}">
                  <a16:creationId xmlns:a16="http://schemas.microsoft.com/office/drawing/2014/main" xmlns="" id="{02040AE1-C911-47C4-B0E2-021CFD47694A}"/>
                </a:ext>
              </a:extLst>
            </p:cNvPr>
            <p:cNvSpPr/>
            <p:nvPr/>
          </p:nvSpPr>
          <p:spPr>
            <a:xfrm>
              <a:off x="3699986" y="6118885"/>
              <a:ext cx="28575" cy="161925"/>
            </a:xfrm>
            <a:custGeom>
              <a:avLst/>
              <a:gdLst>
                <a:gd name="connsiteX0" fmla="*/ 7144 w 28575"/>
                <a:gd name="connsiteY0" fmla="*/ 7144 h 161925"/>
                <a:gd name="connsiteX1" fmla="*/ 23336 w 28575"/>
                <a:gd name="connsiteY1" fmla="*/ 155734 h 161925"/>
                <a:gd name="connsiteX2" fmla="*/ 18574 w 28575"/>
                <a:gd name="connsiteY2" fmla="*/ 74771 h 161925"/>
                <a:gd name="connsiteX3" fmla="*/ 7144 w 28575"/>
                <a:gd name="connsiteY3" fmla="*/ 7144 h 161925"/>
              </a:gdLst>
              <a:ahLst/>
              <a:cxnLst>
                <a:cxn ang="0">
                  <a:pos x="connsiteX0" y="connsiteY0"/>
                </a:cxn>
                <a:cxn ang="0">
                  <a:pos x="connsiteX1" y="connsiteY1"/>
                </a:cxn>
                <a:cxn ang="0">
                  <a:pos x="connsiteX2" y="connsiteY2"/>
                </a:cxn>
                <a:cxn ang="0">
                  <a:pos x="connsiteX3" y="connsiteY3"/>
                </a:cxn>
              </a:cxnLst>
              <a:rect l="l" t="t" r="r" b="b"/>
              <a:pathLst>
                <a:path w="28575" h="161925">
                  <a:moveTo>
                    <a:pt x="7144" y="7144"/>
                  </a:moveTo>
                  <a:cubicBezTo>
                    <a:pt x="7144" y="19526"/>
                    <a:pt x="19526" y="155734"/>
                    <a:pt x="23336" y="155734"/>
                  </a:cubicBezTo>
                  <a:cubicBezTo>
                    <a:pt x="30004" y="155734"/>
                    <a:pt x="19526" y="84296"/>
                    <a:pt x="18574" y="74771"/>
                  </a:cubicBezTo>
                  <a:cubicBezTo>
                    <a:pt x="16669" y="56674"/>
                    <a:pt x="7144" y="1381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11" name="Freeform: Shape 4710">
              <a:extLst>
                <a:ext uri="{FF2B5EF4-FFF2-40B4-BE49-F238E27FC236}">
                  <a16:creationId xmlns:a16="http://schemas.microsoft.com/office/drawing/2014/main" xmlns="" id="{F07D04A7-B235-42C0-B74C-F390148143C7}"/>
                </a:ext>
              </a:extLst>
            </p:cNvPr>
            <p:cNvSpPr/>
            <p:nvPr/>
          </p:nvSpPr>
          <p:spPr>
            <a:xfrm>
              <a:off x="3716178" y="6267475"/>
              <a:ext cx="285750" cy="19050"/>
            </a:xfrm>
            <a:custGeom>
              <a:avLst/>
              <a:gdLst>
                <a:gd name="connsiteX0" fmla="*/ 7144 w 285750"/>
                <a:gd name="connsiteY0" fmla="*/ 7144 h 19050"/>
                <a:gd name="connsiteX1" fmla="*/ 278606 w 285750"/>
                <a:gd name="connsiteY1" fmla="*/ 9049 h 19050"/>
                <a:gd name="connsiteX2" fmla="*/ 7144 w 285750"/>
                <a:gd name="connsiteY2" fmla="*/ 7144 h 19050"/>
              </a:gdLst>
              <a:ahLst/>
              <a:cxnLst>
                <a:cxn ang="0">
                  <a:pos x="connsiteX0" y="connsiteY0"/>
                </a:cxn>
                <a:cxn ang="0">
                  <a:pos x="connsiteX1" y="connsiteY1"/>
                </a:cxn>
                <a:cxn ang="0">
                  <a:pos x="connsiteX2" y="connsiteY2"/>
                </a:cxn>
              </a:cxnLst>
              <a:rect l="l" t="t" r="r" b="b"/>
              <a:pathLst>
                <a:path w="285750" h="19050">
                  <a:moveTo>
                    <a:pt x="7144" y="7144"/>
                  </a:moveTo>
                  <a:cubicBezTo>
                    <a:pt x="31909" y="7144"/>
                    <a:pt x="278606" y="24289"/>
                    <a:pt x="278606" y="9049"/>
                  </a:cubicBezTo>
                  <a:cubicBezTo>
                    <a:pt x="278606" y="10001"/>
                    <a:pt x="1952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12" name="Freeform: Shape 4711">
              <a:extLst>
                <a:ext uri="{FF2B5EF4-FFF2-40B4-BE49-F238E27FC236}">
                  <a16:creationId xmlns:a16="http://schemas.microsoft.com/office/drawing/2014/main" xmlns="" id="{FF8E6AED-5236-4A37-BF06-930950E9F38D}"/>
                </a:ext>
              </a:extLst>
            </p:cNvPr>
            <p:cNvSpPr/>
            <p:nvPr/>
          </p:nvSpPr>
          <p:spPr>
            <a:xfrm>
              <a:off x="3700938" y="6116874"/>
              <a:ext cx="295275" cy="161925"/>
            </a:xfrm>
            <a:custGeom>
              <a:avLst/>
              <a:gdLst>
                <a:gd name="connsiteX0" fmla="*/ 10001 w 295275"/>
                <a:gd name="connsiteY0" fmla="*/ 7250 h 161925"/>
                <a:gd name="connsiteX1" fmla="*/ 67151 w 295275"/>
                <a:gd name="connsiteY1" fmla="*/ 41540 h 161925"/>
                <a:gd name="connsiteX2" fmla="*/ 149066 w 295275"/>
                <a:gd name="connsiteY2" fmla="*/ 85355 h 161925"/>
                <a:gd name="connsiteX3" fmla="*/ 293846 w 295275"/>
                <a:gd name="connsiteY3" fmla="*/ 159650 h 161925"/>
                <a:gd name="connsiteX4" fmla="*/ 7144 w 295275"/>
                <a:gd name="connsiteY4" fmla="*/ 7250 h 161925"/>
                <a:gd name="connsiteX5" fmla="*/ 9049 w 295275"/>
                <a:gd name="connsiteY5" fmla="*/ 10107 h 161925"/>
                <a:gd name="connsiteX6" fmla="*/ 10001 w 295275"/>
                <a:gd name="connsiteY6" fmla="*/ 725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275" h="161925">
                  <a:moveTo>
                    <a:pt x="10001" y="7250"/>
                  </a:moveTo>
                  <a:cubicBezTo>
                    <a:pt x="16669" y="9155"/>
                    <a:pt x="50959" y="33920"/>
                    <a:pt x="67151" y="41540"/>
                  </a:cubicBezTo>
                  <a:cubicBezTo>
                    <a:pt x="94774" y="55827"/>
                    <a:pt x="121444" y="72020"/>
                    <a:pt x="149066" y="85355"/>
                  </a:cubicBezTo>
                  <a:cubicBezTo>
                    <a:pt x="161449" y="92022"/>
                    <a:pt x="290036" y="163460"/>
                    <a:pt x="293846" y="159650"/>
                  </a:cubicBezTo>
                  <a:cubicBezTo>
                    <a:pt x="293846" y="159650"/>
                    <a:pt x="8096" y="2487"/>
                    <a:pt x="7144" y="7250"/>
                  </a:cubicBezTo>
                  <a:cubicBezTo>
                    <a:pt x="7144" y="9155"/>
                    <a:pt x="8096" y="10107"/>
                    <a:pt x="9049" y="10107"/>
                  </a:cubicBezTo>
                  <a:cubicBezTo>
                    <a:pt x="11906" y="11060"/>
                    <a:pt x="11906" y="9155"/>
                    <a:pt x="10001" y="725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13" name="Freeform: Shape 4712">
              <a:extLst>
                <a:ext uri="{FF2B5EF4-FFF2-40B4-BE49-F238E27FC236}">
                  <a16:creationId xmlns:a16="http://schemas.microsoft.com/office/drawing/2014/main" xmlns="" id="{5901A7A3-0A92-4070-A873-20FF06BDAC7F}"/>
                </a:ext>
              </a:extLst>
            </p:cNvPr>
            <p:cNvSpPr/>
            <p:nvPr/>
          </p:nvSpPr>
          <p:spPr>
            <a:xfrm>
              <a:off x="3745910" y="6186461"/>
              <a:ext cx="19050" cy="57150"/>
            </a:xfrm>
            <a:custGeom>
              <a:avLst/>
              <a:gdLst>
                <a:gd name="connsiteX0" fmla="*/ 9797 w 19050"/>
                <a:gd name="connsiteY0" fmla="*/ 7195 h 57150"/>
                <a:gd name="connsiteX1" fmla="*/ 11702 w 19050"/>
                <a:gd name="connsiteY1" fmla="*/ 56725 h 57150"/>
                <a:gd name="connsiteX2" fmla="*/ 9797 w 19050"/>
                <a:gd name="connsiteY2" fmla="*/ 7195 h 57150"/>
              </a:gdLst>
              <a:ahLst/>
              <a:cxnLst>
                <a:cxn ang="0">
                  <a:pos x="connsiteX0" y="connsiteY0"/>
                </a:cxn>
                <a:cxn ang="0">
                  <a:pos x="connsiteX1" y="connsiteY1"/>
                </a:cxn>
                <a:cxn ang="0">
                  <a:pos x="connsiteX2" y="connsiteY2"/>
                </a:cxn>
              </a:cxnLst>
              <a:rect l="l" t="t" r="r" b="b"/>
              <a:pathLst>
                <a:path w="19050" h="57150">
                  <a:moveTo>
                    <a:pt x="9797" y="7195"/>
                  </a:moveTo>
                  <a:cubicBezTo>
                    <a:pt x="7892" y="11958"/>
                    <a:pt x="4082" y="56725"/>
                    <a:pt x="11702" y="56725"/>
                  </a:cubicBezTo>
                  <a:cubicBezTo>
                    <a:pt x="16465" y="56725"/>
                    <a:pt x="10750" y="5290"/>
                    <a:pt x="9797" y="719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14" name="Freeform: Shape 4713">
              <a:extLst>
                <a:ext uri="{FF2B5EF4-FFF2-40B4-BE49-F238E27FC236}">
                  <a16:creationId xmlns:a16="http://schemas.microsoft.com/office/drawing/2014/main" xmlns="" id="{1CAD5B6C-FF60-4366-91F1-EE1CE8028F91}"/>
                </a:ext>
              </a:extLst>
            </p:cNvPr>
            <p:cNvSpPr/>
            <p:nvPr/>
          </p:nvSpPr>
          <p:spPr>
            <a:xfrm>
              <a:off x="3750442" y="6230353"/>
              <a:ext cx="114300" cy="19050"/>
            </a:xfrm>
            <a:custGeom>
              <a:avLst/>
              <a:gdLst>
                <a:gd name="connsiteX0" fmla="*/ 7170 w 114300"/>
                <a:gd name="connsiteY0" fmla="*/ 13786 h 19050"/>
                <a:gd name="connsiteX1" fmla="*/ 106230 w 114300"/>
                <a:gd name="connsiteY1" fmla="*/ 9976 h 19050"/>
                <a:gd name="connsiteX2" fmla="*/ 101467 w 114300"/>
                <a:gd name="connsiteY2" fmla="*/ 12833 h 19050"/>
                <a:gd name="connsiteX3" fmla="*/ 109087 w 114300"/>
                <a:gd name="connsiteY3" fmla="*/ 12833 h 19050"/>
                <a:gd name="connsiteX4" fmla="*/ 7170 w 114300"/>
                <a:gd name="connsiteY4" fmla="*/ 1378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9050">
                  <a:moveTo>
                    <a:pt x="7170" y="13786"/>
                  </a:moveTo>
                  <a:cubicBezTo>
                    <a:pt x="19552" y="14738"/>
                    <a:pt x="106230" y="14738"/>
                    <a:pt x="106230" y="9976"/>
                  </a:cubicBezTo>
                  <a:cubicBezTo>
                    <a:pt x="104325" y="9023"/>
                    <a:pt x="102420" y="9976"/>
                    <a:pt x="101467" y="12833"/>
                  </a:cubicBezTo>
                  <a:cubicBezTo>
                    <a:pt x="101467" y="16643"/>
                    <a:pt x="109087" y="16643"/>
                    <a:pt x="109087" y="12833"/>
                  </a:cubicBezTo>
                  <a:cubicBezTo>
                    <a:pt x="108135" y="-502"/>
                    <a:pt x="5265" y="13786"/>
                    <a:pt x="7170" y="1378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15" name="Freeform: Shape 4714">
              <a:extLst>
                <a:ext uri="{FF2B5EF4-FFF2-40B4-BE49-F238E27FC236}">
                  <a16:creationId xmlns:a16="http://schemas.microsoft.com/office/drawing/2014/main" xmlns="" id="{1D351E95-50F5-4029-B468-9A946103D377}"/>
                </a:ext>
              </a:extLst>
            </p:cNvPr>
            <p:cNvSpPr/>
            <p:nvPr/>
          </p:nvSpPr>
          <p:spPr>
            <a:xfrm>
              <a:off x="3749516" y="6190323"/>
              <a:ext cx="114300" cy="57150"/>
            </a:xfrm>
            <a:custGeom>
              <a:avLst/>
              <a:gdLst>
                <a:gd name="connsiteX0" fmla="*/ 7144 w 114300"/>
                <a:gd name="connsiteY0" fmla="*/ 7144 h 57150"/>
                <a:gd name="connsiteX1" fmla="*/ 73819 w 114300"/>
                <a:gd name="connsiteY1" fmla="*/ 41434 h 57150"/>
                <a:gd name="connsiteX2" fmla="*/ 109061 w 114300"/>
                <a:gd name="connsiteY2" fmla="*/ 51911 h 57150"/>
                <a:gd name="connsiteX3" fmla="*/ 105251 w 114300"/>
                <a:gd name="connsiteY3" fmla="*/ 54769 h 57150"/>
                <a:gd name="connsiteX4" fmla="*/ 7144 w 114300"/>
                <a:gd name="connsiteY4" fmla="*/ 714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57150">
                  <a:moveTo>
                    <a:pt x="7144" y="7144"/>
                  </a:moveTo>
                  <a:cubicBezTo>
                    <a:pt x="28099" y="20479"/>
                    <a:pt x="51911" y="30956"/>
                    <a:pt x="73819" y="41434"/>
                  </a:cubicBezTo>
                  <a:cubicBezTo>
                    <a:pt x="71914" y="40481"/>
                    <a:pt x="117634" y="60484"/>
                    <a:pt x="109061" y="51911"/>
                  </a:cubicBezTo>
                  <a:cubicBezTo>
                    <a:pt x="108109" y="50959"/>
                    <a:pt x="102394" y="51911"/>
                    <a:pt x="105251" y="54769"/>
                  </a:cubicBezTo>
                  <a:cubicBezTo>
                    <a:pt x="87154" y="36671"/>
                    <a:pt x="25241" y="1857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16" name="Freeform: Shape 4715">
              <a:extLst>
                <a:ext uri="{FF2B5EF4-FFF2-40B4-BE49-F238E27FC236}">
                  <a16:creationId xmlns:a16="http://schemas.microsoft.com/office/drawing/2014/main" xmlns="" id="{171FBE69-A7C4-4D7C-A027-81624F4CB8F0}"/>
                </a:ext>
              </a:extLst>
            </p:cNvPr>
            <p:cNvSpPr/>
            <p:nvPr/>
          </p:nvSpPr>
          <p:spPr>
            <a:xfrm>
              <a:off x="3718954" y="6252235"/>
              <a:ext cx="19050" cy="28575"/>
            </a:xfrm>
            <a:custGeom>
              <a:avLst/>
              <a:gdLst>
                <a:gd name="connsiteX0" fmla="*/ 12941 w 19050"/>
                <a:gd name="connsiteY0" fmla="*/ 19526 h 28575"/>
                <a:gd name="connsiteX1" fmla="*/ 11988 w 19050"/>
                <a:gd name="connsiteY1" fmla="*/ 7144 h 28575"/>
                <a:gd name="connsiteX2" fmla="*/ 12941 w 19050"/>
                <a:gd name="connsiteY2" fmla="*/ 19526 h 28575"/>
              </a:gdLst>
              <a:ahLst/>
              <a:cxnLst>
                <a:cxn ang="0">
                  <a:pos x="connsiteX0" y="connsiteY0"/>
                </a:cxn>
                <a:cxn ang="0">
                  <a:pos x="connsiteX1" y="connsiteY1"/>
                </a:cxn>
                <a:cxn ang="0">
                  <a:pos x="connsiteX2" y="connsiteY2"/>
                </a:cxn>
              </a:cxnLst>
              <a:rect l="l" t="t" r="r" b="b"/>
              <a:pathLst>
                <a:path w="19050" h="28575">
                  <a:moveTo>
                    <a:pt x="12941" y="19526"/>
                  </a:moveTo>
                  <a:cubicBezTo>
                    <a:pt x="15798" y="13811"/>
                    <a:pt x="15798" y="10001"/>
                    <a:pt x="11988" y="7144"/>
                  </a:cubicBezTo>
                  <a:cubicBezTo>
                    <a:pt x="558" y="7144"/>
                    <a:pt x="12941" y="28099"/>
                    <a:pt x="12941" y="1952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17" name="Freeform: Shape 4716">
              <a:extLst>
                <a:ext uri="{FF2B5EF4-FFF2-40B4-BE49-F238E27FC236}">
                  <a16:creationId xmlns:a16="http://schemas.microsoft.com/office/drawing/2014/main" xmlns="" id="{C6B4A6E3-F166-4689-93C5-0C582DE5C207}"/>
                </a:ext>
              </a:extLst>
            </p:cNvPr>
            <p:cNvSpPr/>
            <p:nvPr/>
          </p:nvSpPr>
          <p:spPr>
            <a:xfrm>
              <a:off x="3728901" y="6255750"/>
              <a:ext cx="19050" cy="19050"/>
            </a:xfrm>
            <a:custGeom>
              <a:avLst/>
              <a:gdLst>
                <a:gd name="connsiteX0" fmla="*/ 12518 w 19050"/>
                <a:gd name="connsiteY0" fmla="*/ 15059 h 19050"/>
                <a:gd name="connsiteX1" fmla="*/ 11566 w 19050"/>
                <a:gd name="connsiteY1" fmla="*/ 7439 h 19050"/>
                <a:gd name="connsiteX2" fmla="*/ 12518 w 19050"/>
                <a:gd name="connsiteY2" fmla="*/ 15059 h 19050"/>
              </a:gdLst>
              <a:ahLst/>
              <a:cxnLst>
                <a:cxn ang="0">
                  <a:pos x="connsiteX0" y="connsiteY0"/>
                </a:cxn>
                <a:cxn ang="0">
                  <a:pos x="connsiteX1" y="connsiteY1"/>
                </a:cxn>
                <a:cxn ang="0">
                  <a:pos x="connsiteX2" y="connsiteY2"/>
                </a:cxn>
              </a:cxnLst>
              <a:rect l="l" t="t" r="r" b="b"/>
              <a:pathLst>
                <a:path w="19050" h="19050">
                  <a:moveTo>
                    <a:pt x="12518" y="15059"/>
                  </a:moveTo>
                  <a:cubicBezTo>
                    <a:pt x="13471" y="12201"/>
                    <a:pt x="13471" y="9344"/>
                    <a:pt x="11566" y="7439"/>
                  </a:cubicBezTo>
                  <a:cubicBezTo>
                    <a:pt x="1088" y="4581"/>
                    <a:pt x="12518" y="23631"/>
                    <a:pt x="12518" y="1505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18" name="Freeform: Shape 4717">
              <a:extLst>
                <a:ext uri="{FF2B5EF4-FFF2-40B4-BE49-F238E27FC236}">
                  <a16:creationId xmlns:a16="http://schemas.microsoft.com/office/drawing/2014/main" xmlns="" id="{8A8BF3E4-0658-4980-B7B0-01DF138888B7}"/>
                </a:ext>
              </a:extLst>
            </p:cNvPr>
            <p:cNvSpPr/>
            <p:nvPr/>
          </p:nvSpPr>
          <p:spPr>
            <a:xfrm>
              <a:off x="3737626" y="6257625"/>
              <a:ext cx="19050" cy="19050"/>
            </a:xfrm>
            <a:custGeom>
              <a:avLst/>
              <a:gdLst>
                <a:gd name="connsiteX0" fmla="*/ 11413 w 19050"/>
                <a:gd name="connsiteY0" fmla="*/ 14136 h 19050"/>
                <a:gd name="connsiteX1" fmla="*/ 11413 w 19050"/>
                <a:gd name="connsiteY1" fmla="*/ 7469 h 19050"/>
                <a:gd name="connsiteX2" fmla="*/ 11413 w 19050"/>
                <a:gd name="connsiteY2" fmla="*/ 14136 h 19050"/>
              </a:gdLst>
              <a:ahLst/>
              <a:cxnLst>
                <a:cxn ang="0">
                  <a:pos x="connsiteX0" y="connsiteY0"/>
                </a:cxn>
                <a:cxn ang="0">
                  <a:pos x="connsiteX1" y="connsiteY1"/>
                </a:cxn>
                <a:cxn ang="0">
                  <a:pos x="connsiteX2" y="connsiteY2"/>
                </a:cxn>
              </a:cxnLst>
              <a:rect l="l" t="t" r="r" b="b"/>
              <a:pathLst>
                <a:path w="19050" h="19050">
                  <a:moveTo>
                    <a:pt x="11413" y="14136"/>
                  </a:moveTo>
                  <a:cubicBezTo>
                    <a:pt x="13318" y="11279"/>
                    <a:pt x="13318" y="9374"/>
                    <a:pt x="11413" y="7469"/>
                  </a:cubicBezTo>
                  <a:cubicBezTo>
                    <a:pt x="2841" y="4611"/>
                    <a:pt x="9508" y="21756"/>
                    <a:pt x="11413" y="1413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19" name="Freeform: Shape 4718">
              <a:extLst>
                <a:ext uri="{FF2B5EF4-FFF2-40B4-BE49-F238E27FC236}">
                  <a16:creationId xmlns:a16="http://schemas.microsoft.com/office/drawing/2014/main" xmlns="" id="{49D1E6BA-0CC2-49E0-B748-E1A44DF65CF3}"/>
                </a:ext>
              </a:extLst>
            </p:cNvPr>
            <p:cNvSpPr/>
            <p:nvPr/>
          </p:nvSpPr>
          <p:spPr>
            <a:xfrm>
              <a:off x="3758297" y="6255093"/>
              <a:ext cx="19050" cy="19050"/>
            </a:xfrm>
            <a:custGeom>
              <a:avLst/>
              <a:gdLst>
                <a:gd name="connsiteX0" fmla="*/ 13603 w 19050"/>
                <a:gd name="connsiteY0" fmla="*/ 15716 h 19050"/>
                <a:gd name="connsiteX1" fmla="*/ 10745 w 19050"/>
                <a:gd name="connsiteY1" fmla="*/ 7144 h 19050"/>
                <a:gd name="connsiteX2" fmla="*/ 13603 w 19050"/>
                <a:gd name="connsiteY2" fmla="*/ 15716 h 19050"/>
              </a:gdLst>
              <a:ahLst/>
              <a:cxnLst>
                <a:cxn ang="0">
                  <a:pos x="connsiteX0" y="connsiteY0"/>
                </a:cxn>
                <a:cxn ang="0">
                  <a:pos x="connsiteX1" y="connsiteY1"/>
                </a:cxn>
                <a:cxn ang="0">
                  <a:pos x="connsiteX2" y="connsiteY2"/>
                </a:cxn>
              </a:cxnLst>
              <a:rect l="l" t="t" r="r" b="b"/>
              <a:pathLst>
                <a:path w="19050" h="19050">
                  <a:moveTo>
                    <a:pt x="13603" y="15716"/>
                  </a:moveTo>
                  <a:cubicBezTo>
                    <a:pt x="15508" y="11906"/>
                    <a:pt x="14555" y="9049"/>
                    <a:pt x="10745" y="7144"/>
                  </a:cubicBezTo>
                  <a:cubicBezTo>
                    <a:pt x="1220" y="8096"/>
                    <a:pt x="13603" y="24289"/>
                    <a:pt x="13603" y="1571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20" name="Freeform: Shape 4719">
              <a:extLst>
                <a:ext uri="{FF2B5EF4-FFF2-40B4-BE49-F238E27FC236}">
                  <a16:creationId xmlns:a16="http://schemas.microsoft.com/office/drawing/2014/main" xmlns="" id="{52B90430-3E14-4CB9-B939-DE29DCA169C6}"/>
                </a:ext>
              </a:extLst>
            </p:cNvPr>
            <p:cNvSpPr/>
            <p:nvPr/>
          </p:nvSpPr>
          <p:spPr>
            <a:xfrm>
              <a:off x="3770432" y="6257950"/>
              <a:ext cx="19050" cy="19050"/>
            </a:xfrm>
            <a:custGeom>
              <a:avLst/>
              <a:gdLst>
                <a:gd name="connsiteX0" fmla="*/ 12897 w 19050"/>
                <a:gd name="connsiteY0" fmla="*/ 13811 h 19050"/>
                <a:gd name="connsiteX1" fmla="*/ 10040 w 19050"/>
                <a:gd name="connsiteY1" fmla="*/ 7144 h 19050"/>
                <a:gd name="connsiteX2" fmla="*/ 8135 w 19050"/>
                <a:gd name="connsiteY2" fmla="*/ 15716 h 19050"/>
                <a:gd name="connsiteX3" fmla="*/ 12897 w 19050"/>
                <a:gd name="connsiteY3" fmla="*/ 13811 h 19050"/>
              </a:gdLst>
              <a:ahLst/>
              <a:cxnLst>
                <a:cxn ang="0">
                  <a:pos x="connsiteX0" y="connsiteY0"/>
                </a:cxn>
                <a:cxn ang="0">
                  <a:pos x="connsiteX1" y="connsiteY1"/>
                </a:cxn>
                <a:cxn ang="0">
                  <a:pos x="connsiteX2" y="connsiteY2"/>
                </a:cxn>
                <a:cxn ang="0">
                  <a:pos x="connsiteX3" y="connsiteY3"/>
                </a:cxn>
              </a:cxnLst>
              <a:rect l="l" t="t" r="r" b="b"/>
              <a:pathLst>
                <a:path w="19050" h="19050">
                  <a:moveTo>
                    <a:pt x="12897" y="13811"/>
                  </a:moveTo>
                  <a:cubicBezTo>
                    <a:pt x="13850" y="10954"/>
                    <a:pt x="12897" y="9049"/>
                    <a:pt x="10040" y="7144"/>
                  </a:cubicBezTo>
                  <a:cubicBezTo>
                    <a:pt x="7182" y="9049"/>
                    <a:pt x="6230" y="11906"/>
                    <a:pt x="8135" y="15716"/>
                  </a:cubicBezTo>
                  <a:cubicBezTo>
                    <a:pt x="11945" y="17621"/>
                    <a:pt x="12897" y="16669"/>
                    <a:pt x="12897" y="1381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21" name="Freeform: Shape 4720">
              <a:extLst>
                <a:ext uri="{FF2B5EF4-FFF2-40B4-BE49-F238E27FC236}">
                  <a16:creationId xmlns:a16="http://schemas.microsoft.com/office/drawing/2014/main" xmlns="" id="{31E96892-E2F9-4000-97A1-766271C4A0DD}"/>
                </a:ext>
              </a:extLst>
            </p:cNvPr>
            <p:cNvSpPr/>
            <p:nvPr/>
          </p:nvSpPr>
          <p:spPr>
            <a:xfrm>
              <a:off x="3778111" y="6256998"/>
              <a:ext cx="19050" cy="19050"/>
            </a:xfrm>
            <a:custGeom>
              <a:avLst/>
              <a:gdLst>
                <a:gd name="connsiteX0" fmla="*/ 12839 w 19050"/>
                <a:gd name="connsiteY0" fmla="*/ 15716 h 19050"/>
                <a:gd name="connsiteX1" fmla="*/ 10934 w 19050"/>
                <a:gd name="connsiteY1" fmla="*/ 7144 h 19050"/>
                <a:gd name="connsiteX2" fmla="*/ 12839 w 19050"/>
                <a:gd name="connsiteY2" fmla="*/ 15716 h 19050"/>
              </a:gdLst>
              <a:ahLst/>
              <a:cxnLst>
                <a:cxn ang="0">
                  <a:pos x="connsiteX0" y="connsiteY0"/>
                </a:cxn>
                <a:cxn ang="0">
                  <a:pos x="connsiteX1" y="connsiteY1"/>
                </a:cxn>
                <a:cxn ang="0">
                  <a:pos x="connsiteX2" y="connsiteY2"/>
                </a:cxn>
              </a:cxnLst>
              <a:rect l="l" t="t" r="r" b="b"/>
              <a:pathLst>
                <a:path w="19050" h="19050">
                  <a:moveTo>
                    <a:pt x="12839" y="15716"/>
                  </a:moveTo>
                  <a:cubicBezTo>
                    <a:pt x="14744" y="11906"/>
                    <a:pt x="13791" y="9049"/>
                    <a:pt x="10934" y="7144"/>
                  </a:cubicBezTo>
                  <a:cubicBezTo>
                    <a:pt x="1409" y="7144"/>
                    <a:pt x="12839" y="23336"/>
                    <a:pt x="12839" y="1571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22" name="Freeform: Shape 4721">
              <a:extLst>
                <a:ext uri="{FF2B5EF4-FFF2-40B4-BE49-F238E27FC236}">
                  <a16:creationId xmlns:a16="http://schemas.microsoft.com/office/drawing/2014/main" xmlns="" id="{811B8FE2-8478-4EBF-B285-98DCE4410CE2}"/>
                </a:ext>
              </a:extLst>
            </p:cNvPr>
            <p:cNvSpPr/>
            <p:nvPr/>
          </p:nvSpPr>
          <p:spPr>
            <a:xfrm>
              <a:off x="3811029" y="6254140"/>
              <a:ext cx="19050" cy="19050"/>
            </a:xfrm>
            <a:custGeom>
              <a:avLst/>
              <a:gdLst>
                <a:gd name="connsiteX0" fmla="*/ 13258 w 19050"/>
                <a:gd name="connsiteY0" fmla="*/ 17621 h 19050"/>
                <a:gd name="connsiteX1" fmla="*/ 11353 w 19050"/>
                <a:gd name="connsiteY1" fmla="*/ 7144 h 19050"/>
                <a:gd name="connsiteX2" fmla="*/ 13258 w 19050"/>
                <a:gd name="connsiteY2" fmla="*/ 17621 h 19050"/>
              </a:gdLst>
              <a:ahLst/>
              <a:cxnLst>
                <a:cxn ang="0">
                  <a:pos x="connsiteX0" y="connsiteY0"/>
                </a:cxn>
                <a:cxn ang="0">
                  <a:pos x="connsiteX1" y="connsiteY1"/>
                </a:cxn>
                <a:cxn ang="0">
                  <a:pos x="connsiteX2" y="connsiteY2"/>
                </a:cxn>
              </a:cxnLst>
              <a:rect l="l" t="t" r="r" b="b"/>
              <a:pathLst>
                <a:path w="19050" h="19050">
                  <a:moveTo>
                    <a:pt x="13258" y="17621"/>
                  </a:moveTo>
                  <a:cubicBezTo>
                    <a:pt x="15163" y="12859"/>
                    <a:pt x="15163" y="10001"/>
                    <a:pt x="11353" y="7144"/>
                  </a:cubicBezTo>
                  <a:cubicBezTo>
                    <a:pt x="876" y="7144"/>
                    <a:pt x="13258" y="25241"/>
                    <a:pt x="13258" y="1762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23" name="Freeform: Shape 4722">
              <a:extLst>
                <a:ext uri="{FF2B5EF4-FFF2-40B4-BE49-F238E27FC236}">
                  <a16:creationId xmlns:a16="http://schemas.microsoft.com/office/drawing/2014/main" xmlns="" id="{184762B2-4028-4D8B-BEA7-82DD59948ABD}"/>
                </a:ext>
              </a:extLst>
            </p:cNvPr>
            <p:cNvSpPr/>
            <p:nvPr/>
          </p:nvSpPr>
          <p:spPr>
            <a:xfrm>
              <a:off x="3821316" y="6256045"/>
              <a:ext cx="19050" cy="19050"/>
            </a:xfrm>
            <a:custGeom>
              <a:avLst/>
              <a:gdLst>
                <a:gd name="connsiteX0" fmla="*/ 13449 w 19050"/>
                <a:gd name="connsiteY0" fmla="*/ 16669 h 19050"/>
                <a:gd name="connsiteX1" fmla="*/ 10591 w 19050"/>
                <a:gd name="connsiteY1" fmla="*/ 7144 h 19050"/>
                <a:gd name="connsiteX2" fmla="*/ 13449 w 19050"/>
                <a:gd name="connsiteY2" fmla="*/ 16669 h 19050"/>
              </a:gdLst>
              <a:ahLst/>
              <a:cxnLst>
                <a:cxn ang="0">
                  <a:pos x="connsiteX0" y="connsiteY0"/>
                </a:cxn>
                <a:cxn ang="0">
                  <a:pos x="connsiteX1" y="connsiteY1"/>
                </a:cxn>
                <a:cxn ang="0">
                  <a:pos x="connsiteX2" y="connsiteY2"/>
                </a:cxn>
              </a:cxnLst>
              <a:rect l="l" t="t" r="r" b="b"/>
              <a:pathLst>
                <a:path w="19050" h="19050">
                  <a:moveTo>
                    <a:pt x="13449" y="16669"/>
                  </a:moveTo>
                  <a:cubicBezTo>
                    <a:pt x="14401" y="12859"/>
                    <a:pt x="13449" y="9049"/>
                    <a:pt x="10591" y="7144"/>
                  </a:cubicBezTo>
                  <a:cubicBezTo>
                    <a:pt x="1066" y="8096"/>
                    <a:pt x="14401" y="25241"/>
                    <a:pt x="13449" y="166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24" name="Freeform: Shape 4723">
              <a:extLst>
                <a:ext uri="{FF2B5EF4-FFF2-40B4-BE49-F238E27FC236}">
                  <a16:creationId xmlns:a16="http://schemas.microsoft.com/office/drawing/2014/main" xmlns="" id="{10570483-E046-454B-A0AE-0B1E324742AE}"/>
                </a:ext>
              </a:extLst>
            </p:cNvPr>
            <p:cNvSpPr/>
            <p:nvPr/>
          </p:nvSpPr>
          <p:spPr>
            <a:xfrm>
              <a:off x="3840347" y="6252235"/>
              <a:ext cx="19050" cy="28575"/>
            </a:xfrm>
            <a:custGeom>
              <a:avLst/>
              <a:gdLst>
                <a:gd name="connsiteX0" fmla="*/ 11562 w 19050"/>
                <a:gd name="connsiteY0" fmla="*/ 19526 h 28575"/>
                <a:gd name="connsiteX1" fmla="*/ 10610 w 19050"/>
                <a:gd name="connsiteY1" fmla="*/ 7144 h 28575"/>
                <a:gd name="connsiteX2" fmla="*/ 8705 w 19050"/>
                <a:gd name="connsiteY2" fmla="*/ 22384 h 28575"/>
                <a:gd name="connsiteX3" fmla="*/ 11562 w 19050"/>
                <a:gd name="connsiteY3" fmla="*/ 19526 h 28575"/>
              </a:gdLst>
              <a:ahLst/>
              <a:cxnLst>
                <a:cxn ang="0">
                  <a:pos x="connsiteX0" y="connsiteY0"/>
                </a:cxn>
                <a:cxn ang="0">
                  <a:pos x="connsiteX1" y="connsiteY1"/>
                </a:cxn>
                <a:cxn ang="0">
                  <a:pos x="connsiteX2" y="connsiteY2"/>
                </a:cxn>
                <a:cxn ang="0">
                  <a:pos x="connsiteX3" y="connsiteY3"/>
                </a:cxn>
              </a:cxnLst>
              <a:rect l="l" t="t" r="r" b="b"/>
              <a:pathLst>
                <a:path w="19050" h="28575">
                  <a:moveTo>
                    <a:pt x="11562" y="19526"/>
                  </a:moveTo>
                  <a:cubicBezTo>
                    <a:pt x="9657" y="17621"/>
                    <a:pt x="15372" y="7144"/>
                    <a:pt x="10610" y="7144"/>
                  </a:cubicBezTo>
                  <a:cubicBezTo>
                    <a:pt x="5847" y="7144"/>
                    <a:pt x="6800" y="21431"/>
                    <a:pt x="8705" y="22384"/>
                  </a:cubicBezTo>
                  <a:cubicBezTo>
                    <a:pt x="11562" y="23336"/>
                    <a:pt x="12515" y="22384"/>
                    <a:pt x="11562" y="1952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25" name="Freeform: Shape 4724">
              <a:extLst>
                <a:ext uri="{FF2B5EF4-FFF2-40B4-BE49-F238E27FC236}">
                  <a16:creationId xmlns:a16="http://schemas.microsoft.com/office/drawing/2014/main" xmlns="" id="{10C31685-D18F-49AA-9988-D851D0BB5759}"/>
                </a:ext>
              </a:extLst>
            </p:cNvPr>
            <p:cNvSpPr/>
            <p:nvPr/>
          </p:nvSpPr>
          <p:spPr>
            <a:xfrm>
              <a:off x="3849910" y="6254140"/>
              <a:ext cx="19050" cy="19050"/>
            </a:xfrm>
            <a:custGeom>
              <a:avLst/>
              <a:gdLst>
                <a:gd name="connsiteX0" fmla="*/ 14382 w 19050"/>
                <a:gd name="connsiteY0" fmla="*/ 17621 h 19050"/>
                <a:gd name="connsiteX1" fmla="*/ 11525 w 19050"/>
                <a:gd name="connsiteY1" fmla="*/ 7144 h 19050"/>
                <a:gd name="connsiteX2" fmla="*/ 14382 w 19050"/>
                <a:gd name="connsiteY2" fmla="*/ 17621 h 19050"/>
              </a:gdLst>
              <a:ahLst/>
              <a:cxnLst>
                <a:cxn ang="0">
                  <a:pos x="connsiteX0" y="connsiteY0"/>
                </a:cxn>
                <a:cxn ang="0">
                  <a:pos x="connsiteX1" y="connsiteY1"/>
                </a:cxn>
                <a:cxn ang="0">
                  <a:pos x="connsiteX2" y="connsiteY2"/>
                </a:cxn>
              </a:cxnLst>
              <a:rect l="l" t="t" r="r" b="b"/>
              <a:pathLst>
                <a:path w="19050" h="19050">
                  <a:moveTo>
                    <a:pt x="14382" y="17621"/>
                  </a:moveTo>
                  <a:cubicBezTo>
                    <a:pt x="16287" y="12859"/>
                    <a:pt x="15335" y="9049"/>
                    <a:pt x="11525" y="7144"/>
                  </a:cubicBezTo>
                  <a:cubicBezTo>
                    <a:pt x="-858" y="7144"/>
                    <a:pt x="17240" y="26194"/>
                    <a:pt x="14382" y="1762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26" name="Freeform: Shape 4725">
              <a:extLst>
                <a:ext uri="{FF2B5EF4-FFF2-40B4-BE49-F238E27FC236}">
                  <a16:creationId xmlns:a16="http://schemas.microsoft.com/office/drawing/2014/main" xmlns="" id="{7BEFBAF2-7801-4ED9-87D8-8C7B76CABDAC}"/>
                </a:ext>
              </a:extLst>
            </p:cNvPr>
            <p:cNvSpPr/>
            <p:nvPr/>
          </p:nvSpPr>
          <p:spPr>
            <a:xfrm>
              <a:off x="3862753" y="6250330"/>
              <a:ext cx="19050" cy="28575"/>
            </a:xfrm>
            <a:custGeom>
              <a:avLst/>
              <a:gdLst>
                <a:gd name="connsiteX0" fmla="*/ 13921 w 19050"/>
                <a:gd name="connsiteY0" fmla="*/ 20479 h 28575"/>
                <a:gd name="connsiteX1" fmla="*/ 12016 w 19050"/>
                <a:gd name="connsiteY1" fmla="*/ 7144 h 28575"/>
                <a:gd name="connsiteX2" fmla="*/ 13921 w 19050"/>
                <a:gd name="connsiteY2" fmla="*/ 20479 h 28575"/>
              </a:gdLst>
              <a:ahLst/>
              <a:cxnLst>
                <a:cxn ang="0">
                  <a:pos x="connsiteX0" y="connsiteY0"/>
                </a:cxn>
                <a:cxn ang="0">
                  <a:pos x="connsiteX1" y="connsiteY1"/>
                </a:cxn>
                <a:cxn ang="0">
                  <a:pos x="connsiteX2" y="connsiteY2"/>
                </a:cxn>
              </a:cxnLst>
              <a:rect l="l" t="t" r="r" b="b"/>
              <a:pathLst>
                <a:path w="19050" h="28575">
                  <a:moveTo>
                    <a:pt x="13921" y="20479"/>
                  </a:moveTo>
                  <a:cubicBezTo>
                    <a:pt x="16779" y="14764"/>
                    <a:pt x="15826" y="10001"/>
                    <a:pt x="12016" y="7144"/>
                  </a:cubicBezTo>
                  <a:cubicBezTo>
                    <a:pt x="-366" y="8096"/>
                    <a:pt x="14874" y="28099"/>
                    <a:pt x="13921" y="2047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27" name="Freeform: Shape 4726">
              <a:extLst>
                <a:ext uri="{FF2B5EF4-FFF2-40B4-BE49-F238E27FC236}">
                  <a16:creationId xmlns:a16="http://schemas.microsoft.com/office/drawing/2014/main" xmlns="" id="{CEFC6D37-98EE-484E-A66B-038490ACA2BB}"/>
                </a:ext>
              </a:extLst>
            </p:cNvPr>
            <p:cNvSpPr/>
            <p:nvPr/>
          </p:nvSpPr>
          <p:spPr>
            <a:xfrm>
              <a:off x="3897900" y="6262713"/>
              <a:ext cx="19050" cy="19050"/>
            </a:xfrm>
            <a:custGeom>
              <a:avLst/>
              <a:gdLst>
                <a:gd name="connsiteX0" fmla="*/ 14017 w 19050"/>
                <a:gd name="connsiteY0" fmla="*/ 18574 h 19050"/>
                <a:gd name="connsiteX1" fmla="*/ 11160 w 19050"/>
                <a:gd name="connsiteY1" fmla="*/ 7144 h 19050"/>
                <a:gd name="connsiteX2" fmla="*/ 14017 w 19050"/>
                <a:gd name="connsiteY2" fmla="*/ 18574 h 19050"/>
              </a:gdLst>
              <a:ahLst/>
              <a:cxnLst>
                <a:cxn ang="0">
                  <a:pos x="connsiteX0" y="connsiteY0"/>
                </a:cxn>
                <a:cxn ang="0">
                  <a:pos x="connsiteX1" y="connsiteY1"/>
                </a:cxn>
                <a:cxn ang="0">
                  <a:pos x="connsiteX2" y="connsiteY2"/>
                </a:cxn>
              </a:cxnLst>
              <a:rect l="l" t="t" r="r" b="b"/>
              <a:pathLst>
                <a:path w="19050" h="19050">
                  <a:moveTo>
                    <a:pt x="14017" y="18574"/>
                  </a:moveTo>
                  <a:cubicBezTo>
                    <a:pt x="15922" y="13811"/>
                    <a:pt x="14970" y="10001"/>
                    <a:pt x="11160" y="7144"/>
                  </a:cubicBezTo>
                  <a:cubicBezTo>
                    <a:pt x="682" y="8096"/>
                    <a:pt x="14017" y="27146"/>
                    <a:pt x="14017" y="1857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28" name="Freeform: Shape 4727">
              <a:extLst>
                <a:ext uri="{FF2B5EF4-FFF2-40B4-BE49-F238E27FC236}">
                  <a16:creationId xmlns:a16="http://schemas.microsoft.com/office/drawing/2014/main" xmlns="" id="{62833034-31BC-48CE-B604-2BE350C0A77F}"/>
                </a:ext>
              </a:extLst>
            </p:cNvPr>
            <p:cNvSpPr/>
            <p:nvPr/>
          </p:nvSpPr>
          <p:spPr>
            <a:xfrm>
              <a:off x="3911539" y="6257950"/>
              <a:ext cx="19050" cy="28575"/>
            </a:xfrm>
            <a:custGeom>
              <a:avLst/>
              <a:gdLst>
                <a:gd name="connsiteX0" fmla="*/ 15618 w 19050"/>
                <a:gd name="connsiteY0" fmla="*/ 22384 h 28575"/>
                <a:gd name="connsiteX1" fmla="*/ 11808 w 19050"/>
                <a:gd name="connsiteY1" fmla="*/ 7144 h 28575"/>
                <a:gd name="connsiteX2" fmla="*/ 15618 w 19050"/>
                <a:gd name="connsiteY2" fmla="*/ 22384 h 28575"/>
              </a:gdLst>
              <a:ahLst/>
              <a:cxnLst>
                <a:cxn ang="0">
                  <a:pos x="connsiteX0" y="connsiteY0"/>
                </a:cxn>
                <a:cxn ang="0">
                  <a:pos x="connsiteX1" y="connsiteY1"/>
                </a:cxn>
                <a:cxn ang="0">
                  <a:pos x="connsiteX2" y="connsiteY2"/>
                </a:cxn>
              </a:cxnLst>
              <a:rect l="l" t="t" r="r" b="b"/>
              <a:pathLst>
                <a:path w="19050" h="28575">
                  <a:moveTo>
                    <a:pt x="15618" y="22384"/>
                  </a:moveTo>
                  <a:cubicBezTo>
                    <a:pt x="17523" y="15716"/>
                    <a:pt x="16570" y="10954"/>
                    <a:pt x="11808" y="7144"/>
                  </a:cubicBezTo>
                  <a:cubicBezTo>
                    <a:pt x="-575" y="7144"/>
                    <a:pt x="15618" y="30004"/>
                    <a:pt x="15618" y="2238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29" name="Freeform: Shape 4728">
              <a:extLst>
                <a:ext uri="{FF2B5EF4-FFF2-40B4-BE49-F238E27FC236}">
                  <a16:creationId xmlns:a16="http://schemas.microsoft.com/office/drawing/2014/main" xmlns="" id="{E96200BA-51C6-4036-9F41-E1C0DDC9015C}"/>
                </a:ext>
              </a:extLst>
            </p:cNvPr>
            <p:cNvSpPr/>
            <p:nvPr/>
          </p:nvSpPr>
          <p:spPr>
            <a:xfrm>
              <a:off x="3923201" y="6258903"/>
              <a:ext cx="19050" cy="28575"/>
            </a:xfrm>
            <a:custGeom>
              <a:avLst/>
              <a:gdLst>
                <a:gd name="connsiteX0" fmla="*/ 14433 w 19050"/>
                <a:gd name="connsiteY0" fmla="*/ 21431 h 28575"/>
                <a:gd name="connsiteX1" fmla="*/ 11576 w 19050"/>
                <a:gd name="connsiteY1" fmla="*/ 7144 h 28575"/>
                <a:gd name="connsiteX2" fmla="*/ 14433 w 19050"/>
                <a:gd name="connsiteY2" fmla="*/ 21431 h 28575"/>
              </a:gdLst>
              <a:ahLst/>
              <a:cxnLst>
                <a:cxn ang="0">
                  <a:pos x="connsiteX0" y="connsiteY0"/>
                </a:cxn>
                <a:cxn ang="0">
                  <a:pos x="connsiteX1" y="connsiteY1"/>
                </a:cxn>
                <a:cxn ang="0">
                  <a:pos x="connsiteX2" y="connsiteY2"/>
                </a:cxn>
              </a:cxnLst>
              <a:rect l="l" t="t" r="r" b="b"/>
              <a:pathLst>
                <a:path w="19050" h="28575">
                  <a:moveTo>
                    <a:pt x="14433" y="21431"/>
                  </a:moveTo>
                  <a:cubicBezTo>
                    <a:pt x="17291" y="14764"/>
                    <a:pt x="16338" y="10001"/>
                    <a:pt x="11576" y="7144"/>
                  </a:cubicBezTo>
                  <a:cubicBezTo>
                    <a:pt x="146" y="7144"/>
                    <a:pt x="14433" y="30004"/>
                    <a:pt x="14433" y="2143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30" name="Freeform: Shape 4729">
              <a:extLst>
                <a:ext uri="{FF2B5EF4-FFF2-40B4-BE49-F238E27FC236}">
                  <a16:creationId xmlns:a16="http://schemas.microsoft.com/office/drawing/2014/main" xmlns="" id="{F5378A0A-4B83-4224-B9EE-26CF35A61B45}"/>
                </a:ext>
              </a:extLst>
            </p:cNvPr>
            <p:cNvSpPr/>
            <p:nvPr/>
          </p:nvSpPr>
          <p:spPr>
            <a:xfrm>
              <a:off x="3933018" y="6264618"/>
              <a:ext cx="19050" cy="19050"/>
            </a:xfrm>
            <a:custGeom>
              <a:avLst/>
              <a:gdLst>
                <a:gd name="connsiteX0" fmla="*/ 13189 w 19050"/>
                <a:gd name="connsiteY0" fmla="*/ 15716 h 19050"/>
                <a:gd name="connsiteX1" fmla="*/ 10332 w 19050"/>
                <a:gd name="connsiteY1" fmla="*/ 7144 h 19050"/>
                <a:gd name="connsiteX2" fmla="*/ 13189 w 19050"/>
                <a:gd name="connsiteY2" fmla="*/ 15716 h 19050"/>
              </a:gdLst>
              <a:ahLst/>
              <a:cxnLst>
                <a:cxn ang="0">
                  <a:pos x="connsiteX0" y="connsiteY0"/>
                </a:cxn>
                <a:cxn ang="0">
                  <a:pos x="connsiteX1" y="connsiteY1"/>
                </a:cxn>
                <a:cxn ang="0">
                  <a:pos x="connsiteX2" y="connsiteY2"/>
                </a:cxn>
              </a:cxnLst>
              <a:rect l="l" t="t" r="r" b="b"/>
              <a:pathLst>
                <a:path w="19050" h="19050">
                  <a:moveTo>
                    <a:pt x="13189" y="15716"/>
                  </a:moveTo>
                  <a:cubicBezTo>
                    <a:pt x="15094" y="11906"/>
                    <a:pt x="14142" y="9049"/>
                    <a:pt x="10332" y="7144"/>
                  </a:cubicBezTo>
                  <a:cubicBezTo>
                    <a:pt x="1759" y="7144"/>
                    <a:pt x="13189" y="24289"/>
                    <a:pt x="13189" y="1571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31" name="Freeform: Shape 4730">
              <a:extLst>
                <a:ext uri="{FF2B5EF4-FFF2-40B4-BE49-F238E27FC236}">
                  <a16:creationId xmlns:a16="http://schemas.microsoft.com/office/drawing/2014/main" xmlns="" id="{FB260C5A-4D66-42F2-B63A-020018CB85ED}"/>
                </a:ext>
              </a:extLst>
            </p:cNvPr>
            <p:cNvSpPr/>
            <p:nvPr/>
          </p:nvSpPr>
          <p:spPr>
            <a:xfrm>
              <a:off x="3948608" y="6259855"/>
              <a:ext cx="19050" cy="19050"/>
            </a:xfrm>
            <a:custGeom>
              <a:avLst/>
              <a:gdLst>
                <a:gd name="connsiteX0" fmla="*/ 12839 w 19050"/>
                <a:gd name="connsiteY0" fmla="*/ 16669 h 19050"/>
                <a:gd name="connsiteX1" fmla="*/ 10934 w 19050"/>
                <a:gd name="connsiteY1" fmla="*/ 7144 h 19050"/>
                <a:gd name="connsiteX2" fmla="*/ 12839 w 19050"/>
                <a:gd name="connsiteY2" fmla="*/ 16669 h 19050"/>
              </a:gdLst>
              <a:ahLst/>
              <a:cxnLst>
                <a:cxn ang="0">
                  <a:pos x="connsiteX0" y="connsiteY0"/>
                </a:cxn>
                <a:cxn ang="0">
                  <a:pos x="connsiteX1" y="connsiteY1"/>
                </a:cxn>
                <a:cxn ang="0">
                  <a:pos x="connsiteX2" y="connsiteY2"/>
                </a:cxn>
              </a:cxnLst>
              <a:rect l="l" t="t" r="r" b="b"/>
              <a:pathLst>
                <a:path w="19050" h="19050">
                  <a:moveTo>
                    <a:pt x="12839" y="16669"/>
                  </a:moveTo>
                  <a:cubicBezTo>
                    <a:pt x="14744" y="11906"/>
                    <a:pt x="14744" y="9049"/>
                    <a:pt x="10934" y="7144"/>
                  </a:cubicBezTo>
                  <a:cubicBezTo>
                    <a:pt x="1409" y="7144"/>
                    <a:pt x="12839" y="25241"/>
                    <a:pt x="12839" y="16669"/>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4732" name="Group 4731">
            <a:extLst>
              <a:ext uri="{FF2B5EF4-FFF2-40B4-BE49-F238E27FC236}">
                <a16:creationId xmlns:a16="http://schemas.microsoft.com/office/drawing/2014/main" xmlns="" id="{ACD3045B-3666-4B3A-BEF0-3ADB4E7F0756}"/>
              </a:ext>
            </a:extLst>
          </p:cNvPr>
          <p:cNvGrpSpPr/>
          <p:nvPr/>
        </p:nvGrpSpPr>
        <p:grpSpPr>
          <a:xfrm>
            <a:off x="9729904" y="1558727"/>
            <a:ext cx="406447" cy="310013"/>
            <a:chOff x="3617118" y="5760691"/>
            <a:chExt cx="228600" cy="174362"/>
          </a:xfrm>
        </p:grpSpPr>
        <p:sp>
          <p:nvSpPr>
            <p:cNvPr id="4733" name="Freeform: Shape 4732">
              <a:extLst>
                <a:ext uri="{FF2B5EF4-FFF2-40B4-BE49-F238E27FC236}">
                  <a16:creationId xmlns:a16="http://schemas.microsoft.com/office/drawing/2014/main" xmlns="" id="{A8BC79BD-0EB3-4589-9BAD-FC649CC3491E}"/>
                </a:ext>
              </a:extLst>
            </p:cNvPr>
            <p:cNvSpPr/>
            <p:nvPr/>
          </p:nvSpPr>
          <p:spPr>
            <a:xfrm>
              <a:off x="3657123" y="5763603"/>
              <a:ext cx="19050" cy="171450"/>
            </a:xfrm>
            <a:custGeom>
              <a:avLst/>
              <a:gdLst>
                <a:gd name="connsiteX0" fmla="*/ 7144 w 19050"/>
                <a:gd name="connsiteY0" fmla="*/ 7144 h 171450"/>
                <a:gd name="connsiteX1" fmla="*/ 10001 w 19050"/>
                <a:gd name="connsiteY1" fmla="*/ 166211 h 171450"/>
                <a:gd name="connsiteX2" fmla="*/ 7144 w 19050"/>
                <a:gd name="connsiteY2" fmla="*/ 7144 h 171450"/>
              </a:gdLst>
              <a:ahLst/>
              <a:cxnLst>
                <a:cxn ang="0">
                  <a:pos x="connsiteX0" y="connsiteY0"/>
                </a:cxn>
                <a:cxn ang="0">
                  <a:pos x="connsiteX1" y="connsiteY1"/>
                </a:cxn>
                <a:cxn ang="0">
                  <a:pos x="connsiteX2" y="connsiteY2"/>
                </a:cxn>
              </a:cxnLst>
              <a:rect l="l" t="t" r="r" b="b"/>
              <a:pathLst>
                <a:path w="19050" h="171450">
                  <a:moveTo>
                    <a:pt x="7144" y="7144"/>
                  </a:moveTo>
                  <a:cubicBezTo>
                    <a:pt x="7144" y="21431"/>
                    <a:pt x="7144" y="166211"/>
                    <a:pt x="10001" y="166211"/>
                  </a:cubicBezTo>
                  <a:cubicBezTo>
                    <a:pt x="19526" y="166211"/>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34" name="Freeform: Shape 4733">
              <a:extLst>
                <a:ext uri="{FF2B5EF4-FFF2-40B4-BE49-F238E27FC236}">
                  <a16:creationId xmlns:a16="http://schemas.microsoft.com/office/drawing/2014/main" xmlns="" id="{456B12D3-4835-41E7-98AA-987C4FFC8BC4}"/>
                </a:ext>
              </a:extLst>
            </p:cNvPr>
            <p:cNvSpPr/>
            <p:nvPr/>
          </p:nvSpPr>
          <p:spPr>
            <a:xfrm>
              <a:off x="3648342" y="5760691"/>
              <a:ext cx="19050" cy="38100"/>
            </a:xfrm>
            <a:custGeom>
              <a:avLst/>
              <a:gdLst>
                <a:gd name="connsiteX0" fmla="*/ 14972 w 19050"/>
                <a:gd name="connsiteY0" fmla="*/ 8150 h 38100"/>
                <a:gd name="connsiteX1" fmla="*/ 8305 w 19050"/>
                <a:gd name="connsiteY1" fmla="*/ 31963 h 38100"/>
                <a:gd name="connsiteX2" fmla="*/ 14972 w 19050"/>
                <a:gd name="connsiteY2" fmla="*/ 8150 h 38100"/>
              </a:gdLst>
              <a:ahLst/>
              <a:cxnLst>
                <a:cxn ang="0">
                  <a:pos x="connsiteX0" y="connsiteY0"/>
                </a:cxn>
                <a:cxn ang="0">
                  <a:pos x="connsiteX1" y="connsiteY1"/>
                </a:cxn>
                <a:cxn ang="0">
                  <a:pos x="connsiteX2" y="connsiteY2"/>
                </a:cxn>
              </a:cxnLst>
              <a:rect l="l" t="t" r="r" b="b"/>
              <a:pathLst>
                <a:path w="19050" h="38100">
                  <a:moveTo>
                    <a:pt x="14972" y="8150"/>
                  </a:moveTo>
                  <a:cubicBezTo>
                    <a:pt x="14972" y="8150"/>
                    <a:pt x="3542" y="32915"/>
                    <a:pt x="8305" y="31963"/>
                  </a:cubicBezTo>
                  <a:cubicBezTo>
                    <a:pt x="18782" y="30058"/>
                    <a:pt x="15925" y="1483"/>
                    <a:pt x="14972" y="815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35" name="Freeform: Shape 4734">
              <a:extLst>
                <a:ext uri="{FF2B5EF4-FFF2-40B4-BE49-F238E27FC236}">
                  <a16:creationId xmlns:a16="http://schemas.microsoft.com/office/drawing/2014/main" xmlns="" id="{29C8DC5B-C84A-4D93-8167-4889086C851E}"/>
                </a:ext>
              </a:extLst>
            </p:cNvPr>
            <p:cNvSpPr/>
            <p:nvPr/>
          </p:nvSpPr>
          <p:spPr>
            <a:xfrm>
              <a:off x="3654388" y="5765921"/>
              <a:ext cx="28575" cy="28575"/>
            </a:xfrm>
            <a:custGeom>
              <a:avLst/>
              <a:gdLst>
                <a:gd name="connsiteX0" fmla="*/ 7974 w 28575"/>
                <a:gd name="connsiteY0" fmla="*/ 8636 h 28575"/>
                <a:gd name="connsiteX1" fmla="*/ 20357 w 28575"/>
                <a:gd name="connsiteY1" fmla="*/ 29591 h 28575"/>
                <a:gd name="connsiteX2" fmla="*/ 7974 w 28575"/>
                <a:gd name="connsiteY2" fmla="*/ 8636 h 28575"/>
              </a:gdLst>
              <a:ahLst/>
              <a:cxnLst>
                <a:cxn ang="0">
                  <a:pos x="connsiteX0" y="connsiteY0"/>
                </a:cxn>
                <a:cxn ang="0">
                  <a:pos x="connsiteX1" y="connsiteY1"/>
                </a:cxn>
                <a:cxn ang="0">
                  <a:pos x="connsiteX2" y="connsiteY2"/>
                </a:cxn>
              </a:cxnLst>
              <a:rect l="l" t="t" r="r" b="b"/>
              <a:pathLst>
                <a:path w="28575" h="28575">
                  <a:moveTo>
                    <a:pt x="7974" y="8636"/>
                  </a:moveTo>
                  <a:cubicBezTo>
                    <a:pt x="7974" y="20066"/>
                    <a:pt x="11784" y="26733"/>
                    <a:pt x="20357" y="29591"/>
                  </a:cubicBezTo>
                  <a:cubicBezTo>
                    <a:pt x="37502" y="24828"/>
                    <a:pt x="1307" y="1016"/>
                    <a:pt x="7974" y="863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36" name="Freeform: Shape 4735">
              <a:extLst>
                <a:ext uri="{FF2B5EF4-FFF2-40B4-BE49-F238E27FC236}">
                  <a16:creationId xmlns:a16="http://schemas.microsoft.com/office/drawing/2014/main" xmlns="" id="{5B21FD18-B087-40F7-A5F6-BFD48FF1EABA}"/>
                </a:ext>
              </a:extLst>
            </p:cNvPr>
            <p:cNvSpPr/>
            <p:nvPr/>
          </p:nvSpPr>
          <p:spPr>
            <a:xfrm>
              <a:off x="3617118" y="5880760"/>
              <a:ext cx="228600" cy="9525"/>
            </a:xfrm>
            <a:custGeom>
              <a:avLst/>
              <a:gdLst>
                <a:gd name="connsiteX0" fmla="*/ 7144 w 228600"/>
                <a:gd name="connsiteY0" fmla="*/ 7144 h 9525"/>
                <a:gd name="connsiteX1" fmla="*/ 223361 w 228600"/>
                <a:gd name="connsiteY1" fmla="*/ 10001 h 9525"/>
                <a:gd name="connsiteX2" fmla="*/ 7144 w 228600"/>
                <a:gd name="connsiteY2" fmla="*/ 7144 h 9525"/>
              </a:gdLst>
              <a:ahLst/>
              <a:cxnLst>
                <a:cxn ang="0">
                  <a:pos x="connsiteX0" y="connsiteY0"/>
                </a:cxn>
                <a:cxn ang="0">
                  <a:pos x="connsiteX1" y="connsiteY1"/>
                </a:cxn>
                <a:cxn ang="0">
                  <a:pos x="connsiteX2" y="connsiteY2"/>
                </a:cxn>
              </a:cxnLst>
              <a:rect l="l" t="t" r="r" b="b"/>
              <a:pathLst>
                <a:path w="228600" h="9525">
                  <a:moveTo>
                    <a:pt x="7144" y="7144"/>
                  </a:moveTo>
                  <a:cubicBezTo>
                    <a:pt x="79534" y="7144"/>
                    <a:pt x="151924" y="10001"/>
                    <a:pt x="223361" y="10001"/>
                  </a:cubicBezTo>
                  <a:cubicBezTo>
                    <a:pt x="153829" y="10001"/>
                    <a:pt x="6619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37" name="Freeform: Shape 4736">
              <a:extLst>
                <a:ext uri="{FF2B5EF4-FFF2-40B4-BE49-F238E27FC236}">
                  <a16:creationId xmlns:a16="http://schemas.microsoft.com/office/drawing/2014/main" xmlns="" id="{1FAD6205-F045-49F9-A34C-00EED53E8555}"/>
                </a:ext>
              </a:extLst>
            </p:cNvPr>
            <p:cNvSpPr/>
            <p:nvPr/>
          </p:nvSpPr>
          <p:spPr>
            <a:xfrm>
              <a:off x="3811428" y="58740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38" name="Freeform: Shape 4737">
              <a:extLst>
                <a:ext uri="{FF2B5EF4-FFF2-40B4-BE49-F238E27FC236}">
                  <a16:creationId xmlns:a16="http://schemas.microsoft.com/office/drawing/2014/main" xmlns="" id="{F48AF9FB-2980-48DF-8ECF-49D9649956CE}"/>
                </a:ext>
              </a:extLst>
            </p:cNvPr>
            <p:cNvSpPr/>
            <p:nvPr/>
          </p:nvSpPr>
          <p:spPr>
            <a:xfrm>
              <a:off x="3811278" y="5884570"/>
              <a:ext cx="28575" cy="19050"/>
            </a:xfrm>
            <a:custGeom>
              <a:avLst/>
              <a:gdLst>
                <a:gd name="connsiteX0" fmla="*/ 28249 w 28575"/>
                <a:gd name="connsiteY0" fmla="*/ 7144 h 19050"/>
                <a:gd name="connsiteX1" fmla="*/ 8246 w 28575"/>
                <a:gd name="connsiteY1" fmla="*/ 16669 h 19050"/>
                <a:gd name="connsiteX2" fmla="*/ 28249 w 28575"/>
                <a:gd name="connsiteY2" fmla="*/ 7144 h 19050"/>
              </a:gdLst>
              <a:ahLst/>
              <a:cxnLst>
                <a:cxn ang="0">
                  <a:pos x="connsiteX0" y="connsiteY0"/>
                </a:cxn>
                <a:cxn ang="0">
                  <a:pos x="connsiteX1" y="connsiteY1"/>
                </a:cxn>
                <a:cxn ang="0">
                  <a:pos x="connsiteX2" y="connsiteY2"/>
                </a:cxn>
              </a:cxnLst>
              <a:rect l="l" t="t" r="r" b="b"/>
              <a:pathLst>
                <a:path w="28575" h="19050">
                  <a:moveTo>
                    <a:pt x="28249" y="7144"/>
                  </a:moveTo>
                  <a:cubicBezTo>
                    <a:pt x="27296" y="8096"/>
                    <a:pt x="1579" y="5239"/>
                    <a:pt x="8246" y="16669"/>
                  </a:cubicBezTo>
                  <a:cubicBezTo>
                    <a:pt x="9199" y="19526"/>
                    <a:pt x="25391" y="10001"/>
                    <a:pt x="282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39" name="Freeform: Shape 4738">
              <a:extLst>
                <a:ext uri="{FF2B5EF4-FFF2-40B4-BE49-F238E27FC236}">
                  <a16:creationId xmlns:a16="http://schemas.microsoft.com/office/drawing/2014/main" xmlns="" id="{D7D3BC45-7155-47B1-9CB5-D7D763757D3F}"/>
                </a:ext>
              </a:extLst>
            </p:cNvPr>
            <p:cNvSpPr/>
            <p:nvPr/>
          </p:nvSpPr>
          <p:spPr>
            <a:xfrm>
              <a:off x="3657056" y="5779780"/>
              <a:ext cx="161925" cy="85725"/>
            </a:xfrm>
            <a:custGeom>
              <a:avLst/>
              <a:gdLst>
                <a:gd name="connsiteX0" fmla="*/ 157706 w 161925"/>
                <a:gd name="connsiteY0" fmla="*/ 81454 h 85725"/>
                <a:gd name="connsiteX1" fmla="*/ 116749 w 161925"/>
                <a:gd name="connsiteY1" fmla="*/ 15732 h 85725"/>
                <a:gd name="connsiteX2" fmla="*/ 74839 w 161925"/>
                <a:gd name="connsiteY2" fmla="*/ 64309 h 85725"/>
                <a:gd name="connsiteX3" fmla="*/ 50074 w 161925"/>
                <a:gd name="connsiteY3" fmla="*/ 46212 h 85725"/>
                <a:gd name="connsiteX4" fmla="*/ 32929 w 161925"/>
                <a:gd name="connsiteY4" fmla="*/ 50974 h 85725"/>
                <a:gd name="connsiteX5" fmla="*/ 10069 w 161925"/>
                <a:gd name="connsiteY5" fmla="*/ 65262 h 85725"/>
                <a:gd name="connsiteX6" fmla="*/ 25309 w 161925"/>
                <a:gd name="connsiteY6" fmla="*/ 74787 h 85725"/>
                <a:gd name="connsiteX7" fmla="*/ 50074 w 161925"/>
                <a:gd name="connsiteY7" fmla="*/ 41449 h 85725"/>
                <a:gd name="connsiteX8" fmla="*/ 71029 w 161925"/>
                <a:gd name="connsiteY8" fmla="*/ 65262 h 85725"/>
                <a:gd name="connsiteX9" fmla="*/ 82459 w 161925"/>
                <a:gd name="connsiteY9" fmla="*/ 40497 h 85725"/>
                <a:gd name="connsiteX10" fmla="*/ 125321 w 161925"/>
                <a:gd name="connsiteY10" fmla="*/ 16684 h 85725"/>
                <a:gd name="connsiteX11" fmla="*/ 157706 w 161925"/>
                <a:gd name="connsiteY11" fmla="*/ 8145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85725">
                  <a:moveTo>
                    <a:pt x="157706" y="81454"/>
                  </a:moveTo>
                  <a:cubicBezTo>
                    <a:pt x="104366" y="83359"/>
                    <a:pt x="143419" y="22399"/>
                    <a:pt x="116749" y="15732"/>
                  </a:cubicBezTo>
                  <a:cubicBezTo>
                    <a:pt x="78649" y="6207"/>
                    <a:pt x="94841" y="57642"/>
                    <a:pt x="74839" y="64309"/>
                  </a:cubicBezTo>
                  <a:cubicBezTo>
                    <a:pt x="55789" y="70977"/>
                    <a:pt x="57694" y="46212"/>
                    <a:pt x="50074" y="46212"/>
                  </a:cubicBezTo>
                  <a:cubicBezTo>
                    <a:pt x="39596" y="46212"/>
                    <a:pt x="46264" y="47164"/>
                    <a:pt x="32929" y="50974"/>
                  </a:cubicBezTo>
                  <a:cubicBezTo>
                    <a:pt x="51026" y="46212"/>
                    <a:pt x="-6124" y="101457"/>
                    <a:pt x="10069" y="65262"/>
                  </a:cubicBezTo>
                  <a:cubicBezTo>
                    <a:pt x="11974" y="60499"/>
                    <a:pt x="20546" y="77644"/>
                    <a:pt x="25309" y="74787"/>
                  </a:cubicBezTo>
                  <a:cubicBezTo>
                    <a:pt x="42454" y="63357"/>
                    <a:pt x="16736" y="40497"/>
                    <a:pt x="50074" y="41449"/>
                  </a:cubicBezTo>
                  <a:cubicBezTo>
                    <a:pt x="58646" y="41449"/>
                    <a:pt x="54836" y="68119"/>
                    <a:pt x="71029" y="65262"/>
                  </a:cubicBezTo>
                  <a:cubicBezTo>
                    <a:pt x="79601" y="64309"/>
                    <a:pt x="77696" y="44307"/>
                    <a:pt x="82459" y="40497"/>
                  </a:cubicBezTo>
                  <a:cubicBezTo>
                    <a:pt x="93889" y="29067"/>
                    <a:pt x="95794" y="-10938"/>
                    <a:pt x="125321" y="16684"/>
                  </a:cubicBezTo>
                  <a:cubicBezTo>
                    <a:pt x="140561" y="30019"/>
                    <a:pt x="117701" y="81454"/>
                    <a:pt x="157706" y="81454"/>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4741" name="Group 4740">
            <a:extLst>
              <a:ext uri="{FF2B5EF4-FFF2-40B4-BE49-F238E27FC236}">
                <a16:creationId xmlns:a16="http://schemas.microsoft.com/office/drawing/2014/main" xmlns="" id="{6523C306-9826-4CA4-97CB-6517E5402B3C}"/>
              </a:ext>
            </a:extLst>
          </p:cNvPr>
          <p:cNvGrpSpPr/>
          <p:nvPr/>
        </p:nvGrpSpPr>
        <p:grpSpPr>
          <a:xfrm rot="21341481">
            <a:off x="10018856" y="1908499"/>
            <a:ext cx="430563" cy="437036"/>
            <a:chOff x="6687653" y="4198102"/>
            <a:chExt cx="938538" cy="952647"/>
          </a:xfrm>
        </p:grpSpPr>
        <p:sp>
          <p:nvSpPr>
            <p:cNvPr id="4742" name="Freeform: Shape 4741">
              <a:extLst>
                <a:ext uri="{FF2B5EF4-FFF2-40B4-BE49-F238E27FC236}">
                  <a16:creationId xmlns:a16="http://schemas.microsoft.com/office/drawing/2014/main" xmlns="" id="{7A63EB8F-5A62-4A98-86B0-7102BB70169C}"/>
                </a:ext>
              </a:extLst>
            </p:cNvPr>
            <p:cNvSpPr/>
            <p:nvPr/>
          </p:nvSpPr>
          <p:spPr>
            <a:xfrm>
              <a:off x="6699409" y="4749106"/>
              <a:ext cx="9525" cy="19050"/>
            </a:xfrm>
            <a:custGeom>
              <a:avLst/>
              <a:gdLst>
                <a:gd name="connsiteX0" fmla="*/ 7144 w 9525"/>
                <a:gd name="connsiteY0" fmla="*/ 12441 h 19050"/>
                <a:gd name="connsiteX1" fmla="*/ 7144 w 9525"/>
                <a:gd name="connsiteY1" fmla="*/ 12441 h 19050"/>
              </a:gdLst>
              <a:ahLst/>
              <a:cxnLst>
                <a:cxn ang="0">
                  <a:pos x="connsiteX0" y="connsiteY0"/>
                </a:cxn>
                <a:cxn ang="0">
                  <a:pos x="connsiteX1" y="connsiteY1"/>
                </a:cxn>
              </a:cxnLst>
              <a:rect l="l" t="t" r="r" b="b"/>
              <a:pathLst>
                <a:path w="9525" h="19050">
                  <a:moveTo>
                    <a:pt x="7144" y="12441"/>
                  </a:moveTo>
                  <a:cubicBezTo>
                    <a:pt x="7144" y="13394"/>
                    <a:pt x="10001" y="59"/>
                    <a:pt x="7144" y="1244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43" name="Freeform: Shape 4742">
              <a:extLst>
                <a:ext uri="{FF2B5EF4-FFF2-40B4-BE49-F238E27FC236}">
                  <a16:creationId xmlns:a16="http://schemas.microsoft.com/office/drawing/2014/main" xmlns="" id="{E8246261-4E5E-4F06-A44C-BFF6A56D81F6}"/>
                </a:ext>
              </a:extLst>
            </p:cNvPr>
            <p:cNvSpPr/>
            <p:nvPr/>
          </p:nvSpPr>
          <p:spPr>
            <a:xfrm>
              <a:off x="6702266" y="4722951"/>
              <a:ext cx="19050" cy="28575"/>
            </a:xfrm>
            <a:custGeom>
              <a:avLst/>
              <a:gdLst>
                <a:gd name="connsiteX0" fmla="*/ 11906 w 19050"/>
                <a:gd name="connsiteY0" fmla="*/ 15736 h 28575"/>
                <a:gd name="connsiteX1" fmla="*/ 7144 w 19050"/>
                <a:gd name="connsiteY1" fmla="*/ 24309 h 28575"/>
                <a:gd name="connsiteX2" fmla="*/ 11906 w 19050"/>
                <a:gd name="connsiteY2" fmla="*/ 15736 h 28575"/>
              </a:gdLst>
              <a:ahLst/>
              <a:cxnLst>
                <a:cxn ang="0">
                  <a:pos x="connsiteX0" y="connsiteY0"/>
                </a:cxn>
                <a:cxn ang="0">
                  <a:pos x="connsiteX1" y="connsiteY1"/>
                </a:cxn>
                <a:cxn ang="0">
                  <a:pos x="connsiteX2" y="connsiteY2"/>
                </a:cxn>
              </a:cxnLst>
              <a:rect l="l" t="t" r="r" b="b"/>
              <a:pathLst>
                <a:path w="19050" h="28575">
                  <a:moveTo>
                    <a:pt x="11906" y="15736"/>
                  </a:moveTo>
                  <a:cubicBezTo>
                    <a:pt x="4286" y="-8076"/>
                    <a:pt x="9049" y="25261"/>
                    <a:pt x="7144" y="24309"/>
                  </a:cubicBezTo>
                  <a:cubicBezTo>
                    <a:pt x="19526" y="45264"/>
                    <a:pt x="-476" y="9069"/>
                    <a:pt x="11906" y="1573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44" name="Freeform: Shape 4743">
              <a:extLst>
                <a:ext uri="{FF2B5EF4-FFF2-40B4-BE49-F238E27FC236}">
                  <a16:creationId xmlns:a16="http://schemas.microsoft.com/office/drawing/2014/main" xmlns="" id="{541FE287-66D5-480F-AA9F-EC0604D472BC}"/>
                </a:ext>
              </a:extLst>
            </p:cNvPr>
            <p:cNvSpPr/>
            <p:nvPr/>
          </p:nvSpPr>
          <p:spPr>
            <a:xfrm>
              <a:off x="6755606" y="4431506"/>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lnTo>
                    <a:pt x="7144" y="7144"/>
                  </a:lnTo>
                  <a:cubicBezTo>
                    <a:pt x="7144" y="8096"/>
                    <a:pt x="8096" y="8096"/>
                    <a:pt x="9049"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45" name="Freeform: Shape 4744">
              <a:extLst>
                <a:ext uri="{FF2B5EF4-FFF2-40B4-BE49-F238E27FC236}">
                  <a16:creationId xmlns:a16="http://schemas.microsoft.com/office/drawing/2014/main" xmlns="" id="{6F17B0D4-BE62-4F19-9245-D0333AD05E8E}"/>
                </a:ext>
              </a:extLst>
            </p:cNvPr>
            <p:cNvSpPr/>
            <p:nvPr/>
          </p:nvSpPr>
          <p:spPr>
            <a:xfrm>
              <a:off x="6938486" y="4458176"/>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8096" y="7144"/>
                    <a:pt x="8096" y="7144"/>
                    <a:pt x="7144" y="7144"/>
                  </a:cubicBezTo>
                  <a:cubicBezTo>
                    <a:pt x="9049" y="8096"/>
                    <a:pt x="10001" y="8096"/>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46" name="Freeform: Shape 4745">
              <a:extLst>
                <a:ext uri="{FF2B5EF4-FFF2-40B4-BE49-F238E27FC236}">
                  <a16:creationId xmlns:a16="http://schemas.microsoft.com/office/drawing/2014/main" xmlns="" id="{39BF9F5B-7C51-4654-8F92-950B803E16B2}"/>
                </a:ext>
              </a:extLst>
            </p:cNvPr>
            <p:cNvSpPr/>
            <p:nvPr/>
          </p:nvSpPr>
          <p:spPr>
            <a:xfrm>
              <a:off x="6975634" y="446674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7144" y="7144"/>
                    <a:pt x="8096"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47" name="Freeform: Shape 4746">
              <a:extLst>
                <a:ext uri="{FF2B5EF4-FFF2-40B4-BE49-F238E27FC236}">
                  <a16:creationId xmlns:a16="http://schemas.microsoft.com/office/drawing/2014/main" xmlns="" id="{CE0254CC-EEDA-40F1-8011-85395F8BC0F0}"/>
                </a:ext>
              </a:extLst>
            </p:cNvPr>
            <p:cNvSpPr/>
            <p:nvPr/>
          </p:nvSpPr>
          <p:spPr>
            <a:xfrm>
              <a:off x="6757511" y="4432458"/>
              <a:ext cx="19050" cy="9525"/>
            </a:xfrm>
            <a:custGeom>
              <a:avLst/>
              <a:gdLst>
                <a:gd name="connsiteX0" fmla="*/ 7144 w 19050"/>
                <a:gd name="connsiteY0" fmla="*/ 7144 h 9525"/>
                <a:gd name="connsiteX1" fmla="*/ 12859 w 19050"/>
                <a:gd name="connsiteY1" fmla="*/ 9049 h 9525"/>
                <a:gd name="connsiteX2" fmla="*/ 7144 w 19050"/>
                <a:gd name="connsiteY2" fmla="*/ 7144 h 9525"/>
              </a:gdLst>
              <a:ahLst/>
              <a:cxnLst>
                <a:cxn ang="0">
                  <a:pos x="connsiteX0" y="connsiteY0"/>
                </a:cxn>
                <a:cxn ang="0">
                  <a:pos x="connsiteX1" y="connsiteY1"/>
                </a:cxn>
                <a:cxn ang="0">
                  <a:pos x="connsiteX2" y="connsiteY2"/>
                </a:cxn>
              </a:cxnLst>
              <a:rect l="l" t="t" r="r" b="b"/>
              <a:pathLst>
                <a:path w="19050" h="9525">
                  <a:moveTo>
                    <a:pt x="7144" y="7144"/>
                  </a:moveTo>
                  <a:lnTo>
                    <a:pt x="12859" y="9049"/>
                  </a:lnTo>
                  <a:cubicBezTo>
                    <a:pt x="12859" y="8096"/>
                    <a:pt x="10001"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48" name="Freeform: Shape 4747">
              <a:extLst>
                <a:ext uri="{FF2B5EF4-FFF2-40B4-BE49-F238E27FC236}">
                  <a16:creationId xmlns:a16="http://schemas.microsoft.com/office/drawing/2014/main" xmlns="" id="{1491715A-5EFF-4108-9296-412E974806F6}"/>
                </a:ext>
              </a:extLst>
            </p:cNvPr>
            <p:cNvSpPr/>
            <p:nvPr/>
          </p:nvSpPr>
          <p:spPr>
            <a:xfrm>
              <a:off x="6701314" y="46829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3811"/>
                    <a:pt x="809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49" name="Freeform: Shape 4748">
              <a:extLst>
                <a:ext uri="{FF2B5EF4-FFF2-40B4-BE49-F238E27FC236}">
                  <a16:creationId xmlns:a16="http://schemas.microsoft.com/office/drawing/2014/main" xmlns="" id="{AEF1D2DF-5560-49B0-B128-AA5D6B42E76D}"/>
                </a:ext>
              </a:extLst>
            </p:cNvPr>
            <p:cNvSpPr/>
            <p:nvPr/>
          </p:nvSpPr>
          <p:spPr>
            <a:xfrm>
              <a:off x="6727031" y="44800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9049"/>
                    <a:pt x="9049" y="1476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50" name="Freeform: Shape 4749">
              <a:extLst>
                <a:ext uri="{FF2B5EF4-FFF2-40B4-BE49-F238E27FC236}">
                  <a16:creationId xmlns:a16="http://schemas.microsoft.com/office/drawing/2014/main" xmlns="" id="{AF05F312-019B-425D-9269-ECA280F2B692}"/>
                </a:ext>
              </a:extLst>
            </p:cNvPr>
            <p:cNvSpPr/>
            <p:nvPr/>
          </p:nvSpPr>
          <p:spPr>
            <a:xfrm>
              <a:off x="6721519" y="4549252"/>
              <a:ext cx="9525" cy="19050"/>
            </a:xfrm>
            <a:custGeom>
              <a:avLst/>
              <a:gdLst>
                <a:gd name="connsiteX0" fmla="*/ 10751 w 9525"/>
                <a:gd name="connsiteY0" fmla="*/ 11317 h 19050"/>
                <a:gd name="connsiteX1" fmla="*/ 10751 w 9525"/>
                <a:gd name="connsiteY1" fmla="*/ 11317 h 19050"/>
              </a:gdLst>
              <a:ahLst/>
              <a:cxnLst>
                <a:cxn ang="0">
                  <a:pos x="connsiteX0" y="connsiteY0"/>
                </a:cxn>
                <a:cxn ang="0">
                  <a:pos x="connsiteX1" y="connsiteY1"/>
                </a:cxn>
              </a:cxnLst>
              <a:rect l="l" t="t" r="r" b="b"/>
              <a:pathLst>
                <a:path w="9525" h="19050">
                  <a:moveTo>
                    <a:pt x="10751" y="11317"/>
                  </a:moveTo>
                  <a:cubicBezTo>
                    <a:pt x="11703" y="-113"/>
                    <a:pt x="2178" y="16080"/>
                    <a:pt x="10751" y="1131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51" name="Freeform: Shape 4750">
              <a:extLst>
                <a:ext uri="{FF2B5EF4-FFF2-40B4-BE49-F238E27FC236}">
                  <a16:creationId xmlns:a16="http://schemas.microsoft.com/office/drawing/2014/main" xmlns="" id="{E508BE57-2988-4EDF-85C9-6C8506D1B937}"/>
                </a:ext>
              </a:extLst>
            </p:cNvPr>
            <p:cNvSpPr/>
            <p:nvPr/>
          </p:nvSpPr>
          <p:spPr>
            <a:xfrm>
              <a:off x="6713696" y="4667726"/>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52" name="Freeform: Shape 4751">
              <a:extLst>
                <a:ext uri="{FF2B5EF4-FFF2-40B4-BE49-F238E27FC236}">
                  <a16:creationId xmlns:a16="http://schemas.microsoft.com/office/drawing/2014/main" xmlns="" id="{3F66B1BC-75A9-422B-8B57-6E799A58FE37}"/>
                </a:ext>
              </a:extLst>
            </p:cNvPr>
            <p:cNvSpPr/>
            <p:nvPr/>
          </p:nvSpPr>
          <p:spPr>
            <a:xfrm>
              <a:off x="6727984" y="4435316"/>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8096"/>
                    <a:pt x="8096" y="8096"/>
                  </a:cubicBezTo>
                  <a:cubicBezTo>
                    <a:pt x="8096"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53" name="Freeform: Shape 4752">
              <a:extLst>
                <a:ext uri="{FF2B5EF4-FFF2-40B4-BE49-F238E27FC236}">
                  <a16:creationId xmlns:a16="http://schemas.microsoft.com/office/drawing/2014/main" xmlns="" id="{0F55D3F7-65A9-4BE7-8CD3-A1E091AD7F55}"/>
                </a:ext>
              </a:extLst>
            </p:cNvPr>
            <p:cNvSpPr/>
            <p:nvPr/>
          </p:nvSpPr>
          <p:spPr>
            <a:xfrm>
              <a:off x="6687979" y="48382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54" name="Freeform: Shape 4753">
              <a:extLst>
                <a:ext uri="{FF2B5EF4-FFF2-40B4-BE49-F238E27FC236}">
                  <a16:creationId xmlns:a16="http://schemas.microsoft.com/office/drawing/2014/main" xmlns="" id="{65FB9E02-7540-4505-B6EE-3CF2D068B8B2}"/>
                </a:ext>
              </a:extLst>
            </p:cNvPr>
            <p:cNvSpPr/>
            <p:nvPr/>
          </p:nvSpPr>
          <p:spPr>
            <a:xfrm>
              <a:off x="6707029" y="475535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9049" y="1095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55" name="Freeform: Shape 4754">
              <a:extLst>
                <a:ext uri="{FF2B5EF4-FFF2-40B4-BE49-F238E27FC236}">
                  <a16:creationId xmlns:a16="http://schemas.microsoft.com/office/drawing/2014/main" xmlns="" id="{A0672CBE-F0EC-42ED-80EC-9BD3A069E5BD}"/>
                </a:ext>
              </a:extLst>
            </p:cNvPr>
            <p:cNvSpPr/>
            <p:nvPr/>
          </p:nvSpPr>
          <p:spPr>
            <a:xfrm>
              <a:off x="7042161" y="4477226"/>
              <a:ext cx="9525" cy="9525"/>
            </a:xfrm>
            <a:custGeom>
              <a:avLst/>
              <a:gdLst>
                <a:gd name="connsiteX0" fmla="*/ 8244 w 9525"/>
                <a:gd name="connsiteY0" fmla="*/ 7144 h 9525"/>
                <a:gd name="connsiteX1" fmla="*/ 8244 w 9525"/>
                <a:gd name="connsiteY1" fmla="*/ 7144 h 9525"/>
                <a:gd name="connsiteX2" fmla="*/ 8244 w 9525"/>
                <a:gd name="connsiteY2" fmla="*/ 7144 h 9525"/>
              </a:gdLst>
              <a:ahLst/>
              <a:cxnLst>
                <a:cxn ang="0">
                  <a:pos x="connsiteX0" y="connsiteY0"/>
                </a:cxn>
                <a:cxn ang="0">
                  <a:pos x="connsiteX1" y="connsiteY1"/>
                </a:cxn>
                <a:cxn ang="0">
                  <a:pos x="connsiteX2" y="connsiteY2"/>
                </a:cxn>
              </a:cxnLst>
              <a:rect l="l" t="t" r="r" b="b"/>
              <a:pathLst>
                <a:path w="9525" h="9525">
                  <a:moveTo>
                    <a:pt x="8244" y="7144"/>
                  </a:moveTo>
                  <a:cubicBezTo>
                    <a:pt x="8244" y="7144"/>
                    <a:pt x="8244" y="7144"/>
                    <a:pt x="8244" y="7144"/>
                  </a:cubicBezTo>
                  <a:cubicBezTo>
                    <a:pt x="6339" y="7144"/>
                    <a:pt x="7291"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56" name="Freeform: Shape 4755">
              <a:extLst>
                <a:ext uri="{FF2B5EF4-FFF2-40B4-BE49-F238E27FC236}">
                  <a16:creationId xmlns:a16="http://schemas.microsoft.com/office/drawing/2014/main" xmlns="" id="{28A633E8-1AC5-4BEB-BE3B-21C57C2E77A0}"/>
                </a:ext>
              </a:extLst>
            </p:cNvPr>
            <p:cNvSpPr/>
            <p:nvPr/>
          </p:nvSpPr>
          <p:spPr>
            <a:xfrm>
              <a:off x="7249954" y="4878642"/>
              <a:ext cx="19050" cy="19050"/>
            </a:xfrm>
            <a:custGeom>
              <a:avLst/>
              <a:gdLst>
                <a:gd name="connsiteX0" fmla="*/ 7144 w 19050"/>
                <a:gd name="connsiteY0" fmla="*/ 10539 h 19050"/>
                <a:gd name="connsiteX1" fmla="*/ 12859 w 19050"/>
                <a:gd name="connsiteY1" fmla="*/ 11492 h 19050"/>
                <a:gd name="connsiteX2" fmla="*/ 7144 w 19050"/>
                <a:gd name="connsiteY2" fmla="*/ 10539 h 19050"/>
              </a:gdLst>
              <a:ahLst/>
              <a:cxnLst>
                <a:cxn ang="0">
                  <a:pos x="connsiteX0" y="connsiteY0"/>
                </a:cxn>
                <a:cxn ang="0">
                  <a:pos x="connsiteX1" y="connsiteY1"/>
                </a:cxn>
                <a:cxn ang="0">
                  <a:pos x="connsiteX2" y="connsiteY2"/>
                </a:cxn>
              </a:cxnLst>
              <a:rect l="l" t="t" r="r" b="b"/>
              <a:pathLst>
                <a:path w="19050" h="19050">
                  <a:moveTo>
                    <a:pt x="7144" y="10539"/>
                  </a:moveTo>
                  <a:cubicBezTo>
                    <a:pt x="10001" y="3872"/>
                    <a:pt x="10954" y="21970"/>
                    <a:pt x="12859" y="11492"/>
                  </a:cubicBezTo>
                  <a:cubicBezTo>
                    <a:pt x="12859" y="12445"/>
                    <a:pt x="9049" y="1967"/>
                    <a:pt x="7144" y="1053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57" name="Freeform: Shape 4756">
              <a:extLst>
                <a:ext uri="{FF2B5EF4-FFF2-40B4-BE49-F238E27FC236}">
                  <a16:creationId xmlns:a16="http://schemas.microsoft.com/office/drawing/2014/main" xmlns="" id="{864EC5F8-3085-48EE-8FBC-565826585486}"/>
                </a:ext>
              </a:extLst>
            </p:cNvPr>
            <p:cNvSpPr/>
            <p:nvPr/>
          </p:nvSpPr>
          <p:spPr>
            <a:xfrm>
              <a:off x="6702266" y="4678203"/>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lnTo>
                    <a:pt x="7144" y="7144"/>
                  </a:lnTo>
                  <a:cubicBezTo>
                    <a:pt x="7144" y="9049"/>
                    <a:pt x="7144" y="10001"/>
                    <a:pt x="7144"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58" name="Freeform: Shape 4757">
              <a:extLst>
                <a:ext uri="{FF2B5EF4-FFF2-40B4-BE49-F238E27FC236}">
                  <a16:creationId xmlns:a16="http://schemas.microsoft.com/office/drawing/2014/main" xmlns="" id="{66FDDCFB-3799-4FA8-9625-51AED31AC262}"/>
                </a:ext>
              </a:extLst>
            </p:cNvPr>
            <p:cNvSpPr/>
            <p:nvPr/>
          </p:nvSpPr>
          <p:spPr>
            <a:xfrm>
              <a:off x="7256621" y="4882144"/>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7144" y="6086"/>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59" name="Freeform: Shape 4758">
              <a:extLst>
                <a:ext uri="{FF2B5EF4-FFF2-40B4-BE49-F238E27FC236}">
                  <a16:creationId xmlns:a16="http://schemas.microsoft.com/office/drawing/2014/main" xmlns="" id="{CF36216C-645C-44D5-8A28-CC0EE31B12B2}"/>
                </a:ext>
              </a:extLst>
            </p:cNvPr>
            <p:cNvSpPr/>
            <p:nvPr/>
          </p:nvSpPr>
          <p:spPr>
            <a:xfrm>
              <a:off x="7194709" y="4498181"/>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9049" y="7144"/>
                    <a:pt x="8096" y="7144"/>
                    <a:pt x="7144" y="7144"/>
                  </a:cubicBezTo>
                  <a:cubicBezTo>
                    <a:pt x="8096" y="7144"/>
                    <a:pt x="8096" y="7144"/>
                    <a:pt x="9049"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60" name="Freeform: Shape 4759">
              <a:extLst>
                <a:ext uri="{FF2B5EF4-FFF2-40B4-BE49-F238E27FC236}">
                  <a16:creationId xmlns:a16="http://schemas.microsoft.com/office/drawing/2014/main" xmlns="" id="{BF9CC991-393E-4D0F-B42C-461DE0E32338}"/>
                </a:ext>
              </a:extLst>
            </p:cNvPr>
            <p:cNvSpPr/>
            <p:nvPr/>
          </p:nvSpPr>
          <p:spPr>
            <a:xfrm>
              <a:off x="7082314" y="4477226"/>
              <a:ext cx="9525" cy="9525"/>
            </a:xfrm>
            <a:custGeom>
              <a:avLst/>
              <a:gdLst>
                <a:gd name="connsiteX0" fmla="*/ 7144 w 9525"/>
                <a:gd name="connsiteY0" fmla="*/ 7144 h 9525"/>
                <a:gd name="connsiteX1" fmla="*/ 10001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10001" y="8096"/>
                  </a:lnTo>
                  <a:cubicBezTo>
                    <a:pt x="9049"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61" name="Freeform: Shape 4760">
              <a:extLst>
                <a:ext uri="{FF2B5EF4-FFF2-40B4-BE49-F238E27FC236}">
                  <a16:creationId xmlns:a16="http://schemas.microsoft.com/office/drawing/2014/main" xmlns="" id="{EED70935-3A47-4595-A53B-293A0A347C61}"/>
                </a:ext>
              </a:extLst>
            </p:cNvPr>
            <p:cNvSpPr/>
            <p:nvPr/>
          </p:nvSpPr>
          <p:spPr>
            <a:xfrm>
              <a:off x="7253292" y="4496827"/>
              <a:ext cx="9525" cy="9525"/>
            </a:xfrm>
            <a:custGeom>
              <a:avLst/>
              <a:gdLst>
                <a:gd name="connsiteX0" fmla="*/ 7615 w 9525"/>
                <a:gd name="connsiteY0" fmla="*/ 7544 h 9525"/>
                <a:gd name="connsiteX1" fmla="*/ 7615 w 9525"/>
                <a:gd name="connsiteY1" fmla="*/ 7544 h 9525"/>
              </a:gdLst>
              <a:ahLst/>
              <a:cxnLst>
                <a:cxn ang="0">
                  <a:pos x="connsiteX0" y="connsiteY0"/>
                </a:cxn>
                <a:cxn ang="0">
                  <a:pos x="connsiteX1" y="connsiteY1"/>
                </a:cxn>
              </a:cxnLst>
              <a:rect l="l" t="t" r="r" b="b"/>
              <a:pathLst>
                <a:path w="9525" h="9525">
                  <a:moveTo>
                    <a:pt x="7615" y="7544"/>
                  </a:moveTo>
                  <a:cubicBezTo>
                    <a:pt x="16188" y="11354"/>
                    <a:pt x="4758" y="5640"/>
                    <a:pt x="7615" y="75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62" name="Freeform: Shape 4761">
              <a:extLst>
                <a:ext uri="{FF2B5EF4-FFF2-40B4-BE49-F238E27FC236}">
                  <a16:creationId xmlns:a16="http://schemas.microsoft.com/office/drawing/2014/main" xmlns="" id="{3FFC2C89-B3CA-4D69-B8E7-04BCE26C4CBF}"/>
                </a:ext>
              </a:extLst>
            </p:cNvPr>
            <p:cNvSpPr/>
            <p:nvPr/>
          </p:nvSpPr>
          <p:spPr>
            <a:xfrm>
              <a:off x="7258526" y="4539985"/>
              <a:ext cx="9525" cy="9525"/>
            </a:xfrm>
            <a:custGeom>
              <a:avLst/>
              <a:gdLst>
                <a:gd name="connsiteX0" fmla="*/ 7144 w 9525"/>
                <a:gd name="connsiteY0" fmla="*/ 10107 h 9525"/>
                <a:gd name="connsiteX1" fmla="*/ 7144 w 9525"/>
                <a:gd name="connsiteY1" fmla="*/ 10107 h 9525"/>
              </a:gdLst>
              <a:ahLst/>
              <a:cxnLst>
                <a:cxn ang="0">
                  <a:pos x="connsiteX0" y="connsiteY0"/>
                </a:cxn>
                <a:cxn ang="0">
                  <a:pos x="connsiteX1" y="connsiteY1"/>
                </a:cxn>
              </a:cxnLst>
              <a:rect l="l" t="t" r="r" b="b"/>
              <a:pathLst>
                <a:path w="9525" h="9525">
                  <a:moveTo>
                    <a:pt x="7144" y="10107"/>
                  </a:moveTo>
                  <a:cubicBezTo>
                    <a:pt x="8096" y="10107"/>
                    <a:pt x="9049" y="3440"/>
                    <a:pt x="7144" y="1010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63" name="Freeform: Shape 4762">
              <a:extLst>
                <a:ext uri="{FF2B5EF4-FFF2-40B4-BE49-F238E27FC236}">
                  <a16:creationId xmlns:a16="http://schemas.microsoft.com/office/drawing/2014/main" xmlns="" id="{7FECEE31-723D-42A8-9596-E83B13E6A14D}"/>
                </a:ext>
              </a:extLst>
            </p:cNvPr>
            <p:cNvSpPr/>
            <p:nvPr/>
          </p:nvSpPr>
          <p:spPr>
            <a:xfrm>
              <a:off x="6692741" y="5021278"/>
              <a:ext cx="9525" cy="9525"/>
            </a:xfrm>
            <a:custGeom>
              <a:avLst/>
              <a:gdLst>
                <a:gd name="connsiteX0" fmla="*/ 7144 w 9525"/>
                <a:gd name="connsiteY0" fmla="*/ 11731 h 9525"/>
                <a:gd name="connsiteX1" fmla="*/ 10001 w 9525"/>
                <a:gd name="connsiteY1" fmla="*/ 8874 h 9525"/>
                <a:gd name="connsiteX2" fmla="*/ 7144 w 9525"/>
                <a:gd name="connsiteY2" fmla="*/ 11731 h 9525"/>
              </a:gdLst>
              <a:ahLst/>
              <a:cxnLst>
                <a:cxn ang="0">
                  <a:pos x="connsiteX0" y="connsiteY0"/>
                </a:cxn>
                <a:cxn ang="0">
                  <a:pos x="connsiteX1" y="connsiteY1"/>
                </a:cxn>
                <a:cxn ang="0">
                  <a:pos x="connsiteX2" y="connsiteY2"/>
                </a:cxn>
              </a:cxnLst>
              <a:rect l="l" t="t" r="r" b="b"/>
              <a:pathLst>
                <a:path w="9525" h="9525">
                  <a:moveTo>
                    <a:pt x="7144" y="11731"/>
                  </a:moveTo>
                  <a:cubicBezTo>
                    <a:pt x="8096" y="10779"/>
                    <a:pt x="9049" y="9827"/>
                    <a:pt x="10001" y="8874"/>
                  </a:cubicBezTo>
                  <a:cubicBezTo>
                    <a:pt x="8096" y="10779"/>
                    <a:pt x="7144" y="2206"/>
                    <a:pt x="7144" y="1173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64" name="Freeform: Shape 4763">
              <a:extLst>
                <a:ext uri="{FF2B5EF4-FFF2-40B4-BE49-F238E27FC236}">
                  <a16:creationId xmlns:a16="http://schemas.microsoft.com/office/drawing/2014/main" xmlns="" id="{DCC93663-3D9A-4137-B37B-063C512910ED}"/>
                </a:ext>
              </a:extLst>
            </p:cNvPr>
            <p:cNvSpPr/>
            <p:nvPr/>
          </p:nvSpPr>
          <p:spPr>
            <a:xfrm>
              <a:off x="6701102" y="4682119"/>
              <a:ext cx="9525" cy="9525"/>
            </a:xfrm>
            <a:custGeom>
              <a:avLst/>
              <a:gdLst>
                <a:gd name="connsiteX0" fmla="*/ 9260 w 9525"/>
                <a:gd name="connsiteY0" fmla="*/ 7990 h 9525"/>
                <a:gd name="connsiteX1" fmla="*/ 9260 w 9525"/>
                <a:gd name="connsiteY1" fmla="*/ 7990 h 9525"/>
              </a:gdLst>
              <a:ahLst/>
              <a:cxnLst>
                <a:cxn ang="0">
                  <a:pos x="connsiteX0" y="connsiteY0"/>
                </a:cxn>
                <a:cxn ang="0">
                  <a:pos x="connsiteX1" y="connsiteY1"/>
                </a:cxn>
              </a:cxnLst>
              <a:rect l="l" t="t" r="r" b="b"/>
              <a:pathLst>
                <a:path w="9525" h="9525">
                  <a:moveTo>
                    <a:pt x="9260" y="7990"/>
                  </a:moveTo>
                  <a:cubicBezTo>
                    <a:pt x="4498" y="6086"/>
                    <a:pt x="9260" y="7990"/>
                    <a:pt x="9260"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65" name="Freeform: Shape 4764">
              <a:extLst>
                <a:ext uri="{FF2B5EF4-FFF2-40B4-BE49-F238E27FC236}">
                  <a16:creationId xmlns:a16="http://schemas.microsoft.com/office/drawing/2014/main" xmlns="" id="{A07CA0CD-D91A-413A-9FCA-C4C4043178EC}"/>
                </a:ext>
              </a:extLst>
            </p:cNvPr>
            <p:cNvSpPr/>
            <p:nvPr/>
          </p:nvSpPr>
          <p:spPr>
            <a:xfrm>
              <a:off x="7267099" y="4477226"/>
              <a:ext cx="19050" cy="9525"/>
            </a:xfrm>
            <a:custGeom>
              <a:avLst/>
              <a:gdLst>
                <a:gd name="connsiteX0" fmla="*/ 7144 w 19050"/>
                <a:gd name="connsiteY0" fmla="*/ 7144 h 9525"/>
                <a:gd name="connsiteX1" fmla="*/ 7144 w 19050"/>
                <a:gd name="connsiteY1" fmla="*/ 7144 h 9525"/>
              </a:gdLst>
              <a:ahLst/>
              <a:cxnLst>
                <a:cxn ang="0">
                  <a:pos x="connsiteX0" y="connsiteY0"/>
                </a:cxn>
                <a:cxn ang="0">
                  <a:pos x="connsiteX1" y="connsiteY1"/>
                </a:cxn>
              </a:cxnLst>
              <a:rect l="l" t="t" r="r" b="b"/>
              <a:pathLst>
                <a:path w="19050" h="9525">
                  <a:moveTo>
                    <a:pt x="7144" y="7144"/>
                  </a:moveTo>
                  <a:cubicBezTo>
                    <a:pt x="25241" y="11906"/>
                    <a:pt x="25241"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66" name="Freeform: Shape 4765">
              <a:extLst>
                <a:ext uri="{FF2B5EF4-FFF2-40B4-BE49-F238E27FC236}">
                  <a16:creationId xmlns:a16="http://schemas.microsoft.com/office/drawing/2014/main" xmlns="" id="{BF7726F8-431A-4D4E-B5C4-72167626CF71}"/>
                </a:ext>
              </a:extLst>
            </p:cNvPr>
            <p:cNvSpPr/>
            <p:nvPr/>
          </p:nvSpPr>
          <p:spPr>
            <a:xfrm>
              <a:off x="7039451" y="5140166"/>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7144"/>
                  </a:lnTo>
                  <a:cubicBezTo>
                    <a:pt x="8096" y="8096"/>
                    <a:pt x="9049" y="8096"/>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67" name="Freeform: Shape 4766">
              <a:extLst>
                <a:ext uri="{FF2B5EF4-FFF2-40B4-BE49-F238E27FC236}">
                  <a16:creationId xmlns:a16="http://schemas.microsoft.com/office/drawing/2014/main" xmlns="" id="{623CD49A-2AD2-474C-BBA9-63A835562F00}"/>
                </a:ext>
              </a:extLst>
            </p:cNvPr>
            <p:cNvSpPr/>
            <p:nvPr/>
          </p:nvSpPr>
          <p:spPr>
            <a:xfrm>
              <a:off x="7279042" y="4522946"/>
              <a:ext cx="9525" cy="19050"/>
            </a:xfrm>
            <a:custGeom>
              <a:avLst/>
              <a:gdLst>
                <a:gd name="connsiteX0" fmla="*/ 9488 w 9525"/>
                <a:gd name="connsiteY0" fmla="*/ 7144 h 19050"/>
                <a:gd name="connsiteX1" fmla="*/ 9488 w 9525"/>
                <a:gd name="connsiteY1" fmla="*/ 7144 h 19050"/>
              </a:gdLst>
              <a:ahLst/>
              <a:cxnLst>
                <a:cxn ang="0">
                  <a:pos x="connsiteX0" y="connsiteY0"/>
                </a:cxn>
                <a:cxn ang="0">
                  <a:pos x="connsiteX1" y="connsiteY1"/>
                </a:cxn>
              </a:cxnLst>
              <a:rect l="l" t="t" r="r" b="b"/>
              <a:pathLst>
                <a:path w="9525" h="19050">
                  <a:moveTo>
                    <a:pt x="9488" y="7144"/>
                  </a:moveTo>
                  <a:cubicBezTo>
                    <a:pt x="8536" y="8096"/>
                    <a:pt x="4726" y="24289"/>
                    <a:pt x="948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68" name="Freeform: Shape 4767">
              <a:extLst>
                <a:ext uri="{FF2B5EF4-FFF2-40B4-BE49-F238E27FC236}">
                  <a16:creationId xmlns:a16="http://schemas.microsoft.com/office/drawing/2014/main" xmlns="" id="{1C5D00DF-17BE-4113-AC45-810298A79D52}"/>
                </a:ext>
              </a:extLst>
            </p:cNvPr>
            <p:cNvSpPr/>
            <p:nvPr/>
          </p:nvSpPr>
          <p:spPr>
            <a:xfrm>
              <a:off x="6695599" y="502396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69" name="Freeform: Shape 4768">
              <a:extLst>
                <a:ext uri="{FF2B5EF4-FFF2-40B4-BE49-F238E27FC236}">
                  <a16:creationId xmlns:a16="http://schemas.microsoft.com/office/drawing/2014/main" xmlns="" id="{106FA52C-D1D4-450B-A682-497D759B179D}"/>
                </a:ext>
              </a:extLst>
            </p:cNvPr>
            <p:cNvSpPr/>
            <p:nvPr/>
          </p:nvSpPr>
          <p:spPr>
            <a:xfrm>
              <a:off x="6687653" y="4416375"/>
              <a:ext cx="600075" cy="733425"/>
            </a:xfrm>
            <a:custGeom>
              <a:avLst/>
              <a:gdLst>
                <a:gd name="connsiteX0" fmla="*/ 15090 w 600075"/>
                <a:gd name="connsiteY0" fmla="*/ 549960 h 733425"/>
                <a:gd name="connsiteX1" fmla="*/ 18900 w 600075"/>
                <a:gd name="connsiteY1" fmla="*/ 622350 h 733425"/>
                <a:gd name="connsiteX2" fmla="*/ 17947 w 600075"/>
                <a:gd name="connsiteY2" fmla="*/ 622350 h 733425"/>
                <a:gd name="connsiteX3" fmla="*/ 16042 w 600075"/>
                <a:gd name="connsiteY3" fmla="*/ 642352 h 733425"/>
                <a:gd name="connsiteX4" fmla="*/ 14137 w 600075"/>
                <a:gd name="connsiteY4" fmla="*/ 624255 h 733425"/>
                <a:gd name="connsiteX5" fmla="*/ 8422 w 600075"/>
                <a:gd name="connsiteY5" fmla="*/ 624255 h 733425"/>
                <a:gd name="connsiteX6" fmla="*/ 73192 w 600075"/>
                <a:gd name="connsiteY6" fmla="*/ 694739 h 733425"/>
                <a:gd name="connsiteX7" fmla="*/ 217020 w 600075"/>
                <a:gd name="connsiteY7" fmla="*/ 725220 h 733425"/>
                <a:gd name="connsiteX8" fmla="*/ 396090 w 600075"/>
                <a:gd name="connsiteY8" fmla="*/ 730935 h 733425"/>
                <a:gd name="connsiteX9" fmla="*/ 487530 w 600075"/>
                <a:gd name="connsiteY9" fmla="*/ 731887 h 733425"/>
                <a:gd name="connsiteX10" fmla="*/ 567540 w 600075"/>
                <a:gd name="connsiteY10" fmla="*/ 611872 h 733425"/>
                <a:gd name="connsiteX11" fmla="*/ 595162 w 600075"/>
                <a:gd name="connsiteY11" fmla="*/ 538530 h 733425"/>
                <a:gd name="connsiteX12" fmla="*/ 598020 w 600075"/>
                <a:gd name="connsiteY12" fmla="*/ 174675 h 733425"/>
                <a:gd name="connsiteX13" fmla="*/ 470385 w 600075"/>
                <a:gd name="connsiteY13" fmla="*/ 64185 h 733425"/>
                <a:gd name="connsiteX14" fmla="*/ 490387 w 600075"/>
                <a:gd name="connsiteY14" fmla="*/ 61327 h 733425"/>
                <a:gd name="connsiteX15" fmla="*/ 449430 w 600075"/>
                <a:gd name="connsiteY15" fmla="*/ 56565 h 733425"/>
                <a:gd name="connsiteX16" fmla="*/ 401805 w 600075"/>
                <a:gd name="connsiteY16" fmla="*/ 47992 h 733425"/>
                <a:gd name="connsiteX17" fmla="*/ 269407 w 600075"/>
                <a:gd name="connsiteY17" fmla="*/ 34657 h 733425"/>
                <a:gd name="connsiteX18" fmla="*/ 255120 w 600075"/>
                <a:gd name="connsiteY18" fmla="*/ 33705 h 733425"/>
                <a:gd name="connsiteX19" fmla="*/ 184635 w 600075"/>
                <a:gd name="connsiteY19" fmla="*/ 22275 h 733425"/>
                <a:gd name="connsiteX20" fmla="*/ 162727 w 600075"/>
                <a:gd name="connsiteY20" fmla="*/ 18465 h 733425"/>
                <a:gd name="connsiteX21" fmla="*/ 30330 w 600075"/>
                <a:gd name="connsiteY21" fmla="*/ 53707 h 733425"/>
                <a:gd name="connsiteX22" fmla="*/ 34140 w 600075"/>
                <a:gd name="connsiteY22" fmla="*/ 120382 h 733425"/>
                <a:gd name="connsiteX23" fmla="*/ 33187 w 600075"/>
                <a:gd name="connsiteY23" fmla="*/ 160387 h 733425"/>
                <a:gd name="connsiteX24" fmla="*/ 29377 w 600075"/>
                <a:gd name="connsiteY24" fmla="*/ 253732 h 733425"/>
                <a:gd name="connsiteX25" fmla="*/ 25567 w 600075"/>
                <a:gd name="connsiteY25" fmla="*/ 249922 h 733425"/>
                <a:gd name="connsiteX26" fmla="*/ 21757 w 600075"/>
                <a:gd name="connsiteY26" fmla="*/ 308025 h 733425"/>
                <a:gd name="connsiteX27" fmla="*/ 35092 w 600075"/>
                <a:gd name="connsiteY27" fmla="*/ 31800 h 733425"/>
                <a:gd name="connsiteX28" fmla="*/ 41760 w 600075"/>
                <a:gd name="connsiteY28" fmla="*/ 19417 h 733425"/>
                <a:gd name="connsiteX29" fmla="*/ 72240 w 600075"/>
                <a:gd name="connsiteY29" fmla="*/ 20370 h 733425"/>
                <a:gd name="connsiteX30" fmla="*/ 163680 w 600075"/>
                <a:gd name="connsiteY30" fmla="*/ 30847 h 733425"/>
                <a:gd name="connsiteX31" fmla="*/ 161775 w 600075"/>
                <a:gd name="connsiteY31" fmla="*/ 35610 h 733425"/>
                <a:gd name="connsiteX32" fmla="*/ 212257 w 600075"/>
                <a:gd name="connsiteY32" fmla="*/ 43230 h 733425"/>
                <a:gd name="connsiteX33" fmla="*/ 207495 w 600075"/>
                <a:gd name="connsiteY33" fmla="*/ 38467 h 733425"/>
                <a:gd name="connsiteX34" fmla="*/ 259882 w 600075"/>
                <a:gd name="connsiteY34" fmla="*/ 48945 h 733425"/>
                <a:gd name="connsiteX35" fmla="*/ 254167 w 600075"/>
                <a:gd name="connsiteY35" fmla="*/ 49897 h 733425"/>
                <a:gd name="connsiteX36" fmla="*/ 336082 w 600075"/>
                <a:gd name="connsiteY36" fmla="*/ 65137 h 733425"/>
                <a:gd name="connsiteX37" fmla="*/ 365610 w 600075"/>
                <a:gd name="connsiteY37" fmla="*/ 62280 h 733425"/>
                <a:gd name="connsiteX38" fmla="*/ 356085 w 600075"/>
                <a:gd name="connsiteY38" fmla="*/ 65137 h 733425"/>
                <a:gd name="connsiteX39" fmla="*/ 362752 w 600075"/>
                <a:gd name="connsiteY39" fmla="*/ 67042 h 733425"/>
                <a:gd name="connsiteX40" fmla="*/ 408472 w 600075"/>
                <a:gd name="connsiteY40" fmla="*/ 66090 h 733425"/>
                <a:gd name="connsiteX41" fmla="*/ 456097 w 600075"/>
                <a:gd name="connsiteY41" fmla="*/ 79425 h 733425"/>
                <a:gd name="connsiteX42" fmla="*/ 438952 w 600075"/>
                <a:gd name="connsiteY42" fmla="*/ 77520 h 733425"/>
                <a:gd name="connsiteX43" fmla="*/ 436095 w 600075"/>
                <a:gd name="connsiteY43" fmla="*/ 74662 h 733425"/>
                <a:gd name="connsiteX44" fmla="*/ 498960 w 600075"/>
                <a:gd name="connsiteY44" fmla="*/ 85140 h 733425"/>
                <a:gd name="connsiteX45" fmla="*/ 561825 w 600075"/>
                <a:gd name="connsiteY45" fmla="*/ 82282 h 733425"/>
                <a:gd name="connsiteX46" fmla="*/ 555157 w 600075"/>
                <a:gd name="connsiteY46" fmla="*/ 87045 h 733425"/>
                <a:gd name="connsiteX47" fmla="*/ 579922 w 600075"/>
                <a:gd name="connsiteY47" fmla="*/ 86092 h 733425"/>
                <a:gd name="connsiteX48" fmla="*/ 582780 w 600075"/>
                <a:gd name="connsiteY48" fmla="*/ 87045 h 733425"/>
                <a:gd name="connsiteX49" fmla="*/ 573255 w 600075"/>
                <a:gd name="connsiteY49" fmla="*/ 265162 h 733425"/>
                <a:gd name="connsiteX50" fmla="*/ 577065 w 600075"/>
                <a:gd name="connsiteY50" fmla="*/ 352792 h 733425"/>
                <a:gd name="connsiteX51" fmla="*/ 574207 w 600075"/>
                <a:gd name="connsiteY51" fmla="*/ 375652 h 733425"/>
                <a:gd name="connsiteX52" fmla="*/ 572302 w 600075"/>
                <a:gd name="connsiteY52" fmla="*/ 464235 h 733425"/>
                <a:gd name="connsiteX53" fmla="*/ 569445 w 600075"/>
                <a:gd name="connsiteY53" fmla="*/ 498525 h 733425"/>
                <a:gd name="connsiteX54" fmla="*/ 566587 w 600075"/>
                <a:gd name="connsiteY54" fmla="*/ 522337 h 733425"/>
                <a:gd name="connsiteX55" fmla="*/ 537060 w 600075"/>
                <a:gd name="connsiteY55" fmla="*/ 678547 h 733425"/>
                <a:gd name="connsiteX56" fmla="*/ 417045 w 600075"/>
                <a:gd name="connsiteY56" fmla="*/ 709980 h 733425"/>
                <a:gd name="connsiteX57" fmla="*/ 306555 w 600075"/>
                <a:gd name="connsiteY57" fmla="*/ 705217 h 733425"/>
                <a:gd name="connsiteX58" fmla="*/ 133200 w 600075"/>
                <a:gd name="connsiteY58" fmla="*/ 693787 h 733425"/>
                <a:gd name="connsiteX59" fmla="*/ 150345 w 600075"/>
                <a:gd name="connsiteY59" fmla="*/ 689977 h 733425"/>
                <a:gd name="connsiteX60" fmla="*/ 95100 w 600075"/>
                <a:gd name="connsiteY60" fmla="*/ 683310 h 733425"/>
                <a:gd name="connsiteX61" fmla="*/ 101767 w 600075"/>
                <a:gd name="connsiteY61" fmla="*/ 686167 h 733425"/>
                <a:gd name="connsiteX62" fmla="*/ 112245 w 600075"/>
                <a:gd name="connsiteY62" fmla="*/ 689025 h 733425"/>
                <a:gd name="connsiteX63" fmla="*/ 32235 w 600075"/>
                <a:gd name="connsiteY63" fmla="*/ 518527 h 733425"/>
                <a:gd name="connsiteX64" fmla="*/ 27472 w 600075"/>
                <a:gd name="connsiteY64" fmla="*/ 346125 h 733425"/>
                <a:gd name="connsiteX65" fmla="*/ 11280 w 600075"/>
                <a:gd name="connsiteY65" fmla="*/ 359460 h 733425"/>
                <a:gd name="connsiteX66" fmla="*/ 11280 w 600075"/>
                <a:gd name="connsiteY66" fmla="*/ 515670 h 733425"/>
                <a:gd name="connsiteX67" fmla="*/ 15090 w 600075"/>
                <a:gd name="connsiteY67" fmla="*/ 549960 h 733425"/>
                <a:gd name="connsiteX68" fmla="*/ 124627 w 600075"/>
                <a:gd name="connsiteY68" fmla="*/ 708075 h 733425"/>
                <a:gd name="connsiteX69" fmla="*/ 124627 w 600075"/>
                <a:gd name="connsiteY69" fmla="*/ 708075 h 733425"/>
                <a:gd name="connsiteX70" fmla="*/ 142725 w 600075"/>
                <a:gd name="connsiteY70" fmla="*/ 710932 h 733425"/>
                <a:gd name="connsiteX71" fmla="*/ 142725 w 600075"/>
                <a:gd name="connsiteY71" fmla="*/ 710932 h 733425"/>
                <a:gd name="connsiteX72" fmla="*/ 108435 w 600075"/>
                <a:gd name="connsiteY72" fmla="*/ 684262 h 733425"/>
                <a:gd name="connsiteX73" fmla="*/ 108435 w 600075"/>
                <a:gd name="connsiteY73" fmla="*/ 684262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00075" h="733425">
                  <a:moveTo>
                    <a:pt x="15090" y="549960"/>
                  </a:moveTo>
                  <a:cubicBezTo>
                    <a:pt x="15090" y="555675"/>
                    <a:pt x="16995" y="623302"/>
                    <a:pt x="18900" y="622350"/>
                  </a:cubicBezTo>
                  <a:cubicBezTo>
                    <a:pt x="16995" y="616635"/>
                    <a:pt x="16995" y="616635"/>
                    <a:pt x="17947" y="622350"/>
                  </a:cubicBezTo>
                  <a:cubicBezTo>
                    <a:pt x="8422" y="630922"/>
                    <a:pt x="30330" y="527100"/>
                    <a:pt x="16042" y="642352"/>
                  </a:cubicBezTo>
                  <a:cubicBezTo>
                    <a:pt x="11280" y="644257"/>
                    <a:pt x="13185" y="620445"/>
                    <a:pt x="14137" y="624255"/>
                  </a:cubicBezTo>
                  <a:cubicBezTo>
                    <a:pt x="12232" y="625207"/>
                    <a:pt x="10327" y="625207"/>
                    <a:pt x="8422" y="624255"/>
                  </a:cubicBezTo>
                  <a:cubicBezTo>
                    <a:pt x="-1103" y="676642"/>
                    <a:pt x="50332" y="680452"/>
                    <a:pt x="73192" y="694739"/>
                  </a:cubicBezTo>
                  <a:cubicBezTo>
                    <a:pt x="78907" y="693787"/>
                    <a:pt x="179872" y="723314"/>
                    <a:pt x="217020" y="725220"/>
                  </a:cubicBezTo>
                  <a:cubicBezTo>
                    <a:pt x="286552" y="740460"/>
                    <a:pt x="338940" y="729030"/>
                    <a:pt x="396090" y="730935"/>
                  </a:cubicBezTo>
                  <a:cubicBezTo>
                    <a:pt x="395137" y="733792"/>
                    <a:pt x="488482" y="731887"/>
                    <a:pt x="487530" y="731887"/>
                  </a:cubicBezTo>
                  <a:cubicBezTo>
                    <a:pt x="531345" y="719505"/>
                    <a:pt x="592305" y="659497"/>
                    <a:pt x="567540" y="611872"/>
                  </a:cubicBezTo>
                  <a:cubicBezTo>
                    <a:pt x="567540" y="591870"/>
                    <a:pt x="596115" y="559485"/>
                    <a:pt x="595162" y="538530"/>
                  </a:cubicBezTo>
                  <a:cubicBezTo>
                    <a:pt x="579922" y="416610"/>
                    <a:pt x="598020" y="279450"/>
                    <a:pt x="598020" y="174675"/>
                  </a:cubicBezTo>
                  <a:cubicBezTo>
                    <a:pt x="598020" y="47992"/>
                    <a:pt x="598020" y="79425"/>
                    <a:pt x="470385" y="64185"/>
                  </a:cubicBezTo>
                  <a:cubicBezTo>
                    <a:pt x="477052" y="64185"/>
                    <a:pt x="483720" y="63232"/>
                    <a:pt x="490387" y="61327"/>
                  </a:cubicBezTo>
                  <a:cubicBezTo>
                    <a:pt x="445620" y="62280"/>
                    <a:pt x="430380" y="62280"/>
                    <a:pt x="449430" y="56565"/>
                  </a:cubicBezTo>
                  <a:cubicBezTo>
                    <a:pt x="397042" y="53707"/>
                    <a:pt x="380850" y="50850"/>
                    <a:pt x="401805" y="47992"/>
                  </a:cubicBezTo>
                  <a:cubicBezTo>
                    <a:pt x="372277" y="43230"/>
                    <a:pt x="292267" y="37515"/>
                    <a:pt x="269407" y="34657"/>
                  </a:cubicBezTo>
                  <a:cubicBezTo>
                    <a:pt x="264645" y="34657"/>
                    <a:pt x="259882" y="33705"/>
                    <a:pt x="255120" y="33705"/>
                  </a:cubicBezTo>
                  <a:cubicBezTo>
                    <a:pt x="251310" y="36562"/>
                    <a:pt x="213210" y="27990"/>
                    <a:pt x="184635" y="22275"/>
                  </a:cubicBezTo>
                  <a:cubicBezTo>
                    <a:pt x="186540" y="21322"/>
                    <a:pt x="160822" y="20370"/>
                    <a:pt x="162727" y="18465"/>
                  </a:cubicBezTo>
                  <a:cubicBezTo>
                    <a:pt x="99862" y="13702"/>
                    <a:pt x="32235" y="-18683"/>
                    <a:pt x="30330" y="53707"/>
                  </a:cubicBezTo>
                  <a:cubicBezTo>
                    <a:pt x="33187" y="66090"/>
                    <a:pt x="41760" y="104190"/>
                    <a:pt x="34140" y="120382"/>
                  </a:cubicBezTo>
                  <a:cubicBezTo>
                    <a:pt x="31282" y="105142"/>
                    <a:pt x="28425" y="145147"/>
                    <a:pt x="33187" y="160387"/>
                  </a:cubicBezTo>
                  <a:cubicBezTo>
                    <a:pt x="31282" y="155625"/>
                    <a:pt x="27472" y="233730"/>
                    <a:pt x="29377" y="253732"/>
                  </a:cubicBezTo>
                  <a:cubicBezTo>
                    <a:pt x="26520" y="253732"/>
                    <a:pt x="25567" y="252780"/>
                    <a:pt x="25567" y="249922"/>
                  </a:cubicBezTo>
                  <a:cubicBezTo>
                    <a:pt x="19852" y="269925"/>
                    <a:pt x="13185" y="300405"/>
                    <a:pt x="21757" y="308025"/>
                  </a:cubicBezTo>
                  <a:cubicBezTo>
                    <a:pt x="24615" y="238492"/>
                    <a:pt x="47475" y="116572"/>
                    <a:pt x="35092" y="31800"/>
                  </a:cubicBezTo>
                  <a:cubicBezTo>
                    <a:pt x="35092" y="31800"/>
                    <a:pt x="51285" y="27037"/>
                    <a:pt x="41760" y="19417"/>
                  </a:cubicBezTo>
                  <a:cubicBezTo>
                    <a:pt x="51285" y="19417"/>
                    <a:pt x="64620" y="20370"/>
                    <a:pt x="72240" y="20370"/>
                  </a:cubicBezTo>
                  <a:cubicBezTo>
                    <a:pt x="92242" y="21322"/>
                    <a:pt x="151297" y="23227"/>
                    <a:pt x="163680" y="30847"/>
                  </a:cubicBezTo>
                  <a:cubicBezTo>
                    <a:pt x="149392" y="22275"/>
                    <a:pt x="156060" y="35610"/>
                    <a:pt x="161775" y="35610"/>
                  </a:cubicBezTo>
                  <a:cubicBezTo>
                    <a:pt x="149392" y="31800"/>
                    <a:pt x="202732" y="37515"/>
                    <a:pt x="212257" y="43230"/>
                  </a:cubicBezTo>
                  <a:cubicBezTo>
                    <a:pt x="210352" y="41325"/>
                    <a:pt x="209400" y="39420"/>
                    <a:pt x="207495" y="38467"/>
                  </a:cubicBezTo>
                  <a:cubicBezTo>
                    <a:pt x="223687" y="42277"/>
                    <a:pt x="249405" y="48945"/>
                    <a:pt x="259882" y="48945"/>
                  </a:cubicBezTo>
                  <a:cubicBezTo>
                    <a:pt x="257977" y="47040"/>
                    <a:pt x="256072" y="47992"/>
                    <a:pt x="254167" y="49897"/>
                  </a:cubicBezTo>
                  <a:cubicBezTo>
                    <a:pt x="284647" y="52755"/>
                    <a:pt x="323700" y="54660"/>
                    <a:pt x="336082" y="65137"/>
                  </a:cubicBezTo>
                  <a:cubicBezTo>
                    <a:pt x="335130" y="65137"/>
                    <a:pt x="363705" y="56565"/>
                    <a:pt x="365610" y="62280"/>
                  </a:cubicBezTo>
                  <a:cubicBezTo>
                    <a:pt x="361800" y="62280"/>
                    <a:pt x="358942" y="63232"/>
                    <a:pt x="356085" y="65137"/>
                  </a:cubicBezTo>
                  <a:cubicBezTo>
                    <a:pt x="363705" y="65137"/>
                    <a:pt x="366562" y="65137"/>
                    <a:pt x="362752" y="67042"/>
                  </a:cubicBezTo>
                  <a:cubicBezTo>
                    <a:pt x="381802" y="73710"/>
                    <a:pt x="397995" y="65137"/>
                    <a:pt x="408472" y="66090"/>
                  </a:cubicBezTo>
                  <a:cubicBezTo>
                    <a:pt x="409425" y="72757"/>
                    <a:pt x="443715" y="80377"/>
                    <a:pt x="456097" y="79425"/>
                  </a:cubicBezTo>
                  <a:cubicBezTo>
                    <a:pt x="450382" y="78472"/>
                    <a:pt x="444667" y="78472"/>
                    <a:pt x="438952" y="77520"/>
                  </a:cubicBezTo>
                  <a:cubicBezTo>
                    <a:pt x="440857" y="69900"/>
                    <a:pt x="472290" y="87045"/>
                    <a:pt x="436095" y="74662"/>
                  </a:cubicBezTo>
                  <a:cubicBezTo>
                    <a:pt x="450382" y="72757"/>
                    <a:pt x="481815" y="83235"/>
                    <a:pt x="498960" y="85140"/>
                  </a:cubicBezTo>
                  <a:cubicBezTo>
                    <a:pt x="498960" y="85140"/>
                    <a:pt x="545632" y="80377"/>
                    <a:pt x="561825" y="82282"/>
                  </a:cubicBezTo>
                  <a:cubicBezTo>
                    <a:pt x="560872" y="85140"/>
                    <a:pt x="558015" y="87045"/>
                    <a:pt x="555157" y="87045"/>
                  </a:cubicBezTo>
                  <a:cubicBezTo>
                    <a:pt x="559920" y="87045"/>
                    <a:pt x="576112" y="84187"/>
                    <a:pt x="579922" y="86092"/>
                  </a:cubicBezTo>
                  <a:cubicBezTo>
                    <a:pt x="578017" y="87045"/>
                    <a:pt x="578970" y="87997"/>
                    <a:pt x="582780" y="87045"/>
                  </a:cubicBezTo>
                  <a:cubicBezTo>
                    <a:pt x="560872" y="144195"/>
                    <a:pt x="589447" y="248970"/>
                    <a:pt x="573255" y="265162"/>
                  </a:cubicBezTo>
                  <a:cubicBezTo>
                    <a:pt x="564682" y="276592"/>
                    <a:pt x="576112" y="337552"/>
                    <a:pt x="577065" y="352792"/>
                  </a:cubicBezTo>
                  <a:cubicBezTo>
                    <a:pt x="558967" y="320407"/>
                    <a:pt x="577065" y="348030"/>
                    <a:pt x="574207" y="375652"/>
                  </a:cubicBezTo>
                  <a:cubicBezTo>
                    <a:pt x="571350" y="404227"/>
                    <a:pt x="572302" y="441375"/>
                    <a:pt x="572302" y="464235"/>
                  </a:cubicBezTo>
                  <a:cubicBezTo>
                    <a:pt x="572302" y="479475"/>
                    <a:pt x="562777" y="509002"/>
                    <a:pt x="569445" y="498525"/>
                  </a:cubicBezTo>
                  <a:cubicBezTo>
                    <a:pt x="569445" y="497572"/>
                    <a:pt x="569445" y="537577"/>
                    <a:pt x="566587" y="522337"/>
                  </a:cubicBezTo>
                  <a:cubicBezTo>
                    <a:pt x="573255" y="558532"/>
                    <a:pt x="557062" y="652830"/>
                    <a:pt x="537060" y="678547"/>
                  </a:cubicBezTo>
                  <a:cubicBezTo>
                    <a:pt x="522772" y="696645"/>
                    <a:pt x="416092" y="716647"/>
                    <a:pt x="417045" y="709980"/>
                  </a:cubicBezTo>
                  <a:cubicBezTo>
                    <a:pt x="384660" y="709980"/>
                    <a:pt x="336082" y="709027"/>
                    <a:pt x="306555" y="705217"/>
                  </a:cubicBezTo>
                  <a:cubicBezTo>
                    <a:pt x="246547" y="704264"/>
                    <a:pt x="183682" y="724267"/>
                    <a:pt x="133200" y="693787"/>
                  </a:cubicBezTo>
                  <a:cubicBezTo>
                    <a:pt x="201780" y="706170"/>
                    <a:pt x="132247" y="696645"/>
                    <a:pt x="150345" y="689977"/>
                  </a:cubicBezTo>
                  <a:cubicBezTo>
                    <a:pt x="145582" y="690930"/>
                    <a:pt x="98910" y="682357"/>
                    <a:pt x="95100" y="683310"/>
                  </a:cubicBezTo>
                  <a:cubicBezTo>
                    <a:pt x="93195" y="684262"/>
                    <a:pt x="100815" y="687120"/>
                    <a:pt x="101767" y="686167"/>
                  </a:cubicBezTo>
                  <a:cubicBezTo>
                    <a:pt x="97957" y="688072"/>
                    <a:pt x="101767" y="689025"/>
                    <a:pt x="112245" y="689025"/>
                  </a:cubicBezTo>
                  <a:cubicBezTo>
                    <a:pt x="-2055" y="710932"/>
                    <a:pt x="30330" y="584250"/>
                    <a:pt x="32235" y="518527"/>
                  </a:cubicBezTo>
                  <a:cubicBezTo>
                    <a:pt x="33187" y="470902"/>
                    <a:pt x="7470" y="386130"/>
                    <a:pt x="27472" y="346125"/>
                  </a:cubicBezTo>
                  <a:cubicBezTo>
                    <a:pt x="28425" y="333742"/>
                    <a:pt x="4612" y="377557"/>
                    <a:pt x="11280" y="359460"/>
                  </a:cubicBezTo>
                  <a:cubicBezTo>
                    <a:pt x="-4913" y="390892"/>
                    <a:pt x="33187" y="496620"/>
                    <a:pt x="11280" y="515670"/>
                  </a:cubicBezTo>
                  <a:cubicBezTo>
                    <a:pt x="29377" y="512812"/>
                    <a:pt x="10327" y="556627"/>
                    <a:pt x="15090" y="549960"/>
                  </a:cubicBezTo>
                  <a:close/>
                  <a:moveTo>
                    <a:pt x="124627" y="708075"/>
                  </a:moveTo>
                  <a:cubicBezTo>
                    <a:pt x="122722" y="707122"/>
                    <a:pt x="114150" y="706170"/>
                    <a:pt x="124627" y="708075"/>
                  </a:cubicBezTo>
                  <a:close/>
                  <a:moveTo>
                    <a:pt x="142725" y="710932"/>
                  </a:moveTo>
                  <a:cubicBezTo>
                    <a:pt x="129390" y="709027"/>
                    <a:pt x="136057" y="708075"/>
                    <a:pt x="142725" y="710932"/>
                  </a:cubicBezTo>
                  <a:close/>
                  <a:moveTo>
                    <a:pt x="108435" y="684262"/>
                  </a:moveTo>
                  <a:cubicBezTo>
                    <a:pt x="121770" y="685214"/>
                    <a:pt x="102720" y="686167"/>
                    <a:pt x="108435" y="68426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70" name="Freeform: Shape 4769">
              <a:extLst>
                <a:ext uri="{FF2B5EF4-FFF2-40B4-BE49-F238E27FC236}">
                  <a16:creationId xmlns:a16="http://schemas.microsoft.com/office/drawing/2014/main" xmlns="" id="{1C19419D-1024-4199-96B8-737208D4636D}"/>
                </a:ext>
              </a:extLst>
            </p:cNvPr>
            <p:cNvSpPr/>
            <p:nvPr/>
          </p:nvSpPr>
          <p:spPr>
            <a:xfrm>
              <a:off x="6781948" y="5095398"/>
              <a:ext cx="9525" cy="9525"/>
            </a:xfrm>
            <a:custGeom>
              <a:avLst/>
              <a:gdLst>
                <a:gd name="connsiteX0" fmla="*/ 8424 w 9525"/>
                <a:gd name="connsiteY0" fmla="*/ 7144 h 9525"/>
                <a:gd name="connsiteX1" fmla="*/ 8424 w 9525"/>
                <a:gd name="connsiteY1" fmla="*/ 7144 h 9525"/>
              </a:gdLst>
              <a:ahLst/>
              <a:cxnLst>
                <a:cxn ang="0">
                  <a:pos x="connsiteX0" y="connsiteY0"/>
                </a:cxn>
                <a:cxn ang="0">
                  <a:pos x="connsiteX1" y="connsiteY1"/>
                </a:cxn>
              </a:cxnLst>
              <a:rect l="l" t="t" r="r" b="b"/>
              <a:pathLst>
                <a:path w="9525" h="9525">
                  <a:moveTo>
                    <a:pt x="8424" y="7144"/>
                  </a:moveTo>
                  <a:cubicBezTo>
                    <a:pt x="3662" y="7144"/>
                    <a:pt x="14139" y="8096"/>
                    <a:pt x="842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71" name="Freeform: Shape 4770">
              <a:extLst>
                <a:ext uri="{FF2B5EF4-FFF2-40B4-BE49-F238E27FC236}">
                  <a16:creationId xmlns:a16="http://schemas.microsoft.com/office/drawing/2014/main" xmlns="" id="{82B56742-FDDE-4750-8F64-614764E55F13}"/>
                </a:ext>
              </a:extLst>
            </p:cNvPr>
            <p:cNvSpPr/>
            <p:nvPr/>
          </p:nvSpPr>
          <p:spPr>
            <a:xfrm>
              <a:off x="6754230" y="4432035"/>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72" name="Freeform: Shape 4771">
              <a:extLst>
                <a:ext uri="{FF2B5EF4-FFF2-40B4-BE49-F238E27FC236}">
                  <a16:creationId xmlns:a16="http://schemas.microsoft.com/office/drawing/2014/main" xmlns="" id="{912BDC36-9919-41B7-9482-333BE109D67B}"/>
                </a:ext>
              </a:extLst>
            </p:cNvPr>
            <p:cNvSpPr/>
            <p:nvPr/>
          </p:nvSpPr>
          <p:spPr>
            <a:xfrm>
              <a:off x="7039134" y="5141224"/>
              <a:ext cx="9525" cy="9525"/>
            </a:xfrm>
            <a:custGeom>
              <a:avLst/>
              <a:gdLst>
                <a:gd name="connsiteX0" fmla="*/ 8414 w 9525"/>
                <a:gd name="connsiteY0" fmla="*/ 7990 h 9525"/>
                <a:gd name="connsiteX1" fmla="*/ 8414 w 9525"/>
                <a:gd name="connsiteY1" fmla="*/ 7990 h 9525"/>
              </a:gdLst>
              <a:ahLst/>
              <a:cxnLst>
                <a:cxn ang="0">
                  <a:pos x="connsiteX0" y="connsiteY0"/>
                </a:cxn>
                <a:cxn ang="0">
                  <a:pos x="connsiteX1" y="connsiteY1"/>
                </a:cxn>
              </a:cxnLst>
              <a:rect l="l" t="t" r="r" b="b"/>
              <a:pathLst>
                <a:path w="9525" h="9525">
                  <a:moveTo>
                    <a:pt x="8414" y="7990"/>
                  </a:moveTo>
                  <a:cubicBezTo>
                    <a:pt x="8414" y="7990"/>
                    <a:pt x="5556" y="6086"/>
                    <a:pt x="841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73" name="Freeform: Shape 4772">
              <a:extLst>
                <a:ext uri="{FF2B5EF4-FFF2-40B4-BE49-F238E27FC236}">
                  <a16:creationId xmlns:a16="http://schemas.microsoft.com/office/drawing/2014/main" xmlns="" id="{CCB13ED0-9BC4-4834-B7C2-7460E9ABA1B6}"/>
                </a:ext>
              </a:extLst>
            </p:cNvPr>
            <p:cNvSpPr/>
            <p:nvPr/>
          </p:nvSpPr>
          <p:spPr>
            <a:xfrm>
              <a:off x="6712744" y="448960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8096"/>
                  </a:cubicBezTo>
                  <a:cubicBezTo>
                    <a:pt x="8096" y="9049"/>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74" name="Freeform: Shape 4773">
              <a:extLst>
                <a:ext uri="{FF2B5EF4-FFF2-40B4-BE49-F238E27FC236}">
                  <a16:creationId xmlns:a16="http://schemas.microsoft.com/office/drawing/2014/main" xmlns="" id="{1FCDA452-C726-43FC-A1BB-0BC68DC8F6D7}"/>
                </a:ext>
              </a:extLst>
            </p:cNvPr>
            <p:cNvSpPr/>
            <p:nvPr/>
          </p:nvSpPr>
          <p:spPr>
            <a:xfrm>
              <a:off x="6710839" y="4533423"/>
              <a:ext cx="9525" cy="19050"/>
            </a:xfrm>
            <a:custGeom>
              <a:avLst/>
              <a:gdLst>
                <a:gd name="connsiteX0" fmla="*/ 8096 w 9525"/>
                <a:gd name="connsiteY0" fmla="*/ 7144 h 19050"/>
                <a:gd name="connsiteX1" fmla="*/ 7144 w 9525"/>
                <a:gd name="connsiteY1" fmla="*/ 12859 h 19050"/>
                <a:gd name="connsiteX2" fmla="*/ 8096 w 9525"/>
                <a:gd name="connsiteY2" fmla="*/ 7144 h 19050"/>
              </a:gdLst>
              <a:ahLst/>
              <a:cxnLst>
                <a:cxn ang="0">
                  <a:pos x="connsiteX0" y="connsiteY0"/>
                </a:cxn>
                <a:cxn ang="0">
                  <a:pos x="connsiteX1" y="connsiteY1"/>
                </a:cxn>
                <a:cxn ang="0">
                  <a:pos x="connsiteX2" y="connsiteY2"/>
                </a:cxn>
              </a:cxnLst>
              <a:rect l="l" t="t" r="r" b="b"/>
              <a:pathLst>
                <a:path w="9525" h="19050">
                  <a:moveTo>
                    <a:pt x="8096" y="7144"/>
                  </a:moveTo>
                  <a:lnTo>
                    <a:pt x="7144" y="12859"/>
                  </a:lnTo>
                  <a:cubicBezTo>
                    <a:pt x="7144" y="10954"/>
                    <a:pt x="8096" y="9049"/>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75" name="Freeform: Shape 4774">
              <a:extLst>
                <a:ext uri="{FF2B5EF4-FFF2-40B4-BE49-F238E27FC236}">
                  <a16:creationId xmlns:a16="http://schemas.microsoft.com/office/drawing/2014/main" xmlns="" id="{B9A8EB20-81BC-4A0A-B1C1-7523FC72E2E0}"/>
                </a:ext>
              </a:extLst>
            </p:cNvPr>
            <p:cNvSpPr/>
            <p:nvPr/>
          </p:nvSpPr>
          <p:spPr>
            <a:xfrm>
              <a:off x="6708934" y="456771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76" name="Freeform: Shape 4775">
              <a:extLst>
                <a:ext uri="{FF2B5EF4-FFF2-40B4-BE49-F238E27FC236}">
                  <a16:creationId xmlns:a16="http://schemas.microsoft.com/office/drawing/2014/main" xmlns="" id="{F2EC18DA-7582-427E-B456-02FD13029764}"/>
                </a:ext>
              </a:extLst>
            </p:cNvPr>
            <p:cNvSpPr/>
            <p:nvPr/>
          </p:nvSpPr>
          <p:spPr>
            <a:xfrm>
              <a:off x="7083266" y="4458176"/>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11906" y="7144"/>
                    <a:pt x="10001"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77" name="Freeform: Shape 4776">
              <a:extLst>
                <a:ext uri="{FF2B5EF4-FFF2-40B4-BE49-F238E27FC236}">
                  <a16:creationId xmlns:a16="http://schemas.microsoft.com/office/drawing/2014/main" xmlns="" id="{25095574-7177-4690-91F1-9D8A47DFF455}"/>
                </a:ext>
              </a:extLst>
            </p:cNvPr>
            <p:cNvSpPr/>
            <p:nvPr/>
          </p:nvSpPr>
          <p:spPr>
            <a:xfrm>
              <a:off x="6924199" y="4443888"/>
              <a:ext cx="19050" cy="9525"/>
            </a:xfrm>
            <a:custGeom>
              <a:avLst/>
              <a:gdLst>
                <a:gd name="connsiteX0" fmla="*/ 7144 w 19050"/>
                <a:gd name="connsiteY0" fmla="*/ 8096 h 9525"/>
                <a:gd name="connsiteX1" fmla="*/ 12859 w 19050"/>
                <a:gd name="connsiteY1" fmla="*/ 7144 h 9525"/>
                <a:gd name="connsiteX2" fmla="*/ 7144 w 19050"/>
                <a:gd name="connsiteY2" fmla="*/ 8096 h 9525"/>
              </a:gdLst>
              <a:ahLst/>
              <a:cxnLst>
                <a:cxn ang="0">
                  <a:pos x="connsiteX0" y="connsiteY0"/>
                </a:cxn>
                <a:cxn ang="0">
                  <a:pos x="connsiteX1" y="connsiteY1"/>
                </a:cxn>
                <a:cxn ang="0">
                  <a:pos x="connsiteX2" y="connsiteY2"/>
                </a:cxn>
              </a:cxnLst>
              <a:rect l="l" t="t" r="r" b="b"/>
              <a:pathLst>
                <a:path w="19050" h="9525">
                  <a:moveTo>
                    <a:pt x="7144" y="8096"/>
                  </a:moveTo>
                  <a:cubicBezTo>
                    <a:pt x="9049" y="8096"/>
                    <a:pt x="10954" y="7144"/>
                    <a:pt x="12859" y="7144"/>
                  </a:cubicBezTo>
                  <a:cubicBezTo>
                    <a:pt x="9049"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78" name="Freeform: Shape 4777">
              <a:extLst>
                <a:ext uri="{FF2B5EF4-FFF2-40B4-BE49-F238E27FC236}">
                  <a16:creationId xmlns:a16="http://schemas.microsoft.com/office/drawing/2014/main" xmlns="" id="{69CEA452-B4D5-47D2-93C1-BAD7F60D96A6}"/>
                </a:ext>
              </a:extLst>
            </p:cNvPr>
            <p:cNvSpPr/>
            <p:nvPr/>
          </p:nvSpPr>
          <p:spPr>
            <a:xfrm>
              <a:off x="7265194" y="447627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1095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79" name="Freeform: Shape 4778">
              <a:extLst>
                <a:ext uri="{FF2B5EF4-FFF2-40B4-BE49-F238E27FC236}">
                  <a16:creationId xmlns:a16="http://schemas.microsoft.com/office/drawing/2014/main" xmlns="" id="{3559E3AD-2F0C-449E-B81A-25C2CA4E5F21}"/>
                </a:ext>
              </a:extLst>
            </p:cNvPr>
            <p:cNvSpPr/>
            <p:nvPr/>
          </p:nvSpPr>
          <p:spPr>
            <a:xfrm>
              <a:off x="6928961" y="4444841"/>
              <a:ext cx="19050" cy="9525"/>
            </a:xfrm>
            <a:custGeom>
              <a:avLst/>
              <a:gdLst>
                <a:gd name="connsiteX0" fmla="*/ 14764 w 19050"/>
                <a:gd name="connsiteY0" fmla="*/ 8096 h 9525"/>
                <a:gd name="connsiteX1" fmla="*/ 7144 w 19050"/>
                <a:gd name="connsiteY1" fmla="*/ 7144 h 9525"/>
                <a:gd name="connsiteX2" fmla="*/ 14764 w 19050"/>
                <a:gd name="connsiteY2" fmla="*/ 8096 h 9525"/>
              </a:gdLst>
              <a:ahLst/>
              <a:cxnLst>
                <a:cxn ang="0">
                  <a:pos x="connsiteX0" y="connsiteY0"/>
                </a:cxn>
                <a:cxn ang="0">
                  <a:pos x="connsiteX1" y="connsiteY1"/>
                </a:cxn>
                <a:cxn ang="0">
                  <a:pos x="connsiteX2" y="connsiteY2"/>
                </a:cxn>
              </a:cxnLst>
              <a:rect l="l" t="t" r="r" b="b"/>
              <a:pathLst>
                <a:path w="19050" h="9525">
                  <a:moveTo>
                    <a:pt x="14764" y="8096"/>
                  </a:moveTo>
                  <a:cubicBezTo>
                    <a:pt x="11906" y="7144"/>
                    <a:pt x="10001" y="7144"/>
                    <a:pt x="7144" y="7144"/>
                  </a:cubicBezTo>
                  <a:cubicBezTo>
                    <a:pt x="9049" y="7144"/>
                    <a:pt x="11906" y="8096"/>
                    <a:pt x="1476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80" name="Freeform: Shape 4779">
              <a:extLst>
                <a:ext uri="{FF2B5EF4-FFF2-40B4-BE49-F238E27FC236}">
                  <a16:creationId xmlns:a16="http://schemas.microsoft.com/office/drawing/2014/main" xmlns="" id="{B9E55858-6D8E-484F-BAFB-9B4EB8ACFE2B}"/>
                </a:ext>
              </a:extLst>
            </p:cNvPr>
            <p:cNvSpPr/>
            <p:nvPr/>
          </p:nvSpPr>
          <p:spPr>
            <a:xfrm>
              <a:off x="6699409" y="471344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81" name="Freeform: Shape 4780">
              <a:extLst>
                <a:ext uri="{FF2B5EF4-FFF2-40B4-BE49-F238E27FC236}">
                  <a16:creationId xmlns:a16="http://schemas.microsoft.com/office/drawing/2014/main" xmlns="" id="{20372286-288E-4A03-9C03-9A0DABE9B78E}"/>
                </a:ext>
              </a:extLst>
            </p:cNvPr>
            <p:cNvSpPr/>
            <p:nvPr/>
          </p:nvSpPr>
          <p:spPr>
            <a:xfrm>
              <a:off x="6699409" y="4715351"/>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8096"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82" name="Freeform: Shape 4781">
              <a:extLst>
                <a:ext uri="{FF2B5EF4-FFF2-40B4-BE49-F238E27FC236}">
                  <a16:creationId xmlns:a16="http://schemas.microsoft.com/office/drawing/2014/main" xmlns="" id="{AC900177-9ECA-42BD-8091-2D48043937D2}"/>
                </a:ext>
              </a:extLst>
            </p:cNvPr>
            <p:cNvSpPr/>
            <p:nvPr/>
          </p:nvSpPr>
          <p:spPr>
            <a:xfrm>
              <a:off x="6699409" y="4717256"/>
              <a:ext cx="9525" cy="9525"/>
            </a:xfrm>
            <a:custGeom>
              <a:avLst/>
              <a:gdLst>
                <a:gd name="connsiteX0" fmla="*/ 8096 w 9525"/>
                <a:gd name="connsiteY0" fmla="*/ 10954 h 9525"/>
                <a:gd name="connsiteX1" fmla="*/ 7144 w 9525"/>
                <a:gd name="connsiteY1" fmla="*/ 7144 h 9525"/>
                <a:gd name="connsiteX2" fmla="*/ 8096 w 9525"/>
                <a:gd name="connsiteY2" fmla="*/ 10954 h 9525"/>
              </a:gdLst>
              <a:ahLst/>
              <a:cxnLst>
                <a:cxn ang="0">
                  <a:pos x="connsiteX0" y="connsiteY0"/>
                </a:cxn>
                <a:cxn ang="0">
                  <a:pos x="connsiteX1" y="connsiteY1"/>
                </a:cxn>
                <a:cxn ang="0">
                  <a:pos x="connsiteX2" y="connsiteY2"/>
                </a:cxn>
              </a:cxnLst>
              <a:rect l="l" t="t" r="r" b="b"/>
              <a:pathLst>
                <a:path w="9525" h="9525">
                  <a:moveTo>
                    <a:pt x="8096" y="10954"/>
                  </a:moveTo>
                  <a:lnTo>
                    <a:pt x="7144" y="7144"/>
                  </a:lnTo>
                  <a:cubicBezTo>
                    <a:pt x="7144" y="8096"/>
                    <a:pt x="7144" y="10001"/>
                    <a:pt x="8096"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83" name="Freeform: Shape 4782">
              <a:extLst>
                <a:ext uri="{FF2B5EF4-FFF2-40B4-BE49-F238E27FC236}">
                  <a16:creationId xmlns:a16="http://schemas.microsoft.com/office/drawing/2014/main" xmlns="" id="{CAB5D857-CEEC-4819-BD02-94DE132C7C22}"/>
                </a:ext>
              </a:extLst>
            </p:cNvPr>
            <p:cNvSpPr/>
            <p:nvPr/>
          </p:nvSpPr>
          <p:spPr>
            <a:xfrm>
              <a:off x="6702266" y="466772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8096" y="8096"/>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84" name="Freeform: Shape 4783">
              <a:extLst>
                <a:ext uri="{FF2B5EF4-FFF2-40B4-BE49-F238E27FC236}">
                  <a16:creationId xmlns:a16="http://schemas.microsoft.com/office/drawing/2014/main" xmlns="" id="{8CAFDE6E-45CC-4F5B-B734-C881C40FED81}"/>
                </a:ext>
              </a:extLst>
            </p:cNvPr>
            <p:cNvSpPr/>
            <p:nvPr/>
          </p:nvSpPr>
          <p:spPr>
            <a:xfrm>
              <a:off x="6701827" y="4655324"/>
              <a:ext cx="9525" cy="28575"/>
            </a:xfrm>
            <a:custGeom>
              <a:avLst/>
              <a:gdLst>
                <a:gd name="connsiteX0" fmla="*/ 9488 w 9525"/>
                <a:gd name="connsiteY0" fmla="*/ 7163 h 28575"/>
                <a:gd name="connsiteX1" fmla="*/ 9488 w 9525"/>
                <a:gd name="connsiteY1" fmla="*/ 7163 h 28575"/>
              </a:gdLst>
              <a:ahLst/>
              <a:cxnLst>
                <a:cxn ang="0">
                  <a:pos x="connsiteX0" y="connsiteY0"/>
                </a:cxn>
                <a:cxn ang="0">
                  <a:pos x="connsiteX1" y="connsiteY1"/>
                </a:cxn>
              </a:cxnLst>
              <a:rect l="l" t="t" r="r" b="b"/>
              <a:pathLst>
                <a:path w="9525" h="28575">
                  <a:moveTo>
                    <a:pt x="9488" y="7163"/>
                  </a:moveTo>
                  <a:cubicBezTo>
                    <a:pt x="4726" y="41453"/>
                    <a:pt x="8536" y="6210"/>
                    <a:pt x="9488" y="716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85" name="Freeform: Shape 4784">
              <a:extLst>
                <a:ext uri="{FF2B5EF4-FFF2-40B4-BE49-F238E27FC236}">
                  <a16:creationId xmlns:a16="http://schemas.microsoft.com/office/drawing/2014/main" xmlns="" id="{65BC5E4B-4055-44AB-815A-AA81CD6C423A}"/>
                </a:ext>
              </a:extLst>
            </p:cNvPr>
            <p:cNvSpPr/>
            <p:nvPr/>
          </p:nvSpPr>
          <p:spPr>
            <a:xfrm>
              <a:off x="6719136" y="4599146"/>
              <a:ext cx="9525" cy="19050"/>
            </a:xfrm>
            <a:custGeom>
              <a:avLst/>
              <a:gdLst>
                <a:gd name="connsiteX0" fmla="*/ 7419 w 9525"/>
                <a:gd name="connsiteY0" fmla="*/ 7144 h 19050"/>
                <a:gd name="connsiteX1" fmla="*/ 7419 w 9525"/>
                <a:gd name="connsiteY1" fmla="*/ 7144 h 19050"/>
              </a:gdLst>
              <a:ahLst/>
              <a:cxnLst>
                <a:cxn ang="0">
                  <a:pos x="connsiteX0" y="connsiteY0"/>
                </a:cxn>
                <a:cxn ang="0">
                  <a:pos x="connsiteX1" y="connsiteY1"/>
                </a:cxn>
              </a:cxnLst>
              <a:rect l="l" t="t" r="r" b="b"/>
              <a:pathLst>
                <a:path w="9525" h="19050">
                  <a:moveTo>
                    <a:pt x="7419" y="7144"/>
                  </a:moveTo>
                  <a:cubicBezTo>
                    <a:pt x="8371" y="21431"/>
                    <a:pt x="6466" y="21431"/>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86" name="Freeform: Shape 4785">
              <a:extLst>
                <a:ext uri="{FF2B5EF4-FFF2-40B4-BE49-F238E27FC236}">
                  <a16:creationId xmlns:a16="http://schemas.microsoft.com/office/drawing/2014/main" xmlns="" id="{F0DFF6A5-9443-492A-87E1-E87553F6EA87}"/>
                </a:ext>
              </a:extLst>
            </p:cNvPr>
            <p:cNvSpPr/>
            <p:nvPr/>
          </p:nvSpPr>
          <p:spPr>
            <a:xfrm>
              <a:off x="6723221" y="4560679"/>
              <a:ext cx="9525" cy="19050"/>
            </a:xfrm>
            <a:custGeom>
              <a:avLst/>
              <a:gdLst>
                <a:gd name="connsiteX0" fmla="*/ 7144 w 9525"/>
                <a:gd name="connsiteY0" fmla="*/ 10368 h 19050"/>
                <a:gd name="connsiteX1" fmla="*/ 9049 w 9525"/>
                <a:gd name="connsiteY1" fmla="*/ 10368 h 19050"/>
                <a:gd name="connsiteX2" fmla="*/ 7144 w 9525"/>
                <a:gd name="connsiteY2" fmla="*/ 10368 h 19050"/>
              </a:gdLst>
              <a:ahLst/>
              <a:cxnLst>
                <a:cxn ang="0">
                  <a:pos x="connsiteX0" y="connsiteY0"/>
                </a:cxn>
                <a:cxn ang="0">
                  <a:pos x="connsiteX1" y="connsiteY1"/>
                </a:cxn>
                <a:cxn ang="0">
                  <a:pos x="connsiteX2" y="connsiteY2"/>
                </a:cxn>
              </a:cxnLst>
              <a:rect l="l" t="t" r="r" b="b"/>
              <a:pathLst>
                <a:path w="9525" h="19050">
                  <a:moveTo>
                    <a:pt x="7144" y="10368"/>
                  </a:moveTo>
                  <a:cubicBezTo>
                    <a:pt x="7144" y="16083"/>
                    <a:pt x="9049" y="10368"/>
                    <a:pt x="9049" y="10368"/>
                  </a:cubicBezTo>
                  <a:cubicBezTo>
                    <a:pt x="8096" y="6558"/>
                    <a:pt x="8096" y="5606"/>
                    <a:pt x="7144" y="1036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87" name="Freeform: Shape 4786">
              <a:extLst>
                <a:ext uri="{FF2B5EF4-FFF2-40B4-BE49-F238E27FC236}">
                  <a16:creationId xmlns:a16="http://schemas.microsoft.com/office/drawing/2014/main" xmlns="" id="{CC3D02E6-DE88-4AF4-8FC6-0A687F5EDBB7}"/>
                </a:ext>
              </a:extLst>
            </p:cNvPr>
            <p:cNvSpPr/>
            <p:nvPr/>
          </p:nvSpPr>
          <p:spPr>
            <a:xfrm>
              <a:off x="6832759" y="4441031"/>
              <a:ext cx="9525" cy="9525"/>
            </a:xfrm>
            <a:custGeom>
              <a:avLst/>
              <a:gdLst>
                <a:gd name="connsiteX0" fmla="*/ 8096 w 9525"/>
                <a:gd name="connsiteY0" fmla="*/ 7144 h 9525"/>
                <a:gd name="connsiteX1" fmla="*/ 7144 w 9525"/>
                <a:gd name="connsiteY1" fmla="*/ 10001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10001"/>
                  </a:lnTo>
                  <a:cubicBezTo>
                    <a:pt x="11906" y="9049"/>
                    <a:pt x="714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88" name="Freeform: Shape 4787">
              <a:extLst>
                <a:ext uri="{FF2B5EF4-FFF2-40B4-BE49-F238E27FC236}">
                  <a16:creationId xmlns:a16="http://schemas.microsoft.com/office/drawing/2014/main" xmlns="" id="{E42D733A-B256-46D2-A45B-EA575845837E}"/>
                </a:ext>
              </a:extLst>
            </p:cNvPr>
            <p:cNvSpPr/>
            <p:nvPr/>
          </p:nvSpPr>
          <p:spPr>
            <a:xfrm>
              <a:off x="6848486" y="4431358"/>
              <a:ext cx="19050" cy="9525"/>
            </a:xfrm>
            <a:custGeom>
              <a:avLst/>
              <a:gdLst>
                <a:gd name="connsiteX0" fmla="*/ 14276 w 19050"/>
                <a:gd name="connsiteY0" fmla="*/ 8244 h 9525"/>
                <a:gd name="connsiteX1" fmla="*/ 14276 w 19050"/>
                <a:gd name="connsiteY1" fmla="*/ 8244 h 9525"/>
              </a:gdLst>
              <a:ahLst/>
              <a:cxnLst>
                <a:cxn ang="0">
                  <a:pos x="connsiteX0" y="connsiteY0"/>
                </a:cxn>
                <a:cxn ang="0">
                  <a:pos x="connsiteX1" y="connsiteY1"/>
                </a:cxn>
              </a:cxnLst>
              <a:rect l="l" t="t" r="r" b="b"/>
              <a:pathLst>
                <a:path w="19050" h="9525">
                  <a:moveTo>
                    <a:pt x="14276" y="8244"/>
                  </a:moveTo>
                  <a:cubicBezTo>
                    <a:pt x="9514" y="7291"/>
                    <a:pt x="941" y="6339"/>
                    <a:pt x="14276"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89" name="Freeform: Shape 4788">
              <a:extLst>
                <a:ext uri="{FF2B5EF4-FFF2-40B4-BE49-F238E27FC236}">
                  <a16:creationId xmlns:a16="http://schemas.microsoft.com/office/drawing/2014/main" xmlns="" id="{EB04AC57-0045-4E39-B0ED-FC333A666CF1}"/>
                </a:ext>
              </a:extLst>
            </p:cNvPr>
            <p:cNvSpPr/>
            <p:nvPr/>
          </p:nvSpPr>
          <p:spPr>
            <a:xfrm>
              <a:off x="6879883" y="4454366"/>
              <a:ext cx="19050" cy="9525"/>
            </a:xfrm>
            <a:custGeom>
              <a:avLst/>
              <a:gdLst>
                <a:gd name="connsiteX0" fmla="*/ 8597 w 19050"/>
                <a:gd name="connsiteY0" fmla="*/ 7144 h 9525"/>
                <a:gd name="connsiteX1" fmla="*/ 8597 w 19050"/>
                <a:gd name="connsiteY1" fmla="*/ 7144 h 9525"/>
              </a:gdLst>
              <a:ahLst/>
              <a:cxnLst>
                <a:cxn ang="0">
                  <a:pos x="connsiteX0" y="connsiteY0"/>
                </a:cxn>
                <a:cxn ang="0">
                  <a:pos x="connsiteX1" y="connsiteY1"/>
                </a:cxn>
              </a:cxnLst>
              <a:rect l="l" t="t" r="r" b="b"/>
              <a:pathLst>
                <a:path w="19050" h="9525">
                  <a:moveTo>
                    <a:pt x="8597" y="7144"/>
                  </a:moveTo>
                  <a:cubicBezTo>
                    <a:pt x="977" y="7144"/>
                    <a:pt x="26694" y="9049"/>
                    <a:pt x="859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90" name="Freeform: Shape 4789">
              <a:extLst>
                <a:ext uri="{FF2B5EF4-FFF2-40B4-BE49-F238E27FC236}">
                  <a16:creationId xmlns:a16="http://schemas.microsoft.com/office/drawing/2014/main" xmlns="" id="{2DB0B4E1-48D6-4A76-8F50-61275515D6AD}"/>
                </a:ext>
              </a:extLst>
            </p:cNvPr>
            <p:cNvSpPr/>
            <p:nvPr/>
          </p:nvSpPr>
          <p:spPr>
            <a:xfrm>
              <a:off x="7256430" y="4528423"/>
              <a:ext cx="9525" cy="9525"/>
            </a:xfrm>
            <a:custGeom>
              <a:avLst/>
              <a:gdLst>
                <a:gd name="connsiteX0" fmla="*/ 7335 w 9525"/>
                <a:gd name="connsiteY0" fmla="*/ 11192 h 9525"/>
                <a:gd name="connsiteX1" fmla="*/ 10193 w 9525"/>
                <a:gd name="connsiteY1" fmla="*/ 10239 h 9525"/>
                <a:gd name="connsiteX2" fmla="*/ 7335 w 9525"/>
                <a:gd name="connsiteY2" fmla="*/ 11192 h 9525"/>
              </a:gdLst>
              <a:ahLst/>
              <a:cxnLst>
                <a:cxn ang="0">
                  <a:pos x="connsiteX0" y="connsiteY0"/>
                </a:cxn>
                <a:cxn ang="0">
                  <a:pos x="connsiteX1" y="connsiteY1"/>
                </a:cxn>
                <a:cxn ang="0">
                  <a:pos x="connsiteX2" y="connsiteY2"/>
                </a:cxn>
              </a:cxnLst>
              <a:rect l="l" t="t" r="r" b="b"/>
              <a:pathLst>
                <a:path w="9525" h="9525">
                  <a:moveTo>
                    <a:pt x="7335" y="11192"/>
                  </a:moveTo>
                  <a:lnTo>
                    <a:pt x="10193" y="10239"/>
                  </a:lnTo>
                  <a:cubicBezTo>
                    <a:pt x="9240" y="6429"/>
                    <a:pt x="6383" y="5477"/>
                    <a:pt x="7335" y="1119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91" name="Freeform: Shape 4790">
              <a:extLst>
                <a:ext uri="{FF2B5EF4-FFF2-40B4-BE49-F238E27FC236}">
                  <a16:creationId xmlns:a16="http://schemas.microsoft.com/office/drawing/2014/main" xmlns="" id="{6109A5A4-44B7-4163-B25A-D65D279DDBE5}"/>
                </a:ext>
              </a:extLst>
            </p:cNvPr>
            <p:cNvSpPr/>
            <p:nvPr/>
          </p:nvSpPr>
          <p:spPr>
            <a:xfrm>
              <a:off x="7252725" y="4717256"/>
              <a:ext cx="9525" cy="19050"/>
            </a:xfrm>
            <a:custGeom>
              <a:avLst/>
              <a:gdLst>
                <a:gd name="connsiteX0" fmla="*/ 9135 w 9525"/>
                <a:gd name="connsiteY0" fmla="*/ 7144 h 19050"/>
                <a:gd name="connsiteX1" fmla="*/ 8182 w 9525"/>
                <a:gd name="connsiteY1" fmla="*/ 17621 h 19050"/>
                <a:gd name="connsiteX2" fmla="*/ 9135 w 9525"/>
                <a:gd name="connsiteY2" fmla="*/ 7144 h 19050"/>
              </a:gdLst>
              <a:ahLst/>
              <a:cxnLst>
                <a:cxn ang="0">
                  <a:pos x="connsiteX0" y="connsiteY0"/>
                </a:cxn>
                <a:cxn ang="0">
                  <a:pos x="connsiteX1" y="connsiteY1"/>
                </a:cxn>
                <a:cxn ang="0">
                  <a:pos x="connsiteX2" y="connsiteY2"/>
                </a:cxn>
              </a:cxnLst>
              <a:rect l="l" t="t" r="r" b="b"/>
              <a:pathLst>
                <a:path w="9525" h="19050">
                  <a:moveTo>
                    <a:pt x="9135" y="7144"/>
                  </a:moveTo>
                  <a:cubicBezTo>
                    <a:pt x="7230" y="9049"/>
                    <a:pt x="6277" y="14764"/>
                    <a:pt x="8182" y="17621"/>
                  </a:cubicBezTo>
                  <a:cubicBezTo>
                    <a:pt x="9135" y="13811"/>
                    <a:pt x="10087" y="9049"/>
                    <a:pt x="913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92" name="Freeform: Shape 4791">
              <a:extLst>
                <a:ext uri="{FF2B5EF4-FFF2-40B4-BE49-F238E27FC236}">
                  <a16:creationId xmlns:a16="http://schemas.microsoft.com/office/drawing/2014/main" xmlns="" id="{27C0DE61-6AA0-4983-B383-FD1E25FDE693}"/>
                </a:ext>
              </a:extLst>
            </p:cNvPr>
            <p:cNvSpPr/>
            <p:nvPr/>
          </p:nvSpPr>
          <p:spPr>
            <a:xfrm>
              <a:off x="7070149" y="5115158"/>
              <a:ext cx="9525" cy="9525"/>
            </a:xfrm>
            <a:custGeom>
              <a:avLst/>
              <a:gdLst>
                <a:gd name="connsiteX0" fmla="*/ 7878 w 9525"/>
                <a:gd name="connsiteY0" fmla="*/ 9291 h 9525"/>
                <a:gd name="connsiteX1" fmla="*/ 7878 w 9525"/>
                <a:gd name="connsiteY1" fmla="*/ 9291 h 9525"/>
              </a:gdLst>
              <a:ahLst/>
              <a:cxnLst>
                <a:cxn ang="0">
                  <a:pos x="connsiteX0" y="connsiteY0"/>
                </a:cxn>
                <a:cxn ang="0">
                  <a:pos x="connsiteX1" y="connsiteY1"/>
                </a:cxn>
              </a:cxnLst>
              <a:rect l="l" t="t" r="r" b="b"/>
              <a:pathLst>
                <a:path w="9525" h="9525">
                  <a:moveTo>
                    <a:pt x="7878" y="9291"/>
                  </a:moveTo>
                  <a:cubicBezTo>
                    <a:pt x="11688" y="2624"/>
                    <a:pt x="5021" y="14054"/>
                    <a:pt x="7878" y="929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93" name="Freeform: Shape 4792">
              <a:extLst>
                <a:ext uri="{FF2B5EF4-FFF2-40B4-BE49-F238E27FC236}">
                  <a16:creationId xmlns:a16="http://schemas.microsoft.com/office/drawing/2014/main" xmlns="" id="{3208FD04-A02F-47F2-BF5D-0393382A35ED}"/>
                </a:ext>
              </a:extLst>
            </p:cNvPr>
            <p:cNvSpPr/>
            <p:nvPr/>
          </p:nvSpPr>
          <p:spPr>
            <a:xfrm>
              <a:off x="7284229" y="4484131"/>
              <a:ext cx="9525" cy="9525"/>
            </a:xfrm>
            <a:custGeom>
              <a:avLst/>
              <a:gdLst>
                <a:gd name="connsiteX0" fmla="*/ 9064 w 9525"/>
                <a:gd name="connsiteY0" fmla="*/ 7858 h 9525"/>
                <a:gd name="connsiteX1" fmla="*/ 9064 w 9525"/>
                <a:gd name="connsiteY1" fmla="*/ 7858 h 9525"/>
              </a:gdLst>
              <a:ahLst/>
              <a:cxnLst>
                <a:cxn ang="0">
                  <a:pos x="connsiteX0" y="connsiteY0"/>
                </a:cxn>
                <a:cxn ang="0">
                  <a:pos x="connsiteX1" y="connsiteY1"/>
                </a:cxn>
              </a:cxnLst>
              <a:rect l="l" t="t" r="r" b="b"/>
              <a:pathLst>
                <a:path w="9525" h="9525">
                  <a:moveTo>
                    <a:pt x="9064" y="7858"/>
                  </a:moveTo>
                  <a:cubicBezTo>
                    <a:pt x="10016" y="6906"/>
                    <a:pt x="4302" y="6906"/>
                    <a:pt x="906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94" name="Freeform: Shape 4793">
              <a:extLst>
                <a:ext uri="{FF2B5EF4-FFF2-40B4-BE49-F238E27FC236}">
                  <a16:creationId xmlns:a16="http://schemas.microsoft.com/office/drawing/2014/main" xmlns="" id="{648A4F79-E44E-4A00-B202-68755E70CC21}"/>
                </a:ext>
              </a:extLst>
            </p:cNvPr>
            <p:cNvSpPr/>
            <p:nvPr/>
          </p:nvSpPr>
          <p:spPr>
            <a:xfrm>
              <a:off x="7275671" y="44819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476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95" name="Freeform: Shape 4794">
              <a:extLst>
                <a:ext uri="{FF2B5EF4-FFF2-40B4-BE49-F238E27FC236}">
                  <a16:creationId xmlns:a16="http://schemas.microsoft.com/office/drawing/2014/main" xmlns="" id="{DDD6FEE8-B56D-4DE7-B35D-C19730CB9FEB}"/>
                </a:ext>
              </a:extLst>
            </p:cNvPr>
            <p:cNvSpPr/>
            <p:nvPr/>
          </p:nvSpPr>
          <p:spPr>
            <a:xfrm>
              <a:off x="7354729" y="4433411"/>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8096"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96" name="Freeform: Shape 4795">
              <a:extLst>
                <a:ext uri="{FF2B5EF4-FFF2-40B4-BE49-F238E27FC236}">
                  <a16:creationId xmlns:a16="http://schemas.microsoft.com/office/drawing/2014/main" xmlns="" id="{3231ECB3-57C5-4D7C-A183-49BC987EBCE1}"/>
                </a:ext>
              </a:extLst>
            </p:cNvPr>
            <p:cNvSpPr/>
            <p:nvPr/>
          </p:nvSpPr>
          <p:spPr>
            <a:xfrm>
              <a:off x="7371874" y="4375308"/>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8096" y="7144"/>
                  </a:cubicBezTo>
                  <a:cubicBezTo>
                    <a:pt x="8096" y="8096"/>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97" name="Freeform: Shape 4796">
              <a:extLst>
                <a:ext uri="{FF2B5EF4-FFF2-40B4-BE49-F238E27FC236}">
                  <a16:creationId xmlns:a16="http://schemas.microsoft.com/office/drawing/2014/main" xmlns="" id="{AE24F9F3-5D3A-4F1C-B047-D52CB1E8592C}"/>
                </a:ext>
              </a:extLst>
            </p:cNvPr>
            <p:cNvSpPr/>
            <p:nvPr/>
          </p:nvSpPr>
          <p:spPr>
            <a:xfrm>
              <a:off x="7357586" y="437202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7567"/>
                    <a:pt x="7144" y="7567"/>
                  </a:cubicBezTo>
                  <a:cubicBezTo>
                    <a:pt x="7144"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98" name="Freeform: Shape 4797">
              <a:extLst>
                <a:ext uri="{FF2B5EF4-FFF2-40B4-BE49-F238E27FC236}">
                  <a16:creationId xmlns:a16="http://schemas.microsoft.com/office/drawing/2014/main" xmlns="" id="{54E3637C-1391-4F34-A602-B3F0118633AA}"/>
                </a:ext>
              </a:extLst>
            </p:cNvPr>
            <p:cNvSpPr/>
            <p:nvPr/>
          </p:nvSpPr>
          <p:spPr>
            <a:xfrm>
              <a:off x="7355681" y="4432988"/>
              <a:ext cx="9525" cy="9525"/>
            </a:xfrm>
            <a:custGeom>
              <a:avLst/>
              <a:gdLst>
                <a:gd name="connsiteX0" fmla="*/ 7144 w 9525"/>
                <a:gd name="connsiteY0" fmla="*/ 7567 h 9525"/>
                <a:gd name="connsiteX1" fmla="*/ 10001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10001" y="7567"/>
                  </a:lnTo>
                  <a:cubicBezTo>
                    <a:pt x="9049" y="6615"/>
                    <a:pt x="8096"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99" name="Freeform: Shape 4798">
              <a:extLst>
                <a:ext uri="{FF2B5EF4-FFF2-40B4-BE49-F238E27FC236}">
                  <a16:creationId xmlns:a16="http://schemas.microsoft.com/office/drawing/2014/main" xmlns="" id="{5F7F9F03-0E8B-4637-8577-C082EE42864A}"/>
                </a:ext>
              </a:extLst>
            </p:cNvPr>
            <p:cNvSpPr/>
            <p:nvPr/>
          </p:nvSpPr>
          <p:spPr>
            <a:xfrm>
              <a:off x="7259479" y="4494609"/>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9049"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00" name="Freeform: Shape 4799">
              <a:extLst>
                <a:ext uri="{FF2B5EF4-FFF2-40B4-BE49-F238E27FC236}">
                  <a16:creationId xmlns:a16="http://schemas.microsoft.com/office/drawing/2014/main" xmlns="" id="{225F1CDA-0386-49EE-A884-DB9237712E22}"/>
                </a:ext>
              </a:extLst>
            </p:cNvPr>
            <p:cNvSpPr/>
            <p:nvPr/>
          </p:nvSpPr>
          <p:spPr>
            <a:xfrm>
              <a:off x="7322873" y="445531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1095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01" name="Freeform: Shape 4800">
              <a:extLst>
                <a:ext uri="{FF2B5EF4-FFF2-40B4-BE49-F238E27FC236}">
                  <a16:creationId xmlns:a16="http://schemas.microsoft.com/office/drawing/2014/main" xmlns="" id="{95326A4A-81A7-4E41-BCCE-F65945641001}"/>
                </a:ext>
              </a:extLst>
            </p:cNvPr>
            <p:cNvSpPr/>
            <p:nvPr/>
          </p:nvSpPr>
          <p:spPr>
            <a:xfrm>
              <a:off x="7296655" y="4468492"/>
              <a:ext cx="9525" cy="9525"/>
            </a:xfrm>
            <a:custGeom>
              <a:avLst/>
              <a:gdLst>
                <a:gd name="connsiteX0" fmla="*/ 9020 w 9525"/>
                <a:gd name="connsiteY0" fmla="*/ 10162 h 9525"/>
                <a:gd name="connsiteX1" fmla="*/ 9020 w 9525"/>
                <a:gd name="connsiteY1" fmla="*/ 10162 h 9525"/>
              </a:gdLst>
              <a:ahLst/>
              <a:cxnLst>
                <a:cxn ang="0">
                  <a:pos x="connsiteX0" y="connsiteY0"/>
                </a:cxn>
                <a:cxn ang="0">
                  <a:pos x="connsiteX1" y="connsiteY1"/>
                </a:cxn>
              </a:cxnLst>
              <a:rect l="l" t="t" r="r" b="b"/>
              <a:pathLst>
                <a:path w="9525" h="9525">
                  <a:moveTo>
                    <a:pt x="9020" y="10162"/>
                  </a:moveTo>
                  <a:cubicBezTo>
                    <a:pt x="12830" y="8257"/>
                    <a:pt x="3305" y="4447"/>
                    <a:pt x="9020" y="1016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02" name="Freeform: Shape 4801">
              <a:extLst>
                <a:ext uri="{FF2B5EF4-FFF2-40B4-BE49-F238E27FC236}">
                  <a16:creationId xmlns:a16="http://schemas.microsoft.com/office/drawing/2014/main" xmlns="" id="{0A6F5EA2-230B-4500-804D-6DB6F2D3D355}"/>
                </a:ext>
              </a:extLst>
            </p:cNvPr>
            <p:cNvSpPr/>
            <p:nvPr/>
          </p:nvSpPr>
          <p:spPr>
            <a:xfrm>
              <a:off x="7254716" y="449056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03" name="Freeform: Shape 4802">
              <a:extLst>
                <a:ext uri="{FF2B5EF4-FFF2-40B4-BE49-F238E27FC236}">
                  <a16:creationId xmlns:a16="http://schemas.microsoft.com/office/drawing/2014/main" xmlns="" id="{EF5276F5-E30D-4141-B9A2-E962D1DC4B31}"/>
                </a:ext>
              </a:extLst>
            </p:cNvPr>
            <p:cNvSpPr/>
            <p:nvPr/>
          </p:nvSpPr>
          <p:spPr>
            <a:xfrm>
              <a:off x="7342346" y="444579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04" name="Freeform: Shape 4803">
              <a:extLst>
                <a:ext uri="{FF2B5EF4-FFF2-40B4-BE49-F238E27FC236}">
                  <a16:creationId xmlns:a16="http://schemas.microsoft.com/office/drawing/2014/main" xmlns="" id="{1DC2B87D-4869-4E57-ABB4-D7C66F2F9673}"/>
                </a:ext>
              </a:extLst>
            </p:cNvPr>
            <p:cNvSpPr/>
            <p:nvPr/>
          </p:nvSpPr>
          <p:spPr>
            <a:xfrm>
              <a:off x="6734651" y="44057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05" name="Freeform: Shape 4804">
              <a:extLst>
                <a:ext uri="{FF2B5EF4-FFF2-40B4-BE49-F238E27FC236}">
                  <a16:creationId xmlns:a16="http://schemas.microsoft.com/office/drawing/2014/main" xmlns="" id="{799642B0-C4CB-4B9D-AF82-17521ABDFD25}"/>
                </a:ext>
              </a:extLst>
            </p:cNvPr>
            <p:cNvSpPr/>
            <p:nvPr/>
          </p:nvSpPr>
          <p:spPr>
            <a:xfrm>
              <a:off x="6702372" y="4423865"/>
              <a:ext cx="9525" cy="9525"/>
            </a:xfrm>
            <a:custGeom>
              <a:avLst/>
              <a:gdLst>
                <a:gd name="connsiteX0" fmla="*/ 7990 w 9525"/>
                <a:gd name="connsiteY0" fmla="*/ 9069 h 9525"/>
                <a:gd name="connsiteX1" fmla="*/ 7990 w 9525"/>
                <a:gd name="connsiteY1" fmla="*/ 9069 h 9525"/>
              </a:gdLst>
              <a:ahLst/>
              <a:cxnLst>
                <a:cxn ang="0">
                  <a:pos x="connsiteX0" y="connsiteY0"/>
                </a:cxn>
                <a:cxn ang="0">
                  <a:pos x="connsiteX1" y="connsiteY1"/>
                </a:cxn>
              </a:cxnLst>
              <a:rect l="l" t="t" r="r" b="b"/>
              <a:pathLst>
                <a:path w="9525" h="9525">
                  <a:moveTo>
                    <a:pt x="7990" y="9069"/>
                  </a:moveTo>
                  <a:cubicBezTo>
                    <a:pt x="7990" y="8117"/>
                    <a:pt x="6085" y="5259"/>
                    <a:pt x="7990"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06" name="Freeform: Shape 4805">
              <a:extLst>
                <a:ext uri="{FF2B5EF4-FFF2-40B4-BE49-F238E27FC236}">
                  <a16:creationId xmlns:a16="http://schemas.microsoft.com/office/drawing/2014/main" xmlns="" id="{BC4B318A-4DD1-486D-867D-72F4D1AF4C35}"/>
                </a:ext>
              </a:extLst>
            </p:cNvPr>
            <p:cNvSpPr/>
            <p:nvPr/>
          </p:nvSpPr>
          <p:spPr>
            <a:xfrm>
              <a:off x="7329964" y="43667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07" name="Freeform: Shape 4806">
              <a:extLst>
                <a:ext uri="{FF2B5EF4-FFF2-40B4-BE49-F238E27FC236}">
                  <a16:creationId xmlns:a16="http://schemas.microsoft.com/office/drawing/2014/main" xmlns="" id="{36E44ED6-8551-451E-9D86-4DCD3B137E09}"/>
                </a:ext>
              </a:extLst>
            </p:cNvPr>
            <p:cNvSpPr/>
            <p:nvPr/>
          </p:nvSpPr>
          <p:spPr>
            <a:xfrm>
              <a:off x="7077781" y="4339113"/>
              <a:ext cx="9525" cy="19050"/>
            </a:xfrm>
            <a:custGeom>
              <a:avLst/>
              <a:gdLst>
                <a:gd name="connsiteX0" fmla="*/ 9772 w 9525"/>
                <a:gd name="connsiteY0" fmla="*/ 7144 h 19050"/>
                <a:gd name="connsiteX1" fmla="*/ 7867 w 9525"/>
                <a:gd name="connsiteY1" fmla="*/ 12859 h 19050"/>
                <a:gd name="connsiteX2" fmla="*/ 9772 w 9525"/>
                <a:gd name="connsiteY2" fmla="*/ 7144 h 19050"/>
              </a:gdLst>
              <a:ahLst/>
              <a:cxnLst>
                <a:cxn ang="0">
                  <a:pos x="connsiteX0" y="connsiteY0"/>
                </a:cxn>
                <a:cxn ang="0">
                  <a:pos x="connsiteX1" y="connsiteY1"/>
                </a:cxn>
                <a:cxn ang="0">
                  <a:pos x="connsiteX2" y="connsiteY2"/>
                </a:cxn>
              </a:cxnLst>
              <a:rect l="l" t="t" r="r" b="b"/>
              <a:pathLst>
                <a:path w="9525" h="19050">
                  <a:moveTo>
                    <a:pt x="9772" y="7144"/>
                  </a:moveTo>
                  <a:cubicBezTo>
                    <a:pt x="11676" y="10001"/>
                    <a:pt x="5009" y="9049"/>
                    <a:pt x="7867" y="12859"/>
                  </a:cubicBezTo>
                  <a:cubicBezTo>
                    <a:pt x="8819" y="11906"/>
                    <a:pt x="13582" y="9049"/>
                    <a:pt x="9772"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08" name="Freeform: Shape 4807">
              <a:extLst>
                <a:ext uri="{FF2B5EF4-FFF2-40B4-BE49-F238E27FC236}">
                  <a16:creationId xmlns:a16="http://schemas.microsoft.com/office/drawing/2014/main" xmlns="" id="{0E195D87-49EA-4390-86D8-93ED0DA88ED1}"/>
                </a:ext>
              </a:extLst>
            </p:cNvPr>
            <p:cNvSpPr/>
            <p:nvPr/>
          </p:nvSpPr>
          <p:spPr>
            <a:xfrm>
              <a:off x="7257574" y="4495323"/>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7144"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09" name="Freeform: Shape 4808">
              <a:extLst>
                <a:ext uri="{FF2B5EF4-FFF2-40B4-BE49-F238E27FC236}">
                  <a16:creationId xmlns:a16="http://schemas.microsoft.com/office/drawing/2014/main" xmlns="" id="{558963AE-31D8-4603-9D4D-7CA588461D3C}"/>
                </a:ext>
              </a:extLst>
            </p:cNvPr>
            <p:cNvSpPr/>
            <p:nvPr/>
          </p:nvSpPr>
          <p:spPr>
            <a:xfrm>
              <a:off x="7079456" y="43448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10" name="Freeform: Shape 4809">
              <a:extLst>
                <a:ext uri="{FF2B5EF4-FFF2-40B4-BE49-F238E27FC236}">
                  <a16:creationId xmlns:a16="http://schemas.microsoft.com/office/drawing/2014/main" xmlns="" id="{A6A770AA-334A-4899-8ECB-F40FD6E402C3}"/>
                </a:ext>
              </a:extLst>
            </p:cNvPr>
            <p:cNvSpPr/>
            <p:nvPr/>
          </p:nvSpPr>
          <p:spPr>
            <a:xfrm>
              <a:off x="7267099" y="436387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8096" y="8096"/>
                  </a:cubicBezTo>
                  <a:cubicBezTo>
                    <a:pt x="8096"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11" name="Freeform: Shape 4810">
              <a:extLst>
                <a:ext uri="{FF2B5EF4-FFF2-40B4-BE49-F238E27FC236}">
                  <a16:creationId xmlns:a16="http://schemas.microsoft.com/office/drawing/2014/main" xmlns="" id="{C5954B0D-74AD-40DD-8DCA-56982D3832DA}"/>
                </a:ext>
              </a:extLst>
            </p:cNvPr>
            <p:cNvSpPr/>
            <p:nvPr/>
          </p:nvSpPr>
          <p:spPr>
            <a:xfrm>
              <a:off x="7312819" y="4371498"/>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7144"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12" name="Freeform: Shape 4811">
              <a:extLst>
                <a:ext uri="{FF2B5EF4-FFF2-40B4-BE49-F238E27FC236}">
                  <a16:creationId xmlns:a16="http://schemas.microsoft.com/office/drawing/2014/main" xmlns="" id="{358FC7A6-EE03-40F4-B2A3-1387F06B9E73}"/>
                </a:ext>
              </a:extLst>
            </p:cNvPr>
            <p:cNvSpPr/>
            <p:nvPr/>
          </p:nvSpPr>
          <p:spPr>
            <a:xfrm>
              <a:off x="7239912" y="4364845"/>
              <a:ext cx="9525" cy="9525"/>
            </a:xfrm>
            <a:custGeom>
              <a:avLst/>
              <a:gdLst>
                <a:gd name="connsiteX0" fmla="*/ 9566 w 9525"/>
                <a:gd name="connsiteY0" fmla="*/ 8082 h 9525"/>
                <a:gd name="connsiteX1" fmla="*/ 9566 w 9525"/>
                <a:gd name="connsiteY1" fmla="*/ 8082 h 9525"/>
              </a:gdLst>
              <a:ahLst/>
              <a:cxnLst>
                <a:cxn ang="0">
                  <a:pos x="connsiteX0" y="connsiteY0"/>
                </a:cxn>
                <a:cxn ang="0">
                  <a:pos x="connsiteX1" y="connsiteY1"/>
                </a:cxn>
              </a:cxnLst>
              <a:rect l="l" t="t" r="r" b="b"/>
              <a:pathLst>
                <a:path w="9525" h="9525">
                  <a:moveTo>
                    <a:pt x="9566" y="8082"/>
                  </a:moveTo>
                  <a:cubicBezTo>
                    <a:pt x="2898" y="5224"/>
                    <a:pt x="12423" y="9987"/>
                    <a:pt x="9566" y="808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13" name="Freeform: Shape 4812">
              <a:extLst>
                <a:ext uri="{FF2B5EF4-FFF2-40B4-BE49-F238E27FC236}">
                  <a16:creationId xmlns:a16="http://schemas.microsoft.com/office/drawing/2014/main" xmlns="" id="{735F8CEC-A158-4FA7-8C60-FB9EAAB442CF}"/>
                </a:ext>
              </a:extLst>
            </p:cNvPr>
            <p:cNvSpPr/>
            <p:nvPr/>
          </p:nvSpPr>
          <p:spPr>
            <a:xfrm>
              <a:off x="7217569" y="43629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9049"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14" name="Freeform: Shape 4813">
              <a:extLst>
                <a:ext uri="{FF2B5EF4-FFF2-40B4-BE49-F238E27FC236}">
                  <a16:creationId xmlns:a16="http://schemas.microsoft.com/office/drawing/2014/main" xmlns="" id="{F082A807-8F86-4A4F-AC33-930FA60E22B5}"/>
                </a:ext>
              </a:extLst>
            </p:cNvPr>
            <p:cNvSpPr/>
            <p:nvPr/>
          </p:nvSpPr>
          <p:spPr>
            <a:xfrm>
              <a:off x="6781324" y="434768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8096"/>
                    <a:pt x="8096" y="7144"/>
                    <a:pt x="7144" y="7144"/>
                  </a:cubicBezTo>
                  <a:cubicBezTo>
                    <a:pt x="9049" y="8096"/>
                    <a:pt x="7144" y="10954"/>
                    <a:pt x="10001"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15" name="Freeform: Shape 4814">
              <a:extLst>
                <a:ext uri="{FF2B5EF4-FFF2-40B4-BE49-F238E27FC236}">
                  <a16:creationId xmlns:a16="http://schemas.microsoft.com/office/drawing/2014/main" xmlns="" id="{F4754082-FA69-4690-92DD-281660430CD2}"/>
                </a:ext>
              </a:extLst>
            </p:cNvPr>
            <p:cNvSpPr/>
            <p:nvPr/>
          </p:nvSpPr>
          <p:spPr>
            <a:xfrm>
              <a:off x="7258526" y="44943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001"/>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16" name="Freeform: Shape 4815">
              <a:extLst>
                <a:ext uri="{FF2B5EF4-FFF2-40B4-BE49-F238E27FC236}">
                  <a16:creationId xmlns:a16="http://schemas.microsoft.com/office/drawing/2014/main" xmlns="" id="{754A164F-63F4-4575-B618-EBA8B267418D}"/>
                </a:ext>
              </a:extLst>
            </p:cNvPr>
            <p:cNvSpPr/>
            <p:nvPr/>
          </p:nvSpPr>
          <p:spPr>
            <a:xfrm>
              <a:off x="7235666" y="4386738"/>
              <a:ext cx="9525" cy="9525"/>
            </a:xfrm>
            <a:custGeom>
              <a:avLst/>
              <a:gdLst>
                <a:gd name="connsiteX0" fmla="*/ 10954 w 9525"/>
                <a:gd name="connsiteY0" fmla="*/ 8096 h 9525"/>
                <a:gd name="connsiteX1" fmla="*/ 7144 w 9525"/>
                <a:gd name="connsiteY1" fmla="*/ 7144 h 9525"/>
                <a:gd name="connsiteX2" fmla="*/ 10954 w 9525"/>
                <a:gd name="connsiteY2" fmla="*/ 8096 h 9525"/>
              </a:gdLst>
              <a:ahLst/>
              <a:cxnLst>
                <a:cxn ang="0">
                  <a:pos x="connsiteX0" y="connsiteY0"/>
                </a:cxn>
                <a:cxn ang="0">
                  <a:pos x="connsiteX1" y="connsiteY1"/>
                </a:cxn>
                <a:cxn ang="0">
                  <a:pos x="connsiteX2" y="connsiteY2"/>
                </a:cxn>
              </a:cxnLst>
              <a:rect l="l" t="t" r="r" b="b"/>
              <a:pathLst>
                <a:path w="9525" h="9525">
                  <a:moveTo>
                    <a:pt x="10954" y="8096"/>
                  </a:moveTo>
                  <a:lnTo>
                    <a:pt x="7144" y="7144"/>
                  </a:lnTo>
                  <a:cubicBezTo>
                    <a:pt x="8096" y="8096"/>
                    <a:pt x="9049" y="8096"/>
                    <a:pt x="1095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17" name="Freeform: Shape 4816">
              <a:extLst>
                <a:ext uri="{FF2B5EF4-FFF2-40B4-BE49-F238E27FC236}">
                  <a16:creationId xmlns:a16="http://schemas.microsoft.com/office/drawing/2014/main" xmlns="" id="{8792C89E-799B-4738-9ED8-7CAB6B34C131}"/>
                </a:ext>
              </a:extLst>
            </p:cNvPr>
            <p:cNvSpPr/>
            <p:nvPr/>
          </p:nvSpPr>
          <p:spPr>
            <a:xfrm>
              <a:off x="6907054" y="4323873"/>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7144" y="8096"/>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18" name="Freeform: Shape 4817">
              <a:extLst>
                <a:ext uri="{FF2B5EF4-FFF2-40B4-BE49-F238E27FC236}">
                  <a16:creationId xmlns:a16="http://schemas.microsoft.com/office/drawing/2014/main" xmlns="" id="{1F1E70C1-9BAF-48EC-8A75-A91839A30386}"/>
                </a:ext>
              </a:extLst>
            </p:cNvPr>
            <p:cNvSpPr/>
            <p:nvPr/>
          </p:nvSpPr>
          <p:spPr>
            <a:xfrm>
              <a:off x="7220519" y="4384394"/>
              <a:ext cx="9525" cy="9525"/>
            </a:xfrm>
            <a:custGeom>
              <a:avLst/>
              <a:gdLst>
                <a:gd name="connsiteX0" fmla="*/ 9909 w 9525"/>
                <a:gd name="connsiteY0" fmla="*/ 9488 h 9525"/>
                <a:gd name="connsiteX1" fmla="*/ 9909 w 9525"/>
                <a:gd name="connsiteY1" fmla="*/ 9488 h 9525"/>
              </a:gdLst>
              <a:ahLst/>
              <a:cxnLst>
                <a:cxn ang="0">
                  <a:pos x="connsiteX0" y="connsiteY0"/>
                </a:cxn>
                <a:cxn ang="0">
                  <a:pos x="connsiteX1" y="connsiteY1"/>
                </a:cxn>
              </a:cxnLst>
              <a:rect l="l" t="t" r="r" b="b"/>
              <a:pathLst>
                <a:path w="9525" h="9525">
                  <a:moveTo>
                    <a:pt x="9909" y="9488"/>
                  </a:moveTo>
                  <a:cubicBezTo>
                    <a:pt x="8956" y="8536"/>
                    <a:pt x="4194" y="4726"/>
                    <a:pt x="9909" y="9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19" name="Freeform: Shape 4818">
              <a:extLst>
                <a:ext uri="{FF2B5EF4-FFF2-40B4-BE49-F238E27FC236}">
                  <a16:creationId xmlns:a16="http://schemas.microsoft.com/office/drawing/2014/main" xmlns="" id="{BD7440DD-F923-410A-9147-F6715E69F381}"/>
                </a:ext>
              </a:extLst>
            </p:cNvPr>
            <p:cNvSpPr/>
            <p:nvPr/>
          </p:nvSpPr>
          <p:spPr>
            <a:xfrm>
              <a:off x="6781324" y="43467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20" name="Freeform: Shape 4819">
              <a:extLst>
                <a:ext uri="{FF2B5EF4-FFF2-40B4-BE49-F238E27FC236}">
                  <a16:creationId xmlns:a16="http://schemas.microsoft.com/office/drawing/2014/main" xmlns="" id="{135493F9-8364-4D3A-839D-804EA20C8C5A}"/>
                </a:ext>
              </a:extLst>
            </p:cNvPr>
            <p:cNvSpPr/>
            <p:nvPr/>
          </p:nvSpPr>
          <p:spPr>
            <a:xfrm>
              <a:off x="6704171" y="4281011"/>
              <a:ext cx="704850" cy="238125"/>
            </a:xfrm>
            <a:custGeom>
              <a:avLst/>
              <a:gdLst>
                <a:gd name="connsiteX0" fmla="*/ 70961 w 704850"/>
                <a:gd name="connsiteY0" fmla="*/ 96679 h 238125"/>
                <a:gd name="connsiteX1" fmla="*/ 82391 w 704850"/>
                <a:gd name="connsiteY1" fmla="*/ 67151 h 238125"/>
                <a:gd name="connsiteX2" fmla="*/ 89059 w 704850"/>
                <a:gd name="connsiteY2" fmla="*/ 62389 h 238125"/>
                <a:gd name="connsiteX3" fmla="*/ 86201 w 704850"/>
                <a:gd name="connsiteY3" fmla="*/ 69056 h 238125"/>
                <a:gd name="connsiteX4" fmla="*/ 90011 w 704850"/>
                <a:gd name="connsiteY4" fmla="*/ 72866 h 238125"/>
                <a:gd name="connsiteX5" fmla="*/ 151924 w 704850"/>
                <a:gd name="connsiteY5" fmla="*/ 30004 h 238125"/>
                <a:gd name="connsiteX6" fmla="*/ 257651 w 704850"/>
                <a:gd name="connsiteY6" fmla="*/ 58579 h 238125"/>
                <a:gd name="connsiteX7" fmla="*/ 259556 w 704850"/>
                <a:gd name="connsiteY7" fmla="*/ 58579 h 238125"/>
                <a:gd name="connsiteX8" fmla="*/ 587216 w 704850"/>
                <a:gd name="connsiteY8" fmla="*/ 111919 h 238125"/>
                <a:gd name="connsiteX9" fmla="*/ 578644 w 704850"/>
                <a:gd name="connsiteY9" fmla="*/ 116681 h 238125"/>
                <a:gd name="connsiteX10" fmla="*/ 616744 w 704850"/>
                <a:gd name="connsiteY10" fmla="*/ 116681 h 238125"/>
                <a:gd name="connsiteX11" fmla="*/ 624364 w 704850"/>
                <a:gd name="connsiteY11" fmla="*/ 108109 h 238125"/>
                <a:gd name="connsiteX12" fmla="*/ 692944 w 704850"/>
                <a:gd name="connsiteY12" fmla="*/ 115729 h 238125"/>
                <a:gd name="connsiteX13" fmla="*/ 693896 w 704850"/>
                <a:gd name="connsiteY13" fmla="*/ 120491 h 238125"/>
                <a:gd name="connsiteX14" fmla="*/ 521494 w 704850"/>
                <a:gd name="connsiteY14" fmla="*/ 233839 h 238125"/>
                <a:gd name="connsiteX15" fmla="*/ 574834 w 704850"/>
                <a:gd name="connsiteY15" fmla="*/ 211931 h 238125"/>
                <a:gd name="connsiteX16" fmla="*/ 573881 w 704850"/>
                <a:gd name="connsiteY16" fmla="*/ 214789 h 238125"/>
                <a:gd name="connsiteX17" fmla="*/ 554831 w 704850"/>
                <a:gd name="connsiteY17" fmla="*/ 213836 h 238125"/>
                <a:gd name="connsiteX18" fmla="*/ 558641 w 704850"/>
                <a:gd name="connsiteY18" fmla="*/ 216694 h 238125"/>
                <a:gd name="connsiteX19" fmla="*/ 635794 w 704850"/>
                <a:gd name="connsiteY19" fmla="*/ 165259 h 238125"/>
                <a:gd name="connsiteX20" fmla="*/ 658654 w 704850"/>
                <a:gd name="connsiteY20" fmla="*/ 159544 h 238125"/>
                <a:gd name="connsiteX21" fmla="*/ 703421 w 704850"/>
                <a:gd name="connsiteY21" fmla="*/ 104299 h 238125"/>
                <a:gd name="connsiteX22" fmla="*/ 677704 w 704850"/>
                <a:gd name="connsiteY22" fmla="*/ 107156 h 238125"/>
                <a:gd name="connsiteX23" fmla="*/ 678656 w 704850"/>
                <a:gd name="connsiteY23" fmla="*/ 99536 h 238125"/>
                <a:gd name="connsiteX24" fmla="*/ 632936 w 704850"/>
                <a:gd name="connsiteY24" fmla="*/ 97631 h 238125"/>
                <a:gd name="connsiteX25" fmla="*/ 594836 w 704850"/>
                <a:gd name="connsiteY25" fmla="*/ 95726 h 238125"/>
                <a:gd name="connsiteX26" fmla="*/ 603409 w 704850"/>
                <a:gd name="connsiteY26" fmla="*/ 96679 h 238125"/>
                <a:gd name="connsiteX27" fmla="*/ 431959 w 704850"/>
                <a:gd name="connsiteY27" fmla="*/ 81439 h 238125"/>
                <a:gd name="connsiteX28" fmla="*/ 436721 w 704850"/>
                <a:gd name="connsiteY28" fmla="*/ 77629 h 238125"/>
                <a:gd name="connsiteX29" fmla="*/ 247174 w 704850"/>
                <a:gd name="connsiteY29" fmla="*/ 34766 h 238125"/>
                <a:gd name="connsiteX30" fmla="*/ 127159 w 704850"/>
                <a:gd name="connsiteY30" fmla="*/ 15716 h 238125"/>
                <a:gd name="connsiteX31" fmla="*/ 132874 w 704850"/>
                <a:gd name="connsiteY31" fmla="*/ 7144 h 238125"/>
                <a:gd name="connsiteX32" fmla="*/ 113824 w 704850"/>
                <a:gd name="connsiteY32" fmla="*/ 25241 h 238125"/>
                <a:gd name="connsiteX33" fmla="*/ 119539 w 704850"/>
                <a:gd name="connsiteY33" fmla="*/ 20479 h 238125"/>
                <a:gd name="connsiteX34" fmla="*/ 93821 w 704850"/>
                <a:gd name="connsiteY34" fmla="*/ 41434 h 238125"/>
                <a:gd name="connsiteX35" fmla="*/ 7144 w 704850"/>
                <a:gd name="connsiteY35" fmla="*/ 149066 h 238125"/>
                <a:gd name="connsiteX36" fmla="*/ 23336 w 704850"/>
                <a:gd name="connsiteY36" fmla="*/ 154781 h 238125"/>
                <a:gd name="connsiteX37" fmla="*/ 24289 w 704850"/>
                <a:gd name="connsiteY37" fmla="*/ 152876 h 238125"/>
                <a:gd name="connsiteX38" fmla="*/ 70961 w 704850"/>
                <a:gd name="connsiteY38" fmla="*/ 96679 h 238125"/>
                <a:gd name="connsiteX39" fmla="*/ 130016 w 704850"/>
                <a:gd name="connsiteY39" fmla="*/ 31909 h 238125"/>
                <a:gd name="connsiteX40" fmla="*/ 130016 w 704850"/>
                <a:gd name="connsiteY40" fmla="*/ 31909 h 238125"/>
                <a:gd name="connsiteX41" fmla="*/ 135731 w 704850"/>
                <a:gd name="connsiteY41" fmla="*/ 29051 h 238125"/>
                <a:gd name="connsiteX42" fmla="*/ 135731 w 704850"/>
                <a:gd name="connsiteY42" fmla="*/ 29051 h 238125"/>
                <a:gd name="connsiteX43" fmla="*/ 111919 w 704850"/>
                <a:gd name="connsiteY43" fmla="*/ 20479 h 238125"/>
                <a:gd name="connsiteX44" fmla="*/ 111919 w 704850"/>
                <a:gd name="connsiteY44" fmla="*/ 2047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04850" h="238125">
                  <a:moveTo>
                    <a:pt x="70961" y="96679"/>
                  </a:moveTo>
                  <a:cubicBezTo>
                    <a:pt x="70961" y="96679"/>
                    <a:pt x="86201" y="69056"/>
                    <a:pt x="82391" y="67151"/>
                  </a:cubicBezTo>
                  <a:cubicBezTo>
                    <a:pt x="76676" y="71914"/>
                    <a:pt x="88106" y="63341"/>
                    <a:pt x="89059" y="62389"/>
                  </a:cubicBezTo>
                  <a:cubicBezTo>
                    <a:pt x="92869" y="65246"/>
                    <a:pt x="86201" y="70009"/>
                    <a:pt x="86201" y="69056"/>
                  </a:cubicBezTo>
                  <a:cubicBezTo>
                    <a:pt x="88106" y="70009"/>
                    <a:pt x="89059" y="70961"/>
                    <a:pt x="90011" y="72866"/>
                  </a:cubicBezTo>
                  <a:cubicBezTo>
                    <a:pt x="101441" y="65246"/>
                    <a:pt x="125254" y="-2381"/>
                    <a:pt x="151924" y="30004"/>
                  </a:cubicBezTo>
                  <a:cubicBezTo>
                    <a:pt x="203359" y="48101"/>
                    <a:pt x="214789" y="55721"/>
                    <a:pt x="257651" y="58579"/>
                  </a:cubicBezTo>
                  <a:cubicBezTo>
                    <a:pt x="257651" y="63341"/>
                    <a:pt x="257651" y="63341"/>
                    <a:pt x="259556" y="58579"/>
                  </a:cubicBezTo>
                  <a:cubicBezTo>
                    <a:pt x="345281" y="91916"/>
                    <a:pt x="476726" y="117634"/>
                    <a:pt x="587216" y="111919"/>
                  </a:cubicBezTo>
                  <a:cubicBezTo>
                    <a:pt x="584359" y="112871"/>
                    <a:pt x="581501" y="114776"/>
                    <a:pt x="578644" y="116681"/>
                  </a:cubicBezTo>
                  <a:cubicBezTo>
                    <a:pt x="579596" y="116681"/>
                    <a:pt x="622459" y="114776"/>
                    <a:pt x="616744" y="116681"/>
                  </a:cubicBezTo>
                  <a:cubicBezTo>
                    <a:pt x="619601" y="116681"/>
                    <a:pt x="623411" y="112871"/>
                    <a:pt x="624364" y="108109"/>
                  </a:cubicBezTo>
                  <a:cubicBezTo>
                    <a:pt x="619601" y="117634"/>
                    <a:pt x="691991" y="115729"/>
                    <a:pt x="692944" y="115729"/>
                  </a:cubicBezTo>
                  <a:cubicBezTo>
                    <a:pt x="683419" y="117634"/>
                    <a:pt x="694849" y="118586"/>
                    <a:pt x="693896" y="120491"/>
                  </a:cubicBezTo>
                  <a:cubicBezTo>
                    <a:pt x="685324" y="115729"/>
                    <a:pt x="547211" y="217646"/>
                    <a:pt x="521494" y="233839"/>
                  </a:cubicBezTo>
                  <a:cubicBezTo>
                    <a:pt x="541496" y="226219"/>
                    <a:pt x="574834" y="214789"/>
                    <a:pt x="574834" y="211931"/>
                  </a:cubicBezTo>
                  <a:cubicBezTo>
                    <a:pt x="571976" y="210979"/>
                    <a:pt x="571976" y="211931"/>
                    <a:pt x="573881" y="214789"/>
                  </a:cubicBezTo>
                  <a:cubicBezTo>
                    <a:pt x="572929" y="215741"/>
                    <a:pt x="553879" y="214789"/>
                    <a:pt x="554831" y="213836"/>
                  </a:cubicBezTo>
                  <a:cubicBezTo>
                    <a:pt x="552926" y="214789"/>
                    <a:pt x="557689" y="217646"/>
                    <a:pt x="558641" y="216694"/>
                  </a:cubicBezTo>
                  <a:cubicBezTo>
                    <a:pt x="579596" y="203359"/>
                    <a:pt x="617696" y="187166"/>
                    <a:pt x="635794" y="165259"/>
                  </a:cubicBezTo>
                  <a:cubicBezTo>
                    <a:pt x="644366" y="176689"/>
                    <a:pt x="644366" y="167164"/>
                    <a:pt x="658654" y="159544"/>
                  </a:cubicBezTo>
                  <a:cubicBezTo>
                    <a:pt x="700564" y="141446"/>
                    <a:pt x="705326" y="140494"/>
                    <a:pt x="703421" y="104299"/>
                  </a:cubicBezTo>
                  <a:cubicBezTo>
                    <a:pt x="699611" y="104299"/>
                    <a:pt x="690086" y="104299"/>
                    <a:pt x="677704" y="107156"/>
                  </a:cubicBezTo>
                  <a:cubicBezTo>
                    <a:pt x="666274" y="105251"/>
                    <a:pt x="679609" y="100489"/>
                    <a:pt x="678656" y="99536"/>
                  </a:cubicBezTo>
                  <a:cubicBezTo>
                    <a:pt x="669131" y="98584"/>
                    <a:pt x="631984" y="93821"/>
                    <a:pt x="632936" y="97631"/>
                  </a:cubicBezTo>
                  <a:cubicBezTo>
                    <a:pt x="637699" y="98584"/>
                    <a:pt x="601504" y="90964"/>
                    <a:pt x="594836" y="95726"/>
                  </a:cubicBezTo>
                  <a:cubicBezTo>
                    <a:pt x="611029" y="102394"/>
                    <a:pt x="589121" y="90964"/>
                    <a:pt x="603409" y="96679"/>
                  </a:cubicBezTo>
                  <a:cubicBezTo>
                    <a:pt x="581501" y="113824"/>
                    <a:pt x="461486" y="80486"/>
                    <a:pt x="431959" y="81439"/>
                  </a:cubicBezTo>
                  <a:cubicBezTo>
                    <a:pt x="444341" y="69056"/>
                    <a:pt x="438626" y="79534"/>
                    <a:pt x="436721" y="77629"/>
                  </a:cubicBezTo>
                  <a:cubicBezTo>
                    <a:pt x="419576" y="92869"/>
                    <a:pt x="281464" y="42386"/>
                    <a:pt x="247174" y="34766"/>
                  </a:cubicBezTo>
                  <a:cubicBezTo>
                    <a:pt x="193834" y="23336"/>
                    <a:pt x="173831" y="25241"/>
                    <a:pt x="127159" y="15716"/>
                  </a:cubicBezTo>
                  <a:cubicBezTo>
                    <a:pt x="135731" y="15716"/>
                    <a:pt x="137636" y="12859"/>
                    <a:pt x="132874" y="7144"/>
                  </a:cubicBezTo>
                  <a:cubicBezTo>
                    <a:pt x="130969" y="9049"/>
                    <a:pt x="109061" y="25241"/>
                    <a:pt x="113824" y="25241"/>
                  </a:cubicBezTo>
                  <a:cubicBezTo>
                    <a:pt x="112871" y="25241"/>
                    <a:pt x="122396" y="18574"/>
                    <a:pt x="119539" y="20479"/>
                  </a:cubicBezTo>
                  <a:cubicBezTo>
                    <a:pt x="116681" y="30004"/>
                    <a:pt x="92869" y="38576"/>
                    <a:pt x="93821" y="41434"/>
                  </a:cubicBezTo>
                  <a:cubicBezTo>
                    <a:pt x="87154" y="55721"/>
                    <a:pt x="13811" y="148114"/>
                    <a:pt x="7144" y="149066"/>
                  </a:cubicBezTo>
                  <a:cubicBezTo>
                    <a:pt x="10001" y="145256"/>
                    <a:pt x="15716" y="158591"/>
                    <a:pt x="23336" y="154781"/>
                  </a:cubicBezTo>
                  <a:cubicBezTo>
                    <a:pt x="28099" y="144304"/>
                    <a:pt x="22384" y="152876"/>
                    <a:pt x="24289" y="152876"/>
                  </a:cubicBezTo>
                  <a:cubicBezTo>
                    <a:pt x="30956" y="151924"/>
                    <a:pt x="60484" y="99536"/>
                    <a:pt x="70961" y="96679"/>
                  </a:cubicBezTo>
                  <a:close/>
                  <a:moveTo>
                    <a:pt x="130016" y="31909"/>
                  </a:moveTo>
                  <a:cubicBezTo>
                    <a:pt x="129064" y="32861"/>
                    <a:pt x="126206" y="34766"/>
                    <a:pt x="130016" y="31909"/>
                  </a:cubicBezTo>
                  <a:close/>
                  <a:moveTo>
                    <a:pt x="135731" y="29051"/>
                  </a:moveTo>
                  <a:cubicBezTo>
                    <a:pt x="131921" y="30004"/>
                    <a:pt x="131921" y="28099"/>
                    <a:pt x="135731" y="29051"/>
                  </a:cubicBezTo>
                  <a:close/>
                  <a:moveTo>
                    <a:pt x="111919" y="20479"/>
                  </a:moveTo>
                  <a:cubicBezTo>
                    <a:pt x="115729" y="15716"/>
                    <a:pt x="111919" y="25241"/>
                    <a:pt x="111919" y="2047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21" name="Freeform: Shape 4820">
              <a:extLst>
                <a:ext uri="{FF2B5EF4-FFF2-40B4-BE49-F238E27FC236}">
                  <a16:creationId xmlns:a16="http://schemas.microsoft.com/office/drawing/2014/main" xmlns="" id="{17ADF16D-9F40-4FC2-9095-4705437B43D8}"/>
                </a:ext>
              </a:extLst>
            </p:cNvPr>
            <p:cNvSpPr/>
            <p:nvPr/>
          </p:nvSpPr>
          <p:spPr>
            <a:xfrm>
              <a:off x="6808946" y="429815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22" name="Freeform: Shape 4821">
              <a:extLst>
                <a:ext uri="{FF2B5EF4-FFF2-40B4-BE49-F238E27FC236}">
                  <a16:creationId xmlns:a16="http://schemas.microsoft.com/office/drawing/2014/main" xmlns="" id="{4C56E7BA-AE61-44C1-8470-3110FA9DD7A9}"/>
                </a:ext>
              </a:extLst>
            </p:cNvPr>
            <p:cNvSpPr/>
            <p:nvPr/>
          </p:nvSpPr>
          <p:spPr>
            <a:xfrm>
              <a:off x="7354305" y="443341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23" name="Freeform: Shape 4822">
              <a:extLst>
                <a:ext uri="{FF2B5EF4-FFF2-40B4-BE49-F238E27FC236}">
                  <a16:creationId xmlns:a16="http://schemas.microsoft.com/office/drawing/2014/main" xmlns="" id="{0F34CBEF-140A-475F-A6AE-68C0460D5D0E}"/>
                </a:ext>
              </a:extLst>
            </p:cNvPr>
            <p:cNvSpPr/>
            <p:nvPr/>
          </p:nvSpPr>
          <p:spPr>
            <a:xfrm>
              <a:off x="6899434" y="4323159"/>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24" name="Freeform: Shape 4823">
              <a:extLst>
                <a:ext uri="{FF2B5EF4-FFF2-40B4-BE49-F238E27FC236}">
                  <a16:creationId xmlns:a16="http://schemas.microsoft.com/office/drawing/2014/main" xmlns="" id="{B2049445-90CA-488D-89F1-968D6B734ADF}"/>
                </a:ext>
              </a:extLst>
            </p:cNvPr>
            <p:cNvSpPr/>
            <p:nvPr/>
          </p:nvSpPr>
          <p:spPr>
            <a:xfrm>
              <a:off x="7313348" y="4446031"/>
              <a:ext cx="9525" cy="9525"/>
            </a:xfrm>
            <a:custGeom>
              <a:avLst/>
              <a:gdLst>
                <a:gd name="connsiteX0" fmla="*/ 7567 w 9525"/>
                <a:gd name="connsiteY0" fmla="*/ 7858 h 9525"/>
                <a:gd name="connsiteX1" fmla="*/ 7567 w 9525"/>
                <a:gd name="connsiteY1" fmla="*/ 7858 h 9525"/>
                <a:gd name="connsiteX2" fmla="*/ 7567 w 9525"/>
                <a:gd name="connsiteY2" fmla="*/ 7858 h 9525"/>
              </a:gdLst>
              <a:ahLst/>
              <a:cxnLst>
                <a:cxn ang="0">
                  <a:pos x="connsiteX0" y="connsiteY0"/>
                </a:cxn>
                <a:cxn ang="0">
                  <a:pos x="connsiteX1" y="connsiteY1"/>
                </a:cxn>
                <a:cxn ang="0">
                  <a:pos x="connsiteX2" y="connsiteY2"/>
                </a:cxn>
              </a:cxnLst>
              <a:rect l="l" t="t" r="r" b="b"/>
              <a:pathLst>
                <a:path w="9525" h="9525">
                  <a:moveTo>
                    <a:pt x="7567" y="7858"/>
                  </a:moveTo>
                  <a:cubicBezTo>
                    <a:pt x="7567" y="6906"/>
                    <a:pt x="6615" y="6906"/>
                    <a:pt x="7567" y="7858"/>
                  </a:cubicBezTo>
                  <a:cubicBezTo>
                    <a:pt x="6615" y="6906"/>
                    <a:pt x="7567" y="7858"/>
                    <a:pt x="7567"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25" name="Freeform: Shape 4824">
              <a:extLst>
                <a:ext uri="{FF2B5EF4-FFF2-40B4-BE49-F238E27FC236}">
                  <a16:creationId xmlns:a16="http://schemas.microsoft.com/office/drawing/2014/main" xmlns="" id="{BF046143-F2F0-4409-A93E-D2E59ABA6BDA}"/>
                </a:ext>
              </a:extLst>
            </p:cNvPr>
            <p:cNvSpPr/>
            <p:nvPr/>
          </p:nvSpPr>
          <p:spPr>
            <a:xfrm>
              <a:off x="7294721" y="4455318"/>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9049" y="7144"/>
                    <a:pt x="10001"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26" name="Freeform: Shape 4825">
              <a:extLst>
                <a:ext uri="{FF2B5EF4-FFF2-40B4-BE49-F238E27FC236}">
                  <a16:creationId xmlns:a16="http://schemas.microsoft.com/office/drawing/2014/main" xmlns="" id="{8E46201B-E493-4532-9A75-CE7089550032}"/>
                </a:ext>
              </a:extLst>
            </p:cNvPr>
            <p:cNvSpPr/>
            <p:nvPr/>
          </p:nvSpPr>
          <p:spPr>
            <a:xfrm>
              <a:off x="7285196" y="44610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27" name="Freeform: Shape 4826">
              <a:extLst>
                <a:ext uri="{FF2B5EF4-FFF2-40B4-BE49-F238E27FC236}">
                  <a16:creationId xmlns:a16="http://schemas.microsoft.com/office/drawing/2014/main" xmlns="" id="{52DB10A8-9DB7-4D36-A0B7-352646937D8F}"/>
                </a:ext>
              </a:extLst>
            </p:cNvPr>
            <p:cNvSpPr/>
            <p:nvPr/>
          </p:nvSpPr>
          <p:spPr>
            <a:xfrm>
              <a:off x="7312671" y="4390548"/>
              <a:ext cx="9525" cy="9525"/>
            </a:xfrm>
            <a:custGeom>
              <a:avLst/>
              <a:gdLst>
                <a:gd name="connsiteX0" fmla="*/ 8244 w 9525"/>
                <a:gd name="connsiteY0" fmla="*/ 7144 h 9525"/>
                <a:gd name="connsiteX1" fmla="*/ 8244 w 9525"/>
                <a:gd name="connsiteY1" fmla="*/ 7144 h 9525"/>
                <a:gd name="connsiteX2" fmla="*/ 8244 w 9525"/>
                <a:gd name="connsiteY2" fmla="*/ 7144 h 9525"/>
              </a:gdLst>
              <a:ahLst/>
              <a:cxnLst>
                <a:cxn ang="0">
                  <a:pos x="connsiteX0" y="connsiteY0"/>
                </a:cxn>
                <a:cxn ang="0">
                  <a:pos x="connsiteX1" y="connsiteY1"/>
                </a:cxn>
                <a:cxn ang="0">
                  <a:pos x="connsiteX2" y="connsiteY2"/>
                </a:cxn>
              </a:cxnLst>
              <a:rect l="l" t="t" r="r" b="b"/>
              <a:pathLst>
                <a:path w="9525" h="9525">
                  <a:moveTo>
                    <a:pt x="8244" y="7144"/>
                  </a:moveTo>
                  <a:cubicBezTo>
                    <a:pt x="7291" y="7144"/>
                    <a:pt x="7291" y="7144"/>
                    <a:pt x="8244" y="7144"/>
                  </a:cubicBezTo>
                  <a:cubicBezTo>
                    <a:pt x="6339" y="8096"/>
                    <a:pt x="7291" y="8096"/>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28" name="Freeform: Shape 4827">
              <a:extLst>
                <a:ext uri="{FF2B5EF4-FFF2-40B4-BE49-F238E27FC236}">
                  <a16:creationId xmlns:a16="http://schemas.microsoft.com/office/drawing/2014/main" xmlns="" id="{EFD56E91-0CB0-43EB-A861-A4DBCA0BF208}"/>
                </a:ext>
              </a:extLst>
            </p:cNvPr>
            <p:cNvSpPr/>
            <p:nvPr/>
          </p:nvSpPr>
          <p:spPr>
            <a:xfrm>
              <a:off x="7375684" y="4387691"/>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8096"/>
                    <a:pt x="8096" y="8096"/>
                    <a:pt x="7144" y="8096"/>
                  </a:cubicBezTo>
                  <a:cubicBezTo>
                    <a:pt x="8096" y="8096"/>
                    <a:pt x="8096" y="9049"/>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29" name="Freeform: Shape 4828">
              <a:extLst>
                <a:ext uri="{FF2B5EF4-FFF2-40B4-BE49-F238E27FC236}">
                  <a16:creationId xmlns:a16="http://schemas.microsoft.com/office/drawing/2014/main" xmlns="" id="{017D02BD-3FCF-4456-93F2-2D16B25F9618}"/>
                </a:ext>
              </a:extLst>
            </p:cNvPr>
            <p:cNvSpPr/>
            <p:nvPr/>
          </p:nvSpPr>
          <p:spPr>
            <a:xfrm>
              <a:off x="7239053" y="438769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30" name="Freeform: Shape 4829">
              <a:extLst>
                <a:ext uri="{FF2B5EF4-FFF2-40B4-BE49-F238E27FC236}">
                  <a16:creationId xmlns:a16="http://schemas.microsoft.com/office/drawing/2014/main" xmlns="" id="{4F84EC3F-63E0-45C1-93E4-E9B116600EBC}"/>
                </a:ext>
              </a:extLst>
            </p:cNvPr>
            <p:cNvSpPr/>
            <p:nvPr/>
          </p:nvSpPr>
          <p:spPr>
            <a:xfrm>
              <a:off x="7373779" y="4388643"/>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8096"/>
                    <a:pt x="9049" y="7144"/>
                  </a:cubicBezTo>
                  <a:cubicBezTo>
                    <a:pt x="9049"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31" name="Freeform: Shape 4830">
              <a:extLst>
                <a:ext uri="{FF2B5EF4-FFF2-40B4-BE49-F238E27FC236}">
                  <a16:creationId xmlns:a16="http://schemas.microsoft.com/office/drawing/2014/main" xmlns="" id="{E4CE5BEB-564B-47A7-B2F9-27317480B962}"/>
                </a:ext>
              </a:extLst>
            </p:cNvPr>
            <p:cNvSpPr/>
            <p:nvPr/>
          </p:nvSpPr>
          <p:spPr>
            <a:xfrm>
              <a:off x="7270909" y="449175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8096"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32" name="Freeform: Shape 4831">
              <a:extLst>
                <a:ext uri="{FF2B5EF4-FFF2-40B4-BE49-F238E27FC236}">
                  <a16:creationId xmlns:a16="http://schemas.microsoft.com/office/drawing/2014/main" xmlns="" id="{52C076BF-C607-4A8D-819D-A07D4354DE04}"/>
                </a:ext>
              </a:extLst>
            </p:cNvPr>
            <p:cNvSpPr/>
            <p:nvPr/>
          </p:nvSpPr>
          <p:spPr>
            <a:xfrm>
              <a:off x="7271861" y="449109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33" name="Freeform: Shape 4832">
              <a:extLst>
                <a:ext uri="{FF2B5EF4-FFF2-40B4-BE49-F238E27FC236}">
                  <a16:creationId xmlns:a16="http://schemas.microsoft.com/office/drawing/2014/main" xmlns="" id="{5E52347A-CAE4-4C6E-B926-2514175C7095}"/>
                </a:ext>
              </a:extLst>
            </p:cNvPr>
            <p:cNvSpPr/>
            <p:nvPr/>
          </p:nvSpPr>
          <p:spPr>
            <a:xfrm>
              <a:off x="7272814" y="448960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34" name="Freeform: Shape 4833">
              <a:extLst>
                <a:ext uri="{FF2B5EF4-FFF2-40B4-BE49-F238E27FC236}">
                  <a16:creationId xmlns:a16="http://schemas.microsoft.com/office/drawing/2014/main" xmlns="" id="{778B107D-89FE-4086-90DA-AC6FC5E8E79E}"/>
                </a:ext>
              </a:extLst>
            </p:cNvPr>
            <p:cNvSpPr/>
            <p:nvPr/>
          </p:nvSpPr>
          <p:spPr>
            <a:xfrm>
              <a:off x="7249001" y="4481036"/>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7144" y="7144"/>
                  </a:lnTo>
                  <a:cubicBezTo>
                    <a:pt x="7144"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35" name="Freeform: Shape 4834">
              <a:extLst>
                <a:ext uri="{FF2B5EF4-FFF2-40B4-BE49-F238E27FC236}">
                  <a16:creationId xmlns:a16="http://schemas.microsoft.com/office/drawing/2014/main" xmlns="" id="{AAE22E8C-2F23-48C6-BD42-1A8849773663}"/>
                </a:ext>
              </a:extLst>
            </p:cNvPr>
            <p:cNvSpPr/>
            <p:nvPr/>
          </p:nvSpPr>
          <p:spPr>
            <a:xfrm>
              <a:off x="7247837" y="4479021"/>
              <a:ext cx="19050" cy="9525"/>
            </a:xfrm>
            <a:custGeom>
              <a:avLst/>
              <a:gdLst>
                <a:gd name="connsiteX0" fmla="*/ 13070 w 19050"/>
                <a:gd name="connsiteY0" fmla="*/ 7253 h 9525"/>
                <a:gd name="connsiteX1" fmla="*/ 13070 w 19050"/>
                <a:gd name="connsiteY1" fmla="*/ 7253 h 9525"/>
              </a:gdLst>
              <a:ahLst/>
              <a:cxnLst>
                <a:cxn ang="0">
                  <a:pos x="connsiteX0" y="connsiteY0"/>
                </a:cxn>
                <a:cxn ang="0">
                  <a:pos x="connsiteX1" y="connsiteY1"/>
                </a:cxn>
              </a:cxnLst>
              <a:rect l="l" t="t" r="r" b="b"/>
              <a:pathLst>
                <a:path w="19050" h="9525">
                  <a:moveTo>
                    <a:pt x="13070" y="7253"/>
                  </a:moveTo>
                  <a:cubicBezTo>
                    <a:pt x="-265" y="12016"/>
                    <a:pt x="13070" y="6301"/>
                    <a:pt x="13070" y="72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36" name="Freeform: Shape 4835">
              <a:extLst>
                <a:ext uri="{FF2B5EF4-FFF2-40B4-BE49-F238E27FC236}">
                  <a16:creationId xmlns:a16="http://schemas.microsoft.com/office/drawing/2014/main" xmlns="" id="{85AA5507-F403-4770-A2C0-0CECE468E42D}"/>
                </a:ext>
              </a:extLst>
            </p:cNvPr>
            <p:cNvSpPr/>
            <p:nvPr/>
          </p:nvSpPr>
          <p:spPr>
            <a:xfrm>
              <a:off x="7276434" y="4478178"/>
              <a:ext cx="9525" cy="9525"/>
            </a:xfrm>
            <a:custGeom>
              <a:avLst/>
              <a:gdLst>
                <a:gd name="connsiteX0" fmla="*/ 11143 w 9525"/>
                <a:gd name="connsiteY0" fmla="*/ 7144 h 9525"/>
                <a:gd name="connsiteX1" fmla="*/ 11143 w 9525"/>
                <a:gd name="connsiteY1" fmla="*/ 7144 h 9525"/>
              </a:gdLst>
              <a:ahLst/>
              <a:cxnLst>
                <a:cxn ang="0">
                  <a:pos x="connsiteX0" y="connsiteY0"/>
                </a:cxn>
                <a:cxn ang="0">
                  <a:pos x="connsiteX1" y="connsiteY1"/>
                </a:cxn>
              </a:cxnLst>
              <a:rect l="l" t="t" r="r" b="b"/>
              <a:pathLst>
                <a:path w="9525" h="9525">
                  <a:moveTo>
                    <a:pt x="11143" y="7144"/>
                  </a:moveTo>
                  <a:cubicBezTo>
                    <a:pt x="4476" y="13811"/>
                    <a:pt x="7333" y="8096"/>
                    <a:pt x="1114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37" name="Freeform: Shape 4836">
              <a:extLst>
                <a:ext uri="{FF2B5EF4-FFF2-40B4-BE49-F238E27FC236}">
                  <a16:creationId xmlns:a16="http://schemas.microsoft.com/office/drawing/2014/main" xmlns="" id="{25BB91F9-54F2-45CE-9F63-191D6360E810}"/>
                </a:ext>
              </a:extLst>
            </p:cNvPr>
            <p:cNvSpPr/>
            <p:nvPr/>
          </p:nvSpPr>
          <p:spPr>
            <a:xfrm>
              <a:off x="7293114" y="4472090"/>
              <a:ext cx="9525" cy="9525"/>
            </a:xfrm>
            <a:custGeom>
              <a:avLst/>
              <a:gdLst>
                <a:gd name="connsiteX0" fmla="*/ 7799 w 9525"/>
                <a:gd name="connsiteY0" fmla="*/ 7517 h 9525"/>
                <a:gd name="connsiteX1" fmla="*/ 8751 w 9525"/>
                <a:gd name="connsiteY1" fmla="*/ 9422 h 9525"/>
                <a:gd name="connsiteX2" fmla="*/ 7799 w 9525"/>
                <a:gd name="connsiteY2" fmla="*/ 7517 h 9525"/>
              </a:gdLst>
              <a:ahLst/>
              <a:cxnLst>
                <a:cxn ang="0">
                  <a:pos x="connsiteX0" y="connsiteY0"/>
                </a:cxn>
                <a:cxn ang="0">
                  <a:pos x="connsiteX1" y="connsiteY1"/>
                </a:cxn>
                <a:cxn ang="0">
                  <a:pos x="connsiteX2" y="connsiteY2"/>
                </a:cxn>
              </a:cxnLst>
              <a:rect l="l" t="t" r="r" b="b"/>
              <a:pathLst>
                <a:path w="9525" h="9525">
                  <a:moveTo>
                    <a:pt x="7799" y="7517"/>
                  </a:moveTo>
                  <a:cubicBezTo>
                    <a:pt x="5894" y="9422"/>
                    <a:pt x="8751" y="8470"/>
                    <a:pt x="8751" y="9422"/>
                  </a:cubicBezTo>
                  <a:cubicBezTo>
                    <a:pt x="9704" y="7517"/>
                    <a:pt x="9704" y="6565"/>
                    <a:pt x="7799" y="751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38" name="Freeform: Shape 4837">
              <a:extLst>
                <a:ext uri="{FF2B5EF4-FFF2-40B4-BE49-F238E27FC236}">
                  <a16:creationId xmlns:a16="http://schemas.microsoft.com/office/drawing/2014/main" xmlns="" id="{7C528E8E-D6AA-4708-AA80-65FF2B76904E}"/>
                </a:ext>
              </a:extLst>
            </p:cNvPr>
            <p:cNvSpPr/>
            <p:nvPr/>
          </p:nvSpPr>
          <p:spPr>
            <a:xfrm>
              <a:off x="7384256" y="4419123"/>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9049"/>
                  </a:lnTo>
                  <a:cubicBezTo>
                    <a:pt x="10001" y="8096"/>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39" name="Freeform: Shape 4838">
              <a:extLst>
                <a:ext uri="{FF2B5EF4-FFF2-40B4-BE49-F238E27FC236}">
                  <a16:creationId xmlns:a16="http://schemas.microsoft.com/office/drawing/2014/main" xmlns="" id="{EDB167B3-D1D9-4C84-9D81-625D7D2EA8A2}"/>
                </a:ext>
              </a:extLst>
            </p:cNvPr>
            <p:cNvSpPr/>
            <p:nvPr/>
          </p:nvSpPr>
          <p:spPr>
            <a:xfrm>
              <a:off x="7383516" y="4400073"/>
              <a:ext cx="9525" cy="9525"/>
            </a:xfrm>
            <a:custGeom>
              <a:avLst/>
              <a:gdLst>
                <a:gd name="connsiteX0" fmla="*/ 8837 w 9525"/>
                <a:gd name="connsiteY0" fmla="*/ 7144 h 9525"/>
                <a:gd name="connsiteX1" fmla="*/ 8837 w 9525"/>
                <a:gd name="connsiteY1" fmla="*/ 7144 h 9525"/>
              </a:gdLst>
              <a:ahLst/>
              <a:cxnLst>
                <a:cxn ang="0">
                  <a:pos x="connsiteX0" y="connsiteY0"/>
                </a:cxn>
                <a:cxn ang="0">
                  <a:pos x="connsiteX1" y="connsiteY1"/>
                </a:cxn>
              </a:cxnLst>
              <a:rect l="l" t="t" r="r" b="b"/>
              <a:pathLst>
                <a:path w="9525" h="9525">
                  <a:moveTo>
                    <a:pt x="8837" y="7144"/>
                  </a:moveTo>
                  <a:cubicBezTo>
                    <a:pt x="5027" y="10001"/>
                    <a:pt x="8837" y="7144"/>
                    <a:pt x="883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40" name="Freeform: Shape 4839">
              <a:extLst>
                <a:ext uri="{FF2B5EF4-FFF2-40B4-BE49-F238E27FC236}">
                  <a16:creationId xmlns:a16="http://schemas.microsoft.com/office/drawing/2014/main" xmlns="" id="{2F7FAD74-6A7A-4098-ADE9-8388FE6BE8CE}"/>
                </a:ext>
              </a:extLst>
            </p:cNvPr>
            <p:cNvSpPr/>
            <p:nvPr/>
          </p:nvSpPr>
          <p:spPr>
            <a:xfrm>
              <a:off x="7402528" y="4380245"/>
              <a:ext cx="9525" cy="9525"/>
            </a:xfrm>
            <a:custGeom>
              <a:avLst/>
              <a:gdLst>
                <a:gd name="connsiteX0" fmla="*/ 9827 w 9525"/>
                <a:gd name="connsiteY0" fmla="*/ 9827 h 9525"/>
                <a:gd name="connsiteX1" fmla="*/ 9827 w 9525"/>
                <a:gd name="connsiteY1" fmla="*/ 9827 h 9525"/>
              </a:gdLst>
              <a:ahLst/>
              <a:cxnLst>
                <a:cxn ang="0">
                  <a:pos x="connsiteX0" y="connsiteY0"/>
                </a:cxn>
                <a:cxn ang="0">
                  <a:pos x="connsiteX1" y="connsiteY1"/>
                </a:cxn>
              </a:cxnLst>
              <a:rect l="l" t="t" r="r" b="b"/>
              <a:pathLst>
                <a:path w="9525" h="9525">
                  <a:moveTo>
                    <a:pt x="9827" y="9827"/>
                  </a:moveTo>
                  <a:cubicBezTo>
                    <a:pt x="13637" y="13637"/>
                    <a:pt x="2207" y="2207"/>
                    <a:pt x="9827" y="98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41" name="Freeform: Shape 4840">
              <a:extLst>
                <a:ext uri="{FF2B5EF4-FFF2-40B4-BE49-F238E27FC236}">
                  <a16:creationId xmlns:a16="http://schemas.microsoft.com/office/drawing/2014/main" xmlns="" id="{8FC3888C-C3FD-4950-B65F-215C8D80654C}"/>
                </a:ext>
              </a:extLst>
            </p:cNvPr>
            <p:cNvSpPr/>
            <p:nvPr/>
          </p:nvSpPr>
          <p:spPr>
            <a:xfrm>
              <a:off x="7222331" y="4360868"/>
              <a:ext cx="9525" cy="9525"/>
            </a:xfrm>
            <a:custGeom>
              <a:avLst/>
              <a:gdLst>
                <a:gd name="connsiteX0" fmla="*/ 7144 w 9525"/>
                <a:gd name="connsiteY0" fmla="*/ 7297 h 9525"/>
                <a:gd name="connsiteX1" fmla="*/ 7144 w 9525"/>
                <a:gd name="connsiteY1" fmla="*/ 10154 h 9525"/>
                <a:gd name="connsiteX2" fmla="*/ 7144 w 9525"/>
                <a:gd name="connsiteY2" fmla="*/ 7297 h 9525"/>
              </a:gdLst>
              <a:ahLst/>
              <a:cxnLst>
                <a:cxn ang="0">
                  <a:pos x="connsiteX0" y="connsiteY0"/>
                </a:cxn>
                <a:cxn ang="0">
                  <a:pos x="connsiteX1" y="connsiteY1"/>
                </a:cxn>
                <a:cxn ang="0">
                  <a:pos x="connsiteX2" y="connsiteY2"/>
                </a:cxn>
              </a:cxnLst>
              <a:rect l="l" t="t" r="r" b="b"/>
              <a:pathLst>
                <a:path w="9525" h="9525">
                  <a:moveTo>
                    <a:pt x="7144" y="7297"/>
                  </a:moveTo>
                  <a:lnTo>
                    <a:pt x="7144" y="10154"/>
                  </a:lnTo>
                  <a:cubicBezTo>
                    <a:pt x="8096" y="10154"/>
                    <a:pt x="9049" y="6344"/>
                    <a:pt x="7144" y="72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42" name="Freeform: Shape 4841">
              <a:extLst>
                <a:ext uri="{FF2B5EF4-FFF2-40B4-BE49-F238E27FC236}">
                  <a16:creationId xmlns:a16="http://schemas.microsoft.com/office/drawing/2014/main" xmlns="" id="{E04F2B16-47BC-4E5A-9749-951C022C4145}"/>
                </a:ext>
              </a:extLst>
            </p:cNvPr>
            <p:cNvSpPr/>
            <p:nvPr/>
          </p:nvSpPr>
          <p:spPr>
            <a:xfrm>
              <a:off x="7143274" y="4352075"/>
              <a:ext cx="9525" cy="9525"/>
            </a:xfrm>
            <a:custGeom>
              <a:avLst/>
              <a:gdLst>
                <a:gd name="connsiteX0" fmla="*/ 10954 w 9525"/>
                <a:gd name="connsiteY0" fmla="*/ 9422 h 9525"/>
                <a:gd name="connsiteX1" fmla="*/ 7144 w 9525"/>
                <a:gd name="connsiteY1" fmla="*/ 7517 h 9525"/>
                <a:gd name="connsiteX2" fmla="*/ 10954 w 9525"/>
                <a:gd name="connsiteY2" fmla="*/ 9422 h 9525"/>
              </a:gdLst>
              <a:ahLst/>
              <a:cxnLst>
                <a:cxn ang="0">
                  <a:pos x="connsiteX0" y="connsiteY0"/>
                </a:cxn>
                <a:cxn ang="0">
                  <a:pos x="connsiteX1" y="connsiteY1"/>
                </a:cxn>
                <a:cxn ang="0">
                  <a:pos x="connsiteX2" y="connsiteY2"/>
                </a:cxn>
              </a:cxnLst>
              <a:rect l="l" t="t" r="r" b="b"/>
              <a:pathLst>
                <a:path w="9525" h="9525">
                  <a:moveTo>
                    <a:pt x="10954" y="9422"/>
                  </a:moveTo>
                  <a:cubicBezTo>
                    <a:pt x="10001" y="7517"/>
                    <a:pt x="8096" y="6565"/>
                    <a:pt x="7144" y="7517"/>
                  </a:cubicBezTo>
                  <a:cubicBezTo>
                    <a:pt x="8096" y="8470"/>
                    <a:pt x="10001" y="9422"/>
                    <a:pt x="10954" y="942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43" name="Freeform: Shape 4842">
              <a:extLst>
                <a:ext uri="{FF2B5EF4-FFF2-40B4-BE49-F238E27FC236}">
                  <a16:creationId xmlns:a16="http://schemas.microsoft.com/office/drawing/2014/main" xmlns="" id="{A3747ABE-C5B2-42C3-80B0-DDBBD58A42A4}"/>
                </a:ext>
              </a:extLst>
            </p:cNvPr>
            <p:cNvSpPr/>
            <p:nvPr/>
          </p:nvSpPr>
          <p:spPr>
            <a:xfrm>
              <a:off x="6925903" y="4302788"/>
              <a:ext cx="9525" cy="9525"/>
            </a:xfrm>
            <a:custGeom>
              <a:avLst/>
              <a:gdLst>
                <a:gd name="connsiteX0" fmla="*/ 7344 w 9525"/>
                <a:gd name="connsiteY0" fmla="*/ 8227 h 9525"/>
                <a:gd name="connsiteX1" fmla="*/ 7344 w 9525"/>
                <a:gd name="connsiteY1" fmla="*/ 8227 h 9525"/>
              </a:gdLst>
              <a:ahLst/>
              <a:cxnLst>
                <a:cxn ang="0">
                  <a:pos x="connsiteX0" y="connsiteY0"/>
                </a:cxn>
                <a:cxn ang="0">
                  <a:pos x="connsiteX1" y="connsiteY1"/>
                </a:cxn>
              </a:cxnLst>
              <a:rect l="l" t="t" r="r" b="b"/>
              <a:pathLst>
                <a:path w="9525" h="9525">
                  <a:moveTo>
                    <a:pt x="7344" y="8227"/>
                  </a:moveTo>
                  <a:cubicBezTo>
                    <a:pt x="9249" y="5369"/>
                    <a:pt x="6392" y="9179"/>
                    <a:pt x="7344" y="82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44" name="Freeform: Shape 4843">
              <a:extLst>
                <a:ext uri="{FF2B5EF4-FFF2-40B4-BE49-F238E27FC236}">
                  <a16:creationId xmlns:a16="http://schemas.microsoft.com/office/drawing/2014/main" xmlns="" id="{4ECB8D81-F9C6-414E-852F-1AC870015819}"/>
                </a:ext>
              </a:extLst>
            </p:cNvPr>
            <p:cNvSpPr/>
            <p:nvPr/>
          </p:nvSpPr>
          <p:spPr>
            <a:xfrm>
              <a:off x="7186136" y="51354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9048"/>
                    <a:pt x="1190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45" name="Freeform: Shape 4844">
              <a:extLst>
                <a:ext uri="{FF2B5EF4-FFF2-40B4-BE49-F238E27FC236}">
                  <a16:creationId xmlns:a16="http://schemas.microsoft.com/office/drawing/2014/main" xmlns="" id="{8FC29D3E-A8A1-433C-9242-86090FF88324}"/>
                </a:ext>
              </a:extLst>
            </p:cNvPr>
            <p:cNvSpPr/>
            <p:nvPr/>
          </p:nvSpPr>
          <p:spPr>
            <a:xfrm>
              <a:off x="7195767" y="5134652"/>
              <a:ext cx="9525" cy="9525"/>
            </a:xfrm>
            <a:custGeom>
              <a:avLst/>
              <a:gdLst>
                <a:gd name="connsiteX0" fmla="*/ 7990 w 9525"/>
                <a:gd name="connsiteY0" fmla="*/ 10752 h 9525"/>
                <a:gd name="connsiteX1" fmla="*/ 7990 w 9525"/>
                <a:gd name="connsiteY1" fmla="*/ 10752 h 9525"/>
              </a:gdLst>
              <a:ahLst/>
              <a:cxnLst>
                <a:cxn ang="0">
                  <a:pos x="connsiteX0" y="connsiteY0"/>
                </a:cxn>
                <a:cxn ang="0">
                  <a:pos x="connsiteX1" y="connsiteY1"/>
                </a:cxn>
              </a:cxnLst>
              <a:rect l="l" t="t" r="r" b="b"/>
              <a:pathLst>
                <a:path w="9525" h="9525">
                  <a:moveTo>
                    <a:pt x="7990" y="10752"/>
                  </a:moveTo>
                  <a:cubicBezTo>
                    <a:pt x="7990" y="9799"/>
                    <a:pt x="6086" y="3132"/>
                    <a:pt x="7990" y="1075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46" name="Freeform: Shape 4845">
              <a:extLst>
                <a:ext uri="{FF2B5EF4-FFF2-40B4-BE49-F238E27FC236}">
                  <a16:creationId xmlns:a16="http://schemas.microsoft.com/office/drawing/2014/main" xmlns="" id="{0E431175-7F92-4411-B26D-A68DFE0DC981}"/>
                </a:ext>
              </a:extLst>
            </p:cNvPr>
            <p:cNvSpPr/>
            <p:nvPr/>
          </p:nvSpPr>
          <p:spPr>
            <a:xfrm>
              <a:off x="7314301" y="509444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47" name="Freeform: Shape 4846">
              <a:extLst>
                <a:ext uri="{FF2B5EF4-FFF2-40B4-BE49-F238E27FC236}">
                  <a16:creationId xmlns:a16="http://schemas.microsoft.com/office/drawing/2014/main" xmlns="" id="{055F822B-6BBF-4F07-9250-C097212DD791}"/>
                </a:ext>
              </a:extLst>
            </p:cNvPr>
            <p:cNvSpPr/>
            <p:nvPr/>
          </p:nvSpPr>
          <p:spPr>
            <a:xfrm>
              <a:off x="7386161" y="506396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8096"/>
                    <a:pt x="7144" y="8096"/>
                  </a:cubicBezTo>
                  <a:cubicBezTo>
                    <a:pt x="8096" y="8096"/>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48" name="Freeform: Shape 4847">
              <a:extLst>
                <a:ext uri="{FF2B5EF4-FFF2-40B4-BE49-F238E27FC236}">
                  <a16:creationId xmlns:a16="http://schemas.microsoft.com/office/drawing/2014/main" xmlns="" id="{E08BD034-9693-43CB-9769-8C50042A6821}"/>
                </a:ext>
              </a:extLst>
            </p:cNvPr>
            <p:cNvSpPr/>
            <p:nvPr/>
          </p:nvSpPr>
          <p:spPr>
            <a:xfrm>
              <a:off x="7403306" y="506015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7144" y="7144"/>
                    <a:pt x="7144"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49" name="Freeform: Shape 4848">
              <a:extLst>
                <a:ext uri="{FF2B5EF4-FFF2-40B4-BE49-F238E27FC236}">
                  <a16:creationId xmlns:a16="http://schemas.microsoft.com/office/drawing/2014/main" xmlns="" id="{ED369DE0-497F-445B-BA3B-94F395F7F8FF}"/>
                </a:ext>
              </a:extLst>
            </p:cNvPr>
            <p:cNvSpPr/>
            <p:nvPr/>
          </p:nvSpPr>
          <p:spPr>
            <a:xfrm>
              <a:off x="7314724" y="5094022"/>
              <a:ext cx="9525" cy="9525"/>
            </a:xfrm>
            <a:custGeom>
              <a:avLst/>
              <a:gdLst>
                <a:gd name="connsiteX0" fmla="*/ 7144 w 9525"/>
                <a:gd name="connsiteY0" fmla="*/ 7567 h 9525"/>
                <a:gd name="connsiteX1" fmla="*/ 9049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9049" y="7567"/>
                  </a:lnTo>
                  <a:cubicBezTo>
                    <a:pt x="9049" y="6615"/>
                    <a:pt x="8096"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50" name="Freeform: Shape 4849">
              <a:extLst>
                <a:ext uri="{FF2B5EF4-FFF2-40B4-BE49-F238E27FC236}">
                  <a16:creationId xmlns:a16="http://schemas.microsoft.com/office/drawing/2014/main" xmlns="" id="{89202774-F69F-478D-97AE-D00EF3723825}"/>
                </a:ext>
              </a:extLst>
            </p:cNvPr>
            <p:cNvSpPr/>
            <p:nvPr/>
          </p:nvSpPr>
          <p:spPr>
            <a:xfrm>
              <a:off x="7208573" y="512397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8096"/>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51" name="Freeform: Shape 4850">
              <a:extLst>
                <a:ext uri="{FF2B5EF4-FFF2-40B4-BE49-F238E27FC236}">
                  <a16:creationId xmlns:a16="http://schemas.microsoft.com/office/drawing/2014/main" xmlns="" id="{E9E541E5-76FE-497C-A26E-693861FB7DC3}"/>
                </a:ext>
              </a:extLst>
            </p:cNvPr>
            <p:cNvSpPr/>
            <p:nvPr/>
          </p:nvSpPr>
          <p:spPr>
            <a:xfrm>
              <a:off x="7283397" y="5110638"/>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10001"/>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52" name="Freeform: Shape 4851">
              <a:extLst>
                <a:ext uri="{FF2B5EF4-FFF2-40B4-BE49-F238E27FC236}">
                  <a16:creationId xmlns:a16="http://schemas.microsoft.com/office/drawing/2014/main" xmlns="" id="{57EE077C-F2AD-46A2-9AD5-9C7CA8FB6716}"/>
                </a:ext>
              </a:extLst>
            </p:cNvPr>
            <p:cNvSpPr/>
            <p:nvPr/>
          </p:nvSpPr>
          <p:spPr>
            <a:xfrm>
              <a:off x="7258472" y="5117929"/>
              <a:ext cx="9525" cy="9525"/>
            </a:xfrm>
            <a:custGeom>
              <a:avLst/>
              <a:gdLst>
                <a:gd name="connsiteX0" fmla="*/ 8151 w 9525"/>
                <a:gd name="connsiteY0" fmla="*/ 10330 h 9525"/>
                <a:gd name="connsiteX1" fmla="*/ 8151 w 9525"/>
                <a:gd name="connsiteY1" fmla="*/ 10330 h 9525"/>
              </a:gdLst>
              <a:ahLst/>
              <a:cxnLst>
                <a:cxn ang="0">
                  <a:pos x="connsiteX0" y="connsiteY0"/>
                </a:cxn>
                <a:cxn ang="0">
                  <a:pos x="connsiteX1" y="connsiteY1"/>
                </a:cxn>
              </a:cxnLst>
              <a:rect l="l" t="t" r="r" b="b"/>
              <a:pathLst>
                <a:path w="9525" h="9525">
                  <a:moveTo>
                    <a:pt x="8151" y="10330"/>
                  </a:moveTo>
                  <a:cubicBezTo>
                    <a:pt x="12913" y="9378"/>
                    <a:pt x="4341" y="3663"/>
                    <a:pt x="8151" y="1033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53" name="Freeform: Shape 4852">
              <a:extLst>
                <a:ext uri="{FF2B5EF4-FFF2-40B4-BE49-F238E27FC236}">
                  <a16:creationId xmlns:a16="http://schemas.microsoft.com/office/drawing/2014/main" xmlns="" id="{DA12B87F-8FCE-47C2-B0C8-BC07DEBBBD4B}"/>
                </a:ext>
              </a:extLst>
            </p:cNvPr>
            <p:cNvSpPr/>
            <p:nvPr/>
          </p:nvSpPr>
          <p:spPr>
            <a:xfrm>
              <a:off x="7219051" y="513254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54" name="Freeform: Shape 4853">
              <a:extLst>
                <a:ext uri="{FF2B5EF4-FFF2-40B4-BE49-F238E27FC236}">
                  <a16:creationId xmlns:a16="http://schemas.microsoft.com/office/drawing/2014/main" xmlns="" id="{E0890EAE-A344-455A-9038-AC8307B84962}"/>
                </a:ext>
              </a:extLst>
            </p:cNvPr>
            <p:cNvSpPr/>
            <p:nvPr/>
          </p:nvSpPr>
          <p:spPr>
            <a:xfrm>
              <a:off x="7301389" y="51039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55" name="Freeform: Shape 4854">
              <a:extLst>
                <a:ext uri="{FF2B5EF4-FFF2-40B4-BE49-F238E27FC236}">
                  <a16:creationId xmlns:a16="http://schemas.microsoft.com/office/drawing/2014/main" xmlns="" id="{33480EE9-9B80-4AD7-82D6-C46973B1678C}"/>
                </a:ext>
              </a:extLst>
            </p:cNvPr>
            <p:cNvSpPr/>
            <p:nvPr/>
          </p:nvSpPr>
          <p:spPr>
            <a:xfrm>
              <a:off x="7387114" y="44276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56" name="Freeform: Shape 4855">
              <a:extLst>
                <a:ext uri="{FF2B5EF4-FFF2-40B4-BE49-F238E27FC236}">
                  <a16:creationId xmlns:a16="http://schemas.microsoft.com/office/drawing/2014/main" xmlns="" id="{1121B2CC-ECF0-4D69-870B-AD3F193065AB}"/>
                </a:ext>
              </a:extLst>
            </p:cNvPr>
            <p:cNvSpPr/>
            <p:nvPr/>
          </p:nvSpPr>
          <p:spPr>
            <a:xfrm>
              <a:off x="7396639" y="43962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190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57" name="Freeform: Shape 4856">
              <a:extLst>
                <a:ext uri="{FF2B5EF4-FFF2-40B4-BE49-F238E27FC236}">
                  <a16:creationId xmlns:a16="http://schemas.microsoft.com/office/drawing/2014/main" xmlns="" id="{F639C7FF-B359-4170-BE8A-5C3B19F41243}"/>
                </a:ext>
              </a:extLst>
            </p:cNvPr>
            <p:cNvSpPr/>
            <p:nvPr/>
          </p:nvSpPr>
          <p:spPr>
            <a:xfrm>
              <a:off x="7414736" y="50306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58" name="Freeform: Shape 4857">
              <a:extLst>
                <a:ext uri="{FF2B5EF4-FFF2-40B4-BE49-F238E27FC236}">
                  <a16:creationId xmlns:a16="http://schemas.microsoft.com/office/drawing/2014/main" xmlns="" id="{FC95996D-F56A-415C-AC15-7402BB8816F6}"/>
                </a:ext>
              </a:extLst>
            </p:cNvPr>
            <p:cNvSpPr/>
            <p:nvPr/>
          </p:nvSpPr>
          <p:spPr>
            <a:xfrm>
              <a:off x="7424261" y="4807486"/>
              <a:ext cx="19050" cy="9525"/>
            </a:xfrm>
            <a:custGeom>
              <a:avLst/>
              <a:gdLst>
                <a:gd name="connsiteX0" fmla="*/ 12859 w 19050"/>
                <a:gd name="connsiteY0" fmla="*/ 8354 h 9525"/>
                <a:gd name="connsiteX1" fmla="*/ 7144 w 19050"/>
                <a:gd name="connsiteY1" fmla="*/ 8354 h 9525"/>
                <a:gd name="connsiteX2" fmla="*/ 12859 w 19050"/>
                <a:gd name="connsiteY2" fmla="*/ 8354 h 9525"/>
              </a:gdLst>
              <a:ahLst/>
              <a:cxnLst>
                <a:cxn ang="0">
                  <a:pos x="connsiteX0" y="connsiteY0"/>
                </a:cxn>
                <a:cxn ang="0">
                  <a:pos x="connsiteX1" y="connsiteY1"/>
                </a:cxn>
                <a:cxn ang="0">
                  <a:pos x="connsiteX2" y="connsiteY2"/>
                </a:cxn>
              </a:cxnLst>
              <a:rect l="l" t="t" r="r" b="b"/>
              <a:pathLst>
                <a:path w="19050" h="9525">
                  <a:moveTo>
                    <a:pt x="12859" y="8354"/>
                  </a:moveTo>
                  <a:cubicBezTo>
                    <a:pt x="10001" y="11211"/>
                    <a:pt x="10001" y="4544"/>
                    <a:pt x="7144" y="8354"/>
                  </a:cubicBezTo>
                  <a:cubicBezTo>
                    <a:pt x="8096" y="8354"/>
                    <a:pt x="11906" y="12163"/>
                    <a:pt x="12859" y="83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59" name="Freeform: Shape 4858">
              <a:extLst>
                <a:ext uri="{FF2B5EF4-FFF2-40B4-BE49-F238E27FC236}">
                  <a16:creationId xmlns:a16="http://schemas.microsoft.com/office/drawing/2014/main" xmlns="" id="{C74455FF-5948-4AC0-9F6F-D7664965A58A}"/>
                </a:ext>
              </a:extLst>
            </p:cNvPr>
            <p:cNvSpPr/>
            <p:nvPr/>
          </p:nvSpPr>
          <p:spPr>
            <a:xfrm>
              <a:off x="7209949" y="512397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60" name="Freeform: Shape 4859">
              <a:extLst>
                <a:ext uri="{FF2B5EF4-FFF2-40B4-BE49-F238E27FC236}">
                  <a16:creationId xmlns:a16="http://schemas.microsoft.com/office/drawing/2014/main" xmlns="" id="{80401A2C-F8AF-4A6A-BEC7-1DEE6A1ECD11}"/>
                </a:ext>
              </a:extLst>
            </p:cNvPr>
            <p:cNvSpPr/>
            <p:nvPr/>
          </p:nvSpPr>
          <p:spPr>
            <a:xfrm>
              <a:off x="7423838" y="480869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61" name="Freeform: Shape 4860">
              <a:extLst>
                <a:ext uri="{FF2B5EF4-FFF2-40B4-BE49-F238E27FC236}">
                  <a16:creationId xmlns:a16="http://schemas.microsoft.com/office/drawing/2014/main" xmlns="" id="{1C1A57D4-C6BC-4D8F-BBB7-2EFDF815C92D}"/>
                </a:ext>
              </a:extLst>
            </p:cNvPr>
            <p:cNvSpPr/>
            <p:nvPr/>
          </p:nvSpPr>
          <p:spPr>
            <a:xfrm>
              <a:off x="7428071" y="497633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8096"/>
                  </a:cubicBezTo>
                  <a:cubicBezTo>
                    <a:pt x="7144" y="8096"/>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62" name="Freeform: Shape 4861">
              <a:extLst>
                <a:ext uri="{FF2B5EF4-FFF2-40B4-BE49-F238E27FC236}">
                  <a16:creationId xmlns:a16="http://schemas.microsoft.com/office/drawing/2014/main" xmlns="" id="{730B219F-E30A-4E2F-83B4-51B761967CD6}"/>
                </a:ext>
              </a:extLst>
            </p:cNvPr>
            <p:cNvSpPr/>
            <p:nvPr/>
          </p:nvSpPr>
          <p:spPr>
            <a:xfrm>
              <a:off x="7408069" y="5016341"/>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7144" y="7144"/>
                  </a:lnTo>
                  <a:cubicBezTo>
                    <a:pt x="7144" y="8096"/>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63" name="Freeform: Shape 4862">
              <a:extLst>
                <a:ext uri="{FF2B5EF4-FFF2-40B4-BE49-F238E27FC236}">
                  <a16:creationId xmlns:a16="http://schemas.microsoft.com/office/drawing/2014/main" xmlns="" id="{303B71EA-28B2-4547-B185-54D46AAA8684}"/>
                </a:ext>
              </a:extLst>
            </p:cNvPr>
            <p:cNvSpPr/>
            <p:nvPr/>
          </p:nvSpPr>
          <p:spPr>
            <a:xfrm>
              <a:off x="7424750" y="4952798"/>
              <a:ext cx="9525" cy="9525"/>
            </a:xfrm>
            <a:custGeom>
              <a:avLst/>
              <a:gdLst>
                <a:gd name="connsiteX0" fmla="*/ 7608 w 9525"/>
                <a:gd name="connsiteY0" fmla="*/ 9727 h 9525"/>
                <a:gd name="connsiteX1" fmla="*/ 7608 w 9525"/>
                <a:gd name="connsiteY1" fmla="*/ 9727 h 9525"/>
              </a:gdLst>
              <a:ahLst/>
              <a:cxnLst>
                <a:cxn ang="0">
                  <a:pos x="connsiteX0" y="connsiteY0"/>
                </a:cxn>
                <a:cxn ang="0">
                  <a:pos x="connsiteX1" y="connsiteY1"/>
                </a:cxn>
              </a:cxnLst>
              <a:rect l="l" t="t" r="r" b="b"/>
              <a:pathLst>
                <a:path w="9525" h="9525">
                  <a:moveTo>
                    <a:pt x="7608" y="9727"/>
                  </a:moveTo>
                  <a:cubicBezTo>
                    <a:pt x="10465" y="3059"/>
                    <a:pt x="5703" y="11632"/>
                    <a:pt x="7608" y="97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64" name="Freeform: Shape 4863">
              <a:extLst>
                <a:ext uri="{FF2B5EF4-FFF2-40B4-BE49-F238E27FC236}">
                  <a16:creationId xmlns:a16="http://schemas.microsoft.com/office/drawing/2014/main" xmlns="" id="{C89F9B5B-8717-4785-9A52-A722C7902E10}"/>
                </a:ext>
              </a:extLst>
            </p:cNvPr>
            <p:cNvSpPr/>
            <p:nvPr/>
          </p:nvSpPr>
          <p:spPr>
            <a:xfrm>
              <a:off x="7424790" y="493252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65" name="Freeform: Shape 4864">
              <a:extLst>
                <a:ext uri="{FF2B5EF4-FFF2-40B4-BE49-F238E27FC236}">
                  <a16:creationId xmlns:a16="http://schemas.microsoft.com/office/drawing/2014/main" xmlns="" id="{601E9492-DD1A-4FD7-815C-CDABF39563C5}"/>
                </a:ext>
              </a:extLst>
            </p:cNvPr>
            <p:cNvSpPr/>
            <p:nvPr/>
          </p:nvSpPr>
          <p:spPr>
            <a:xfrm>
              <a:off x="7395686" y="4493592"/>
              <a:ext cx="9525" cy="9525"/>
            </a:xfrm>
            <a:custGeom>
              <a:avLst/>
              <a:gdLst>
                <a:gd name="connsiteX0" fmla="*/ 7144 w 9525"/>
                <a:gd name="connsiteY0" fmla="*/ 8875 h 9525"/>
                <a:gd name="connsiteX1" fmla="*/ 10001 w 9525"/>
                <a:gd name="connsiteY1" fmla="*/ 7922 h 9525"/>
                <a:gd name="connsiteX2" fmla="*/ 7144 w 9525"/>
                <a:gd name="connsiteY2" fmla="*/ 8875 h 9525"/>
              </a:gdLst>
              <a:ahLst/>
              <a:cxnLst>
                <a:cxn ang="0">
                  <a:pos x="connsiteX0" y="connsiteY0"/>
                </a:cxn>
                <a:cxn ang="0">
                  <a:pos x="connsiteX1" y="connsiteY1"/>
                </a:cxn>
                <a:cxn ang="0">
                  <a:pos x="connsiteX2" y="connsiteY2"/>
                </a:cxn>
              </a:cxnLst>
              <a:rect l="l" t="t" r="r" b="b"/>
              <a:pathLst>
                <a:path w="9525" h="9525">
                  <a:moveTo>
                    <a:pt x="7144" y="8875"/>
                  </a:moveTo>
                  <a:cubicBezTo>
                    <a:pt x="8096" y="7922"/>
                    <a:pt x="9049" y="7922"/>
                    <a:pt x="10001" y="7922"/>
                  </a:cubicBezTo>
                  <a:cubicBezTo>
                    <a:pt x="8096" y="8875"/>
                    <a:pt x="7144" y="5065"/>
                    <a:pt x="7144" y="887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66" name="Freeform: Shape 4865">
              <a:extLst>
                <a:ext uri="{FF2B5EF4-FFF2-40B4-BE49-F238E27FC236}">
                  <a16:creationId xmlns:a16="http://schemas.microsoft.com/office/drawing/2014/main" xmlns="" id="{D0B3ADD0-F6A3-477C-A4CC-6A1BCBF18E09}"/>
                </a:ext>
              </a:extLst>
            </p:cNvPr>
            <p:cNvSpPr/>
            <p:nvPr/>
          </p:nvSpPr>
          <p:spPr>
            <a:xfrm>
              <a:off x="7209526" y="5123656"/>
              <a:ext cx="9525" cy="9525"/>
            </a:xfrm>
            <a:custGeom>
              <a:avLst/>
              <a:gdLst>
                <a:gd name="connsiteX0" fmla="*/ 7567 w 9525"/>
                <a:gd name="connsiteY0" fmla="*/ 8414 h 9525"/>
                <a:gd name="connsiteX1" fmla="*/ 7567 w 9525"/>
                <a:gd name="connsiteY1" fmla="*/ 8414 h 9525"/>
              </a:gdLst>
              <a:ahLst/>
              <a:cxnLst>
                <a:cxn ang="0">
                  <a:pos x="connsiteX0" y="connsiteY0"/>
                </a:cxn>
                <a:cxn ang="0">
                  <a:pos x="connsiteX1" y="connsiteY1"/>
                </a:cxn>
              </a:cxnLst>
              <a:rect l="l" t="t" r="r" b="b"/>
              <a:pathLst>
                <a:path w="9525" h="9525">
                  <a:moveTo>
                    <a:pt x="7567" y="8414"/>
                  </a:moveTo>
                  <a:cubicBezTo>
                    <a:pt x="6615" y="5556"/>
                    <a:pt x="7567" y="8414"/>
                    <a:pt x="7567"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67" name="Freeform: Shape 4866">
              <a:extLst>
                <a:ext uri="{FF2B5EF4-FFF2-40B4-BE49-F238E27FC236}">
                  <a16:creationId xmlns:a16="http://schemas.microsoft.com/office/drawing/2014/main" xmlns="" id="{B7B26ACF-E342-4A33-AC96-28BAA8706C93}"/>
                </a:ext>
              </a:extLst>
            </p:cNvPr>
            <p:cNvSpPr/>
            <p:nvPr/>
          </p:nvSpPr>
          <p:spPr>
            <a:xfrm>
              <a:off x="7402354" y="4949666"/>
              <a:ext cx="9525" cy="9525"/>
            </a:xfrm>
            <a:custGeom>
              <a:avLst/>
              <a:gdLst>
                <a:gd name="connsiteX0" fmla="*/ 7144 w 9525"/>
                <a:gd name="connsiteY0" fmla="*/ 10954 h 9525"/>
                <a:gd name="connsiteX1" fmla="*/ 8096 w 9525"/>
                <a:gd name="connsiteY1" fmla="*/ 7144 h 9525"/>
                <a:gd name="connsiteX2" fmla="*/ 7144 w 9525"/>
                <a:gd name="connsiteY2" fmla="*/ 10954 h 9525"/>
              </a:gdLst>
              <a:ahLst/>
              <a:cxnLst>
                <a:cxn ang="0">
                  <a:pos x="connsiteX0" y="connsiteY0"/>
                </a:cxn>
                <a:cxn ang="0">
                  <a:pos x="connsiteX1" y="connsiteY1"/>
                </a:cxn>
                <a:cxn ang="0">
                  <a:pos x="connsiteX2" y="connsiteY2"/>
                </a:cxn>
              </a:cxnLst>
              <a:rect l="l" t="t" r="r" b="b"/>
              <a:pathLst>
                <a:path w="9525" h="9525">
                  <a:moveTo>
                    <a:pt x="7144" y="10954"/>
                  </a:moveTo>
                  <a:lnTo>
                    <a:pt x="8096" y="7144"/>
                  </a:lnTo>
                  <a:cubicBezTo>
                    <a:pt x="8096" y="8096"/>
                    <a:pt x="7144" y="10001"/>
                    <a:pt x="7144"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68" name="Freeform: Shape 4867">
              <a:extLst>
                <a:ext uri="{FF2B5EF4-FFF2-40B4-BE49-F238E27FC236}">
                  <a16:creationId xmlns:a16="http://schemas.microsoft.com/office/drawing/2014/main" xmlns="" id="{B152AC85-F796-4209-9F8F-C3B3E44281C1}"/>
                </a:ext>
              </a:extLst>
            </p:cNvPr>
            <p:cNvSpPr/>
            <p:nvPr/>
          </p:nvSpPr>
          <p:spPr>
            <a:xfrm>
              <a:off x="7405211" y="465653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69" name="Freeform: Shape 4868">
              <a:extLst>
                <a:ext uri="{FF2B5EF4-FFF2-40B4-BE49-F238E27FC236}">
                  <a16:creationId xmlns:a16="http://schemas.microsoft.com/office/drawing/2014/main" xmlns="" id="{0CDFA692-280B-4E8B-8D4E-5CEB6E88CFFE}"/>
                </a:ext>
              </a:extLst>
            </p:cNvPr>
            <p:cNvSpPr/>
            <p:nvPr/>
          </p:nvSpPr>
          <p:spPr>
            <a:xfrm>
              <a:off x="7403306" y="4937071"/>
              <a:ext cx="9525" cy="9525"/>
            </a:xfrm>
            <a:custGeom>
              <a:avLst/>
              <a:gdLst>
                <a:gd name="connsiteX0" fmla="*/ 7144 w 9525"/>
                <a:gd name="connsiteY0" fmla="*/ 9260 h 9525"/>
                <a:gd name="connsiteX1" fmla="*/ 7144 w 9525"/>
                <a:gd name="connsiteY1" fmla="*/ 9260 h 9525"/>
              </a:gdLst>
              <a:ahLst/>
              <a:cxnLst>
                <a:cxn ang="0">
                  <a:pos x="connsiteX0" y="connsiteY0"/>
                </a:cxn>
                <a:cxn ang="0">
                  <a:pos x="connsiteX1" y="connsiteY1"/>
                </a:cxn>
              </a:cxnLst>
              <a:rect l="l" t="t" r="r" b="b"/>
              <a:pathLst>
                <a:path w="9525" h="9525">
                  <a:moveTo>
                    <a:pt x="7144" y="9260"/>
                  </a:moveTo>
                  <a:cubicBezTo>
                    <a:pt x="8096" y="9260"/>
                    <a:pt x="10954" y="4498"/>
                    <a:pt x="7144" y="926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70" name="Freeform: Shape 4869">
              <a:extLst>
                <a:ext uri="{FF2B5EF4-FFF2-40B4-BE49-F238E27FC236}">
                  <a16:creationId xmlns:a16="http://schemas.microsoft.com/office/drawing/2014/main" xmlns="" id="{D605308B-8E25-43D2-9403-A17F0D55DEAA}"/>
                </a:ext>
              </a:extLst>
            </p:cNvPr>
            <p:cNvSpPr/>
            <p:nvPr/>
          </p:nvSpPr>
          <p:spPr>
            <a:xfrm>
              <a:off x="7398544" y="44943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71" name="Freeform: Shape 4870">
              <a:extLst>
                <a:ext uri="{FF2B5EF4-FFF2-40B4-BE49-F238E27FC236}">
                  <a16:creationId xmlns:a16="http://schemas.microsoft.com/office/drawing/2014/main" xmlns="" id="{BD909618-7E7F-4E3B-A28A-08783F0FDA07}"/>
                </a:ext>
              </a:extLst>
            </p:cNvPr>
            <p:cNvSpPr/>
            <p:nvPr/>
          </p:nvSpPr>
          <p:spPr>
            <a:xfrm>
              <a:off x="7200393" y="4396263"/>
              <a:ext cx="247650" cy="752475"/>
            </a:xfrm>
            <a:custGeom>
              <a:avLst/>
              <a:gdLst>
                <a:gd name="connsiteX0" fmla="*/ 196723 w 247650"/>
                <a:gd name="connsiteY0" fmla="*/ 82391 h 752475"/>
                <a:gd name="connsiteX1" fmla="*/ 211010 w 247650"/>
                <a:gd name="connsiteY1" fmla="*/ 107156 h 752475"/>
                <a:gd name="connsiteX2" fmla="*/ 210058 w 247650"/>
                <a:gd name="connsiteY2" fmla="*/ 114776 h 752475"/>
                <a:gd name="connsiteX3" fmla="*/ 201485 w 247650"/>
                <a:gd name="connsiteY3" fmla="*/ 110014 h 752475"/>
                <a:gd name="connsiteX4" fmla="*/ 214820 w 247650"/>
                <a:gd name="connsiteY4" fmla="*/ 213836 h 752475"/>
                <a:gd name="connsiteX5" fmla="*/ 217677 w 247650"/>
                <a:gd name="connsiteY5" fmla="*/ 310991 h 752475"/>
                <a:gd name="connsiteX6" fmla="*/ 217677 w 247650"/>
                <a:gd name="connsiteY6" fmla="*/ 311944 h 752475"/>
                <a:gd name="connsiteX7" fmla="*/ 216725 w 247650"/>
                <a:gd name="connsiteY7" fmla="*/ 605314 h 752475"/>
                <a:gd name="connsiteX8" fmla="*/ 211010 w 247650"/>
                <a:gd name="connsiteY8" fmla="*/ 597694 h 752475"/>
                <a:gd name="connsiteX9" fmla="*/ 196723 w 247650"/>
                <a:gd name="connsiteY9" fmla="*/ 631031 h 752475"/>
                <a:gd name="connsiteX10" fmla="*/ 206248 w 247650"/>
                <a:gd name="connsiteY10" fmla="*/ 636746 h 752475"/>
                <a:gd name="connsiteX11" fmla="*/ 204342 w 247650"/>
                <a:gd name="connsiteY11" fmla="*/ 656749 h 752475"/>
                <a:gd name="connsiteX12" fmla="*/ 7175 w 247650"/>
                <a:gd name="connsiteY12" fmla="*/ 745331 h 752475"/>
                <a:gd name="connsiteX13" fmla="*/ 8127 w 247650"/>
                <a:gd name="connsiteY13" fmla="*/ 742474 h 752475"/>
                <a:gd name="connsiteX14" fmla="*/ 100520 w 247650"/>
                <a:gd name="connsiteY14" fmla="*/ 707231 h 752475"/>
                <a:gd name="connsiteX15" fmla="*/ 121475 w 247650"/>
                <a:gd name="connsiteY15" fmla="*/ 705326 h 752475"/>
                <a:gd name="connsiteX16" fmla="*/ 191960 w 247650"/>
                <a:gd name="connsiteY16" fmla="*/ 671989 h 752475"/>
                <a:gd name="connsiteX17" fmla="*/ 194817 w 247650"/>
                <a:gd name="connsiteY17" fmla="*/ 678656 h 752475"/>
                <a:gd name="connsiteX18" fmla="*/ 224345 w 247650"/>
                <a:gd name="connsiteY18" fmla="*/ 666274 h 752475"/>
                <a:gd name="connsiteX19" fmla="*/ 225298 w 247650"/>
                <a:gd name="connsiteY19" fmla="*/ 654844 h 752475"/>
                <a:gd name="connsiteX20" fmla="*/ 217677 w 247650"/>
                <a:gd name="connsiteY20" fmla="*/ 641509 h 752475"/>
                <a:gd name="connsiteX21" fmla="*/ 233870 w 247650"/>
                <a:gd name="connsiteY21" fmla="*/ 609124 h 752475"/>
                <a:gd name="connsiteX22" fmla="*/ 233870 w 247650"/>
                <a:gd name="connsiteY22" fmla="*/ 616744 h 752475"/>
                <a:gd name="connsiteX23" fmla="*/ 230060 w 247650"/>
                <a:gd name="connsiteY23" fmla="*/ 464344 h 752475"/>
                <a:gd name="connsiteX24" fmla="*/ 234823 w 247650"/>
                <a:gd name="connsiteY24" fmla="*/ 468154 h 752475"/>
                <a:gd name="connsiteX25" fmla="*/ 243395 w 247650"/>
                <a:gd name="connsiteY25" fmla="*/ 412909 h 752475"/>
                <a:gd name="connsiteX26" fmla="*/ 230060 w 247650"/>
                <a:gd name="connsiteY26" fmla="*/ 171926 h 752475"/>
                <a:gd name="connsiteX27" fmla="*/ 228155 w 247650"/>
                <a:gd name="connsiteY27" fmla="*/ 150971 h 752475"/>
                <a:gd name="connsiteX28" fmla="*/ 229108 w 247650"/>
                <a:gd name="connsiteY28" fmla="*/ 156686 h 752475"/>
                <a:gd name="connsiteX29" fmla="*/ 223392 w 247650"/>
                <a:gd name="connsiteY29" fmla="*/ 150019 h 752475"/>
                <a:gd name="connsiteX30" fmla="*/ 227202 w 247650"/>
                <a:gd name="connsiteY30" fmla="*/ 128111 h 752475"/>
                <a:gd name="connsiteX31" fmla="*/ 209105 w 247650"/>
                <a:gd name="connsiteY31" fmla="*/ 7144 h 752475"/>
                <a:gd name="connsiteX32" fmla="*/ 193865 w 247650"/>
                <a:gd name="connsiteY32" fmla="*/ 12859 h 752475"/>
                <a:gd name="connsiteX33" fmla="*/ 194817 w 247650"/>
                <a:gd name="connsiteY33" fmla="*/ 14764 h 752475"/>
                <a:gd name="connsiteX34" fmla="*/ 207200 w 247650"/>
                <a:gd name="connsiteY34" fmla="*/ 70009 h 752475"/>
                <a:gd name="connsiteX35" fmla="*/ 196723 w 247650"/>
                <a:gd name="connsiteY35" fmla="*/ 82391 h 752475"/>
                <a:gd name="connsiteX36" fmla="*/ 211963 w 247650"/>
                <a:gd name="connsiteY36" fmla="*/ 161449 h 752475"/>
                <a:gd name="connsiteX37" fmla="*/ 211963 w 247650"/>
                <a:gd name="connsiteY37" fmla="*/ 161449 h 752475"/>
                <a:gd name="connsiteX38" fmla="*/ 211963 w 247650"/>
                <a:gd name="connsiteY38" fmla="*/ 168116 h 752475"/>
                <a:gd name="connsiteX39" fmla="*/ 211963 w 247650"/>
                <a:gd name="connsiteY39" fmla="*/ 168116 h 752475"/>
                <a:gd name="connsiteX40" fmla="*/ 231013 w 247650"/>
                <a:gd name="connsiteY40" fmla="*/ 151924 h 752475"/>
                <a:gd name="connsiteX41" fmla="*/ 231013 w 247650"/>
                <a:gd name="connsiteY41" fmla="*/ 15192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47650" h="752475">
                  <a:moveTo>
                    <a:pt x="196723" y="82391"/>
                  </a:moveTo>
                  <a:cubicBezTo>
                    <a:pt x="196723" y="81439"/>
                    <a:pt x="207200" y="109061"/>
                    <a:pt x="211010" y="107156"/>
                  </a:cubicBezTo>
                  <a:cubicBezTo>
                    <a:pt x="211010" y="100489"/>
                    <a:pt x="210058" y="113824"/>
                    <a:pt x="210058" y="114776"/>
                  </a:cubicBezTo>
                  <a:cubicBezTo>
                    <a:pt x="204342" y="116681"/>
                    <a:pt x="209105" y="105251"/>
                    <a:pt x="201485" y="110014"/>
                  </a:cubicBezTo>
                  <a:cubicBezTo>
                    <a:pt x="199580" y="129064"/>
                    <a:pt x="229108" y="192881"/>
                    <a:pt x="214820" y="213836"/>
                  </a:cubicBezTo>
                  <a:cubicBezTo>
                    <a:pt x="215773" y="264319"/>
                    <a:pt x="209105" y="271939"/>
                    <a:pt x="217677" y="310991"/>
                  </a:cubicBezTo>
                  <a:cubicBezTo>
                    <a:pt x="212915" y="311944"/>
                    <a:pt x="212915" y="311944"/>
                    <a:pt x="217677" y="311944"/>
                  </a:cubicBezTo>
                  <a:cubicBezTo>
                    <a:pt x="206248" y="389096"/>
                    <a:pt x="199580" y="511016"/>
                    <a:pt x="216725" y="605314"/>
                  </a:cubicBezTo>
                  <a:cubicBezTo>
                    <a:pt x="214820" y="602456"/>
                    <a:pt x="212915" y="600551"/>
                    <a:pt x="211010" y="597694"/>
                  </a:cubicBezTo>
                  <a:cubicBezTo>
                    <a:pt x="211010" y="598646"/>
                    <a:pt x="199580" y="635794"/>
                    <a:pt x="196723" y="631031"/>
                  </a:cubicBezTo>
                  <a:cubicBezTo>
                    <a:pt x="197675" y="632936"/>
                    <a:pt x="201485" y="636746"/>
                    <a:pt x="206248" y="636746"/>
                  </a:cubicBezTo>
                  <a:cubicBezTo>
                    <a:pt x="191960" y="633889"/>
                    <a:pt x="202438" y="652939"/>
                    <a:pt x="204342" y="656749"/>
                  </a:cubicBezTo>
                  <a:cubicBezTo>
                    <a:pt x="197675" y="686276"/>
                    <a:pt x="4317" y="723424"/>
                    <a:pt x="7175" y="745331"/>
                  </a:cubicBezTo>
                  <a:cubicBezTo>
                    <a:pt x="10032" y="746284"/>
                    <a:pt x="10032" y="745331"/>
                    <a:pt x="8127" y="742474"/>
                  </a:cubicBezTo>
                  <a:cubicBezTo>
                    <a:pt x="8127" y="742474"/>
                    <a:pt x="87185" y="720567"/>
                    <a:pt x="100520" y="707231"/>
                  </a:cubicBezTo>
                  <a:cubicBezTo>
                    <a:pt x="106235" y="718661"/>
                    <a:pt x="109092" y="711994"/>
                    <a:pt x="121475" y="705326"/>
                  </a:cubicBezTo>
                  <a:cubicBezTo>
                    <a:pt x="160527" y="690086"/>
                    <a:pt x="168148" y="694849"/>
                    <a:pt x="191960" y="671989"/>
                  </a:cubicBezTo>
                  <a:cubicBezTo>
                    <a:pt x="201485" y="669131"/>
                    <a:pt x="193865" y="678656"/>
                    <a:pt x="194817" y="678656"/>
                  </a:cubicBezTo>
                  <a:cubicBezTo>
                    <a:pt x="196723" y="677704"/>
                    <a:pt x="219583" y="658654"/>
                    <a:pt x="224345" y="666274"/>
                  </a:cubicBezTo>
                  <a:cubicBezTo>
                    <a:pt x="222440" y="650081"/>
                    <a:pt x="222440" y="646271"/>
                    <a:pt x="225298" y="654844"/>
                  </a:cubicBezTo>
                  <a:cubicBezTo>
                    <a:pt x="224345" y="653892"/>
                    <a:pt x="216725" y="641509"/>
                    <a:pt x="217677" y="641509"/>
                  </a:cubicBezTo>
                  <a:cubicBezTo>
                    <a:pt x="216725" y="646271"/>
                    <a:pt x="238633" y="612934"/>
                    <a:pt x="233870" y="609124"/>
                  </a:cubicBezTo>
                  <a:cubicBezTo>
                    <a:pt x="216725" y="518636"/>
                    <a:pt x="204342" y="709136"/>
                    <a:pt x="233870" y="616744"/>
                  </a:cubicBezTo>
                  <a:cubicBezTo>
                    <a:pt x="217677" y="602456"/>
                    <a:pt x="234823" y="487204"/>
                    <a:pt x="230060" y="464344"/>
                  </a:cubicBezTo>
                  <a:cubicBezTo>
                    <a:pt x="244348" y="473869"/>
                    <a:pt x="232917" y="470059"/>
                    <a:pt x="234823" y="468154"/>
                  </a:cubicBezTo>
                  <a:cubicBezTo>
                    <a:pt x="222440" y="459581"/>
                    <a:pt x="239585" y="418624"/>
                    <a:pt x="243395" y="412909"/>
                  </a:cubicBezTo>
                  <a:cubicBezTo>
                    <a:pt x="250063" y="411004"/>
                    <a:pt x="228155" y="169069"/>
                    <a:pt x="230060" y="171926"/>
                  </a:cubicBezTo>
                  <a:cubicBezTo>
                    <a:pt x="242442" y="170974"/>
                    <a:pt x="227202" y="151924"/>
                    <a:pt x="228155" y="150971"/>
                  </a:cubicBezTo>
                  <a:cubicBezTo>
                    <a:pt x="229108" y="150019"/>
                    <a:pt x="230060" y="159544"/>
                    <a:pt x="229108" y="156686"/>
                  </a:cubicBezTo>
                  <a:cubicBezTo>
                    <a:pt x="229108" y="152876"/>
                    <a:pt x="227202" y="150971"/>
                    <a:pt x="223392" y="150019"/>
                  </a:cubicBezTo>
                  <a:cubicBezTo>
                    <a:pt x="237680" y="140494"/>
                    <a:pt x="220535" y="125254"/>
                    <a:pt x="227202" y="128111"/>
                  </a:cubicBezTo>
                  <a:cubicBezTo>
                    <a:pt x="219583" y="115729"/>
                    <a:pt x="205295" y="11906"/>
                    <a:pt x="209105" y="7144"/>
                  </a:cubicBezTo>
                  <a:cubicBezTo>
                    <a:pt x="209105" y="10001"/>
                    <a:pt x="194817" y="10001"/>
                    <a:pt x="193865" y="12859"/>
                  </a:cubicBezTo>
                  <a:cubicBezTo>
                    <a:pt x="196723" y="23336"/>
                    <a:pt x="195770" y="13811"/>
                    <a:pt x="194817" y="14764"/>
                  </a:cubicBezTo>
                  <a:cubicBezTo>
                    <a:pt x="195770" y="13811"/>
                    <a:pt x="195770" y="63341"/>
                    <a:pt x="207200" y="70009"/>
                  </a:cubicBezTo>
                  <a:cubicBezTo>
                    <a:pt x="198627" y="74771"/>
                    <a:pt x="201485" y="73819"/>
                    <a:pt x="196723" y="82391"/>
                  </a:cubicBezTo>
                  <a:close/>
                  <a:moveTo>
                    <a:pt x="211963" y="161449"/>
                  </a:moveTo>
                  <a:cubicBezTo>
                    <a:pt x="211010" y="160496"/>
                    <a:pt x="211010" y="157639"/>
                    <a:pt x="211963" y="161449"/>
                  </a:cubicBezTo>
                  <a:close/>
                  <a:moveTo>
                    <a:pt x="211963" y="168116"/>
                  </a:moveTo>
                  <a:cubicBezTo>
                    <a:pt x="211963" y="163354"/>
                    <a:pt x="214820" y="164306"/>
                    <a:pt x="211963" y="168116"/>
                  </a:cubicBezTo>
                  <a:close/>
                  <a:moveTo>
                    <a:pt x="231013" y="151924"/>
                  </a:moveTo>
                  <a:cubicBezTo>
                    <a:pt x="232917" y="155734"/>
                    <a:pt x="227202" y="150019"/>
                    <a:pt x="231013" y="15192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72" name="Freeform: Shape 4871">
              <a:extLst>
                <a:ext uri="{FF2B5EF4-FFF2-40B4-BE49-F238E27FC236}">
                  <a16:creationId xmlns:a16="http://schemas.microsoft.com/office/drawing/2014/main" xmlns="" id="{48BA8677-ED09-43F1-B0E4-68FC309C6E4F}"/>
                </a:ext>
              </a:extLst>
            </p:cNvPr>
            <p:cNvSpPr/>
            <p:nvPr/>
          </p:nvSpPr>
          <p:spPr>
            <a:xfrm>
              <a:off x="7419605" y="4539667"/>
              <a:ext cx="9525" cy="9525"/>
            </a:xfrm>
            <a:custGeom>
              <a:avLst/>
              <a:gdLst>
                <a:gd name="connsiteX0" fmla="*/ 7990 w 9525"/>
                <a:gd name="connsiteY0" fmla="*/ 7567 h 9525"/>
                <a:gd name="connsiteX1" fmla="*/ 7990 w 9525"/>
                <a:gd name="connsiteY1" fmla="*/ 7567 h 9525"/>
              </a:gdLst>
              <a:ahLst/>
              <a:cxnLst>
                <a:cxn ang="0">
                  <a:pos x="connsiteX0" y="connsiteY0"/>
                </a:cxn>
                <a:cxn ang="0">
                  <a:pos x="connsiteX1" y="connsiteY1"/>
                </a:cxn>
              </a:cxnLst>
              <a:rect l="l" t="t" r="r" b="b"/>
              <a:pathLst>
                <a:path w="9525" h="9525">
                  <a:moveTo>
                    <a:pt x="7990" y="7567"/>
                  </a:moveTo>
                  <a:cubicBezTo>
                    <a:pt x="7990" y="6615"/>
                    <a:pt x="6086" y="7567"/>
                    <a:pt x="7990"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73" name="Freeform: Shape 4872">
              <a:extLst>
                <a:ext uri="{FF2B5EF4-FFF2-40B4-BE49-F238E27FC236}">
                  <a16:creationId xmlns:a16="http://schemas.microsoft.com/office/drawing/2014/main" xmlns="" id="{4A8F5B1F-5E8B-4A99-9C54-85E3C77B4B4B}"/>
                </a:ext>
              </a:extLst>
            </p:cNvPr>
            <p:cNvSpPr/>
            <p:nvPr/>
          </p:nvSpPr>
          <p:spPr>
            <a:xfrm>
              <a:off x="7313348" y="5094022"/>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74" name="Freeform: Shape 4873">
              <a:extLst>
                <a:ext uri="{FF2B5EF4-FFF2-40B4-BE49-F238E27FC236}">
                  <a16:creationId xmlns:a16="http://schemas.microsoft.com/office/drawing/2014/main" xmlns="" id="{B8C06E6C-ABA2-44D6-91E7-92C0295DFEE3}"/>
                </a:ext>
              </a:extLst>
            </p:cNvPr>
            <p:cNvSpPr/>
            <p:nvPr/>
          </p:nvSpPr>
          <p:spPr>
            <a:xfrm>
              <a:off x="7404259" y="464920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8096"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75" name="Freeform: Shape 4874">
              <a:extLst>
                <a:ext uri="{FF2B5EF4-FFF2-40B4-BE49-F238E27FC236}">
                  <a16:creationId xmlns:a16="http://schemas.microsoft.com/office/drawing/2014/main" xmlns="" id="{175A85A3-3822-4D99-8F55-18CAD75D9699}"/>
                </a:ext>
              </a:extLst>
            </p:cNvPr>
            <p:cNvSpPr/>
            <p:nvPr/>
          </p:nvSpPr>
          <p:spPr>
            <a:xfrm>
              <a:off x="7275671" y="5099446"/>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7144" y="6906"/>
                    <a:pt x="7144" y="7858"/>
                  </a:cubicBez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76" name="Freeform: Shape 4875">
              <a:extLst>
                <a:ext uri="{FF2B5EF4-FFF2-40B4-BE49-F238E27FC236}">
                  <a16:creationId xmlns:a16="http://schemas.microsoft.com/office/drawing/2014/main" xmlns="" id="{E4DB053F-894D-41E7-AEDF-B1C90AF710E4}"/>
                </a:ext>
              </a:extLst>
            </p:cNvPr>
            <p:cNvSpPr/>
            <p:nvPr/>
          </p:nvSpPr>
          <p:spPr>
            <a:xfrm>
              <a:off x="7257574" y="5104923"/>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9049" y="7144"/>
                    <a:pt x="10001"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77" name="Freeform: Shape 4876">
              <a:extLst>
                <a:ext uri="{FF2B5EF4-FFF2-40B4-BE49-F238E27FC236}">
                  <a16:creationId xmlns:a16="http://schemas.microsoft.com/office/drawing/2014/main" xmlns="" id="{23DE426F-5232-4EA8-878B-F38D06C1EF90}"/>
                </a:ext>
              </a:extLst>
            </p:cNvPr>
            <p:cNvSpPr/>
            <p:nvPr/>
          </p:nvSpPr>
          <p:spPr>
            <a:xfrm>
              <a:off x="7249001" y="51087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2"/>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78" name="Freeform: Shape 4877">
              <a:extLst>
                <a:ext uri="{FF2B5EF4-FFF2-40B4-BE49-F238E27FC236}">
                  <a16:creationId xmlns:a16="http://schemas.microsoft.com/office/drawing/2014/main" xmlns="" id="{ACA56598-DB76-4EFD-8A1A-AA7B9F064C00}"/>
                </a:ext>
              </a:extLst>
            </p:cNvPr>
            <p:cNvSpPr/>
            <p:nvPr/>
          </p:nvSpPr>
          <p:spPr>
            <a:xfrm>
              <a:off x="7388304" y="5019051"/>
              <a:ext cx="9525" cy="9525"/>
            </a:xfrm>
            <a:custGeom>
              <a:avLst/>
              <a:gdLst>
                <a:gd name="connsiteX0" fmla="*/ 7858 w 9525"/>
                <a:gd name="connsiteY0" fmla="*/ 8243 h 9525"/>
                <a:gd name="connsiteX1" fmla="*/ 7858 w 9525"/>
                <a:gd name="connsiteY1" fmla="*/ 8243 h 9525"/>
                <a:gd name="connsiteX2" fmla="*/ 7858 w 9525"/>
                <a:gd name="connsiteY2" fmla="*/ 8243 h 9525"/>
              </a:gdLst>
              <a:ahLst/>
              <a:cxnLst>
                <a:cxn ang="0">
                  <a:pos x="connsiteX0" y="connsiteY0"/>
                </a:cxn>
                <a:cxn ang="0">
                  <a:pos x="connsiteX1" y="connsiteY1"/>
                </a:cxn>
                <a:cxn ang="0">
                  <a:pos x="connsiteX2" y="connsiteY2"/>
                </a:cxn>
              </a:cxnLst>
              <a:rect l="l" t="t" r="r" b="b"/>
              <a:pathLst>
                <a:path w="9525" h="9525">
                  <a:moveTo>
                    <a:pt x="7858" y="8243"/>
                  </a:moveTo>
                  <a:cubicBezTo>
                    <a:pt x="7858" y="8243"/>
                    <a:pt x="7858" y="8243"/>
                    <a:pt x="7858" y="8243"/>
                  </a:cubicBezTo>
                  <a:cubicBezTo>
                    <a:pt x="6906" y="6339"/>
                    <a:pt x="6906" y="7291"/>
                    <a:pt x="7858" y="82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79" name="Freeform: Shape 4878">
              <a:extLst>
                <a:ext uri="{FF2B5EF4-FFF2-40B4-BE49-F238E27FC236}">
                  <a16:creationId xmlns:a16="http://schemas.microsoft.com/office/drawing/2014/main" xmlns="" id="{5ED6CA46-8C9B-404A-BDE3-288BF572EF02}"/>
                </a:ext>
              </a:extLst>
            </p:cNvPr>
            <p:cNvSpPr/>
            <p:nvPr/>
          </p:nvSpPr>
          <p:spPr>
            <a:xfrm>
              <a:off x="7375684" y="505539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8096" y="7144"/>
                    <a:pt x="8096" y="7144"/>
                  </a:cubicBezTo>
                  <a:cubicBezTo>
                    <a:pt x="8096" y="7144"/>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80" name="Freeform: Shape 4879">
              <a:extLst>
                <a:ext uri="{FF2B5EF4-FFF2-40B4-BE49-F238E27FC236}">
                  <a16:creationId xmlns:a16="http://schemas.microsoft.com/office/drawing/2014/main" xmlns="" id="{CFD33A0E-9BF0-4CB8-9C58-07857AD86089}"/>
                </a:ext>
              </a:extLst>
            </p:cNvPr>
            <p:cNvSpPr/>
            <p:nvPr/>
          </p:nvSpPr>
          <p:spPr>
            <a:xfrm>
              <a:off x="7402354" y="495400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81" name="Freeform: Shape 4880">
              <a:extLst>
                <a:ext uri="{FF2B5EF4-FFF2-40B4-BE49-F238E27FC236}">
                  <a16:creationId xmlns:a16="http://schemas.microsoft.com/office/drawing/2014/main" xmlns="" id="{9BA63501-16A3-40AE-A906-2EEECBB79F25}"/>
                </a:ext>
              </a:extLst>
            </p:cNvPr>
            <p:cNvSpPr/>
            <p:nvPr/>
          </p:nvSpPr>
          <p:spPr>
            <a:xfrm>
              <a:off x="7376636" y="5054441"/>
              <a:ext cx="9525" cy="9525"/>
            </a:xfrm>
            <a:custGeom>
              <a:avLst/>
              <a:gdLst>
                <a:gd name="connsiteX0" fmla="*/ 10001 w 9525"/>
                <a:gd name="connsiteY0" fmla="*/ 7144 h 9525"/>
                <a:gd name="connsiteX1" fmla="*/ 7144 w 9525"/>
                <a:gd name="connsiteY1" fmla="*/ 8096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7144"/>
                    <a:pt x="7144" y="8096"/>
                  </a:cubicBezTo>
                  <a:cubicBezTo>
                    <a:pt x="8096" y="8096"/>
                    <a:pt x="10001" y="8096"/>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82" name="Freeform: Shape 4881">
              <a:extLst>
                <a:ext uri="{FF2B5EF4-FFF2-40B4-BE49-F238E27FC236}">
                  <a16:creationId xmlns:a16="http://schemas.microsoft.com/office/drawing/2014/main" xmlns="" id="{2D0048EB-A1E3-4118-8BEF-572EE8BE88B7}"/>
                </a:ext>
              </a:extLst>
            </p:cNvPr>
            <p:cNvSpPr/>
            <p:nvPr/>
          </p:nvSpPr>
          <p:spPr>
            <a:xfrm>
              <a:off x="7198757" y="5127783"/>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8097"/>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83" name="Freeform: Shape 4882">
              <a:extLst>
                <a:ext uri="{FF2B5EF4-FFF2-40B4-BE49-F238E27FC236}">
                  <a16:creationId xmlns:a16="http://schemas.microsoft.com/office/drawing/2014/main" xmlns="" id="{8391F030-52BC-431A-95B5-66E1A00A3CDD}"/>
                </a:ext>
              </a:extLst>
            </p:cNvPr>
            <p:cNvSpPr/>
            <p:nvPr/>
          </p:nvSpPr>
          <p:spPr>
            <a:xfrm>
              <a:off x="7198519" y="51287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84" name="Freeform: Shape 4883">
              <a:extLst>
                <a:ext uri="{FF2B5EF4-FFF2-40B4-BE49-F238E27FC236}">
                  <a16:creationId xmlns:a16="http://schemas.microsoft.com/office/drawing/2014/main" xmlns="" id="{EA0E7E51-D0D1-4F1D-8BD9-FDAD22E6B280}"/>
                </a:ext>
              </a:extLst>
            </p:cNvPr>
            <p:cNvSpPr/>
            <p:nvPr/>
          </p:nvSpPr>
          <p:spPr>
            <a:xfrm>
              <a:off x="7197566" y="5129294"/>
              <a:ext cx="9525" cy="9525"/>
            </a:xfrm>
            <a:custGeom>
              <a:avLst/>
              <a:gdLst>
                <a:gd name="connsiteX0" fmla="*/ 7144 w 9525"/>
                <a:gd name="connsiteY0" fmla="*/ 8491 h 9525"/>
                <a:gd name="connsiteX1" fmla="*/ 8096 w 9525"/>
                <a:gd name="connsiteY1" fmla="*/ 7538 h 9525"/>
                <a:gd name="connsiteX2" fmla="*/ 7144 w 9525"/>
                <a:gd name="connsiteY2" fmla="*/ 8491 h 9525"/>
              </a:gdLst>
              <a:ahLst/>
              <a:cxnLst>
                <a:cxn ang="0">
                  <a:pos x="connsiteX0" y="connsiteY0"/>
                </a:cxn>
                <a:cxn ang="0">
                  <a:pos x="connsiteX1" y="connsiteY1"/>
                </a:cxn>
                <a:cxn ang="0">
                  <a:pos x="connsiteX2" y="connsiteY2"/>
                </a:cxn>
              </a:cxnLst>
              <a:rect l="l" t="t" r="r" b="b"/>
              <a:pathLst>
                <a:path w="9525" h="9525">
                  <a:moveTo>
                    <a:pt x="7144" y="8491"/>
                  </a:moveTo>
                  <a:lnTo>
                    <a:pt x="8096" y="7538"/>
                  </a:lnTo>
                  <a:cubicBezTo>
                    <a:pt x="7144" y="6586"/>
                    <a:pt x="7144" y="7538"/>
                    <a:pt x="7144" y="849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85" name="Freeform: Shape 4884">
              <a:extLst>
                <a:ext uri="{FF2B5EF4-FFF2-40B4-BE49-F238E27FC236}">
                  <a16:creationId xmlns:a16="http://schemas.microsoft.com/office/drawing/2014/main" xmlns="" id="{6123D972-2F7A-47A6-AE0C-91C798F72B0C}"/>
                </a:ext>
              </a:extLst>
            </p:cNvPr>
            <p:cNvSpPr/>
            <p:nvPr/>
          </p:nvSpPr>
          <p:spPr>
            <a:xfrm>
              <a:off x="7214711" y="5122068"/>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7144" y="7144"/>
                  </a:lnTo>
                  <a:cubicBezTo>
                    <a:pt x="7144"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86" name="Freeform: Shape 4885">
              <a:extLst>
                <a:ext uri="{FF2B5EF4-FFF2-40B4-BE49-F238E27FC236}">
                  <a16:creationId xmlns:a16="http://schemas.microsoft.com/office/drawing/2014/main" xmlns="" id="{78A85EAB-2D03-446E-B309-F83CBDC42949}"/>
                </a:ext>
              </a:extLst>
            </p:cNvPr>
            <p:cNvSpPr/>
            <p:nvPr/>
          </p:nvSpPr>
          <p:spPr>
            <a:xfrm>
              <a:off x="7213547" y="5120163"/>
              <a:ext cx="19050" cy="9525"/>
            </a:xfrm>
            <a:custGeom>
              <a:avLst/>
              <a:gdLst>
                <a:gd name="connsiteX0" fmla="*/ 13071 w 19050"/>
                <a:gd name="connsiteY0" fmla="*/ 7144 h 9525"/>
                <a:gd name="connsiteX1" fmla="*/ 13071 w 19050"/>
                <a:gd name="connsiteY1" fmla="*/ 7144 h 9525"/>
              </a:gdLst>
              <a:ahLst/>
              <a:cxnLst>
                <a:cxn ang="0">
                  <a:pos x="connsiteX0" y="connsiteY0"/>
                </a:cxn>
                <a:cxn ang="0">
                  <a:pos x="connsiteX1" y="connsiteY1"/>
                </a:cxn>
              </a:cxnLst>
              <a:rect l="l" t="t" r="r" b="b"/>
              <a:pathLst>
                <a:path w="19050" h="9525">
                  <a:moveTo>
                    <a:pt x="13071" y="7144"/>
                  </a:moveTo>
                  <a:cubicBezTo>
                    <a:pt x="-265" y="10001"/>
                    <a:pt x="13071" y="7144"/>
                    <a:pt x="1307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87" name="Freeform: Shape 4886">
              <a:extLst>
                <a:ext uri="{FF2B5EF4-FFF2-40B4-BE49-F238E27FC236}">
                  <a16:creationId xmlns:a16="http://schemas.microsoft.com/office/drawing/2014/main" xmlns="" id="{B844692A-2612-4A9D-B8D8-DB6DE8F6BCBE}"/>
                </a:ext>
              </a:extLst>
            </p:cNvPr>
            <p:cNvSpPr/>
            <p:nvPr/>
          </p:nvSpPr>
          <p:spPr>
            <a:xfrm>
              <a:off x="7239581" y="5124926"/>
              <a:ext cx="9525" cy="9525"/>
            </a:xfrm>
            <a:custGeom>
              <a:avLst/>
              <a:gdLst>
                <a:gd name="connsiteX0" fmla="*/ 10849 w 9525"/>
                <a:gd name="connsiteY0" fmla="*/ 7144 h 9525"/>
                <a:gd name="connsiteX1" fmla="*/ 10849 w 9525"/>
                <a:gd name="connsiteY1" fmla="*/ 7144 h 9525"/>
              </a:gdLst>
              <a:ahLst/>
              <a:cxnLst>
                <a:cxn ang="0">
                  <a:pos x="connsiteX0" y="connsiteY0"/>
                </a:cxn>
                <a:cxn ang="0">
                  <a:pos x="connsiteX1" y="connsiteY1"/>
                </a:cxn>
              </a:cxnLst>
              <a:rect l="l" t="t" r="r" b="b"/>
              <a:pathLst>
                <a:path w="9525" h="9525">
                  <a:moveTo>
                    <a:pt x="10849" y="7144"/>
                  </a:moveTo>
                  <a:cubicBezTo>
                    <a:pt x="4181" y="11906"/>
                    <a:pt x="7991" y="8097"/>
                    <a:pt x="108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88" name="Freeform: Shape 4887">
              <a:extLst>
                <a:ext uri="{FF2B5EF4-FFF2-40B4-BE49-F238E27FC236}">
                  <a16:creationId xmlns:a16="http://schemas.microsoft.com/office/drawing/2014/main" xmlns="" id="{DF20FEFD-7829-48F6-A631-BFF8CCEDDB1B}"/>
                </a:ext>
              </a:extLst>
            </p:cNvPr>
            <p:cNvSpPr/>
            <p:nvPr/>
          </p:nvSpPr>
          <p:spPr>
            <a:xfrm>
              <a:off x="7255014" y="5121116"/>
              <a:ext cx="9525" cy="9525"/>
            </a:xfrm>
            <a:custGeom>
              <a:avLst/>
              <a:gdLst>
                <a:gd name="connsiteX0" fmla="*/ 7799 w 9525"/>
                <a:gd name="connsiteY0" fmla="*/ 7144 h 9525"/>
                <a:gd name="connsiteX1" fmla="*/ 8751 w 9525"/>
                <a:gd name="connsiteY1" fmla="*/ 9048 h 9525"/>
                <a:gd name="connsiteX2" fmla="*/ 7799 w 9525"/>
                <a:gd name="connsiteY2" fmla="*/ 7144 h 9525"/>
              </a:gdLst>
              <a:ahLst/>
              <a:cxnLst>
                <a:cxn ang="0">
                  <a:pos x="connsiteX0" y="connsiteY0"/>
                </a:cxn>
                <a:cxn ang="0">
                  <a:pos x="connsiteX1" y="connsiteY1"/>
                </a:cxn>
                <a:cxn ang="0">
                  <a:pos x="connsiteX2" y="connsiteY2"/>
                </a:cxn>
              </a:cxnLst>
              <a:rect l="l" t="t" r="r" b="b"/>
              <a:pathLst>
                <a:path w="9525" h="9525">
                  <a:moveTo>
                    <a:pt x="7799" y="7144"/>
                  </a:moveTo>
                  <a:cubicBezTo>
                    <a:pt x="5894" y="8096"/>
                    <a:pt x="8751" y="9048"/>
                    <a:pt x="8751" y="9048"/>
                  </a:cubicBezTo>
                  <a:cubicBezTo>
                    <a:pt x="9704" y="8096"/>
                    <a:pt x="9704" y="7144"/>
                    <a:pt x="779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89" name="Freeform: Shape 4888">
              <a:extLst>
                <a:ext uri="{FF2B5EF4-FFF2-40B4-BE49-F238E27FC236}">
                  <a16:creationId xmlns:a16="http://schemas.microsoft.com/office/drawing/2014/main" xmlns="" id="{399F1549-07C6-4E7A-A21B-9BF6CAFD585D}"/>
                </a:ext>
              </a:extLst>
            </p:cNvPr>
            <p:cNvSpPr/>
            <p:nvPr/>
          </p:nvSpPr>
          <p:spPr>
            <a:xfrm>
              <a:off x="7341394" y="5084921"/>
              <a:ext cx="9525" cy="9525"/>
            </a:xfrm>
            <a:custGeom>
              <a:avLst/>
              <a:gdLst>
                <a:gd name="connsiteX0" fmla="*/ 7144 w 9525"/>
                <a:gd name="connsiteY0" fmla="*/ 7144 h 9525"/>
                <a:gd name="connsiteX1" fmla="*/ 8096 w 9525"/>
                <a:gd name="connsiteY1" fmla="*/ 10002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10002"/>
                  </a:lnTo>
                  <a:cubicBezTo>
                    <a:pt x="9049" y="9049"/>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90" name="Freeform: Shape 4889">
              <a:extLst>
                <a:ext uri="{FF2B5EF4-FFF2-40B4-BE49-F238E27FC236}">
                  <a16:creationId xmlns:a16="http://schemas.microsoft.com/office/drawing/2014/main" xmlns="" id="{46BEB93A-4AFB-4B38-A314-F6C529C7E7FE}"/>
                </a:ext>
              </a:extLst>
            </p:cNvPr>
            <p:cNvSpPr/>
            <p:nvPr/>
          </p:nvSpPr>
          <p:spPr>
            <a:xfrm>
              <a:off x="7350068" y="5065871"/>
              <a:ext cx="9525" cy="9525"/>
            </a:xfrm>
            <a:custGeom>
              <a:avLst/>
              <a:gdLst>
                <a:gd name="connsiteX0" fmla="*/ 8947 w 9525"/>
                <a:gd name="connsiteY0" fmla="*/ 7144 h 9525"/>
                <a:gd name="connsiteX1" fmla="*/ 8947 w 9525"/>
                <a:gd name="connsiteY1" fmla="*/ 7144 h 9525"/>
              </a:gdLst>
              <a:ahLst/>
              <a:cxnLst>
                <a:cxn ang="0">
                  <a:pos x="connsiteX0" y="connsiteY0"/>
                </a:cxn>
                <a:cxn ang="0">
                  <a:pos x="connsiteX1" y="connsiteY1"/>
                </a:cxn>
              </a:cxnLst>
              <a:rect l="l" t="t" r="r" b="b"/>
              <a:pathLst>
                <a:path w="9525" h="9525">
                  <a:moveTo>
                    <a:pt x="8947" y="7144"/>
                  </a:moveTo>
                  <a:cubicBezTo>
                    <a:pt x="7042" y="7144"/>
                    <a:pt x="6090" y="8097"/>
                    <a:pt x="894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91" name="Freeform: Shape 4890">
              <a:extLst>
                <a:ext uri="{FF2B5EF4-FFF2-40B4-BE49-F238E27FC236}">
                  <a16:creationId xmlns:a16="http://schemas.microsoft.com/office/drawing/2014/main" xmlns="" id="{63ACFA5F-6C00-4600-A928-D892D2C807AA}"/>
                </a:ext>
              </a:extLst>
            </p:cNvPr>
            <p:cNvSpPr/>
            <p:nvPr/>
          </p:nvSpPr>
          <p:spPr>
            <a:xfrm>
              <a:off x="7368702" y="5076912"/>
              <a:ext cx="9525" cy="9525"/>
            </a:xfrm>
            <a:custGeom>
              <a:avLst/>
              <a:gdLst>
                <a:gd name="connsiteX0" fmla="*/ 7458 w 9525"/>
                <a:gd name="connsiteY0" fmla="*/ 8485 h 9525"/>
                <a:gd name="connsiteX1" fmla="*/ 7458 w 9525"/>
                <a:gd name="connsiteY1" fmla="*/ 8485 h 9525"/>
              </a:gdLst>
              <a:ahLst/>
              <a:cxnLst>
                <a:cxn ang="0">
                  <a:pos x="connsiteX0" y="connsiteY0"/>
                </a:cxn>
                <a:cxn ang="0">
                  <a:pos x="connsiteX1" y="connsiteY1"/>
                </a:cxn>
              </a:cxnLst>
              <a:rect l="l" t="t" r="r" b="b"/>
              <a:pathLst>
                <a:path w="9525" h="9525">
                  <a:moveTo>
                    <a:pt x="7458" y="8485"/>
                  </a:moveTo>
                  <a:cubicBezTo>
                    <a:pt x="5553" y="10390"/>
                    <a:pt x="13173" y="4675"/>
                    <a:pt x="7458" y="848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92" name="Freeform: Shape 4891">
              <a:extLst>
                <a:ext uri="{FF2B5EF4-FFF2-40B4-BE49-F238E27FC236}">
                  <a16:creationId xmlns:a16="http://schemas.microsoft.com/office/drawing/2014/main" xmlns="" id="{EEAF96DB-1A80-4CBA-8E52-56C3F7068D09}"/>
                </a:ext>
              </a:extLst>
            </p:cNvPr>
            <p:cNvSpPr/>
            <p:nvPr/>
          </p:nvSpPr>
          <p:spPr>
            <a:xfrm>
              <a:off x="7425214" y="493633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7144" y="9049"/>
                    <a:pt x="10954" y="9049"/>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93" name="Freeform: Shape 4892">
              <a:extLst>
                <a:ext uri="{FF2B5EF4-FFF2-40B4-BE49-F238E27FC236}">
                  <a16:creationId xmlns:a16="http://schemas.microsoft.com/office/drawing/2014/main" xmlns="" id="{5704ABEF-2520-4B68-98EB-35C7A2C016EE}"/>
                </a:ext>
              </a:extLst>
            </p:cNvPr>
            <p:cNvSpPr/>
            <p:nvPr/>
          </p:nvSpPr>
          <p:spPr>
            <a:xfrm>
              <a:off x="7425899" y="4864893"/>
              <a:ext cx="9525" cy="9525"/>
            </a:xfrm>
            <a:custGeom>
              <a:avLst/>
              <a:gdLst>
                <a:gd name="connsiteX0" fmla="*/ 7410 w 9525"/>
                <a:gd name="connsiteY0" fmla="*/ 10954 h 9525"/>
                <a:gd name="connsiteX1" fmla="*/ 8363 w 9525"/>
                <a:gd name="connsiteY1" fmla="*/ 7144 h 9525"/>
                <a:gd name="connsiteX2" fmla="*/ 7410 w 9525"/>
                <a:gd name="connsiteY2" fmla="*/ 10954 h 9525"/>
              </a:gdLst>
              <a:ahLst/>
              <a:cxnLst>
                <a:cxn ang="0">
                  <a:pos x="connsiteX0" y="connsiteY0"/>
                </a:cxn>
                <a:cxn ang="0">
                  <a:pos x="connsiteX1" y="connsiteY1"/>
                </a:cxn>
                <a:cxn ang="0">
                  <a:pos x="connsiteX2" y="connsiteY2"/>
                </a:cxn>
              </a:cxnLst>
              <a:rect l="l" t="t" r="r" b="b"/>
              <a:pathLst>
                <a:path w="9525" h="9525">
                  <a:moveTo>
                    <a:pt x="7410" y="10954"/>
                  </a:moveTo>
                  <a:cubicBezTo>
                    <a:pt x="9316" y="10001"/>
                    <a:pt x="10268" y="8096"/>
                    <a:pt x="8363" y="7144"/>
                  </a:cubicBezTo>
                  <a:cubicBezTo>
                    <a:pt x="8363" y="9049"/>
                    <a:pt x="6458" y="10001"/>
                    <a:pt x="7410"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94" name="Freeform: Shape 4893">
              <a:extLst>
                <a:ext uri="{FF2B5EF4-FFF2-40B4-BE49-F238E27FC236}">
                  <a16:creationId xmlns:a16="http://schemas.microsoft.com/office/drawing/2014/main" xmlns="" id="{DF489689-519A-4964-81B3-90A4D5DF08B5}"/>
                </a:ext>
              </a:extLst>
            </p:cNvPr>
            <p:cNvSpPr/>
            <p:nvPr/>
          </p:nvSpPr>
          <p:spPr>
            <a:xfrm>
              <a:off x="7429847" y="4666773"/>
              <a:ext cx="9525" cy="9525"/>
            </a:xfrm>
            <a:custGeom>
              <a:avLst/>
              <a:gdLst>
                <a:gd name="connsiteX0" fmla="*/ 7273 w 9525"/>
                <a:gd name="connsiteY0" fmla="*/ 7144 h 9525"/>
                <a:gd name="connsiteX1" fmla="*/ 7273 w 9525"/>
                <a:gd name="connsiteY1" fmla="*/ 7144 h 9525"/>
              </a:gdLst>
              <a:ahLst/>
              <a:cxnLst>
                <a:cxn ang="0">
                  <a:pos x="connsiteX0" y="connsiteY0"/>
                </a:cxn>
                <a:cxn ang="0">
                  <a:pos x="connsiteX1" y="connsiteY1"/>
                </a:cxn>
              </a:cxnLst>
              <a:rect l="l" t="t" r="r" b="b"/>
              <a:pathLst>
                <a:path w="9525" h="9525">
                  <a:moveTo>
                    <a:pt x="7273" y="7144"/>
                  </a:moveTo>
                  <a:cubicBezTo>
                    <a:pt x="11083" y="8096"/>
                    <a:pt x="6320" y="7144"/>
                    <a:pt x="727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95" name="Freeform: Shape 4894">
              <a:extLst>
                <a:ext uri="{FF2B5EF4-FFF2-40B4-BE49-F238E27FC236}">
                  <a16:creationId xmlns:a16="http://schemas.microsoft.com/office/drawing/2014/main" xmlns="" id="{700E9767-D834-4DCF-AE24-C4D398BBFFBF}"/>
                </a:ext>
              </a:extLst>
            </p:cNvPr>
            <p:cNvSpPr/>
            <p:nvPr/>
          </p:nvSpPr>
          <p:spPr>
            <a:xfrm>
              <a:off x="6909636" y="4673441"/>
              <a:ext cx="9525" cy="9525"/>
            </a:xfrm>
            <a:custGeom>
              <a:avLst/>
              <a:gdLst>
                <a:gd name="connsiteX0" fmla="*/ 7419 w 9525"/>
                <a:gd name="connsiteY0" fmla="*/ 7144 h 9525"/>
                <a:gd name="connsiteX1" fmla="*/ 7419 w 9525"/>
                <a:gd name="connsiteY1" fmla="*/ 7144 h 9525"/>
              </a:gdLst>
              <a:ahLst/>
              <a:cxnLst>
                <a:cxn ang="0">
                  <a:pos x="connsiteX0" y="connsiteY0"/>
                </a:cxn>
                <a:cxn ang="0">
                  <a:pos x="connsiteX1" y="connsiteY1"/>
                </a:cxn>
              </a:cxnLst>
              <a:rect l="l" t="t" r="r" b="b"/>
              <a:pathLst>
                <a:path w="9525" h="9525">
                  <a:moveTo>
                    <a:pt x="7419" y="7144"/>
                  </a:moveTo>
                  <a:cubicBezTo>
                    <a:pt x="6466" y="10001"/>
                    <a:pt x="8371" y="9049"/>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96" name="Freeform: Shape 4895">
              <a:extLst>
                <a:ext uri="{FF2B5EF4-FFF2-40B4-BE49-F238E27FC236}">
                  <a16:creationId xmlns:a16="http://schemas.microsoft.com/office/drawing/2014/main" xmlns="" id="{A7EA6739-A42F-4309-BB30-D0C2B954ACE6}"/>
                </a:ext>
              </a:extLst>
            </p:cNvPr>
            <p:cNvSpPr/>
            <p:nvPr/>
          </p:nvSpPr>
          <p:spPr>
            <a:xfrm>
              <a:off x="6914674" y="4675822"/>
              <a:ext cx="9525" cy="9525"/>
            </a:xfrm>
            <a:custGeom>
              <a:avLst/>
              <a:gdLst>
                <a:gd name="connsiteX0" fmla="*/ 7144 w 9525"/>
                <a:gd name="connsiteY0" fmla="*/ 11430 h 9525"/>
                <a:gd name="connsiteX1" fmla="*/ 7144 w 9525"/>
                <a:gd name="connsiteY1" fmla="*/ 11430 h 9525"/>
              </a:gdLst>
              <a:ahLst/>
              <a:cxnLst>
                <a:cxn ang="0">
                  <a:pos x="connsiteX0" y="connsiteY0"/>
                </a:cxn>
                <a:cxn ang="0">
                  <a:pos x="connsiteX1" y="connsiteY1"/>
                </a:cxn>
              </a:cxnLst>
              <a:rect l="l" t="t" r="r" b="b"/>
              <a:pathLst>
                <a:path w="9525" h="9525">
                  <a:moveTo>
                    <a:pt x="7144" y="11430"/>
                  </a:moveTo>
                  <a:cubicBezTo>
                    <a:pt x="10001" y="5715"/>
                    <a:pt x="7144" y="5715"/>
                    <a:pt x="7144" y="1143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97" name="Freeform: Shape 4896">
              <a:extLst>
                <a:ext uri="{FF2B5EF4-FFF2-40B4-BE49-F238E27FC236}">
                  <a16:creationId xmlns:a16="http://schemas.microsoft.com/office/drawing/2014/main" xmlns="" id="{4052DDB0-3B91-4030-B08D-1B3C35D8DFE0}"/>
                </a:ext>
              </a:extLst>
            </p:cNvPr>
            <p:cNvSpPr/>
            <p:nvPr/>
          </p:nvSpPr>
          <p:spPr>
            <a:xfrm>
              <a:off x="6947059" y="4688681"/>
              <a:ext cx="28575" cy="9525"/>
            </a:xfrm>
            <a:custGeom>
              <a:avLst/>
              <a:gdLst>
                <a:gd name="connsiteX0" fmla="*/ 7144 w 28575"/>
                <a:gd name="connsiteY0" fmla="*/ 7144 h 9525"/>
                <a:gd name="connsiteX1" fmla="*/ 26194 w 28575"/>
                <a:gd name="connsiteY1" fmla="*/ 7144 h 9525"/>
                <a:gd name="connsiteX2" fmla="*/ 7144 w 28575"/>
                <a:gd name="connsiteY2" fmla="*/ 7144 h 9525"/>
              </a:gdLst>
              <a:ahLst/>
              <a:cxnLst>
                <a:cxn ang="0">
                  <a:pos x="connsiteX0" y="connsiteY0"/>
                </a:cxn>
                <a:cxn ang="0">
                  <a:pos x="connsiteX1" y="connsiteY1"/>
                </a:cxn>
                <a:cxn ang="0">
                  <a:pos x="connsiteX2" y="connsiteY2"/>
                </a:cxn>
              </a:cxnLst>
              <a:rect l="l" t="t" r="r" b="b"/>
              <a:pathLst>
                <a:path w="28575" h="9525">
                  <a:moveTo>
                    <a:pt x="7144" y="7144"/>
                  </a:moveTo>
                  <a:lnTo>
                    <a:pt x="26194" y="7144"/>
                  </a:lnTo>
                  <a:cubicBezTo>
                    <a:pt x="2619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98" name="Freeform: Shape 4897">
              <a:extLst>
                <a:ext uri="{FF2B5EF4-FFF2-40B4-BE49-F238E27FC236}">
                  <a16:creationId xmlns:a16="http://schemas.microsoft.com/office/drawing/2014/main" xmlns="" id="{13FB36DF-0E74-4C03-937D-4E7D93F5FFF5}"/>
                </a:ext>
              </a:extLst>
            </p:cNvPr>
            <p:cNvSpPr/>
            <p:nvPr/>
          </p:nvSpPr>
          <p:spPr>
            <a:xfrm>
              <a:off x="6990874" y="469249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99" name="Freeform: Shape 4898">
              <a:extLst>
                <a:ext uri="{FF2B5EF4-FFF2-40B4-BE49-F238E27FC236}">
                  <a16:creationId xmlns:a16="http://schemas.microsoft.com/office/drawing/2014/main" xmlns="" id="{0902352A-A1EB-46BE-82B7-FC59F48440D7}"/>
                </a:ext>
              </a:extLst>
            </p:cNvPr>
            <p:cNvSpPr/>
            <p:nvPr/>
          </p:nvSpPr>
          <p:spPr>
            <a:xfrm>
              <a:off x="6997541" y="469725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00" name="Freeform: Shape 4899">
              <a:extLst>
                <a:ext uri="{FF2B5EF4-FFF2-40B4-BE49-F238E27FC236}">
                  <a16:creationId xmlns:a16="http://schemas.microsoft.com/office/drawing/2014/main" xmlns="" id="{C0DE498A-6B8A-47BE-95BC-1E23AC4361CA}"/>
                </a:ext>
              </a:extLst>
            </p:cNvPr>
            <p:cNvSpPr/>
            <p:nvPr/>
          </p:nvSpPr>
          <p:spPr>
            <a:xfrm>
              <a:off x="6947059" y="4688681"/>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8096"/>
                  </a:lnTo>
                  <a:cubicBezTo>
                    <a:pt x="9049"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01" name="Freeform: Shape 4900">
              <a:extLst>
                <a:ext uri="{FF2B5EF4-FFF2-40B4-BE49-F238E27FC236}">
                  <a16:creationId xmlns:a16="http://schemas.microsoft.com/office/drawing/2014/main" xmlns="" id="{4CC83F4D-E0A3-4D14-BDAC-3721F98B133F}"/>
                </a:ext>
              </a:extLst>
            </p:cNvPr>
            <p:cNvSpPr/>
            <p:nvPr/>
          </p:nvSpPr>
          <p:spPr>
            <a:xfrm>
              <a:off x="6923776" y="467248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8096"/>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02" name="Freeform: Shape 4901">
              <a:extLst>
                <a:ext uri="{FF2B5EF4-FFF2-40B4-BE49-F238E27FC236}">
                  <a16:creationId xmlns:a16="http://schemas.microsoft.com/office/drawing/2014/main" xmlns="" id="{28EE0D7B-CB90-4E60-928D-4219D47BBF34}"/>
                </a:ext>
              </a:extLst>
            </p:cNvPr>
            <p:cNvSpPr/>
            <p:nvPr/>
          </p:nvSpPr>
          <p:spPr>
            <a:xfrm>
              <a:off x="6946212" y="469058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10001"/>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03" name="Freeform: Shape 4902">
              <a:extLst>
                <a:ext uri="{FF2B5EF4-FFF2-40B4-BE49-F238E27FC236}">
                  <a16:creationId xmlns:a16="http://schemas.microsoft.com/office/drawing/2014/main" xmlns="" id="{D027C7C0-0E44-48FB-BB2A-EBF60B0079D9}"/>
                </a:ext>
              </a:extLst>
            </p:cNvPr>
            <p:cNvSpPr/>
            <p:nvPr/>
          </p:nvSpPr>
          <p:spPr>
            <a:xfrm>
              <a:off x="6950668" y="4687199"/>
              <a:ext cx="9525" cy="9525"/>
            </a:xfrm>
            <a:custGeom>
              <a:avLst/>
              <a:gdLst>
                <a:gd name="connsiteX0" fmla="*/ 7344 w 9525"/>
                <a:gd name="connsiteY0" fmla="*/ 10530 h 9525"/>
                <a:gd name="connsiteX1" fmla="*/ 7344 w 9525"/>
                <a:gd name="connsiteY1" fmla="*/ 10530 h 9525"/>
              </a:gdLst>
              <a:ahLst/>
              <a:cxnLst>
                <a:cxn ang="0">
                  <a:pos x="connsiteX0" y="connsiteY0"/>
                </a:cxn>
                <a:cxn ang="0">
                  <a:pos x="connsiteX1" y="connsiteY1"/>
                </a:cxn>
              </a:cxnLst>
              <a:rect l="l" t="t" r="r" b="b"/>
              <a:pathLst>
                <a:path w="9525" h="9525">
                  <a:moveTo>
                    <a:pt x="7344" y="10530"/>
                  </a:moveTo>
                  <a:cubicBezTo>
                    <a:pt x="9249" y="10530"/>
                    <a:pt x="6392" y="2910"/>
                    <a:pt x="7344" y="1053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04" name="Freeform: Shape 4903">
              <a:extLst>
                <a:ext uri="{FF2B5EF4-FFF2-40B4-BE49-F238E27FC236}">
                  <a16:creationId xmlns:a16="http://schemas.microsoft.com/office/drawing/2014/main" xmlns="" id="{E175846C-0851-4695-9196-2C4A2B0C2BE5}"/>
                </a:ext>
              </a:extLst>
            </p:cNvPr>
            <p:cNvSpPr/>
            <p:nvPr/>
          </p:nvSpPr>
          <p:spPr>
            <a:xfrm>
              <a:off x="6927056" y="46839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05" name="Freeform: Shape 4904">
              <a:extLst>
                <a:ext uri="{FF2B5EF4-FFF2-40B4-BE49-F238E27FC236}">
                  <a16:creationId xmlns:a16="http://schemas.microsoft.com/office/drawing/2014/main" xmlns="" id="{D1FA68EB-35EF-4A8A-B4BE-3A8669E14CD5}"/>
                </a:ext>
              </a:extLst>
            </p:cNvPr>
            <p:cNvSpPr/>
            <p:nvPr/>
          </p:nvSpPr>
          <p:spPr>
            <a:xfrm>
              <a:off x="6957536" y="4691538"/>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8096"/>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06" name="Freeform: Shape 4905">
              <a:extLst>
                <a:ext uri="{FF2B5EF4-FFF2-40B4-BE49-F238E27FC236}">
                  <a16:creationId xmlns:a16="http://schemas.microsoft.com/office/drawing/2014/main" xmlns="" id="{0B9F58E8-B574-4695-9D45-CD65C5603C01}"/>
                </a:ext>
              </a:extLst>
            </p:cNvPr>
            <p:cNvSpPr/>
            <p:nvPr/>
          </p:nvSpPr>
          <p:spPr>
            <a:xfrm>
              <a:off x="6891814" y="47067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07" name="Freeform: Shape 4906">
              <a:extLst>
                <a:ext uri="{FF2B5EF4-FFF2-40B4-BE49-F238E27FC236}">
                  <a16:creationId xmlns:a16="http://schemas.microsoft.com/office/drawing/2014/main" xmlns="" id="{83CA4F0C-FCB3-4227-8F73-7015FFF18342}"/>
                </a:ext>
              </a:extLst>
            </p:cNvPr>
            <p:cNvSpPr/>
            <p:nvPr/>
          </p:nvSpPr>
          <p:spPr>
            <a:xfrm>
              <a:off x="6906101" y="46896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95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08" name="Freeform: Shape 4907">
              <a:extLst>
                <a:ext uri="{FF2B5EF4-FFF2-40B4-BE49-F238E27FC236}">
                  <a16:creationId xmlns:a16="http://schemas.microsoft.com/office/drawing/2014/main" xmlns="" id="{775B9FFC-1BD1-48A6-875A-92E42B43EDBB}"/>
                </a:ext>
              </a:extLst>
            </p:cNvPr>
            <p:cNvSpPr/>
            <p:nvPr/>
          </p:nvSpPr>
          <p:spPr>
            <a:xfrm>
              <a:off x="7006643" y="470296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8096"/>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09" name="Freeform: Shape 4908">
              <a:extLst>
                <a:ext uri="{FF2B5EF4-FFF2-40B4-BE49-F238E27FC236}">
                  <a16:creationId xmlns:a16="http://schemas.microsoft.com/office/drawing/2014/main" xmlns="" id="{A924E0F4-875F-4346-8BDC-BB5EACBE6D95}"/>
                </a:ext>
              </a:extLst>
            </p:cNvPr>
            <p:cNvSpPr/>
            <p:nvPr/>
          </p:nvSpPr>
          <p:spPr>
            <a:xfrm>
              <a:off x="7006114" y="4793456"/>
              <a:ext cx="9525" cy="19050"/>
            </a:xfrm>
            <a:custGeom>
              <a:avLst/>
              <a:gdLst>
                <a:gd name="connsiteX0" fmla="*/ 7144 w 9525"/>
                <a:gd name="connsiteY0" fmla="*/ 7144 h 19050"/>
                <a:gd name="connsiteX1" fmla="*/ 8096 w 9525"/>
                <a:gd name="connsiteY1" fmla="*/ 12859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cubicBezTo>
                    <a:pt x="8096" y="9049"/>
                    <a:pt x="7144" y="10954"/>
                    <a:pt x="8096" y="12859"/>
                  </a:cubicBezTo>
                  <a:cubicBezTo>
                    <a:pt x="8096" y="1190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10" name="Freeform: Shape 4909">
              <a:extLst>
                <a:ext uri="{FF2B5EF4-FFF2-40B4-BE49-F238E27FC236}">
                  <a16:creationId xmlns:a16="http://schemas.microsoft.com/office/drawing/2014/main" xmlns="" id="{B4746000-AC16-414C-B8C4-5EA500FCCDA6}"/>
                </a:ext>
              </a:extLst>
            </p:cNvPr>
            <p:cNvSpPr/>
            <p:nvPr/>
          </p:nvSpPr>
          <p:spPr>
            <a:xfrm>
              <a:off x="6925151" y="46724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11" name="Freeform: Shape 4910">
              <a:extLst>
                <a:ext uri="{FF2B5EF4-FFF2-40B4-BE49-F238E27FC236}">
                  <a16:creationId xmlns:a16="http://schemas.microsoft.com/office/drawing/2014/main" xmlns="" id="{3073898A-25C7-43E7-9E3F-BE2ABC506499}"/>
                </a:ext>
              </a:extLst>
            </p:cNvPr>
            <p:cNvSpPr/>
            <p:nvPr/>
          </p:nvSpPr>
          <p:spPr>
            <a:xfrm>
              <a:off x="7007066" y="47991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12" name="Freeform: Shape 4911">
              <a:extLst>
                <a:ext uri="{FF2B5EF4-FFF2-40B4-BE49-F238E27FC236}">
                  <a16:creationId xmlns:a16="http://schemas.microsoft.com/office/drawing/2014/main" xmlns="" id="{D1876927-9FE7-426E-B83D-F55755144CB3}"/>
                </a:ext>
              </a:extLst>
            </p:cNvPr>
            <p:cNvSpPr/>
            <p:nvPr/>
          </p:nvSpPr>
          <p:spPr>
            <a:xfrm>
              <a:off x="7015639" y="471535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13" name="Freeform: Shape 4912">
              <a:extLst>
                <a:ext uri="{FF2B5EF4-FFF2-40B4-BE49-F238E27FC236}">
                  <a16:creationId xmlns:a16="http://schemas.microsoft.com/office/drawing/2014/main" xmlns="" id="{0A513305-640C-4E7B-A9F2-15AD923CE394}"/>
                </a:ext>
              </a:extLst>
            </p:cNvPr>
            <p:cNvSpPr/>
            <p:nvPr/>
          </p:nvSpPr>
          <p:spPr>
            <a:xfrm>
              <a:off x="7014686" y="47010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14" name="Freeform: Shape 4913">
              <a:extLst>
                <a:ext uri="{FF2B5EF4-FFF2-40B4-BE49-F238E27FC236}">
                  <a16:creationId xmlns:a16="http://schemas.microsoft.com/office/drawing/2014/main" xmlns="" id="{EBCBB815-7DD3-42B2-8552-E7C094F9B285}"/>
                </a:ext>
              </a:extLst>
            </p:cNvPr>
            <p:cNvSpPr/>
            <p:nvPr/>
          </p:nvSpPr>
          <p:spPr>
            <a:xfrm>
              <a:off x="7017558" y="4727576"/>
              <a:ext cx="9525" cy="9525"/>
            </a:xfrm>
            <a:custGeom>
              <a:avLst/>
              <a:gdLst>
                <a:gd name="connsiteX0" fmla="*/ 8082 w 9525"/>
                <a:gd name="connsiteY0" fmla="*/ 7301 h 9525"/>
                <a:gd name="connsiteX1" fmla="*/ 8082 w 9525"/>
                <a:gd name="connsiteY1" fmla="*/ 7301 h 9525"/>
              </a:gdLst>
              <a:ahLst/>
              <a:cxnLst>
                <a:cxn ang="0">
                  <a:pos x="connsiteX0" y="connsiteY0"/>
                </a:cxn>
                <a:cxn ang="0">
                  <a:pos x="connsiteX1" y="connsiteY1"/>
                </a:cxn>
              </a:cxnLst>
              <a:rect l="l" t="t" r="r" b="b"/>
              <a:pathLst>
                <a:path w="9525" h="9525">
                  <a:moveTo>
                    <a:pt x="8082" y="7301"/>
                  </a:moveTo>
                  <a:cubicBezTo>
                    <a:pt x="5224" y="10158"/>
                    <a:pt x="9987" y="6348"/>
                    <a:pt x="8082" y="73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15" name="Freeform: Shape 4914">
              <a:extLst>
                <a:ext uri="{FF2B5EF4-FFF2-40B4-BE49-F238E27FC236}">
                  <a16:creationId xmlns:a16="http://schemas.microsoft.com/office/drawing/2014/main" xmlns="" id="{22943DC6-7C86-4FAE-8C7E-CFFD1235329C}"/>
                </a:ext>
              </a:extLst>
            </p:cNvPr>
            <p:cNvSpPr/>
            <p:nvPr/>
          </p:nvSpPr>
          <p:spPr>
            <a:xfrm>
              <a:off x="7017544" y="4740354"/>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16" name="Freeform: Shape 4915">
              <a:extLst>
                <a:ext uri="{FF2B5EF4-FFF2-40B4-BE49-F238E27FC236}">
                  <a16:creationId xmlns:a16="http://schemas.microsoft.com/office/drawing/2014/main" xmlns="" id="{5366AC1D-449C-4C70-8739-6B0551D9B75B}"/>
                </a:ext>
              </a:extLst>
            </p:cNvPr>
            <p:cNvSpPr/>
            <p:nvPr/>
          </p:nvSpPr>
          <p:spPr>
            <a:xfrm>
              <a:off x="6890861" y="4744878"/>
              <a:ext cx="9525" cy="9525"/>
            </a:xfrm>
            <a:custGeom>
              <a:avLst/>
              <a:gdLst>
                <a:gd name="connsiteX0" fmla="*/ 7144 w 9525"/>
                <a:gd name="connsiteY0" fmla="*/ 8096 h 9525"/>
                <a:gd name="connsiteX1" fmla="*/ 10001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9049" y="7144"/>
                    <a:pt x="10001" y="7144"/>
                  </a:cubicBezTo>
                  <a:cubicBezTo>
                    <a:pt x="8096" y="8096"/>
                    <a:pt x="7144" y="6191"/>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17" name="Freeform: Shape 4916">
              <a:extLst>
                <a:ext uri="{FF2B5EF4-FFF2-40B4-BE49-F238E27FC236}">
                  <a16:creationId xmlns:a16="http://schemas.microsoft.com/office/drawing/2014/main" xmlns="" id="{278A333B-6E9E-4261-AE20-F0AF88866B70}"/>
                </a:ext>
              </a:extLst>
            </p:cNvPr>
            <p:cNvSpPr/>
            <p:nvPr/>
          </p:nvSpPr>
          <p:spPr>
            <a:xfrm>
              <a:off x="6924199" y="4672468"/>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8096" y="5259"/>
                    <a:pt x="7144" y="8117"/>
                    <a:pt x="7144"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18" name="Freeform: Shape 4917">
              <a:extLst>
                <a:ext uri="{FF2B5EF4-FFF2-40B4-BE49-F238E27FC236}">
                  <a16:creationId xmlns:a16="http://schemas.microsoft.com/office/drawing/2014/main" xmlns="" id="{DE192FE9-117D-4489-B55C-7FEC54F33C69}"/>
                </a:ext>
              </a:extLst>
            </p:cNvPr>
            <p:cNvSpPr/>
            <p:nvPr/>
          </p:nvSpPr>
          <p:spPr>
            <a:xfrm>
              <a:off x="7039451" y="472963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8096" y="9049"/>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19" name="Freeform: Shape 4918">
              <a:extLst>
                <a:ext uri="{FF2B5EF4-FFF2-40B4-BE49-F238E27FC236}">
                  <a16:creationId xmlns:a16="http://schemas.microsoft.com/office/drawing/2014/main" xmlns="" id="{18D68EC4-0320-4FA5-B0F6-64084867F994}"/>
                </a:ext>
              </a:extLst>
            </p:cNvPr>
            <p:cNvSpPr/>
            <p:nvPr/>
          </p:nvSpPr>
          <p:spPr>
            <a:xfrm>
              <a:off x="6959441" y="48134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20" name="Freeform: Shape 4919">
              <a:extLst>
                <a:ext uri="{FF2B5EF4-FFF2-40B4-BE49-F238E27FC236}">
                  <a16:creationId xmlns:a16="http://schemas.microsoft.com/office/drawing/2014/main" xmlns="" id="{41C7AF10-FC33-4530-B43F-356D6B859817}"/>
                </a:ext>
              </a:extLst>
            </p:cNvPr>
            <p:cNvSpPr/>
            <p:nvPr/>
          </p:nvSpPr>
          <p:spPr>
            <a:xfrm>
              <a:off x="7038600" y="4738211"/>
              <a:ext cx="9525" cy="9525"/>
            </a:xfrm>
            <a:custGeom>
              <a:avLst/>
              <a:gdLst>
                <a:gd name="connsiteX0" fmla="*/ 8947 w 9525"/>
                <a:gd name="connsiteY0" fmla="*/ 7144 h 9525"/>
                <a:gd name="connsiteX1" fmla="*/ 8947 w 9525"/>
                <a:gd name="connsiteY1" fmla="*/ 7144 h 9525"/>
              </a:gdLst>
              <a:ahLst/>
              <a:cxnLst>
                <a:cxn ang="0">
                  <a:pos x="connsiteX0" y="connsiteY0"/>
                </a:cxn>
                <a:cxn ang="0">
                  <a:pos x="connsiteX1" y="connsiteY1"/>
                </a:cxn>
              </a:cxnLst>
              <a:rect l="l" t="t" r="r" b="b"/>
              <a:pathLst>
                <a:path w="9525" h="9525">
                  <a:moveTo>
                    <a:pt x="8947" y="7144"/>
                  </a:moveTo>
                  <a:cubicBezTo>
                    <a:pt x="7042" y="7144"/>
                    <a:pt x="6090" y="9049"/>
                    <a:pt x="894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21" name="Freeform: Shape 4920">
              <a:extLst>
                <a:ext uri="{FF2B5EF4-FFF2-40B4-BE49-F238E27FC236}">
                  <a16:creationId xmlns:a16="http://schemas.microsoft.com/office/drawing/2014/main" xmlns="" id="{827D4BEA-10F0-4BF9-8C0C-AE1609A5005E}"/>
                </a:ext>
              </a:extLst>
            </p:cNvPr>
            <p:cNvSpPr/>
            <p:nvPr/>
          </p:nvSpPr>
          <p:spPr>
            <a:xfrm>
              <a:off x="6893719" y="47458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22" name="Freeform: Shape 4921">
              <a:extLst>
                <a:ext uri="{FF2B5EF4-FFF2-40B4-BE49-F238E27FC236}">
                  <a16:creationId xmlns:a16="http://schemas.microsoft.com/office/drawing/2014/main" xmlns="" id="{61034A6A-A5C1-489B-B8EC-86217A4C54B3}"/>
                </a:ext>
              </a:extLst>
            </p:cNvPr>
            <p:cNvSpPr/>
            <p:nvPr/>
          </p:nvSpPr>
          <p:spPr>
            <a:xfrm>
              <a:off x="6887296" y="4674018"/>
              <a:ext cx="171450" cy="152400"/>
            </a:xfrm>
            <a:custGeom>
              <a:avLst/>
              <a:gdLst>
                <a:gd name="connsiteX0" fmla="*/ 7851 w 171450"/>
                <a:gd name="connsiteY0" fmla="*/ 63716 h 152400"/>
                <a:gd name="connsiteX1" fmla="*/ 19282 w 171450"/>
                <a:gd name="connsiteY1" fmla="*/ 79909 h 152400"/>
                <a:gd name="connsiteX2" fmla="*/ 18329 w 171450"/>
                <a:gd name="connsiteY2" fmla="*/ 79909 h 152400"/>
                <a:gd name="connsiteX3" fmla="*/ 17376 w 171450"/>
                <a:gd name="connsiteY3" fmla="*/ 83719 h 152400"/>
                <a:gd name="connsiteX4" fmla="*/ 8804 w 171450"/>
                <a:gd name="connsiteY4" fmla="*/ 80862 h 152400"/>
                <a:gd name="connsiteX5" fmla="*/ 85004 w 171450"/>
                <a:gd name="connsiteY5" fmla="*/ 143726 h 152400"/>
                <a:gd name="connsiteX6" fmla="*/ 85957 w 171450"/>
                <a:gd name="connsiteY6" fmla="*/ 143726 h 152400"/>
                <a:gd name="connsiteX7" fmla="*/ 155489 w 171450"/>
                <a:gd name="connsiteY7" fmla="*/ 37999 h 152400"/>
                <a:gd name="connsiteX8" fmla="*/ 161204 w 171450"/>
                <a:gd name="connsiteY8" fmla="*/ 43714 h 152400"/>
                <a:gd name="connsiteX9" fmla="*/ 137392 w 171450"/>
                <a:gd name="connsiteY9" fmla="*/ 24664 h 152400"/>
                <a:gd name="connsiteX10" fmla="*/ 67859 w 171450"/>
                <a:gd name="connsiteY10" fmla="*/ 15139 h 152400"/>
                <a:gd name="connsiteX11" fmla="*/ 48809 w 171450"/>
                <a:gd name="connsiteY11" fmla="*/ 15139 h 152400"/>
                <a:gd name="connsiteX12" fmla="*/ 37379 w 171450"/>
                <a:gd name="connsiteY12" fmla="*/ 10376 h 152400"/>
                <a:gd name="connsiteX13" fmla="*/ 38332 w 171450"/>
                <a:gd name="connsiteY13" fmla="*/ 8472 h 152400"/>
                <a:gd name="connsiteX14" fmla="*/ 55476 w 171450"/>
                <a:gd name="connsiteY14" fmla="*/ 12281 h 152400"/>
                <a:gd name="connsiteX15" fmla="*/ 74526 w 171450"/>
                <a:gd name="connsiteY15" fmla="*/ 14187 h 152400"/>
                <a:gd name="connsiteX16" fmla="*/ 75479 w 171450"/>
                <a:gd name="connsiteY16" fmla="*/ 17997 h 152400"/>
                <a:gd name="connsiteX17" fmla="*/ 85957 w 171450"/>
                <a:gd name="connsiteY17" fmla="*/ 20854 h 152400"/>
                <a:gd name="connsiteX18" fmla="*/ 110722 w 171450"/>
                <a:gd name="connsiteY18" fmla="*/ 20854 h 152400"/>
                <a:gd name="connsiteX19" fmla="*/ 109769 w 171450"/>
                <a:gd name="connsiteY19" fmla="*/ 28474 h 152400"/>
                <a:gd name="connsiteX20" fmla="*/ 121199 w 171450"/>
                <a:gd name="connsiteY20" fmla="*/ 25616 h 152400"/>
                <a:gd name="connsiteX21" fmla="*/ 123104 w 171450"/>
                <a:gd name="connsiteY21" fmla="*/ 36094 h 152400"/>
                <a:gd name="connsiteX22" fmla="*/ 127867 w 171450"/>
                <a:gd name="connsiteY22" fmla="*/ 29426 h 152400"/>
                <a:gd name="connsiteX23" fmla="*/ 137392 w 171450"/>
                <a:gd name="connsiteY23" fmla="*/ 32284 h 152400"/>
                <a:gd name="connsiteX24" fmla="*/ 138344 w 171450"/>
                <a:gd name="connsiteY24" fmla="*/ 39904 h 152400"/>
                <a:gd name="connsiteX25" fmla="*/ 139297 w 171450"/>
                <a:gd name="connsiteY25" fmla="*/ 38951 h 152400"/>
                <a:gd name="connsiteX26" fmla="*/ 140249 w 171450"/>
                <a:gd name="connsiteY26" fmla="*/ 36094 h 152400"/>
                <a:gd name="connsiteX27" fmla="*/ 141202 w 171450"/>
                <a:gd name="connsiteY27" fmla="*/ 100864 h 152400"/>
                <a:gd name="connsiteX28" fmla="*/ 138344 w 171450"/>
                <a:gd name="connsiteY28" fmla="*/ 118962 h 152400"/>
                <a:gd name="connsiteX29" fmla="*/ 137392 w 171450"/>
                <a:gd name="connsiteY29" fmla="*/ 121819 h 152400"/>
                <a:gd name="connsiteX30" fmla="*/ 126914 w 171450"/>
                <a:gd name="connsiteY30" fmla="*/ 132297 h 152400"/>
                <a:gd name="connsiteX31" fmla="*/ 122151 w 171450"/>
                <a:gd name="connsiteY31" fmla="*/ 121819 h 152400"/>
                <a:gd name="connsiteX32" fmla="*/ 35474 w 171450"/>
                <a:gd name="connsiteY32" fmla="*/ 108484 h 152400"/>
                <a:gd name="connsiteX33" fmla="*/ 44047 w 171450"/>
                <a:gd name="connsiteY33" fmla="*/ 106579 h 152400"/>
                <a:gd name="connsiteX34" fmla="*/ 34522 w 171450"/>
                <a:gd name="connsiteY34" fmla="*/ 100864 h 152400"/>
                <a:gd name="connsiteX35" fmla="*/ 36426 w 171450"/>
                <a:gd name="connsiteY35" fmla="*/ 103722 h 152400"/>
                <a:gd name="connsiteX36" fmla="*/ 29759 w 171450"/>
                <a:gd name="connsiteY36" fmla="*/ 102769 h 152400"/>
                <a:gd name="connsiteX37" fmla="*/ 35474 w 171450"/>
                <a:gd name="connsiteY37" fmla="*/ 25616 h 152400"/>
                <a:gd name="connsiteX38" fmla="*/ 13567 w 171450"/>
                <a:gd name="connsiteY38" fmla="*/ 26569 h 152400"/>
                <a:gd name="connsiteX39" fmla="*/ 14519 w 171450"/>
                <a:gd name="connsiteY39" fmla="*/ 27522 h 152400"/>
                <a:gd name="connsiteX40" fmla="*/ 18329 w 171450"/>
                <a:gd name="connsiteY40" fmla="*/ 58001 h 152400"/>
                <a:gd name="connsiteX41" fmla="*/ 7851 w 171450"/>
                <a:gd name="connsiteY41" fmla="*/ 63716 h 152400"/>
                <a:gd name="connsiteX42" fmla="*/ 22139 w 171450"/>
                <a:gd name="connsiteY42" fmla="*/ 113247 h 152400"/>
                <a:gd name="connsiteX43" fmla="*/ 22139 w 171450"/>
                <a:gd name="connsiteY43" fmla="*/ 113247 h 152400"/>
                <a:gd name="connsiteX44" fmla="*/ 24044 w 171450"/>
                <a:gd name="connsiteY44" fmla="*/ 117056 h 152400"/>
                <a:gd name="connsiteX45" fmla="*/ 24044 w 171450"/>
                <a:gd name="connsiteY45" fmla="*/ 117056 h 152400"/>
                <a:gd name="connsiteX46" fmla="*/ 39284 w 171450"/>
                <a:gd name="connsiteY46" fmla="*/ 101816 h 152400"/>
                <a:gd name="connsiteX47" fmla="*/ 39284 w 171450"/>
                <a:gd name="connsiteY47" fmla="*/ 101816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1450" h="152400">
                  <a:moveTo>
                    <a:pt x="7851" y="63716"/>
                  </a:moveTo>
                  <a:cubicBezTo>
                    <a:pt x="7851" y="61812"/>
                    <a:pt x="13567" y="80862"/>
                    <a:pt x="19282" y="79909"/>
                  </a:cubicBezTo>
                  <a:cubicBezTo>
                    <a:pt x="17376" y="78956"/>
                    <a:pt x="17376" y="78956"/>
                    <a:pt x="18329" y="79909"/>
                  </a:cubicBezTo>
                  <a:cubicBezTo>
                    <a:pt x="12614" y="77051"/>
                    <a:pt x="12614" y="78956"/>
                    <a:pt x="17376" y="83719"/>
                  </a:cubicBezTo>
                  <a:cubicBezTo>
                    <a:pt x="9757" y="84672"/>
                    <a:pt x="17376" y="78004"/>
                    <a:pt x="8804" y="80862"/>
                  </a:cubicBezTo>
                  <a:cubicBezTo>
                    <a:pt x="-3578" y="129439"/>
                    <a:pt x="56429" y="152299"/>
                    <a:pt x="85004" y="143726"/>
                  </a:cubicBezTo>
                  <a:cubicBezTo>
                    <a:pt x="85004" y="148489"/>
                    <a:pt x="85004" y="148489"/>
                    <a:pt x="85957" y="143726"/>
                  </a:cubicBezTo>
                  <a:cubicBezTo>
                    <a:pt x="141202" y="161824"/>
                    <a:pt x="190732" y="118009"/>
                    <a:pt x="155489" y="37999"/>
                  </a:cubicBezTo>
                  <a:cubicBezTo>
                    <a:pt x="157394" y="39904"/>
                    <a:pt x="159299" y="41809"/>
                    <a:pt x="161204" y="43714"/>
                  </a:cubicBezTo>
                  <a:cubicBezTo>
                    <a:pt x="158347" y="36094"/>
                    <a:pt x="145964" y="8472"/>
                    <a:pt x="137392" y="24664"/>
                  </a:cubicBezTo>
                  <a:cubicBezTo>
                    <a:pt x="141202" y="19901"/>
                    <a:pt x="76432" y="-101"/>
                    <a:pt x="67859" y="15139"/>
                  </a:cubicBezTo>
                  <a:cubicBezTo>
                    <a:pt x="77384" y="-1053"/>
                    <a:pt x="52619" y="13234"/>
                    <a:pt x="48809" y="15139"/>
                  </a:cubicBezTo>
                  <a:cubicBezTo>
                    <a:pt x="45951" y="10376"/>
                    <a:pt x="39284" y="2756"/>
                    <a:pt x="37379" y="10376"/>
                  </a:cubicBezTo>
                  <a:cubicBezTo>
                    <a:pt x="38332" y="12281"/>
                    <a:pt x="39284" y="11329"/>
                    <a:pt x="38332" y="8472"/>
                  </a:cubicBezTo>
                  <a:cubicBezTo>
                    <a:pt x="39284" y="6566"/>
                    <a:pt x="46904" y="24664"/>
                    <a:pt x="55476" y="12281"/>
                  </a:cubicBezTo>
                  <a:cubicBezTo>
                    <a:pt x="65001" y="22759"/>
                    <a:pt x="61192" y="22759"/>
                    <a:pt x="74526" y="14187"/>
                  </a:cubicBezTo>
                  <a:cubicBezTo>
                    <a:pt x="72622" y="17997"/>
                    <a:pt x="72622" y="18949"/>
                    <a:pt x="75479" y="17997"/>
                  </a:cubicBezTo>
                  <a:cubicBezTo>
                    <a:pt x="75479" y="25616"/>
                    <a:pt x="79289" y="21806"/>
                    <a:pt x="85957" y="20854"/>
                  </a:cubicBezTo>
                  <a:cubicBezTo>
                    <a:pt x="111674" y="26569"/>
                    <a:pt x="94529" y="29426"/>
                    <a:pt x="110722" y="20854"/>
                  </a:cubicBezTo>
                  <a:cubicBezTo>
                    <a:pt x="116436" y="22759"/>
                    <a:pt x="109769" y="26569"/>
                    <a:pt x="109769" y="28474"/>
                  </a:cubicBezTo>
                  <a:cubicBezTo>
                    <a:pt x="113579" y="29426"/>
                    <a:pt x="113579" y="25616"/>
                    <a:pt x="121199" y="25616"/>
                  </a:cubicBezTo>
                  <a:cubicBezTo>
                    <a:pt x="123104" y="29426"/>
                    <a:pt x="121199" y="34189"/>
                    <a:pt x="123104" y="36094"/>
                  </a:cubicBezTo>
                  <a:cubicBezTo>
                    <a:pt x="128819" y="32284"/>
                    <a:pt x="120247" y="37047"/>
                    <a:pt x="127867" y="29426"/>
                  </a:cubicBezTo>
                  <a:cubicBezTo>
                    <a:pt x="129772" y="42762"/>
                    <a:pt x="126914" y="31331"/>
                    <a:pt x="137392" y="32284"/>
                  </a:cubicBezTo>
                  <a:cubicBezTo>
                    <a:pt x="133582" y="36094"/>
                    <a:pt x="132629" y="39904"/>
                    <a:pt x="138344" y="39904"/>
                  </a:cubicBezTo>
                  <a:cubicBezTo>
                    <a:pt x="134534" y="38951"/>
                    <a:pt x="135486" y="37999"/>
                    <a:pt x="139297" y="38951"/>
                  </a:cubicBezTo>
                  <a:cubicBezTo>
                    <a:pt x="136439" y="37999"/>
                    <a:pt x="136439" y="37047"/>
                    <a:pt x="140249" y="36094"/>
                  </a:cubicBezTo>
                  <a:cubicBezTo>
                    <a:pt x="133582" y="42762"/>
                    <a:pt x="137392" y="89434"/>
                    <a:pt x="141202" y="100864"/>
                  </a:cubicBezTo>
                  <a:cubicBezTo>
                    <a:pt x="130724" y="104674"/>
                    <a:pt x="136439" y="110389"/>
                    <a:pt x="138344" y="118962"/>
                  </a:cubicBezTo>
                  <a:cubicBezTo>
                    <a:pt x="123104" y="110389"/>
                    <a:pt x="139297" y="117056"/>
                    <a:pt x="137392" y="121819"/>
                  </a:cubicBezTo>
                  <a:cubicBezTo>
                    <a:pt x="128819" y="118962"/>
                    <a:pt x="125009" y="125629"/>
                    <a:pt x="126914" y="132297"/>
                  </a:cubicBezTo>
                  <a:cubicBezTo>
                    <a:pt x="125009" y="134201"/>
                    <a:pt x="123104" y="122772"/>
                    <a:pt x="122151" y="121819"/>
                  </a:cubicBezTo>
                  <a:cubicBezTo>
                    <a:pt x="123104" y="127534"/>
                    <a:pt x="23092" y="128487"/>
                    <a:pt x="35474" y="108484"/>
                  </a:cubicBezTo>
                  <a:cubicBezTo>
                    <a:pt x="36426" y="108484"/>
                    <a:pt x="40236" y="107531"/>
                    <a:pt x="44047" y="106579"/>
                  </a:cubicBezTo>
                  <a:cubicBezTo>
                    <a:pt x="36426" y="107531"/>
                    <a:pt x="38332" y="98006"/>
                    <a:pt x="34522" y="100864"/>
                  </a:cubicBezTo>
                  <a:cubicBezTo>
                    <a:pt x="35474" y="99912"/>
                    <a:pt x="36426" y="103722"/>
                    <a:pt x="36426" y="103722"/>
                  </a:cubicBezTo>
                  <a:cubicBezTo>
                    <a:pt x="34522" y="101816"/>
                    <a:pt x="32617" y="100864"/>
                    <a:pt x="29759" y="102769"/>
                  </a:cubicBezTo>
                  <a:cubicBezTo>
                    <a:pt x="31664" y="101816"/>
                    <a:pt x="35474" y="34189"/>
                    <a:pt x="35474" y="25616"/>
                  </a:cubicBezTo>
                  <a:cubicBezTo>
                    <a:pt x="32617" y="20854"/>
                    <a:pt x="14519" y="24664"/>
                    <a:pt x="13567" y="26569"/>
                  </a:cubicBezTo>
                  <a:cubicBezTo>
                    <a:pt x="15472" y="32284"/>
                    <a:pt x="16424" y="26569"/>
                    <a:pt x="14519" y="27522"/>
                  </a:cubicBezTo>
                  <a:cubicBezTo>
                    <a:pt x="20234" y="24664"/>
                    <a:pt x="6899" y="52287"/>
                    <a:pt x="18329" y="58001"/>
                  </a:cubicBezTo>
                  <a:cubicBezTo>
                    <a:pt x="9757" y="59906"/>
                    <a:pt x="12614" y="57049"/>
                    <a:pt x="7851" y="63716"/>
                  </a:cubicBezTo>
                  <a:close/>
                  <a:moveTo>
                    <a:pt x="22139" y="113247"/>
                  </a:moveTo>
                  <a:cubicBezTo>
                    <a:pt x="22139" y="112294"/>
                    <a:pt x="21186" y="110389"/>
                    <a:pt x="22139" y="113247"/>
                  </a:cubicBezTo>
                  <a:close/>
                  <a:moveTo>
                    <a:pt x="24044" y="117056"/>
                  </a:moveTo>
                  <a:cubicBezTo>
                    <a:pt x="24044" y="114199"/>
                    <a:pt x="25949" y="113247"/>
                    <a:pt x="24044" y="117056"/>
                  </a:cubicBezTo>
                  <a:close/>
                  <a:moveTo>
                    <a:pt x="39284" y="101816"/>
                  </a:moveTo>
                  <a:cubicBezTo>
                    <a:pt x="40236" y="101816"/>
                    <a:pt x="35474" y="101816"/>
                    <a:pt x="39284" y="10181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23" name="Freeform: Shape 4922">
              <a:extLst>
                <a:ext uri="{FF2B5EF4-FFF2-40B4-BE49-F238E27FC236}">
                  <a16:creationId xmlns:a16="http://schemas.microsoft.com/office/drawing/2014/main" xmlns="" id="{57AA7B59-3FE7-48BA-A2BE-671AB1E8FFAA}"/>
                </a:ext>
              </a:extLst>
            </p:cNvPr>
            <p:cNvSpPr/>
            <p:nvPr/>
          </p:nvSpPr>
          <p:spPr>
            <a:xfrm>
              <a:off x="6914912" y="4768691"/>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8096"/>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24" name="Freeform: Shape 4923">
              <a:extLst>
                <a:ext uri="{FF2B5EF4-FFF2-40B4-BE49-F238E27FC236}">
                  <a16:creationId xmlns:a16="http://schemas.microsoft.com/office/drawing/2014/main" xmlns="" id="{DDBC0D4E-AFCA-40B2-9ADF-70500B4463B0}"/>
                </a:ext>
              </a:extLst>
            </p:cNvPr>
            <p:cNvSpPr/>
            <p:nvPr/>
          </p:nvSpPr>
          <p:spPr>
            <a:xfrm>
              <a:off x="6966109" y="4687453"/>
              <a:ext cx="9525" cy="9525"/>
            </a:xfrm>
            <a:custGeom>
              <a:avLst/>
              <a:gdLst>
                <a:gd name="connsiteX0" fmla="*/ 7144 w 9525"/>
                <a:gd name="connsiteY0" fmla="*/ 7419 h 9525"/>
                <a:gd name="connsiteX1" fmla="*/ 7144 w 9525"/>
                <a:gd name="connsiteY1" fmla="*/ 7419 h 9525"/>
              </a:gdLst>
              <a:ahLst/>
              <a:cxnLst>
                <a:cxn ang="0">
                  <a:pos x="connsiteX0" y="connsiteY0"/>
                </a:cxn>
                <a:cxn ang="0">
                  <a:pos x="connsiteX1" y="connsiteY1"/>
                </a:cxn>
              </a:cxnLst>
              <a:rect l="l" t="t" r="r" b="b"/>
              <a:pathLst>
                <a:path w="9525" h="9525">
                  <a:moveTo>
                    <a:pt x="7144" y="7419"/>
                  </a:moveTo>
                  <a:cubicBezTo>
                    <a:pt x="7144" y="8371"/>
                    <a:pt x="7144" y="6466"/>
                    <a:pt x="7144" y="74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25" name="Freeform: Shape 4924">
              <a:extLst>
                <a:ext uri="{FF2B5EF4-FFF2-40B4-BE49-F238E27FC236}">
                  <a16:creationId xmlns:a16="http://schemas.microsoft.com/office/drawing/2014/main" xmlns="" id="{EE79CBC3-41A5-4406-B626-9B8D29B19EE1}"/>
                </a:ext>
              </a:extLst>
            </p:cNvPr>
            <p:cNvSpPr/>
            <p:nvPr/>
          </p:nvSpPr>
          <p:spPr>
            <a:xfrm>
              <a:off x="6955208" y="4813988"/>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6615" y="6615"/>
                    <a:pt x="7567" y="7567"/>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26" name="Freeform: Shape 4925">
              <a:extLst>
                <a:ext uri="{FF2B5EF4-FFF2-40B4-BE49-F238E27FC236}">
                  <a16:creationId xmlns:a16="http://schemas.microsoft.com/office/drawing/2014/main" xmlns="" id="{62D249C2-C03B-4D8C-8C13-6A8B88D0F701}"/>
                </a:ext>
              </a:extLst>
            </p:cNvPr>
            <p:cNvSpPr/>
            <p:nvPr/>
          </p:nvSpPr>
          <p:spPr>
            <a:xfrm>
              <a:off x="6945154" y="467682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6615"/>
                    <a:pt x="7144" y="7567"/>
                  </a:cubicBez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27" name="Freeform: Shape 4926">
              <a:extLst>
                <a:ext uri="{FF2B5EF4-FFF2-40B4-BE49-F238E27FC236}">
                  <a16:creationId xmlns:a16="http://schemas.microsoft.com/office/drawing/2014/main" xmlns="" id="{213D694E-14E0-43DC-8598-A52C50739C9F}"/>
                </a:ext>
              </a:extLst>
            </p:cNvPr>
            <p:cNvSpPr/>
            <p:nvPr/>
          </p:nvSpPr>
          <p:spPr>
            <a:xfrm>
              <a:off x="6954679" y="467534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7144"/>
                    <a:pt x="7144" y="8096"/>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28" name="Freeform: Shape 4927">
              <a:extLst>
                <a:ext uri="{FF2B5EF4-FFF2-40B4-BE49-F238E27FC236}">
                  <a16:creationId xmlns:a16="http://schemas.microsoft.com/office/drawing/2014/main" xmlns="" id="{6F0588BF-1DA9-44D2-9F01-7AB54629418A}"/>
                </a:ext>
              </a:extLst>
            </p:cNvPr>
            <p:cNvSpPr/>
            <p:nvPr/>
          </p:nvSpPr>
          <p:spPr>
            <a:xfrm>
              <a:off x="6948011" y="46743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29" name="Freeform: Shape 4928">
              <a:extLst>
                <a:ext uri="{FF2B5EF4-FFF2-40B4-BE49-F238E27FC236}">
                  <a16:creationId xmlns:a16="http://schemas.microsoft.com/office/drawing/2014/main" xmlns="" id="{D57F9440-5861-483C-B6D3-DF16BB3EF1ED}"/>
                </a:ext>
              </a:extLst>
            </p:cNvPr>
            <p:cNvSpPr/>
            <p:nvPr/>
          </p:nvSpPr>
          <p:spPr>
            <a:xfrm>
              <a:off x="7026116" y="46858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30" name="Freeform: Shape 4929">
              <a:extLst>
                <a:ext uri="{FF2B5EF4-FFF2-40B4-BE49-F238E27FC236}">
                  <a16:creationId xmlns:a16="http://schemas.microsoft.com/office/drawing/2014/main" xmlns="" id="{917008D6-224E-4385-AC81-DE94CA548202}"/>
                </a:ext>
              </a:extLst>
            </p:cNvPr>
            <p:cNvSpPr/>
            <p:nvPr/>
          </p:nvSpPr>
          <p:spPr>
            <a:xfrm>
              <a:off x="6988016" y="4680108"/>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7144"/>
                    <a:pt x="8096" y="7144"/>
                    <a:pt x="8096" y="7144"/>
                  </a:cubicBezTo>
                  <a:cubicBezTo>
                    <a:pt x="8096"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31" name="Freeform: Shape 4930">
              <a:extLst>
                <a:ext uri="{FF2B5EF4-FFF2-40B4-BE49-F238E27FC236}">
                  <a16:creationId xmlns:a16="http://schemas.microsoft.com/office/drawing/2014/main" xmlns="" id="{5E558519-DBDE-4D87-A259-3FE76725511D}"/>
                </a:ext>
              </a:extLst>
            </p:cNvPr>
            <p:cNvSpPr/>
            <p:nvPr/>
          </p:nvSpPr>
          <p:spPr>
            <a:xfrm>
              <a:off x="7040933" y="472963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32" name="Freeform: Shape 4931">
              <a:extLst>
                <a:ext uri="{FF2B5EF4-FFF2-40B4-BE49-F238E27FC236}">
                  <a16:creationId xmlns:a16="http://schemas.microsoft.com/office/drawing/2014/main" xmlns="" id="{3E3A15F2-1EAE-4879-8EB5-457082CD2CE2}"/>
                </a:ext>
              </a:extLst>
            </p:cNvPr>
            <p:cNvSpPr/>
            <p:nvPr/>
          </p:nvSpPr>
          <p:spPr>
            <a:xfrm>
              <a:off x="6988969" y="4679394"/>
              <a:ext cx="9525" cy="9525"/>
            </a:xfrm>
            <a:custGeom>
              <a:avLst/>
              <a:gdLst>
                <a:gd name="connsiteX0" fmla="*/ 9049 w 9525"/>
                <a:gd name="connsiteY0" fmla="*/ 7858 h 9525"/>
                <a:gd name="connsiteX1" fmla="*/ 7144 w 9525"/>
                <a:gd name="connsiteY1" fmla="*/ 7858 h 9525"/>
                <a:gd name="connsiteX2" fmla="*/ 9049 w 9525"/>
                <a:gd name="connsiteY2" fmla="*/ 7858 h 9525"/>
              </a:gdLst>
              <a:ahLst/>
              <a:cxnLst>
                <a:cxn ang="0">
                  <a:pos x="connsiteX0" y="connsiteY0"/>
                </a:cxn>
                <a:cxn ang="0">
                  <a:pos x="connsiteX1" y="connsiteY1"/>
                </a:cxn>
                <a:cxn ang="0">
                  <a:pos x="connsiteX2" y="connsiteY2"/>
                </a:cxn>
              </a:cxnLst>
              <a:rect l="l" t="t" r="r" b="b"/>
              <a:pathLst>
                <a:path w="9525" h="9525">
                  <a:moveTo>
                    <a:pt x="9049" y="7858"/>
                  </a:moveTo>
                  <a:cubicBezTo>
                    <a:pt x="8096" y="6906"/>
                    <a:pt x="8096" y="6906"/>
                    <a:pt x="7144" y="7858"/>
                  </a:cubicBezTo>
                  <a:cubicBezTo>
                    <a:pt x="8096" y="7858"/>
                    <a:pt x="8096" y="8811"/>
                    <a:pt x="9049"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33" name="Freeform: Shape 4932">
              <a:extLst>
                <a:ext uri="{FF2B5EF4-FFF2-40B4-BE49-F238E27FC236}">
                  <a16:creationId xmlns:a16="http://schemas.microsoft.com/office/drawing/2014/main" xmlns="" id="{57B8637B-4CF2-4268-A6B4-D661D5B33487}"/>
                </a:ext>
              </a:extLst>
            </p:cNvPr>
            <p:cNvSpPr/>
            <p:nvPr/>
          </p:nvSpPr>
          <p:spPr>
            <a:xfrm>
              <a:off x="6917769" y="4671536"/>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8096"/>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34" name="Freeform: Shape 4933">
              <a:extLst>
                <a:ext uri="{FF2B5EF4-FFF2-40B4-BE49-F238E27FC236}">
                  <a16:creationId xmlns:a16="http://schemas.microsoft.com/office/drawing/2014/main" xmlns="" id="{A7C1A537-666C-442D-81C5-135678A05C34}"/>
                </a:ext>
              </a:extLst>
            </p:cNvPr>
            <p:cNvSpPr/>
            <p:nvPr/>
          </p:nvSpPr>
          <p:spPr>
            <a:xfrm>
              <a:off x="6917531" y="46724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35" name="Freeform: Shape 4934">
              <a:extLst>
                <a:ext uri="{FF2B5EF4-FFF2-40B4-BE49-F238E27FC236}">
                  <a16:creationId xmlns:a16="http://schemas.microsoft.com/office/drawing/2014/main" xmlns="" id="{0A0A5CDC-DF47-415C-88C0-05BD9C81F67C}"/>
                </a:ext>
              </a:extLst>
            </p:cNvPr>
            <p:cNvSpPr/>
            <p:nvPr/>
          </p:nvSpPr>
          <p:spPr>
            <a:xfrm>
              <a:off x="6916579" y="4672726"/>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8096"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36" name="Freeform: Shape 4935">
              <a:extLst>
                <a:ext uri="{FF2B5EF4-FFF2-40B4-BE49-F238E27FC236}">
                  <a16:creationId xmlns:a16="http://schemas.microsoft.com/office/drawing/2014/main" xmlns="" id="{0F71B102-0586-4C18-BB4A-464C7AE3BC8B}"/>
                </a:ext>
              </a:extLst>
            </p:cNvPr>
            <p:cNvSpPr/>
            <p:nvPr/>
          </p:nvSpPr>
          <p:spPr>
            <a:xfrm>
              <a:off x="6927056" y="4672488"/>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7144" y="7144"/>
                  </a:lnTo>
                  <a:cubicBezTo>
                    <a:pt x="7144" y="7144"/>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37" name="Freeform: Shape 4936">
              <a:extLst>
                <a:ext uri="{FF2B5EF4-FFF2-40B4-BE49-F238E27FC236}">
                  <a16:creationId xmlns:a16="http://schemas.microsoft.com/office/drawing/2014/main" xmlns="" id="{00ECF2A1-FCBB-48D1-8198-E7453DC4734A}"/>
                </a:ext>
              </a:extLst>
            </p:cNvPr>
            <p:cNvSpPr/>
            <p:nvPr/>
          </p:nvSpPr>
          <p:spPr>
            <a:xfrm>
              <a:off x="6927151" y="4672171"/>
              <a:ext cx="9525" cy="9525"/>
            </a:xfrm>
            <a:custGeom>
              <a:avLst/>
              <a:gdLst>
                <a:gd name="connsiteX0" fmla="*/ 9906 w 9525"/>
                <a:gd name="connsiteY0" fmla="*/ 8414 h 9525"/>
                <a:gd name="connsiteX1" fmla="*/ 9906 w 9525"/>
                <a:gd name="connsiteY1" fmla="*/ 8414 h 9525"/>
              </a:gdLst>
              <a:ahLst/>
              <a:cxnLst>
                <a:cxn ang="0">
                  <a:pos x="connsiteX0" y="connsiteY0"/>
                </a:cxn>
                <a:cxn ang="0">
                  <a:pos x="connsiteX1" y="connsiteY1"/>
                </a:cxn>
              </a:cxnLst>
              <a:rect l="l" t="t" r="r" b="b"/>
              <a:pathLst>
                <a:path w="9525" h="9525">
                  <a:moveTo>
                    <a:pt x="9906" y="8414"/>
                  </a:moveTo>
                  <a:cubicBezTo>
                    <a:pt x="3239" y="5556"/>
                    <a:pt x="10859" y="8414"/>
                    <a:pt x="9906"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38" name="Freeform: Shape 4937">
              <a:extLst>
                <a:ext uri="{FF2B5EF4-FFF2-40B4-BE49-F238E27FC236}">
                  <a16:creationId xmlns:a16="http://schemas.microsoft.com/office/drawing/2014/main" xmlns="" id="{26DB0BD5-4072-4A7A-BD6F-647DD07EAEC2}"/>
                </a:ext>
              </a:extLst>
            </p:cNvPr>
            <p:cNvSpPr/>
            <p:nvPr/>
          </p:nvSpPr>
          <p:spPr>
            <a:xfrm>
              <a:off x="6938999" y="4686776"/>
              <a:ext cx="9525" cy="9525"/>
            </a:xfrm>
            <a:custGeom>
              <a:avLst/>
              <a:gdLst>
                <a:gd name="connsiteX0" fmla="*/ 9488 w 9525"/>
                <a:gd name="connsiteY0" fmla="*/ 7144 h 9525"/>
                <a:gd name="connsiteX1" fmla="*/ 9488 w 9525"/>
                <a:gd name="connsiteY1" fmla="*/ 7144 h 9525"/>
              </a:gdLst>
              <a:ahLst/>
              <a:cxnLst>
                <a:cxn ang="0">
                  <a:pos x="connsiteX0" y="connsiteY0"/>
                </a:cxn>
                <a:cxn ang="0">
                  <a:pos x="connsiteX1" y="connsiteY1"/>
                </a:cxn>
              </a:cxnLst>
              <a:rect l="l" t="t" r="r" b="b"/>
              <a:pathLst>
                <a:path w="9525" h="9525">
                  <a:moveTo>
                    <a:pt x="9488" y="7144"/>
                  </a:moveTo>
                  <a:cubicBezTo>
                    <a:pt x="4726" y="10001"/>
                    <a:pt x="8536" y="7144"/>
                    <a:pt x="948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39" name="Freeform: Shape 4938">
              <a:extLst>
                <a:ext uri="{FF2B5EF4-FFF2-40B4-BE49-F238E27FC236}">
                  <a16:creationId xmlns:a16="http://schemas.microsoft.com/office/drawing/2014/main" xmlns="" id="{FB7C707C-A24C-46F0-A6A3-B31EF9FF71A1}"/>
                </a:ext>
              </a:extLst>
            </p:cNvPr>
            <p:cNvSpPr/>
            <p:nvPr/>
          </p:nvSpPr>
          <p:spPr>
            <a:xfrm>
              <a:off x="6948540" y="4688681"/>
              <a:ext cx="9525" cy="9525"/>
            </a:xfrm>
            <a:custGeom>
              <a:avLst/>
              <a:gdLst>
                <a:gd name="connsiteX0" fmla="*/ 7567 w 9525"/>
                <a:gd name="connsiteY0" fmla="*/ 7144 h 9525"/>
                <a:gd name="connsiteX1" fmla="*/ 7567 w 9525"/>
                <a:gd name="connsiteY1" fmla="*/ 9049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7144"/>
                    <a:pt x="7567" y="9049"/>
                    <a:pt x="7567" y="9049"/>
                  </a:cubicBezTo>
                  <a:cubicBezTo>
                    <a:pt x="7567" y="8096"/>
                    <a:pt x="8520"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40" name="Freeform: Shape 4939">
              <a:extLst>
                <a:ext uri="{FF2B5EF4-FFF2-40B4-BE49-F238E27FC236}">
                  <a16:creationId xmlns:a16="http://schemas.microsoft.com/office/drawing/2014/main" xmlns="" id="{BCD598F4-2C84-4293-8119-A04681C9D43F}"/>
                </a:ext>
              </a:extLst>
            </p:cNvPr>
            <p:cNvSpPr/>
            <p:nvPr/>
          </p:nvSpPr>
          <p:spPr>
            <a:xfrm>
              <a:off x="6963251" y="4690586"/>
              <a:ext cx="9525" cy="9525"/>
            </a:xfrm>
            <a:custGeom>
              <a:avLst/>
              <a:gdLst>
                <a:gd name="connsiteX0" fmla="*/ 7144 w 9525"/>
                <a:gd name="connsiteY0" fmla="*/ 7144 h 9525"/>
                <a:gd name="connsiteX1" fmla="*/ 7144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10001"/>
                  </a:lnTo>
                  <a:cubicBezTo>
                    <a:pt x="8096" y="10001"/>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41" name="Freeform: Shape 4940">
              <a:extLst>
                <a:ext uri="{FF2B5EF4-FFF2-40B4-BE49-F238E27FC236}">
                  <a16:creationId xmlns:a16="http://schemas.microsoft.com/office/drawing/2014/main" xmlns="" id="{F22E7258-F139-4A23-ACAF-97F44DC9F28E}"/>
                </a:ext>
              </a:extLst>
            </p:cNvPr>
            <p:cNvSpPr/>
            <p:nvPr/>
          </p:nvSpPr>
          <p:spPr>
            <a:xfrm>
              <a:off x="6972629" y="4677489"/>
              <a:ext cx="9525" cy="9525"/>
            </a:xfrm>
            <a:custGeom>
              <a:avLst/>
              <a:gdLst>
                <a:gd name="connsiteX0" fmla="*/ 8244 w 9525"/>
                <a:gd name="connsiteY0" fmla="*/ 7858 h 9525"/>
                <a:gd name="connsiteX1" fmla="*/ 8244 w 9525"/>
                <a:gd name="connsiteY1" fmla="*/ 7858 h 9525"/>
              </a:gdLst>
              <a:ahLst/>
              <a:cxnLst>
                <a:cxn ang="0">
                  <a:pos x="connsiteX0" y="connsiteY0"/>
                </a:cxn>
                <a:cxn ang="0">
                  <a:pos x="connsiteX1" y="connsiteY1"/>
                </a:cxn>
              </a:cxnLst>
              <a:rect l="l" t="t" r="r" b="b"/>
              <a:pathLst>
                <a:path w="9525" h="9525">
                  <a:moveTo>
                    <a:pt x="8244" y="7858"/>
                  </a:moveTo>
                  <a:cubicBezTo>
                    <a:pt x="6339" y="6906"/>
                    <a:pt x="7291" y="6906"/>
                    <a:pt x="82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42" name="Freeform: Shape 4941">
              <a:extLst>
                <a:ext uri="{FF2B5EF4-FFF2-40B4-BE49-F238E27FC236}">
                  <a16:creationId xmlns:a16="http://schemas.microsoft.com/office/drawing/2014/main" xmlns="" id="{3B3C2414-365B-420D-8C70-1965AB793EC2}"/>
                </a:ext>
              </a:extLst>
            </p:cNvPr>
            <p:cNvSpPr/>
            <p:nvPr/>
          </p:nvSpPr>
          <p:spPr>
            <a:xfrm>
              <a:off x="6978139" y="4696407"/>
              <a:ext cx="9525" cy="9525"/>
            </a:xfrm>
            <a:custGeom>
              <a:avLst/>
              <a:gdLst>
                <a:gd name="connsiteX0" fmla="*/ 7496 w 9525"/>
                <a:gd name="connsiteY0" fmla="*/ 7990 h 9525"/>
                <a:gd name="connsiteX1" fmla="*/ 7496 w 9525"/>
                <a:gd name="connsiteY1" fmla="*/ 7990 h 9525"/>
              </a:gdLst>
              <a:ahLst/>
              <a:cxnLst>
                <a:cxn ang="0">
                  <a:pos x="connsiteX0" y="connsiteY0"/>
                </a:cxn>
                <a:cxn ang="0">
                  <a:pos x="connsiteX1" y="connsiteY1"/>
                </a:cxn>
              </a:cxnLst>
              <a:rect l="l" t="t" r="r" b="b"/>
              <a:pathLst>
                <a:path w="9525" h="9525">
                  <a:moveTo>
                    <a:pt x="7496" y="7990"/>
                  </a:moveTo>
                  <a:cubicBezTo>
                    <a:pt x="5591" y="7990"/>
                    <a:pt x="12258" y="6086"/>
                    <a:pt x="7496"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43" name="Freeform: Shape 4942">
              <a:extLst>
                <a:ext uri="{FF2B5EF4-FFF2-40B4-BE49-F238E27FC236}">
                  <a16:creationId xmlns:a16="http://schemas.microsoft.com/office/drawing/2014/main" xmlns="" id="{EC024353-7B1A-4E5B-BE9A-F08F40B653B9}"/>
                </a:ext>
              </a:extLst>
            </p:cNvPr>
            <p:cNvSpPr/>
            <p:nvPr/>
          </p:nvSpPr>
          <p:spPr>
            <a:xfrm>
              <a:off x="7015447" y="4737496"/>
              <a:ext cx="9525" cy="9525"/>
            </a:xfrm>
            <a:custGeom>
              <a:avLst/>
              <a:gdLst>
                <a:gd name="connsiteX0" fmla="*/ 7335 w 9525"/>
                <a:gd name="connsiteY0" fmla="*/ 7858 h 9525"/>
                <a:gd name="connsiteX1" fmla="*/ 10193 w 9525"/>
                <a:gd name="connsiteY1" fmla="*/ 7858 h 9525"/>
                <a:gd name="connsiteX2" fmla="*/ 7335 w 9525"/>
                <a:gd name="connsiteY2" fmla="*/ 7858 h 9525"/>
              </a:gdLst>
              <a:ahLst/>
              <a:cxnLst>
                <a:cxn ang="0">
                  <a:pos x="connsiteX0" y="connsiteY0"/>
                </a:cxn>
                <a:cxn ang="0">
                  <a:pos x="connsiteX1" y="connsiteY1"/>
                </a:cxn>
                <a:cxn ang="0">
                  <a:pos x="connsiteX2" y="connsiteY2"/>
                </a:cxn>
              </a:cxnLst>
              <a:rect l="l" t="t" r="r" b="b"/>
              <a:pathLst>
                <a:path w="9525" h="9525">
                  <a:moveTo>
                    <a:pt x="7335" y="7858"/>
                  </a:moveTo>
                  <a:lnTo>
                    <a:pt x="10193" y="7858"/>
                  </a:lnTo>
                  <a:cubicBezTo>
                    <a:pt x="9240" y="6906"/>
                    <a:pt x="6383" y="6906"/>
                    <a:pt x="7335"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44" name="Freeform: Shape 4943">
              <a:extLst>
                <a:ext uri="{FF2B5EF4-FFF2-40B4-BE49-F238E27FC236}">
                  <a16:creationId xmlns:a16="http://schemas.microsoft.com/office/drawing/2014/main" xmlns="" id="{30ECB4C0-CDB1-4BF7-AD0F-92DA1E2193C4}"/>
                </a:ext>
              </a:extLst>
            </p:cNvPr>
            <p:cNvSpPr/>
            <p:nvPr/>
          </p:nvSpPr>
          <p:spPr>
            <a:xfrm>
              <a:off x="7013648" y="4776311"/>
              <a:ext cx="9525" cy="9525"/>
            </a:xfrm>
            <a:custGeom>
              <a:avLst/>
              <a:gdLst>
                <a:gd name="connsiteX0" fmla="*/ 9134 w 9525"/>
                <a:gd name="connsiteY0" fmla="*/ 7144 h 9525"/>
                <a:gd name="connsiteX1" fmla="*/ 8182 w 9525"/>
                <a:gd name="connsiteY1" fmla="*/ 9049 h 9525"/>
                <a:gd name="connsiteX2" fmla="*/ 9134 w 9525"/>
                <a:gd name="connsiteY2" fmla="*/ 7144 h 9525"/>
              </a:gdLst>
              <a:ahLst/>
              <a:cxnLst>
                <a:cxn ang="0">
                  <a:pos x="connsiteX0" y="connsiteY0"/>
                </a:cxn>
                <a:cxn ang="0">
                  <a:pos x="connsiteX1" y="connsiteY1"/>
                </a:cxn>
                <a:cxn ang="0">
                  <a:pos x="connsiteX2" y="connsiteY2"/>
                </a:cxn>
              </a:cxnLst>
              <a:rect l="l" t="t" r="r" b="b"/>
              <a:pathLst>
                <a:path w="9525" h="9525">
                  <a:moveTo>
                    <a:pt x="9134" y="7144"/>
                  </a:moveTo>
                  <a:cubicBezTo>
                    <a:pt x="7230" y="7144"/>
                    <a:pt x="6277" y="8096"/>
                    <a:pt x="8182" y="9049"/>
                  </a:cubicBezTo>
                  <a:cubicBezTo>
                    <a:pt x="8182" y="9049"/>
                    <a:pt x="10087" y="8096"/>
                    <a:pt x="913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45" name="Freeform: Shape 4944">
              <a:extLst>
                <a:ext uri="{FF2B5EF4-FFF2-40B4-BE49-F238E27FC236}">
                  <a16:creationId xmlns:a16="http://schemas.microsoft.com/office/drawing/2014/main" xmlns="" id="{D6214679-D589-4339-9191-C1C8CF00DEF1}"/>
                </a:ext>
              </a:extLst>
            </p:cNvPr>
            <p:cNvSpPr/>
            <p:nvPr/>
          </p:nvSpPr>
          <p:spPr>
            <a:xfrm>
              <a:off x="6947059" y="4788376"/>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5556"/>
                    <a:pt x="7144" y="8414"/>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46" name="Freeform: Shape 4945">
              <a:extLst>
                <a:ext uri="{FF2B5EF4-FFF2-40B4-BE49-F238E27FC236}">
                  <a16:creationId xmlns:a16="http://schemas.microsoft.com/office/drawing/2014/main" xmlns="" id="{F6F877DE-E48F-43D0-A24A-95D495131D73}"/>
                </a:ext>
              </a:extLst>
            </p:cNvPr>
            <p:cNvSpPr/>
            <p:nvPr/>
          </p:nvSpPr>
          <p:spPr>
            <a:xfrm>
              <a:off x="6748939" y="4721051"/>
              <a:ext cx="9525" cy="9525"/>
            </a:xfrm>
            <a:custGeom>
              <a:avLst/>
              <a:gdLst>
                <a:gd name="connsiteX0" fmla="*/ 7144 w 9525"/>
                <a:gd name="connsiteY0" fmla="*/ 9064 h 9525"/>
                <a:gd name="connsiteX1" fmla="*/ 7144 w 9525"/>
                <a:gd name="connsiteY1" fmla="*/ 9064 h 9525"/>
              </a:gdLst>
              <a:ahLst/>
              <a:cxnLst>
                <a:cxn ang="0">
                  <a:pos x="connsiteX0" y="connsiteY0"/>
                </a:cxn>
                <a:cxn ang="0">
                  <a:pos x="connsiteX1" y="connsiteY1"/>
                </a:cxn>
              </a:cxnLst>
              <a:rect l="l" t="t" r="r" b="b"/>
              <a:pathLst>
                <a:path w="9525" h="9525">
                  <a:moveTo>
                    <a:pt x="7144" y="9064"/>
                  </a:moveTo>
                  <a:cubicBezTo>
                    <a:pt x="9049" y="4302"/>
                    <a:pt x="8096" y="10017"/>
                    <a:pt x="7144" y="90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47" name="Freeform: Shape 4946">
              <a:extLst>
                <a:ext uri="{FF2B5EF4-FFF2-40B4-BE49-F238E27FC236}">
                  <a16:creationId xmlns:a16="http://schemas.microsoft.com/office/drawing/2014/main" xmlns="" id="{C349D9D2-E114-47EC-B3A2-CA90B8592D27}"/>
                </a:ext>
              </a:extLst>
            </p:cNvPr>
            <p:cNvSpPr/>
            <p:nvPr/>
          </p:nvSpPr>
          <p:spPr>
            <a:xfrm>
              <a:off x="6746061" y="4717256"/>
              <a:ext cx="9525" cy="19050"/>
            </a:xfrm>
            <a:custGeom>
              <a:avLst/>
              <a:gdLst>
                <a:gd name="connsiteX0" fmla="*/ 9069 w 9525"/>
                <a:gd name="connsiteY0" fmla="*/ 7144 h 19050"/>
                <a:gd name="connsiteX1" fmla="*/ 9069 w 9525"/>
                <a:gd name="connsiteY1" fmla="*/ 7144 h 19050"/>
              </a:gdLst>
              <a:ahLst/>
              <a:cxnLst>
                <a:cxn ang="0">
                  <a:pos x="connsiteX0" y="connsiteY0"/>
                </a:cxn>
                <a:cxn ang="0">
                  <a:pos x="connsiteX1" y="connsiteY1"/>
                </a:cxn>
              </a:cxnLst>
              <a:rect l="l" t="t" r="r" b="b"/>
              <a:pathLst>
                <a:path w="9525" h="19050">
                  <a:moveTo>
                    <a:pt x="9069" y="7144"/>
                  </a:moveTo>
                  <a:cubicBezTo>
                    <a:pt x="5259" y="15716"/>
                    <a:pt x="8117" y="10954"/>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48" name="Freeform: Shape 4947">
              <a:extLst>
                <a:ext uri="{FF2B5EF4-FFF2-40B4-BE49-F238E27FC236}">
                  <a16:creationId xmlns:a16="http://schemas.microsoft.com/office/drawing/2014/main" xmlns="" id="{DE4920C2-4807-4C98-8C9C-5C15C5C51FF8}"/>
                </a:ext>
              </a:extLst>
            </p:cNvPr>
            <p:cNvSpPr/>
            <p:nvPr/>
          </p:nvSpPr>
          <p:spPr>
            <a:xfrm>
              <a:off x="6712744" y="47115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49" name="Freeform: Shape 4948">
              <a:extLst>
                <a:ext uri="{FF2B5EF4-FFF2-40B4-BE49-F238E27FC236}">
                  <a16:creationId xmlns:a16="http://schemas.microsoft.com/office/drawing/2014/main" xmlns="" id="{5CDB200E-40AC-4F19-AB9D-AE9EBA3A5DB1}"/>
                </a:ext>
              </a:extLst>
            </p:cNvPr>
            <p:cNvSpPr/>
            <p:nvPr/>
          </p:nvSpPr>
          <p:spPr>
            <a:xfrm>
              <a:off x="6718459" y="47277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50" name="Freeform: Shape 4949">
              <a:extLst>
                <a:ext uri="{FF2B5EF4-FFF2-40B4-BE49-F238E27FC236}">
                  <a16:creationId xmlns:a16="http://schemas.microsoft.com/office/drawing/2014/main" xmlns="" id="{EF30C7F0-3C6A-461D-BF94-7FF8E3DBF40A}"/>
                </a:ext>
              </a:extLst>
            </p:cNvPr>
            <p:cNvSpPr/>
            <p:nvPr/>
          </p:nvSpPr>
          <p:spPr>
            <a:xfrm>
              <a:off x="6721316" y="47324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51" name="Freeform: Shape 4950">
              <a:extLst>
                <a:ext uri="{FF2B5EF4-FFF2-40B4-BE49-F238E27FC236}">
                  <a16:creationId xmlns:a16="http://schemas.microsoft.com/office/drawing/2014/main" xmlns="" id="{C8A86B45-FB75-4A01-A0AC-B27F4E91E41A}"/>
                </a:ext>
              </a:extLst>
            </p:cNvPr>
            <p:cNvSpPr/>
            <p:nvPr/>
          </p:nvSpPr>
          <p:spPr>
            <a:xfrm>
              <a:off x="6711791" y="471058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7144" y="7144"/>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52" name="Freeform: Shape 4951">
              <a:extLst>
                <a:ext uri="{FF2B5EF4-FFF2-40B4-BE49-F238E27FC236}">
                  <a16:creationId xmlns:a16="http://schemas.microsoft.com/office/drawing/2014/main" xmlns="" id="{71E8441B-92C5-4EF3-8F77-4E6C31D27328}"/>
                </a:ext>
              </a:extLst>
            </p:cNvPr>
            <p:cNvSpPr/>
            <p:nvPr/>
          </p:nvSpPr>
          <p:spPr>
            <a:xfrm>
              <a:off x="6742271" y="4723776"/>
              <a:ext cx="9525" cy="9525"/>
            </a:xfrm>
            <a:custGeom>
              <a:avLst/>
              <a:gdLst>
                <a:gd name="connsiteX0" fmla="*/ 7144 w 9525"/>
                <a:gd name="connsiteY0" fmla="*/ 8243 h 9525"/>
                <a:gd name="connsiteX1" fmla="*/ 7144 w 9525"/>
                <a:gd name="connsiteY1" fmla="*/ 8243 h 9525"/>
              </a:gdLst>
              <a:ahLst/>
              <a:cxnLst>
                <a:cxn ang="0">
                  <a:pos x="connsiteX0" y="connsiteY0"/>
                </a:cxn>
                <a:cxn ang="0">
                  <a:pos x="connsiteX1" y="connsiteY1"/>
                </a:cxn>
              </a:cxnLst>
              <a:rect l="l" t="t" r="r" b="b"/>
              <a:pathLst>
                <a:path w="9525" h="9525">
                  <a:moveTo>
                    <a:pt x="7144" y="8243"/>
                  </a:moveTo>
                  <a:cubicBezTo>
                    <a:pt x="8096" y="7291"/>
                    <a:pt x="7144" y="6339"/>
                    <a:pt x="7144" y="82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53" name="Freeform: Shape 4952">
              <a:extLst>
                <a:ext uri="{FF2B5EF4-FFF2-40B4-BE49-F238E27FC236}">
                  <a16:creationId xmlns:a16="http://schemas.microsoft.com/office/drawing/2014/main" xmlns="" id="{294C48C3-8C29-4B36-8BD8-CBACA2500781}"/>
                </a:ext>
              </a:extLst>
            </p:cNvPr>
            <p:cNvSpPr/>
            <p:nvPr/>
          </p:nvSpPr>
          <p:spPr>
            <a:xfrm>
              <a:off x="6722269" y="4706461"/>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7144" y="8414"/>
                    <a:pt x="8096" y="5556"/>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54" name="Freeform: Shape 4953">
              <a:extLst>
                <a:ext uri="{FF2B5EF4-FFF2-40B4-BE49-F238E27FC236}">
                  <a16:creationId xmlns:a16="http://schemas.microsoft.com/office/drawing/2014/main" xmlns="" id="{03DE0582-3941-4E71-8A95-5A2D8CC9135C}"/>
                </a:ext>
              </a:extLst>
            </p:cNvPr>
            <p:cNvSpPr/>
            <p:nvPr/>
          </p:nvSpPr>
          <p:spPr>
            <a:xfrm>
              <a:off x="6729889" y="470677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1476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55" name="Freeform: Shape 4954">
              <a:extLst>
                <a:ext uri="{FF2B5EF4-FFF2-40B4-BE49-F238E27FC236}">
                  <a16:creationId xmlns:a16="http://schemas.microsoft.com/office/drawing/2014/main" xmlns="" id="{49D89592-8A18-4FFB-A6A2-C25FF8A7FDA0}"/>
                </a:ext>
              </a:extLst>
            </p:cNvPr>
            <p:cNvSpPr/>
            <p:nvPr/>
          </p:nvSpPr>
          <p:spPr>
            <a:xfrm>
              <a:off x="6741319" y="471249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56" name="Freeform: Shape 4955">
              <a:extLst>
                <a:ext uri="{FF2B5EF4-FFF2-40B4-BE49-F238E27FC236}">
                  <a16:creationId xmlns:a16="http://schemas.microsoft.com/office/drawing/2014/main" xmlns="" id="{600E64EF-1E5F-48A7-86D1-274002A3FF9C}"/>
                </a:ext>
              </a:extLst>
            </p:cNvPr>
            <p:cNvSpPr/>
            <p:nvPr/>
          </p:nvSpPr>
          <p:spPr>
            <a:xfrm>
              <a:off x="6716554" y="4706778"/>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lnTo>
                    <a:pt x="7144"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57" name="Freeform: Shape 4956">
              <a:extLst>
                <a:ext uri="{FF2B5EF4-FFF2-40B4-BE49-F238E27FC236}">
                  <a16:creationId xmlns:a16="http://schemas.microsoft.com/office/drawing/2014/main" xmlns="" id="{CB002339-D611-4A5D-A6A7-5A32F7157948}"/>
                </a:ext>
              </a:extLst>
            </p:cNvPr>
            <p:cNvSpPr/>
            <p:nvPr/>
          </p:nvSpPr>
          <p:spPr>
            <a:xfrm>
              <a:off x="6887051" y="47248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58" name="Freeform: Shape 4957">
              <a:extLst>
                <a:ext uri="{FF2B5EF4-FFF2-40B4-BE49-F238E27FC236}">
                  <a16:creationId xmlns:a16="http://schemas.microsoft.com/office/drawing/2014/main" xmlns="" id="{51A0457C-B171-47FE-B817-EF72DB450A5B}"/>
                </a:ext>
              </a:extLst>
            </p:cNvPr>
            <p:cNvSpPr/>
            <p:nvPr/>
          </p:nvSpPr>
          <p:spPr>
            <a:xfrm>
              <a:off x="6896576" y="47382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1095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59" name="Freeform: Shape 4958">
              <a:extLst>
                <a:ext uri="{FF2B5EF4-FFF2-40B4-BE49-F238E27FC236}">
                  <a16:creationId xmlns:a16="http://schemas.microsoft.com/office/drawing/2014/main" xmlns="" id="{519672E6-A8F2-4BC9-A364-14FD1985BD9B}"/>
                </a:ext>
              </a:extLst>
            </p:cNvPr>
            <p:cNvSpPr/>
            <p:nvPr/>
          </p:nvSpPr>
          <p:spPr>
            <a:xfrm>
              <a:off x="6728222" y="473725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60" name="Freeform: Shape 4959">
              <a:extLst>
                <a:ext uri="{FF2B5EF4-FFF2-40B4-BE49-F238E27FC236}">
                  <a16:creationId xmlns:a16="http://schemas.microsoft.com/office/drawing/2014/main" xmlns="" id="{8FC1F24D-0462-409B-91AC-8EF17720C18B}"/>
                </a:ext>
              </a:extLst>
            </p:cNvPr>
            <p:cNvSpPr/>
            <p:nvPr/>
          </p:nvSpPr>
          <p:spPr>
            <a:xfrm>
              <a:off x="6790454" y="4734401"/>
              <a:ext cx="9525" cy="19050"/>
            </a:xfrm>
            <a:custGeom>
              <a:avLst/>
              <a:gdLst>
                <a:gd name="connsiteX0" fmla="*/ 7538 w 9525"/>
                <a:gd name="connsiteY0" fmla="*/ 12859 h 19050"/>
                <a:gd name="connsiteX1" fmla="*/ 8491 w 9525"/>
                <a:gd name="connsiteY1" fmla="*/ 7144 h 19050"/>
                <a:gd name="connsiteX2" fmla="*/ 7538 w 9525"/>
                <a:gd name="connsiteY2" fmla="*/ 12859 h 19050"/>
              </a:gdLst>
              <a:ahLst/>
              <a:cxnLst>
                <a:cxn ang="0">
                  <a:pos x="connsiteX0" y="connsiteY0"/>
                </a:cxn>
                <a:cxn ang="0">
                  <a:pos x="connsiteX1" y="connsiteY1"/>
                </a:cxn>
                <a:cxn ang="0">
                  <a:pos x="connsiteX2" y="connsiteY2"/>
                </a:cxn>
              </a:cxnLst>
              <a:rect l="l" t="t" r="r" b="b"/>
              <a:pathLst>
                <a:path w="9525" h="19050">
                  <a:moveTo>
                    <a:pt x="7538" y="12859"/>
                  </a:moveTo>
                  <a:cubicBezTo>
                    <a:pt x="7538" y="10001"/>
                    <a:pt x="9443" y="10001"/>
                    <a:pt x="8491" y="7144"/>
                  </a:cubicBezTo>
                  <a:cubicBezTo>
                    <a:pt x="7538" y="8096"/>
                    <a:pt x="6586" y="10954"/>
                    <a:pt x="7538" y="1285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61" name="Freeform: Shape 4960">
              <a:extLst>
                <a:ext uri="{FF2B5EF4-FFF2-40B4-BE49-F238E27FC236}">
                  <a16:creationId xmlns:a16="http://schemas.microsoft.com/office/drawing/2014/main" xmlns="" id="{856CEE84-5194-4598-8DAE-F81090409ED4}"/>
                </a:ext>
              </a:extLst>
            </p:cNvPr>
            <p:cNvSpPr/>
            <p:nvPr/>
          </p:nvSpPr>
          <p:spPr>
            <a:xfrm>
              <a:off x="6742271" y="47239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62" name="Freeform: Shape 4961">
              <a:extLst>
                <a:ext uri="{FF2B5EF4-FFF2-40B4-BE49-F238E27FC236}">
                  <a16:creationId xmlns:a16="http://schemas.microsoft.com/office/drawing/2014/main" xmlns="" id="{E055391E-BC5A-425D-B05C-7F255C0A8731}"/>
                </a:ext>
              </a:extLst>
            </p:cNvPr>
            <p:cNvSpPr/>
            <p:nvPr/>
          </p:nvSpPr>
          <p:spPr>
            <a:xfrm>
              <a:off x="6790849" y="473397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63" name="Freeform: Shape 4962">
              <a:extLst>
                <a:ext uri="{FF2B5EF4-FFF2-40B4-BE49-F238E27FC236}">
                  <a16:creationId xmlns:a16="http://schemas.microsoft.com/office/drawing/2014/main" xmlns="" id="{A9908992-E074-4103-A160-AA811E6A3691}"/>
                </a:ext>
              </a:extLst>
            </p:cNvPr>
            <p:cNvSpPr/>
            <p:nvPr/>
          </p:nvSpPr>
          <p:spPr>
            <a:xfrm>
              <a:off x="6745129" y="4735353"/>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7144"/>
                    <a:pt x="7144" y="7144"/>
                    <a:pt x="7144" y="7144"/>
                  </a:cubicBezTo>
                  <a:cubicBezTo>
                    <a:pt x="7144" y="7144"/>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64" name="Freeform: Shape 4963">
              <a:extLst>
                <a:ext uri="{FF2B5EF4-FFF2-40B4-BE49-F238E27FC236}">
                  <a16:creationId xmlns:a16="http://schemas.microsoft.com/office/drawing/2014/main" xmlns="" id="{40AE809D-4C0E-4EF2-BDDA-8AD1B0D5C592}"/>
                </a:ext>
              </a:extLst>
            </p:cNvPr>
            <p:cNvSpPr/>
            <p:nvPr/>
          </p:nvSpPr>
          <p:spPr>
            <a:xfrm>
              <a:off x="6733699" y="47315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65" name="Freeform: Shape 4964">
              <a:extLst>
                <a:ext uri="{FF2B5EF4-FFF2-40B4-BE49-F238E27FC236}">
                  <a16:creationId xmlns:a16="http://schemas.microsoft.com/office/drawing/2014/main" xmlns="" id="{2ADB72D6-C13B-48A0-A3F2-EB7663DD8B94}"/>
                </a:ext>
              </a:extLst>
            </p:cNvPr>
            <p:cNvSpPr/>
            <p:nvPr/>
          </p:nvSpPr>
          <p:spPr>
            <a:xfrm>
              <a:off x="6751521" y="4732295"/>
              <a:ext cx="9525" cy="9525"/>
            </a:xfrm>
            <a:custGeom>
              <a:avLst/>
              <a:gdLst>
                <a:gd name="connsiteX0" fmla="*/ 7419 w 9525"/>
                <a:gd name="connsiteY0" fmla="*/ 7344 h 9525"/>
                <a:gd name="connsiteX1" fmla="*/ 7419 w 9525"/>
                <a:gd name="connsiteY1" fmla="*/ 7344 h 9525"/>
              </a:gdLst>
              <a:ahLst/>
              <a:cxnLst>
                <a:cxn ang="0">
                  <a:pos x="connsiteX0" y="connsiteY0"/>
                </a:cxn>
                <a:cxn ang="0">
                  <a:pos x="connsiteX1" y="connsiteY1"/>
                </a:cxn>
              </a:cxnLst>
              <a:rect l="l" t="t" r="r" b="b"/>
              <a:pathLst>
                <a:path w="9525" h="9525">
                  <a:moveTo>
                    <a:pt x="7419" y="7344"/>
                  </a:moveTo>
                  <a:cubicBezTo>
                    <a:pt x="8371" y="9249"/>
                    <a:pt x="6466" y="6392"/>
                    <a:pt x="7419" y="73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66" name="Freeform: Shape 4965">
              <a:extLst>
                <a:ext uri="{FF2B5EF4-FFF2-40B4-BE49-F238E27FC236}">
                  <a16:creationId xmlns:a16="http://schemas.microsoft.com/office/drawing/2014/main" xmlns="" id="{956603B4-7C51-41ED-8E56-E13895E773B5}"/>
                </a:ext>
              </a:extLst>
            </p:cNvPr>
            <p:cNvSpPr/>
            <p:nvPr/>
          </p:nvSpPr>
          <p:spPr>
            <a:xfrm>
              <a:off x="6757511" y="4732734"/>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67" name="Freeform: Shape 4966">
              <a:extLst>
                <a:ext uri="{FF2B5EF4-FFF2-40B4-BE49-F238E27FC236}">
                  <a16:creationId xmlns:a16="http://schemas.microsoft.com/office/drawing/2014/main" xmlns="" id="{8114CA5B-D59A-496F-B28C-A022E56FBFBF}"/>
                </a:ext>
              </a:extLst>
            </p:cNvPr>
            <p:cNvSpPr/>
            <p:nvPr/>
          </p:nvSpPr>
          <p:spPr>
            <a:xfrm>
              <a:off x="6868954" y="4725828"/>
              <a:ext cx="9525" cy="9525"/>
            </a:xfrm>
            <a:custGeom>
              <a:avLst/>
              <a:gdLst>
                <a:gd name="connsiteX0" fmla="*/ 7144 w 9525"/>
                <a:gd name="connsiteY0" fmla="*/ 7144 h 9525"/>
                <a:gd name="connsiteX1" fmla="*/ 7144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9049"/>
                    <a:pt x="7144" y="10001"/>
                  </a:cubicBezTo>
                  <a:cubicBezTo>
                    <a:pt x="8096" y="8096"/>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68" name="Freeform: Shape 4967">
              <a:extLst>
                <a:ext uri="{FF2B5EF4-FFF2-40B4-BE49-F238E27FC236}">
                  <a16:creationId xmlns:a16="http://schemas.microsoft.com/office/drawing/2014/main" xmlns="" id="{AF93DD19-DFD3-4C45-957E-09673142A348}"/>
                </a:ext>
              </a:extLst>
            </p:cNvPr>
            <p:cNvSpPr/>
            <p:nvPr/>
          </p:nvSpPr>
          <p:spPr>
            <a:xfrm>
              <a:off x="6742271" y="47229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001"/>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69" name="Freeform: Shape 4968">
              <a:extLst>
                <a:ext uri="{FF2B5EF4-FFF2-40B4-BE49-F238E27FC236}">
                  <a16:creationId xmlns:a16="http://schemas.microsoft.com/office/drawing/2014/main" xmlns="" id="{B239C3CA-E2A9-4828-80DF-7B7DB12182BC}"/>
                </a:ext>
              </a:extLst>
            </p:cNvPr>
            <p:cNvSpPr/>
            <p:nvPr/>
          </p:nvSpPr>
          <p:spPr>
            <a:xfrm>
              <a:off x="6752749" y="471058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70" name="Freeform: Shape 4969">
              <a:extLst>
                <a:ext uri="{FF2B5EF4-FFF2-40B4-BE49-F238E27FC236}">
                  <a16:creationId xmlns:a16="http://schemas.microsoft.com/office/drawing/2014/main" xmlns="" id="{34B603AC-A408-4297-8A9C-5E447C44B7B2}"/>
                </a:ext>
              </a:extLst>
            </p:cNvPr>
            <p:cNvSpPr/>
            <p:nvPr/>
          </p:nvSpPr>
          <p:spPr>
            <a:xfrm>
              <a:off x="6835616" y="4722256"/>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71" name="Freeform: Shape 4970">
              <a:extLst>
                <a:ext uri="{FF2B5EF4-FFF2-40B4-BE49-F238E27FC236}">
                  <a16:creationId xmlns:a16="http://schemas.microsoft.com/office/drawing/2014/main" xmlns="" id="{82631956-169B-4EA4-B8DC-542C2A77091F}"/>
                </a:ext>
              </a:extLst>
            </p:cNvPr>
            <p:cNvSpPr/>
            <p:nvPr/>
          </p:nvSpPr>
          <p:spPr>
            <a:xfrm>
              <a:off x="6756559" y="47105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001"/>
                    <a:pt x="809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72" name="Freeform: Shape 4971">
              <a:extLst>
                <a:ext uri="{FF2B5EF4-FFF2-40B4-BE49-F238E27FC236}">
                  <a16:creationId xmlns:a16="http://schemas.microsoft.com/office/drawing/2014/main" xmlns="" id="{9DF9F14E-E4B7-4B07-908E-58F9611C2FE4}"/>
                </a:ext>
              </a:extLst>
            </p:cNvPr>
            <p:cNvSpPr/>
            <p:nvPr/>
          </p:nvSpPr>
          <p:spPr>
            <a:xfrm>
              <a:off x="6869906" y="47286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73" name="Freeform: Shape 4972">
              <a:extLst>
                <a:ext uri="{FF2B5EF4-FFF2-40B4-BE49-F238E27FC236}">
                  <a16:creationId xmlns:a16="http://schemas.microsoft.com/office/drawing/2014/main" xmlns="" id="{BC0D810F-DED1-445D-917F-1B7CB8ADA7FC}"/>
                </a:ext>
              </a:extLst>
            </p:cNvPr>
            <p:cNvSpPr/>
            <p:nvPr/>
          </p:nvSpPr>
          <p:spPr>
            <a:xfrm>
              <a:off x="6705941" y="4706672"/>
              <a:ext cx="200025" cy="57150"/>
            </a:xfrm>
            <a:custGeom>
              <a:avLst/>
              <a:gdLst>
                <a:gd name="connsiteX0" fmla="*/ 176824 w 200025"/>
                <a:gd name="connsiteY0" fmla="*/ 22490 h 57150"/>
                <a:gd name="connsiteX1" fmla="*/ 169204 w 200025"/>
                <a:gd name="connsiteY1" fmla="*/ 33920 h 57150"/>
                <a:gd name="connsiteX2" fmla="*/ 169204 w 200025"/>
                <a:gd name="connsiteY2" fmla="*/ 32967 h 57150"/>
                <a:gd name="connsiteX3" fmla="*/ 167299 w 200025"/>
                <a:gd name="connsiteY3" fmla="*/ 32015 h 57150"/>
                <a:gd name="connsiteX4" fmla="*/ 169204 w 200025"/>
                <a:gd name="connsiteY4" fmla="*/ 23442 h 57150"/>
                <a:gd name="connsiteX5" fmla="*/ 123484 w 200025"/>
                <a:gd name="connsiteY5" fmla="*/ 23442 h 57150"/>
                <a:gd name="connsiteX6" fmla="*/ 123484 w 200025"/>
                <a:gd name="connsiteY6" fmla="*/ 23442 h 57150"/>
                <a:gd name="connsiteX7" fmla="*/ 32997 w 200025"/>
                <a:gd name="connsiteY7" fmla="*/ 19632 h 57150"/>
                <a:gd name="connsiteX8" fmla="*/ 32997 w 200025"/>
                <a:gd name="connsiteY8" fmla="*/ 10107 h 57150"/>
                <a:gd name="connsiteX9" fmla="*/ 20614 w 200025"/>
                <a:gd name="connsiteY9" fmla="*/ 17727 h 57150"/>
                <a:gd name="connsiteX10" fmla="*/ 18709 w 200025"/>
                <a:gd name="connsiteY10" fmla="*/ 16775 h 57150"/>
                <a:gd name="connsiteX11" fmla="*/ 14899 w 200025"/>
                <a:gd name="connsiteY11" fmla="*/ 9155 h 57150"/>
                <a:gd name="connsiteX12" fmla="*/ 8232 w 200025"/>
                <a:gd name="connsiteY12" fmla="*/ 20585 h 57150"/>
                <a:gd name="connsiteX13" fmla="*/ 8232 w 200025"/>
                <a:gd name="connsiteY13" fmla="*/ 20585 h 57150"/>
                <a:gd name="connsiteX14" fmla="*/ 24424 w 200025"/>
                <a:gd name="connsiteY14" fmla="*/ 14870 h 57150"/>
                <a:gd name="connsiteX15" fmla="*/ 26329 w 200025"/>
                <a:gd name="connsiteY15" fmla="*/ 15822 h 57150"/>
                <a:gd name="connsiteX16" fmla="*/ 27282 w 200025"/>
                <a:gd name="connsiteY16" fmla="*/ 14870 h 57150"/>
                <a:gd name="connsiteX17" fmla="*/ 32997 w 200025"/>
                <a:gd name="connsiteY17" fmla="*/ 14870 h 57150"/>
                <a:gd name="connsiteX18" fmla="*/ 34902 w 200025"/>
                <a:gd name="connsiteY18" fmla="*/ 24395 h 57150"/>
                <a:gd name="connsiteX19" fmla="*/ 42522 w 200025"/>
                <a:gd name="connsiteY19" fmla="*/ 14870 h 57150"/>
                <a:gd name="connsiteX20" fmla="*/ 44427 w 200025"/>
                <a:gd name="connsiteY20" fmla="*/ 23442 h 57150"/>
                <a:gd name="connsiteX21" fmla="*/ 45379 w 200025"/>
                <a:gd name="connsiteY21" fmla="*/ 23442 h 57150"/>
                <a:gd name="connsiteX22" fmla="*/ 47284 w 200025"/>
                <a:gd name="connsiteY22" fmla="*/ 21537 h 57150"/>
                <a:gd name="connsiteX23" fmla="*/ 38712 w 200025"/>
                <a:gd name="connsiteY23" fmla="*/ 17727 h 57150"/>
                <a:gd name="connsiteX24" fmla="*/ 36807 w 200025"/>
                <a:gd name="connsiteY24" fmla="*/ 14870 h 57150"/>
                <a:gd name="connsiteX25" fmla="*/ 22519 w 200025"/>
                <a:gd name="connsiteY25" fmla="*/ 7250 h 57150"/>
                <a:gd name="connsiteX26" fmla="*/ 19662 w 200025"/>
                <a:gd name="connsiteY26" fmla="*/ 17727 h 57150"/>
                <a:gd name="connsiteX27" fmla="*/ 18709 w 200025"/>
                <a:gd name="connsiteY27" fmla="*/ 13917 h 57150"/>
                <a:gd name="connsiteX28" fmla="*/ 12994 w 200025"/>
                <a:gd name="connsiteY28" fmla="*/ 12012 h 57150"/>
                <a:gd name="connsiteX29" fmla="*/ 18709 w 200025"/>
                <a:gd name="connsiteY29" fmla="*/ 23442 h 57150"/>
                <a:gd name="connsiteX30" fmla="*/ 17757 w 200025"/>
                <a:gd name="connsiteY30" fmla="*/ 32967 h 57150"/>
                <a:gd name="connsiteX31" fmla="*/ 23472 w 200025"/>
                <a:gd name="connsiteY31" fmla="*/ 27252 h 57150"/>
                <a:gd name="connsiteX32" fmla="*/ 24424 w 200025"/>
                <a:gd name="connsiteY32" fmla="*/ 37730 h 57150"/>
                <a:gd name="connsiteX33" fmla="*/ 27282 w 200025"/>
                <a:gd name="connsiteY33" fmla="*/ 30110 h 57150"/>
                <a:gd name="connsiteX34" fmla="*/ 27282 w 200025"/>
                <a:gd name="connsiteY34" fmla="*/ 36777 h 57150"/>
                <a:gd name="connsiteX35" fmla="*/ 32997 w 200025"/>
                <a:gd name="connsiteY35" fmla="*/ 29157 h 57150"/>
                <a:gd name="connsiteX36" fmla="*/ 37759 w 200025"/>
                <a:gd name="connsiteY36" fmla="*/ 32967 h 57150"/>
                <a:gd name="connsiteX37" fmla="*/ 35854 w 200025"/>
                <a:gd name="connsiteY37" fmla="*/ 29157 h 57150"/>
                <a:gd name="connsiteX38" fmla="*/ 51094 w 200025"/>
                <a:gd name="connsiteY38" fmla="*/ 28205 h 57150"/>
                <a:gd name="connsiteX39" fmla="*/ 68239 w 200025"/>
                <a:gd name="connsiteY39" fmla="*/ 30110 h 57150"/>
                <a:gd name="connsiteX40" fmla="*/ 69192 w 200025"/>
                <a:gd name="connsiteY40" fmla="*/ 29157 h 57150"/>
                <a:gd name="connsiteX41" fmla="*/ 70144 w 200025"/>
                <a:gd name="connsiteY41" fmla="*/ 36777 h 57150"/>
                <a:gd name="connsiteX42" fmla="*/ 74907 w 200025"/>
                <a:gd name="connsiteY42" fmla="*/ 31062 h 57150"/>
                <a:gd name="connsiteX43" fmla="*/ 77764 w 200025"/>
                <a:gd name="connsiteY43" fmla="*/ 31062 h 57150"/>
                <a:gd name="connsiteX44" fmla="*/ 79669 w 200025"/>
                <a:gd name="connsiteY44" fmla="*/ 31062 h 57150"/>
                <a:gd name="connsiteX45" fmla="*/ 89194 w 200025"/>
                <a:gd name="connsiteY45" fmla="*/ 34872 h 57150"/>
                <a:gd name="connsiteX46" fmla="*/ 91099 w 200025"/>
                <a:gd name="connsiteY46" fmla="*/ 46302 h 57150"/>
                <a:gd name="connsiteX47" fmla="*/ 137772 w 200025"/>
                <a:gd name="connsiteY47" fmla="*/ 51065 h 57150"/>
                <a:gd name="connsiteX48" fmla="*/ 176824 w 200025"/>
                <a:gd name="connsiteY48" fmla="*/ 52970 h 57150"/>
                <a:gd name="connsiteX49" fmla="*/ 179682 w 200025"/>
                <a:gd name="connsiteY49" fmla="*/ 49160 h 57150"/>
                <a:gd name="connsiteX50" fmla="*/ 182539 w 200025"/>
                <a:gd name="connsiteY50" fmla="*/ 46302 h 57150"/>
                <a:gd name="connsiteX51" fmla="*/ 183492 w 200025"/>
                <a:gd name="connsiteY51" fmla="*/ 41540 h 57150"/>
                <a:gd name="connsiteX52" fmla="*/ 193969 w 200025"/>
                <a:gd name="connsiteY52" fmla="*/ 49160 h 57150"/>
                <a:gd name="connsiteX53" fmla="*/ 193017 w 200025"/>
                <a:gd name="connsiteY53" fmla="*/ 27252 h 57150"/>
                <a:gd name="connsiteX54" fmla="*/ 193017 w 200025"/>
                <a:gd name="connsiteY54" fmla="*/ 27252 h 57150"/>
                <a:gd name="connsiteX55" fmla="*/ 191112 w 200025"/>
                <a:gd name="connsiteY55" fmla="*/ 26300 h 57150"/>
                <a:gd name="connsiteX56" fmla="*/ 190159 w 200025"/>
                <a:gd name="connsiteY56" fmla="*/ 32015 h 57150"/>
                <a:gd name="connsiteX57" fmla="*/ 177777 w 200025"/>
                <a:gd name="connsiteY57" fmla="*/ 32967 h 57150"/>
                <a:gd name="connsiteX58" fmla="*/ 176824 w 200025"/>
                <a:gd name="connsiteY58" fmla="*/ 22490 h 57150"/>
                <a:gd name="connsiteX59" fmla="*/ 184444 w 200025"/>
                <a:gd name="connsiteY59" fmla="*/ 30110 h 57150"/>
                <a:gd name="connsiteX60" fmla="*/ 184444 w 200025"/>
                <a:gd name="connsiteY60" fmla="*/ 30110 h 57150"/>
                <a:gd name="connsiteX61" fmla="*/ 182539 w 200025"/>
                <a:gd name="connsiteY61" fmla="*/ 30110 h 57150"/>
                <a:gd name="connsiteX62" fmla="*/ 182539 w 200025"/>
                <a:gd name="connsiteY62" fmla="*/ 30110 h 57150"/>
                <a:gd name="connsiteX63" fmla="*/ 184444 w 200025"/>
                <a:gd name="connsiteY63" fmla="*/ 50112 h 57150"/>
                <a:gd name="connsiteX64" fmla="*/ 184444 w 200025"/>
                <a:gd name="connsiteY64" fmla="*/ 5011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00025" h="57150">
                  <a:moveTo>
                    <a:pt x="176824" y="22490"/>
                  </a:moveTo>
                  <a:cubicBezTo>
                    <a:pt x="178729" y="22490"/>
                    <a:pt x="169204" y="28205"/>
                    <a:pt x="169204" y="33920"/>
                  </a:cubicBezTo>
                  <a:cubicBezTo>
                    <a:pt x="170157" y="32015"/>
                    <a:pt x="170157" y="32015"/>
                    <a:pt x="169204" y="32967"/>
                  </a:cubicBezTo>
                  <a:cubicBezTo>
                    <a:pt x="171109" y="28205"/>
                    <a:pt x="170157" y="28205"/>
                    <a:pt x="167299" y="32015"/>
                  </a:cubicBezTo>
                  <a:cubicBezTo>
                    <a:pt x="167299" y="25347"/>
                    <a:pt x="170157" y="31062"/>
                    <a:pt x="169204" y="23442"/>
                  </a:cubicBezTo>
                  <a:cubicBezTo>
                    <a:pt x="168252" y="22490"/>
                    <a:pt x="127294" y="21537"/>
                    <a:pt x="123484" y="23442"/>
                  </a:cubicBezTo>
                  <a:cubicBezTo>
                    <a:pt x="123484" y="18680"/>
                    <a:pt x="123484" y="18680"/>
                    <a:pt x="123484" y="23442"/>
                  </a:cubicBezTo>
                  <a:cubicBezTo>
                    <a:pt x="115864" y="17727"/>
                    <a:pt x="36807" y="-1323"/>
                    <a:pt x="32997" y="19632"/>
                  </a:cubicBezTo>
                  <a:cubicBezTo>
                    <a:pt x="34902" y="12012"/>
                    <a:pt x="32044" y="12965"/>
                    <a:pt x="32997" y="10107"/>
                  </a:cubicBezTo>
                  <a:cubicBezTo>
                    <a:pt x="32997" y="10107"/>
                    <a:pt x="16804" y="11060"/>
                    <a:pt x="20614" y="17727"/>
                  </a:cubicBezTo>
                  <a:cubicBezTo>
                    <a:pt x="23472" y="14870"/>
                    <a:pt x="17757" y="14870"/>
                    <a:pt x="18709" y="16775"/>
                  </a:cubicBezTo>
                  <a:cubicBezTo>
                    <a:pt x="19662" y="8202"/>
                    <a:pt x="12042" y="18680"/>
                    <a:pt x="14899" y="9155"/>
                  </a:cubicBezTo>
                  <a:cubicBezTo>
                    <a:pt x="8232" y="9155"/>
                    <a:pt x="6327" y="13917"/>
                    <a:pt x="8232" y="20585"/>
                  </a:cubicBezTo>
                  <a:cubicBezTo>
                    <a:pt x="9184" y="20585"/>
                    <a:pt x="9184" y="20585"/>
                    <a:pt x="8232" y="20585"/>
                  </a:cubicBezTo>
                  <a:cubicBezTo>
                    <a:pt x="9184" y="27252"/>
                    <a:pt x="26329" y="14870"/>
                    <a:pt x="24424" y="14870"/>
                  </a:cubicBezTo>
                  <a:cubicBezTo>
                    <a:pt x="19662" y="25347"/>
                    <a:pt x="27282" y="17727"/>
                    <a:pt x="26329" y="15822"/>
                  </a:cubicBezTo>
                  <a:cubicBezTo>
                    <a:pt x="26329" y="17727"/>
                    <a:pt x="26329" y="17727"/>
                    <a:pt x="27282" y="14870"/>
                  </a:cubicBezTo>
                  <a:cubicBezTo>
                    <a:pt x="27282" y="15822"/>
                    <a:pt x="29187" y="27252"/>
                    <a:pt x="32997" y="14870"/>
                  </a:cubicBezTo>
                  <a:cubicBezTo>
                    <a:pt x="30139" y="24395"/>
                    <a:pt x="35854" y="19632"/>
                    <a:pt x="34902" y="24395"/>
                  </a:cubicBezTo>
                  <a:cubicBezTo>
                    <a:pt x="36807" y="21537"/>
                    <a:pt x="38712" y="18680"/>
                    <a:pt x="42522" y="14870"/>
                  </a:cubicBezTo>
                  <a:cubicBezTo>
                    <a:pt x="43474" y="20585"/>
                    <a:pt x="45379" y="19632"/>
                    <a:pt x="44427" y="23442"/>
                  </a:cubicBezTo>
                  <a:cubicBezTo>
                    <a:pt x="47284" y="18680"/>
                    <a:pt x="47284" y="18680"/>
                    <a:pt x="45379" y="23442"/>
                  </a:cubicBezTo>
                  <a:cubicBezTo>
                    <a:pt x="43474" y="25347"/>
                    <a:pt x="51094" y="12965"/>
                    <a:pt x="47284" y="21537"/>
                  </a:cubicBezTo>
                  <a:cubicBezTo>
                    <a:pt x="48237" y="20585"/>
                    <a:pt x="44427" y="5345"/>
                    <a:pt x="38712" y="17727"/>
                  </a:cubicBezTo>
                  <a:cubicBezTo>
                    <a:pt x="34902" y="12965"/>
                    <a:pt x="38712" y="7250"/>
                    <a:pt x="36807" y="14870"/>
                  </a:cubicBezTo>
                  <a:cubicBezTo>
                    <a:pt x="35854" y="12012"/>
                    <a:pt x="21567" y="6297"/>
                    <a:pt x="22519" y="7250"/>
                  </a:cubicBezTo>
                  <a:cubicBezTo>
                    <a:pt x="17757" y="8202"/>
                    <a:pt x="16804" y="12012"/>
                    <a:pt x="19662" y="17727"/>
                  </a:cubicBezTo>
                  <a:cubicBezTo>
                    <a:pt x="20614" y="13917"/>
                    <a:pt x="20614" y="12012"/>
                    <a:pt x="18709" y="13917"/>
                  </a:cubicBezTo>
                  <a:cubicBezTo>
                    <a:pt x="18709" y="8202"/>
                    <a:pt x="17757" y="6297"/>
                    <a:pt x="12994" y="12012"/>
                  </a:cubicBezTo>
                  <a:cubicBezTo>
                    <a:pt x="4422" y="24395"/>
                    <a:pt x="4422" y="34872"/>
                    <a:pt x="18709" y="23442"/>
                  </a:cubicBezTo>
                  <a:cubicBezTo>
                    <a:pt x="18709" y="23442"/>
                    <a:pt x="17757" y="33920"/>
                    <a:pt x="17757" y="32967"/>
                  </a:cubicBezTo>
                  <a:cubicBezTo>
                    <a:pt x="17757" y="32015"/>
                    <a:pt x="20614" y="28205"/>
                    <a:pt x="23472" y="27252"/>
                  </a:cubicBezTo>
                  <a:cubicBezTo>
                    <a:pt x="24424" y="31062"/>
                    <a:pt x="23472" y="34872"/>
                    <a:pt x="24424" y="37730"/>
                  </a:cubicBezTo>
                  <a:cubicBezTo>
                    <a:pt x="28234" y="32967"/>
                    <a:pt x="22519" y="39635"/>
                    <a:pt x="27282" y="30110"/>
                  </a:cubicBezTo>
                  <a:cubicBezTo>
                    <a:pt x="28234" y="32015"/>
                    <a:pt x="28234" y="35825"/>
                    <a:pt x="27282" y="36777"/>
                  </a:cubicBezTo>
                  <a:cubicBezTo>
                    <a:pt x="28234" y="38682"/>
                    <a:pt x="30139" y="31062"/>
                    <a:pt x="32997" y="29157"/>
                  </a:cubicBezTo>
                  <a:cubicBezTo>
                    <a:pt x="32997" y="32967"/>
                    <a:pt x="34902" y="40587"/>
                    <a:pt x="37759" y="32967"/>
                  </a:cubicBezTo>
                  <a:cubicBezTo>
                    <a:pt x="34902" y="33920"/>
                    <a:pt x="36807" y="32967"/>
                    <a:pt x="35854" y="29157"/>
                  </a:cubicBezTo>
                  <a:cubicBezTo>
                    <a:pt x="36807" y="36777"/>
                    <a:pt x="52047" y="36777"/>
                    <a:pt x="51094" y="28205"/>
                  </a:cubicBezTo>
                  <a:cubicBezTo>
                    <a:pt x="52999" y="37730"/>
                    <a:pt x="64429" y="32967"/>
                    <a:pt x="68239" y="30110"/>
                  </a:cubicBezTo>
                  <a:cubicBezTo>
                    <a:pt x="67287" y="35825"/>
                    <a:pt x="67287" y="35825"/>
                    <a:pt x="69192" y="29157"/>
                  </a:cubicBezTo>
                  <a:cubicBezTo>
                    <a:pt x="69192" y="32015"/>
                    <a:pt x="69192" y="35825"/>
                    <a:pt x="70144" y="36777"/>
                  </a:cubicBezTo>
                  <a:cubicBezTo>
                    <a:pt x="68239" y="37730"/>
                    <a:pt x="74907" y="31062"/>
                    <a:pt x="74907" y="31062"/>
                  </a:cubicBezTo>
                  <a:cubicBezTo>
                    <a:pt x="73954" y="36777"/>
                    <a:pt x="74907" y="36777"/>
                    <a:pt x="77764" y="31062"/>
                  </a:cubicBezTo>
                  <a:cubicBezTo>
                    <a:pt x="73002" y="46302"/>
                    <a:pt x="76812" y="31062"/>
                    <a:pt x="79669" y="31062"/>
                  </a:cubicBezTo>
                  <a:cubicBezTo>
                    <a:pt x="78717" y="38682"/>
                    <a:pt x="88242" y="45350"/>
                    <a:pt x="89194" y="34872"/>
                  </a:cubicBezTo>
                  <a:cubicBezTo>
                    <a:pt x="91099" y="33920"/>
                    <a:pt x="91099" y="45350"/>
                    <a:pt x="91099" y="46302"/>
                  </a:cubicBezTo>
                  <a:cubicBezTo>
                    <a:pt x="92052" y="35825"/>
                    <a:pt x="131104" y="47255"/>
                    <a:pt x="137772" y="51065"/>
                  </a:cubicBezTo>
                  <a:cubicBezTo>
                    <a:pt x="141582" y="52017"/>
                    <a:pt x="182539" y="32967"/>
                    <a:pt x="176824" y="52970"/>
                  </a:cubicBezTo>
                  <a:cubicBezTo>
                    <a:pt x="185397" y="35825"/>
                    <a:pt x="179682" y="48207"/>
                    <a:pt x="179682" y="49160"/>
                  </a:cubicBezTo>
                  <a:cubicBezTo>
                    <a:pt x="180634" y="51065"/>
                    <a:pt x="183492" y="53922"/>
                    <a:pt x="182539" y="46302"/>
                  </a:cubicBezTo>
                  <a:cubicBezTo>
                    <a:pt x="182539" y="46302"/>
                    <a:pt x="181587" y="48207"/>
                    <a:pt x="183492" y="41540"/>
                  </a:cubicBezTo>
                  <a:cubicBezTo>
                    <a:pt x="183492" y="45350"/>
                    <a:pt x="189207" y="48207"/>
                    <a:pt x="193969" y="49160"/>
                  </a:cubicBezTo>
                  <a:cubicBezTo>
                    <a:pt x="196827" y="46302"/>
                    <a:pt x="193017" y="27252"/>
                    <a:pt x="193017" y="27252"/>
                  </a:cubicBezTo>
                  <a:cubicBezTo>
                    <a:pt x="189207" y="27252"/>
                    <a:pt x="193969" y="31062"/>
                    <a:pt x="193017" y="27252"/>
                  </a:cubicBezTo>
                  <a:cubicBezTo>
                    <a:pt x="192064" y="29157"/>
                    <a:pt x="191112" y="28205"/>
                    <a:pt x="191112" y="26300"/>
                  </a:cubicBezTo>
                  <a:cubicBezTo>
                    <a:pt x="187302" y="27252"/>
                    <a:pt x="192064" y="27252"/>
                    <a:pt x="190159" y="32015"/>
                  </a:cubicBezTo>
                  <a:cubicBezTo>
                    <a:pt x="188254" y="26300"/>
                    <a:pt x="179682" y="24395"/>
                    <a:pt x="177777" y="32967"/>
                  </a:cubicBezTo>
                  <a:cubicBezTo>
                    <a:pt x="178729" y="21537"/>
                    <a:pt x="183492" y="30110"/>
                    <a:pt x="176824" y="22490"/>
                  </a:cubicBezTo>
                  <a:close/>
                  <a:moveTo>
                    <a:pt x="184444" y="30110"/>
                  </a:moveTo>
                  <a:cubicBezTo>
                    <a:pt x="184444" y="30110"/>
                    <a:pt x="185397" y="30110"/>
                    <a:pt x="184444" y="30110"/>
                  </a:cubicBezTo>
                  <a:close/>
                  <a:moveTo>
                    <a:pt x="182539" y="30110"/>
                  </a:moveTo>
                  <a:cubicBezTo>
                    <a:pt x="182539" y="30110"/>
                    <a:pt x="183492" y="33920"/>
                    <a:pt x="182539" y="30110"/>
                  </a:cubicBezTo>
                  <a:close/>
                  <a:moveTo>
                    <a:pt x="184444" y="50112"/>
                  </a:moveTo>
                  <a:cubicBezTo>
                    <a:pt x="184444" y="50112"/>
                    <a:pt x="185397" y="46302"/>
                    <a:pt x="184444" y="5011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74" name="Freeform: Shape 4973">
              <a:extLst>
                <a:ext uri="{FF2B5EF4-FFF2-40B4-BE49-F238E27FC236}">
                  <a16:creationId xmlns:a16="http://schemas.microsoft.com/office/drawing/2014/main" xmlns="" id="{4961607E-F58F-4594-A13E-50D8BF44E323}"/>
                </a:ext>
              </a:extLst>
            </p:cNvPr>
            <p:cNvSpPr/>
            <p:nvPr/>
          </p:nvSpPr>
          <p:spPr>
            <a:xfrm>
              <a:off x="6884194" y="4745116"/>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8096"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75" name="Freeform: Shape 4974">
              <a:extLst>
                <a:ext uri="{FF2B5EF4-FFF2-40B4-BE49-F238E27FC236}">
                  <a16:creationId xmlns:a16="http://schemas.microsoft.com/office/drawing/2014/main" xmlns="" id="{3181E579-BCD4-4728-AFF9-586BA1E1CBF6}"/>
                </a:ext>
              </a:extLst>
            </p:cNvPr>
            <p:cNvSpPr/>
            <p:nvPr/>
          </p:nvSpPr>
          <p:spPr>
            <a:xfrm>
              <a:off x="6712744" y="471154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76" name="Freeform: Shape 4975">
              <a:extLst>
                <a:ext uri="{FF2B5EF4-FFF2-40B4-BE49-F238E27FC236}">
                  <a16:creationId xmlns:a16="http://schemas.microsoft.com/office/drawing/2014/main" xmlns="" id="{B847EFB5-2941-4693-A12F-C488A50E61EE}"/>
                </a:ext>
              </a:extLst>
            </p:cNvPr>
            <p:cNvSpPr/>
            <p:nvPr/>
          </p:nvSpPr>
          <p:spPr>
            <a:xfrm>
              <a:off x="6837521" y="47210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77" name="Freeform: Shape 4976">
              <a:extLst>
                <a:ext uri="{FF2B5EF4-FFF2-40B4-BE49-F238E27FC236}">
                  <a16:creationId xmlns:a16="http://schemas.microsoft.com/office/drawing/2014/main" xmlns="" id="{D5BD2366-93C9-4B84-86E7-FF55AD0F574A}"/>
                </a:ext>
              </a:extLst>
            </p:cNvPr>
            <p:cNvSpPr/>
            <p:nvPr/>
          </p:nvSpPr>
          <p:spPr>
            <a:xfrm>
              <a:off x="6723221" y="472106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78" name="Freeform: Shape 4977">
              <a:extLst>
                <a:ext uri="{FF2B5EF4-FFF2-40B4-BE49-F238E27FC236}">
                  <a16:creationId xmlns:a16="http://schemas.microsoft.com/office/drawing/2014/main" xmlns="" id="{7E19B010-0671-49C2-A015-8EBA65331A90}"/>
                </a:ext>
              </a:extLst>
            </p:cNvPr>
            <p:cNvSpPr/>
            <p:nvPr/>
          </p:nvSpPr>
          <p:spPr>
            <a:xfrm>
              <a:off x="6727984" y="4721066"/>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8096"/>
                  </a:ln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79" name="Freeform: Shape 4978">
              <a:extLst>
                <a:ext uri="{FF2B5EF4-FFF2-40B4-BE49-F238E27FC236}">
                  <a16:creationId xmlns:a16="http://schemas.microsoft.com/office/drawing/2014/main" xmlns="" id="{F72C2AEA-C369-4ECB-A1B3-C645CAE37C64}"/>
                </a:ext>
              </a:extLst>
            </p:cNvPr>
            <p:cNvSpPr/>
            <p:nvPr/>
          </p:nvSpPr>
          <p:spPr>
            <a:xfrm>
              <a:off x="6730841" y="4721278"/>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8096" y="5027"/>
                    <a:pt x="714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80" name="Freeform: Shape 4979">
              <a:extLst>
                <a:ext uri="{FF2B5EF4-FFF2-40B4-BE49-F238E27FC236}">
                  <a16:creationId xmlns:a16="http://schemas.microsoft.com/office/drawing/2014/main" xmlns="" id="{60D35E63-F605-4B44-9ACD-4530A4285F62}"/>
                </a:ext>
              </a:extLst>
            </p:cNvPr>
            <p:cNvSpPr/>
            <p:nvPr/>
          </p:nvSpPr>
          <p:spPr>
            <a:xfrm>
              <a:off x="6734651" y="471249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81" name="Freeform: Shape 4980">
              <a:extLst>
                <a:ext uri="{FF2B5EF4-FFF2-40B4-BE49-F238E27FC236}">
                  <a16:creationId xmlns:a16="http://schemas.microsoft.com/office/drawing/2014/main" xmlns="" id="{B5179F21-7D61-47AC-979B-16508B42994B}"/>
                </a:ext>
              </a:extLst>
            </p:cNvPr>
            <p:cNvSpPr/>
            <p:nvPr/>
          </p:nvSpPr>
          <p:spPr>
            <a:xfrm>
              <a:off x="6719411" y="4715678"/>
              <a:ext cx="9525" cy="9525"/>
            </a:xfrm>
            <a:custGeom>
              <a:avLst/>
              <a:gdLst>
                <a:gd name="connsiteX0" fmla="*/ 7144 w 9525"/>
                <a:gd name="connsiteY0" fmla="*/ 8722 h 9525"/>
                <a:gd name="connsiteX1" fmla="*/ 8096 w 9525"/>
                <a:gd name="connsiteY1" fmla="*/ 7769 h 9525"/>
                <a:gd name="connsiteX2" fmla="*/ 7144 w 9525"/>
                <a:gd name="connsiteY2" fmla="*/ 8722 h 9525"/>
              </a:gdLst>
              <a:ahLst/>
              <a:cxnLst>
                <a:cxn ang="0">
                  <a:pos x="connsiteX0" y="connsiteY0"/>
                </a:cxn>
                <a:cxn ang="0">
                  <a:pos x="connsiteX1" y="connsiteY1"/>
                </a:cxn>
                <a:cxn ang="0">
                  <a:pos x="connsiteX2" y="connsiteY2"/>
                </a:cxn>
              </a:cxnLst>
              <a:rect l="l" t="t" r="r" b="b"/>
              <a:pathLst>
                <a:path w="9525" h="9525">
                  <a:moveTo>
                    <a:pt x="7144" y="8722"/>
                  </a:moveTo>
                  <a:cubicBezTo>
                    <a:pt x="7144" y="8722"/>
                    <a:pt x="8096" y="7769"/>
                    <a:pt x="8096" y="7769"/>
                  </a:cubicBezTo>
                  <a:cubicBezTo>
                    <a:pt x="7144" y="6817"/>
                    <a:pt x="7144" y="6817"/>
                    <a:pt x="7144" y="872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82" name="Freeform: Shape 4981">
              <a:extLst>
                <a:ext uri="{FF2B5EF4-FFF2-40B4-BE49-F238E27FC236}">
                  <a16:creationId xmlns:a16="http://schemas.microsoft.com/office/drawing/2014/main" xmlns="" id="{E506690B-3AC4-4EAF-965A-8D471A39E050}"/>
                </a:ext>
              </a:extLst>
            </p:cNvPr>
            <p:cNvSpPr/>
            <p:nvPr/>
          </p:nvSpPr>
          <p:spPr>
            <a:xfrm>
              <a:off x="6752749" y="47105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83" name="Freeform: Shape 4982">
              <a:extLst>
                <a:ext uri="{FF2B5EF4-FFF2-40B4-BE49-F238E27FC236}">
                  <a16:creationId xmlns:a16="http://schemas.microsoft.com/office/drawing/2014/main" xmlns="" id="{E446A85D-3EEA-4AE9-8B9F-ED04400AEBF2}"/>
                </a:ext>
              </a:extLst>
            </p:cNvPr>
            <p:cNvSpPr/>
            <p:nvPr/>
          </p:nvSpPr>
          <p:spPr>
            <a:xfrm>
              <a:off x="6720364" y="4715589"/>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7144" y="6906"/>
                    <a:pt x="7144" y="7858"/>
                  </a:cubicBezTo>
                  <a:cubicBezTo>
                    <a:pt x="7144" y="7858"/>
                    <a:pt x="7144" y="7858"/>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84" name="Freeform: Shape 4983">
              <a:extLst>
                <a:ext uri="{FF2B5EF4-FFF2-40B4-BE49-F238E27FC236}">
                  <a16:creationId xmlns:a16="http://schemas.microsoft.com/office/drawing/2014/main" xmlns="" id="{EE32C42D-FAD2-4652-A2E6-A2B22D5DBFAF}"/>
                </a:ext>
              </a:extLst>
            </p:cNvPr>
            <p:cNvSpPr/>
            <p:nvPr/>
          </p:nvSpPr>
          <p:spPr>
            <a:xfrm>
              <a:off x="6745129" y="472487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85" name="Freeform: Shape 4984">
              <a:extLst>
                <a:ext uri="{FF2B5EF4-FFF2-40B4-BE49-F238E27FC236}">
                  <a16:creationId xmlns:a16="http://schemas.microsoft.com/office/drawing/2014/main" xmlns="" id="{C5337920-360C-4A74-8BEC-B2C3360511C1}"/>
                </a:ext>
              </a:extLst>
            </p:cNvPr>
            <p:cNvSpPr/>
            <p:nvPr/>
          </p:nvSpPr>
          <p:spPr>
            <a:xfrm>
              <a:off x="6745129" y="472416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86" name="Freeform: Shape 4985">
              <a:extLst>
                <a:ext uri="{FF2B5EF4-FFF2-40B4-BE49-F238E27FC236}">
                  <a16:creationId xmlns:a16="http://schemas.microsoft.com/office/drawing/2014/main" xmlns="" id="{B25898AD-929A-4819-9D3A-D575530BA52B}"/>
                </a:ext>
              </a:extLst>
            </p:cNvPr>
            <p:cNvSpPr/>
            <p:nvPr/>
          </p:nvSpPr>
          <p:spPr>
            <a:xfrm>
              <a:off x="6745658" y="472392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87" name="Freeform: Shape 4986">
              <a:extLst>
                <a:ext uri="{FF2B5EF4-FFF2-40B4-BE49-F238E27FC236}">
                  <a16:creationId xmlns:a16="http://schemas.microsoft.com/office/drawing/2014/main" xmlns="" id="{4EF1F21B-2750-4B4A-BBAD-11FEE2F924FC}"/>
                </a:ext>
              </a:extLst>
            </p:cNvPr>
            <p:cNvSpPr/>
            <p:nvPr/>
          </p:nvSpPr>
          <p:spPr>
            <a:xfrm>
              <a:off x="6740895" y="4722971"/>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8096"/>
                  </a:lnTo>
                  <a:cubicBezTo>
                    <a:pt x="6615" y="8096"/>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88" name="Freeform: Shape 4987">
              <a:extLst>
                <a:ext uri="{FF2B5EF4-FFF2-40B4-BE49-F238E27FC236}">
                  <a16:creationId xmlns:a16="http://schemas.microsoft.com/office/drawing/2014/main" xmlns="" id="{8FC81F41-D8FC-4288-A5D0-A0750BC168C4}"/>
                </a:ext>
              </a:extLst>
            </p:cNvPr>
            <p:cNvSpPr/>
            <p:nvPr/>
          </p:nvSpPr>
          <p:spPr>
            <a:xfrm>
              <a:off x="6739414" y="47229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954" y="1095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89" name="Freeform: Shape 4988">
              <a:extLst>
                <a:ext uri="{FF2B5EF4-FFF2-40B4-BE49-F238E27FC236}">
                  <a16:creationId xmlns:a16="http://schemas.microsoft.com/office/drawing/2014/main" xmlns="" id="{5F05A10B-5062-46E8-9249-224C61687BED}"/>
                </a:ext>
              </a:extLst>
            </p:cNvPr>
            <p:cNvSpPr/>
            <p:nvPr/>
          </p:nvSpPr>
          <p:spPr>
            <a:xfrm>
              <a:off x="6734651" y="4709742"/>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10001" y="6086"/>
                    <a:pt x="8096" y="7990"/>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90" name="Freeform: Shape 4989">
              <a:extLst>
                <a:ext uri="{FF2B5EF4-FFF2-40B4-BE49-F238E27FC236}">
                  <a16:creationId xmlns:a16="http://schemas.microsoft.com/office/drawing/2014/main" xmlns="" id="{1749B2B5-B8D5-40B7-8032-31ADB8956B75}"/>
                </a:ext>
              </a:extLst>
            </p:cNvPr>
            <p:cNvSpPr/>
            <p:nvPr/>
          </p:nvSpPr>
          <p:spPr>
            <a:xfrm>
              <a:off x="6730841" y="4706778"/>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8096"/>
                    <a:pt x="7144" y="7144"/>
                    <a:pt x="7144" y="7144"/>
                  </a:cubicBezTo>
                  <a:cubicBezTo>
                    <a:pt x="7144" y="8096"/>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91" name="Freeform: Shape 4990">
              <a:extLst>
                <a:ext uri="{FF2B5EF4-FFF2-40B4-BE49-F238E27FC236}">
                  <a16:creationId xmlns:a16="http://schemas.microsoft.com/office/drawing/2014/main" xmlns="" id="{D8A2124F-48C1-4B27-A240-E16061C67AA1}"/>
                </a:ext>
              </a:extLst>
            </p:cNvPr>
            <p:cNvSpPr/>
            <p:nvPr/>
          </p:nvSpPr>
          <p:spPr>
            <a:xfrm>
              <a:off x="6703219" y="4722971"/>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7144" y="9049"/>
                    <a:pt x="7144" y="9049"/>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92" name="Freeform: Shape 4991">
              <a:extLst>
                <a:ext uri="{FF2B5EF4-FFF2-40B4-BE49-F238E27FC236}">
                  <a16:creationId xmlns:a16="http://schemas.microsoft.com/office/drawing/2014/main" xmlns="" id="{5AF6171E-019E-41D0-B4DF-41426614A9C3}"/>
                </a:ext>
              </a:extLst>
            </p:cNvPr>
            <p:cNvSpPr/>
            <p:nvPr/>
          </p:nvSpPr>
          <p:spPr>
            <a:xfrm>
              <a:off x="6713421" y="4710993"/>
              <a:ext cx="9525" cy="9525"/>
            </a:xfrm>
            <a:custGeom>
              <a:avLst/>
              <a:gdLst>
                <a:gd name="connsiteX0" fmla="*/ 7419 w 9525"/>
                <a:gd name="connsiteY0" fmla="*/ 8644 h 9525"/>
                <a:gd name="connsiteX1" fmla="*/ 7419 w 9525"/>
                <a:gd name="connsiteY1" fmla="*/ 8644 h 9525"/>
              </a:gdLst>
              <a:ahLst/>
              <a:cxnLst>
                <a:cxn ang="0">
                  <a:pos x="connsiteX0" y="connsiteY0"/>
                </a:cxn>
                <a:cxn ang="0">
                  <a:pos x="connsiteX1" y="connsiteY1"/>
                </a:cxn>
              </a:cxnLst>
              <a:rect l="l" t="t" r="r" b="b"/>
              <a:pathLst>
                <a:path w="9525" h="9525">
                  <a:moveTo>
                    <a:pt x="7419" y="8644"/>
                  </a:moveTo>
                  <a:cubicBezTo>
                    <a:pt x="6466" y="4834"/>
                    <a:pt x="8371" y="9597"/>
                    <a:pt x="7419" y="86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93" name="Freeform: Shape 4992">
              <a:extLst>
                <a:ext uri="{FF2B5EF4-FFF2-40B4-BE49-F238E27FC236}">
                  <a16:creationId xmlns:a16="http://schemas.microsoft.com/office/drawing/2014/main" xmlns="" id="{5FADF8A4-17CB-40A5-A1C0-3ABB93CB8C87}"/>
                </a:ext>
              </a:extLst>
            </p:cNvPr>
            <p:cNvSpPr/>
            <p:nvPr/>
          </p:nvSpPr>
          <p:spPr>
            <a:xfrm>
              <a:off x="6710375" y="4730591"/>
              <a:ext cx="9525" cy="9525"/>
            </a:xfrm>
            <a:custGeom>
              <a:avLst/>
              <a:gdLst>
                <a:gd name="connsiteX0" fmla="*/ 7608 w 9525"/>
                <a:gd name="connsiteY0" fmla="*/ 7144 h 9525"/>
                <a:gd name="connsiteX1" fmla="*/ 7608 w 9525"/>
                <a:gd name="connsiteY1" fmla="*/ 7144 h 9525"/>
              </a:gdLst>
              <a:ahLst/>
              <a:cxnLst>
                <a:cxn ang="0">
                  <a:pos x="connsiteX0" y="connsiteY0"/>
                </a:cxn>
                <a:cxn ang="0">
                  <a:pos x="connsiteX1" y="connsiteY1"/>
                </a:cxn>
              </a:cxnLst>
              <a:rect l="l" t="t" r="r" b="b"/>
              <a:pathLst>
                <a:path w="9525" h="9525">
                  <a:moveTo>
                    <a:pt x="7608" y="7144"/>
                  </a:moveTo>
                  <a:cubicBezTo>
                    <a:pt x="5703" y="8096"/>
                    <a:pt x="10465" y="7144"/>
                    <a:pt x="760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94" name="Freeform: Shape 4993">
              <a:extLst>
                <a:ext uri="{FF2B5EF4-FFF2-40B4-BE49-F238E27FC236}">
                  <a16:creationId xmlns:a16="http://schemas.microsoft.com/office/drawing/2014/main" xmlns="" id="{D8E771B1-D270-4332-8317-5FE4B661D2F7}"/>
                </a:ext>
              </a:extLst>
            </p:cNvPr>
            <p:cNvSpPr/>
            <p:nvPr/>
          </p:nvSpPr>
          <p:spPr>
            <a:xfrm>
              <a:off x="6755844" y="4732496"/>
              <a:ext cx="9525" cy="9525"/>
            </a:xfrm>
            <a:custGeom>
              <a:avLst/>
              <a:gdLst>
                <a:gd name="connsiteX0" fmla="*/ 7858 w 9525"/>
                <a:gd name="connsiteY0" fmla="*/ 10001 h 9525"/>
                <a:gd name="connsiteX1" fmla="*/ 7858 w 9525"/>
                <a:gd name="connsiteY1" fmla="*/ 7144 h 9525"/>
                <a:gd name="connsiteX2" fmla="*/ 7858 w 9525"/>
                <a:gd name="connsiteY2" fmla="*/ 10001 h 9525"/>
              </a:gdLst>
              <a:ahLst/>
              <a:cxnLst>
                <a:cxn ang="0">
                  <a:pos x="connsiteX0" y="connsiteY0"/>
                </a:cxn>
                <a:cxn ang="0">
                  <a:pos x="connsiteX1" y="connsiteY1"/>
                </a:cxn>
                <a:cxn ang="0">
                  <a:pos x="connsiteX2" y="connsiteY2"/>
                </a:cxn>
              </a:cxnLst>
              <a:rect l="l" t="t" r="r" b="b"/>
              <a:pathLst>
                <a:path w="9525" h="9525">
                  <a:moveTo>
                    <a:pt x="7858" y="10001"/>
                  </a:moveTo>
                  <a:lnTo>
                    <a:pt x="7858" y="7144"/>
                  </a:lnTo>
                  <a:cubicBezTo>
                    <a:pt x="6906" y="8096"/>
                    <a:pt x="6906" y="10954"/>
                    <a:pt x="7858"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95" name="Freeform: Shape 4994">
              <a:extLst>
                <a:ext uri="{FF2B5EF4-FFF2-40B4-BE49-F238E27FC236}">
                  <a16:creationId xmlns:a16="http://schemas.microsoft.com/office/drawing/2014/main" xmlns="" id="{81467B2F-1CFA-4106-ABD7-82D4A86DA341}"/>
                </a:ext>
              </a:extLst>
            </p:cNvPr>
            <p:cNvSpPr/>
            <p:nvPr/>
          </p:nvSpPr>
          <p:spPr>
            <a:xfrm>
              <a:off x="6774656" y="4734006"/>
              <a:ext cx="9525" cy="9525"/>
            </a:xfrm>
            <a:custGeom>
              <a:avLst/>
              <a:gdLst>
                <a:gd name="connsiteX0" fmla="*/ 7144 w 9525"/>
                <a:gd name="connsiteY0" fmla="*/ 7538 h 9525"/>
                <a:gd name="connsiteX1" fmla="*/ 8096 w 9525"/>
                <a:gd name="connsiteY1" fmla="*/ 8491 h 9525"/>
                <a:gd name="connsiteX2" fmla="*/ 7144 w 9525"/>
                <a:gd name="connsiteY2" fmla="*/ 7538 h 9525"/>
              </a:gdLst>
              <a:ahLst/>
              <a:cxnLst>
                <a:cxn ang="0">
                  <a:pos x="connsiteX0" y="connsiteY0"/>
                </a:cxn>
                <a:cxn ang="0">
                  <a:pos x="connsiteX1" y="connsiteY1"/>
                </a:cxn>
                <a:cxn ang="0">
                  <a:pos x="connsiteX2" y="connsiteY2"/>
                </a:cxn>
              </a:cxnLst>
              <a:rect l="l" t="t" r="r" b="b"/>
              <a:pathLst>
                <a:path w="9525" h="9525">
                  <a:moveTo>
                    <a:pt x="7144" y="7538"/>
                  </a:moveTo>
                  <a:cubicBezTo>
                    <a:pt x="7144" y="9443"/>
                    <a:pt x="7144" y="10396"/>
                    <a:pt x="8096" y="8491"/>
                  </a:cubicBezTo>
                  <a:cubicBezTo>
                    <a:pt x="8096" y="7538"/>
                    <a:pt x="7144" y="6586"/>
                    <a:pt x="7144" y="753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96" name="Freeform: Shape 4995">
              <a:extLst>
                <a:ext uri="{FF2B5EF4-FFF2-40B4-BE49-F238E27FC236}">
                  <a16:creationId xmlns:a16="http://schemas.microsoft.com/office/drawing/2014/main" xmlns="" id="{FCAF04BF-2D16-40C1-97EC-B92A7396E050}"/>
                </a:ext>
              </a:extLst>
            </p:cNvPr>
            <p:cNvSpPr/>
            <p:nvPr/>
          </p:nvSpPr>
          <p:spPr>
            <a:xfrm>
              <a:off x="6828949" y="47458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001"/>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97" name="Freeform: Shape 4996">
              <a:extLst>
                <a:ext uri="{FF2B5EF4-FFF2-40B4-BE49-F238E27FC236}">
                  <a16:creationId xmlns:a16="http://schemas.microsoft.com/office/drawing/2014/main" xmlns="" id="{923CB634-CADE-427D-8D16-80AE181AE03B}"/>
                </a:ext>
              </a:extLst>
            </p:cNvPr>
            <p:cNvSpPr/>
            <p:nvPr/>
          </p:nvSpPr>
          <p:spPr>
            <a:xfrm>
              <a:off x="7301389" y="4750578"/>
              <a:ext cx="9525" cy="9525"/>
            </a:xfrm>
            <a:custGeom>
              <a:avLst/>
              <a:gdLst>
                <a:gd name="connsiteX0" fmla="*/ 7144 w 9525"/>
                <a:gd name="connsiteY0" fmla="*/ 9064 h 9525"/>
                <a:gd name="connsiteX1" fmla="*/ 7144 w 9525"/>
                <a:gd name="connsiteY1" fmla="*/ 9064 h 9525"/>
              </a:gdLst>
              <a:ahLst/>
              <a:cxnLst>
                <a:cxn ang="0">
                  <a:pos x="connsiteX0" y="connsiteY0"/>
                </a:cxn>
                <a:cxn ang="0">
                  <a:pos x="connsiteX1" y="connsiteY1"/>
                </a:cxn>
              </a:cxnLst>
              <a:rect l="l" t="t" r="r" b="b"/>
              <a:pathLst>
                <a:path w="9525" h="9525">
                  <a:moveTo>
                    <a:pt x="7144" y="9064"/>
                  </a:moveTo>
                  <a:cubicBezTo>
                    <a:pt x="7144" y="4302"/>
                    <a:pt x="8096" y="10016"/>
                    <a:pt x="7144" y="90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98" name="Freeform: Shape 4997">
              <a:extLst>
                <a:ext uri="{FF2B5EF4-FFF2-40B4-BE49-F238E27FC236}">
                  <a16:creationId xmlns:a16="http://schemas.microsoft.com/office/drawing/2014/main" xmlns="" id="{A0BD910B-9308-473D-95F9-08E93D492F4F}"/>
                </a:ext>
              </a:extLst>
            </p:cNvPr>
            <p:cNvSpPr/>
            <p:nvPr/>
          </p:nvSpPr>
          <p:spPr>
            <a:xfrm>
              <a:off x="7298108" y="4746783"/>
              <a:ext cx="9525" cy="19050"/>
            </a:xfrm>
            <a:custGeom>
              <a:avLst/>
              <a:gdLst>
                <a:gd name="connsiteX0" fmla="*/ 7567 w 9525"/>
                <a:gd name="connsiteY0" fmla="*/ 7144 h 19050"/>
                <a:gd name="connsiteX1" fmla="*/ 7567 w 9525"/>
                <a:gd name="connsiteY1" fmla="*/ 7144 h 19050"/>
              </a:gdLst>
              <a:ahLst/>
              <a:cxnLst>
                <a:cxn ang="0">
                  <a:pos x="connsiteX0" y="connsiteY0"/>
                </a:cxn>
                <a:cxn ang="0">
                  <a:pos x="connsiteX1" y="connsiteY1"/>
                </a:cxn>
              </a:cxnLst>
              <a:rect l="l" t="t" r="r" b="b"/>
              <a:pathLst>
                <a:path w="9525" h="19050">
                  <a:moveTo>
                    <a:pt x="7567" y="7144"/>
                  </a:moveTo>
                  <a:cubicBezTo>
                    <a:pt x="6615" y="16669"/>
                    <a:pt x="7567" y="1190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99" name="Freeform: Shape 4998">
              <a:extLst>
                <a:ext uri="{FF2B5EF4-FFF2-40B4-BE49-F238E27FC236}">
                  <a16:creationId xmlns:a16="http://schemas.microsoft.com/office/drawing/2014/main" xmlns="" id="{903B1507-60C2-44FF-BECC-64E9D8268B10}"/>
                </a:ext>
              </a:extLst>
            </p:cNvPr>
            <p:cNvSpPr/>
            <p:nvPr/>
          </p:nvSpPr>
          <p:spPr>
            <a:xfrm>
              <a:off x="7262336" y="47458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00" name="Freeform: Shape 4999">
              <a:extLst>
                <a:ext uri="{FF2B5EF4-FFF2-40B4-BE49-F238E27FC236}">
                  <a16:creationId xmlns:a16="http://schemas.microsoft.com/office/drawing/2014/main" xmlns="" id="{46611AA9-28C1-4371-829F-1489E963CC60}"/>
                </a:ext>
              </a:extLst>
            </p:cNvPr>
            <p:cNvSpPr/>
            <p:nvPr/>
          </p:nvSpPr>
          <p:spPr>
            <a:xfrm>
              <a:off x="7239476" y="4746069"/>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7144" y="6906"/>
                    <a:pt x="7144" y="7858"/>
                  </a:cubicBez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01" name="Freeform: Shape 5000">
              <a:extLst>
                <a:ext uri="{FF2B5EF4-FFF2-40B4-BE49-F238E27FC236}">
                  <a16:creationId xmlns:a16="http://schemas.microsoft.com/office/drawing/2014/main" xmlns="" id="{866897F0-5645-4961-A931-B6484E1A1415}"/>
                </a:ext>
              </a:extLst>
            </p:cNvPr>
            <p:cNvSpPr/>
            <p:nvPr/>
          </p:nvSpPr>
          <p:spPr>
            <a:xfrm>
              <a:off x="7235666" y="474297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02" name="Freeform: Shape 5001">
              <a:extLst>
                <a:ext uri="{FF2B5EF4-FFF2-40B4-BE49-F238E27FC236}">
                  <a16:creationId xmlns:a16="http://schemas.microsoft.com/office/drawing/2014/main" xmlns="" id="{3206239E-4728-4E07-9586-624F5D43FA04}"/>
                </a:ext>
              </a:extLst>
            </p:cNvPr>
            <p:cNvSpPr/>
            <p:nvPr/>
          </p:nvSpPr>
          <p:spPr>
            <a:xfrm>
              <a:off x="7261384" y="474487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7144" y="8096"/>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03" name="Freeform: Shape 5002">
              <a:extLst>
                <a:ext uri="{FF2B5EF4-FFF2-40B4-BE49-F238E27FC236}">
                  <a16:creationId xmlns:a16="http://schemas.microsoft.com/office/drawing/2014/main" xmlns="" id="{0CFD7156-24BE-45E5-B394-8963B6977A05}"/>
                </a:ext>
              </a:extLst>
            </p:cNvPr>
            <p:cNvSpPr/>
            <p:nvPr/>
          </p:nvSpPr>
          <p:spPr>
            <a:xfrm>
              <a:off x="7294721" y="475464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04" name="Freeform: Shape 5003">
              <a:extLst>
                <a:ext uri="{FF2B5EF4-FFF2-40B4-BE49-F238E27FC236}">
                  <a16:creationId xmlns:a16="http://schemas.microsoft.com/office/drawing/2014/main" xmlns="" id="{660C9296-A4FF-48C0-847A-95B5DE974720}"/>
                </a:ext>
              </a:extLst>
            </p:cNvPr>
            <p:cNvSpPr/>
            <p:nvPr/>
          </p:nvSpPr>
          <p:spPr>
            <a:xfrm>
              <a:off x="7271861" y="4740751"/>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7144" y="8414"/>
                    <a:pt x="7144" y="5556"/>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05" name="Freeform: Shape 5004">
              <a:extLst>
                <a:ext uri="{FF2B5EF4-FFF2-40B4-BE49-F238E27FC236}">
                  <a16:creationId xmlns:a16="http://schemas.microsoft.com/office/drawing/2014/main" xmlns="" id="{07BB25A9-5D17-447D-8F9F-3AB12B27538B}"/>
                </a:ext>
              </a:extLst>
            </p:cNvPr>
            <p:cNvSpPr/>
            <p:nvPr/>
          </p:nvSpPr>
          <p:spPr>
            <a:xfrm>
              <a:off x="7278529" y="47410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1381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06" name="Freeform: Shape 5005">
              <a:extLst>
                <a:ext uri="{FF2B5EF4-FFF2-40B4-BE49-F238E27FC236}">
                  <a16:creationId xmlns:a16="http://schemas.microsoft.com/office/drawing/2014/main" xmlns="" id="{4E1FB5A8-F285-4AB1-9460-57B826364860}"/>
                </a:ext>
              </a:extLst>
            </p:cNvPr>
            <p:cNvSpPr/>
            <p:nvPr/>
          </p:nvSpPr>
          <p:spPr>
            <a:xfrm>
              <a:off x="7290911" y="474392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07" name="Freeform: Shape 5006">
              <a:extLst>
                <a:ext uri="{FF2B5EF4-FFF2-40B4-BE49-F238E27FC236}">
                  <a16:creationId xmlns:a16="http://schemas.microsoft.com/office/drawing/2014/main" xmlns="" id="{9F89B760-8221-4521-A9BE-62E817B9A11A}"/>
                </a:ext>
              </a:extLst>
            </p:cNvPr>
            <p:cNvSpPr/>
            <p:nvPr/>
          </p:nvSpPr>
          <p:spPr>
            <a:xfrm>
              <a:off x="7266146" y="4741068"/>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lnTo>
                    <a:pt x="7144"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08" name="Freeform: Shape 5007">
              <a:extLst>
                <a:ext uri="{FF2B5EF4-FFF2-40B4-BE49-F238E27FC236}">
                  <a16:creationId xmlns:a16="http://schemas.microsoft.com/office/drawing/2014/main" xmlns="" id="{8EB73EA1-EB54-40DE-916E-7112EFED96AF}"/>
                </a:ext>
              </a:extLst>
            </p:cNvPr>
            <p:cNvSpPr/>
            <p:nvPr/>
          </p:nvSpPr>
          <p:spPr>
            <a:xfrm>
              <a:off x="7034689" y="47610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09" name="Freeform: Shape 5008">
              <a:extLst>
                <a:ext uri="{FF2B5EF4-FFF2-40B4-BE49-F238E27FC236}">
                  <a16:creationId xmlns:a16="http://schemas.microsoft.com/office/drawing/2014/main" xmlns="" id="{412255AF-256F-4A5F-8850-0D35C460317E}"/>
                </a:ext>
              </a:extLst>
            </p:cNvPr>
            <p:cNvSpPr/>
            <p:nvPr/>
          </p:nvSpPr>
          <p:spPr>
            <a:xfrm>
              <a:off x="7028021" y="4743905"/>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7144" y="8117"/>
                    <a:pt x="8096" y="5259"/>
                    <a:pt x="7144"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10" name="Freeform: Shape 5009">
              <a:extLst>
                <a:ext uri="{FF2B5EF4-FFF2-40B4-BE49-F238E27FC236}">
                  <a16:creationId xmlns:a16="http://schemas.microsoft.com/office/drawing/2014/main" xmlns="" id="{538BF434-2A60-463C-99B2-2EDDD4F508B5}"/>
                </a:ext>
              </a:extLst>
            </p:cNvPr>
            <p:cNvSpPr/>
            <p:nvPr/>
          </p:nvSpPr>
          <p:spPr>
            <a:xfrm>
              <a:off x="7228046" y="4739692"/>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8096" y="6615"/>
                    <a:pt x="8096"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11" name="Freeform: Shape 5010">
              <a:extLst>
                <a:ext uri="{FF2B5EF4-FFF2-40B4-BE49-F238E27FC236}">
                  <a16:creationId xmlns:a16="http://schemas.microsoft.com/office/drawing/2014/main" xmlns="" id="{31507B29-EEF7-42A3-BFC7-D2ADC63CD3A4}"/>
                </a:ext>
              </a:extLst>
            </p:cNvPr>
            <p:cNvSpPr/>
            <p:nvPr/>
          </p:nvSpPr>
          <p:spPr>
            <a:xfrm>
              <a:off x="7164906" y="4743926"/>
              <a:ext cx="9525" cy="19050"/>
            </a:xfrm>
            <a:custGeom>
              <a:avLst/>
              <a:gdLst>
                <a:gd name="connsiteX0" fmla="*/ 7419 w 9525"/>
                <a:gd name="connsiteY0" fmla="*/ 7144 h 19050"/>
                <a:gd name="connsiteX1" fmla="*/ 7419 w 9525"/>
                <a:gd name="connsiteY1" fmla="*/ 12859 h 19050"/>
                <a:gd name="connsiteX2" fmla="*/ 7419 w 9525"/>
                <a:gd name="connsiteY2" fmla="*/ 7144 h 19050"/>
              </a:gdLst>
              <a:ahLst/>
              <a:cxnLst>
                <a:cxn ang="0">
                  <a:pos x="connsiteX0" y="connsiteY0"/>
                </a:cxn>
                <a:cxn ang="0">
                  <a:pos x="connsiteX1" y="connsiteY1"/>
                </a:cxn>
                <a:cxn ang="0">
                  <a:pos x="connsiteX2" y="connsiteY2"/>
                </a:cxn>
              </a:cxnLst>
              <a:rect l="l" t="t" r="r" b="b"/>
              <a:pathLst>
                <a:path w="9525" h="19050">
                  <a:moveTo>
                    <a:pt x="7419" y="7144"/>
                  </a:moveTo>
                  <a:cubicBezTo>
                    <a:pt x="8371" y="10001"/>
                    <a:pt x="6466" y="10001"/>
                    <a:pt x="7419" y="12859"/>
                  </a:cubicBezTo>
                  <a:cubicBezTo>
                    <a:pt x="7419" y="11906"/>
                    <a:pt x="8371" y="9049"/>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12" name="Freeform: Shape 5011">
              <a:extLst>
                <a:ext uri="{FF2B5EF4-FFF2-40B4-BE49-F238E27FC236}">
                  <a16:creationId xmlns:a16="http://schemas.microsoft.com/office/drawing/2014/main" xmlns="" id="{2E16E33A-3D79-4B92-8D81-371AB6C5DE7B}"/>
                </a:ext>
              </a:extLst>
            </p:cNvPr>
            <p:cNvSpPr/>
            <p:nvPr/>
          </p:nvSpPr>
          <p:spPr>
            <a:xfrm>
              <a:off x="7294298" y="475535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13" name="Freeform: Shape 5012">
              <a:extLst>
                <a:ext uri="{FF2B5EF4-FFF2-40B4-BE49-F238E27FC236}">
                  <a16:creationId xmlns:a16="http://schemas.microsoft.com/office/drawing/2014/main" xmlns="" id="{5985C309-03BC-481F-A162-03ADEB61BAFB}"/>
                </a:ext>
              </a:extLst>
            </p:cNvPr>
            <p:cNvSpPr/>
            <p:nvPr/>
          </p:nvSpPr>
          <p:spPr>
            <a:xfrm>
              <a:off x="7165181" y="474964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14" name="Freeform: Shape 5013">
              <a:extLst>
                <a:ext uri="{FF2B5EF4-FFF2-40B4-BE49-F238E27FC236}">
                  <a16:creationId xmlns:a16="http://schemas.microsoft.com/office/drawing/2014/main" xmlns="" id="{1294BDA5-62A3-4B68-A75A-6CC819A695F2}"/>
                </a:ext>
              </a:extLst>
            </p:cNvPr>
            <p:cNvSpPr/>
            <p:nvPr/>
          </p:nvSpPr>
          <p:spPr>
            <a:xfrm>
              <a:off x="7212806" y="4742021"/>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15" name="Freeform: Shape 5014">
              <a:extLst>
                <a:ext uri="{FF2B5EF4-FFF2-40B4-BE49-F238E27FC236}">
                  <a16:creationId xmlns:a16="http://schemas.microsoft.com/office/drawing/2014/main" xmlns="" id="{D1B0B52D-03B0-442C-8319-A019E4173F95}"/>
                </a:ext>
              </a:extLst>
            </p:cNvPr>
            <p:cNvSpPr/>
            <p:nvPr/>
          </p:nvSpPr>
          <p:spPr>
            <a:xfrm>
              <a:off x="7224765" y="474583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16" name="Freeform: Shape 5015">
              <a:extLst>
                <a:ext uri="{FF2B5EF4-FFF2-40B4-BE49-F238E27FC236}">
                  <a16:creationId xmlns:a16="http://schemas.microsoft.com/office/drawing/2014/main" xmlns="" id="{BA8BF306-DAA0-41F1-B13C-B6708EF304D3}"/>
                </a:ext>
              </a:extLst>
            </p:cNvPr>
            <p:cNvSpPr/>
            <p:nvPr/>
          </p:nvSpPr>
          <p:spPr>
            <a:xfrm>
              <a:off x="7206245" y="4746113"/>
              <a:ext cx="9525" cy="9525"/>
            </a:xfrm>
            <a:custGeom>
              <a:avLst/>
              <a:gdLst>
                <a:gd name="connsiteX0" fmla="*/ 7990 w 9525"/>
                <a:gd name="connsiteY0" fmla="*/ 7815 h 9525"/>
                <a:gd name="connsiteX1" fmla="*/ 7990 w 9525"/>
                <a:gd name="connsiteY1" fmla="*/ 7815 h 9525"/>
              </a:gdLst>
              <a:ahLst/>
              <a:cxnLst>
                <a:cxn ang="0">
                  <a:pos x="connsiteX0" y="connsiteY0"/>
                </a:cxn>
                <a:cxn ang="0">
                  <a:pos x="connsiteX1" y="connsiteY1"/>
                </a:cxn>
              </a:cxnLst>
              <a:rect l="l" t="t" r="r" b="b"/>
              <a:pathLst>
                <a:path w="9525" h="9525">
                  <a:moveTo>
                    <a:pt x="7990" y="7815"/>
                  </a:moveTo>
                  <a:cubicBezTo>
                    <a:pt x="6086" y="5909"/>
                    <a:pt x="7990" y="8767"/>
                    <a:pt x="7990" y="781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17" name="Freeform: Shape 5016">
              <a:extLst>
                <a:ext uri="{FF2B5EF4-FFF2-40B4-BE49-F238E27FC236}">
                  <a16:creationId xmlns:a16="http://schemas.microsoft.com/office/drawing/2014/main" xmlns="" id="{0FBEF862-5412-4600-AD54-9756CE698389}"/>
                </a:ext>
              </a:extLst>
            </p:cNvPr>
            <p:cNvSpPr/>
            <p:nvPr/>
          </p:nvSpPr>
          <p:spPr>
            <a:xfrm>
              <a:off x="7200424" y="47467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18" name="Freeform: Shape 5017">
              <a:extLst>
                <a:ext uri="{FF2B5EF4-FFF2-40B4-BE49-F238E27FC236}">
                  <a16:creationId xmlns:a16="http://schemas.microsoft.com/office/drawing/2014/main" xmlns="" id="{38A51C61-8809-4832-BB1A-26C46B524710}"/>
                </a:ext>
              </a:extLst>
            </p:cNvPr>
            <p:cNvSpPr/>
            <p:nvPr/>
          </p:nvSpPr>
          <p:spPr>
            <a:xfrm>
              <a:off x="7054268" y="4759166"/>
              <a:ext cx="9525" cy="9525"/>
            </a:xfrm>
            <a:custGeom>
              <a:avLst/>
              <a:gdLst>
                <a:gd name="connsiteX0" fmla="*/ 7567 w 9525"/>
                <a:gd name="connsiteY0" fmla="*/ 10001 h 9525"/>
                <a:gd name="connsiteX1" fmla="*/ 7567 w 9525"/>
                <a:gd name="connsiteY1" fmla="*/ 7144 h 9525"/>
                <a:gd name="connsiteX2" fmla="*/ 7567 w 9525"/>
                <a:gd name="connsiteY2" fmla="*/ 10001 h 9525"/>
              </a:gdLst>
              <a:ahLst/>
              <a:cxnLst>
                <a:cxn ang="0">
                  <a:pos x="connsiteX0" y="connsiteY0"/>
                </a:cxn>
                <a:cxn ang="0">
                  <a:pos x="connsiteX1" y="connsiteY1"/>
                </a:cxn>
                <a:cxn ang="0">
                  <a:pos x="connsiteX2" y="connsiteY2"/>
                </a:cxn>
              </a:cxnLst>
              <a:rect l="l" t="t" r="r" b="b"/>
              <a:pathLst>
                <a:path w="9525" h="9525">
                  <a:moveTo>
                    <a:pt x="7567" y="10001"/>
                  </a:moveTo>
                  <a:cubicBezTo>
                    <a:pt x="7567" y="9049"/>
                    <a:pt x="7567" y="8096"/>
                    <a:pt x="7567" y="7144"/>
                  </a:cubicBezTo>
                  <a:cubicBezTo>
                    <a:pt x="7567" y="10001"/>
                    <a:pt x="6615" y="10001"/>
                    <a:pt x="7567"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19" name="Freeform: Shape 5018">
              <a:extLst>
                <a:ext uri="{FF2B5EF4-FFF2-40B4-BE49-F238E27FC236}">
                  <a16:creationId xmlns:a16="http://schemas.microsoft.com/office/drawing/2014/main" xmlns="" id="{F4EA81DD-7D59-4C4F-93A3-44263B918044}"/>
                </a:ext>
              </a:extLst>
            </p:cNvPr>
            <p:cNvSpPr/>
            <p:nvPr/>
          </p:nvSpPr>
          <p:spPr>
            <a:xfrm>
              <a:off x="7294721" y="47544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001"/>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20" name="Freeform: Shape 5019">
              <a:extLst>
                <a:ext uri="{FF2B5EF4-FFF2-40B4-BE49-F238E27FC236}">
                  <a16:creationId xmlns:a16="http://schemas.microsoft.com/office/drawing/2014/main" xmlns="" id="{60993021-3276-44FF-B266-C18441BF90F1}"/>
                </a:ext>
              </a:extLst>
            </p:cNvPr>
            <p:cNvSpPr/>
            <p:nvPr/>
          </p:nvSpPr>
          <p:spPr>
            <a:xfrm>
              <a:off x="7206139" y="4769643"/>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8096"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21" name="Freeform: Shape 5020">
              <a:extLst>
                <a:ext uri="{FF2B5EF4-FFF2-40B4-BE49-F238E27FC236}">
                  <a16:creationId xmlns:a16="http://schemas.microsoft.com/office/drawing/2014/main" xmlns="" id="{195DA193-075B-46C8-BE90-0A54EB71569C}"/>
                </a:ext>
              </a:extLst>
            </p:cNvPr>
            <p:cNvSpPr/>
            <p:nvPr/>
          </p:nvSpPr>
          <p:spPr>
            <a:xfrm>
              <a:off x="7120414" y="47658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22" name="Freeform: Shape 5021">
              <a:extLst>
                <a:ext uri="{FF2B5EF4-FFF2-40B4-BE49-F238E27FC236}">
                  <a16:creationId xmlns:a16="http://schemas.microsoft.com/office/drawing/2014/main" xmlns="" id="{318077AC-4AA5-4097-9A0F-8FB9D36C1111}"/>
                </a:ext>
              </a:extLst>
            </p:cNvPr>
            <p:cNvSpPr/>
            <p:nvPr/>
          </p:nvSpPr>
          <p:spPr>
            <a:xfrm>
              <a:off x="7202567" y="4767840"/>
              <a:ext cx="9525" cy="9525"/>
            </a:xfrm>
            <a:custGeom>
              <a:avLst/>
              <a:gdLst>
                <a:gd name="connsiteX0" fmla="*/ 7858 w 9525"/>
                <a:gd name="connsiteY0" fmla="*/ 8947 h 9525"/>
                <a:gd name="connsiteX1" fmla="*/ 7858 w 9525"/>
                <a:gd name="connsiteY1" fmla="*/ 8947 h 9525"/>
              </a:gdLst>
              <a:ahLst/>
              <a:cxnLst>
                <a:cxn ang="0">
                  <a:pos x="connsiteX0" y="connsiteY0"/>
                </a:cxn>
                <a:cxn ang="0">
                  <a:pos x="connsiteX1" y="connsiteY1"/>
                </a:cxn>
              </a:cxnLst>
              <a:rect l="l" t="t" r="r" b="b"/>
              <a:pathLst>
                <a:path w="9525" h="9525">
                  <a:moveTo>
                    <a:pt x="7858" y="8947"/>
                  </a:moveTo>
                  <a:cubicBezTo>
                    <a:pt x="6906" y="6090"/>
                    <a:pt x="6906" y="7042"/>
                    <a:pt x="7858" y="89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23" name="Freeform: Shape 5022">
              <a:extLst>
                <a:ext uri="{FF2B5EF4-FFF2-40B4-BE49-F238E27FC236}">
                  <a16:creationId xmlns:a16="http://schemas.microsoft.com/office/drawing/2014/main" xmlns="" id="{581B515D-696C-426B-962A-AAA8B98A5C56}"/>
                </a:ext>
              </a:extLst>
            </p:cNvPr>
            <p:cNvSpPr/>
            <p:nvPr/>
          </p:nvSpPr>
          <p:spPr>
            <a:xfrm>
              <a:off x="7054691" y="475916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24" name="Freeform: Shape 5023">
              <a:extLst>
                <a:ext uri="{FF2B5EF4-FFF2-40B4-BE49-F238E27FC236}">
                  <a16:creationId xmlns:a16="http://schemas.microsoft.com/office/drawing/2014/main" xmlns="" id="{0EBDEAFF-4F13-4464-965E-5BF9050D5936}"/>
                </a:ext>
              </a:extLst>
            </p:cNvPr>
            <p:cNvSpPr/>
            <p:nvPr/>
          </p:nvSpPr>
          <p:spPr>
            <a:xfrm>
              <a:off x="7024211" y="4736306"/>
              <a:ext cx="285750" cy="47625"/>
            </a:xfrm>
            <a:custGeom>
              <a:avLst/>
              <a:gdLst>
                <a:gd name="connsiteX0" fmla="*/ 30004 w 285750"/>
                <a:gd name="connsiteY0" fmla="*/ 36671 h 47625"/>
                <a:gd name="connsiteX1" fmla="*/ 38576 w 285750"/>
                <a:gd name="connsiteY1" fmla="*/ 26194 h 47625"/>
                <a:gd name="connsiteX2" fmla="*/ 38576 w 285750"/>
                <a:gd name="connsiteY2" fmla="*/ 27146 h 47625"/>
                <a:gd name="connsiteX3" fmla="*/ 40481 w 285750"/>
                <a:gd name="connsiteY3" fmla="*/ 28099 h 47625"/>
                <a:gd name="connsiteX4" fmla="*/ 37624 w 285750"/>
                <a:gd name="connsiteY4" fmla="*/ 35719 h 47625"/>
                <a:gd name="connsiteX5" fmla="*/ 115729 w 285750"/>
                <a:gd name="connsiteY5" fmla="*/ 34766 h 47625"/>
                <a:gd name="connsiteX6" fmla="*/ 115729 w 285750"/>
                <a:gd name="connsiteY6" fmla="*/ 34766 h 47625"/>
                <a:gd name="connsiteX7" fmla="*/ 209074 w 285750"/>
                <a:gd name="connsiteY7" fmla="*/ 28099 h 47625"/>
                <a:gd name="connsiteX8" fmla="*/ 210979 w 285750"/>
                <a:gd name="connsiteY8" fmla="*/ 36671 h 47625"/>
                <a:gd name="connsiteX9" fmla="*/ 222409 w 285750"/>
                <a:gd name="connsiteY9" fmla="*/ 26194 h 47625"/>
                <a:gd name="connsiteX10" fmla="*/ 254794 w 285750"/>
                <a:gd name="connsiteY10" fmla="*/ 21431 h 47625"/>
                <a:gd name="connsiteX11" fmla="*/ 256699 w 285750"/>
                <a:gd name="connsiteY11" fmla="*/ 22384 h 47625"/>
                <a:gd name="connsiteX12" fmla="*/ 257651 w 285750"/>
                <a:gd name="connsiteY12" fmla="*/ 21431 h 47625"/>
                <a:gd name="connsiteX13" fmla="*/ 263366 w 285750"/>
                <a:gd name="connsiteY13" fmla="*/ 20479 h 47625"/>
                <a:gd name="connsiteX14" fmla="*/ 267176 w 285750"/>
                <a:gd name="connsiteY14" fmla="*/ 29051 h 47625"/>
                <a:gd name="connsiteX15" fmla="*/ 272891 w 285750"/>
                <a:gd name="connsiteY15" fmla="*/ 17621 h 47625"/>
                <a:gd name="connsiteX16" fmla="*/ 276701 w 285750"/>
                <a:gd name="connsiteY16" fmla="*/ 25241 h 47625"/>
                <a:gd name="connsiteX17" fmla="*/ 277654 w 285750"/>
                <a:gd name="connsiteY17" fmla="*/ 25241 h 47625"/>
                <a:gd name="connsiteX18" fmla="*/ 278606 w 285750"/>
                <a:gd name="connsiteY18" fmla="*/ 22384 h 47625"/>
                <a:gd name="connsiteX19" fmla="*/ 269081 w 285750"/>
                <a:gd name="connsiteY19" fmla="*/ 20479 h 47625"/>
                <a:gd name="connsiteX20" fmla="*/ 267176 w 285750"/>
                <a:gd name="connsiteY20" fmla="*/ 17621 h 47625"/>
                <a:gd name="connsiteX21" fmla="*/ 251936 w 285750"/>
                <a:gd name="connsiteY21" fmla="*/ 11906 h 47625"/>
                <a:gd name="connsiteX22" fmla="*/ 250031 w 285750"/>
                <a:gd name="connsiteY22" fmla="*/ 22384 h 47625"/>
                <a:gd name="connsiteX23" fmla="*/ 249079 w 285750"/>
                <a:gd name="connsiteY23" fmla="*/ 18574 h 47625"/>
                <a:gd name="connsiteX24" fmla="*/ 243364 w 285750"/>
                <a:gd name="connsiteY24" fmla="*/ 16669 h 47625"/>
                <a:gd name="connsiteX25" fmla="*/ 221456 w 285750"/>
                <a:gd name="connsiteY25" fmla="*/ 20479 h 47625"/>
                <a:gd name="connsiteX26" fmla="*/ 219551 w 285750"/>
                <a:gd name="connsiteY26" fmla="*/ 10954 h 47625"/>
                <a:gd name="connsiteX27" fmla="*/ 215741 w 285750"/>
                <a:gd name="connsiteY27" fmla="*/ 17621 h 47625"/>
                <a:gd name="connsiteX28" fmla="*/ 211931 w 285750"/>
                <a:gd name="connsiteY28" fmla="*/ 8096 h 47625"/>
                <a:gd name="connsiteX29" fmla="*/ 210979 w 285750"/>
                <a:gd name="connsiteY29" fmla="*/ 15716 h 47625"/>
                <a:gd name="connsiteX30" fmla="*/ 205264 w 285750"/>
                <a:gd name="connsiteY30" fmla="*/ 18574 h 47625"/>
                <a:gd name="connsiteX31" fmla="*/ 199549 w 285750"/>
                <a:gd name="connsiteY31" fmla="*/ 15716 h 47625"/>
                <a:gd name="connsiteX32" fmla="*/ 201454 w 285750"/>
                <a:gd name="connsiteY32" fmla="*/ 19526 h 47625"/>
                <a:gd name="connsiteX33" fmla="*/ 186214 w 285750"/>
                <a:gd name="connsiteY33" fmla="*/ 22384 h 47625"/>
                <a:gd name="connsiteX34" fmla="*/ 168116 w 285750"/>
                <a:gd name="connsiteY34" fmla="*/ 22384 h 47625"/>
                <a:gd name="connsiteX35" fmla="*/ 167164 w 285750"/>
                <a:gd name="connsiteY35" fmla="*/ 23336 h 47625"/>
                <a:gd name="connsiteX36" fmla="*/ 165259 w 285750"/>
                <a:gd name="connsiteY36" fmla="*/ 15716 h 47625"/>
                <a:gd name="connsiteX37" fmla="*/ 157639 w 285750"/>
                <a:gd name="connsiteY37" fmla="*/ 22384 h 47625"/>
                <a:gd name="connsiteX38" fmla="*/ 155734 w 285750"/>
                <a:gd name="connsiteY38" fmla="*/ 22384 h 47625"/>
                <a:gd name="connsiteX39" fmla="*/ 145256 w 285750"/>
                <a:gd name="connsiteY39" fmla="*/ 19526 h 47625"/>
                <a:gd name="connsiteX40" fmla="*/ 142399 w 285750"/>
                <a:gd name="connsiteY40" fmla="*/ 9049 h 47625"/>
                <a:gd name="connsiteX41" fmla="*/ 72866 w 285750"/>
                <a:gd name="connsiteY41" fmla="*/ 16669 h 47625"/>
                <a:gd name="connsiteX42" fmla="*/ 55721 w 285750"/>
                <a:gd name="connsiteY42" fmla="*/ 7144 h 47625"/>
                <a:gd name="connsiteX43" fmla="*/ 52864 w 285750"/>
                <a:gd name="connsiteY43" fmla="*/ 10954 h 47625"/>
                <a:gd name="connsiteX44" fmla="*/ 50006 w 285750"/>
                <a:gd name="connsiteY44" fmla="*/ 13811 h 47625"/>
                <a:gd name="connsiteX45" fmla="*/ 49054 w 285750"/>
                <a:gd name="connsiteY45" fmla="*/ 18574 h 47625"/>
                <a:gd name="connsiteX46" fmla="*/ 10954 w 285750"/>
                <a:gd name="connsiteY46" fmla="*/ 7144 h 47625"/>
                <a:gd name="connsiteX47" fmla="*/ 7144 w 285750"/>
                <a:gd name="connsiteY47" fmla="*/ 29051 h 47625"/>
                <a:gd name="connsiteX48" fmla="*/ 8096 w 285750"/>
                <a:gd name="connsiteY48" fmla="*/ 29051 h 47625"/>
                <a:gd name="connsiteX49" fmla="*/ 9049 w 285750"/>
                <a:gd name="connsiteY49" fmla="*/ 30956 h 47625"/>
                <a:gd name="connsiteX50" fmla="*/ 10954 w 285750"/>
                <a:gd name="connsiteY50" fmla="*/ 26194 h 47625"/>
                <a:gd name="connsiteX51" fmla="*/ 24289 w 285750"/>
                <a:gd name="connsiteY51" fmla="*/ 27146 h 47625"/>
                <a:gd name="connsiteX52" fmla="*/ 30004 w 285750"/>
                <a:gd name="connsiteY52" fmla="*/ 36671 h 47625"/>
                <a:gd name="connsiteX53" fmla="*/ 53816 w 285750"/>
                <a:gd name="connsiteY53" fmla="*/ 30004 h 47625"/>
                <a:gd name="connsiteX54" fmla="*/ 53816 w 285750"/>
                <a:gd name="connsiteY54" fmla="*/ 30004 h 47625"/>
                <a:gd name="connsiteX55" fmla="*/ 55721 w 285750"/>
                <a:gd name="connsiteY55" fmla="*/ 30004 h 47625"/>
                <a:gd name="connsiteX56" fmla="*/ 55721 w 285750"/>
                <a:gd name="connsiteY56" fmla="*/ 30004 h 47625"/>
                <a:gd name="connsiteX57" fmla="*/ 53816 w 285750"/>
                <a:gd name="connsiteY57" fmla="*/ 10001 h 47625"/>
                <a:gd name="connsiteX58" fmla="*/ 53816 w 285750"/>
                <a:gd name="connsiteY58" fmla="*/ 1000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5750" h="47625">
                  <a:moveTo>
                    <a:pt x="30004" y="36671"/>
                  </a:moveTo>
                  <a:cubicBezTo>
                    <a:pt x="28099" y="36671"/>
                    <a:pt x="38576" y="31909"/>
                    <a:pt x="38576" y="26194"/>
                  </a:cubicBezTo>
                  <a:cubicBezTo>
                    <a:pt x="37624" y="28099"/>
                    <a:pt x="37624" y="28099"/>
                    <a:pt x="38576" y="27146"/>
                  </a:cubicBezTo>
                  <a:cubicBezTo>
                    <a:pt x="36671" y="31909"/>
                    <a:pt x="37624" y="31909"/>
                    <a:pt x="40481" y="28099"/>
                  </a:cubicBezTo>
                  <a:cubicBezTo>
                    <a:pt x="40481" y="34766"/>
                    <a:pt x="37624" y="29051"/>
                    <a:pt x="37624" y="35719"/>
                  </a:cubicBezTo>
                  <a:cubicBezTo>
                    <a:pt x="40481" y="38576"/>
                    <a:pt x="110966" y="36671"/>
                    <a:pt x="115729" y="34766"/>
                  </a:cubicBezTo>
                  <a:cubicBezTo>
                    <a:pt x="115729" y="39529"/>
                    <a:pt x="115729" y="39529"/>
                    <a:pt x="115729" y="34766"/>
                  </a:cubicBezTo>
                  <a:cubicBezTo>
                    <a:pt x="123349" y="39529"/>
                    <a:pt x="210026" y="50006"/>
                    <a:pt x="209074" y="28099"/>
                  </a:cubicBezTo>
                  <a:cubicBezTo>
                    <a:pt x="209074" y="35719"/>
                    <a:pt x="210979" y="34766"/>
                    <a:pt x="210979" y="36671"/>
                  </a:cubicBezTo>
                  <a:cubicBezTo>
                    <a:pt x="210979" y="36671"/>
                    <a:pt x="228124" y="30956"/>
                    <a:pt x="222409" y="26194"/>
                  </a:cubicBezTo>
                  <a:cubicBezTo>
                    <a:pt x="217646" y="36671"/>
                    <a:pt x="250031" y="22384"/>
                    <a:pt x="254794" y="21431"/>
                  </a:cubicBezTo>
                  <a:cubicBezTo>
                    <a:pt x="250984" y="31909"/>
                    <a:pt x="257651" y="24289"/>
                    <a:pt x="256699" y="22384"/>
                  </a:cubicBezTo>
                  <a:cubicBezTo>
                    <a:pt x="256699" y="24289"/>
                    <a:pt x="256699" y="24289"/>
                    <a:pt x="257651" y="21431"/>
                  </a:cubicBezTo>
                  <a:cubicBezTo>
                    <a:pt x="257651" y="22384"/>
                    <a:pt x="261461" y="33814"/>
                    <a:pt x="263366" y="20479"/>
                  </a:cubicBezTo>
                  <a:cubicBezTo>
                    <a:pt x="262414" y="30956"/>
                    <a:pt x="267176" y="25241"/>
                    <a:pt x="267176" y="29051"/>
                  </a:cubicBezTo>
                  <a:cubicBezTo>
                    <a:pt x="269081" y="26194"/>
                    <a:pt x="270034" y="22384"/>
                    <a:pt x="272891" y="17621"/>
                  </a:cubicBezTo>
                  <a:cubicBezTo>
                    <a:pt x="274796" y="23336"/>
                    <a:pt x="276701" y="21431"/>
                    <a:pt x="276701" y="25241"/>
                  </a:cubicBezTo>
                  <a:cubicBezTo>
                    <a:pt x="277654" y="20479"/>
                    <a:pt x="278606" y="20479"/>
                    <a:pt x="277654" y="25241"/>
                  </a:cubicBezTo>
                  <a:cubicBezTo>
                    <a:pt x="276701" y="27146"/>
                    <a:pt x="281464" y="13811"/>
                    <a:pt x="278606" y="22384"/>
                  </a:cubicBezTo>
                  <a:cubicBezTo>
                    <a:pt x="278606" y="20479"/>
                    <a:pt x="271939" y="8096"/>
                    <a:pt x="269081" y="20479"/>
                  </a:cubicBezTo>
                  <a:cubicBezTo>
                    <a:pt x="265271" y="16669"/>
                    <a:pt x="267176" y="10001"/>
                    <a:pt x="267176" y="17621"/>
                  </a:cubicBezTo>
                  <a:cubicBezTo>
                    <a:pt x="266224" y="14764"/>
                    <a:pt x="250984" y="10954"/>
                    <a:pt x="251936" y="11906"/>
                  </a:cubicBezTo>
                  <a:cubicBezTo>
                    <a:pt x="247174" y="13811"/>
                    <a:pt x="246221" y="16669"/>
                    <a:pt x="250031" y="22384"/>
                  </a:cubicBezTo>
                  <a:cubicBezTo>
                    <a:pt x="250984" y="17621"/>
                    <a:pt x="250984" y="16669"/>
                    <a:pt x="249079" y="18574"/>
                  </a:cubicBezTo>
                  <a:cubicBezTo>
                    <a:pt x="248126" y="12859"/>
                    <a:pt x="247174" y="10954"/>
                    <a:pt x="243364" y="16669"/>
                  </a:cubicBezTo>
                  <a:cubicBezTo>
                    <a:pt x="229076" y="12859"/>
                    <a:pt x="228124" y="10954"/>
                    <a:pt x="221456" y="20479"/>
                  </a:cubicBezTo>
                  <a:cubicBezTo>
                    <a:pt x="221456" y="20479"/>
                    <a:pt x="219551" y="10001"/>
                    <a:pt x="219551" y="10954"/>
                  </a:cubicBezTo>
                  <a:cubicBezTo>
                    <a:pt x="219551" y="11906"/>
                    <a:pt x="217646" y="16669"/>
                    <a:pt x="215741" y="17621"/>
                  </a:cubicBezTo>
                  <a:cubicBezTo>
                    <a:pt x="213836" y="13811"/>
                    <a:pt x="214789" y="10001"/>
                    <a:pt x="211931" y="8096"/>
                  </a:cubicBezTo>
                  <a:cubicBezTo>
                    <a:pt x="209074" y="13811"/>
                    <a:pt x="213836" y="5239"/>
                    <a:pt x="210979" y="15716"/>
                  </a:cubicBezTo>
                  <a:cubicBezTo>
                    <a:pt x="206216" y="4286"/>
                    <a:pt x="210026" y="12859"/>
                    <a:pt x="205264" y="18574"/>
                  </a:cubicBezTo>
                  <a:cubicBezTo>
                    <a:pt x="205264" y="14764"/>
                    <a:pt x="202406" y="8096"/>
                    <a:pt x="199549" y="15716"/>
                  </a:cubicBezTo>
                  <a:cubicBezTo>
                    <a:pt x="202406" y="14764"/>
                    <a:pt x="200501" y="15716"/>
                    <a:pt x="201454" y="19526"/>
                  </a:cubicBezTo>
                  <a:cubicBezTo>
                    <a:pt x="199549" y="12859"/>
                    <a:pt x="184309" y="13811"/>
                    <a:pt x="186214" y="22384"/>
                  </a:cubicBezTo>
                  <a:cubicBezTo>
                    <a:pt x="183356" y="12859"/>
                    <a:pt x="171926" y="19526"/>
                    <a:pt x="168116" y="22384"/>
                  </a:cubicBezTo>
                  <a:cubicBezTo>
                    <a:pt x="168116" y="16669"/>
                    <a:pt x="168116" y="16669"/>
                    <a:pt x="167164" y="23336"/>
                  </a:cubicBezTo>
                  <a:cubicBezTo>
                    <a:pt x="166211" y="20479"/>
                    <a:pt x="167164" y="16669"/>
                    <a:pt x="165259" y="15716"/>
                  </a:cubicBezTo>
                  <a:cubicBezTo>
                    <a:pt x="160496" y="17621"/>
                    <a:pt x="160496" y="20479"/>
                    <a:pt x="157639" y="22384"/>
                  </a:cubicBezTo>
                  <a:cubicBezTo>
                    <a:pt x="160496" y="6191"/>
                    <a:pt x="158591" y="22384"/>
                    <a:pt x="155734" y="22384"/>
                  </a:cubicBezTo>
                  <a:cubicBezTo>
                    <a:pt x="155734" y="14764"/>
                    <a:pt x="145256" y="9049"/>
                    <a:pt x="145256" y="19526"/>
                  </a:cubicBezTo>
                  <a:cubicBezTo>
                    <a:pt x="143351" y="20479"/>
                    <a:pt x="142399" y="9049"/>
                    <a:pt x="142399" y="9049"/>
                  </a:cubicBezTo>
                  <a:cubicBezTo>
                    <a:pt x="142399" y="13811"/>
                    <a:pt x="76676" y="15716"/>
                    <a:pt x="72866" y="16669"/>
                  </a:cubicBezTo>
                  <a:cubicBezTo>
                    <a:pt x="64294" y="14764"/>
                    <a:pt x="51911" y="19526"/>
                    <a:pt x="55721" y="7144"/>
                  </a:cubicBezTo>
                  <a:cubicBezTo>
                    <a:pt x="48101" y="24289"/>
                    <a:pt x="52864" y="10954"/>
                    <a:pt x="52864" y="10954"/>
                  </a:cubicBezTo>
                  <a:cubicBezTo>
                    <a:pt x="51911" y="9049"/>
                    <a:pt x="49054" y="6191"/>
                    <a:pt x="50006" y="13811"/>
                  </a:cubicBezTo>
                  <a:cubicBezTo>
                    <a:pt x="50006" y="13811"/>
                    <a:pt x="50959" y="11906"/>
                    <a:pt x="49054" y="18574"/>
                  </a:cubicBezTo>
                  <a:cubicBezTo>
                    <a:pt x="49054" y="15716"/>
                    <a:pt x="14764" y="8096"/>
                    <a:pt x="10954" y="7144"/>
                  </a:cubicBezTo>
                  <a:cubicBezTo>
                    <a:pt x="8096" y="9049"/>
                    <a:pt x="7144" y="28099"/>
                    <a:pt x="7144" y="29051"/>
                  </a:cubicBezTo>
                  <a:cubicBezTo>
                    <a:pt x="11906" y="28099"/>
                    <a:pt x="7144" y="25241"/>
                    <a:pt x="8096" y="29051"/>
                  </a:cubicBezTo>
                  <a:cubicBezTo>
                    <a:pt x="10001" y="27146"/>
                    <a:pt x="10001" y="28099"/>
                    <a:pt x="9049" y="30956"/>
                  </a:cubicBezTo>
                  <a:cubicBezTo>
                    <a:pt x="12859" y="30956"/>
                    <a:pt x="8096" y="30004"/>
                    <a:pt x="10954" y="26194"/>
                  </a:cubicBezTo>
                  <a:cubicBezTo>
                    <a:pt x="11906" y="31909"/>
                    <a:pt x="21431" y="35719"/>
                    <a:pt x="24289" y="27146"/>
                  </a:cubicBezTo>
                  <a:cubicBezTo>
                    <a:pt x="28099" y="36671"/>
                    <a:pt x="24289" y="29051"/>
                    <a:pt x="30004" y="36671"/>
                  </a:cubicBezTo>
                  <a:close/>
                  <a:moveTo>
                    <a:pt x="53816" y="30004"/>
                  </a:moveTo>
                  <a:cubicBezTo>
                    <a:pt x="53816" y="30004"/>
                    <a:pt x="52864" y="30956"/>
                    <a:pt x="53816" y="30004"/>
                  </a:cubicBezTo>
                  <a:close/>
                  <a:moveTo>
                    <a:pt x="55721" y="30004"/>
                  </a:moveTo>
                  <a:cubicBezTo>
                    <a:pt x="54769" y="30004"/>
                    <a:pt x="54769" y="26194"/>
                    <a:pt x="55721" y="30004"/>
                  </a:cubicBezTo>
                  <a:close/>
                  <a:moveTo>
                    <a:pt x="53816" y="10001"/>
                  </a:moveTo>
                  <a:cubicBezTo>
                    <a:pt x="53816" y="10001"/>
                    <a:pt x="52864" y="13811"/>
                    <a:pt x="53816"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25" name="Freeform: Shape 5024">
              <a:extLst>
                <a:ext uri="{FF2B5EF4-FFF2-40B4-BE49-F238E27FC236}">
                  <a16:creationId xmlns:a16="http://schemas.microsoft.com/office/drawing/2014/main" xmlns="" id="{E0E5E924-525C-437D-BF84-5AD97C062BA3}"/>
                </a:ext>
              </a:extLst>
            </p:cNvPr>
            <p:cNvSpPr/>
            <p:nvPr/>
          </p:nvSpPr>
          <p:spPr>
            <a:xfrm>
              <a:off x="7069931" y="474297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26" name="Freeform: Shape 5025">
              <a:extLst>
                <a:ext uri="{FF2B5EF4-FFF2-40B4-BE49-F238E27FC236}">
                  <a16:creationId xmlns:a16="http://schemas.microsoft.com/office/drawing/2014/main" xmlns="" id="{5D336F22-E401-4C87-8E21-BDF776A28703}"/>
                </a:ext>
              </a:extLst>
            </p:cNvPr>
            <p:cNvSpPr/>
            <p:nvPr/>
          </p:nvSpPr>
          <p:spPr>
            <a:xfrm>
              <a:off x="7262336" y="47467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27" name="Freeform: Shape 5026">
              <a:extLst>
                <a:ext uri="{FF2B5EF4-FFF2-40B4-BE49-F238E27FC236}">
                  <a16:creationId xmlns:a16="http://schemas.microsoft.com/office/drawing/2014/main" xmlns="" id="{B7840FB9-61F2-4927-BFA0-9568AAB53C43}"/>
                </a:ext>
              </a:extLst>
            </p:cNvPr>
            <p:cNvSpPr/>
            <p:nvPr/>
          </p:nvSpPr>
          <p:spPr>
            <a:xfrm>
              <a:off x="7118509" y="4766363"/>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28" name="Freeform: Shape 5027">
              <a:extLst>
                <a:ext uri="{FF2B5EF4-FFF2-40B4-BE49-F238E27FC236}">
                  <a16:creationId xmlns:a16="http://schemas.microsoft.com/office/drawing/2014/main" xmlns="" id="{90A3E5C8-04E0-47E6-8AA8-7274918B33F4}"/>
                </a:ext>
              </a:extLst>
            </p:cNvPr>
            <p:cNvSpPr/>
            <p:nvPr/>
          </p:nvSpPr>
          <p:spPr>
            <a:xfrm>
              <a:off x="7273766" y="47553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29" name="Freeform: Shape 5028">
              <a:extLst>
                <a:ext uri="{FF2B5EF4-FFF2-40B4-BE49-F238E27FC236}">
                  <a16:creationId xmlns:a16="http://schemas.microsoft.com/office/drawing/2014/main" xmlns="" id="{43D72A9F-FB62-4D88-BD53-7E14FA59769F}"/>
                </a:ext>
              </a:extLst>
            </p:cNvPr>
            <p:cNvSpPr/>
            <p:nvPr/>
          </p:nvSpPr>
          <p:spPr>
            <a:xfrm>
              <a:off x="7278529" y="47553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30" name="Freeform: Shape 5029">
              <a:extLst>
                <a:ext uri="{FF2B5EF4-FFF2-40B4-BE49-F238E27FC236}">
                  <a16:creationId xmlns:a16="http://schemas.microsoft.com/office/drawing/2014/main" xmlns="" id="{BC33820F-4B87-423D-8F15-49AFEA1B4334}"/>
                </a:ext>
              </a:extLst>
            </p:cNvPr>
            <p:cNvSpPr/>
            <p:nvPr/>
          </p:nvSpPr>
          <p:spPr>
            <a:xfrm>
              <a:off x="7282339" y="4755038"/>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7144" y="8414"/>
                    <a:pt x="7144" y="5556"/>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31" name="Freeform: Shape 5030">
              <a:extLst>
                <a:ext uri="{FF2B5EF4-FFF2-40B4-BE49-F238E27FC236}">
                  <a16:creationId xmlns:a16="http://schemas.microsoft.com/office/drawing/2014/main" xmlns="" id="{E5D5BEF3-408C-4DFD-AD5B-0262CB6B1EA6}"/>
                </a:ext>
              </a:extLst>
            </p:cNvPr>
            <p:cNvSpPr/>
            <p:nvPr/>
          </p:nvSpPr>
          <p:spPr>
            <a:xfrm>
              <a:off x="7226141" y="476488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32" name="Freeform: Shape 5031">
              <a:extLst>
                <a:ext uri="{FF2B5EF4-FFF2-40B4-BE49-F238E27FC236}">
                  <a16:creationId xmlns:a16="http://schemas.microsoft.com/office/drawing/2014/main" xmlns="" id="{797198BB-5D7C-4F57-AFF2-6262048D9F8F}"/>
                </a:ext>
              </a:extLst>
            </p:cNvPr>
            <p:cNvSpPr/>
            <p:nvPr/>
          </p:nvSpPr>
          <p:spPr>
            <a:xfrm>
              <a:off x="7242334" y="4757261"/>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33" name="Freeform: Shape 5032">
              <a:extLst>
                <a:ext uri="{FF2B5EF4-FFF2-40B4-BE49-F238E27FC236}">
                  <a16:creationId xmlns:a16="http://schemas.microsoft.com/office/drawing/2014/main" xmlns="" id="{B8EE119B-23AA-428B-81A8-58F72F4FD52E}"/>
                </a:ext>
              </a:extLst>
            </p:cNvPr>
            <p:cNvSpPr/>
            <p:nvPr/>
          </p:nvSpPr>
          <p:spPr>
            <a:xfrm>
              <a:off x="7207091" y="47696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34" name="Freeform: Shape 5033">
              <a:extLst>
                <a:ext uri="{FF2B5EF4-FFF2-40B4-BE49-F238E27FC236}">
                  <a16:creationId xmlns:a16="http://schemas.microsoft.com/office/drawing/2014/main" xmlns="" id="{A23DC011-1DE0-40E9-8F69-481B9683EBBE}"/>
                </a:ext>
              </a:extLst>
            </p:cNvPr>
            <p:cNvSpPr/>
            <p:nvPr/>
          </p:nvSpPr>
          <p:spPr>
            <a:xfrm>
              <a:off x="7241381" y="47582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35" name="Freeform: Shape 5034">
              <a:extLst>
                <a:ext uri="{FF2B5EF4-FFF2-40B4-BE49-F238E27FC236}">
                  <a16:creationId xmlns:a16="http://schemas.microsoft.com/office/drawing/2014/main" xmlns="" id="{03BD5520-095E-452B-9994-CF6FC708C3A6}"/>
                </a:ext>
              </a:extLst>
            </p:cNvPr>
            <p:cNvSpPr/>
            <p:nvPr/>
          </p:nvSpPr>
          <p:spPr>
            <a:xfrm>
              <a:off x="7297579" y="475493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36" name="Freeform: Shape 5035">
              <a:extLst>
                <a:ext uri="{FF2B5EF4-FFF2-40B4-BE49-F238E27FC236}">
                  <a16:creationId xmlns:a16="http://schemas.microsoft.com/office/drawing/2014/main" xmlns="" id="{6FCB487A-296D-4FDB-BD58-7369A7C26FBB}"/>
                </a:ext>
              </a:extLst>
            </p:cNvPr>
            <p:cNvSpPr/>
            <p:nvPr/>
          </p:nvSpPr>
          <p:spPr>
            <a:xfrm>
              <a:off x="7297579" y="475464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37" name="Freeform: Shape 5036">
              <a:extLst>
                <a:ext uri="{FF2B5EF4-FFF2-40B4-BE49-F238E27FC236}">
                  <a16:creationId xmlns:a16="http://schemas.microsoft.com/office/drawing/2014/main" xmlns="" id="{95AC5D68-86B2-48C7-8829-32531433358D}"/>
                </a:ext>
              </a:extLst>
            </p:cNvPr>
            <p:cNvSpPr/>
            <p:nvPr/>
          </p:nvSpPr>
          <p:spPr>
            <a:xfrm>
              <a:off x="7298531" y="47534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38" name="Freeform: Shape 5037">
              <a:extLst>
                <a:ext uri="{FF2B5EF4-FFF2-40B4-BE49-F238E27FC236}">
                  <a16:creationId xmlns:a16="http://schemas.microsoft.com/office/drawing/2014/main" xmlns="" id="{0A67F404-BB18-4C85-A673-B59319613231}"/>
                </a:ext>
              </a:extLst>
            </p:cNvPr>
            <p:cNvSpPr/>
            <p:nvPr/>
          </p:nvSpPr>
          <p:spPr>
            <a:xfrm>
              <a:off x="7292816" y="475440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39" name="Freeform: Shape 5038">
              <a:extLst>
                <a:ext uri="{FF2B5EF4-FFF2-40B4-BE49-F238E27FC236}">
                  <a16:creationId xmlns:a16="http://schemas.microsoft.com/office/drawing/2014/main" xmlns="" id="{906807BC-9B32-47F7-A43B-B7A196630503}"/>
                </a:ext>
              </a:extLst>
            </p:cNvPr>
            <p:cNvSpPr/>
            <p:nvPr/>
          </p:nvSpPr>
          <p:spPr>
            <a:xfrm>
              <a:off x="7291864" y="475535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1906" y="9049"/>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40" name="Freeform: Shape 5039">
              <a:extLst>
                <a:ext uri="{FF2B5EF4-FFF2-40B4-BE49-F238E27FC236}">
                  <a16:creationId xmlns:a16="http://schemas.microsoft.com/office/drawing/2014/main" xmlns="" id="{44D1880C-CD23-4417-A654-D11D1B5C8404}"/>
                </a:ext>
              </a:extLst>
            </p:cNvPr>
            <p:cNvSpPr/>
            <p:nvPr/>
          </p:nvSpPr>
          <p:spPr>
            <a:xfrm>
              <a:off x="7284244" y="4742303"/>
              <a:ext cx="9525" cy="9525"/>
            </a:xfrm>
            <a:custGeom>
              <a:avLst/>
              <a:gdLst>
                <a:gd name="connsiteX0" fmla="*/ 7144 w 9525"/>
                <a:gd name="connsiteY0" fmla="*/ 7815 h 9525"/>
                <a:gd name="connsiteX1" fmla="*/ 7144 w 9525"/>
                <a:gd name="connsiteY1" fmla="*/ 7815 h 9525"/>
              </a:gdLst>
              <a:ahLst/>
              <a:cxnLst>
                <a:cxn ang="0">
                  <a:pos x="connsiteX0" y="connsiteY0"/>
                </a:cxn>
                <a:cxn ang="0">
                  <a:pos x="connsiteX1" y="connsiteY1"/>
                </a:cxn>
              </a:cxnLst>
              <a:rect l="l" t="t" r="r" b="b"/>
              <a:pathLst>
                <a:path w="9525" h="9525">
                  <a:moveTo>
                    <a:pt x="7144" y="7815"/>
                  </a:moveTo>
                  <a:cubicBezTo>
                    <a:pt x="9049" y="5909"/>
                    <a:pt x="7144" y="8767"/>
                    <a:pt x="7144" y="781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41" name="Freeform: Shape 5040">
              <a:extLst>
                <a:ext uri="{FF2B5EF4-FFF2-40B4-BE49-F238E27FC236}">
                  <a16:creationId xmlns:a16="http://schemas.microsoft.com/office/drawing/2014/main" xmlns="" id="{6B2A4BFB-C1EB-4016-8F23-420460049418}"/>
                </a:ext>
              </a:extLst>
            </p:cNvPr>
            <p:cNvSpPr/>
            <p:nvPr/>
          </p:nvSpPr>
          <p:spPr>
            <a:xfrm>
              <a:off x="7279719" y="4740116"/>
              <a:ext cx="9525" cy="9525"/>
            </a:xfrm>
            <a:custGeom>
              <a:avLst/>
              <a:gdLst>
                <a:gd name="connsiteX0" fmla="*/ 7858 w 9525"/>
                <a:gd name="connsiteY0" fmla="*/ 9049 h 9525"/>
                <a:gd name="connsiteX1" fmla="*/ 7858 w 9525"/>
                <a:gd name="connsiteY1" fmla="*/ 7144 h 9525"/>
                <a:gd name="connsiteX2" fmla="*/ 7858 w 9525"/>
                <a:gd name="connsiteY2" fmla="*/ 9049 h 9525"/>
              </a:gdLst>
              <a:ahLst/>
              <a:cxnLst>
                <a:cxn ang="0">
                  <a:pos x="connsiteX0" y="connsiteY0"/>
                </a:cxn>
                <a:cxn ang="0">
                  <a:pos x="connsiteX1" y="connsiteY1"/>
                </a:cxn>
                <a:cxn ang="0">
                  <a:pos x="connsiteX2" y="connsiteY2"/>
                </a:cxn>
              </a:cxnLst>
              <a:rect l="l" t="t" r="r" b="b"/>
              <a:pathLst>
                <a:path w="9525" h="9525">
                  <a:moveTo>
                    <a:pt x="7858" y="9049"/>
                  </a:moveTo>
                  <a:cubicBezTo>
                    <a:pt x="8811" y="8096"/>
                    <a:pt x="7858" y="7144"/>
                    <a:pt x="7858" y="7144"/>
                  </a:cubicBezTo>
                  <a:cubicBezTo>
                    <a:pt x="6906" y="8096"/>
                    <a:pt x="6906" y="8096"/>
                    <a:pt x="7858"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42" name="Freeform: Shape 5041">
              <a:extLst>
                <a:ext uri="{FF2B5EF4-FFF2-40B4-BE49-F238E27FC236}">
                  <a16:creationId xmlns:a16="http://schemas.microsoft.com/office/drawing/2014/main" xmlns="" id="{A45B7042-483D-400D-8D7A-42675B0B85E0}"/>
                </a:ext>
              </a:extLst>
            </p:cNvPr>
            <p:cNvSpPr/>
            <p:nvPr/>
          </p:nvSpPr>
          <p:spPr>
            <a:xfrm>
              <a:off x="7253340" y="4742021"/>
              <a:ext cx="9525" cy="9525"/>
            </a:xfrm>
            <a:custGeom>
              <a:avLst/>
              <a:gdLst>
                <a:gd name="connsiteX0" fmla="*/ 7567 w 9525"/>
                <a:gd name="connsiteY0" fmla="*/ 10001 h 9525"/>
                <a:gd name="connsiteX1" fmla="*/ 7567 w 9525"/>
                <a:gd name="connsiteY1" fmla="*/ 7144 h 9525"/>
                <a:gd name="connsiteX2" fmla="*/ 7567 w 9525"/>
                <a:gd name="connsiteY2" fmla="*/ 10001 h 9525"/>
              </a:gdLst>
              <a:ahLst/>
              <a:cxnLst>
                <a:cxn ang="0">
                  <a:pos x="connsiteX0" y="connsiteY0"/>
                </a:cxn>
                <a:cxn ang="0">
                  <a:pos x="connsiteX1" y="connsiteY1"/>
                </a:cxn>
                <a:cxn ang="0">
                  <a:pos x="connsiteX2" y="connsiteY2"/>
                </a:cxn>
              </a:cxnLst>
              <a:rect l="l" t="t" r="r" b="b"/>
              <a:pathLst>
                <a:path w="9525" h="9525">
                  <a:moveTo>
                    <a:pt x="7567" y="10001"/>
                  </a:moveTo>
                  <a:lnTo>
                    <a:pt x="7567" y="7144"/>
                  </a:lnTo>
                  <a:cubicBezTo>
                    <a:pt x="6615" y="8096"/>
                    <a:pt x="7567" y="9049"/>
                    <a:pt x="7567"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43" name="Freeform: Shape 5042">
              <a:extLst>
                <a:ext uri="{FF2B5EF4-FFF2-40B4-BE49-F238E27FC236}">
                  <a16:creationId xmlns:a16="http://schemas.microsoft.com/office/drawing/2014/main" xmlns="" id="{53AE6D55-4746-423C-9B93-B3AFAE125907}"/>
                </a:ext>
              </a:extLst>
            </p:cNvPr>
            <p:cNvSpPr/>
            <p:nvPr/>
          </p:nvSpPr>
          <p:spPr>
            <a:xfrm>
              <a:off x="7249797" y="4758965"/>
              <a:ext cx="9525" cy="9525"/>
            </a:xfrm>
            <a:custGeom>
              <a:avLst/>
              <a:gdLst>
                <a:gd name="connsiteX0" fmla="*/ 7301 w 9525"/>
                <a:gd name="connsiteY0" fmla="*/ 7344 h 9525"/>
                <a:gd name="connsiteX1" fmla="*/ 7301 w 9525"/>
                <a:gd name="connsiteY1" fmla="*/ 7344 h 9525"/>
              </a:gdLst>
              <a:ahLst/>
              <a:cxnLst>
                <a:cxn ang="0">
                  <a:pos x="connsiteX0" y="connsiteY0"/>
                </a:cxn>
                <a:cxn ang="0">
                  <a:pos x="connsiteX1" y="connsiteY1"/>
                </a:cxn>
              </a:cxnLst>
              <a:rect l="l" t="t" r="r" b="b"/>
              <a:pathLst>
                <a:path w="9525" h="9525">
                  <a:moveTo>
                    <a:pt x="7301" y="7344"/>
                  </a:moveTo>
                  <a:cubicBezTo>
                    <a:pt x="10158" y="9249"/>
                    <a:pt x="6348" y="6392"/>
                    <a:pt x="7301" y="73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44" name="Freeform: Shape 5043">
              <a:extLst>
                <a:ext uri="{FF2B5EF4-FFF2-40B4-BE49-F238E27FC236}">
                  <a16:creationId xmlns:a16="http://schemas.microsoft.com/office/drawing/2014/main" xmlns="" id="{B4722A5E-E954-4AC2-BD46-D7FE01A5B94B}"/>
                </a:ext>
              </a:extLst>
            </p:cNvPr>
            <p:cNvSpPr/>
            <p:nvPr/>
          </p:nvSpPr>
          <p:spPr>
            <a:xfrm>
              <a:off x="7244641" y="4740868"/>
              <a:ext cx="9525" cy="9525"/>
            </a:xfrm>
            <a:custGeom>
              <a:avLst/>
              <a:gdLst>
                <a:gd name="connsiteX0" fmla="*/ 7694 w 9525"/>
                <a:gd name="connsiteY0" fmla="*/ 7344 h 9525"/>
                <a:gd name="connsiteX1" fmla="*/ 7694 w 9525"/>
                <a:gd name="connsiteY1" fmla="*/ 7344 h 9525"/>
              </a:gdLst>
              <a:ahLst/>
              <a:cxnLst>
                <a:cxn ang="0">
                  <a:pos x="connsiteX0" y="connsiteY0"/>
                </a:cxn>
                <a:cxn ang="0">
                  <a:pos x="connsiteX1" y="connsiteY1"/>
                </a:cxn>
              </a:cxnLst>
              <a:rect l="l" t="t" r="r" b="b"/>
              <a:pathLst>
                <a:path w="9525" h="9525">
                  <a:moveTo>
                    <a:pt x="7694" y="7344"/>
                  </a:moveTo>
                  <a:cubicBezTo>
                    <a:pt x="9599" y="6392"/>
                    <a:pt x="5789" y="9249"/>
                    <a:pt x="7694" y="73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45" name="Freeform: Shape 5044">
              <a:extLst>
                <a:ext uri="{FF2B5EF4-FFF2-40B4-BE49-F238E27FC236}">
                  <a16:creationId xmlns:a16="http://schemas.microsoft.com/office/drawing/2014/main" xmlns="" id="{6B409B95-E435-4C67-AAE8-6C587F792E9C}"/>
                </a:ext>
              </a:extLst>
            </p:cNvPr>
            <p:cNvSpPr/>
            <p:nvPr/>
          </p:nvSpPr>
          <p:spPr>
            <a:xfrm>
              <a:off x="7201376" y="4744686"/>
              <a:ext cx="9525" cy="9525"/>
            </a:xfrm>
            <a:custGeom>
              <a:avLst/>
              <a:gdLst>
                <a:gd name="connsiteX0" fmla="*/ 7144 w 9525"/>
                <a:gd name="connsiteY0" fmla="*/ 7335 h 9525"/>
                <a:gd name="connsiteX1" fmla="*/ 7144 w 9525"/>
                <a:gd name="connsiteY1" fmla="*/ 10193 h 9525"/>
                <a:gd name="connsiteX2" fmla="*/ 7144 w 9525"/>
                <a:gd name="connsiteY2" fmla="*/ 7335 h 9525"/>
              </a:gdLst>
              <a:ahLst/>
              <a:cxnLst>
                <a:cxn ang="0">
                  <a:pos x="connsiteX0" y="connsiteY0"/>
                </a:cxn>
                <a:cxn ang="0">
                  <a:pos x="connsiteX1" y="connsiteY1"/>
                </a:cxn>
                <a:cxn ang="0">
                  <a:pos x="connsiteX2" y="connsiteY2"/>
                </a:cxn>
              </a:cxnLst>
              <a:rect l="l" t="t" r="r" b="b"/>
              <a:pathLst>
                <a:path w="9525" h="9525">
                  <a:moveTo>
                    <a:pt x="7144" y="7335"/>
                  </a:moveTo>
                  <a:lnTo>
                    <a:pt x="7144" y="10193"/>
                  </a:lnTo>
                  <a:cubicBezTo>
                    <a:pt x="8096" y="9241"/>
                    <a:pt x="8096" y="6383"/>
                    <a:pt x="7144" y="733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46" name="Freeform: Shape 5045">
              <a:extLst>
                <a:ext uri="{FF2B5EF4-FFF2-40B4-BE49-F238E27FC236}">
                  <a16:creationId xmlns:a16="http://schemas.microsoft.com/office/drawing/2014/main" xmlns="" id="{D1458996-CB52-46C1-9D36-E42B065ABEC5}"/>
                </a:ext>
              </a:extLst>
            </p:cNvPr>
            <p:cNvSpPr/>
            <p:nvPr/>
          </p:nvSpPr>
          <p:spPr>
            <a:xfrm>
              <a:off x="7181374" y="4745745"/>
              <a:ext cx="9525" cy="9525"/>
            </a:xfrm>
            <a:custGeom>
              <a:avLst/>
              <a:gdLst>
                <a:gd name="connsiteX0" fmla="*/ 8096 w 9525"/>
                <a:gd name="connsiteY0" fmla="*/ 9135 h 9525"/>
                <a:gd name="connsiteX1" fmla="*/ 7144 w 9525"/>
                <a:gd name="connsiteY1" fmla="*/ 8182 h 9525"/>
                <a:gd name="connsiteX2" fmla="*/ 8096 w 9525"/>
                <a:gd name="connsiteY2" fmla="*/ 9135 h 9525"/>
              </a:gdLst>
              <a:ahLst/>
              <a:cxnLst>
                <a:cxn ang="0">
                  <a:pos x="connsiteX0" y="connsiteY0"/>
                </a:cxn>
                <a:cxn ang="0">
                  <a:pos x="connsiteX1" y="connsiteY1"/>
                </a:cxn>
                <a:cxn ang="0">
                  <a:pos x="connsiteX2" y="connsiteY2"/>
                </a:cxn>
              </a:cxnLst>
              <a:rect l="l" t="t" r="r" b="b"/>
              <a:pathLst>
                <a:path w="9525" h="9525">
                  <a:moveTo>
                    <a:pt x="8096" y="9135"/>
                  </a:moveTo>
                  <a:cubicBezTo>
                    <a:pt x="8096" y="7230"/>
                    <a:pt x="7144" y="6277"/>
                    <a:pt x="7144" y="8182"/>
                  </a:cubicBezTo>
                  <a:cubicBezTo>
                    <a:pt x="7144" y="9135"/>
                    <a:pt x="8096" y="10087"/>
                    <a:pt x="8096" y="913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47" name="Freeform: Shape 5046">
              <a:extLst>
                <a:ext uri="{FF2B5EF4-FFF2-40B4-BE49-F238E27FC236}">
                  <a16:creationId xmlns:a16="http://schemas.microsoft.com/office/drawing/2014/main" xmlns="" id="{8C523122-1239-4366-95AC-A19E230622C4}"/>
                </a:ext>
              </a:extLst>
            </p:cNvPr>
            <p:cNvSpPr/>
            <p:nvPr/>
          </p:nvSpPr>
          <p:spPr>
            <a:xfrm>
              <a:off x="7125176" y="4740751"/>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5556"/>
                    <a:pt x="7144" y="8414"/>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48" name="Freeform: Shape 5047">
              <a:extLst>
                <a:ext uri="{FF2B5EF4-FFF2-40B4-BE49-F238E27FC236}">
                  <a16:creationId xmlns:a16="http://schemas.microsoft.com/office/drawing/2014/main" xmlns="" id="{E28EF2AF-17DF-4FAD-98C4-29CBCBCC217A}"/>
                </a:ext>
              </a:extLst>
            </p:cNvPr>
            <p:cNvSpPr/>
            <p:nvPr/>
          </p:nvSpPr>
          <p:spPr>
            <a:xfrm>
              <a:off x="7392829" y="5012400"/>
              <a:ext cx="9525" cy="9525"/>
            </a:xfrm>
            <a:custGeom>
              <a:avLst/>
              <a:gdLst>
                <a:gd name="connsiteX0" fmla="*/ 7144 w 9525"/>
                <a:gd name="connsiteY0" fmla="*/ 8227 h 9525"/>
                <a:gd name="connsiteX1" fmla="*/ 7144 w 9525"/>
                <a:gd name="connsiteY1" fmla="*/ 8227 h 9525"/>
              </a:gdLst>
              <a:ahLst/>
              <a:cxnLst>
                <a:cxn ang="0">
                  <a:pos x="connsiteX0" y="connsiteY0"/>
                </a:cxn>
                <a:cxn ang="0">
                  <a:pos x="connsiteX1" y="connsiteY1"/>
                </a:cxn>
              </a:cxnLst>
              <a:rect l="l" t="t" r="r" b="b"/>
              <a:pathLst>
                <a:path w="9525" h="9525">
                  <a:moveTo>
                    <a:pt x="7144" y="8227"/>
                  </a:moveTo>
                  <a:cubicBezTo>
                    <a:pt x="7144" y="9179"/>
                    <a:pt x="10954" y="5369"/>
                    <a:pt x="7144" y="82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49" name="Freeform: Shape 5048">
              <a:extLst>
                <a:ext uri="{FF2B5EF4-FFF2-40B4-BE49-F238E27FC236}">
                  <a16:creationId xmlns:a16="http://schemas.microsoft.com/office/drawing/2014/main" xmlns="" id="{A4C3138C-DEBF-4EF2-8885-6BD80A73EDD0}"/>
                </a:ext>
              </a:extLst>
            </p:cNvPr>
            <p:cNvSpPr/>
            <p:nvPr/>
          </p:nvSpPr>
          <p:spPr>
            <a:xfrm>
              <a:off x="7400766" y="5006181"/>
              <a:ext cx="9525" cy="9525"/>
            </a:xfrm>
            <a:custGeom>
              <a:avLst/>
              <a:gdLst>
                <a:gd name="connsiteX0" fmla="*/ 9684 w 9525"/>
                <a:gd name="connsiteY0" fmla="*/ 9684 h 9525"/>
                <a:gd name="connsiteX1" fmla="*/ 9684 w 9525"/>
                <a:gd name="connsiteY1" fmla="*/ 9684 h 9525"/>
              </a:gdLst>
              <a:ahLst/>
              <a:cxnLst>
                <a:cxn ang="0">
                  <a:pos x="connsiteX0" y="connsiteY0"/>
                </a:cxn>
                <a:cxn ang="0">
                  <a:pos x="connsiteX1" y="connsiteY1"/>
                </a:cxn>
              </a:cxnLst>
              <a:rect l="l" t="t" r="r" b="b"/>
              <a:pathLst>
                <a:path w="9525" h="9525">
                  <a:moveTo>
                    <a:pt x="9684" y="9684"/>
                  </a:moveTo>
                  <a:cubicBezTo>
                    <a:pt x="9684" y="9684"/>
                    <a:pt x="3969" y="3969"/>
                    <a:pt x="9684" y="968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50" name="Freeform: Shape 5049">
              <a:extLst>
                <a:ext uri="{FF2B5EF4-FFF2-40B4-BE49-F238E27FC236}">
                  <a16:creationId xmlns:a16="http://schemas.microsoft.com/office/drawing/2014/main" xmlns="" id="{D741D67B-4AA9-4BC9-ADD0-6F2A5A1B6996}"/>
                </a:ext>
              </a:extLst>
            </p:cNvPr>
            <p:cNvSpPr/>
            <p:nvPr/>
          </p:nvSpPr>
          <p:spPr>
            <a:xfrm>
              <a:off x="7492418" y="491442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51" name="Freeform: Shape 5050">
              <a:extLst>
                <a:ext uri="{FF2B5EF4-FFF2-40B4-BE49-F238E27FC236}">
                  <a16:creationId xmlns:a16="http://schemas.microsoft.com/office/drawing/2014/main" xmlns="" id="{6F1317FE-600C-40FB-85C0-4814F917BA71}"/>
                </a:ext>
              </a:extLst>
            </p:cNvPr>
            <p:cNvSpPr/>
            <p:nvPr/>
          </p:nvSpPr>
          <p:spPr>
            <a:xfrm>
              <a:off x="7553801" y="4852511"/>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52" name="Freeform: Shape 5051">
              <a:extLst>
                <a:ext uri="{FF2B5EF4-FFF2-40B4-BE49-F238E27FC236}">
                  <a16:creationId xmlns:a16="http://schemas.microsoft.com/office/drawing/2014/main" xmlns="" id="{AA6264EA-DF25-4B99-A9FB-0A1C75E0781D}"/>
                </a:ext>
              </a:extLst>
            </p:cNvPr>
            <p:cNvSpPr/>
            <p:nvPr/>
          </p:nvSpPr>
          <p:spPr>
            <a:xfrm>
              <a:off x="7564808" y="484298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8096"/>
                    <a:pt x="7567" y="7144"/>
                  </a:cubicBezTo>
                  <a:cubicBezTo>
                    <a:pt x="7567" y="8096"/>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53" name="Freeform: Shape 5052">
              <a:extLst>
                <a:ext uri="{FF2B5EF4-FFF2-40B4-BE49-F238E27FC236}">
                  <a16:creationId xmlns:a16="http://schemas.microsoft.com/office/drawing/2014/main" xmlns="" id="{AA3D3624-58E7-4ABC-8367-190F178E7D1C}"/>
                </a:ext>
              </a:extLst>
            </p:cNvPr>
            <p:cNvSpPr/>
            <p:nvPr/>
          </p:nvSpPr>
          <p:spPr>
            <a:xfrm>
              <a:off x="7492841" y="4913076"/>
              <a:ext cx="9525" cy="9525"/>
            </a:xfrm>
            <a:custGeom>
              <a:avLst/>
              <a:gdLst>
                <a:gd name="connsiteX0" fmla="*/ 7144 w 9525"/>
                <a:gd name="connsiteY0" fmla="*/ 8491 h 9525"/>
                <a:gd name="connsiteX1" fmla="*/ 10001 w 9525"/>
                <a:gd name="connsiteY1" fmla="*/ 7538 h 9525"/>
                <a:gd name="connsiteX2" fmla="*/ 7144 w 9525"/>
                <a:gd name="connsiteY2" fmla="*/ 8491 h 9525"/>
              </a:gdLst>
              <a:ahLst/>
              <a:cxnLst>
                <a:cxn ang="0">
                  <a:pos x="connsiteX0" y="connsiteY0"/>
                </a:cxn>
                <a:cxn ang="0">
                  <a:pos x="connsiteX1" y="connsiteY1"/>
                </a:cxn>
                <a:cxn ang="0">
                  <a:pos x="connsiteX2" y="connsiteY2"/>
                </a:cxn>
              </a:cxnLst>
              <a:rect l="l" t="t" r="r" b="b"/>
              <a:pathLst>
                <a:path w="9525" h="9525">
                  <a:moveTo>
                    <a:pt x="7144" y="8491"/>
                  </a:moveTo>
                  <a:lnTo>
                    <a:pt x="10001" y="7538"/>
                  </a:lnTo>
                  <a:cubicBezTo>
                    <a:pt x="9049" y="6586"/>
                    <a:pt x="8096" y="7538"/>
                    <a:pt x="7144" y="849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54" name="Freeform: Shape 5053">
              <a:extLst>
                <a:ext uri="{FF2B5EF4-FFF2-40B4-BE49-F238E27FC236}">
                  <a16:creationId xmlns:a16="http://schemas.microsoft.com/office/drawing/2014/main" xmlns="" id="{955CCE21-C6E9-46B3-BCA3-72F61198A0E9}"/>
                </a:ext>
              </a:extLst>
            </p:cNvPr>
            <p:cNvSpPr/>
            <p:nvPr/>
          </p:nvSpPr>
          <p:spPr>
            <a:xfrm>
              <a:off x="7427119" y="49887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55" name="Freeform: Shape 5054">
              <a:extLst>
                <a:ext uri="{FF2B5EF4-FFF2-40B4-BE49-F238E27FC236}">
                  <a16:creationId xmlns:a16="http://schemas.microsoft.com/office/drawing/2014/main" xmlns="" id="{A0291880-8CB3-49FB-B148-4D304E04E6DC}"/>
                </a:ext>
              </a:extLst>
            </p:cNvPr>
            <p:cNvSpPr/>
            <p:nvPr/>
          </p:nvSpPr>
          <p:spPr>
            <a:xfrm>
              <a:off x="7466701" y="494109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1190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56" name="Freeform: Shape 5055">
              <a:extLst>
                <a:ext uri="{FF2B5EF4-FFF2-40B4-BE49-F238E27FC236}">
                  <a16:creationId xmlns:a16="http://schemas.microsoft.com/office/drawing/2014/main" xmlns="" id="{5F98A892-0B38-4D07-A476-AE34DCB0FE71}"/>
                </a:ext>
              </a:extLst>
            </p:cNvPr>
            <p:cNvSpPr/>
            <p:nvPr/>
          </p:nvSpPr>
          <p:spPr>
            <a:xfrm>
              <a:off x="7472466" y="4959147"/>
              <a:ext cx="9525" cy="9525"/>
            </a:xfrm>
            <a:custGeom>
              <a:avLst/>
              <a:gdLst>
                <a:gd name="connsiteX0" fmla="*/ 9421 w 9525"/>
                <a:gd name="connsiteY0" fmla="*/ 10045 h 9525"/>
                <a:gd name="connsiteX1" fmla="*/ 9421 w 9525"/>
                <a:gd name="connsiteY1" fmla="*/ 10045 h 9525"/>
              </a:gdLst>
              <a:ahLst/>
              <a:cxnLst>
                <a:cxn ang="0">
                  <a:pos x="connsiteX0" y="connsiteY0"/>
                </a:cxn>
                <a:cxn ang="0">
                  <a:pos x="connsiteX1" y="connsiteY1"/>
                </a:cxn>
              </a:cxnLst>
              <a:rect l="l" t="t" r="r" b="b"/>
              <a:pathLst>
                <a:path w="9525" h="9525">
                  <a:moveTo>
                    <a:pt x="9421" y="10045"/>
                  </a:moveTo>
                  <a:cubicBezTo>
                    <a:pt x="13231" y="7187"/>
                    <a:pt x="2754" y="5282"/>
                    <a:pt x="9421" y="1004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57" name="Freeform: Shape 5056">
              <a:extLst>
                <a:ext uri="{FF2B5EF4-FFF2-40B4-BE49-F238E27FC236}">
                  <a16:creationId xmlns:a16="http://schemas.microsoft.com/office/drawing/2014/main" xmlns="" id="{F338FF25-E9C5-46A2-B374-7A46C8FBC22F}"/>
                </a:ext>
              </a:extLst>
            </p:cNvPr>
            <p:cNvSpPr/>
            <p:nvPr/>
          </p:nvSpPr>
          <p:spPr>
            <a:xfrm>
              <a:off x="7440454" y="49906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58" name="Freeform: Shape 5057">
              <a:extLst>
                <a:ext uri="{FF2B5EF4-FFF2-40B4-BE49-F238E27FC236}">
                  <a16:creationId xmlns:a16="http://schemas.microsoft.com/office/drawing/2014/main" xmlns="" id="{ED223E8E-C4DA-44FC-9A83-929E11EC8F16}"/>
                </a:ext>
              </a:extLst>
            </p:cNvPr>
            <p:cNvSpPr/>
            <p:nvPr/>
          </p:nvSpPr>
          <p:spPr>
            <a:xfrm>
              <a:off x="7482364" y="49277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8096"/>
                    <a:pt x="7144" y="7144"/>
                  </a:cubicBezTo>
                  <a:cubicBezTo>
                    <a:pt x="8096"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59" name="Freeform: Shape 5058">
              <a:extLst>
                <a:ext uri="{FF2B5EF4-FFF2-40B4-BE49-F238E27FC236}">
                  <a16:creationId xmlns:a16="http://schemas.microsoft.com/office/drawing/2014/main" xmlns="" id="{F29513A4-189A-4A07-90D4-3B9E655654A7}"/>
                </a:ext>
              </a:extLst>
            </p:cNvPr>
            <p:cNvSpPr/>
            <p:nvPr/>
          </p:nvSpPr>
          <p:spPr>
            <a:xfrm>
              <a:off x="7366159" y="43648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60" name="Freeform: Shape 5059">
              <a:extLst>
                <a:ext uri="{FF2B5EF4-FFF2-40B4-BE49-F238E27FC236}">
                  <a16:creationId xmlns:a16="http://schemas.microsoft.com/office/drawing/2014/main" xmlns="" id="{9DB015AF-95D7-421D-8B03-11E9F348B2A6}"/>
                </a:ext>
              </a:extLst>
            </p:cNvPr>
            <p:cNvSpPr/>
            <p:nvPr/>
          </p:nvSpPr>
          <p:spPr>
            <a:xfrm>
              <a:off x="7330916" y="4368620"/>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7144" y="8117"/>
                    <a:pt x="7144" y="5259"/>
                    <a:pt x="7144"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61" name="Freeform: Shape 5060">
              <a:extLst>
                <a:ext uri="{FF2B5EF4-FFF2-40B4-BE49-F238E27FC236}">
                  <a16:creationId xmlns:a16="http://schemas.microsoft.com/office/drawing/2014/main" xmlns="" id="{B4EBDBB1-3C34-4C49-9552-BECFAD9E93DA}"/>
                </a:ext>
              </a:extLst>
            </p:cNvPr>
            <p:cNvSpPr/>
            <p:nvPr/>
          </p:nvSpPr>
          <p:spPr>
            <a:xfrm>
              <a:off x="7583329" y="48210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62" name="Freeform: Shape 5061">
              <a:extLst>
                <a:ext uri="{FF2B5EF4-FFF2-40B4-BE49-F238E27FC236}">
                  <a16:creationId xmlns:a16="http://schemas.microsoft.com/office/drawing/2014/main" xmlns="" id="{8425DE33-10A0-4908-8037-E86A7BE75DE0}"/>
                </a:ext>
              </a:extLst>
            </p:cNvPr>
            <p:cNvSpPr/>
            <p:nvPr/>
          </p:nvSpPr>
          <p:spPr>
            <a:xfrm>
              <a:off x="7607141" y="4574514"/>
              <a:ext cx="19050" cy="9525"/>
            </a:xfrm>
            <a:custGeom>
              <a:avLst/>
              <a:gdLst>
                <a:gd name="connsiteX0" fmla="*/ 12859 w 19050"/>
                <a:gd name="connsiteY0" fmla="*/ 7963 h 9525"/>
                <a:gd name="connsiteX1" fmla="*/ 7144 w 19050"/>
                <a:gd name="connsiteY1" fmla="*/ 8916 h 9525"/>
                <a:gd name="connsiteX2" fmla="*/ 12859 w 19050"/>
                <a:gd name="connsiteY2" fmla="*/ 7963 h 9525"/>
              </a:gdLst>
              <a:ahLst/>
              <a:cxnLst>
                <a:cxn ang="0">
                  <a:pos x="connsiteX0" y="connsiteY0"/>
                </a:cxn>
                <a:cxn ang="0">
                  <a:pos x="connsiteX1" y="connsiteY1"/>
                </a:cxn>
                <a:cxn ang="0">
                  <a:pos x="connsiteX2" y="connsiteY2"/>
                </a:cxn>
              </a:cxnLst>
              <a:rect l="l" t="t" r="r" b="b"/>
              <a:pathLst>
                <a:path w="19050" h="9525">
                  <a:moveTo>
                    <a:pt x="12859" y="7963"/>
                  </a:moveTo>
                  <a:cubicBezTo>
                    <a:pt x="10954" y="10821"/>
                    <a:pt x="9049" y="4153"/>
                    <a:pt x="7144" y="8916"/>
                  </a:cubicBezTo>
                  <a:cubicBezTo>
                    <a:pt x="8096" y="7011"/>
                    <a:pt x="11906" y="10821"/>
                    <a:pt x="12859" y="796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63" name="Freeform: Shape 5062">
              <a:extLst>
                <a:ext uri="{FF2B5EF4-FFF2-40B4-BE49-F238E27FC236}">
                  <a16:creationId xmlns:a16="http://schemas.microsoft.com/office/drawing/2014/main" xmlns="" id="{B2EF66C6-DAD8-417C-B4D2-801F31343FAD}"/>
                </a:ext>
              </a:extLst>
            </p:cNvPr>
            <p:cNvSpPr/>
            <p:nvPr/>
          </p:nvSpPr>
          <p:spPr>
            <a:xfrm>
              <a:off x="7428071" y="498776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8096" y="7144"/>
                  </a:cubicBezTo>
                  <a:cubicBezTo>
                    <a:pt x="8096"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64" name="Freeform: Shape 5063">
              <a:extLst>
                <a:ext uri="{FF2B5EF4-FFF2-40B4-BE49-F238E27FC236}">
                  <a16:creationId xmlns:a16="http://schemas.microsoft.com/office/drawing/2014/main" xmlns="" id="{C2B9E981-8AF9-4837-9580-FD4CE09B8AE8}"/>
                </a:ext>
              </a:extLst>
            </p:cNvPr>
            <p:cNvSpPr/>
            <p:nvPr/>
          </p:nvSpPr>
          <p:spPr>
            <a:xfrm>
              <a:off x="7606718" y="457533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65" name="Freeform: Shape 5064">
              <a:extLst>
                <a:ext uri="{FF2B5EF4-FFF2-40B4-BE49-F238E27FC236}">
                  <a16:creationId xmlns:a16="http://schemas.microsoft.com/office/drawing/2014/main" xmlns="" id="{10C7CB63-EB28-4890-899A-928FE9E6589C}"/>
                </a:ext>
              </a:extLst>
            </p:cNvPr>
            <p:cNvSpPr/>
            <p:nvPr/>
          </p:nvSpPr>
          <p:spPr>
            <a:xfrm>
              <a:off x="7605236" y="4762023"/>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7144"/>
                  </a:cubicBezTo>
                  <a:cubicBezTo>
                    <a:pt x="7144" y="7144"/>
                    <a:pt x="7144"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66" name="Freeform: Shape 5065">
              <a:extLst>
                <a:ext uri="{FF2B5EF4-FFF2-40B4-BE49-F238E27FC236}">
                  <a16:creationId xmlns:a16="http://schemas.microsoft.com/office/drawing/2014/main" xmlns="" id="{BCDEA146-69D6-4E9E-9815-9AF4B50D3E62}"/>
                </a:ext>
              </a:extLst>
            </p:cNvPr>
            <p:cNvSpPr/>
            <p:nvPr/>
          </p:nvSpPr>
          <p:spPr>
            <a:xfrm>
              <a:off x="7585234" y="480417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8096"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67" name="Freeform: Shape 5066">
              <a:extLst>
                <a:ext uri="{FF2B5EF4-FFF2-40B4-BE49-F238E27FC236}">
                  <a16:creationId xmlns:a16="http://schemas.microsoft.com/office/drawing/2014/main" xmlns="" id="{BD01A95E-7ACD-4AFD-81CC-DB3E3F2A6F00}"/>
                </a:ext>
              </a:extLst>
            </p:cNvPr>
            <p:cNvSpPr/>
            <p:nvPr/>
          </p:nvSpPr>
          <p:spPr>
            <a:xfrm>
              <a:off x="7607693" y="4734293"/>
              <a:ext cx="9525" cy="9525"/>
            </a:xfrm>
            <a:custGeom>
              <a:avLst/>
              <a:gdLst>
                <a:gd name="connsiteX0" fmla="*/ 7545 w 9525"/>
                <a:gd name="connsiteY0" fmla="*/ 9156 h 9525"/>
                <a:gd name="connsiteX1" fmla="*/ 7545 w 9525"/>
                <a:gd name="connsiteY1" fmla="*/ 9156 h 9525"/>
              </a:gdLst>
              <a:ahLst/>
              <a:cxnLst>
                <a:cxn ang="0">
                  <a:pos x="connsiteX0" y="connsiteY0"/>
                </a:cxn>
                <a:cxn ang="0">
                  <a:pos x="connsiteX1" y="connsiteY1"/>
                </a:cxn>
              </a:cxnLst>
              <a:rect l="l" t="t" r="r" b="b"/>
              <a:pathLst>
                <a:path w="9525" h="9525">
                  <a:moveTo>
                    <a:pt x="7545" y="9156"/>
                  </a:moveTo>
                  <a:cubicBezTo>
                    <a:pt x="11355" y="3441"/>
                    <a:pt x="5639" y="12013"/>
                    <a:pt x="7545" y="915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68" name="Freeform: Shape 5067">
              <a:extLst>
                <a:ext uri="{FF2B5EF4-FFF2-40B4-BE49-F238E27FC236}">
                  <a16:creationId xmlns:a16="http://schemas.microsoft.com/office/drawing/2014/main" xmlns="" id="{0A039983-AF99-4AAE-A57E-D60D44D27890}"/>
                </a:ext>
              </a:extLst>
            </p:cNvPr>
            <p:cNvSpPr/>
            <p:nvPr/>
          </p:nvSpPr>
          <p:spPr>
            <a:xfrm>
              <a:off x="7611057" y="471154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6" y="10001"/>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69" name="Freeform: Shape 5068">
              <a:extLst>
                <a:ext uri="{FF2B5EF4-FFF2-40B4-BE49-F238E27FC236}">
                  <a16:creationId xmlns:a16="http://schemas.microsoft.com/office/drawing/2014/main" xmlns="" id="{C1727B6F-2671-4E51-A07C-71A3508FC110}"/>
                </a:ext>
              </a:extLst>
            </p:cNvPr>
            <p:cNvSpPr/>
            <p:nvPr/>
          </p:nvSpPr>
          <p:spPr>
            <a:xfrm>
              <a:off x="7428947" y="4345781"/>
              <a:ext cx="9525" cy="9525"/>
            </a:xfrm>
            <a:custGeom>
              <a:avLst/>
              <a:gdLst>
                <a:gd name="connsiteX0" fmla="*/ 9125 w 9525"/>
                <a:gd name="connsiteY0" fmla="*/ 10001 h 9525"/>
                <a:gd name="connsiteX1" fmla="*/ 8172 w 9525"/>
                <a:gd name="connsiteY1" fmla="*/ 7144 h 9525"/>
                <a:gd name="connsiteX2" fmla="*/ 9125 w 9525"/>
                <a:gd name="connsiteY2" fmla="*/ 10001 h 9525"/>
              </a:gdLst>
              <a:ahLst/>
              <a:cxnLst>
                <a:cxn ang="0">
                  <a:pos x="connsiteX0" y="connsiteY0"/>
                </a:cxn>
                <a:cxn ang="0">
                  <a:pos x="connsiteX1" y="connsiteY1"/>
                </a:cxn>
                <a:cxn ang="0">
                  <a:pos x="connsiteX2" y="connsiteY2"/>
                </a:cxn>
              </a:cxnLst>
              <a:rect l="l" t="t" r="r" b="b"/>
              <a:pathLst>
                <a:path w="9525" h="9525">
                  <a:moveTo>
                    <a:pt x="9125" y="10001"/>
                  </a:moveTo>
                  <a:cubicBezTo>
                    <a:pt x="9125" y="9049"/>
                    <a:pt x="8172" y="8096"/>
                    <a:pt x="8172" y="7144"/>
                  </a:cubicBezTo>
                  <a:cubicBezTo>
                    <a:pt x="8172" y="10001"/>
                    <a:pt x="5315" y="10001"/>
                    <a:pt x="9125"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70" name="Freeform: Shape 5069">
              <a:extLst>
                <a:ext uri="{FF2B5EF4-FFF2-40B4-BE49-F238E27FC236}">
                  <a16:creationId xmlns:a16="http://schemas.microsoft.com/office/drawing/2014/main" xmlns="" id="{9AB6E484-39CE-4F17-B7F4-B63E76365427}"/>
                </a:ext>
              </a:extLst>
            </p:cNvPr>
            <p:cNvSpPr/>
            <p:nvPr/>
          </p:nvSpPr>
          <p:spPr>
            <a:xfrm>
              <a:off x="7427754" y="4988401"/>
              <a:ext cx="9525" cy="9525"/>
            </a:xfrm>
            <a:custGeom>
              <a:avLst/>
              <a:gdLst>
                <a:gd name="connsiteX0" fmla="*/ 8414 w 9525"/>
                <a:gd name="connsiteY0" fmla="*/ 8414 h 9525"/>
                <a:gd name="connsiteX1" fmla="*/ 8414 w 9525"/>
                <a:gd name="connsiteY1" fmla="*/ 8414 h 9525"/>
              </a:gdLst>
              <a:ahLst/>
              <a:cxnLst>
                <a:cxn ang="0">
                  <a:pos x="connsiteX0" y="connsiteY0"/>
                </a:cxn>
                <a:cxn ang="0">
                  <a:pos x="connsiteX1" y="connsiteY1"/>
                </a:cxn>
              </a:cxnLst>
              <a:rect l="l" t="t" r="r" b="b"/>
              <a:pathLst>
                <a:path w="9525" h="9525">
                  <a:moveTo>
                    <a:pt x="8414" y="8414"/>
                  </a:moveTo>
                  <a:cubicBezTo>
                    <a:pt x="5556" y="5556"/>
                    <a:pt x="8414" y="8414"/>
                    <a:pt x="841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71" name="Freeform: Shape 5070">
              <a:extLst>
                <a:ext uri="{FF2B5EF4-FFF2-40B4-BE49-F238E27FC236}">
                  <a16:creationId xmlns:a16="http://schemas.microsoft.com/office/drawing/2014/main" xmlns="" id="{7C8078B1-04C2-46C3-89BC-B4CB686C0676}"/>
                </a:ext>
              </a:extLst>
            </p:cNvPr>
            <p:cNvSpPr/>
            <p:nvPr/>
          </p:nvSpPr>
          <p:spPr>
            <a:xfrm>
              <a:off x="7586186" y="4727733"/>
              <a:ext cx="9525" cy="9525"/>
            </a:xfrm>
            <a:custGeom>
              <a:avLst/>
              <a:gdLst>
                <a:gd name="connsiteX0" fmla="*/ 7144 w 9525"/>
                <a:gd name="connsiteY0" fmla="*/ 10954 h 9525"/>
                <a:gd name="connsiteX1" fmla="*/ 8096 w 9525"/>
                <a:gd name="connsiteY1" fmla="*/ 7144 h 9525"/>
                <a:gd name="connsiteX2" fmla="*/ 7144 w 9525"/>
                <a:gd name="connsiteY2" fmla="*/ 10954 h 9525"/>
              </a:gdLst>
              <a:ahLst/>
              <a:cxnLst>
                <a:cxn ang="0">
                  <a:pos x="connsiteX0" y="connsiteY0"/>
                </a:cxn>
                <a:cxn ang="0">
                  <a:pos x="connsiteX1" y="connsiteY1"/>
                </a:cxn>
                <a:cxn ang="0">
                  <a:pos x="connsiteX2" y="connsiteY2"/>
                </a:cxn>
              </a:cxnLst>
              <a:rect l="l" t="t" r="r" b="b"/>
              <a:pathLst>
                <a:path w="9525" h="9525">
                  <a:moveTo>
                    <a:pt x="7144" y="10954"/>
                  </a:moveTo>
                  <a:lnTo>
                    <a:pt x="8096" y="7144"/>
                  </a:lnTo>
                  <a:cubicBezTo>
                    <a:pt x="8096" y="8096"/>
                    <a:pt x="7144" y="9049"/>
                    <a:pt x="7144"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72" name="Freeform: Shape 5071">
              <a:extLst>
                <a:ext uri="{FF2B5EF4-FFF2-40B4-BE49-F238E27FC236}">
                  <a16:creationId xmlns:a16="http://schemas.microsoft.com/office/drawing/2014/main" xmlns="" id="{F1A97D7F-C8BC-4634-A3F2-57057410403A}"/>
                </a:ext>
              </a:extLst>
            </p:cNvPr>
            <p:cNvSpPr/>
            <p:nvPr/>
          </p:nvSpPr>
          <p:spPr>
            <a:xfrm>
              <a:off x="7541419" y="442536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73" name="Freeform: Shape 5072">
              <a:extLst>
                <a:ext uri="{FF2B5EF4-FFF2-40B4-BE49-F238E27FC236}">
                  <a16:creationId xmlns:a16="http://schemas.microsoft.com/office/drawing/2014/main" xmlns="" id="{472AB49B-AECD-41CE-AC6E-3971824A9785}"/>
                </a:ext>
              </a:extLst>
            </p:cNvPr>
            <p:cNvSpPr/>
            <p:nvPr/>
          </p:nvSpPr>
          <p:spPr>
            <a:xfrm>
              <a:off x="7589044" y="4714187"/>
              <a:ext cx="9525" cy="9525"/>
            </a:xfrm>
            <a:custGeom>
              <a:avLst/>
              <a:gdLst>
                <a:gd name="connsiteX0" fmla="*/ 7144 w 9525"/>
                <a:gd name="connsiteY0" fmla="*/ 9260 h 9525"/>
                <a:gd name="connsiteX1" fmla="*/ 7144 w 9525"/>
                <a:gd name="connsiteY1" fmla="*/ 9260 h 9525"/>
              </a:gdLst>
              <a:ahLst/>
              <a:cxnLst>
                <a:cxn ang="0">
                  <a:pos x="connsiteX0" y="connsiteY0"/>
                </a:cxn>
                <a:cxn ang="0">
                  <a:pos x="connsiteX1" y="connsiteY1"/>
                </a:cxn>
              </a:cxnLst>
              <a:rect l="l" t="t" r="r" b="b"/>
              <a:pathLst>
                <a:path w="9525" h="9525">
                  <a:moveTo>
                    <a:pt x="7144" y="9260"/>
                  </a:moveTo>
                  <a:cubicBezTo>
                    <a:pt x="8096" y="9260"/>
                    <a:pt x="10954" y="4498"/>
                    <a:pt x="7144" y="926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74" name="Freeform: Shape 5073">
              <a:extLst>
                <a:ext uri="{FF2B5EF4-FFF2-40B4-BE49-F238E27FC236}">
                  <a16:creationId xmlns:a16="http://schemas.microsoft.com/office/drawing/2014/main" xmlns="" id="{68CFF4E6-F71D-4E51-84E4-75A4FAAE882D}"/>
                </a:ext>
              </a:extLst>
            </p:cNvPr>
            <p:cNvSpPr/>
            <p:nvPr/>
          </p:nvSpPr>
          <p:spPr>
            <a:xfrm>
              <a:off x="7429976" y="434578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75" name="Freeform: Shape 5074">
              <a:extLst>
                <a:ext uri="{FF2B5EF4-FFF2-40B4-BE49-F238E27FC236}">
                  <a16:creationId xmlns:a16="http://schemas.microsoft.com/office/drawing/2014/main" xmlns="" id="{15A7A09F-DC4D-422C-81D6-1693C8268211}"/>
                </a:ext>
              </a:extLst>
            </p:cNvPr>
            <p:cNvSpPr/>
            <p:nvPr/>
          </p:nvSpPr>
          <p:spPr>
            <a:xfrm>
              <a:off x="7329964" y="4328254"/>
              <a:ext cx="295275" cy="685800"/>
            </a:xfrm>
            <a:custGeom>
              <a:avLst/>
              <a:gdLst>
                <a:gd name="connsiteX0" fmla="*/ 84296 w 295275"/>
                <a:gd name="connsiteY0" fmla="*/ 32290 h 685800"/>
                <a:gd name="connsiteX1" fmla="*/ 110966 w 295275"/>
                <a:gd name="connsiteY1" fmla="*/ 19908 h 685800"/>
                <a:gd name="connsiteX2" fmla="*/ 118586 w 295275"/>
                <a:gd name="connsiteY2" fmla="*/ 21813 h 685800"/>
                <a:gd name="connsiteX3" fmla="*/ 111919 w 295275"/>
                <a:gd name="connsiteY3" fmla="*/ 24670 h 685800"/>
                <a:gd name="connsiteX4" fmla="*/ 111919 w 295275"/>
                <a:gd name="connsiteY4" fmla="*/ 30385 h 685800"/>
                <a:gd name="connsiteX5" fmla="*/ 242411 w 295275"/>
                <a:gd name="connsiteY5" fmla="*/ 142780 h 685800"/>
                <a:gd name="connsiteX6" fmla="*/ 243364 w 295275"/>
                <a:gd name="connsiteY6" fmla="*/ 143733 h 685800"/>
                <a:gd name="connsiteX7" fmla="*/ 258604 w 295275"/>
                <a:gd name="connsiteY7" fmla="*/ 451390 h 685800"/>
                <a:gd name="connsiteX8" fmla="*/ 255746 w 295275"/>
                <a:gd name="connsiteY8" fmla="*/ 441865 h 685800"/>
                <a:gd name="connsiteX9" fmla="*/ 245269 w 295275"/>
                <a:gd name="connsiteY9" fmla="*/ 475203 h 685800"/>
                <a:gd name="connsiteX10" fmla="*/ 250031 w 295275"/>
                <a:gd name="connsiteY10" fmla="*/ 484728 h 685800"/>
                <a:gd name="connsiteX11" fmla="*/ 99536 w 295275"/>
                <a:gd name="connsiteY11" fmla="*/ 680943 h 685800"/>
                <a:gd name="connsiteX12" fmla="*/ 99536 w 295275"/>
                <a:gd name="connsiteY12" fmla="*/ 678085 h 685800"/>
                <a:gd name="connsiteX13" fmla="*/ 148114 w 295275"/>
                <a:gd name="connsiteY13" fmla="*/ 601885 h 685800"/>
                <a:gd name="connsiteX14" fmla="*/ 168116 w 295275"/>
                <a:gd name="connsiteY14" fmla="*/ 591408 h 685800"/>
                <a:gd name="connsiteX15" fmla="*/ 225266 w 295275"/>
                <a:gd name="connsiteY15" fmla="*/ 528543 h 685800"/>
                <a:gd name="connsiteX16" fmla="*/ 230981 w 295275"/>
                <a:gd name="connsiteY16" fmla="*/ 533305 h 685800"/>
                <a:gd name="connsiteX17" fmla="*/ 256699 w 295275"/>
                <a:gd name="connsiteY17" fmla="*/ 495205 h 685800"/>
                <a:gd name="connsiteX18" fmla="*/ 271939 w 295275"/>
                <a:gd name="connsiteY18" fmla="*/ 460915 h 685800"/>
                <a:gd name="connsiteX19" fmla="*/ 268129 w 295275"/>
                <a:gd name="connsiteY19" fmla="*/ 468535 h 685800"/>
                <a:gd name="connsiteX20" fmla="*/ 286226 w 295275"/>
                <a:gd name="connsiteY20" fmla="*/ 300895 h 685800"/>
                <a:gd name="connsiteX21" fmla="*/ 290989 w 295275"/>
                <a:gd name="connsiteY21" fmla="*/ 304705 h 685800"/>
                <a:gd name="connsiteX22" fmla="*/ 292894 w 295275"/>
                <a:gd name="connsiteY22" fmla="*/ 241840 h 685800"/>
                <a:gd name="connsiteX23" fmla="*/ 238601 w 295275"/>
                <a:gd name="connsiteY23" fmla="*/ 91345 h 685800"/>
                <a:gd name="connsiteX24" fmla="*/ 154781 w 295275"/>
                <a:gd name="connsiteY24" fmla="*/ 14193 h 685800"/>
                <a:gd name="connsiteX25" fmla="*/ 159544 w 295275"/>
                <a:gd name="connsiteY25" fmla="*/ 13240 h 685800"/>
                <a:gd name="connsiteX26" fmla="*/ 137636 w 295275"/>
                <a:gd name="connsiteY26" fmla="*/ 14193 h 685800"/>
                <a:gd name="connsiteX27" fmla="*/ 134779 w 295275"/>
                <a:gd name="connsiteY27" fmla="*/ 7525 h 685800"/>
                <a:gd name="connsiteX28" fmla="*/ 7144 w 295275"/>
                <a:gd name="connsiteY28" fmla="*/ 44673 h 685800"/>
                <a:gd name="connsiteX29" fmla="*/ 19526 w 295275"/>
                <a:gd name="connsiteY29" fmla="*/ 56103 h 685800"/>
                <a:gd name="connsiteX30" fmla="*/ 20479 w 295275"/>
                <a:gd name="connsiteY30" fmla="*/ 54198 h 685800"/>
                <a:gd name="connsiteX31" fmla="*/ 70961 w 295275"/>
                <a:gd name="connsiteY31" fmla="*/ 22765 h 685800"/>
                <a:gd name="connsiteX32" fmla="*/ 84296 w 295275"/>
                <a:gd name="connsiteY32" fmla="*/ 32290 h 685800"/>
                <a:gd name="connsiteX33" fmla="*/ 136684 w 295275"/>
                <a:gd name="connsiteY33" fmla="*/ 33243 h 685800"/>
                <a:gd name="connsiteX34" fmla="*/ 136684 w 295275"/>
                <a:gd name="connsiteY34" fmla="*/ 33243 h 685800"/>
                <a:gd name="connsiteX35" fmla="*/ 143351 w 295275"/>
                <a:gd name="connsiteY35" fmla="*/ 36100 h 685800"/>
                <a:gd name="connsiteX36" fmla="*/ 143351 w 295275"/>
                <a:gd name="connsiteY36" fmla="*/ 36100 h 685800"/>
                <a:gd name="connsiteX37" fmla="*/ 163354 w 295275"/>
                <a:gd name="connsiteY37" fmla="*/ 12288 h 685800"/>
                <a:gd name="connsiteX38" fmla="*/ 163354 w 295275"/>
                <a:gd name="connsiteY38" fmla="*/ 12288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95275" h="685800">
                  <a:moveTo>
                    <a:pt x="84296" y="32290"/>
                  </a:moveTo>
                  <a:cubicBezTo>
                    <a:pt x="83344" y="32290"/>
                    <a:pt x="111919" y="22765"/>
                    <a:pt x="110966" y="19908"/>
                  </a:cubicBezTo>
                  <a:cubicBezTo>
                    <a:pt x="104299" y="18955"/>
                    <a:pt x="117634" y="20860"/>
                    <a:pt x="118586" y="21813"/>
                  </a:cubicBezTo>
                  <a:cubicBezTo>
                    <a:pt x="118586" y="25623"/>
                    <a:pt x="110966" y="25623"/>
                    <a:pt x="111919" y="24670"/>
                  </a:cubicBezTo>
                  <a:cubicBezTo>
                    <a:pt x="111919" y="26575"/>
                    <a:pt x="111919" y="28480"/>
                    <a:pt x="111919" y="30385"/>
                  </a:cubicBezTo>
                  <a:cubicBezTo>
                    <a:pt x="187166" y="50388"/>
                    <a:pt x="201454" y="75153"/>
                    <a:pt x="242411" y="142780"/>
                  </a:cubicBezTo>
                  <a:cubicBezTo>
                    <a:pt x="238601" y="144685"/>
                    <a:pt x="238601" y="145638"/>
                    <a:pt x="243364" y="143733"/>
                  </a:cubicBezTo>
                  <a:cubicBezTo>
                    <a:pt x="263366" y="237078"/>
                    <a:pt x="281464" y="339948"/>
                    <a:pt x="258604" y="451390"/>
                  </a:cubicBezTo>
                  <a:cubicBezTo>
                    <a:pt x="258604" y="448533"/>
                    <a:pt x="257651" y="445675"/>
                    <a:pt x="255746" y="441865"/>
                  </a:cubicBezTo>
                  <a:cubicBezTo>
                    <a:pt x="255746" y="447580"/>
                    <a:pt x="245269" y="476155"/>
                    <a:pt x="245269" y="475203"/>
                  </a:cubicBezTo>
                  <a:cubicBezTo>
                    <a:pt x="244316" y="477108"/>
                    <a:pt x="246221" y="481870"/>
                    <a:pt x="250031" y="484728"/>
                  </a:cubicBezTo>
                  <a:cubicBezTo>
                    <a:pt x="266224" y="501873"/>
                    <a:pt x="88106" y="665703"/>
                    <a:pt x="99536" y="680943"/>
                  </a:cubicBezTo>
                  <a:cubicBezTo>
                    <a:pt x="102394" y="679990"/>
                    <a:pt x="102394" y="679038"/>
                    <a:pt x="99536" y="678085"/>
                  </a:cubicBezTo>
                  <a:cubicBezTo>
                    <a:pt x="99536" y="675228"/>
                    <a:pt x="140494" y="618078"/>
                    <a:pt x="148114" y="601885"/>
                  </a:cubicBezTo>
                  <a:cubicBezTo>
                    <a:pt x="158591" y="611410"/>
                    <a:pt x="156686" y="601885"/>
                    <a:pt x="168116" y="591408"/>
                  </a:cubicBezTo>
                  <a:cubicBezTo>
                    <a:pt x="201454" y="560928"/>
                    <a:pt x="211931" y="561880"/>
                    <a:pt x="225266" y="528543"/>
                  </a:cubicBezTo>
                  <a:cubicBezTo>
                    <a:pt x="232886" y="520923"/>
                    <a:pt x="230029" y="533305"/>
                    <a:pt x="230981" y="533305"/>
                  </a:cubicBezTo>
                  <a:cubicBezTo>
                    <a:pt x="236696" y="526638"/>
                    <a:pt x="261461" y="497110"/>
                    <a:pt x="256699" y="495205"/>
                  </a:cubicBezTo>
                  <a:cubicBezTo>
                    <a:pt x="253841" y="499015"/>
                    <a:pt x="274796" y="469488"/>
                    <a:pt x="271939" y="460915"/>
                  </a:cubicBezTo>
                  <a:cubicBezTo>
                    <a:pt x="261461" y="476155"/>
                    <a:pt x="278606" y="456153"/>
                    <a:pt x="268129" y="468535"/>
                  </a:cubicBezTo>
                  <a:cubicBezTo>
                    <a:pt x="256699" y="437103"/>
                    <a:pt x="296704" y="343758"/>
                    <a:pt x="286226" y="300895"/>
                  </a:cubicBezTo>
                  <a:cubicBezTo>
                    <a:pt x="301466" y="310420"/>
                    <a:pt x="289084" y="307563"/>
                    <a:pt x="290989" y="304705"/>
                  </a:cubicBezTo>
                  <a:cubicBezTo>
                    <a:pt x="278606" y="295180"/>
                    <a:pt x="290036" y="249460"/>
                    <a:pt x="292894" y="241840"/>
                  </a:cubicBezTo>
                  <a:cubicBezTo>
                    <a:pt x="297656" y="239935"/>
                    <a:pt x="250984" y="111348"/>
                    <a:pt x="238601" y="91345"/>
                  </a:cubicBezTo>
                  <a:cubicBezTo>
                    <a:pt x="220504" y="62770"/>
                    <a:pt x="153829" y="14193"/>
                    <a:pt x="154781" y="14193"/>
                  </a:cubicBezTo>
                  <a:cubicBezTo>
                    <a:pt x="150971" y="15145"/>
                    <a:pt x="157639" y="10383"/>
                    <a:pt x="159544" y="13240"/>
                  </a:cubicBezTo>
                  <a:cubicBezTo>
                    <a:pt x="158591" y="12288"/>
                    <a:pt x="140494" y="15145"/>
                    <a:pt x="137636" y="14193"/>
                  </a:cubicBezTo>
                  <a:cubicBezTo>
                    <a:pt x="129064" y="18955"/>
                    <a:pt x="136684" y="4668"/>
                    <a:pt x="134779" y="7525"/>
                  </a:cubicBezTo>
                  <a:cubicBezTo>
                    <a:pt x="120491" y="11335"/>
                    <a:pt x="7144" y="44673"/>
                    <a:pt x="7144" y="44673"/>
                  </a:cubicBezTo>
                  <a:cubicBezTo>
                    <a:pt x="10954" y="42768"/>
                    <a:pt x="11906" y="57055"/>
                    <a:pt x="19526" y="56103"/>
                  </a:cubicBezTo>
                  <a:cubicBezTo>
                    <a:pt x="27146" y="47530"/>
                    <a:pt x="20479" y="54198"/>
                    <a:pt x="20479" y="54198"/>
                  </a:cubicBezTo>
                  <a:cubicBezTo>
                    <a:pt x="18574" y="54198"/>
                    <a:pt x="66199" y="32290"/>
                    <a:pt x="70961" y="22765"/>
                  </a:cubicBezTo>
                  <a:cubicBezTo>
                    <a:pt x="76676" y="30385"/>
                    <a:pt x="75724" y="26575"/>
                    <a:pt x="84296" y="32290"/>
                  </a:cubicBezTo>
                  <a:close/>
                  <a:moveTo>
                    <a:pt x="136684" y="33243"/>
                  </a:moveTo>
                  <a:cubicBezTo>
                    <a:pt x="136684" y="33243"/>
                    <a:pt x="132874" y="32290"/>
                    <a:pt x="136684" y="33243"/>
                  </a:cubicBezTo>
                  <a:close/>
                  <a:moveTo>
                    <a:pt x="143351" y="36100"/>
                  </a:moveTo>
                  <a:cubicBezTo>
                    <a:pt x="139541" y="34195"/>
                    <a:pt x="141446" y="32290"/>
                    <a:pt x="143351" y="36100"/>
                  </a:cubicBezTo>
                  <a:close/>
                  <a:moveTo>
                    <a:pt x="163354" y="12288"/>
                  </a:moveTo>
                  <a:cubicBezTo>
                    <a:pt x="168116" y="11335"/>
                    <a:pt x="160496" y="15145"/>
                    <a:pt x="163354" y="122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76" name="Freeform: Shape 5075">
              <a:extLst>
                <a:ext uri="{FF2B5EF4-FFF2-40B4-BE49-F238E27FC236}">
                  <a16:creationId xmlns:a16="http://schemas.microsoft.com/office/drawing/2014/main" xmlns="" id="{C8819134-A401-49A8-B8E8-4BA62FD2C2F3}"/>
                </a:ext>
              </a:extLst>
            </p:cNvPr>
            <p:cNvSpPr/>
            <p:nvPr/>
          </p:nvSpPr>
          <p:spPr>
            <a:xfrm>
              <a:off x="7482893" y="433625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7144"/>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77" name="Freeform: Shape 5076">
              <a:extLst>
                <a:ext uri="{FF2B5EF4-FFF2-40B4-BE49-F238E27FC236}">
                  <a16:creationId xmlns:a16="http://schemas.microsoft.com/office/drawing/2014/main" xmlns="" id="{EE1A0782-0F2A-48F8-B450-FA476C38F52F}"/>
                </a:ext>
              </a:extLst>
            </p:cNvPr>
            <p:cNvSpPr/>
            <p:nvPr/>
          </p:nvSpPr>
          <p:spPr>
            <a:xfrm>
              <a:off x="7491465" y="491442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78" name="Freeform: Shape 5077">
              <a:extLst>
                <a:ext uri="{FF2B5EF4-FFF2-40B4-BE49-F238E27FC236}">
                  <a16:creationId xmlns:a16="http://schemas.microsoft.com/office/drawing/2014/main" xmlns="" id="{25B216E9-DCC0-4D79-9591-B1F9F9A0AF68}"/>
                </a:ext>
              </a:extLst>
            </p:cNvPr>
            <p:cNvSpPr/>
            <p:nvPr/>
          </p:nvSpPr>
          <p:spPr>
            <a:xfrm>
              <a:off x="7536656" y="441936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79" name="Freeform: Shape 5078">
              <a:extLst>
                <a:ext uri="{FF2B5EF4-FFF2-40B4-BE49-F238E27FC236}">
                  <a16:creationId xmlns:a16="http://schemas.microsoft.com/office/drawing/2014/main" xmlns="" id="{B35020D0-6326-4ECE-99EE-48C9724DA869}"/>
                </a:ext>
              </a:extLst>
            </p:cNvPr>
            <p:cNvSpPr/>
            <p:nvPr/>
          </p:nvSpPr>
          <p:spPr>
            <a:xfrm>
              <a:off x="7483554" y="4934426"/>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80" name="Freeform: Shape 5079">
              <a:extLst>
                <a:ext uri="{FF2B5EF4-FFF2-40B4-BE49-F238E27FC236}">
                  <a16:creationId xmlns:a16="http://schemas.microsoft.com/office/drawing/2014/main" xmlns="" id="{F8F5083D-5B4E-42C4-9FEF-A2270D7B39EA}"/>
                </a:ext>
              </a:extLst>
            </p:cNvPr>
            <p:cNvSpPr/>
            <p:nvPr/>
          </p:nvSpPr>
          <p:spPr>
            <a:xfrm>
              <a:off x="7468076" y="4945856"/>
              <a:ext cx="9525" cy="9525"/>
            </a:xfrm>
            <a:custGeom>
              <a:avLst/>
              <a:gdLst>
                <a:gd name="connsiteX0" fmla="*/ 10001 w 9525"/>
                <a:gd name="connsiteY0" fmla="*/ 7144 h 9525"/>
                <a:gd name="connsiteX1" fmla="*/ 7144 w 9525"/>
                <a:gd name="connsiteY1" fmla="*/ 8096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8096"/>
                  </a:lnTo>
                  <a:cubicBezTo>
                    <a:pt x="8096" y="8096"/>
                    <a:pt x="9049" y="8096"/>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81" name="Freeform: Shape 5080">
              <a:extLst>
                <a:ext uri="{FF2B5EF4-FFF2-40B4-BE49-F238E27FC236}">
                  <a16:creationId xmlns:a16="http://schemas.microsoft.com/office/drawing/2014/main" xmlns="" id="{49E30B44-BABF-466A-9CFB-48EEBD61620A}"/>
                </a:ext>
              </a:extLst>
            </p:cNvPr>
            <p:cNvSpPr/>
            <p:nvPr/>
          </p:nvSpPr>
          <p:spPr>
            <a:xfrm>
              <a:off x="7460456" y="49544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82" name="Freeform: Shape 5081">
              <a:extLst>
                <a:ext uri="{FF2B5EF4-FFF2-40B4-BE49-F238E27FC236}">
                  <a16:creationId xmlns:a16="http://schemas.microsoft.com/office/drawing/2014/main" xmlns="" id="{B45CEAB1-2D43-4E81-A65E-5605A40EBBD2}"/>
                </a:ext>
              </a:extLst>
            </p:cNvPr>
            <p:cNvSpPr/>
            <p:nvPr/>
          </p:nvSpPr>
          <p:spPr>
            <a:xfrm>
              <a:off x="7568089" y="4796166"/>
              <a:ext cx="9525" cy="9525"/>
            </a:xfrm>
            <a:custGeom>
              <a:avLst/>
              <a:gdLst>
                <a:gd name="connsiteX0" fmla="*/ 7144 w 9525"/>
                <a:gd name="connsiteY0" fmla="*/ 8244 h 9525"/>
                <a:gd name="connsiteX1" fmla="*/ 7144 w 9525"/>
                <a:gd name="connsiteY1" fmla="*/ 8244 h 9525"/>
                <a:gd name="connsiteX2" fmla="*/ 7144 w 9525"/>
                <a:gd name="connsiteY2" fmla="*/ 8244 h 9525"/>
              </a:gdLst>
              <a:ahLst/>
              <a:cxnLst>
                <a:cxn ang="0">
                  <a:pos x="connsiteX0" y="connsiteY0"/>
                </a:cxn>
                <a:cxn ang="0">
                  <a:pos x="connsiteX1" y="connsiteY1"/>
                </a:cxn>
                <a:cxn ang="0">
                  <a:pos x="connsiteX2" y="connsiteY2"/>
                </a:cxn>
              </a:cxnLst>
              <a:rect l="l" t="t" r="r" b="b"/>
              <a:pathLst>
                <a:path w="9525" h="9525">
                  <a:moveTo>
                    <a:pt x="7144" y="8244"/>
                  </a:moveTo>
                  <a:cubicBezTo>
                    <a:pt x="7144" y="7291"/>
                    <a:pt x="7144" y="7291"/>
                    <a:pt x="7144" y="8244"/>
                  </a:cubicBezTo>
                  <a:cubicBezTo>
                    <a:pt x="7144" y="6339"/>
                    <a:pt x="7144" y="7291"/>
                    <a:pt x="7144"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83" name="Freeform: Shape 5082">
              <a:extLst>
                <a:ext uri="{FF2B5EF4-FFF2-40B4-BE49-F238E27FC236}">
                  <a16:creationId xmlns:a16="http://schemas.microsoft.com/office/drawing/2014/main" xmlns="" id="{34273CBC-AD08-4568-B7EB-E8FB9A16E4F5}"/>
                </a:ext>
              </a:extLst>
            </p:cNvPr>
            <p:cNvSpPr/>
            <p:nvPr/>
          </p:nvSpPr>
          <p:spPr>
            <a:xfrm>
              <a:off x="7539366" y="4849653"/>
              <a:ext cx="9525" cy="9525"/>
            </a:xfrm>
            <a:custGeom>
              <a:avLst/>
              <a:gdLst>
                <a:gd name="connsiteX0" fmla="*/ 8244 w 9525"/>
                <a:gd name="connsiteY0" fmla="*/ 10001 h 9525"/>
                <a:gd name="connsiteX1" fmla="*/ 8244 w 9525"/>
                <a:gd name="connsiteY1" fmla="*/ 7144 h 9525"/>
                <a:gd name="connsiteX2" fmla="*/ 8244 w 9525"/>
                <a:gd name="connsiteY2" fmla="*/ 10001 h 9525"/>
              </a:gdLst>
              <a:ahLst/>
              <a:cxnLst>
                <a:cxn ang="0">
                  <a:pos x="connsiteX0" y="connsiteY0"/>
                </a:cxn>
                <a:cxn ang="0">
                  <a:pos x="connsiteX1" y="connsiteY1"/>
                </a:cxn>
                <a:cxn ang="0">
                  <a:pos x="connsiteX2" y="connsiteY2"/>
                </a:cxn>
              </a:cxnLst>
              <a:rect l="l" t="t" r="r" b="b"/>
              <a:pathLst>
                <a:path w="9525" h="9525">
                  <a:moveTo>
                    <a:pt x="8244" y="10001"/>
                  </a:moveTo>
                  <a:cubicBezTo>
                    <a:pt x="8244" y="9049"/>
                    <a:pt x="8244" y="8096"/>
                    <a:pt x="8244" y="7144"/>
                  </a:cubicBezTo>
                  <a:cubicBezTo>
                    <a:pt x="7291" y="8096"/>
                    <a:pt x="6339" y="8096"/>
                    <a:pt x="8244"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84" name="Freeform: Shape 5083">
              <a:extLst>
                <a:ext uri="{FF2B5EF4-FFF2-40B4-BE49-F238E27FC236}">
                  <a16:creationId xmlns:a16="http://schemas.microsoft.com/office/drawing/2014/main" xmlns="" id="{6F95B1EA-A6BB-47F4-8876-9D999408AF83}"/>
                </a:ext>
              </a:extLst>
            </p:cNvPr>
            <p:cNvSpPr/>
            <p:nvPr/>
          </p:nvSpPr>
          <p:spPr>
            <a:xfrm>
              <a:off x="7586186" y="473112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85" name="Freeform: Shape 5084">
              <a:extLst>
                <a:ext uri="{FF2B5EF4-FFF2-40B4-BE49-F238E27FC236}">
                  <a16:creationId xmlns:a16="http://schemas.microsoft.com/office/drawing/2014/main" xmlns="" id="{88C4FCE1-A6F5-4FC0-9C26-AC593E1F9B02}"/>
                </a:ext>
              </a:extLst>
            </p:cNvPr>
            <p:cNvSpPr/>
            <p:nvPr/>
          </p:nvSpPr>
          <p:spPr>
            <a:xfrm>
              <a:off x="7540466" y="4847748"/>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8096"/>
                    <a:pt x="7144" y="8096"/>
                    <a:pt x="7144" y="9049"/>
                  </a:cubicBezTo>
                  <a:cubicBezTo>
                    <a:pt x="8096" y="8096"/>
                    <a:pt x="9049" y="8096"/>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86" name="Freeform: Shape 5085">
              <a:extLst>
                <a:ext uri="{FF2B5EF4-FFF2-40B4-BE49-F238E27FC236}">
                  <a16:creationId xmlns:a16="http://schemas.microsoft.com/office/drawing/2014/main" xmlns="" id="{74495E21-943D-493E-AA46-436C559C2445}"/>
                </a:ext>
              </a:extLst>
            </p:cNvPr>
            <p:cNvSpPr/>
            <p:nvPr/>
          </p:nvSpPr>
          <p:spPr>
            <a:xfrm>
              <a:off x="7419076" y="499824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87" name="Freeform: Shape 5086">
              <a:extLst>
                <a:ext uri="{FF2B5EF4-FFF2-40B4-BE49-F238E27FC236}">
                  <a16:creationId xmlns:a16="http://schemas.microsoft.com/office/drawing/2014/main" xmlns="" id="{5455E8BE-5A30-443D-A3AD-0B2B493051C8}"/>
                </a:ext>
              </a:extLst>
            </p:cNvPr>
            <p:cNvSpPr/>
            <p:nvPr/>
          </p:nvSpPr>
          <p:spPr>
            <a:xfrm>
              <a:off x="7419499" y="49991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88" name="Freeform: Shape 5087">
              <a:extLst>
                <a:ext uri="{FF2B5EF4-FFF2-40B4-BE49-F238E27FC236}">
                  <a16:creationId xmlns:a16="http://schemas.microsoft.com/office/drawing/2014/main" xmlns="" id="{C1683124-FBD6-43F5-B0D5-E034A5F97EEA}"/>
                </a:ext>
              </a:extLst>
            </p:cNvPr>
            <p:cNvSpPr/>
            <p:nvPr/>
          </p:nvSpPr>
          <p:spPr>
            <a:xfrm>
              <a:off x="7418546" y="4999196"/>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7144" y="7144"/>
                  </a:lnTo>
                  <a:cubicBezTo>
                    <a:pt x="7144" y="8096"/>
                    <a:pt x="7144" y="9049"/>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89" name="Freeform: Shape 5088">
              <a:extLst>
                <a:ext uri="{FF2B5EF4-FFF2-40B4-BE49-F238E27FC236}">
                  <a16:creationId xmlns:a16="http://schemas.microsoft.com/office/drawing/2014/main" xmlns="" id="{34B56C22-0135-4A27-BF77-913BB8A06D10}"/>
                </a:ext>
              </a:extLst>
            </p:cNvPr>
            <p:cNvSpPr/>
            <p:nvPr/>
          </p:nvSpPr>
          <p:spPr>
            <a:xfrm>
              <a:off x="7431881" y="498448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90" name="Freeform: Shape 5089">
              <a:extLst>
                <a:ext uri="{FF2B5EF4-FFF2-40B4-BE49-F238E27FC236}">
                  <a16:creationId xmlns:a16="http://schemas.microsoft.com/office/drawing/2014/main" xmlns="" id="{F103175A-5510-4CF4-94C1-42A284714EB3}"/>
                </a:ext>
              </a:extLst>
            </p:cNvPr>
            <p:cNvSpPr/>
            <p:nvPr/>
          </p:nvSpPr>
          <p:spPr>
            <a:xfrm>
              <a:off x="7430611" y="4980146"/>
              <a:ext cx="19050" cy="9525"/>
            </a:xfrm>
            <a:custGeom>
              <a:avLst/>
              <a:gdLst>
                <a:gd name="connsiteX0" fmla="*/ 12224 w 19050"/>
                <a:gd name="connsiteY0" fmla="*/ 7144 h 9525"/>
                <a:gd name="connsiteX1" fmla="*/ 12224 w 19050"/>
                <a:gd name="connsiteY1" fmla="*/ 7144 h 9525"/>
              </a:gdLst>
              <a:ahLst/>
              <a:cxnLst>
                <a:cxn ang="0">
                  <a:pos x="connsiteX0" y="connsiteY0"/>
                </a:cxn>
                <a:cxn ang="0">
                  <a:pos x="connsiteX1" y="connsiteY1"/>
                </a:cxn>
              </a:cxnLst>
              <a:rect l="l" t="t" r="r" b="b"/>
              <a:pathLst>
                <a:path w="19050" h="9525">
                  <a:moveTo>
                    <a:pt x="12224" y="7144"/>
                  </a:moveTo>
                  <a:cubicBezTo>
                    <a:pt x="794" y="16669"/>
                    <a:pt x="12224" y="7144"/>
                    <a:pt x="1222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91" name="Freeform: Shape 5090">
              <a:extLst>
                <a:ext uri="{FF2B5EF4-FFF2-40B4-BE49-F238E27FC236}">
                  <a16:creationId xmlns:a16="http://schemas.microsoft.com/office/drawing/2014/main" xmlns="" id="{7B33FBAD-D6C5-4E13-AAC6-E3458426D52D}"/>
                </a:ext>
              </a:extLst>
            </p:cNvPr>
            <p:cNvSpPr/>
            <p:nvPr/>
          </p:nvSpPr>
          <p:spPr>
            <a:xfrm>
              <a:off x="7457555" y="4972526"/>
              <a:ext cx="9525" cy="9525"/>
            </a:xfrm>
            <a:custGeom>
              <a:avLst/>
              <a:gdLst>
                <a:gd name="connsiteX0" fmla="*/ 10045 w 9525"/>
                <a:gd name="connsiteY0" fmla="*/ 7144 h 9525"/>
                <a:gd name="connsiteX1" fmla="*/ 10045 w 9525"/>
                <a:gd name="connsiteY1" fmla="*/ 7144 h 9525"/>
              </a:gdLst>
              <a:ahLst/>
              <a:cxnLst>
                <a:cxn ang="0">
                  <a:pos x="connsiteX0" y="connsiteY0"/>
                </a:cxn>
                <a:cxn ang="0">
                  <a:pos x="connsiteX1" y="connsiteY1"/>
                </a:cxn>
              </a:cxnLst>
              <a:rect l="l" t="t" r="r" b="b"/>
              <a:pathLst>
                <a:path w="9525" h="9525">
                  <a:moveTo>
                    <a:pt x="10045" y="7144"/>
                  </a:moveTo>
                  <a:cubicBezTo>
                    <a:pt x="5282" y="14764"/>
                    <a:pt x="7187" y="9049"/>
                    <a:pt x="1004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92" name="Freeform: Shape 5091">
              <a:extLst>
                <a:ext uri="{FF2B5EF4-FFF2-40B4-BE49-F238E27FC236}">
                  <a16:creationId xmlns:a16="http://schemas.microsoft.com/office/drawing/2014/main" xmlns="" id="{6367BCE7-78AF-49B9-8F55-5DE32928039E}"/>
                </a:ext>
              </a:extLst>
            </p:cNvPr>
            <p:cNvSpPr/>
            <p:nvPr/>
          </p:nvSpPr>
          <p:spPr>
            <a:xfrm>
              <a:off x="7470674" y="4963579"/>
              <a:ext cx="9525" cy="9525"/>
            </a:xfrm>
            <a:custGeom>
              <a:avLst/>
              <a:gdLst>
                <a:gd name="connsiteX0" fmla="*/ 7403 w 9525"/>
                <a:gd name="connsiteY0" fmla="*/ 7517 h 9525"/>
                <a:gd name="connsiteX1" fmla="*/ 9308 w 9525"/>
                <a:gd name="connsiteY1" fmla="*/ 9423 h 9525"/>
                <a:gd name="connsiteX2" fmla="*/ 7403 w 9525"/>
                <a:gd name="connsiteY2" fmla="*/ 7517 h 9525"/>
              </a:gdLst>
              <a:ahLst/>
              <a:cxnLst>
                <a:cxn ang="0">
                  <a:pos x="connsiteX0" y="connsiteY0"/>
                </a:cxn>
                <a:cxn ang="0">
                  <a:pos x="connsiteX1" y="connsiteY1"/>
                </a:cxn>
                <a:cxn ang="0">
                  <a:pos x="connsiteX2" y="connsiteY2"/>
                </a:cxn>
              </a:cxnLst>
              <a:rect l="l" t="t" r="r" b="b"/>
              <a:pathLst>
                <a:path w="9525" h="9525">
                  <a:moveTo>
                    <a:pt x="7403" y="7517"/>
                  </a:moveTo>
                  <a:cubicBezTo>
                    <a:pt x="6451" y="9423"/>
                    <a:pt x="8356" y="8470"/>
                    <a:pt x="9308" y="9423"/>
                  </a:cubicBezTo>
                  <a:cubicBezTo>
                    <a:pt x="9308" y="7517"/>
                    <a:pt x="9308" y="6565"/>
                    <a:pt x="7403" y="751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93" name="Freeform: Shape 5092">
              <a:extLst>
                <a:ext uri="{FF2B5EF4-FFF2-40B4-BE49-F238E27FC236}">
                  <a16:creationId xmlns:a16="http://schemas.microsoft.com/office/drawing/2014/main" xmlns="" id="{7029E2C6-9B9D-4804-A0DE-F6A3B9FBC944}"/>
                </a:ext>
              </a:extLst>
            </p:cNvPr>
            <p:cNvSpPr/>
            <p:nvPr/>
          </p:nvSpPr>
          <p:spPr>
            <a:xfrm>
              <a:off x="7516654" y="4894421"/>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9049"/>
                  </a:lnTo>
                  <a:cubicBezTo>
                    <a:pt x="9049" y="7144"/>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94" name="Freeform: Shape 5093">
              <a:extLst>
                <a:ext uri="{FF2B5EF4-FFF2-40B4-BE49-F238E27FC236}">
                  <a16:creationId xmlns:a16="http://schemas.microsoft.com/office/drawing/2014/main" xmlns="" id="{443DD4D3-A079-4525-9259-FCAFF7EC96AC}"/>
                </a:ext>
              </a:extLst>
            </p:cNvPr>
            <p:cNvSpPr/>
            <p:nvPr/>
          </p:nvSpPr>
          <p:spPr>
            <a:xfrm>
              <a:off x="7517951" y="4870608"/>
              <a:ext cx="9525" cy="9525"/>
            </a:xfrm>
            <a:custGeom>
              <a:avLst/>
              <a:gdLst>
                <a:gd name="connsiteX0" fmla="*/ 9657 w 9525"/>
                <a:gd name="connsiteY0" fmla="*/ 7144 h 9525"/>
                <a:gd name="connsiteX1" fmla="*/ 9657 w 9525"/>
                <a:gd name="connsiteY1" fmla="*/ 7144 h 9525"/>
              </a:gdLst>
              <a:ahLst/>
              <a:cxnLst>
                <a:cxn ang="0">
                  <a:pos x="connsiteX0" y="connsiteY0"/>
                </a:cxn>
                <a:cxn ang="0">
                  <a:pos x="connsiteX1" y="connsiteY1"/>
                </a:cxn>
              </a:cxnLst>
              <a:rect l="l" t="t" r="r" b="b"/>
              <a:pathLst>
                <a:path w="9525" h="9525">
                  <a:moveTo>
                    <a:pt x="9657" y="7144"/>
                  </a:moveTo>
                  <a:cubicBezTo>
                    <a:pt x="6799" y="9049"/>
                    <a:pt x="5847" y="10001"/>
                    <a:pt x="965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95" name="Freeform: Shape 5094">
              <a:extLst>
                <a:ext uri="{FF2B5EF4-FFF2-40B4-BE49-F238E27FC236}">
                  <a16:creationId xmlns:a16="http://schemas.microsoft.com/office/drawing/2014/main" xmlns="" id="{9F67C4E1-A618-4CDF-982C-0E939BD98080}"/>
                </a:ext>
              </a:extLst>
            </p:cNvPr>
            <p:cNvSpPr/>
            <p:nvPr/>
          </p:nvSpPr>
          <p:spPr>
            <a:xfrm>
              <a:off x="7541018" y="4872141"/>
              <a:ext cx="9525" cy="9525"/>
            </a:xfrm>
            <a:custGeom>
              <a:avLst/>
              <a:gdLst>
                <a:gd name="connsiteX0" fmla="*/ 7545 w 9525"/>
                <a:gd name="connsiteY0" fmla="*/ 9421 h 9525"/>
                <a:gd name="connsiteX1" fmla="*/ 7545 w 9525"/>
                <a:gd name="connsiteY1" fmla="*/ 9421 h 9525"/>
              </a:gdLst>
              <a:ahLst/>
              <a:cxnLst>
                <a:cxn ang="0">
                  <a:pos x="connsiteX0" y="connsiteY0"/>
                </a:cxn>
                <a:cxn ang="0">
                  <a:pos x="connsiteX1" y="connsiteY1"/>
                </a:cxn>
              </a:cxnLst>
              <a:rect l="l" t="t" r="r" b="b"/>
              <a:pathLst>
                <a:path w="9525" h="9525">
                  <a:moveTo>
                    <a:pt x="7545" y="9421"/>
                  </a:moveTo>
                  <a:cubicBezTo>
                    <a:pt x="5639" y="13231"/>
                    <a:pt x="11355" y="2754"/>
                    <a:pt x="7545" y="942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96" name="Freeform: Shape 5095">
              <a:extLst>
                <a:ext uri="{FF2B5EF4-FFF2-40B4-BE49-F238E27FC236}">
                  <a16:creationId xmlns:a16="http://schemas.microsoft.com/office/drawing/2014/main" xmlns="" id="{9C057C91-CA62-4532-8B20-56A11A9D2CD9}"/>
                </a:ext>
              </a:extLst>
            </p:cNvPr>
            <p:cNvSpPr/>
            <p:nvPr/>
          </p:nvSpPr>
          <p:spPr>
            <a:xfrm>
              <a:off x="7610951" y="4716303"/>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7144" y="9049"/>
                    <a:pt x="10954" y="10001"/>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97" name="Freeform: Shape 5096">
              <a:extLst>
                <a:ext uri="{FF2B5EF4-FFF2-40B4-BE49-F238E27FC236}">
                  <a16:creationId xmlns:a16="http://schemas.microsoft.com/office/drawing/2014/main" xmlns="" id="{79D6D99F-54D8-4042-BDEF-13CC41931A14}"/>
                </a:ext>
              </a:extLst>
            </p:cNvPr>
            <p:cNvSpPr/>
            <p:nvPr/>
          </p:nvSpPr>
          <p:spPr>
            <a:xfrm>
              <a:off x="7614495" y="4638198"/>
              <a:ext cx="9525" cy="9525"/>
            </a:xfrm>
            <a:custGeom>
              <a:avLst/>
              <a:gdLst>
                <a:gd name="connsiteX0" fmla="*/ 7410 w 9525"/>
                <a:gd name="connsiteY0" fmla="*/ 10954 h 9525"/>
                <a:gd name="connsiteX1" fmla="*/ 8363 w 9525"/>
                <a:gd name="connsiteY1" fmla="*/ 7144 h 9525"/>
                <a:gd name="connsiteX2" fmla="*/ 7410 w 9525"/>
                <a:gd name="connsiteY2" fmla="*/ 10954 h 9525"/>
              </a:gdLst>
              <a:ahLst/>
              <a:cxnLst>
                <a:cxn ang="0">
                  <a:pos x="connsiteX0" y="connsiteY0"/>
                </a:cxn>
                <a:cxn ang="0">
                  <a:pos x="connsiteX1" y="connsiteY1"/>
                </a:cxn>
                <a:cxn ang="0">
                  <a:pos x="connsiteX2" y="connsiteY2"/>
                </a:cxn>
              </a:cxnLst>
              <a:rect l="l" t="t" r="r" b="b"/>
              <a:pathLst>
                <a:path w="9525" h="9525">
                  <a:moveTo>
                    <a:pt x="7410" y="10954"/>
                  </a:moveTo>
                  <a:cubicBezTo>
                    <a:pt x="9315" y="10001"/>
                    <a:pt x="10268" y="8096"/>
                    <a:pt x="8363" y="7144"/>
                  </a:cubicBezTo>
                  <a:cubicBezTo>
                    <a:pt x="8363" y="8096"/>
                    <a:pt x="6458" y="10001"/>
                    <a:pt x="7410"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98" name="Freeform: Shape 5097">
              <a:extLst>
                <a:ext uri="{FF2B5EF4-FFF2-40B4-BE49-F238E27FC236}">
                  <a16:creationId xmlns:a16="http://schemas.microsoft.com/office/drawing/2014/main" xmlns="" id="{A353455E-4627-4E26-84A5-58F7E86C1D18}"/>
                </a:ext>
              </a:extLst>
            </p:cNvPr>
            <p:cNvSpPr/>
            <p:nvPr/>
          </p:nvSpPr>
          <p:spPr>
            <a:xfrm>
              <a:off x="7567960" y="4422510"/>
              <a:ext cx="9525" cy="9525"/>
            </a:xfrm>
            <a:custGeom>
              <a:avLst/>
              <a:gdLst>
                <a:gd name="connsiteX0" fmla="*/ 7273 w 9525"/>
                <a:gd name="connsiteY0" fmla="*/ 7567 h 9525"/>
                <a:gd name="connsiteX1" fmla="*/ 7273 w 9525"/>
                <a:gd name="connsiteY1" fmla="*/ 7567 h 9525"/>
              </a:gdLst>
              <a:ahLst/>
              <a:cxnLst>
                <a:cxn ang="0">
                  <a:pos x="connsiteX0" y="connsiteY0"/>
                </a:cxn>
                <a:cxn ang="0">
                  <a:pos x="connsiteX1" y="connsiteY1"/>
                </a:cxn>
              </a:cxnLst>
              <a:rect l="l" t="t" r="r" b="b"/>
              <a:pathLst>
                <a:path w="9525" h="9525">
                  <a:moveTo>
                    <a:pt x="7273" y="7567"/>
                  </a:moveTo>
                  <a:cubicBezTo>
                    <a:pt x="11083" y="6615"/>
                    <a:pt x="6320" y="7567"/>
                    <a:pt x="7273"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99" name="Freeform: Shape 5098">
              <a:extLst>
                <a:ext uri="{FF2B5EF4-FFF2-40B4-BE49-F238E27FC236}">
                  <a16:creationId xmlns:a16="http://schemas.microsoft.com/office/drawing/2014/main" xmlns="" id="{C802A970-065C-4F0F-8C47-C1D711C55586}"/>
                </a:ext>
              </a:extLst>
            </p:cNvPr>
            <p:cNvSpPr/>
            <p:nvPr/>
          </p:nvSpPr>
          <p:spPr>
            <a:xfrm>
              <a:off x="7140416" y="434250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001"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00" name="Freeform: Shape 5099">
              <a:extLst>
                <a:ext uri="{FF2B5EF4-FFF2-40B4-BE49-F238E27FC236}">
                  <a16:creationId xmlns:a16="http://schemas.microsoft.com/office/drawing/2014/main" xmlns="" id="{DCCA109C-AFAD-42F1-AD4C-FA8F1554A031}"/>
                </a:ext>
              </a:extLst>
            </p:cNvPr>
            <p:cNvSpPr/>
            <p:nvPr/>
          </p:nvSpPr>
          <p:spPr>
            <a:xfrm>
              <a:off x="7140863" y="4337314"/>
              <a:ext cx="9525" cy="9525"/>
            </a:xfrm>
            <a:custGeom>
              <a:avLst/>
              <a:gdLst>
                <a:gd name="connsiteX0" fmla="*/ 11459 w 9525"/>
                <a:gd name="connsiteY0" fmla="*/ 7990 h 9525"/>
                <a:gd name="connsiteX1" fmla="*/ 11459 w 9525"/>
                <a:gd name="connsiteY1" fmla="*/ 7990 h 9525"/>
              </a:gdLst>
              <a:ahLst/>
              <a:cxnLst>
                <a:cxn ang="0">
                  <a:pos x="connsiteX0" y="connsiteY0"/>
                </a:cxn>
                <a:cxn ang="0">
                  <a:pos x="connsiteX1" y="connsiteY1"/>
                </a:cxn>
              </a:cxnLst>
              <a:rect l="l" t="t" r="r" b="b"/>
              <a:pathLst>
                <a:path w="9525" h="9525">
                  <a:moveTo>
                    <a:pt x="11459" y="7990"/>
                  </a:moveTo>
                  <a:cubicBezTo>
                    <a:pt x="4792" y="6085"/>
                    <a:pt x="6697" y="7990"/>
                    <a:pt x="11459"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01" name="Freeform: Shape 5100">
              <a:extLst>
                <a:ext uri="{FF2B5EF4-FFF2-40B4-BE49-F238E27FC236}">
                  <a16:creationId xmlns:a16="http://schemas.microsoft.com/office/drawing/2014/main" xmlns="" id="{D3A49B01-A5A8-48E5-958A-FA459EEFFE59}"/>
                </a:ext>
              </a:extLst>
            </p:cNvPr>
            <p:cNvSpPr/>
            <p:nvPr/>
          </p:nvSpPr>
          <p:spPr>
            <a:xfrm>
              <a:off x="7137559" y="427815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02" name="Freeform: Shape 5101">
              <a:extLst>
                <a:ext uri="{FF2B5EF4-FFF2-40B4-BE49-F238E27FC236}">
                  <a16:creationId xmlns:a16="http://schemas.microsoft.com/office/drawing/2014/main" xmlns="" id="{00EF93BE-8FCA-4A6D-A4D7-DE98562D7930}"/>
                </a:ext>
              </a:extLst>
            </p:cNvPr>
            <p:cNvSpPr/>
            <p:nvPr/>
          </p:nvSpPr>
          <p:spPr>
            <a:xfrm>
              <a:off x="7121366" y="42429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8096"/>
                    <a:pt x="7144"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03" name="Freeform: Shape 5102">
              <a:extLst>
                <a:ext uri="{FF2B5EF4-FFF2-40B4-BE49-F238E27FC236}">
                  <a16:creationId xmlns:a16="http://schemas.microsoft.com/office/drawing/2014/main" xmlns="" id="{F6199B42-B2D7-4933-9DA6-F2FEAF99FBD2}"/>
                </a:ext>
              </a:extLst>
            </p:cNvPr>
            <p:cNvSpPr/>
            <p:nvPr/>
          </p:nvSpPr>
          <p:spPr>
            <a:xfrm>
              <a:off x="7120414" y="423529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8096"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04" name="Freeform: Shape 5103">
              <a:extLst>
                <a:ext uri="{FF2B5EF4-FFF2-40B4-BE49-F238E27FC236}">
                  <a16:creationId xmlns:a16="http://schemas.microsoft.com/office/drawing/2014/main" xmlns="" id="{E80A3AFF-BA0C-40CE-A07C-006434CA6B7B}"/>
                </a:ext>
              </a:extLst>
            </p:cNvPr>
            <p:cNvSpPr/>
            <p:nvPr/>
          </p:nvSpPr>
          <p:spPr>
            <a:xfrm>
              <a:off x="7137559" y="427720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05" name="Freeform: Shape 5104">
              <a:extLst>
                <a:ext uri="{FF2B5EF4-FFF2-40B4-BE49-F238E27FC236}">
                  <a16:creationId xmlns:a16="http://schemas.microsoft.com/office/drawing/2014/main" xmlns="" id="{81259C80-3C36-4C15-BFAA-E8862772DBD9}"/>
                </a:ext>
              </a:extLst>
            </p:cNvPr>
            <p:cNvSpPr/>
            <p:nvPr/>
          </p:nvSpPr>
          <p:spPr>
            <a:xfrm>
              <a:off x="7136606" y="433054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06" name="Freeform: Shape 5105">
              <a:extLst>
                <a:ext uri="{FF2B5EF4-FFF2-40B4-BE49-F238E27FC236}">
                  <a16:creationId xmlns:a16="http://schemas.microsoft.com/office/drawing/2014/main" xmlns="" id="{82CDA5ED-95CB-46AC-AA09-F573AF94AA2A}"/>
                </a:ext>
              </a:extLst>
            </p:cNvPr>
            <p:cNvSpPr/>
            <p:nvPr/>
          </p:nvSpPr>
          <p:spPr>
            <a:xfrm>
              <a:off x="7145179" y="42933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95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07" name="Freeform: Shape 5106">
              <a:extLst>
                <a:ext uri="{FF2B5EF4-FFF2-40B4-BE49-F238E27FC236}">
                  <a16:creationId xmlns:a16="http://schemas.microsoft.com/office/drawing/2014/main" xmlns="" id="{84F1AD0B-7658-42FA-914A-147282AF534C}"/>
                </a:ext>
              </a:extLst>
            </p:cNvPr>
            <p:cNvSpPr/>
            <p:nvPr/>
          </p:nvSpPr>
          <p:spPr>
            <a:xfrm>
              <a:off x="7145602" y="4305312"/>
              <a:ext cx="9525" cy="9525"/>
            </a:xfrm>
            <a:custGeom>
              <a:avLst/>
              <a:gdLst>
                <a:gd name="connsiteX0" fmla="*/ 10530 w 9525"/>
                <a:gd name="connsiteY0" fmla="*/ 7608 h 9525"/>
                <a:gd name="connsiteX1" fmla="*/ 10530 w 9525"/>
                <a:gd name="connsiteY1" fmla="*/ 7608 h 9525"/>
              </a:gdLst>
              <a:ahLst/>
              <a:cxnLst>
                <a:cxn ang="0">
                  <a:pos x="connsiteX0" y="connsiteY0"/>
                </a:cxn>
                <a:cxn ang="0">
                  <a:pos x="connsiteX1" y="connsiteY1"/>
                </a:cxn>
              </a:cxnLst>
              <a:rect l="l" t="t" r="r" b="b"/>
              <a:pathLst>
                <a:path w="9525" h="9525">
                  <a:moveTo>
                    <a:pt x="10530" y="7608"/>
                  </a:moveTo>
                  <a:cubicBezTo>
                    <a:pt x="10530" y="5703"/>
                    <a:pt x="2910" y="10465"/>
                    <a:pt x="10530" y="760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08" name="Freeform: Shape 5107">
              <a:extLst>
                <a:ext uri="{FF2B5EF4-FFF2-40B4-BE49-F238E27FC236}">
                  <a16:creationId xmlns:a16="http://schemas.microsoft.com/office/drawing/2014/main" xmlns="" id="{9AA6437B-F63E-4BC8-8395-DE055B2A2120}"/>
                </a:ext>
              </a:extLst>
            </p:cNvPr>
            <p:cNvSpPr/>
            <p:nvPr/>
          </p:nvSpPr>
          <p:spPr>
            <a:xfrm>
              <a:off x="7147084" y="43267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09" name="Freeform: Shape 5108">
              <a:extLst>
                <a:ext uri="{FF2B5EF4-FFF2-40B4-BE49-F238E27FC236}">
                  <a16:creationId xmlns:a16="http://schemas.microsoft.com/office/drawing/2014/main" xmlns="" id="{35DFFC7A-7A0D-4A72-B11C-CF9D6CE39D8A}"/>
                </a:ext>
              </a:extLst>
            </p:cNvPr>
            <p:cNvSpPr/>
            <p:nvPr/>
          </p:nvSpPr>
          <p:spPr>
            <a:xfrm>
              <a:off x="7143274" y="4284106"/>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8096" y="6906"/>
                    <a:pt x="7144" y="7858"/>
                  </a:cubicBezTo>
                  <a:cubicBezTo>
                    <a:pt x="8096"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10" name="Freeform: Shape 5109">
              <a:extLst>
                <a:ext uri="{FF2B5EF4-FFF2-40B4-BE49-F238E27FC236}">
                  <a16:creationId xmlns:a16="http://schemas.microsoft.com/office/drawing/2014/main" xmlns="" id="{C04B3F9E-8C40-4CF7-86EB-40D9A7884313}"/>
                </a:ext>
              </a:extLst>
            </p:cNvPr>
            <p:cNvSpPr/>
            <p:nvPr/>
          </p:nvSpPr>
          <p:spPr>
            <a:xfrm>
              <a:off x="6871097" y="432387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11" name="Freeform: Shape 5110">
              <a:extLst>
                <a:ext uri="{FF2B5EF4-FFF2-40B4-BE49-F238E27FC236}">
                  <a16:creationId xmlns:a16="http://schemas.microsoft.com/office/drawing/2014/main" xmlns="" id="{1819DB93-2FF0-4FBD-ABB0-0D8D12B81726}"/>
                </a:ext>
              </a:extLst>
            </p:cNvPr>
            <p:cNvSpPr/>
            <p:nvPr/>
          </p:nvSpPr>
          <p:spPr>
            <a:xfrm>
              <a:off x="6850300" y="4325461"/>
              <a:ext cx="9525" cy="9525"/>
            </a:xfrm>
            <a:custGeom>
              <a:avLst/>
              <a:gdLst>
                <a:gd name="connsiteX0" fmla="*/ 8653 w 9525"/>
                <a:gd name="connsiteY0" fmla="*/ 8414 h 9525"/>
                <a:gd name="connsiteX1" fmla="*/ 8653 w 9525"/>
                <a:gd name="connsiteY1" fmla="*/ 8414 h 9525"/>
              </a:gdLst>
              <a:ahLst/>
              <a:cxnLst>
                <a:cxn ang="0">
                  <a:pos x="connsiteX0" y="connsiteY0"/>
                </a:cxn>
                <a:cxn ang="0">
                  <a:pos x="connsiteX1" y="connsiteY1"/>
                </a:cxn>
              </a:cxnLst>
              <a:rect l="l" t="t" r="r" b="b"/>
              <a:pathLst>
                <a:path w="9525" h="9525">
                  <a:moveTo>
                    <a:pt x="8653" y="8414"/>
                  </a:moveTo>
                  <a:cubicBezTo>
                    <a:pt x="7700" y="8414"/>
                    <a:pt x="5795" y="5556"/>
                    <a:pt x="8653"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12" name="Freeform: Shape 5111">
              <a:extLst>
                <a:ext uri="{FF2B5EF4-FFF2-40B4-BE49-F238E27FC236}">
                  <a16:creationId xmlns:a16="http://schemas.microsoft.com/office/drawing/2014/main" xmlns="" id="{F2550D5D-3B3A-43FB-A16F-7B52FC01694E}"/>
                </a:ext>
              </a:extLst>
            </p:cNvPr>
            <p:cNvSpPr/>
            <p:nvPr/>
          </p:nvSpPr>
          <p:spPr>
            <a:xfrm>
              <a:off x="7114699" y="422386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13" name="Freeform: Shape 5112">
              <a:extLst>
                <a:ext uri="{FF2B5EF4-FFF2-40B4-BE49-F238E27FC236}">
                  <a16:creationId xmlns:a16="http://schemas.microsoft.com/office/drawing/2014/main" xmlns="" id="{8EA19E44-AB0C-4E5F-B8E0-19281BAF04C4}"/>
                </a:ext>
              </a:extLst>
            </p:cNvPr>
            <p:cNvSpPr/>
            <p:nvPr/>
          </p:nvSpPr>
          <p:spPr>
            <a:xfrm>
              <a:off x="7003256" y="4202906"/>
              <a:ext cx="9525" cy="19050"/>
            </a:xfrm>
            <a:custGeom>
              <a:avLst/>
              <a:gdLst>
                <a:gd name="connsiteX0" fmla="*/ 7144 w 9525"/>
                <a:gd name="connsiteY0" fmla="*/ 7144 h 19050"/>
                <a:gd name="connsiteX1" fmla="*/ 8096 w 9525"/>
                <a:gd name="connsiteY1" fmla="*/ 12859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cubicBezTo>
                    <a:pt x="9049" y="9049"/>
                    <a:pt x="6191" y="10954"/>
                    <a:pt x="8096" y="12859"/>
                  </a:cubicBezTo>
                  <a:cubicBezTo>
                    <a:pt x="8096" y="11906"/>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14" name="Freeform: Shape 5113">
              <a:extLst>
                <a:ext uri="{FF2B5EF4-FFF2-40B4-BE49-F238E27FC236}">
                  <a16:creationId xmlns:a16="http://schemas.microsoft.com/office/drawing/2014/main" xmlns="" id="{A3D7DF56-9D1F-4433-AD0D-1CA5AE89D89F}"/>
                </a:ext>
              </a:extLst>
            </p:cNvPr>
            <p:cNvSpPr/>
            <p:nvPr/>
          </p:nvSpPr>
          <p:spPr>
            <a:xfrm>
              <a:off x="7136606" y="43305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15" name="Freeform: Shape 5114">
              <a:extLst>
                <a:ext uri="{FF2B5EF4-FFF2-40B4-BE49-F238E27FC236}">
                  <a16:creationId xmlns:a16="http://schemas.microsoft.com/office/drawing/2014/main" xmlns="" id="{1B0F4BCE-21A8-43CB-BC79-0C2D45A65F3F}"/>
                </a:ext>
              </a:extLst>
            </p:cNvPr>
            <p:cNvSpPr/>
            <p:nvPr/>
          </p:nvSpPr>
          <p:spPr>
            <a:xfrm>
              <a:off x="7004209" y="420862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16" name="Freeform: Shape 5115">
              <a:extLst>
                <a:ext uri="{FF2B5EF4-FFF2-40B4-BE49-F238E27FC236}">
                  <a16:creationId xmlns:a16="http://schemas.microsoft.com/office/drawing/2014/main" xmlns="" id="{D784B151-A70B-4D55-82F3-E416286B1F32}"/>
                </a:ext>
              </a:extLst>
            </p:cNvPr>
            <p:cNvSpPr/>
            <p:nvPr/>
          </p:nvSpPr>
          <p:spPr>
            <a:xfrm>
              <a:off x="7088981" y="4207668"/>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17" name="Freeform: Shape 5116">
              <a:extLst>
                <a:ext uri="{FF2B5EF4-FFF2-40B4-BE49-F238E27FC236}">
                  <a16:creationId xmlns:a16="http://schemas.microsoft.com/office/drawing/2014/main" xmlns="" id="{D5EE8611-1DA3-402C-A754-EA0E09F664BA}"/>
                </a:ext>
              </a:extLst>
            </p:cNvPr>
            <p:cNvSpPr/>
            <p:nvPr/>
          </p:nvSpPr>
          <p:spPr>
            <a:xfrm>
              <a:off x="7105174" y="42229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18" name="Freeform: Shape 5117">
              <a:extLst>
                <a:ext uri="{FF2B5EF4-FFF2-40B4-BE49-F238E27FC236}">
                  <a16:creationId xmlns:a16="http://schemas.microsoft.com/office/drawing/2014/main" xmlns="" id="{13462594-7555-47F4-B132-1E87B830D417}"/>
                </a:ext>
              </a:extLst>
            </p:cNvPr>
            <p:cNvSpPr/>
            <p:nvPr/>
          </p:nvSpPr>
          <p:spPr>
            <a:xfrm>
              <a:off x="7075752" y="4205777"/>
              <a:ext cx="9525" cy="9525"/>
            </a:xfrm>
            <a:custGeom>
              <a:avLst/>
              <a:gdLst>
                <a:gd name="connsiteX0" fmla="*/ 7990 w 9525"/>
                <a:gd name="connsiteY0" fmla="*/ 8082 h 9525"/>
                <a:gd name="connsiteX1" fmla="*/ 7990 w 9525"/>
                <a:gd name="connsiteY1" fmla="*/ 8082 h 9525"/>
              </a:gdLst>
              <a:ahLst/>
              <a:cxnLst>
                <a:cxn ang="0">
                  <a:pos x="connsiteX0" y="connsiteY0"/>
                </a:cxn>
                <a:cxn ang="0">
                  <a:pos x="connsiteX1" y="connsiteY1"/>
                </a:cxn>
              </a:cxnLst>
              <a:rect l="l" t="t" r="r" b="b"/>
              <a:pathLst>
                <a:path w="9525" h="9525">
                  <a:moveTo>
                    <a:pt x="7990" y="8082"/>
                  </a:moveTo>
                  <a:cubicBezTo>
                    <a:pt x="6085" y="5225"/>
                    <a:pt x="7990" y="9987"/>
                    <a:pt x="7990" y="808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19" name="Freeform: Shape 5118">
              <a:extLst>
                <a:ext uri="{FF2B5EF4-FFF2-40B4-BE49-F238E27FC236}">
                  <a16:creationId xmlns:a16="http://schemas.microsoft.com/office/drawing/2014/main" xmlns="" id="{628F1610-A037-4951-9B27-28B2B694EA08}"/>
                </a:ext>
              </a:extLst>
            </p:cNvPr>
            <p:cNvSpPr/>
            <p:nvPr/>
          </p:nvSpPr>
          <p:spPr>
            <a:xfrm>
              <a:off x="7065169" y="420385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20" name="Freeform: Shape 5119">
              <a:extLst>
                <a:ext uri="{FF2B5EF4-FFF2-40B4-BE49-F238E27FC236}">
                  <a16:creationId xmlns:a16="http://schemas.microsoft.com/office/drawing/2014/main" xmlns="" id="{BF4F0EF6-61FC-461B-94A6-F0DBC0723FF5}"/>
                </a:ext>
              </a:extLst>
            </p:cNvPr>
            <p:cNvSpPr/>
            <p:nvPr/>
          </p:nvSpPr>
          <p:spPr>
            <a:xfrm>
              <a:off x="6888004" y="4298156"/>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7144" y="7144"/>
                    <a:pt x="7144" y="7144"/>
                  </a:cubicBezTo>
                  <a:cubicBezTo>
                    <a:pt x="9049" y="8096"/>
                    <a:pt x="8096" y="10001"/>
                    <a:pt x="9049"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21" name="Freeform: Shape 5120">
              <a:extLst>
                <a:ext uri="{FF2B5EF4-FFF2-40B4-BE49-F238E27FC236}">
                  <a16:creationId xmlns:a16="http://schemas.microsoft.com/office/drawing/2014/main" xmlns="" id="{B6119F84-1E23-4252-B473-7FC277135148}"/>
                </a:ext>
              </a:extLst>
            </p:cNvPr>
            <p:cNvSpPr/>
            <p:nvPr/>
          </p:nvSpPr>
          <p:spPr>
            <a:xfrm>
              <a:off x="7136289" y="4330541"/>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5556" y="7144"/>
                    <a:pt x="8414" y="7144"/>
                    <a:pt x="84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22" name="Freeform: Shape 5121">
              <a:extLst>
                <a:ext uri="{FF2B5EF4-FFF2-40B4-BE49-F238E27FC236}">
                  <a16:creationId xmlns:a16="http://schemas.microsoft.com/office/drawing/2014/main" xmlns="" id="{6606F053-48DE-4E41-B22D-8DC92B0E9454}"/>
                </a:ext>
              </a:extLst>
            </p:cNvPr>
            <p:cNvSpPr/>
            <p:nvPr/>
          </p:nvSpPr>
          <p:spPr>
            <a:xfrm>
              <a:off x="7068026" y="4227671"/>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7144"/>
                    <a:pt x="8096" y="7144"/>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23" name="Freeform: Shape 5122">
              <a:extLst>
                <a:ext uri="{FF2B5EF4-FFF2-40B4-BE49-F238E27FC236}">
                  <a16:creationId xmlns:a16="http://schemas.microsoft.com/office/drawing/2014/main" xmlns="" id="{D87B4919-96B3-4AC0-8684-CA788376CC01}"/>
                </a:ext>
              </a:extLst>
            </p:cNvPr>
            <p:cNvSpPr/>
            <p:nvPr/>
          </p:nvSpPr>
          <p:spPr>
            <a:xfrm>
              <a:off x="6946106" y="42514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24" name="Freeform: Shape 5123">
              <a:extLst>
                <a:ext uri="{FF2B5EF4-FFF2-40B4-BE49-F238E27FC236}">
                  <a16:creationId xmlns:a16="http://schemas.microsoft.com/office/drawing/2014/main" xmlns="" id="{7CE8F98E-83CE-46C9-A357-E4239EDEF04F}"/>
                </a:ext>
              </a:extLst>
            </p:cNvPr>
            <p:cNvSpPr/>
            <p:nvPr/>
          </p:nvSpPr>
          <p:spPr>
            <a:xfrm>
              <a:off x="7063793" y="4224575"/>
              <a:ext cx="9525" cy="9525"/>
            </a:xfrm>
            <a:custGeom>
              <a:avLst/>
              <a:gdLst>
                <a:gd name="connsiteX0" fmla="*/ 7567 w 9525"/>
                <a:gd name="connsiteY0" fmla="*/ 9287 h 9525"/>
                <a:gd name="connsiteX1" fmla="*/ 7567 w 9525"/>
                <a:gd name="connsiteY1" fmla="*/ 9287 h 9525"/>
              </a:gdLst>
              <a:ahLst/>
              <a:cxnLst>
                <a:cxn ang="0">
                  <a:pos x="connsiteX0" y="connsiteY0"/>
                </a:cxn>
                <a:cxn ang="0">
                  <a:pos x="connsiteX1" y="connsiteY1"/>
                </a:cxn>
              </a:cxnLst>
              <a:rect l="l" t="t" r="r" b="b"/>
              <a:pathLst>
                <a:path w="9525" h="9525">
                  <a:moveTo>
                    <a:pt x="7567" y="9287"/>
                  </a:moveTo>
                  <a:cubicBezTo>
                    <a:pt x="7567" y="6429"/>
                    <a:pt x="6615" y="6429"/>
                    <a:pt x="7567" y="928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25" name="Freeform: Shape 5124">
              <a:extLst>
                <a:ext uri="{FF2B5EF4-FFF2-40B4-BE49-F238E27FC236}">
                  <a16:creationId xmlns:a16="http://schemas.microsoft.com/office/drawing/2014/main" xmlns="" id="{98723071-C6BD-429B-97F1-B981CDDD28DB}"/>
                </a:ext>
              </a:extLst>
            </p:cNvPr>
            <p:cNvSpPr/>
            <p:nvPr/>
          </p:nvSpPr>
          <p:spPr>
            <a:xfrm>
              <a:off x="6888004" y="42981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26" name="Freeform: Shape 5125">
              <a:extLst>
                <a:ext uri="{FF2B5EF4-FFF2-40B4-BE49-F238E27FC236}">
                  <a16:creationId xmlns:a16="http://schemas.microsoft.com/office/drawing/2014/main" xmlns="" id="{46DDA621-1BCB-4FAE-9DBA-65BBB4E2B2B8}"/>
                </a:ext>
              </a:extLst>
            </p:cNvPr>
            <p:cNvSpPr/>
            <p:nvPr/>
          </p:nvSpPr>
          <p:spPr>
            <a:xfrm>
              <a:off x="6844150" y="4198102"/>
              <a:ext cx="314325" cy="142875"/>
            </a:xfrm>
            <a:custGeom>
              <a:avLst/>
              <a:gdLst>
                <a:gd name="connsiteX0" fmla="*/ 49092 w 314325"/>
                <a:gd name="connsiteY0" fmla="*/ 119580 h 142875"/>
                <a:gd name="connsiteX1" fmla="*/ 48140 w 314325"/>
                <a:gd name="connsiteY1" fmla="*/ 102435 h 142875"/>
                <a:gd name="connsiteX2" fmla="*/ 49092 w 314325"/>
                <a:gd name="connsiteY2" fmla="*/ 102435 h 142875"/>
                <a:gd name="connsiteX3" fmla="*/ 51950 w 314325"/>
                <a:gd name="connsiteY3" fmla="*/ 100530 h 142875"/>
                <a:gd name="connsiteX4" fmla="*/ 55760 w 314325"/>
                <a:gd name="connsiteY4" fmla="*/ 108150 h 142875"/>
                <a:gd name="connsiteX5" fmla="*/ 124340 w 314325"/>
                <a:gd name="connsiteY5" fmla="*/ 48142 h 142875"/>
                <a:gd name="connsiteX6" fmla="*/ 124340 w 314325"/>
                <a:gd name="connsiteY6" fmla="*/ 47190 h 142875"/>
                <a:gd name="connsiteX7" fmla="*/ 263405 w 314325"/>
                <a:gd name="connsiteY7" fmla="*/ 41475 h 142875"/>
                <a:gd name="connsiteX8" fmla="*/ 277692 w 314325"/>
                <a:gd name="connsiteY8" fmla="*/ 57667 h 142875"/>
                <a:gd name="connsiteX9" fmla="*/ 299600 w 314325"/>
                <a:gd name="connsiteY9" fmla="*/ 105292 h 142875"/>
                <a:gd name="connsiteX10" fmla="*/ 302457 w 314325"/>
                <a:gd name="connsiteY10" fmla="*/ 119580 h 142875"/>
                <a:gd name="connsiteX11" fmla="*/ 306267 w 314325"/>
                <a:gd name="connsiteY11" fmla="*/ 134820 h 142875"/>
                <a:gd name="connsiteX12" fmla="*/ 298647 w 314325"/>
                <a:gd name="connsiteY12" fmla="*/ 139582 h 142875"/>
                <a:gd name="connsiteX13" fmla="*/ 303410 w 314325"/>
                <a:gd name="connsiteY13" fmla="*/ 144345 h 142875"/>
                <a:gd name="connsiteX14" fmla="*/ 301505 w 314325"/>
                <a:gd name="connsiteY14" fmla="*/ 143392 h 142875"/>
                <a:gd name="connsiteX15" fmla="*/ 302457 w 314325"/>
                <a:gd name="connsiteY15" fmla="*/ 128153 h 142875"/>
                <a:gd name="connsiteX16" fmla="*/ 295790 w 314325"/>
                <a:gd name="connsiteY16" fmla="*/ 97672 h 142875"/>
                <a:gd name="connsiteX17" fmla="*/ 299600 w 314325"/>
                <a:gd name="connsiteY17" fmla="*/ 95767 h 142875"/>
                <a:gd name="connsiteX18" fmla="*/ 299600 w 314325"/>
                <a:gd name="connsiteY18" fmla="*/ 86242 h 142875"/>
                <a:gd name="connsiteX19" fmla="*/ 281502 w 314325"/>
                <a:gd name="connsiteY19" fmla="*/ 53857 h 142875"/>
                <a:gd name="connsiteX20" fmla="*/ 288169 w 314325"/>
                <a:gd name="connsiteY20" fmla="*/ 50047 h 142875"/>
                <a:gd name="connsiteX21" fmla="*/ 288169 w 314325"/>
                <a:gd name="connsiteY21" fmla="*/ 47190 h 142875"/>
                <a:gd name="connsiteX22" fmla="*/ 282455 w 314325"/>
                <a:gd name="connsiteY22" fmla="*/ 34807 h 142875"/>
                <a:gd name="connsiteX23" fmla="*/ 274835 w 314325"/>
                <a:gd name="connsiteY23" fmla="*/ 37665 h 142875"/>
                <a:gd name="connsiteX24" fmla="*/ 265310 w 314325"/>
                <a:gd name="connsiteY24" fmla="*/ 31950 h 142875"/>
                <a:gd name="connsiteX25" fmla="*/ 259594 w 314325"/>
                <a:gd name="connsiteY25" fmla="*/ 23378 h 142875"/>
                <a:gd name="connsiteX26" fmla="*/ 259594 w 314325"/>
                <a:gd name="connsiteY26" fmla="*/ 29092 h 142875"/>
                <a:gd name="connsiteX27" fmla="*/ 203397 w 314325"/>
                <a:gd name="connsiteY27" fmla="*/ 15757 h 142875"/>
                <a:gd name="connsiteX28" fmla="*/ 200540 w 314325"/>
                <a:gd name="connsiteY28" fmla="*/ 8138 h 142875"/>
                <a:gd name="connsiteX29" fmla="*/ 188157 w 314325"/>
                <a:gd name="connsiteY29" fmla="*/ 15757 h 142875"/>
                <a:gd name="connsiteX30" fmla="*/ 168155 w 314325"/>
                <a:gd name="connsiteY30" fmla="*/ 16710 h 142875"/>
                <a:gd name="connsiteX31" fmla="*/ 160535 w 314325"/>
                <a:gd name="connsiteY31" fmla="*/ 7185 h 142875"/>
                <a:gd name="connsiteX32" fmla="*/ 55760 w 314325"/>
                <a:gd name="connsiteY32" fmla="*/ 66240 h 142875"/>
                <a:gd name="connsiteX33" fmla="*/ 52902 w 314325"/>
                <a:gd name="connsiteY33" fmla="*/ 77670 h 142875"/>
                <a:gd name="connsiteX34" fmla="*/ 55760 w 314325"/>
                <a:gd name="connsiteY34" fmla="*/ 81480 h 142875"/>
                <a:gd name="connsiteX35" fmla="*/ 7182 w 314325"/>
                <a:gd name="connsiteY35" fmla="*/ 127200 h 142875"/>
                <a:gd name="connsiteX36" fmla="*/ 24327 w 314325"/>
                <a:gd name="connsiteY36" fmla="*/ 140535 h 142875"/>
                <a:gd name="connsiteX37" fmla="*/ 24327 w 314325"/>
                <a:gd name="connsiteY37" fmla="*/ 139582 h 142875"/>
                <a:gd name="connsiteX38" fmla="*/ 24327 w 314325"/>
                <a:gd name="connsiteY38" fmla="*/ 132915 h 142875"/>
                <a:gd name="connsiteX39" fmla="*/ 36710 w 314325"/>
                <a:gd name="connsiteY39" fmla="*/ 115770 h 142875"/>
                <a:gd name="connsiteX40" fmla="*/ 49092 w 314325"/>
                <a:gd name="connsiteY40" fmla="*/ 119580 h 142875"/>
                <a:gd name="connsiteX41" fmla="*/ 68142 w 314325"/>
                <a:gd name="connsiteY41" fmla="*/ 87195 h 142875"/>
                <a:gd name="connsiteX42" fmla="*/ 68142 w 314325"/>
                <a:gd name="connsiteY42" fmla="*/ 87195 h 142875"/>
                <a:gd name="connsiteX43" fmla="*/ 70047 w 314325"/>
                <a:gd name="connsiteY43" fmla="*/ 85290 h 142875"/>
                <a:gd name="connsiteX44" fmla="*/ 70047 w 314325"/>
                <a:gd name="connsiteY44" fmla="*/ 85290 h 142875"/>
                <a:gd name="connsiteX45" fmla="*/ 51950 w 314325"/>
                <a:gd name="connsiteY45" fmla="*/ 74813 h 142875"/>
                <a:gd name="connsiteX46" fmla="*/ 51950 w 314325"/>
                <a:gd name="connsiteY46" fmla="*/ 7481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14325" h="142875">
                  <a:moveTo>
                    <a:pt x="49092" y="119580"/>
                  </a:moveTo>
                  <a:cubicBezTo>
                    <a:pt x="47187" y="121485"/>
                    <a:pt x="52902" y="106245"/>
                    <a:pt x="48140" y="102435"/>
                  </a:cubicBezTo>
                  <a:cubicBezTo>
                    <a:pt x="49092" y="104340"/>
                    <a:pt x="49092" y="104340"/>
                    <a:pt x="49092" y="102435"/>
                  </a:cubicBezTo>
                  <a:cubicBezTo>
                    <a:pt x="50997" y="107197"/>
                    <a:pt x="51950" y="107197"/>
                    <a:pt x="51950" y="100530"/>
                  </a:cubicBezTo>
                  <a:cubicBezTo>
                    <a:pt x="57665" y="105292"/>
                    <a:pt x="49092" y="104340"/>
                    <a:pt x="55760" y="108150"/>
                  </a:cubicBezTo>
                  <a:cubicBezTo>
                    <a:pt x="65285" y="104340"/>
                    <a:pt x="116719" y="56715"/>
                    <a:pt x="124340" y="48142"/>
                  </a:cubicBezTo>
                  <a:cubicBezTo>
                    <a:pt x="126244" y="51953"/>
                    <a:pt x="127197" y="51953"/>
                    <a:pt x="124340" y="47190"/>
                  </a:cubicBezTo>
                  <a:cubicBezTo>
                    <a:pt x="134817" y="45285"/>
                    <a:pt x="268167" y="37665"/>
                    <a:pt x="263405" y="41475"/>
                  </a:cubicBezTo>
                  <a:cubicBezTo>
                    <a:pt x="249117" y="52905"/>
                    <a:pt x="277692" y="58620"/>
                    <a:pt x="277692" y="57667"/>
                  </a:cubicBezTo>
                  <a:cubicBezTo>
                    <a:pt x="271977" y="56715"/>
                    <a:pt x="297694" y="96720"/>
                    <a:pt x="299600" y="105292"/>
                  </a:cubicBezTo>
                  <a:cubicBezTo>
                    <a:pt x="300552" y="106245"/>
                    <a:pt x="290075" y="116722"/>
                    <a:pt x="302457" y="119580"/>
                  </a:cubicBezTo>
                  <a:cubicBezTo>
                    <a:pt x="285312" y="115770"/>
                    <a:pt x="302457" y="131963"/>
                    <a:pt x="306267" y="134820"/>
                  </a:cubicBezTo>
                  <a:cubicBezTo>
                    <a:pt x="302457" y="137678"/>
                    <a:pt x="302457" y="140535"/>
                    <a:pt x="298647" y="139582"/>
                  </a:cubicBezTo>
                  <a:cubicBezTo>
                    <a:pt x="301505" y="142440"/>
                    <a:pt x="298647" y="144345"/>
                    <a:pt x="303410" y="144345"/>
                  </a:cubicBezTo>
                  <a:cubicBezTo>
                    <a:pt x="305315" y="143392"/>
                    <a:pt x="304362" y="142440"/>
                    <a:pt x="301505" y="143392"/>
                  </a:cubicBezTo>
                  <a:cubicBezTo>
                    <a:pt x="300552" y="143392"/>
                    <a:pt x="315792" y="132915"/>
                    <a:pt x="302457" y="128153"/>
                  </a:cubicBezTo>
                  <a:cubicBezTo>
                    <a:pt x="310077" y="117675"/>
                    <a:pt x="308172" y="106245"/>
                    <a:pt x="295790" y="97672"/>
                  </a:cubicBezTo>
                  <a:cubicBezTo>
                    <a:pt x="300552" y="97672"/>
                    <a:pt x="301505" y="97672"/>
                    <a:pt x="299600" y="95767"/>
                  </a:cubicBezTo>
                  <a:cubicBezTo>
                    <a:pt x="307219" y="92910"/>
                    <a:pt x="302457" y="91957"/>
                    <a:pt x="299600" y="86242"/>
                  </a:cubicBezTo>
                  <a:cubicBezTo>
                    <a:pt x="293885" y="64335"/>
                    <a:pt x="297694" y="59572"/>
                    <a:pt x="281502" y="53857"/>
                  </a:cubicBezTo>
                  <a:cubicBezTo>
                    <a:pt x="279597" y="48142"/>
                    <a:pt x="287217" y="51000"/>
                    <a:pt x="288169" y="50047"/>
                  </a:cubicBezTo>
                  <a:cubicBezTo>
                    <a:pt x="286265" y="51000"/>
                    <a:pt x="286265" y="50047"/>
                    <a:pt x="288169" y="47190"/>
                  </a:cubicBezTo>
                  <a:cubicBezTo>
                    <a:pt x="276740" y="45285"/>
                    <a:pt x="283407" y="43380"/>
                    <a:pt x="282455" y="34807"/>
                  </a:cubicBezTo>
                  <a:cubicBezTo>
                    <a:pt x="275787" y="34807"/>
                    <a:pt x="284360" y="35760"/>
                    <a:pt x="274835" y="37665"/>
                  </a:cubicBezTo>
                  <a:cubicBezTo>
                    <a:pt x="277692" y="25282"/>
                    <a:pt x="274835" y="33855"/>
                    <a:pt x="265310" y="31950"/>
                  </a:cubicBezTo>
                  <a:cubicBezTo>
                    <a:pt x="268167" y="27188"/>
                    <a:pt x="265310" y="21472"/>
                    <a:pt x="259594" y="23378"/>
                  </a:cubicBezTo>
                  <a:cubicBezTo>
                    <a:pt x="261500" y="26235"/>
                    <a:pt x="262452" y="23378"/>
                    <a:pt x="259594" y="29092"/>
                  </a:cubicBezTo>
                  <a:cubicBezTo>
                    <a:pt x="264357" y="11947"/>
                    <a:pt x="211017" y="12900"/>
                    <a:pt x="203397" y="15757"/>
                  </a:cubicBezTo>
                  <a:cubicBezTo>
                    <a:pt x="201492" y="10042"/>
                    <a:pt x="203397" y="10042"/>
                    <a:pt x="200540" y="8138"/>
                  </a:cubicBezTo>
                  <a:cubicBezTo>
                    <a:pt x="194825" y="9090"/>
                    <a:pt x="191015" y="13853"/>
                    <a:pt x="188157" y="15757"/>
                  </a:cubicBezTo>
                  <a:cubicBezTo>
                    <a:pt x="191015" y="3375"/>
                    <a:pt x="167202" y="13853"/>
                    <a:pt x="168155" y="16710"/>
                  </a:cubicBezTo>
                  <a:cubicBezTo>
                    <a:pt x="165297" y="18615"/>
                    <a:pt x="162440" y="8138"/>
                    <a:pt x="160535" y="7185"/>
                  </a:cubicBezTo>
                  <a:cubicBezTo>
                    <a:pt x="159582" y="5280"/>
                    <a:pt x="56712" y="70050"/>
                    <a:pt x="55760" y="66240"/>
                  </a:cubicBezTo>
                  <a:cubicBezTo>
                    <a:pt x="56712" y="71955"/>
                    <a:pt x="49092" y="76717"/>
                    <a:pt x="52902" y="77670"/>
                  </a:cubicBezTo>
                  <a:cubicBezTo>
                    <a:pt x="54807" y="78622"/>
                    <a:pt x="50997" y="72907"/>
                    <a:pt x="55760" y="81480"/>
                  </a:cubicBezTo>
                  <a:cubicBezTo>
                    <a:pt x="50044" y="77670"/>
                    <a:pt x="11944" y="121485"/>
                    <a:pt x="7182" y="127200"/>
                  </a:cubicBezTo>
                  <a:cubicBezTo>
                    <a:pt x="6230" y="131963"/>
                    <a:pt x="23375" y="140535"/>
                    <a:pt x="24327" y="140535"/>
                  </a:cubicBezTo>
                  <a:cubicBezTo>
                    <a:pt x="26232" y="134820"/>
                    <a:pt x="22422" y="138630"/>
                    <a:pt x="24327" y="139582"/>
                  </a:cubicBezTo>
                  <a:cubicBezTo>
                    <a:pt x="28137" y="140535"/>
                    <a:pt x="24327" y="132915"/>
                    <a:pt x="24327" y="132915"/>
                  </a:cubicBezTo>
                  <a:cubicBezTo>
                    <a:pt x="30994" y="134820"/>
                    <a:pt x="40519" y="123390"/>
                    <a:pt x="36710" y="115770"/>
                  </a:cubicBezTo>
                  <a:cubicBezTo>
                    <a:pt x="47187" y="121485"/>
                    <a:pt x="38615" y="119580"/>
                    <a:pt x="49092" y="119580"/>
                  </a:cubicBezTo>
                  <a:close/>
                  <a:moveTo>
                    <a:pt x="68142" y="87195"/>
                  </a:moveTo>
                  <a:cubicBezTo>
                    <a:pt x="68142" y="87195"/>
                    <a:pt x="67190" y="89100"/>
                    <a:pt x="68142" y="87195"/>
                  </a:cubicBezTo>
                  <a:close/>
                  <a:moveTo>
                    <a:pt x="70047" y="85290"/>
                  </a:moveTo>
                  <a:cubicBezTo>
                    <a:pt x="69094" y="86242"/>
                    <a:pt x="66237" y="83385"/>
                    <a:pt x="70047" y="85290"/>
                  </a:cubicBezTo>
                  <a:close/>
                  <a:moveTo>
                    <a:pt x="51950" y="74813"/>
                  </a:moveTo>
                  <a:cubicBezTo>
                    <a:pt x="51950" y="73860"/>
                    <a:pt x="53855" y="78622"/>
                    <a:pt x="51950" y="7481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27" name="Freeform: Shape 5126">
              <a:extLst>
                <a:ext uri="{FF2B5EF4-FFF2-40B4-BE49-F238E27FC236}">
                  <a16:creationId xmlns:a16="http://schemas.microsoft.com/office/drawing/2014/main" xmlns="" id="{BA104C26-F1AE-4C8E-99BA-D4AF627E29F3}"/>
                </a:ext>
              </a:extLst>
            </p:cNvPr>
            <p:cNvSpPr/>
            <p:nvPr/>
          </p:nvSpPr>
          <p:spPr>
            <a:xfrm>
              <a:off x="6890861" y="42695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28" name="Freeform: Shape 5127">
              <a:extLst>
                <a:ext uri="{FF2B5EF4-FFF2-40B4-BE49-F238E27FC236}">
                  <a16:creationId xmlns:a16="http://schemas.microsoft.com/office/drawing/2014/main" xmlns="" id="{926E006F-404A-40CE-B886-A207046A5E93}"/>
                </a:ext>
              </a:extLst>
            </p:cNvPr>
            <p:cNvSpPr/>
            <p:nvPr/>
          </p:nvSpPr>
          <p:spPr>
            <a:xfrm>
              <a:off x="7137135" y="427910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29" name="Freeform: Shape 5128">
              <a:extLst>
                <a:ext uri="{FF2B5EF4-FFF2-40B4-BE49-F238E27FC236}">
                  <a16:creationId xmlns:a16="http://schemas.microsoft.com/office/drawing/2014/main" xmlns="" id="{7F4850D8-8F7A-44C5-8549-B3819A4989F5}"/>
                </a:ext>
              </a:extLst>
            </p:cNvPr>
            <p:cNvSpPr/>
            <p:nvPr/>
          </p:nvSpPr>
          <p:spPr>
            <a:xfrm>
              <a:off x="6943778" y="4253917"/>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6615" y="6615"/>
                    <a:pt x="7567" y="7567"/>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30" name="Freeform: Shape 5129">
              <a:extLst>
                <a:ext uri="{FF2B5EF4-FFF2-40B4-BE49-F238E27FC236}">
                  <a16:creationId xmlns:a16="http://schemas.microsoft.com/office/drawing/2014/main" xmlns="" id="{D12FFF1B-C9F5-49A6-92DC-7B33D85BA453}"/>
                </a:ext>
              </a:extLst>
            </p:cNvPr>
            <p:cNvSpPr/>
            <p:nvPr/>
          </p:nvSpPr>
          <p:spPr>
            <a:xfrm>
              <a:off x="7132796" y="42981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31" name="Freeform: Shape 5130">
              <a:extLst>
                <a:ext uri="{FF2B5EF4-FFF2-40B4-BE49-F238E27FC236}">
                  <a16:creationId xmlns:a16="http://schemas.microsoft.com/office/drawing/2014/main" xmlns="" id="{9D71532E-AE47-4AA2-B792-06383A0C5C23}"/>
                </a:ext>
              </a:extLst>
            </p:cNvPr>
            <p:cNvSpPr/>
            <p:nvPr/>
          </p:nvSpPr>
          <p:spPr>
            <a:xfrm>
              <a:off x="7132796" y="430577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8096" y="8096"/>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32" name="Freeform: Shape 5131">
              <a:extLst>
                <a:ext uri="{FF2B5EF4-FFF2-40B4-BE49-F238E27FC236}">
                  <a16:creationId xmlns:a16="http://schemas.microsoft.com/office/drawing/2014/main" xmlns="" id="{6DA5210B-7AF4-493F-80A9-101DDA2FD68C}"/>
                </a:ext>
              </a:extLst>
            </p:cNvPr>
            <p:cNvSpPr/>
            <p:nvPr/>
          </p:nvSpPr>
          <p:spPr>
            <a:xfrm>
              <a:off x="7133749" y="43114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33" name="Freeform: Shape 5132">
              <a:extLst>
                <a:ext uri="{FF2B5EF4-FFF2-40B4-BE49-F238E27FC236}">
                  <a16:creationId xmlns:a16="http://schemas.microsoft.com/office/drawing/2014/main" xmlns="" id="{950A8692-4F35-4095-9C4B-3DB80096885A}"/>
                </a:ext>
              </a:extLst>
            </p:cNvPr>
            <p:cNvSpPr/>
            <p:nvPr/>
          </p:nvSpPr>
          <p:spPr>
            <a:xfrm>
              <a:off x="7092368" y="423814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34" name="Freeform: Shape 5133">
              <a:extLst>
                <a:ext uri="{FF2B5EF4-FFF2-40B4-BE49-F238E27FC236}">
                  <a16:creationId xmlns:a16="http://schemas.microsoft.com/office/drawing/2014/main" xmlns="" id="{33EC2318-7602-445B-A2DA-5EAE2B5F4FF3}"/>
                </a:ext>
              </a:extLst>
            </p:cNvPr>
            <p:cNvSpPr/>
            <p:nvPr/>
          </p:nvSpPr>
          <p:spPr>
            <a:xfrm>
              <a:off x="7112794" y="4252436"/>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8096" y="7144"/>
                    <a:pt x="8096" y="8096"/>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35" name="Freeform: Shape 5134">
              <a:extLst>
                <a:ext uri="{FF2B5EF4-FFF2-40B4-BE49-F238E27FC236}">
                  <a16:creationId xmlns:a16="http://schemas.microsoft.com/office/drawing/2014/main" xmlns="" id="{F514F6E5-0B5D-4BE7-90F2-AC0A106D20AA}"/>
                </a:ext>
              </a:extLst>
            </p:cNvPr>
            <p:cNvSpPr/>
            <p:nvPr/>
          </p:nvSpPr>
          <p:spPr>
            <a:xfrm>
              <a:off x="7068979" y="422820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36" name="Freeform: Shape 5135">
              <a:extLst>
                <a:ext uri="{FF2B5EF4-FFF2-40B4-BE49-F238E27FC236}">
                  <a16:creationId xmlns:a16="http://schemas.microsoft.com/office/drawing/2014/main" xmlns="" id="{5462EAD4-4C04-4F7C-82D1-12BB3DCE047F}"/>
                </a:ext>
              </a:extLst>
            </p:cNvPr>
            <p:cNvSpPr/>
            <p:nvPr/>
          </p:nvSpPr>
          <p:spPr>
            <a:xfrm>
              <a:off x="7112794" y="4251483"/>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8096" y="8096"/>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37" name="Freeform: Shape 5136">
              <a:extLst>
                <a:ext uri="{FF2B5EF4-FFF2-40B4-BE49-F238E27FC236}">
                  <a16:creationId xmlns:a16="http://schemas.microsoft.com/office/drawing/2014/main" xmlns="" id="{1DFCA141-4C72-4823-8840-DAEF59AFFD5E}"/>
                </a:ext>
              </a:extLst>
            </p:cNvPr>
            <p:cNvSpPr/>
            <p:nvPr/>
          </p:nvSpPr>
          <p:spPr>
            <a:xfrm>
              <a:off x="7136606" y="433625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38" name="Freeform: Shape 5137">
              <a:extLst>
                <a:ext uri="{FF2B5EF4-FFF2-40B4-BE49-F238E27FC236}">
                  <a16:creationId xmlns:a16="http://schemas.microsoft.com/office/drawing/2014/main" xmlns="" id="{626CDECB-8C38-4401-BC89-213558BF329C}"/>
                </a:ext>
              </a:extLst>
            </p:cNvPr>
            <p:cNvSpPr/>
            <p:nvPr/>
          </p:nvSpPr>
          <p:spPr>
            <a:xfrm>
              <a:off x="7137559" y="43362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39" name="Freeform: Shape 5138">
              <a:extLst>
                <a:ext uri="{FF2B5EF4-FFF2-40B4-BE49-F238E27FC236}">
                  <a16:creationId xmlns:a16="http://schemas.microsoft.com/office/drawing/2014/main" xmlns="" id="{30C86059-58BC-4EB0-BB2C-6324C2745C5A}"/>
                </a:ext>
              </a:extLst>
            </p:cNvPr>
            <p:cNvSpPr/>
            <p:nvPr/>
          </p:nvSpPr>
          <p:spPr>
            <a:xfrm>
              <a:off x="7137797" y="433720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40" name="Freeform: Shape 5139">
              <a:extLst>
                <a:ext uri="{FF2B5EF4-FFF2-40B4-BE49-F238E27FC236}">
                  <a16:creationId xmlns:a16="http://schemas.microsoft.com/office/drawing/2014/main" xmlns="" id="{16264CB0-21A4-47F9-B992-9AA822DA9F78}"/>
                </a:ext>
              </a:extLst>
            </p:cNvPr>
            <p:cNvSpPr/>
            <p:nvPr/>
          </p:nvSpPr>
          <p:spPr>
            <a:xfrm>
              <a:off x="7135654" y="432863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8096"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41" name="Freeform: Shape 5140">
              <a:extLst>
                <a:ext uri="{FF2B5EF4-FFF2-40B4-BE49-F238E27FC236}">
                  <a16:creationId xmlns:a16="http://schemas.microsoft.com/office/drawing/2014/main" xmlns="" id="{3C502CDB-7630-4806-B09B-5C621D6313FB}"/>
                </a:ext>
              </a:extLst>
            </p:cNvPr>
            <p:cNvSpPr/>
            <p:nvPr/>
          </p:nvSpPr>
          <p:spPr>
            <a:xfrm>
              <a:off x="7135506" y="432577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13811"/>
                    <a:pt x="7291"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42" name="Freeform: Shape 5141">
              <a:extLst>
                <a:ext uri="{FF2B5EF4-FFF2-40B4-BE49-F238E27FC236}">
                  <a16:creationId xmlns:a16="http://schemas.microsoft.com/office/drawing/2014/main" xmlns="" id="{BE036D5E-DFD0-4448-B431-D787B3F4AEB9}"/>
                </a:ext>
              </a:extLst>
            </p:cNvPr>
            <p:cNvSpPr/>
            <p:nvPr/>
          </p:nvSpPr>
          <p:spPr>
            <a:xfrm>
              <a:off x="7147084" y="431434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954" y="1095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43" name="Freeform: Shape 5142">
              <a:extLst>
                <a:ext uri="{FF2B5EF4-FFF2-40B4-BE49-F238E27FC236}">
                  <a16:creationId xmlns:a16="http://schemas.microsoft.com/office/drawing/2014/main" xmlns="" id="{EC528159-8E10-406E-9982-CD613B140223}"/>
                </a:ext>
              </a:extLst>
            </p:cNvPr>
            <p:cNvSpPr/>
            <p:nvPr/>
          </p:nvSpPr>
          <p:spPr>
            <a:xfrm>
              <a:off x="7148036" y="4306966"/>
              <a:ext cx="9525" cy="9525"/>
            </a:xfrm>
            <a:custGeom>
              <a:avLst/>
              <a:gdLst>
                <a:gd name="connsiteX0" fmla="*/ 7144 w 9525"/>
                <a:gd name="connsiteY0" fmla="*/ 7858 h 9525"/>
                <a:gd name="connsiteX1" fmla="*/ 9049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8811"/>
                    <a:pt x="9049" y="7858"/>
                    <a:pt x="9049" y="7858"/>
                  </a:cubicBezTo>
                  <a:cubicBezTo>
                    <a:pt x="8096"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44" name="Freeform: Shape 5143">
              <a:extLst>
                <a:ext uri="{FF2B5EF4-FFF2-40B4-BE49-F238E27FC236}">
                  <a16:creationId xmlns:a16="http://schemas.microsoft.com/office/drawing/2014/main" xmlns="" id="{4EE1B514-1D23-4C17-92ED-6DD0E05C0841}"/>
                </a:ext>
              </a:extLst>
            </p:cNvPr>
            <p:cNvSpPr/>
            <p:nvPr/>
          </p:nvSpPr>
          <p:spPr>
            <a:xfrm>
              <a:off x="7134701" y="4263471"/>
              <a:ext cx="9525" cy="9525"/>
            </a:xfrm>
            <a:custGeom>
              <a:avLst/>
              <a:gdLst>
                <a:gd name="connsiteX0" fmla="*/ 7144 w 9525"/>
                <a:gd name="connsiteY0" fmla="*/ 8491 h 9525"/>
                <a:gd name="connsiteX1" fmla="*/ 10001 w 9525"/>
                <a:gd name="connsiteY1" fmla="*/ 7538 h 9525"/>
                <a:gd name="connsiteX2" fmla="*/ 7144 w 9525"/>
                <a:gd name="connsiteY2" fmla="*/ 8491 h 9525"/>
              </a:gdLst>
              <a:ahLst/>
              <a:cxnLst>
                <a:cxn ang="0">
                  <a:pos x="connsiteX0" y="connsiteY0"/>
                </a:cxn>
                <a:cxn ang="0">
                  <a:pos x="connsiteX1" y="connsiteY1"/>
                </a:cxn>
                <a:cxn ang="0">
                  <a:pos x="connsiteX2" y="connsiteY2"/>
                </a:cxn>
              </a:cxnLst>
              <a:rect l="l" t="t" r="r" b="b"/>
              <a:pathLst>
                <a:path w="9525" h="9525">
                  <a:moveTo>
                    <a:pt x="7144" y="8491"/>
                  </a:moveTo>
                  <a:lnTo>
                    <a:pt x="10001" y="7538"/>
                  </a:lnTo>
                  <a:cubicBezTo>
                    <a:pt x="8096" y="6586"/>
                    <a:pt x="8096" y="7538"/>
                    <a:pt x="7144" y="849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45" name="Freeform: Shape 5144">
              <a:extLst>
                <a:ext uri="{FF2B5EF4-FFF2-40B4-BE49-F238E27FC236}">
                  <a16:creationId xmlns:a16="http://schemas.microsoft.com/office/drawing/2014/main" xmlns="" id="{34F76DE2-AF0C-4B6A-8249-F068FD713570}"/>
                </a:ext>
              </a:extLst>
            </p:cNvPr>
            <p:cNvSpPr/>
            <p:nvPr/>
          </p:nvSpPr>
          <p:spPr>
            <a:xfrm>
              <a:off x="7118509" y="426291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001"/>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46" name="Freeform: Shape 5145">
              <a:extLst>
                <a:ext uri="{FF2B5EF4-FFF2-40B4-BE49-F238E27FC236}">
                  <a16:creationId xmlns:a16="http://schemas.microsoft.com/office/drawing/2014/main" xmlns="" id="{1AEFC843-6B87-4E38-91C6-E522EFFF4C6D}"/>
                </a:ext>
              </a:extLst>
            </p:cNvPr>
            <p:cNvSpPr/>
            <p:nvPr/>
          </p:nvSpPr>
          <p:spPr>
            <a:xfrm>
              <a:off x="7130906" y="4249028"/>
              <a:ext cx="9525" cy="9525"/>
            </a:xfrm>
            <a:custGeom>
              <a:avLst/>
              <a:gdLst>
                <a:gd name="connsiteX0" fmla="*/ 8082 w 9525"/>
                <a:gd name="connsiteY0" fmla="*/ 7694 h 9525"/>
                <a:gd name="connsiteX1" fmla="*/ 8082 w 9525"/>
                <a:gd name="connsiteY1" fmla="*/ 7694 h 9525"/>
              </a:gdLst>
              <a:ahLst/>
              <a:cxnLst>
                <a:cxn ang="0">
                  <a:pos x="connsiteX0" y="connsiteY0"/>
                </a:cxn>
                <a:cxn ang="0">
                  <a:pos x="connsiteX1" y="connsiteY1"/>
                </a:cxn>
              </a:cxnLst>
              <a:rect l="l" t="t" r="r" b="b"/>
              <a:pathLst>
                <a:path w="9525" h="9525">
                  <a:moveTo>
                    <a:pt x="8082" y="7694"/>
                  </a:moveTo>
                  <a:cubicBezTo>
                    <a:pt x="9987" y="9599"/>
                    <a:pt x="5225" y="5789"/>
                    <a:pt x="8082" y="76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47" name="Freeform: Shape 5146">
              <a:extLst>
                <a:ext uri="{FF2B5EF4-FFF2-40B4-BE49-F238E27FC236}">
                  <a16:creationId xmlns:a16="http://schemas.microsoft.com/office/drawing/2014/main" xmlns="" id="{940F7613-0044-499D-9B2D-BA8FDFBCBA17}"/>
                </a:ext>
              </a:extLst>
            </p:cNvPr>
            <p:cNvSpPr/>
            <p:nvPr/>
          </p:nvSpPr>
          <p:spPr>
            <a:xfrm>
              <a:off x="7068026" y="4201800"/>
              <a:ext cx="9525" cy="9525"/>
            </a:xfrm>
            <a:custGeom>
              <a:avLst/>
              <a:gdLst>
                <a:gd name="connsiteX0" fmla="*/ 7144 w 9525"/>
                <a:gd name="connsiteY0" fmla="*/ 7297 h 9525"/>
                <a:gd name="connsiteX1" fmla="*/ 7144 w 9525"/>
                <a:gd name="connsiteY1" fmla="*/ 10154 h 9525"/>
                <a:gd name="connsiteX2" fmla="*/ 7144 w 9525"/>
                <a:gd name="connsiteY2" fmla="*/ 7297 h 9525"/>
              </a:gdLst>
              <a:ahLst/>
              <a:cxnLst>
                <a:cxn ang="0">
                  <a:pos x="connsiteX0" y="connsiteY0"/>
                </a:cxn>
                <a:cxn ang="0">
                  <a:pos x="connsiteX1" y="connsiteY1"/>
                </a:cxn>
                <a:cxn ang="0">
                  <a:pos x="connsiteX2" y="connsiteY2"/>
                </a:cxn>
              </a:cxnLst>
              <a:rect l="l" t="t" r="r" b="b"/>
              <a:pathLst>
                <a:path w="9525" h="9525">
                  <a:moveTo>
                    <a:pt x="7144" y="7297"/>
                  </a:moveTo>
                  <a:lnTo>
                    <a:pt x="7144" y="10154"/>
                  </a:lnTo>
                  <a:cubicBezTo>
                    <a:pt x="7144" y="10154"/>
                    <a:pt x="8096" y="6344"/>
                    <a:pt x="7144" y="72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48" name="Freeform: Shape 5147">
              <a:extLst>
                <a:ext uri="{FF2B5EF4-FFF2-40B4-BE49-F238E27FC236}">
                  <a16:creationId xmlns:a16="http://schemas.microsoft.com/office/drawing/2014/main" xmlns="" id="{38268FC4-5EA1-4157-94B1-75CA5AF140F3}"/>
                </a:ext>
              </a:extLst>
            </p:cNvPr>
            <p:cNvSpPr/>
            <p:nvPr/>
          </p:nvSpPr>
          <p:spPr>
            <a:xfrm>
              <a:off x="7031831" y="4200915"/>
              <a:ext cx="9525" cy="9525"/>
            </a:xfrm>
            <a:custGeom>
              <a:avLst/>
              <a:gdLst>
                <a:gd name="connsiteX0" fmla="*/ 9049 w 9525"/>
                <a:gd name="connsiteY0" fmla="*/ 9135 h 9525"/>
                <a:gd name="connsiteX1" fmla="*/ 7144 w 9525"/>
                <a:gd name="connsiteY1" fmla="*/ 8182 h 9525"/>
                <a:gd name="connsiteX2" fmla="*/ 9049 w 9525"/>
                <a:gd name="connsiteY2" fmla="*/ 9135 h 9525"/>
              </a:gdLst>
              <a:ahLst/>
              <a:cxnLst>
                <a:cxn ang="0">
                  <a:pos x="connsiteX0" y="connsiteY0"/>
                </a:cxn>
                <a:cxn ang="0">
                  <a:pos x="connsiteX1" y="connsiteY1"/>
                </a:cxn>
                <a:cxn ang="0">
                  <a:pos x="connsiteX2" y="connsiteY2"/>
                </a:cxn>
              </a:cxnLst>
              <a:rect l="l" t="t" r="r" b="b"/>
              <a:pathLst>
                <a:path w="9525" h="9525">
                  <a:moveTo>
                    <a:pt x="9049" y="9135"/>
                  </a:moveTo>
                  <a:cubicBezTo>
                    <a:pt x="9049" y="7230"/>
                    <a:pt x="7144" y="6277"/>
                    <a:pt x="7144" y="8182"/>
                  </a:cubicBezTo>
                  <a:cubicBezTo>
                    <a:pt x="7144" y="8182"/>
                    <a:pt x="8096" y="10087"/>
                    <a:pt x="9049" y="913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49" name="Freeform: Shape 5148">
              <a:extLst>
                <a:ext uri="{FF2B5EF4-FFF2-40B4-BE49-F238E27FC236}">
                  <a16:creationId xmlns:a16="http://schemas.microsoft.com/office/drawing/2014/main" xmlns="" id="{A2BE5BCB-440D-4110-A93E-F39EC852CBBB}"/>
                </a:ext>
              </a:extLst>
            </p:cNvPr>
            <p:cNvSpPr/>
            <p:nvPr/>
          </p:nvSpPr>
          <p:spPr>
            <a:xfrm>
              <a:off x="6937110" y="4227353"/>
              <a:ext cx="9525" cy="9525"/>
            </a:xfrm>
            <a:custGeom>
              <a:avLst/>
              <a:gdLst>
                <a:gd name="connsiteX0" fmla="*/ 7567 w 9525"/>
                <a:gd name="connsiteY0" fmla="*/ 8414 h 9525"/>
                <a:gd name="connsiteX1" fmla="*/ 7567 w 9525"/>
                <a:gd name="connsiteY1" fmla="*/ 8414 h 9525"/>
              </a:gdLst>
              <a:ahLst/>
              <a:cxnLst>
                <a:cxn ang="0">
                  <a:pos x="connsiteX0" y="connsiteY0"/>
                </a:cxn>
                <a:cxn ang="0">
                  <a:pos x="connsiteX1" y="connsiteY1"/>
                </a:cxn>
              </a:cxnLst>
              <a:rect l="l" t="t" r="r" b="b"/>
              <a:pathLst>
                <a:path w="9525" h="9525">
                  <a:moveTo>
                    <a:pt x="7567" y="8414"/>
                  </a:moveTo>
                  <a:cubicBezTo>
                    <a:pt x="6615" y="5556"/>
                    <a:pt x="7567" y="8414"/>
                    <a:pt x="7567"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50" name="Freeform: Shape 5149">
              <a:extLst>
                <a:ext uri="{FF2B5EF4-FFF2-40B4-BE49-F238E27FC236}">
                  <a16:creationId xmlns:a16="http://schemas.microsoft.com/office/drawing/2014/main" xmlns="" id="{62EA0379-286F-47B9-B9E5-EEF72DB5F8E3}"/>
                </a:ext>
              </a:extLst>
            </p:cNvPr>
            <p:cNvSpPr/>
            <p:nvPr/>
          </p:nvSpPr>
          <p:spPr>
            <a:xfrm>
              <a:off x="7542371" y="4403169"/>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10001"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51" name="Freeform: Shape 5150">
              <a:extLst>
                <a:ext uri="{FF2B5EF4-FFF2-40B4-BE49-F238E27FC236}">
                  <a16:creationId xmlns:a16="http://schemas.microsoft.com/office/drawing/2014/main" xmlns="" id="{E3E0AA42-F24D-4C9A-A8E3-AEC5A706CCEA}"/>
                </a:ext>
              </a:extLst>
            </p:cNvPr>
            <p:cNvSpPr/>
            <p:nvPr/>
          </p:nvSpPr>
          <p:spPr>
            <a:xfrm>
              <a:off x="7539877" y="4396263"/>
              <a:ext cx="9525" cy="9525"/>
            </a:xfrm>
            <a:custGeom>
              <a:avLst/>
              <a:gdLst>
                <a:gd name="connsiteX0" fmla="*/ 11543 w 9525"/>
                <a:gd name="connsiteY0" fmla="*/ 7144 h 9525"/>
                <a:gd name="connsiteX1" fmla="*/ 11543 w 9525"/>
                <a:gd name="connsiteY1" fmla="*/ 7144 h 9525"/>
              </a:gdLst>
              <a:ahLst/>
              <a:cxnLst>
                <a:cxn ang="0">
                  <a:pos x="connsiteX0" y="connsiteY0"/>
                </a:cxn>
                <a:cxn ang="0">
                  <a:pos x="connsiteX1" y="connsiteY1"/>
                </a:cxn>
              </a:cxnLst>
              <a:rect l="l" t="t" r="r" b="b"/>
              <a:pathLst>
                <a:path w="9525" h="9525">
                  <a:moveTo>
                    <a:pt x="11543" y="7144"/>
                  </a:moveTo>
                  <a:cubicBezTo>
                    <a:pt x="3923" y="9049"/>
                    <a:pt x="7733" y="10001"/>
                    <a:pt x="1154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52" name="Freeform: Shape 5151">
              <a:extLst>
                <a:ext uri="{FF2B5EF4-FFF2-40B4-BE49-F238E27FC236}">
                  <a16:creationId xmlns:a16="http://schemas.microsoft.com/office/drawing/2014/main" xmlns="" id="{D52C2796-897E-4A05-9B6D-94658A469AA5}"/>
                </a:ext>
              </a:extLst>
            </p:cNvPr>
            <p:cNvSpPr/>
            <p:nvPr/>
          </p:nvSpPr>
          <p:spPr>
            <a:xfrm>
              <a:off x="7500461" y="43486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53" name="Freeform: Shape 5152">
              <a:extLst>
                <a:ext uri="{FF2B5EF4-FFF2-40B4-BE49-F238E27FC236}">
                  <a16:creationId xmlns:a16="http://schemas.microsoft.com/office/drawing/2014/main" xmlns="" id="{94D6E0CE-DE60-4AB5-8FBC-260563AFEAE7}"/>
                </a:ext>
              </a:extLst>
            </p:cNvPr>
            <p:cNvSpPr/>
            <p:nvPr/>
          </p:nvSpPr>
          <p:spPr>
            <a:xfrm>
              <a:off x="7469029" y="43229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54" name="Freeform: Shape 5153">
              <a:extLst>
                <a:ext uri="{FF2B5EF4-FFF2-40B4-BE49-F238E27FC236}">
                  <a16:creationId xmlns:a16="http://schemas.microsoft.com/office/drawing/2014/main" xmlns="" id="{7336EA02-6653-4044-A02C-595F66DE9C2E}"/>
                </a:ext>
              </a:extLst>
            </p:cNvPr>
            <p:cNvSpPr/>
            <p:nvPr/>
          </p:nvSpPr>
          <p:spPr>
            <a:xfrm>
              <a:off x="7465219" y="431625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55" name="Freeform: Shape 5154">
              <a:extLst>
                <a:ext uri="{FF2B5EF4-FFF2-40B4-BE49-F238E27FC236}">
                  <a16:creationId xmlns:a16="http://schemas.microsoft.com/office/drawing/2014/main" xmlns="" id="{2CCC72EC-B591-4A9D-AD3A-F2C9A5A57E8B}"/>
                </a:ext>
              </a:extLst>
            </p:cNvPr>
            <p:cNvSpPr/>
            <p:nvPr/>
          </p:nvSpPr>
          <p:spPr>
            <a:xfrm>
              <a:off x="7500038" y="4346733"/>
              <a:ext cx="9525" cy="9525"/>
            </a:xfrm>
            <a:custGeom>
              <a:avLst/>
              <a:gdLst>
                <a:gd name="connsiteX0" fmla="*/ 7567 w 9525"/>
                <a:gd name="connsiteY0" fmla="*/ 9049 h 9525"/>
                <a:gd name="connsiteX1" fmla="*/ 7567 w 9525"/>
                <a:gd name="connsiteY1" fmla="*/ 7144 h 9525"/>
                <a:gd name="connsiteX2" fmla="*/ 7567 w 9525"/>
                <a:gd name="connsiteY2" fmla="*/ 9049 h 9525"/>
              </a:gdLst>
              <a:ahLst/>
              <a:cxnLst>
                <a:cxn ang="0">
                  <a:pos x="connsiteX0" y="connsiteY0"/>
                </a:cxn>
                <a:cxn ang="0">
                  <a:pos x="connsiteX1" y="connsiteY1"/>
                </a:cxn>
                <a:cxn ang="0">
                  <a:pos x="connsiteX2" y="connsiteY2"/>
                </a:cxn>
              </a:cxnLst>
              <a:rect l="l" t="t" r="r" b="b"/>
              <a:pathLst>
                <a:path w="9525" h="9525">
                  <a:moveTo>
                    <a:pt x="7567" y="9049"/>
                  </a:moveTo>
                  <a:lnTo>
                    <a:pt x="7567" y="7144"/>
                  </a:lnTo>
                  <a:cubicBezTo>
                    <a:pt x="6615" y="8096"/>
                    <a:pt x="7567" y="8096"/>
                    <a:pt x="7567"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56" name="Freeform: Shape 5155">
              <a:extLst>
                <a:ext uri="{FF2B5EF4-FFF2-40B4-BE49-F238E27FC236}">
                  <a16:creationId xmlns:a16="http://schemas.microsoft.com/office/drawing/2014/main" xmlns="" id="{5BFF4CD9-BCD3-4475-8224-C7C92EEF60C0}"/>
                </a:ext>
              </a:extLst>
            </p:cNvPr>
            <p:cNvSpPr/>
            <p:nvPr/>
          </p:nvSpPr>
          <p:spPr>
            <a:xfrm>
              <a:off x="7531894" y="43953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57" name="Freeform: Shape 5156">
              <a:extLst>
                <a:ext uri="{FF2B5EF4-FFF2-40B4-BE49-F238E27FC236}">
                  <a16:creationId xmlns:a16="http://schemas.microsoft.com/office/drawing/2014/main" xmlns="" id="{11D14C7A-310D-43E7-9979-579C024C624D}"/>
                </a:ext>
              </a:extLst>
            </p:cNvPr>
            <p:cNvSpPr/>
            <p:nvPr/>
          </p:nvSpPr>
          <p:spPr>
            <a:xfrm>
              <a:off x="7516654" y="4357317"/>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10001" y="6086"/>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58" name="Freeform: Shape 5157">
              <a:extLst>
                <a:ext uri="{FF2B5EF4-FFF2-40B4-BE49-F238E27FC236}">
                  <a16:creationId xmlns:a16="http://schemas.microsoft.com/office/drawing/2014/main" xmlns="" id="{B3B1D318-4EB4-4ABD-83AF-B744779962A9}"/>
                </a:ext>
              </a:extLst>
            </p:cNvPr>
            <p:cNvSpPr/>
            <p:nvPr/>
          </p:nvSpPr>
          <p:spPr>
            <a:xfrm>
              <a:off x="7524787" y="4366422"/>
              <a:ext cx="9525" cy="9525"/>
            </a:xfrm>
            <a:custGeom>
              <a:avLst/>
              <a:gdLst>
                <a:gd name="connsiteX0" fmla="*/ 9488 w 9525"/>
                <a:gd name="connsiteY0" fmla="*/ 7458 h 9525"/>
                <a:gd name="connsiteX1" fmla="*/ 9488 w 9525"/>
                <a:gd name="connsiteY1" fmla="*/ 7458 h 9525"/>
              </a:gdLst>
              <a:ahLst/>
              <a:cxnLst>
                <a:cxn ang="0">
                  <a:pos x="connsiteX0" y="connsiteY0"/>
                </a:cxn>
                <a:cxn ang="0">
                  <a:pos x="connsiteX1" y="connsiteY1"/>
                </a:cxn>
              </a:cxnLst>
              <a:rect l="l" t="t" r="r" b="b"/>
              <a:pathLst>
                <a:path w="9525" h="9525">
                  <a:moveTo>
                    <a:pt x="9488" y="7458"/>
                  </a:moveTo>
                  <a:cubicBezTo>
                    <a:pt x="8536" y="5553"/>
                    <a:pt x="4726" y="13173"/>
                    <a:pt x="9488" y="74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59" name="Freeform: Shape 5158">
              <a:extLst>
                <a:ext uri="{FF2B5EF4-FFF2-40B4-BE49-F238E27FC236}">
                  <a16:creationId xmlns:a16="http://schemas.microsoft.com/office/drawing/2014/main" xmlns="" id="{75505E75-3ABD-44DD-8741-BE533A96A9FD}"/>
                </a:ext>
              </a:extLst>
            </p:cNvPr>
            <p:cNvSpPr/>
            <p:nvPr/>
          </p:nvSpPr>
          <p:spPr>
            <a:xfrm>
              <a:off x="7538561" y="43857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60" name="Freeform: Shape 5159">
              <a:extLst>
                <a:ext uri="{FF2B5EF4-FFF2-40B4-BE49-F238E27FC236}">
                  <a16:creationId xmlns:a16="http://schemas.microsoft.com/office/drawing/2014/main" xmlns="" id="{FC437E0E-6376-4B96-8310-283C630405B3}"/>
                </a:ext>
              </a:extLst>
            </p:cNvPr>
            <p:cNvSpPr/>
            <p:nvPr/>
          </p:nvSpPr>
          <p:spPr>
            <a:xfrm>
              <a:off x="7509034" y="43505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61" name="Freeform: Shape 5160">
              <a:extLst>
                <a:ext uri="{FF2B5EF4-FFF2-40B4-BE49-F238E27FC236}">
                  <a16:creationId xmlns:a16="http://schemas.microsoft.com/office/drawing/2014/main" xmlns="" id="{0F2DB53C-550F-4AFF-99BF-38AC924B805D}"/>
                </a:ext>
              </a:extLst>
            </p:cNvPr>
            <p:cNvSpPr/>
            <p:nvPr/>
          </p:nvSpPr>
          <p:spPr>
            <a:xfrm>
              <a:off x="7211854" y="43657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62" name="Freeform: Shape 5161">
              <a:extLst>
                <a:ext uri="{FF2B5EF4-FFF2-40B4-BE49-F238E27FC236}">
                  <a16:creationId xmlns:a16="http://schemas.microsoft.com/office/drawing/2014/main" xmlns="" id="{8AE80295-7B44-44FB-A86B-9B07913A5DF0}"/>
                </a:ext>
              </a:extLst>
            </p:cNvPr>
            <p:cNvSpPr/>
            <p:nvPr/>
          </p:nvSpPr>
          <p:spPr>
            <a:xfrm>
              <a:off x="7189629" y="4368323"/>
              <a:ext cx="9525" cy="9525"/>
            </a:xfrm>
            <a:custGeom>
              <a:avLst/>
              <a:gdLst>
                <a:gd name="connsiteX0" fmla="*/ 8414 w 9525"/>
                <a:gd name="connsiteY0" fmla="*/ 8414 h 9525"/>
                <a:gd name="connsiteX1" fmla="*/ 8414 w 9525"/>
                <a:gd name="connsiteY1" fmla="*/ 8414 h 9525"/>
              </a:gdLst>
              <a:ahLst/>
              <a:cxnLst>
                <a:cxn ang="0">
                  <a:pos x="connsiteX0" y="connsiteY0"/>
                </a:cxn>
                <a:cxn ang="0">
                  <a:pos x="connsiteX1" y="connsiteY1"/>
                </a:cxn>
              </a:cxnLst>
              <a:rect l="l" t="t" r="r" b="b"/>
              <a:pathLst>
                <a:path w="9525" h="9525">
                  <a:moveTo>
                    <a:pt x="8414" y="8414"/>
                  </a:moveTo>
                  <a:cubicBezTo>
                    <a:pt x="8414" y="8414"/>
                    <a:pt x="5556" y="5556"/>
                    <a:pt x="841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63" name="Freeform: Shape 5162">
              <a:extLst>
                <a:ext uri="{FF2B5EF4-FFF2-40B4-BE49-F238E27FC236}">
                  <a16:creationId xmlns:a16="http://schemas.microsoft.com/office/drawing/2014/main" xmlns="" id="{93C73DAC-43C7-44EE-B12D-6F6EB5573F86}"/>
                </a:ext>
              </a:extLst>
            </p:cNvPr>
            <p:cNvSpPr/>
            <p:nvPr/>
          </p:nvSpPr>
          <p:spPr>
            <a:xfrm>
              <a:off x="7485221" y="43067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64" name="Freeform: Shape 5163">
              <a:extLst>
                <a:ext uri="{FF2B5EF4-FFF2-40B4-BE49-F238E27FC236}">
                  <a16:creationId xmlns:a16="http://schemas.microsoft.com/office/drawing/2014/main" xmlns="" id="{8AA6B42A-389E-4BDD-9999-E5CE6C7C94F1}"/>
                </a:ext>
              </a:extLst>
            </p:cNvPr>
            <p:cNvSpPr/>
            <p:nvPr/>
          </p:nvSpPr>
          <p:spPr>
            <a:xfrm>
              <a:off x="7370380" y="4270533"/>
              <a:ext cx="9525" cy="19050"/>
            </a:xfrm>
            <a:custGeom>
              <a:avLst/>
              <a:gdLst>
                <a:gd name="connsiteX0" fmla="*/ 8638 w 9525"/>
                <a:gd name="connsiteY0" fmla="*/ 7144 h 19050"/>
                <a:gd name="connsiteX1" fmla="*/ 7685 w 9525"/>
                <a:gd name="connsiteY1" fmla="*/ 12859 h 19050"/>
                <a:gd name="connsiteX2" fmla="*/ 8638 w 9525"/>
                <a:gd name="connsiteY2" fmla="*/ 7144 h 19050"/>
              </a:gdLst>
              <a:ahLst/>
              <a:cxnLst>
                <a:cxn ang="0">
                  <a:pos x="connsiteX0" y="connsiteY0"/>
                </a:cxn>
                <a:cxn ang="0">
                  <a:pos x="connsiteX1" y="connsiteY1"/>
                </a:cxn>
                <a:cxn ang="0">
                  <a:pos x="connsiteX2" y="connsiteY2"/>
                </a:cxn>
              </a:cxnLst>
              <a:rect l="l" t="t" r="r" b="b"/>
              <a:pathLst>
                <a:path w="9525" h="19050">
                  <a:moveTo>
                    <a:pt x="8638" y="7144"/>
                  </a:moveTo>
                  <a:cubicBezTo>
                    <a:pt x="9590" y="10001"/>
                    <a:pt x="5780" y="10001"/>
                    <a:pt x="7685" y="12859"/>
                  </a:cubicBezTo>
                  <a:cubicBezTo>
                    <a:pt x="7685" y="11906"/>
                    <a:pt x="10543" y="9049"/>
                    <a:pt x="863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65" name="Freeform: Shape 5164">
              <a:extLst>
                <a:ext uri="{FF2B5EF4-FFF2-40B4-BE49-F238E27FC236}">
                  <a16:creationId xmlns:a16="http://schemas.microsoft.com/office/drawing/2014/main" xmlns="" id="{786C045D-33F6-4C3A-B0E1-E675ECEC204E}"/>
                </a:ext>
              </a:extLst>
            </p:cNvPr>
            <p:cNvSpPr/>
            <p:nvPr/>
          </p:nvSpPr>
          <p:spPr>
            <a:xfrm>
              <a:off x="7531894" y="43953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66" name="Freeform: Shape 5165">
              <a:extLst>
                <a:ext uri="{FF2B5EF4-FFF2-40B4-BE49-F238E27FC236}">
                  <a16:creationId xmlns:a16="http://schemas.microsoft.com/office/drawing/2014/main" xmlns="" id="{3BF04855-BDD5-4EBE-A3F2-D735F9C41585}"/>
                </a:ext>
              </a:extLst>
            </p:cNvPr>
            <p:cNvSpPr/>
            <p:nvPr/>
          </p:nvSpPr>
          <p:spPr>
            <a:xfrm>
              <a:off x="7370921" y="427720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67" name="Freeform: Shape 5166">
              <a:extLst>
                <a:ext uri="{FF2B5EF4-FFF2-40B4-BE49-F238E27FC236}">
                  <a16:creationId xmlns:a16="http://schemas.microsoft.com/office/drawing/2014/main" xmlns="" id="{A59E8BA5-9858-43CF-A116-B77980821C2C}"/>
                </a:ext>
              </a:extLst>
            </p:cNvPr>
            <p:cNvSpPr/>
            <p:nvPr/>
          </p:nvSpPr>
          <p:spPr>
            <a:xfrm>
              <a:off x="7457599" y="429434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68" name="Freeform: Shape 5167">
              <a:extLst>
                <a:ext uri="{FF2B5EF4-FFF2-40B4-BE49-F238E27FC236}">
                  <a16:creationId xmlns:a16="http://schemas.microsoft.com/office/drawing/2014/main" xmlns="" id="{7FAE191E-084E-4801-8362-8D5CAA5657AB}"/>
                </a:ext>
              </a:extLst>
            </p:cNvPr>
            <p:cNvSpPr/>
            <p:nvPr/>
          </p:nvSpPr>
          <p:spPr>
            <a:xfrm>
              <a:off x="7475273" y="4307919"/>
              <a:ext cx="9525" cy="9525"/>
            </a:xfrm>
            <a:custGeom>
              <a:avLst/>
              <a:gdLst>
                <a:gd name="connsiteX0" fmla="*/ 7567 w 9525"/>
                <a:gd name="connsiteY0" fmla="*/ 7858 h 9525"/>
                <a:gd name="connsiteX1" fmla="*/ 7567 w 9525"/>
                <a:gd name="connsiteY1" fmla="*/ 7858 h 9525"/>
                <a:gd name="connsiteX2" fmla="*/ 7567 w 9525"/>
                <a:gd name="connsiteY2" fmla="*/ 7858 h 9525"/>
              </a:gdLst>
              <a:ahLst/>
              <a:cxnLst>
                <a:cxn ang="0">
                  <a:pos x="connsiteX0" y="connsiteY0"/>
                </a:cxn>
                <a:cxn ang="0">
                  <a:pos x="connsiteX1" y="connsiteY1"/>
                </a:cxn>
                <a:cxn ang="0">
                  <a:pos x="connsiteX2" y="connsiteY2"/>
                </a:cxn>
              </a:cxnLst>
              <a:rect l="l" t="t" r="r" b="b"/>
              <a:pathLst>
                <a:path w="9525" h="9525">
                  <a:moveTo>
                    <a:pt x="7567" y="7858"/>
                  </a:moveTo>
                  <a:lnTo>
                    <a:pt x="7567" y="7858"/>
                  </a:lnTo>
                  <a:cubicBezTo>
                    <a:pt x="6615" y="6906"/>
                    <a:pt x="7567" y="6906"/>
                    <a:pt x="7567"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69" name="Freeform: Shape 5168">
              <a:extLst>
                <a:ext uri="{FF2B5EF4-FFF2-40B4-BE49-F238E27FC236}">
                  <a16:creationId xmlns:a16="http://schemas.microsoft.com/office/drawing/2014/main" xmlns="" id="{7ADCA1A0-ACD6-43BF-961B-3D92702B7E9E}"/>
                </a:ext>
              </a:extLst>
            </p:cNvPr>
            <p:cNvSpPr/>
            <p:nvPr/>
          </p:nvSpPr>
          <p:spPr>
            <a:xfrm>
              <a:off x="7444546" y="4292455"/>
              <a:ext cx="9525" cy="9525"/>
            </a:xfrm>
            <a:custGeom>
              <a:avLst/>
              <a:gdLst>
                <a:gd name="connsiteX0" fmla="*/ 7814 w 9525"/>
                <a:gd name="connsiteY0" fmla="*/ 8082 h 9525"/>
                <a:gd name="connsiteX1" fmla="*/ 7814 w 9525"/>
                <a:gd name="connsiteY1" fmla="*/ 8082 h 9525"/>
              </a:gdLst>
              <a:ahLst/>
              <a:cxnLst>
                <a:cxn ang="0">
                  <a:pos x="connsiteX0" y="connsiteY0"/>
                </a:cxn>
                <a:cxn ang="0">
                  <a:pos x="connsiteX1" y="connsiteY1"/>
                </a:cxn>
              </a:cxnLst>
              <a:rect l="l" t="t" r="r" b="b"/>
              <a:pathLst>
                <a:path w="9525" h="9525">
                  <a:moveTo>
                    <a:pt x="7814" y="8082"/>
                  </a:moveTo>
                  <a:cubicBezTo>
                    <a:pt x="5910" y="5225"/>
                    <a:pt x="8767" y="9987"/>
                    <a:pt x="7814" y="808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70" name="Freeform: Shape 5169">
              <a:extLst>
                <a:ext uri="{FF2B5EF4-FFF2-40B4-BE49-F238E27FC236}">
                  <a16:creationId xmlns:a16="http://schemas.microsoft.com/office/drawing/2014/main" xmlns="" id="{31527699-FC74-4F60-B471-6684E0521B0C}"/>
                </a:ext>
              </a:extLst>
            </p:cNvPr>
            <p:cNvSpPr/>
            <p:nvPr/>
          </p:nvSpPr>
          <p:spPr>
            <a:xfrm>
              <a:off x="7434739" y="42895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71" name="Freeform: Shape 5170">
              <a:extLst>
                <a:ext uri="{FF2B5EF4-FFF2-40B4-BE49-F238E27FC236}">
                  <a16:creationId xmlns:a16="http://schemas.microsoft.com/office/drawing/2014/main" xmlns="" id="{958013DE-AF8C-4474-A6AB-DFCB500D8AD5}"/>
                </a:ext>
              </a:extLst>
            </p:cNvPr>
            <p:cNvSpPr/>
            <p:nvPr/>
          </p:nvSpPr>
          <p:spPr>
            <a:xfrm>
              <a:off x="7230904" y="4338161"/>
              <a:ext cx="9525" cy="9525"/>
            </a:xfrm>
            <a:custGeom>
              <a:avLst/>
              <a:gdLst>
                <a:gd name="connsiteX0" fmla="*/ 9049 w 9525"/>
                <a:gd name="connsiteY0" fmla="*/ 9049 h 9525"/>
                <a:gd name="connsiteX1" fmla="*/ 7144 w 9525"/>
                <a:gd name="connsiteY1" fmla="*/ 7144 h 9525"/>
                <a:gd name="connsiteX2" fmla="*/ 9049 w 9525"/>
                <a:gd name="connsiteY2" fmla="*/ 9049 h 9525"/>
              </a:gdLst>
              <a:ahLst/>
              <a:cxnLst>
                <a:cxn ang="0">
                  <a:pos x="connsiteX0" y="connsiteY0"/>
                </a:cxn>
                <a:cxn ang="0">
                  <a:pos x="connsiteX1" y="connsiteY1"/>
                </a:cxn>
                <a:cxn ang="0">
                  <a:pos x="connsiteX2" y="connsiteY2"/>
                </a:cxn>
              </a:cxnLst>
              <a:rect l="l" t="t" r="r" b="b"/>
              <a:pathLst>
                <a:path w="9525" h="9525">
                  <a:moveTo>
                    <a:pt x="9049" y="9049"/>
                  </a:moveTo>
                  <a:cubicBezTo>
                    <a:pt x="8096" y="9049"/>
                    <a:pt x="7144" y="8096"/>
                    <a:pt x="7144" y="7144"/>
                  </a:cubicBezTo>
                  <a:cubicBezTo>
                    <a:pt x="8096" y="9049"/>
                    <a:pt x="8096" y="10954"/>
                    <a:pt x="9049"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72" name="Freeform: Shape 5171">
              <a:extLst>
                <a:ext uri="{FF2B5EF4-FFF2-40B4-BE49-F238E27FC236}">
                  <a16:creationId xmlns:a16="http://schemas.microsoft.com/office/drawing/2014/main" xmlns="" id="{1869AF32-E88B-422C-B9BB-A71128B3963C}"/>
                </a:ext>
              </a:extLst>
            </p:cNvPr>
            <p:cNvSpPr/>
            <p:nvPr/>
          </p:nvSpPr>
          <p:spPr>
            <a:xfrm>
              <a:off x="7532000" y="4394358"/>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9049"/>
                    <a:pt x="7990" y="7144"/>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73" name="Freeform: Shape 5172">
              <a:extLst>
                <a:ext uri="{FF2B5EF4-FFF2-40B4-BE49-F238E27FC236}">
                  <a16:creationId xmlns:a16="http://schemas.microsoft.com/office/drawing/2014/main" xmlns="" id="{73A0D68E-F2A6-47C8-AEDE-CA9235CB043F}"/>
                </a:ext>
              </a:extLst>
            </p:cNvPr>
            <p:cNvSpPr/>
            <p:nvPr/>
          </p:nvSpPr>
          <p:spPr>
            <a:xfrm>
              <a:off x="7434739" y="4313396"/>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lnTo>
                    <a:pt x="7144" y="7144"/>
                  </a:lnTo>
                  <a:cubicBezTo>
                    <a:pt x="8096" y="7144"/>
                    <a:pt x="8096" y="8096"/>
                    <a:pt x="9049"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74" name="Freeform: Shape 5173">
              <a:extLst>
                <a:ext uri="{FF2B5EF4-FFF2-40B4-BE49-F238E27FC236}">
                  <a16:creationId xmlns:a16="http://schemas.microsoft.com/office/drawing/2014/main" xmlns="" id="{5977792A-7D40-49FE-95BA-00C401A70BD1}"/>
                </a:ext>
              </a:extLst>
            </p:cNvPr>
            <p:cNvSpPr/>
            <p:nvPr/>
          </p:nvSpPr>
          <p:spPr>
            <a:xfrm>
              <a:off x="7297579" y="43010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75" name="Freeform: Shape 5174">
              <a:extLst>
                <a:ext uri="{FF2B5EF4-FFF2-40B4-BE49-F238E27FC236}">
                  <a16:creationId xmlns:a16="http://schemas.microsoft.com/office/drawing/2014/main" xmlns="" id="{F3DB792A-D401-4C74-8BBE-3204F90CE4AF}"/>
                </a:ext>
              </a:extLst>
            </p:cNvPr>
            <p:cNvSpPr/>
            <p:nvPr/>
          </p:nvSpPr>
          <p:spPr>
            <a:xfrm>
              <a:off x="7429553" y="4309687"/>
              <a:ext cx="9525" cy="9525"/>
            </a:xfrm>
            <a:custGeom>
              <a:avLst/>
              <a:gdLst>
                <a:gd name="connsiteX0" fmla="*/ 7567 w 9525"/>
                <a:gd name="connsiteY0" fmla="*/ 8947 h 9525"/>
                <a:gd name="connsiteX1" fmla="*/ 7567 w 9525"/>
                <a:gd name="connsiteY1" fmla="*/ 8947 h 9525"/>
              </a:gdLst>
              <a:ahLst/>
              <a:cxnLst>
                <a:cxn ang="0">
                  <a:pos x="connsiteX0" y="connsiteY0"/>
                </a:cxn>
                <a:cxn ang="0">
                  <a:pos x="connsiteX1" y="connsiteY1"/>
                </a:cxn>
              </a:cxnLst>
              <a:rect l="l" t="t" r="r" b="b"/>
              <a:pathLst>
                <a:path w="9525" h="9525">
                  <a:moveTo>
                    <a:pt x="7567" y="8947"/>
                  </a:moveTo>
                  <a:cubicBezTo>
                    <a:pt x="7567" y="7042"/>
                    <a:pt x="6615" y="6090"/>
                    <a:pt x="7567" y="89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76" name="Freeform: Shape 5175">
              <a:extLst>
                <a:ext uri="{FF2B5EF4-FFF2-40B4-BE49-F238E27FC236}">
                  <a16:creationId xmlns:a16="http://schemas.microsoft.com/office/drawing/2014/main" xmlns="" id="{30E8C1C3-83AD-4310-8BC1-607D031B6D50}"/>
                </a:ext>
              </a:extLst>
            </p:cNvPr>
            <p:cNvSpPr/>
            <p:nvPr/>
          </p:nvSpPr>
          <p:spPr>
            <a:xfrm>
              <a:off x="7230904" y="43391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77" name="Freeform: Shape 5176">
              <a:extLst>
                <a:ext uri="{FF2B5EF4-FFF2-40B4-BE49-F238E27FC236}">
                  <a16:creationId xmlns:a16="http://schemas.microsoft.com/office/drawing/2014/main" xmlns="" id="{B1DE1A23-28E7-4757-B047-815500DCC2AD}"/>
                </a:ext>
              </a:extLst>
            </p:cNvPr>
            <p:cNvSpPr/>
            <p:nvPr/>
          </p:nvSpPr>
          <p:spPr>
            <a:xfrm>
              <a:off x="7186098" y="4262999"/>
              <a:ext cx="361950" cy="142875"/>
            </a:xfrm>
            <a:custGeom>
              <a:avLst/>
              <a:gdLst>
                <a:gd name="connsiteX0" fmla="*/ 48139 w 361950"/>
                <a:gd name="connsiteY0" fmla="*/ 95641 h 142875"/>
                <a:gd name="connsiteX1" fmla="*/ 49092 w 361950"/>
                <a:gd name="connsiteY1" fmla="*/ 78496 h 142875"/>
                <a:gd name="connsiteX2" fmla="*/ 50045 w 361950"/>
                <a:gd name="connsiteY2" fmla="*/ 78496 h 142875"/>
                <a:gd name="connsiteX3" fmla="*/ 52902 w 361950"/>
                <a:gd name="connsiteY3" fmla="*/ 76591 h 142875"/>
                <a:gd name="connsiteX4" fmla="*/ 56712 w 361950"/>
                <a:gd name="connsiteY4" fmla="*/ 84211 h 142875"/>
                <a:gd name="connsiteX5" fmla="*/ 138627 w 361950"/>
                <a:gd name="connsiteY5" fmla="*/ 35633 h 142875"/>
                <a:gd name="connsiteX6" fmla="*/ 139579 w 361950"/>
                <a:gd name="connsiteY6" fmla="*/ 34681 h 142875"/>
                <a:gd name="connsiteX7" fmla="*/ 295789 w 361950"/>
                <a:gd name="connsiteY7" fmla="*/ 62304 h 142875"/>
                <a:gd name="connsiteX8" fmla="*/ 288170 w 361950"/>
                <a:gd name="connsiteY8" fmla="*/ 74686 h 142875"/>
                <a:gd name="connsiteX9" fmla="*/ 345320 w 361950"/>
                <a:gd name="connsiteY9" fmla="*/ 118501 h 142875"/>
                <a:gd name="connsiteX10" fmla="*/ 358654 w 361950"/>
                <a:gd name="connsiteY10" fmla="*/ 129931 h 142875"/>
                <a:gd name="connsiteX11" fmla="*/ 355797 w 361950"/>
                <a:gd name="connsiteY11" fmla="*/ 138504 h 142875"/>
                <a:gd name="connsiteX12" fmla="*/ 363417 w 361950"/>
                <a:gd name="connsiteY12" fmla="*/ 140408 h 142875"/>
                <a:gd name="connsiteX13" fmla="*/ 361512 w 361950"/>
                <a:gd name="connsiteY13" fmla="*/ 141361 h 142875"/>
                <a:gd name="connsiteX14" fmla="*/ 352939 w 361950"/>
                <a:gd name="connsiteY14" fmla="*/ 128026 h 142875"/>
                <a:gd name="connsiteX15" fmla="*/ 328174 w 361950"/>
                <a:gd name="connsiteY15" fmla="*/ 104213 h 142875"/>
                <a:gd name="connsiteX16" fmla="*/ 330079 w 361950"/>
                <a:gd name="connsiteY16" fmla="*/ 101356 h 142875"/>
                <a:gd name="connsiteX17" fmla="*/ 324364 w 361950"/>
                <a:gd name="connsiteY17" fmla="*/ 93736 h 142875"/>
                <a:gd name="connsiteX18" fmla="*/ 291027 w 361950"/>
                <a:gd name="connsiteY18" fmla="*/ 71829 h 142875"/>
                <a:gd name="connsiteX19" fmla="*/ 294837 w 361950"/>
                <a:gd name="connsiteY19" fmla="*/ 65161 h 142875"/>
                <a:gd name="connsiteX20" fmla="*/ 284359 w 361950"/>
                <a:gd name="connsiteY20" fmla="*/ 51826 h 142875"/>
                <a:gd name="connsiteX21" fmla="*/ 306267 w 361950"/>
                <a:gd name="connsiteY21" fmla="*/ 57541 h 142875"/>
                <a:gd name="connsiteX22" fmla="*/ 295789 w 361950"/>
                <a:gd name="connsiteY22" fmla="*/ 53731 h 142875"/>
                <a:gd name="connsiteX23" fmla="*/ 289122 w 361950"/>
                <a:gd name="connsiteY23" fmla="*/ 46111 h 142875"/>
                <a:gd name="connsiteX24" fmla="*/ 290074 w 361950"/>
                <a:gd name="connsiteY24" fmla="*/ 51826 h 142875"/>
                <a:gd name="connsiteX25" fmla="*/ 231972 w 361950"/>
                <a:gd name="connsiteY25" fmla="*/ 31823 h 142875"/>
                <a:gd name="connsiteX26" fmla="*/ 231020 w 361950"/>
                <a:gd name="connsiteY26" fmla="*/ 23251 h 142875"/>
                <a:gd name="connsiteX27" fmla="*/ 215779 w 361950"/>
                <a:gd name="connsiteY27" fmla="*/ 27061 h 142875"/>
                <a:gd name="connsiteX28" fmla="*/ 193872 w 361950"/>
                <a:gd name="connsiteY28" fmla="*/ 21346 h 142875"/>
                <a:gd name="connsiteX29" fmla="*/ 190062 w 361950"/>
                <a:gd name="connsiteY29" fmla="*/ 9916 h 142875"/>
                <a:gd name="connsiteX30" fmla="*/ 65284 w 361950"/>
                <a:gd name="connsiteY30" fmla="*/ 50873 h 142875"/>
                <a:gd name="connsiteX31" fmla="*/ 63379 w 361950"/>
                <a:gd name="connsiteY31" fmla="*/ 42301 h 142875"/>
                <a:gd name="connsiteX32" fmla="*/ 58617 w 361950"/>
                <a:gd name="connsiteY32" fmla="*/ 54683 h 142875"/>
                <a:gd name="connsiteX33" fmla="*/ 61474 w 361950"/>
                <a:gd name="connsiteY33" fmla="*/ 58494 h 142875"/>
                <a:gd name="connsiteX34" fmla="*/ 7182 w 361950"/>
                <a:gd name="connsiteY34" fmla="*/ 106119 h 142875"/>
                <a:gd name="connsiteX35" fmla="*/ 24327 w 361950"/>
                <a:gd name="connsiteY35" fmla="*/ 119454 h 142875"/>
                <a:gd name="connsiteX36" fmla="*/ 24327 w 361950"/>
                <a:gd name="connsiteY36" fmla="*/ 118501 h 142875"/>
                <a:gd name="connsiteX37" fmla="*/ 37662 w 361950"/>
                <a:gd name="connsiteY37" fmla="*/ 93736 h 142875"/>
                <a:gd name="connsiteX38" fmla="*/ 48139 w 361950"/>
                <a:gd name="connsiteY38" fmla="*/ 95641 h 142875"/>
                <a:gd name="connsiteX39" fmla="*/ 70999 w 361950"/>
                <a:gd name="connsiteY39" fmla="*/ 64208 h 142875"/>
                <a:gd name="connsiteX40" fmla="*/ 70999 w 361950"/>
                <a:gd name="connsiteY40" fmla="*/ 64208 h 142875"/>
                <a:gd name="connsiteX41" fmla="*/ 73857 w 361950"/>
                <a:gd name="connsiteY41" fmla="*/ 62304 h 142875"/>
                <a:gd name="connsiteX42" fmla="*/ 73857 w 361950"/>
                <a:gd name="connsiteY42" fmla="*/ 62304 h 142875"/>
                <a:gd name="connsiteX43" fmla="*/ 56712 w 361950"/>
                <a:gd name="connsiteY43" fmla="*/ 49921 h 142875"/>
                <a:gd name="connsiteX44" fmla="*/ 56712 w 361950"/>
                <a:gd name="connsiteY44" fmla="*/ 49921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1950" h="142875">
                  <a:moveTo>
                    <a:pt x="48139" y="95641"/>
                  </a:moveTo>
                  <a:cubicBezTo>
                    <a:pt x="46234" y="97546"/>
                    <a:pt x="52902" y="81354"/>
                    <a:pt x="49092" y="78496"/>
                  </a:cubicBezTo>
                  <a:cubicBezTo>
                    <a:pt x="50045" y="80401"/>
                    <a:pt x="50045" y="80401"/>
                    <a:pt x="50045" y="78496"/>
                  </a:cubicBezTo>
                  <a:cubicBezTo>
                    <a:pt x="51949" y="84211"/>
                    <a:pt x="52902" y="83258"/>
                    <a:pt x="52902" y="76591"/>
                  </a:cubicBezTo>
                  <a:cubicBezTo>
                    <a:pt x="58617" y="81354"/>
                    <a:pt x="50045" y="80401"/>
                    <a:pt x="56712" y="84211"/>
                  </a:cubicBezTo>
                  <a:cubicBezTo>
                    <a:pt x="72904" y="77544"/>
                    <a:pt x="122434" y="45158"/>
                    <a:pt x="138627" y="35633"/>
                  </a:cubicBezTo>
                  <a:cubicBezTo>
                    <a:pt x="139579" y="40396"/>
                    <a:pt x="139579" y="39444"/>
                    <a:pt x="139579" y="34681"/>
                  </a:cubicBezTo>
                  <a:cubicBezTo>
                    <a:pt x="153867" y="36586"/>
                    <a:pt x="295789" y="62304"/>
                    <a:pt x="295789" y="62304"/>
                  </a:cubicBezTo>
                  <a:cubicBezTo>
                    <a:pt x="284359" y="77544"/>
                    <a:pt x="288170" y="75638"/>
                    <a:pt x="288170" y="74686"/>
                  </a:cubicBezTo>
                  <a:cubicBezTo>
                    <a:pt x="295789" y="72781"/>
                    <a:pt x="334842" y="123263"/>
                    <a:pt x="345320" y="118501"/>
                  </a:cubicBezTo>
                  <a:cubicBezTo>
                    <a:pt x="329127" y="125169"/>
                    <a:pt x="353892" y="128979"/>
                    <a:pt x="358654" y="129931"/>
                  </a:cubicBezTo>
                  <a:cubicBezTo>
                    <a:pt x="356749" y="134694"/>
                    <a:pt x="358654" y="137551"/>
                    <a:pt x="355797" y="138504"/>
                  </a:cubicBezTo>
                  <a:cubicBezTo>
                    <a:pt x="359607" y="139456"/>
                    <a:pt x="358654" y="143266"/>
                    <a:pt x="363417" y="140408"/>
                  </a:cubicBezTo>
                  <a:cubicBezTo>
                    <a:pt x="364370" y="138504"/>
                    <a:pt x="363417" y="138504"/>
                    <a:pt x="361512" y="141361"/>
                  </a:cubicBezTo>
                  <a:cubicBezTo>
                    <a:pt x="360559" y="141361"/>
                    <a:pt x="367227" y="124216"/>
                    <a:pt x="352939" y="128026"/>
                  </a:cubicBezTo>
                  <a:cubicBezTo>
                    <a:pt x="352939" y="114691"/>
                    <a:pt x="343414" y="106119"/>
                    <a:pt x="328174" y="104213"/>
                  </a:cubicBezTo>
                  <a:cubicBezTo>
                    <a:pt x="331984" y="102308"/>
                    <a:pt x="332937" y="101356"/>
                    <a:pt x="330079" y="101356"/>
                  </a:cubicBezTo>
                  <a:cubicBezTo>
                    <a:pt x="334842" y="94688"/>
                    <a:pt x="330079" y="96594"/>
                    <a:pt x="324364" y="93736"/>
                  </a:cubicBezTo>
                  <a:cubicBezTo>
                    <a:pt x="309124" y="75638"/>
                    <a:pt x="308172" y="71829"/>
                    <a:pt x="291027" y="71829"/>
                  </a:cubicBezTo>
                  <a:cubicBezTo>
                    <a:pt x="287217" y="67066"/>
                    <a:pt x="294837" y="67066"/>
                    <a:pt x="294837" y="65161"/>
                  </a:cubicBezTo>
                  <a:cubicBezTo>
                    <a:pt x="289122" y="58494"/>
                    <a:pt x="289122" y="63256"/>
                    <a:pt x="284359" y="51826"/>
                  </a:cubicBezTo>
                  <a:cubicBezTo>
                    <a:pt x="278645" y="53731"/>
                    <a:pt x="314839" y="51826"/>
                    <a:pt x="306267" y="57541"/>
                  </a:cubicBezTo>
                  <a:cubicBezTo>
                    <a:pt x="305314" y="44206"/>
                    <a:pt x="305314" y="54683"/>
                    <a:pt x="295789" y="53731"/>
                  </a:cubicBezTo>
                  <a:cubicBezTo>
                    <a:pt x="297695" y="48969"/>
                    <a:pt x="293884" y="43254"/>
                    <a:pt x="289122" y="46111"/>
                  </a:cubicBezTo>
                  <a:cubicBezTo>
                    <a:pt x="292932" y="48016"/>
                    <a:pt x="291979" y="46111"/>
                    <a:pt x="290074" y="51826"/>
                  </a:cubicBezTo>
                  <a:cubicBezTo>
                    <a:pt x="291979" y="39444"/>
                    <a:pt x="241497" y="29919"/>
                    <a:pt x="231972" y="31823"/>
                  </a:cubicBezTo>
                  <a:cubicBezTo>
                    <a:pt x="231020" y="25156"/>
                    <a:pt x="233877" y="26108"/>
                    <a:pt x="231020" y="23251"/>
                  </a:cubicBezTo>
                  <a:cubicBezTo>
                    <a:pt x="223399" y="23251"/>
                    <a:pt x="221495" y="26108"/>
                    <a:pt x="215779" y="27061"/>
                  </a:cubicBezTo>
                  <a:cubicBezTo>
                    <a:pt x="223399" y="13726"/>
                    <a:pt x="193872" y="21346"/>
                    <a:pt x="193872" y="21346"/>
                  </a:cubicBezTo>
                  <a:cubicBezTo>
                    <a:pt x="189109" y="16583"/>
                    <a:pt x="193872" y="15631"/>
                    <a:pt x="190062" y="9916"/>
                  </a:cubicBezTo>
                  <a:cubicBezTo>
                    <a:pt x="189109" y="-5324"/>
                    <a:pt x="55759" y="47063"/>
                    <a:pt x="65284" y="50873"/>
                  </a:cubicBezTo>
                  <a:cubicBezTo>
                    <a:pt x="66237" y="51826"/>
                    <a:pt x="63379" y="43254"/>
                    <a:pt x="63379" y="42301"/>
                  </a:cubicBezTo>
                  <a:cubicBezTo>
                    <a:pt x="63379" y="48016"/>
                    <a:pt x="55759" y="52779"/>
                    <a:pt x="58617" y="54683"/>
                  </a:cubicBezTo>
                  <a:cubicBezTo>
                    <a:pt x="60522" y="55636"/>
                    <a:pt x="56712" y="48969"/>
                    <a:pt x="61474" y="58494"/>
                  </a:cubicBezTo>
                  <a:cubicBezTo>
                    <a:pt x="53854" y="52779"/>
                    <a:pt x="12897" y="99451"/>
                    <a:pt x="7182" y="106119"/>
                  </a:cubicBezTo>
                  <a:cubicBezTo>
                    <a:pt x="6229" y="110881"/>
                    <a:pt x="23374" y="119454"/>
                    <a:pt x="24327" y="119454"/>
                  </a:cubicBezTo>
                  <a:cubicBezTo>
                    <a:pt x="26232" y="113738"/>
                    <a:pt x="22422" y="117548"/>
                    <a:pt x="24327" y="118501"/>
                  </a:cubicBezTo>
                  <a:cubicBezTo>
                    <a:pt x="19564" y="117548"/>
                    <a:pt x="43377" y="105166"/>
                    <a:pt x="37662" y="93736"/>
                  </a:cubicBezTo>
                  <a:cubicBezTo>
                    <a:pt x="47187" y="97546"/>
                    <a:pt x="37662" y="95641"/>
                    <a:pt x="48139" y="95641"/>
                  </a:cubicBezTo>
                  <a:close/>
                  <a:moveTo>
                    <a:pt x="70999" y="64208"/>
                  </a:moveTo>
                  <a:cubicBezTo>
                    <a:pt x="70999" y="64208"/>
                    <a:pt x="70047" y="65161"/>
                    <a:pt x="70999" y="64208"/>
                  </a:cubicBezTo>
                  <a:close/>
                  <a:moveTo>
                    <a:pt x="73857" y="62304"/>
                  </a:moveTo>
                  <a:cubicBezTo>
                    <a:pt x="71952" y="62304"/>
                    <a:pt x="70047" y="60398"/>
                    <a:pt x="73857" y="62304"/>
                  </a:cubicBezTo>
                  <a:close/>
                  <a:moveTo>
                    <a:pt x="56712" y="49921"/>
                  </a:moveTo>
                  <a:cubicBezTo>
                    <a:pt x="56712" y="48969"/>
                    <a:pt x="57664" y="53731"/>
                    <a:pt x="56712" y="4992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78" name="Freeform: Shape 5177">
              <a:extLst>
                <a:ext uri="{FF2B5EF4-FFF2-40B4-BE49-F238E27FC236}">
                  <a16:creationId xmlns:a16="http://schemas.microsoft.com/office/drawing/2014/main" xmlns="" id="{F39A02F6-A92D-48F3-83E6-091E231E3C4C}"/>
                </a:ext>
              </a:extLst>
            </p:cNvPr>
            <p:cNvSpPr/>
            <p:nvPr/>
          </p:nvSpPr>
          <p:spPr>
            <a:xfrm>
              <a:off x="7236619" y="43095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79" name="Freeform: Shape 5178">
              <a:extLst>
                <a:ext uri="{FF2B5EF4-FFF2-40B4-BE49-F238E27FC236}">
                  <a16:creationId xmlns:a16="http://schemas.microsoft.com/office/drawing/2014/main" xmlns="" id="{99FFFCAC-CDFA-418D-940B-914A42341DC9}"/>
                </a:ext>
              </a:extLst>
            </p:cNvPr>
            <p:cNvSpPr/>
            <p:nvPr/>
          </p:nvSpPr>
          <p:spPr>
            <a:xfrm>
              <a:off x="7500990" y="434863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80" name="Freeform: Shape 5179">
              <a:extLst>
                <a:ext uri="{FF2B5EF4-FFF2-40B4-BE49-F238E27FC236}">
                  <a16:creationId xmlns:a16="http://schemas.microsoft.com/office/drawing/2014/main" xmlns="" id="{750A50F2-6645-4923-900C-691D603EFC7B}"/>
                </a:ext>
              </a:extLst>
            </p:cNvPr>
            <p:cNvSpPr/>
            <p:nvPr/>
          </p:nvSpPr>
          <p:spPr>
            <a:xfrm>
              <a:off x="7294298" y="4302495"/>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6615" y="6615"/>
                    <a:pt x="7567" y="7567"/>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81" name="Freeform: Shape 5180">
              <a:extLst>
                <a:ext uri="{FF2B5EF4-FFF2-40B4-BE49-F238E27FC236}">
                  <a16:creationId xmlns:a16="http://schemas.microsoft.com/office/drawing/2014/main" xmlns="" id="{80E326DA-9839-49D1-974D-2578B337A421}"/>
                </a:ext>
              </a:extLst>
            </p:cNvPr>
            <p:cNvSpPr/>
            <p:nvPr/>
          </p:nvSpPr>
          <p:spPr>
            <a:xfrm>
              <a:off x="7509034" y="43686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82" name="Freeform: Shape 5181">
              <a:extLst>
                <a:ext uri="{FF2B5EF4-FFF2-40B4-BE49-F238E27FC236}">
                  <a16:creationId xmlns:a16="http://schemas.microsoft.com/office/drawing/2014/main" xmlns="" id="{05F8452A-D2CC-4FCD-A2E9-EB8429A1DA7E}"/>
                </a:ext>
              </a:extLst>
            </p:cNvPr>
            <p:cNvSpPr/>
            <p:nvPr/>
          </p:nvSpPr>
          <p:spPr>
            <a:xfrm>
              <a:off x="7514749" y="4374356"/>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83" name="Freeform: Shape 5182">
              <a:extLst>
                <a:ext uri="{FF2B5EF4-FFF2-40B4-BE49-F238E27FC236}">
                  <a16:creationId xmlns:a16="http://schemas.microsoft.com/office/drawing/2014/main" xmlns="" id="{AA7523A0-5843-4A3B-B0B6-DCB69C143582}"/>
                </a:ext>
              </a:extLst>
            </p:cNvPr>
            <p:cNvSpPr/>
            <p:nvPr/>
          </p:nvSpPr>
          <p:spPr>
            <a:xfrm>
              <a:off x="7517606" y="4379224"/>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8096" y="7990"/>
                    <a:pt x="10001" y="6085"/>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84" name="Freeform: Shape 5183">
              <a:extLst>
                <a:ext uri="{FF2B5EF4-FFF2-40B4-BE49-F238E27FC236}">
                  <a16:creationId xmlns:a16="http://schemas.microsoft.com/office/drawing/2014/main" xmlns="" id="{82FA3338-FD59-4FAB-ADB0-4396537CEE0F}"/>
                </a:ext>
              </a:extLst>
            </p:cNvPr>
            <p:cNvSpPr/>
            <p:nvPr/>
          </p:nvSpPr>
          <p:spPr>
            <a:xfrm>
              <a:off x="7466024" y="4324826"/>
              <a:ext cx="9525" cy="9525"/>
            </a:xfrm>
            <a:custGeom>
              <a:avLst/>
              <a:gdLst>
                <a:gd name="connsiteX0" fmla="*/ 8244 w 9525"/>
                <a:gd name="connsiteY0" fmla="*/ 7144 h 9525"/>
                <a:gd name="connsiteX1" fmla="*/ 8244 w 9525"/>
                <a:gd name="connsiteY1" fmla="*/ 7144 h 9525"/>
                <a:gd name="connsiteX2" fmla="*/ 8244 w 9525"/>
                <a:gd name="connsiteY2" fmla="*/ 7144 h 9525"/>
              </a:gdLst>
              <a:ahLst/>
              <a:cxnLst>
                <a:cxn ang="0">
                  <a:pos x="connsiteX0" y="connsiteY0"/>
                </a:cxn>
                <a:cxn ang="0">
                  <a:pos x="connsiteX1" y="connsiteY1"/>
                </a:cxn>
                <a:cxn ang="0">
                  <a:pos x="connsiteX2" y="connsiteY2"/>
                </a:cxn>
              </a:cxnLst>
              <a:rect l="l" t="t" r="r" b="b"/>
              <a:pathLst>
                <a:path w="9525" h="9525">
                  <a:moveTo>
                    <a:pt x="8244" y="7144"/>
                  </a:moveTo>
                  <a:cubicBezTo>
                    <a:pt x="7291" y="7144"/>
                    <a:pt x="7291" y="7144"/>
                    <a:pt x="8244" y="7144"/>
                  </a:cubicBezTo>
                  <a:cubicBezTo>
                    <a:pt x="6339" y="8096"/>
                    <a:pt x="7291" y="8096"/>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85" name="Freeform: Shape 5184">
              <a:extLst>
                <a:ext uri="{FF2B5EF4-FFF2-40B4-BE49-F238E27FC236}">
                  <a16:creationId xmlns:a16="http://schemas.microsoft.com/office/drawing/2014/main" xmlns="" id="{2BD24279-431F-4D54-968B-63454C383AD2}"/>
                </a:ext>
              </a:extLst>
            </p:cNvPr>
            <p:cNvSpPr/>
            <p:nvPr/>
          </p:nvSpPr>
          <p:spPr>
            <a:xfrm>
              <a:off x="7464266" y="4334351"/>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8096"/>
                    <a:pt x="7144" y="8096"/>
                  </a:cubicBezTo>
                  <a:cubicBezTo>
                    <a:pt x="8096" y="8096"/>
                    <a:pt x="8096" y="8096"/>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86" name="Freeform: Shape 5185">
              <a:extLst>
                <a:ext uri="{FF2B5EF4-FFF2-40B4-BE49-F238E27FC236}">
                  <a16:creationId xmlns:a16="http://schemas.microsoft.com/office/drawing/2014/main" xmlns="" id="{EF6338E3-32ED-4DD1-A1CD-4B69FB69DF86}"/>
                </a:ext>
              </a:extLst>
            </p:cNvPr>
            <p:cNvSpPr/>
            <p:nvPr/>
          </p:nvSpPr>
          <p:spPr>
            <a:xfrm>
              <a:off x="7436644" y="431434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87" name="Freeform: Shape 5186">
              <a:extLst>
                <a:ext uri="{FF2B5EF4-FFF2-40B4-BE49-F238E27FC236}">
                  <a16:creationId xmlns:a16="http://schemas.microsoft.com/office/drawing/2014/main" xmlns="" id="{DED19CF4-CBF0-4997-9DED-29A3F60EB409}"/>
                </a:ext>
              </a:extLst>
            </p:cNvPr>
            <p:cNvSpPr/>
            <p:nvPr/>
          </p:nvSpPr>
          <p:spPr>
            <a:xfrm>
              <a:off x="7463314" y="4334351"/>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8096" y="8096"/>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88" name="Freeform: Shape 5187">
              <a:extLst>
                <a:ext uri="{FF2B5EF4-FFF2-40B4-BE49-F238E27FC236}">
                  <a16:creationId xmlns:a16="http://schemas.microsoft.com/office/drawing/2014/main" xmlns="" id="{6EBC4861-098B-4D59-BD22-B90104F2E9CF}"/>
                </a:ext>
              </a:extLst>
            </p:cNvPr>
            <p:cNvSpPr/>
            <p:nvPr/>
          </p:nvSpPr>
          <p:spPr>
            <a:xfrm>
              <a:off x="7535704" y="440007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89" name="Freeform: Shape 5188">
              <a:extLst>
                <a:ext uri="{FF2B5EF4-FFF2-40B4-BE49-F238E27FC236}">
                  <a16:creationId xmlns:a16="http://schemas.microsoft.com/office/drawing/2014/main" xmlns="" id="{5CA817C9-803D-407D-BB6E-414A6D78E65A}"/>
                </a:ext>
              </a:extLst>
            </p:cNvPr>
            <p:cNvSpPr/>
            <p:nvPr/>
          </p:nvSpPr>
          <p:spPr>
            <a:xfrm>
              <a:off x="7535704" y="439965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8096" y="7567"/>
                    <a:pt x="8096"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90" name="Freeform: Shape 5189">
              <a:extLst>
                <a:ext uri="{FF2B5EF4-FFF2-40B4-BE49-F238E27FC236}">
                  <a16:creationId xmlns:a16="http://schemas.microsoft.com/office/drawing/2014/main" xmlns="" id="{B488C964-0DA8-47D9-B3CB-2F662710AD1E}"/>
                </a:ext>
              </a:extLst>
            </p:cNvPr>
            <p:cNvSpPr/>
            <p:nvPr/>
          </p:nvSpPr>
          <p:spPr>
            <a:xfrm>
              <a:off x="7536656" y="4400073"/>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7144" y="7144"/>
                    <a:pt x="7144"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91" name="Freeform: Shape 5190">
              <a:extLst>
                <a:ext uri="{FF2B5EF4-FFF2-40B4-BE49-F238E27FC236}">
                  <a16:creationId xmlns:a16="http://schemas.microsoft.com/office/drawing/2014/main" xmlns="" id="{2BC5BC50-9EAE-48CA-9482-11EAEC26CD94}"/>
                </a:ext>
              </a:extLst>
            </p:cNvPr>
            <p:cNvSpPr/>
            <p:nvPr/>
          </p:nvSpPr>
          <p:spPr>
            <a:xfrm>
              <a:off x="7530518" y="439340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92" name="Freeform: Shape 5191">
              <a:extLst>
                <a:ext uri="{FF2B5EF4-FFF2-40B4-BE49-F238E27FC236}">
                  <a16:creationId xmlns:a16="http://schemas.microsoft.com/office/drawing/2014/main" xmlns="" id="{DD433A99-6612-45C1-A793-C23E554C41D9}"/>
                </a:ext>
              </a:extLst>
            </p:cNvPr>
            <p:cNvSpPr/>
            <p:nvPr/>
          </p:nvSpPr>
          <p:spPr>
            <a:xfrm>
              <a:off x="7529036" y="439150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13811"/>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93" name="Freeform: Shape 5192">
              <a:extLst>
                <a:ext uri="{FF2B5EF4-FFF2-40B4-BE49-F238E27FC236}">
                  <a16:creationId xmlns:a16="http://schemas.microsoft.com/office/drawing/2014/main" xmlns="" id="{93D90196-DDE0-4C5A-AFAB-58975C9754FB}"/>
                </a:ext>
              </a:extLst>
            </p:cNvPr>
            <p:cNvSpPr/>
            <p:nvPr/>
          </p:nvSpPr>
          <p:spPr>
            <a:xfrm>
              <a:off x="7530941" y="437435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1906" y="9049"/>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94" name="Freeform: Shape 5193">
              <a:extLst>
                <a:ext uri="{FF2B5EF4-FFF2-40B4-BE49-F238E27FC236}">
                  <a16:creationId xmlns:a16="http://schemas.microsoft.com/office/drawing/2014/main" xmlns="" id="{1842C0C1-1DD7-4906-A67E-B472884BF4CE}"/>
                </a:ext>
              </a:extLst>
            </p:cNvPr>
            <p:cNvSpPr/>
            <p:nvPr/>
          </p:nvSpPr>
          <p:spPr>
            <a:xfrm>
              <a:off x="7527131" y="4366736"/>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8096" y="8096"/>
                    <a:pt x="9049" y="7144"/>
                  </a:cubicBezTo>
                  <a:cubicBezTo>
                    <a:pt x="7144" y="8096"/>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95" name="Freeform: Shape 5194">
              <a:extLst>
                <a:ext uri="{FF2B5EF4-FFF2-40B4-BE49-F238E27FC236}">
                  <a16:creationId xmlns:a16="http://schemas.microsoft.com/office/drawing/2014/main" xmlns="" id="{8E2AA571-8561-481F-9FE9-57EAF6EB29F5}"/>
                </a:ext>
              </a:extLst>
            </p:cNvPr>
            <p:cNvSpPr/>
            <p:nvPr/>
          </p:nvSpPr>
          <p:spPr>
            <a:xfrm>
              <a:off x="7490936" y="4335996"/>
              <a:ext cx="9525" cy="9525"/>
            </a:xfrm>
            <a:custGeom>
              <a:avLst/>
              <a:gdLst>
                <a:gd name="connsiteX0" fmla="*/ 7144 w 9525"/>
                <a:gd name="connsiteY0" fmla="*/ 9308 h 9525"/>
                <a:gd name="connsiteX1" fmla="*/ 9049 w 9525"/>
                <a:gd name="connsiteY1" fmla="*/ 7403 h 9525"/>
                <a:gd name="connsiteX2" fmla="*/ 7144 w 9525"/>
                <a:gd name="connsiteY2" fmla="*/ 9308 h 9525"/>
              </a:gdLst>
              <a:ahLst/>
              <a:cxnLst>
                <a:cxn ang="0">
                  <a:pos x="connsiteX0" y="connsiteY0"/>
                </a:cxn>
                <a:cxn ang="0">
                  <a:pos x="connsiteX1" y="connsiteY1"/>
                </a:cxn>
                <a:cxn ang="0">
                  <a:pos x="connsiteX2" y="connsiteY2"/>
                </a:cxn>
              </a:cxnLst>
              <a:rect l="l" t="t" r="r" b="b"/>
              <a:pathLst>
                <a:path w="9525" h="9525">
                  <a:moveTo>
                    <a:pt x="7144" y="9308"/>
                  </a:moveTo>
                  <a:lnTo>
                    <a:pt x="9049" y="7403"/>
                  </a:lnTo>
                  <a:cubicBezTo>
                    <a:pt x="7144" y="6451"/>
                    <a:pt x="8096" y="8356"/>
                    <a:pt x="7144" y="930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96" name="Freeform: Shape 5195">
              <a:extLst>
                <a:ext uri="{FF2B5EF4-FFF2-40B4-BE49-F238E27FC236}">
                  <a16:creationId xmlns:a16="http://schemas.microsoft.com/office/drawing/2014/main" xmlns="" id="{4910681D-837A-4B04-92B0-1F1C12195872}"/>
                </a:ext>
              </a:extLst>
            </p:cNvPr>
            <p:cNvSpPr/>
            <p:nvPr/>
          </p:nvSpPr>
          <p:spPr>
            <a:xfrm>
              <a:off x="7475696" y="434387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9049"/>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97" name="Freeform: Shape 5196">
              <a:extLst>
                <a:ext uri="{FF2B5EF4-FFF2-40B4-BE49-F238E27FC236}">
                  <a16:creationId xmlns:a16="http://schemas.microsoft.com/office/drawing/2014/main" xmlns="" id="{7904CA8C-CA00-4C73-821D-18FFB6E43D1D}"/>
                </a:ext>
              </a:extLst>
            </p:cNvPr>
            <p:cNvSpPr/>
            <p:nvPr/>
          </p:nvSpPr>
          <p:spPr>
            <a:xfrm>
              <a:off x="7480070" y="4325355"/>
              <a:ext cx="9525" cy="9525"/>
            </a:xfrm>
            <a:custGeom>
              <a:avLst/>
              <a:gdLst>
                <a:gd name="connsiteX0" fmla="*/ 8485 w 9525"/>
                <a:gd name="connsiteY0" fmla="*/ 7567 h 9525"/>
                <a:gd name="connsiteX1" fmla="*/ 8485 w 9525"/>
                <a:gd name="connsiteY1" fmla="*/ 7567 h 9525"/>
              </a:gdLst>
              <a:ahLst/>
              <a:cxnLst>
                <a:cxn ang="0">
                  <a:pos x="connsiteX0" y="connsiteY0"/>
                </a:cxn>
                <a:cxn ang="0">
                  <a:pos x="connsiteX1" y="connsiteY1"/>
                </a:cxn>
              </a:cxnLst>
              <a:rect l="l" t="t" r="r" b="b"/>
              <a:pathLst>
                <a:path w="9525" h="9525">
                  <a:moveTo>
                    <a:pt x="8485" y="7567"/>
                  </a:moveTo>
                  <a:cubicBezTo>
                    <a:pt x="10390" y="7567"/>
                    <a:pt x="4675" y="6615"/>
                    <a:pt x="8485"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98" name="Freeform: Shape 5197">
              <a:extLst>
                <a:ext uri="{FF2B5EF4-FFF2-40B4-BE49-F238E27FC236}">
                  <a16:creationId xmlns:a16="http://schemas.microsoft.com/office/drawing/2014/main" xmlns="" id="{0B749F79-AD0C-4FE4-8ECC-A258DCE0884D}"/>
                </a:ext>
              </a:extLst>
            </p:cNvPr>
            <p:cNvSpPr/>
            <p:nvPr/>
          </p:nvSpPr>
          <p:spPr>
            <a:xfrm>
              <a:off x="7436644" y="4287525"/>
              <a:ext cx="9525" cy="9525"/>
            </a:xfrm>
            <a:custGeom>
              <a:avLst/>
              <a:gdLst>
                <a:gd name="connsiteX0" fmla="*/ 8096 w 9525"/>
                <a:gd name="connsiteY0" fmla="*/ 7297 h 9525"/>
                <a:gd name="connsiteX1" fmla="*/ 7144 w 9525"/>
                <a:gd name="connsiteY1" fmla="*/ 10154 h 9525"/>
                <a:gd name="connsiteX2" fmla="*/ 8096 w 9525"/>
                <a:gd name="connsiteY2" fmla="*/ 7297 h 9525"/>
              </a:gdLst>
              <a:ahLst/>
              <a:cxnLst>
                <a:cxn ang="0">
                  <a:pos x="connsiteX0" y="connsiteY0"/>
                </a:cxn>
                <a:cxn ang="0">
                  <a:pos x="connsiteX1" y="connsiteY1"/>
                </a:cxn>
                <a:cxn ang="0">
                  <a:pos x="connsiteX2" y="connsiteY2"/>
                </a:cxn>
              </a:cxnLst>
              <a:rect l="l" t="t" r="r" b="b"/>
              <a:pathLst>
                <a:path w="9525" h="9525">
                  <a:moveTo>
                    <a:pt x="8096" y="7297"/>
                  </a:moveTo>
                  <a:lnTo>
                    <a:pt x="7144" y="10154"/>
                  </a:lnTo>
                  <a:cubicBezTo>
                    <a:pt x="8096" y="10154"/>
                    <a:pt x="9049" y="6344"/>
                    <a:pt x="8096" y="72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99" name="Freeform: Shape 5198">
              <a:extLst>
                <a:ext uri="{FF2B5EF4-FFF2-40B4-BE49-F238E27FC236}">
                  <a16:creationId xmlns:a16="http://schemas.microsoft.com/office/drawing/2014/main" xmlns="" id="{C77624A4-ADF4-4ED6-899E-7EA5CD5F976B}"/>
                </a:ext>
              </a:extLst>
            </p:cNvPr>
            <p:cNvSpPr/>
            <p:nvPr/>
          </p:nvSpPr>
          <p:spPr>
            <a:xfrm>
              <a:off x="7400449" y="4277779"/>
              <a:ext cx="9525" cy="9525"/>
            </a:xfrm>
            <a:custGeom>
              <a:avLst/>
              <a:gdLst>
                <a:gd name="connsiteX0" fmla="*/ 9049 w 9525"/>
                <a:gd name="connsiteY0" fmla="*/ 9423 h 9525"/>
                <a:gd name="connsiteX1" fmla="*/ 7144 w 9525"/>
                <a:gd name="connsiteY1" fmla="*/ 7517 h 9525"/>
                <a:gd name="connsiteX2" fmla="*/ 9049 w 9525"/>
                <a:gd name="connsiteY2" fmla="*/ 9423 h 9525"/>
              </a:gdLst>
              <a:ahLst/>
              <a:cxnLst>
                <a:cxn ang="0">
                  <a:pos x="connsiteX0" y="connsiteY0"/>
                </a:cxn>
                <a:cxn ang="0">
                  <a:pos x="connsiteX1" y="connsiteY1"/>
                </a:cxn>
                <a:cxn ang="0">
                  <a:pos x="connsiteX2" y="connsiteY2"/>
                </a:cxn>
              </a:cxnLst>
              <a:rect l="l" t="t" r="r" b="b"/>
              <a:pathLst>
                <a:path w="9525" h="9525">
                  <a:moveTo>
                    <a:pt x="9049" y="9423"/>
                  </a:moveTo>
                  <a:cubicBezTo>
                    <a:pt x="9049" y="7517"/>
                    <a:pt x="8096" y="6565"/>
                    <a:pt x="7144" y="7517"/>
                  </a:cubicBezTo>
                  <a:cubicBezTo>
                    <a:pt x="8096" y="8470"/>
                    <a:pt x="9049" y="10375"/>
                    <a:pt x="9049" y="942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00" name="Freeform: Shape 5199">
              <a:extLst>
                <a:ext uri="{FF2B5EF4-FFF2-40B4-BE49-F238E27FC236}">
                  <a16:creationId xmlns:a16="http://schemas.microsoft.com/office/drawing/2014/main" xmlns="" id="{CBC00860-06A5-48B2-9701-F63E9287CE6F}"/>
                </a:ext>
              </a:extLst>
            </p:cNvPr>
            <p:cNvSpPr/>
            <p:nvPr/>
          </p:nvSpPr>
          <p:spPr>
            <a:xfrm>
              <a:off x="7295674" y="4274213"/>
              <a:ext cx="9525" cy="9525"/>
            </a:xfrm>
            <a:custGeom>
              <a:avLst/>
              <a:gdLst>
                <a:gd name="connsiteX0" fmla="*/ 7144 w 9525"/>
                <a:gd name="connsiteY0" fmla="*/ 8227 h 9525"/>
                <a:gd name="connsiteX1" fmla="*/ 7144 w 9525"/>
                <a:gd name="connsiteY1" fmla="*/ 8227 h 9525"/>
              </a:gdLst>
              <a:ahLst/>
              <a:cxnLst>
                <a:cxn ang="0">
                  <a:pos x="connsiteX0" y="connsiteY0"/>
                </a:cxn>
                <a:cxn ang="0">
                  <a:pos x="connsiteX1" y="connsiteY1"/>
                </a:cxn>
              </a:cxnLst>
              <a:rect l="l" t="t" r="r" b="b"/>
              <a:pathLst>
                <a:path w="9525" h="9525">
                  <a:moveTo>
                    <a:pt x="7144" y="8227"/>
                  </a:moveTo>
                  <a:cubicBezTo>
                    <a:pt x="7144" y="5369"/>
                    <a:pt x="7144" y="9179"/>
                    <a:pt x="7144" y="82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01" name="Freeform: Shape 5200">
              <a:extLst>
                <a:ext uri="{FF2B5EF4-FFF2-40B4-BE49-F238E27FC236}">
                  <a16:creationId xmlns:a16="http://schemas.microsoft.com/office/drawing/2014/main" xmlns="" id="{F2863C6C-90C7-43B6-B125-7FACF420BEFA}"/>
                </a:ext>
              </a:extLst>
            </p:cNvPr>
            <p:cNvSpPr/>
            <p:nvPr/>
          </p:nvSpPr>
          <p:spPr>
            <a:xfrm>
              <a:off x="7577614" y="4828936"/>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10001"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02" name="Freeform: Shape 5201">
              <a:extLst>
                <a:ext uri="{FF2B5EF4-FFF2-40B4-BE49-F238E27FC236}">
                  <a16:creationId xmlns:a16="http://schemas.microsoft.com/office/drawing/2014/main" xmlns="" id="{2D7FE5A0-6893-4101-A4FF-CF7CCBE47E8F}"/>
                </a:ext>
              </a:extLst>
            </p:cNvPr>
            <p:cNvSpPr/>
            <p:nvPr/>
          </p:nvSpPr>
          <p:spPr>
            <a:xfrm>
              <a:off x="7574994" y="4822031"/>
              <a:ext cx="9525" cy="9525"/>
            </a:xfrm>
            <a:custGeom>
              <a:avLst/>
              <a:gdLst>
                <a:gd name="connsiteX0" fmla="*/ 10716 w 9525"/>
                <a:gd name="connsiteY0" fmla="*/ 7144 h 9525"/>
                <a:gd name="connsiteX1" fmla="*/ 10716 w 9525"/>
                <a:gd name="connsiteY1" fmla="*/ 7144 h 9525"/>
              </a:gdLst>
              <a:ahLst/>
              <a:cxnLst>
                <a:cxn ang="0">
                  <a:pos x="connsiteX0" y="connsiteY0"/>
                </a:cxn>
                <a:cxn ang="0">
                  <a:pos x="connsiteX1" y="connsiteY1"/>
                </a:cxn>
              </a:cxnLst>
              <a:rect l="l" t="t" r="r" b="b"/>
              <a:pathLst>
                <a:path w="9525" h="9525">
                  <a:moveTo>
                    <a:pt x="10716" y="7144"/>
                  </a:moveTo>
                  <a:cubicBezTo>
                    <a:pt x="5953" y="9049"/>
                    <a:pt x="5953" y="11906"/>
                    <a:pt x="1071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03" name="Freeform: Shape 5202">
              <a:extLst>
                <a:ext uri="{FF2B5EF4-FFF2-40B4-BE49-F238E27FC236}">
                  <a16:creationId xmlns:a16="http://schemas.microsoft.com/office/drawing/2014/main" xmlns="" id="{BFE67035-EE3D-40DC-9E2C-66DB9D3A81A7}"/>
                </a:ext>
              </a:extLst>
            </p:cNvPr>
            <p:cNvSpPr/>
            <p:nvPr/>
          </p:nvSpPr>
          <p:spPr>
            <a:xfrm>
              <a:off x="7515701" y="478964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04" name="Freeform: Shape 5203">
              <a:extLst>
                <a:ext uri="{FF2B5EF4-FFF2-40B4-BE49-F238E27FC236}">
                  <a16:creationId xmlns:a16="http://schemas.microsoft.com/office/drawing/2014/main" xmlns="" id="{24AD60AA-F25C-408F-9697-D24346035769}"/>
                </a:ext>
              </a:extLst>
            </p:cNvPr>
            <p:cNvSpPr/>
            <p:nvPr/>
          </p:nvSpPr>
          <p:spPr>
            <a:xfrm>
              <a:off x="7521416" y="47420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05" name="Freeform: Shape 5204">
              <a:extLst>
                <a:ext uri="{FF2B5EF4-FFF2-40B4-BE49-F238E27FC236}">
                  <a16:creationId xmlns:a16="http://schemas.microsoft.com/office/drawing/2014/main" xmlns="" id="{D1DD65BC-1F2D-4B4D-8D61-C06CC0C0932A}"/>
                </a:ext>
              </a:extLst>
            </p:cNvPr>
            <p:cNvSpPr/>
            <p:nvPr/>
          </p:nvSpPr>
          <p:spPr>
            <a:xfrm>
              <a:off x="7526179" y="47344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06" name="Freeform: Shape 5205">
              <a:extLst>
                <a:ext uri="{FF2B5EF4-FFF2-40B4-BE49-F238E27FC236}">
                  <a16:creationId xmlns:a16="http://schemas.microsoft.com/office/drawing/2014/main" xmlns="" id="{6C88A0C4-94E6-4980-8DF6-A0BA172AA598}"/>
                </a:ext>
              </a:extLst>
            </p:cNvPr>
            <p:cNvSpPr/>
            <p:nvPr/>
          </p:nvSpPr>
          <p:spPr>
            <a:xfrm>
              <a:off x="7515701" y="4788299"/>
              <a:ext cx="9525" cy="9525"/>
            </a:xfrm>
            <a:custGeom>
              <a:avLst/>
              <a:gdLst>
                <a:gd name="connsiteX0" fmla="*/ 7144 w 9525"/>
                <a:gd name="connsiteY0" fmla="*/ 8491 h 9525"/>
                <a:gd name="connsiteX1" fmla="*/ 8096 w 9525"/>
                <a:gd name="connsiteY1" fmla="*/ 7538 h 9525"/>
                <a:gd name="connsiteX2" fmla="*/ 7144 w 9525"/>
                <a:gd name="connsiteY2" fmla="*/ 8491 h 9525"/>
              </a:gdLst>
              <a:ahLst/>
              <a:cxnLst>
                <a:cxn ang="0">
                  <a:pos x="connsiteX0" y="connsiteY0"/>
                </a:cxn>
                <a:cxn ang="0">
                  <a:pos x="connsiteX1" y="connsiteY1"/>
                </a:cxn>
                <a:cxn ang="0">
                  <a:pos x="connsiteX2" y="connsiteY2"/>
                </a:cxn>
              </a:cxnLst>
              <a:rect l="l" t="t" r="r" b="b"/>
              <a:pathLst>
                <a:path w="9525" h="9525">
                  <a:moveTo>
                    <a:pt x="7144" y="8491"/>
                  </a:moveTo>
                  <a:lnTo>
                    <a:pt x="8096" y="7538"/>
                  </a:lnTo>
                  <a:cubicBezTo>
                    <a:pt x="7144" y="6586"/>
                    <a:pt x="7144" y="7538"/>
                    <a:pt x="7144" y="849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07" name="Freeform: Shape 5206">
              <a:extLst>
                <a:ext uri="{FF2B5EF4-FFF2-40B4-BE49-F238E27FC236}">
                  <a16:creationId xmlns:a16="http://schemas.microsoft.com/office/drawing/2014/main" xmlns="" id="{BDE38361-287D-4788-83AD-9AFE56F9B134}"/>
                </a:ext>
              </a:extLst>
            </p:cNvPr>
            <p:cNvSpPr/>
            <p:nvPr/>
          </p:nvSpPr>
          <p:spPr>
            <a:xfrm>
              <a:off x="7566184" y="482446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8096" y="7567"/>
                    <a:pt x="8096"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08" name="Freeform: Shape 5207">
              <a:extLst>
                <a:ext uri="{FF2B5EF4-FFF2-40B4-BE49-F238E27FC236}">
                  <a16:creationId xmlns:a16="http://schemas.microsoft.com/office/drawing/2014/main" xmlns="" id="{F094994B-085D-4933-BE79-198C14A88848}"/>
                </a:ext>
              </a:extLst>
            </p:cNvPr>
            <p:cNvSpPr/>
            <p:nvPr/>
          </p:nvSpPr>
          <p:spPr>
            <a:xfrm>
              <a:off x="7526179" y="4798324"/>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8096" y="7990"/>
                    <a:pt x="10001" y="6085"/>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09" name="Freeform: Shape 5208">
              <a:extLst>
                <a:ext uri="{FF2B5EF4-FFF2-40B4-BE49-F238E27FC236}">
                  <a16:creationId xmlns:a16="http://schemas.microsoft.com/office/drawing/2014/main" xmlns="" id="{E4A8ECBB-707E-4B91-A91C-21943C1EDC25}"/>
                </a:ext>
              </a:extLst>
            </p:cNvPr>
            <p:cNvSpPr/>
            <p:nvPr/>
          </p:nvSpPr>
          <p:spPr>
            <a:xfrm>
              <a:off x="7540319" y="4802906"/>
              <a:ext cx="9525" cy="9525"/>
            </a:xfrm>
            <a:custGeom>
              <a:avLst/>
              <a:gdLst>
                <a:gd name="connsiteX0" fmla="*/ 8244 w 9525"/>
                <a:gd name="connsiteY0" fmla="*/ 7219 h 9525"/>
                <a:gd name="connsiteX1" fmla="*/ 8244 w 9525"/>
                <a:gd name="connsiteY1" fmla="*/ 7219 h 9525"/>
              </a:gdLst>
              <a:ahLst/>
              <a:cxnLst>
                <a:cxn ang="0">
                  <a:pos x="connsiteX0" y="connsiteY0"/>
                </a:cxn>
                <a:cxn ang="0">
                  <a:pos x="connsiteX1" y="connsiteY1"/>
                </a:cxn>
              </a:cxnLst>
              <a:rect l="l" t="t" r="r" b="b"/>
              <a:pathLst>
                <a:path w="9525" h="9525">
                  <a:moveTo>
                    <a:pt x="8244" y="7219"/>
                  </a:moveTo>
                  <a:cubicBezTo>
                    <a:pt x="6339" y="6266"/>
                    <a:pt x="7291" y="14839"/>
                    <a:pt x="8244" y="72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10" name="Freeform: Shape 5209">
              <a:extLst>
                <a:ext uri="{FF2B5EF4-FFF2-40B4-BE49-F238E27FC236}">
                  <a16:creationId xmlns:a16="http://schemas.microsoft.com/office/drawing/2014/main" xmlns="" id="{5CBB313D-5E0A-48A6-BE2B-59F2D0F68DF6}"/>
                </a:ext>
              </a:extLst>
            </p:cNvPr>
            <p:cNvSpPr/>
            <p:nvPr/>
          </p:nvSpPr>
          <p:spPr>
            <a:xfrm>
              <a:off x="7566184" y="48125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11" name="Freeform: Shape 5210">
              <a:extLst>
                <a:ext uri="{FF2B5EF4-FFF2-40B4-BE49-F238E27FC236}">
                  <a16:creationId xmlns:a16="http://schemas.microsoft.com/office/drawing/2014/main" xmlns="" id="{59FEBEE8-23B7-47E6-B6EB-A47B68368AB5}"/>
                </a:ext>
              </a:extLst>
            </p:cNvPr>
            <p:cNvSpPr/>
            <p:nvPr/>
          </p:nvSpPr>
          <p:spPr>
            <a:xfrm>
              <a:off x="7520464" y="479398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6615"/>
                    <a:pt x="7144" y="7567"/>
                  </a:cubicBezTo>
                  <a:cubicBezTo>
                    <a:pt x="8096"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12" name="Freeform: Shape 5211">
              <a:extLst>
                <a:ext uri="{FF2B5EF4-FFF2-40B4-BE49-F238E27FC236}">
                  <a16:creationId xmlns:a16="http://schemas.microsoft.com/office/drawing/2014/main" xmlns="" id="{D918CCCA-7C5A-41A7-8B17-F2BBDC09E3F9}"/>
                </a:ext>
              </a:extLst>
            </p:cNvPr>
            <p:cNvSpPr/>
            <p:nvPr/>
          </p:nvSpPr>
          <p:spPr>
            <a:xfrm>
              <a:off x="7446169" y="436983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7144" y="6906"/>
                    <a:pt x="7144" y="7858"/>
                  </a:cubicBez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13" name="Freeform: Shape 5212">
              <a:extLst>
                <a:ext uri="{FF2B5EF4-FFF2-40B4-BE49-F238E27FC236}">
                  <a16:creationId xmlns:a16="http://schemas.microsoft.com/office/drawing/2014/main" xmlns="" id="{EA38C1B1-8125-44A6-BE92-D76CBF8DE151}"/>
                </a:ext>
              </a:extLst>
            </p:cNvPr>
            <p:cNvSpPr/>
            <p:nvPr/>
          </p:nvSpPr>
          <p:spPr>
            <a:xfrm>
              <a:off x="7440454" y="4345887"/>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8096" y="7990"/>
                    <a:pt x="10954" y="6085"/>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14" name="Freeform: Shape 5213">
              <a:extLst>
                <a:ext uri="{FF2B5EF4-FFF2-40B4-BE49-F238E27FC236}">
                  <a16:creationId xmlns:a16="http://schemas.microsoft.com/office/drawing/2014/main" xmlns="" id="{BD81861F-5A7F-48E1-B295-E79BBC843BE6}"/>
                </a:ext>
              </a:extLst>
            </p:cNvPr>
            <p:cNvSpPr/>
            <p:nvPr/>
          </p:nvSpPr>
          <p:spPr>
            <a:xfrm>
              <a:off x="7531894" y="471916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15" name="Freeform: Shape 5214">
              <a:extLst>
                <a:ext uri="{FF2B5EF4-FFF2-40B4-BE49-F238E27FC236}">
                  <a16:creationId xmlns:a16="http://schemas.microsoft.com/office/drawing/2014/main" xmlns="" id="{AD4B0D2E-CC4A-4792-A6CD-460CFD7DD9E6}"/>
                </a:ext>
              </a:extLst>
            </p:cNvPr>
            <p:cNvSpPr/>
            <p:nvPr/>
          </p:nvSpPr>
          <p:spPr>
            <a:xfrm>
              <a:off x="7526179" y="4574395"/>
              <a:ext cx="19050" cy="9525"/>
            </a:xfrm>
            <a:custGeom>
              <a:avLst/>
              <a:gdLst>
                <a:gd name="connsiteX0" fmla="*/ 12859 w 19050"/>
                <a:gd name="connsiteY0" fmla="*/ 8082 h 9525"/>
                <a:gd name="connsiteX1" fmla="*/ 7144 w 19050"/>
                <a:gd name="connsiteY1" fmla="*/ 8082 h 9525"/>
                <a:gd name="connsiteX2" fmla="*/ 12859 w 19050"/>
                <a:gd name="connsiteY2" fmla="*/ 8082 h 9525"/>
              </a:gdLst>
              <a:ahLst/>
              <a:cxnLst>
                <a:cxn ang="0">
                  <a:pos x="connsiteX0" y="connsiteY0"/>
                </a:cxn>
                <a:cxn ang="0">
                  <a:pos x="connsiteX1" y="connsiteY1"/>
                </a:cxn>
                <a:cxn ang="0">
                  <a:pos x="connsiteX2" y="connsiteY2"/>
                </a:cxn>
              </a:cxnLst>
              <a:rect l="l" t="t" r="r" b="b"/>
              <a:pathLst>
                <a:path w="19050" h="9525">
                  <a:moveTo>
                    <a:pt x="12859" y="8082"/>
                  </a:moveTo>
                  <a:cubicBezTo>
                    <a:pt x="10001" y="9987"/>
                    <a:pt x="9049" y="5224"/>
                    <a:pt x="7144" y="8082"/>
                  </a:cubicBezTo>
                  <a:cubicBezTo>
                    <a:pt x="7144" y="8082"/>
                    <a:pt x="10954" y="9987"/>
                    <a:pt x="12859" y="808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16" name="Freeform: Shape 5215">
              <a:extLst>
                <a:ext uri="{FF2B5EF4-FFF2-40B4-BE49-F238E27FC236}">
                  <a16:creationId xmlns:a16="http://schemas.microsoft.com/office/drawing/2014/main" xmlns="" id="{758C0D2B-54EC-48FA-8457-C69745D3C727}"/>
                </a:ext>
              </a:extLst>
            </p:cNvPr>
            <p:cNvSpPr/>
            <p:nvPr/>
          </p:nvSpPr>
          <p:spPr>
            <a:xfrm>
              <a:off x="7565760" y="482393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6615" y="8096"/>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17" name="Freeform: Shape 5216">
              <a:extLst>
                <a:ext uri="{FF2B5EF4-FFF2-40B4-BE49-F238E27FC236}">
                  <a16:creationId xmlns:a16="http://schemas.microsoft.com/office/drawing/2014/main" xmlns="" id="{AA5FD24A-EB0F-4E8B-BFFE-2F7980232CC9}"/>
                </a:ext>
              </a:extLst>
            </p:cNvPr>
            <p:cNvSpPr/>
            <p:nvPr/>
          </p:nvSpPr>
          <p:spPr>
            <a:xfrm>
              <a:off x="7525226" y="45753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18" name="Freeform: Shape 5217">
              <a:extLst>
                <a:ext uri="{FF2B5EF4-FFF2-40B4-BE49-F238E27FC236}">
                  <a16:creationId xmlns:a16="http://schemas.microsoft.com/office/drawing/2014/main" xmlns="" id="{AE1726ED-EB38-4121-9CC4-C419BCC0981C}"/>
                </a:ext>
              </a:extLst>
            </p:cNvPr>
            <p:cNvSpPr/>
            <p:nvPr/>
          </p:nvSpPr>
          <p:spPr>
            <a:xfrm>
              <a:off x="7531894" y="4682013"/>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7144"/>
                  </a:cubicBezTo>
                  <a:cubicBezTo>
                    <a:pt x="7144" y="8096"/>
                    <a:pt x="714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19" name="Freeform: Shape 5218">
              <a:extLst>
                <a:ext uri="{FF2B5EF4-FFF2-40B4-BE49-F238E27FC236}">
                  <a16:creationId xmlns:a16="http://schemas.microsoft.com/office/drawing/2014/main" xmlns="" id="{A08794FC-BBE7-407A-80B0-5C1ACA423AF8}"/>
                </a:ext>
              </a:extLst>
            </p:cNvPr>
            <p:cNvSpPr/>
            <p:nvPr/>
          </p:nvSpPr>
          <p:spPr>
            <a:xfrm>
              <a:off x="7528084" y="4709213"/>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20" name="Freeform: Shape 5219">
              <a:extLst>
                <a:ext uri="{FF2B5EF4-FFF2-40B4-BE49-F238E27FC236}">
                  <a16:creationId xmlns:a16="http://schemas.microsoft.com/office/drawing/2014/main" xmlns="" id="{D3520C13-0F3A-4282-9864-9004DB0DDD89}"/>
                </a:ext>
              </a:extLst>
            </p:cNvPr>
            <p:cNvSpPr/>
            <p:nvPr/>
          </p:nvSpPr>
          <p:spPr>
            <a:xfrm>
              <a:off x="7528486" y="4667178"/>
              <a:ext cx="9525" cy="9525"/>
            </a:xfrm>
            <a:custGeom>
              <a:avLst/>
              <a:gdLst>
                <a:gd name="connsiteX0" fmla="*/ 7694 w 9525"/>
                <a:gd name="connsiteY0" fmla="*/ 8644 h 9525"/>
                <a:gd name="connsiteX1" fmla="*/ 7694 w 9525"/>
                <a:gd name="connsiteY1" fmla="*/ 8644 h 9525"/>
              </a:gdLst>
              <a:ahLst/>
              <a:cxnLst>
                <a:cxn ang="0">
                  <a:pos x="connsiteX0" y="connsiteY0"/>
                </a:cxn>
                <a:cxn ang="0">
                  <a:pos x="connsiteX1" y="connsiteY1"/>
                </a:cxn>
              </a:cxnLst>
              <a:rect l="l" t="t" r="r" b="b"/>
              <a:pathLst>
                <a:path w="9525" h="9525">
                  <a:moveTo>
                    <a:pt x="7694" y="8644"/>
                  </a:moveTo>
                  <a:cubicBezTo>
                    <a:pt x="9599" y="4834"/>
                    <a:pt x="5789" y="9597"/>
                    <a:pt x="7694" y="86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21" name="Freeform: Shape 5220">
              <a:extLst>
                <a:ext uri="{FF2B5EF4-FFF2-40B4-BE49-F238E27FC236}">
                  <a16:creationId xmlns:a16="http://schemas.microsoft.com/office/drawing/2014/main" xmlns="" id="{BA929226-B387-4291-9E89-05B4E199C1E0}"/>
                </a:ext>
              </a:extLst>
            </p:cNvPr>
            <p:cNvSpPr/>
            <p:nvPr/>
          </p:nvSpPr>
          <p:spPr>
            <a:xfrm>
              <a:off x="7528613" y="465439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22" name="Freeform: Shape 5221">
              <a:extLst>
                <a:ext uri="{FF2B5EF4-FFF2-40B4-BE49-F238E27FC236}">
                  <a16:creationId xmlns:a16="http://schemas.microsoft.com/office/drawing/2014/main" xmlns="" id="{F74CFB45-8D8B-4F27-9A31-4320EE33EC00}"/>
                </a:ext>
              </a:extLst>
            </p:cNvPr>
            <p:cNvSpPr/>
            <p:nvPr/>
          </p:nvSpPr>
          <p:spPr>
            <a:xfrm>
              <a:off x="7474907" y="4397216"/>
              <a:ext cx="9525" cy="9525"/>
            </a:xfrm>
            <a:custGeom>
              <a:avLst/>
              <a:gdLst>
                <a:gd name="connsiteX0" fmla="*/ 7933 w 9525"/>
                <a:gd name="connsiteY0" fmla="*/ 9049 h 9525"/>
                <a:gd name="connsiteX1" fmla="*/ 9838 w 9525"/>
                <a:gd name="connsiteY1" fmla="*/ 7144 h 9525"/>
                <a:gd name="connsiteX2" fmla="*/ 7933 w 9525"/>
                <a:gd name="connsiteY2" fmla="*/ 9049 h 9525"/>
              </a:gdLst>
              <a:ahLst/>
              <a:cxnLst>
                <a:cxn ang="0">
                  <a:pos x="connsiteX0" y="connsiteY0"/>
                </a:cxn>
                <a:cxn ang="0">
                  <a:pos x="connsiteX1" y="connsiteY1"/>
                </a:cxn>
                <a:cxn ang="0">
                  <a:pos x="connsiteX2" y="connsiteY2"/>
                </a:cxn>
              </a:cxnLst>
              <a:rect l="l" t="t" r="r" b="b"/>
              <a:pathLst>
                <a:path w="9525" h="9525">
                  <a:moveTo>
                    <a:pt x="7933" y="9049"/>
                  </a:moveTo>
                  <a:cubicBezTo>
                    <a:pt x="7933" y="8096"/>
                    <a:pt x="8885" y="7144"/>
                    <a:pt x="9838" y="7144"/>
                  </a:cubicBezTo>
                  <a:cubicBezTo>
                    <a:pt x="7933" y="8096"/>
                    <a:pt x="6028" y="7144"/>
                    <a:pt x="7933"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23" name="Freeform: Shape 5222">
              <a:extLst>
                <a:ext uri="{FF2B5EF4-FFF2-40B4-BE49-F238E27FC236}">
                  <a16:creationId xmlns:a16="http://schemas.microsoft.com/office/drawing/2014/main" xmlns="" id="{3575B6B1-044F-4630-BB82-BBCD25F1FC75}"/>
                </a:ext>
              </a:extLst>
            </p:cNvPr>
            <p:cNvSpPr/>
            <p:nvPr/>
          </p:nvSpPr>
          <p:spPr>
            <a:xfrm>
              <a:off x="7566290" y="4822983"/>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10001"/>
                    <a:pt x="7990" y="8096"/>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24" name="Freeform: Shape 5223">
              <a:extLst>
                <a:ext uri="{FF2B5EF4-FFF2-40B4-BE49-F238E27FC236}">
                  <a16:creationId xmlns:a16="http://schemas.microsoft.com/office/drawing/2014/main" xmlns="" id="{46BA82B8-5921-4C73-8C3A-0F90051AA880}"/>
                </a:ext>
              </a:extLst>
            </p:cNvPr>
            <p:cNvSpPr/>
            <p:nvPr/>
          </p:nvSpPr>
          <p:spPr>
            <a:xfrm>
              <a:off x="7506176" y="4665821"/>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7144" y="7144"/>
                  </a:lnTo>
                  <a:cubicBezTo>
                    <a:pt x="8096" y="7144"/>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25" name="Freeform: Shape 5224">
              <a:extLst>
                <a:ext uri="{FF2B5EF4-FFF2-40B4-BE49-F238E27FC236}">
                  <a16:creationId xmlns:a16="http://schemas.microsoft.com/office/drawing/2014/main" xmlns="" id="{BA20880E-9BFC-4B0F-B0FA-B3F0A7D6B55F}"/>
                </a:ext>
              </a:extLst>
            </p:cNvPr>
            <p:cNvSpPr/>
            <p:nvPr/>
          </p:nvSpPr>
          <p:spPr>
            <a:xfrm>
              <a:off x="7492841" y="448484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26" name="Freeform: Shape 5225">
              <a:extLst>
                <a:ext uri="{FF2B5EF4-FFF2-40B4-BE49-F238E27FC236}">
                  <a16:creationId xmlns:a16="http://schemas.microsoft.com/office/drawing/2014/main" xmlns="" id="{3AEC209D-E37B-4C51-9A8C-7EA5A788B6B4}"/>
                </a:ext>
              </a:extLst>
            </p:cNvPr>
            <p:cNvSpPr/>
            <p:nvPr/>
          </p:nvSpPr>
          <p:spPr>
            <a:xfrm>
              <a:off x="7506176" y="4657354"/>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9049" y="7990"/>
                    <a:pt x="10954" y="6086"/>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27" name="Freeform: Shape 5226">
              <a:extLst>
                <a:ext uri="{FF2B5EF4-FFF2-40B4-BE49-F238E27FC236}">
                  <a16:creationId xmlns:a16="http://schemas.microsoft.com/office/drawing/2014/main" xmlns="" id="{158099F9-9239-454F-A314-7F031BD4EBC8}"/>
                </a:ext>
              </a:extLst>
            </p:cNvPr>
            <p:cNvSpPr/>
            <p:nvPr/>
          </p:nvSpPr>
          <p:spPr>
            <a:xfrm>
              <a:off x="7476649" y="43972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28" name="Freeform: Shape 5227">
              <a:extLst>
                <a:ext uri="{FF2B5EF4-FFF2-40B4-BE49-F238E27FC236}">
                  <a16:creationId xmlns:a16="http://schemas.microsoft.com/office/drawing/2014/main" xmlns="" id="{C7285623-2F9D-4F57-9D76-7BC1A0F6C36A}"/>
                </a:ext>
              </a:extLst>
            </p:cNvPr>
            <p:cNvSpPr/>
            <p:nvPr/>
          </p:nvSpPr>
          <p:spPr>
            <a:xfrm>
              <a:off x="7432834" y="4339902"/>
              <a:ext cx="152400" cy="495300"/>
            </a:xfrm>
            <a:custGeom>
              <a:avLst/>
              <a:gdLst>
                <a:gd name="connsiteX0" fmla="*/ 36671 w 152400"/>
                <a:gd name="connsiteY0" fmla="*/ 57791 h 495300"/>
                <a:gd name="connsiteX1" fmla="*/ 55721 w 152400"/>
                <a:gd name="connsiteY1" fmla="*/ 62553 h 495300"/>
                <a:gd name="connsiteX2" fmla="*/ 55721 w 152400"/>
                <a:gd name="connsiteY2" fmla="*/ 62553 h 495300"/>
                <a:gd name="connsiteX3" fmla="*/ 57626 w 152400"/>
                <a:gd name="connsiteY3" fmla="*/ 66363 h 495300"/>
                <a:gd name="connsiteX4" fmla="*/ 49054 w 152400"/>
                <a:gd name="connsiteY4" fmla="*/ 69220 h 495300"/>
                <a:gd name="connsiteX5" fmla="*/ 77629 w 152400"/>
                <a:gd name="connsiteY5" fmla="*/ 176853 h 495300"/>
                <a:gd name="connsiteX6" fmla="*/ 90964 w 152400"/>
                <a:gd name="connsiteY6" fmla="*/ 379736 h 495300"/>
                <a:gd name="connsiteX7" fmla="*/ 117634 w 152400"/>
                <a:gd name="connsiteY7" fmla="*/ 478795 h 495300"/>
                <a:gd name="connsiteX8" fmla="*/ 138589 w 152400"/>
                <a:gd name="connsiteY8" fmla="*/ 481653 h 495300"/>
                <a:gd name="connsiteX9" fmla="*/ 148114 w 152400"/>
                <a:gd name="connsiteY9" fmla="*/ 490226 h 495300"/>
                <a:gd name="connsiteX10" fmla="*/ 146209 w 152400"/>
                <a:gd name="connsiteY10" fmla="*/ 491178 h 495300"/>
                <a:gd name="connsiteX11" fmla="*/ 130016 w 152400"/>
                <a:gd name="connsiteY11" fmla="*/ 482605 h 495300"/>
                <a:gd name="connsiteX12" fmla="*/ 88106 w 152400"/>
                <a:gd name="connsiteY12" fmla="*/ 470223 h 495300"/>
                <a:gd name="connsiteX13" fmla="*/ 90011 w 152400"/>
                <a:gd name="connsiteY13" fmla="*/ 467366 h 495300"/>
                <a:gd name="connsiteX14" fmla="*/ 88106 w 152400"/>
                <a:gd name="connsiteY14" fmla="*/ 457841 h 495300"/>
                <a:gd name="connsiteX15" fmla="*/ 90011 w 152400"/>
                <a:gd name="connsiteY15" fmla="*/ 410216 h 495300"/>
                <a:gd name="connsiteX16" fmla="*/ 97631 w 152400"/>
                <a:gd name="connsiteY16" fmla="*/ 411168 h 495300"/>
                <a:gd name="connsiteX17" fmla="*/ 106204 w 152400"/>
                <a:gd name="connsiteY17" fmla="*/ 393070 h 495300"/>
                <a:gd name="connsiteX18" fmla="*/ 99536 w 152400"/>
                <a:gd name="connsiteY18" fmla="*/ 388308 h 495300"/>
                <a:gd name="connsiteX19" fmla="*/ 107156 w 152400"/>
                <a:gd name="connsiteY19" fmla="*/ 363543 h 495300"/>
                <a:gd name="connsiteX20" fmla="*/ 98584 w 152400"/>
                <a:gd name="connsiteY20" fmla="*/ 366401 h 495300"/>
                <a:gd name="connsiteX21" fmla="*/ 96679 w 152400"/>
                <a:gd name="connsiteY21" fmla="*/ 291153 h 495300"/>
                <a:gd name="connsiteX22" fmla="*/ 97631 w 152400"/>
                <a:gd name="connsiteY22" fmla="*/ 270198 h 495300"/>
                <a:gd name="connsiteX23" fmla="*/ 99536 w 152400"/>
                <a:gd name="connsiteY23" fmla="*/ 243528 h 495300"/>
                <a:gd name="connsiteX24" fmla="*/ 110014 w 152400"/>
                <a:gd name="connsiteY24" fmla="*/ 235908 h 495300"/>
                <a:gd name="connsiteX25" fmla="*/ 57626 w 152400"/>
                <a:gd name="connsiteY25" fmla="*/ 84461 h 495300"/>
                <a:gd name="connsiteX26" fmla="*/ 66199 w 152400"/>
                <a:gd name="connsiteY26" fmla="*/ 83508 h 495300"/>
                <a:gd name="connsiteX27" fmla="*/ 52864 w 152400"/>
                <a:gd name="connsiteY27" fmla="*/ 75888 h 495300"/>
                <a:gd name="connsiteX28" fmla="*/ 48101 w 152400"/>
                <a:gd name="connsiteY28" fmla="*/ 77793 h 495300"/>
                <a:gd name="connsiteX29" fmla="*/ 22384 w 152400"/>
                <a:gd name="connsiteY29" fmla="*/ 7308 h 495300"/>
                <a:gd name="connsiteX30" fmla="*/ 7144 w 152400"/>
                <a:gd name="connsiteY30" fmla="*/ 23501 h 495300"/>
                <a:gd name="connsiteX31" fmla="*/ 8096 w 152400"/>
                <a:gd name="connsiteY31" fmla="*/ 23501 h 495300"/>
                <a:gd name="connsiteX32" fmla="*/ 36671 w 152400"/>
                <a:gd name="connsiteY32" fmla="*/ 43503 h 495300"/>
                <a:gd name="connsiteX33" fmla="*/ 36671 w 152400"/>
                <a:gd name="connsiteY33" fmla="*/ 57791 h 495300"/>
                <a:gd name="connsiteX34" fmla="*/ 44291 w 152400"/>
                <a:gd name="connsiteY34" fmla="*/ 91128 h 495300"/>
                <a:gd name="connsiteX35" fmla="*/ 44291 w 152400"/>
                <a:gd name="connsiteY35" fmla="*/ 91128 h 495300"/>
                <a:gd name="connsiteX36" fmla="*/ 46196 w 152400"/>
                <a:gd name="connsiteY36" fmla="*/ 94938 h 495300"/>
                <a:gd name="connsiteX37" fmla="*/ 46196 w 152400"/>
                <a:gd name="connsiteY37" fmla="*/ 94938 h 495300"/>
                <a:gd name="connsiteX38" fmla="*/ 58579 w 152400"/>
                <a:gd name="connsiteY38" fmla="*/ 76841 h 495300"/>
                <a:gd name="connsiteX39" fmla="*/ 58579 w 152400"/>
                <a:gd name="connsiteY39" fmla="*/ 76841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400" h="495300">
                  <a:moveTo>
                    <a:pt x="36671" y="57791"/>
                  </a:moveTo>
                  <a:cubicBezTo>
                    <a:pt x="34766" y="55885"/>
                    <a:pt x="52864" y="65410"/>
                    <a:pt x="55721" y="62553"/>
                  </a:cubicBezTo>
                  <a:cubicBezTo>
                    <a:pt x="53816" y="62553"/>
                    <a:pt x="52864" y="62553"/>
                    <a:pt x="55721" y="62553"/>
                  </a:cubicBezTo>
                  <a:cubicBezTo>
                    <a:pt x="50006" y="63505"/>
                    <a:pt x="50959" y="64458"/>
                    <a:pt x="57626" y="66363"/>
                  </a:cubicBezTo>
                  <a:cubicBezTo>
                    <a:pt x="51911" y="72078"/>
                    <a:pt x="53816" y="61601"/>
                    <a:pt x="49054" y="69220"/>
                  </a:cubicBezTo>
                  <a:cubicBezTo>
                    <a:pt x="51911" y="77793"/>
                    <a:pt x="78581" y="177805"/>
                    <a:pt x="77629" y="176853"/>
                  </a:cubicBezTo>
                  <a:cubicBezTo>
                    <a:pt x="76676" y="199713"/>
                    <a:pt x="76676" y="375926"/>
                    <a:pt x="90964" y="379736"/>
                  </a:cubicBezTo>
                  <a:cubicBezTo>
                    <a:pt x="65246" y="370211"/>
                    <a:pt x="85249" y="517848"/>
                    <a:pt x="117634" y="478795"/>
                  </a:cubicBezTo>
                  <a:cubicBezTo>
                    <a:pt x="105251" y="493083"/>
                    <a:pt x="135731" y="482605"/>
                    <a:pt x="138589" y="481653"/>
                  </a:cubicBezTo>
                  <a:cubicBezTo>
                    <a:pt x="140494" y="487368"/>
                    <a:pt x="143351" y="494988"/>
                    <a:pt x="148114" y="490226"/>
                  </a:cubicBezTo>
                  <a:cubicBezTo>
                    <a:pt x="148114" y="488320"/>
                    <a:pt x="147161" y="488320"/>
                    <a:pt x="146209" y="491178"/>
                  </a:cubicBezTo>
                  <a:cubicBezTo>
                    <a:pt x="143351" y="493083"/>
                    <a:pt x="143351" y="471176"/>
                    <a:pt x="130016" y="482605"/>
                  </a:cubicBezTo>
                  <a:cubicBezTo>
                    <a:pt x="120491" y="471176"/>
                    <a:pt x="103346" y="473080"/>
                    <a:pt x="88106" y="470223"/>
                  </a:cubicBezTo>
                  <a:cubicBezTo>
                    <a:pt x="91916" y="468318"/>
                    <a:pt x="92869" y="467366"/>
                    <a:pt x="90011" y="467366"/>
                  </a:cubicBezTo>
                  <a:cubicBezTo>
                    <a:pt x="97631" y="461651"/>
                    <a:pt x="88106" y="462603"/>
                    <a:pt x="88106" y="457841"/>
                  </a:cubicBezTo>
                  <a:cubicBezTo>
                    <a:pt x="94774" y="434028"/>
                    <a:pt x="95726" y="426408"/>
                    <a:pt x="90011" y="410216"/>
                  </a:cubicBezTo>
                  <a:cubicBezTo>
                    <a:pt x="92869" y="403548"/>
                    <a:pt x="95726" y="412120"/>
                    <a:pt x="97631" y="411168"/>
                  </a:cubicBezTo>
                  <a:cubicBezTo>
                    <a:pt x="101441" y="401643"/>
                    <a:pt x="96679" y="402595"/>
                    <a:pt x="106204" y="393070"/>
                  </a:cubicBezTo>
                  <a:cubicBezTo>
                    <a:pt x="103346" y="387355"/>
                    <a:pt x="106204" y="394976"/>
                    <a:pt x="99536" y="388308"/>
                  </a:cubicBezTo>
                  <a:cubicBezTo>
                    <a:pt x="99536" y="388308"/>
                    <a:pt x="110014" y="368305"/>
                    <a:pt x="107156" y="363543"/>
                  </a:cubicBezTo>
                  <a:cubicBezTo>
                    <a:pt x="100489" y="365448"/>
                    <a:pt x="105251" y="365448"/>
                    <a:pt x="98584" y="366401"/>
                  </a:cubicBezTo>
                  <a:cubicBezTo>
                    <a:pt x="110014" y="361638"/>
                    <a:pt x="100489" y="301630"/>
                    <a:pt x="96679" y="291153"/>
                  </a:cubicBezTo>
                  <a:cubicBezTo>
                    <a:pt x="106204" y="286391"/>
                    <a:pt x="100489" y="279723"/>
                    <a:pt x="97631" y="270198"/>
                  </a:cubicBezTo>
                  <a:cubicBezTo>
                    <a:pt x="112871" y="275913"/>
                    <a:pt x="98584" y="243528"/>
                    <a:pt x="99536" y="243528"/>
                  </a:cubicBezTo>
                  <a:cubicBezTo>
                    <a:pt x="97631" y="238766"/>
                    <a:pt x="108109" y="237813"/>
                    <a:pt x="110014" y="235908"/>
                  </a:cubicBezTo>
                  <a:cubicBezTo>
                    <a:pt x="125254" y="232098"/>
                    <a:pt x="58579" y="82555"/>
                    <a:pt x="57626" y="84461"/>
                  </a:cubicBezTo>
                  <a:cubicBezTo>
                    <a:pt x="55721" y="85413"/>
                    <a:pt x="66199" y="83508"/>
                    <a:pt x="66199" y="83508"/>
                  </a:cubicBezTo>
                  <a:cubicBezTo>
                    <a:pt x="61436" y="82555"/>
                    <a:pt x="54769" y="73030"/>
                    <a:pt x="52864" y="75888"/>
                  </a:cubicBezTo>
                  <a:cubicBezTo>
                    <a:pt x="51911" y="78745"/>
                    <a:pt x="59531" y="74936"/>
                    <a:pt x="48101" y="77793"/>
                  </a:cubicBezTo>
                  <a:cubicBezTo>
                    <a:pt x="54769" y="68268"/>
                    <a:pt x="30004" y="15880"/>
                    <a:pt x="22384" y="7308"/>
                  </a:cubicBezTo>
                  <a:cubicBezTo>
                    <a:pt x="16669" y="5403"/>
                    <a:pt x="7144" y="20643"/>
                    <a:pt x="7144" y="23501"/>
                  </a:cubicBezTo>
                  <a:cubicBezTo>
                    <a:pt x="11906" y="28263"/>
                    <a:pt x="10001" y="20643"/>
                    <a:pt x="8096" y="23501"/>
                  </a:cubicBezTo>
                  <a:cubicBezTo>
                    <a:pt x="9049" y="18738"/>
                    <a:pt x="25241" y="47313"/>
                    <a:pt x="36671" y="43503"/>
                  </a:cubicBezTo>
                  <a:cubicBezTo>
                    <a:pt x="34766" y="54933"/>
                    <a:pt x="36671" y="48266"/>
                    <a:pt x="36671" y="57791"/>
                  </a:cubicBezTo>
                  <a:close/>
                  <a:moveTo>
                    <a:pt x="44291" y="91128"/>
                  </a:moveTo>
                  <a:cubicBezTo>
                    <a:pt x="44291" y="91128"/>
                    <a:pt x="42386" y="89223"/>
                    <a:pt x="44291" y="91128"/>
                  </a:cubicBezTo>
                  <a:close/>
                  <a:moveTo>
                    <a:pt x="46196" y="94938"/>
                  </a:moveTo>
                  <a:cubicBezTo>
                    <a:pt x="46196" y="92080"/>
                    <a:pt x="48101" y="91128"/>
                    <a:pt x="46196" y="94938"/>
                  </a:cubicBezTo>
                  <a:close/>
                  <a:moveTo>
                    <a:pt x="58579" y="76841"/>
                  </a:moveTo>
                  <a:cubicBezTo>
                    <a:pt x="60484" y="77793"/>
                    <a:pt x="54769" y="77793"/>
                    <a:pt x="58579" y="7684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29" name="Freeform: Shape 5228">
              <a:extLst>
                <a:ext uri="{FF2B5EF4-FFF2-40B4-BE49-F238E27FC236}">
                  <a16:creationId xmlns:a16="http://schemas.microsoft.com/office/drawing/2014/main" xmlns="" id="{AE48E496-9D91-454B-9116-9CC62189E312}"/>
                </a:ext>
              </a:extLst>
            </p:cNvPr>
            <p:cNvSpPr/>
            <p:nvPr/>
          </p:nvSpPr>
          <p:spPr>
            <a:xfrm>
              <a:off x="7479744" y="4410551"/>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8096"/>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30" name="Freeform: Shape 5229">
              <a:extLst>
                <a:ext uri="{FF2B5EF4-FFF2-40B4-BE49-F238E27FC236}">
                  <a16:creationId xmlns:a16="http://schemas.microsoft.com/office/drawing/2014/main" xmlns="" id="{A7CC18DD-D855-48C4-B819-BBB8B4BAE275}"/>
                </a:ext>
              </a:extLst>
            </p:cNvPr>
            <p:cNvSpPr/>
            <p:nvPr/>
          </p:nvSpPr>
          <p:spPr>
            <a:xfrm>
              <a:off x="7514474" y="4789646"/>
              <a:ext cx="9525" cy="9525"/>
            </a:xfrm>
            <a:custGeom>
              <a:avLst/>
              <a:gdLst>
                <a:gd name="connsiteX0" fmla="*/ 7419 w 9525"/>
                <a:gd name="connsiteY0" fmla="*/ 7144 h 9525"/>
                <a:gd name="connsiteX1" fmla="*/ 7419 w 9525"/>
                <a:gd name="connsiteY1" fmla="*/ 7144 h 9525"/>
              </a:gdLst>
              <a:ahLst/>
              <a:cxnLst>
                <a:cxn ang="0">
                  <a:pos x="connsiteX0" y="connsiteY0"/>
                </a:cxn>
                <a:cxn ang="0">
                  <a:pos x="connsiteX1" y="connsiteY1"/>
                </a:cxn>
              </a:cxnLst>
              <a:rect l="l" t="t" r="r" b="b"/>
              <a:pathLst>
                <a:path w="9525" h="9525">
                  <a:moveTo>
                    <a:pt x="7419" y="7144"/>
                  </a:moveTo>
                  <a:cubicBezTo>
                    <a:pt x="8371" y="7144"/>
                    <a:pt x="6466" y="8096"/>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31" name="Freeform: Shape 5230">
              <a:extLst>
                <a:ext uri="{FF2B5EF4-FFF2-40B4-BE49-F238E27FC236}">
                  <a16:creationId xmlns:a16="http://schemas.microsoft.com/office/drawing/2014/main" xmlns="" id="{1F87D621-08B2-406B-A737-919ECDAA0BAB}"/>
                </a:ext>
              </a:extLst>
            </p:cNvPr>
            <p:cNvSpPr/>
            <p:nvPr/>
          </p:nvSpPr>
          <p:spPr>
            <a:xfrm>
              <a:off x="7489984" y="4480613"/>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8096"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32" name="Freeform: Shape 5231">
              <a:extLst>
                <a:ext uri="{FF2B5EF4-FFF2-40B4-BE49-F238E27FC236}">
                  <a16:creationId xmlns:a16="http://schemas.microsoft.com/office/drawing/2014/main" xmlns="" id="{433A3FD0-1A06-4035-AE45-C1DA6530CBC2}"/>
                </a:ext>
              </a:extLst>
            </p:cNvPr>
            <p:cNvSpPr/>
            <p:nvPr/>
          </p:nvSpPr>
          <p:spPr>
            <a:xfrm>
              <a:off x="7523321" y="48125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33" name="Freeform: Shape 5232">
              <a:extLst>
                <a:ext uri="{FF2B5EF4-FFF2-40B4-BE49-F238E27FC236}">
                  <a16:creationId xmlns:a16="http://schemas.microsoft.com/office/drawing/2014/main" xmlns="" id="{1C5BCEED-6BE5-4B4B-B7CB-1889D3603191}"/>
                </a:ext>
              </a:extLst>
            </p:cNvPr>
            <p:cNvSpPr/>
            <p:nvPr/>
          </p:nvSpPr>
          <p:spPr>
            <a:xfrm>
              <a:off x="7533799" y="4815363"/>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8096"/>
                  </a:lnTo>
                  <a:cubicBezTo>
                    <a:pt x="8096"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34" name="Freeform: Shape 5233">
              <a:extLst>
                <a:ext uri="{FF2B5EF4-FFF2-40B4-BE49-F238E27FC236}">
                  <a16:creationId xmlns:a16="http://schemas.microsoft.com/office/drawing/2014/main" xmlns="" id="{3AB2DCCC-2BE7-4447-8FF0-831CE7F259D0}"/>
                </a:ext>
              </a:extLst>
            </p:cNvPr>
            <p:cNvSpPr/>
            <p:nvPr/>
          </p:nvSpPr>
          <p:spPr>
            <a:xfrm>
              <a:off x="7541419" y="4816951"/>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7144" y="8414"/>
                    <a:pt x="8096" y="5556"/>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35" name="Freeform: Shape 5234">
              <a:extLst>
                <a:ext uri="{FF2B5EF4-FFF2-40B4-BE49-F238E27FC236}">
                  <a16:creationId xmlns:a16="http://schemas.microsoft.com/office/drawing/2014/main" xmlns="" id="{6003BD8C-96B4-4FDE-AD23-E4F0E058CD29}"/>
                </a:ext>
              </a:extLst>
            </p:cNvPr>
            <p:cNvSpPr/>
            <p:nvPr/>
          </p:nvSpPr>
          <p:spPr>
            <a:xfrm>
              <a:off x="7508319" y="4707016"/>
              <a:ext cx="9525" cy="9525"/>
            </a:xfrm>
            <a:custGeom>
              <a:avLst/>
              <a:gdLst>
                <a:gd name="connsiteX0" fmla="*/ 7858 w 9525"/>
                <a:gd name="connsiteY0" fmla="*/ 7858 h 9525"/>
                <a:gd name="connsiteX1" fmla="*/ 7858 w 9525"/>
                <a:gd name="connsiteY1" fmla="*/ 7858 h 9525"/>
                <a:gd name="connsiteX2" fmla="*/ 7858 w 9525"/>
                <a:gd name="connsiteY2" fmla="*/ 7858 h 9525"/>
              </a:gdLst>
              <a:ahLst/>
              <a:cxnLst>
                <a:cxn ang="0">
                  <a:pos x="connsiteX0" y="connsiteY0"/>
                </a:cxn>
                <a:cxn ang="0">
                  <a:pos x="connsiteX1" y="connsiteY1"/>
                </a:cxn>
                <a:cxn ang="0">
                  <a:pos x="connsiteX2" y="connsiteY2"/>
                </a:cxn>
              </a:cxnLst>
              <a:rect l="l" t="t" r="r" b="b"/>
              <a:pathLst>
                <a:path w="9525" h="9525">
                  <a:moveTo>
                    <a:pt x="7858" y="7858"/>
                  </a:moveTo>
                  <a:cubicBezTo>
                    <a:pt x="7858" y="7858"/>
                    <a:pt x="7858" y="7858"/>
                    <a:pt x="7858" y="7858"/>
                  </a:cubicBezTo>
                  <a:cubicBezTo>
                    <a:pt x="6906" y="6906"/>
                    <a:pt x="6906" y="6906"/>
                    <a:pt x="7858"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36" name="Freeform: Shape 5235">
              <a:extLst>
                <a:ext uri="{FF2B5EF4-FFF2-40B4-BE49-F238E27FC236}">
                  <a16:creationId xmlns:a16="http://schemas.microsoft.com/office/drawing/2014/main" xmlns="" id="{E5B129EA-3B50-400A-ADEE-02FA26B5B75B}"/>
                </a:ext>
              </a:extLst>
            </p:cNvPr>
            <p:cNvSpPr/>
            <p:nvPr/>
          </p:nvSpPr>
          <p:spPr>
            <a:xfrm>
              <a:off x="7508408" y="4743926"/>
              <a:ext cx="9525" cy="9525"/>
            </a:xfrm>
            <a:custGeom>
              <a:avLst/>
              <a:gdLst>
                <a:gd name="connsiteX0" fmla="*/ 8722 w 9525"/>
                <a:gd name="connsiteY0" fmla="*/ 8096 h 9525"/>
                <a:gd name="connsiteX1" fmla="*/ 7769 w 9525"/>
                <a:gd name="connsiteY1" fmla="*/ 7144 h 9525"/>
                <a:gd name="connsiteX2" fmla="*/ 8722 w 9525"/>
                <a:gd name="connsiteY2" fmla="*/ 8096 h 9525"/>
              </a:gdLst>
              <a:ahLst/>
              <a:cxnLst>
                <a:cxn ang="0">
                  <a:pos x="connsiteX0" y="connsiteY0"/>
                </a:cxn>
                <a:cxn ang="0">
                  <a:pos x="connsiteX1" y="connsiteY1"/>
                </a:cxn>
                <a:cxn ang="0">
                  <a:pos x="connsiteX2" y="connsiteY2"/>
                </a:cxn>
              </a:cxnLst>
              <a:rect l="l" t="t" r="r" b="b"/>
              <a:pathLst>
                <a:path w="9525" h="9525">
                  <a:moveTo>
                    <a:pt x="8722" y="8096"/>
                  </a:moveTo>
                  <a:cubicBezTo>
                    <a:pt x="8722" y="8096"/>
                    <a:pt x="7769" y="7144"/>
                    <a:pt x="7769" y="7144"/>
                  </a:cubicBezTo>
                  <a:cubicBezTo>
                    <a:pt x="6817" y="7144"/>
                    <a:pt x="6817" y="8096"/>
                    <a:pt x="8722"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37" name="Freeform: Shape 5236">
              <a:extLst>
                <a:ext uri="{FF2B5EF4-FFF2-40B4-BE49-F238E27FC236}">
                  <a16:creationId xmlns:a16="http://schemas.microsoft.com/office/drawing/2014/main" xmlns="" id="{B423785F-FF32-4230-A4BE-0E7764A7B071}"/>
                </a:ext>
              </a:extLst>
            </p:cNvPr>
            <p:cNvSpPr/>
            <p:nvPr/>
          </p:nvSpPr>
          <p:spPr>
            <a:xfrm>
              <a:off x="7506176" y="46677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38" name="Freeform: Shape 5237">
              <a:extLst>
                <a:ext uri="{FF2B5EF4-FFF2-40B4-BE49-F238E27FC236}">
                  <a16:creationId xmlns:a16="http://schemas.microsoft.com/office/drawing/2014/main" xmlns="" id="{885A9D1B-2AA5-440A-B5BE-728ED69382D9}"/>
                </a:ext>
              </a:extLst>
            </p:cNvPr>
            <p:cNvSpPr/>
            <p:nvPr/>
          </p:nvSpPr>
          <p:spPr>
            <a:xfrm>
              <a:off x="7508319" y="4742021"/>
              <a:ext cx="9525" cy="9525"/>
            </a:xfrm>
            <a:custGeom>
              <a:avLst/>
              <a:gdLst>
                <a:gd name="connsiteX0" fmla="*/ 7858 w 9525"/>
                <a:gd name="connsiteY0" fmla="*/ 7144 h 9525"/>
                <a:gd name="connsiteX1" fmla="*/ 7858 w 9525"/>
                <a:gd name="connsiteY1" fmla="*/ 9049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8096"/>
                    <a:pt x="6906" y="8096"/>
                    <a:pt x="7858" y="9049"/>
                  </a:cubicBezTo>
                  <a:cubicBezTo>
                    <a:pt x="7858" y="8096"/>
                    <a:pt x="7858"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39" name="Freeform: Shape 5238">
              <a:extLst>
                <a:ext uri="{FF2B5EF4-FFF2-40B4-BE49-F238E27FC236}">
                  <a16:creationId xmlns:a16="http://schemas.microsoft.com/office/drawing/2014/main" xmlns="" id="{EA08746B-821A-4856-A512-C27E5766452A}"/>
                </a:ext>
              </a:extLst>
            </p:cNvPr>
            <p:cNvSpPr/>
            <p:nvPr/>
          </p:nvSpPr>
          <p:spPr>
            <a:xfrm>
              <a:off x="7570946" y="482774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40" name="Freeform: Shape 5239">
              <a:extLst>
                <a:ext uri="{FF2B5EF4-FFF2-40B4-BE49-F238E27FC236}">
                  <a16:creationId xmlns:a16="http://schemas.microsoft.com/office/drawing/2014/main" xmlns="" id="{05558CB4-3FED-4D05-A985-DDB20D4A8203}"/>
                </a:ext>
              </a:extLst>
            </p:cNvPr>
            <p:cNvSpPr/>
            <p:nvPr/>
          </p:nvSpPr>
          <p:spPr>
            <a:xfrm>
              <a:off x="7571899" y="482679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41" name="Freeform: Shape 5240">
              <a:extLst>
                <a:ext uri="{FF2B5EF4-FFF2-40B4-BE49-F238E27FC236}">
                  <a16:creationId xmlns:a16="http://schemas.microsoft.com/office/drawing/2014/main" xmlns="" id="{3C03FBD7-5241-456A-8213-B6E9FDF266E9}"/>
                </a:ext>
              </a:extLst>
            </p:cNvPr>
            <p:cNvSpPr/>
            <p:nvPr/>
          </p:nvSpPr>
          <p:spPr>
            <a:xfrm>
              <a:off x="7572137" y="482679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8096"/>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42" name="Freeform: Shape 5241">
              <a:extLst>
                <a:ext uri="{FF2B5EF4-FFF2-40B4-BE49-F238E27FC236}">
                  <a16:creationId xmlns:a16="http://schemas.microsoft.com/office/drawing/2014/main" xmlns="" id="{1458EF86-9253-449C-BB6E-3B68D415258A}"/>
                </a:ext>
              </a:extLst>
            </p:cNvPr>
            <p:cNvSpPr/>
            <p:nvPr/>
          </p:nvSpPr>
          <p:spPr>
            <a:xfrm>
              <a:off x="7563326" y="482298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43" name="Freeform: Shape 5242">
              <a:extLst>
                <a:ext uri="{FF2B5EF4-FFF2-40B4-BE49-F238E27FC236}">
                  <a16:creationId xmlns:a16="http://schemas.microsoft.com/office/drawing/2014/main" xmlns="" id="{C82885F0-A4F7-4119-96C7-CBE7FDDA3241}"/>
                </a:ext>
              </a:extLst>
            </p:cNvPr>
            <p:cNvSpPr/>
            <p:nvPr/>
          </p:nvSpPr>
          <p:spPr>
            <a:xfrm>
              <a:off x="7561326" y="4822983"/>
              <a:ext cx="9525" cy="9525"/>
            </a:xfrm>
            <a:custGeom>
              <a:avLst/>
              <a:gdLst>
                <a:gd name="connsiteX0" fmla="*/ 7239 w 9525"/>
                <a:gd name="connsiteY0" fmla="*/ 7144 h 9525"/>
                <a:gd name="connsiteX1" fmla="*/ 7239 w 9525"/>
                <a:gd name="connsiteY1" fmla="*/ 7144 h 9525"/>
              </a:gdLst>
              <a:ahLst/>
              <a:cxnLst>
                <a:cxn ang="0">
                  <a:pos x="connsiteX0" y="connsiteY0"/>
                </a:cxn>
                <a:cxn ang="0">
                  <a:pos x="connsiteX1" y="connsiteY1"/>
                </a:cxn>
              </a:cxnLst>
              <a:rect l="l" t="t" r="r" b="b"/>
              <a:pathLst>
                <a:path w="9525" h="9525">
                  <a:moveTo>
                    <a:pt x="7239" y="7144"/>
                  </a:moveTo>
                  <a:cubicBezTo>
                    <a:pt x="12954" y="10954"/>
                    <a:pt x="6286" y="7144"/>
                    <a:pt x="723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44" name="Freeform: Shape 5243">
              <a:extLst>
                <a:ext uri="{FF2B5EF4-FFF2-40B4-BE49-F238E27FC236}">
                  <a16:creationId xmlns:a16="http://schemas.microsoft.com/office/drawing/2014/main" xmlns="" id="{E0CD5BCB-1AD3-48AD-8DAD-FB3BE87A5B2C}"/>
                </a:ext>
              </a:extLst>
            </p:cNvPr>
            <p:cNvSpPr/>
            <p:nvPr/>
          </p:nvSpPr>
          <p:spPr>
            <a:xfrm>
              <a:off x="7550944" y="4806897"/>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12859" y="6085"/>
                    <a:pt x="9049" y="7990"/>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45" name="Freeform: Shape 5244">
              <a:extLst>
                <a:ext uri="{FF2B5EF4-FFF2-40B4-BE49-F238E27FC236}">
                  <a16:creationId xmlns:a16="http://schemas.microsoft.com/office/drawing/2014/main" xmlns="" id="{18E0282D-39D6-4C18-9CE1-615F3F8C587C}"/>
                </a:ext>
              </a:extLst>
            </p:cNvPr>
            <p:cNvSpPr/>
            <p:nvPr/>
          </p:nvSpPr>
          <p:spPr>
            <a:xfrm>
              <a:off x="7542609" y="4802981"/>
              <a:ext cx="9525" cy="9525"/>
            </a:xfrm>
            <a:custGeom>
              <a:avLst/>
              <a:gdLst>
                <a:gd name="connsiteX0" fmla="*/ 7858 w 9525"/>
                <a:gd name="connsiteY0" fmla="*/ 9049 h 9525"/>
                <a:gd name="connsiteX1" fmla="*/ 7858 w 9525"/>
                <a:gd name="connsiteY1" fmla="*/ 7144 h 9525"/>
                <a:gd name="connsiteX2" fmla="*/ 7858 w 9525"/>
                <a:gd name="connsiteY2" fmla="*/ 9049 h 9525"/>
              </a:gdLst>
              <a:ahLst/>
              <a:cxnLst>
                <a:cxn ang="0">
                  <a:pos x="connsiteX0" y="connsiteY0"/>
                </a:cxn>
                <a:cxn ang="0">
                  <a:pos x="connsiteX1" y="connsiteY1"/>
                </a:cxn>
                <a:cxn ang="0">
                  <a:pos x="connsiteX2" y="connsiteY2"/>
                </a:cxn>
              </a:cxnLst>
              <a:rect l="l" t="t" r="r" b="b"/>
              <a:pathLst>
                <a:path w="9525" h="9525">
                  <a:moveTo>
                    <a:pt x="7858" y="9049"/>
                  </a:moveTo>
                  <a:cubicBezTo>
                    <a:pt x="9763" y="9049"/>
                    <a:pt x="7858" y="7144"/>
                    <a:pt x="7858" y="7144"/>
                  </a:cubicBezTo>
                  <a:cubicBezTo>
                    <a:pt x="6906" y="7144"/>
                    <a:pt x="6906" y="8096"/>
                    <a:pt x="7858"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46" name="Freeform: Shape 5245">
              <a:extLst>
                <a:ext uri="{FF2B5EF4-FFF2-40B4-BE49-F238E27FC236}">
                  <a16:creationId xmlns:a16="http://schemas.microsoft.com/office/drawing/2014/main" xmlns="" id="{4B5B3D94-1201-49A1-A840-74033CE2E29F}"/>
                </a:ext>
              </a:extLst>
            </p:cNvPr>
            <p:cNvSpPr/>
            <p:nvPr/>
          </p:nvSpPr>
          <p:spPr>
            <a:xfrm>
              <a:off x="7517606" y="4772501"/>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10001" y="7144"/>
                  </a:lnTo>
                  <a:cubicBezTo>
                    <a:pt x="9049" y="7144"/>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47" name="Freeform: Shape 5246">
              <a:extLst>
                <a:ext uri="{FF2B5EF4-FFF2-40B4-BE49-F238E27FC236}">
                  <a16:creationId xmlns:a16="http://schemas.microsoft.com/office/drawing/2014/main" xmlns="" id="{026F70BE-14F5-4339-BB89-0AD18DCDA9D0}"/>
                </a:ext>
              </a:extLst>
            </p:cNvPr>
            <p:cNvSpPr/>
            <p:nvPr/>
          </p:nvSpPr>
          <p:spPr>
            <a:xfrm>
              <a:off x="7504509" y="476011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10001"/>
                    <a:pt x="6906" y="9049"/>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48" name="Freeform: Shape 5247">
              <a:extLst>
                <a:ext uri="{FF2B5EF4-FFF2-40B4-BE49-F238E27FC236}">
                  <a16:creationId xmlns:a16="http://schemas.microsoft.com/office/drawing/2014/main" xmlns="" id="{FA9E28C3-7C9B-410C-93D5-6BBE6A41BAFA}"/>
                </a:ext>
              </a:extLst>
            </p:cNvPr>
            <p:cNvSpPr/>
            <p:nvPr/>
          </p:nvSpPr>
          <p:spPr>
            <a:xfrm>
              <a:off x="7523851" y="4754556"/>
              <a:ext cx="9525" cy="9525"/>
            </a:xfrm>
            <a:custGeom>
              <a:avLst/>
              <a:gdLst>
                <a:gd name="connsiteX0" fmla="*/ 7567 w 9525"/>
                <a:gd name="connsiteY0" fmla="*/ 8896 h 9525"/>
                <a:gd name="connsiteX1" fmla="*/ 7567 w 9525"/>
                <a:gd name="connsiteY1" fmla="*/ 8896 h 9525"/>
              </a:gdLst>
              <a:ahLst/>
              <a:cxnLst>
                <a:cxn ang="0">
                  <a:pos x="connsiteX0" y="connsiteY0"/>
                </a:cxn>
                <a:cxn ang="0">
                  <a:pos x="connsiteX1" y="connsiteY1"/>
                </a:cxn>
              </a:cxnLst>
              <a:rect l="l" t="t" r="r" b="b"/>
              <a:pathLst>
                <a:path w="9525" h="9525">
                  <a:moveTo>
                    <a:pt x="7567" y="8896"/>
                  </a:moveTo>
                  <a:cubicBezTo>
                    <a:pt x="7567" y="10800"/>
                    <a:pt x="6615" y="4133"/>
                    <a:pt x="7567" y="88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49" name="Freeform: Shape 5248">
              <a:extLst>
                <a:ext uri="{FF2B5EF4-FFF2-40B4-BE49-F238E27FC236}">
                  <a16:creationId xmlns:a16="http://schemas.microsoft.com/office/drawing/2014/main" xmlns="" id="{27E66A7E-0CE6-4EC9-B6DE-365BC53A126A}"/>
                </a:ext>
              </a:extLst>
            </p:cNvPr>
            <p:cNvSpPr/>
            <p:nvPr/>
          </p:nvSpPr>
          <p:spPr>
            <a:xfrm>
              <a:off x="7529036" y="4657248"/>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7144" y="8096"/>
                    <a:pt x="10954" y="8096"/>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50" name="Freeform: Shape 5249">
              <a:extLst>
                <a:ext uri="{FF2B5EF4-FFF2-40B4-BE49-F238E27FC236}">
                  <a16:creationId xmlns:a16="http://schemas.microsoft.com/office/drawing/2014/main" xmlns="" id="{7D5436E5-2F17-4303-9904-EE33BD457831}"/>
                </a:ext>
              </a:extLst>
            </p:cNvPr>
            <p:cNvSpPr/>
            <p:nvPr/>
          </p:nvSpPr>
          <p:spPr>
            <a:xfrm>
              <a:off x="7528084" y="4611528"/>
              <a:ext cx="9525" cy="9525"/>
            </a:xfrm>
            <a:custGeom>
              <a:avLst/>
              <a:gdLst>
                <a:gd name="connsiteX0" fmla="*/ 7144 w 9525"/>
                <a:gd name="connsiteY0" fmla="*/ 10001 h 9525"/>
                <a:gd name="connsiteX1" fmla="*/ 8096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9049" y="9049"/>
                    <a:pt x="10001" y="8096"/>
                    <a:pt x="8096" y="7144"/>
                  </a:cubicBezTo>
                  <a:cubicBezTo>
                    <a:pt x="8096" y="8096"/>
                    <a:pt x="7144" y="9049"/>
                    <a:pt x="7144"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51" name="Freeform: Shape 5250">
              <a:extLst>
                <a:ext uri="{FF2B5EF4-FFF2-40B4-BE49-F238E27FC236}">
                  <a16:creationId xmlns:a16="http://schemas.microsoft.com/office/drawing/2014/main" xmlns="" id="{2AE358DC-6F22-4DBB-B2A4-F8CFB03E781D}"/>
                </a:ext>
              </a:extLst>
            </p:cNvPr>
            <p:cNvSpPr/>
            <p:nvPr/>
          </p:nvSpPr>
          <p:spPr>
            <a:xfrm>
              <a:off x="7517606" y="448442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95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52" name="Freeform: Shape 5251">
              <a:extLst>
                <a:ext uri="{FF2B5EF4-FFF2-40B4-BE49-F238E27FC236}">
                  <a16:creationId xmlns:a16="http://schemas.microsoft.com/office/drawing/2014/main" xmlns="" id="{E75F6C8C-B23A-4ACE-954B-156CA34C9713}"/>
                </a:ext>
              </a:extLst>
            </p:cNvPr>
            <p:cNvSpPr/>
            <p:nvPr/>
          </p:nvSpPr>
          <p:spPr>
            <a:xfrm>
              <a:off x="7409845" y="4980969"/>
              <a:ext cx="9525" cy="9525"/>
            </a:xfrm>
            <a:custGeom>
              <a:avLst/>
              <a:gdLst>
                <a:gd name="connsiteX0" fmla="*/ 7273 w 9525"/>
                <a:gd name="connsiteY0" fmla="*/ 7273 h 9525"/>
                <a:gd name="connsiteX1" fmla="*/ 7273 w 9525"/>
                <a:gd name="connsiteY1" fmla="*/ 7273 h 9525"/>
              </a:gdLst>
              <a:ahLst/>
              <a:cxnLst>
                <a:cxn ang="0">
                  <a:pos x="connsiteX0" y="connsiteY0"/>
                </a:cxn>
                <a:cxn ang="0">
                  <a:pos x="connsiteX1" y="connsiteY1"/>
                </a:cxn>
              </a:cxnLst>
              <a:rect l="l" t="t" r="r" b="b"/>
              <a:pathLst>
                <a:path w="9525" h="9525">
                  <a:moveTo>
                    <a:pt x="7273" y="7273"/>
                  </a:moveTo>
                  <a:cubicBezTo>
                    <a:pt x="11083" y="11083"/>
                    <a:pt x="6320" y="6320"/>
                    <a:pt x="7273" y="727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53" name="Freeform: Shape 5252">
              <a:extLst>
                <a:ext uri="{FF2B5EF4-FFF2-40B4-BE49-F238E27FC236}">
                  <a16:creationId xmlns:a16="http://schemas.microsoft.com/office/drawing/2014/main" xmlns="" id="{5B8CC1AC-A30C-4118-8A20-47CC0C02CD69}"/>
                </a:ext>
              </a:extLst>
            </p:cNvPr>
            <p:cNvSpPr/>
            <p:nvPr/>
          </p:nvSpPr>
          <p:spPr>
            <a:xfrm>
              <a:off x="7412389" y="4978888"/>
              <a:ext cx="9525" cy="9525"/>
            </a:xfrm>
            <a:custGeom>
              <a:avLst/>
              <a:gdLst>
                <a:gd name="connsiteX0" fmla="*/ 10443 w 9525"/>
                <a:gd name="connsiteY0" fmla="*/ 11258 h 9525"/>
                <a:gd name="connsiteX1" fmla="*/ 10443 w 9525"/>
                <a:gd name="connsiteY1" fmla="*/ 11258 h 9525"/>
              </a:gdLst>
              <a:ahLst/>
              <a:cxnLst>
                <a:cxn ang="0">
                  <a:pos x="connsiteX0" y="connsiteY0"/>
                </a:cxn>
                <a:cxn ang="0">
                  <a:pos x="connsiteX1" y="connsiteY1"/>
                </a:cxn>
              </a:cxnLst>
              <a:rect l="l" t="t" r="r" b="b"/>
              <a:pathLst>
                <a:path w="9525" h="9525">
                  <a:moveTo>
                    <a:pt x="10443" y="11258"/>
                  </a:moveTo>
                  <a:cubicBezTo>
                    <a:pt x="4728" y="3639"/>
                    <a:pt x="7586" y="8401"/>
                    <a:pt x="10443" y="112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54" name="Freeform: Shape 5253">
              <a:extLst>
                <a:ext uri="{FF2B5EF4-FFF2-40B4-BE49-F238E27FC236}">
                  <a16:creationId xmlns:a16="http://schemas.microsoft.com/office/drawing/2014/main" xmlns="" id="{9C428901-7369-4B71-9DA3-4D8A6F23750A}"/>
                </a:ext>
              </a:extLst>
            </p:cNvPr>
            <p:cNvSpPr/>
            <p:nvPr/>
          </p:nvSpPr>
          <p:spPr>
            <a:xfrm>
              <a:off x="7442359" y="49630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55" name="Freeform: Shape 5254">
              <a:extLst>
                <a:ext uri="{FF2B5EF4-FFF2-40B4-BE49-F238E27FC236}">
                  <a16:creationId xmlns:a16="http://schemas.microsoft.com/office/drawing/2014/main" xmlns="" id="{E2AE9A48-44DC-4903-A0B0-224F9C004298}"/>
                </a:ext>
              </a:extLst>
            </p:cNvPr>
            <p:cNvSpPr/>
            <p:nvPr/>
          </p:nvSpPr>
          <p:spPr>
            <a:xfrm>
              <a:off x="7457599" y="49506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56" name="Freeform: Shape 5255">
              <a:extLst>
                <a:ext uri="{FF2B5EF4-FFF2-40B4-BE49-F238E27FC236}">
                  <a16:creationId xmlns:a16="http://schemas.microsoft.com/office/drawing/2014/main" xmlns="" id="{BE259831-A2FC-48DD-A1F5-BB07C2D51DDC}"/>
                </a:ext>
              </a:extLst>
            </p:cNvPr>
            <p:cNvSpPr/>
            <p:nvPr/>
          </p:nvSpPr>
          <p:spPr>
            <a:xfrm>
              <a:off x="7462361" y="49506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57" name="Freeform: Shape 5256">
              <a:extLst>
                <a:ext uri="{FF2B5EF4-FFF2-40B4-BE49-F238E27FC236}">
                  <a16:creationId xmlns:a16="http://schemas.microsoft.com/office/drawing/2014/main" xmlns="" id="{C090A934-58BB-4C28-8854-232C24043E61}"/>
                </a:ext>
              </a:extLst>
            </p:cNvPr>
            <p:cNvSpPr/>
            <p:nvPr/>
          </p:nvSpPr>
          <p:spPr>
            <a:xfrm>
              <a:off x="7442359" y="496300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58" name="Freeform: Shape 5257">
              <a:extLst>
                <a:ext uri="{FF2B5EF4-FFF2-40B4-BE49-F238E27FC236}">
                  <a16:creationId xmlns:a16="http://schemas.microsoft.com/office/drawing/2014/main" xmlns="" id="{952CF94E-4D78-458F-9D3C-E2C763091C0F}"/>
                </a:ext>
              </a:extLst>
            </p:cNvPr>
            <p:cNvSpPr/>
            <p:nvPr/>
          </p:nvSpPr>
          <p:spPr>
            <a:xfrm>
              <a:off x="7412831" y="49744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59" name="Freeform: Shape 5258">
              <a:extLst>
                <a:ext uri="{FF2B5EF4-FFF2-40B4-BE49-F238E27FC236}">
                  <a16:creationId xmlns:a16="http://schemas.microsoft.com/office/drawing/2014/main" xmlns="" id="{14E8E187-E648-4068-9E11-6B166CFCE06B}"/>
                </a:ext>
              </a:extLst>
            </p:cNvPr>
            <p:cNvSpPr/>
            <p:nvPr/>
          </p:nvSpPr>
          <p:spPr>
            <a:xfrm>
              <a:off x="7437596" y="497157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60" name="Freeform: Shape 5259">
              <a:extLst>
                <a:ext uri="{FF2B5EF4-FFF2-40B4-BE49-F238E27FC236}">
                  <a16:creationId xmlns:a16="http://schemas.microsoft.com/office/drawing/2014/main" xmlns="" id="{5E1810FE-332D-4D96-9BF2-20B2F5EF34CF}"/>
                </a:ext>
              </a:extLst>
            </p:cNvPr>
            <p:cNvSpPr/>
            <p:nvPr/>
          </p:nvSpPr>
          <p:spPr>
            <a:xfrm>
              <a:off x="7431021" y="4974642"/>
              <a:ext cx="9525" cy="9525"/>
            </a:xfrm>
            <a:custGeom>
              <a:avLst/>
              <a:gdLst>
                <a:gd name="connsiteX0" fmla="*/ 9909 w 9525"/>
                <a:gd name="connsiteY0" fmla="*/ 8837 h 9525"/>
                <a:gd name="connsiteX1" fmla="*/ 9909 w 9525"/>
                <a:gd name="connsiteY1" fmla="*/ 8837 h 9525"/>
              </a:gdLst>
              <a:ahLst/>
              <a:cxnLst>
                <a:cxn ang="0">
                  <a:pos x="connsiteX0" y="connsiteY0"/>
                </a:cxn>
                <a:cxn ang="0">
                  <a:pos x="connsiteX1" y="connsiteY1"/>
                </a:cxn>
              </a:cxnLst>
              <a:rect l="l" t="t" r="r" b="b"/>
              <a:pathLst>
                <a:path w="9525" h="9525">
                  <a:moveTo>
                    <a:pt x="9909" y="8837"/>
                  </a:moveTo>
                  <a:cubicBezTo>
                    <a:pt x="8956" y="8837"/>
                    <a:pt x="4194" y="5027"/>
                    <a:pt x="9909"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61" name="Freeform: Shape 5260">
              <a:extLst>
                <a:ext uri="{FF2B5EF4-FFF2-40B4-BE49-F238E27FC236}">
                  <a16:creationId xmlns:a16="http://schemas.microsoft.com/office/drawing/2014/main" xmlns="" id="{1D04167F-466F-4609-83CF-A2CE0BB31386}"/>
                </a:ext>
              </a:extLst>
            </p:cNvPr>
            <p:cNvSpPr/>
            <p:nvPr/>
          </p:nvSpPr>
          <p:spPr>
            <a:xfrm>
              <a:off x="7422356" y="498109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62" name="Freeform: Shape 5261">
              <a:extLst>
                <a:ext uri="{FF2B5EF4-FFF2-40B4-BE49-F238E27FC236}">
                  <a16:creationId xmlns:a16="http://schemas.microsoft.com/office/drawing/2014/main" xmlns="" id="{3E4AA923-0B9D-4414-909B-646CBA4D7D96}"/>
                </a:ext>
              </a:extLst>
            </p:cNvPr>
            <p:cNvSpPr/>
            <p:nvPr/>
          </p:nvSpPr>
          <p:spPr>
            <a:xfrm>
              <a:off x="7441406" y="49687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63" name="Freeform: Shape 5262">
              <a:extLst>
                <a:ext uri="{FF2B5EF4-FFF2-40B4-BE49-F238E27FC236}">
                  <a16:creationId xmlns:a16="http://schemas.microsoft.com/office/drawing/2014/main" xmlns="" id="{5BAA496A-A02E-4A6B-B5AC-AB2997B1517D}"/>
                </a:ext>
              </a:extLst>
            </p:cNvPr>
            <p:cNvSpPr/>
            <p:nvPr/>
          </p:nvSpPr>
          <p:spPr>
            <a:xfrm>
              <a:off x="7504271" y="48096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64" name="Freeform: Shape 5263">
              <a:extLst>
                <a:ext uri="{FF2B5EF4-FFF2-40B4-BE49-F238E27FC236}">
                  <a16:creationId xmlns:a16="http://schemas.microsoft.com/office/drawing/2014/main" xmlns="" id="{704B3E17-3584-49FB-889D-B3895CDA9E05}"/>
                </a:ext>
              </a:extLst>
            </p:cNvPr>
            <p:cNvSpPr/>
            <p:nvPr/>
          </p:nvSpPr>
          <p:spPr>
            <a:xfrm>
              <a:off x="7519511" y="48039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95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65" name="Freeform: Shape 5264">
              <a:extLst>
                <a:ext uri="{FF2B5EF4-FFF2-40B4-BE49-F238E27FC236}">
                  <a16:creationId xmlns:a16="http://schemas.microsoft.com/office/drawing/2014/main" xmlns="" id="{75A7E13E-D723-442D-94F9-8181E843717B}"/>
                </a:ext>
              </a:extLst>
            </p:cNvPr>
            <p:cNvSpPr/>
            <p:nvPr/>
          </p:nvSpPr>
          <p:spPr>
            <a:xfrm>
              <a:off x="7469981" y="49487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66" name="Freeform: Shape 5265">
              <a:extLst>
                <a:ext uri="{FF2B5EF4-FFF2-40B4-BE49-F238E27FC236}">
                  <a16:creationId xmlns:a16="http://schemas.microsoft.com/office/drawing/2014/main" xmlns="" id="{E50AC474-119B-4367-9A2C-2C3E27F877C1}"/>
                </a:ext>
              </a:extLst>
            </p:cNvPr>
            <p:cNvSpPr/>
            <p:nvPr/>
          </p:nvSpPr>
          <p:spPr>
            <a:xfrm>
              <a:off x="7475696" y="4901088"/>
              <a:ext cx="19050" cy="9525"/>
            </a:xfrm>
            <a:custGeom>
              <a:avLst/>
              <a:gdLst>
                <a:gd name="connsiteX0" fmla="*/ 11906 w 19050"/>
                <a:gd name="connsiteY0" fmla="*/ 10954 h 9525"/>
                <a:gd name="connsiteX1" fmla="*/ 7144 w 19050"/>
                <a:gd name="connsiteY1" fmla="*/ 7144 h 9525"/>
                <a:gd name="connsiteX2" fmla="*/ 11906 w 19050"/>
                <a:gd name="connsiteY2" fmla="*/ 10954 h 9525"/>
              </a:gdLst>
              <a:ahLst/>
              <a:cxnLst>
                <a:cxn ang="0">
                  <a:pos x="connsiteX0" y="connsiteY0"/>
                </a:cxn>
                <a:cxn ang="0">
                  <a:pos x="connsiteX1" y="connsiteY1"/>
                </a:cxn>
                <a:cxn ang="0">
                  <a:pos x="connsiteX2" y="connsiteY2"/>
                </a:cxn>
              </a:cxnLst>
              <a:rect l="l" t="t" r="r" b="b"/>
              <a:pathLst>
                <a:path w="19050" h="9525">
                  <a:moveTo>
                    <a:pt x="11906" y="10954"/>
                  </a:moveTo>
                  <a:cubicBezTo>
                    <a:pt x="10001" y="10001"/>
                    <a:pt x="10001" y="8096"/>
                    <a:pt x="7144" y="7144"/>
                  </a:cubicBezTo>
                  <a:cubicBezTo>
                    <a:pt x="8096" y="8096"/>
                    <a:pt x="10001" y="10954"/>
                    <a:pt x="11906"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67" name="Freeform: Shape 5266">
              <a:extLst>
                <a:ext uri="{FF2B5EF4-FFF2-40B4-BE49-F238E27FC236}">
                  <a16:creationId xmlns:a16="http://schemas.microsoft.com/office/drawing/2014/main" xmlns="" id="{E05E6D87-EB59-41EB-87B7-5BB433C40BC5}"/>
                </a:ext>
              </a:extLst>
            </p:cNvPr>
            <p:cNvSpPr/>
            <p:nvPr/>
          </p:nvSpPr>
          <p:spPr>
            <a:xfrm>
              <a:off x="7413784" y="49744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68" name="Freeform: Shape 5267">
              <a:extLst>
                <a:ext uri="{FF2B5EF4-FFF2-40B4-BE49-F238E27FC236}">
                  <a16:creationId xmlns:a16="http://schemas.microsoft.com/office/drawing/2014/main" xmlns="" id="{B9DFFC3D-BA34-49F1-A0AA-3F1CEAABB098}"/>
                </a:ext>
              </a:extLst>
            </p:cNvPr>
            <p:cNvSpPr/>
            <p:nvPr/>
          </p:nvSpPr>
          <p:spPr>
            <a:xfrm>
              <a:off x="7475273" y="490108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69" name="Freeform: Shape 5268">
              <a:extLst>
                <a:ext uri="{FF2B5EF4-FFF2-40B4-BE49-F238E27FC236}">
                  <a16:creationId xmlns:a16="http://schemas.microsoft.com/office/drawing/2014/main" xmlns="" id="{E4BDFD57-6140-4C36-B551-37A8E929B59C}"/>
                </a:ext>
              </a:extLst>
            </p:cNvPr>
            <p:cNvSpPr/>
            <p:nvPr/>
          </p:nvSpPr>
          <p:spPr>
            <a:xfrm>
              <a:off x="7477601" y="4936331"/>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8096"/>
                    <a:pt x="7144" y="7144"/>
                    <a:pt x="7144" y="7144"/>
                  </a:cubicBezTo>
                  <a:cubicBezTo>
                    <a:pt x="8096" y="8096"/>
                    <a:pt x="8096" y="8096"/>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70" name="Freeform: Shape 5269">
              <a:extLst>
                <a:ext uri="{FF2B5EF4-FFF2-40B4-BE49-F238E27FC236}">
                  <a16:creationId xmlns:a16="http://schemas.microsoft.com/office/drawing/2014/main" xmlns="" id="{95E8AAFE-F650-4B41-8016-EEABF19BAA19}"/>
                </a:ext>
              </a:extLst>
            </p:cNvPr>
            <p:cNvSpPr/>
            <p:nvPr/>
          </p:nvSpPr>
          <p:spPr>
            <a:xfrm>
              <a:off x="7468076" y="494204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71" name="Freeform: Shape 5270">
              <a:extLst>
                <a:ext uri="{FF2B5EF4-FFF2-40B4-BE49-F238E27FC236}">
                  <a16:creationId xmlns:a16="http://schemas.microsoft.com/office/drawing/2014/main" xmlns="" id="{F388745E-A18A-4F16-A03E-196D95ED26F1}"/>
                </a:ext>
              </a:extLst>
            </p:cNvPr>
            <p:cNvSpPr/>
            <p:nvPr/>
          </p:nvSpPr>
          <p:spPr>
            <a:xfrm>
              <a:off x="7480184" y="4930616"/>
              <a:ext cx="9525" cy="9525"/>
            </a:xfrm>
            <a:custGeom>
              <a:avLst/>
              <a:gdLst>
                <a:gd name="connsiteX0" fmla="*/ 7419 w 9525"/>
                <a:gd name="connsiteY0" fmla="*/ 7144 h 9525"/>
                <a:gd name="connsiteX1" fmla="*/ 7419 w 9525"/>
                <a:gd name="connsiteY1" fmla="*/ 7144 h 9525"/>
              </a:gdLst>
              <a:ahLst/>
              <a:cxnLst>
                <a:cxn ang="0">
                  <a:pos x="connsiteX0" y="connsiteY0"/>
                </a:cxn>
                <a:cxn ang="0">
                  <a:pos x="connsiteX1" y="connsiteY1"/>
                </a:cxn>
              </a:cxnLst>
              <a:rect l="l" t="t" r="r" b="b"/>
              <a:pathLst>
                <a:path w="9525" h="9525">
                  <a:moveTo>
                    <a:pt x="7419" y="7144"/>
                  </a:moveTo>
                  <a:cubicBezTo>
                    <a:pt x="8371" y="7144"/>
                    <a:pt x="6466" y="7144"/>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72" name="Freeform: Shape 5271">
              <a:extLst>
                <a:ext uri="{FF2B5EF4-FFF2-40B4-BE49-F238E27FC236}">
                  <a16:creationId xmlns:a16="http://schemas.microsoft.com/office/drawing/2014/main" xmlns="" id="{AEF58486-8513-4577-9493-AB4D092FA97A}"/>
                </a:ext>
              </a:extLst>
            </p:cNvPr>
            <p:cNvSpPr/>
            <p:nvPr/>
          </p:nvSpPr>
          <p:spPr>
            <a:xfrm>
              <a:off x="7483554" y="4926091"/>
              <a:ext cx="9525" cy="9525"/>
            </a:xfrm>
            <a:custGeom>
              <a:avLst/>
              <a:gdLst>
                <a:gd name="connsiteX0" fmla="*/ 7858 w 9525"/>
                <a:gd name="connsiteY0" fmla="*/ 7858 h 9525"/>
                <a:gd name="connsiteX1" fmla="*/ 7858 w 9525"/>
                <a:gd name="connsiteY1" fmla="*/ 7858 h 9525"/>
              </a:gdLst>
              <a:ahLst/>
              <a:cxnLst>
                <a:cxn ang="0">
                  <a:pos x="connsiteX0" y="connsiteY0"/>
                </a:cxn>
                <a:cxn ang="0">
                  <a:pos x="connsiteX1" y="connsiteY1"/>
                </a:cxn>
              </a:cxnLst>
              <a:rect l="l" t="t" r="r" b="b"/>
              <a:pathLst>
                <a:path w="9525" h="9525">
                  <a:moveTo>
                    <a:pt x="7858" y="7858"/>
                  </a:moveTo>
                  <a:cubicBezTo>
                    <a:pt x="6906" y="6906"/>
                    <a:pt x="6906" y="6906"/>
                    <a:pt x="7858"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73" name="Freeform: Shape 5272">
              <a:extLst>
                <a:ext uri="{FF2B5EF4-FFF2-40B4-BE49-F238E27FC236}">
                  <a16:creationId xmlns:a16="http://schemas.microsoft.com/office/drawing/2014/main" xmlns="" id="{92ED1858-8AC8-419F-92FE-0326FB056C03}"/>
                </a:ext>
              </a:extLst>
            </p:cNvPr>
            <p:cNvSpPr/>
            <p:nvPr/>
          </p:nvSpPr>
          <p:spPr>
            <a:xfrm>
              <a:off x="7501414" y="4824494"/>
              <a:ext cx="9525" cy="9525"/>
            </a:xfrm>
            <a:custGeom>
              <a:avLst/>
              <a:gdLst>
                <a:gd name="connsiteX0" fmla="*/ 7144 w 9525"/>
                <a:gd name="connsiteY0" fmla="*/ 7538 h 9525"/>
                <a:gd name="connsiteX1" fmla="*/ 10001 w 9525"/>
                <a:gd name="connsiteY1" fmla="*/ 8491 h 9525"/>
                <a:gd name="connsiteX2" fmla="*/ 7144 w 9525"/>
                <a:gd name="connsiteY2" fmla="*/ 7538 h 9525"/>
              </a:gdLst>
              <a:ahLst/>
              <a:cxnLst>
                <a:cxn ang="0">
                  <a:pos x="connsiteX0" y="connsiteY0"/>
                </a:cxn>
                <a:cxn ang="0">
                  <a:pos x="connsiteX1" y="connsiteY1"/>
                </a:cxn>
                <a:cxn ang="0">
                  <a:pos x="connsiteX2" y="connsiteY2"/>
                </a:cxn>
              </a:cxnLst>
              <a:rect l="l" t="t" r="r" b="b"/>
              <a:pathLst>
                <a:path w="9525" h="9525">
                  <a:moveTo>
                    <a:pt x="7144" y="7538"/>
                  </a:moveTo>
                  <a:cubicBezTo>
                    <a:pt x="8096" y="7538"/>
                    <a:pt x="9049" y="7538"/>
                    <a:pt x="10001" y="8491"/>
                  </a:cubicBezTo>
                  <a:cubicBezTo>
                    <a:pt x="8096" y="7538"/>
                    <a:pt x="7144" y="6586"/>
                    <a:pt x="7144" y="753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74" name="Freeform: Shape 5273">
              <a:extLst>
                <a:ext uri="{FF2B5EF4-FFF2-40B4-BE49-F238E27FC236}">
                  <a16:creationId xmlns:a16="http://schemas.microsoft.com/office/drawing/2014/main" xmlns="" id="{8927687D-C474-489E-B066-0FEE3C3C1F1A}"/>
                </a:ext>
              </a:extLst>
            </p:cNvPr>
            <p:cNvSpPr/>
            <p:nvPr/>
          </p:nvSpPr>
          <p:spPr>
            <a:xfrm>
              <a:off x="7413227" y="4974537"/>
              <a:ext cx="9525" cy="9525"/>
            </a:xfrm>
            <a:custGeom>
              <a:avLst/>
              <a:gdLst>
                <a:gd name="connsiteX0" fmla="*/ 8653 w 9525"/>
                <a:gd name="connsiteY0" fmla="*/ 7990 h 9525"/>
                <a:gd name="connsiteX1" fmla="*/ 8653 w 9525"/>
                <a:gd name="connsiteY1" fmla="*/ 7990 h 9525"/>
              </a:gdLst>
              <a:ahLst/>
              <a:cxnLst>
                <a:cxn ang="0">
                  <a:pos x="connsiteX0" y="connsiteY0"/>
                </a:cxn>
                <a:cxn ang="0">
                  <a:pos x="connsiteX1" y="connsiteY1"/>
                </a:cxn>
              </a:cxnLst>
              <a:rect l="l" t="t" r="r" b="b"/>
              <a:pathLst>
                <a:path w="9525" h="9525">
                  <a:moveTo>
                    <a:pt x="8653" y="7990"/>
                  </a:moveTo>
                  <a:cubicBezTo>
                    <a:pt x="5795" y="6085"/>
                    <a:pt x="7700" y="7990"/>
                    <a:pt x="8653"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75" name="Freeform: Shape 5274">
              <a:extLst>
                <a:ext uri="{FF2B5EF4-FFF2-40B4-BE49-F238E27FC236}">
                  <a16:creationId xmlns:a16="http://schemas.microsoft.com/office/drawing/2014/main" xmlns="" id="{312B42D7-795E-4B4F-B7D4-8D1F31AD07A8}"/>
                </a:ext>
              </a:extLst>
            </p:cNvPr>
            <p:cNvSpPr/>
            <p:nvPr/>
          </p:nvSpPr>
          <p:spPr>
            <a:xfrm>
              <a:off x="7464266" y="49144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76" name="Freeform: Shape 5275">
              <a:extLst>
                <a:ext uri="{FF2B5EF4-FFF2-40B4-BE49-F238E27FC236}">
                  <a16:creationId xmlns:a16="http://schemas.microsoft.com/office/drawing/2014/main" xmlns="" id="{F3EC912D-46C2-4AB8-BD5C-69B835D14171}"/>
                </a:ext>
              </a:extLst>
            </p:cNvPr>
            <p:cNvSpPr/>
            <p:nvPr/>
          </p:nvSpPr>
          <p:spPr>
            <a:xfrm>
              <a:off x="7485221" y="48601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77" name="Freeform: Shape 5276">
              <a:extLst>
                <a:ext uri="{FF2B5EF4-FFF2-40B4-BE49-F238E27FC236}">
                  <a16:creationId xmlns:a16="http://schemas.microsoft.com/office/drawing/2014/main" xmlns="" id="{6EEDD6AA-D9EB-4180-A929-03ADFD4DD46C}"/>
                </a:ext>
              </a:extLst>
            </p:cNvPr>
            <p:cNvSpPr/>
            <p:nvPr/>
          </p:nvSpPr>
          <p:spPr>
            <a:xfrm>
              <a:off x="7467124" y="49125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9049"/>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78" name="Freeform: Shape 5277">
              <a:extLst>
                <a:ext uri="{FF2B5EF4-FFF2-40B4-BE49-F238E27FC236}">
                  <a16:creationId xmlns:a16="http://schemas.microsoft.com/office/drawing/2014/main" xmlns="" id="{C0C58A9B-3369-46D3-9D0F-1C9D6E91F9DF}"/>
                </a:ext>
              </a:extLst>
            </p:cNvPr>
            <p:cNvSpPr/>
            <p:nvPr/>
          </p:nvSpPr>
          <p:spPr>
            <a:xfrm>
              <a:off x="7504271" y="48258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79" name="Freeform: Shape 5278">
              <a:extLst>
                <a:ext uri="{FF2B5EF4-FFF2-40B4-BE49-F238E27FC236}">
                  <a16:creationId xmlns:a16="http://schemas.microsoft.com/office/drawing/2014/main" xmlns="" id="{087FB434-4EA8-48AA-A4CD-D45B8367B903}"/>
                </a:ext>
              </a:extLst>
            </p:cNvPr>
            <p:cNvSpPr/>
            <p:nvPr/>
          </p:nvSpPr>
          <p:spPr>
            <a:xfrm>
              <a:off x="7412831" y="4802028"/>
              <a:ext cx="123825" cy="190500"/>
            </a:xfrm>
            <a:custGeom>
              <a:avLst/>
              <a:gdLst>
                <a:gd name="connsiteX0" fmla="*/ 93821 w 123825"/>
                <a:gd name="connsiteY0" fmla="*/ 23336 h 190500"/>
                <a:gd name="connsiteX1" fmla="*/ 103346 w 123825"/>
                <a:gd name="connsiteY1" fmla="*/ 32861 h 190500"/>
                <a:gd name="connsiteX2" fmla="*/ 102394 w 123825"/>
                <a:gd name="connsiteY2" fmla="*/ 32861 h 190500"/>
                <a:gd name="connsiteX3" fmla="*/ 101441 w 123825"/>
                <a:gd name="connsiteY3" fmla="*/ 33814 h 190500"/>
                <a:gd name="connsiteX4" fmla="*/ 93821 w 123825"/>
                <a:gd name="connsiteY4" fmla="*/ 30004 h 190500"/>
                <a:gd name="connsiteX5" fmla="*/ 76676 w 123825"/>
                <a:gd name="connsiteY5" fmla="*/ 75724 h 190500"/>
                <a:gd name="connsiteX6" fmla="*/ 76676 w 123825"/>
                <a:gd name="connsiteY6" fmla="*/ 76676 h 190500"/>
                <a:gd name="connsiteX7" fmla="*/ 54769 w 123825"/>
                <a:gd name="connsiteY7" fmla="*/ 141446 h 190500"/>
                <a:gd name="connsiteX8" fmla="*/ 47149 w 123825"/>
                <a:gd name="connsiteY8" fmla="*/ 135731 h 190500"/>
                <a:gd name="connsiteX9" fmla="*/ 46196 w 123825"/>
                <a:gd name="connsiteY9" fmla="*/ 150019 h 190500"/>
                <a:gd name="connsiteX10" fmla="*/ 27146 w 123825"/>
                <a:gd name="connsiteY10" fmla="*/ 170974 h 190500"/>
                <a:gd name="connsiteX11" fmla="*/ 25241 w 123825"/>
                <a:gd name="connsiteY11" fmla="*/ 171926 h 190500"/>
                <a:gd name="connsiteX12" fmla="*/ 25241 w 123825"/>
                <a:gd name="connsiteY12" fmla="*/ 172879 h 190500"/>
                <a:gd name="connsiteX13" fmla="*/ 21431 w 123825"/>
                <a:gd name="connsiteY13" fmla="*/ 176689 h 190500"/>
                <a:gd name="connsiteX14" fmla="*/ 12859 w 123825"/>
                <a:gd name="connsiteY14" fmla="*/ 171926 h 190500"/>
                <a:gd name="connsiteX15" fmla="*/ 15716 w 123825"/>
                <a:gd name="connsiteY15" fmla="*/ 183356 h 190500"/>
                <a:gd name="connsiteX16" fmla="*/ 8096 w 123825"/>
                <a:gd name="connsiteY16" fmla="*/ 179546 h 190500"/>
                <a:gd name="connsiteX17" fmla="*/ 7144 w 123825"/>
                <a:gd name="connsiteY17" fmla="*/ 180499 h 190500"/>
                <a:gd name="connsiteX18" fmla="*/ 8096 w 123825"/>
                <a:gd name="connsiteY18" fmla="*/ 183356 h 190500"/>
                <a:gd name="connsiteX19" fmla="*/ 15716 w 123825"/>
                <a:gd name="connsiteY19" fmla="*/ 179546 h 190500"/>
                <a:gd name="connsiteX20" fmla="*/ 18574 w 123825"/>
                <a:gd name="connsiteY20" fmla="*/ 180499 h 190500"/>
                <a:gd name="connsiteX21" fmla="*/ 32861 w 123825"/>
                <a:gd name="connsiteY21" fmla="*/ 176689 h 190500"/>
                <a:gd name="connsiteX22" fmla="*/ 27146 w 123825"/>
                <a:gd name="connsiteY22" fmla="*/ 167164 h 190500"/>
                <a:gd name="connsiteX23" fmla="*/ 30004 w 123825"/>
                <a:gd name="connsiteY23" fmla="*/ 170021 h 190500"/>
                <a:gd name="connsiteX24" fmla="*/ 34766 w 123825"/>
                <a:gd name="connsiteY24" fmla="*/ 168116 h 190500"/>
                <a:gd name="connsiteX25" fmla="*/ 47149 w 123825"/>
                <a:gd name="connsiteY25" fmla="*/ 152876 h 190500"/>
                <a:gd name="connsiteX26" fmla="*/ 54769 w 123825"/>
                <a:gd name="connsiteY26" fmla="*/ 158591 h 190500"/>
                <a:gd name="connsiteX27" fmla="*/ 52864 w 123825"/>
                <a:gd name="connsiteY27" fmla="*/ 150971 h 190500"/>
                <a:gd name="connsiteX28" fmla="*/ 61436 w 123825"/>
                <a:gd name="connsiteY28" fmla="*/ 156686 h 190500"/>
                <a:gd name="connsiteX29" fmla="*/ 56674 w 123825"/>
                <a:gd name="connsiteY29" fmla="*/ 150019 h 190500"/>
                <a:gd name="connsiteX30" fmla="*/ 62389 w 123825"/>
                <a:gd name="connsiteY30" fmla="*/ 153829 h 190500"/>
                <a:gd name="connsiteX31" fmla="*/ 59531 w 123825"/>
                <a:gd name="connsiteY31" fmla="*/ 144304 h 190500"/>
                <a:gd name="connsiteX32" fmla="*/ 65246 w 123825"/>
                <a:gd name="connsiteY32" fmla="*/ 143351 h 190500"/>
                <a:gd name="connsiteX33" fmla="*/ 61436 w 123825"/>
                <a:gd name="connsiteY33" fmla="*/ 141446 h 190500"/>
                <a:gd name="connsiteX34" fmla="*/ 70009 w 123825"/>
                <a:gd name="connsiteY34" fmla="*/ 130016 h 190500"/>
                <a:gd name="connsiteX35" fmla="*/ 52864 w 123825"/>
                <a:gd name="connsiteY35" fmla="*/ 118586 h 190500"/>
                <a:gd name="connsiteX36" fmla="*/ 52864 w 123825"/>
                <a:gd name="connsiteY36" fmla="*/ 117634 h 190500"/>
                <a:gd name="connsiteX37" fmla="*/ 59531 w 123825"/>
                <a:gd name="connsiteY37" fmla="*/ 121444 h 190500"/>
                <a:gd name="connsiteX38" fmla="*/ 57626 w 123825"/>
                <a:gd name="connsiteY38" fmla="*/ 114776 h 190500"/>
                <a:gd name="connsiteX39" fmla="*/ 59531 w 123825"/>
                <a:gd name="connsiteY39" fmla="*/ 111919 h 190500"/>
                <a:gd name="connsiteX40" fmla="*/ 60484 w 123825"/>
                <a:gd name="connsiteY40" fmla="*/ 110966 h 190500"/>
                <a:gd name="connsiteX41" fmla="*/ 68104 w 123825"/>
                <a:gd name="connsiteY41" fmla="*/ 105251 h 190500"/>
                <a:gd name="connsiteX42" fmla="*/ 78581 w 123825"/>
                <a:gd name="connsiteY42" fmla="*/ 110014 h 190500"/>
                <a:gd name="connsiteX43" fmla="*/ 98584 w 123825"/>
                <a:gd name="connsiteY43" fmla="*/ 66199 h 190500"/>
                <a:gd name="connsiteX44" fmla="*/ 113824 w 123825"/>
                <a:gd name="connsiteY44" fmla="*/ 53816 h 190500"/>
                <a:gd name="connsiteX45" fmla="*/ 111919 w 123825"/>
                <a:gd name="connsiteY45" fmla="*/ 50006 h 190500"/>
                <a:gd name="connsiteX46" fmla="*/ 110014 w 123825"/>
                <a:gd name="connsiteY46" fmla="*/ 46196 h 190500"/>
                <a:gd name="connsiteX47" fmla="*/ 105251 w 123825"/>
                <a:gd name="connsiteY47" fmla="*/ 44291 h 190500"/>
                <a:gd name="connsiteX48" fmla="*/ 121444 w 123825"/>
                <a:gd name="connsiteY48" fmla="*/ 10001 h 190500"/>
                <a:gd name="connsiteX49" fmla="*/ 99536 w 123825"/>
                <a:gd name="connsiteY49" fmla="*/ 7144 h 190500"/>
                <a:gd name="connsiteX50" fmla="*/ 99536 w 123825"/>
                <a:gd name="connsiteY50" fmla="*/ 7144 h 190500"/>
                <a:gd name="connsiteX51" fmla="*/ 97631 w 123825"/>
                <a:gd name="connsiteY51" fmla="*/ 8096 h 190500"/>
                <a:gd name="connsiteX52" fmla="*/ 102394 w 123825"/>
                <a:gd name="connsiteY52" fmla="*/ 10001 h 190500"/>
                <a:gd name="connsiteX53" fmla="*/ 93821 w 123825"/>
                <a:gd name="connsiteY53" fmla="*/ 14764 h 190500"/>
                <a:gd name="connsiteX54" fmla="*/ 101441 w 123825"/>
                <a:gd name="connsiteY54" fmla="*/ 21431 h 190500"/>
                <a:gd name="connsiteX55" fmla="*/ 93821 w 123825"/>
                <a:gd name="connsiteY55" fmla="*/ 23336 h 190500"/>
                <a:gd name="connsiteX56" fmla="*/ 95726 w 123825"/>
                <a:gd name="connsiteY56" fmla="*/ 44291 h 190500"/>
                <a:gd name="connsiteX57" fmla="*/ 95726 w 123825"/>
                <a:gd name="connsiteY57" fmla="*/ 44291 h 190500"/>
                <a:gd name="connsiteX58" fmla="*/ 94774 w 123825"/>
                <a:gd name="connsiteY58" fmla="*/ 45244 h 190500"/>
                <a:gd name="connsiteX59" fmla="*/ 94774 w 123825"/>
                <a:gd name="connsiteY59" fmla="*/ 45244 h 190500"/>
                <a:gd name="connsiteX60" fmla="*/ 114776 w 123825"/>
                <a:gd name="connsiteY60" fmla="*/ 50006 h 190500"/>
                <a:gd name="connsiteX61" fmla="*/ 114776 w 123825"/>
                <a:gd name="connsiteY61" fmla="*/ 50006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23825" h="190500">
                  <a:moveTo>
                    <a:pt x="93821" y="23336"/>
                  </a:moveTo>
                  <a:cubicBezTo>
                    <a:pt x="94774" y="21431"/>
                    <a:pt x="97631" y="30956"/>
                    <a:pt x="103346" y="32861"/>
                  </a:cubicBezTo>
                  <a:cubicBezTo>
                    <a:pt x="101441" y="31909"/>
                    <a:pt x="101441" y="31909"/>
                    <a:pt x="102394" y="32861"/>
                  </a:cubicBezTo>
                  <a:cubicBezTo>
                    <a:pt x="98584" y="30004"/>
                    <a:pt x="97631" y="30956"/>
                    <a:pt x="101441" y="33814"/>
                  </a:cubicBezTo>
                  <a:cubicBezTo>
                    <a:pt x="95726" y="31909"/>
                    <a:pt x="100489" y="30956"/>
                    <a:pt x="93821" y="30004"/>
                  </a:cubicBezTo>
                  <a:cubicBezTo>
                    <a:pt x="94774" y="29051"/>
                    <a:pt x="75724" y="72866"/>
                    <a:pt x="76676" y="75724"/>
                  </a:cubicBezTo>
                  <a:cubicBezTo>
                    <a:pt x="72866" y="72866"/>
                    <a:pt x="72866" y="73819"/>
                    <a:pt x="76676" y="76676"/>
                  </a:cubicBezTo>
                  <a:cubicBezTo>
                    <a:pt x="70009" y="79534"/>
                    <a:pt x="42386" y="129064"/>
                    <a:pt x="54769" y="141446"/>
                  </a:cubicBezTo>
                  <a:cubicBezTo>
                    <a:pt x="50006" y="135731"/>
                    <a:pt x="49054" y="137636"/>
                    <a:pt x="47149" y="135731"/>
                  </a:cubicBezTo>
                  <a:cubicBezTo>
                    <a:pt x="47149" y="135731"/>
                    <a:pt x="38576" y="150019"/>
                    <a:pt x="46196" y="150019"/>
                  </a:cubicBezTo>
                  <a:cubicBezTo>
                    <a:pt x="42386" y="138589"/>
                    <a:pt x="30004" y="168116"/>
                    <a:pt x="27146" y="170974"/>
                  </a:cubicBezTo>
                  <a:cubicBezTo>
                    <a:pt x="23336" y="160496"/>
                    <a:pt x="23336" y="170974"/>
                    <a:pt x="25241" y="171926"/>
                  </a:cubicBezTo>
                  <a:cubicBezTo>
                    <a:pt x="24289" y="170021"/>
                    <a:pt x="24289" y="170974"/>
                    <a:pt x="25241" y="172879"/>
                  </a:cubicBezTo>
                  <a:cubicBezTo>
                    <a:pt x="24289" y="172879"/>
                    <a:pt x="14764" y="166211"/>
                    <a:pt x="21431" y="176689"/>
                  </a:cubicBezTo>
                  <a:cubicBezTo>
                    <a:pt x="15716" y="168116"/>
                    <a:pt x="15716" y="174784"/>
                    <a:pt x="12859" y="171926"/>
                  </a:cubicBezTo>
                  <a:cubicBezTo>
                    <a:pt x="12859" y="175736"/>
                    <a:pt x="14764" y="177641"/>
                    <a:pt x="15716" y="183356"/>
                  </a:cubicBezTo>
                  <a:cubicBezTo>
                    <a:pt x="10001" y="180499"/>
                    <a:pt x="10954" y="182404"/>
                    <a:pt x="8096" y="179546"/>
                  </a:cubicBezTo>
                  <a:cubicBezTo>
                    <a:pt x="10001" y="184309"/>
                    <a:pt x="10001" y="184309"/>
                    <a:pt x="7144" y="180499"/>
                  </a:cubicBezTo>
                  <a:cubicBezTo>
                    <a:pt x="7144" y="178594"/>
                    <a:pt x="11906" y="190976"/>
                    <a:pt x="8096" y="183356"/>
                  </a:cubicBezTo>
                  <a:cubicBezTo>
                    <a:pt x="9049" y="185261"/>
                    <a:pt x="22384" y="190024"/>
                    <a:pt x="15716" y="179546"/>
                  </a:cubicBezTo>
                  <a:cubicBezTo>
                    <a:pt x="21431" y="179546"/>
                    <a:pt x="23336" y="186214"/>
                    <a:pt x="18574" y="180499"/>
                  </a:cubicBezTo>
                  <a:cubicBezTo>
                    <a:pt x="21431" y="181451"/>
                    <a:pt x="33814" y="175736"/>
                    <a:pt x="32861" y="176689"/>
                  </a:cubicBezTo>
                  <a:cubicBezTo>
                    <a:pt x="34766" y="172879"/>
                    <a:pt x="32861" y="169069"/>
                    <a:pt x="27146" y="167164"/>
                  </a:cubicBezTo>
                  <a:cubicBezTo>
                    <a:pt x="29051" y="170974"/>
                    <a:pt x="30004" y="171926"/>
                    <a:pt x="30004" y="170021"/>
                  </a:cubicBezTo>
                  <a:cubicBezTo>
                    <a:pt x="35719" y="175736"/>
                    <a:pt x="33814" y="172879"/>
                    <a:pt x="34766" y="168116"/>
                  </a:cubicBezTo>
                  <a:cubicBezTo>
                    <a:pt x="48101" y="161449"/>
                    <a:pt x="49054" y="165259"/>
                    <a:pt x="47149" y="152876"/>
                  </a:cubicBezTo>
                  <a:cubicBezTo>
                    <a:pt x="47149" y="152876"/>
                    <a:pt x="54769" y="159544"/>
                    <a:pt x="54769" y="158591"/>
                  </a:cubicBezTo>
                  <a:cubicBezTo>
                    <a:pt x="54769" y="157639"/>
                    <a:pt x="52864" y="153829"/>
                    <a:pt x="52864" y="150971"/>
                  </a:cubicBezTo>
                  <a:cubicBezTo>
                    <a:pt x="55721" y="152876"/>
                    <a:pt x="59531" y="156686"/>
                    <a:pt x="61436" y="156686"/>
                  </a:cubicBezTo>
                  <a:cubicBezTo>
                    <a:pt x="59531" y="150019"/>
                    <a:pt x="62389" y="160496"/>
                    <a:pt x="56674" y="150019"/>
                  </a:cubicBezTo>
                  <a:cubicBezTo>
                    <a:pt x="58579" y="150971"/>
                    <a:pt x="61436" y="152876"/>
                    <a:pt x="62389" y="153829"/>
                  </a:cubicBezTo>
                  <a:cubicBezTo>
                    <a:pt x="63341" y="154781"/>
                    <a:pt x="59531" y="148114"/>
                    <a:pt x="59531" y="144304"/>
                  </a:cubicBezTo>
                  <a:cubicBezTo>
                    <a:pt x="62389" y="147161"/>
                    <a:pt x="69056" y="150019"/>
                    <a:pt x="65246" y="143351"/>
                  </a:cubicBezTo>
                  <a:cubicBezTo>
                    <a:pt x="64294" y="146209"/>
                    <a:pt x="63341" y="143351"/>
                    <a:pt x="61436" y="141446"/>
                  </a:cubicBezTo>
                  <a:cubicBezTo>
                    <a:pt x="67151" y="145256"/>
                    <a:pt x="77629" y="135731"/>
                    <a:pt x="70009" y="130016"/>
                  </a:cubicBezTo>
                  <a:cubicBezTo>
                    <a:pt x="77629" y="135731"/>
                    <a:pt x="52864" y="123349"/>
                    <a:pt x="52864" y="118586"/>
                  </a:cubicBezTo>
                  <a:cubicBezTo>
                    <a:pt x="56674" y="122396"/>
                    <a:pt x="56674" y="122396"/>
                    <a:pt x="52864" y="117634"/>
                  </a:cubicBezTo>
                  <a:cubicBezTo>
                    <a:pt x="55721" y="119539"/>
                    <a:pt x="57626" y="122396"/>
                    <a:pt x="59531" y="121444"/>
                  </a:cubicBezTo>
                  <a:cubicBezTo>
                    <a:pt x="58579" y="123349"/>
                    <a:pt x="57626" y="114776"/>
                    <a:pt x="57626" y="114776"/>
                  </a:cubicBezTo>
                  <a:cubicBezTo>
                    <a:pt x="61436" y="118586"/>
                    <a:pt x="62389" y="117634"/>
                    <a:pt x="59531" y="111919"/>
                  </a:cubicBezTo>
                  <a:cubicBezTo>
                    <a:pt x="69056" y="124301"/>
                    <a:pt x="58579" y="112871"/>
                    <a:pt x="60484" y="110966"/>
                  </a:cubicBezTo>
                  <a:cubicBezTo>
                    <a:pt x="66199" y="116681"/>
                    <a:pt x="76676" y="112871"/>
                    <a:pt x="68104" y="105251"/>
                  </a:cubicBezTo>
                  <a:cubicBezTo>
                    <a:pt x="68104" y="103346"/>
                    <a:pt x="77629" y="110014"/>
                    <a:pt x="78581" y="110014"/>
                  </a:cubicBezTo>
                  <a:cubicBezTo>
                    <a:pt x="76676" y="108109"/>
                    <a:pt x="97631" y="69056"/>
                    <a:pt x="98584" y="66199"/>
                  </a:cubicBezTo>
                  <a:cubicBezTo>
                    <a:pt x="105251" y="60484"/>
                    <a:pt x="102394" y="46196"/>
                    <a:pt x="113824" y="53816"/>
                  </a:cubicBezTo>
                  <a:cubicBezTo>
                    <a:pt x="100489" y="40481"/>
                    <a:pt x="110014" y="50006"/>
                    <a:pt x="111919" y="50006"/>
                  </a:cubicBezTo>
                  <a:cubicBezTo>
                    <a:pt x="113824" y="50006"/>
                    <a:pt x="117634" y="47149"/>
                    <a:pt x="110014" y="46196"/>
                  </a:cubicBezTo>
                  <a:cubicBezTo>
                    <a:pt x="110014" y="46196"/>
                    <a:pt x="111919" y="48101"/>
                    <a:pt x="105251" y="44291"/>
                  </a:cubicBezTo>
                  <a:cubicBezTo>
                    <a:pt x="110966" y="45244"/>
                    <a:pt x="120491" y="14764"/>
                    <a:pt x="121444" y="10001"/>
                  </a:cubicBezTo>
                  <a:cubicBezTo>
                    <a:pt x="119539" y="7144"/>
                    <a:pt x="99536" y="7144"/>
                    <a:pt x="99536" y="7144"/>
                  </a:cubicBezTo>
                  <a:cubicBezTo>
                    <a:pt x="99536" y="10954"/>
                    <a:pt x="103346" y="7144"/>
                    <a:pt x="99536" y="7144"/>
                  </a:cubicBezTo>
                  <a:cubicBezTo>
                    <a:pt x="101441" y="8096"/>
                    <a:pt x="100489" y="9049"/>
                    <a:pt x="97631" y="8096"/>
                  </a:cubicBezTo>
                  <a:cubicBezTo>
                    <a:pt x="99536" y="13811"/>
                    <a:pt x="96679" y="6191"/>
                    <a:pt x="102394" y="10001"/>
                  </a:cubicBezTo>
                  <a:cubicBezTo>
                    <a:pt x="93821" y="10954"/>
                    <a:pt x="104299" y="16669"/>
                    <a:pt x="93821" y="14764"/>
                  </a:cubicBezTo>
                  <a:cubicBezTo>
                    <a:pt x="108109" y="18574"/>
                    <a:pt x="84296" y="13811"/>
                    <a:pt x="101441" y="21431"/>
                  </a:cubicBezTo>
                  <a:cubicBezTo>
                    <a:pt x="93821" y="22384"/>
                    <a:pt x="101441" y="19526"/>
                    <a:pt x="93821" y="23336"/>
                  </a:cubicBezTo>
                  <a:close/>
                  <a:moveTo>
                    <a:pt x="95726" y="44291"/>
                  </a:moveTo>
                  <a:cubicBezTo>
                    <a:pt x="95726" y="44291"/>
                    <a:pt x="95726" y="43339"/>
                    <a:pt x="95726" y="44291"/>
                  </a:cubicBezTo>
                  <a:close/>
                  <a:moveTo>
                    <a:pt x="94774" y="45244"/>
                  </a:moveTo>
                  <a:cubicBezTo>
                    <a:pt x="95726" y="45244"/>
                    <a:pt x="99536" y="46196"/>
                    <a:pt x="94774" y="45244"/>
                  </a:cubicBezTo>
                  <a:close/>
                  <a:moveTo>
                    <a:pt x="114776" y="50006"/>
                  </a:moveTo>
                  <a:cubicBezTo>
                    <a:pt x="114776" y="50959"/>
                    <a:pt x="110966" y="48101"/>
                    <a:pt x="114776" y="5000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80" name="Freeform: Shape 5279">
              <a:extLst>
                <a:ext uri="{FF2B5EF4-FFF2-40B4-BE49-F238E27FC236}">
                  <a16:creationId xmlns:a16="http://schemas.microsoft.com/office/drawing/2014/main" xmlns="" id="{B8797453-488A-43E2-A9EB-8217B6D998B0}"/>
                </a:ext>
              </a:extLst>
            </p:cNvPr>
            <p:cNvSpPr/>
            <p:nvPr/>
          </p:nvSpPr>
          <p:spPr>
            <a:xfrm>
              <a:off x="7516230" y="4842563"/>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6615"/>
                    <a:pt x="6615" y="7567"/>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81" name="Freeform: Shape 5280">
              <a:extLst>
                <a:ext uri="{FF2B5EF4-FFF2-40B4-BE49-F238E27FC236}">
                  <a16:creationId xmlns:a16="http://schemas.microsoft.com/office/drawing/2014/main" xmlns="" id="{99C57BB4-5A8C-49C4-8AB4-0BED63F19541}"/>
                </a:ext>
              </a:extLst>
            </p:cNvPr>
            <p:cNvSpPr/>
            <p:nvPr/>
          </p:nvSpPr>
          <p:spPr>
            <a:xfrm>
              <a:off x="7441131" y="4963001"/>
              <a:ext cx="9525" cy="9525"/>
            </a:xfrm>
            <a:custGeom>
              <a:avLst/>
              <a:gdLst>
                <a:gd name="connsiteX0" fmla="*/ 7419 w 9525"/>
                <a:gd name="connsiteY0" fmla="*/ 7144 h 9525"/>
                <a:gd name="connsiteX1" fmla="*/ 7419 w 9525"/>
                <a:gd name="connsiteY1" fmla="*/ 7144 h 9525"/>
              </a:gdLst>
              <a:ahLst/>
              <a:cxnLst>
                <a:cxn ang="0">
                  <a:pos x="connsiteX0" y="connsiteY0"/>
                </a:cxn>
                <a:cxn ang="0">
                  <a:pos x="connsiteX1" y="connsiteY1"/>
                </a:cxn>
              </a:cxnLst>
              <a:rect l="l" t="t" r="r" b="b"/>
              <a:pathLst>
                <a:path w="9525" h="9525">
                  <a:moveTo>
                    <a:pt x="7419" y="7144"/>
                  </a:moveTo>
                  <a:cubicBezTo>
                    <a:pt x="8371" y="7144"/>
                    <a:pt x="6466" y="7144"/>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82" name="Freeform: Shape 5281">
              <a:extLst>
                <a:ext uri="{FF2B5EF4-FFF2-40B4-BE49-F238E27FC236}">
                  <a16:creationId xmlns:a16="http://schemas.microsoft.com/office/drawing/2014/main" xmlns="" id="{C46B71E0-8654-4D79-B326-56C23DA56846}"/>
                </a:ext>
              </a:extLst>
            </p:cNvPr>
            <p:cNvSpPr/>
            <p:nvPr/>
          </p:nvSpPr>
          <p:spPr>
            <a:xfrm>
              <a:off x="7485221" y="485727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83" name="Freeform: Shape 5282">
              <a:extLst>
                <a:ext uri="{FF2B5EF4-FFF2-40B4-BE49-F238E27FC236}">
                  <a16:creationId xmlns:a16="http://schemas.microsoft.com/office/drawing/2014/main" xmlns="" id="{4787CD98-8E3B-495B-BDA4-7ED4426861E8}"/>
                </a:ext>
              </a:extLst>
            </p:cNvPr>
            <p:cNvSpPr/>
            <p:nvPr/>
          </p:nvSpPr>
          <p:spPr>
            <a:xfrm>
              <a:off x="7427648" y="496300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84" name="Freeform: Shape 5283">
              <a:extLst>
                <a:ext uri="{FF2B5EF4-FFF2-40B4-BE49-F238E27FC236}">
                  <a16:creationId xmlns:a16="http://schemas.microsoft.com/office/drawing/2014/main" xmlns="" id="{5FFE1A14-9885-4131-A959-99A1D6BFF444}"/>
                </a:ext>
              </a:extLst>
            </p:cNvPr>
            <p:cNvSpPr/>
            <p:nvPr/>
          </p:nvSpPr>
          <p:spPr>
            <a:xfrm>
              <a:off x="7423309" y="4965858"/>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8096"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85" name="Freeform: Shape 5284">
              <a:extLst>
                <a:ext uri="{FF2B5EF4-FFF2-40B4-BE49-F238E27FC236}">
                  <a16:creationId xmlns:a16="http://schemas.microsoft.com/office/drawing/2014/main" xmlns="" id="{3113292B-C954-4887-BD55-348D7EF2E9DA}"/>
                </a:ext>
              </a:extLst>
            </p:cNvPr>
            <p:cNvSpPr/>
            <p:nvPr/>
          </p:nvSpPr>
          <p:spPr>
            <a:xfrm>
              <a:off x="7421404" y="49668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86" name="Freeform: Shape 5285">
              <a:extLst>
                <a:ext uri="{FF2B5EF4-FFF2-40B4-BE49-F238E27FC236}">
                  <a16:creationId xmlns:a16="http://schemas.microsoft.com/office/drawing/2014/main" xmlns="" id="{D87603A1-B865-4863-95AF-80C054C03393}"/>
                </a:ext>
              </a:extLst>
            </p:cNvPr>
            <p:cNvSpPr/>
            <p:nvPr/>
          </p:nvSpPr>
          <p:spPr>
            <a:xfrm>
              <a:off x="7454741" y="4928288"/>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7567"/>
                    <a:pt x="7144" y="7567"/>
                  </a:cubicBez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87" name="Freeform: Shape 5286">
              <a:extLst>
                <a:ext uri="{FF2B5EF4-FFF2-40B4-BE49-F238E27FC236}">
                  <a16:creationId xmlns:a16="http://schemas.microsoft.com/office/drawing/2014/main" xmlns="" id="{AD05A948-0B74-4FD6-BED3-39767F25C80E}"/>
                </a:ext>
              </a:extLst>
            </p:cNvPr>
            <p:cNvSpPr/>
            <p:nvPr/>
          </p:nvSpPr>
          <p:spPr>
            <a:xfrm>
              <a:off x="7448074" y="494299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7144"/>
                    <a:pt x="7144" y="7144"/>
                    <a:pt x="7144" y="7144"/>
                  </a:cubicBezTo>
                  <a:cubicBezTo>
                    <a:pt x="7144" y="7144"/>
                    <a:pt x="7144" y="7144"/>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88" name="Freeform: Shape 5287">
              <a:extLst>
                <a:ext uri="{FF2B5EF4-FFF2-40B4-BE49-F238E27FC236}">
                  <a16:creationId xmlns:a16="http://schemas.microsoft.com/office/drawing/2014/main" xmlns="" id="{66128D03-66D1-4442-9F5B-240535956FD2}"/>
                </a:ext>
              </a:extLst>
            </p:cNvPr>
            <p:cNvSpPr/>
            <p:nvPr/>
          </p:nvSpPr>
          <p:spPr>
            <a:xfrm>
              <a:off x="7464266" y="49144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89" name="Freeform: Shape 5288">
              <a:extLst>
                <a:ext uri="{FF2B5EF4-FFF2-40B4-BE49-F238E27FC236}">
                  <a16:creationId xmlns:a16="http://schemas.microsoft.com/office/drawing/2014/main" xmlns="" id="{EF160C7D-5970-4AC7-BAE1-C4327C66F9D5}"/>
                </a:ext>
              </a:extLst>
            </p:cNvPr>
            <p:cNvSpPr/>
            <p:nvPr/>
          </p:nvSpPr>
          <p:spPr>
            <a:xfrm>
              <a:off x="7448312" y="4942046"/>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cubicBezTo>
                    <a:pt x="7858" y="8096"/>
                    <a:pt x="7858" y="8096"/>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90" name="Freeform: Shape 5289">
              <a:extLst>
                <a:ext uri="{FF2B5EF4-FFF2-40B4-BE49-F238E27FC236}">
                  <a16:creationId xmlns:a16="http://schemas.microsoft.com/office/drawing/2014/main" xmlns="" id="{F3B6A334-F559-41AF-A0C5-CE9AFB279C42}"/>
                </a:ext>
              </a:extLst>
            </p:cNvPr>
            <p:cNvSpPr/>
            <p:nvPr/>
          </p:nvSpPr>
          <p:spPr>
            <a:xfrm>
              <a:off x="7410926" y="49763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91" name="Freeform: Shape 5290">
              <a:extLst>
                <a:ext uri="{FF2B5EF4-FFF2-40B4-BE49-F238E27FC236}">
                  <a16:creationId xmlns:a16="http://schemas.microsoft.com/office/drawing/2014/main" xmlns="" id="{2585853F-A4BA-4F59-A67E-12CD5606C6F5}"/>
                </a:ext>
              </a:extLst>
            </p:cNvPr>
            <p:cNvSpPr/>
            <p:nvPr/>
          </p:nvSpPr>
          <p:spPr>
            <a:xfrm>
              <a:off x="7410926" y="49763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92" name="Freeform: Shape 5291">
              <a:extLst>
                <a:ext uri="{FF2B5EF4-FFF2-40B4-BE49-F238E27FC236}">
                  <a16:creationId xmlns:a16="http://schemas.microsoft.com/office/drawing/2014/main" xmlns="" id="{C6D32FD9-C4FC-4862-A67D-4E2332752D15}"/>
                </a:ext>
              </a:extLst>
            </p:cNvPr>
            <p:cNvSpPr/>
            <p:nvPr/>
          </p:nvSpPr>
          <p:spPr>
            <a:xfrm>
              <a:off x="7411164" y="4977526"/>
              <a:ext cx="9525" cy="9525"/>
            </a:xfrm>
            <a:custGeom>
              <a:avLst/>
              <a:gdLst>
                <a:gd name="connsiteX0" fmla="*/ 7858 w 9525"/>
                <a:gd name="connsiteY0" fmla="*/ 7858 h 9525"/>
                <a:gd name="connsiteX1" fmla="*/ 7858 w 9525"/>
                <a:gd name="connsiteY1" fmla="*/ 7858 h 9525"/>
                <a:gd name="connsiteX2" fmla="*/ 7858 w 9525"/>
                <a:gd name="connsiteY2" fmla="*/ 7858 h 9525"/>
              </a:gdLst>
              <a:ahLst/>
              <a:cxnLst>
                <a:cxn ang="0">
                  <a:pos x="connsiteX0" y="connsiteY0"/>
                </a:cxn>
                <a:cxn ang="0">
                  <a:pos x="connsiteX1" y="connsiteY1"/>
                </a:cxn>
                <a:cxn ang="0">
                  <a:pos x="connsiteX2" y="connsiteY2"/>
                </a:cxn>
              </a:cxnLst>
              <a:rect l="l" t="t" r="r" b="b"/>
              <a:pathLst>
                <a:path w="9525" h="9525">
                  <a:moveTo>
                    <a:pt x="7858" y="7858"/>
                  </a:moveTo>
                  <a:lnTo>
                    <a:pt x="7858" y="7858"/>
                  </a:lnTo>
                  <a:cubicBezTo>
                    <a:pt x="6906" y="6906"/>
                    <a:pt x="6906" y="6906"/>
                    <a:pt x="7858"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93" name="Freeform: Shape 5292">
              <a:extLst>
                <a:ext uri="{FF2B5EF4-FFF2-40B4-BE49-F238E27FC236}">
                  <a16:creationId xmlns:a16="http://schemas.microsoft.com/office/drawing/2014/main" xmlns="" id="{FD134C91-3D83-4743-A2E8-B15DAB35A65F}"/>
                </a:ext>
              </a:extLst>
            </p:cNvPr>
            <p:cNvSpPr/>
            <p:nvPr/>
          </p:nvSpPr>
          <p:spPr>
            <a:xfrm>
              <a:off x="7414313" y="4973716"/>
              <a:ext cx="9525" cy="9525"/>
            </a:xfrm>
            <a:custGeom>
              <a:avLst/>
              <a:gdLst>
                <a:gd name="connsiteX0" fmla="*/ 7567 w 9525"/>
                <a:gd name="connsiteY0" fmla="*/ 7858 h 9525"/>
                <a:gd name="connsiteX1" fmla="*/ 7567 w 9525"/>
                <a:gd name="connsiteY1" fmla="*/ 7858 h 9525"/>
                <a:gd name="connsiteX2" fmla="*/ 7567 w 9525"/>
                <a:gd name="connsiteY2" fmla="*/ 7858 h 9525"/>
              </a:gdLst>
              <a:ahLst/>
              <a:cxnLst>
                <a:cxn ang="0">
                  <a:pos x="connsiteX0" y="connsiteY0"/>
                </a:cxn>
                <a:cxn ang="0">
                  <a:pos x="connsiteX1" y="connsiteY1"/>
                </a:cxn>
                <a:cxn ang="0">
                  <a:pos x="connsiteX2" y="connsiteY2"/>
                </a:cxn>
              </a:cxnLst>
              <a:rect l="l" t="t" r="r" b="b"/>
              <a:pathLst>
                <a:path w="9525" h="9525">
                  <a:moveTo>
                    <a:pt x="7567" y="7858"/>
                  </a:moveTo>
                  <a:lnTo>
                    <a:pt x="7567" y="7858"/>
                  </a:lnTo>
                  <a:cubicBezTo>
                    <a:pt x="6615" y="6906"/>
                    <a:pt x="7567" y="6906"/>
                    <a:pt x="7567"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94" name="Freeform: Shape 5293">
              <a:extLst>
                <a:ext uri="{FF2B5EF4-FFF2-40B4-BE49-F238E27FC236}">
                  <a16:creationId xmlns:a16="http://schemas.microsoft.com/office/drawing/2014/main" xmlns="" id="{C2D373F5-638E-4A38-8ACB-954F0C718279}"/>
                </a:ext>
              </a:extLst>
            </p:cNvPr>
            <p:cNvSpPr/>
            <p:nvPr/>
          </p:nvSpPr>
          <p:spPr>
            <a:xfrm>
              <a:off x="7413344" y="4972526"/>
              <a:ext cx="9525" cy="9525"/>
            </a:xfrm>
            <a:custGeom>
              <a:avLst/>
              <a:gdLst>
                <a:gd name="connsiteX0" fmla="*/ 9488 w 9525"/>
                <a:gd name="connsiteY0" fmla="*/ 7144 h 9525"/>
                <a:gd name="connsiteX1" fmla="*/ 9488 w 9525"/>
                <a:gd name="connsiteY1" fmla="*/ 7144 h 9525"/>
              </a:gdLst>
              <a:ahLst/>
              <a:cxnLst>
                <a:cxn ang="0">
                  <a:pos x="connsiteX0" y="connsiteY0"/>
                </a:cxn>
                <a:cxn ang="0">
                  <a:pos x="connsiteX1" y="connsiteY1"/>
                </a:cxn>
              </a:cxnLst>
              <a:rect l="l" t="t" r="r" b="b"/>
              <a:pathLst>
                <a:path w="9525" h="9525">
                  <a:moveTo>
                    <a:pt x="9488" y="7144"/>
                  </a:moveTo>
                  <a:cubicBezTo>
                    <a:pt x="4726" y="8096"/>
                    <a:pt x="8536" y="7144"/>
                    <a:pt x="948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95" name="Freeform: Shape 5294">
              <a:extLst>
                <a:ext uri="{FF2B5EF4-FFF2-40B4-BE49-F238E27FC236}">
                  <a16:creationId xmlns:a16="http://schemas.microsoft.com/office/drawing/2014/main" xmlns="" id="{2F46DF98-4030-47A2-B871-3EDAF1C88163}"/>
                </a:ext>
              </a:extLst>
            </p:cNvPr>
            <p:cNvSpPr/>
            <p:nvPr/>
          </p:nvSpPr>
          <p:spPr>
            <a:xfrm>
              <a:off x="7428071" y="49772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001"/>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96" name="Freeform: Shape 5295">
              <a:extLst>
                <a:ext uri="{FF2B5EF4-FFF2-40B4-BE49-F238E27FC236}">
                  <a16:creationId xmlns:a16="http://schemas.microsoft.com/office/drawing/2014/main" xmlns="" id="{9B342C6D-72F0-4D56-A226-32E1E463A6B1}"/>
                </a:ext>
              </a:extLst>
            </p:cNvPr>
            <p:cNvSpPr/>
            <p:nvPr/>
          </p:nvSpPr>
          <p:spPr>
            <a:xfrm>
              <a:off x="7431881" y="4976336"/>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9049" y="9049"/>
                  </a:cubicBezTo>
                  <a:cubicBezTo>
                    <a:pt x="8096"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97" name="Freeform: Shape 5296">
              <a:extLst>
                <a:ext uri="{FF2B5EF4-FFF2-40B4-BE49-F238E27FC236}">
                  <a16:creationId xmlns:a16="http://schemas.microsoft.com/office/drawing/2014/main" xmlns="" id="{AD15DAF2-4DF8-4760-9705-9FA24F0EA71D}"/>
                </a:ext>
              </a:extLst>
            </p:cNvPr>
            <p:cNvSpPr/>
            <p:nvPr/>
          </p:nvSpPr>
          <p:spPr>
            <a:xfrm>
              <a:off x="7449026" y="4959191"/>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9049"/>
                  </a:lnTo>
                  <a:cubicBezTo>
                    <a:pt x="8096" y="9049"/>
                    <a:pt x="809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98" name="Freeform: Shape 5297">
              <a:extLst>
                <a:ext uri="{FF2B5EF4-FFF2-40B4-BE49-F238E27FC236}">
                  <a16:creationId xmlns:a16="http://schemas.microsoft.com/office/drawing/2014/main" xmlns="" id="{97F00D04-2561-4CF2-A418-9B66335649C8}"/>
                </a:ext>
              </a:extLst>
            </p:cNvPr>
            <p:cNvSpPr/>
            <p:nvPr/>
          </p:nvSpPr>
          <p:spPr>
            <a:xfrm>
              <a:off x="7440858" y="4946808"/>
              <a:ext cx="9525" cy="9525"/>
            </a:xfrm>
            <a:custGeom>
              <a:avLst/>
              <a:gdLst>
                <a:gd name="connsiteX0" fmla="*/ 8644 w 9525"/>
                <a:gd name="connsiteY0" fmla="*/ 7144 h 9525"/>
                <a:gd name="connsiteX1" fmla="*/ 8644 w 9525"/>
                <a:gd name="connsiteY1" fmla="*/ 7144 h 9525"/>
              </a:gdLst>
              <a:ahLst/>
              <a:cxnLst>
                <a:cxn ang="0">
                  <a:pos x="connsiteX0" y="connsiteY0"/>
                </a:cxn>
                <a:cxn ang="0">
                  <a:pos x="connsiteX1" y="connsiteY1"/>
                </a:cxn>
              </a:cxnLst>
              <a:rect l="l" t="t" r="r" b="b"/>
              <a:pathLst>
                <a:path w="9525" h="9525">
                  <a:moveTo>
                    <a:pt x="8644" y="7144"/>
                  </a:moveTo>
                  <a:cubicBezTo>
                    <a:pt x="4834" y="7144"/>
                    <a:pt x="9597" y="7144"/>
                    <a:pt x="86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99" name="Freeform: Shape 5298">
              <a:extLst>
                <a:ext uri="{FF2B5EF4-FFF2-40B4-BE49-F238E27FC236}">
                  <a16:creationId xmlns:a16="http://schemas.microsoft.com/office/drawing/2014/main" xmlns="" id="{C3E946E7-693D-43DD-BC2D-DF3F8B25996C}"/>
                </a:ext>
              </a:extLst>
            </p:cNvPr>
            <p:cNvSpPr/>
            <p:nvPr/>
          </p:nvSpPr>
          <p:spPr>
            <a:xfrm>
              <a:off x="7457176" y="4957155"/>
              <a:ext cx="9525" cy="9525"/>
            </a:xfrm>
            <a:custGeom>
              <a:avLst/>
              <a:gdLst>
                <a:gd name="connsiteX0" fmla="*/ 7567 w 9525"/>
                <a:gd name="connsiteY0" fmla="*/ 8227 h 9525"/>
                <a:gd name="connsiteX1" fmla="*/ 7567 w 9525"/>
                <a:gd name="connsiteY1" fmla="*/ 8227 h 9525"/>
              </a:gdLst>
              <a:ahLst/>
              <a:cxnLst>
                <a:cxn ang="0">
                  <a:pos x="connsiteX0" y="connsiteY0"/>
                </a:cxn>
                <a:cxn ang="0">
                  <a:pos x="connsiteX1" y="connsiteY1"/>
                </a:cxn>
              </a:cxnLst>
              <a:rect l="l" t="t" r="r" b="b"/>
              <a:pathLst>
                <a:path w="9525" h="9525">
                  <a:moveTo>
                    <a:pt x="7567" y="8227"/>
                  </a:moveTo>
                  <a:cubicBezTo>
                    <a:pt x="6615" y="9179"/>
                    <a:pt x="7567" y="5369"/>
                    <a:pt x="7567" y="82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00" name="Freeform: Shape 5299">
              <a:extLst>
                <a:ext uri="{FF2B5EF4-FFF2-40B4-BE49-F238E27FC236}">
                  <a16:creationId xmlns:a16="http://schemas.microsoft.com/office/drawing/2014/main" xmlns="" id="{605CB1DC-EA29-4850-9D18-50AFBDC24D46}"/>
                </a:ext>
              </a:extLst>
            </p:cNvPr>
            <p:cNvSpPr/>
            <p:nvPr/>
          </p:nvSpPr>
          <p:spPr>
            <a:xfrm>
              <a:off x="7482364" y="4926806"/>
              <a:ext cx="9525" cy="9525"/>
            </a:xfrm>
            <a:custGeom>
              <a:avLst/>
              <a:gdLst>
                <a:gd name="connsiteX0" fmla="*/ 10001 w 9525"/>
                <a:gd name="connsiteY0" fmla="*/ 9049 h 9525"/>
                <a:gd name="connsiteX1" fmla="*/ 7144 w 9525"/>
                <a:gd name="connsiteY1" fmla="*/ 7144 h 9525"/>
                <a:gd name="connsiteX2" fmla="*/ 10001 w 9525"/>
                <a:gd name="connsiteY2" fmla="*/ 9049 h 9525"/>
              </a:gdLst>
              <a:ahLst/>
              <a:cxnLst>
                <a:cxn ang="0">
                  <a:pos x="connsiteX0" y="connsiteY0"/>
                </a:cxn>
                <a:cxn ang="0">
                  <a:pos x="connsiteX1" y="connsiteY1"/>
                </a:cxn>
                <a:cxn ang="0">
                  <a:pos x="connsiteX2" y="connsiteY2"/>
                </a:cxn>
              </a:cxnLst>
              <a:rect l="l" t="t" r="r" b="b"/>
              <a:pathLst>
                <a:path w="9525" h="9525">
                  <a:moveTo>
                    <a:pt x="10001" y="9049"/>
                  </a:moveTo>
                  <a:lnTo>
                    <a:pt x="7144" y="7144"/>
                  </a:lnTo>
                  <a:cubicBezTo>
                    <a:pt x="8096" y="8096"/>
                    <a:pt x="10001" y="10001"/>
                    <a:pt x="10001"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01" name="Freeform: Shape 5300">
              <a:extLst>
                <a:ext uri="{FF2B5EF4-FFF2-40B4-BE49-F238E27FC236}">
                  <a16:creationId xmlns:a16="http://schemas.microsoft.com/office/drawing/2014/main" xmlns="" id="{7AB12127-EF28-44B6-BE7D-12E4638A5EE2}"/>
                </a:ext>
              </a:extLst>
            </p:cNvPr>
            <p:cNvSpPr/>
            <p:nvPr/>
          </p:nvSpPr>
          <p:spPr>
            <a:xfrm>
              <a:off x="7466171" y="4914000"/>
              <a:ext cx="9525" cy="9525"/>
            </a:xfrm>
            <a:custGeom>
              <a:avLst/>
              <a:gdLst>
                <a:gd name="connsiteX0" fmla="*/ 7144 w 9525"/>
                <a:gd name="connsiteY0" fmla="*/ 7567 h 9525"/>
                <a:gd name="connsiteX1" fmla="*/ 9049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8519"/>
                    <a:pt x="10001" y="8519"/>
                    <a:pt x="9049" y="7567"/>
                  </a:cubicBezTo>
                  <a:cubicBezTo>
                    <a:pt x="8096"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02" name="Freeform: Shape 5301">
              <a:extLst>
                <a:ext uri="{FF2B5EF4-FFF2-40B4-BE49-F238E27FC236}">
                  <a16:creationId xmlns:a16="http://schemas.microsoft.com/office/drawing/2014/main" xmlns="" id="{805727D7-79B9-412F-8D44-6013BCAB0642}"/>
                </a:ext>
              </a:extLst>
            </p:cNvPr>
            <p:cNvSpPr/>
            <p:nvPr/>
          </p:nvSpPr>
          <p:spPr>
            <a:xfrm>
              <a:off x="7504271" y="48753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9049"/>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03" name="Freeform: Shape 5302">
              <a:extLst>
                <a:ext uri="{FF2B5EF4-FFF2-40B4-BE49-F238E27FC236}">
                  <a16:creationId xmlns:a16="http://schemas.microsoft.com/office/drawing/2014/main" xmlns="" id="{2AF96B80-353E-4F57-958B-A0C388CA7471}"/>
                </a:ext>
              </a:extLst>
            </p:cNvPr>
            <p:cNvSpPr/>
            <p:nvPr/>
          </p:nvSpPr>
          <p:spPr>
            <a:xfrm>
              <a:off x="7139150" y="4305105"/>
              <a:ext cx="9525" cy="9525"/>
            </a:xfrm>
            <a:custGeom>
              <a:avLst/>
              <a:gdLst>
                <a:gd name="connsiteX0" fmla="*/ 7458 w 9525"/>
                <a:gd name="connsiteY0" fmla="*/ 7814 h 9525"/>
                <a:gd name="connsiteX1" fmla="*/ 7458 w 9525"/>
                <a:gd name="connsiteY1" fmla="*/ 7814 h 9525"/>
              </a:gdLst>
              <a:ahLst/>
              <a:cxnLst>
                <a:cxn ang="0">
                  <a:pos x="connsiteX0" y="connsiteY0"/>
                </a:cxn>
                <a:cxn ang="0">
                  <a:pos x="connsiteX1" y="connsiteY1"/>
                </a:cxn>
              </a:cxnLst>
              <a:rect l="l" t="t" r="r" b="b"/>
              <a:pathLst>
                <a:path w="9525" h="9525">
                  <a:moveTo>
                    <a:pt x="7458" y="7814"/>
                  </a:moveTo>
                  <a:cubicBezTo>
                    <a:pt x="13173" y="5910"/>
                    <a:pt x="5553" y="8767"/>
                    <a:pt x="7458" y="78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04" name="Freeform: Shape 5303">
              <a:extLst>
                <a:ext uri="{FF2B5EF4-FFF2-40B4-BE49-F238E27FC236}">
                  <a16:creationId xmlns:a16="http://schemas.microsoft.com/office/drawing/2014/main" xmlns="" id="{3A888BBF-40F5-4973-BDB6-E43714364F4E}"/>
                </a:ext>
              </a:extLst>
            </p:cNvPr>
            <p:cNvSpPr/>
            <p:nvPr/>
          </p:nvSpPr>
          <p:spPr>
            <a:xfrm>
              <a:off x="7138603" y="4301966"/>
              <a:ext cx="19050" cy="9525"/>
            </a:xfrm>
            <a:custGeom>
              <a:avLst/>
              <a:gdLst>
                <a:gd name="connsiteX0" fmla="*/ 12767 w 19050"/>
                <a:gd name="connsiteY0" fmla="*/ 7144 h 9525"/>
                <a:gd name="connsiteX1" fmla="*/ 12767 w 19050"/>
                <a:gd name="connsiteY1" fmla="*/ 7144 h 9525"/>
              </a:gdLst>
              <a:ahLst/>
              <a:cxnLst>
                <a:cxn ang="0">
                  <a:pos x="connsiteX0" y="connsiteY0"/>
                </a:cxn>
                <a:cxn ang="0">
                  <a:pos x="connsiteX1" y="connsiteY1"/>
                </a:cxn>
              </a:cxnLst>
              <a:rect l="l" t="t" r="r" b="b"/>
              <a:pathLst>
                <a:path w="19050" h="9525">
                  <a:moveTo>
                    <a:pt x="12767" y="7144"/>
                  </a:moveTo>
                  <a:cubicBezTo>
                    <a:pt x="2290" y="9049"/>
                    <a:pt x="8957" y="8096"/>
                    <a:pt x="127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05" name="Freeform: Shape 5304">
              <a:extLst>
                <a:ext uri="{FF2B5EF4-FFF2-40B4-BE49-F238E27FC236}">
                  <a16:creationId xmlns:a16="http://schemas.microsoft.com/office/drawing/2014/main" xmlns="" id="{05162748-1E91-422A-8F5F-0749BC1510C6}"/>
                </a:ext>
              </a:extLst>
            </p:cNvPr>
            <p:cNvSpPr/>
            <p:nvPr/>
          </p:nvSpPr>
          <p:spPr>
            <a:xfrm>
              <a:off x="7133749" y="42752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06" name="Freeform: Shape 5305">
              <a:extLst>
                <a:ext uri="{FF2B5EF4-FFF2-40B4-BE49-F238E27FC236}">
                  <a16:creationId xmlns:a16="http://schemas.microsoft.com/office/drawing/2014/main" xmlns="" id="{9459CD2E-623B-41F0-B67F-F2193EFBDF2D}"/>
                </a:ext>
              </a:extLst>
            </p:cNvPr>
            <p:cNvSpPr/>
            <p:nvPr/>
          </p:nvSpPr>
          <p:spPr>
            <a:xfrm>
              <a:off x="7118509" y="42629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07" name="Freeform: Shape 5306">
              <a:extLst>
                <a:ext uri="{FF2B5EF4-FFF2-40B4-BE49-F238E27FC236}">
                  <a16:creationId xmlns:a16="http://schemas.microsoft.com/office/drawing/2014/main" xmlns="" id="{C100E745-3134-4AE2-A554-C1A15A6E231C}"/>
                </a:ext>
              </a:extLst>
            </p:cNvPr>
            <p:cNvSpPr/>
            <p:nvPr/>
          </p:nvSpPr>
          <p:spPr>
            <a:xfrm>
              <a:off x="7116604" y="425868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7567"/>
                    <a:pt x="7144" y="7567"/>
                  </a:cubicBezTo>
                  <a:cubicBezTo>
                    <a:pt x="7144"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08" name="Freeform: Shape 5307">
              <a:extLst>
                <a:ext uri="{FF2B5EF4-FFF2-40B4-BE49-F238E27FC236}">
                  <a16:creationId xmlns:a16="http://schemas.microsoft.com/office/drawing/2014/main" xmlns="" id="{A8CF31F3-09D3-4237-986C-3A83306DC181}"/>
                </a:ext>
              </a:extLst>
            </p:cNvPr>
            <p:cNvSpPr/>
            <p:nvPr/>
          </p:nvSpPr>
          <p:spPr>
            <a:xfrm>
              <a:off x="7133326" y="4274343"/>
              <a:ext cx="9525" cy="9525"/>
            </a:xfrm>
            <a:custGeom>
              <a:avLst/>
              <a:gdLst>
                <a:gd name="connsiteX0" fmla="*/ 7567 w 9525"/>
                <a:gd name="connsiteY0" fmla="*/ 8096 h 9525"/>
                <a:gd name="connsiteX1" fmla="*/ 7567 w 9525"/>
                <a:gd name="connsiteY1" fmla="*/ 7144 h 9525"/>
                <a:gd name="connsiteX2" fmla="*/ 7567 w 9525"/>
                <a:gd name="connsiteY2" fmla="*/ 8096 h 9525"/>
              </a:gdLst>
              <a:ahLst/>
              <a:cxnLst>
                <a:cxn ang="0">
                  <a:pos x="connsiteX0" y="connsiteY0"/>
                </a:cxn>
                <a:cxn ang="0">
                  <a:pos x="connsiteX1" y="connsiteY1"/>
                </a:cxn>
                <a:cxn ang="0">
                  <a:pos x="connsiteX2" y="connsiteY2"/>
                </a:cxn>
              </a:cxnLst>
              <a:rect l="l" t="t" r="r" b="b"/>
              <a:pathLst>
                <a:path w="9525" h="9525">
                  <a:moveTo>
                    <a:pt x="7567" y="8096"/>
                  </a:moveTo>
                  <a:lnTo>
                    <a:pt x="7567" y="7144"/>
                  </a:lnTo>
                  <a:cubicBezTo>
                    <a:pt x="6615" y="8096"/>
                    <a:pt x="7567" y="8096"/>
                    <a:pt x="7567"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09" name="Freeform: Shape 5308">
              <a:extLst>
                <a:ext uri="{FF2B5EF4-FFF2-40B4-BE49-F238E27FC236}">
                  <a16:creationId xmlns:a16="http://schemas.microsoft.com/office/drawing/2014/main" xmlns="" id="{7CF93D60-2615-4591-9C42-D456525482A5}"/>
                </a:ext>
              </a:extLst>
            </p:cNvPr>
            <p:cNvSpPr/>
            <p:nvPr/>
          </p:nvSpPr>
          <p:spPr>
            <a:xfrm>
              <a:off x="7135654" y="43019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10" name="Freeform: Shape 5309">
              <a:extLst>
                <a:ext uri="{FF2B5EF4-FFF2-40B4-BE49-F238E27FC236}">
                  <a16:creationId xmlns:a16="http://schemas.microsoft.com/office/drawing/2014/main" xmlns="" id="{B3C8006A-41F4-40A4-964E-9DBEB642FBDD}"/>
                </a:ext>
              </a:extLst>
            </p:cNvPr>
            <p:cNvSpPr/>
            <p:nvPr/>
          </p:nvSpPr>
          <p:spPr>
            <a:xfrm>
              <a:off x="7141369" y="4279212"/>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10001" y="6085"/>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11" name="Freeform: Shape 5310">
              <a:extLst>
                <a:ext uri="{FF2B5EF4-FFF2-40B4-BE49-F238E27FC236}">
                  <a16:creationId xmlns:a16="http://schemas.microsoft.com/office/drawing/2014/main" xmlns="" id="{15C6C0BA-099B-4601-9E62-568F7B60A591}"/>
                </a:ext>
              </a:extLst>
            </p:cNvPr>
            <p:cNvSpPr/>
            <p:nvPr/>
          </p:nvSpPr>
          <p:spPr>
            <a:xfrm>
              <a:off x="7142639" y="4284821"/>
              <a:ext cx="9525" cy="9525"/>
            </a:xfrm>
            <a:custGeom>
              <a:avLst/>
              <a:gdLst>
                <a:gd name="connsiteX0" fmla="*/ 9684 w 9525"/>
                <a:gd name="connsiteY0" fmla="*/ 7144 h 9525"/>
                <a:gd name="connsiteX1" fmla="*/ 9684 w 9525"/>
                <a:gd name="connsiteY1" fmla="*/ 7144 h 9525"/>
              </a:gdLst>
              <a:ahLst/>
              <a:cxnLst>
                <a:cxn ang="0">
                  <a:pos x="connsiteX0" y="connsiteY0"/>
                </a:cxn>
                <a:cxn ang="0">
                  <a:pos x="connsiteX1" y="connsiteY1"/>
                </a:cxn>
              </a:cxnLst>
              <a:rect l="l" t="t" r="r" b="b"/>
              <a:pathLst>
                <a:path w="9525" h="9525">
                  <a:moveTo>
                    <a:pt x="9684" y="7144"/>
                  </a:moveTo>
                  <a:cubicBezTo>
                    <a:pt x="9684" y="7144"/>
                    <a:pt x="3969" y="10954"/>
                    <a:pt x="968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12" name="Freeform: Shape 5311">
              <a:extLst>
                <a:ext uri="{FF2B5EF4-FFF2-40B4-BE49-F238E27FC236}">
                  <a16:creationId xmlns:a16="http://schemas.microsoft.com/office/drawing/2014/main" xmlns="" id="{E665E36E-076C-4E5F-B752-22F501A373B8}"/>
                </a:ext>
              </a:extLst>
            </p:cNvPr>
            <p:cNvSpPr/>
            <p:nvPr/>
          </p:nvSpPr>
          <p:spPr>
            <a:xfrm>
              <a:off x="7145179" y="429529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13" name="Freeform: Shape 5312">
              <a:extLst>
                <a:ext uri="{FF2B5EF4-FFF2-40B4-BE49-F238E27FC236}">
                  <a16:creationId xmlns:a16="http://schemas.microsoft.com/office/drawing/2014/main" xmlns="" id="{F1BB52B4-3D35-4774-B53C-BE1756D99DF7}"/>
                </a:ext>
              </a:extLst>
            </p:cNvPr>
            <p:cNvSpPr/>
            <p:nvPr/>
          </p:nvSpPr>
          <p:spPr>
            <a:xfrm>
              <a:off x="7138511" y="427553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8096" y="6906"/>
                    <a:pt x="7144" y="7858"/>
                  </a:cubicBezTo>
                  <a:lnTo>
                    <a:pt x="7144" y="7858"/>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14" name="Freeform: Shape 5313">
              <a:extLst>
                <a:ext uri="{FF2B5EF4-FFF2-40B4-BE49-F238E27FC236}">
                  <a16:creationId xmlns:a16="http://schemas.microsoft.com/office/drawing/2014/main" xmlns="" id="{B861D714-4BE3-414A-8B87-FABE0C38BCD1}"/>
                </a:ext>
              </a:extLst>
            </p:cNvPr>
            <p:cNvSpPr/>
            <p:nvPr/>
          </p:nvSpPr>
          <p:spPr>
            <a:xfrm>
              <a:off x="7010162" y="434578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cubicBezTo>
                    <a:pt x="6906" y="7144"/>
                    <a:pt x="7858"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15" name="Freeform: Shape 5314">
              <a:extLst>
                <a:ext uri="{FF2B5EF4-FFF2-40B4-BE49-F238E27FC236}">
                  <a16:creationId xmlns:a16="http://schemas.microsoft.com/office/drawing/2014/main" xmlns="" id="{3183D55C-4DE4-45C4-83FE-B63081C4CAE5}"/>
                </a:ext>
              </a:extLst>
            </p:cNvPr>
            <p:cNvSpPr/>
            <p:nvPr/>
          </p:nvSpPr>
          <p:spPr>
            <a:xfrm>
              <a:off x="6994790" y="4339509"/>
              <a:ext cx="9525" cy="9525"/>
            </a:xfrm>
            <a:custGeom>
              <a:avLst/>
              <a:gdLst>
                <a:gd name="connsiteX0" fmla="*/ 7990 w 9525"/>
                <a:gd name="connsiteY0" fmla="*/ 8653 h 9525"/>
                <a:gd name="connsiteX1" fmla="*/ 7990 w 9525"/>
                <a:gd name="connsiteY1" fmla="*/ 8653 h 9525"/>
              </a:gdLst>
              <a:ahLst/>
              <a:cxnLst>
                <a:cxn ang="0">
                  <a:pos x="connsiteX0" y="connsiteY0"/>
                </a:cxn>
                <a:cxn ang="0">
                  <a:pos x="connsiteX1" y="connsiteY1"/>
                </a:cxn>
              </a:cxnLst>
              <a:rect l="l" t="t" r="r" b="b"/>
              <a:pathLst>
                <a:path w="9525" h="9525">
                  <a:moveTo>
                    <a:pt x="7990" y="8653"/>
                  </a:moveTo>
                  <a:cubicBezTo>
                    <a:pt x="7990" y="7700"/>
                    <a:pt x="6085" y="5796"/>
                    <a:pt x="7990"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16" name="Freeform: Shape 5315">
              <a:extLst>
                <a:ext uri="{FF2B5EF4-FFF2-40B4-BE49-F238E27FC236}">
                  <a16:creationId xmlns:a16="http://schemas.microsoft.com/office/drawing/2014/main" xmlns="" id="{A717559F-F6AB-4B6F-BB3D-EDC5657E781F}"/>
                </a:ext>
              </a:extLst>
            </p:cNvPr>
            <p:cNvSpPr/>
            <p:nvPr/>
          </p:nvSpPr>
          <p:spPr>
            <a:xfrm>
              <a:off x="7109936" y="42533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17" name="Freeform: Shape 5316">
              <a:extLst>
                <a:ext uri="{FF2B5EF4-FFF2-40B4-BE49-F238E27FC236}">
                  <a16:creationId xmlns:a16="http://schemas.microsoft.com/office/drawing/2014/main" xmlns="" id="{365CFBED-AAB1-414B-8197-6B933D625ACF}"/>
                </a:ext>
              </a:extLst>
            </p:cNvPr>
            <p:cNvSpPr/>
            <p:nvPr/>
          </p:nvSpPr>
          <p:spPr>
            <a:xfrm>
              <a:off x="7056596" y="4272438"/>
              <a:ext cx="9525" cy="19050"/>
            </a:xfrm>
            <a:custGeom>
              <a:avLst/>
              <a:gdLst>
                <a:gd name="connsiteX0" fmla="*/ 7144 w 9525"/>
                <a:gd name="connsiteY0" fmla="*/ 7144 h 19050"/>
                <a:gd name="connsiteX1" fmla="*/ 10001 w 9525"/>
                <a:gd name="connsiteY1" fmla="*/ 11906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cubicBezTo>
                    <a:pt x="9049" y="9049"/>
                    <a:pt x="8096" y="10001"/>
                    <a:pt x="10001" y="11906"/>
                  </a:cubicBezTo>
                  <a:cubicBezTo>
                    <a:pt x="10001" y="10954"/>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18" name="Freeform: Shape 5317">
              <a:extLst>
                <a:ext uri="{FF2B5EF4-FFF2-40B4-BE49-F238E27FC236}">
                  <a16:creationId xmlns:a16="http://schemas.microsoft.com/office/drawing/2014/main" xmlns="" id="{C85AF95E-E30B-4B17-979E-E73134CB7C7D}"/>
                </a:ext>
              </a:extLst>
            </p:cNvPr>
            <p:cNvSpPr/>
            <p:nvPr/>
          </p:nvSpPr>
          <p:spPr>
            <a:xfrm>
              <a:off x="7135654" y="430125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7144" y="6906"/>
                    <a:pt x="7144" y="7858"/>
                  </a:cubicBezTo>
                  <a:cubicBezTo>
                    <a:pt x="7144" y="6906"/>
                    <a:pt x="7144" y="7858"/>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19" name="Freeform: Shape 5318">
              <a:extLst>
                <a:ext uri="{FF2B5EF4-FFF2-40B4-BE49-F238E27FC236}">
                  <a16:creationId xmlns:a16="http://schemas.microsoft.com/office/drawing/2014/main" xmlns="" id="{F527604A-716F-4CD3-8C6F-C3A101E0A4F2}"/>
                </a:ext>
              </a:extLst>
            </p:cNvPr>
            <p:cNvSpPr/>
            <p:nvPr/>
          </p:nvSpPr>
          <p:spPr>
            <a:xfrm>
              <a:off x="7060406" y="427720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20" name="Freeform: Shape 5319">
              <a:extLst>
                <a:ext uri="{FF2B5EF4-FFF2-40B4-BE49-F238E27FC236}">
                  <a16:creationId xmlns:a16="http://schemas.microsoft.com/office/drawing/2014/main" xmlns="" id="{D900EECB-A8BC-460A-BD20-86E0BC2B1619}"/>
                </a:ext>
              </a:extLst>
            </p:cNvPr>
            <p:cNvSpPr/>
            <p:nvPr/>
          </p:nvSpPr>
          <p:spPr>
            <a:xfrm>
              <a:off x="7094696" y="425624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21" name="Freeform: Shape 5320">
              <a:extLst>
                <a:ext uri="{FF2B5EF4-FFF2-40B4-BE49-F238E27FC236}">
                  <a16:creationId xmlns:a16="http://schemas.microsoft.com/office/drawing/2014/main" xmlns="" id="{7F4A0743-C68F-44D0-A17C-E5DABF647FEF}"/>
                </a:ext>
              </a:extLst>
            </p:cNvPr>
            <p:cNvSpPr/>
            <p:nvPr/>
          </p:nvSpPr>
          <p:spPr>
            <a:xfrm>
              <a:off x="7105174" y="42591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22" name="Freeform: Shape 5321">
              <a:extLst>
                <a:ext uri="{FF2B5EF4-FFF2-40B4-BE49-F238E27FC236}">
                  <a16:creationId xmlns:a16="http://schemas.microsoft.com/office/drawing/2014/main" xmlns="" id="{DFA0A731-8D92-47B7-819A-65D993F9825E}"/>
                </a:ext>
              </a:extLst>
            </p:cNvPr>
            <p:cNvSpPr/>
            <p:nvPr/>
          </p:nvSpPr>
          <p:spPr>
            <a:xfrm>
              <a:off x="7089087" y="4260733"/>
              <a:ext cx="9525" cy="9525"/>
            </a:xfrm>
            <a:custGeom>
              <a:avLst/>
              <a:gdLst>
                <a:gd name="connsiteX0" fmla="*/ 7990 w 9525"/>
                <a:gd name="connsiteY0" fmla="*/ 7419 h 9525"/>
                <a:gd name="connsiteX1" fmla="*/ 7990 w 9525"/>
                <a:gd name="connsiteY1" fmla="*/ 7419 h 9525"/>
              </a:gdLst>
              <a:ahLst/>
              <a:cxnLst>
                <a:cxn ang="0">
                  <a:pos x="connsiteX0" y="connsiteY0"/>
                </a:cxn>
                <a:cxn ang="0">
                  <a:pos x="connsiteX1" y="connsiteY1"/>
                </a:cxn>
              </a:cxnLst>
              <a:rect l="l" t="t" r="r" b="b"/>
              <a:pathLst>
                <a:path w="9525" h="9525">
                  <a:moveTo>
                    <a:pt x="7990" y="7419"/>
                  </a:moveTo>
                  <a:cubicBezTo>
                    <a:pt x="6085" y="6466"/>
                    <a:pt x="7990" y="8371"/>
                    <a:pt x="7990" y="74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23" name="Freeform: Shape 5322">
              <a:extLst>
                <a:ext uri="{FF2B5EF4-FFF2-40B4-BE49-F238E27FC236}">
                  <a16:creationId xmlns:a16="http://schemas.microsoft.com/office/drawing/2014/main" xmlns="" id="{6D4CB3D4-6B6B-4A5C-B4B7-2D25BAF24CF0}"/>
                </a:ext>
              </a:extLst>
            </p:cNvPr>
            <p:cNvSpPr/>
            <p:nvPr/>
          </p:nvSpPr>
          <p:spPr>
            <a:xfrm>
              <a:off x="7084219" y="426291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24" name="Freeform: Shape 5323">
              <a:extLst>
                <a:ext uri="{FF2B5EF4-FFF2-40B4-BE49-F238E27FC236}">
                  <a16:creationId xmlns:a16="http://schemas.microsoft.com/office/drawing/2014/main" xmlns="" id="{08093560-FEE6-45E2-A913-1BD272DBC296}"/>
                </a:ext>
              </a:extLst>
            </p:cNvPr>
            <p:cNvSpPr/>
            <p:nvPr/>
          </p:nvSpPr>
          <p:spPr>
            <a:xfrm>
              <a:off x="7018496" y="4332446"/>
              <a:ext cx="9525" cy="9525"/>
            </a:xfrm>
            <a:custGeom>
              <a:avLst/>
              <a:gdLst>
                <a:gd name="connsiteX0" fmla="*/ 9049 w 9525"/>
                <a:gd name="connsiteY0" fmla="*/ 9049 h 9525"/>
                <a:gd name="connsiteX1" fmla="*/ 7144 w 9525"/>
                <a:gd name="connsiteY1" fmla="*/ 7144 h 9525"/>
                <a:gd name="connsiteX2" fmla="*/ 9049 w 9525"/>
                <a:gd name="connsiteY2" fmla="*/ 9049 h 9525"/>
              </a:gdLst>
              <a:ahLst/>
              <a:cxnLst>
                <a:cxn ang="0">
                  <a:pos x="connsiteX0" y="connsiteY0"/>
                </a:cxn>
                <a:cxn ang="0">
                  <a:pos x="connsiteX1" y="connsiteY1"/>
                </a:cxn>
                <a:cxn ang="0">
                  <a:pos x="connsiteX2" y="connsiteY2"/>
                </a:cxn>
              </a:cxnLst>
              <a:rect l="l" t="t" r="r" b="b"/>
              <a:pathLst>
                <a:path w="9525" h="9525">
                  <a:moveTo>
                    <a:pt x="9049" y="9049"/>
                  </a:moveTo>
                  <a:cubicBezTo>
                    <a:pt x="8096" y="8096"/>
                    <a:pt x="8096" y="8096"/>
                    <a:pt x="7144" y="7144"/>
                  </a:cubicBezTo>
                  <a:cubicBezTo>
                    <a:pt x="8096" y="9049"/>
                    <a:pt x="8096" y="10001"/>
                    <a:pt x="9049"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25" name="Freeform: Shape 5324">
              <a:extLst>
                <a:ext uri="{FF2B5EF4-FFF2-40B4-BE49-F238E27FC236}">
                  <a16:creationId xmlns:a16="http://schemas.microsoft.com/office/drawing/2014/main" xmlns="" id="{273054D3-DDB5-4CCF-81F6-7D4ACE65015A}"/>
                </a:ext>
              </a:extLst>
            </p:cNvPr>
            <p:cNvSpPr/>
            <p:nvPr/>
          </p:nvSpPr>
          <p:spPr>
            <a:xfrm>
              <a:off x="7135336" y="4301013"/>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5556" y="8096"/>
                    <a:pt x="8414" y="7144"/>
                    <a:pt x="84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26" name="Freeform: Shape 5325">
              <a:extLst>
                <a:ext uri="{FF2B5EF4-FFF2-40B4-BE49-F238E27FC236}">
                  <a16:creationId xmlns:a16="http://schemas.microsoft.com/office/drawing/2014/main" xmlns="" id="{6BD414F5-0B1E-4C38-A9E5-0721301B6355}"/>
                </a:ext>
              </a:extLst>
            </p:cNvPr>
            <p:cNvSpPr/>
            <p:nvPr/>
          </p:nvSpPr>
          <p:spPr>
            <a:xfrm>
              <a:off x="7094696" y="42829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27" name="Freeform: Shape 5326">
              <a:extLst>
                <a:ext uri="{FF2B5EF4-FFF2-40B4-BE49-F238E27FC236}">
                  <a16:creationId xmlns:a16="http://schemas.microsoft.com/office/drawing/2014/main" xmlns="" id="{26A71EBB-D469-4A67-9FD7-17759AD04601}"/>
                </a:ext>
              </a:extLst>
            </p:cNvPr>
            <p:cNvSpPr/>
            <p:nvPr/>
          </p:nvSpPr>
          <p:spPr>
            <a:xfrm>
              <a:off x="7045166" y="43105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28" name="Freeform: Shape 5327">
              <a:extLst>
                <a:ext uri="{FF2B5EF4-FFF2-40B4-BE49-F238E27FC236}">
                  <a16:creationId xmlns:a16="http://schemas.microsoft.com/office/drawing/2014/main" xmlns="" id="{966D5DEE-5E72-4681-B394-8C60EA8DBB02}"/>
                </a:ext>
              </a:extLst>
            </p:cNvPr>
            <p:cNvSpPr/>
            <p:nvPr/>
          </p:nvSpPr>
          <p:spPr>
            <a:xfrm>
              <a:off x="7091691" y="4281407"/>
              <a:ext cx="9525" cy="9525"/>
            </a:xfrm>
            <a:custGeom>
              <a:avLst/>
              <a:gdLst>
                <a:gd name="connsiteX0" fmla="*/ 8244 w 9525"/>
                <a:gd name="connsiteY0" fmla="*/ 8653 h 9525"/>
                <a:gd name="connsiteX1" fmla="*/ 8244 w 9525"/>
                <a:gd name="connsiteY1" fmla="*/ 8653 h 9525"/>
              </a:gdLst>
              <a:ahLst/>
              <a:cxnLst>
                <a:cxn ang="0">
                  <a:pos x="connsiteX0" y="connsiteY0"/>
                </a:cxn>
                <a:cxn ang="0">
                  <a:pos x="connsiteX1" y="connsiteY1"/>
                </a:cxn>
              </a:cxnLst>
              <a:rect l="l" t="t" r="r" b="b"/>
              <a:pathLst>
                <a:path w="9525" h="9525">
                  <a:moveTo>
                    <a:pt x="8244" y="8653"/>
                  </a:moveTo>
                  <a:cubicBezTo>
                    <a:pt x="6339" y="5796"/>
                    <a:pt x="7291" y="7700"/>
                    <a:pt x="824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29" name="Freeform: Shape 5328">
              <a:extLst>
                <a:ext uri="{FF2B5EF4-FFF2-40B4-BE49-F238E27FC236}">
                  <a16:creationId xmlns:a16="http://schemas.microsoft.com/office/drawing/2014/main" xmlns="" id="{0E767152-AAE3-4D22-B2E4-9F40AC20099F}"/>
                </a:ext>
              </a:extLst>
            </p:cNvPr>
            <p:cNvSpPr/>
            <p:nvPr/>
          </p:nvSpPr>
          <p:spPr>
            <a:xfrm>
              <a:off x="7018496" y="433339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30" name="Freeform: Shape 5329">
              <a:extLst>
                <a:ext uri="{FF2B5EF4-FFF2-40B4-BE49-F238E27FC236}">
                  <a16:creationId xmlns:a16="http://schemas.microsoft.com/office/drawing/2014/main" xmlns="" id="{CFFB41F2-98A2-4A61-BE67-A7E93DF23AD8}"/>
                </a:ext>
              </a:extLst>
            </p:cNvPr>
            <p:cNvSpPr/>
            <p:nvPr/>
          </p:nvSpPr>
          <p:spPr>
            <a:xfrm>
              <a:off x="6992779" y="4250531"/>
              <a:ext cx="161925" cy="104775"/>
            </a:xfrm>
            <a:custGeom>
              <a:avLst/>
              <a:gdLst>
                <a:gd name="connsiteX0" fmla="*/ 33814 w 161925"/>
                <a:gd name="connsiteY0" fmla="*/ 97631 h 104775"/>
                <a:gd name="connsiteX1" fmla="*/ 30004 w 161925"/>
                <a:gd name="connsiteY1" fmla="*/ 85249 h 104775"/>
                <a:gd name="connsiteX2" fmla="*/ 30004 w 161925"/>
                <a:gd name="connsiteY2" fmla="*/ 85249 h 104775"/>
                <a:gd name="connsiteX3" fmla="*/ 31909 w 161925"/>
                <a:gd name="connsiteY3" fmla="*/ 84296 h 104775"/>
                <a:gd name="connsiteX4" fmla="*/ 36671 w 161925"/>
                <a:gd name="connsiteY4" fmla="*/ 90964 h 104775"/>
                <a:gd name="connsiteX5" fmla="*/ 64294 w 161925"/>
                <a:gd name="connsiteY5" fmla="*/ 57626 h 104775"/>
                <a:gd name="connsiteX6" fmla="*/ 64294 w 161925"/>
                <a:gd name="connsiteY6" fmla="*/ 56674 h 104775"/>
                <a:gd name="connsiteX7" fmla="*/ 69056 w 161925"/>
                <a:gd name="connsiteY7" fmla="*/ 61436 h 104775"/>
                <a:gd name="connsiteX8" fmla="*/ 70961 w 161925"/>
                <a:gd name="connsiteY8" fmla="*/ 61436 h 104775"/>
                <a:gd name="connsiteX9" fmla="*/ 73819 w 161925"/>
                <a:gd name="connsiteY9" fmla="*/ 49054 h 104775"/>
                <a:gd name="connsiteX10" fmla="*/ 121444 w 161925"/>
                <a:gd name="connsiteY10" fmla="*/ 24289 h 104775"/>
                <a:gd name="connsiteX11" fmla="*/ 121444 w 161925"/>
                <a:gd name="connsiteY11" fmla="*/ 33814 h 104775"/>
                <a:gd name="connsiteX12" fmla="*/ 126206 w 161925"/>
                <a:gd name="connsiteY12" fmla="*/ 33814 h 104775"/>
                <a:gd name="connsiteX13" fmla="*/ 130969 w 161925"/>
                <a:gd name="connsiteY13" fmla="*/ 26194 h 104775"/>
                <a:gd name="connsiteX14" fmla="*/ 131921 w 161925"/>
                <a:gd name="connsiteY14" fmla="*/ 27146 h 104775"/>
                <a:gd name="connsiteX15" fmla="*/ 149066 w 161925"/>
                <a:gd name="connsiteY15" fmla="*/ 39529 h 104775"/>
                <a:gd name="connsiteX16" fmla="*/ 149066 w 161925"/>
                <a:gd name="connsiteY16" fmla="*/ 41434 h 104775"/>
                <a:gd name="connsiteX17" fmla="*/ 150019 w 161925"/>
                <a:gd name="connsiteY17" fmla="*/ 41434 h 104775"/>
                <a:gd name="connsiteX18" fmla="*/ 145256 w 161925"/>
                <a:gd name="connsiteY18" fmla="*/ 47149 h 104775"/>
                <a:gd name="connsiteX19" fmla="*/ 151924 w 161925"/>
                <a:gd name="connsiteY19" fmla="*/ 45244 h 104775"/>
                <a:gd name="connsiteX20" fmla="*/ 145256 w 161925"/>
                <a:gd name="connsiteY20" fmla="*/ 50006 h 104775"/>
                <a:gd name="connsiteX21" fmla="*/ 145256 w 161925"/>
                <a:gd name="connsiteY21" fmla="*/ 51911 h 104775"/>
                <a:gd name="connsiteX22" fmla="*/ 156686 w 161925"/>
                <a:gd name="connsiteY22" fmla="*/ 51911 h 104775"/>
                <a:gd name="connsiteX23" fmla="*/ 150019 w 161925"/>
                <a:gd name="connsiteY23" fmla="*/ 56674 h 104775"/>
                <a:gd name="connsiteX24" fmla="*/ 150019 w 161925"/>
                <a:gd name="connsiteY24" fmla="*/ 57626 h 104775"/>
                <a:gd name="connsiteX25" fmla="*/ 152876 w 161925"/>
                <a:gd name="connsiteY25" fmla="*/ 57626 h 104775"/>
                <a:gd name="connsiteX26" fmla="*/ 152876 w 161925"/>
                <a:gd name="connsiteY26" fmla="*/ 50006 h 104775"/>
                <a:gd name="connsiteX27" fmla="*/ 154781 w 161925"/>
                <a:gd name="connsiteY27" fmla="*/ 47149 h 104775"/>
                <a:gd name="connsiteX28" fmla="*/ 154781 w 161925"/>
                <a:gd name="connsiteY28" fmla="*/ 33814 h 104775"/>
                <a:gd name="connsiteX29" fmla="*/ 145256 w 161925"/>
                <a:gd name="connsiteY29" fmla="*/ 38576 h 104775"/>
                <a:gd name="connsiteX30" fmla="*/ 148114 w 161925"/>
                <a:gd name="connsiteY30" fmla="*/ 35719 h 104775"/>
                <a:gd name="connsiteX31" fmla="*/ 147161 w 161925"/>
                <a:gd name="connsiteY31" fmla="*/ 30956 h 104775"/>
                <a:gd name="connsiteX32" fmla="*/ 130969 w 161925"/>
                <a:gd name="connsiteY32" fmla="*/ 22384 h 104775"/>
                <a:gd name="connsiteX33" fmla="*/ 132874 w 161925"/>
                <a:gd name="connsiteY33" fmla="*/ 12859 h 104775"/>
                <a:gd name="connsiteX34" fmla="*/ 127159 w 161925"/>
                <a:gd name="connsiteY34" fmla="*/ 17621 h 104775"/>
                <a:gd name="connsiteX35" fmla="*/ 126206 w 161925"/>
                <a:gd name="connsiteY35" fmla="*/ 7144 h 104775"/>
                <a:gd name="connsiteX36" fmla="*/ 123349 w 161925"/>
                <a:gd name="connsiteY36" fmla="*/ 14764 h 104775"/>
                <a:gd name="connsiteX37" fmla="*/ 123349 w 161925"/>
                <a:gd name="connsiteY37" fmla="*/ 8096 h 104775"/>
                <a:gd name="connsiteX38" fmla="*/ 118586 w 161925"/>
                <a:gd name="connsiteY38" fmla="*/ 16669 h 104775"/>
                <a:gd name="connsiteX39" fmla="*/ 113824 w 161925"/>
                <a:gd name="connsiteY39" fmla="*/ 9049 h 104775"/>
                <a:gd name="connsiteX40" fmla="*/ 115729 w 161925"/>
                <a:gd name="connsiteY40" fmla="*/ 17621 h 104775"/>
                <a:gd name="connsiteX41" fmla="*/ 103346 w 161925"/>
                <a:gd name="connsiteY41" fmla="*/ 21431 h 104775"/>
                <a:gd name="connsiteX42" fmla="*/ 90011 w 161925"/>
                <a:gd name="connsiteY42" fmla="*/ 26194 h 104775"/>
                <a:gd name="connsiteX43" fmla="*/ 90011 w 161925"/>
                <a:gd name="connsiteY43" fmla="*/ 27146 h 104775"/>
                <a:gd name="connsiteX44" fmla="*/ 85249 w 161925"/>
                <a:gd name="connsiteY44" fmla="*/ 20479 h 104775"/>
                <a:gd name="connsiteX45" fmla="*/ 85249 w 161925"/>
                <a:gd name="connsiteY45" fmla="*/ 27146 h 104775"/>
                <a:gd name="connsiteX46" fmla="*/ 83344 w 161925"/>
                <a:gd name="connsiteY46" fmla="*/ 29051 h 104775"/>
                <a:gd name="connsiteX47" fmla="*/ 82391 w 161925"/>
                <a:gd name="connsiteY47" fmla="*/ 30004 h 104775"/>
                <a:gd name="connsiteX48" fmla="*/ 74771 w 161925"/>
                <a:gd name="connsiteY48" fmla="*/ 31909 h 104775"/>
                <a:gd name="connsiteX49" fmla="*/ 67151 w 161925"/>
                <a:gd name="connsiteY49" fmla="*/ 24289 h 104775"/>
                <a:gd name="connsiteX50" fmla="*/ 60484 w 161925"/>
                <a:gd name="connsiteY50" fmla="*/ 40481 h 104775"/>
                <a:gd name="connsiteX51" fmla="*/ 42386 w 161925"/>
                <a:gd name="connsiteY51" fmla="*/ 56674 h 104775"/>
                <a:gd name="connsiteX52" fmla="*/ 35719 w 161925"/>
                <a:gd name="connsiteY52" fmla="*/ 65246 h 104775"/>
                <a:gd name="connsiteX53" fmla="*/ 33814 w 161925"/>
                <a:gd name="connsiteY53" fmla="*/ 66199 h 104775"/>
                <a:gd name="connsiteX54" fmla="*/ 27146 w 161925"/>
                <a:gd name="connsiteY54" fmla="*/ 60484 h 104775"/>
                <a:gd name="connsiteX55" fmla="*/ 28099 w 161925"/>
                <a:gd name="connsiteY55" fmla="*/ 65246 h 104775"/>
                <a:gd name="connsiteX56" fmla="*/ 29051 w 161925"/>
                <a:gd name="connsiteY56" fmla="*/ 69056 h 104775"/>
                <a:gd name="connsiteX57" fmla="*/ 32861 w 161925"/>
                <a:gd name="connsiteY57" fmla="*/ 72866 h 104775"/>
                <a:gd name="connsiteX58" fmla="*/ 7144 w 161925"/>
                <a:gd name="connsiteY58" fmla="*/ 89059 h 104775"/>
                <a:gd name="connsiteX59" fmla="*/ 22384 w 161925"/>
                <a:gd name="connsiteY59" fmla="*/ 105251 h 104775"/>
                <a:gd name="connsiteX60" fmla="*/ 22384 w 161925"/>
                <a:gd name="connsiteY60" fmla="*/ 104299 h 104775"/>
                <a:gd name="connsiteX61" fmla="*/ 24289 w 161925"/>
                <a:gd name="connsiteY61" fmla="*/ 104299 h 104775"/>
                <a:gd name="connsiteX62" fmla="*/ 21431 w 161925"/>
                <a:gd name="connsiteY62" fmla="*/ 99536 h 104775"/>
                <a:gd name="connsiteX63" fmla="*/ 30956 w 161925"/>
                <a:gd name="connsiteY63" fmla="*/ 101441 h 104775"/>
                <a:gd name="connsiteX64" fmla="*/ 28099 w 161925"/>
                <a:gd name="connsiteY64" fmla="*/ 91916 h 104775"/>
                <a:gd name="connsiteX65" fmla="*/ 33814 w 161925"/>
                <a:gd name="connsiteY65" fmla="*/ 97631 h 104775"/>
                <a:gd name="connsiteX66" fmla="*/ 39529 w 161925"/>
                <a:gd name="connsiteY66" fmla="*/ 79534 h 104775"/>
                <a:gd name="connsiteX67" fmla="*/ 39529 w 161925"/>
                <a:gd name="connsiteY67" fmla="*/ 79534 h 104775"/>
                <a:gd name="connsiteX68" fmla="*/ 40481 w 161925"/>
                <a:gd name="connsiteY68" fmla="*/ 78581 h 104775"/>
                <a:gd name="connsiteX69" fmla="*/ 40481 w 161925"/>
                <a:gd name="connsiteY69" fmla="*/ 78581 h 104775"/>
                <a:gd name="connsiteX70" fmla="*/ 25241 w 161925"/>
                <a:gd name="connsiteY70" fmla="*/ 67151 h 104775"/>
                <a:gd name="connsiteX71" fmla="*/ 25241 w 161925"/>
                <a:gd name="connsiteY71" fmla="*/ 6715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1925" h="104775">
                  <a:moveTo>
                    <a:pt x="33814" y="97631"/>
                  </a:moveTo>
                  <a:cubicBezTo>
                    <a:pt x="31909" y="98584"/>
                    <a:pt x="34766" y="89059"/>
                    <a:pt x="30004" y="85249"/>
                  </a:cubicBezTo>
                  <a:cubicBezTo>
                    <a:pt x="30956" y="87154"/>
                    <a:pt x="30956" y="87154"/>
                    <a:pt x="30004" y="85249"/>
                  </a:cubicBezTo>
                  <a:cubicBezTo>
                    <a:pt x="32861" y="89059"/>
                    <a:pt x="32861" y="89059"/>
                    <a:pt x="31909" y="84296"/>
                  </a:cubicBezTo>
                  <a:cubicBezTo>
                    <a:pt x="36671" y="89059"/>
                    <a:pt x="31909" y="86201"/>
                    <a:pt x="36671" y="90964"/>
                  </a:cubicBezTo>
                  <a:cubicBezTo>
                    <a:pt x="36671" y="90964"/>
                    <a:pt x="64294" y="60484"/>
                    <a:pt x="64294" y="57626"/>
                  </a:cubicBezTo>
                  <a:cubicBezTo>
                    <a:pt x="67151" y="61436"/>
                    <a:pt x="67151" y="60484"/>
                    <a:pt x="64294" y="56674"/>
                  </a:cubicBezTo>
                  <a:cubicBezTo>
                    <a:pt x="65246" y="56674"/>
                    <a:pt x="68104" y="61436"/>
                    <a:pt x="69056" y="61436"/>
                  </a:cubicBezTo>
                  <a:cubicBezTo>
                    <a:pt x="70009" y="60484"/>
                    <a:pt x="70009" y="60484"/>
                    <a:pt x="70961" y="61436"/>
                  </a:cubicBezTo>
                  <a:cubicBezTo>
                    <a:pt x="73819" y="58579"/>
                    <a:pt x="74771" y="50006"/>
                    <a:pt x="73819" y="49054"/>
                  </a:cubicBezTo>
                  <a:cubicBezTo>
                    <a:pt x="73819" y="49054"/>
                    <a:pt x="120491" y="31909"/>
                    <a:pt x="121444" y="24289"/>
                  </a:cubicBezTo>
                  <a:cubicBezTo>
                    <a:pt x="120491" y="31909"/>
                    <a:pt x="121444" y="30956"/>
                    <a:pt x="121444" y="33814"/>
                  </a:cubicBezTo>
                  <a:cubicBezTo>
                    <a:pt x="121444" y="33814"/>
                    <a:pt x="128111" y="25241"/>
                    <a:pt x="126206" y="33814"/>
                  </a:cubicBezTo>
                  <a:cubicBezTo>
                    <a:pt x="127159" y="32861"/>
                    <a:pt x="131921" y="29051"/>
                    <a:pt x="130969" y="26194"/>
                  </a:cubicBezTo>
                  <a:cubicBezTo>
                    <a:pt x="128111" y="29051"/>
                    <a:pt x="131921" y="29051"/>
                    <a:pt x="131921" y="27146"/>
                  </a:cubicBezTo>
                  <a:cubicBezTo>
                    <a:pt x="129064" y="35719"/>
                    <a:pt x="144304" y="30956"/>
                    <a:pt x="149066" y="39529"/>
                  </a:cubicBezTo>
                  <a:cubicBezTo>
                    <a:pt x="138589" y="42386"/>
                    <a:pt x="148114" y="43339"/>
                    <a:pt x="149066" y="41434"/>
                  </a:cubicBezTo>
                  <a:cubicBezTo>
                    <a:pt x="147161" y="42386"/>
                    <a:pt x="148114" y="42386"/>
                    <a:pt x="150019" y="41434"/>
                  </a:cubicBezTo>
                  <a:cubicBezTo>
                    <a:pt x="149066" y="42386"/>
                    <a:pt x="146209" y="42386"/>
                    <a:pt x="145256" y="47149"/>
                  </a:cubicBezTo>
                  <a:cubicBezTo>
                    <a:pt x="144304" y="46196"/>
                    <a:pt x="151924" y="45244"/>
                    <a:pt x="151924" y="45244"/>
                  </a:cubicBezTo>
                  <a:cubicBezTo>
                    <a:pt x="149066" y="46196"/>
                    <a:pt x="147161" y="48101"/>
                    <a:pt x="145256" y="50006"/>
                  </a:cubicBezTo>
                  <a:cubicBezTo>
                    <a:pt x="148114" y="50006"/>
                    <a:pt x="148114" y="50006"/>
                    <a:pt x="145256" y="51911"/>
                  </a:cubicBezTo>
                  <a:cubicBezTo>
                    <a:pt x="149066" y="51911"/>
                    <a:pt x="150971" y="50959"/>
                    <a:pt x="156686" y="51911"/>
                  </a:cubicBezTo>
                  <a:cubicBezTo>
                    <a:pt x="151924" y="55721"/>
                    <a:pt x="153829" y="55721"/>
                    <a:pt x="150019" y="56674"/>
                  </a:cubicBezTo>
                  <a:cubicBezTo>
                    <a:pt x="154781" y="55721"/>
                    <a:pt x="154781" y="56674"/>
                    <a:pt x="150019" y="57626"/>
                  </a:cubicBezTo>
                  <a:cubicBezTo>
                    <a:pt x="148114" y="57626"/>
                    <a:pt x="161449" y="56674"/>
                    <a:pt x="152876" y="57626"/>
                  </a:cubicBezTo>
                  <a:cubicBezTo>
                    <a:pt x="154781" y="57626"/>
                    <a:pt x="165259" y="47149"/>
                    <a:pt x="152876" y="50006"/>
                  </a:cubicBezTo>
                  <a:cubicBezTo>
                    <a:pt x="154781" y="45244"/>
                    <a:pt x="162401" y="44291"/>
                    <a:pt x="154781" y="47149"/>
                  </a:cubicBezTo>
                  <a:cubicBezTo>
                    <a:pt x="156686" y="45244"/>
                    <a:pt x="154781" y="32861"/>
                    <a:pt x="154781" y="33814"/>
                  </a:cubicBezTo>
                  <a:cubicBezTo>
                    <a:pt x="150971" y="30956"/>
                    <a:pt x="148114" y="32861"/>
                    <a:pt x="145256" y="38576"/>
                  </a:cubicBezTo>
                  <a:cubicBezTo>
                    <a:pt x="149066" y="36671"/>
                    <a:pt x="150019" y="35719"/>
                    <a:pt x="148114" y="35719"/>
                  </a:cubicBezTo>
                  <a:cubicBezTo>
                    <a:pt x="153829" y="30956"/>
                    <a:pt x="151924" y="31909"/>
                    <a:pt x="147161" y="30956"/>
                  </a:cubicBezTo>
                  <a:cubicBezTo>
                    <a:pt x="140494" y="19526"/>
                    <a:pt x="141446" y="14764"/>
                    <a:pt x="130969" y="22384"/>
                  </a:cubicBezTo>
                  <a:cubicBezTo>
                    <a:pt x="130969" y="22384"/>
                    <a:pt x="133826" y="11906"/>
                    <a:pt x="132874" y="12859"/>
                  </a:cubicBezTo>
                  <a:cubicBezTo>
                    <a:pt x="131921" y="13811"/>
                    <a:pt x="130016" y="16669"/>
                    <a:pt x="127159" y="17621"/>
                  </a:cubicBezTo>
                  <a:cubicBezTo>
                    <a:pt x="127159" y="13811"/>
                    <a:pt x="128111" y="9049"/>
                    <a:pt x="126206" y="7144"/>
                  </a:cubicBezTo>
                  <a:cubicBezTo>
                    <a:pt x="122396" y="11906"/>
                    <a:pt x="128111" y="5239"/>
                    <a:pt x="123349" y="14764"/>
                  </a:cubicBezTo>
                  <a:cubicBezTo>
                    <a:pt x="123349" y="12859"/>
                    <a:pt x="122396" y="9049"/>
                    <a:pt x="123349" y="8096"/>
                  </a:cubicBezTo>
                  <a:cubicBezTo>
                    <a:pt x="122396" y="6191"/>
                    <a:pt x="120491" y="13811"/>
                    <a:pt x="118586" y="16669"/>
                  </a:cubicBezTo>
                  <a:cubicBezTo>
                    <a:pt x="118586" y="15716"/>
                    <a:pt x="114776" y="8096"/>
                    <a:pt x="113824" y="9049"/>
                  </a:cubicBezTo>
                  <a:cubicBezTo>
                    <a:pt x="114776" y="14764"/>
                    <a:pt x="114776" y="11906"/>
                    <a:pt x="115729" y="17621"/>
                  </a:cubicBezTo>
                  <a:cubicBezTo>
                    <a:pt x="113824" y="10954"/>
                    <a:pt x="99536" y="11906"/>
                    <a:pt x="103346" y="21431"/>
                  </a:cubicBezTo>
                  <a:cubicBezTo>
                    <a:pt x="99536" y="12859"/>
                    <a:pt x="91916" y="20479"/>
                    <a:pt x="90011" y="26194"/>
                  </a:cubicBezTo>
                  <a:cubicBezTo>
                    <a:pt x="88106" y="20479"/>
                    <a:pt x="88106" y="21431"/>
                    <a:pt x="90011" y="27146"/>
                  </a:cubicBezTo>
                  <a:cubicBezTo>
                    <a:pt x="88106" y="25241"/>
                    <a:pt x="87154" y="21431"/>
                    <a:pt x="85249" y="20479"/>
                  </a:cubicBezTo>
                  <a:cubicBezTo>
                    <a:pt x="86201" y="18574"/>
                    <a:pt x="85249" y="27146"/>
                    <a:pt x="85249" y="27146"/>
                  </a:cubicBezTo>
                  <a:cubicBezTo>
                    <a:pt x="83344" y="22384"/>
                    <a:pt x="82391" y="22384"/>
                    <a:pt x="83344" y="29051"/>
                  </a:cubicBezTo>
                  <a:cubicBezTo>
                    <a:pt x="77629" y="13811"/>
                    <a:pt x="84296" y="28099"/>
                    <a:pt x="82391" y="30004"/>
                  </a:cubicBezTo>
                  <a:cubicBezTo>
                    <a:pt x="78581" y="23336"/>
                    <a:pt x="68104" y="23336"/>
                    <a:pt x="74771" y="31909"/>
                  </a:cubicBezTo>
                  <a:cubicBezTo>
                    <a:pt x="74771" y="32861"/>
                    <a:pt x="67151" y="24289"/>
                    <a:pt x="67151" y="24289"/>
                  </a:cubicBezTo>
                  <a:cubicBezTo>
                    <a:pt x="70009" y="28099"/>
                    <a:pt x="61436" y="33814"/>
                    <a:pt x="60484" y="40481"/>
                  </a:cubicBezTo>
                  <a:cubicBezTo>
                    <a:pt x="51911" y="29051"/>
                    <a:pt x="40481" y="58579"/>
                    <a:pt x="42386" y="56674"/>
                  </a:cubicBezTo>
                  <a:cubicBezTo>
                    <a:pt x="38576" y="59531"/>
                    <a:pt x="30004" y="57626"/>
                    <a:pt x="35719" y="65246"/>
                  </a:cubicBezTo>
                  <a:cubicBezTo>
                    <a:pt x="31909" y="62389"/>
                    <a:pt x="31909" y="63341"/>
                    <a:pt x="33814" y="66199"/>
                  </a:cubicBezTo>
                  <a:cubicBezTo>
                    <a:pt x="29051" y="62389"/>
                    <a:pt x="33814" y="70009"/>
                    <a:pt x="27146" y="60484"/>
                  </a:cubicBezTo>
                  <a:cubicBezTo>
                    <a:pt x="35719" y="76676"/>
                    <a:pt x="29051" y="64294"/>
                    <a:pt x="28099" y="65246"/>
                  </a:cubicBezTo>
                  <a:cubicBezTo>
                    <a:pt x="27146" y="65246"/>
                    <a:pt x="22384" y="64294"/>
                    <a:pt x="29051" y="69056"/>
                  </a:cubicBezTo>
                  <a:cubicBezTo>
                    <a:pt x="28099" y="69056"/>
                    <a:pt x="29051" y="68104"/>
                    <a:pt x="32861" y="72866"/>
                  </a:cubicBezTo>
                  <a:cubicBezTo>
                    <a:pt x="30004" y="70961"/>
                    <a:pt x="10001" y="87154"/>
                    <a:pt x="7144" y="89059"/>
                  </a:cubicBezTo>
                  <a:cubicBezTo>
                    <a:pt x="7144" y="92869"/>
                    <a:pt x="22384" y="105251"/>
                    <a:pt x="22384" y="105251"/>
                  </a:cubicBezTo>
                  <a:cubicBezTo>
                    <a:pt x="24289" y="102394"/>
                    <a:pt x="19526" y="102394"/>
                    <a:pt x="22384" y="104299"/>
                  </a:cubicBezTo>
                  <a:cubicBezTo>
                    <a:pt x="21431" y="102394"/>
                    <a:pt x="22384" y="102394"/>
                    <a:pt x="24289" y="104299"/>
                  </a:cubicBezTo>
                  <a:cubicBezTo>
                    <a:pt x="26194" y="98584"/>
                    <a:pt x="24289" y="106204"/>
                    <a:pt x="21431" y="99536"/>
                  </a:cubicBezTo>
                  <a:cubicBezTo>
                    <a:pt x="29051" y="104299"/>
                    <a:pt x="23336" y="93821"/>
                    <a:pt x="30956" y="101441"/>
                  </a:cubicBezTo>
                  <a:cubicBezTo>
                    <a:pt x="21431" y="89059"/>
                    <a:pt x="40481" y="109061"/>
                    <a:pt x="28099" y="91916"/>
                  </a:cubicBezTo>
                  <a:cubicBezTo>
                    <a:pt x="31909" y="98584"/>
                    <a:pt x="25241" y="97631"/>
                    <a:pt x="33814" y="97631"/>
                  </a:cubicBezTo>
                  <a:close/>
                  <a:moveTo>
                    <a:pt x="39529" y="79534"/>
                  </a:moveTo>
                  <a:cubicBezTo>
                    <a:pt x="39529" y="80486"/>
                    <a:pt x="39529" y="80486"/>
                    <a:pt x="39529" y="79534"/>
                  </a:cubicBezTo>
                  <a:close/>
                  <a:moveTo>
                    <a:pt x="40481" y="78581"/>
                  </a:moveTo>
                  <a:cubicBezTo>
                    <a:pt x="40481" y="79534"/>
                    <a:pt x="36671" y="76676"/>
                    <a:pt x="40481" y="78581"/>
                  </a:cubicBezTo>
                  <a:close/>
                  <a:moveTo>
                    <a:pt x="25241" y="67151"/>
                  </a:moveTo>
                  <a:cubicBezTo>
                    <a:pt x="25241" y="66199"/>
                    <a:pt x="27146" y="70009"/>
                    <a:pt x="25241" y="6715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31" name="Freeform: Shape 5330">
              <a:extLst>
                <a:ext uri="{FF2B5EF4-FFF2-40B4-BE49-F238E27FC236}">
                  <a16:creationId xmlns:a16="http://schemas.microsoft.com/office/drawing/2014/main" xmlns="" id="{AABEAF14-7921-49B0-A2DB-14ADA009021E}"/>
                </a:ext>
              </a:extLst>
            </p:cNvPr>
            <p:cNvSpPr/>
            <p:nvPr/>
          </p:nvSpPr>
          <p:spPr>
            <a:xfrm>
              <a:off x="7012781" y="43133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32" name="Freeform: Shape 5331">
              <a:extLst>
                <a:ext uri="{FF2B5EF4-FFF2-40B4-BE49-F238E27FC236}">
                  <a16:creationId xmlns:a16="http://schemas.microsoft.com/office/drawing/2014/main" xmlns="" id="{D7086D82-46CC-4DDB-B678-71C20CD94878}"/>
                </a:ext>
              </a:extLst>
            </p:cNvPr>
            <p:cNvSpPr/>
            <p:nvPr/>
          </p:nvSpPr>
          <p:spPr>
            <a:xfrm>
              <a:off x="7133326" y="4275825"/>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6615"/>
                    <a:pt x="6615" y="7567"/>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33" name="Freeform: Shape 5332">
              <a:extLst>
                <a:ext uri="{FF2B5EF4-FFF2-40B4-BE49-F238E27FC236}">
                  <a16:creationId xmlns:a16="http://schemas.microsoft.com/office/drawing/2014/main" xmlns="" id="{EBE4C169-772C-4D2C-9941-039BEAC96F37}"/>
                </a:ext>
              </a:extLst>
            </p:cNvPr>
            <p:cNvSpPr/>
            <p:nvPr/>
          </p:nvSpPr>
          <p:spPr>
            <a:xfrm>
              <a:off x="7043790" y="4312549"/>
              <a:ext cx="9525" cy="9525"/>
            </a:xfrm>
            <a:custGeom>
              <a:avLst/>
              <a:gdLst>
                <a:gd name="connsiteX0" fmla="*/ 7567 w 9525"/>
                <a:gd name="connsiteY0" fmla="*/ 7990 h 9525"/>
                <a:gd name="connsiteX1" fmla="*/ 7567 w 9525"/>
                <a:gd name="connsiteY1" fmla="*/ 7990 h 9525"/>
              </a:gdLst>
              <a:ahLst/>
              <a:cxnLst>
                <a:cxn ang="0">
                  <a:pos x="connsiteX0" y="connsiteY0"/>
                </a:cxn>
                <a:cxn ang="0">
                  <a:pos x="connsiteX1" y="connsiteY1"/>
                </a:cxn>
              </a:cxnLst>
              <a:rect l="l" t="t" r="r" b="b"/>
              <a:pathLst>
                <a:path w="9525" h="9525">
                  <a:moveTo>
                    <a:pt x="7567" y="7990"/>
                  </a:moveTo>
                  <a:cubicBezTo>
                    <a:pt x="6615" y="6085"/>
                    <a:pt x="7567" y="7990"/>
                    <a:pt x="7567"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34" name="Freeform: Shape 5333">
              <a:extLst>
                <a:ext uri="{FF2B5EF4-FFF2-40B4-BE49-F238E27FC236}">
                  <a16:creationId xmlns:a16="http://schemas.microsoft.com/office/drawing/2014/main" xmlns="" id="{C4716C12-CD78-4BA0-BF74-5C86F9AB6F28}"/>
                </a:ext>
              </a:extLst>
            </p:cNvPr>
            <p:cNvSpPr/>
            <p:nvPr/>
          </p:nvSpPr>
          <p:spPr>
            <a:xfrm>
              <a:off x="7130891" y="42886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35" name="Freeform: Shape 5334">
              <a:extLst>
                <a:ext uri="{FF2B5EF4-FFF2-40B4-BE49-F238E27FC236}">
                  <a16:creationId xmlns:a16="http://schemas.microsoft.com/office/drawing/2014/main" xmlns="" id="{5B9BF164-D7E1-4FDE-A64A-DA32D3605098}"/>
                </a:ext>
              </a:extLst>
            </p:cNvPr>
            <p:cNvSpPr/>
            <p:nvPr/>
          </p:nvSpPr>
          <p:spPr>
            <a:xfrm>
              <a:off x="7131844" y="42914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36" name="Freeform: Shape 5335">
              <a:extLst>
                <a:ext uri="{FF2B5EF4-FFF2-40B4-BE49-F238E27FC236}">
                  <a16:creationId xmlns:a16="http://schemas.microsoft.com/office/drawing/2014/main" xmlns="" id="{3F4E0365-588A-4B3C-8F4C-0CB843E5F87A}"/>
                </a:ext>
              </a:extLst>
            </p:cNvPr>
            <p:cNvSpPr/>
            <p:nvPr/>
          </p:nvSpPr>
          <p:spPr>
            <a:xfrm>
              <a:off x="7132796" y="4293499"/>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10001" y="6085"/>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37" name="Freeform: Shape 5336">
              <a:extLst>
                <a:ext uri="{FF2B5EF4-FFF2-40B4-BE49-F238E27FC236}">
                  <a16:creationId xmlns:a16="http://schemas.microsoft.com/office/drawing/2014/main" xmlns="" id="{B717FEE4-6092-4DB8-9552-B2B85B3160F3}"/>
                </a:ext>
              </a:extLst>
            </p:cNvPr>
            <p:cNvSpPr/>
            <p:nvPr/>
          </p:nvSpPr>
          <p:spPr>
            <a:xfrm>
              <a:off x="7104751" y="427815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6615" y="8096"/>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38" name="Freeform: Shape 5337">
              <a:extLst>
                <a:ext uri="{FF2B5EF4-FFF2-40B4-BE49-F238E27FC236}">
                  <a16:creationId xmlns:a16="http://schemas.microsoft.com/office/drawing/2014/main" xmlns="" id="{323337F6-77D8-4427-8988-F21434E24FA4}"/>
                </a:ext>
              </a:extLst>
            </p:cNvPr>
            <p:cNvSpPr/>
            <p:nvPr/>
          </p:nvSpPr>
          <p:spPr>
            <a:xfrm>
              <a:off x="7114699" y="427434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8096"/>
                  </a:cubicBezTo>
                  <a:cubicBezTo>
                    <a:pt x="8096" y="8096"/>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39" name="Freeform: Shape 5338">
              <a:extLst>
                <a:ext uri="{FF2B5EF4-FFF2-40B4-BE49-F238E27FC236}">
                  <a16:creationId xmlns:a16="http://schemas.microsoft.com/office/drawing/2014/main" xmlns="" id="{FE885429-21F3-4EBE-AC38-1E22F78C38C1}"/>
                </a:ext>
              </a:extLst>
            </p:cNvPr>
            <p:cNvSpPr/>
            <p:nvPr/>
          </p:nvSpPr>
          <p:spPr>
            <a:xfrm>
              <a:off x="7094696" y="428291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40" name="Freeform: Shape 5339">
              <a:extLst>
                <a:ext uri="{FF2B5EF4-FFF2-40B4-BE49-F238E27FC236}">
                  <a16:creationId xmlns:a16="http://schemas.microsoft.com/office/drawing/2014/main" xmlns="" id="{4A762A6E-BED4-4009-B385-47398D86889D}"/>
                </a:ext>
              </a:extLst>
            </p:cNvPr>
            <p:cNvSpPr/>
            <p:nvPr/>
          </p:nvSpPr>
          <p:spPr>
            <a:xfrm>
              <a:off x="7114699" y="4274872"/>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7567"/>
                    <a:pt x="7144" y="7567"/>
                  </a:cubicBezTo>
                  <a:cubicBezTo>
                    <a:pt x="7144"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41" name="Freeform: Shape 5340">
              <a:extLst>
                <a:ext uri="{FF2B5EF4-FFF2-40B4-BE49-F238E27FC236}">
                  <a16:creationId xmlns:a16="http://schemas.microsoft.com/office/drawing/2014/main" xmlns="" id="{E13C2B97-B65B-4A06-A8EF-DF4369E62753}"/>
                </a:ext>
              </a:extLst>
            </p:cNvPr>
            <p:cNvSpPr/>
            <p:nvPr/>
          </p:nvSpPr>
          <p:spPr>
            <a:xfrm>
              <a:off x="7135654" y="43038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42" name="Freeform: Shape 5341">
              <a:extLst>
                <a:ext uri="{FF2B5EF4-FFF2-40B4-BE49-F238E27FC236}">
                  <a16:creationId xmlns:a16="http://schemas.microsoft.com/office/drawing/2014/main" xmlns="" id="{06F55841-4D22-4907-81FF-294462935053}"/>
                </a:ext>
              </a:extLst>
            </p:cNvPr>
            <p:cNvSpPr/>
            <p:nvPr/>
          </p:nvSpPr>
          <p:spPr>
            <a:xfrm>
              <a:off x="7136606" y="43038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43" name="Freeform: Shape 5342">
              <a:extLst>
                <a:ext uri="{FF2B5EF4-FFF2-40B4-BE49-F238E27FC236}">
                  <a16:creationId xmlns:a16="http://schemas.microsoft.com/office/drawing/2014/main" xmlns="" id="{4E459ED2-4BD9-4A0E-86BC-64F9C4218FAF}"/>
                </a:ext>
              </a:extLst>
            </p:cNvPr>
            <p:cNvSpPr/>
            <p:nvPr/>
          </p:nvSpPr>
          <p:spPr>
            <a:xfrm>
              <a:off x="7136844" y="430387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44" name="Freeform: Shape 5343">
              <a:extLst>
                <a:ext uri="{FF2B5EF4-FFF2-40B4-BE49-F238E27FC236}">
                  <a16:creationId xmlns:a16="http://schemas.microsoft.com/office/drawing/2014/main" xmlns="" id="{86F19172-4078-43D6-8815-842F0EF9198B}"/>
                </a:ext>
              </a:extLst>
            </p:cNvPr>
            <p:cNvSpPr/>
            <p:nvPr/>
          </p:nvSpPr>
          <p:spPr>
            <a:xfrm>
              <a:off x="7135230" y="430006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8096"/>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45" name="Freeform: Shape 5344">
              <a:extLst>
                <a:ext uri="{FF2B5EF4-FFF2-40B4-BE49-F238E27FC236}">
                  <a16:creationId xmlns:a16="http://schemas.microsoft.com/office/drawing/2014/main" xmlns="" id="{DDEA6F75-411E-4317-AEDB-E2B23E79070B}"/>
                </a:ext>
              </a:extLst>
            </p:cNvPr>
            <p:cNvSpPr/>
            <p:nvPr/>
          </p:nvSpPr>
          <p:spPr>
            <a:xfrm>
              <a:off x="7134554" y="4300061"/>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10954"/>
                    <a:pt x="7291"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46" name="Freeform: Shape 5345">
              <a:extLst>
                <a:ext uri="{FF2B5EF4-FFF2-40B4-BE49-F238E27FC236}">
                  <a16:creationId xmlns:a16="http://schemas.microsoft.com/office/drawing/2014/main" xmlns="" id="{25C1407E-5041-4236-BFFC-7F1726566E1C}"/>
                </a:ext>
              </a:extLst>
            </p:cNvPr>
            <p:cNvSpPr/>
            <p:nvPr/>
          </p:nvSpPr>
          <p:spPr>
            <a:xfrm>
              <a:off x="7144226" y="42895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47" name="Freeform: Shape 5346">
              <a:extLst>
                <a:ext uri="{FF2B5EF4-FFF2-40B4-BE49-F238E27FC236}">
                  <a16:creationId xmlns:a16="http://schemas.microsoft.com/office/drawing/2014/main" xmlns="" id="{C93C1215-9E85-4EAD-BA55-D8A0E5D989EA}"/>
                </a:ext>
              </a:extLst>
            </p:cNvPr>
            <p:cNvSpPr/>
            <p:nvPr/>
          </p:nvSpPr>
          <p:spPr>
            <a:xfrm>
              <a:off x="7144226" y="4285773"/>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7144"/>
                    <a:pt x="9049" y="7144"/>
                  </a:cubicBezTo>
                  <a:cubicBezTo>
                    <a:pt x="8096" y="7144"/>
                    <a:pt x="8096"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48" name="Freeform: Shape 5347">
              <a:extLst>
                <a:ext uri="{FF2B5EF4-FFF2-40B4-BE49-F238E27FC236}">
                  <a16:creationId xmlns:a16="http://schemas.microsoft.com/office/drawing/2014/main" xmlns="" id="{398D74C9-8C36-4F55-8746-589D98225B0F}"/>
                </a:ext>
              </a:extLst>
            </p:cNvPr>
            <p:cNvSpPr/>
            <p:nvPr/>
          </p:nvSpPr>
          <p:spPr>
            <a:xfrm>
              <a:off x="7129939" y="4267676"/>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9049" y="7144"/>
                  </a:lnTo>
                  <a:cubicBezTo>
                    <a:pt x="8096" y="7144"/>
                    <a:pt x="8096"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49" name="Freeform: Shape 5348">
              <a:extLst>
                <a:ext uri="{FF2B5EF4-FFF2-40B4-BE49-F238E27FC236}">
                  <a16:creationId xmlns:a16="http://schemas.microsoft.com/office/drawing/2014/main" xmlns="" id="{F371A8D2-DF16-44BE-A5B3-82476B474D61}"/>
                </a:ext>
              </a:extLst>
            </p:cNvPr>
            <p:cNvSpPr/>
            <p:nvPr/>
          </p:nvSpPr>
          <p:spPr>
            <a:xfrm>
              <a:off x="7118509" y="4277801"/>
              <a:ext cx="9525" cy="9525"/>
            </a:xfrm>
            <a:custGeom>
              <a:avLst/>
              <a:gdLst>
                <a:gd name="connsiteX0" fmla="*/ 7144 w 9525"/>
                <a:gd name="connsiteY0" fmla="*/ 7496 h 9525"/>
                <a:gd name="connsiteX1" fmla="*/ 7144 w 9525"/>
                <a:gd name="connsiteY1" fmla="*/ 7496 h 9525"/>
              </a:gdLst>
              <a:ahLst/>
              <a:cxnLst>
                <a:cxn ang="0">
                  <a:pos x="connsiteX0" y="connsiteY0"/>
                </a:cxn>
                <a:cxn ang="0">
                  <a:pos x="connsiteX1" y="connsiteY1"/>
                </a:cxn>
              </a:cxnLst>
              <a:rect l="l" t="t" r="r" b="b"/>
              <a:pathLst>
                <a:path w="9525" h="9525">
                  <a:moveTo>
                    <a:pt x="7144" y="7496"/>
                  </a:moveTo>
                  <a:cubicBezTo>
                    <a:pt x="7144" y="12258"/>
                    <a:pt x="7144" y="5591"/>
                    <a:pt x="7144" y="74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50" name="Freeform: Shape 5349">
              <a:extLst>
                <a:ext uri="{FF2B5EF4-FFF2-40B4-BE49-F238E27FC236}">
                  <a16:creationId xmlns:a16="http://schemas.microsoft.com/office/drawing/2014/main" xmlns="" id="{EAD1227D-CD9B-4021-B14E-B5DD371CBDD4}"/>
                </a:ext>
              </a:extLst>
            </p:cNvPr>
            <p:cNvSpPr/>
            <p:nvPr/>
          </p:nvSpPr>
          <p:spPr>
            <a:xfrm>
              <a:off x="7125046" y="4261008"/>
              <a:ext cx="9525" cy="9525"/>
            </a:xfrm>
            <a:custGeom>
              <a:avLst/>
              <a:gdLst>
                <a:gd name="connsiteX0" fmla="*/ 8227 w 9525"/>
                <a:gd name="connsiteY0" fmla="*/ 7144 h 9525"/>
                <a:gd name="connsiteX1" fmla="*/ 8227 w 9525"/>
                <a:gd name="connsiteY1" fmla="*/ 7144 h 9525"/>
              </a:gdLst>
              <a:ahLst/>
              <a:cxnLst>
                <a:cxn ang="0">
                  <a:pos x="connsiteX0" y="connsiteY0"/>
                </a:cxn>
                <a:cxn ang="0">
                  <a:pos x="connsiteX1" y="connsiteY1"/>
                </a:cxn>
              </a:cxnLst>
              <a:rect l="l" t="t" r="r" b="b"/>
              <a:pathLst>
                <a:path w="9525" h="9525">
                  <a:moveTo>
                    <a:pt x="8227" y="7144"/>
                  </a:moveTo>
                  <a:cubicBezTo>
                    <a:pt x="9179" y="7144"/>
                    <a:pt x="5369" y="7144"/>
                    <a:pt x="822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51" name="Freeform: Shape 5350">
              <a:extLst>
                <a:ext uri="{FF2B5EF4-FFF2-40B4-BE49-F238E27FC236}">
                  <a16:creationId xmlns:a16="http://schemas.microsoft.com/office/drawing/2014/main" xmlns="" id="{3BAE8E07-3514-4E07-B428-790790D0C51F}"/>
                </a:ext>
              </a:extLst>
            </p:cNvPr>
            <p:cNvSpPr/>
            <p:nvPr/>
          </p:nvSpPr>
          <p:spPr>
            <a:xfrm>
              <a:off x="7084219" y="4259864"/>
              <a:ext cx="9525" cy="9525"/>
            </a:xfrm>
            <a:custGeom>
              <a:avLst/>
              <a:gdLst>
                <a:gd name="connsiteX0" fmla="*/ 7144 w 9525"/>
                <a:gd name="connsiteY0" fmla="*/ 7335 h 9525"/>
                <a:gd name="connsiteX1" fmla="*/ 8096 w 9525"/>
                <a:gd name="connsiteY1" fmla="*/ 10193 h 9525"/>
                <a:gd name="connsiteX2" fmla="*/ 7144 w 9525"/>
                <a:gd name="connsiteY2" fmla="*/ 7335 h 9525"/>
              </a:gdLst>
              <a:ahLst/>
              <a:cxnLst>
                <a:cxn ang="0">
                  <a:pos x="connsiteX0" y="connsiteY0"/>
                </a:cxn>
                <a:cxn ang="0">
                  <a:pos x="connsiteX1" y="connsiteY1"/>
                </a:cxn>
                <a:cxn ang="0">
                  <a:pos x="connsiteX2" y="connsiteY2"/>
                </a:cxn>
              </a:cxnLst>
              <a:rect l="l" t="t" r="r" b="b"/>
              <a:pathLst>
                <a:path w="9525" h="9525">
                  <a:moveTo>
                    <a:pt x="7144" y="7335"/>
                  </a:moveTo>
                  <a:lnTo>
                    <a:pt x="8096" y="10193"/>
                  </a:lnTo>
                  <a:cubicBezTo>
                    <a:pt x="9049" y="9241"/>
                    <a:pt x="8096" y="6383"/>
                    <a:pt x="7144" y="733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52" name="Freeform: Shape 5351">
              <a:extLst>
                <a:ext uri="{FF2B5EF4-FFF2-40B4-BE49-F238E27FC236}">
                  <a16:creationId xmlns:a16="http://schemas.microsoft.com/office/drawing/2014/main" xmlns="" id="{C27C1E3A-0BF5-46AF-999E-F08303E05822}"/>
                </a:ext>
              </a:extLst>
            </p:cNvPr>
            <p:cNvSpPr/>
            <p:nvPr/>
          </p:nvSpPr>
          <p:spPr>
            <a:xfrm>
              <a:off x="7069537" y="4267281"/>
              <a:ext cx="9525" cy="9525"/>
            </a:xfrm>
            <a:custGeom>
              <a:avLst/>
              <a:gdLst>
                <a:gd name="connsiteX0" fmla="*/ 8491 w 9525"/>
                <a:gd name="connsiteY0" fmla="*/ 8491 h 9525"/>
                <a:gd name="connsiteX1" fmla="*/ 7538 w 9525"/>
                <a:gd name="connsiteY1" fmla="*/ 7538 h 9525"/>
                <a:gd name="connsiteX2" fmla="*/ 8491 w 9525"/>
                <a:gd name="connsiteY2" fmla="*/ 8491 h 9525"/>
              </a:gdLst>
              <a:ahLst/>
              <a:cxnLst>
                <a:cxn ang="0">
                  <a:pos x="connsiteX0" y="connsiteY0"/>
                </a:cxn>
                <a:cxn ang="0">
                  <a:pos x="connsiteX1" y="connsiteY1"/>
                </a:cxn>
                <a:cxn ang="0">
                  <a:pos x="connsiteX2" y="connsiteY2"/>
                </a:cxn>
              </a:cxnLst>
              <a:rect l="l" t="t" r="r" b="b"/>
              <a:pathLst>
                <a:path w="9525" h="9525">
                  <a:moveTo>
                    <a:pt x="8491" y="8491"/>
                  </a:moveTo>
                  <a:cubicBezTo>
                    <a:pt x="7538" y="7538"/>
                    <a:pt x="6586" y="6586"/>
                    <a:pt x="7538" y="7538"/>
                  </a:cubicBezTo>
                  <a:cubicBezTo>
                    <a:pt x="7538" y="8491"/>
                    <a:pt x="8491" y="9443"/>
                    <a:pt x="8491" y="849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53" name="Freeform: Shape 5352">
              <a:extLst>
                <a:ext uri="{FF2B5EF4-FFF2-40B4-BE49-F238E27FC236}">
                  <a16:creationId xmlns:a16="http://schemas.microsoft.com/office/drawing/2014/main" xmlns="" id="{EDF5C6AE-214A-4238-BCF5-A5B3976DC3D4}"/>
                </a:ext>
              </a:extLst>
            </p:cNvPr>
            <p:cNvSpPr/>
            <p:nvPr/>
          </p:nvSpPr>
          <p:spPr>
            <a:xfrm>
              <a:off x="7030032" y="4290218"/>
              <a:ext cx="9525" cy="9525"/>
            </a:xfrm>
            <a:custGeom>
              <a:avLst/>
              <a:gdLst>
                <a:gd name="connsiteX0" fmla="*/ 7990 w 9525"/>
                <a:gd name="connsiteY0" fmla="*/ 8414 h 9525"/>
                <a:gd name="connsiteX1" fmla="*/ 7990 w 9525"/>
                <a:gd name="connsiteY1" fmla="*/ 8414 h 9525"/>
              </a:gdLst>
              <a:ahLst/>
              <a:cxnLst>
                <a:cxn ang="0">
                  <a:pos x="connsiteX0" y="connsiteY0"/>
                </a:cxn>
                <a:cxn ang="0">
                  <a:pos x="connsiteX1" y="connsiteY1"/>
                </a:cxn>
              </a:cxnLst>
              <a:rect l="l" t="t" r="r" b="b"/>
              <a:pathLst>
                <a:path w="9525" h="9525">
                  <a:moveTo>
                    <a:pt x="7990" y="8414"/>
                  </a:moveTo>
                  <a:cubicBezTo>
                    <a:pt x="6086" y="5556"/>
                    <a:pt x="7990" y="8414"/>
                    <a:pt x="7990"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5354" name="Group 5353">
            <a:extLst>
              <a:ext uri="{FF2B5EF4-FFF2-40B4-BE49-F238E27FC236}">
                <a16:creationId xmlns:a16="http://schemas.microsoft.com/office/drawing/2014/main" xmlns="" id="{826F649F-18E3-489C-9AA1-FB268D876172}"/>
              </a:ext>
            </a:extLst>
          </p:cNvPr>
          <p:cNvGrpSpPr/>
          <p:nvPr/>
        </p:nvGrpSpPr>
        <p:grpSpPr>
          <a:xfrm rot="21268190">
            <a:off x="11469805" y="895195"/>
            <a:ext cx="411145" cy="360074"/>
            <a:chOff x="6809793" y="1954053"/>
            <a:chExt cx="1048808" cy="918528"/>
          </a:xfrm>
        </p:grpSpPr>
        <p:sp>
          <p:nvSpPr>
            <p:cNvPr id="5355" name="Freeform: Shape 5354">
              <a:extLst>
                <a:ext uri="{FF2B5EF4-FFF2-40B4-BE49-F238E27FC236}">
                  <a16:creationId xmlns:a16="http://schemas.microsoft.com/office/drawing/2014/main" xmlns="" id="{2EA8103C-BA86-4BDE-B4B6-73A6D9D87284}"/>
                </a:ext>
              </a:extLst>
            </p:cNvPr>
            <p:cNvSpPr/>
            <p:nvPr/>
          </p:nvSpPr>
          <p:spPr>
            <a:xfrm>
              <a:off x="6889909" y="1954053"/>
              <a:ext cx="9525" cy="19050"/>
            </a:xfrm>
            <a:custGeom>
              <a:avLst/>
              <a:gdLst>
                <a:gd name="connsiteX0" fmla="*/ 10954 w 9525"/>
                <a:gd name="connsiteY0" fmla="*/ 11906 h 19050"/>
                <a:gd name="connsiteX1" fmla="*/ 7144 w 9525"/>
                <a:gd name="connsiteY1" fmla="*/ 7144 h 19050"/>
                <a:gd name="connsiteX2" fmla="*/ 10954 w 9525"/>
                <a:gd name="connsiteY2" fmla="*/ 11906 h 19050"/>
              </a:gdLst>
              <a:ahLst/>
              <a:cxnLst>
                <a:cxn ang="0">
                  <a:pos x="connsiteX0" y="connsiteY0"/>
                </a:cxn>
                <a:cxn ang="0">
                  <a:pos x="connsiteX1" y="connsiteY1"/>
                </a:cxn>
                <a:cxn ang="0">
                  <a:pos x="connsiteX2" y="connsiteY2"/>
                </a:cxn>
              </a:cxnLst>
              <a:rect l="l" t="t" r="r" b="b"/>
              <a:pathLst>
                <a:path w="9525" h="19050">
                  <a:moveTo>
                    <a:pt x="10954" y="11906"/>
                  </a:moveTo>
                  <a:cubicBezTo>
                    <a:pt x="6191" y="4286"/>
                    <a:pt x="10954" y="17621"/>
                    <a:pt x="7144" y="7144"/>
                  </a:cubicBezTo>
                  <a:cubicBezTo>
                    <a:pt x="9049" y="7144"/>
                    <a:pt x="10001" y="9049"/>
                    <a:pt x="10954" y="1190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56" name="Freeform: Shape 5355">
              <a:extLst>
                <a:ext uri="{FF2B5EF4-FFF2-40B4-BE49-F238E27FC236}">
                  <a16:creationId xmlns:a16="http://schemas.microsoft.com/office/drawing/2014/main" xmlns="" id="{DD9A1CE6-27DA-4A34-96F8-AA8821F39932}"/>
                </a:ext>
              </a:extLst>
            </p:cNvPr>
            <p:cNvSpPr/>
            <p:nvPr/>
          </p:nvSpPr>
          <p:spPr>
            <a:xfrm>
              <a:off x="6896576" y="1970359"/>
              <a:ext cx="962025" cy="676275"/>
            </a:xfrm>
            <a:custGeom>
              <a:avLst/>
              <a:gdLst>
                <a:gd name="connsiteX0" fmla="*/ 61436 w 962025"/>
                <a:gd name="connsiteY0" fmla="*/ 7983 h 676275"/>
                <a:gd name="connsiteX1" fmla="*/ 509111 w 962025"/>
                <a:gd name="connsiteY1" fmla="*/ 31795 h 676275"/>
                <a:gd name="connsiteX2" fmla="*/ 657701 w 962025"/>
                <a:gd name="connsiteY2" fmla="*/ 210865 h 676275"/>
                <a:gd name="connsiteX3" fmla="*/ 934879 w 962025"/>
                <a:gd name="connsiteY3" fmla="*/ 609010 h 676275"/>
                <a:gd name="connsiteX4" fmla="*/ 927259 w 962025"/>
                <a:gd name="connsiteY4" fmla="*/ 592818 h 676275"/>
                <a:gd name="connsiteX5" fmla="*/ 958692 w 962025"/>
                <a:gd name="connsiteY5" fmla="*/ 677590 h 676275"/>
                <a:gd name="connsiteX6" fmla="*/ 671989 w 962025"/>
                <a:gd name="connsiteY6" fmla="*/ 654730 h 676275"/>
                <a:gd name="connsiteX7" fmla="*/ 276701 w 962025"/>
                <a:gd name="connsiteY7" fmla="*/ 551860 h 676275"/>
                <a:gd name="connsiteX8" fmla="*/ 288131 w 962025"/>
                <a:gd name="connsiteY8" fmla="*/ 550908 h 676275"/>
                <a:gd name="connsiteX9" fmla="*/ 93821 w 962025"/>
                <a:gd name="connsiteY9" fmla="*/ 215628 h 676275"/>
                <a:gd name="connsiteX10" fmla="*/ 112871 w 962025"/>
                <a:gd name="connsiteY10" fmla="*/ 247060 h 676275"/>
                <a:gd name="connsiteX11" fmla="*/ 73819 w 962025"/>
                <a:gd name="connsiteY11" fmla="*/ 181338 h 676275"/>
                <a:gd name="connsiteX12" fmla="*/ 11906 w 962025"/>
                <a:gd name="connsiteY12" fmla="*/ 28938 h 676275"/>
                <a:gd name="connsiteX13" fmla="*/ 7144 w 962025"/>
                <a:gd name="connsiteY13" fmla="*/ 15603 h 676275"/>
                <a:gd name="connsiteX14" fmla="*/ 304324 w 962025"/>
                <a:gd name="connsiteY14" fmla="*/ 564243 h 676275"/>
                <a:gd name="connsiteX15" fmla="*/ 932021 w 962025"/>
                <a:gd name="connsiteY15" fmla="*/ 657588 h 676275"/>
                <a:gd name="connsiteX16" fmla="*/ 583406 w 962025"/>
                <a:gd name="connsiteY16" fmla="*/ 94660 h 676275"/>
                <a:gd name="connsiteX17" fmla="*/ 450056 w 962025"/>
                <a:gd name="connsiteY17" fmla="*/ 51798 h 676275"/>
                <a:gd name="connsiteX18" fmla="*/ 61436 w 962025"/>
                <a:gd name="connsiteY18" fmla="*/ 7983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2025" h="676275">
                  <a:moveTo>
                    <a:pt x="61436" y="7983"/>
                  </a:moveTo>
                  <a:cubicBezTo>
                    <a:pt x="138589" y="6078"/>
                    <a:pt x="437674" y="5125"/>
                    <a:pt x="509111" y="31795"/>
                  </a:cubicBezTo>
                  <a:cubicBezTo>
                    <a:pt x="595789" y="64180"/>
                    <a:pt x="621506" y="144190"/>
                    <a:pt x="657701" y="210865"/>
                  </a:cubicBezTo>
                  <a:cubicBezTo>
                    <a:pt x="678656" y="250870"/>
                    <a:pt x="939642" y="604248"/>
                    <a:pt x="934879" y="609010"/>
                  </a:cubicBezTo>
                  <a:cubicBezTo>
                    <a:pt x="932974" y="603295"/>
                    <a:pt x="930117" y="597580"/>
                    <a:pt x="927259" y="592818"/>
                  </a:cubicBezTo>
                  <a:cubicBezTo>
                    <a:pt x="926306" y="609963"/>
                    <a:pt x="954881" y="665208"/>
                    <a:pt x="958692" y="677590"/>
                  </a:cubicBezTo>
                  <a:cubicBezTo>
                    <a:pt x="946309" y="654730"/>
                    <a:pt x="706279" y="650921"/>
                    <a:pt x="671989" y="654730"/>
                  </a:cubicBezTo>
                  <a:cubicBezTo>
                    <a:pt x="625317" y="655683"/>
                    <a:pt x="298609" y="679496"/>
                    <a:pt x="276701" y="551860"/>
                  </a:cubicBezTo>
                  <a:cubicBezTo>
                    <a:pt x="276701" y="556623"/>
                    <a:pt x="290036" y="554718"/>
                    <a:pt x="288131" y="550908"/>
                  </a:cubicBezTo>
                  <a:cubicBezTo>
                    <a:pt x="206216" y="444228"/>
                    <a:pt x="157639" y="282303"/>
                    <a:pt x="93821" y="215628"/>
                  </a:cubicBezTo>
                  <a:cubicBezTo>
                    <a:pt x="98584" y="227058"/>
                    <a:pt x="105251" y="237535"/>
                    <a:pt x="112871" y="247060"/>
                  </a:cubicBezTo>
                  <a:cubicBezTo>
                    <a:pt x="103346" y="228010"/>
                    <a:pt x="74771" y="181338"/>
                    <a:pt x="73819" y="181338"/>
                  </a:cubicBezTo>
                  <a:cubicBezTo>
                    <a:pt x="54769" y="135618"/>
                    <a:pt x="33814" y="68943"/>
                    <a:pt x="11906" y="28938"/>
                  </a:cubicBezTo>
                  <a:cubicBezTo>
                    <a:pt x="14764" y="29890"/>
                    <a:pt x="7144" y="14650"/>
                    <a:pt x="7144" y="15603"/>
                  </a:cubicBezTo>
                  <a:cubicBezTo>
                    <a:pt x="49054" y="81325"/>
                    <a:pt x="181451" y="445180"/>
                    <a:pt x="304324" y="564243"/>
                  </a:cubicBezTo>
                  <a:cubicBezTo>
                    <a:pt x="391954" y="649968"/>
                    <a:pt x="913924" y="603295"/>
                    <a:pt x="932021" y="657588"/>
                  </a:cubicBezTo>
                  <a:cubicBezTo>
                    <a:pt x="878681" y="502330"/>
                    <a:pt x="691992" y="198483"/>
                    <a:pt x="583406" y="94660"/>
                  </a:cubicBezTo>
                  <a:cubicBezTo>
                    <a:pt x="517684" y="32748"/>
                    <a:pt x="561499" y="79420"/>
                    <a:pt x="450056" y="51798"/>
                  </a:cubicBezTo>
                  <a:cubicBezTo>
                    <a:pt x="370046" y="29890"/>
                    <a:pt x="51911" y="6078"/>
                    <a:pt x="61436" y="798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57" name="Freeform: Shape 5356">
              <a:extLst>
                <a:ext uri="{FF2B5EF4-FFF2-40B4-BE49-F238E27FC236}">
                  <a16:creationId xmlns:a16="http://schemas.microsoft.com/office/drawing/2014/main" xmlns="" id="{9392AAF2-6937-4963-A2CE-99969078E38E}"/>
                </a:ext>
              </a:extLst>
            </p:cNvPr>
            <p:cNvSpPr/>
            <p:nvPr/>
          </p:nvSpPr>
          <p:spPr>
            <a:xfrm>
              <a:off x="6896576" y="1968341"/>
              <a:ext cx="9525" cy="19050"/>
            </a:xfrm>
            <a:custGeom>
              <a:avLst/>
              <a:gdLst>
                <a:gd name="connsiteX0" fmla="*/ 9049 w 9525"/>
                <a:gd name="connsiteY0" fmla="*/ 7144 h 19050"/>
                <a:gd name="connsiteX1" fmla="*/ 7144 w 9525"/>
                <a:gd name="connsiteY1" fmla="*/ 11906 h 19050"/>
                <a:gd name="connsiteX2" fmla="*/ 9049 w 9525"/>
                <a:gd name="connsiteY2" fmla="*/ 7144 h 19050"/>
              </a:gdLst>
              <a:ahLst/>
              <a:cxnLst>
                <a:cxn ang="0">
                  <a:pos x="connsiteX0" y="connsiteY0"/>
                </a:cxn>
                <a:cxn ang="0">
                  <a:pos x="connsiteX1" y="connsiteY1"/>
                </a:cxn>
                <a:cxn ang="0">
                  <a:pos x="connsiteX2" y="connsiteY2"/>
                </a:cxn>
              </a:cxnLst>
              <a:rect l="l" t="t" r="r" b="b"/>
              <a:pathLst>
                <a:path w="9525" h="19050">
                  <a:moveTo>
                    <a:pt x="9049" y="7144"/>
                  </a:moveTo>
                  <a:cubicBezTo>
                    <a:pt x="9049" y="9049"/>
                    <a:pt x="10954" y="15716"/>
                    <a:pt x="7144" y="11906"/>
                  </a:cubicBezTo>
                  <a:cubicBezTo>
                    <a:pt x="8096" y="10001"/>
                    <a:pt x="8096"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58" name="Freeform: Shape 5357">
              <a:extLst>
                <a:ext uri="{FF2B5EF4-FFF2-40B4-BE49-F238E27FC236}">
                  <a16:creationId xmlns:a16="http://schemas.microsoft.com/office/drawing/2014/main" xmlns="" id="{0E47CE2A-2C37-4662-A456-18F30C0251AE}"/>
                </a:ext>
              </a:extLst>
            </p:cNvPr>
            <p:cNvSpPr/>
            <p:nvPr/>
          </p:nvSpPr>
          <p:spPr>
            <a:xfrm>
              <a:off x="6959184" y="2125186"/>
              <a:ext cx="9525" cy="9525"/>
            </a:xfrm>
            <a:custGeom>
              <a:avLst/>
              <a:gdLst>
                <a:gd name="connsiteX0" fmla="*/ 8354 w 9525"/>
                <a:gd name="connsiteY0" fmla="*/ 8414 h 9525"/>
                <a:gd name="connsiteX1" fmla="*/ 8354 w 9525"/>
                <a:gd name="connsiteY1" fmla="*/ 8414 h 9525"/>
              </a:gdLst>
              <a:ahLst/>
              <a:cxnLst>
                <a:cxn ang="0">
                  <a:pos x="connsiteX0" y="connsiteY0"/>
                </a:cxn>
                <a:cxn ang="0">
                  <a:pos x="connsiteX1" y="connsiteY1"/>
                </a:cxn>
              </a:cxnLst>
              <a:rect l="l" t="t" r="r" b="b"/>
              <a:pathLst>
                <a:path w="9525" h="9525">
                  <a:moveTo>
                    <a:pt x="8354" y="8414"/>
                  </a:moveTo>
                  <a:cubicBezTo>
                    <a:pt x="11211" y="8414"/>
                    <a:pt x="4544" y="5556"/>
                    <a:pt x="835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59" name="Freeform: Shape 5358">
              <a:extLst>
                <a:ext uri="{FF2B5EF4-FFF2-40B4-BE49-F238E27FC236}">
                  <a16:creationId xmlns:a16="http://schemas.microsoft.com/office/drawing/2014/main" xmlns="" id="{D0BA1D24-4D58-419A-9EF7-485C2A0D38F7}"/>
                </a:ext>
              </a:extLst>
            </p:cNvPr>
            <p:cNvSpPr/>
            <p:nvPr/>
          </p:nvSpPr>
          <p:spPr>
            <a:xfrm>
              <a:off x="6970871" y="2152173"/>
              <a:ext cx="19050" cy="19050"/>
            </a:xfrm>
            <a:custGeom>
              <a:avLst/>
              <a:gdLst>
                <a:gd name="connsiteX0" fmla="*/ 15716 w 19050"/>
                <a:gd name="connsiteY0" fmla="*/ 20479 h 19050"/>
                <a:gd name="connsiteX1" fmla="*/ 7144 w 19050"/>
                <a:gd name="connsiteY1" fmla="*/ 7144 h 19050"/>
                <a:gd name="connsiteX2" fmla="*/ 15716 w 19050"/>
                <a:gd name="connsiteY2" fmla="*/ 20479 h 19050"/>
              </a:gdLst>
              <a:ahLst/>
              <a:cxnLst>
                <a:cxn ang="0">
                  <a:pos x="connsiteX0" y="connsiteY0"/>
                </a:cxn>
                <a:cxn ang="0">
                  <a:pos x="connsiteX1" y="connsiteY1"/>
                </a:cxn>
                <a:cxn ang="0">
                  <a:pos x="connsiteX2" y="connsiteY2"/>
                </a:cxn>
              </a:cxnLst>
              <a:rect l="l" t="t" r="r" b="b"/>
              <a:pathLst>
                <a:path w="19050" h="19050">
                  <a:moveTo>
                    <a:pt x="15716" y="20479"/>
                  </a:moveTo>
                  <a:cubicBezTo>
                    <a:pt x="14764" y="20479"/>
                    <a:pt x="10001" y="12859"/>
                    <a:pt x="7144" y="7144"/>
                  </a:cubicBezTo>
                  <a:lnTo>
                    <a:pt x="15716" y="20479"/>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60" name="Freeform: Shape 5359">
              <a:extLst>
                <a:ext uri="{FF2B5EF4-FFF2-40B4-BE49-F238E27FC236}">
                  <a16:creationId xmlns:a16="http://schemas.microsoft.com/office/drawing/2014/main" xmlns="" id="{4311F3EA-FA4D-4660-8CC5-E32E37F8955F}"/>
                </a:ext>
              </a:extLst>
            </p:cNvPr>
            <p:cNvSpPr/>
            <p:nvPr/>
          </p:nvSpPr>
          <p:spPr>
            <a:xfrm>
              <a:off x="6990874" y="2202261"/>
              <a:ext cx="9525" cy="9525"/>
            </a:xfrm>
            <a:custGeom>
              <a:avLst/>
              <a:gdLst>
                <a:gd name="connsiteX0" fmla="*/ 9049 w 9525"/>
                <a:gd name="connsiteY0" fmla="*/ 8491 h 9525"/>
                <a:gd name="connsiteX1" fmla="*/ 7144 w 9525"/>
                <a:gd name="connsiteY1" fmla="*/ 7538 h 9525"/>
                <a:gd name="connsiteX2" fmla="*/ 9049 w 9525"/>
                <a:gd name="connsiteY2" fmla="*/ 8491 h 9525"/>
              </a:gdLst>
              <a:ahLst/>
              <a:cxnLst>
                <a:cxn ang="0">
                  <a:pos x="connsiteX0" y="connsiteY0"/>
                </a:cxn>
                <a:cxn ang="0">
                  <a:pos x="connsiteX1" y="connsiteY1"/>
                </a:cxn>
                <a:cxn ang="0">
                  <a:pos x="connsiteX2" y="connsiteY2"/>
                </a:cxn>
              </a:cxnLst>
              <a:rect l="l" t="t" r="r" b="b"/>
              <a:pathLst>
                <a:path w="9525" h="9525">
                  <a:moveTo>
                    <a:pt x="9049" y="8491"/>
                  </a:moveTo>
                  <a:cubicBezTo>
                    <a:pt x="10001" y="12301"/>
                    <a:pt x="9049" y="11348"/>
                    <a:pt x="7144" y="7538"/>
                  </a:cubicBezTo>
                  <a:cubicBezTo>
                    <a:pt x="7144" y="6586"/>
                    <a:pt x="8096" y="7538"/>
                    <a:pt x="9049" y="849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61" name="Freeform: Shape 5360">
              <a:extLst>
                <a:ext uri="{FF2B5EF4-FFF2-40B4-BE49-F238E27FC236}">
                  <a16:creationId xmlns:a16="http://schemas.microsoft.com/office/drawing/2014/main" xmlns="" id="{D35592DF-A997-4F7C-826A-D8EDC272E536}"/>
                </a:ext>
              </a:extLst>
            </p:cNvPr>
            <p:cNvSpPr/>
            <p:nvPr/>
          </p:nvSpPr>
          <p:spPr>
            <a:xfrm>
              <a:off x="6995182" y="2204561"/>
              <a:ext cx="9525" cy="19050"/>
            </a:xfrm>
            <a:custGeom>
              <a:avLst/>
              <a:gdLst>
                <a:gd name="connsiteX0" fmla="*/ 7598 w 9525"/>
                <a:gd name="connsiteY0" fmla="*/ 7144 h 19050"/>
                <a:gd name="connsiteX1" fmla="*/ 9503 w 9525"/>
                <a:gd name="connsiteY1" fmla="*/ 13811 h 19050"/>
                <a:gd name="connsiteX2" fmla="*/ 7598 w 9525"/>
                <a:gd name="connsiteY2" fmla="*/ 7144 h 19050"/>
              </a:gdLst>
              <a:ahLst/>
              <a:cxnLst>
                <a:cxn ang="0">
                  <a:pos x="connsiteX0" y="connsiteY0"/>
                </a:cxn>
                <a:cxn ang="0">
                  <a:pos x="connsiteX1" y="connsiteY1"/>
                </a:cxn>
                <a:cxn ang="0">
                  <a:pos x="connsiteX2" y="connsiteY2"/>
                </a:cxn>
              </a:cxnLst>
              <a:rect l="l" t="t" r="r" b="b"/>
              <a:pathLst>
                <a:path w="9525" h="19050">
                  <a:moveTo>
                    <a:pt x="7598" y="7144"/>
                  </a:moveTo>
                  <a:cubicBezTo>
                    <a:pt x="9503" y="10001"/>
                    <a:pt x="9503" y="11906"/>
                    <a:pt x="9503" y="13811"/>
                  </a:cubicBezTo>
                  <a:cubicBezTo>
                    <a:pt x="10455" y="13811"/>
                    <a:pt x="5693" y="7144"/>
                    <a:pt x="759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62" name="Freeform: Shape 5361">
              <a:extLst>
                <a:ext uri="{FF2B5EF4-FFF2-40B4-BE49-F238E27FC236}">
                  <a16:creationId xmlns:a16="http://schemas.microsoft.com/office/drawing/2014/main" xmlns="" id="{DC91C1CE-5B4E-4E31-8EEB-D8A246CAB8BD}"/>
                </a:ext>
              </a:extLst>
            </p:cNvPr>
            <p:cNvSpPr/>
            <p:nvPr/>
          </p:nvSpPr>
          <p:spPr>
            <a:xfrm>
              <a:off x="7078664" y="2342567"/>
              <a:ext cx="9525" cy="19050"/>
            </a:xfrm>
            <a:custGeom>
              <a:avLst/>
              <a:gdLst>
                <a:gd name="connsiteX0" fmla="*/ 7936 w 9525"/>
                <a:gd name="connsiteY0" fmla="*/ 7250 h 19050"/>
                <a:gd name="connsiteX1" fmla="*/ 11746 w 9525"/>
                <a:gd name="connsiteY1" fmla="*/ 14870 h 19050"/>
                <a:gd name="connsiteX2" fmla="*/ 7936 w 9525"/>
                <a:gd name="connsiteY2" fmla="*/ 7250 h 19050"/>
              </a:gdLst>
              <a:ahLst/>
              <a:cxnLst>
                <a:cxn ang="0">
                  <a:pos x="connsiteX0" y="connsiteY0"/>
                </a:cxn>
                <a:cxn ang="0">
                  <a:pos x="connsiteX1" y="connsiteY1"/>
                </a:cxn>
                <a:cxn ang="0">
                  <a:pos x="connsiteX2" y="connsiteY2"/>
                </a:cxn>
              </a:cxnLst>
              <a:rect l="l" t="t" r="r" b="b"/>
              <a:pathLst>
                <a:path w="9525" h="19050">
                  <a:moveTo>
                    <a:pt x="7936" y="7250"/>
                  </a:moveTo>
                  <a:cubicBezTo>
                    <a:pt x="8889" y="9155"/>
                    <a:pt x="11746" y="12965"/>
                    <a:pt x="11746" y="14870"/>
                  </a:cubicBezTo>
                  <a:cubicBezTo>
                    <a:pt x="10794" y="12012"/>
                    <a:pt x="5079" y="6297"/>
                    <a:pt x="7936" y="725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63" name="Freeform: Shape 5362">
              <a:extLst>
                <a:ext uri="{FF2B5EF4-FFF2-40B4-BE49-F238E27FC236}">
                  <a16:creationId xmlns:a16="http://schemas.microsoft.com/office/drawing/2014/main" xmlns="" id="{FA1DF910-7FC4-4FA5-AE02-13B4902AE260}"/>
                </a:ext>
              </a:extLst>
            </p:cNvPr>
            <p:cNvSpPr/>
            <p:nvPr/>
          </p:nvSpPr>
          <p:spPr>
            <a:xfrm>
              <a:off x="7098506" y="237791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12859"/>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64" name="Freeform: Shape 5363">
              <a:extLst>
                <a:ext uri="{FF2B5EF4-FFF2-40B4-BE49-F238E27FC236}">
                  <a16:creationId xmlns:a16="http://schemas.microsoft.com/office/drawing/2014/main" xmlns="" id="{18462FD8-DF31-4160-9FEB-026474B523DB}"/>
                </a:ext>
              </a:extLst>
            </p:cNvPr>
            <p:cNvSpPr/>
            <p:nvPr/>
          </p:nvSpPr>
          <p:spPr>
            <a:xfrm>
              <a:off x="7712564" y="2630857"/>
              <a:ext cx="9525" cy="9525"/>
            </a:xfrm>
            <a:custGeom>
              <a:avLst/>
              <a:gdLst>
                <a:gd name="connsiteX0" fmla="*/ 11258 w 9525"/>
                <a:gd name="connsiteY0" fmla="*/ 7567 h 9525"/>
                <a:gd name="connsiteX1" fmla="*/ 11258 w 9525"/>
                <a:gd name="connsiteY1" fmla="*/ 7567 h 9525"/>
              </a:gdLst>
              <a:ahLst/>
              <a:cxnLst>
                <a:cxn ang="0">
                  <a:pos x="connsiteX0" y="connsiteY0"/>
                </a:cxn>
                <a:cxn ang="0">
                  <a:pos x="connsiteX1" y="connsiteY1"/>
                </a:cxn>
              </a:cxnLst>
              <a:rect l="l" t="t" r="r" b="b"/>
              <a:pathLst>
                <a:path w="9525" h="9525">
                  <a:moveTo>
                    <a:pt x="11258" y="7567"/>
                  </a:moveTo>
                  <a:cubicBezTo>
                    <a:pt x="3639" y="6615"/>
                    <a:pt x="8401" y="7567"/>
                    <a:pt x="11258"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65" name="Freeform: Shape 5364">
              <a:extLst>
                <a:ext uri="{FF2B5EF4-FFF2-40B4-BE49-F238E27FC236}">
                  <a16:creationId xmlns:a16="http://schemas.microsoft.com/office/drawing/2014/main" xmlns="" id="{C68DA52D-14BB-4828-B048-8809CA46E1AD}"/>
                </a:ext>
              </a:extLst>
            </p:cNvPr>
            <p:cNvSpPr/>
            <p:nvPr/>
          </p:nvSpPr>
          <p:spPr>
            <a:xfrm>
              <a:off x="7747489" y="2442686"/>
              <a:ext cx="9525" cy="9525"/>
            </a:xfrm>
            <a:custGeom>
              <a:avLst/>
              <a:gdLst>
                <a:gd name="connsiteX0" fmla="*/ 8718 w 9525"/>
                <a:gd name="connsiteY0" fmla="*/ 10954 h 9525"/>
                <a:gd name="connsiteX1" fmla="*/ 7766 w 9525"/>
                <a:gd name="connsiteY1" fmla="*/ 7144 h 9525"/>
                <a:gd name="connsiteX2" fmla="*/ 8718 w 9525"/>
                <a:gd name="connsiteY2" fmla="*/ 10954 h 9525"/>
              </a:gdLst>
              <a:ahLst/>
              <a:cxnLst>
                <a:cxn ang="0">
                  <a:pos x="connsiteX0" y="connsiteY0"/>
                </a:cxn>
                <a:cxn ang="0">
                  <a:pos x="connsiteX1" y="connsiteY1"/>
                </a:cxn>
                <a:cxn ang="0">
                  <a:pos x="connsiteX2" y="connsiteY2"/>
                </a:cxn>
              </a:cxnLst>
              <a:rect l="l" t="t" r="r" b="b"/>
              <a:pathLst>
                <a:path w="9525" h="9525">
                  <a:moveTo>
                    <a:pt x="8718" y="10954"/>
                  </a:moveTo>
                  <a:cubicBezTo>
                    <a:pt x="5861" y="8096"/>
                    <a:pt x="7766" y="8096"/>
                    <a:pt x="7766" y="7144"/>
                  </a:cubicBezTo>
                  <a:cubicBezTo>
                    <a:pt x="9671" y="10001"/>
                    <a:pt x="4908" y="6191"/>
                    <a:pt x="8718"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66" name="Freeform: Shape 5365">
              <a:extLst>
                <a:ext uri="{FF2B5EF4-FFF2-40B4-BE49-F238E27FC236}">
                  <a16:creationId xmlns:a16="http://schemas.microsoft.com/office/drawing/2014/main" xmlns="" id="{4646865C-227F-4B7E-9AD3-CC22D05AAB89}"/>
                </a:ext>
              </a:extLst>
            </p:cNvPr>
            <p:cNvSpPr/>
            <p:nvPr/>
          </p:nvSpPr>
          <p:spPr>
            <a:xfrm>
              <a:off x="7603184" y="2244566"/>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8096"/>
                    <a:pt x="6339" y="11906"/>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67" name="Freeform: Shape 5366">
              <a:extLst>
                <a:ext uri="{FF2B5EF4-FFF2-40B4-BE49-F238E27FC236}">
                  <a16:creationId xmlns:a16="http://schemas.microsoft.com/office/drawing/2014/main" xmlns="" id="{B65093EF-EDC6-477E-AEBF-5F3E6C4AF122}"/>
                </a:ext>
              </a:extLst>
            </p:cNvPr>
            <p:cNvSpPr/>
            <p:nvPr/>
          </p:nvSpPr>
          <p:spPr>
            <a:xfrm>
              <a:off x="6816172" y="2212181"/>
              <a:ext cx="9525" cy="9525"/>
            </a:xfrm>
            <a:custGeom>
              <a:avLst/>
              <a:gdLst>
                <a:gd name="connsiteX0" fmla="*/ 8491 w 9525"/>
                <a:gd name="connsiteY0" fmla="*/ 9049 h 9525"/>
                <a:gd name="connsiteX1" fmla="*/ 7538 w 9525"/>
                <a:gd name="connsiteY1" fmla="*/ 7144 h 9525"/>
                <a:gd name="connsiteX2" fmla="*/ 8491 w 9525"/>
                <a:gd name="connsiteY2" fmla="*/ 9049 h 9525"/>
              </a:gdLst>
              <a:ahLst/>
              <a:cxnLst>
                <a:cxn ang="0">
                  <a:pos x="connsiteX0" y="connsiteY0"/>
                </a:cxn>
                <a:cxn ang="0">
                  <a:pos x="connsiteX1" y="connsiteY1"/>
                </a:cxn>
                <a:cxn ang="0">
                  <a:pos x="connsiteX2" y="connsiteY2"/>
                </a:cxn>
              </a:cxnLst>
              <a:rect l="l" t="t" r="r" b="b"/>
              <a:pathLst>
                <a:path w="9525" h="9525">
                  <a:moveTo>
                    <a:pt x="8491" y="9049"/>
                  </a:moveTo>
                  <a:cubicBezTo>
                    <a:pt x="7538" y="6191"/>
                    <a:pt x="6586" y="10954"/>
                    <a:pt x="7538" y="7144"/>
                  </a:cubicBezTo>
                  <a:cubicBezTo>
                    <a:pt x="7538" y="8096"/>
                    <a:pt x="8491" y="8096"/>
                    <a:pt x="8491"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68" name="Freeform: Shape 5367">
              <a:extLst>
                <a:ext uri="{FF2B5EF4-FFF2-40B4-BE49-F238E27FC236}">
                  <a16:creationId xmlns:a16="http://schemas.microsoft.com/office/drawing/2014/main" xmlns="" id="{8340E917-25FC-44C2-A563-35CF4D6C7885}"/>
                </a:ext>
              </a:extLst>
            </p:cNvPr>
            <p:cNvSpPr/>
            <p:nvPr/>
          </p:nvSpPr>
          <p:spPr>
            <a:xfrm>
              <a:off x="6812756" y="2219801"/>
              <a:ext cx="400050" cy="561975"/>
            </a:xfrm>
            <a:custGeom>
              <a:avLst/>
              <a:gdLst>
                <a:gd name="connsiteX0" fmla="*/ 392906 w 400050"/>
                <a:gd name="connsiteY0" fmla="*/ 385286 h 561975"/>
                <a:gd name="connsiteX1" fmla="*/ 372904 w 400050"/>
                <a:gd name="connsiteY1" fmla="*/ 556736 h 561975"/>
                <a:gd name="connsiteX2" fmla="*/ 198596 w 400050"/>
                <a:gd name="connsiteY2" fmla="*/ 337661 h 561975"/>
                <a:gd name="connsiteX3" fmla="*/ 136684 w 400050"/>
                <a:gd name="connsiteY3" fmla="*/ 214789 h 561975"/>
                <a:gd name="connsiteX4" fmla="*/ 77629 w 400050"/>
                <a:gd name="connsiteY4" fmla="*/ 131921 h 561975"/>
                <a:gd name="connsiteX5" fmla="*/ 89059 w 400050"/>
                <a:gd name="connsiteY5" fmla="*/ 134779 h 561975"/>
                <a:gd name="connsiteX6" fmla="*/ 7144 w 400050"/>
                <a:gd name="connsiteY6" fmla="*/ 7144 h 561975"/>
                <a:gd name="connsiteX7" fmla="*/ 9049 w 400050"/>
                <a:gd name="connsiteY7" fmla="*/ 11906 h 561975"/>
                <a:gd name="connsiteX8" fmla="*/ 362426 w 400050"/>
                <a:gd name="connsiteY8" fmla="*/ 526256 h 561975"/>
                <a:gd name="connsiteX9" fmla="*/ 392906 w 400050"/>
                <a:gd name="connsiteY9" fmla="*/ 385286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050" h="561975">
                  <a:moveTo>
                    <a:pt x="392906" y="385286"/>
                  </a:moveTo>
                  <a:cubicBezTo>
                    <a:pt x="406241" y="414814"/>
                    <a:pt x="356711" y="547211"/>
                    <a:pt x="372904" y="556736"/>
                  </a:cubicBezTo>
                  <a:cubicBezTo>
                    <a:pt x="303371" y="493871"/>
                    <a:pt x="257651" y="369094"/>
                    <a:pt x="198596" y="337661"/>
                  </a:cubicBezTo>
                  <a:cubicBezTo>
                    <a:pt x="185261" y="317659"/>
                    <a:pt x="143351" y="235744"/>
                    <a:pt x="136684" y="214789"/>
                  </a:cubicBezTo>
                  <a:cubicBezTo>
                    <a:pt x="100489" y="195739"/>
                    <a:pt x="100489" y="138589"/>
                    <a:pt x="77629" y="131921"/>
                  </a:cubicBezTo>
                  <a:cubicBezTo>
                    <a:pt x="70961" y="149066"/>
                    <a:pt x="91916" y="132874"/>
                    <a:pt x="89059" y="134779"/>
                  </a:cubicBezTo>
                  <a:cubicBezTo>
                    <a:pt x="90011" y="138589"/>
                    <a:pt x="8096" y="7144"/>
                    <a:pt x="7144" y="7144"/>
                  </a:cubicBezTo>
                  <a:cubicBezTo>
                    <a:pt x="10954" y="13811"/>
                    <a:pt x="13811" y="6191"/>
                    <a:pt x="9049" y="11906"/>
                  </a:cubicBezTo>
                  <a:cubicBezTo>
                    <a:pt x="-476" y="22384"/>
                    <a:pt x="296704" y="474821"/>
                    <a:pt x="362426" y="526256"/>
                  </a:cubicBezTo>
                  <a:cubicBezTo>
                    <a:pt x="341471" y="504349"/>
                    <a:pt x="392906" y="382429"/>
                    <a:pt x="392906" y="38528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69" name="Freeform: Shape 5368">
              <a:extLst>
                <a:ext uri="{FF2B5EF4-FFF2-40B4-BE49-F238E27FC236}">
                  <a16:creationId xmlns:a16="http://schemas.microsoft.com/office/drawing/2014/main" xmlns="" id="{51B6BCB2-2299-4A83-901F-7EF601BB3CDF}"/>
                </a:ext>
              </a:extLst>
            </p:cNvPr>
            <p:cNvSpPr/>
            <p:nvPr/>
          </p:nvSpPr>
          <p:spPr>
            <a:xfrm>
              <a:off x="6815614" y="2216943"/>
              <a:ext cx="9525" cy="9525"/>
            </a:xfrm>
            <a:custGeom>
              <a:avLst/>
              <a:gdLst>
                <a:gd name="connsiteX0" fmla="*/ 10001 w 9525"/>
                <a:gd name="connsiteY0" fmla="*/ 7144 h 9525"/>
                <a:gd name="connsiteX1" fmla="*/ 7144 w 9525"/>
                <a:gd name="connsiteY1" fmla="*/ 9049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8096"/>
                    <a:pt x="9049" y="10001"/>
                    <a:pt x="7144" y="9049"/>
                  </a:cubicBezTo>
                  <a:cubicBezTo>
                    <a:pt x="7144" y="9049"/>
                    <a:pt x="8096"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70" name="Freeform: Shape 5369">
              <a:extLst>
                <a:ext uri="{FF2B5EF4-FFF2-40B4-BE49-F238E27FC236}">
                  <a16:creationId xmlns:a16="http://schemas.microsoft.com/office/drawing/2014/main" xmlns="" id="{B705701F-80E9-4C08-8FE3-51125BCD7952}"/>
                </a:ext>
              </a:extLst>
            </p:cNvPr>
            <p:cNvSpPr/>
            <p:nvPr/>
          </p:nvSpPr>
          <p:spPr>
            <a:xfrm>
              <a:off x="6827849" y="227218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71" name="Freeform: Shape 5370">
              <a:extLst>
                <a:ext uri="{FF2B5EF4-FFF2-40B4-BE49-F238E27FC236}">
                  <a16:creationId xmlns:a16="http://schemas.microsoft.com/office/drawing/2014/main" xmlns="" id="{9BC6653C-6651-4305-ACE3-3897B5556BAB}"/>
                </a:ext>
              </a:extLst>
            </p:cNvPr>
            <p:cNvSpPr/>
            <p:nvPr/>
          </p:nvSpPr>
          <p:spPr>
            <a:xfrm>
              <a:off x="6879431" y="2338863"/>
              <a:ext cx="9525" cy="9525"/>
            </a:xfrm>
            <a:custGeom>
              <a:avLst/>
              <a:gdLst>
                <a:gd name="connsiteX0" fmla="*/ 10954 w 9525"/>
                <a:gd name="connsiteY0" fmla="*/ 10001 h 9525"/>
                <a:gd name="connsiteX1" fmla="*/ 7144 w 9525"/>
                <a:gd name="connsiteY1" fmla="*/ 7144 h 9525"/>
                <a:gd name="connsiteX2" fmla="*/ 10954 w 9525"/>
                <a:gd name="connsiteY2" fmla="*/ 10001 h 9525"/>
              </a:gdLst>
              <a:ahLst/>
              <a:cxnLst>
                <a:cxn ang="0">
                  <a:pos x="connsiteX0" y="connsiteY0"/>
                </a:cxn>
                <a:cxn ang="0">
                  <a:pos x="connsiteX1" y="connsiteY1"/>
                </a:cxn>
                <a:cxn ang="0">
                  <a:pos x="connsiteX2" y="connsiteY2"/>
                </a:cxn>
              </a:cxnLst>
              <a:rect l="l" t="t" r="r" b="b"/>
              <a:pathLst>
                <a:path w="9525" h="9525">
                  <a:moveTo>
                    <a:pt x="10954" y="10001"/>
                  </a:moveTo>
                  <a:cubicBezTo>
                    <a:pt x="10001" y="10001"/>
                    <a:pt x="8096" y="8096"/>
                    <a:pt x="7144" y="7144"/>
                  </a:cubicBezTo>
                  <a:lnTo>
                    <a:pt x="10954" y="10001"/>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72" name="Freeform: Shape 5371">
              <a:extLst>
                <a:ext uri="{FF2B5EF4-FFF2-40B4-BE49-F238E27FC236}">
                  <a16:creationId xmlns:a16="http://schemas.microsoft.com/office/drawing/2014/main" xmlns="" id="{51AF2083-4694-4B96-A132-111F99982BC2}"/>
                </a:ext>
              </a:extLst>
            </p:cNvPr>
            <p:cNvSpPr/>
            <p:nvPr/>
          </p:nvSpPr>
          <p:spPr>
            <a:xfrm>
              <a:off x="6883241" y="2354632"/>
              <a:ext cx="9525" cy="9525"/>
            </a:xfrm>
            <a:custGeom>
              <a:avLst/>
              <a:gdLst>
                <a:gd name="connsiteX0" fmla="*/ 9049 w 9525"/>
                <a:gd name="connsiteY0" fmla="*/ 7567 h 9525"/>
                <a:gd name="connsiteX1" fmla="*/ 7144 w 9525"/>
                <a:gd name="connsiteY1" fmla="*/ 7567 h 9525"/>
                <a:gd name="connsiteX2" fmla="*/ 9049 w 9525"/>
                <a:gd name="connsiteY2" fmla="*/ 7567 h 9525"/>
              </a:gdLst>
              <a:ahLst/>
              <a:cxnLst>
                <a:cxn ang="0">
                  <a:pos x="connsiteX0" y="connsiteY0"/>
                </a:cxn>
                <a:cxn ang="0">
                  <a:pos x="connsiteX1" y="connsiteY1"/>
                </a:cxn>
                <a:cxn ang="0">
                  <a:pos x="connsiteX2" y="connsiteY2"/>
                </a:cxn>
              </a:cxnLst>
              <a:rect l="l" t="t" r="r" b="b"/>
              <a:pathLst>
                <a:path w="9525" h="9525">
                  <a:moveTo>
                    <a:pt x="9049" y="7567"/>
                  </a:moveTo>
                  <a:cubicBezTo>
                    <a:pt x="9049" y="9472"/>
                    <a:pt x="8096" y="8520"/>
                    <a:pt x="7144" y="7567"/>
                  </a:cubicBezTo>
                  <a:cubicBezTo>
                    <a:pt x="8096" y="6615"/>
                    <a:pt x="8096" y="7567"/>
                    <a:pt x="9049"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73" name="Freeform: Shape 5372">
              <a:extLst>
                <a:ext uri="{FF2B5EF4-FFF2-40B4-BE49-F238E27FC236}">
                  <a16:creationId xmlns:a16="http://schemas.microsoft.com/office/drawing/2014/main" xmlns="" id="{8C8DE3AC-5964-4E2B-B599-CD0B6777DC84}"/>
                </a:ext>
              </a:extLst>
            </p:cNvPr>
            <p:cNvSpPr/>
            <p:nvPr/>
          </p:nvSpPr>
          <p:spPr>
            <a:xfrm>
              <a:off x="6887333" y="2354103"/>
              <a:ext cx="9525" cy="9525"/>
            </a:xfrm>
            <a:custGeom>
              <a:avLst/>
              <a:gdLst>
                <a:gd name="connsiteX0" fmla="*/ 7814 w 9525"/>
                <a:gd name="connsiteY0" fmla="*/ 7144 h 9525"/>
                <a:gd name="connsiteX1" fmla="*/ 7814 w 9525"/>
                <a:gd name="connsiteY1" fmla="*/ 10001 h 9525"/>
                <a:gd name="connsiteX2" fmla="*/ 7814 w 9525"/>
                <a:gd name="connsiteY2" fmla="*/ 7144 h 9525"/>
              </a:gdLst>
              <a:ahLst/>
              <a:cxnLst>
                <a:cxn ang="0">
                  <a:pos x="connsiteX0" y="connsiteY0"/>
                </a:cxn>
                <a:cxn ang="0">
                  <a:pos x="connsiteX1" y="connsiteY1"/>
                </a:cxn>
                <a:cxn ang="0">
                  <a:pos x="connsiteX2" y="connsiteY2"/>
                </a:cxn>
              </a:cxnLst>
              <a:rect l="l" t="t" r="r" b="b"/>
              <a:pathLst>
                <a:path w="9525" h="9525">
                  <a:moveTo>
                    <a:pt x="7814" y="7144"/>
                  </a:moveTo>
                  <a:cubicBezTo>
                    <a:pt x="8767" y="8096"/>
                    <a:pt x="7814" y="9049"/>
                    <a:pt x="7814" y="10001"/>
                  </a:cubicBezTo>
                  <a:cubicBezTo>
                    <a:pt x="8767" y="9049"/>
                    <a:pt x="5910" y="8096"/>
                    <a:pt x="78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74" name="Freeform: Shape 5373">
              <a:extLst>
                <a:ext uri="{FF2B5EF4-FFF2-40B4-BE49-F238E27FC236}">
                  <a16:creationId xmlns:a16="http://schemas.microsoft.com/office/drawing/2014/main" xmlns="" id="{2522407D-0B55-454D-A90F-25D131FBB8A2}"/>
                </a:ext>
              </a:extLst>
            </p:cNvPr>
            <p:cNvSpPr/>
            <p:nvPr/>
          </p:nvSpPr>
          <p:spPr>
            <a:xfrm>
              <a:off x="6898284" y="2380773"/>
              <a:ext cx="9525" cy="9525"/>
            </a:xfrm>
            <a:custGeom>
              <a:avLst/>
              <a:gdLst>
                <a:gd name="connsiteX0" fmla="*/ 7341 w 9525"/>
                <a:gd name="connsiteY0" fmla="*/ 7144 h 9525"/>
                <a:gd name="connsiteX1" fmla="*/ 8294 w 9525"/>
                <a:gd name="connsiteY1" fmla="*/ 10001 h 9525"/>
                <a:gd name="connsiteX2" fmla="*/ 7341 w 9525"/>
                <a:gd name="connsiteY2" fmla="*/ 7144 h 9525"/>
              </a:gdLst>
              <a:ahLst/>
              <a:cxnLst>
                <a:cxn ang="0">
                  <a:pos x="connsiteX0" y="connsiteY0"/>
                </a:cxn>
                <a:cxn ang="0">
                  <a:pos x="connsiteX1" y="connsiteY1"/>
                </a:cxn>
                <a:cxn ang="0">
                  <a:pos x="connsiteX2" y="connsiteY2"/>
                </a:cxn>
              </a:cxnLst>
              <a:rect l="l" t="t" r="r" b="b"/>
              <a:pathLst>
                <a:path w="9525" h="9525">
                  <a:moveTo>
                    <a:pt x="7341" y="7144"/>
                  </a:moveTo>
                  <a:cubicBezTo>
                    <a:pt x="7341" y="8096"/>
                    <a:pt x="9246" y="8096"/>
                    <a:pt x="8294" y="10001"/>
                  </a:cubicBezTo>
                  <a:cubicBezTo>
                    <a:pt x="9246" y="8096"/>
                    <a:pt x="6388" y="7144"/>
                    <a:pt x="734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75" name="Freeform: Shape 5374">
              <a:extLst>
                <a:ext uri="{FF2B5EF4-FFF2-40B4-BE49-F238E27FC236}">
                  <a16:creationId xmlns:a16="http://schemas.microsoft.com/office/drawing/2014/main" xmlns="" id="{42644EA0-A8D9-4694-B563-91477643FE2B}"/>
                </a:ext>
              </a:extLst>
            </p:cNvPr>
            <p:cNvSpPr/>
            <p:nvPr/>
          </p:nvSpPr>
          <p:spPr>
            <a:xfrm>
              <a:off x="6906630" y="239125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76" name="Freeform: Shape 5375">
              <a:extLst>
                <a:ext uri="{FF2B5EF4-FFF2-40B4-BE49-F238E27FC236}">
                  <a16:creationId xmlns:a16="http://schemas.microsoft.com/office/drawing/2014/main" xmlns="" id="{D83356C2-B68C-4E01-A416-05FCEEC79C83}"/>
                </a:ext>
              </a:extLst>
            </p:cNvPr>
            <p:cNvSpPr/>
            <p:nvPr/>
          </p:nvSpPr>
          <p:spPr>
            <a:xfrm>
              <a:off x="7026354" y="2593986"/>
              <a:ext cx="9525" cy="9525"/>
            </a:xfrm>
            <a:custGeom>
              <a:avLst/>
              <a:gdLst>
                <a:gd name="connsiteX0" fmla="*/ 7858 w 9525"/>
                <a:gd name="connsiteY0" fmla="*/ 8244 h 9525"/>
                <a:gd name="connsiteX1" fmla="*/ 7858 w 9525"/>
                <a:gd name="connsiteY1" fmla="*/ 8244 h 9525"/>
              </a:gdLst>
              <a:ahLst/>
              <a:cxnLst>
                <a:cxn ang="0">
                  <a:pos x="connsiteX0" y="connsiteY0"/>
                </a:cxn>
                <a:cxn ang="0">
                  <a:pos x="connsiteX1" y="connsiteY1"/>
                </a:cxn>
              </a:cxnLst>
              <a:rect l="l" t="t" r="r" b="b"/>
              <a:pathLst>
                <a:path w="9525" h="9525">
                  <a:moveTo>
                    <a:pt x="7858" y="8244"/>
                  </a:moveTo>
                  <a:cubicBezTo>
                    <a:pt x="6906" y="6339"/>
                    <a:pt x="6906" y="7291"/>
                    <a:pt x="7858"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77" name="Freeform: Shape 5376">
              <a:extLst>
                <a:ext uri="{FF2B5EF4-FFF2-40B4-BE49-F238E27FC236}">
                  <a16:creationId xmlns:a16="http://schemas.microsoft.com/office/drawing/2014/main" xmlns="" id="{58182504-9B5F-4B67-AD71-47B44D16873F}"/>
                </a:ext>
              </a:extLst>
            </p:cNvPr>
            <p:cNvSpPr/>
            <p:nvPr/>
          </p:nvSpPr>
          <p:spPr>
            <a:xfrm>
              <a:off x="7080691" y="2685573"/>
              <a:ext cx="9525" cy="9525"/>
            </a:xfrm>
            <a:custGeom>
              <a:avLst/>
              <a:gdLst>
                <a:gd name="connsiteX0" fmla="*/ 7815 w 9525"/>
                <a:gd name="connsiteY0" fmla="*/ 7144 h 9525"/>
                <a:gd name="connsiteX1" fmla="*/ 7815 w 9525"/>
                <a:gd name="connsiteY1" fmla="*/ 9049 h 9525"/>
                <a:gd name="connsiteX2" fmla="*/ 7815 w 9525"/>
                <a:gd name="connsiteY2" fmla="*/ 7144 h 9525"/>
              </a:gdLst>
              <a:ahLst/>
              <a:cxnLst>
                <a:cxn ang="0">
                  <a:pos x="connsiteX0" y="connsiteY0"/>
                </a:cxn>
                <a:cxn ang="0">
                  <a:pos x="connsiteX1" y="connsiteY1"/>
                </a:cxn>
                <a:cxn ang="0">
                  <a:pos x="connsiteX2" y="connsiteY2"/>
                </a:cxn>
              </a:cxnLst>
              <a:rect l="l" t="t" r="r" b="b"/>
              <a:pathLst>
                <a:path w="9525" h="9525">
                  <a:moveTo>
                    <a:pt x="7815" y="7144"/>
                  </a:moveTo>
                  <a:cubicBezTo>
                    <a:pt x="8767" y="8096"/>
                    <a:pt x="7815" y="8096"/>
                    <a:pt x="7815" y="9049"/>
                  </a:cubicBezTo>
                  <a:cubicBezTo>
                    <a:pt x="5909" y="7144"/>
                    <a:pt x="8767" y="8096"/>
                    <a:pt x="781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78" name="Freeform: Shape 5377">
              <a:extLst>
                <a:ext uri="{FF2B5EF4-FFF2-40B4-BE49-F238E27FC236}">
                  <a16:creationId xmlns:a16="http://schemas.microsoft.com/office/drawing/2014/main" xmlns="" id="{0505FD0D-258A-4A54-B0F5-A3304DFD96A8}"/>
                </a:ext>
              </a:extLst>
            </p:cNvPr>
            <p:cNvSpPr/>
            <p:nvPr/>
          </p:nvSpPr>
          <p:spPr>
            <a:xfrm>
              <a:off x="7119461" y="2715312"/>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10954" y="5027"/>
                    <a:pt x="714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79" name="Freeform: Shape 5378">
              <a:extLst>
                <a:ext uri="{FF2B5EF4-FFF2-40B4-BE49-F238E27FC236}">
                  <a16:creationId xmlns:a16="http://schemas.microsoft.com/office/drawing/2014/main" xmlns="" id="{33655C2A-BDFE-45D1-BADF-9ED43F37C79C}"/>
                </a:ext>
              </a:extLst>
            </p:cNvPr>
            <p:cNvSpPr/>
            <p:nvPr/>
          </p:nvSpPr>
          <p:spPr>
            <a:xfrm>
              <a:off x="7174706" y="2782334"/>
              <a:ext cx="9525" cy="9525"/>
            </a:xfrm>
            <a:custGeom>
              <a:avLst/>
              <a:gdLst>
                <a:gd name="connsiteX0" fmla="*/ 9049 w 9525"/>
                <a:gd name="connsiteY0" fmla="*/ 7538 h 9525"/>
                <a:gd name="connsiteX1" fmla="*/ 7144 w 9525"/>
                <a:gd name="connsiteY1" fmla="*/ 8491 h 9525"/>
                <a:gd name="connsiteX2" fmla="*/ 9049 w 9525"/>
                <a:gd name="connsiteY2" fmla="*/ 7538 h 9525"/>
              </a:gdLst>
              <a:ahLst/>
              <a:cxnLst>
                <a:cxn ang="0">
                  <a:pos x="connsiteX0" y="connsiteY0"/>
                </a:cxn>
                <a:cxn ang="0">
                  <a:pos x="connsiteX1" y="connsiteY1"/>
                </a:cxn>
                <a:cxn ang="0">
                  <a:pos x="connsiteX2" y="connsiteY2"/>
                </a:cxn>
              </a:cxnLst>
              <a:rect l="l" t="t" r="r" b="b"/>
              <a:pathLst>
                <a:path w="9525" h="9525">
                  <a:moveTo>
                    <a:pt x="9049" y="7538"/>
                  </a:moveTo>
                  <a:cubicBezTo>
                    <a:pt x="6191" y="7538"/>
                    <a:pt x="10001" y="9443"/>
                    <a:pt x="7144" y="8491"/>
                  </a:cubicBezTo>
                  <a:cubicBezTo>
                    <a:pt x="7144" y="7538"/>
                    <a:pt x="8096" y="6586"/>
                    <a:pt x="9049" y="753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80" name="Freeform: Shape 5379">
              <a:extLst>
                <a:ext uri="{FF2B5EF4-FFF2-40B4-BE49-F238E27FC236}">
                  <a16:creationId xmlns:a16="http://schemas.microsoft.com/office/drawing/2014/main" xmlns="" id="{16DAE17A-DE38-498E-88D7-2DD7C5772C70}"/>
                </a:ext>
              </a:extLst>
            </p:cNvPr>
            <p:cNvSpPr/>
            <p:nvPr/>
          </p:nvSpPr>
          <p:spPr>
            <a:xfrm>
              <a:off x="7180412" y="2780790"/>
              <a:ext cx="628650" cy="85725"/>
            </a:xfrm>
            <a:custGeom>
              <a:avLst/>
              <a:gdLst>
                <a:gd name="connsiteX0" fmla="*/ 629136 w 628650"/>
                <a:gd name="connsiteY0" fmla="*/ 74805 h 85725"/>
                <a:gd name="connsiteX1" fmla="*/ 260518 w 628650"/>
                <a:gd name="connsiteY1" fmla="*/ 58612 h 85725"/>
                <a:gd name="connsiteX2" fmla="*/ 148123 w 628650"/>
                <a:gd name="connsiteY2" fmla="*/ 32895 h 85725"/>
                <a:gd name="connsiteX3" fmla="*/ 64303 w 628650"/>
                <a:gd name="connsiteY3" fmla="*/ 33847 h 85725"/>
                <a:gd name="connsiteX4" fmla="*/ 71923 w 628650"/>
                <a:gd name="connsiteY4" fmla="*/ 23370 h 85725"/>
                <a:gd name="connsiteX5" fmla="*/ 7153 w 628650"/>
                <a:gd name="connsiteY5" fmla="*/ 13845 h 85725"/>
                <a:gd name="connsiteX6" fmla="*/ 12868 w 628650"/>
                <a:gd name="connsiteY6" fmla="*/ 13845 h 85725"/>
                <a:gd name="connsiteX7" fmla="*/ 13821 w 628650"/>
                <a:gd name="connsiteY7" fmla="*/ 10035 h 85725"/>
                <a:gd name="connsiteX8" fmla="*/ 629136 w 628650"/>
                <a:gd name="connsiteY8" fmla="*/ 7480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 h="85725">
                  <a:moveTo>
                    <a:pt x="629136" y="74805"/>
                  </a:moveTo>
                  <a:cubicBezTo>
                    <a:pt x="649138" y="105285"/>
                    <a:pt x="246231" y="66232"/>
                    <a:pt x="260518" y="58612"/>
                  </a:cubicBezTo>
                  <a:cubicBezTo>
                    <a:pt x="248136" y="58612"/>
                    <a:pt x="141456" y="45278"/>
                    <a:pt x="148123" y="32895"/>
                  </a:cubicBezTo>
                  <a:cubicBezTo>
                    <a:pt x="113833" y="50992"/>
                    <a:pt x="92878" y="34800"/>
                    <a:pt x="64303" y="33847"/>
                  </a:cubicBezTo>
                  <a:cubicBezTo>
                    <a:pt x="67161" y="25275"/>
                    <a:pt x="71923" y="34800"/>
                    <a:pt x="71923" y="23370"/>
                  </a:cubicBezTo>
                  <a:cubicBezTo>
                    <a:pt x="76686" y="25275"/>
                    <a:pt x="6201" y="14797"/>
                    <a:pt x="7153" y="13845"/>
                  </a:cubicBezTo>
                  <a:cubicBezTo>
                    <a:pt x="9058" y="13845"/>
                    <a:pt x="16678" y="11940"/>
                    <a:pt x="12868" y="13845"/>
                  </a:cubicBezTo>
                  <a:cubicBezTo>
                    <a:pt x="16678" y="10987"/>
                    <a:pt x="16678" y="10035"/>
                    <a:pt x="13821" y="10035"/>
                  </a:cubicBezTo>
                  <a:cubicBezTo>
                    <a:pt x="44301" y="-13778"/>
                    <a:pt x="636756" y="118620"/>
                    <a:pt x="629136" y="7480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81" name="Freeform: Shape 5380">
              <a:extLst>
                <a:ext uri="{FF2B5EF4-FFF2-40B4-BE49-F238E27FC236}">
                  <a16:creationId xmlns:a16="http://schemas.microsoft.com/office/drawing/2014/main" xmlns="" id="{A21469C0-A404-43A9-832B-9FAF838A8F9F}"/>
                </a:ext>
              </a:extLst>
            </p:cNvPr>
            <p:cNvSpPr/>
            <p:nvPr/>
          </p:nvSpPr>
          <p:spPr>
            <a:xfrm>
              <a:off x="7179469" y="2782728"/>
              <a:ext cx="9525" cy="9525"/>
            </a:xfrm>
            <a:custGeom>
              <a:avLst/>
              <a:gdLst>
                <a:gd name="connsiteX0" fmla="*/ 7144 w 9525"/>
                <a:gd name="connsiteY0" fmla="*/ 7144 h 9525"/>
                <a:gd name="connsiteX1" fmla="*/ 7144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9049" y="9049"/>
                    <a:pt x="7144" y="10954"/>
                  </a:cubicBezTo>
                  <a:cubicBezTo>
                    <a:pt x="7144"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82" name="Freeform: Shape 5381">
              <a:extLst>
                <a:ext uri="{FF2B5EF4-FFF2-40B4-BE49-F238E27FC236}">
                  <a16:creationId xmlns:a16="http://schemas.microsoft.com/office/drawing/2014/main" xmlns="" id="{25BE5761-2ADE-4EE1-984A-62F72F0E7430}"/>
                </a:ext>
              </a:extLst>
            </p:cNvPr>
            <p:cNvSpPr/>
            <p:nvPr/>
          </p:nvSpPr>
          <p:spPr>
            <a:xfrm>
              <a:off x="7221908" y="280082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83" name="Freeform: Shape 5382">
              <a:extLst>
                <a:ext uri="{FF2B5EF4-FFF2-40B4-BE49-F238E27FC236}">
                  <a16:creationId xmlns:a16="http://schemas.microsoft.com/office/drawing/2014/main" xmlns="" id="{607B0A35-1063-47AB-941B-9970568EFDAE}"/>
                </a:ext>
              </a:extLst>
            </p:cNvPr>
            <p:cNvSpPr/>
            <p:nvPr/>
          </p:nvSpPr>
          <p:spPr>
            <a:xfrm>
              <a:off x="7228999" y="2802731"/>
              <a:ext cx="19050" cy="9525"/>
            </a:xfrm>
            <a:custGeom>
              <a:avLst/>
              <a:gdLst>
                <a:gd name="connsiteX0" fmla="*/ 11906 w 19050"/>
                <a:gd name="connsiteY0" fmla="*/ 7144 h 9525"/>
                <a:gd name="connsiteX1" fmla="*/ 7144 w 19050"/>
                <a:gd name="connsiteY1" fmla="*/ 9049 h 9525"/>
                <a:gd name="connsiteX2" fmla="*/ 11906 w 19050"/>
                <a:gd name="connsiteY2" fmla="*/ 7144 h 9525"/>
              </a:gdLst>
              <a:ahLst/>
              <a:cxnLst>
                <a:cxn ang="0">
                  <a:pos x="connsiteX0" y="connsiteY0"/>
                </a:cxn>
                <a:cxn ang="0">
                  <a:pos x="connsiteX1" y="connsiteY1"/>
                </a:cxn>
                <a:cxn ang="0">
                  <a:pos x="connsiteX2" y="connsiteY2"/>
                </a:cxn>
              </a:cxnLst>
              <a:rect l="l" t="t" r="r" b="b"/>
              <a:pathLst>
                <a:path w="19050" h="9525">
                  <a:moveTo>
                    <a:pt x="11906" y="7144"/>
                  </a:moveTo>
                  <a:cubicBezTo>
                    <a:pt x="11906" y="8096"/>
                    <a:pt x="9049" y="9049"/>
                    <a:pt x="7144" y="9049"/>
                  </a:cubicBezTo>
                  <a:lnTo>
                    <a:pt x="11906"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84" name="Freeform: Shape 5383">
              <a:extLst>
                <a:ext uri="{FF2B5EF4-FFF2-40B4-BE49-F238E27FC236}">
                  <a16:creationId xmlns:a16="http://schemas.microsoft.com/office/drawing/2014/main" xmlns="" id="{4CDCD5DD-A054-46FF-BCBF-42F708D1801F}"/>
                </a:ext>
              </a:extLst>
            </p:cNvPr>
            <p:cNvSpPr/>
            <p:nvPr/>
          </p:nvSpPr>
          <p:spPr>
            <a:xfrm>
              <a:off x="7243286" y="280939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8096" y="9049"/>
                    <a:pt x="7144" y="8096"/>
                  </a:cubicBezTo>
                  <a:cubicBezTo>
                    <a:pt x="7144" y="8096"/>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85" name="Freeform: Shape 5384">
              <a:extLst>
                <a:ext uri="{FF2B5EF4-FFF2-40B4-BE49-F238E27FC236}">
                  <a16:creationId xmlns:a16="http://schemas.microsoft.com/office/drawing/2014/main" xmlns="" id="{30AD2318-260E-4F94-8C9D-1B9E681633C4}"/>
                </a:ext>
              </a:extLst>
            </p:cNvPr>
            <p:cNvSpPr/>
            <p:nvPr/>
          </p:nvSpPr>
          <p:spPr>
            <a:xfrm>
              <a:off x="7244997" y="2806541"/>
              <a:ext cx="9525" cy="9525"/>
            </a:xfrm>
            <a:custGeom>
              <a:avLst/>
              <a:gdLst>
                <a:gd name="connsiteX0" fmla="*/ 7338 w 9525"/>
                <a:gd name="connsiteY0" fmla="*/ 7144 h 9525"/>
                <a:gd name="connsiteX1" fmla="*/ 9243 w 9525"/>
                <a:gd name="connsiteY1" fmla="*/ 9049 h 9525"/>
                <a:gd name="connsiteX2" fmla="*/ 7338 w 9525"/>
                <a:gd name="connsiteY2" fmla="*/ 7144 h 9525"/>
              </a:gdLst>
              <a:ahLst/>
              <a:cxnLst>
                <a:cxn ang="0">
                  <a:pos x="connsiteX0" y="connsiteY0"/>
                </a:cxn>
                <a:cxn ang="0">
                  <a:pos x="connsiteX1" y="connsiteY1"/>
                </a:cxn>
                <a:cxn ang="0">
                  <a:pos x="connsiteX2" y="connsiteY2"/>
                </a:cxn>
              </a:cxnLst>
              <a:rect l="l" t="t" r="r" b="b"/>
              <a:pathLst>
                <a:path w="9525" h="9525">
                  <a:moveTo>
                    <a:pt x="7338" y="7144"/>
                  </a:moveTo>
                  <a:cubicBezTo>
                    <a:pt x="8291" y="7144"/>
                    <a:pt x="8291" y="8096"/>
                    <a:pt x="9243" y="9049"/>
                  </a:cubicBezTo>
                  <a:cubicBezTo>
                    <a:pt x="9243" y="8096"/>
                    <a:pt x="6386" y="9049"/>
                    <a:pt x="733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86" name="Freeform: Shape 5385">
              <a:extLst>
                <a:ext uri="{FF2B5EF4-FFF2-40B4-BE49-F238E27FC236}">
                  <a16:creationId xmlns:a16="http://schemas.microsoft.com/office/drawing/2014/main" xmlns="" id="{CE7004E4-ECA4-40A2-8302-0DE91BAB0306}"/>
                </a:ext>
              </a:extLst>
            </p:cNvPr>
            <p:cNvSpPr/>
            <p:nvPr/>
          </p:nvSpPr>
          <p:spPr>
            <a:xfrm>
              <a:off x="7267857" y="2812970"/>
              <a:ext cx="9525" cy="9525"/>
            </a:xfrm>
            <a:custGeom>
              <a:avLst/>
              <a:gdLst>
                <a:gd name="connsiteX0" fmla="*/ 7338 w 9525"/>
                <a:gd name="connsiteY0" fmla="*/ 7382 h 9525"/>
                <a:gd name="connsiteX1" fmla="*/ 9243 w 9525"/>
                <a:gd name="connsiteY1" fmla="*/ 8334 h 9525"/>
                <a:gd name="connsiteX2" fmla="*/ 7338 w 9525"/>
                <a:gd name="connsiteY2" fmla="*/ 7382 h 9525"/>
              </a:gdLst>
              <a:ahLst/>
              <a:cxnLst>
                <a:cxn ang="0">
                  <a:pos x="connsiteX0" y="connsiteY0"/>
                </a:cxn>
                <a:cxn ang="0">
                  <a:pos x="connsiteX1" y="connsiteY1"/>
                </a:cxn>
                <a:cxn ang="0">
                  <a:pos x="connsiteX2" y="connsiteY2"/>
                </a:cxn>
              </a:cxnLst>
              <a:rect l="l" t="t" r="r" b="b"/>
              <a:pathLst>
                <a:path w="9525" h="9525">
                  <a:moveTo>
                    <a:pt x="7338" y="7382"/>
                  </a:moveTo>
                  <a:cubicBezTo>
                    <a:pt x="8291" y="7382"/>
                    <a:pt x="9243" y="6429"/>
                    <a:pt x="9243" y="8334"/>
                  </a:cubicBezTo>
                  <a:cubicBezTo>
                    <a:pt x="9243" y="7382"/>
                    <a:pt x="6386" y="9287"/>
                    <a:pt x="7338" y="738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87" name="Freeform: Shape 5386">
              <a:extLst>
                <a:ext uri="{FF2B5EF4-FFF2-40B4-BE49-F238E27FC236}">
                  <a16:creationId xmlns:a16="http://schemas.microsoft.com/office/drawing/2014/main" xmlns="" id="{79F050CC-EA6A-41F1-B07E-D3F84ED7DDD8}"/>
                </a:ext>
              </a:extLst>
            </p:cNvPr>
            <p:cNvSpPr/>
            <p:nvPr/>
          </p:nvSpPr>
          <p:spPr>
            <a:xfrm>
              <a:off x="7278529" y="28132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9049"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88" name="Freeform: Shape 5387">
              <a:extLst>
                <a:ext uri="{FF2B5EF4-FFF2-40B4-BE49-F238E27FC236}">
                  <a16:creationId xmlns:a16="http://schemas.microsoft.com/office/drawing/2014/main" xmlns="" id="{B817CB9E-BA8E-4ACD-9257-90BE19C876D9}"/>
                </a:ext>
              </a:extLst>
            </p:cNvPr>
            <p:cNvSpPr/>
            <p:nvPr/>
          </p:nvSpPr>
          <p:spPr>
            <a:xfrm>
              <a:off x="7473644" y="2842021"/>
              <a:ext cx="9525" cy="9525"/>
            </a:xfrm>
            <a:custGeom>
              <a:avLst/>
              <a:gdLst>
                <a:gd name="connsiteX0" fmla="*/ 8244 w 9525"/>
                <a:gd name="connsiteY0" fmla="*/ 7858 h 9525"/>
                <a:gd name="connsiteX1" fmla="*/ 8244 w 9525"/>
                <a:gd name="connsiteY1" fmla="*/ 7858 h 9525"/>
              </a:gdLst>
              <a:ahLst/>
              <a:cxnLst>
                <a:cxn ang="0">
                  <a:pos x="connsiteX0" y="connsiteY0"/>
                </a:cxn>
                <a:cxn ang="0">
                  <a:pos x="connsiteX1" y="connsiteY1"/>
                </a:cxn>
              </a:cxnLst>
              <a:rect l="l" t="t" r="r" b="b"/>
              <a:pathLst>
                <a:path w="9525" h="9525">
                  <a:moveTo>
                    <a:pt x="8244" y="7858"/>
                  </a:moveTo>
                  <a:cubicBezTo>
                    <a:pt x="6339" y="6906"/>
                    <a:pt x="7291" y="6906"/>
                    <a:pt x="82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89" name="Freeform: Shape 5388">
              <a:extLst>
                <a:ext uri="{FF2B5EF4-FFF2-40B4-BE49-F238E27FC236}">
                  <a16:creationId xmlns:a16="http://schemas.microsoft.com/office/drawing/2014/main" xmlns="" id="{13F8AA3F-1EB9-4221-9002-668AFE06234B}"/>
                </a:ext>
              </a:extLst>
            </p:cNvPr>
            <p:cNvSpPr/>
            <p:nvPr/>
          </p:nvSpPr>
          <p:spPr>
            <a:xfrm>
              <a:off x="7559516" y="2860833"/>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8096" y="8096"/>
                  </a:cubicBezTo>
                  <a:cubicBezTo>
                    <a:pt x="7144" y="8096"/>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90" name="Freeform: Shape 5389">
              <a:extLst>
                <a:ext uri="{FF2B5EF4-FFF2-40B4-BE49-F238E27FC236}">
                  <a16:creationId xmlns:a16="http://schemas.microsoft.com/office/drawing/2014/main" xmlns="" id="{DBB69146-A428-4A27-B223-05843E185054}"/>
                </a:ext>
              </a:extLst>
            </p:cNvPr>
            <p:cNvSpPr/>
            <p:nvPr/>
          </p:nvSpPr>
          <p:spPr>
            <a:xfrm>
              <a:off x="7606189" y="2863056"/>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7144" y="9684"/>
                    <a:pt x="8096" y="3969"/>
                    <a:pt x="7144" y="968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91" name="Freeform: Shape 5390">
              <a:extLst>
                <a:ext uri="{FF2B5EF4-FFF2-40B4-BE49-F238E27FC236}">
                  <a16:creationId xmlns:a16="http://schemas.microsoft.com/office/drawing/2014/main" xmlns="" id="{43B663E8-DB3F-472B-A2CB-01FDFFB2591E}"/>
                </a:ext>
              </a:extLst>
            </p:cNvPr>
            <p:cNvSpPr/>
            <p:nvPr/>
          </p:nvSpPr>
          <p:spPr>
            <a:xfrm>
              <a:off x="7786303" y="2669381"/>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8956" y="7144"/>
                    <a:pt x="4194" y="8096"/>
                    <a:pt x="990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92" name="Freeform: Shape 5391">
              <a:extLst>
                <a:ext uri="{FF2B5EF4-FFF2-40B4-BE49-F238E27FC236}">
                  <a16:creationId xmlns:a16="http://schemas.microsoft.com/office/drawing/2014/main" xmlns="" id="{98BDC2BE-F163-426E-AABA-A075893A9550}"/>
                </a:ext>
              </a:extLst>
            </p:cNvPr>
            <p:cNvSpPr/>
            <p:nvPr/>
          </p:nvSpPr>
          <p:spPr>
            <a:xfrm>
              <a:off x="7782401" y="2656998"/>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0954" y="27146"/>
                    <a:pt x="9049" y="1476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93" name="Freeform: Shape 5392">
              <a:extLst>
                <a:ext uri="{FF2B5EF4-FFF2-40B4-BE49-F238E27FC236}">
                  <a16:creationId xmlns:a16="http://schemas.microsoft.com/office/drawing/2014/main" xmlns="" id="{30689BC5-D036-4BDC-834C-AA47F6B02166}"/>
                </a:ext>
              </a:extLst>
            </p:cNvPr>
            <p:cNvSpPr/>
            <p:nvPr/>
          </p:nvSpPr>
          <p:spPr>
            <a:xfrm>
              <a:off x="7777776" y="2660808"/>
              <a:ext cx="9525" cy="19050"/>
            </a:xfrm>
            <a:custGeom>
              <a:avLst/>
              <a:gdLst>
                <a:gd name="connsiteX0" fmla="*/ 7959 w 9525"/>
                <a:gd name="connsiteY0" fmla="*/ 11906 h 19050"/>
                <a:gd name="connsiteX1" fmla="*/ 8911 w 9525"/>
                <a:gd name="connsiteY1" fmla="*/ 7144 h 19050"/>
                <a:gd name="connsiteX2" fmla="*/ 7959 w 9525"/>
                <a:gd name="connsiteY2" fmla="*/ 11906 h 19050"/>
              </a:gdLst>
              <a:ahLst/>
              <a:cxnLst>
                <a:cxn ang="0">
                  <a:pos x="connsiteX0" y="connsiteY0"/>
                </a:cxn>
                <a:cxn ang="0">
                  <a:pos x="connsiteX1" y="connsiteY1"/>
                </a:cxn>
                <a:cxn ang="0">
                  <a:pos x="connsiteX2" y="connsiteY2"/>
                </a:cxn>
              </a:cxnLst>
              <a:rect l="l" t="t" r="r" b="b"/>
              <a:pathLst>
                <a:path w="9525" h="19050">
                  <a:moveTo>
                    <a:pt x="7959" y="11906"/>
                  </a:moveTo>
                  <a:cubicBezTo>
                    <a:pt x="8911" y="10001"/>
                    <a:pt x="8911" y="9049"/>
                    <a:pt x="8911" y="7144"/>
                  </a:cubicBezTo>
                  <a:cubicBezTo>
                    <a:pt x="7959" y="9049"/>
                    <a:pt x="6054" y="10954"/>
                    <a:pt x="7959" y="1190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94" name="Freeform: Shape 5393">
              <a:extLst>
                <a:ext uri="{FF2B5EF4-FFF2-40B4-BE49-F238E27FC236}">
                  <a16:creationId xmlns:a16="http://schemas.microsoft.com/office/drawing/2014/main" xmlns="" id="{5485E1EA-8A47-416E-B364-595BD1491F47}"/>
                </a:ext>
              </a:extLst>
            </p:cNvPr>
            <p:cNvSpPr/>
            <p:nvPr/>
          </p:nvSpPr>
          <p:spPr>
            <a:xfrm>
              <a:off x="7775258" y="2665423"/>
              <a:ext cx="9525" cy="9525"/>
            </a:xfrm>
            <a:custGeom>
              <a:avLst/>
              <a:gdLst>
                <a:gd name="connsiteX0" fmla="*/ 8573 w 9525"/>
                <a:gd name="connsiteY0" fmla="*/ 8244 h 9525"/>
                <a:gd name="connsiteX1" fmla="*/ 8573 w 9525"/>
                <a:gd name="connsiteY1" fmla="*/ 8244 h 9525"/>
              </a:gdLst>
              <a:ahLst/>
              <a:cxnLst>
                <a:cxn ang="0">
                  <a:pos x="connsiteX0" y="connsiteY0"/>
                </a:cxn>
                <a:cxn ang="0">
                  <a:pos x="connsiteX1" y="connsiteY1"/>
                </a:cxn>
              </a:cxnLst>
              <a:rect l="l" t="t" r="r" b="b"/>
              <a:pathLst>
                <a:path w="9525" h="9525">
                  <a:moveTo>
                    <a:pt x="8573" y="8244"/>
                  </a:moveTo>
                  <a:cubicBezTo>
                    <a:pt x="6667" y="7291"/>
                    <a:pt x="6667" y="6339"/>
                    <a:pt x="8573"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95" name="Freeform: Shape 5394">
              <a:extLst>
                <a:ext uri="{FF2B5EF4-FFF2-40B4-BE49-F238E27FC236}">
                  <a16:creationId xmlns:a16="http://schemas.microsoft.com/office/drawing/2014/main" xmlns="" id="{C44C8189-E3CB-4883-BB55-E90EF3ECFA7D}"/>
                </a:ext>
              </a:extLst>
            </p:cNvPr>
            <p:cNvSpPr/>
            <p:nvPr/>
          </p:nvSpPr>
          <p:spPr>
            <a:xfrm>
              <a:off x="7768352" y="266461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7858" y="7144"/>
                    <a:pt x="6906" y="8096"/>
                    <a:pt x="7858" y="7144"/>
                  </a:cubicBezTo>
                  <a:cubicBezTo>
                    <a:pt x="6906" y="9049"/>
                    <a:pt x="6906" y="8096"/>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96" name="Freeform: Shape 5395">
              <a:extLst>
                <a:ext uri="{FF2B5EF4-FFF2-40B4-BE49-F238E27FC236}">
                  <a16:creationId xmlns:a16="http://schemas.microsoft.com/office/drawing/2014/main" xmlns="" id="{6C5A8CA9-560B-41C2-B0B2-3F93153A7385}"/>
                </a:ext>
              </a:extLst>
            </p:cNvPr>
            <p:cNvSpPr/>
            <p:nvPr/>
          </p:nvSpPr>
          <p:spPr>
            <a:xfrm>
              <a:off x="7765256" y="2656277"/>
              <a:ext cx="19050" cy="19050"/>
            </a:xfrm>
            <a:custGeom>
              <a:avLst/>
              <a:gdLst>
                <a:gd name="connsiteX0" fmla="*/ 7144 w 19050"/>
                <a:gd name="connsiteY0" fmla="*/ 15485 h 19050"/>
                <a:gd name="connsiteX1" fmla="*/ 7144 w 19050"/>
                <a:gd name="connsiteY1" fmla="*/ 15485 h 19050"/>
              </a:gdLst>
              <a:ahLst/>
              <a:cxnLst>
                <a:cxn ang="0">
                  <a:pos x="connsiteX0" y="connsiteY0"/>
                </a:cxn>
                <a:cxn ang="0">
                  <a:pos x="connsiteX1" y="connsiteY1"/>
                </a:cxn>
              </a:cxnLst>
              <a:rect l="l" t="t" r="r" b="b"/>
              <a:pathLst>
                <a:path w="19050" h="19050">
                  <a:moveTo>
                    <a:pt x="7144" y="15485"/>
                  </a:moveTo>
                  <a:cubicBezTo>
                    <a:pt x="8096" y="20248"/>
                    <a:pt x="25241" y="-5470"/>
                    <a:pt x="7144" y="1548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97" name="Freeform: Shape 5396">
              <a:extLst>
                <a:ext uri="{FF2B5EF4-FFF2-40B4-BE49-F238E27FC236}">
                  <a16:creationId xmlns:a16="http://schemas.microsoft.com/office/drawing/2014/main" xmlns="" id="{6132AF40-9390-49CD-90AB-227A220069E2}"/>
                </a:ext>
              </a:extLst>
            </p:cNvPr>
            <p:cNvSpPr/>
            <p:nvPr/>
          </p:nvSpPr>
          <p:spPr>
            <a:xfrm>
              <a:off x="7769066" y="2664195"/>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8096" y="7567"/>
                  </a:cubicBezTo>
                  <a:cubicBezTo>
                    <a:pt x="8096"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98" name="Freeform: Shape 5397">
              <a:extLst>
                <a:ext uri="{FF2B5EF4-FFF2-40B4-BE49-F238E27FC236}">
                  <a16:creationId xmlns:a16="http://schemas.microsoft.com/office/drawing/2014/main" xmlns="" id="{794B3FAA-0426-452F-B995-9F5152D9D9E6}"/>
                </a:ext>
              </a:extLst>
            </p:cNvPr>
            <p:cNvSpPr/>
            <p:nvPr/>
          </p:nvSpPr>
          <p:spPr>
            <a:xfrm>
              <a:off x="7772876" y="2663226"/>
              <a:ext cx="9525" cy="9525"/>
            </a:xfrm>
            <a:custGeom>
              <a:avLst/>
              <a:gdLst>
                <a:gd name="connsiteX0" fmla="*/ 7144 w 9525"/>
                <a:gd name="connsiteY0" fmla="*/ 9488 h 9525"/>
                <a:gd name="connsiteX1" fmla="*/ 7144 w 9525"/>
                <a:gd name="connsiteY1" fmla="*/ 9488 h 9525"/>
              </a:gdLst>
              <a:ahLst/>
              <a:cxnLst>
                <a:cxn ang="0">
                  <a:pos x="connsiteX0" y="connsiteY0"/>
                </a:cxn>
                <a:cxn ang="0">
                  <a:pos x="connsiteX1" y="connsiteY1"/>
                </a:cxn>
              </a:cxnLst>
              <a:rect l="l" t="t" r="r" b="b"/>
              <a:pathLst>
                <a:path w="9525" h="9525">
                  <a:moveTo>
                    <a:pt x="7144" y="9488"/>
                  </a:moveTo>
                  <a:cubicBezTo>
                    <a:pt x="7144" y="8536"/>
                    <a:pt x="10001" y="4726"/>
                    <a:pt x="7144" y="9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99" name="Freeform: Shape 5398">
              <a:extLst>
                <a:ext uri="{FF2B5EF4-FFF2-40B4-BE49-F238E27FC236}">
                  <a16:creationId xmlns:a16="http://schemas.microsoft.com/office/drawing/2014/main" xmlns="" id="{5D15FE56-D77D-45F4-8011-73DA3B835CF1}"/>
                </a:ext>
              </a:extLst>
            </p:cNvPr>
            <p:cNvSpPr/>
            <p:nvPr/>
          </p:nvSpPr>
          <p:spPr>
            <a:xfrm>
              <a:off x="7757934" y="2655318"/>
              <a:ext cx="9525" cy="19050"/>
            </a:xfrm>
            <a:custGeom>
              <a:avLst/>
              <a:gdLst>
                <a:gd name="connsiteX0" fmla="*/ 8751 w 9525"/>
                <a:gd name="connsiteY0" fmla="*/ 16444 h 19050"/>
                <a:gd name="connsiteX1" fmla="*/ 8751 w 9525"/>
                <a:gd name="connsiteY1" fmla="*/ 16444 h 19050"/>
              </a:gdLst>
              <a:ahLst/>
              <a:cxnLst>
                <a:cxn ang="0">
                  <a:pos x="connsiteX0" y="connsiteY0"/>
                </a:cxn>
                <a:cxn ang="0">
                  <a:pos x="connsiteX1" y="connsiteY1"/>
                </a:cxn>
              </a:cxnLst>
              <a:rect l="l" t="t" r="r" b="b"/>
              <a:pathLst>
                <a:path w="9525" h="19050">
                  <a:moveTo>
                    <a:pt x="8751" y="16444"/>
                  </a:moveTo>
                  <a:cubicBezTo>
                    <a:pt x="11609" y="3109"/>
                    <a:pt x="3989" y="5014"/>
                    <a:pt x="8751" y="164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00" name="Freeform: Shape 5399">
              <a:extLst>
                <a:ext uri="{FF2B5EF4-FFF2-40B4-BE49-F238E27FC236}">
                  <a16:creationId xmlns:a16="http://schemas.microsoft.com/office/drawing/2014/main" xmlns="" id="{5E380B48-8BBF-4D97-9D3E-15CDAB2429E7}"/>
                </a:ext>
              </a:extLst>
            </p:cNvPr>
            <p:cNvSpPr/>
            <p:nvPr/>
          </p:nvSpPr>
          <p:spPr>
            <a:xfrm>
              <a:off x="7755731" y="26493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01" name="Freeform: Shape 5400">
              <a:extLst>
                <a:ext uri="{FF2B5EF4-FFF2-40B4-BE49-F238E27FC236}">
                  <a16:creationId xmlns:a16="http://schemas.microsoft.com/office/drawing/2014/main" xmlns="" id="{0B854049-1DF4-4C01-B9BB-4ACBE6F0D371}"/>
                </a:ext>
              </a:extLst>
            </p:cNvPr>
            <p:cNvSpPr/>
            <p:nvPr/>
          </p:nvSpPr>
          <p:spPr>
            <a:xfrm>
              <a:off x="7741444" y="2651640"/>
              <a:ext cx="19050" cy="19050"/>
            </a:xfrm>
            <a:custGeom>
              <a:avLst/>
              <a:gdLst>
                <a:gd name="connsiteX0" fmla="*/ 7144 w 19050"/>
                <a:gd name="connsiteY0" fmla="*/ 13455 h 19050"/>
                <a:gd name="connsiteX1" fmla="*/ 7144 w 19050"/>
                <a:gd name="connsiteY1" fmla="*/ 13455 h 19050"/>
              </a:gdLst>
              <a:ahLst/>
              <a:cxnLst>
                <a:cxn ang="0">
                  <a:pos x="connsiteX0" y="connsiteY0"/>
                </a:cxn>
                <a:cxn ang="0">
                  <a:pos x="connsiteX1" y="connsiteY1"/>
                </a:cxn>
              </a:cxnLst>
              <a:rect l="l" t="t" r="r" b="b"/>
              <a:pathLst>
                <a:path w="19050" h="19050">
                  <a:moveTo>
                    <a:pt x="7144" y="13455"/>
                  </a:moveTo>
                  <a:cubicBezTo>
                    <a:pt x="26194" y="8692"/>
                    <a:pt x="18574" y="2025"/>
                    <a:pt x="7144" y="1345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02" name="Freeform: Shape 5401">
              <a:extLst>
                <a:ext uri="{FF2B5EF4-FFF2-40B4-BE49-F238E27FC236}">
                  <a16:creationId xmlns:a16="http://schemas.microsoft.com/office/drawing/2014/main" xmlns="" id="{38DC017B-6FA6-46EA-841F-273838E19549}"/>
                </a:ext>
              </a:extLst>
            </p:cNvPr>
            <p:cNvSpPr/>
            <p:nvPr/>
          </p:nvSpPr>
          <p:spPr>
            <a:xfrm>
              <a:off x="7741169" y="2648861"/>
              <a:ext cx="9525" cy="9525"/>
            </a:xfrm>
            <a:custGeom>
              <a:avLst/>
              <a:gdLst>
                <a:gd name="connsiteX0" fmla="*/ 7419 w 9525"/>
                <a:gd name="connsiteY0" fmla="*/ 9566 h 9525"/>
                <a:gd name="connsiteX1" fmla="*/ 7419 w 9525"/>
                <a:gd name="connsiteY1" fmla="*/ 9566 h 9525"/>
              </a:gdLst>
              <a:ahLst/>
              <a:cxnLst>
                <a:cxn ang="0">
                  <a:pos x="connsiteX0" y="connsiteY0"/>
                </a:cxn>
                <a:cxn ang="0">
                  <a:pos x="connsiteX1" y="connsiteY1"/>
                </a:cxn>
              </a:cxnLst>
              <a:rect l="l" t="t" r="r" b="b"/>
              <a:pathLst>
                <a:path w="9525" h="9525">
                  <a:moveTo>
                    <a:pt x="7419" y="9566"/>
                  </a:moveTo>
                  <a:cubicBezTo>
                    <a:pt x="6466" y="2898"/>
                    <a:pt x="8371" y="12423"/>
                    <a:pt x="7419" y="956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03" name="Freeform: Shape 5402">
              <a:extLst>
                <a:ext uri="{FF2B5EF4-FFF2-40B4-BE49-F238E27FC236}">
                  <a16:creationId xmlns:a16="http://schemas.microsoft.com/office/drawing/2014/main" xmlns="" id="{6BFC3504-15DA-4B16-B3AF-EA7164DFC519}"/>
                </a:ext>
              </a:extLst>
            </p:cNvPr>
            <p:cNvSpPr/>
            <p:nvPr/>
          </p:nvSpPr>
          <p:spPr>
            <a:xfrm>
              <a:off x="7731218" y="2650961"/>
              <a:ext cx="9525" cy="19050"/>
            </a:xfrm>
            <a:custGeom>
              <a:avLst/>
              <a:gdLst>
                <a:gd name="connsiteX0" fmla="*/ 9750 w 9525"/>
                <a:gd name="connsiteY0" fmla="*/ 14133 h 19050"/>
                <a:gd name="connsiteX1" fmla="*/ 9750 w 9525"/>
                <a:gd name="connsiteY1" fmla="*/ 14133 h 19050"/>
              </a:gdLst>
              <a:ahLst/>
              <a:cxnLst>
                <a:cxn ang="0">
                  <a:pos x="connsiteX0" y="connsiteY0"/>
                </a:cxn>
                <a:cxn ang="0">
                  <a:pos x="connsiteX1" y="connsiteY1"/>
                </a:cxn>
              </a:cxnLst>
              <a:rect l="l" t="t" r="r" b="b"/>
              <a:pathLst>
                <a:path w="9525" h="19050">
                  <a:moveTo>
                    <a:pt x="9750" y="14133"/>
                  </a:moveTo>
                  <a:cubicBezTo>
                    <a:pt x="7845" y="-2059"/>
                    <a:pt x="4988" y="15086"/>
                    <a:pt x="9750" y="1413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04" name="Freeform: Shape 5403">
              <a:extLst>
                <a:ext uri="{FF2B5EF4-FFF2-40B4-BE49-F238E27FC236}">
                  <a16:creationId xmlns:a16="http://schemas.microsoft.com/office/drawing/2014/main" xmlns="" id="{DDE0768C-B478-4630-B570-B9A559758731}"/>
                </a:ext>
              </a:extLst>
            </p:cNvPr>
            <p:cNvSpPr/>
            <p:nvPr/>
          </p:nvSpPr>
          <p:spPr>
            <a:xfrm>
              <a:off x="7737634" y="2657951"/>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7144" y="8096"/>
                    <a:pt x="7144" y="7144"/>
                  </a:cubicBezTo>
                  <a:cubicBezTo>
                    <a:pt x="8096" y="8096"/>
                    <a:pt x="8096" y="10001"/>
                    <a:pt x="9049"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05" name="Freeform: Shape 5404">
              <a:extLst>
                <a:ext uri="{FF2B5EF4-FFF2-40B4-BE49-F238E27FC236}">
                  <a16:creationId xmlns:a16="http://schemas.microsoft.com/office/drawing/2014/main" xmlns="" id="{1A96AEF7-230E-4F0F-AEE6-6FACA73F8210}"/>
                </a:ext>
              </a:extLst>
            </p:cNvPr>
            <p:cNvSpPr/>
            <p:nvPr/>
          </p:nvSpPr>
          <p:spPr>
            <a:xfrm>
              <a:off x="7726204" y="264937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06" name="Freeform: Shape 5405">
              <a:extLst>
                <a:ext uri="{FF2B5EF4-FFF2-40B4-BE49-F238E27FC236}">
                  <a16:creationId xmlns:a16="http://schemas.microsoft.com/office/drawing/2014/main" xmlns="" id="{7944122F-BCDC-43FE-8207-AA443BE3B6C4}"/>
                </a:ext>
              </a:extLst>
            </p:cNvPr>
            <p:cNvSpPr/>
            <p:nvPr/>
          </p:nvSpPr>
          <p:spPr>
            <a:xfrm>
              <a:off x="7725040" y="2656046"/>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8096"/>
                    <a:pt x="9260" y="8096"/>
                    <a:pt x="926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07" name="Freeform: Shape 5406">
              <a:extLst>
                <a:ext uri="{FF2B5EF4-FFF2-40B4-BE49-F238E27FC236}">
                  <a16:creationId xmlns:a16="http://schemas.microsoft.com/office/drawing/2014/main" xmlns="" id="{4FAC4615-20E2-414A-8D2A-50BD46116B16}"/>
                </a:ext>
              </a:extLst>
            </p:cNvPr>
            <p:cNvSpPr/>
            <p:nvPr/>
          </p:nvSpPr>
          <p:spPr>
            <a:xfrm>
              <a:off x="7640479" y="2638758"/>
              <a:ext cx="95250" cy="28575"/>
            </a:xfrm>
            <a:custGeom>
              <a:avLst/>
              <a:gdLst>
                <a:gd name="connsiteX0" fmla="*/ 7144 w 95250"/>
                <a:gd name="connsiteY0" fmla="*/ 11097 h 28575"/>
                <a:gd name="connsiteX1" fmla="*/ 90011 w 95250"/>
                <a:gd name="connsiteY1" fmla="*/ 22527 h 28575"/>
                <a:gd name="connsiteX2" fmla="*/ 90011 w 95250"/>
                <a:gd name="connsiteY2" fmla="*/ 14907 h 28575"/>
                <a:gd name="connsiteX3" fmla="*/ 7144 w 95250"/>
                <a:gd name="connsiteY3" fmla="*/ 11097 h 28575"/>
              </a:gdLst>
              <a:ahLst/>
              <a:cxnLst>
                <a:cxn ang="0">
                  <a:pos x="connsiteX0" y="connsiteY0"/>
                </a:cxn>
                <a:cxn ang="0">
                  <a:pos x="connsiteX1" y="connsiteY1"/>
                </a:cxn>
                <a:cxn ang="0">
                  <a:pos x="connsiteX2" y="connsiteY2"/>
                </a:cxn>
                <a:cxn ang="0">
                  <a:pos x="connsiteX3" y="connsiteY3"/>
                </a:cxn>
              </a:cxnLst>
              <a:rect l="l" t="t" r="r" b="b"/>
              <a:pathLst>
                <a:path w="95250" h="28575">
                  <a:moveTo>
                    <a:pt x="7144" y="11097"/>
                  </a:moveTo>
                  <a:cubicBezTo>
                    <a:pt x="9049" y="36814"/>
                    <a:pt x="85249" y="19669"/>
                    <a:pt x="90011" y="22527"/>
                  </a:cubicBezTo>
                  <a:cubicBezTo>
                    <a:pt x="85249" y="19669"/>
                    <a:pt x="85249" y="16812"/>
                    <a:pt x="90011" y="14907"/>
                  </a:cubicBezTo>
                  <a:cubicBezTo>
                    <a:pt x="53816" y="-3191"/>
                    <a:pt x="25241" y="16812"/>
                    <a:pt x="7144" y="110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08" name="Freeform: Shape 5407">
              <a:extLst>
                <a:ext uri="{FF2B5EF4-FFF2-40B4-BE49-F238E27FC236}">
                  <a16:creationId xmlns:a16="http://schemas.microsoft.com/office/drawing/2014/main" xmlns="" id="{AA5F1DB8-D984-4F31-957C-7E401940A90D}"/>
                </a:ext>
              </a:extLst>
            </p:cNvPr>
            <p:cNvSpPr/>
            <p:nvPr/>
          </p:nvSpPr>
          <p:spPr>
            <a:xfrm>
              <a:off x="7650004" y="2638606"/>
              <a:ext cx="9525" cy="9525"/>
            </a:xfrm>
            <a:custGeom>
              <a:avLst/>
              <a:gdLst>
                <a:gd name="connsiteX0" fmla="*/ 7144 w 9525"/>
                <a:gd name="connsiteY0" fmla="*/ 9343 h 9525"/>
                <a:gd name="connsiteX1" fmla="*/ 7144 w 9525"/>
                <a:gd name="connsiteY1" fmla="*/ 9343 h 9525"/>
              </a:gdLst>
              <a:ahLst/>
              <a:cxnLst>
                <a:cxn ang="0">
                  <a:pos x="connsiteX0" y="connsiteY0"/>
                </a:cxn>
                <a:cxn ang="0">
                  <a:pos x="connsiteX1" y="connsiteY1"/>
                </a:cxn>
              </a:cxnLst>
              <a:rect l="l" t="t" r="r" b="b"/>
              <a:pathLst>
                <a:path w="9525" h="9525">
                  <a:moveTo>
                    <a:pt x="7144" y="9343"/>
                  </a:moveTo>
                  <a:cubicBezTo>
                    <a:pt x="10001" y="5534"/>
                    <a:pt x="7144" y="7438"/>
                    <a:pt x="7144" y="93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09" name="Freeform: Shape 5408">
              <a:extLst>
                <a:ext uri="{FF2B5EF4-FFF2-40B4-BE49-F238E27FC236}">
                  <a16:creationId xmlns:a16="http://schemas.microsoft.com/office/drawing/2014/main" xmlns="" id="{FC8923F3-C163-4C99-BB8B-165DCF7911B1}"/>
                </a:ext>
              </a:extLst>
            </p:cNvPr>
            <p:cNvSpPr/>
            <p:nvPr/>
          </p:nvSpPr>
          <p:spPr>
            <a:xfrm>
              <a:off x="7640479" y="26427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10" name="Freeform: Shape 5409">
              <a:extLst>
                <a:ext uri="{FF2B5EF4-FFF2-40B4-BE49-F238E27FC236}">
                  <a16:creationId xmlns:a16="http://schemas.microsoft.com/office/drawing/2014/main" xmlns="" id="{06967691-AAFF-44EB-9278-FC133FE50D63}"/>
                </a:ext>
              </a:extLst>
            </p:cNvPr>
            <p:cNvSpPr/>
            <p:nvPr/>
          </p:nvSpPr>
          <p:spPr>
            <a:xfrm>
              <a:off x="7658682" y="2653993"/>
              <a:ext cx="9525" cy="9525"/>
            </a:xfrm>
            <a:custGeom>
              <a:avLst/>
              <a:gdLst>
                <a:gd name="connsiteX0" fmla="*/ 7990 w 9525"/>
                <a:gd name="connsiteY0" fmla="*/ 8244 h 9525"/>
                <a:gd name="connsiteX1" fmla="*/ 7990 w 9525"/>
                <a:gd name="connsiteY1" fmla="*/ 8244 h 9525"/>
              </a:gdLst>
              <a:ahLst/>
              <a:cxnLst>
                <a:cxn ang="0">
                  <a:pos x="connsiteX0" y="connsiteY0"/>
                </a:cxn>
                <a:cxn ang="0">
                  <a:pos x="connsiteX1" y="connsiteY1"/>
                </a:cxn>
              </a:cxnLst>
              <a:rect l="l" t="t" r="r" b="b"/>
              <a:pathLst>
                <a:path w="9525" h="9525">
                  <a:moveTo>
                    <a:pt x="7990" y="8244"/>
                  </a:moveTo>
                  <a:cubicBezTo>
                    <a:pt x="7990" y="7291"/>
                    <a:pt x="6086" y="6339"/>
                    <a:pt x="7990"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11" name="Freeform: Shape 5410">
              <a:extLst>
                <a:ext uri="{FF2B5EF4-FFF2-40B4-BE49-F238E27FC236}">
                  <a16:creationId xmlns:a16="http://schemas.microsoft.com/office/drawing/2014/main" xmlns="" id="{73C8E9D7-6042-49A6-943F-FB630BB83A45}"/>
                </a:ext>
              </a:extLst>
            </p:cNvPr>
            <p:cNvSpPr/>
            <p:nvPr/>
          </p:nvSpPr>
          <p:spPr>
            <a:xfrm>
              <a:off x="7662386" y="2639853"/>
              <a:ext cx="9525" cy="9525"/>
            </a:xfrm>
            <a:custGeom>
              <a:avLst/>
              <a:gdLst>
                <a:gd name="connsiteX0" fmla="*/ 7144 w 9525"/>
                <a:gd name="connsiteY0" fmla="*/ 7144 h 9525"/>
                <a:gd name="connsiteX1" fmla="*/ 10001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10001" y="10954"/>
                  </a:cubicBezTo>
                  <a:cubicBezTo>
                    <a:pt x="10001" y="9049"/>
                    <a:pt x="10001"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12" name="Freeform: Shape 5411">
              <a:extLst>
                <a:ext uri="{FF2B5EF4-FFF2-40B4-BE49-F238E27FC236}">
                  <a16:creationId xmlns:a16="http://schemas.microsoft.com/office/drawing/2014/main" xmlns="" id="{C2674801-E571-404B-87DE-174945D6FAEB}"/>
                </a:ext>
              </a:extLst>
            </p:cNvPr>
            <p:cNvSpPr/>
            <p:nvPr/>
          </p:nvSpPr>
          <p:spPr>
            <a:xfrm>
              <a:off x="7682716" y="2641758"/>
              <a:ext cx="9525" cy="9525"/>
            </a:xfrm>
            <a:custGeom>
              <a:avLst/>
              <a:gdLst>
                <a:gd name="connsiteX0" fmla="*/ 7769 w 9525"/>
                <a:gd name="connsiteY0" fmla="*/ 10001 h 9525"/>
                <a:gd name="connsiteX1" fmla="*/ 8722 w 9525"/>
                <a:gd name="connsiteY1" fmla="*/ 7144 h 9525"/>
                <a:gd name="connsiteX2" fmla="*/ 7769 w 9525"/>
                <a:gd name="connsiteY2" fmla="*/ 10001 h 9525"/>
              </a:gdLst>
              <a:ahLst/>
              <a:cxnLst>
                <a:cxn ang="0">
                  <a:pos x="connsiteX0" y="connsiteY0"/>
                </a:cxn>
                <a:cxn ang="0">
                  <a:pos x="connsiteX1" y="connsiteY1"/>
                </a:cxn>
                <a:cxn ang="0">
                  <a:pos x="connsiteX2" y="connsiteY2"/>
                </a:cxn>
              </a:cxnLst>
              <a:rect l="l" t="t" r="r" b="b"/>
              <a:pathLst>
                <a:path w="9525" h="9525">
                  <a:moveTo>
                    <a:pt x="7769" y="10001"/>
                  </a:moveTo>
                  <a:cubicBezTo>
                    <a:pt x="8722" y="9049"/>
                    <a:pt x="7769" y="8096"/>
                    <a:pt x="8722" y="7144"/>
                  </a:cubicBezTo>
                  <a:cubicBezTo>
                    <a:pt x="6817" y="7144"/>
                    <a:pt x="6817" y="8096"/>
                    <a:pt x="7769"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13" name="Freeform: Shape 5412">
              <a:extLst>
                <a:ext uri="{FF2B5EF4-FFF2-40B4-BE49-F238E27FC236}">
                  <a16:creationId xmlns:a16="http://schemas.microsoft.com/office/drawing/2014/main" xmlns="" id="{D2A5E1CA-60D7-4466-BFAC-F07ABB52A42F}"/>
                </a:ext>
              </a:extLst>
            </p:cNvPr>
            <p:cNvSpPr/>
            <p:nvPr/>
          </p:nvSpPr>
          <p:spPr>
            <a:xfrm>
              <a:off x="7642585" y="2639853"/>
              <a:ext cx="9525" cy="9525"/>
            </a:xfrm>
            <a:custGeom>
              <a:avLst/>
              <a:gdLst>
                <a:gd name="connsiteX0" fmla="*/ 10752 w 9525"/>
                <a:gd name="connsiteY0" fmla="*/ 7144 h 9525"/>
                <a:gd name="connsiteX1" fmla="*/ 10752 w 9525"/>
                <a:gd name="connsiteY1" fmla="*/ 7144 h 9525"/>
              </a:gdLst>
              <a:ahLst/>
              <a:cxnLst>
                <a:cxn ang="0">
                  <a:pos x="connsiteX0" y="connsiteY0"/>
                </a:cxn>
                <a:cxn ang="0">
                  <a:pos x="connsiteX1" y="connsiteY1"/>
                </a:cxn>
              </a:cxnLst>
              <a:rect l="l" t="t" r="r" b="b"/>
              <a:pathLst>
                <a:path w="9525" h="9525">
                  <a:moveTo>
                    <a:pt x="10752" y="7144"/>
                  </a:moveTo>
                  <a:cubicBezTo>
                    <a:pt x="9800" y="7144"/>
                    <a:pt x="3132" y="10954"/>
                    <a:pt x="10752"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14" name="Freeform: Shape 5413">
              <a:extLst>
                <a:ext uri="{FF2B5EF4-FFF2-40B4-BE49-F238E27FC236}">
                  <a16:creationId xmlns:a16="http://schemas.microsoft.com/office/drawing/2014/main" xmlns="" id="{237322B4-2935-4D4A-9F57-9850390E0CEA}"/>
                </a:ext>
              </a:extLst>
            </p:cNvPr>
            <p:cNvSpPr/>
            <p:nvPr/>
          </p:nvSpPr>
          <p:spPr>
            <a:xfrm>
              <a:off x="7594307" y="2642711"/>
              <a:ext cx="57150" cy="19050"/>
            </a:xfrm>
            <a:custGeom>
              <a:avLst/>
              <a:gdLst>
                <a:gd name="connsiteX0" fmla="*/ 7596 w 57150"/>
                <a:gd name="connsiteY0" fmla="*/ 19526 h 19050"/>
                <a:gd name="connsiteX1" fmla="*/ 49505 w 57150"/>
                <a:gd name="connsiteY1" fmla="*/ 17621 h 19050"/>
                <a:gd name="connsiteX2" fmla="*/ 50458 w 57150"/>
                <a:gd name="connsiteY2" fmla="*/ 7144 h 19050"/>
                <a:gd name="connsiteX3" fmla="*/ 44743 w 57150"/>
                <a:gd name="connsiteY3" fmla="*/ 7144 h 19050"/>
                <a:gd name="connsiteX4" fmla="*/ 7596 w 57150"/>
                <a:gd name="connsiteY4" fmla="*/ 1952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19050">
                  <a:moveTo>
                    <a:pt x="7596" y="19526"/>
                  </a:moveTo>
                  <a:cubicBezTo>
                    <a:pt x="8548" y="21431"/>
                    <a:pt x="46648" y="17621"/>
                    <a:pt x="49505" y="17621"/>
                  </a:cubicBezTo>
                  <a:cubicBezTo>
                    <a:pt x="50458" y="13811"/>
                    <a:pt x="50458" y="10954"/>
                    <a:pt x="50458" y="7144"/>
                  </a:cubicBezTo>
                  <a:cubicBezTo>
                    <a:pt x="45696" y="11906"/>
                    <a:pt x="43790" y="11906"/>
                    <a:pt x="44743" y="7144"/>
                  </a:cubicBezTo>
                  <a:cubicBezTo>
                    <a:pt x="37123" y="7144"/>
                    <a:pt x="2833" y="17621"/>
                    <a:pt x="7596" y="1952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15" name="Freeform: Shape 5414">
              <a:extLst>
                <a:ext uri="{FF2B5EF4-FFF2-40B4-BE49-F238E27FC236}">
                  <a16:creationId xmlns:a16="http://schemas.microsoft.com/office/drawing/2014/main" xmlns="" id="{450976F2-60F0-4244-9C34-771AD6BF737B}"/>
                </a:ext>
              </a:extLst>
            </p:cNvPr>
            <p:cNvSpPr/>
            <p:nvPr/>
          </p:nvSpPr>
          <p:spPr>
            <a:xfrm>
              <a:off x="7625239" y="2642711"/>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8096" y="9049"/>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16" name="Freeform: Shape 5415">
              <a:extLst>
                <a:ext uri="{FF2B5EF4-FFF2-40B4-BE49-F238E27FC236}">
                  <a16:creationId xmlns:a16="http://schemas.microsoft.com/office/drawing/2014/main" xmlns="" id="{0348A346-4D14-4433-B27E-145D5176F9F5}"/>
                </a:ext>
              </a:extLst>
            </p:cNvPr>
            <p:cNvSpPr/>
            <p:nvPr/>
          </p:nvSpPr>
          <p:spPr>
            <a:xfrm>
              <a:off x="7560469" y="2647111"/>
              <a:ext cx="38100" cy="19050"/>
            </a:xfrm>
            <a:custGeom>
              <a:avLst/>
              <a:gdLst>
                <a:gd name="connsiteX0" fmla="*/ 27146 w 38100"/>
                <a:gd name="connsiteY0" fmla="*/ 9411 h 19050"/>
                <a:gd name="connsiteX1" fmla="*/ 7144 w 38100"/>
                <a:gd name="connsiteY1" fmla="*/ 19888 h 19050"/>
                <a:gd name="connsiteX2" fmla="*/ 27146 w 38100"/>
                <a:gd name="connsiteY2" fmla="*/ 9411 h 19050"/>
              </a:gdLst>
              <a:ahLst/>
              <a:cxnLst>
                <a:cxn ang="0">
                  <a:pos x="connsiteX0" y="connsiteY0"/>
                </a:cxn>
                <a:cxn ang="0">
                  <a:pos x="connsiteX1" y="connsiteY1"/>
                </a:cxn>
                <a:cxn ang="0">
                  <a:pos x="connsiteX2" y="connsiteY2"/>
                </a:cxn>
              </a:cxnLst>
              <a:rect l="l" t="t" r="r" b="b"/>
              <a:pathLst>
                <a:path w="38100" h="19050">
                  <a:moveTo>
                    <a:pt x="27146" y="9411"/>
                  </a:moveTo>
                  <a:cubicBezTo>
                    <a:pt x="18574" y="5601"/>
                    <a:pt x="18574" y="16078"/>
                    <a:pt x="7144" y="19888"/>
                  </a:cubicBezTo>
                  <a:cubicBezTo>
                    <a:pt x="15716" y="23698"/>
                    <a:pt x="50006" y="-114"/>
                    <a:pt x="27146" y="941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17" name="Freeform: Shape 5416">
              <a:extLst>
                <a:ext uri="{FF2B5EF4-FFF2-40B4-BE49-F238E27FC236}">
                  <a16:creationId xmlns:a16="http://schemas.microsoft.com/office/drawing/2014/main" xmlns="" id="{C3867693-777C-4B3D-BE2C-F10AAC08EA2F}"/>
                </a:ext>
              </a:extLst>
            </p:cNvPr>
            <p:cNvSpPr/>
            <p:nvPr/>
          </p:nvSpPr>
          <p:spPr>
            <a:xfrm>
              <a:off x="7589573" y="264556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3811"/>
                    <a:pt x="7567"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18" name="Freeform: Shape 5417">
              <a:extLst>
                <a:ext uri="{FF2B5EF4-FFF2-40B4-BE49-F238E27FC236}">
                  <a16:creationId xmlns:a16="http://schemas.microsoft.com/office/drawing/2014/main" xmlns="" id="{7A603A73-17D4-4EDC-ADE3-C143A679D71A}"/>
                </a:ext>
              </a:extLst>
            </p:cNvPr>
            <p:cNvSpPr/>
            <p:nvPr/>
          </p:nvSpPr>
          <p:spPr>
            <a:xfrm>
              <a:off x="7587466" y="2655279"/>
              <a:ext cx="9525" cy="9525"/>
            </a:xfrm>
            <a:custGeom>
              <a:avLst/>
              <a:gdLst>
                <a:gd name="connsiteX0" fmla="*/ 7769 w 9525"/>
                <a:gd name="connsiteY0" fmla="*/ 10768 h 9525"/>
                <a:gd name="connsiteX1" fmla="*/ 8722 w 9525"/>
                <a:gd name="connsiteY1" fmla="*/ 7911 h 9525"/>
                <a:gd name="connsiteX2" fmla="*/ 7769 w 9525"/>
                <a:gd name="connsiteY2" fmla="*/ 10768 h 9525"/>
              </a:gdLst>
              <a:ahLst/>
              <a:cxnLst>
                <a:cxn ang="0">
                  <a:pos x="connsiteX0" y="connsiteY0"/>
                </a:cxn>
                <a:cxn ang="0">
                  <a:pos x="connsiteX1" y="connsiteY1"/>
                </a:cxn>
                <a:cxn ang="0">
                  <a:pos x="connsiteX2" y="connsiteY2"/>
                </a:cxn>
              </a:cxnLst>
              <a:rect l="l" t="t" r="r" b="b"/>
              <a:pathLst>
                <a:path w="9525" h="9525">
                  <a:moveTo>
                    <a:pt x="7769" y="10768"/>
                  </a:moveTo>
                  <a:cubicBezTo>
                    <a:pt x="7769" y="9815"/>
                    <a:pt x="8722" y="8863"/>
                    <a:pt x="8722" y="7911"/>
                  </a:cubicBezTo>
                  <a:cubicBezTo>
                    <a:pt x="6817" y="6006"/>
                    <a:pt x="6817" y="7911"/>
                    <a:pt x="7769" y="1076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19" name="Freeform: Shape 5418">
              <a:extLst>
                <a:ext uri="{FF2B5EF4-FFF2-40B4-BE49-F238E27FC236}">
                  <a16:creationId xmlns:a16="http://schemas.microsoft.com/office/drawing/2014/main" xmlns="" id="{2C25FFEB-D688-454E-80D2-DE2B8DC9EA66}"/>
                </a:ext>
              </a:extLst>
            </p:cNvPr>
            <p:cNvSpPr/>
            <p:nvPr/>
          </p:nvSpPr>
          <p:spPr>
            <a:xfrm>
              <a:off x="7563032" y="2645568"/>
              <a:ext cx="9525" cy="9525"/>
            </a:xfrm>
            <a:custGeom>
              <a:avLst/>
              <a:gdLst>
                <a:gd name="connsiteX0" fmla="*/ 9343 w 9525"/>
                <a:gd name="connsiteY0" fmla="*/ 7144 h 9525"/>
                <a:gd name="connsiteX1" fmla="*/ 9343 w 9525"/>
                <a:gd name="connsiteY1" fmla="*/ 7144 h 9525"/>
              </a:gdLst>
              <a:ahLst/>
              <a:cxnLst>
                <a:cxn ang="0">
                  <a:pos x="connsiteX0" y="connsiteY0"/>
                </a:cxn>
                <a:cxn ang="0">
                  <a:pos x="connsiteX1" y="connsiteY1"/>
                </a:cxn>
              </a:cxnLst>
              <a:rect l="l" t="t" r="r" b="b"/>
              <a:pathLst>
                <a:path w="9525" h="9525">
                  <a:moveTo>
                    <a:pt x="9343" y="7144"/>
                  </a:moveTo>
                  <a:cubicBezTo>
                    <a:pt x="5534" y="10001"/>
                    <a:pt x="7438" y="9049"/>
                    <a:pt x="934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20" name="Freeform: Shape 5419">
              <a:extLst>
                <a:ext uri="{FF2B5EF4-FFF2-40B4-BE49-F238E27FC236}">
                  <a16:creationId xmlns:a16="http://schemas.microsoft.com/office/drawing/2014/main" xmlns="" id="{9C9F8C54-D894-4F75-A2B1-B63B21B04234}"/>
                </a:ext>
              </a:extLst>
            </p:cNvPr>
            <p:cNvSpPr/>
            <p:nvPr/>
          </p:nvSpPr>
          <p:spPr>
            <a:xfrm>
              <a:off x="7547134" y="2653774"/>
              <a:ext cx="19050" cy="19050"/>
            </a:xfrm>
            <a:custGeom>
              <a:avLst/>
              <a:gdLst>
                <a:gd name="connsiteX0" fmla="*/ 7144 w 19050"/>
                <a:gd name="connsiteY0" fmla="*/ 14178 h 19050"/>
                <a:gd name="connsiteX1" fmla="*/ 7144 w 19050"/>
                <a:gd name="connsiteY1" fmla="*/ 14178 h 19050"/>
              </a:gdLst>
              <a:ahLst/>
              <a:cxnLst>
                <a:cxn ang="0">
                  <a:pos x="connsiteX0" y="connsiteY0"/>
                </a:cxn>
                <a:cxn ang="0">
                  <a:pos x="connsiteX1" y="connsiteY1"/>
                </a:cxn>
              </a:cxnLst>
              <a:rect l="l" t="t" r="r" b="b"/>
              <a:pathLst>
                <a:path w="19050" h="19050">
                  <a:moveTo>
                    <a:pt x="7144" y="14178"/>
                  </a:moveTo>
                  <a:cubicBezTo>
                    <a:pt x="25241" y="11320"/>
                    <a:pt x="11906" y="-110"/>
                    <a:pt x="7144" y="1417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21" name="Freeform: Shape 5420">
              <a:extLst>
                <a:ext uri="{FF2B5EF4-FFF2-40B4-BE49-F238E27FC236}">
                  <a16:creationId xmlns:a16="http://schemas.microsoft.com/office/drawing/2014/main" xmlns="" id="{ADBE3D3F-55F5-4617-9471-0D65A045002E}"/>
                </a:ext>
              </a:extLst>
            </p:cNvPr>
            <p:cNvSpPr/>
            <p:nvPr/>
          </p:nvSpPr>
          <p:spPr>
            <a:xfrm>
              <a:off x="7463314" y="2646368"/>
              <a:ext cx="85725" cy="19050"/>
            </a:xfrm>
            <a:custGeom>
              <a:avLst/>
              <a:gdLst>
                <a:gd name="connsiteX0" fmla="*/ 78581 w 85725"/>
                <a:gd name="connsiteY0" fmla="*/ 9201 h 19050"/>
                <a:gd name="connsiteX1" fmla="*/ 7144 w 85725"/>
                <a:gd name="connsiteY1" fmla="*/ 11106 h 19050"/>
                <a:gd name="connsiteX2" fmla="*/ 78581 w 85725"/>
                <a:gd name="connsiteY2" fmla="*/ 9201 h 19050"/>
              </a:gdLst>
              <a:ahLst/>
              <a:cxnLst>
                <a:cxn ang="0">
                  <a:pos x="connsiteX0" y="connsiteY0"/>
                </a:cxn>
                <a:cxn ang="0">
                  <a:pos x="connsiteX1" y="connsiteY1"/>
                </a:cxn>
                <a:cxn ang="0">
                  <a:pos x="connsiteX2" y="connsiteY2"/>
                </a:cxn>
              </a:cxnLst>
              <a:rect l="l" t="t" r="r" b="b"/>
              <a:pathLst>
                <a:path w="85725" h="19050">
                  <a:moveTo>
                    <a:pt x="78581" y="9201"/>
                  </a:moveTo>
                  <a:cubicBezTo>
                    <a:pt x="61436" y="9201"/>
                    <a:pt x="24289" y="3486"/>
                    <a:pt x="7144" y="11106"/>
                  </a:cubicBezTo>
                  <a:cubicBezTo>
                    <a:pt x="53816" y="12059"/>
                    <a:pt x="77629" y="21584"/>
                    <a:pt x="78581" y="92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22" name="Freeform: Shape 5421">
              <a:extLst>
                <a:ext uri="{FF2B5EF4-FFF2-40B4-BE49-F238E27FC236}">
                  <a16:creationId xmlns:a16="http://schemas.microsoft.com/office/drawing/2014/main" xmlns="" id="{5404A174-B810-4CA9-B678-8D39982D48F4}"/>
                </a:ext>
              </a:extLst>
            </p:cNvPr>
            <p:cNvSpPr/>
            <p:nvPr/>
          </p:nvSpPr>
          <p:spPr>
            <a:xfrm>
              <a:off x="7540466" y="265795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8096" y="7144"/>
                    <a:pt x="8096" y="7144"/>
                  </a:cubicBezTo>
                  <a:cubicBezTo>
                    <a:pt x="8096" y="7144"/>
                    <a:pt x="8096"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23" name="Freeform: Shape 5422">
              <a:extLst>
                <a:ext uri="{FF2B5EF4-FFF2-40B4-BE49-F238E27FC236}">
                  <a16:creationId xmlns:a16="http://schemas.microsoft.com/office/drawing/2014/main" xmlns="" id="{AA8B7348-7177-41E4-9B1D-8EE0817CE4BA}"/>
                </a:ext>
              </a:extLst>
            </p:cNvPr>
            <p:cNvSpPr/>
            <p:nvPr/>
          </p:nvSpPr>
          <p:spPr>
            <a:xfrm>
              <a:off x="7462361" y="2650331"/>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7144" y="8096"/>
                    <a:pt x="714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24" name="Freeform: Shape 5423">
              <a:extLst>
                <a:ext uri="{FF2B5EF4-FFF2-40B4-BE49-F238E27FC236}">
                  <a16:creationId xmlns:a16="http://schemas.microsoft.com/office/drawing/2014/main" xmlns="" id="{7B4C05EB-E9DE-440D-96B1-F9F1BFBCD254}"/>
                </a:ext>
              </a:extLst>
            </p:cNvPr>
            <p:cNvSpPr/>
            <p:nvPr/>
          </p:nvSpPr>
          <p:spPr>
            <a:xfrm>
              <a:off x="7547134" y="26569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25" name="Freeform: Shape 5424">
              <a:extLst>
                <a:ext uri="{FF2B5EF4-FFF2-40B4-BE49-F238E27FC236}">
                  <a16:creationId xmlns:a16="http://schemas.microsoft.com/office/drawing/2014/main" xmlns="" id="{06C0082E-D1FD-4EA1-8728-1F0F1B8720C8}"/>
                </a:ext>
              </a:extLst>
            </p:cNvPr>
            <p:cNvSpPr/>
            <p:nvPr/>
          </p:nvSpPr>
          <p:spPr>
            <a:xfrm>
              <a:off x="7548482" y="2647473"/>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7144"/>
                    <a:pt x="5796" y="9049"/>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26" name="Freeform: Shape 5425">
              <a:extLst>
                <a:ext uri="{FF2B5EF4-FFF2-40B4-BE49-F238E27FC236}">
                  <a16:creationId xmlns:a16="http://schemas.microsoft.com/office/drawing/2014/main" xmlns="" id="{45FA8409-5002-41A5-B75B-0550525D7F0C}"/>
                </a:ext>
              </a:extLst>
            </p:cNvPr>
            <p:cNvSpPr/>
            <p:nvPr/>
          </p:nvSpPr>
          <p:spPr>
            <a:xfrm>
              <a:off x="7449979" y="264556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27" name="Freeform: Shape 5426">
              <a:extLst>
                <a:ext uri="{FF2B5EF4-FFF2-40B4-BE49-F238E27FC236}">
                  <a16:creationId xmlns:a16="http://schemas.microsoft.com/office/drawing/2014/main" xmlns="" id="{10F77BC8-BB5A-465D-AED9-2DDA2F088EC3}"/>
                </a:ext>
              </a:extLst>
            </p:cNvPr>
            <p:cNvSpPr/>
            <p:nvPr/>
          </p:nvSpPr>
          <p:spPr>
            <a:xfrm>
              <a:off x="7413784" y="264324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28" name="Freeform: Shape 5427">
              <a:extLst>
                <a:ext uri="{FF2B5EF4-FFF2-40B4-BE49-F238E27FC236}">
                  <a16:creationId xmlns:a16="http://schemas.microsoft.com/office/drawing/2014/main" xmlns="" id="{4DCF9D44-D454-49D3-A181-87F6DB4B9F66}"/>
                </a:ext>
              </a:extLst>
            </p:cNvPr>
            <p:cNvSpPr/>
            <p:nvPr/>
          </p:nvSpPr>
          <p:spPr>
            <a:xfrm>
              <a:off x="7318234" y="2641758"/>
              <a:ext cx="152400" cy="28575"/>
            </a:xfrm>
            <a:custGeom>
              <a:avLst/>
              <a:gdLst>
                <a:gd name="connsiteX0" fmla="*/ 14111 w 152400"/>
                <a:gd name="connsiteY0" fmla="*/ 7144 h 28575"/>
                <a:gd name="connsiteX1" fmla="*/ 81739 w 152400"/>
                <a:gd name="connsiteY1" fmla="*/ 8096 h 28575"/>
                <a:gd name="connsiteX2" fmla="*/ 120791 w 152400"/>
                <a:gd name="connsiteY2" fmla="*/ 9049 h 28575"/>
                <a:gd name="connsiteX3" fmla="*/ 147461 w 152400"/>
                <a:gd name="connsiteY3" fmla="*/ 9049 h 28575"/>
                <a:gd name="connsiteX4" fmla="*/ 137936 w 152400"/>
                <a:gd name="connsiteY4" fmla="*/ 19526 h 28575"/>
                <a:gd name="connsiteX5" fmla="*/ 14111 w 152400"/>
                <a:gd name="connsiteY5"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0" h="28575">
                  <a:moveTo>
                    <a:pt x="14111" y="7144"/>
                  </a:moveTo>
                  <a:cubicBezTo>
                    <a:pt x="-18274" y="19526"/>
                    <a:pt x="72214" y="10954"/>
                    <a:pt x="81739" y="8096"/>
                  </a:cubicBezTo>
                  <a:cubicBezTo>
                    <a:pt x="88406" y="29051"/>
                    <a:pt x="95074" y="14764"/>
                    <a:pt x="120791" y="9049"/>
                  </a:cubicBezTo>
                  <a:cubicBezTo>
                    <a:pt x="116981" y="2381"/>
                    <a:pt x="149366" y="45244"/>
                    <a:pt x="147461" y="9049"/>
                  </a:cubicBezTo>
                  <a:cubicBezTo>
                    <a:pt x="143651" y="11906"/>
                    <a:pt x="135079" y="16669"/>
                    <a:pt x="137936" y="19526"/>
                  </a:cubicBezTo>
                  <a:cubicBezTo>
                    <a:pt x="143651" y="13811"/>
                    <a:pt x="14111" y="10001"/>
                    <a:pt x="1411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29" name="Freeform: Shape 5428">
              <a:extLst>
                <a:ext uri="{FF2B5EF4-FFF2-40B4-BE49-F238E27FC236}">
                  <a16:creationId xmlns:a16="http://schemas.microsoft.com/office/drawing/2014/main" xmlns="" id="{22534283-61E8-4C10-B8AE-5BB2663D268E}"/>
                </a:ext>
              </a:extLst>
            </p:cNvPr>
            <p:cNvSpPr/>
            <p:nvPr/>
          </p:nvSpPr>
          <p:spPr>
            <a:xfrm>
              <a:off x="7360761" y="2642382"/>
              <a:ext cx="9525" cy="9525"/>
            </a:xfrm>
            <a:custGeom>
              <a:avLst/>
              <a:gdLst>
                <a:gd name="connsiteX0" fmla="*/ 9684 w 9525"/>
                <a:gd name="connsiteY0" fmla="*/ 10330 h 9525"/>
                <a:gd name="connsiteX1" fmla="*/ 9684 w 9525"/>
                <a:gd name="connsiteY1" fmla="*/ 10330 h 9525"/>
              </a:gdLst>
              <a:ahLst/>
              <a:cxnLst>
                <a:cxn ang="0">
                  <a:pos x="connsiteX0" y="connsiteY0"/>
                </a:cxn>
                <a:cxn ang="0">
                  <a:pos x="connsiteX1" y="connsiteY1"/>
                </a:cxn>
              </a:cxnLst>
              <a:rect l="l" t="t" r="r" b="b"/>
              <a:pathLst>
                <a:path w="9525" h="9525">
                  <a:moveTo>
                    <a:pt x="9684" y="10330"/>
                  </a:moveTo>
                  <a:cubicBezTo>
                    <a:pt x="3969" y="3663"/>
                    <a:pt x="9684" y="9378"/>
                    <a:pt x="9684" y="1033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30" name="Freeform: Shape 5429">
              <a:extLst>
                <a:ext uri="{FF2B5EF4-FFF2-40B4-BE49-F238E27FC236}">
                  <a16:creationId xmlns:a16="http://schemas.microsoft.com/office/drawing/2014/main" xmlns="" id="{1F985B92-3237-4C54-8C83-1FBFFF86FE3F}"/>
                </a:ext>
              </a:extLst>
            </p:cNvPr>
            <p:cNvSpPr/>
            <p:nvPr/>
          </p:nvSpPr>
          <p:spPr>
            <a:xfrm>
              <a:off x="7360296" y="2644616"/>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8096"/>
                    <a:pt x="7291" y="8096"/>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31" name="Freeform: Shape 5430">
              <a:extLst>
                <a:ext uri="{FF2B5EF4-FFF2-40B4-BE49-F238E27FC236}">
                  <a16:creationId xmlns:a16="http://schemas.microsoft.com/office/drawing/2014/main" xmlns="" id="{C068740C-55EB-4789-A72F-12F847BCB5E1}"/>
                </a:ext>
              </a:extLst>
            </p:cNvPr>
            <p:cNvSpPr/>
            <p:nvPr/>
          </p:nvSpPr>
          <p:spPr>
            <a:xfrm>
              <a:off x="7313771" y="2641335"/>
              <a:ext cx="9525" cy="9525"/>
            </a:xfrm>
            <a:custGeom>
              <a:avLst/>
              <a:gdLst>
                <a:gd name="connsiteX0" fmla="*/ 9049 w 9525"/>
                <a:gd name="connsiteY0" fmla="*/ 7567 h 9525"/>
                <a:gd name="connsiteX1" fmla="*/ 7144 w 9525"/>
                <a:gd name="connsiteY1" fmla="*/ 7567 h 9525"/>
                <a:gd name="connsiteX2" fmla="*/ 9049 w 9525"/>
                <a:gd name="connsiteY2" fmla="*/ 7567 h 9525"/>
              </a:gdLst>
              <a:ahLst/>
              <a:cxnLst>
                <a:cxn ang="0">
                  <a:pos x="connsiteX0" y="connsiteY0"/>
                </a:cxn>
                <a:cxn ang="0">
                  <a:pos x="connsiteX1" y="connsiteY1"/>
                </a:cxn>
                <a:cxn ang="0">
                  <a:pos x="connsiteX2" y="connsiteY2"/>
                </a:cxn>
              </a:cxnLst>
              <a:rect l="l" t="t" r="r" b="b"/>
              <a:pathLst>
                <a:path w="9525" h="9525">
                  <a:moveTo>
                    <a:pt x="9049" y="7567"/>
                  </a:moveTo>
                  <a:cubicBezTo>
                    <a:pt x="9049" y="7567"/>
                    <a:pt x="8096" y="6615"/>
                    <a:pt x="7144" y="7567"/>
                  </a:cubicBezTo>
                  <a:cubicBezTo>
                    <a:pt x="7144" y="8520"/>
                    <a:pt x="9049" y="8520"/>
                    <a:pt x="9049"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32" name="Freeform: Shape 5431">
              <a:extLst>
                <a:ext uri="{FF2B5EF4-FFF2-40B4-BE49-F238E27FC236}">
                  <a16:creationId xmlns:a16="http://schemas.microsoft.com/office/drawing/2014/main" xmlns="" id="{B8B9758F-F3AD-4FDF-9372-7F13D8D173B3}"/>
                </a:ext>
              </a:extLst>
            </p:cNvPr>
            <p:cNvSpPr/>
            <p:nvPr/>
          </p:nvSpPr>
          <p:spPr>
            <a:xfrm>
              <a:off x="7312819" y="26436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9049"/>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33" name="Freeform: Shape 5432">
              <a:extLst>
                <a:ext uri="{FF2B5EF4-FFF2-40B4-BE49-F238E27FC236}">
                  <a16:creationId xmlns:a16="http://schemas.microsoft.com/office/drawing/2014/main" xmlns="" id="{64415C97-9395-4F7F-AF0D-9F247E8084DE}"/>
                </a:ext>
              </a:extLst>
            </p:cNvPr>
            <p:cNvSpPr/>
            <p:nvPr/>
          </p:nvSpPr>
          <p:spPr>
            <a:xfrm>
              <a:off x="7248033" y="2639853"/>
              <a:ext cx="76200" cy="19050"/>
            </a:xfrm>
            <a:custGeom>
              <a:avLst/>
              <a:gdLst>
                <a:gd name="connsiteX0" fmla="*/ 7160 w 76200"/>
                <a:gd name="connsiteY0" fmla="*/ 7144 h 19050"/>
                <a:gd name="connsiteX1" fmla="*/ 71930 w 76200"/>
                <a:gd name="connsiteY1" fmla="*/ 12859 h 19050"/>
                <a:gd name="connsiteX2" fmla="*/ 63357 w 76200"/>
                <a:gd name="connsiteY2" fmla="*/ 14764 h 19050"/>
                <a:gd name="connsiteX3" fmla="*/ 7160 w 76200"/>
                <a:gd name="connsiteY3" fmla="*/ 7144 h 19050"/>
              </a:gdLst>
              <a:ahLst/>
              <a:cxnLst>
                <a:cxn ang="0">
                  <a:pos x="connsiteX0" y="connsiteY0"/>
                </a:cxn>
                <a:cxn ang="0">
                  <a:pos x="connsiteX1" y="connsiteY1"/>
                </a:cxn>
                <a:cxn ang="0">
                  <a:pos x="connsiteX2" y="connsiteY2"/>
                </a:cxn>
                <a:cxn ang="0">
                  <a:pos x="connsiteX3" y="connsiteY3"/>
                </a:cxn>
              </a:cxnLst>
              <a:rect l="l" t="t" r="r" b="b"/>
              <a:pathLst>
                <a:path w="76200" h="19050">
                  <a:moveTo>
                    <a:pt x="7160" y="7144"/>
                  </a:moveTo>
                  <a:cubicBezTo>
                    <a:pt x="6207" y="7144"/>
                    <a:pt x="48117" y="20479"/>
                    <a:pt x="71930" y="12859"/>
                  </a:cubicBezTo>
                  <a:cubicBezTo>
                    <a:pt x="62405" y="13811"/>
                    <a:pt x="59547" y="14764"/>
                    <a:pt x="63357" y="14764"/>
                  </a:cubicBezTo>
                  <a:cubicBezTo>
                    <a:pt x="66215" y="8096"/>
                    <a:pt x="6207" y="10954"/>
                    <a:pt x="716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34" name="Freeform: Shape 5433">
              <a:extLst>
                <a:ext uri="{FF2B5EF4-FFF2-40B4-BE49-F238E27FC236}">
                  <a16:creationId xmlns:a16="http://schemas.microsoft.com/office/drawing/2014/main" xmlns="" id="{2B7C8FB8-13C5-451B-851B-7197F30C4D9A}"/>
                </a:ext>
              </a:extLst>
            </p:cNvPr>
            <p:cNvSpPr/>
            <p:nvPr/>
          </p:nvSpPr>
          <p:spPr>
            <a:xfrm>
              <a:off x="7231116" y="2640959"/>
              <a:ext cx="9525" cy="9525"/>
            </a:xfrm>
            <a:custGeom>
              <a:avLst/>
              <a:gdLst>
                <a:gd name="connsiteX0" fmla="*/ 8837 w 9525"/>
                <a:gd name="connsiteY0" fmla="*/ 8896 h 9525"/>
                <a:gd name="connsiteX1" fmla="*/ 8837 w 9525"/>
                <a:gd name="connsiteY1" fmla="*/ 8896 h 9525"/>
              </a:gdLst>
              <a:ahLst/>
              <a:cxnLst>
                <a:cxn ang="0">
                  <a:pos x="connsiteX0" y="connsiteY0"/>
                </a:cxn>
                <a:cxn ang="0">
                  <a:pos x="connsiteX1" y="connsiteY1"/>
                </a:cxn>
              </a:cxnLst>
              <a:rect l="l" t="t" r="r" b="b"/>
              <a:pathLst>
                <a:path w="9525" h="9525">
                  <a:moveTo>
                    <a:pt x="8837" y="8896"/>
                  </a:moveTo>
                  <a:cubicBezTo>
                    <a:pt x="8837" y="4133"/>
                    <a:pt x="5027" y="10800"/>
                    <a:pt x="8837" y="88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35" name="Freeform: Shape 5434">
              <a:extLst>
                <a:ext uri="{FF2B5EF4-FFF2-40B4-BE49-F238E27FC236}">
                  <a16:creationId xmlns:a16="http://schemas.microsoft.com/office/drawing/2014/main" xmlns="" id="{7656EF19-5878-4990-9828-E67B75DEDBE2}"/>
                </a:ext>
              </a:extLst>
            </p:cNvPr>
            <p:cNvSpPr/>
            <p:nvPr/>
          </p:nvSpPr>
          <p:spPr>
            <a:xfrm>
              <a:off x="7206139" y="2630626"/>
              <a:ext cx="19050" cy="19050"/>
            </a:xfrm>
            <a:custGeom>
              <a:avLst/>
              <a:gdLst>
                <a:gd name="connsiteX0" fmla="*/ 7144 w 19050"/>
                <a:gd name="connsiteY0" fmla="*/ 13513 h 19050"/>
                <a:gd name="connsiteX1" fmla="*/ 7144 w 19050"/>
                <a:gd name="connsiteY1" fmla="*/ 13513 h 19050"/>
              </a:gdLst>
              <a:ahLst/>
              <a:cxnLst>
                <a:cxn ang="0">
                  <a:pos x="connsiteX0" y="connsiteY0"/>
                </a:cxn>
                <a:cxn ang="0">
                  <a:pos x="connsiteX1" y="connsiteY1"/>
                </a:cxn>
              </a:cxnLst>
              <a:rect l="l" t="t" r="r" b="b"/>
              <a:pathLst>
                <a:path w="19050" h="19050">
                  <a:moveTo>
                    <a:pt x="7144" y="13513"/>
                  </a:moveTo>
                  <a:cubicBezTo>
                    <a:pt x="23336" y="-1727"/>
                    <a:pt x="12859" y="15418"/>
                    <a:pt x="7144" y="1351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36" name="Freeform: Shape 5435">
              <a:extLst>
                <a:ext uri="{FF2B5EF4-FFF2-40B4-BE49-F238E27FC236}">
                  <a16:creationId xmlns:a16="http://schemas.microsoft.com/office/drawing/2014/main" xmlns="" id="{0484FF85-4FE4-4BB6-AFDC-5FE2B8F35E45}"/>
                </a:ext>
              </a:extLst>
            </p:cNvPr>
            <p:cNvSpPr/>
            <p:nvPr/>
          </p:nvSpPr>
          <p:spPr>
            <a:xfrm>
              <a:off x="7203281" y="2639536"/>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8096" y="5556"/>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37" name="Freeform: Shape 5436">
              <a:extLst>
                <a:ext uri="{FF2B5EF4-FFF2-40B4-BE49-F238E27FC236}">
                  <a16:creationId xmlns:a16="http://schemas.microsoft.com/office/drawing/2014/main" xmlns="" id="{296482F8-8AB4-4777-B683-29EB9FE051FE}"/>
                </a:ext>
              </a:extLst>
            </p:cNvPr>
            <p:cNvSpPr/>
            <p:nvPr/>
          </p:nvSpPr>
          <p:spPr>
            <a:xfrm>
              <a:off x="7786724" y="2707481"/>
              <a:ext cx="9525" cy="9525"/>
            </a:xfrm>
            <a:custGeom>
              <a:avLst/>
              <a:gdLst>
                <a:gd name="connsiteX0" fmla="*/ 9488 w 9525"/>
                <a:gd name="connsiteY0" fmla="*/ 7144 h 9525"/>
                <a:gd name="connsiteX1" fmla="*/ 9488 w 9525"/>
                <a:gd name="connsiteY1" fmla="*/ 7144 h 9525"/>
              </a:gdLst>
              <a:ahLst/>
              <a:cxnLst>
                <a:cxn ang="0">
                  <a:pos x="connsiteX0" y="connsiteY0"/>
                </a:cxn>
                <a:cxn ang="0">
                  <a:pos x="connsiteX1" y="connsiteY1"/>
                </a:cxn>
              </a:cxnLst>
              <a:rect l="l" t="t" r="r" b="b"/>
              <a:pathLst>
                <a:path w="9525" h="9525">
                  <a:moveTo>
                    <a:pt x="9488" y="7144"/>
                  </a:moveTo>
                  <a:cubicBezTo>
                    <a:pt x="8536" y="7144"/>
                    <a:pt x="4726" y="9049"/>
                    <a:pt x="948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38" name="Freeform: Shape 5437">
              <a:extLst>
                <a:ext uri="{FF2B5EF4-FFF2-40B4-BE49-F238E27FC236}">
                  <a16:creationId xmlns:a16="http://schemas.microsoft.com/office/drawing/2014/main" xmlns="" id="{00734B15-A134-42E8-88C6-0ECFC157F6A7}"/>
                </a:ext>
              </a:extLst>
            </p:cNvPr>
            <p:cNvSpPr/>
            <p:nvPr/>
          </p:nvSpPr>
          <p:spPr>
            <a:xfrm>
              <a:off x="7780496" y="2696051"/>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3811" y="26194"/>
                    <a:pt x="10001" y="1476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39" name="Freeform: Shape 5438">
              <a:extLst>
                <a:ext uri="{FF2B5EF4-FFF2-40B4-BE49-F238E27FC236}">
                  <a16:creationId xmlns:a16="http://schemas.microsoft.com/office/drawing/2014/main" xmlns="" id="{E5A0CFEC-2E40-482E-B883-D9182EB4D00E}"/>
                </a:ext>
              </a:extLst>
            </p:cNvPr>
            <p:cNvSpPr/>
            <p:nvPr/>
          </p:nvSpPr>
          <p:spPr>
            <a:xfrm>
              <a:off x="7777215" y="2700813"/>
              <a:ext cx="9525" cy="19050"/>
            </a:xfrm>
            <a:custGeom>
              <a:avLst/>
              <a:gdLst>
                <a:gd name="connsiteX0" fmla="*/ 7567 w 9525"/>
                <a:gd name="connsiteY0" fmla="*/ 11906 h 19050"/>
                <a:gd name="connsiteX1" fmla="*/ 7567 w 9525"/>
                <a:gd name="connsiteY1" fmla="*/ 7144 h 19050"/>
                <a:gd name="connsiteX2" fmla="*/ 7567 w 9525"/>
                <a:gd name="connsiteY2" fmla="*/ 11906 h 19050"/>
              </a:gdLst>
              <a:ahLst/>
              <a:cxnLst>
                <a:cxn ang="0">
                  <a:pos x="connsiteX0" y="connsiteY0"/>
                </a:cxn>
                <a:cxn ang="0">
                  <a:pos x="connsiteX1" y="connsiteY1"/>
                </a:cxn>
                <a:cxn ang="0">
                  <a:pos x="connsiteX2" y="connsiteY2"/>
                </a:cxn>
              </a:cxnLst>
              <a:rect l="l" t="t" r="r" b="b"/>
              <a:pathLst>
                <a:path w="9525" h="19050">
                  <a:moveTo>
                    <a:pt x="7567" y="11906"/>
                  </a:moveTo>
                  <a:cubicBezTo>
                    <a:pt x="7567" y="10001"/>
                    <a:pt x="8520" y="9049"/>
                    <a:pt x="7567" y="7144"/>
                  </a:cubicBezTo>
                  <a:cubicBezTo>
                    <a:pt x="7567" y="9049"/>
                    <a:pt x="6615" y="10954"/>
                    <a:pt x="7567" y="1190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40" name="Freeform: Shape 5439">
              <a:extLst>
                <a:ext uri="{FF2B5EF4-FFF2-40B4-BE49-F238E27FC236}">
                  <a16:creationId xmlns:a16="http://schemas.microsoft.com/office/drawing/2014/main" xmlns="" id="{143E424C-7588-4345-AE27-C777291B97D8}"/>
                </a:ext>
              </a:extLst>
            </p:cNvPr>
            <p:cNvSpPr/>
            <p:nvPr/>
          </p:nvSpPr>
          <p:spPr>
            <a:xfrm>
              <a:off x="7774305" y="2705682"/>
              <a:ext cx="9525" cy="9525"/>
            </a:xfrm>
            <a:custGeom>
              <a:avLst/>
              <a:gdLst>
                <a:gd name="connsiteX0" fmla="*/ 8573 w 9525"/>
                <a:gd name="connsiteY0" fmla="*/ 7990 h 9525"/>
                <a:gd name="connsiteX1" fmla="*/ 8573 w 9525"/>
                <a:gd name="connsiteY1" fmla="*/ 7990 h 9525"/>
              </a:gdLst>
              <a:ahLst/>
              <a:cxnLst>
                <a:cxn ang="0">
                  <a:pos x="connsiteX0" y="connsiteY0"/>
                </a:cxn>
                <a:cxn ang="0">
                  <a:pos x="connsiteX1" y="connsiteY1"/>
                </a:cxn>
              </a:cxnLst>
              <a:rect l="l" t="t" r="r" b="b"/>
              <a:pathLst>
                <a:path w="9525" h="9525">
                  <a:moveTo>
                    <a:pt x="8573" y="7990"/>
                  </a:moveTo>
                  <a:cubicBezTo>
                    <a:pt x="6667" y="7990"/>
                    <a:pt x="6667" y="6086"/>
                    <a:pt x="8573"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41" name="Freeform: Shape 5440">
              <a:extLst>
                <a:ext uri="{FF2B5EF4-FFF2-40B4-BE49-F238E27FC236}">
                  <a16:creationId xmlns:a16="http://schemas.microsoft.com/office/drawing/2014/main" xmlns="" id="{38F10F82-BFBE-4E96-A754-3ADF3BFEE3FC}"/>
                </a:ext>
              </a:extLst>
            </p:cNvPr>
            <p:cNvSpPr/>
            <p:nvPr/>
          </p:nvSpPr>
          <p:spPr>
            <a:xfrm>
              <a:off x="7767690" y="270652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8096"/>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42" name="Freeform: Shape 5441">
              <a:extLst>
                <a:ext uri="{FF2B5EF4-FFF2-40B4-BE49-F238E27FC236}">
                  <a16:creationId xmlns:a16="http://schemas.microsoft.com/office/drawing/2014/main" xmlns="" id="{AF4C1D2A-74E2-456E-AFDD-6F167F07840F}"/>
                </a:ext>
              </a:extLst>
            </p:cNvPr>
            <p:cNvSpPr/>
            <p:nvPr/>
          </p:nvSpPr>
          <p:spPr>
            <a:xfrm>
              <a:off x="7764304" y="2696927"/>
              <a:ext cx="19050" cy="19050"/>
            </a:xfrm>
            <a:custGeom>
              <a:avLst/>
              <a:gdLst>
                <a:gd name="connsiteX0" fmla="*/ 7144 w 19050"/>
                <a:gd name="connsiteY0" fmla="*/ 16745 h 19050"/>
                <a:gd name="connsiteX1" fmla="*/ 7144 w 19050"/>
                <a:gd name="connsiteY1" fmla="*/ 16745 h 19050"/>
              </a:gdLst>
              <a:ahLst/>
              <a:cxnLst>
                <a:cxn ang="0">
                  <a:pos x="connsiteX0" y="connsiteY0"/>
                </a:cxn>
                <a:cxn ang="0">
                  <a:pos x="connsiteX1" y="connsiteY1"/>
                </a:cxn>
              </a:cxnLst>
              <a:rect l="l" t="t" r="r" b="b"/>
              <a:pathLst>
                <a:path w="19050" h="19050">
                  <a:moveTo>
                    <a:pt x="7144" y="16745"/>
                  </a:moveTo>
                  <a:cubicBezTo>
                    <a:pt x="9049" y="21508"/>
                    <a:pt x="22384" y="-7067"/>
                    <a:pt x="7144" y="1674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43" name="Freeform: Shape 5442">
              <a:extLst>
                <a:ext uri="{FF2B5EF4-FFF2-40B4-BE49-F238E27FC236}">
                  <a16:creationId xmlns:a16="http://schemas.microsoft.com/office/drawing/2014/main" xmlns="" id="{000CDD96-274E-44CD-B6F0-DCD18A859CAF}"/>
                </a:ext>
              </a:extLst>
            </p:cNvPr>
            <p:cNvSpPr/>
            <p:nvPr/>
          </p:nvSpPr>
          <p:spPr>
            <a:xfrm>
              <a:off x="7768114" y="2705814"/>
              <a:ext cx="9525" cy="9525"/>
            </a:xfrm>
            <a:custGeom>
              <a:avLst/>
              <a:gdLst>
                <a:gd name="connsiteX0" fmla="*/ 7144 w 9525"/>
                <a:gd name="connsiteY0" fmla="*/ 7858 h 9525"/>
                <a:gd name="connsiteX1" fmla="*/ 8096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8096" y="7858"/>
                    <a:pt x="8096" y="7858"/>
                  </a:cubicBezTo>
                  <a:cubicBezTo>
                    <a:pt x="8096"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44" name="Freeform: Shape 5443">
              <a:extLst>
                <a:ext uri="{FF2B5EF4-FFF2-40B4-BE49-F238E27FC236}">
                  <a16:creationId xmlns:a16="http://schemas.microsoft.com/office/drawing/2014/main" xmlns="" id="{9D90C4D4-651F-45BB-9B4D-64C127FD98C6}"/>
                </a:ext>
              </a:extLst>
            </p:cNvPr>
            <p:cNvSpPr/>
            <p:nvPr/>
          </p:nvSpPr>
          <p:spPr>
            <a:xfrm>
              <a:off x="7771924" y="2703763"/>
              <a:ext cx="9525" cy="9525"/>
            </a:xfrm>
            <a:custGeom>
              <a:avLst/>
              <a:gdLst>
                <a:gd name="connsiteX0" fmla="*/ 7144 w 9525"/>
                <a:gd name="connsiteY0" fmla="*/ 9909 h 9525"/>
                <a:gd name="connsiteX1" fmla="*/ 7144 w 9525"/>
                <a:gd name="connsiteY1" fmla="*/ 9909 h 9525"/>
              </a:gdLst>
              <a:ahLst/>
              <a:cxnLst>
                <a:cxn ang="0">
                  <a:pos x="connsiteX0" y="connsiteY0"/>
                </a:cxn>
                <a:cxn ang="0">
                  <a:pos x="connsiteX1" y="connsiteY1"/>
                </a:cxn>
              </a:cxnLst>
              <a:rect l="l" t="t" r="r" b="b"/>
              <a:pathLst>
                <a:path w="9525" h="9525">
                  <a:moveTo>
                    <a:pt x="7144" y="9909"/>
                  </a:moveTo>
                  <a:cubicBezTo>
                    <a:pt x="8096" y="8956"/>
                    <a:pt x="9049" y="4194"/>
                    <a:pt x="7144" y="990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45" name="Freeform: Shape 5444">
              <a:extLst>
                <a:ext uri="{FF2B5EF4-FFF2-40B4-BE49-F238E27FC236}">
                  <a16:creationId xmlns:a16="http://schemas.microsoft.com/office/drawing/2014/main" xmlns="" id="{AA68442E-C11F-464F-96E6-385DB12EAB1E}"/>
                </a:ext>
              </a:extLst>
            </p:cNvPr>
            <p:cNvSpPr/>
            <p:nvPr/>
          </p:nvSpPr>
          <p:spPr>
            <a:xfrm>
              <a:off x="7756248" y="2698140"/>
              <a:ext cx="9525" cy="19050"/>
            </a:xfrm>
            <a:custGeom>
              <a:avLst/>
              <a:gdLst>
                <a:gd name="connsiteX0" fmla="*/ 9485 w 9525"/>
                <a:gd name="connsiteY0" fmla="*/ 16485 h 19050"/>
                <a:gd name="connsiteX1" fmla="*/ 9485 w 9525"/>
                <a:gd name="connsiteY1" fmla="*/ 16485 h 19050"/>
              </a:gdLst>
              <a:ahLst/>
              <a:cxnLst>
                <a:cxn ang="0">
                  <a:pos x="connsiteX0" y="connsiteY0"/>
                </a:cxn>
                <a:cxn ang="0">
                  <a:pos x="connsiteX1" y="connsiteY1"/>
                </a:cxn>
              </a:cxnLst>
              <a:rect l="l" t="t" r="r" b="b"/>
              <a:pathLst>
                <a:path w="9525" h="19050">
                  <a:moveTo>
                    <a:pt x="9485" y="16485"/>
                  </a:moveTo>
                  <a:cubicBezTo>
                    <a:pt x="10437" y="2197"/>
                    <a:pt x="3770" y="6007"/>
                    <a:pt x="9485" y="1648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46" name="Freeform: Shape 5445">
              <a:extLst>
                <a:ext uri="{FF2B5EF4-FFF2-40B4-BE49-F238E27FC236}">
                  <a16:creationId xmlns:a16="http://schemas.microsoft.com/office/drawing/2014/main" xmlns="" id="{CDA75446-EFBB-44F0-9893-3BAF23203864}"/>
                </a:ext>
              </a:extLst>
            </p:cNvPr>
            <p:cNvSpPr/>
            <p:nvPr/>
          </p:nvSpPr>
          <p:spPr>
            <a:xfrm>
              <a:off x="7751921" y="269319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8096"/>
                  </a:cubicBezTo>
                  <a:cubicBezTo>
                    <a:pt x="8096"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47" name="Freeform: Shape 5446">
              <a:extLst>
                <a:ext uri="{FF2B5EF4-FFF2-40B4-BE49-F238E27FC236}">
                  <a16:creationId xmlns:a16="http://schemas.microsoft.com/office/drawing/2014/main" xmlns="" id="{AD819C8B-531C-4439-B15C-B17C5E45E03F}"/>
                </a:ext>
              </a:extLst>
            </p:cNvPr>
            <p:cNvSpPr/>
            <p:nvPr/>
          </p:nvSpPr>
          <p:spPr>
            <a:xfrm>
              <a:off x="7739539" y="2695420"/>
              <a:ext cx="19050" cy="19050"/>
            </a:xfrm>
            <a:custGeom>
              <a:avLst/>
              <a:gdLst>
                <a:gd name="connsiteX0" fmla="*/ 7144 w 19050"/>
                <a:gd name="connsiteY0" fmla="*/ 14442 h 19050"/>
                <a:gd name="connsiteX1" fmla="*/ 7144 w 19050"/>
                <a:gd name="connsiteY1" fmla="*/ 14442 h 19050"/>
              </a:gdLst>
              <a:ahLst/>
              <a:cxnLst>
                <a:cxn ang="0">
                  <a:pos x="connsiteX0" y="connsiteY0"/>
                </a:cxn>
                <a:cxn ang="0">
                  <a:pos x="connsiteX1" y="connsiteY1"/>
                </a:cxn>
              </a:cxnLst>
              <a:rect l="l" t="t" r="r" b="b"/>
              <a:pathLst>
                <a:path w="19050" h="19050">
                  <a:moveTo>
                    <a:pt x="7144" y="14442"/>
                  </a:moveTo>
                  <a:cubicBezTo>
                    <a:pt x="26194" y="7774"/>
                    <a:pt x="17621" y="2059"/>
                    <a:pt x="7144" y="1444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48" name="Freeform: Shape 5447">
              <a:extLst>
                <a:ext uri="{FF2B5EF4-FFF2-40B4-BE49-F238E27FC236}">
                  <a16:creationId xmlns:a16="http://schemas.microsoft.com/office/drawing/2014/main" xmlns="" id="{56220DC7-FFFC-47A0-AC73-1F715CB46E26}"/>
                </a:ext>
              </a:extLst>
            </p:cNvPr>
            <p:cNvSpPr/>
            <p:nvPr/>
          </p:nvSpPr>
          <p:spPr>
            <a:xfrm>
              <a:off x="7737916" y="2693629"/>
              <a:ext cx="9525" cy="9525"/>
            </a:xfrm>
            <a:custGeom>
              <a:avLst/>
              <a:gdLst>
                <a:gd name="connsiteX0" fmla="*/ 7815 w 9525"/>
                <a:gd name="connsiteY0" fmla="*/ 9565 h 9525"/>
                <a:gd name="connsiteX1" fmla="*/ 7815 w 9525"/>
                <a:gd name="connsiteY1" fmla="*/ 9565 h 9525"/>
              </a:gdLst>
              <a:ahLst/>
              <a:cxnLst>
                <a:cxn ang="0">
                  <a:pos x="connsiteX0" y="connsiteY0"/>
                </a:cxn>
                <a:cxn ang="0">
                  <a:pos x="connsiteX1" y="connsiteY1"/>
                </a:cxn>
              </a:cxnLst>
              <a:rect l="l" t="t" r="r" b="b"/>
              <a:pathLst>
                <a:path w="9525" h="9525">
                  <a:moveTo>
                    <a:pt x="7815" y="9565"/>
                  </a:moveTo>
                  <a:cubicBezTo>
                    <a:pt x="5909" y="2898"/>
                    <a:pt x="8767" y="12423"/>
                    <a:pt x="7815" y="956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49" name="Freeform: Shape 5448">
              <a:extLst>
                <a:ext uri="{FF2B5EF4-FFF2-40B4-BE49-F238E27FC236}">
                  <a16:creationId xmlns:a16="http://schemas.microsoft.com/office/drawing/2014/main" xmlns="" id="{DFAD5187-9183-4EFB-BC07-C621224691AA}"/>
                </a:ext>
              </a:extLst>
            </p:cNvPr>
            <p:cNvSpPr/>
            <p:nvPr/>
          </p:nvSpPr>
          <p:spPr>
            <a:xfrm>
              <a:off x="7728694" y="2697104"/>
              <a:ext cx="9525" cy="19050"/>
            </a:xfrm>
            <a:custGeom>
              <a:avLst/>
              <a:gdLst>
                <a:gd name="connsiteX0" fmla="*/ 10368 w 9525"/>
                <a:gd name="connsiteY0" fmla="*/ 13710 h 19050"/>
                <a:gd name="connsiteX1" fmla="*/ 10368 w 9525"/>
                <a:gd name="connsiteY1" fmla="*/ 13710 h 19050"/>
              </a:gdLst>
              <a:ahLst/>
              <a:cxnLst>
                <a:cxn ang="0">
                  <a:pos x="connsiteX0" y="connsiteY0"/>
                </a:cxn>
                <a:cxn ang="0">
                  <a:pos x="connsiteX1" y="connsiteY1"/>
                </a:cxn>
              </a:cxnLst>
              <a:rect l="l" t="t" r="r" b="b"/>
              <a:pathLst>
                <a:path w="9525" h="19050">
                  <a:moveTo>
                    <a:pt x="10368" y="13710"/>
                  </a:moveTo>
                  <a:cubicBezTo>
                    <a:pt x="6558" y="-1530"/>
                    <a:pt x="5606" y="14663"/>
                    <a:pt x="10368" y="1371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50" name="Freeform: Shape 5449">
              <a:extLst>
                <a:ext uri="{FF2B5EF4-FFF2-40B4-BE49-F238E27FC236}">
                  <a16:creationId xmlns:a16="http://schemas.microsoft.com/office/drawing/2014/main" xmlns="" id="{1C5BCF9A-6691-4AE6-940C-6E0726C829BF}"/>
                </a:ext>
              </a:extLst>
            </p:cNvPr>
            <p:cNvSpPr/>
            <p:nvPr/>
          </p:nvSpPr>
          <p:spPr>
            <a:xfrm>
              <a:off x="7735729" y="2702718"/>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7144" y="8096"/>
                    <a:pt x="7144" y="7144"/>
                  </a:cubicBezTo>
                  <a:cubicBezTo>
                    <a:pt x="8096" y="9049"/>
                    <a:pt x="8096" y="10001"/>
                    <a:pt x="9049"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51" name="Freeform: Shape 5450">
              <a:extLst>
                <a:ext uri="{FF2B5EF4-FFF2-40B4-BE49-F238E27FC236}">
                  <a16:creationId xmlns:a16="http://schemas.microsoft.com/office/drawing/2014/main" xmlns="" id="{98FF677B-8146-41BE-B6CF-D437E4C4200E}"/>
                </a:ext>
              </a:extLst>
            </p:cNvPr>
            <p:cNvSpPr/>
            <p:nvPr/>
          </p:nvSpPr>
          <p:spPr>
            <a:xfrm>
              <a:off x="7723346" y="269605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52" name="Freeform: Shape 5451">
              <a:extLst>
                <a:ext uri="{FF2B5EF4-FFF2-40B4-BE49-F238E27FC236}">
                  <a16:creationId xmlns:a16="http://schemas.microsoft.com/office/drawing/2014/main" xmlns="" id="{E6156264-6AC9-4780-A80F-5AD0246B415D}"/>
                </a:ext>
              </a:extLst>
            </p:cNvPr>
            <p:cNvSpPr/>
            <p:nvPr/>
          </p:nvSpPr>
          <p:spPr>
            <a:xfrm>
              <a:off x="7723134" y="2702718"/>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8096"/>
                    <a:pt x="9260" y="8096"/>
                    <a:pt x="926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53" name="Freeform: Shape 5452">
              <a:extLst>
                <a:ext uri="{FF2B5EF4-FFF2-40B4-BE49-F238E27FC236}">
                  <a16:creationId xmlns:a16="http://schemas.microsoft.com/office/drawing/2014/main" xmlns="" id="{B2AD0357-2485-47AE-8DA5-68B958244657}"/>
                </a:ext>
              </a:extLst>
            </p:cNvPr>
            <p:cNvSpPr/>
            <p:nvPr/>
          </p:nvSpPr>
          <p:spPr>
            <a:xfrm>
              <a:off x="7637621" y="2688632"/>
              <a:ext cx="95250" cy="28575"/>
            </a:xfrm>
            <a:custGeom>
              <a:avLst/>
              <a:gdLst>
                <a:gd name="connsiteX0" fmla="*/ 7144 w 95250"/>
                <a:gd name="connsiteY0" fmla="*/ 12658 h 28575"/>
                <a:gd name="connsiteX1" fmla="*/ 90964 w 95250"/>
                <a:gd name="connsiteY1" fmla="*/ 19325 h 28575"/>
                <a:gd name="connsiteX2" fmla="*/ 90011 w 95250"/>
                <a:gd name="connsiteY2" fmla="*/ 12658 h 28575"/>
                <a:gd name="connsiteX3" fmla="*/ 7144 w 95250"/>
                <a:gd name="connsiteY3" fmla="*/ 12658 h 28575"/>
              </a:gdLst>
              <a:ahLst/>
              <a:cxnLst>
                <a:cxn ang="0">
                  <a:pos x="connsiteX0" y="connsiteY0"/>
                </a:cxn>
                <a:cxn ang="0">
                  <a:pos x="connsiteX1" y="connsiteY1"/>
                </a:cxn>
                <a:cxn ang="0">
                  <a:pos x="connsiteX2" y="connsiteY2"/>
                </a:cxn>
                <a:cxn ang="0">
                  <a:pos x="connsiteX3" y="connsiteY3"/>
                </a:cxn>
              </a:cxnLst>
              <a:rect l="l" t="t" r="r" b="b"/>
              <a:pathLst>
                <a:path w="95250" h="28575">
                  <a:moveTo>
                    <a:pt x="7144" y="12658"/>
                  </a:moveTo>
                  <a:cubicBezTo>
                    <a:pt x="9049" y="39328"/>
                    <a:pt x="86201" y="17420"/>
                    <a:pt x="90964" y="19325"/>
                  </a:cubicBezTo>
                  <a:cubicBezTo>
                    <a:pt x="86201" y="16468"/>
                    <a:pt x="86201" y="14563"/>
                    <a:pt x="90011" y="12658"/>
                  </a:cubicBezTo>
                  <a:cubicBezTo>
                    <a:pt x="47149" y="-2582"/>
                    <a:pt x="29051" y="19325"/>
                    <a:pt x="7144" y="126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54" name="Freeform: Shape 5453">
              <a:extLst>
                <a:ext uri="{FF2B5EF4-FFF2-40B4-BE49-F238E27FC236}">
                  <a16:creationId xmlns:a16="http://schemas.microsoft.com/office/drawing/2014/main" xmlns="" id="{E40A285A-985B-481C-BAF8-B19B24381349}"/>
                </a:ext>
              </a:extLst>
            </p:cNvPr>
            <p:cNvSpPr/>
            <p:nvPr/>
          </p:nvSpPr>
          <p:spPr>
            <a:xfrm>
              <a:off x="7646946" y="2689779"/>
              <a:ext cx="9525" cy="9525"/>
            </a:xfrm>
            <a:custGeom>
              <a:avLst/>
              <a:gdLst>
                <a:gd name="connsiteX0" fmla="*/ 7344 w 9525"/>
                <a:gd name="connsiteY0" fmla="*/ 8653 h 9525"/>
                <a:gd name="connsiteX1" fmla="*/ 7344 w 9525"/>
                <a:gd name="connsiteY1" fmla="*/ 8653 h 9525"/>
              </a:gdLst>
              <a:ahLst/>
              <a:cxnLst>
                <a:cxn ang="0">
                  <a:pos x="connsiteX0" y="connsiteY0"/>
                </a:cxn>
                <a:cxn ang="0">
                  <a:pos x="connsiteX1" y="connsiteY1"/>
                </a:cxn>
              </a:cxnLst>
              <a:rect l="l" t="t" r="r" b="b"/>
              <a:pathLst>
                <a:path w="9525" h="9525">
                  <a:moveTo>
                    <a:pt x="7344" y="8653"/>
                  </a:moveTo>
                  <a:cubicBezTo>
                    <a:pt x="9249" y="5795"/>
                    <a:pt x="6392" y="7701"/>
                    <a:pt x="734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55" name="Freeform: Shape 5454">
              <a:extLst>
                <a:ext uri="{FF2B5EF4-FFF2-40B4-BE49-F238E27FC236}">
                  <a16:creationId xmlns:a16="http://schemas.microsoft.com/office/drawing/2014/main" xmlns="" id="{C98D65C9-6DBE-4265-A14A-8BA3DC134655}"/>
                </a:ext>
              </a:extLst>
            </p:cNvPr>
            <p:cNvSpPr/>
            <p:nvPr/>
          </p:nvSpPr>
          <p:spPr>
            <a:xfrm>
              <a:off x="7636907" y="2694146"/>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56" name="Freeform: Shape 5455">
              <a:extLst>
                <a:ext uri="{FF2B5EF4-FFF2-40B4-BE49-F238E27FC236}">
                  <a16:creationId xmlns:a16="http://schemas.microsoft.com/office/drawing/2014/main" xmlns="" id="{B947D731-FCCF-49EE-9729-FAACDCD827EE}"/>
                </a:ext>
              </a:extLst>
            </p:cNvPr>
            <p:cNvSpPr/>
            <p:nvPr/>
          </p:nvSpPr>
          <p:spPr>
            <a:xfrm>
              <a:off x="7655825" y="2705152"/>
              <a:ext cx="9525" cy="9525"/>
            </a:xfrm>
            <a:custGeom>
              <a:avLst/>
              <a:gdLst>
                <a:gd name="connsiteX0" fmla="*/ 7990 w 9525"/>
                <a:gd name="connsiteY0" fmla="*/ 7567 h 9525"/>
                <a:gd name="connsiteX1" fmla="*/ 7990 w 9525"/>
                <a:gd name="connsiteY1" fmla="*/ 7567 h 9525"/>
              </a:gdLst>
              <a:ahLst/>
              <a:cxnLst>
                <a:cxn ang="0">
                  <a:pos x="connsiteX0" y="connsiteY0"/>
                </a:cxn>
                <a:cxn ang="0">
                  <a:pos x="connsiteX1" y="connsiteY1"/>
                </a:cxn>
              </a:cxnLst>
              <a:rect l="l" t="t" r="r" b="b"/>
              <a:pathLst>
                <a:path w="9525" h="9525">
                  <a:moveTo>
                    <a:pt x="7990" y="7567"/>
                  </a:moveTo>
                  <a:cubicBezTo>
                    <a:pt x="7990" y="7567"/>
                    <a:pt x="6085" y="6615"/>
                    <a:pt x="7990"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57" name="Freeform: Shape 5456">
              <a:extLst>
                <a:ext uri="{FF2B5EF4-FFF2-40B4-BE49-F238E27FC236}">
                  <a16:creationId xmlns:a16="http://schemas.microsoft.com/office/drawing/2014/main" xmlns="" id="{C81F66CF-A2CC-4DEE-8B72-B14829877C85}"/>
                </a:ext>
              </a:extLst>
            </p:cNvPr>
            <p:cNvSpPr/>
            <p:nvPr/>
          </p:nvSpPr>
          <p:spPr>
            <a:xfrm>
              <a:off x="7659529" y="2690336"/>
              <a:ext cx="9525" cy="9525"/>
            </a:xfrm>
            <a:custGeom>
              <a:avLst/>
              <a:gdLst>
                <a:gd name="connsiteX0" fmla="*/ 7144 w 9525"/>
                <a:gd name="connsiteY0" fmla="*/ 7144 h 9525"/>
                <a:gd name="connsiteX1" fmla="*/ 10001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10001" y="10954"/>
                  </a:cubicBezTo>
                  <a:cubicBezTo>
                    <a:pt x="9049" y="10001"/>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58" name="Freeform: Shape 5457">
              <a:extLst>
                <a:ext uri="{FF2B5EF4-FFF2-40B4-BE49-F238E27FC236}">
                  <a16:creationId xmlns:a16="http://schemas.microsoft.com/office/drawing/2014/main" xmlns="" id="{90EF4645-4F22-4875-B683-FAED243481C0}"/>
                </a:ext>
              </a:extLst>
            </p:cNvPr>
            <p:cNvSpPr/>
            <p:nvPr/>
          </p:nvSpPr>
          <p:spPr>
            <a:xfrm>
              <a:off x="7679137" y="2691288"/>
              <a:ext cx="9525" cy="9525"/>
            </a:xfrm>
            <a:custGeom>
              <a:avLst/>
              <a:gdLst>
                <a:gd name="connsiteX0" fmla="*/ 7538 w 9525"/>
                <a:gd name="connsiteY0" fmla="*/ 10001 h 9525"/>
                <a:gd name="connsiteX1" fmla="*/ 8491 w 9525"/>
                <a:gd name="connsiteY1" fmla="*/ 7144 h 9525"/>
                <a:gd name="connsiteX2" fmla="*/ 7538 w 9525"/>
                <a:gd name="connsiteY2" fmla="*/ 10001 h 9525"/>
              </a:gdLst>
              <a:ahLst/>
              <a:cxnLst>
                <a:cxn ang="0">
                  <a:pos x="connsiteX0" y="connsiteY0"/>
                </a:cxn>
                <a:cxn ang="0">
                  <a:pos x="connsiteX1" y="connsiteY1"/>
                </a:cxn>
                <a:cxn ang="0">
                  <a:pos x="connsiteX2" y="connsiteY2"/>
                </a:cxn>
              </a:cxnLst>
              <a:rect l="l" t="t" r="r" b="b"/>
              <a:pathLst>
                <a:path w="9525" h="9525">
                  <a:moveTo>
                    <a:pt x="7538" y="10001"/>
                  </a:moveTo>
                  <a:cubicBezTo>
                    <a:pt x="8491" y="9049"/>
                    <a:pt x="7538" y="8096"/>
                    <a:pt x="8491" y="7144"/>
                  </a:cubicBezTo>
                  <a:cubicBezTo>
                    <a:pt x="7538" y="8096"/>
                    <a:pt x="6586" y="9049"/>
                    <a:pt x="7538"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59" name="Freeform: Shape 5458">
              <a:extLst>
                <a:ext uri="{FF2B5EF4-FFF2-40B4-BE49-F238E27FC236}">
                  <a16:creationId xmlns:a16="http://schemas.microsoft.com/office/drawing/2014/main" xmlns="" id="{A1897A00-2375-4EE0-A353-1D6FB46F77C0}"/>
                </a:ext>
              </a:extLst>
            </p:cNvPr>
            <p:cNvSpPr/>
            <p:nvPr/>
          </p:nvSpPr>
          <p:spPr>
            <a:xfrm>
              <a:off x="7639067" y="2691288"/>
              <a:ext cx="9525" cy="9525"/>
            </a:xfrm>
            <a:custGeom>
              <a:avLst/>
              <a:gdLst>
                <a:gd name="connsiteX0" fmla="*/ 11414 w 9525"/>
                <a:gd name="connsiteY0" fmla="*/ 7144 h 9525"/>
                <a:gd name="connsiteX1" fmla="*/ 11414 w 9525"/>
                <a:gd name="connsiteY1" fmla="*/ 7144 h 9525"/>
              </a:gdLst>
              <a:ahLst/>
              <a:cxnLst>
                <a:cxn ang="0">
                  <a:pos x="connsiteX0" y="connsiteY0"/>
                </a:cxn>
                <a:cxn ang="0">
                  <a:pos x="connsiteX1" y="connsiteY1"/>
                </a:cxn>
              </a:cxnLst>
              <a:rect l="l" t="t" r="r" b="b"/>
              <a:pathLst>
                <a:path w="9525" h="9525">
                  <a:moveTo>
                    <a:pt x="11414" y="7144"/>
                  </a:moveTo>
                  <a:cubicBezTo>
                    <a:pt x="9508" y="7144"/>
                    <a:pt x="2841" y="10954"/>
                    <a:pt x="114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60" name="Freeform: Shape 5459">
              <a:extLst>
                <a:ext uri="{FF2B5EF4-FFF2-40B4-BE49-F238E27FC236}">
                  <a16:creationId xmlns:a16="http://schemas.microsoft.com/office/drawing/2014/main" xmlns="" id="{222337D1-BBA1-482B-8F26-0F3E59975477}"/>
                </a:ext>
              </a:extLst>
            </p:cNvPr>
            <p:cNvSpPr/>
            <p:nvPr/>
          </p:nvSpPr>
          <p:spPr>
            <a:xfrm>
              <a:off x="7590732" y="2695042"/>
              <a:ext cx="57150" cy="28575"/>
            </a:xfrm>
            <a:custGeom>
              <a:avLst/>
              <a:gdLst>
                <a:gd name="connsiteX0" fmla="*/ 7361 w 57150"/>
                <a:gd name="connsiteY0" fmla="*/ 19582 h 28575"/>
                <a:gd name="connsiteX1" fmla="*/ 51176 w 57150"/>
                <a:gd name="connsiteY1" fmla="*/ 7200 h 28575"/>
                <a:gd name="connsiteX2" fmla="*/ 7361 w 57150"/>
                <a:gd name="connsiteY2" fmla="*/ 19582 h 28575"/>
              </a:gdLst>
              <a:ahLst/>
              <a:cxnLst>
                <a:cxn ang="0">
                  <a:pos x="connsiteX0" y="connsiteY0"/>
                </a:cxn>
                <a:cxn ang="0">
                  <a:pos x="connsiteX1" y="connsiteY1"/>
                </a:cxn>
                <a:cxn ang="0">
                  <a:pos x="connsiteX2" y="connsiteY2"/>
                </a:cxn>
              </a:cxnLst>
              <a:rect l="l" t="t" r="r" b="b"/>
              <a:pathLst>
                <a:path w="57150" h="28575">
                  <a:moveTo>
                    <a:pt x="7361" y="19582"/>
                  </a:moveTo>
                  <a:cubicBezTo>
                    <a:pt x="9266" y="23392"/>
                    <a:pt x="54033" y="24345"/>
                    <a:pt x="51176" y="7200"/>
                  </a:cubicBezTo>
                  <a:cubicBezTo>
                    <a:pt x="51176" y="6247"/>
                    <a:pt x="3551" y="17677"/>
                    <a:pt x="7361" y="1958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61" name="Freeform: Shape 5460">
              <a:extLst>
                <a:ext uri="{FF2B5EF4-FFF2-40B4-BE49-F238E27FC236}">
                  <a16:creationId xmlns:a16="http://schemas.microsoft.com/office/drawing/2014/main" xmlns="" id="{342209E8-7C9E-4962-8220-43FFAC45B5C4}"/>
                </a:ext>
              </a:extLst>
            </p:cNvPr>
            <p:cNvSpPr/>
            <p:nvPr/>
          </p:nvSpPr>
          <p:spPr>
            <a:xfrm>
              <a:off x="7622381" y="2694146"/>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7144" y="9049"/>
                    <a:pt x="714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62" name="Freeform: Shape 5461">
              <a:extLst>
                <a:ext uri="{FF2B5EF4-FFF2-40B4-BE49-F238E27FC236}">
                  <a16:creationId xmlns:a16="http://schemas.microsoft.com/office/drawing/2014/main" xmlns="" id="{9A52039E-C48F-4A55-B0BC-963A1E395F20}"/>
                </a:ext>
              </a:extLst>
            </p:cNvPr>
            <p:cNvSpPr/>
            <p:nvPr/>
          </p:nvSpPr>
          <p:spPr>
            <a:xfrm>
              <a:off x="7553203" y="2692469"/>
              <a:ext cx="47625" cy="28575"/>
            </a:xfrm>
            <a:custGeom>
              <a:avLst/>
              <a:gdLst>
                <a:gd name="connsiteX0" fmla="*/ 30602 w 47625"/>
                <a:gd name="connsiteY0" fmla="*/ 15488 h 28575"/>
                <a:gd name="connsiteX1" fmla="*/ 9647 w 47625"/>
                <a:gd name="connsiteY1" fmla="*/ 25013 h 28575"/>
                <a:gd name="connsiteX2" fmla="*/ 30602 w 47625"/>
                <a:gd name="connsiteY2" fmla="*/ 15488 h 28575"/>
              </a:gdLst>
              <a:ahLst/>
              <a:cxnLst>
                <a:cxn ang="0">
                  <a:pos x="connsiteX0" y="connsiteY0"/>
                </a:cxn>
                <a:cxn ang="0">
                  <a:pos x="connsiteX1" y="connsiteY1"/>
                </a:cxn>
                <a:cxn ang="0">
                  <a:pos x="connsiteX2" y="connsiteY2"/>
                </a:cxn>
              </a:cxnLst>
              <a:rect l="l" t="t" r="r" b="b"/>
              <a:pathLst>
                <a:path w="47625" h="28575">
                  <a:moveTo>
                    <a:pt x="30602" y="15488"/>
                  </a:moveTo>
                  <a:cubicBezTo>
                    <a:pt x="22029" y="11678"/>
                    <a:pt x="22029" y="22155"/>
                    <a:pt x="9647" y="25013"/>
                  </a:cubicBezTo>
                  <a:cubicBezTo>
                    <a:pt x="-8451" y="14535"/>
                    <a:pt x="79179" y="-3562"/>
                    <a:pt x="30602" y="15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63" name="Freeform: Shape 5462">
              <a:extLst>
                <a:ext uri="{FF2B5EF4-FFF2-40B4-BE49-F238E27FC236}">
                  <a16:creationId xmlns:a16="http://schemas.microsoft.com/office/drawing/2014/main" xmlns="" id="{F8DEA3F5-2753-4F67-9D42-EBF37E0C0267}"/>
                </a:ext>
              </a:extLst>
            </p:cNvPr>
            <p:cNvSpPr/>
            <p:nvPr/>
          </p:nvSpPr>
          <p:spPr>
            <a:xfrm>
              <a:off x="7585763" y="269700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3811"/>
                    <a:pt x="7567"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64" name="Freeform: Shape 5463">
              <a:extLst>
                <a:ext uri="{FF2B5EF4-FFF2-40B4-BE49-F238E27FC236}">
                  <a16:creationId xmlns:a16="http://schemas.microsoft.com/office/drawing/2014/main" xmlns="" id="{6C7ED156-7A02-456F-9903-4C0BE40395F1}"/>
                </a:ext>
              </a:extLst>
            </p:cNvPr>
            <p:cNvSpPr/>
            <p:nvPr/>
          </p:nvSpPr>
          <p:spPr>
            <a:xfrm>
              <a:off x="7583329" y="2707124"/>
              <a:ext cx="9525" cy="9525"/>
            </a:xfrm>
            <a:custGeom>
              <a:avLst/>
              <a:gdLst>
                <a:gd name="connsiteX0" fmla="*/ 8096 w 9525"/>
                <a:gd name="connsiteY0" fmla="*/ 10358 h 9525"/>
                <a:gd name="connsiteX1" fmla="*/ 9049 w 9525"/>
                <a:gd name="connsiteY1" fmla="*/ 7501 h 9525"/>
                <a:gd name="connsiteX2" fmla="*/ 8096 w 9525"/>
                <a:gd name="connsiteY2" fmla="*/ 10358 h 9525"/>
              </a:gdLst>
              <a:ahLst/>
              <a:cxnLst>
                <a:cxn ang="0">
                  <a:pos x="connsiteX0" y="connsiteY0"/>
                </a:cxn>
                <a:cxn ang="0">
                  <a:pos x="connsiteX1" y="connsiteY1"/>
                </a:cxn>
                <a:cxn ang="0">
                  <a:pos x="connsiteX2" y="connsiteY2"/>
                </a:cxn>
              </a:cxnLst>
              <a:rect l="l" t="t" r="r" b="b"/>
              <a:pathLst>
                <a:path w="9525" h="9525">
                  <a:moveTo>
                    <a:pt x="8096" y="10358"/>
                  </a:moveTo>
                  <a:cubicBezTo>
                    <a:pt x="8096" y="9406"/>
                    <a:pt x="9049" y="8454"/>
                    <a:pt x="9049" y="7501"/>
                  </a:cubicBezTo>
                  <a:cubicBezTo>
                    <a:pt x="6191" y="6548"/>
                    <a:pt x="7144" y="7501"/>
                    <a:pt x="8096" y="103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65" name="Freeform: Shape 5464">
              <a:extLst>
                <a:ext uri="{FF2B5EF4-FFF2-40B4-BE49-F238E27FC236}">
                  <a16:creationId xmlns:a16="http://schemas.microsoft.com/office/drawing/2014/main" xmlns="" id="{58207AEA-3899-464D-B003-3B7137F502C7}"/>
                </a:ext>
              </a:extLst>
            </p:cNvPr>
            <p:cNvSpPr/>
            <p:nvPr/>
          </p:nvSpPr>
          <p:spPr>
            <a:xfrm>
              <a:off x="7558665" y="2697003"/>
              <a:ext cx="9525" cy="9525"/>
            </a:xfrm>
            <a:custGeom>
              <a:avLst/>
              <a:gdLst>
                <a:gd name="connsiteX0" fmla="*/ 8947 w 9525"/>
                <a:gd name="connsiteY0" fmla="*/ 7144 h 9525"/>
                <a:gd name="connsiteX1" fmla="*/ 8947 w 9525"/>
                <a:gd name="connsiteY1" fmla="*/ 7144 h 9525"/>
              </a:gdLst>
              <a:ahLst/>
              <a:cxnLst>
                <a:cxn ang="0">
                  <a:pos x="connsiteX0" y="connsiteY0"/>
                </a:cxn>
                <a:cxn ang="0">
                  <a:pos x="connsiteX1" y="connsiteY1"/>
                </a:cxn>
              </a:cxnLst>
              <a:rect l="l" t="t" r="r" b="b"/>
              <a:pathLst>
                <a:path w="9525" h="9525">
                  <a:moveTo>
                    <a:pt x="8947" y="7144"/>
                  </a:moveTo>
                  <a:cubicBezTo>
                    <a:pt x="6090" y="10001"/>
                    <a:pt x="7042" y="9049"/>
                    <a:pt x="894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66" name="Freeform: Shape 5465">
              <a:extLst>
                <a:ext uri="{FF2B5EF4-FFF2-40B4-BE49-F238E27FC236}">
                  <a16:creationId xmlns:a16="http://schemas.microsoft.com/office/drawing/2014/main" xmlns="" id="{18B61513-8CFE-457F-B5FF-D9FF371B4F63}"/>
                </a:ext>
              </a:extLst>
            </p:cNvPr>
            <p:cNvSpPr/>
            <p:nvPr/>
          </p:nvSpPr>
          <p:spPr>
            <a:xfrm>
              <a:off x="7542371" y="2695393"/>
              <a:ext cx="19050" cy="19050"/>
            </a:xfrm>
            <a:custGeom>
              <a:avLst/>
              <a:gdLst>
                <a:gd name="connsiteX0" fmla="*/ 7144 w 19050"/>
                <a:gd name="connsiteY0" fmla="*/ 13517 h 19050"/>
                <a:gd name="connsiteX1" fmla="*/ 7144 w 19050"/>
                <a:gd name="connsiteY1" fmla="*/ 13517 h 19050"/>
              </a:gdLst>
              <a:ahLst/>
              <a:cxnLst>
                <a:cxn ang="0">
                  <a:pos x="connsiteX0" y="connsiteY0"/>
                </a:cxn>
                <a:cxn ang="0">
                  <a:pos x="connsiteX1" y="connsiteY1"/>
                </a:cxn>
              </a:cxnLst>
              <a:rect l="l" t="t" r="r" b="b"/>
              <a:pathLst>
                <a:path w="19050" h="19050">
                  <a:moveTo>
                    <a:pt x="7144" y="13517"/>
                  </a:moveTo>
                  <a:cubicBezTo>
                    <a:pt x="26194" y="11612"/>
                    <a:pt x="12859" y="182"/>
                    <a:pt x="7144" y="1351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67" name="Freeform: Shape 5466">
              <a:extLst>
                <a:ext uri="{FF2B5EF4-FFF2-40B4-BE49-F238E27FC236}">
                  <a16:creationId xmlns:a16="http://schemas.microsoft.com/office/drawing/2014/main" xmlns="" id="{18F38636-0F81-4626-B40C-E3260935F5B5}"/>
                </a:ext>
              </a:extLst>
            </p:cNvPr>
            <p:cNvSpPr/>
            <p:nvPr/>
          </p:nvSpPr>
          <p:spPr>
            <a:xfrm>
              <a:off x="7457599" y="2695300"/>
              <a:ext cx="85725" cy="19050"/>
            </a:xfrm>
            <a:custGeom>
              <a:avLst/>
              <a:gdLst>
                <a:gd name="connsiteX0" fmla="*/ 79534 w 85725"/>
                <a:gd name="connsiteY0" fmla="*/ 10752 h 19050"/>
                <a:gd name="connsiteX1" fmla="*/ 7144 w 85725"/>
                <a:gd name="connsiteY1" fmla="*/ 10752 h 19050"/>
                <a:gd name="connsiteX2" fmla="*/ 79534 w 85725"/>
                <a:gd name="connsiteY2" fmla="*/ 10752 h 19050"/>
              </a:gdLst>
              <a:ahLst/>
              <a:cxnLst>
                <a:cxn ang="0">
                  <a:pos x="connsiteX0" y="connsiteY0"/>
                </a:cxn>
                <a:cxn ang="0">
                  <a:pos x="connsiteX1" y="connsiteY1"/>
                </a:cxn>
                <a:cxn ang="0">
                  <a:pos x="connsiteX2" y="connsiteY2"/>
                </a:cxn>
              </a:cxnLst>
              <a:rect l="l" t="t" r="r" b="b"/>
              <a:pathLst>
                <a:path w="85725" h="19050">
                  <a:moveTo>
                    <a:pt x="79534" y="10752"/>
                  </a:moveTo>
                  <a:cubicBezTo>
                    <a:pt x="62389" y="9800"/>
                    <a:pt x="25241" y="3132"/>
                    <a:pt x="7144" y="10752"/>
                  </a:cubicBezTo>
                  <a:cubicBezTo>
                    <a:pt x="54769" y="12657"/>
                    <a:pt x="78581" y="23135"/>
                    <a:pt x="79534" y="1075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68" name="Freeform: Shape 5467">
              <a:extLst>
                <a:ext uri="{FF2B5EF4-FFF2-40B4-BE49-F238E27FC236}">
                  <a16:creationId xmlns:a16="http://schemas.microsoft.com/office/drawing/2014/main" xmlns="" id="{5EF52DA5-9237-4227-B168-7C18FFE735F1}"/>
                </a:ext>
              </a:extLst>
            </p:cNvPr>
            <p:cNvSpPr/>
            <p:nvPr/>
          </p:nvSpPr>
          <p:spPr>
            <a:xfrm>
              <a:off x="7535704" y="2708433"/>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8096" y="7144"/>
                    <a:pt x="8096" y="7144"/>
                  </a:cubicBezTo>
                  <a:cubicBezTo>
                    <a:pt x="8096" y="7144"/>
                    <a:pt x="8096"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69" name="Freeform: Shape 5468">
              <a:extLst>
                <a:ext uri="{FF2B5EF4-FFF2-40B4-BE49-F238E27FC236}">
                  <a16:creationId xmlns:a16="http://schemas.microsoft.com/office/drawing/2014/main" xmlns="" id="{DC6F1396-B954-45B7-A5AD-824D8DDE96C8}"/>
                </a:ext>
              </a:extLst>
            </p:cNvPr>
            <p:cNvSpPr/>
            <p:nvPr/>
          </p:nvSpPr>
          <p:spPr>
            <a:xfrm>
              <a:off x="7456252" y="2698908"/>
              <a:ext cx="9525" cy="9525"/>
            </a:xfrm>
            <a:custGeom>
              <a:avLst/>
              <a:gdLst>
                <a:gd name="connsiteX0" fmla="*/ 8491 w 9525"/>
                <a:gd name="connsiteY0" fmla="*/ 7144 h 9525"/>
                <a:gd name="connsiteX1" fmla="*/ 7538 w 9525"/>
                <a:gd name="connsiteY1" fmla="*/ 7144 h 9525"/>
                <a:gd name="connsiteX2" fmla="*/ 8491 w 9525"/>
                <a:gd name="connsiteY2" fmla="*/ 7144 h 9525"/>
              </a:gdLst>
              <a:ahLst/>
              <a:cxnLst>
                <a:cxn ang="0">
                  <a:pos x="connsiteX0" y="connsiteY0"/>
                </a:cxn>
                <a:cxn ang="0">
                  <a:pos x="connsiteX1" y="connsiteY1"/>
                </a:cxn>
                <a:cxn ang="0">
                  <a:pos x="connsiteX2" y="connsiteY2"/>
                </a:cxn>
              </a:cxnLst>
              <a:rect l="l" t="t" r="r" b="b"/>
              <a:pathLst>
                <a:path w="9525" h="9525">
                  <a:moveTo>
                    <a:pt x="8491" y="7144"/>
                  </a:moveTo>
                  <a:cubicBezTo>
                    <a:pt x="8491" y="7144"/>
                    <a:pt x="7538" y="7144"/>
                    <a:pt x="7538" y="7144"/>
                  </a:cubicBezTo>
                  <a:cubicBezTo>
                    <a:pt x="6586" y="8096"/>
                    <a:pt x="7538" y="7144"/>
                    <a:pt x="849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70" name="Freeform: Shape 5469">
              <a:extLst>
                <a:ext uri="{FF2B5EF4-FFF2-40B4-BE49-F238E27FC236}">
                  <a16:creationId xmlns:a16="http://schemas.microsoft.com/office/drawing/2014/main" xmlns="" id="{93005172-2024-412E-AA71-6836C3D7898F}"/>
                </a:ext>
              </a:extLst>
            </p:cNvPr>
            <p:cNvSpPr/>
            <p:nvPr/>
          </p:nvSpPr>
          <p:spPr>
            <a:xfrm>
              <a:off x="7542371" y="27074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71" name="Freeform: Shape 5470">
              <a:extLst>
                <a:ext uri="{FF2B5EF4-FFF2-40B4-BE49-F238E27FC236}">
                  <a16:creationId xmlns:a16="http://schemas.microsoft.com/office/drawing/2014/main" xmlns="" id="{4E9E7AFB-F8C3-4AB0-A8F0-5992609C86B9}"/>
                </a:ext>
              </a:extLst>
            </p:cNvPr>
            <p:cNvSpPr/>
            <p:nvPr/>
          </p:nvSpPr>
          <p:spPr>
            <a:xfrm>
              <a:off x="7543720" y="269795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8096"/>
                    <a:pt x="5796" y="9049"/>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72" name="Freeform: Shape 5471">
              <a:extLst>
                <a:ext uri="{FF2B5EF4-FFF2-40B4-BE49-F238E27FC236}">
                  <a16:creationId xmlns:a16="http://schemas.microsoft.com/office/drawing/2014/main" xmlns="" id="{BF2EFBA2-EAF9-4DB8-BE45-2D84D6D6EC02}"/>
                </a:ext>
              </a:extLst>
            </p:cNvPr>
            <p:cNvSpPr/>
            <p:nvPr/>
          </p:nvSpPr>
          <p:spPr>
            <a:xfrm>
              <a:off x="7444264" y="269319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73" name="Freeform: Shape 5472">
              <a:extLst>
                <a:ext uri="{FF2B5EF4-FFF2-40B4-BE49-F238E27FC236}">
                  <a16:creationId xmlns:a16="http://schemas.microsoft.com/office/drawing/2014/main" xmlns="" id="{CF4EAFF5-2ABF-46AE-A4B5-0D167421572D}"/>
                </a:ext>
              </a:extLst>
            </p:cNvPr>
            <p:cNvSpPr/>
            <p:nvPr/>
          </p:nvSpPr>
          <p:spPr>
            <a:xfrm>
              <a:off x="7407116" y="268962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74" name="Freeform: Shape 5473">
              <a:extLst>
                <a:ext uri="{FF2B5EF4-FFF2-40B4-BE49-F238E27FC236}">
                  <a16:creationId xmlns:a16="http://schemas.microsoft.com/office/drawing/2014/main" xmlns="" id="{BD565BF9-0001-46DE-8BFB-EDE9AC9E76E4}"/>
                </a:ext>
              </a:extLst>
            </p:cNvPr>
            <p:cNvSpPr/>
            <p:nvPr/>
          </p:nvSpPr>
          <p:spPr>
            <a:xfrm>
              <a:off x="7316629" y="2687611"/>
              <a:ext cx="142875" cy="19050"/>
            </a:xfrm>
            <a:custGeom>
              <a:avLst/>
              <a:gdLst>
                <a:gd name="connsiteX0" fmla="*/ 7144 w 142875"/>
                <a:gd name="connsiteY0" fmla="*/ 7964 h 19050"/>
                <a:gd name="connsiteX1" fmla="*/ 143351 w 142875"/>
                <a:gd name="connsiteY1" fmla="*/ 10821 h 19050"/>
                <a:gd name="connsiteX2" fmla="*/ 7144 w 142875"/>
                <a:gd name="connsiteY2" fmla="*/ 7964 h 19050"/>
              </a:gdLst>
              <a:ahLst/>
              <a:cxnLst>
                <a:cxn ang="0">
                  <a:pos x="connsiteX0" y="connsiteY0"/>
                </a:cxn>
                <a:cxn ang="0">
                  <a:pos x="connsiteX1" y="connsiteY1"/>
                </a:cxn>
                <a:cxn ang="0">
                  <a:pos x="connsiteX2" y="connsiteY2"/>
                </a:cxn>
              </a:cxnLst>
              <a:rect l="l" t="t" r="r" b="b"/>
              <a:pathLst>
                <a:path w="142875" h="19050">
                  <a:moveTo>
                    <a:pt x="7144" y="7964"/>
                  </a:moveTo>
                  <a:cubicBezTo>
                    <a:pt x="22384" y="2249"/>
                    <a:pt x="143351" y="28919"/>
                    <a:pt x="143351" y="10821"/>
                  </a:cubicBezTo>
                  <a:cubicBezTo>
                    <a:pt x="133826" y="16536"/>
                    <a:pt x="11906" y="20346"/>
                    <a:pt x="7144" y="79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75" name="Freeform: Shape 5474">
              <a:extLst>
                <a:ext uri="{FF2B5EF4-FFF2-40B4-BE49-F238E27FC236}">
                  <a16:creationId xmlns:a16="http://schemas.microsoft.com/office/drawing/2014/main" xmlns="" id="{C0C1C465-B4BD-476E-8F34-8F31896EE997}"/>
                </a:ext>
              </a:extLst>
            </p:cNvPr>
            <p:cNvSpPr/>
            <p:nvPr/>
          </p:nvSpPr>
          <p:spPr>
            <a:xfrm>
              <a:off x="7353447" y="2688102"/>
              <a:ext cx="9525" cy="9525"/>
            </a:xfrm>
            <a:custGeom>
              <a:avLst/>
              <a:gdLst>
                <a:gd name="connsiteX0" fmla="*/ 10330 w 9525"/>
                <a:gd name="connsiteY0" fmla="*/ 10330 h 9525"/>
                <a:gd name="connsiteX1" fmla="*/ 10330 w 9525"/>
                <a:gd name="connsiteY1" fmla="*/ 10330 h 9525"/>
              </a:gdLst>
              <a:ahLst/>
              <a:cxnLst>
                <a:cxn ang="0">
                  <a:pos x="connsiteX0" y="connsiteY0"/>
                </a:cxn>
                <a:cxn ang="0">
                  <a:pos x="connsiteX1" y="connsiteY1"/>
                </a:cxn>
              </a:cxnLst>
              <a:rect l="l" t="t" r="r" b="b"/>
              <a:pathLst>
                <a:path w="9525" h="9525">
                  <a:moveTo>
                    <a:pt x="10330" y="10330"/>
                  </a:moveTo>
                  <a:cubicBezTo>
                    <a:pt x="3663" y="3663"/>
                    <a:pt x="9378" y="9378"/>
                    <a:pt x="10330" y="1033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76" name="Freeform: Shape 5475">
              <a:extLst>
                <a:ext uri="{FF2B5EF4-FFF2-40B4-BE49-F238E27FC236}">
                  <a16:creationId xmlns:a16="http://schemas.microsoft.com/office/drawing/2014/main" xmlns="" id="{DCA325D8-714C-4EAA-847A-30B457BB89B5}"/>
                </a:ext>
              </a:extLst>
            </p:cNvPr>
            <p:cNvSpPr/>
            <p:nvPr/>
          </p:nvSpPr>
          <p:spPr>
            <a:xfrm>
              <a:off x="7352676" y="2690336"/>
              <a:ext cx="9525" cy="9525"/>
            </a:xfrm>
            <a:custGeom>
              <a:avLst/>
              <a:gdLst>
                <a:gd name="connsiteX0" fmla="*/ 8243 w 9525"/>
                <a:gd name="connsiteY0" fmla="*/ 7144 h 9525"/>
                <a:gd name="connsiteX1" fmla="*/ 8243 w 9525"/>
                <a:gd name="connsiteY1" fmla="*/ 7144 h 9525"/>
              </a:gdLst>
              <a:ahLst/>
              <a:cxnLst>
                <a:cxn ang="0">
                  <a:pos x="connsiteX0" y="connsiteY0"/>
                </a:cxn>
                <a:cxn ang="0">
                  <a:pos x="connsiteX1" y="connsiteY1"/>
                </a:cxn>
              </a:cxnLst>
              <a:rect l="l" t="t" r="r" b="b"/>
              <a:pathLst>
                <a:path w="9525" h="9525">
                  <a:moveTo>
                    <a:pt x="8243" y="7144"/>
                  </a:moveTo>
                  <a:cubicBezTo>
                    <a:pt x="6339" y="9049"/>
                    <a:pt x="7291" y="9049"/>
                    <a:pt x="824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77" name="Freeform: Shape 5476">
              <a:extLst>
                <a:ext uri="{FF2B5EF4-FFF2-40B4-BE49-F238E27FC236}">
                  <a16:creationId xmlns:a16="http://schemas.microsoft.com/office/drawing/2014/main" xmlns="" id="{7380A0C5-4B1C-464E-986A-EBBA49B9BF9C}"/>
                </a:ext>
              </a:extLst>
            </p:cNvPr>
            <p:cNvSpPr/>
            <p:nvPr/>
          </p:nvSpPr>
          <p:spPr>
            <a:xfrm>
              <a:off x="7304246" y="2688960"/>
              <a:ext cx="9525" cy="9525"/>
            </a:xfrm>
            <a:custGeom>
              <a:avLst/>
              <a:gdLst>
                <a:gd name="connsiteX0" fmla="*/ 10001 w 9525"/>
                <a:gd name="connsiteY0" fmla="*/ 7567 h 9525"/>
                <a:gd name="connsiteX1" fmla="*/ 7144 w 9525"/>
                <a:gd name="connsiteY1" fmla="*/ 7567 h 9525"/>
                <a:gd name="connsiteX2" fmla="*/ 10001 w 9525"/>
                <a:gd name="connsiteY2" fmla="*/ 7567 h 9525"/>
              </a:gdLst>
              <a:ahLst/>
              <a:cxnLst>
                <a:cxn ang="0">
                  <a:pos x="connsiteX0" y="connsiteY0"/>
                </a:cxn>
                <a:cxn ang="0">
                  <a:pos x="connsiteX1" y="connsiteY1"/>
                </a:cxn>
                <a:cxn ang="0">
                  <a:pos x="connsiteX2" y="connsiteY2"/>
                </a:cxn>
              </a:cxnLst>
              <a:rect l="l" t="t" r="r" b="b"/>
              <a:pathLst>
                <a:path w="9525" h="9525">
                  <a:moveTo>
                    <a:pt x="10001" y="7567"/>
                  </a:moveTo>
                  <a:cubicBezTo>
                    <a:pt x="10001" y="7567"/>
                    <a:pt x="9049" y="6615"/>
                    <a:pt x="7144" y="7567"/>
                  </a:cubicBezTo>
                  <a:cubicBezTo>
                    <a:pt x="9049" y="7567"/>
                    <a:pt x="10001" y="8520"/>
                    <a:pt x="10001"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78" name="Freeform: Shape 5477">
              <a:extLst>
                <a:ext uri="{FF2B5EF4-FFF2-40B4-BE49-F238E27FC236}">
                  <a16:creationId xmlns:a16="http://schemas.microsoft.com/office/drawing/2014/main" xmlns="" id="{A3C75F50-A205-4E08-B29A-30164D24C718}"/>
                </a:ext>
              </a:extLst>
            </p:cNvPr>
            <p:cNvSpPr/>
            <p:nvPr/>
          </p:nvSpPr>
          <p:spPr>
            <a:xfrm>
              <a:off x="7305199" y="26912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79" name="Freeform: Shape 5478">
              <a:extLst>
                <a:ext uri="{FF2B5EF4-FFF2-40B4-BE49-F238E27FC236}">
                  <a16:creationId xmlns:a16="http://schemas.microsoft.com/office/drawing/2014/main" xmlns="" id="{9AA4C057-CCBA-4361-9934-7D8B380B1A73}"/>
                </a:ext>
              </a:extLst>
            </p:cNvPr>
            <p:cNvSpPr/>
            <p:nvPr/>
          </p:nvSpPr>
          <p:spPr>
            <a:xfrm>
              <a:off x="7238509" y="2691288"/>
              <a:ext cx="76200" cy="9525"/>
            </a:xfrm>
            <a:custGeom>
              <a:avLst/>
              <a:gdLst>
                <a:gd name="connsiteX0" fmla="*/ 7159 w 76200"/>
                <a:gd name="connsiteY0" fmla="*/ 7144 h 9525"/>
                <a:gd name="connsiteX1" fmla="*/ 72881 w 76200"/>
                <a:gd name="connsiteY1" fmla="*/ 8096 h 9525"/>
                <a:gd name="connsiteX2" fmla="*/ 64309 w 76200"/>
                <a:gd name="connsiteY2" fmla="*/ 10954 h 9525"/>
                <a:gd name="connsiteX3" fmla="*/ 7159 w 76200"/>
                <a:gd name="connsiteY3" fmla="*/ 7144 h 9525"/>
              </a:gdLst>
              <a:ahLst/>
              <a:cxnLst>
                <a:cxn ang="0">
                  <a:pos x="connsiteX0" y="connsiteY0"/>
                </a:cxn>
                <a:cxn ang="0">
                  <a:pos x="connsiteX1" y="connsiteY1"/>
                </a:cxn>
                <a:cxn ang="0">
                  <a:pos x="connsiteX2" y="connsiteY2"/>
                </a:cxn>
                <a:cxn ang="0">
                  <a:pos x="connsiteX3" y="connsiteY3"/>
                </a:cxn>
              </a:cxnLst>
              <a:rect l="l" t="t" r="r" b="b"/>
              <a:pathLst>
                <a:path w="76200" h="9525">
                  <a:moveTo>
                    <a:pt x="7159" y="7144"/>
                  </a:moveTo>
                  <a:cubicBezTo>
                    <a:pt x="6206" y="7144"/>
                    <a:pt x="50022" y="15716"/>
                    <a:pt x="72881" y="8096"/>
                  </a:cubicBezTo>
                  <a:cubicBezTo>
                    <a:pt x="63356" y="9049"/>
                    <a:pt x="60499" y="10001"/>
                    <a:pt x="64309" y="10954"/>
                  </a:cubicBezTo>
                  <a:cubicBezTo>
                    <a:pt x="68119" y="3334"/>
                    <a:pt x="7159" y="10954"/>
                    <a:pt x="715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80" name="Freeform: Shape 5479">
              <a:extLst>
                <a:ext uri="{FF2B5EF4-FFF2-40B4-BE49-F238E27FC236}">
                  <a16:creationId xmlns:a16="http://schemas.microsoft.com/office/drawing/2014/main" xmlns="" id="{84DA05AD-1101-4F42-ACE0-F8ADF7E78EB1}"/>
                </a:ext>
              </a:extLst>
            </p:cNvPr>
            <p:cNvSpPr/>
            <p:nvPr/>
          </p:nvSpPr>
          <p:spPr>
            <a:xfrm>
              <a:off x="7222037" y="2694299"/>
              <a:ext cx="9525" cy="9525"/>
            </a:xfrm>
            <a:custGeom>
              <a:avLst/>
              <a:gdLst>
                <a:gd name="connsiteX0" fmla="*/ 9344 w 9525"/>
                <a:gd name="connsiteY0" fmla="*/ 8896 h 9525"/>
                <a:gd name="connsiteX1" fmla="*/ 9344 w 9525"/>
                <a:gd name="connsiteY1" fmla="*/ 8896 h 9525"/>
              </a:gdLst>
              <a:ahLst/>
              <a:cxnLst>
                <a:cxn ang="0">
                  <a:pos x="connsiteX0" y="connsiteY0"/>
                </a:cxn>
                <a:cxn ang="0">
                  <a:pos x="connsiteX1" y="connsiteY1"/>
                </a:cxn>
              </a:cxnLst>
              <a:rect l="l" t="t" r="r" b="b"/>
              <a:pathLst>
                <a:path w="9525" h="9525">
                  <a:moveTo>
                    <a:pt x="9344" y="8896"/>
                  </a:moveTo>
                  <a:cubicBezTo>
                    <a:pt x="7438" y="4133"/>
                    <a:pt x="5533" y="10801"/>
                    <a:pt x="9344" y="88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81" name="Freeform: Shape 5480">
              <a:extLst>
                <a:ext uri="{FF2B5EF4-FFF2-40B4-BE49-F238E27FC236}">
                  <a16:creationId xmlns:a16="http://schemas.microsoft.com/office/drawing/2014/main" xmlns="" id="{A3AA8FD3-AF3E-4EA3-9473-1C0F3B28A963}"/>
                </a:ext>
              </a:extLst>
            </p:cNvPr>
            <p:cNvSpPr/>
            <p:nvPr/>
          </p:nvSpPr>
          <p:spPr>
            <a:xfrm>
              <a:off x="7196614" y="2686932"/>
              <a:ext cx="19050" cy="19050"/>
            </a:xfrm>
            <a:custGeom>
              <a:avLst/>
              <a:gdLst>
                <a:gd name="connsiteX0" fmla="*/ 7144 w 19050"/>
                <a:gd name="connsiteY0" fmla="*/ 14358 h 19050"/>
                <a:gd name="connsiteX1" fmla="*/ 7144 w 19050"/>
                <a:gd name="connsiteY1" fmla="*/ 14358 h 19050"/>
              </a:gdLst>
              <a:ahLst/>
              <a:cxnLst>
                <a:cxn ang="0">
                  <a:pos x="connsiteX0" y="connsiteY0"/>
                </a:cxn>
                <a:cxn ang="0">
                  <a:pos x="connsiteX1" y="connsiteY1"/>
                </a:cxn>
              </a:cxnLst>
              <a:rect l="l" t="t" r="r" b="b"/>
              <a:pathLst>
                <a:path w="19050" h="19050">
                  <a:moveTo>
                    <a:pt x="7144" y="14358"/>
                  </a:moveTo>
                  <a:cubicBezTo>
                    <a:pt x="20479" y="-2787"/>
                    <a:pt x="12859" y="16263"/>
                    <a:pt x="7144" y="143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82" name="Freeform: Shape 5481">
              <a:extLst>
                <a:ext uri="{FF2B5EF4-FFF2-40B4-BE49-F238E27FC236}">
                  <a16:creationId xmlns:a16="http://schemas.microsoft.com/office/drawing/2014/main" xmlns="" id="{AFE8E1B0-270F-4C19-A685-DFC8D8340A73}"/>
                </a:ext>
              </a:extLst>
            </p:cNvPr>
            <p:cNvSpPr/>
            <p:nvPr/>
          </p:nvSpPr>
          <p:spPr>
            <a:xfrm>
              <a:off x="7194709" y="2696983"/>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8096" y="8117"/>
                    <a:pt x="7144" y="5259"/>
                    <a:pt x="7144"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83" name="Freeform: Shape 5482">
              <a:extLst>
                <a:ext uri="{FF2B5EF4-FFF2-40B4-BE49-F238E27FC236}">
                  <a16:creationId xmlns:a16="http://schemas.microsoft.com/office/drawing/2014/main" xmlns="" id="{3FEBB6D5-B1C5-4703-BA19-B78D3020F83E}"/>
                </a:ext>
              </a:extLst>
            </p:cNvPr>
            <p:cNvSpPr/>
            <p:nvPr/>
          </p:nvSpPr>
          <p:spPr>
            <a:xfrm>
              <a:off x="7783867" y="2808446"/>
              <a:ext cx="9525" cy="9525"/>
            </a:xfrm>
            <a:custGeom>
              <a:avLst/>
              <a:gdLst>
                <a:gd name="connsiteX0" fmla="*/ 9488 w 9525"/>
                <a:gd name="connsiteY0" fmla="*/ 7144 h 9525"/>
                <a:gd name="connsiteX1" fmla="*/ 9488 w 9525"/>
                <a:gd name="connsiteY1" fmla="*/ 7144 h 9525"/>
              </a:gdLst>
              <a:ahLst/>
              <a:cxnLst>
                <a:cxn ang="0">
                  <a:pos x="connsiteX0" y="connsiteY0"/>
                </a:cxn>
                <a:cxn ang="0">
                  <a:pos x="connsiteX1" y="connsiteY1"/>
                </a:cxn>
              </a:cxnLst>
              <a:rect l="l" t="t" r="r" b="b"/>
              <a:pathLst>
                <a:path w="9525" h="9525">
                  <a:moveTo>
                    <a:pt x="9488" y="7144"/>
                  </a:moveTo>
                  <a:cubicBezTo>
                    <a:pt x="8536" y="7144"/>
                    <a:pt x="4726" y="9049"/>
                    <a:pt x="948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84" name="Freeform: Shape 5483">
              <a:extLst>
                <a:ext uri="{FF2B5EF4-FFF2-40B4-BE49-F238E27FC236}">
                  <a16:creationId xmlns:a16="http://schemas.microsoft.com/office/drawing/2014/main" xmlns="" id="{ED0112D8-DB94-4D69-8A78-ECF15CAB4261}"/>
                </a:ext>
              </a:extLst>
            </p:cNvPr>
            <p:cNvSpPr/>
            <p:nvPr/>
          </p:nvSpPr>
          <p:spPr>
            <a:xfrm>
              <a:off x="7775734" y="2798921"/>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7621" y="24289"/>
                    <a:pt x="10954" y="1381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85" name="Freeform: Shape 5484">
              <a:extLst>
                <a:ext uri="{FF2B5EF4-FFF2-40B4-BE49-F238E27FC236}">
                  <a16:creationId xmlns:a16="http://schemas.microsoft.com/office/drawing/2014/main" xmlns="" id="{8EB47B49-62AB-4FFC-A774-2738DD8C2566}"/>
                </a:ext>
              </a:extLst>
            </p:cNvPr>
            <p:cNvSpPr/>
            <p:nvPr/>
          </p:nvSpPr>
          <p:spPr>
            <a:xfrm>
              <a:off x="7772876" y="2804636"/>
              <a:ext cx="9525" cy="19050"/>
            </a:xfrm>
            <a:custGeom>
              <a:avLst/>
              <a:gdLst>
                <a:gd name="connsiteX0" fmla="*/ 8096 w 9525"/>
                <a:gd name="connsiteY0" fmla="*/ 11906 h 19050"/>
                <a:gd name="connsiteX1" fmla="*/ 7144 w 9525"/>
                <a:gd name="connsiteY1" fmla="*/ 7144 h 19050"/>
                <a:gd name="connsiteX2" fmla="*/ 8096 w 9525"/>
                <a:gd name="connsiteY2" fmla="*/ 11906 h 19050"/>
              </a:gdLst>
              <a:ahLst/>
              <a:cxnLst>
                <a:cxn ang="0">
                  <a:pos x="connsiteX0" y="connsiteY0"/>
                </a:cxn>
                <a:cxn ang="0">
                  <a:pos x="connsiteX1" y="connsiteY1"/>
                </a:cxn>
                <a:cxn ang="0">
                  <a:pos x="connsiteX2" y="connsiteY2"/>
                </a:cxn>
              </a:cxnLst>
              <a:rect l="l" t="t" r="r" b="b"/>
              <a:pathLst>
                <a:path w="9525" h="19050">
                  <a:moveTo>
                    <a:pt x="8096" y="11906"/>
                  </a:moveTo>
                  <a:cubicBezTo>
                    <a:pt x="8096" y="10001"/>
                    <a:pt x="8096" y="9049"/>
                    <a:pt x="7144" y="7144"/>
                  </a:cubicBezTo>
                  <a:cubicBezTo>
                    <a:pt x="8096" y="9049"/>
                    <a:pt x="7144" y="10954"/>
                    <a:pt x="8096" y="1190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86" name="Freeform: Shape 5485">
              <a:extLst>
                <a:ext uri="{FF2B5EF4-FFF2-40B4-BE49-F238E27FC236}">
                  <a16:creationId xmlns:a16="http://schemas.microsoft.com/office/drawing/2014/main" xmlns="" id="{03782F78-F470-445D-9980-9E5F76505EC4}"/>
                </a:ext>
              </a:extLst>
            </p:cNvPr>
            <p:cNvSpPr/>
            <p:nvPr/>
          </p:nvSpPr>
          <p:spPr>
            <a:xfrm>
              <a:off x="7771448" y="2809927"/>
              <a:ext cx="9525" cy="9525"/>
            </a:xfrm>
            <a:custGeom>
              <a:avLst/>
              <a:gdLst>
                <a:gd name="connsiteX0" fmla="*/ 8572 w 9525"/>
                <a:gd name="connsiteY0" fmla="*/ 7567 h 9525"/>
                <a:gd name="connsiteX1" fmla="*/ 8572 w 9525"/>
                <a:gd name="connsiteY1" fmla="*/ 7567 h 9525"/>
              </a:gdLst>
              <a:ahLst/>
              <a:cxnLst>
                <a:cxn ang="0">
                  <a:pos x="connsiteX0" y="connsiteY0"/>
                </a:cxn>
                <a:cxn ang="0">
                  <a:pos x="connsiteX1" y="connsiteY1"/>
                </a:cxn>
              </a:cxnLst>
              <a:rect l="l" t="t" r="r" b="b"/>
              <a:pathLst>
                <a:path w="9525" h="9525">
                  <a:moveTo>
                    <a:pt x="8572" y="7567"/>
                  </a:moveTo>
                  <a:cubicBezTo>
                    <a:pt x="6668" y="7567"/>
                    <a:pt x="6668" y="6615"/>
                    <a:pt x="8572"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87" name="Freeform: Shape 5486">
              <a:extLst>
                <a:ext uri="{FF2B5EF4-FFF2-40B4-BE49-F238E27FC236}">
                  <a16:creationId xmlns:a16="http://schemas.microsoft.com/office/drawing/2014/main" xmlns="" id="{96DF5FD6-BD2F-40ED-961E-811753919891}"/>
                </a:ext>
              </a:extLst>
            </p:cNvPr>
            <p:cNvSpPr/>
            <p:nvPr/>
          </p:nvSpPr>
          <p:spPr>
            <a:xfrm>
              <a:off x="7764833" y="281130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8096"/>
                    <a:pt x="7567" y="7144"/>
                  </a:cubicBezTo>
                  <a:cubicBezTo>
                    <a:pt x="7567" y="9049"/>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88" name="Freeform: Shape 5487">
              <a:extLst>
                <a:ext uri="{FF2B5EF4-FFF2-40B4-BE49-F238E27FC236}">
                  <a16:creationId xmlns:a16="http://schemas.microsoft.com/office/drawing/2014/main" xmlns="" id="{4E85E658-AAED-4520-BACE-2E58D5BC1923}"/>
                </a:ext>
              </a:extLst>
            </p:cNvPr>
            <p:cNvSpPr/>
            <p:nvPr/>
          </p:nvSpPr>
          <p:spPr>
            <a:xfrm>
              <a:off x="7761446" y="2802579"/>
              <a:ext cx="19050" cy="19050"/>
            </a:xfrm>
            <a:custGeom>
              <a:avLst/>
              <a:gdLst>
                <a:gd name="connsiteX0" fmla="*/ 7144 w 19050"/>
                <a:gd name="connsiteY0" fmla="*/ 17773 h 19050"/>
                <a:gd name="connsiteX1" fmla="*/ 7144 w 19050"/>
                <a:gd name="connsiteY1" fmla="*/ 17773 h 19050"/>
              </a:gdLst>
              <a:ahLst/>
              <a:cxnLst>
                <a:cxn ang="0">
                  <a:pos x="connsiteX0" y="connsiteY0"/>
                </a:cxn>
                <a:cxn ang="0">
                  <a:pos x="connsiteX1" y="connsiteY1"/>
                </a:cxn>
              </a:cxnLst>
              <a:rect l="l" t="t" r="r" b="b"/>
              <a:pathLst>
                <a:path w="19050" h="19050">
                  <a:moveTo>
                    <a:pt x="7144" y="17773"/>
                  </a:moveTo>
                  <a:cubicBezTo>
                    <a:pt x="10001" y="21583"/>
                    <a:pt x="18574" y="-7945"/>
                    <a:pt x="7144" y="1777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89" name="Freeform: Shape 5488">
              <a:extLst>
                <a:ext uri="{FF2B5EF4-FFF2-40B4-BE49-F238E27FC236}">
                  <a16:creationId xmlns:a16="http://schemas.microsoft.com/office/drawing/2014/main" xmlns="" id="{7C311CD7-390A-482F-A285-355230286A46}"/>
                </a:ext>
              </a:extLst>
            </p:cNvPr>
            <p:cNvSpPr/>
            <p:nvPr/>
          </p:nvSpPr>
          <p:spPr>
            <a:xfrm>
              <a:off x="7765256" y="281088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7144" y="7567"/>
                  </a:cubicBez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90" name="Freeform: Shape 5489">
              <a:extLst>
                <a:ext uri="{FF2B5EF4-FFF2-40B4-BE49-F238E27FC236}">
                  <a16:creationId xmlns:a16="http://schemas.microsoft.com/office/drawing/2014/main" xmlns="" id="{7D576D4B-105B-4379-8600-AEDBC5E33F71}"/>
                </a:ext>
              </a:extLst>
            </p:cNvPr>
            <p:cNvSpPr/>
            <p:nvPr/>
          </p:nvSpPr>
          <p:spPr>
            <a:xfrm>
              <a:off x="7769066" y="2808538"/>
              <a:ext cx="9525" cy="9525"/>
            </a:xfrm>
            <a:custGeom>
              <a:avLst/>
              <a:gdLst>
                <a:gd name="connsiteX0" fmla="*/ 7144 w 9525"/>
                <a:gd name="connsiteY0" fmla="*/ 9909 h 9525"/>
                <a:gd name="connsiteX1" fmla="*/ 7144 w 9525"/>
                <a:gd name="connsiteY1" fmla="*/ 9909 h 9525"/>
              </a:gdLst>
              <a:ahLst/>
              <a:cxnLst>
                <a:cxn ang="0">
                  <a:pos x="connsiteX0" y="connsiteY0"/>
                </a:cxn>
                <a:cxn ang="0">
                  <a:pos x="connsiteX1" y="connsiteY1"/>
                </a:cxn>
              </a:cxnLst>
              <a:rect l="l" t="t" r="r" b="b"/>
              <a:pathLst>
                <a:path w="9525" h="9525">
                  <a:moveTo>
                    <a:pt x="7144" y="9909"/>
                  </a:moveTo>
                  <a:cubicBezTo>
                    <a:pt x="7144" y="8956"/>
                    <a:pt x="8096" y="4194"/>
                    <a:pt x="7144" y="990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91" name="Freeform: Shape 5490">
              <a:extLst>
                <a:ext uri="{FF2B5EF4-FFF2-40B4-BE49-F238E27FC236}">
                  <a16:creationId xmlns:a16="http://schemas.microsoft.com/office/drawing/2014/main" xmlns="" id="{847223EE-2A0E-49D2-B89C-6E9EFB465EE3}"/>
                </a:ext>
              </a:extLst>
            </p:cNvPr>
            <p:cNvSpPr/>
            <p:nvPr/>
          </p:nvSpPr>
          <p:spPr>
            <a:xfrm>
              <a:off x="7752545" y="2805850"/>
              <a:ext cx="9525" cy="19050"/>
            </a:xfrm>
            <a:custGeom>
              <a:avLst/>
              <a:gdLst>
                <a:gd name="connsiteX0" fmla="*/ 10330 w 9525"/>
                <a:gd name="connsiteY0" fmla="*/ 15454 h 19050"/>
                <a:gd name="connsiteX1" fmla="*/ 10330 w 9525"/>
                <a:gd name="connsiteY1" fmla="*/ 15454 h 19050"/>
              </a:gdLst>
              <a:ahLst/>
              <a:cxnLst>
                <a:cxn ang="0">
                  <a:pos x="connsiteX0" y="connsiteY0"/>
                </a:cxn>
                <a:cxn ang="0">
                  <a:pos x="connsiteX1" y="connsiteY1"/>
                </a:cxn>
              </a:cxnLst>
              <a:rect l="l" t="t" r="r" b="b"/>
              <a:pathLst>
                <a:path w="9525" h="19050">
                  <a:moveTo>
                    <a:pt x="10330" y="15454"/>
                  </a:moveTo>
                  <a:cubicBezTo>
                    <a:pt x="9378" y="2119"/>
                    <a:pt x="3663" y="6881"/>
                    <a:pt x="10330" y="154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92" name="Freeform: Shape 5491">
              <a:extLst>
                <a:ext uri="{FF2B5EF4-FFF2-40B4-BE49-F238E27FC236}">
                  <a16:creationId xmlns:a16="http://schemas.microsoft.com/office/drawing/2014/main" xmlns="" id="{5E2374BC-8279-4874-B40A-D5A716A47897}"/>
                </a:ext>
              </a:extLst>
            </p:cNvPr>
            <p:cNvSpPr/>
            <p:nvPr/>
          </p:nvSpPr>
          <p:spPr>
            <a:xfrm>
              <a:off x="7748111" y="280082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93" name="Freeform: Shape 5492">
              <a:extLst>
                <a:ext uri="{FF2B5EF4-FFF2-40B4-BE49-F238E27FC236}">
                  <a16:creationId xmlns:a16="http://schemas.microsoft.com/office/drawing/2014/main" xmlns="" id="{905A97F9-F2D9-4EC4-BE49-D0BA2E5D783D}"/>
                </a:ext>
              </a:extLst>
            </p:cNvPr>
            <p:cNvSpPr/>
            <p:nvPr/>
          </p:nvSpPr>
          <p:spPr>
            <a:xfrm>
              <a:off x="7735729" y="2803946"/>
              <a:ext cx="19050" cy="19050"/>
            </a:xfrm>
            <a:custGeom>
              <a:avLst/>
              <a:gdLst>
                <a:gd name="connsiteX0" fmla="*/ 7144 w 19050"/>
                <a:gd name="connsiteY0" fmla="*/ 15454 h 19050"/>
                <a:gd name="connsiteX1" fmla="*/ 7144 w 19050"/>
                <a:gd name="connsiteY1" fmla="*/ 15454 h 19050"/>
              </a:gdLst>
              <a:ahLst/>
              <a:cxnLst>
                <a:cxn ang="0">
                  <a:pos x="connsiteX0" y="connsiteY0"/>
                </a:cxn>
                <a:cxn ang="0">
                  <a:pos x="connsiteX1" y="connsiteY1"/>
                </a:cxn>
              </a:cxnLst>
              <a:rect l="l" t="t" r="r" b="b"/>
              <a:pathLst>
                <a:path w="19050" h="19050">
                  <a:moveTo>
                    <a:pt x="7144" y="15454"/>
                  </a:moveTo>
                  <a:cubicBezTo>
                    <a:pt x="25241" y="6881"/>
                    <a:pt x="16669" y="2119"/>
                    <a:pt x="7144" y="154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94" name="Freeform: Shape 5493">
              <a:extLst>
                <a:ext uri="{FF2B5EF4-FFF2-40B4-BE49-F238E27FC236}">
                  <a16:creationId xmlns:a16="http://schemas.microsoft.com/office/drawing/2014/main" xmlns="" id="{38D91B6B-5D31-4FFE-8731-BFBDADB26DAB}"/>
                </a:ext>
              </a:extLst>
            </p:cNvPr>
            <p:cNvSpPr/>
            <p:nvPr/>
          </p:nvSpPr>
          <p:spPr>
            <a:xfrm>
              <a:off x="7734646" y="2803166"/>
              <a:ext cx="9525" cy="9525"/>
            </a:xfrm>
            <a:custGeom>
              <a:avLst/>
              <a:gdLst>
                <a:gd name="connsiteX0" fmla="*/ 8227 w 9525"/>
                <a:gd name="connsiteY0" fmla="*/ 9565 h 9525"/>
                <a:gd name="connsiteX1" fmla="*/ 8227 w 9525"/>
                <a:gd name="connsiteY1" fmla="*/ 9565 h 9525"/>
              </a:gdLst>
              <a:ahLst/>
              <a:cxnLst>
                <a:cxn ang="0">
                  <a:pos x="connsiteX0" y="connsiteY0"/>
                </a:cxn>
                <a:cxn ang="0">
                  <a:pos x="connsiteX1" y="connsiteY1"/>
                </a:cxn>
              </a:cxnLst>
              <a:rect l="l" t="t" r="r" b="b"/>
              <a:pathLst>
                <a:path w="9525" h="9525">
                  <a:moveTo>
                    <a:pt x="8227" y="9565"/>
                  </a:moveTo>
                  <a:cubicBezTo>
                    <a:pt x="5369" y="2898"/>
                    <a:pt x="9179" y="12423"/>
                    <a:pt x="8227" y="956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95" name="Freeform: Shape 5494">
              <a:extLst>
                <a:ext uri="{FF2B5EF4-FFF2-40B4-BE49-F238E27FC236}">
                  <a16:creationId xmlns:a16="http://schemas.microsoft.com/office/drawing/2014/main" xmlns="" id="{66745135-C8ED-4235-8565-9D3F256C317A}"/>
                </a:ext>
              </a:extLst>
            </p:cNvPr>
            <p:cNvSpPr/>
            <p:nvPr/>
          </p:nvSpPr>
          <p:spPr>
            <a:xfrm>
              <a:off x="7725489" y="2807171"/>
              <a:ext cx="9525" cy="19050"/>
            </a:xfrm>
            <a:custGeom>
              <a:avLst/>
              <a:gdLst>
                <a:gd name="connsiteX0" fmla="*/ 10716 w 9525"/>
                <a:gd name="connsiteY0" fmla="*/ 14133 h 19050"/>
                <a:gd name="connsiteX1" fmla="*/ 10716 w 9525"/>
                <a:gd name="connsiteY1" fmla="*/ 14133 h 19050"/>
              </a:gdLst>
              <a:ahLst/>
              <a:cxnLst>
                <a:cxn ang="0">
                  <a:pos x="connsiteX0" y="connsiteY0"/>
                </a:cxn>
                <a:cxn ang="0">
                  <a:pos x="connsiteX1" y="connsiteY1"/>
                </a:cxn>
              </a:cxnLst>
              <a:rect l="l" t="t" r="r" b="b"/>
              <a:pathLst>
                <a:path w="9525" h="19050">
                  <a:moveTo>
                    <a:pt x="10716" y="14133"/>
                  </a:moveTo>
                  <a:cubicBezTo>
                    <a:pt x="5953" y="-2059"/>
                    <a:pt x="5953" y="15086"/>
                    <a:pt x="10716" y="1413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96" name="Freeform: Shape 5495">
              <a:extLst>
                <a:ext uri="{FF2B5EF4-FFF2-40B4-BE49-F238E27FC236}">
                  <a16:creationId xmlns:a16="http://schemas.microsoft.com/office/drawing/2014/main" xmlns="" id="{FAD5409D-E3CA-42FB-9D61-CEBEEEAA98FC}"/>
                </a:ext>
              </a:extLst>
            </p:cNvPr>
            <p:cNvSpPr/>
            <p:nvPr/>
          </p:nvSpPr>
          <p:spPr>
            <a:xfrm>
              <a:off x="7732871" y="2812256"/>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9049"/>
                    <a:pt x="7144" y="8096"/>
                    <a:pt x="7144" y="7144"/>
                  </a:cubicBezTo>
                  <a:cubicBezTo>
                    <a:pt x="8096" y="9049"/>
                    <a:pt x="8096" y="10001"/>
                    <a:pt x="9049"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97" name="Freeform: Shape 5496">
              <a:extLst>
                <a:ext uri="{FF2B5EF4-FFF2-40B4-BE49-F238E27FC236}">
                  <a16:creationId xmlns:a16="http://schemas.microsoft.com/office/drawing/2014/main" xmlns="" id="{8C77F516-2C03-4D2E-B488-82B81B25329E}"/>
                </a:ext>
              </a:extLst>
            </p:cNvPr>
            <p:cNvSpPr/>
            <p:nvPr/>
          </p:nvSpPr>
          <p:spPr>
            <a:xfrm>
              <a:off x="7719536" y="2805826"/>
              <a:ext cx="9525" cy="9525"/>
            </a:xfrm>
            <a:custGeom>
              <a:avLst/>
              <a:gdLst>
                <a:gd name="connsiteX0" fmla="*/ 7144 w 9525"/>
                <a:gd name="connsiteY0" fmla="*/ 7858 h 9525"/>
                <a:gd name="connsiteX1" fmla="*/ 8096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8096" y="7858"/>
                    <a:pt x="8096" y="7858"/>
                  </a:cubicBezTo>
                  <a:cubicBezTo>
                    <a:pt x="8096"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98" name="Freeform: Shape 5497">
              <a:extLst>
                <a:ext uri="{FF2B5EF4-FFF2-40B4-BE49-F238E27FC236}">
                  <a16:creationId xmlns:a16="http://schemas.microsoft.com/office/drawing/2014/main" xmlns="" id="{614538AA-B4EA-4655-9287-5F4986F5695C}"/>
                </a:ext>
              </a:extLst>
            </p:cNvPr>
            <p:cNvSpPr/>
            <p:nvPr/>
          </p:nvSpPr>
          <p:spPr>
            <a:xfrm>
              <a:off x="7720277" y="2812256"/>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9049"/>
                    <a:pt x="9260" y="8096"/>
                    <a:pt x="926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99" name="Freeform: Shape 5498">
              <a:extLst>
                <a:ext uri="{FF2B5EF4-FFF2-40B4-BE49-F238E27FC236}">
                  <a16:creationId xmlns:a16="http://schemas.microsoft.com/office/drawing/2014/main" xmlns="" id="{D17DC0C0-1DBE-4010-93B6-C6BA23A366B7}"/>
                </a:ext>
              </a:extLst>
            </p:cNvPr>
            <p:cNvSpPr/>
            <p:nvPr/>
          </p:nvSpPr>
          <p:spPr>
            <a:xfrm>
              <a:off x="7635644" y="2797968"/>
              <a:ext cx="95250" cy="28575"/>
            </a:xfrm>
            <a:custGeom>
              <a:avLst/>
              <a:gdLst>
                <a:gd name="connsiteX0" fmla="*/ 7216 w 95250"/>
                <a:gd name="connsiteY0" fmla="*/ 7144 h 28575"/>
                <a:gd name="connsiteX1" fmla="*/ 89131 w 95250"/>
                <a:gd name="connsiteY1" fmla="*/ 12859 h 28575"/>
                <a:gd name="connsiteX2" fmla="*/ 7216 w 95250"/>
                <a:gd name="connsiteY2" fmla="*/ 7144 h 28575"/>
              </a:gdLst>
              <a:ahLst/>
              <a:cxnLst>
                <a:cxn ang="0">
                  <a:pos x="connsiteX0" y="connsiteY0"/>
                </a:cxn>
                <a:cxn ang="0">
                  <a:pos x="connsiteX1" y="connsiteY1"/>
                </a:cxn>
                <a:cxn ang="0">
                  <a:pos x="connsiteX2" y="connsiteY2"/>
                </a:cxn>
              </a:cxnLst>
              <a:rect l="l" t="t" r="r" b="b"/>
              <a:pathLst>
                <a:path w="95250" h="28575">
                  <a:moveTo>
                    <a:pt x="7216" y="7144"/>
                  </a:moveTo>
                  <a:cubicBezTo>
                    <a:pt x="4359" y="44291"/>
                    <a:pt x="87226" y="13811"/>
                    <a:pt x="89131" y="12859"/>
                  </a:cubicBezTo>
                  <a:cubicBezTo>
                    <a:pt x="61509" y="10001"/>
                    <a:pt x="33886" y="8096"/>
                    <a:pt x="721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00" name="Freeform: Shape 5499">
              <a:extLst>
                <a:ext uri="{FF2B5EF4-FFF2-40B4-BE49-F238E27FC236}">
                  <a16:creationId xmlns:a16="http://schemas.microsoft.com/office/drawing/2014/main" xmlns="" id="{F2D2F09E-4787-4D95-AAEE-82A386542D11}"/>
                </a:ext>
              </a:extLst>
            </p:cNvPr>
            <p:cNvSpPr/>
            <p:nvPr/>
          </p:nvSpPr>
          <p:spPr>
            <a:xfrm>
              <a:off x="7645241" y="2795212"/>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9049" y="6090"/>
                    <a:pt x="7144" y="7042"/>
                    <a:pt x="7144" y="89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01" name="Freeform: Shape 5500">
              <a:extLst>
                <a:ext uri="{FF2B5EF4-FFF2-40B4-BE49-F238E27FC236}">
                  <a16:creationId xmlns:a16="http://schemas.microsoft.com/office/drawing/2014/main" xmlns="" id="{FFBCD9C8-4A9B-4E48-99DB-BB3C56F0F96F}"/>
                </a:ext>
              </a:extLst>
            </p:cNvPr>
            <p:cNvSpPr/>
            <p:nvPr/>
          </p:nvSpPr>
          <p:spPr>
            <a:xfrm>
              <a:off x="7635293" y="279796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02" name="Freeform: Shape 5501">
              <a:extLst>
                <a:ext uri="{FF2B5EF4-FFF2-40B4-BE49-F238E27FC236}">
                  <a16:creationId xmlns:a16="http://schemas.microsoft.com/office/drawing/2014/main" xmlns="" id="{C5D93B5F-83CB-45B5-BC57-9C533759BD70}"/>
                </a:ext>
              </a:extLst>
            </p:cNvPr>
            <p:cNvSpPr/>
            <p:nvPr/>
          </p:nvSpPr>
          <p:spPr>
            <a:xfrm>
              <a:off x="7652015" y="2811409"/>
              <a:ext cx="9525" cy="9525"/>
            </a:xfrm>
            <a:custGeom>
              <a:avLst/>
              <a:gdLst>
                <a:gd name="connsiteX0" fmla="*/ 7990 w 9525"/>
                <a:gd name="connsiteY0" fmla="*/ 7990 h 9525"/>
                <a:gd name="connsiteX1" fmla="*/ 7990 w 9525"/>
                <a:gd name="connsiteY1" fmla="*/ 7990 h 9525"/>
              </a:gdLst>
              <a:ahLst/>
              <a:cxnLst>
                <a:cxn ang="0">
                  <a:pos x="connsiteX0" y="connsiteY0"/>
                </a:cxn>
                <a:cxn ang="0">
                  <a:pos x="connsiteX1" y="connsiteY1"/>
                </a:cxn>
              </a:cxnLst>
              <a:rect l="l" t="t" r="r" b="b"/>
              <a:pathLst>
                <a:path w="9525" h="9525">
                  <a:moveTo>
                    <a:pt x="7990" y="7990"/>
                  </a:moveTo>
                  <a:cubicBezTo>
                    <a:pt x="7990" y="7990"/>
                    <a:pt x="6085" y="6085"/>
                    <a:pt x="7990"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03" name="Freeform: Shape 5502">
              <a:extLst>
                <a:ext uri="{FF2B5EF4-FFF2-40B4-BE49-F238E27FC236}">
                  <a16:creationId xmlns:a16="http://schemas.microsoft.com/office/drawing/2014/main" xmlns="" id="{6BDD12B8-6F7A-4A0C-A753-E646C17404B7}"/>
                </a:ext>
              </a:extLst>
            </p:cNvPr>
            <p:cNvSpPr/>
            <p:nvPr/>
          </p:nvSpPr>
          <p:spPr>
            <a:xfrm>
              <a:off x="7657624" y="2797968"/>
              <a:ext cx="9525" cy="9525"/>
            </a:xfrm>
            <a:custGeom>
              <a:avLst/>
              <a:gdLst>
                <a:gd name="connsiteX0" fmla="*/ 7144 w 9525"/>
                <a:gd name="connsiteY0" fmla="*/ 7144 h 9525"/>
                <a:gd name="connsiteX1" fmla="*/ 9049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10001"/>
                    <a:pt x="9049" y="10954"/>
                  </a:cubicBezTo>
                  <a:cubicBezTo>
                    <a:pt x="9049" y="9049"/>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04" name="Freeform: Shape 5503">
              <a:extLst>
                <a:ext uri="{FF2B5EF4-FFF2-40B4-BE49-F238E27FC236}">
                  <a16:creationId xmlns:a16="http://schemas.microsoft.com/office/drawing/2014/main" xmlns="" id="{C8E552AC-4E6F-4C28-B653-33E9787EF38A}"/>
                </a:ext>
              </a:extLst>
            </p:cNvPr>
            <p:cNvSpPr/>
            <p:nvPr/>
          </p:nvSpPr>
          <p:spPr>
            <a:xfrm>
              <a:off x="7677001" y="2800826"/>
              <a:ext cx="9525" cy="9525"/>
            </a:xfrm>
            <a:custGeom>
              <a:avLst/>
              <a:gdLst>
                <a:gd name="connsiteX0" fmla="*/ 7769 w 9525"/>
                <a:gd name="connsiteY0" fmla="*/ 10001 h 9525"/>
                <a:gd name="connsiteX1" fmla="*/ 8722 w 9525"/>
                <a:gd name="connsiteY1" fmla="*/ 7144 h 9525"/>
                <a:gd name="connsiteX2" fmla="*/ 7769 w 9525"/>
                <a:gd name="connsiteY2" fmla="*/ 10001 h 9525"/>
              </a:gdLst>
              <a:ahLst/>
              <a:cxnLst>
                <a:cxn ang="0">
                  <a:pos x="connsiteX0" y="connsiteY0"/>
                </a:cxn>
                <a:cxn ang="0">
                  <a:pos x="connsiteX1" y="connsiteY1"/>
                </a:cxn>
                <a:cxn ang="0">
                  <a:pos x="connsiteX2" y="connsiteY2"/>
                </a:cxn>
              </a:cxnLst>
              <a:rect l="l" t="t" r="r" b="b"/>
              <a:pathLst>
                <a:path w="9525" h="9525">
                  <a:moveTo>
                    <a:pt x="7769" y="10001"/>
                  </a:moveTo>
                  <a:cubicBezTo>
                    <a:pt x="8722" y="9049"/>
                    <a:pt x="7769" y="8096"/>
                    <a:pt x="8722" y="7144"/>
                  </a:cubicBezTo>
                  <a:cubicBezTo>
                    <a:pt x="6817" y="7144"/>
                    <a:pt x="6817" y="8096"/>
                    <a:pt x="7769"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05" name="Freeform: Shape 5504">
              <a:extLst>
                <a:ext uri="{FF2B5EF4-FFF2-40B4-BE49-F238E27FC236}">
                  <a16:creationId xmlns:a16="http://schemas.microsoft.com/office/drawing/2014/main" xmlns="" id="{752421CF-DEE6-458C-A6E7-C74DD304379A}"/>
                </a:ext>
              </a:extLst>
            </p:cNvPr>
            <p:cNvSpPr/>
            <p:nvPr/>
          </p:nvSpPr>
          <p:spPr>
            <a:xfrm>
              <a:off x="7637401" y="2796063"/>
              <a:ext cx="9525" cy="9525"/>
            </a:xfrm>
            <a:custGeom>
              <a:avLst/>
              <a:gdLst>
                <a:gd name="connsiteX0" fmla="*/ 11174 w 9525"/>
                <a:gd name="connsiteY0" fmla="*/ 7144 h 9525"/>
                <a:gd name="connsiteX1" fmla="*/ 11174 w 9525"/>
                <a:gd name="connsiteY1" fmla="*/ 7144 h 9525"/>
              </a:gdLst>
              <a:ahLst/>
              <a:cxnLst>
                <a:cxn ang="0">
                  <a:pos x="connsiteX0" y="connsiteY0"/>
                </a:cxn>
                <a:cxn ang="0">
                  <a:pos x="connsiteX1" y="connsiteY1"/>
                </a:cxn>
              </a:cxnLst>
              <a:rect l="l" t="t" r="r" b="b"/>
              <a:pathLst>
                <a:path w="9525" h="9525">
                  <a:moveTo>
                    <a:pt x="11174" y="7144"/>
                  </a:moveTo>
                  <a:cubicBezTo>
                    <a:pt x="10222" y="7144"/>
                    <a:pt x="2602" y="9049"/>
                    <a:pt x="1117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06" name="Freeform: Shape 5505">
              <a:extLst>
                <a:ext uri="{FF2B5EF4-FFF2-40B4-BE49-F238E27FC236}">
                  <a16:creationId xmlns:a16="http://schemas.microsoft.com/office/drawing/2014/main" xmlns="" id="{15F110D2-F146-4549-9B1F-738B52F6A4C4}"/>
                </a:ext>
              </a:extLst>
            </p:cNvPr>
            <p:cNvSpPr/>
            <p:nvPr/>
          </p:nvSpPr>
          <p:spPr>
            <a:xfrm>
              <a:off x="7587017" y="2797968"/>
              <a:ext cx="57150" cy="19050"/>
            </a:xfrm>
            <a:custGeom>
              <a:avLst/>
              <a:gdLst>
                <a:gd name="connsiteX0" fmla="*/ 7265 w 57150"/>
                <a:gd name="connsiteY0" fmla="*/ 11906 h 19050"/>
                <a:gd name="connsiteX1" fmla="*/ 52033 w 57150"/>
                <a:gd name="connsiteY1" fmla="*/ 7144 h 19050"/>
                <a:gd name="connsiteX2" fmla="*/ 7265 w 57150"/>
                <a:gd name="connsiteY2" fmla="*/ 11906 h 19050"/>
              </a:gdLst>
              <a:ahLst/>
              <a:cxnLst>
                <a:cxn ang="0">
                  <a:pos x="connsiteX0" y="connsiteY0"/>
                </a:cxn>
                <a:cxn ang="0">
                  <a:pos x="connsiteX1" y="connsiteY1"/>
                </a:cxn>
                <a:cxn ang="0">
                  <a:pos x="connsiteX2" y="connsiteY2"/>
                </a:cxn>
              </a:cxnLst>
              <a:rect l="l" t="t" r="r" b="b"/>
              <a:pathLst>
                <a:path w="57150" h="19050">
                  <a:moveTo>
                    <a:pt x="7265" y="11906"/>
                  </a:moveTo>
                  <a:cubicBezTo>
                    <a:pt x="8218" y="14764"/>
                    <a:pt x="53938" y="26194"/>
                    <a:pt x="52033" y="7144"/>
                  </a:cubicBezTo>
                  <a:cubicBezTo>
                    <a:pt x="52985" y="7144"/>
                    <a:pt x="4408" y="10001"/>
                    <a:pt x="7265" y="1190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07" name="Freeform: Shape 5506">
              <a:extLst>
                <a:ext uri="{FF2B5EF4-FFF2-40B4-BE49-F238E27FC236}">
                  <a16:creationId xmlns:a16="http://schemas.microsoft.com/office/drawing/2014/main" xmlns="" id="{2A2E2FF9-8604-4BDB-8920-112CB1E9A6AD}"/>
                </a:ext>
              </a:extLst>
            </p:cNvPr>
            <p:cNvSpPr/>
            <p:nvPr/>
          </p:nvSpPr>
          <p:spPr>
            <a:xfrm>
              <a:off x="7620476" y="2796063"/>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7144" y="8096"/>
                    <a:pt x="714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08" name="Freeform: Shape 5507">
              <a:extLst>
                <a:ext uri="{FF2B5EF4-FFF2-40B4-BE49-F238E27FC236}">
                  <a16:creationId xmlns:a16="http://schemas.microsoft.com/office/drawing/2014/main" xmlns="" id="{A5E722B9-9088-4F65-9240-2CC89A29E87E}"/>
                </a:ext>
              </a:extLst>
            </p:cNvPr>
            <p:cNvSpPr/>
            <p:nvPr/>
          </p:nvSpPr>
          <p:spPr>
            <a:xfrm>
              <a:off x="7551896" y="2791880"/>
              <a:ext cx="38100" cy="19050"/>
            </a:xfrm>
            <a:custGeom>
              <a:avLst/>
              <a:gdLst>
                <a:gd name="connsiteX0" fmla="*/ 30004 w 38100"/>
                <a:gd name="connsiteY0" fmla="*/ 8470 h 19050"/>
                <a:gd name="connsiteX1" fmla="*/ 7144 w 38100"/>
                <a:gd name="connsiteY1" fmla="*/ 14185 h 19050"/>
                <a:gd name="connsiteX2" fmla="*/ 30004 w 38100"/>
                <a:gd name="connsiteY2" fmla="*/ 8470 h 19050"/>
              </a:gdLst>
              <a:ahLst/>
              <a:cxnLst>
                <a:cxn ang="0">
                  <a:pos x="connsiteX0" y="connsiteY0"/>
                </a:cxn>
                <a:cxn ang="0">
                  <a:pos x="connsiteX1" y="connsiteY1"/>
                </a:cxn>
                <a:cxn ang="0">
                  <a:pos x="connsiteX2" y="connsiteY2"/>
                </a:cxn>
              </a:cxnLst>
              <a:rect l="l" t="t" r="r" b="b"/>
              <a:pathLst>
                <a:path w="38100" h="19050">
                  <a:moveTo>
                    <a:pt x="30004" y="8470"/>
                  </a:moveTo>
                  <a:cubicBezTo>
                    <a:pt x="22384" y="3707"/>
                    <a:pt x="20479" y="13232"/>
                    <a:pt x="7144" y="14185"/>
                  </a:cubicBezTo>
                  <a:cubicBezTo>
                    <a:pt x="14764" y="20852"/>
                    <a:pt x="53816" y="4660"/>
                    <a:pt x="30004" y="847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09" name="Freeform: Shape 5508">
              <a:extLst>
                <a:ext uri="{FF2B5EF4-FFF2-40B4-BE49-F238E27FC236}">
                  <a16:creationId xmlns:a16="http://schemas.microsoft.com/office/drawing/2014/main" xmlns="" id="{5A01F07B-133F-429D-8D68-7148FC44DCD2}"/>
                </a:ext>
              </a:extLst>
            </p:cNvPr>
            <p:cNvSpPr/>
            <p:nvPr/>
          </p:nvSpPr>
          <p:spPr>
            <a:xfrm>
              <a:off x="7583181" y="2792253"/>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12859"/>
                    <a:pt x="7291" y="9049"/>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10" name="Freeform: Shape 5509">
              <a:extLst>
                <a:ext uri="{FF2B5EF4-FFF2-40B4-BE49-F238E27FC236}">
                  <a16:creationId xmlns:a16="http://schemas.microsoft.com/office/drawing/2014/main" xmlns="" id="{3C6A1F54-AC37-4815-94E9-F8B64CF88ED8}"/>
                </a:ext>
              </a:extLst>
            </p:cNvPr>
            <p:cNvSpPr/>
            <p:nvPr/>
          </p:nvSpPr>
          <p:spPr>
            <a:xfrm>
              <a:off x="7579519" y="2801421"/>
              <a:ext cx="9525" cy="9525"/>
            </a:xfrm>
            <a:custGeom>
              <a:avLst/>
              <a:gdLst>
                <a:gd name="connsiteX0" fmla="*/ 7144 w 9525"/>
                <a:gd name="connsiteY0" fmla="*/ 10359 h 9525"/>
                <a:gd name="connsiteX1" fmla="*/ 8096 w 9525"/>
                <a:gd name="connsiteY1" fmla="*/ 7501 h 9525"/>
                <a:gd name="connsiteX2" fmla="*/ 7144 w 9525"/>
                <a:gd name="connsiteY2" fmla="*/ 10359 h 9525"/>
              </a:gdLst>
              <a:ahLst/>
              <a:cxnLst>
                <a:cxn ang="0">
                  <a:pos x="connsiteX0" y="connsiteY0"/>
                </a:cxn>
                <a:cxn ang="0">
                  <a:pos x="connsiteX1" y="connsiteY1"/>
                </a:cxn>
                <a:cxn ang="0">
                  <a:pos x="connsiteX2" y="connsiteY2"/>
                </a:cxn>
              </a:cxnLst>
              <a:rect l="l" t="t" r="r" b="b"/>
              <a:pathLst>
                <a:path w="9525" h="9525">
                  <a:moveTo>
                    <a:pt x="7144" y="10359"/>
                  </a:moveTo>
                  <a:cubicBezTo>
                    <a:pt x="7144" y="9406"/>
                    <a:pt x="8096" y="8454"/>
                    <a:pt x="8096" y="7501"/>
                  </a:cubicBezTo>
                  <a:cubicBezTo>
                    <a:pt x="7144" y="6548"/>
                    <a:pt x="7144" y="7501"/>
                    <a:pt x="7144" y="1035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11" name="Freeform: Shape 5510">
              <a:extLst>
                <a:ext uri="{FF2B5EF4-FFF2-40B4-BE49-F238E27FC236}">
                  <a16:creationId xmlns:a16="http://schemas.microsoft.com/office/drawing/2014/main" xmlns="" id="{3B6FD9CA-5E86-4919-BED0-375EA0E2C37E}"/>
                </a:ext>
              </a:extLst>
            </p:cNvPr>
            <p:cNvSpPr/>
            <p:nvPr/>
          </p:nvSpPr>
          <p:spPr>
            <a:xfrm>
              <a:off x="7556364" y="2787491"/>
              <a:ext cx="9525" cy="9525"/>
            </a:xfrm>
            <a:custGeom>
              <a:avLst/>
              <a:gdLst>
                <a:gd name="connsiteX0" fmla="*/ 9343 w 9525"/>
                <a:gd name="connsiteY0" fmla="*/ 7144 h 9525"/>
                <a:gd name="connsiteX1" fmla="*/ 9343 w 9525"/>
                <a:gd name="connsiteY1" fmla="*/ 7144 h 9525"/>
              </a:gdLst>
              <a:ahLst/>
              <a:cxnLst>
                <a:cxn ang="0">
                  <a:pos x="connsiteX0" y="connsiteY0"/>
                </a:cxn>
                <a:cxn ang="0">
                  <a:pos x="connsiteX1" y="connsiteY1"/>
                </a:cxn>
              </a:cxnLst>
              <a:rect l="l" t="t" r="r" b="b"/>
              <a:pathLst>
                <a:path w="9525" h="9525">
                  <a:moveTo>
                    <a:pt x="9343" y="7144"/>
                  </a:moveTo>
                  <a:cubicBezTo>
                    <a:pt x="5533" y="9049"/>
                    <a:pt x="7439" y="8096"/>
                    <a:pt x="934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12" name="Freeform: Shape 5511">
              <a:extLst>
                <a:ext uri="{FF2B5EF4-FFF2-40B4-BE49-F238E27FC236}">
                  <a16:creationId xmlns:a16="http://schemas.microsoft.com/office/drawing/2014/main" xmlns="" id="{5A1814A7-BEE6-407C-82D4-5501DFE0D55A}"/>
                </a:ext>
              </a:extLst>
            </p:cNvPr>
            <p:cNvSpPr/>
            <p:nvPr/>
          </p:nvSpPr>
          <p:spPr>
            <a:xfrm>
              <a:off x="7537609" y="2792671"/>
              <a:ext cx="19050" cy="19050"/>
            </a:xfrm>
            <a:custGeom>
              <a:avLst/>
              <a:gdLst>
                <a:gd name="connsiteX0" fmla="*/ 7144 w 19050"/>
                <a:gd name="connsiteY0" fmla="*/ 12441 h 19050"/>
                <a:gd name="connsiteX1" fmla="*/ 7144 w 19050"/>
                <a:gd name="connsiteY1" fmla="*/ 12441 h 19050"/>
              </a:gdLst>
              <a:ahLst/>
              <a:cxnLst>
                <a:cxn ang="0">
                  <a:pos x="connsiteX0" y="connsiteY0"/>
                </a:cxn>
                <a:cxn ang="0">
                  <a:pos x="connsiteX1" y="connsiteY1"/>
                </a:cxn>
              </a:cxnLst>
              <a:rect l="l" t="t" r="r" b="b"/>
              <a:pathLst>
                <a:path w="19050" h="19050">
                  <a:moveTo>
                    <a:pt x="7144" y="12441"/>
                  </a:moveTo>
                  <a:cubicBezTo>
                    <a:pt x="26194" y="13394"/>
                    <a:pt x="15716" y="59"/>
                    <a:pt x="7144" y="1244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13" name="Freeform: Shape 5512">
              <a:extLst>
                <a:ext uri="{FF2B5EF4-FFF2-40B4-BE49-F238E27FC236}">
                  <a16:creationId xmlns:a16="http://schemas.microsoft.com/office/drawing/2014/main" xmlns="" id="{EEAE9975-548F-4AAC-A4AE-358E65BDC876}"/>
                </a:ext>
              </a:extLst>
            </p:cNvPr>
            <p:cNvSpPr/>
            <p:nvPr/>
          </p:nvSpPr>
          <p:spPr>
            <a:xfrm>
              <a:off x="7455694" y="2769393"/>
              <a:ext cx="85725" cy="28575"/>
            </a:xfrm>
            <a:custGeom>
              <a:avLst/>
              <a:gdLst>
                <a:gd name="connsiteX0" fmla="*/ 79534 w 85725"/>
                <a:gd name="connsiteY0" fmla="*/ 20479 h 28575"/>
                <a:gd name="connsiteX1" fmla="*/ 7144 w 85725"/>
                <a:gd name="connsiteY1" fmla="*/ 7144 h 28575"/>
                <a:gd name="connsiteX2" fmla="*/ 79534 w 85725"/>
                <a:gd name="connsiteY2" fmla="*/ 20479 h 28575"/>
              </a:gdLst>
              <a:ahLst/>
              <a:cxnLst>
                <a:cxn ang="0">
                  <a:pos x="connsiteX0" y="connsiteY0"/>
                </a:cxn>
                <a:cxn ang="0">
                  <a:pos x="connsiteX1" y="connsiteY1"/>
                </a:cxn>
                <a:cxn ang="0">
                  <a:pos x="connsiteX2" y="connsiteY2"/>
                </a:cxn>
              </a:cxnLst>
              <a:rect l="l" t="t" r="r" b="b"/>
              <a:pathLst>
                <a:path w="85725" h="28575">
                  <a:moveTo>
                    <a:pt x="79534" y="20479"/>
                  </a:moveTo>
                  <a:cubicBezTo>
                    <a:pt x="56674" y="11906"/>
                    <a:pt x="31909" y="7144"/>
                    <a:pt x="7144" y="7144"/>
                  </a:cubicBezTo>
                  <a:cubicBezTo>
                    <a:pt x="32861" y="13811"/>
                    <a:pt x="77629" y="26194"/>
                    <a:pt x="79534" y="2047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14" name="Freeform: Shape 5513">
              <a:extLst>
                <a:ext uri="{FF2B5EF4-FFF2-40B4-BE49-F238E27FC236}">
                  <a16:creationId xmlns:a16="http://schemas.microsoft.com/office/drawing/2014/main" xmlns="" id="{8BA93B34-D860-4337-BBFA-77DDA01C4402}"/>
                </a:ext>
              </a:extLst>
            </p:cNvPr>
            <p:cNvSpPr/>
            <p:nvPr/>
          </p:nvSpPr>
          <p:spPr>
            <a:xfrm>
              <a:off x="7531894" y="2794396"/>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6906"/>
                    <a:pt x="8096" y="6906"/>
                    <a:pt x="7144" y="7858"/>
                  </a:cubicBezTo>
                  <a:cubicBezTo>
                    <a:pt x="8096"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15" name="Freeform: Shape 5514">
              <a:extLst>
                <a:ext uri="{FF2B5EF4-FFF2-40B4-BE49-F238E27FC236}">
                  <a16:creationId xmlns:a16="http://schemas.microsoft.com/office/drawing/2014/main" xmlns="" id="{6884D38C-1DC5-44F0-AD6D-4A90D215A322}"/>
                </a:ext>
              </a:extLst>
            </p:cNvPr>
            <p:cNvSpPr/>
            <p:nvPr/>
          </p:nvSpPr>
          <p:spPr>
            <a:xfrm>
              <a:off x="7454655" y="2770346"/>
              <a:ext cx="9525" cy="9525"/>
            </a:xfrm>
            <a:custGeom>
              <a:avLst/>
              <a:gdLst>
                <a:gd name="connsiteX0" fmla="*/ 9135 w 9525"/>
                <a:gd name="connsiteY0" fmla="*/ 7144 h 9525"/>
                <a:gd name="connsiteX1" fmla="*/ 8182 w 9525"/>
                <a:gd name="connsiteY1" fmla="*/ 7144 h 9525"/>
                <a:gd name="connsiteX2" fmla="*/ 9135 w 9525"/>
                <a:gd name="connsiteY2" fmla="*/ 7144 h 9525"/>
              </a:gdLst>
              <a:ahLst/>
              <a:cxnLst>
                <a:cxn ang="0">
                  <a:pos x="connsiteX0" y="connsiteY0"/>
                </a:cxn>
                <a:cxn ang="0">
                  <a:pos x="connsiteX1" y="connsiteY1"/>
                </a:cxn>
                <a:cxn ang="0">
                  <a:pos x="connsiteX2" y="connsiteY2"/>
                </a:cxn>
              </a:cxnLst>
              <a:rect l="l" t="t" r="r" b="b"/>
              <a:pathLst>
                <a:path w="9525" h="9525">
                  <a:moveTo>
                    <a:pt x="9135" y="7144"/>
                  </a:moveTo>
                  <a:cubicBezTo>
                    <a:pt x="9135" y="7144"/>
                    <a:pt x="8182" y="7144"/>
                    <a:pt x="8182" y="7144"/>
                  </a:cubicBezTo>
                  <a:cubicBezTo>
                    <a:pt x="6277" y="8096"/>
                    <a:pt x="7230" y="7144"/>
                    <a:pt x="913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16" name="Freeform: Shape 5515">
              <a:extLst>
                <a:ext uri="{FF2B5EF4-FFF2-40B4-BE49-F238E27FC236}">
                  <a16:creationId xmlns:a16="http://schemas.microsoft.com/office/drawing/2014/main" xmlns="" id="{6BADF283-048C-4B88-9FE0-02539403A3ED}"/>
                </a:ext>
              </a:extLst>
            </p:cNvPr>
            <p:cNvSpPr/>
            <p:nvPr/>
          </p:nvSpPr>
          <p:spPr>
            <a:xfrm>
              <a:off x="7538561" y="279415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17" name="Freeform: Shape 5516">
              <a:extLst>
                <a:ext uri="{FF2B5EF4-FFF2-40B4-BE49-F238E27FC236}">
                  <a16:creationId xmlns:a16="http://schemas.microsoft.com/office/drawing/2014/main" xmlns="" id="{A1683B8D-FC4F-4B3E-95DD-697BDD78FEFD}"/>
                </a:ext>
              </a:extLst>
            </p:cNvPr>
            <p:cNvSpPr/>
            <p:nvPr/>
          </p:nvSpPr>
          <p:spPr>
            <a:xfrm>
              <a:off x="7541815" y="278558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7144"/>
                    <a:pt x="5795" y="8096"/>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18" name="Freeform: Shape 5517">
              <a:extLst>
                <a:ext uri="{FF2B5EF4-FFF2-40B4-BE49-F238E27FC236}">
                  <a16:creationId xmlns:a16="http://schemas.microsoft.com/office/drawing/2014/main" xmlns="" id="{884B8805-F9D4-4540-9B87-95736277B8AF}"/>
                </a:ext>
              </a:extLst>
            </p:cNvPr>
            <p:cNvSpPr/>
            <p:nvPr/>
          </p:nvSpPr>
          <p:spPr>
            <a:xfrm>
              <a:off x="7443311" y="2762726"/>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19" name="Freeform: Shape 5518">
              <a:extLst>
                <a:ext uri="{FF2B5EF4-FFF2-40B4-BE49-F238E27FC236}">
                  <a16:creationId xmlns:a16="http://schemas.microsoft.com/office/drawing/2014/main" xmlns="" id="{929A579E-1876-4AE4-99FB-41BE537B233F}"/>
                </a:ext>
              </a:extLst>
            </p:cNvPr>
            <p:cNvSpPr/>
            <p:nvPr/>
          </p:nvSpPr>
          <p:spPr>
            <a:xfrm>
              <a:off x="7406164" y="27532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20" name="Freeform: Shape 5519">
              <a:extLst>
                <a:ext uri="{FF2B5EF4-FFF2-40B4-BE49-F238E27FC236}">
                  <a16:creationId xmlns:a16="http://schemas.microsoft.com/office/drawing/2014/main" xmlns="" id="{93B41F73-9D05-4720-8565-63F2CF0BA241}"/>
                </a:ext>
              </a:extLst>
            </p:cNvPr>
            <p:cNvSpPr/>
            <p:nvPr/>
          </p:nvSpPr>
          <p:spPr>
            <a:xfrm>
              <a:off x="7316629" y="2737734"/>
              <a:ext cx="142875" cy="38100"/>
            </a:xfrm>
            <a:custGeom>
              <a:avLst/>
              <a:gdLst>
                <a:gd name="connsiteX0" fmla="*/ 7144 w 142875"/>
                <a:gd name="connsiteY0" fmla="*/ 7370 h 38100"/>
                <a:gd name="connsiteX1" fmla="*/ 142399 w 142875"/>
                <a:gd name="connsiteY1" fmla="*/ 32135 h 38100"/>
                <a:gd name="connsiteX2" fmla="*/ 7144 w 142875"/>
                <a:gd name="connsiteY2" fmla="*/ 7370 h 38100"/>
              </a:gdLst>
              <a:ahLst/>
              <a:cxnLst>
                <a:cxn ang="0">
                  <a:pos x="connsiteX0" y="connsiteY0"/>
                </a:cxn>
                <a:cxn ang="0">
                  <a:pos x="connsiteX1" y="connsiteY1"/>
                </a:cxn>
                <a:cxn ang="0">
                  <a:pos x="connsiteX2" y="connsiteY2"/>
                </a:cxn>
              </a:cxnLst>
              <a:rect l="l" t="t" r="r" b="b"/>
              <a:pathLst>
                <a:path w="142875" h="38100">
                  <a:moveTo>
                    <a:pt x="7144" y="7370"/>
                  </a:moveTo>
                  <a:cubicBezTo>
                    <a:pt x="23336" y="3560"/>
                    <a:pt x="140494" y="49280"/>
                    <a:pt x="142399" y="32135"/>
                  </a:cubicBezTo>
                  <a:cubicBezTo>
                    <a:pt x="131921" y="34993"/>
                    <a:pt x="10001" y="19753"/>
                    <a:pt x="7144" y="737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21" name="Freeform: Shape 5520">
              <a:extLst>
                <a:ext uri="{FF2B5EF4-FFF2-40B4-BE49-F238E27FC236}">
                  <a16:creationId xmlns:a16="http://schemas.microsoft.com/office/drawing/2014/main" xmlns="" id="{DF4F0F7A-DC3C-4743-95D3-4323FEE73D0D}"/>
                </a:ext>
              </a:extLst>
            </p:cNvPr>
            <p:cNvSpPr/>
            <p:nvPr/>
          </p:nvSpPr>
          <p:spPr>
            <a:xfrm>
              <a:off x="7353565" y="2742925"/>
              <a:ext cx="9525" cy="9525"/>
            </a:xfrm>
            <a:custGeom>
              <a:avLst/>
              <a:gdLst>
                <a:gd name="connsiteX0" fmla="*/ 9260 w 9525"/>
                <a:gd name="connsiteY0" fmla="*/ 10752 h 9525"/>
                <a:gd name="connsiteX1" fmla="*/ 9260 w 9525"/>
                <a:gd name="connsiteY1" fmla="*/ 10752 h 9525"/>
              </a:gdLst>
              <a:ahLst/>
              <a:cxnLst>
                <a:cxn ang="0">
                  <a:pos x="connsiteX0" y="connsiteY0"/>
                </a:cxn>
                <a:cxn ang="0">
                  <a:pos x="connsiteX1" y="connsiteY1"/>
                </a:cxn>
              </a:cxnLst>
              <a:rect l="l" t="t" r="r" b="b"/>
              <a:pathLst>
                <a:path w="9525" h="9525">
                  <a:moveTo>
                    <a:pt x="9260" y="10752"/>
                  </a:moveTo>
                  <a:cubicBezTo>
                    <a:pt x="4498" y="3132"/>
                    <a:pt x="9260" y="9800"/>
                    <a:pt x="9260" y="1075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22" name="Freeform: Shape 5521">
              <a:extLst>
                <a:ext uri="{FF2B5EF4-FFF2-40B4-BE49-F238E27FC236}">
                  <a16:creationId xmlns:a16="http://schemas.microsoft.com/office/drawing/2014/main" xmlns="" id="{BD22F8DD-542D-4691-A67A-9E65D65309DB}"/>
                </a:ext>
              </a:extLst>
            </p:cNvPr>
            <p:cNvSpPr/>
            <p:nvPr/>
          </p:nvSpPr>
          <p:spPr>
            <a:xfrm>
              <a:off x="7352267" y="2745581"/>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8096"/>
                    <a:pt x="7701" y="8096"/>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23" name="Freeform: Shape 5522">
              <a:extLst>
                <a:ext uri="{FF2B5EF4-FFF2-40B4-BE49-F238E27FC236}">
                  <a16:creationId xmlns:a16="http://schemas.microsoft.com/office/drawing/2014/main" xmlns="" id="{C9CB389C-A41D-4EAF-80FF-F98ED1D1E0C5}"/>
                </a:ext>
              </a:extLst>
            </p:cNvPr>
            <p:cNvSpPr/>
            <p:nvPr/>
          </p:nvSpPr>
          <p:spPr>
            <a:xfrm>
              <a:off x="7304246" y="273605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10001" y="8096"/>
                    <a:pt x="9049" y="7144"/>
                    <a:pt x="7144" y="7144"/>
                  </a:cubicBezTo>
                  <a:cubicBezTo>
                    <a:pt x="8096" y="8096"/>
                    <a:pt x="9049" y="9049"/>
                    <a:pt x="10001"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24" name="Freeform: Shape 5523">
              <a:extLst>
                <a:ext uri="{FF2B5EF4-FFF2-40B4-BE49-F238E27FC236}">
                  <a16:creationId xmlns:a16="http://schemas.microsoft.com/office/drawing/2014/main" xmlns="" id="{F81572C5-DC64-47CF-9F01-C92D78A298EA}"/>
                </a:ext>
              </a:extLst>
            </p:cNvPr>
            <p:cNvSpPr/>
            <p:nvPr/>
          </p:nvSpPr>
          <p:spPr>
            <a:xfrm>
              <a:off x="7304246" y="27379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9049"/>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25" name="Freeform: Shape 5524">
              <a:extLst>
                <a:ext uri="{FF2B5EF4-FFF2-40B4-BE49-F238E27FC236}">
                  <a16:creationId xmlns:a16="http://schemas.microsoft.com/office/drawing/2014/main" xmlns="" id="{2521DEB5-D8A5-4352-91A2-4C362F597D51}"/>
                </a:ext>
              </a:extLst>
            </p:cNvPr>
            <p:cNvSpPr/>
            <p:nvPr/>
          </p:nvSpPr>
          <p:spPr>
            <a:xfrm>
              <a:off x="7237511" y="2729345"/>
              <a:ext cx="76200" cy="19050"/>
            </a:xfrm>
            <a:custGeom>
              <a:avLst/>
              <a:gdLst>
                <a:gd name="connsiteX0" fmla="*/ 7204 w 76200"/>
                <a:gd name="connsiteY0" fmla="*/ 7187 h 19050"/>
                <a:gd name="connsiteX1" fmla="*/ 72926 w 76200"/>
                <a:gd name="connsiteY1" fmla="*/ 17664 h 19050"/>
                <a:gd name="connsiteX2" fmla="*/ 64354 w 76200"/>
                <a:gd name="connsiteY2" fmla="*/ 18617 h 19050"/>
                <a:gd name="connsiteX3" fmla="*/ 7204 w 76200"/>
                <a:gd name="connsiteY3" fmla="*/ 7187 h 19050"/>
              </a:gdLst>
              <a:ahLst/>
              <a:cxnLst>
                <a:cxn ang="0">
                  <a:pos x="connsiteX0" y="connsiteY0"/>
                </a:cxn>
                <a:cxn ang="0">
                  <a:pos x="connsiteX1" y="connsiteY1"/>
                </a:cxn>
                <a:cxn ang="0">
                  <a:pos x="connsiteX2" y="connsiteY2"/>
                </a:cxn>
                <a:cxn ang="0">
                  <a:pos x="connsiteX3" y="connsiteY3"/>
                </a:cxn>
              </a:cxnLst>
              <a:rect l="l" t="t" r="r" b="b"/>
              <a:pathLst>
                <a:path w="76200" h="19050">
                  <a:moveTo>
                    <a:pt x="7204" y="7187"/>
                  </a:moveTo>
                  <a:cubicBezTo>
                    <a:pt x="5299" y="6234"/>
                    <a:pt x="49114" y="21474"/>
                    <a:pt x="72926" y="17664"/>
                  </a:cubicBezTo>
                  <a:cubicBezTo>
                    <a:pt x="63401" y="17664"/>
                    <a:pt x="60544" y="17664"/>
                    <a:pt x="64354" y="18617"/>
                  </a:cubicBezTo>
                  <a:cubicBezTo>
                    <a:pt x="68164" y="11949"/>
                    <a:pt x="7204" y="10997"/>
                    <a:pt x="7204" y="718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26" name="Freeform: Shape 5525">
              <a:extLst>
                <a:ext uri="{FF2B5EF4-FFF2-40B4-BE49-F238E27FC236}">
                  <a16:creationId xmlns:a16="http://schemas.microsoft.com/office/drawing/2014/main" xmlns="" id="{80EC6677-A8F8-413D-B42A-00FE8935A19F}"/>
                </a:ext>
              </a:extLst>
            </p:cNvPr>
            <p:cNvSpPr/>
            <p:nvPr/>
          </p:nvSpPr>
          <p:spPr>
            <a:xfrm>
              <a:off x="7221061" y="2730494"/>
              <a:ext cx="9525" cy="9525"/>
            </a:xfrm>
            <a:custGeom>
              <a:avLst/>
              <a:gdLst>
                <a:gd name="connsiteX0" fmla="*/ 8414 w 9525"/>
                <a:gd name="connsiteY0" fmla="*/ 8896 h 9525"/>
                <a:gd name="connsiteX1" fmla="*/ 8414 w 9525"/>
                <a:gd name="connsiteY1" fmla="*/ 8896 h 9525"/>
              </a:gdLst>
              <a:ahLst/>
              <a:cxnLst>
                <a:cxn ang="0">
                  <a:pos x="connsiteX0" y="connsiteY0"/>
                </a:cxn>
                <a:cxn ang="0">
                  <a:pos x="connsiteX1" y="connsiteY1"/>
                </a:cxn>
              </a:cxnLst>
              <a:rect l="l" t="t" r="r" b="b"/>
              <a:pathLst>
                <a:path w="9525" h="9525">
                  <a:moveTo>
                    <a:pt x="8414" y="8896"/>
                  </a:moveTo>
                  <a:cubicBezTo>
                    <a:pt x="8414" y="4133"/>
                    <a:pt x="5556" y="10800"/>
                    <a:pt x="8414" y="88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27" name="Freeform: Shape 5526">
              <a:extLst>
                <a:ext uri="{FF2B5EF4-FFF2-40B4-BE49-F238E27FC236}">
                  <a16:creationId xmlns:a16="http://schemas.microsoft.com/office/drawing/2014/main" xmlns="" id="{27D0F747-4274-471C-A43F-A1B4BD391612}"/>
                </a:ext>
              </a:extLst>
            </p:cNvPr>
            <p:cNvSpPr/>
            <p:nvPr/>
          </p:nvSpPr>
          <p:spPr>
            <a:xfrm>
              <a:off x="7195661" y="2720692"/>
              <a:ext cx="19050" cy="19050"/>
            </a:xfrm>
            <a:custGeom>
              <a:avLst/>
              <a:gdLst>
                <a:gd name="connsiteX0" fmla="*/ 7144 w 19050"/>
                <a:gd name="connsiteY0" fmla="*/ 13935 h 19050"/>
                <a:gd name="connsiteX1" fmla="*/ 7144 w 19050"/>
                <a:gd name="connsiteY1" fmla="*/ 13935 h 19050"/>
              </a:gdLst>
              <a:ahLst/>
              <a:cxnLst>
                <a:cxn ang="0">
                  <a:pos x="connsiteX0" y="connsiteY0"/>
                </a:cxn>
                <a:cxn ang="0">
                  <a:pos x="connsiteX1" y="connsiteY1"/>
                </a:cxn>
              </a:cxnLst>
              <a:rect l="l" t="t" r="r" b="b"/>
              <a:pathLst>
                <a:path w="19050" h="19050">
                  <a:moveTo>
                    <a:pt x="7144" y="13935"/>
                  </a:moveTo>
                  <a:cubicBezTo>
                    <a:pt x="22384" y="-2257"/>
                    <a:pt x="12859" y="15840"/>
                    <a:pt x="7144" y="1393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28" name="Freeform: Shape 5527">
              <a:extLst>
                <a:ext uri="{FF2B5EF4-FFF2-40B4-BE49-F238E27FC236}">
                  <a16:creationId xmlns:a16="http://schemas.microsoft.com/office/drawing/2014/main" xmlns="" id="{98280505-583F-4437-8FB9-C27071B60279}"/>
                </a:ext>
              </a:extLst>
            </p:cNvPr>
            <p:cNvSpPr/>
            <p:nvPr/>
          </p:nvSpPr>
          <p:spPr>
            <a:xfrm>
              <a:off x="7192804" y="2730023"/>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7144" y="5556"/>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29" name="Freeform: Shape 5528">
              <a:extLst>
                <a:ext uri="{FF2B5EF4-FFF2-40B4-BE49-F238E27FC236}">
                  <a16:creationId xmlns:a16="http://schemas.microsoft.com/office/drawing/2014/main" xmlns="" id="{938DC7C1-5D27-4FEC-ACA2-8A5B4430D78F}"/>
                </a:ext>
              </a:extLst>
            </p:cNvPr>
            <p:cNvSpPr/>
            <p:nvPr/>
          </p:nvSpPr>
          <p:spPr>
            <a:xfrm>
              <a:off x="7778430" y="2768441"/>
              <a:ext cx="9525" cy="9525"/>
            </a:xfrm>
            <a:custGeom>
              <a:avLst/>
              <a:gdLst>
                <a:gd name="connsiteX0" fmla="*/ 10162 w 9525"/>
                <a:gd name="connsiteY0" fmla="*/ 7144 h 9525"/>
                <a:gd name="connsiteX1" fmla="*/ 10162 w 9525"/>
                <a:gd name="connsiteY1" fmla="*/ 7144 h 9525"/>
              </a:gdLst>
              <a:ahLst/>
              <a:cxnLst>
                <a:cxn ang="0">
                  <a:pos x="connsiteX0" y="connsiteY0"/>
                </a:cxn>
                <a:cxn ang="0">
                  <a:pos x="connsiteX1" y="connsiteY1"/>
                </a:cxn>
              </a:cxnLst>
              <a:rect l="l" t="t" r="r" b="b"/>
              <a:pathLst>
                <a:path w="9525" h="9525">
                  <a:moveTo>
                    <a:pt x="10162" y="7144"/>
                  </a:moveTo>
                  <a:cubicBezTo>
                    <a:pt x="8257" y="7144"/>
                    <a:pt x="4447" y="7144"/>
                    <a:pt x="10162"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30" name="Freeform: Shape 5529">
              <a:extLst>
                <a:ext uri="{FF2B5EF4-FFF2-40B4-BE49-F238E27FC236}">
                  <a16:creationId xmlns:a16="http://schemas.microsoft.com/office/drawing/2014/main" xmlns="" id="{780C08F4-0096-4510-83C0-A4BE9B7EE114}"/>
                </a:ext>
              </a:extLst>
            </p:cNvPr>
            <p:cNvSpPr/>
            <p:nvPr/>
          </p:nvSpPr>
          <p:spPr>
            <a:xfrm>
              <a:off x="7774781" y="2755106"/>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0954" y="26194"/>
                    <a:pt x="9049" y="1571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31" name="Freeform: Shape 5530">
              <a:extLst>
                <a:ext uri="{FF2B5EF4-FFF2-40B4-BE49-F238E27FC236}">
                  <a16:creationId xmlns:a16="http://schemas.microsoft.com/office/drawing/2014/main" xmlns="" id="{1D4FD1A5-F0E8-41A7-A892-5DBDA462D455}"/>
                </a:ext>
              </a:extLst>
            </p:cNvPr>
            <p:cNvSpPr/>
            <p:nvPr/>
          </p:nvSpPr>
          <p:spPr>
            <a:xfrm>
              <a:off x="7769752" y="2758916"/>
              <a:ext cx="9525" cy="19050"/>
            </a:xfrm>
            <a:custGeom>
              <a:avLst/>
              <a:gdLst>
                <a:gd name="connsiteX0" fmla="*/ 7410 w 9525"/>
                <a:gd name="connsiteY0" fmla="*/ 11906 h 19050"/>
                <a:gd name="connsiteX1" fmla="*/ 8363 w 9525"/>
                <a:gd name="connsiteY1" fmla="*/ 7144 h 19050"/>
                <a:gd name="connsiteX2" fmla="*/ 7410 w 9525"/>
                <a:gd name="connsiteY2" fmla="*/ 11906 h 19050"/>
              </a:gdLst>
              <a:ahLst/>
              <a:cxnLst>
                <a:cxn ang="0">
                  <a:pos x="connsiteX0" y="connsiteY0"/>
                </a:cxn>
                <a:cxn ang="0">
                  <a:pos x="connsiteX1" y="connsiteY1"/>
                </a:cxn>
                <a:cxn ang="0">
                  <a:pos x="connsiteX2" y="connsiteY2"/>
                </a:cxn>
              </a:cxnLst>
              <a:rect l="l" t="t" r="r" b="b"/>
              <a:pathLst>
                <a:path w="9525" h="19050">
                  <a:moveTo>
                    <a:pt x="7410" y="11906"/>
                  </a:moveTo>
                  <a:cubicBezTo>
                    <a:pt x="7410" y="10001"/>
                    <a:pt x="8363" y="9049"/>
                    <a:pt x="8363" y="7144"/>
                  </a:cubicBezTo>
                  <a:cubicBezTo>
                    <a:pt x="8363" y="9049"/>
                    <a:pt x="6458" y="10954"/>
                    <a:pt x="7410" y="1190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32" name="Freeform: Shape 5531">
              <a:extLst>
                <a:ext uri="{FF2B5EF4-FFF2-40B4-BE49-F238E27FC236}">
                  <a16:creationId xmlns:a16="http://schemas.microsoft.com/office/drawing/2014/main" xmlns="" id="{385D42AB-9904-412D-8C8D-D74029DA7DE2}"/>
                </a:ext>
              </a:extLst>
            </p:cNvPr>
            <p:cNvSpPr/>
            <p:nvPr/>
          </p:nvSpPr>
          <p:spPr>
            <a:xfrm>
              <a:off x="7767399" y="2763531"/>
              <a:ext cx="9525" cy="9525"/>
            </a:xfrm>
            <a:custGeom>
              <a:avLst/>
              <a:gdLst>
                <a:gd name="connsiteX0" fmla="*/ 7858 w 9525"/>
                <a:gd name="connsiteY0" fmla="*/ 8244 h 9525"/>
                <a:gd name="connsiteX1" fmla="*/ 7858 w 9525"/>
                <a:gd name="connsiteY1" fmla="*/ 8244 h 9525"/>
              </a:gdLst>
              <a:ahLst/>
              <a:cxnLst>
                <a:cxn ang="0">
                  <a:pos x="connsiteX0" y="connsiteY0"/>
                </a:cxn>
                <a:cxn ang="0">
                  <a:pos x="connsiteX1" y="connsiteY1"/>
                </a:cxn>
              </a:cxnLst>
              <a:rect l="l" t="t" r="r" b="b"/>
              <a:pathLst>
                <a:path w="9525" h="9525">
                  <a:moveTo>
                    <a:pt x="7858" y="8244"/>
                  </a:moveTo>
                  <a:cubicBezTo>
                    <a:pt x="6906" y="7291"/>
                    <a:pt x="6906" y="6339"/>
                    <a:pt x="7858"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33" name="Freeform: Shape 5532">
              <a:extLst>
                <a:ext uri="{FF2B5EF4-FFF2-40B4-BE49-F238E27FC236}">
                  <a16:creationId xmlns:a16="http://schemas.microsoft.com/office/drawing/2014/main" xmlns="" id="{DD50BCA4-7907-4D82-8089-F01D381AB042}"/>
                </a:ext>
              </a:extLst>
            </p:cNvPr>
            <p:cNvSpPr/>
            <p:nvPr/>
          </p:nvSpPr>
          <p:spPr>
            <a:xfrm>
              <a:off x="7760732" y="276367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cubicBezTo>
                    <a:pt x="6906" y="9049"/>
                    <a:pt x="6906" y="8096"/>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34" name="Freeform: Shape 5533">
              <a:extLst>
                <a:ext uri="{FF2B5EF4-FFF2-40B4-BE49-F238E27FC236}">
                  <a16:creationId xmlns:a16="http://schemas.microsoft.com/office/drawing/2014/main" xmlns="" id="{69AB7C93-3018-4606-A37D-CA78A52A4BD6}"/>
                </a:ext>
              </a:extLst>
            </p:cNvPr>
            <p:cNvSpPr/>
            <p:nvPr/>
          </p:nvSpPr>
          <p:spPr>
            <a:xfrm>
              <a:off x="7757636" y="2754609"/>
              <a:ext cx="19050" cy="19050"/>
            </a:xfrm>
            <a:custGeom>
              <a:avLst/>
              <a:gdLst>
                <a:gd name="connsiteX0" fmla="*/ 7144 w 19050"/>
                <a:gd name="connsiteY0" fmla="*/ 17166 h 19050"/>
                <a:gd name="connsiteX1" fmla="*/ 7144 w 19050"/>
                <a:gd name="connsiteY1" fmla="*/ 17166 h 19050"/>
              </a:gdLst>
              <a:ahLst/>
              <a:cxnLst>
                <a:cxn ang="0">
                  <a:pos x="connsiteX0" y="connsiteY0"/>
                </a:cxn>
                <a:cxn ang="0">
                  <a:pos x="connsiteX1" y="connsiteY1"/>
                </a:cxn>
              </a:cxnLst>
              <a:rect l="l" t="t" r="r" b="b"/>
              <a:pathLst>
                <a:path w="19050" h="19050">
                  <a:moveTo>
                    <a:pt x="7144" y="17166"/>
                  </a:moveTo>
                  <a:cubicBezTo>
                    <a:pt x="9049" y="21928"/>
                    <a:pt x="22384" y="-7599"/>
                    <a:pt x="7144" y="1716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35" name="Freeform: Shape 5534">
              <a:extLst>
                <a:ext uri="{FF2B5EF4-FFF2-40B4-BE49-F238E27FC236}">
                  <a16:creationId xmlns:a16="http://schemas.microsoft.com/office/drawing/2014/main" xmlns="" id="{B4A18737-5E59-4866-9D91-B48EFC3B52F7}"/>
                </a:ext>
              </a:extLst>
            </p:cNvPr>
            <p:cNvSpPr/>
            <p:nvPr/>
          </p:nvSpPr>
          <p:spPr>
            <a:xfrm>
              <a:off x="7761446" y="2763255"/>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8096" y="7567"/>
                  </a:cubicBez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36" name="Freeform: Shape 5535">
              <a:extLst>
                <a:ext uri="{FF2B5EF4-FFF2-40B4-BE49-F238E27FC236}">
                  <a16:creationId xmlns:a16="http://schemas.microsoft.com/office/drawing/2014/main" xmlns="" id="{D5EDAF42-3CD3-4E58-9B7B-0FA49E1C3A15}"/>
                </a:ext>
              </a:extLst>
            </p:cNvPr>
            <p:cNvSpPr/>
            <p:nvPr/>
          </p:nvSpPr>
          <p:spPr>
            <a:xfrm>
              <a:off x="7765256" y="2762286"/>
              <a:ext cx="9525" cy="9525"/>
            </a:xfrm>
            <a:custGeom>
              <a:avLst/>
              <a:gdLst>
                <a:gd name="connsiteX0" fmla="*/ 7144 w 9525"/>
                <a:gd name="connsiteY0" fmla="*/ 9488 h 9525"/>
                <a:gd name="connsiteX1" fmla="*/ 7144 w 9525"/>
                <a:gd name="connsiteY1" fmla="*/ 9488 h 9525"/>
              </a:gdLst>
              <a:ahLst/>
              <a:cxnLst>
                <a:cxn ang="0">
                  <a:pos x="connsiteX0" y="connsiteY0"/>
                </a:cxn>
                <a:cxn ang="0">
                  <a:pos x="connsiteX1" y="connsiteY1"/>
                </a:cxn>
              </a:cxnLst>
              <a:rect l="l" t="t" r="r" b="b"/>
              <a:pathLst>
                <a:path w="9525" h="9525">
                  <a:moveTo>
                    <a:pt x="7144" y="9488"/>
                  </a:moveTo>
                  <a:cubicBezTo>
                    <a:pt x="7144" y="8536"/>
                    <a:pt x="9049" y="4726"/>
                    <a:pt x="7144" y="9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37" name="Freeform: Shape 5536">
              <a:extLst>
                <a:ext uri="{FF2B5EF4-FFF2-40B4-BE49-F238E27FC236}">
                  <a16:creationId xmlns:a16="http://schemas.microsoft.com/office/drawing/2014/main" xmlns="" id="{F167BB16-A70B-4F97-A629-94B51DFF2DBC}"/>
                </a:ext>
              </a:extLst>
            </p:cNvPr>
            <p:cNvSpPr/>
            <p:nvPr/>
          </p:nvSpPr>
          <p:spPr>
            <a:xfrm>
              <a:off x="7748628" y="2756000"/>
              <a:ext cx="9525" cy="19050"/>
            </a:xfrm>
            <a:custGeom>
              <a:avLst/>
              <a:gdLst>
                <a:gd name="connsiteX0" fmla="*/ 9485 w 9525"/>
                <a:gd name="connsiteY0" fmla="*/ 15775 h 19050"/>
                <a:gd name="connsiteX1" fmla="*/ 9485 w 9525"/>
                <a:gd name="connsiteY1" fmla="*/ 15775 h 19050"/>
              </a:gdLst>
              <a:ahLst/>
              <a:cxnLst>
                <a:cxn ang="0">
                  <a:pos x="connsiteX0" y="connsiteY0"/>
                </a:cxn>
                <a:cxn ang="0">
                  <a:pos x="connsiteX1" y="connsiteY1"/>
                </a:cxn>
              </a:cxnLst>
              <a:rect l="l" t="t" r="r" b="b"/>
              <a:pathLst>
                <a:path w="9525" h="19050">
                  <a:moveTo>
                    <a:pt x="9485" y="15775"/>
                  </a:moveTo>
                  <a:cubicBezTo>
                    <a:pt x="10437" y="2440"/>
                    <a:pt x="3770" y="6250"/>
                    <a:pt x="9485" y="1577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38" name="Freeform: Shape 5537">
              <a:extLst>
                <a:ext uri="{FF2B5EF4-FFF2-40B4-BE49-F238E27FC236}">
                  <a16:creationId xmlns:a16="http://schemas.microsoft.com/office/drawing/2014/main" xmlns="" id="{C43985BD-514A-40D6-B97A-C680B9475127}"/>
                </a:ext>
              </a:extLst>
            </p:cNvPr>
            <p:cNvSpPr/>
            <p:nvPr/>
          </p:nvSpPr>
          <p:spPr>
            <a:xfrm>
              <a:off x="7744301" y="275129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8096"/>
                  </a:cubicBezTo>
                  <a:cubicBezTo>
                    <a:pt x="7144" y="8096"/>
                    <a:pt x="7144"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39" name="Freeform: Shape 5538">
              <a:extLst>
                <a:ext uri="{FF2B5EF4-FFF2-40B4-BE49-F238E27FC236}">
                  <a16:creationId xmlns:a16="http://schemas.microsoft.com/office/drawing/2014/main" xmlns="" id="{12446B74-A030-4321-BD26-E7983AECF448}"/>
                </a:ext>
              </a:extLst>
            </p:cNvPr>
            <p:cNvSpPr/>
            <p:nvPr/>
          </p:nvSpPr>
          <p:spPr>
            <a:xfrm>
              <a:off x="7731919" y="2754094"/>
              <a:ext cx="19050" cy="19050"/>
            </a:xfrm>
            <a:custGeom>
              <a:avLst/>
              <a:gdLst>
                <a:gd name="connsiteX0" fmla="*/ 7144 w 19050"/>
                <a:gd name="connsiteY0" fmla="*/ 15775 h 19050"/>
                <a:gd name="connsiteX1" fmla="*/ 7144 w 19050"/>
                <a:gd name="connsiteY1" fmla="*/ 15775 h 19050"/>
              </a:gdLst>
              <a:ahLst/>
              <a:cxnLst>
                <a:cxn ang="0">
                  <a:pos x="connsiteX0" y="connsiteY0"/>
                </a:cxn>
                <a:cxn ang="0">
                  <a:pos x="connsiteX1" y="connsiteY1"/>
                </a:cxn>
              </a:cxnLst>
              <a:rect l="l" t="t" r="r" b="b"/>
              <a:pathLst>
                <a:path w="19050" h="19050">
                  <a:moveTo>
                    <a:pt x="7144" y="15775"/>
                  </a:moveTo>
                  <a:cubicBezTo>
                    <a:pt x="26194" y="6250"/>
                    <a:pt x="14764" y="2440"/>
                    <a:pt x="7144" y="1577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40" name="Freeform: Shape 5539">
              <a:extLst>
                <a:ext uri="{FF2B5EF4-FFF2-40B4-BE49-F238E27FC236}">
                  <a16:creationId xmlns:a16="http://schemas.microsoft.com/office/drawing/2014/main" xmlns="" id="{4325DDB6-BB08-4AB4-89BD-51B18889C167}"/>
                </a:ext>
              </a:extLst>
            </p:cNvPr>
            <p:cNvSpPr/>
            <p:nvPr/>
          </p:nvSpPr>
          <p:spPr>
            <a:xfrm>
              <a:off x="7729466" y="2754428"/>
              <a:ext cx="9525" cy="9525"/>
            </a:xfrm>
            <a:custGeom>
              <a:avLst/>
              <a:gdLst>
                <a:gd name="connsiteX0" fmla="*/ 8644 w 9525"/>
                <a:gd name="connsiteY0" fmla="*/ 9727 h 9525"/>
                <a:gd name="connsiteX1" fmla="*/ 8644 w 9525"/>
                <a:gd name="connsiteY1" fmla="*/ 9727 h 9525"/>
              </a:gdLst>
              <a:ahLst/>
              <a:cxnLst>
                <a:cxn ang="0">
                  <a:pos x="connsiteX0" y="connsiteY0"/>
                </a:cxn>
                <a:cxn ang="0">
                  <a:pos x="connsiteX1" y="connsiteY1"/>
                </a:cxn>
              </a:cxnLst>
              <a:rect l="l" t="t" r="r" b="b"/>
              <a:pathLst>
                <a:path w="9525" h="9525">
                  <a:moveTo>
                    <a:pt x="8644" y="9727"/>
                  </a:moveTo>
                  <a:cubicBezTo>
                    <a:pt x="4834" y="3059"/>
                    <a:pt x="9597" y="11632"/>
                    <a:pt x="8644" y="97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41" name="Freeform: Shape 5540">
              <a:extLst>
                <a:ext uri="{FF2B5EF4-FFF2-40B4-BE49-F238E27FC236}">
                  <a16:creationId xmlns:a16="http://schemas.microsoft.com/office/drawing/2014/main" xmlns="" id="{5B1CE760-E8AF-4060-ABD4-961C498A076F}"/>
                </a:ext>
              </a:extLst>
            </p:cNvPr>
            <p:cNvSpPr/>
            <p:nvPr/>
          </p:nvSpPr>
          <p:spPr>
            <a:xfrm>
              <a:off x="7720936" y="2759214"/>
              <a:ext cx="9525" cy="19050"/>
            </a:xfrm>
            <a:custGeom>
              <a:avLst/>
              <a:gdLst>
                <a:gd name="connsiteX0" fmla="*/ 11459 w 9525"/>
                <a:gd name="connsiteY0" fmla="*/ 13513 h 19050"/>
                <a:gd name="connsiteX1" fmla="*/ 11459 w 9525"/>
                <a:gd name="connsiteY1" fmla="*/ 13513 h 19050"/>
              </a:gdLst>
              <a:ahLst/>
              <a:cxnLst>
                <a:cxn ang="0">
                  <a:pos x="connsiteX0" y="connsiteY0"/>
                </a:cxn>
                <a:cxn ang="0">
                  <a:pos x="connsiteX1" y="connsiteY1"/>
                </a:cxn>
              </a:cxnLst>
              <a:rect l="l" t="t" r="r" b="b"/>
              <a:pathLst>
                <a:path w="9525" h="19050">
                  <a:moveTo>
                    <a:pt x="11459" y="13513"/>
                  </a:moveTo>
                  <a:cubicBezTo>
                    <a:pt x="4792" y="-1727"/>
                    <a:pt x="6697" y="15418"/>
                    <a:pt x="11459" y="1351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42" name="Freeform: Shape 5541">
              <a:extLst>
                <a:ext uri="{FF2B5EF4-FFF2-40B4-BE49-F238E27FC236}">
                  <a16:creationId xmlns:a16="http://schemas.microsoft.com/office/drawing/2014/main" xmlns="" id="{AAB1F5E4-C9E1-4FFE-802C-A12AF5B67878}"/>
                </a:ext>
              </a:extLst>
            </p:cNvPr>
            <p:cNvSpPr/>
            <p:nvPr/>
          </p:nvSpPr>
          <p:spPr>
            <a:xfrm>
              <a:off x="7729061" y="276367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8096"/>
                    <a:pt x="7144" y="7144"/>
                    <a:pt x="7144" y="7144"/>
                  </a:cubicBezTo>
                  <a:cubicBezTo>
                    <a:pt x="8096" y="8096"/>
                    <a:pt x="8096" y="9049"/>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43" name="Freeform: Shape 5542">
              <a:extLst>
                <a:ext uri="{FF2B5EF4-FFF2-40B4-BE49-F238E27FC236}">
                  <a16:creationId xmlns:a16="http://schemas.microsoft.com/office/drawing/2014/main" xmlns="" id="{601A178E-5C9E-4DBD-887D-2028F3A1F58F}"/>
                </a:ext>
              </a:extLst>
            </p:cNvPr>
            <p:cNvSpPr/>
            <p:nvPr/>
          </p:nvSpPr>
          <p:spPr>
            <a:xfrm>
              <a:off x="7714774" y="275915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7144" y="7858"/>
                  </a:cubicBezTo>
                  <a:cubicBezTo>
                    <a:pt x="8096"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44" name="Freeform: Shape 5543">
              <a:extLst>
                <a:ext uri="{FF2B5EF4-FFF2-40B4-BE49-F238E27FC236}">
                  <a16:creationId xmlns:a16="http://schemas.microsoft.com/office/drawing/2014/main" xmlns="" id="{F1A14EC4-0C5D-4608-A724-A1D1EC10223B}"/>
                </a:ext>
              </a:extLst>
            </p:cNvPr>
            <p:cNvSpPr/>
            <p:nvPr/>
          </p:nvSpPr>
          <p:spPr>
            <a:xfrm>
              <a:off x="7716467" y="2764631"/>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10001"/>
                    <a:pt x="9260" y="9049"/>
                    <a:pt x="926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45" name="Freeform: Shape 5544">
              <a:extLst>
                <a:ext uri="{FF2B5EF4-FFF2-40B4-BE49-F238E27FC236}">
                  <a16:creationId xmlns:a16="http://schemas.microsoft.com/office/drawing/2014/main" xmlns="" id="{97A4697C-96F3-4705-BC79-EDC2D1F0A8CB}"/>
                </a:ext>
              </a:extLst>
            </p:cNvPr>
            <p:cNvSpPr/>
            <p:nvPr/>
          </p:nvSpPr>
          <p:spPr>
            <a:xfrm>
              <a:off x="7633811" y="2757963"/>
              <a:ext cx="85725" cy="38100"/>
            </a:xfrm>
            <a:custGeom>
              <a:avLst/>
              <a:gdLst>
                <a:gd name="connsiteX0" fmla="*/ 7144 w 85725"/>
                <a:gd name="connsiteY0" fmla="*/ 17621 h 38100"/>
                <a:gd name="connsiteX1" fmla="*/ 85249 w 85725"/>
                <a:gd name="connsiteY1" fmla="*/ 7144 h 38100"/>
                <a:gd name="connsiteX2" fmla="*/ 7144 w 85725"/>
                <a:gd name="connsiteY2" fmla="*/ 17621 h 38100"/>
              </a:gdLst>
              <a:ahLst/>
              <a:cxnLst>
                <a:cxn ang="0">
                  <a:pos x="connsiteX0" y="connsiteY0"/>
                </a:cxn>
                <a:cxn ang="0">
                  <a:pos x="connsiteX1" y="connsiteY1"/>
                </a:cxn>
                <a:cxn ang="0">
                  <a:pos x="connsiteX2" y="connsiteY2"/>
                </a:cxn>
              </a:cxnLst>
              <a:rect l="l" t="t" r="r" b="b"/>
              <a:pathLst>
                <a:path w="85725" h="38100">
                  <a:moveTo>
                    <a:pt x="7144" y="17621"/>
                  </a:moveTo>
                  <a:cubicBezTo>
                    <a:pt x="9049" y="55721"/>
                    <a:pt x="84296" y="7144"/>
                    <a:pt x="85249" y="7144"/>
                  </a:cubicBezTo>
                  <a:cubicBezTo>
                    <a:pt x="59531" y="11906"/>
                    <a:pt x="32861" y="15716"/>
                    <a:pt x="7144" y="1762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46" name="Freeform: Shape 5545">
              <a:extLst>
                <a:ext uri="{FF2B5EF4-FFF2-40B4-BE49-F238E27FC236}">
                  <a16:creationId xmlns:a16="http://schemas.microsoft.com/office/drawing/2014/main" xmlns="" id="{893F5149-5DB3-4C5D-AE60-AB52F5FF5DBE}"/>
                </a:ext>
              </a:extLst>
            </p:cNvPr>
            <p:cNvSpPr/>
            <p:nvPr/>
          </p:nvSpPr>
          <p:spPr>
            <a:xfrm>
              <a:off x="7642384" y="2764336"/>
              <a:ext cx="9525" cy="9525"/>
            </a:xfrm>
            <a:custGeom>
              <a:avLst/>
              <a:gdLst>
                <a:gd name="connsiteX0" fmla="*/ 7144 w 9525"/>
                <a:gd name="connsiteY0" fmla="*/ 9344 h 9525"/>
                <a:gd name="connsiteX1" fmla="*/ 7144 w 9525"/>
                <a:gd name="connsiteY1" fmla="*/ 9344 h 9525"/>
              </a:gdLst>
              <a:ahLst/>
              <a:cxnLst>
                <a:cxn ang="0">
                  <a:pos x="connsiteX0" y="connsiteY0"/>
                </a:cxn>
                <a:cxn ang="0">
                  <a:pos x="connsiteX1" y="connsiteY1"/>
                </a:cxn>
              </a:cxnLst>
              <a:rect l="l" t="t" r="r" b="b"/>
              <a:pathLst>
                <a:path w="9525" h="9525">
                  <a:moveTo>
                    <a:pt x="7144" y="9344"/>
                  </a:moveTo>
                  <a:cubicBezTo>
                    <a:pt x="9049" y="5533"/>
                    <a:pt x="7144" y="7438"/>
                    <a:pt x="7144" y="93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47" name="Freeform: Shape 5546">
              <a:extLst>
                <a:ext uri="{FF2B5EF4-FFF2-40B4-BE49-F238E27FC236}">
                  <a16:creationId xmlns:a16="http://schemas.microsoft.com/office/drawing/2014/main" xmlns="" id="{9A926CE0-15F0-402F-8AB9-8887B1CBE106}"/>
                </a:ext>
              </a:extLst>
            </p:cNvPr>
            <p:cNvSpPr/>
            <p:nvPr/>
          </p:nvSpPr>
          <p:spPr>
            <a:xfrm>
              <a:off x="7633811" y="27684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48" name="Freeform: Shape 5547">
              <a:extLst>
                <a:ext uri="{FF2B5EF4-FFF2-40B4-BE49-F238E27FC236}">
                  <a16:creationId xmlns:a16="http://schemas.microsoft.com/office/drawing/2014/main" xmlns="" id="{E3EE7D45-AA5C-48E1-B046-A854EE84DC28}"/>
                </a:ext>
              </a:extLst>
            </p:cNvPr>
            <p:cNvSpPr/>
            <p:nvPr/>
          </p:nvSpPr>
          <p:spPr>
            <a:xfrm>
              <a:off x="7651352" y="2779447"/>
              <a:ext cx="9525" cy="9525"/>
            </a:xfrm>
            <a:custGeom>
              <a:avLst/>
              <a:gdLst>
                <a:gd name="connsiteX0" fmla="*/ 8653 w 9525"/>
                <a:gd name="connsiteY0" fmla="*/ 7567 h 9525"/>
                <a:gd name="connsiteX1" fmla="*/ 8653 w 9525"/>
                <a:gd name="connsiteY1" fmla="*/ 7567 h 9525"/>
              </a:gdLst>
              <a:ahLst/>
              <a:cxnLst>
                <a:cxn ang="0">
                  <a:pos x="connsiteX0" y="connsiteY0"/>
                </a:cxn>
                <a:cxn ang="0">
                  <a:pos x="connsiteX1" y="connsiteY1"/>
                </a:cxn>
              </a:cxnLst>
              <a:rect l="l" t="t" r="r" b="b"/>
              <a:pathLst>
                <a:path w="9525" h="9525">
                  <a:moveTo>
                    <a:pt x="8653" y="7567"/>
                  </a:moveTo>
                  <a:cubicBezTo>
                    <a:pt x="7700" y="7567"/>
                    <a:pt x="5795" y="6615"/>
                    <a:pt x="8653"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49" name="Freeform: Shape 5548">
              <a:extLst>
                <a:ext uri="{FF2B5EF4-FFF2-40B4-BE49-F238E27FC236}">
                  <a16:creationId xmlns:a16="http://schemas.microsoft.com/office/drawing/2014/main" xmlns="" id="{90DD18A1-BC74-4611-BF58-A874C1DB654C}"/>
                </a:ext>
              </a:extLst>
            </p:cNvPr>
            <p:cNvSpPr/>
            <p:nvPr/>
          </p:nvSpPr>
          <p:spPr>
            <a:xfrm>
              <a:off x="7653814" y="2764631"/>
              <a:ext cx="9525" cy="9525"/>
            </a:xfrm>
            <a:custGeom>
              <a:avLst/>
              <a:gdLst>
                <a:gd name="connsiteX0" fmla="*/ 7144 w 9525"/>
                <a:gd name="connsiteY0" fmla="*/ 7144 h 9525"/>
                <a:gd name="connsiteX1" fmla="*/ 10001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10001" y="10954"/>
                  </a:cubicBezTo>
                  <a:cubicBezTo>
                    <a:pt x="10001" y="9049"/>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50" name="Freeform: Shape 5549">
              <a:extLst>
                <a:ext uri="{FF2B5EF4-FFF2-40B4-BE49-F238E27FC236}">
                  <a16:creationId xmlns:a16="http://schemas.microsoft.com/office/drawing/2014/main" xmlns="" id="{C0B3D1C0-25CA-4E8F-8283-C815F9010B33}"/>
                </a:ext>
              </a:extLst>
            </p:cNvPr>
            <p:cNvSpPr/>
            <p:nvPr/>
          </p:nvSpPr>
          <p:spPr>
            <a:xfrm>
              <a:off x="7672716" y="2763678"/>
              <a:ext cx="9525" cy="9525"/>
            </a:xfrm>
            <a:custGeom>
              <a:avLst/>
              <a:gdLst>
                <a:gd name="connsiteX0" fmla="*/ 8244 w 9525"/>
                <a:gd name="connsiteY0" fmla="*/ 10001 h 9525"/>
                <a:gd name="connsiteX1" fmla="*/ 8244 w 9525"/>
                <a:gd name="connsiteY1" fmla="*/ 7144 h 9525"/>
                <a:gd name="connsiteX2" fmla="*/ 8244 w 9525"/>
                <a:gd name="connsiteY2" fmla="*/ 10001 h 9525"/>
              </a:gdLst>
              <a:ahLst/>
              <a:cxnLst>
                <a:cxn ang="0">
                  <a:pos x="connsiteX0" y="connsiteY0"/>
                </a:cxn>
                <a:cxn ang="0">
                  <a:pos x="connsiteX1" y="connsiteY1"/>
                </a:cxn>
                <a:cxn ang="0">
                  <a:pos x="connsiteX2" y="connsiteY2"/>
                </a:cxn>
              </a:cxnLst>
              <a:rect l="l" t="t" r="r" b="b"/>
              <a:pathLst>
                <a:path w="9525" h="9525">
                  <a:moveTo>
                    <a:pt x="8244" y="10001"/>
                  </a:moveTo>
                  <a:cubicBezTo>
                    <a:pt x="9196" y="9049"/>
                    <a:pt x="8244" y="8096"/>
                    <a:pt x="8244" y="7144"/>
                  </a:cubicBezTo>
                  <a:cubicBezTo>
                    <a:pt x="7291" y="7144"/>
                    <a:pt x="6339" y="9049"/>
                    <a:pt x="8244"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51" name="Freeform: Shape 5550">
              <a:extLst>
                <a:ext uri="{FF2B5EF4-FFF2-40B4-BE49-F238E27FC236}">
                  <a16:creationId xmlns:a16="http://schemas.microsoft.com/office/drawing/2014/main" xmlns="" id="{8824055D-1346-490E-94B8-F4A3EAA4AD88}"/>
                </a:ext>
              </a:extLst>
            </p:cNvPr>
            <p:cNvSpPr/>
            <p:nvPr/>
          </p:nvSpPr>
          <p:spPr>
            <a:xfrm>
              <a:off x="7635257" y="2765583"/>
              <a:ext cx="9525" cy="9525"/>
            </a:xfrm>
            <a:custGeom>
              <a:avLst/>
              <a:gdLst>
                <a:gd name="connsiteX0" fmla="*/ 11413 w 9525"/>
                <a:gd name="connsiteY0" fmla="*/ 7144 h 9525"/>
                <a:gd name="connsiteX1" fmla="*/ 11413 w 9525"/>
                <a:gd name="connsiteY1" fmla="*/ 7144 h 9525"/>
              </a:gdLst>
              <a:ahLst/>
              <a:cxnLst>
                <a:cxn ang="0">
                  <a:pos x="connsiteX0" y="connsiteY0"/>
                </a:cxn>
                <a:cxn ang="0">
                  <a:pos x="connsiteX1" y="connsiteY1"/>
                </a:cxn>
              </a:cxnLst>
              <a:rect l="l" t="t" r="r" b="b"/>
              <a:pathLst>
                <a:path w="9525" h="9525">
                  <a:moveTo>
                    <a:pt x="11413" y="7144"/>
                  </a:moveTo>
                  <a:cubicBezTo>
                    <a:pt x="9509" y="7144"/>
                    <a:pt x="2841" y="10954"/>
                    <a:pt x="1141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52" name="Freeform: Shape 5551">
              <a:extLst>
                <a:ext uri="{FF2B5EF4-FFF2-40B4-BE49-F238E27FC236}">
                  <a16:creationId xmlns:a16="http://schemas.microsoft.com/office/drawing/2014/main" xmlns="" id="{DB427AE1-9306-4681-861C-3313604058D2}"/>
                </a:ext>
              </a:extLst>
            </p:cNvPr>
            <p:cNvSpPr/>
            <p:nvPr/>
          </p:nvSpPr>
          <p:spPr>
            <a:xfrm>
              <a:off x="7587013" y="2768441"/>
              <a:ext cx="57150" cy="19050"/>
            </a:xfrm>
            <a:custGeom>
              <a:avLst/>
              <a:gdLst>
                <a:gd name="connsiteX0" fmla="*/ 7270 w 57150"/>
                <a:gd name="connsiteY0" fmla="*/ 14764 h 19050"/>
                <a:gd name="connsiteX1" fmla="*/ 51085 w 57150"/>
                <a:gd name="connsiteY1" fmla="*/ 7144 h 19050"/>
                <a:gd name="connsiteX2" fmla="*/ 7270 w 57150"/>
                <a:gd name="connsiteY2" fmla="*/ 14764 h 19050"/>
              </a:gdLst>
              <a:ahLst/>
              <a:cxnLst>
                <a:cxn ang="0">
                  <a:pos x="connsiteX0" y="connsiteY0"/>
                </a:cxn>
                <a:cxn ang="0">
                  <a:pos x="connsiteX1" y="connsiteY1"/>
                </a:cxn>
                <a:cxn ang="0">
                  <a:pos x="connsiteX2" y="connsiteY2"/>
                </a:cxn>
              </a:cxnLst>
              <a:rect l="l" t="t" r="r" b="b"/>
              <a:pathLst>
                <a:path w="57150" h="19050">
                  <a:moveTo>
                    <a:pt x="7270" y="14764"/>
                  </a:moveTo>
                  <a:cubicBezTo>
                    <a:pt x="8222" y="15716"/>
                    <a:pt x="53943" y="27146"/>
                    <a:pt x="51085" y="7144"/>
                  </a:cubicBezTo>
                  <a:cubicBezTo>
                    <a:pt x="51085" y="7144"/>
                    <a:pt x="4412" y="12859"/>
                    <a:pt x="7270" y="147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53" name="Freeform: Shape 5552">
              <a:extLst>
                <a:ext uri="{FF2B5EF4-FFF2-40B4-BE49-F238E27FC236}">
                  <a16:creationId xmlns:a16="http://schemas.microsoft.com/office/drawing/2014/main" xmlns="" id="{2DDFDC87-5B0A-4C02-B969-787544D4E26E}"/>
                </a:ext>
              </a:extLst>
            </p:cNvPr>
            <p:cNvSpPr/>
            <p:nvPr/>
          </p:nvSpPr>
          <p:spPr>
            <a:xfrm>
              <a:off x="7619524" y="276748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7144" y="9049"/>
                    <a:pt x="714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54" name="Freeform: Shape 5553">
              <a:extLst>
                <a:ext uri="{FF2B5EF4-FFF2-40B4-BE49-F238E27FC236}">
                  <a16:creationId xmlns:a16="http://schemas.microsoft.com/office/drawing/2014/main" xmlns="" id="{30DC844D-19B1-4253-BE8E-CAD68EA4C71E}"/>
                </a:ext>
              </a:extLst>
            </p:cNvPr>
            <p:cNvSpPr/>
            <p:nvPr/>
          </p:nvSpPr>
          <p:spPr>
            <a:xfrm>
              <a:off x="7555964" y="2764909"/>
              <a:ext cx="28575" cy="9525"/>
            </a:xfrm>
            <a:custGeom>
              <a:avLst/>
              <a:gdLst>
                <a:gd name="connsiteX0" fmla="*/ 25936 w 28575"/>
                <a:gd name="connsiteY0" fmla="*/ 9723 h 9525"/>
                <a:gd name="connsiteX1" fmla="*/ 25936 w 28575"/>
                <a:gd name="connsiteY1" fmla="*/ 9723 h 9525"/>
              </a:gdLst>
              <a:ahLst/>
              <a:cxnLst>
                <a:cxn ang="0">
                  <a:pos x="connsiteX0" y="connsiteY0"/>
                </a:cxn>
                <a:cxn ang="0">
                  <a:pos x="connsiteX1" y="connsiteY1"/>
                </a:cxn>
              </a:cxnLst>
              <a:rect l="l" t="t" r="r" b="b"/>
              <a:pathLst>
                <a:path w="28575" h="9525">
                  <a:moveTo>
                    <a:pt x="25936" y="9723"/>
                  </a:moveTo>
                  <a:cubicBezTo>
                    <a:pt x="13554" y="1151"/>
                    <a:pt x="-9306" y="17343"/>
                    <a:pt x="25936" y="972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55" name="Freeform: Shape 5554">
              <a:extLst>
                <a:ext uri="{FF2B5EF4-FFF2-40B4-BE49-F238E27FC236}">
                  <a16:creationId xmlns:a16="http://schemas.microsoft.com/office/drawing/2014/main" xmlns="" id="{6C0021AF-881E-431A-9596-00731C5C0A99}"/>
                </a:ext>
              </a:extLst>
            </p:cNvPr>
            <p:cNvSpPr/>
            <p:nvPr/>
          </p:nvSpPr>
          <p:spPr>
            <a:xfrm>
              <a:off x="7583435" y="276653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12859"/>
                    <a:pt x="7990" y="8096"/>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56" name="Freeform: Shape 5555">
              <a:extLst>
                <a:ext uri="{FF2B5EF4-FFF2-40B4-BE49-F238E27FC236}">
                  <a16:creationId xmlns:a16="http://schemas.microsoft.com/office/drawing/2014/main" xmlns="" id="{BC83364F-67AB-4C4C-A38E-F36657920E09}"/>
                </a:ext>
              </a:extLst>
            </p:cNvPr>
            <p:cNvSpPr/>
            <p:nvPr/>
          </p:nvSpPr>
          <p:spPr>
            <a:xfrm>
              <a:off x="7579846" y="2774855"/>
              <a:ext cx="9525" cy="9525"/>
            </a:xfrm>
            <a:custGeom>
              <a:avLst/>
              <a:gdLst>
                <a:gd name="connsiteX0" fmla="*/ 7769 w 9525"/>
                <a:gd name="connsiteY0" fmla="*/ 10255 h 9525"/>
                <a:gd name="connsiteX1" fmla="*/ 8722 w 9525"/>
                <a:gd name="connsiteY1" fmla="*/ 7397 h 9525"/>
                <a:gd name="connsiteX2" fmla="*/ 7769 w 9525"/>
                <a:gd name="connsiteY2" fmla="*/ 10255 h 9525"/>
              </a:gdLst>
              <a:ahLst/>
              <a:cxnLst>
                <a:cxn ang="0">
                  <a:pos x="connsiteX0" y="connsiteY0"/>
                </a:cxn>
                <a:cxn ang="0">
                  <a:pos x="connsiteX1" y="connsiteY1"/>
                </a:cxn>
                <a:cxn ang="0">
                  <a:pos x="connsiteX2" y="connsiteY2"/>
                </a:cxn>
              </a:cxnLst>
              <a:rect l="l" t="t" r="r" b="b"/>
              <a:pathLst>
                <a:path w="9525" h="9525">
                  <a:moveTo>
                    <a:pt x="7769" y="10255"/>
                  </a:moveTo>
                  <a:cubicBezTo>
                    <a:pt x="7769" y="9302"/>
                    <a:pt x="8722" y="8350"/>
                    <a:pt x="8722" y="7397"/>
                  </a:cubicBezTo>
                  <a:cubicBezTo>
                    <a:pt x="6817" y="6445"/>
                    <a:pt x="6817" y="8350"/>
                    <a:pt x="7769" y="1025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57" name="Freeform: Shape 5556">
              <a:extLst>
                <a:ext uri="{FF2B5EF4-FFF2-40B4-BE49-F238E27FC236}">
                  <a16:creationId xmlns:a16="http://schemas.microsoft.com/office/drawing/2014/main" xmlns="" id="{F52FF2E5-58C4-4B60-97C3-B9FE34D60ACE}"/>
                </a:ext>
              </a:extLst>
            </p:cNvPr>
            <p:cNvSpPr/>
            <p:nvPr/>
          </p:nvSpPr>
          <p:spPr>
            <a:xfrm>
              <a:off x="7557713" y="2760821"/>
              <a:ext cx="9525" cy="9525"/>
            </a:xfrm>
            <a:custGeom>
              <a:avLst/>
              <a:gdLst>
                <a:gd name="connsiteX0" fmla="*/ 8947 w 9525"/>
                <a:gd name="connsiteY0" fmla="*/ 7144 h 9525"/>
                <a:gd name="connsiteX1" fmla="*/ 8947 w 9525"/>
                <a:gd name="connsiteY1" fmla="*/ 7144 h 9525"/>
              </a:gdLst>
              <a:ahLst/>
              <a:cxnLst>
                <a:cxn ang="0">
                  <a:pos x="connsiteX0" y="connsiteY0"/>
                </a:cxn>
                <a:cxn ang="0">
                  <a:pos x="connsiteX1" y="connsiteY1"/>
                </a:cxn>
              </a:cxnLst>
              <a:rect l="l" t="t" r="r" b="b"/>
              <a:pathLst>
                <a:path w="9525" h="9525">
                  <a:moveTo>
                    <a:pt x="8947" y="7144"/>
                  </a:moveTo>
                  <a:cubicBezTo>
                    <a:pt x="6090" y="9049"/>
                    <a:pt x="7042" y="9049"/>
                    <a:pt x="894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58" name="Freeform: Shape 5557">
              <a:extLst>
                <a:ext uri="{FF2B5EF4-FFF2-40B4-BE49-F238E27FC236}">
                  <a16:creationId xmlns:a16="http://schemas.microsoft.com/office/drawing/2014/main" xmlns="" id="{02D29A1F-91CC-4E08-99E3-7EFAAD3AB904}"/>
                </a:ext>
              </a:extLst>
            </p:cNvPr>
            <p:cNvSpPr/>
            <p:nvPr/>
          </p:nvSpPr>
          <p:spPr>
            <a:xfrm>
              <a:off x="7539514" y="2766530"/>
              <a:ext cx="19050" cy="19050"/>
            </a:xfrm>
            <a:custGeom>
              <a:avLst/>
              <a:gdLst>
                <a:gd name="connsiteX0" fmla="*/ 7144 w 19050"/>
                <a:gd name="connsiteY0" fmla="*/ 12864 h 19050"/>
                <a:gd name="connsiteX1" fmla="*/ 7144 w 19050"/>
                <a:gd name="connsiteY1" fmla="*/ 12864 h 19050"/>
              </a:gdLst>
              <a:ahLst/>
              <a:cxnLst>
                <a:cxn ang="0">
                  <a:pos x="connsiteX0" y="connsiteY0"/>
                </a:cxn>
                <a:cxn ang="0">
                  <a:pos x="connsiteX1" y="connsiteY1"/>
                </a:cxn>
              </a:cxnLst>
              <a:rect l="l" t="t" r="r" b="b"/>
              <a:pathLst>
                <a:path w="19050" h="19050">
                  <a:moveTo>
                    <a:pt x="7144" y="12864"/>
                  </a:moveTo>
                  <a:cubicBezTo>
                    <a:pt x="25241" y="13817"/>
                    <a:pt x="14764" y="-471"/>
                    <a:pt x="7144" y="128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59" name="Freeform: Shape 5558">
              <a:extLst>
                <a:ext uri="{FF2B5EF4-FFF2-40B4-BE49-F238E27FC236}">
                  <a16:creationId xmlns:a16="http://schemas.microsoft.com/office/drawing/2014/main" xmlns="" id="{25365741-F2FD-4EF2-BB0F-048043575F1C}"/>
                </a:ext>
              </a:extLst>
            </p:cNvPr>
            <p:cNvSpPr/>
            <p:nvPr/>
          </p:nvSpPr>
          <p:spPr>
            <a:xfrm>
              <a:off x="7459504" y="2743613"/>
              <a:ext cx="76200" cy="28575"/>
            </a:xfrm>
            <a:custGeom>
              <a:avLst/>
              <a:gdLst>
                <a:gd name="connsiteX0" fmla="*/ 77629 w 76200"/>
                <a:gd name="connsiteY0" fmla="*/ 20541 h 28575"/>
                <a:gd name="connsiteX1" fmla="*/ 7144 w 76200"/>
                <a:gd name="connsiteY1" fmla="*/ 8159 h 28575"/>
                <a:gd name="connsiteX2" fmla="*/ 77629 w 76200"/>
                <a:gd name="connsiteY2" fmla="*/ 20541 h 28575"/>
              </a:gdLst>
              <a:ahLst/>
              <a:cxnLst>
                <a:cxn ang="0">
                  <a:pos x="connsiteX0" y="connsiteY0"/>
                </a:cxn>
                <a:cxn ang="0">
                  <a:pos x="connsiteX1" y="connsiteY1"/>
                </a:cxn>
                <a:cxn ang="0">
                  <a:pos x="connsiteX2" y="connsiteY2"/>
                </a:cxn>
              </a:cxnLst>
              <a:rect l="l" t="t" r="r" b="b"/>
              <a:pathLst>
                <a:path w="76200" h="28575">
                  <a:moveTo>
                    <a:pt x="77629" y="20541"/>
                  </a:moveTo>
                  <a:cubicBezTo>
                    <a:pt x="61436" y="16731"/>
                    <a:pt x="26194" y="3396"/>
                    <a:pt x="7144" y="8159"/>
                  </a:cubicBezTo>
                  <a:cubicBezTo>
                    <a:pt x="52864" y="18636"/>
                    <a:pt x="73819" y="32924"/>
                    <a:pt x="77629" y="2054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60" name="Freeform: Shape 5559">
              <a:extLst>
                <a:ext uri="{FF2B5EF4-FFF2-40B4-BE49-F238E27FC236}">
                  <a16:creationId xmlns:a16="http://schemas.microsoft.com/office/drawing/2014/main" xmlns="" id="{757C6263-1D15-4938-9598-219A688E6A73}"/>
                </a:ext>
              </a:extLst>
            </p:cNvPr>
            <p:cNvSpPr/>
            <p:nvPr/>
          </p:nvSpPr>
          <p:spPr>
            <a:xfrm>
              <a:off x="7533799" y="27684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61" name="Freeform: Shape 5560">
              <a:extLst>
                <a:ext uri="{FF2B5EF4-FFF2-40B4-BE49-F238E27FC236}">
                  <a16:creationId xmlns:a16="http://schemas.microsoft.com/office/drawing/2014/main" xmlns="" id="{8387458F-3982-48C7-9135-49E295480E18}"/>
                </a:ext>
              </a:extLst>
            </p:cNvPr>
            <p:cNvSpPr/>
            <p:nvPr/>
          </p:nvSpPr>
          <p:spPr>
            <a:xfrm>
              <a:off x="7458157" y="2744628"/>
              <a:ext cx="9525" cy="9525"/>
            </a:xfrm>
            <a:custGeom>
              <a:avLst/>
              <a:gdLst>
                <a:gd name="connsiteX0" fmla="*/ 8491 w 9525"/>
                <a:gd name="connsiteY0" fmla="*/ 7144 h 9525"/>
                <a:gd name="connsiteX1" fmla="*/ 7538 w 9525"/>
                <a:gd name="connsiteY1" fmla="*/ 7144 h 9525"/>
                <a:gd name="connsiteX2" fmla="*/ 8491 w 9525"/>
                <a:gd name="connsiteY2" fmla="*/ 7144 h 9525"/>
              </a:gdLst>
              <a:ahLst/>
              <a:cxnLst>
                <a:cxn ang="0">
                  <a:pos x="connsiteX0" y="connsiteY0"/>
                </a:cxn>
                <a:cxn ang="0">
                  <a:pos x="connsiteX1" y="connsiteY1"/>
                </a:cxn>
                <a:cxn ang="0">
                  <a:pos x="connsiteX2" y="connsiteY2"/>
                </a:cxn>
              </a:cxnLst>
              <a:rect l="l" t="t" r="r" b="b"/>
              <a:pathLst>
                <a:path w="9525" h="9525">
                  <a:moveTo>
                    <a:pt x="8491" y="7144"/>
                  </a:moveTo>
                  <a:cubicBezTo>
                    <a:pt x="8491" y="7144"/>
                    <a:pt x="7538" y="7144"/>
                    <a:pt x="7538" y="7144"/>
                  </a:cubicBezTo>
                  <a:cubicBezTo>
                    <a:pt x="6586" y="8096"/>
                    <a:pt x="7538" y="8096"/>
                    <a:pt x="849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62" name="Freeform: Shape 5561">
              <a:extLst>
                <a:ext uri="{FF2B5EF4-FFF2-40B4-BE49-F238E27FC236}">
                  <a16:creationId xmlns:a16="http://schemas.microsoft.com/office/drawing/2014/main" xmlns="" id="{9CB1E430-E94E-4CBD-B49C-637B75F0782E}"/>
                </a:ext>
              </a:extLst>
            </p:cNvPr>
            <p:cNvSpPr/>
            <p:nvPr/>
          </p:nvSpPr>
          <p:spPr>
            <a:xfrm>
              <a:off x="7540466" y="27674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63" name="Freeform: Shape 5562">
              <a:extLst>
                <a:ext uri="{FF2B5EF4-FFF2-40B4-BE49-F238E27FC236}">
                  <a16:creationId xmlns:a16="http://schemas.microsoft.com/office/drawing/2014/main" xmlns="" id="{0A0C65BD-7A66-492D-BC3D-5646988BCA54}"/>
                </a:ext>
              </a:extLst>
            </p:cNvPr>
            <p:cNvSpPr/>
            <p:nvPr/>
          </p:nvSpPr>
          <p:spPr>
            <a:xfrm>
              <a:off x="7542767" y="275891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1" y="8096"/>
                    <a:pt x="5795" y="9049"/>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64" name="Freeform: Shape 5563">
              <a:extLst>
                <a:ext uri="{FF2B5EF4-FFF2-40B4-BE49-F238E27FC236}">
                  <a16:creationId xmlns:a16="http://schemas.microsoft.com/office/drawing/2014/main" xmlns="" id="{577C2FA2-7A32-47D2-92A8-6454864966F5}"/>
                </a:ext>
              </a:extLst>
            </p:cNvPr>
            <p:cNvSpPr/>
            <p:nvPr/>
          </p:nvSpPr>
          <p:spPr>
            <a:xfrm>
              <a:off x="7447121" y="273700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65" name="Freeform: Shape 5564">
              <a:extLst>
                <a:ext uri="{FF2B5EF4-FFF2-40B4-BE49-F238E27FC236}">
                  <a16:creationId xmlns:a16="http://schemas.microsoft.com/office/drawing/2014/main" xmlns="" id="{3F4928BA-C972-46B1-953B-3C175C12772A}"/>
                </a:ext>
              </a:extLst>
            </p:cNvPr>
            <p:cNvSpPr/>
            <p:nvPr/>
          </p:nvSpPr>
          <p:spPr>
            <a:xfrm>
              <a:off x="7410926" y="27293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66" name="Freeform: Shape 5565">
              <a:extLst>
                <a:ext uri="{FF2B5EF4-FFF2-40B4-BE49-F238E27FC236}">
                  <a16:creationId xmlns:a16="http://schemas.microsoft.com/office/drawing/2014/main" xmlns="" id="{DF94F5CD-DC57-4E36-A2C0-73631CF2BA29}"/>
                </a:ext>
              </a:extLst>
            </p:cNvPr>
            <p:cNvSpPr/>
            <p:nvPr/>
          </p:nvSpPr>
          <p:spPr>
            <a:xfrm>
              <a:off x="7321391" y="2717570"/>
              <a:ext cx="142875" cy="38100"/>
            </a:xfrm>
            <a:custGeom>
              <a:avLst/>
              <a:gdLst>
                <a:gd name="connsiteX0" fmla="*/ 7144 w 142875"/>
                <a:gd name="connsiteY0" fmla="*/ 7532 h 38100"/>
                <a:gd name="connsiteX1" fmla="*/ 140494 w 142875"/>
                <a:gd name="connsiteY1" fmla="*/ 27534 h 38100"/>
                <a:gd name="connsiteX2" fmla="*/ 7144 w 142875"/>
                <a:gd name="connsiteY2" fmla="*/ 7532 h 38100"/>
              </a:gdLst>
              <a:ahLst/>
              <a:cxnLst>
                <a:cxn ang="0">
                  <a:pos x="connsiteX0" y="connsiteY0"/>
                </a:cxn>
                <a:cxn ang="0">
                  <a:pos x="connsiteX1" y="connsiteY1"/>
                </a:cxn>
                <a:cxn ang="0">
                  <a:pos x="connsiteX2" y="connsiteY2"/>
                </a:cxn>
              </a:cxnLst>
              <a:rect l="l" t="t" r="r" b="b"/>
              <a:pathLst>
                <a:path w="142875" h="38100">
                  <a:moveTo>
                    <a:pt x="7144" y="7532"/>
                  </a:moveTo>
                  <a:cubicBezTo>
                    <a:pt x="22384" y="2769"/>
                    <a:pt x="138589" y="43727"/>
                    <a:pt x="140494" y="27534"/>
                  </a:cubicBezTo>
                  <a:cubicBezTo>
                    <a:pt x="130969" y="30392"/>
                    <a:pt x="10001" y="18962"/>
                    <a:pt x="7144" y="753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67" name="Freeform: Shape 5566">
              <a:extLst>
                <a:ext uri="{FF2B5EF4-FFF2-40B4-BE49-F238E27FC236}">
                  <a16:creationId xmlns:a16="http://schemas.microsoft.com/office/drawing/2014/main" xmlns="" id="{E7503174-92E6-4424-9644-7F4E01ECA42C}"/>
                </a:ext>
              </a:extLst>
            </p:cNvPr>
            <p:cNvSpPr/>
            <p:nvPr/>
          </p:nvSpPr>
          <p:spPr>
            <a:xfrm>
              <a:off x="7358327" y="2721017"/>
              <a:ext cx="9525" cy="9525"/>
            </a:xfrm>
            <a:custGeom>
              <a:avLst/>
              <a:gdLst>
                <a:gd name="connsiteX0" fmla="*/ 9260 w 9525"/>
                <a:gd name="connsiteY0" fmla="*/ 10752 h 9525"/>
                <a:gd name="connsiteX1" fmla="*/ 9260 w 9525"/>
                <a:gd name="connsiteY1" fmla="*/ 10752 h 9525"/>
              </a:gdLst>
              <a:ahLst/>
              <a:cxnLst>
                <a:cxn ang="0">
                  <a:pos x="connsiteX0" y="connsiteY0"/>
                </a:cxn>
                <a:cxn ang="0">
                  <a:pos x="connsiteX1" y="connsiteY1"/>
                </a:cxn>
              </a:cxnLst>
              <a:rect l="l" t="t" r="r" b="b"/>
              <a:pathLst>
                <a:path w="9525" h="9525">
                  <a:moveTo>
                    <a:pt x="9260" y="10752"/>
                  </a:moveTo>
                  <a:cubicBezTo>
                    <a:pt x="4498" y="3132"/>
                    <a:pt x="9260" y="9800"/>
                    <a:pt x="9260" y="1075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68" name="Freeform: Shape 5567">
              <a:extLst>
                <a:ext uri="{FF2B5EF4-FFF2-40B4-BE49-F238E27FC236}">
                  <a16:creationId xmlns:a16="http://schemas.microsoft.com/office/drawing/2014/main" xmlns="" id="{6F6C614E-419E-407A-B84A-1FF0380920B2}"/>
                </a:ext>
              </a:extLst>
            </p:cNvPr>
            <p:cNvSpPr/>
            <p:nvPr/>
          </p:nvSpPr>
          <p:spPr>
            <a:xfrm>
              <a:off x="7357030" y="2723673"/>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8096"/>
                    <a:pt x="7701" y="8096"/>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69" name="Freeform: Shape 5568">
              <a:extLst>
                <a:ext uri="{FF2B5EF4-FFF2-40B4-BE49-F238E27FC236}">
                  <a16:creationId xmlns:a16="http://schemas.microsoft.com/office/drawing/2014/main" xmlns="" id="{DA9E2F8F-9F6F-4031-8845-2CF4C29AB6DC}"/>
                </a:ext>
              </a:extLst>
            </p:cNvPr>
            <p:cNvSpPr/>
            <p:nvPr/>
          </p:nvSpPr>
          <p:spPr>
            <a:xfrm>
              <a:off x="7310914" y="2716582"/>
              <a:ext cx="9525" cy="9525"/>
            </a:xfrm>
            <a:custGeom>
              <a:avLst/>
              <a:gdLst>
                <a:gd name="connsiteX0" fmla="*/ 9049 w 9525"/>
                <a:gd name="connsiteY0" fmla="*/ 7567 h 9525"/>
                <a:gd name="connsiteX1" fmla="*/ 7144 w 9525"/>
                <a:gd name="connsiteY1" fmla="*/ 7567 h 9525"/>
                <a:gd name="connsiteX2" fmla="*/ 9049 w 9525"/>
                <a:gd name="connsiteY2" fmla="*/ 7567 h 9525"/>
              </a:gdLst>
              <a:ahLst/>
              <a:cxnLst>
                <a:cxn ang="0">
                  <a:pos x="connsiteX0" y="connsiteY0"/>
                </a:cxn>
                <a:cxn ang="0">
                  <a:pos x="connsiteX1" y="connsiteY1"/>
                </a:cxn>
                <a:cxn ang="0">
                  <a:pos x="connsiteX2" y="connsiteY2"/>
                </a:cxn>
              </a:cxnLst>
              <a:rect l="l" t="t" r="r" b="b"/>
              <a:pathLst>
                <a:path w="9525" h="9525">
                  <a:moveTo>
                    <a:pt x="9049" y="7567"/>
                  </a:moveTo>
                  <a:cubicBezTo>
                    <a:pt x="9049" y="7567"/>
                    <a:pt x="8096" y="6615"/>
                    <a:pt x="7144" y="7567"/>
                  </a:cubicBezTo>
                  <a:cubicBezTo>
                    <a:pt x="7144" y="8520"/>
                    <a:pt x="8096" y="8520"/>
                    <a:pt x="9049"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70" name="Freeform: Shape 5569">
              <a:extLst>
                <a:ext uri="{FF2B5EF4-FFF2-40B4-BE49-F238E27FC236}">
                  <a16:creationId xmlns:a16="http://schemas.microsoft.com/office/drawing/2014/main" xmlns="" id="{B98DFBBD-546B-4339-9055-92C9FB3F52CC}"/>
                </a:ext>
              </a:extLst>
            </p:cNvPr>
            <p:cNvSpPr/>
            <p:nvPr/>
          </p:nvSpPr>
          <p:spPr>
            <a:xfrm>
              <a:off x="7309961" y="27189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71" name="Freeform: Shape 5570">
              <a:extLst>
                <a:ext uri="{FF2B5EF4-FFF2-40B4-BE49-F238E27FC236}">
                  <a16:creationId xmlns:a16="http://schemas.microsoft.com/office/drawing/2014/main" xmlns="" id="{A9A54A39-165D-459E-B748-5097FB97DDB6}"/>
                </a:ext>
              </a:extLst>
            </p:cNvPr>
            <p:cNvSpPr/>
            <p:nvPr/>
          </p:nvSpPr>
          <p:spPr>
            <a:xfrm>
              <a:off x="7244223" y="2714148"/>
              <a:ext cx="76200" cy="19050"/>
            </a:xfrm>
            <a:custGeom>
              <a:avLst/>
              <a:gdLst>
                <a:gd name="connsiteX0" fmla="*/ 7159 w 76200"/>
                <a:gd name="connsiteY0" fmla="*/ 7144 h 19050"/>
                <a:gd name="connsiteX1" fmla="*/ 71930 w 76200"/>
                <a:gd name="connsiteY1" fmla="*/ 13811 h 19050"/>
                <a:gd name="connsiteX2" fmla="*/ 63357 w 76200"/>
                <a:gd name="connsiteY2" fmla="*/ 15716 h 19050"/>
                <a:gd name="connsiteX3" fmla="*/ 7159 w 76200"/>
                <a:gd name="connsiteY3" fmla="*/ 7144 h 19050"/>
              </a:gdLst>
              <a:ahLst/>
              <a:cxnLst>
                <a:cxn ang="0">
                  <a:pos x="connsiteX0" y="connsiteY0"/>
                </a:cxn>
                <a:cxn ang="0">
                  <a:pos x="connsiteX1" y="connsiteY1"/>
                </a:cxn>
                <a:cxn ang="0">
                  <a:pos x="connsiteX2" y="connsiteY2"/>
                </a:cxn>
                <a:cxn ang="0">
                  <a:pos x="connsiteX3" y="connsiteY3"/>
                </a:cxn>
              </a:cxnLst>
              <a:rect l="l" t="t" r="r" b="b"/>
              <a:pathLst>
                <a:path w="76200" h="19050">
                  <a:moveTo>
                    <a:pt x="7159" y="7144"/>
                  </a:moveTo>
                  <a:cubicBezTo>
                    <a:pt x="6207" y="7144"/>
                    <a:pt x="49070" y="18574"/>
                    <a:pt x="71930" y="13811"/>
                  </a:cubicBezTo>
                  <a:cubicBezTo>
                    <a:pt x="62405" y="14764"/>
                    <a:pt x="59547" y="14764"/>
                    <a:pt x="63357" y="15716"/>
                  </a:cubicBezTo>
                  <a:cubicBezTo>
                    <a:pt x="67167" y="8096"/>
                    <a:pt x="7159" y="10954"/>
                    <a:pt x="715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72" name="Freeform: Shape 5571">
              <a:extLst>
                <a:ext uri="{FF2B5EF4-FFF2-40B4-BE49-F238E27FC236}">
                  <a16:creationId xmlns:a16="http://schemas.microsoft.com/office/drawing/2014/main" xmlns="" id="{34D71BD2-9B05-46A5-8491-B98FB41541B0}"/>
                </a:ext>
              </a:extLst>
            </p:cNvPr>
            <p:cNvSpPr/>
            <p:nvPr/>
          </p:nvSpPr>
          <p:spPr>
            <a:xfrm>
              <a:off x="7228026" y="2715792"/>
              <a:ext cx="9525" cy="9525"/>
            </a:xfrm>
            <a:custGeom>
              <a:avLst/>
              <a:gdLst>
                <a:gd name="connsiteX0" fmla="*/ 9069 w 9525"/>
                <a:gd name="connsiteY0" fmla="*/ 9310 h 9525"/>
                <a:gd name="connsiteX1" fmla="*/ 9069 w 9525"/>
                <a:gd name="connsiteY1" fmla="*/ 9310 h 9525"/>
              </a:gdLst>
              <a:ahLst/>
              <a:cxnLst>
                <a:cxn ang="0">
                  <a:pos x="connsiteX0" y="connsiteY0"/>
                </a:cxn>
                <a:cxn ang="0">
                  <a:pos x="connsiteX1" y="connsiteY1"/>
                </a:cxn>
              </a:cxnLst>
              <a:rect l="l" t="t" r="r" b="b"/>
              <a:pathLst>
                <a:path w="9525" h="9525">
                  <a:moveTo>
                    <a:pt x="9069" y="9310"/>
                  </a:moveTo>
                  <a:cubicBezTo>
                    <a:pt x="8117" y="3595"/>
                    <a:pt x="5259" y="11215"/>
                    <a:pt x="9069" y="931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73" name="Freeform: Shape 5572">
              <a:extLst>
                <a:ext uri="{FF2B5EF4-FFF2-40B4-BE49-F238E27FC236}">
                  <a16:creationId xmlns:a16="http://schemas.microsoft.com/office/drawing/2014/main" xmlns="" id="{E546105E-77CE-400B-95EB-A2602C0D9C3A}"/>
                </a:ext>
              </a:extLst>
            </p:cNvPr>
            <p:cNvSpPr/>
            <p:nvPr/>
          </p:nvSpPr>
          <p:spPr>
            <a:xfrm>
              <a:off x="7203281" y="2708309"/>
              <a:ext cx="19050" cy="19050"/>
            </a:xfrm>
            <a:custGeom>
              <a:avLst/>
              <a:gdLst>
                <a:gd name="connsiteX0" fmla="*/ 7144 w 19050"/>
                <a:gd name="connsiteY0" fmla="*/ 13935 h 19050"/>
                <a:gd name="connsiteX1" fmla="*/ 7144 w 19050"/>
                <a:gd name="connsiteY1" fmla="*/ 13935 h 19050"/>
              </a:gdLst>
              <a:ahLst/>
              <a:cxnLst>
                <a:cxn ang="0">
                  <a:pos x="connsiteX0" y="connsiteY0"/>
                </a:cxn>
                <a:cxn ang="0">
                  <a:pos x="connsiteX1" y="connsiteY1"/>
                </a:cxn>
              </a:cxnLst>
              <a:rect l="l" t="t" r="r" b="b"/>
              <a:pathLst>
                <a:path w="19050" h="19050">
                  <a:moveTo>
                    <a:pt x="7144" y="13935"/>
                  </a:moveTo>
                  <a:cubicBezTo>
                    <a:pt x="20479" y="-2257"/>
                    <a:pt x="12859" y="15840"/>
                    <a:pt x="7144" y="1393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74" name="Freeform: Shape 5573">
              <a:extLst>
                <a:ext uri="{FF2B5EF4-FFF2-40B4-BE49-F238E27FC236}">
                  <a16:creationId xmlns:a16="http://schemas.microsoft.com/office/drawing/2014/main" xmlns="" id="{29749C6D-09E1-478B-93A1-4EB0D7AF7BCC}"/>
                </a:ext>
              </a:extLst>
            </p:cNvPr>
            <p:cNvSpPr/>
            <p:nvPr/>
          </p:nvSpPr>
          <p:spPr>
            <a:xfrm>
              <a:off x="7200424" y="2717641"/>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7144" y="5556"/>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75" name="Freeform: Shape 5574">
              <a:extLst>
                <a:ext uri="{FF2B5EF4-FFF2-40B4-BE49-F238E27FC236}">
                  <a16:creationId xmlns:a16="http://schemas.microsoft.com/office/drawing/2014/main" xmlns="" id="{59D2DFB8-0D02-4CF8-859C-AB9052047AFB}"/>
                </a:ext>
              </a:extLst>
            </p:cNvPr>
            <p:cNvSpPr/>
            <p:nvPr/>
          </p:nvSpPr>
          <p:spPr>
            <a:xfrm>
              <a:off x="7243286" y="24045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9049"/>
                    <a:pt x="11906" y="1285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76" name="Freeform: Shape 5575">
              <a:extLst>
                <a:ext uri="{FF2B5EF4-FFF2-40B4-BE49-F238E27FC236}">
                  <a16:creationId xmlns:a16="http://schemas.microsoft.com/office/drawing/2014/main" xmlns="" id="{C5472BA6-FF4E-4980-8027-499367752C0C}"/>
                </a:ext>
              </a:extLst>
            </p:cNvPr>
            <p:cNvSpPr/>
            <p:nvPr/>
          </p:nvSpPr>
          <p:spPr>
            <a:xfrm>
              <a:off x="7237571" y="2412612"/>
              <a:ext cx="19050" cy="19050"/>
            </a:xfrm>
            <a:custGeom>
              <a:avLst/>
              <a:gdLst>
                <a:gd name="connsiteX0" fmla="*/ 7144 w 19050"/>
                <a:gd name="connsiteY0" fmla="*/ 14358 h 19050"/>
                <a:gd name="connsiteX1" fmla="*/ 7144 w 19050"/>
                <a:gd name="connsiteY1" fmla="*/ 14358 h 19050"/>
              </a:gdLst>
              <a:ahLst/>
              <a:cxnLst>
                <a:cxn ang="0">
                  <a:pos x="connsiteX0" y="connsiteY0"/>
                </a:cxn>
                <a:cxn ang="0">
                  <a:pos x="connsiteX1" y="connsiteY1"/>
                </a:cxn>
              </a:cxnLst>
              <a:rect l="l" t="t" r="r" b="b"/>
              <a:pathLst>
                <a:path w="19050" h="19050">
                  <a:moveTo>
                    <a:pt x="7144" y="14358"/>
                  </a:moveTo>
                  <a:cubicBezTo>
                    <a:pt x="18574" y="2928"/>
                    <a:pt x="14764" y="6738"/>
                    <a:pt x="7144" y="143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77" name="Freeform: Shape 5576">
              <a:extLst>
                <a:ext uri="{FF2B5EF4-FFF2-40B4-BE49-F238E27FC236}">
                  <a16:creationId xmlns:a16="http://schemas.microsoft.com/office/drawing/2014/main" xmlns="" id="{41CCB131-8DAC-42EA-95F5-A87898103722}"/>
                </a:ext>
              </a:extLst>
            </p:cNvPr>
            <p:cNvSpPr/>
            <p:nvPr/>
          </p:nvSpPr>
          <p:spPr>
            <a:xfrm>
              <a:off x="7242334" y="2422683"/>
              <a:ext cx="19050" cy="9525"/>
            </a:xfrm>
            <a:custGeom>
              <a:avLst/>
              <a:gdLst>
                <a:gd name="connsiteX0" fmla="*/ 11906 w 19050"/>
                <a:gd name="connsiteY0" fmla="*/ 7144 h 9525"/>
                <a:gd name="connsiteX1" fmla="*/ 7144 w 19050"/>
                <a:gd name="connsiteY1" fmla="*/ 7144 h 9525"/>
                <a:gd name="connsiteX2" fmla="*/ 11906 w 19050"/>
                <a:gd name="connsiteY2" fmla="*/ 7144 h 9525"/>
              </a:gdLst>
              <a:ahLst/>
              <a:cxnLst>
                <a:cxn ang="0">
                  <a:pos x="connsiteX0" y="connsiteY0"/>
                </a:cxn>
                <a:cxn ang="0">
                  <a:pos x="connsiteX1" y="connsiteY1"/>
                </a:cxn>
                <a:cxn ang="0">
                  <a:pos x="connsiteX2" y="connsiteY2"/>
                </a:cxn>
              </a:cxnLst>
              <a:rect l="l" t="t" r="r" b="b"/>
              <a:pathLst>
                <a:path w="19050" h="9525">
                  <a:moveTo>
                    <a:pt x="11906" y="7144"/>
                  </a:moveTo>
                  <a:cubicBezTo>
                    <a:pt x="10001" y="7144"/>
                    <a:pt x="9049" y="7144"/>
                    <a:pt x="7144" y="7144"/>
                  </a:cubicBezTo>
                  <a:cubicBezTo>
                    <a:pt x="9049" y="7144"/>
                    <a:pt x="11906" y="9049"/>
                    <a:pt x="1190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78" name="Freeform: Shape 5577">
              <a:extLst>
                <a:ext uri="{FF2B5EF4-FFF2-40B4-BE49-F238E27FC236}">
                  <a16:creationId xmlns:a16="http://schemas.microsoft.com/office/drawing/2014/main" xmlns="" id="{93FBFE82-0DAB-44A9-8490-7D3001006569}"/>
                </a:ext>
              </a:extLst>
            </p:cNvPr>
            <p:cNvSpPr/>
            <p:nvPr/>
          </p:nvSpPr>
          <p:spPr>
            <a:xfrm>
              <a:off x="7248578" y="242554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1285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79" name="Freeform: Shape 5578">
              <a:extLst>
                <a:ext uri="{FF2B5EF4-FFF2-40B4-BE49-F238E27FC236}">
                  <a16:creationId xmlns:a16="http://schemas.microsoft.com/office/drawing/2014/main" xmlns="" id="{E8788AF1-0C8B-4562-B241-FDB47F19FF0C}"/>
                </a:ext>
              </a:extLst>
            </p:cNvPr>
            <p:cNvSpPr/>
            <p:nvPr/>
          </p:nvSpPr>
          <p:spPr>
            <a:xfrm>
              <a:off x="7249954" y="2437923"/>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8096" y="8096"/>
                  </a:cubicBezTo>
                  <a:cubicBezTo>
                    <a:pt x="9049"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80" name="Freeform: Shape 5579">
              <a:extLst>
                <a:ext uri="{FF2B5EF4-FFF2-40B4-BE49-F238E27FC236}">
                  <a16:creationId xmlns:a16="http://schemas.microsoft.com/office/drawing/2014/main" xmlns="" id="{85C1EDBA-546B-4733-A367-0D438607F75D}"/>
                </a:ext>
              </a:extLst>
            </p:cNvPr>
            <p:cNvSpPr/>
            <p:nvPr/>
          </p:nvSpPr>
          <p:spPr>
            <a:xfrm>
              <a:off x="7241416" y="2432577"/>
              <a:ext cx="19050" cy="19050"/>
            </a:xfrm>
            <a:custGeom>
              <a:avLst/>
              <a:gdLst>
                <a:gd name="connsiteX0" fmla="*/ 17586 w 19050"/>
                <a:gd name="connsiteY0" fmla="*/ 18205 h 19050"/>
                <a:gd name="connsiteX1" fmla="*/ 17586 w 19050"/>
                <a:gd name="connsiteY1" fmla="*/ 18205 h 19050"/>
              </a:gdLst>
              <a:ahLst/>
              <a:cxnLst>
                <a:cxn ang="0">
                  <a:pos x="connsiteX0" y="connsiteY0"/>
                </a:cxn>
                <a:cxn ang="0">
                  <a:pos x="connsiteX1" y="connsiteY1"/>
                </a:cxn>
              </a:cxnLst>
              <a:rect l="l" t="t" r="r" b="b"/>
              <a:pathLst>
                <a:path w="19050" h="19050">
                  <a:moveTo>
                    <a:pt x="17586" y="18205"/>
                  </a:moveTo>
                  <a:cubicBezTo>
                    <a:pt x="22349" y="14395"/>
                    <a:pt x="-8131" y="-4655"/>
                    <a:pt x="17586" y="1820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81" name="Freeform: Shape 5580">
              <a:extLst>
                <a:ext uri="{FF2B5EF4-FFF2-40B4-BE49-F238E27FC236}">
                  <a16:creationId xmlns:a16="http://schemas.microsoft.com/office/drawing/2014/main" xmlns="" id="{37C44A5C-0783-49BE-8EE9-33184A193355}"/>
                </a:ext>
              </a:extLst>
            </p:cNvPr>
            <p:cNvSpPr/>
            <p:nvPr/>
          </p:nvSpPr>
          <p:spPr>
            <a:xfrm>
              <a:off x="7249530" y="2436018"/>
              <a:ext cx="9525" cy="9525"/>
            </a:xfrm>
            <a:custGeom>
              <a:avLst/>
              <a:gdLst>
                <a:gd name="connsiteX0" fmla="*/ 7567 w 9525"/>
                <a:gd name="connsiteY0" fmla="*/ 9049 h 9525"/>
                <a:gd name="connsiteX1" fmla="*/ 7567 w 9525"/>
                <a:gd name="connsiteY1" fmla="*/ 7144 h 9525"/>
                <a:gd name="connsiteX2" fmla="*/ 7567 w 9525"/>
                <a:gd name="connsiteY2" fmla="*/ 9049 h 9525"/>
              </a:gdLst>
              <a:ahLst/>
              <a:cxnLst>
                <a:cxn ang="0">
                  <a:pos x="connsiteX0" y="connsiteY0"/>
                </a:cxn>
                <a:cxn ang="0">
                  <a:pos x="connsiteX1" y="connsiteY1"/>
                </a:cxn>
                <a:cxn ang="0">
                  <a:pos x="connsiteX2" y="connsiteY2"/>
                </a:cxn>
              </a:cxnLst>
              <a:rect l="l" t="t" r="r" b="b"/>
              <a:pathLst>
                <a:path w="9525" h="9525">
                  <a:moveTo>
                    <a:pt x="7567" y="9049"/>
                  </a:moveTo>
                  <a:cubicBezTo>
                    <a:pt x="7567" y="8096"/>
                    <a:pt x="7567" y="8096"/>
                    <a:pt x="7567" y="7144"/>
                  </a:cubicBezTo>
                  <a:cubicBezTo>
                    <a:pt x="6615" y="8096"/>
                    <a:pt x="7567" y="8096"/>
                    <a:pt x="7567"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82" name="Freeform: Shape 5581">
              <a:extLst>
                <a:ext uri="{FF2B5EF4-FFF2-40B4-BE49-F238E27FC236}">
                  <a16:creationId xmlns:a16="http://schemas.microsoft.com/office/drawing/2014/main" xmlns="" id="{7F16BB27-B7AA-478F-B1ED-E5576FB3F5F4}"/>
                </a:ext>
              </a:extLst>
            </p:cNvPr>
            <p:cNvSpPr/>
            <p:nvPr/>
          </p:nvSpPr>
          <p:spPr>
            <a:xfrm>
              <a:off x="7247609" y="2429747"/>
              <a:ext cx="9525" cy="9525"/>
            </a:xfrm>
            <a:custGeom>
              <a:avLst/>
              <a:gdLst>
                <a:gd name="connsiteX0" fmla="*/ 9488 w 9525"/>
                <a:gd name="connsiteY0" fmla="*/ 8653 h 9525"/>
                <a:gd name="connsiteX1" fmla="*/ 9488 w 9525"/>
                <a:gd name="connsiteY1" fmla="*/ 8653 h 9525"/>
              </a:gdLst>
              <a:ahLst/>
              <a:cxnLst>
                <a:cxn ang="0">
                  <a:pos x="connsiteX0" y="connsiteY0"/>
                </a:cxn>
                <a:cxn ang="0">
                  <a:pos x="connsiteX1" y="connsiteY1"/>
                </a:cxn>
              </a:cxnLst>
              <a:rect l="l" t="t" r="r" b="b"/>
              <a:pathLst>
                <a:path w="9525" h="9525">
                  <a:moveTo>
                    <a:pt x="9488" y="8653"/>
                  </a:moveTo>
                  <a:cubicBezTo>
                    <a:pt x="8536" y="7700"/>
                    <a:pt x="4726" y="5795"/>
                    <a:pt x="9488"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83" name="Freeform: Shape 5582">
              <a:extLst>
                <a:ext uri="{FF2B5EF4-FFF2-40B4-BE49-F238E27FC236}">
                  <a16:creationId xmlns:a16="http://schemas.microsoft.com/office/drawing/2014/main" xmlns="" id="{585174CE-922F-41A7-8EAB-DB17B962516F}"/>
                </a:ext>
              </a:extLst>
            </p:cNvPr>
            <p:cNvSpPr/>
            <p:nvPr/>
          </p:nvSpPr>
          <p:spPr>
            <a:xfrm>
              <a:off x="7243756" y="2454006"/>
              <a:ext cx="19050" cy="9525"/>
            </a:xfrm>
            <a:custGeom>
              <a:avLst/>
              <a:gdLst>
                <a:gd name="connsiteX0" fmla="*/ 16199 w 19050"/>
                <a:gd name="connsiteY0" fmla="*/ 7253 h 9525"/>
                <a:gd name="connsiteX1" fmla="*/ 16199 w 19050"/>
                <a:gd name="connsiteY1" fmla="*/ 7253 h 9525"/>
              </a:gdLst>
              <a:ahLst/>
              <a:cxnLst>
                <a:cxn ang="0">
                  <a:pos x="connsiteX0" y="connsiteY0"/>
                </a:cxn>
                <a:cxn ang="0">
                  <a:pos x="connsiteX1" y="connsiteY1"/>
                </a:cxn>
              </a:cxnLst>
              <a:rect l="l" t="t" r="r" b="b"/>
              <a:pathLst>
                <a:path w="19050" h="9525">
                  <a:moveTo>
                    <a:pt x="16199" y="7253"/>
                  </a:moveTo>
                  <a:cubicBezTo>
                    <a:pt x="-946" y="6301"/>
                    <a:pt x="10484" y="12016"/>
                    <a:pt x="16199" y="72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84" name="Freeform: Shape 5583">
              <a:extLst>
                <a:ext uri="{FF2B5EF4-FFF2-40B4-BE49-F238E27FC236}">
                  <a16:creationId xmlns:a16="http://schemas.microsoft.com/office/drawing/2014/main" xmlns="" id="{0B00CBC5-1BCD-498D-B63B-535C5B2A016B}"/>
                </a:ext>
              </a:extLst>
            </p:cNvPr>
            <p:cNvSpPr/>
            <p:nvPr/>
          </p:nvSpPr>
          <p:spPr>
            <a:xfrm>
              <a:off x="7239476" y="2463641"/>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8096" y="8096"/>
                  </a:cubicBezTo>
                  <a:cubicBezTo>
                    <a:pt x="8096"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85" name="Freeform: Shape 5584">
              <a:extLst>
                <a:ext uri="{FF2B5EF4-FFF2-40B4-BE49-F238E27FC236}">
                  <a16:creationId xmlns:a16="http://schemas.microsoft.com/office/drawing/2014/main" xmlns="" id="{B3C60A31-5E16-49FC-9F5F-CFBC73020997}"/>
                </a:ext>
              </a:extLst>
            </p:cNvPr>
            <p:cNvSpPr/>
            <p:nvPr/>
          </p:nvSpPr>
          <p:spPr>
            <a:xfrm>
              <a:off x="7240503" y="2468143"/>
              <a:ext cx="19050" cy="28575"/>
            </a:xfrm>
            <a:custGeom>
              <a:avLst/>
              <a:gdLst>
                <a:gd name="connsiteX0" fmla="*/ 19452 w 19050"/>
                <a:gd name="connsiteY0" fmla="*/ 24549 h 28575"/>
                <a:gd name="connsiteX1" fmla="*/ 19452 w 19050"/>
                <a:gd name="connsiteY1" fmla="*/ 24549 h 28575"/>
              </a:gdLst>
              <a:ahLst/>
              <a:cxnLst>
                <a:cxn ang="0">
                  <a:pos x="connsiteX0" y="connsiteY0"/>
                </a:cxn>
                <a:cxn ang="0">
                  <a:pos x="connsiteX1" y="connsiteY1"/>
                </a:cxn>
              </a:cxnLst>
              <a:rect l="l" t="t" r="r" b="b"/>
              <a:pathLst>
                <a:path w="19050" h="28575">
                  <a:moveTo>
                    <a:pt x="19452" y="24549"/>
                  </a:moveTo>
                  <a:cubicBezTo>
                    <a:pt x="7069" y="-4026"/>
                    <a:pt x="-551" y="7404"/>
                    <a:pt x="19452" y="245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86" name="Freeform: Shape 5585">
              <a:extLst>
                <a:ext uri="{FF2B5EF4-FFF2-40B4-BE49-F238E27FC236}">
                  <a16:creationId xmlns:a16="http://schemas.microsoft.com/office/drawing/2014/main" xmlns="" id="{27C68C4A-F88F-45F2-8007-0A89FEA27A33}"/>
                </a:ext>
              </a:extLst>
            </p:cNvPr>
            <p:cNvSpPr/>
            <p:nvPr/>
          </p:nvSpPr>
          <p:spPr>
            <a:xfrm>
              <a:off x="7244930" y="2487344"/>
              <a:ext cx="9525" cy="9525"/>
            </a:xfrm>
            <a:custGeom>
              <a:avLst/>
              <a:gdLst>
                <a:gd name="connsiteX0" fmla="*/ 9310 w 9525"/>
                <a:gd name="connsiteY0" fmla="*/ 7253 h 9525"/>
                <a:gd name="connsiteX1" fmla="*/ 9310 w 9525"/>
                <a:gd name="connsiteY1" fmla="*/ 7253 h 9525"/>
              </a:gdLst>
              <a:ahLst/>
              <a:cxnLst>
                <a:cxn ang="0">
                  <a:pos x="connsiteX0" y="connsiteY0"/>
                </a:cxn>
                <a:cxn ang="0">
                  <a:pos x="connsiteX1" y="connsiteY1"/>
                </a:cxn>
              </a:cxnLst>
              <a:rect l="l" t="t" r="r" b="b"/>
              <a:pathLst>
                <a:path w="9525" h="9525">
                  <a:moveTo>
                    <a:pt x="9310" y="7253"/>
                  </a:moveTo>
                  <a:cubicBezTo>
                    <a:pt x="3595" y="12016"/>
                    <a:pt x="11215" y="6301"/>
                    <a:pt x="9310" y="72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87" name="Freeform: Shape 5586">
              <a:extLst>
                <a:ext uri="{FF2B5EF4-FFF2-40B4-BE49-F238E27FC236}">
                  <a16:creationId xmlns:a16="http://schemas.microsoft.com/office/drawing/2014/main" xmlns="" id="{553F7590-3FD4-4CC9-91C6-AA5264B3583A}"/>
                </a:ext>
              </a:extLst>
            </p:cNvPr>
            <p:cNvSpPr/>
            <p:nvPr/>
          </p:nvSpPr>
          <p:spPr>
            <a:xfrm>
              <a:off x="7256601" y="2496978"/>
              <a:ext cx="9525" cy="19050"/>
            </a:xfrm>
            <a:custGeom>
              <a:avLst/>
              <a:gdLst>
                <a:gd name="connsiteX0" fmla="*/ 9068 w 9525"/>
                <a:gd name="connsiteY0" fmla="*/ 7144 h 19050"/>
                <a:gd name="connsiteX1" fmla="*/ 9068 w 9525"/>
                <a:gd name="connsiteY1" fmla="*/ 7144 h 19050"/>
              </a:gdLst>
              <a:ahLst/>
              <a:cxnLst>
                <a:cxn ang="0">
                  <a:pos x="connsiteX0" y="connsiteY0"/>
                </a:cxn>
                <a:cxn ang="0">
                  <a:pos x="connsiteX1" y="connsiteY1"/>
                </a:cxn>
              </a:cxnLst>
              <a:rect l="l" t="t" r="r" b="b"/>
              <a:pathLst>
                <a:path w="9525" h="19050">
                  <a:moveTo>
                    <a:pt x="9068" y="7144"/>
                  </a:moveTo>
                  <a:cubicBezTo>
                    <a:pt x="2401" y="16669"/>
                    <a:pt x="15736" y="19526"/>
                    <a:pt x="906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88" name="Freeform: Shape 5587">
              <a:extLst>
                <a:ext uri="{FF2B5EF4-FFF2-40B4-BE49-F238E27FC236}">
                  <a16:creationId xmlns:a16="http://schemas.microsoft.com/office/drawing/2014/main" xmlns="" id="{8583FA8F-CCD0-4A84-8475-9FA5CF18D813}"/>
                </a:ext>
              </a:extLst>
            </p:cNvPr>
            <p:cNvSpPr/>
            <p:nvPr/>
          </p:nvSpPr>
          <p:spPr>
            <a:xfrm>
              <a:off x="7254716" y="2487453"/>
              <a:ext cx="9525" cy="9525"/>
            </a:xfrm>
            <a:custGeom>
              <a:avLst/>
              <a:gdLst>
                <a:gd name="connsiteX0" fmla="*/ 7144 w 9525"/>
                <a:gd name="connsiteY0" fmla="*/ 7144 h 9525"/>
                <a:gd name="connsiteX1" fmla="*/ 7144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9049"/>
                    <a:pt x="8096" y="10001"/>
                    <a:pt x="7144" y="10001"/>
                  </a:cubicBezTo>
                  <a:cubicBezTo>
                    <a:pt x="8096" y="9049"/>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89" name="Freeform: Shape 5588">
              <a:extLst>
                <a:ext uri="{FF2B5EF4-FFF2-40B4-BE49-F238E27FC236}">
                  <a16:creationId xmlns:a16="http://schemas.microsoft.com/office/drawing/2014/main" xmlns="" id="{439D38BA-498D-45E5-961A-34A435551105}"/>
                </a:ext>
              </a:extLst>
            </p:cNvPr>
            <p:cNvSpPr/>
            <p:nvPr/>
          </p:nvSpPr>
          <p:spPr>
            <a:xfrm>
              <a:off x="7258526" y="2513171"/>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8096"/>
                    <a:pt x="7144" y="8096"/>
                    <a:pt x="7144" y="7144"/>
                  </a:cubicBezTo>
                  <a:cubicBezTo>
                    <a:pt x="7144" y="7144"/>
                    <a:pt x="7144" y="8096"/>
                    <a:pt x="8096"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90" name="Freeform: Shape 5589">
              <a:extLst>
                <a:ext uri="{FF2B5EF4-FFF2-40B4-BE49-F238E27FC236}">
                  <a16:creationId xmlns:a16="http://schemas.microsoft.com/office/drawing/2014/main" xmlns="" id="{327D6DD9-0DB0-4009-A1B3-FB6BAFF64BFB}"/>
                </a:ext>
              </a:extLst>
            </p:cNvPr>
            <p:cNvSpPr/>
            <p:nvPr/>
          </p:nvSpPr>
          <p:spPr>
            <a:xfrm>
              <a:off x="7262336" y="2508324"/>
              <a:ext cx="9525" cy="9525"/>
            </a:xfrm>
            <a:custGeom>
              <a:avLst/>
              <a:gdLst>
                <a:gd name="connsiteX0" fmla="*/ 7144 w 9525"/>
                <a:gd name="connsiteY0" fmla="*/ 7228 h 9525"/>
                <a:gd name="connsiteX1" fmla="*/ 7144 w 9525"/>
                <a:gd name="connsiteY1" fmla="*/ 7228 h 9525"/>
              </a:gdLst>
              <a:ahLst/>
              <a:cxnLst>
                <a:cxn ang="0">
                  <a:pos x="connsiteX0" y="connsiteY0"/>
                </a:cxn>
                <a:cxn ang="0">
                  <a:pos x="connsiteX1" y="connsiteY1"/>
                </a:cxn>
              </a:cxnLst>
              <a:rect l="l" t="t" r="r" b="b"/>
              <a:pathLst>
                <a:path w="9525" h="9525">
                  <a:moveTo>
                    <a:pt x="7144" y="7228"/>
                  </a:moveTo>
                  <a:cubicBezTo>
                    <a:pt x="14764" y="13895"/>
                    <a:pt x="8096" y="6275"/>
                    <a:pt x="7144" y="722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91" name="Freeform: Shape 5590">
              <a:extLst>
                <a:ext uri="{FF2B5EF4-FFF2-40B4-BE49-F238E27FC236}">
                  <a16:creationId xmlns:a16="http://schemas.microsoft.com/office/drawing/2014/main" xmlns="" id="{09DF1F1B-9CAD-4215-9CE1-E9F0D1989DA1}"/>
                </a:ext>
              </a:extLst>
            </p:cNvPr>
            <p:cNvSpPr/>
            <p:nvPr/>
          </p:nvSpPr>
          <p:spPr>
            <a:xfrm>
              <a:off x="7261384" y="2515076"/>
              <a:ext cx="152400" cy="38100"/>
            </a:xfrm>
            <a:custGeom>
              <a:avLst/>
              <a:gdLst>
                <a:gd name="connsiteX0" fmla="*/ 150019 w 152400"/>
                <a:gd name="connsiteY0" fmla="*/ 31909 h 38100"/>
                <a:gd name="connsiteX1" fmla="*/ 10954 w 152400"/>
                <a:gd name="connsiteY1" fmla="*/ 7144 h 38100"/>
                <a:gd name="connsiteX2" fmla="*/ 7144 w 152400"/>
                <a:gd name="connsiteY2" fmla="*/ 12859 h 38100"/>
                <a:gd name="connsiteX3" fmla="*/ 150019 w 1524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152400" h="38100">
                  <a:moveTo>
                    <a:pt x="150019" y="31909"/>
                  </a:moveTo>
                  <a:cubicBezTo>
                    <a:pt x="146209" y="3334"/>
                    <a:pt x="30004" y="34766"/>
                    <a:pt x="10954" y="7144"/>
                  </a:cubicBezTo>
                  <a:cubicBezTo>
                    <a:pt x="15716" y="15716"/>
                    <a:pt x="13811" y="17621"/>
                    <a:pt x="7144" y="12859"/>
                  </a:cubicBezTo>
                  <a:cubicBezTo>
                    <a:pt x="26194" y="42386"/>
                    <a:pt x="148114" y="31909"/>
                    <a:pt x="150019" y="3190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92" name="Freeform: Shape 5591">
              <a:extLst>
                <a:ext uri="{FF2B5EF4-FFF2-40B4-BE49-F238E27FC236}">
                  <a16:creationId xmlns:a16="http://schemas.microsoft.com/office/drawing/2014/main" xmlns="" id="{F78A8B72-58A3-494C-93CB-7633E99235EC}"/>
                </a:ext>
              </a:extLst>
            </p:cNvPr>
            <p:cNvSpPr/>
            <p:nvPr/>
          </p:nvSpPr>
          <p:spPr>
            <a:xfrm>
              <a:off x="7386983" y="2541746"/>
              <a:ext cx="9525" cy="9525"/>
            </a:xfrm>
            <a:custGeom>
              <a:avLst/>
              <a:gdLst>
                <a:gd name="connsiteX0" fmla="*/ 8227 w 9525"/>
                <a:gd name="connsiteY0" fmla="*/ 7144 h 9525"/>
                <a:gd name="connsiteX1" fmla="*/ 8227 w 9525"/>
                <a:gd name="connsiteY1" fmla="*/ 7144 h 9525"/>
              </a:gdLst>
              <a:ahLst/>
              <a:cxnLst>
                <a:cxn ang="0">
                  <a:pos x="connsiteX0" y="connsiteY0"/>
                </a:cxn>
                <a:cxn ang="0">
                  <a:pos x="connsiteX1" y="connsiteY1"/>
                </a:cxn>
              </a:cxnLst>
              <a:rect l="l" t="t" r="r" b="b"/>
              <a:pathLst>
                <a:path w="9525" h="9525">
                  <a:moveTo>
                    <a:pt x="8227" y="7144"/>
                  </a:moveTo>
                  <a:cubicBezTo>
                    <a:pt x="5369" y="10954"/>
                    <a:pt x="9179" y="9049"/>
                    <a:pt x="822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93" name="Freeform: Shape 5592">
              <a:extLst>
                <a:ext uri="{FF2B5EF4-FFF2-40B4-BE49-F238E27FC236}">
                  <a16:creationId xmlns:a16="http://schemas.microsoft.com/office/drawing/2014/main" xmlns="" id="{53C8395F-C8E0-4C78-B63E-D8510A6096B2}"/>
                </a:ext>
              </a:extLst>
            </p:cNvPr>
            <p:cNvSpPr/>
            <p:nvPr/>
          </p:nvSpPr>
          <p:spPr>
            <a:xfrm>
              <a:off x="7404259" y="25398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94" name="Freeform: Shape 5593">
              <a:extLst>
                <a:ext uri="{FF2B5EF4-FFF2-40B4-BE49-F238E27FC236}">
                  <a16:creationId xmlns:a16="http://schemas.microsoft.com/office/drawing/2014/main" xmlns="" id="{F0ECE602-50AE-45FC-82AF-CFB6E75E86C1}"/>
                </a:ext>
              </a:extLst>
            </p:cNvPr>
            <p:cNvSpPr/>
            <p:nvPr/>
          </p:nvSpPr>
          <p:spPr>
            <a:xfrm>
              <a:off x="7371874" y="25284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95" name="Freeform: Shape 5594">
              <a:extLst>
                <a:ext uri="{FF2B5EF4-FFF2-40B4-BE49-F238E27FC236}">
                  <a16:creationId xmlns:a16="http://schemas.microsoft.com/office/drawing/2014/main" xmlns="" id="{E51E7FFF-7885-4AD7-8D76-5449C9E4F2FD}"/>
                </a:ext>
              </a:extLst>
            </p:cNvPr>
            <p:cNvSpPr/>
            <p:nvPr/>
          </p:nvSpPr>
          <p:spPr>
            <a:xfrm>
              <a:off x="7364254" y="2538888"/>
              <a:ext cx="9525" cy="9525"/>
            </a:xfrm>
            <a:custGeom>
              <a:avLst/>
              <a:gdLst>
                <a:gd name="connsiteX0" fmla="*/ 10954 w 9525"/>
                <a:gd name="connsiteY0" fmla="*/ 10954 h 9525"/>
                <a:gd name="connsiteX1" fmla="*/ 7144 w 9525"/>
                <a:gd name="connsiteY1" fmla="*/ 7144 h 9525"/>
                <a:gd name="connsiteX2" fmla="*/ 10954 w 9525"/>
                <a:gd name="connsiteY2" fmla="*/ 10954 h 9525"/>
              </a:gdLst>
              <a:ahLst/>
              <a:cxnLst>
                <a:cxn ang="0">
                  <a:pos x="connsiteX0" y="connsiteY0"/>
                </a:cxn>
                <a:cxn ang="0">
                  <a:pos x="connsiteX1" y="connsiteY1"/>
                </a:cxn>
                <a:cxn ang="0">
                  <a:pos x="connsiteX2" y="connsiteY2"/>
                </a:cxn>
              </a:cxnLst>
              <a:rect l="l" t="t" r="r" b="b"/>
              <a:pathLst>
                <a:path w="9525" h="9525">
                  <a:moveTo>
                    <a:pt x="10954" y="10954"/>
                  </a:moveTo>
                  <a:cubicBezTo>
                    <a:pt x="10001" y="10001"/>
                    <a:pt x="8096" y="9049"/>
                    <a:pt x="7144" y="7144"/>
                  </a:cubicBezTo>
                  <a:cubicBezTo>
                    <a:pt x="7144" y="9049"/>
                    <a:pt x="7144" y="10001"/>
                    <a:pt x="10954"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96" name="Freeform: Shape 5595">
              <a:extLst>
                <a:ext uri="{FF2B5EF4-FFF2-40B4-BE49-F238E27FC236}">
                  <a16:creationId xmlns:a16="http://schemas.microsoft.com/office/drawing/2014/main" xmlns="" id="{AC397109-9EEE-49AA-8225-7014CFA3E8C4}"/>
                </a:ext>
              </a:extLst>
            </p:cNvPr>
            <p:cNvSpPr/>
            <p:nvPr/>
          </p:nvSpPr>
          <p:spPr>
            <a:xfrm>
              <a:off x="7332821" y="2538888"/>
              <a:ext cx="9525" cy="9525"/>
            </a:xfrm>
            <a:custGeom>
              <a:avLst/>
              <a:gdLst>
                <a:gd name="connsiteX0" fmla="*/ 8096 w 9525"/>
                <a:gd name="connsiteY0" fmla="*/ 7144 h 9525"/>
                <a:gd name="connsiteX1" fmla="*/ 7144 w 9525"/>
                <a:gd name="connsiteY1" fmla="*/ 10001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8096"/>
                    <a:pt x="7144" y="9049"/>
                    <a:pt x="7144" y="10001"/>
                  </a:cubicBezTo>
                  <a:cubicBezTo>
                    <a:pt x="9049" y="10001"/>
                    <a:pt x="10001" y="9049"/>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97" name="Freeform: Shape 5596">
              <a:extLst>
                <a:ext uri="{FF2B5EF4-FFF2-40B4-BE49-F238E27FC236}">
                  <a16:creationId xmlns:a16="http://schemas.microsoft.com/office/drawing/2014/main" xmlns="" id="{AEBF461A-AD26-4962-B7BC-B01BB7F9E522}"/>
                </a:ext>
              </a:extLst>
            </p:cNvPr>
            <p:cNvSpPr/>
            <p:nvPr/>
          </p:nvSpPr>
          <p:spPr>
            <a:xfrm>
              <a:off x="7394734" y="2540773"/>
              <a:ext cx="19050" cy="9525"/>
            </a:xfrm>
            <a:custGeom>
              <a:avLst/>
              <a:gdLst>
                <a:gd name="connsiteX0" fmla="*/ 7144 w 19050"/>
                <a:gd name="connsiteY0" fmla="*/ 9069 h 9525"/>
                <a:gd name="connsiteX1" fmla="*/ 7144 w 19050"/>
                <a:gd name="connsiteY1" fmla="*/ 9069 h 9525"/>
              </a:gdLst>
              <a:ahLst/>
              <a:cxnLst>
                <a:cxn ang="0">
                  <a:pos x="connsiteX0" y="connsiteY0"/>
                </a:cxn>
                <a:cxn ang="0">
                  <a:pos x="connsiteX1" y="connsiteY1"/>
                </a:cxn>
              </a:cxnLst>
              <a:rect l="l" t="t" r="r" b="b"/>
              <a:pathLst>
                <a:path w="19050" h="9525">
                  <a:moveTo>
                    <a:pt x="7144" y="9069"/>
                  </a:moveTo>
                  <a:cubicBezTo>
                    <a:pt x="9049" y="8117"/>
                    <a:pt x="20479" y="5259"/>
                    <a:pt x="7144"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98" name="Freeform: Shape 5597">
              <a:extLst>
                <a:ext uri="{FF2B5EF4-FFF2-40B4-BE49-F238E27FC236}">
                  <a16:creationId xmlns:a16="http://schemas.microsoft.com/office/drawing/2014/main" xmlns="" id="{B3B0C0A2-9FB6-489C-A232-5071C4524804}"/>
                </a:ext>
              </a:extLst>
            </p:cNvPr>
            <p:cNvSpPr/>
            <p:nvPr/>
          </p:nvSpPr>
          <p:spPr>
            <a:xfrm>
              <a:off x="7408069" y="2522854"/>
              <a:ext cx="85725" cy="19050"/>
            </a:xfrm>
            <a:custGeom>
              <a:avLst/>
              <a:gdLst>
                <a:gd name="connsiteX0" fmla="*/ 79534 w 85725"/>
                <a:gd name="connsiteY0" fmla="*/ 10796 h 19050"/>
                <a:gd name="connsiteX1" fmla="*/ 7144 w 85725"/>
                <a:gd name="connsiteY1" fmla="*/ 18416 h 19050"/>
                <a:gd name="connsiteX2" fmla="*/ 79534 w 85725"/>
                <a:gd name="connsiteY2" fmla="*/ 10796 h 19050"/>
              </a:gdLst>
              <a:ahLst/>
              <a:cxnLst>
                <a:cxn ang="0">
                  <a:pos x="connsiteX0" y="connsiteY0"/>
                </a:cxn>
                <a:cxn ang="0">
                  <a:pos x="connsiteX1" y="connsiteY1"/>
                </a:cxn>
                <a:cxn ang="0">
                  <a:pos x="connsiteX2" y="connsiteY2"/>
                </a:cxn>
              </a:cxnLst>
              <a:rect l="l" t="t" r="r" b="b"/>
              <a:pathLst>
                <a:path w="85725" h="19050">
                  <a:moveTo>
                    <a:pt x="79534" y="10796"/>
                  </a:moveTo>
                  <a:cubicBezTo>
                    <a:pt x="69056" y="-634"/>
                    <a:pt x="14764" y="18416"/>
                    <a:pt x="7144" y="18416"/>
                  </a:cubicBezTo>
                  <a:cubicBezTo>
                    <a:pt x="35719" y="25083"/>
                    <a:pt x="77629" y="9843"/>
                    <a:pt x="79534" y="107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99" name="Freeform: Shape 5598">
              <a:extLst>
                <a:ext uri="{FF2B5EF4-FFF2-40B4-BE49-F238E27FC236}">
                  <a16:creationId xmlns:a16="http://schemas.microsoft.com/office/drawing/2014/main" xmlns="" id="{0FDA0F40-2F04-4AA1-8DAF-6372BD599252}"/>
                </a:ext>
              </a:extLst>
            </p:cNvPr>
            <p:cNvSpPr/>
            <p:nvPr/>
          </p:nvSpPr>
          <p:spPr>
            <a:xfrm>
              <a:off x="7428071" y="253698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9049" y="7144"/>
                  </a:lnTo>
                  <a:cubicBezTo>
                    <a:pt x="8096" y="8096"/>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00" name="Freeform: Shape 5599">
              <a:extLst>
                <a:ext uri="{FF2B5EF4-FFF2-40B4-BE49-F238E27FC236}">
                  <a16:creationId xmlns:a16="http://schemas.microsoft.com/office/drawing/2014/main" xmlns="" id="{C2A3E808-22C0-4494-A5A1-E38374E12981}"/>
                </a:ext>
              </a:extLst>
            </p:cNvPr>
            <p:cNvSpPr/>
            <p:nvPr/>
          </p:nvSpPr>
          <p:spPr>
            <a:xfrm>
              <a:off x="7493552" y="2522696"/>
              <a:ext cx="57150" cy="19050"/>
            </a:xfrm>
            <a:custGeom>
              <a:avLst/>
              <a:gdLst>
                <a:gd name="connsiteX0" fmla="*/ 17863 w 57150"/>
                <a:gd name="connsiteY0" fmla="*/ 16669 h 19050"/>
                <a:gd name="connsiteX1" fmla="*/ 52153 w 57150"/>
                <a:gd name="connsiteY1" fmla="*/ 7144 h 19050"/>
                <a:gd name="connsiteX2" fmla="*/ 10243 w 57150"/>
                <a:gd name="connsiteY2" fmla="*/ 8096 h 19050"/>
                <a:gd name="connsiteX3" fmla="*/ 17863 w 57150"/>
                <a:gd name="connsiteY3" fmla="*/ 16669 h 19050"/>
              </a:gdLst>
              <a:ahLst/>
              <a:cxnLst>
                <a:cxn ang="0">
                  <a:pos x="connsiteX0" y="connsiteY0"/>
                </a:cxn>
                <a:cxn ang="0">
                  <a:pos x="connsiteX1" y="connsiteY1"/>
                </a:cxn>
                <a:cxn ang="0">
                  <a:pos x="connsiteX2" y="connsiteY2"/>
                </a:cxn>
                <a:cxn ang="0">
                  <a:pos x="connsiteX3" y="connsiteY3"/>
                </a:cxn>
              </a:cxnLst>
              <a:rect l="l" t="t" r="r" b="b"/>
              <a:pathLst>
                <a:path w="57150" h="19050">
                  <a:moveTo>
                    <a:pt x="17863" y="16669"/>
                  </a:moveTo>
                  <a:cubicBezTo>
                    <a:pt x="28341" y="19526"/>
                    <a:pt x="38818" y="9049"/>
                    <a:pt x="52153" y="7144"/>
                  </a:cubicBezTo>
                  <a:cubicBezTo>
                    <a:pt x="60725" y="10001"/>
                    <a:pt x="8338" y="8096"/>
                    <a:pt x="10243" y="8096"/>
                  </a:cubicBezTo>
                  <a:cubicBezTo>
                    <a:pt x="6433" y="22384"/>
                    <a:pt x="3575" y="19526"/>
                    <a:pt x="17863" y="166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01" name="Freeform: Shape 5600">
              <a:extLst>
                <a:ext uri="{FF2B5EF4-FFF2-40B4-BE49-F238E27FC236}">
                  <a16:creationId xmlns:a16="http://schemas.microsoft.com/office/drawing/2014/main" xmlns="" id="{01CB3AE7-B0B3-41B5-AD14-63BA59F5045B}"/>
                </a:ext>
              </a:extLst>
            </p:cNvPr>
            <p:cNvSpPr/>
            <p:nvPr/>
          </p:nvSpPr>
          <p:spPr>
            <a:xfrm>
              <a:off x="7488079" y="2532844"/>
              <a:ext cx="9525" cy="9525"/>
            </a:xfrm>
            <a:custGeom>
              <a:avLst/>
              <a:gdLst>
                <a:gd name="connsiteX0" fmla="*/ 7144 w 9525"/>
                <a:gd name="connsiteY0" fmla="*/ 10330 h 9525"/>
                <a:gd name="connsiteX1" fmla="*/ 7144 w 9525"/>
                <a:gd name="connsiteY1" fmla="*/ 10330 h 9525"/>
              </a:gdLst>
              <a:ahLst/>
              <a:cxnLst>
                <a:cxn ang="0">
                  <a:pos x="connsiteX0" y="connsiteY0"/>
                </a:cxn>
                <a:cxn ang="0">
                  <a:pos x="connsiteX1" y="connsiteY1"/>
                </a:cxn>
              </a:cxnLst>
              <a:rect l="l" t="t" r="r" b="b"/>
              <a:pathLst>
                <a:path w="9525" h="9525">
                  <a:moveTo>
                    <a:pt x="7144" y="10330"/>
                  </a:moveTo>
                  <a:cubicBezTo>
                    <a:pt x="9049" y="3663"/>
                    <a:pt x="8096" y="9378"/>
                    <a:pt x="7144" y="1033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02" name="Freeform: Shape 5601">
              <a:extLst>
                <a:ext uri="{FF2B5EF4-FFF2-40B4-BE49-F238E27FC236}">
                  <a16:creationId xmlns:a16="http://schemas.microsoft.com/office/drawing/2014/main" xmlns="" id="{A9C53706-7A91-4770-93A9-C24B793BD499}"/>
                </a:ext>
              </a:extLst>
            </p:cNvPr>
            <p:cNvSpPr/>
            <p:nvPr/>
          </p:nvSpPr>
          <p:spPr>
            <a:xfrm>
              <a:off x="7489984" y="2522696"/>
              <a:ext cx="9525" cy="9525"/>
            </a:xfrm>
            <a:custGeom>
              <a:avLst/>
              <a:gdLst>
                <a:gd name="connsiteX0" fmla="*/ 8096 w 9525"/>
                <a:gd name="connsiteY0" fmla="*/ 7144 h 9525"/>
                <a:gd name="connsiteX1" fmla="*/ 7144 w 9525"/>
                <a:gd name="connsiteY1" fmla="*/ 10001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9049"/>
                    <a:pt x="7144" y="10001"/>
                  </a:cubicBezTo>
                  <a:cubicBezTo>
                    <a:pt x="10954" y="11906"/>
                    <a:pt x="10954" y="10001"/>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03" name="Freeform: Shape 5602">
              <a:extLst>
                <a:ext uri="{FF2B5EF4-FFF2-40B4-BE49-F238E27FC236}">
                  <a16:creationId xmlns:a16="http://schemas.microsoft.com/office/drawing/2014/main" xmlns="" id="{F701B53E-770F-4615-881D-01E814FBA3B2}"/>
                </a:ext>
              </a:extLst>
            </p:cNvPr>
            <p:cNvSpPr/>
            <p:nvPr/>
          </p:nvSpPr>
          <p:spPr>
            <a:xfrm>
              <a:off x="7530941" y="2534105"/>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13811" y="5259"/>
                    <a:pt x="9049" y="8117"/>
                    <a:pt x="7144"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04" name="Freeform: Shape 5603">
              <a:extLst>
                <a:ext uri="{FF2B5EF4-FFF2-40B4-BE49-F238E27FC236}">
                  <a16:creationId xmlns:a16="http://schemas.microsoft.com/office/drawing/2014/main" xmlns="" id="{1D7B6CCC-621C-4AAF-A1B7-5CE72828EECF}"/>
                </a:ext>
              </a:extLst>
            </p:cNvPr>
            <p:cNvSpPr/>
            <p:nvPr/>
          </p:nvSpPr>
          <p:spPr>
            <a:xfrm>
              <a:off x="7545641" y="2520791"/>
              <a:ext cx="28575" cy="19050"/>
            </a:xfrm>
            <a:custGeom>
              <a:avLst/>
              <a:gdLst>
                <a:gd name="connsiteX0" fmla="*/ 21971 w 28575"/>
                <a:gd name="connsiteY0" fmla="*/ 7144 h 19050"/>
                <a:gd name="connsiteX1" fmla="*/ 21971 w 28575"/>
                <a:gd name="connsiteY1" fmla="*/ 7144 h 19050"/>
              </a:gdLst>
              <a:ahLst/>
              <a:cxnLst>
                <a:cxn ang="0">
                  <a:pos x="connsiteX0" y="connsiteY0"/>
                </a:cxn>
                <a:cxn ang="0">
                  <a:pos x="connsiteX1" y="connsiteY1"/>
                </a:cxn>
              </a:cxnLst>
              <a:rect l="l" t="t" r="r" b="b"/>
              <a:pathLst>
                <a:path w="28575" h="19050">
                  <a:moveTo>
                    <a:pt x="21971" y="7144"/>
                  </a:moveTo>
                  <a:cubicBezTo>
                    <a:pt x="-6604" y="10001"/>
                    <a:pt x="13399" y="21431"/>
                    <a:pt x="2197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05" name="Freeform: Shape 5604">
              <a:extLst>
                <a:ext uri="{FF2B5EF4-FFF2-40B4-BE49-F238E27FC236}">
                  <a16:creationId xmlns:a16="http://schemas.microsoft.com/office/drawing/2014/main" xmlns="" id="{36CB4010-FA0B-4261-87DF-1168FDECAD5D}"/>
                </a:ext>
              </a:extLst>
            </p:cNvPr>
            <p:cNvSpPr/>
            <p:nvPr/>
          </p:nvSpPr>
          <p:spPr>
            <a:xfrm>
              <a:off x="7562778" y="2488406"/>
              <a:ext cx="114300" cy="57150"/>
            </a:xfrm>
            <a:custGeom>
              <a:avLst/>
              <a:gdLst>
                <a:gd name="connsiteX0" fmla="*/ 24837 w 114300"/>
                <a:gd name="connsiteY0" fmla="*/ 51911 h 57150"/>
                <a:gd name="connsiteX1" fmla="*/ 109610 w 114300"/>
                <a:gd name="connsiteY1" fmla="*/ 52864 h 57150"/>
                <a:gd name="connsiteX2" fmla="*/ 83892 w 114300"/>
                <a:gd name="connsiteY2" fmla="*/ 7144 h 57150"/>
                <a:gd name="connsiteX3" fmla="*/ 98180 w 114300"/>
                <a:gd name="connsiteY3" fmla="*/ 47149 h 57150"/>
                <a:gd name="connsiteX4" fmla="*/ 97228 w 114300"/>
                <a:gd name="connsiteY4" fmla="*/ 47149 h 57150"/>
                <a:gd name="connsiteX5" fmla="*/ 13407 w 114300"/>
                <a:gd name="connsiteY5" fmla="*/ 42386 h 57150"/>
                <a:gd name="connsiteX6" fmla="*/ 24837 w 114300"/>
                <a:gd name="connsiteY6" fmla="*/ 51911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57150">
                  <a:moveTo>
                    <a:pt x="24837" y="51911"/>
                  </a:moveTo>
                  <a:cubicBezTo>
                    <a:pt x="54365" y="52864"/>
                    <a:pt x="65795" y="50006"/>
                    <a:pt x="109610" y="52864"/>
                  </a:cubicBezTo>
                  <a:cubicBezTo>
                    <a:pt x="111515" y="50959"/>
                    <a:pt x="87703" y="10954"/>
                    <a:pt x="83892" y="7144"/>
                  </a:cubicBezTo>
                  <a:cubicBezTo>
                    <a:pt x="85797" y="10954"/>
                    <a:pt x="88655" y="37624"/>
                    <a:pt x="98180" y="47149"/>
                  </a:cubicBezTo>
                  <a:cubicBezTo>
                    <a:pt x="87703" y="40481"/>
                    <a:pt x="87703" y="40481"/>
                    <a:pt x="97228" y="47149"/>
                  </a:cubicBezTo>
                  <a:cubicBezTo>
                    <a:pt x="89607" y="50006"/>
                    <a:pt x="12455" y="42386"/>
                    <a:pt x="13407" y="42386"/>
                  </a:cubicBezTo>
                  <a:cubicBezTo>
                    <a:pt x="-5643" y="54769"/>
                    <a:pt x="24837" y="51911"/>
                    <a:pt x="24837" y="5191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06" name="Freeform: Shape 5605">
              <a:extLst>
                <a:ext uri="{FF2B5EF4-FFF2-40B4-BE49-F238E27FC236}">
                  <a16:creationId xmlns:a16="http://schemas.microsoft.com/office/drawing/2014/main" xmlns="" id="{C529400A-6F22-4F76-B493-20FCED6EFCEC}"/>
                </a:ext>
              </a:extLst>
            </p:cNvPr>
            <p:cNvSpPr/>
            <p:nvPr/>
          </p:nvSpPr>
          <p:spPr>
            <a:xfrm>
              <a:off x="7569994" y="252269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8096"/>
                    <a:pt x="7144" y="8096"/>
                  </a:cubicBezTo>
                  <a:cubicBezTo>
                    <a:pt x="7144" y="8096"/>
                    <a:pt x="714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07" name="Freeform: Shape 5606">
              <a:extLst>
                <a:ext uri="{FF2B5EF4-FFF2-40B4-BE49-F238E27FC236}">
                  <a16:creationId xmlns:a16="http://schemas.microsoft.com/office/drawing/2014/main" xmlns="" id="{B1AA05E2-CA98-4DB8-886B-2947B50824DD}"/>
                </a:ext>
              </a:extLst>
            </p:cNvPr>
            <p:cNvSpPr/>
            <p:nvPr/>
          </p:nvSpPr>
          <p:spPr>
            <a:xfrm>
              <a:off x="7638488" y="2487453"/>
              <a:ext cx="9525" cy="9525"/>
            </a:xfrm>
            <a:custGeom>
              <a:avLst/>
              <a:gdLst>
                <a:gd name="connsiteX0" fmla="*/ 9135 w 9525"/>
                <a:gd name="connsiteY0" fmla="*/ 9049 h 9525"/>
                <a:gd name="connsiteX1" fmla="*/ 8182 w 9525"/>
                <a:gd name="connsiteY1" fmla="*/ 7144 h 9525"/>
                <a:gd name="connsiteX2" fmla="*/ 9135 w 9525"/>
                <a:gd name="connsiteY2" fmla="*/ 9049 h 9525"/>
              </a:gdLst>
              <a:ahLst/>
              <a:cxnLst>
                <a:cxn ang="0">
                  <a:pos x="connsiteX0" y="connsiteY0"/>
                </a:cxn>
                <a:cxn ang="0">
                  <a:pos x="connsiteX1" y="connsiteY1"/>
                </a:cxn>
                <a:cxn ang="0">
                  <a:pos x="connsiteX2" y="connsiteY2"/>
                </a:cxn>
              </a:cxnLst>
              <a:rect l="l" t="t" r="r" b="b"/>
              <a:pathLst>
                <a:path w="9525" h="9525">
                  <a:moveTo>
                    <a:pt x="9135" y="9049"/>
                  </a:moveTo>
                  <a:cubicBezTo>
                    <a:pt x="9135" y="8096"/>
                    <a:pt x="8182" y="8096"/>
                    <a:pt x="8182" y="7144"/>
                  </a:cubicBezTo>
                  <a:cubicBezTo>
                    <a:pt x="6277" y="7144"/>
                    <a:pt x="7230" y="7144"/>
                    <a:pt x="9135"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08" name="Freeform: Shape 5607">
              <a:extLst>
                <a:ext uri="{FF2B5EF4-FFF2-40B4-BE49-F238E27FC236}">
                  <a16:creationId xmlns:a16="http://schemas.microsoft.com/office/drawing/2014/main" xmlns="" id="{9E86EFCD-86A9-4B6F-9BBB-5000C50ACEC9}"/>
                </a:ext>
              </a:extLst>
            </p:cNvPr>
            <p:cNvSpPr/>
            <p:nvPr/>
          </p:nvSpPr>
          <p:spPr>
            <a:xfrm>
              <a:off x="7560469" y="252555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09" name="Freeform: Shape 5608">
              <a:extLst>
                <a:ext uri="{FF2B5EF4-FFF2-40B4-BE49-F238E27FC236}">
                  <a16:creationId xmlns:a16="http://schemas.microsoft.com/office/drawing/2014/main" xmlns="" id="{BB32BCA1-31C0-4643-BA41-2C9A6AEB6D3C}"/>
                </a:ext>
              </a:extLst>
            </p:cNvPr>
            <p:cNvSpPr/>
            <p:nvPr/>
          </p:nvSpPr>
          <p:spPr>
            <a:xfrm>
              <a:off x="7555706" y="253370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001" y="7567"/>
                    <a:pt x="1095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10" name="Freeform: Shape 5609">
              <a:extLst>
                <a:ext uri="{FF2B5EF4-FFF2-40B4-BE49-F238E27FC236}">
                  <a16:creationId xmlns:a16="http://schemas.microsoft.com/office/drawing/2014/main" xmlns="" id="{7D797DD4-7801-4B9D-B496-98B7AA45A16A}"/>
                </a:ext>
              </a:extLst>
            </p:cNvPr>
            <p:cNvSpPr/>
            <p:nvPr/>
          </p:nvSpPr>
          <p:spPr>
            <a:xfrm>
              <a:off x="7630001" y="2467451"/>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8096"/>
                  </a:lnTo>
                  <a:cubicBezTo>
                    <a:pt x="8096" y="8096"/>
                    <a:pt x="8096"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11" name="Freeform: Shape 5610">
              <a:extLst>
                <a:ext uri="{FF2B5EF4-FFF2-40B4-BE49-F238E27FC236}">
                  <a16:creationId xmlns:a16="http://schemas.microsoft.com/office/drawing/2014/main" xmlns="" id="{8FC3A236-8459-406F-A0C9-305CECF2FC50}"/>
                </a:ext>
              </a:extLst>
            </p:cNvPr>
            <p:cNvSpPr/>
            <p:nvPr/>
          </p:nvSpPr>
          <p:spPr>
            <a:xfrm>
              <a:off x="7606189" y="2411253"/>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9049"/>
                  </a:ln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12" name="Freeform: Shape 5611">
              <a:extLst>
                <a:ext uri="{FF2B5EF4-FFF2-40B4-BE49-F238E27FC236}">
                  <a16:creationId xmlns:a16="http://schemas.microsoft.com/office/drawing/2014/main" xmlns="" id="{F41F6A53-1855-4479-8C83-4A3ED90D2F92}"/>
                </a:ext>
              </a:extLst>
            </p:cNvPr>
            <p:cNvSpPr/>
            <p:nvPr/>
          </p:nvSpPr>
          <p:spPr>
            <a:xfrm>
              <a:off x="7444760" y="2389178"/>
              <a:ext cx="219075" cy="104775"/>
            </a:xfrm>
            <a:custGeom>
              <a:avLst/>
              <a:gdLst>
                <a:gd name="connsiteX0" fmla="*/ 15220 w 219075"/>
                <a:gd name="connsiteY0" fmla="*/ 17789 h 104775"/>
                <a:gd name="connsiteX1" fmla="*/ 128568 w 219075"/>
                <a:gd name="connsiteY1" fmla="*/ 15884 h 104775"/>
                <a:gd name="connsiteX2" fmla="*/ 180003 w 219075"/>
                <a:gd name="connsiteY2" fmla="*/ 58746 h 104775"/>
                <a:gd name="connsiteX3" fmla="*/ 164763 w 219075"/>
                <a:gd name="connsiteY3" fmla="*/ 54936 h 104775"/>
                <a:gd name="connsiteX4" fmla="*/ 196195 w 219075"/>
                <a:gd name="connsiteY4" fmla="*/ 104466 h 104775"/>
                <a:gd name="connsiteX5" fmla="*/ 15220 w 219075"/>
                <a:gd name="connsiteY5" fmla="*/ 1778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 h="104775">
                  <a:moveTo>
                    <a:pt x="15220" y="17789"/>
                  </a:moveTo>
                  <a:cubicBezTo>
                    <a:pt x="-27642" y="30171"/>
                    <a:pt x="113328" y="18741"/>
                    <a:pt x="128568" y="15884"/>
                  </a:cubicBezTo>
                  <a:cubicBezTo>
                    <a:pt x="131425" y="21599"/>
                    <a:pt x="160000" y="30171"/>
                    <a:pt x="180003" y="58746"/>
                  </a:cubicBezTo>
                  <a:cubicBezTo>
                    <a:pt x="175240" y="64461"/>
                    <a:pt x="170478" y="62556"/>
                    <a:pt x="164763" y="54936"/>
                  </a:cubicBezTo>
                  <a:cubicBezTo>
                    <a:pt x="178098" y="65414"/>
                    <a:pt x="173335" y="93989"/>
                    <a:pt x="196195" y="104466"/>
                  </a:cubicBezTo>
                  <a:cubicBezTo>
                    <a:pt x="287635" y="82559"/>
                    <a:pt x="-16212" y="-26979"/>
                    <a:pt x="15220" y="1778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13" name="Freeform: Shape 5612">
              <a:extLst>
                <a:ext uri="{FF2B5EF4-FFF2-40B4-BE49-F238E27FC236}">
                  <a16:creationId xmlns:a16="http://schemas.microsoft.com/office/drawing/2014/main" xmlns="" id="{4069F777-1B42-493B-ACED-866D876CB636}"/>
                </a:ext>
              </a:extLst>
            </p:cNvPr>
            <p:cNvSpPr/>
            <p:nvPr/>
          </p:nvSpPr>
          <p:spPr>
            <a:xfrm>
              <a:off x="7514106" y="2398431"/>
              <a:ext cx="9525" cy="9525"/>
            </a:xfrm>
            <a:custGeom>
              <a:avLst/>
              <a:gdLst>
                <a:gd name="connsiteX0" fmla="*/ 11597 w 9525"/>
                <a:gd name="connsiteY0" fmla="*/ 9488 h 9525"/>
                <a:gd name="connsiteX1" fmla="*/ 11597 w 9525"/>
                <a:gd name="connsiteY1" fmla="*/ 9488 h 9525"/>
              </a:gdLst>
              <a:ahLst/>
              <a:cxnLst>
                <a:cxn ang="0">
                  <a:pos x="connsiteX0" y="connsiteY0"/>
                </a:cxn>
                <a:cxn ang="0">
                  <a:pos x="connsiteX1" y="connsiteY1"/>
                </a:cxn>
              </a:cxnLst>
              <a:rect l="l" t="t" r="r" b="b"/>
              <a:pathLst>
                <a:path w="9525" h="9525">
                  <a:moveTo>
                    <a:pt x="11597" y="9488"/>
                  </a:moveTo>
                  <a:cubicBezTo>
                    <a:pt x="2072" y="4726"/>
                    <a:pt x="10644" y="8536"/>
                    <a:pt x="11597" y="9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14" name="Freeform: Shape 5613">
              <a:extLst>
                <a:ext uri="{FF2B5EF4-FFF2-40B4-BE49-F238E27FC236}">
                  <a16:creationId xmlns:a16="http://schemas.microsoft.com/office/drawing/2014/main" xmlns="" id="{0D315F5B-7083-4B3D-A4FB-61E5A28AB189}"/>
                </a:ext>
              </a:extLst>
            </p:cNvPr>
            <p:cNvSpPr/>
            <p:nvPr/>
          </p:nvSpPr>
          <p:spPr>
            <a:xfrm>
              <a:off x="7512823" y="240077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5259" y="8096"/>
                    <a:pt x="8117" y="8096"/>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15" name="Freeform: Shape 5614">
              <a:extLst>
                <a:ext uri="{FF2B5EF4-FFF2-40B4-BE49-F238E27FC236}">
                  <a16:creationId xmlns:a16="http://schemas.microsoft.com/office/drawing/2014/main" xmlns="" id="{36EA3DE0-7C10-4194-9F7E-074D87B86558}"/>
                </a:ext>
              </a:extLst>
            </p:cNvPr>
            <p:cNvSpPr/>
            <p:nvPr/>
          </p:nvSpPr>
          <p:spPr>
            <a:xfrm>
              <a:off x="7434739" y="2400352"/>
              <a:ext cx="9525" cy="9525"/>
            </a:xfrm>
            <a:custGeom>
              <a:avLst/>
              <a:gdLst>
                <a:gd name="connsiteX0" fmla="*/ 10954 w 9525"/>
                <a:gd name="connsiteY0" fmla="*/ 7567 h 9525"/>
                <a:gd name="connsiteX1" fmla="*/ 7144 w 9525"/>
                <a:gd name="connsiteY1" fmla="*/ 7567 h 9525"/>
                <a:gd name="connsiteX2" fmla="*/ 10954 w 9525"/>
                <a:gd name="connsiteY2" fmla="*/ 7567 h 9525"/>
              </a:gdLst>
              <a:ahLst/>
              <a:cxnLst>
                <a:cxn ang="0">
                  <a:pos x="connsiteX0" y="connsiteY0"/>
                </a:cxn>
                <a:cxn ang="0">
                  <a:pos x="connsiteX1" y="connsiteY1"/>
                </a:cxn>
                <a:cxn ang="0">
                  <a:pos x="connsiteX2" y="connsiteY2"/>
                </a:cxn>
              </a:cxnLst>
              <a:rect l="l" t="t" r="r" b="b"/>
              <a:pathLst>
                <a:path w="9525" h="9525">
                  <a:moveTo>
                    <a:pt x="10954" y="7567"/>
                  </a:moveTo>
                  <a:cubicBezTo>
                    <a:pt x="10001" y="7567"/>
                    <a:pt x="8096" y="6615"/>
                    <a:pt x="7144" y="7567"/>
                  </a:cubicBezTo>
                  <a:cubicBezTo>
                    <a:pt x="8096" y="8520"/>
                    <a:pt x="10001" y="8520"/>
                    <a:pt x="1095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16" name="Freeform: Shape 5615">
              <a:extLst>
                <a:ext uri="{FF2B5EF4-FFF2-40B4-BE49-F238E27FC236}">
                  <a16:creationId xmlns:a16="http://schemas.microsoft.com/office/drawing/2014/main" xmlns="" id="{410DC4EF-4995-4AD9-82E6-FA5A9F168464}"/>
                </a:ext>
              </a:extLst>
            </p:cNvPr>
            <p:cNvSpPr/>
            <p:nvPr/>
          </p:nvSpPr>
          <p:spPr>
            <a:xfrm>
              <a:off x="7433786" y="24026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8096"/>
                    <a:pt x="10001"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17" name="Freeform: Shape 5616">
              <a:extLst>
                <a:ext uri="{FF2B5EF4-FFF2-40B4-BE49-F238E27FC236}">
                  <a16:creationId xmlns:a16="http://schemas.microsoft.com/office/drawing/2014/main" xmlns="" id="{7182FFD8-2468-47CD-A2C1-D03F2175672A}"/>
                </a:ext>
              </a:extLst>
            </p:cNvPr>
            <p:cNvSpPr/>
            <p:nvPr/>
          </p:nvSpPr>
          <p:spPr>
            <a:xfrm>
              <a:off x="7324311" y="2404586"/>
              <a:ext cx="114300" cy="9525"/>
            </a:xfrm>
            <a:custGeom>
              <a:avLst/>
              <a:gdLst>
                <a:gd name="connsiteX0" fmla="*/ 8034 w 114300"/>
                <a:gd name="connsiteY0" fmla="*/ 10001 h 9525"/>
                <a:gd name="connsiteX1" fmla="*/ 115667 w 114300"/>
                <a:gd name="connsiteY1" fmla="*/ 7144 h 9525"/>
                <a:gd name="connsiteX2" fmla="*/ 102332 w 114300"/>
                <a:gd name="connsiteY2" fmla="*/ 10001 h 9525"/>
                <a:gd name="connsiteX3" fmla="*/ 8034 w 114300"/>
                <a:gd name="connsiteY3" fmla="*/ 10001 h 9525"/>
              </a:gdLst>
              <a:ahLst/>
              <a:cxnLst>
                <a:cxn ang="0">
                  <a:pos x="connsiteX0" y="connsiteY0"/>
                </a:cxn>
                <a:cxn ang="0">
                  <a:pos x="connsiteX1" y="connsiteY1"/>
                </a:cxn>
                <a:cxn ang="0">
                  <a:pos x="connsiteX2" y="connsiteY2"/>
                </a:cxn>
                <a:cxn ang="0">
                  <a:pos x="connsiteX3" y="connsiteY3"/>
                </a:cxn>
              </a:cxnLst>
              <a:rect l="l" t="t" r="r" b="b"/>
              <a:pathLst>
                <a:path w="114300" h="9525">
                  <a:moveTo>
                    <a:pt x="8034" y="10001"/>
                  </a:moveTo>
                  <a:cubicBezTo>
                    <a:pt x="-2443" y="8096"/>
                    <a:pt x="82329" y="15716"/>
                    <a:pt x="115667" y="7144"/>
                  </a:cubicBezTo>
                  <a:cubicBezTo>
                    <a:pt x="100427" y="9049"/>
                    <a:pt x="96617" y="10001"/>
                    <a:pt x="102332" y="10001"/>
                  </a:cubicBezTo>
                  <a:cubicBezTo>
                    <a:pt x="106142" y="4286"/>
                    <a:pt x="8987" y="12859"/>
                    <a:pt x="8034"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18" name="Freeform: Shape 5617">
              <a:extLst>
                <a:ext uri="{FF2B5EF4-FFF2-40B4-BE49-F238E27FC236}">
                  <a16:creationId xmlns:a16="http://schemas.microsoft.com/office/drawing/2014/main" xmlns="" id="{07EACD99-3011-47CA-A996-1900C89C5567}"/>
                </a:ext>
              </a:extLst>
            </p:cNvPr>
            <p:cNvSpPr/>
            <p:nvPr/>
          </p:nvSpPr>
          <p:spPr>
            <a:xfrm>
              <a:off x="7299762" y="2411676"/>
              <a:ext cx="9525" cy="9525"/>
            </a:xfrm>
            <a:custGeom>
              <a:avLst/>
              <a:gdLst>
                <a:gd name="connsiteX0" fmla="*/ 9723 w 9525"/>
                <a:gd name="connsiteY0" fmla="*/ 8627 h 9525"/>
                <a:gd name="connsiteX1" fmla="*/ 9723 w 9525"/>
                <a:gd name="connsiteY1" fmla="*/ 8627 h 9525"/>
              </a:gdLst>
              <a:ahLst/>
              <a:cxnLst>
                <a:cxn ang="0">
                  <a:pos x="connsiteX0" y="connsiteY0"/>
                </a:cxn>
                <a:cxn ang="0">
                  <a:pos x="connsiteX1" y="connsiteY1"/>
                </a:cxn>
              </a:cxnLst>
              <a:rect l="l" t="t" r="r" b="b"/>
              <a:pathLst>
                <a:path w="9525" h="9525">
                  <a:moveTo>
                    <a:pt x="9723" y="8627"/>
                  </a:moveTo>
                  <a:cubicBezTo>
                    <a:pt x="17343" y="3864"/>
                    <a:pt x="1151" y="12436"/>
                    <a:pt x="9723" y="86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19" name="Freeform: Shape 5618">
              <a:extLst>
                <a:ext uri="{FF2B5EF4-FFF2-40B4-BE49-F238E27FC236}">
                  <a16:creationId xmlns:a16="http://schemas.microsoft.com/office/drawing/2014/main" xmlns="" id="{4018813F-EB41-414F-A57A-25E299C786B1}"/>
                </a:ext>
              </a:extLst>
            </p:cNvPr>
            <p:cNvSpPr/>
            <p:nvPr/>
          </p:nvSpPr>
          <p:spPr>
            <a:xfrm>
              <a:off x="7236648" y="2408006"/>
              <a:ext cx="66675" cy="19050"/>
            </a:xfrm>
            <a:custGeom>
              <a:avLst/>
              <a:gdLst>
                <a:gd name="connsiteX0" fmla="*/ 27117 w 66675"/>
                <a:gd name="connsiteY0" fmla="*/ 12296 h 19050"/>
                <a:gd name="connsiteX1" fmla="*/ 67121 w 66675"/>
                <a:gd name="connsiteY1" fmla="*/ 10391 h 19050"/>
                <a:gd name="connsiteX2" fmla="*/ 60454 w 66675"/>
                <a:gd name="connsiteY2" fmla="*/ 8486 h 19050"/>
                <a:gd name="connsiteX3" fmla="*/ 27117 w 66675"/>
                <a:gd name="connsiteY3" fmla="*/ 12296 h 19050"/>
              </a:gdLst>
              <a:ahLst/>
              <a:cxnLst>
                <a:cxn ang="0">
                  <a:pos x="connsiteX0" y="connsiteY0"/>
                </a:cxn>
                <a:cxn ang="0">
                  <a:pos x="connsiteX1" y="connsiteY1"/>
                </a:cxn>
                <a:cxn ang="0">
                  <a:pos x="connsiteX2" y="connsiteY2"/>
                </a:cxn>
                <a:cxn ang="0">
                  <a:pos x="connsiteX3" y="connsiteY3"/>
                </a:cxn>
              </a:cxnLst>
              <a:rect l="l" t="t" r="r" b="b"/>
              <a:pathLst>
                <a:path w="66675" h="19050">
                  <a:moveTo>
                    <a:pt x="27117" y="12296"/>
                  </a:moveTo>
                  <a:cubicBezTo>
                    <a:pt x="15687" y="22774"/>
                    <a:pt x="68074" y="13249"/>
                    <a:pt x="67121" y="10391"/>
                  </a:cubicBezTo>
                  <a:cubicBezTo>
                    <a:pt x="68074" y="12296"/>
                    <a:pt x="60454" y="7534"/>
                    <a:pt x="60454" y="8486"/>
                  </a:cubicBezTo>
                  <a:cubicBezTo>
                    <a:pt x="55692" y="5629"/>
                    <a:pt x="-30986" y="7534"/>
                    <a:pt x="27117" y="122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20" name="Freeform: Shape 5619">
              <a:extLst>
                <a:ext uri="{FF2B5EF4-FFF2-40B4-BE49-F238E27FC236}">
                  <a16:creationId xmlns:a16="http://schemas.microsoft.com/office/drawing/2014/main" xmlns="" id="{D66E35E8-79D6-4879-BFFA-285D3C656C4A}"/>
                </a:ext>
              </a:extLst>
            </p:cNvPr>
            <p:cNvSpPr/>
            <p:nvPr/>
          </p:nvSpPr>
          <p:spPr>
            <a:xfrm>
              <a:off x="7254441" y="2415698"/>
              <a:ext cx="9525" cy="9525"/>
            </a:xfrm>
            <a:custGeom>
              <a:avLst/>
              <a:gdLst>
                <a:gd name="connsiteX0" fmla="*/ 7419 w 9525"/>
                <a:gd name="connsiteY0" fmla="*/ 8414 h 9525"/>
                <a:gd name="connsiteX1" fmla="*/ 7419 w 9525"/>
                <a:gd name="connsiteY1" fmla="*/ 8414 h 9525"/>
              </a:gdLst>
              <a:ahLst/>
              <a:cxnLst>
                <a:cxn ang="0">
                  <a:pos x="connsiteX0" y="connsiteY0"/>
                </a:cxn>
                <a:cxn ang="0">
                  <a:pos x="connsiteX1" y="connsiteY1"/>
                </a:cxn>
              </a:cxnLst>
              <a:rect l="l" t="t" r="r" b="b"/>
              <a:pathLst>
                <a:path w="9525" h="9525">
                  <a:moveTo>
                    <a:pt x="7419" y="8414"/>
                  </a:moveTo>
                  <a:cubicBezTo>
                    <a:pt x="8371" y="8414"/>
                    <a:pt x="6466" y="5556"/>
                    <a:pt x="7419"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21" name="Freeform: Shape 5620">
              <a:extLst>
                <a:ext uri="{FF2B5EF4-FFF2-40B4-BE49-F238E27FC236}">
                  <a16:creationId xmlns:a16="http://schemas.microsoft.com/office/drawing/2014/main" xmlns="" id="{8A06DAA9-3AD0-489E-BE12-05DB5A161CD0}"/>
                </a:ext>
              </a:extLst>
            </p:cNvPr>
            <p:cNvSpPr/>
            <p:nvPr/>
          </p:nvSpPr>
          <p:spPr>
            <a:xfrm>
              <a:off x="7598131" y="2441792"/>
              <a:ext cx="19050" cy="9525"/>
            </a:xfrm>
            <a:custGeom>
              <a:avLst/>
              <a:gdLst>
                <a:gd name="connsiteX0" fmla="*/ 7581 w 19050"/>
                <a:gd name="connsiteY0" fmla="*/ 11847 h 9525"/>
                <a:gd name="connsiteX1" fmla="*/ 7581 w 19050"/>
                <a:gd name="connsiteY1" fmla="*/ 11847 h 9525"/>
              </a:gdLst>
              <a:ahLst/>
              <a:cxnLst>
                <a:cxn ang="0">
                  <a:pos x="connsiteX0" y="connsiteY0"/>
                </a:cxn>
                <a:cxn ang="0">
                  <a:pos x="connsiteX1" y="connsiteY1"/>
                </a:cxn>
              </a:cxnLst>
              <a:rect l="l" t="t" r="r" b="b"/>
              <a:pathLst>
                <a:path w="19050" h="9525">
                  <a:moveTo>
                    <a:pt x="7581" y="11847"/>
                  </a:moveTo>
                  <a:cubicBezTo>
                    <a:pt x="26631" y="4227"/>
                    <a:pt x="3771" y="7085"/>
                    <a:pt x="7581" y="118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22" name="Freeform: Shape 5621">
              <a:extLst>
                <a:ext uri="{FF2B5EF4-FFF2-40B4-BE49-F238E27FC236}">
                  <a16:creationId xmlns:a16="http://schemas.microsoft.com/office/drawing/2014/main" xmlns="" id="{EA48F014-AE18-4620-97D9-CEC38A68978C}"/>
                </a:ext>
              </a:extLst>
            </p:cNvPr>
            <p:cNvSpPr/>
            <p:nvPr/>
          </p:nvSpPr>
          <p:spPr>
            <a:xfrm>
              <a:off x="7593489" y="2435066"/>
              <a:ext cx="9525" cy="19050"/>
            </a:xfrm>
            <a:custGeom>
              <a:avLst/>
              <a:gdLst>
                <a:gd name="connsiteX0" fmla="*/ 8414 w 9525"/>
                <a:gd name="connsiteY0" fmla="*/ 7144 h 19050"/>
                <a:gd name="connsiteX1" fmla="*/ 8414 w 9525"/>
                <a:gd name="connsiteY1" fmla="*/ 7144 h 19050"/>
              </a:gdLst>
              <a:ahLst/>
              <a:cxnLst>
                <a:cxn ang="0">
                  <a:pos x="connsiteX0" y="connsiteY0"/>
                </a:cxn>
                <a:cxn ang="0">
                  <a:pos x="connsiteX1" y="connsiteY1"/>
                </a:cxn>
              </a:cxnLst>
              <a:rect l="l" t="t" r="r" b="b"/>
              <a:pathLst>
                <a:path w="9525" h="19050">
                  <a:moveTo>
                    <a:pt x="8414" y="7144"/>
                  </a:moveTo>
                  <a:cubicBezTo>
                    <a:pt x="5556" y="35719"/>
                    <a:pt x="8414" y="7144"/>
                    <a:pt x="84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23" name="Freeform: Shape 5622">
              <a:extLst>
                <a:ext uri="{FF2B5EF4-FFF2-40B4-BE49-F238E27FC236}">
                  <a16:creationId xmlns:a16="http://schemas.microsoft.com/office/drawing/2014/main" xmlns="" id="{D2665996-7EE2-47F2-A519-5F3AB8EFDABD}"/>
                </a:ext>
              </a:extLst>
            </p:cNvPr>
            <p:cNvSpPr/>
            <p:nvPr/>
          </p:nvSpPr>
          <p:spPr>
            <a:xfrm>
              <a:off x="7597616" y="24464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24" name="Freeform: Shape 5623">
              <a:extLst>
                <a:ext uri="{FF2B5EF4-FFF2-40B4-BE49-F238E27FC236}">
                  <a16:creationId xmlns:a16="http://schemas.microsoft.com/office/drawing/2014/main" xmlns="" id="{B56455A1-D3F3-4418-8309-7655880E7181}"/>
                </a:ext>
              </a:extLst>
            </p:cNvPr>
            <p:cNvSpPr/>
            <p:nvPr/>
          </p:nvSpPr>
          <p:spPr>
            <a:xfrm>
              <a:off x="7389264" y="2494943"/>
              <a:ext cx="19050" cy="9525"/>
            </a:xfrm>
            <a:custGeom>
              <a:avLst/>
              <a:gdLst>
                <a:gd name="connsiteX0" fmla="*/ 8804 w 19050"/>
                <a:gd name="connsiteY0" fmla="*/ 8227 h 9525"/>
                <a:gd name="connsiteX1" fmla="*/ 8804 w 19050"/>
                <a:gd name="connsiteY1" fmla="*/ 8227 h 9525"/>
              </a:gdLst>
              <a:ahLst/>
              <a:cxnLst>
                <a:cxn ang="0">
                  <a:pos x="connsiteX0" y="connsiteY0"/>
                </a:cxn>
                <a:cxn ang="0">
                  <a:pos x="connsiteX1" y="connsiteY1"/>
                </a:cxn>
              </a:cxnLst>
              <a:rect l="l" t="t" r="r" b="b"/>
              <a:pathLst>
                <a:path w="19050" h="9525">
                  <a:moveTo>
                    <a:pt x="8804" y="8227"/>
                  </a:moveTo>
                  <a:cubicBezTo>
                    <a:pt x="23091" y="5369"/>
                    <a:pt x="1184" y="9179"/>
                    <a:pt x="8804" y="82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25" name="Freeform: Shape 5624">
              <a:extLst>
                <a:ext uri="{FF2B5EF4-FFF2-40B4-BE49-F238E27FC236}">
                  <a16:creationId xmlns:a16="http://schemas.microsoft.com/office/drawing/2014/main" xmlns="" id="{A1939CBA-431A-4207-A3EE-D133C9EA8D54}"/>
                </a:ext>
              </a:extLst>
            </p:cNvPr>
            <p:cNvSpPr/>
            <p:nvPr/>
          </p:nvSpPr>
          <p:spPr>
            <a:xfrm>
              <a:off x="7255669" y="248745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8096"/>
                    <a:pt x="8096" y="8096"/>
                    <a:pt x="8096" y="7144"/>
                  </a:cubicBezTo>
                  <a:cubicBezTo>
                    <a:pt x="8096" y="8096"/>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26" name="Freeform: Shape 5625">
              <a:extLst>
                <a:ext uri="{FF2B5EF4-FFF2-40B4-BE49-F238E27FC236}">
                  <a16:creationId xmlns:a16="http://schemas.microsoft.com/office/drawing/2014/main" xmlns="" id="{35BB6FF8-ECB9-4036-816B-E1340D949396}"/>
                </a:ext>
              </a:extLst>
            </p:cNvPr>
            <p:cNvSpPr/>
            <p:nvPr/>
          </p:nvSpPr>
          <p:spPr>
            <a:xfrm>
              <a:off x="7386161" y="2503646"/>
              <a:ext cx="9525" cy="9525"/>
            </a:xfrm>
            <a:custGeom>
              <a:avLst/>
              <a:gdLst>
                <a:gd name="connsiteX0" fmla="*/ 8096 w 9525"/>
                <a:gd name="connsiteY0" fmla="*/ 7144 h 9525"/>
                <a:gd name="connsiteX1" fmla="*/ 7144 w 9525"/>
                <a:gd name="connsiteY1" fmla="*/ 1095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10954"/>
                  </a:lnTo>
                  <a:cubicBezTo>
                    <a:pt x="7144" y="10001"/>
                    <a:pt x="7144" y="9049"/>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27" name="Freeform: Shape 5626">
              <a:extLst>
                <a:ext uri="{FF2B5EF4-FFF2-40B4-BE49-F238E27FC236}">
                  <a16:creationId xmlns:a16="http://schemas.microsoft.com/office/drawing/2014/main" xmlns="" id="{AC135BFB-B319-4002-A29D-817A5BC4D841}"/>
                </a:ext>
              </a:extLst>
            </p:cNvPr>
            <p:cNvSpPr/>
            <p:nvPr/>
          </p:nvSpPr>
          <p:spPr>
            <a:xfrm>
              <a:off x="7394840" y="2442285"/>
              <a:ext cx="9525" cy="9525"/>
            </a:xfrm>
            <a:custGeom>
              <a:avLst/>
              <a:gdLst>
                <a:gd name="connsiteX0" fmla="*/ 7990 w 9525"/>
                <a:gd name="connsiteY0" fmla="*/ 7545 h 9525"/>
                <a:gd name="connsiteX1" fmla="*/ 7990 w 9525"/>
                <a:gd name="connsiteY1" fmla="*/ 7545 h 9525"/>
              </a:gdLst>
              <a:ahLst/>
              <a:cxnLst>
                <a:cxn ang="0">
                  <a:pos x="connsiteX0" y="connsiteY0"/>
                </a:cxn>
                <a:cxn ang="0">
                  <a:pos x="connsiteX1" y="connsiteY1"/>
                </a:cxn>
              </a:cxnLst>
              <a:rect l="l" t="t" r="r" b="b"/>
              <a:pathLst>
                <a:path w="9525" h="9525">
                  <a:moveTo>
                    <a:pt x="7990" y="7545"/>
                  </a:moveTo>
                  <a:cubicBezTo>
                    <a:pt x="7990" y="5640"/>
                    <a:pt x="6085" y="11355"/>
                    <a:pt x="7990" y="754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28" name="Freeform: Shape 5627">
              <a:extLst>
                <a:ext uri="{FF2B5EF4-FFF2-40B4-BE49-F238E27FC236}">
                  <a16:creationId xmlns:a16="http://schemas.microsoft.com/office/drawing/2014/main" xmlns="" id="{DA63995E-BA3D-4E52-A738-092BA6EB0EC7}"/>
                </a:ext>
              </a:extLst>
            </p:cNvPr>
            <p:cNvSpPr/>
            <p:nvPr/>
          </p:nvSpPr>
          <p:spPr>
            <a:xfrm>
              <a:off x="7356634" y="25188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29" name="Freeform: Shape 5628">
              <a:extLst>
                <a:ext uri="{FF2B5EF4-FFF2-40B4-BE49-F238E27FC236}">
                  <a16:creationId xmlns:a16="http://schemas.microsoft.com/office/drawing/2014/main" xmlns="" id="{362956C0-8D97-4144-896E-8899CF3C0E5B}"/>
                </a:ext>
              </a:extLst>
            </p:cNvPr>
            <p:cNvSpPr/>
            <p:nvPr/>
          </p:nvSpPr>
          <p:spPr>
            <a:xfrm>
              <a:off x="7408063" y="2419826"/>
              <a:ext cx="19050" cy="19050"/>
            </a:xfrm>
            <a:custGeom>
              <a:avLst/>
              <a:gdLst>
                <a:gd name="connsiteX0" fmla="*/ 12865 w 19050"/>
                <a:gd name="connsiteY0" fmla="*/ 7144 h 19050"/>
                <a:gd name="connsiteX1" fmla="*/ 12865 w 19050"/>
                <a:gd name="connsiteY1" fmla="*/ 7144 h 19050"/>
              </a:gdLst>
              <a:ahLst/>
              <a:cxnLst>
                <a:cxn ang="0">
                  <a:pos x="connsiteX0" y="connsiteY0"/>
                </a:cxn>
                <a:cxn ang="0">
                  <a:pos x="connsiteX1" y="connsiteY1"/>
                </a:cxn>
              </a:cxnLst>
              <a:rect l="l" t="t" r="r" b="b"/>
              <a:pathLst>
                <a:path w="19050" h="19050">
                  <a:moveTo>
                    <a:pt x="12865" y="7144"/>
                  </a:moveTo>
                  <a:cubicBezTo>
                    <a:pt x="11912" y="9049"/>
                    <a:pt x="482" y="29051"/>
                    <a:pt x="1286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30" name="Freeform: Shape 5629">
              <a:extLst>
                <a:ext uri="{FF2B5EF4-FFF2-40B4-BE49-F238E27FC236}">
                  <a16:creationId xmlns:a16="http://schemas.microsoft.com/office/drawing/2014/main" xmlns="" id="{0F57B111-ECBE-460C-B344-587060A755B2}"/>
                </a:ext>
              </a:extLst>
            </p:cNvPr>
            <p:cNvSpPr/>
            <p:nvPr/>
          </p:nvSpPr>
          <p:spPr>
            <a:xfrm>
              <a:off x="7296626" y="24588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31" name="Freeform: Shape 5630">
              <a:extLst>
                <a:ext uri="{FF2B5EF4-FFF2-40B4-BE49-F238E27FC236}">
                  <a16:creationId xmlns:a16="http://schemas.microsoft.com/office/drawing/2014/main" xmlns="" id="{47C09BFE-F2F8-4CF6-92CC-A714C0E40878}"/>
                </a:ext>
              </a:extLst>
            </p:cNvPr>
            <p:cNvSpPr/>
            <p:nvPr/>
          </p:nvSpPr>
          <p:spPr>
            <a:xfrm>
              <a:off x="7296626" y="245697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32" name="Freeform: Shape 5631">
              <a:extLst>
                <a:ext uri="{FF2B5EF4-FFF2-40B4-BE49-F238E27FC236}">
                  <a16:creationId xmlns:a16="http://schemas.microsoft.com/office/drawing/2014/main" xmlns="" id="{25887CCC-27C2-4E8F-83F0-AF4731DAFEC5}"/>
                </a:ext>
              </a:extLst>
            </p:cNvPr>
            <p:cNvSpPr/>
            <p:nvPr/>
          </p:nvSpPr>
          <p:spPr>
            <a:xfrm>
              <a:off x="7387114" y="24998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6669"/>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33" name="Freeform: Shape 5632">
              <a:extLst>
                <a:ext uri="{FF2B5EF4-FFF2-40B4-BE49-F238E27FC236}">
                  <a16:creationId xmlns:a16="http://schemas.microsoft.com/office/drawing/2014/main" xmlns="" id="{D7767F7D-F956-45B3-A519-6F0B1EF2EF91}"/>
                </a:ext>
              </a:extLst>
            </p:cNvPr>
            <p:cNvSpPr/>
            <p:nvPr/>
          </p:nvSpPr>
          <p:spPr>
            <a:xfrm>
              <a:off x="7389971" y="2484972"/>
              <a:ext cx="9525" cy="9525"/>
            </a:xfrm>
            <a:custGeom>
              <a:avLst/>
              <a:gdLst>
                <a:gd name="connsiteX0" fmla="*/ 7144 w 9525"/>
                <a:gd name="connsiteY0" fmla="*/ 10577 h 9525"/>
                <a:gd name="connsiteX1" fmla="*/ 7144 w 9525"/>
                <a:gd name="connsiteY1" fmla="*/ 10577 h 9525"/>
              </a:gdLst>
              <a:ahLst/>
              <a:cxnLst>
                <a:cxn ang="0">
                  <a:pos x="connsiteX0" y="connsiteY0"/>
                </a:cxn>
                <a:cxn ang="0">
                  <a:pos x="connsiteX1" y="connsiteY1"/>
                </a:cxn>
              </a:cxnLst>
              <a:rect l="l" t="t" r="r" b="b"/>
              <a:pathLst>
                <a:path w="9525" h="9525">
                  <a:moveTo>
                    <a:pt x="7144" y="10577"/>
                  </a:moveTo>
                  <a:cubicBezTo>
                    <a:pt x="10001" y="8672"/>
                    <a:pt x="11906" y="3910"/>
                    <a:pt x="7144" y="1057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34" name="Freeform: Shape 5633">
              <a:extLst>
                <a:ext uri="{FF2B5EF4-FFF2-40B4-BE49-F238E27FC236}">
                  <a16:creationId xmlns:a16="http://schemas.microsoft.com/office/drawing/2014/main" xmlns="" id="{34E30257-E42E-45C0-9124-98CFF6C7924F}"/>
                </a:ext>
              </a:extLst>
            </p:cNvPr>
            <p:cNvSpPr/>
            <p:nvPr/>
          </p:nvSpPr>
          <p:spPr>
            <a:xfrm>
              <a:off x="7358022" y="2521743"/>
              <a:ext cx="38100" cy="9525"/>
            </a:xfrm>
            <a:custGeom>
              <a:avLst/>
              <a:gdLst>
                <a:gd name="connsiteX0" fmla="*/ 9566 w 38100"/>
                <a:gd name="connsiteY0" fmla="*/ 7144 h 9525"/>
                <a:gd name="connsiteX1" fmla="*/ 9566 w 38100"/>
                <a:gd name="connsiteY1" fmla="*/ 7144 h 9525"/>
              </a:gdLst>
              <a:ahLst/>
              <a:cxnLst>
                <a:cxn ang="0">
                  <a:pos x="connsiteX0" y="connsiteY0"/>
                </a:cxn>
                <a:cxn ang="0">
                  <a:pos x="connsiteX1" y="connsiteY1"/>
                </a:cxn>
              </a:cxnLst>
              <a:rect l="l" t="t" r="r" b="b"/>
              <a:pathLst>
                <a:path w="38100" h="9525">
                  <a:moveTo>
                    <a:pt x="9566" y="7144"/>
                  </a:moveTo>
                  <a:cubicBezTo>
                    <a:pt x="-6627" y="10001"/>
                    <a:pt x="65763" y="10954"/>
                    <a:pt x="956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35" name="Freeform: Shape 5634">
              <a:extLst>
                <a:ext uri="{FF2B5EF4-FFF2-40B4-BE49-F238E27FC236}">
                  <a16:creationId xmlns:a16="http://schemas.microsoft.com/office/drawing/2014/main" xmlns="" id="{499F62CA-1D0A-48AF-9CDE-E1B097C7EA58}"/>
                </a:ext>
              </a:extLst>
            </p:cNvPr>
            <p:cNvSpPr/>
            <p:nvPr/>
          </p:nvSpPr>
          <p:spPr>
            <a:xfrm>
              <a:off x="7372826" y="250893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6615"/>
                    <a:pt x="7144" y="7567"/>
                  </a:cubicBezTo>
                  <a:cubicBezTo>
                    <a:pt x="7144" y="7567"/>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36" name="Freeform: Shape 5635">
              <a:extLst>
                <a:ext uri="{FF2B5EF4-FFF2-40B4-BE49-F238E27FC236}">
                  <a16:creationId xmlns:a16="http://schemas.microsoft.com/office/drawing/2014/main" xmlns="" id="{8A7966A8-2462-4BAE-B624-7CC7015C865F}"/>
                </a:ext>
              </a:extLst>
            </p:cNvPr>
            <p:cNvSpPr/>
            <p:nvPr/>
          </p:nvSpPr>
          <p:spPr>
            <a:xfrm>
              <a:off x="7365206" y="251436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37" name="Freeform: Shape 5636">
              <a:extLst>
                <a:ext uri="{FF2B5EF4-FFF2-40B4-BE49-F238E27FC236}">
                  <a16:creationId xmlns:a16="http://schemas.microsoft.com/office/drawing/2014/main" xmlns="" id="{3FD58F04-AD17-4F3C-AEF8-F34E843BFDA9}"/>
                </a:ext>
              </a:extLst>
            </p:cNvPr>
            <p:cNvSpPr/>
            <p:nvPr/>
          </p:nvSpPr>
          <p:spPr>
            <a:xfrm>
              <a:off x="7386161" y="2488723"/>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9049" y="3969"/>
                    <a:pt x="7144" y="9684"/>
                    <a:pt x="7144" y="968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38" name="Freeform: Shape 5637">
              <a:extLst>
                <a:ext uri="{FF2B5EF4-FFF2-40B4-BE49-F238E27FC236}">
                  <a16:creationId xmlns:a16="http://schemas.microsoft.com/office/drawing/2014/main" xmlns="" id="{E2F58FAA-7A7E-4F91-B34A-D64C82013759}"/>
                </a:ext>
              </a:extLst>
            </p:cNvPr>
            <p:cNvSpPr/>
            <p:nvPr/>
          </p:nvSpPr>
          <p:spPr>
            <a:xfrm>
              <a:off x="7387114" y="24979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95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39" name="Freeform: Shape 5638">
              <a:extLst>
                <a:ext uri="{FF2B5EF4-FFF2-40B4-BE49-F238E27FC236}">
                  <a16:creationId xmlns:a16="http://schemas.microsoft.com/office/drawing/2014/main" xmlns="" id="{520BF699-32A1-49FE-AE24-16484854FC29}"/>
                </a:ext>
              </a:extLst>
            </p:cNvPr>
            <p:cNvSpPr/>
            <p:nvPr/>
          </p:nvSpPr>
          <p:spPr>
            <a:xfrm>
              <a:off x="7341394" y="24884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40" name="Freeform: Shape 5639">
              <a:extLst>
                <a:ext uri="{FF2B5EF4-FFF2-40B4-BE49-F238E27FC236}">
                  <a16:creationId xmlns:a16="http://schemas.microsoft.com/office/drawing/2014/main" xmlns="" id="{E547C587-E12A-4A48-BF4A-66BB32F193D7}"/>
                </a:ext>
              </a:extLst>
            </p:cNvPr>
            <p:cNvSpPr/>
            <p:nvPr/>
          </p:nvSpPr>
          <p:spPr>
            <a:xfrm>
              <a:off x="7355681" y="2506955"/>
              <a:ext cx="28575" cy="19050"/>
            </a:xfrm>
            <a:custGeom>
              <a:avLst/>
              <a:gdLst>
                <a:gd name="connsiteX0" fmla="*/ 7144 w 28575"/>
                <a:gd name="connsiteY0" fmla="*/ 15264 h 19050"/>
                <a:gd name="connsiteX1" fmla="*/ 7144 w 28575"/>
                <a:gd name="connsiteY1" fmla="*/ 15264 h 19050"/>
              </a:gdLst>
              <a:ahLst/>
              <a:cxnLst>
                <a:cxn ang="0">
                  <a:pos x="connsiteX0" y="connsiteY0"/>
                </a:cxn>
                <a:cxn ang="0">
                  <a:pos x="connsiteX1" y="connsiteY1"/>
                </a:cxn>
              </a:cxnLst>
              <a:rect l="l" t="t" r="r" b="b"/>
              <a:pathLst>
                <a:path w="28575" h="19050">
                  <a:moveTo>
                    <a:pt x="7144" y="15264"/>
                  </a:moveTo>
                  <a:cubicBezTo>
                    <a:pt x="26194" y="11454"/>
                    <a:pt x="26194" y="-928"/>
                    <a:pt x="7144" y="152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41" name="Freeform: Shape 5640">
              <a:extLst>
                <a:ext uri="{FF2B5EF4-FFF2-40B4-BE49-F238E27FC236}">
                  <a16:creationId xmlns:a16="http://schemas.microsoft.com/office/drawing/2014/main" xmlns="" id="{9F849A22-027D-44DD-8793-573AC0C61495}"/>
                </a:ext>
              </a:extLst>
            </p:cNvPr>
            <p:cNvSpPr/>
            <p:nvPr/>
          </p:nvSpPr>
          <p:spPr>
            <a:xfrm>
              <a:off x="7383304" y="24922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42" name="Freeform: Shape 5641">
              <a:extLst>
                <a:ext uri="{FF2B5EF4-FFF2-40B4-BE49-F238E27FC236}">
                  <a16:creationId xmlns:a16="http://schemas.microsoft.com/office/drawing/2014/main" xmlns="" id="{21629AD4-1B4E-4E4D-A4EB-644533B85FFB}"/>
                </a:ext>
              </a:extLst>
            </p:cNvPr>
            <p:cNvSpPr/>
            <p:nvPr/>
          </p:nvSpPr>
          <p:spPr>
            <a:xfrm>
              <a:off x="7385716" y="2518669"/>
              <a:ext cx="28575" cy="19050"/>
            </a:xfrm>
            <a:custGeom>
              <a:avLst/>
              <a:gdLst>
                <a:gd name="connsiteX0" fmla="*/ 26640 w 28575"/>
                <a:gd name="connsiteY0" fmla="*/ 11170 h 19050"/>
                <a:gd name="connsiteX1" fmla="*/ 7590 w 28575"/>
                <a:gd name="connsiteY1" fmla="*/ 8313 h 19050"/>
                <a:gd name="connsiteX2" fmla="*/ 26640 w 28575"/>
                <a:gd name="connsiteY2" fmla="*/ 11170 h 19050"/>
                <a:gd name="connsiteX3" fmla="*/ 24734 w 28575"/>
                <a:gd name="connsiteY3" fmla="*/ 13075 h 19050"/>
                <a:gd name="connsiteX4" fmla="*/ 23782 w 28575"/>
                <a:gd name="connsiteY4" fmla="*/ 12123 h 19050"/>
                <a:gd name="connsiteX5" fmla="*/ 24734 w 28575"/>
                <a:gd name="connsiteY5" fmla="*/ 13075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19050">
                  <a:moveTo>
                    <a:pt x="26640" y="11170"/>
                  </a:moveTo>
                  <a:cubicBezTo>
                    <a:pt x="9494" y="11170"/>
                    <a:pt x="5684" y="20695"/>
                    <a:pt x="7590" y="8313"/>
                  </a:cubicBezTo>
                  <a:cubicBezTo>
                    <a:pt x="13304" y="9265"/>
                    <a:pt x="26640" y="3550"/>
                    <a:pt x="26640" y="11170"/>
                  </a:cubicBezTo>
                  <a:close/>
                  <a:moveTo>
                    <a:pt x="24734" y="13075"/>
                  </a:moveTo>
                  <a:lnTo>
                    <a:pt x="23782" y="12123"/>
                  </a:lnTo>
                  <a:cubicBezTo>
                    <a:pt x="23782" y="13075"/>
                    <a:pt x="24734" y="13075"/>
                    <a:pt x="24734" y="1307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43" name="Freeform: Shape 5642">
              <a:extLst>
                <a:ext uri="{FF2B5EF4-FFF2-40B4-BE49-F238E27FC236}">
                  <a16:creationId xmlns:a16="http://schemas.microsoft.com/office/drawing/2014/main" xmlns="" id="{896B562C-B9C1-4EA4-8298-195E36D9C70B}"/>
                </a:ext>
              </a:extLst>
            </p:cNvPr>
            <p:cNvSpPr/>
            <p:nvPr/>
          </p:nvSpPr>
          <p:spPr>
            <a:xfrm>
              <a:off x="7573804" y="24360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44" name="Freeform: Shape 5643">
              <a:extLst>
                <a:ext uri="{FF2B5EF4-FFF2-40B4-BE49-F238E27FC236}">
                  <a16:creationId xmlns:a16="http://schemas.microsoft.com/office/drawing/2014/main" xmlns="" id="{0B46A9A7-8714-4C79-8937-29EF68367F3E}"/>
                </a:ext>
              </a:extLst>
            </p:cNvPr>
            <p:cNvSpPr/>
            <p:nvPr/>
          </p:nvSpPr>
          <p:spPr>
            <a:xfrm>
              <a:off x="7452836" y="244459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45" name="Freeform: Shape 5644">
              <a:extLst>
                <a:ext uri="{FF2B5EF4-FFF2-40B4-BE49-F238E27FC236}">
                  <a16:creationId xmlns:a16="http://schemas.microsoft.com/office/drawing/2014/main" xmlns="" id="{684098AA-3D6A-413B-A995-50F20C0C17B4}"/>
                </a:ext>
              </a:extLst>
            </p:cNvPr>
            <p:cNvSpPr/>
            <p:nvPr/>
          </p:nvSpPr>
          <p:spPr>
            <a:xfrm>
              <a:off x="7468076" y="242077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8096"/>
                    <a:pt x="8096"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46" name="Freeform: Shape 5645">
              <a:extLst>
                <a:ext uri="{FF2B5EF4-FFF2-40B4-BE49-F238E27FC236}">
                  <a16:creationId xmlns:a16="http://schemas.microsoft.com/office/drawing/2014/main" xmlns="" id="{951CB477-D706-4A10-A014-0262AFE8C985}"/>
                </a:ext>
              </a:extLst>
            </p:cNvPr>
            <p:cNvSpPr/>
            <p:nvPr/>
          </p:nvSpPr>
          <p:spPr>
            <a:xfrm>
              <a:off x="7562903" y="243601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47" name="Freeform: Shape 5646">
              <a:extLst>
                <a:ext uri="{FF2B5EF4-FFF2-40B4-BE49-F238E27FC236}">
                  <a16:creationId xmlns:a16="http://schemas.microsoft.com/office/drawing/2014/main" xmlns="" id="{713E7DE6-1032-4730-871F-D4679FA49344}"/>
                </a:ext>
              </a:extLst>
            </p:cNvPr>
            <p:cNvSpPr/>
            <p:nvPr/>
          </p:nvSpPr>
          <p:spPr>
            <a:xfrm>
              <a:off x="7502366" y="2434113"/>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8096" y="8096"/>
                  </a:cubicBezTo>
                  <a:cubicBezTo>
                    <a:pt x="8096"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48" name="Freeform: Shape 5647">
              <a:extLst>
                <a:ext uri="{FF2B5EF4-FFF2-40B4-BE49-F238E27FC236}">
                  <a16:creationId xmlns:a16="http://schemas.microsoft.com/office/drawing/2014/main" xmlns="" id="{48C0E137-15EB-4A1E-BC0D-6B683B60EC4F}"/>
                </a:ext>
              </a:extLst>
            </p:cNvPr>
            <p:cNvSpPr/>
            <p:nvPr/>
          </p:nvSpPr>
          <p:spPr>
            <a:xfrm>
              <a:off x="7468076" y="242321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49" name="Freeform: Shape 5648">
              <a:extLst>
                <a:ext uri="{FF2B5EF4-FFF2-40B4-BE49-F238E27FC236}">
                  <a16:creationId xmlns:a16="http://schemas.microsoft.com/office/drawing/2014/main" xmlns="" id="{8344C94C-9FEE-4E99-9CAF-5EDD5EA6F2D4}"/>
                </a:ext>
              </a:extLst>
            </p:cNvPr>
            <p:cNvSpPr/>
            <p:nvPr/>
          </p:nvSpPr>
          <p:spPr>
            <a:xfrm>
              <a:off x="7445216" y="24255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50" name="Freeform: Shape 5649">
              <a:extLst>
                <a:ext uri="{FF2B5EF4-FFF2-40B4-BE49-F238E27FC236}">
                  <a16:creationId xmlns:a16="http://schemas.microsoft.com/office/drawing/2014/main" xmlns="" id="{E6CDCA68-8B60-4E99-8C31-99D1DD0B227A}"/>
                </a:ext>
              </a:extLst>
            </p:cNvPr>
            <p:cNvSpPr/>
            <p:nvPr/>
          </p:nvSpPr>
          <p:spPr>
            <a:xfrm>
              <a:off x="7446698" y="244459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lnTo>
                    <a:pt x="7567"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51" name="Freeform: Shape 5650">
              <a:extLst>
                <a:ext uri="{FF2B5EF4-FFF2-40B4-BE49-F238E27FC236}">
                  <a16:creationId xmlns:a16="http://schemas.microsoft.com/office/drawing/2014/main" xmlns="" id="{F192752C-84ED-4F37-B60D-6CDE4503C8AC}"/>
                </a:ext>
              </a:extLst>
            </p:cNvPr>
            <p:cNvSpPr/>
            <p:nvPr/>
          </p:nvSpPr>
          <p:spPr>
            <a:xfrm>
              <a:off x="7420451" y="243220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714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52" name="Freeform: Shape 5651">
              <a:extLst>
                <a:ext uri="{FF2B5EF4-FFF2-40B4-BE49-F238E27FC236}">
                  <a16:creationId xmlns:a16="http://schemas.microsoft.com/office/drawing/2014/main" xmlns="" id="{C547B8C6-25C6-4711-BCC7-9513010ABB66}"/>
                </a:ext>
              </a:extLst>
            </p:cNvPr>
            <p:cNvSpPr/>
            <p:nvPr/>
          </p:nvSpPr>
          <p:spPr>
            <a:xfrm>
              <a:off x="7444264" y="24398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53" name="Freeform: Shape 5652">
              <a:extLst>
                <a:ext uri="{FF2B5EF4-FFF2-40B4-BE49-F238E27FC236}">
                  <a16:creationId xmlns:a16="http://schemas.microsoft.com/office/drawing/2014/main" xmlns="" id="{3FD4E5D5-2516-47B9-91A4-B2EB7146171D}"/>
                </a:ext>
              </a:extLst>
            </p:cNvPr>
            <p:cNvSpPr/>
            <p:nvPr/>
          </p:nvSpPr>
          <p:spPr>
            <a:xfrm>
              <a:off x="7581001" y="245506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54" name="Freeform: Shape 5653">
              <a:extLst>
                <a:ext uri="{FF2B5EF4-FFF2-40B4-BE49-F238E27FC236}">
                  <a16:creationId xmlns:a16="http://schemas.microsoft.com/office/drawing/2014/main" xmlns="" id="{1E7F2F1C-6CE3-4B0B-9841-AC92271CAC9F}"/>
                </a:ext>
              </a:extLst>
            </p:cNvPr>
            <p:cNvSpPr/>
            <p:nvPr/>
          </p:nvSpPr>
          <p:spPr>
            <a:xfrm>
              <a:off x="7584281" y="244459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55" name="Freeform: Shape 5654">
              <a:extLst>
                <a:ext uri="{FF2B5EF4-FFF2-40B4-BE49-F238E27FC236}">
                  <a16:creationId xmlns:a16="http://schemas.microsoft.com/office/drawing/2014/main" xmlns="" id="{A24F0A4F-8A62-4F7B-A730-18021D245086}"/>
                </a:ext>
              </a:extLst>
            </p:cNvPr>
            <p:cNvSpPr/>
            <p:nvPr/>
          </p:nvSpPr>
          <p:spPr>
            <a:xfrm>
              <a:off x="7518559" y="2442160"/>
              <a:ext cx="9525" cy="9525"/>
            </a:xfrm>
            <a:custGeom>
              <a:avLst/>
              <a:gdLst>
                <a:gd name="connsiteX0" fmla="*/ 7144 w 9525"/>
                <a:gd name="connsiteY0" fmla="*/ 7670 h 9525"/>
                <a:gd name="connsiteX1" fmla="*/ 8096 w 9525"/>
                <a:gd name="connsiteY1" fmla="*/ 10527 h 9525"/>
                <a:gd name="connsiteX2" fmla="*/ 7144 w 9525"/>
                <a:gd name="connsiteY2" fmla="*/ 7670 h 9525"/>
              </a:gdLst>
              <a:ahLst/>
              <a:cxnLst>
                <a:cxn ang="0">
                  <a:pos x="connsiteX0" y="connsiteY0"/>
                </a:cxn>
                <a:cxn ang="0">
                  <a:pos x="connsiteX1" y="connsiteY1"/>
                </a:cxn>
                <a:cxn ang="0">
                  <a:pos x="connsiteX2" y="connsiteY2"/>
                </a:cxn>
              </a:cxnLst>
              <a:rect l="l" t="t" r="r" b="b"/>
              <a:pathLst>
                <a:path w="9525" h="9525">
                  <a:moveTo>
                    <a:pt x="7144" y="7670"/>
                  </a:moveTo>
                  <a:cubicBezTo>
                    <a:pt x="7144" y="8622"/>
                    <a:pt x="8096" y="9575"/>
                    <a:pt x="8096" y="10527"/>
                  </a:cubicBezTo>
                  <a:cubicBezTo>
                    <a:pt x="9049" y="9575"/>
                    <a:pt x="8096" y="5765"/>
                    <a:pt x="7144" y="767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56" name="Freeform: Shape 5655">
              <a:extLst>
                <a:ext uri="{FF2B5EF4-FFF2-40B4-BE49-F238E27FC236}">
                  <a16:creationId xmlns:a16="http://schemas.microsoft.com/office/drawing/2014/main" xmlns="" id="{E1560EE7-D029-4B9E-B800-E3CA2D95A0DA}"/>
                </a:ext>
              </a:extLst>
            </p:cNvPr>
            <p:cNvSpPr/>
            <p:nvPr/>
          </p:nvSpPr>
          <p:spPr>
            <a:xfrm>
              <a:off x="7576661" y="249316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7144"/>
                    <a:pt x="8096" y="7144"/>
                  </a:cubicBezTo>
                  <a:cubicBezTo>
                    <a:pt x="7144" y="8096"/>
                    <a:pt x="7144" y="9049"/>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57" name="Freeform: Shape 5656">
              <a:extLst>
                <a:ext uri="{FF2B5EF4-FFF2-40B4-BE49-F238E27FC236}">
                  <a16:creationId xmlns:a16="http://schemas.microsoft.com/office/drawing/2014/main" xmlns="" id="{83D56DF1-7BEB-4EC2-897A-C6B6F8D00AD4}"/>
                </a:ext>
              </a:extLst>
            </p:cNvPr>
            <p:cNvSpPr/>
            <p:nvPr/>
          </p:nvSpPr>
          <p:spPr>
            <a:xfrm>
              <a:off x="7576661" y="249126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8096"/>
                    <a:pt x="7144" y="9049"/>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58" name="Freeform: Shape 5657">
              <a:extLst>
                <a:ext uri="{FF2B5EF4-FFF2-40B4-BE49-F238E27FC236}">
                  <a16:creationId xmlns:a16="http://schemas.microsoft.com/office/drawing/2014/main" xmlns="" id="{37D976A3-5951-4722-9103-A0CFEA8D4993}"/>
                </a:ext>
              </a:extLst>
            </p:cNvPr>
            <p:cNvSpPr/>
            <p:nvPr/>
          </p:nvSpPr>
          <p:spPr>
            <a:xfrm>
              <a:off x="7519088" y="2496264"/>
              <a:ext cx="9525" cy="9525"/>
            </a:xfrm>
            <a:custGeom>
              <a:avLst/>
              <a:gdLst>
                <a:gd name="connsiteX0" fmla="*/ 7567 w 9525"/>
                <a:gd name="connsiteY0" fmla="*/ 7858 h 9525"/>
                <a:gd name="connsiteX1" fmla="*/ 7567 w 9525"/>
                <a:gd name="connsiteY1" fmla="*/ 7858 h 9525"/>
                <a:gd name="connsiteX2" fmla="*/ 7567 w 9525"/>
                <a:gd name="connsiteY2" fmla="*/ 7858 h 9525"/>
              </a:gdLst>
              <a:ahLst/>
              <a:cxnLst>
                <a:cxn ang="0">
                  <a:pos x="connsiteX0" y="connsiteY0"/>
                </a:cxn>
                <a:cxn ang="0">
                  <a:pos x="connsiteX1" y="connsiteY1"/>
                </a:cxn>
                <a:cxn ang="0">
                  <a:pos x="connsiteX2" y="connsiteY2"/>
                </a:cxn>
              </a:cxnLst>
              <a:rect l="l" t="t" r="r" b="b"/>
              <a:pathLst>
                <a:path w="9525" h="9525">
                  <a:moveTo>
                    <a:pt x="7567" y="7858"/>
                  </a:moveTo>
                  <a:cubicBezTo>
                    <a:pt x="7567" y="6906"/>
                    <a:pt x="6615" y="6906"/>
                    <a:pt x="7567" y="7858"/>
                  </a:cubicBezTo>
                  <a:cubicBezTo>
                    <a:pt x="6615" y="7858"/>
                    <a:pt x="7567" y="7858"/>
                    <a:pt x="7567"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59" name="Freeform: Shape 5658">
              <a:extLst>
                <a:ext uri="{FF2B5EF4-FFF2-40B4-BE49-F238E27FC236}">
                  <a16:creationId xmlns:a16="http://schemas.microsoft.com/office/drawing/2014/main" xmlns="" id="{26FBCFD4-CCA6-4A0C-979B-66714101F0F4}"/>
                </a:ext>
              </a:extLst>
            </p:cNvPr>
            <p:cNvSpPr/>
            <p:nvPr/>
          </p:nvSpPr>
          <p:spPr>
            <a:xfrm>
              <a:off x="7585722" y="2430169"/>
              <a:ext cx="9525" cy="28575"/>
            </a:xfrm>
            <a:custGeom>
              <a:avLst/>
              <a:gdLst>
                <a:gd name="connsiteX0" fmla="*/ 7608 w 9525"/>
                <a:gd name="connsiteY0" fmla="*/ 23471 h 28575"/>
                <a:gd name="connsiteX1" fmla="*/ 7608 w 9525"/>
                <a:gd name="connsiteY1" fmla="*/ 23471 h 28575"/>
              </a:gdLst>
              <a:ahLst/>
              <a:cxnLst>
                <a:cxn ang="0">
                  <a:pos x="connsiteX0" y="connsiteY0"/>
                </a:cxn>
                <a:cxn ang="0">
                  <a:pos x="connsiteX1" y="connsiteY1"/>
                </a:cxn>
              </a:cxnLst>
              <a:rect l="l" t="t" r="r" b="b"/>
              <a:pathLst>
                <a:path w="9525" h="28575">
                  <a:moveTo>
                    <a:pt x="7608" y="23471"/>
                  </a:moveTo>
                  <a:cubicBezTo>
                    <a:pt x="10465" y="-6057"/>
                    <a:pt x="5703" y="11088"/>
                    <a:pt x="7608" y="2347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60" name="Freeform: Shape 5659">
              <a:extLst>
                <a:ext uri="{FF2B5EF4-FFF2-40B4-BE49-F238E27FC236}">
                  <a16:creationId xmlns:a16="http://schemas.microsoft.com/office/drawing/2014/main" xmlns="" id="{D7CF9910-A9B3-4FC0-8EDD-82950ED73115}"/>
                </a:ext>
              </a:extLst>
            </p:cNvPr>
            <p:cNvSpPr/>
            <p:nvPr/>
          </p:nvSpPr>
          <p:spPr>
            <a:xfrm>
              <a:off x="7582376" y="248226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61" name="Freeform: Shape 5660">
              <a:extLst>
                <a:ext uri="{FF2B5EF4-FFF2-40B4-BE49-F238E27FC236}">
                  <a16:creationId xmlns:a16="http://schemas.microsoft.com/office/drawing/2014/main" xmlns="" id="{1E88DEE2-FC30-4F29-ABB8-7484EDCA713C}"/>
                </a:ext>
              </a:extLst>
            </p:cNvPr>
            <p:cNvSpPr/>
            <p:nvPr/>
          </p:nvSpPr>
          <p:spPr>
            <a:xfrm>
              <a:off x="7421404" y="251602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62" name="Freeform: Shape 5661">
              <a:extLst>
                <a:ext uri="{FF2B5EF4-FFF2-40B4-BE49-F238E27FC236}">
                  <a16:creationId xmlns:a16="http://schemas.microsoft.com/office/drawing/2014/main" xmlns="" id="{094DB2AC-BDAE-4C00-9626-6B9CAC23242D}"/>
                </a:ext>
              </a:extLst>
            </p:cNvPr>
            <p:cNvSpPr/>
            <p:nvPr/>
          </p:nvSpPr>
          <p:spPr>
            <a:xfrm>
              <a:off x="7580471" y="24626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63" name="Freeform: Shape 5662">
              <a:extLst>
                <a:ext uri="{FF2B5EF4-FFF2-40B4-BE49-F238E27FC236}">
                  <a16:creationId xmlns:a16="http://schemas.microsoft.com/office/drawing/2014/main" xmlns="" id="{8BD79180-A33E-49F5-A114-A4D60F488B30}"/>
                </a:ext>
              </a:extLst>
            </p:cNvPr>
            <p:cNvSpPr/>
            <p:nvPr/>
          </p:nvSpPr>
          <p:spPr>
            <a:xfrm>
              <a:off x="7429976" y="25160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64" name="Freeform: Shape 5663">
              <a:extLst>
                <a:ext uri="{FF2B5EF4-FFF2-40B4-BE49-F238E27FC236}">
                  <a16:creationId xmlns:a16="http://schemas.microsoft.com/office/drawing/2014/main" xmlns="" id="{742D7642-C2BE-47CE-B857-92CF21E1D1B4}"/>
                </a:ext>
              </a:extLst>
            </p:cNvPr>
            <p:cNvSpPr/>
            <p:nvPr/>
          </p:nvSpPr>
          <p:spPr>
            <a:xfrm>
              <a:off x="7430929" y="242649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65" name="Freeform: Shape 5664">
              <a:extLst>
                <a:ext uri="{FF2B5EF4-FFF2-40B4-BE49-F238E27FC236}">
                  <a16:creationId xmlns:a16="http://schemas.microsoft.com/office/drawing/2014/main" xmlns="" id="{49AFB82B-8B08-43A3-AEF1-21A13FF25A59}"/>
                </a:ext>
              </a:extLst>
            </p:cNvPr>
            <p:cNvSpPr/>
            <p:nvPr/>
          </p:nvSpPr>
          <p:spPr>
            <a:xfrm>
              <a:off x="7429976" y="25160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66" name="Freeform: Shape 5665">
              <a:extLst>
                <a:ext uri="{FF2B5EF4-FFF2-40B4-BE49-F238E27FC236}">
                  <a16:creationId xmlns:a16="http://schemas.microsoft.com/office/drawing/2014/main" xmlns="" id="{8E7E6262-24DB-405E-94E8-EE044E1C3EA5}"/>
                </a:ext>
              </a:extLst>
            </p:cNvPr>
            <p:cNvSpPr/>
            <p:nvPr/>
          </p:nvSpPr>
          <p:spPr>
            <a:xfrm>
              <a:off x="7470934" y="2498883"/>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67" name="Freeform: Shape 5666">
              <a:extLst>
                <a:ext uri="{FF2B5EF4-FFF2-40B4-BE49-F238E27FC236}">
                  <a16:creationId xmlns:a16="http://schemas.microsoft.com/office/drawing/2014/main" xmlns="" id="{4B8303A3-79D5-4558-93D9-BBEC3DBA58E1}"/>
                </a:ext>
              </a:extLst>
            </p:cNvPr>
            <p:cNvSpPr/>
            <p:nvPr/>
          </p:nvSpPr>
          <p:spPr>
            <a:xfrm>
              <a:off x="7462361" y="24941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68" name="Freeform: Shape 5667">
              <a:extLst>
                <a:ext uri="{FF2B5EF4-FFF2-40B4-BE49-F238E27FC236}">
                  <a16:creationId xmlns:a16="http://schemas.microsoft.com/office/drawing/2014/main" xmlns="" id="{F022E407-C497-4B78-959A-2E99BF37348B}"/>
                </a:ext>
              </a:extLst>
            </p:cNvPr>
            <p:cNvSpPr/>
            <p:nvPr/>
          </p:nvSpPr>
          <p:spPr>
            <a:xfrm>
              <a:off x="7514034" y="242458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cubicBezTo>
                    <a:pt x="6906" y="7144"/>
                    <a:pt x="7858"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69" name="Freeform: Shape 5668">
              <a:extLst>
                <a:ext uri="{FF2B5EF4-FFF2-40B4-BE49-F238E27FC236}">
                  <a16:creationId xmlns:a16="http://schemas.microsoft.com/office/drawing/2014/main" xmlns="" id="{6E0C67BC-F6E3-490B-95AE-0D37B7907F9F}"/>
                </a:ext>
              </a:extLst>
            </p:cNvPr>
            <p:cNvSpPr/>
            <p:nvPr/>
          </p:nvSpPr>
          <p:spPr>
            <a:xfrm>
              <a:off x="7429976" y="2516981"/>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9049"/>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70" name="Freeform: Shape 5669">
              <a:extLst>
                <a:ext uri="{FF2B5EF4-FFF2-40B4-BE49-F238E27FC236}">
                  <a16:creationId xmlns:a16="http://schemas.microsoft.com/office/drawing/2014/main" xmlns="" id="{81F524C0-8FC0-4705-994A-1494591D6BF9}"/>
                </a:ext>
              </a:extLst>
            </p:cNvPr>
            <p:cNvSpPr/>
            <p:nvPr/>
          </p:nvSpPr>
          <p:spPr>
            <a:xfrm>
              <a:off x="7481411" y="24779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71" name="Freeform: Shape 5670">
              <a:extLst>
                <a:ext uri="{FF2B5EF4-FFF2-40B4-BE49-F238E27FC236}">
                  <a16:creationId xmlns:a16="http://schemas.microsoft.com/office/drawing/2014/main" xmlns="" id="{A59CEBA4-4CC6-409A-A381-EF18363202C2}"/>
                </a:ext>
              </a:extLst>
            </p:cNvPr>
            <p:cNvSpPr/>
            <p:nvPr/>
          </p:nvSpPr>
          <p:spPr>
            <a:xfrm>
              <a:off x="7484297" y="2471605"/>
              <a:ext cx="9525" cy="19050"/>
            </a:xfrm>
            <a:custGeom>
              <a:avLst/>
              <a:gdLst>
                <a:gd name="connsiteX0" fmla="*/ 9020 w 9525"/>
                <a:gd name="connsiteY0" fmla="*/ 16325 h 19050"/>
                <a:gd name="connsiteX1" fmla="*/ 9020 w 9525"/>
                <a:gd name="connsiteY1" fmla="*/ 16325 h 19050"/>
              </a:gdLst>
              <a:ahLst/>
              <a:cxnLst>
                <a:cxn ang="0">
                  <a:pos x="connsiteX0" y="connsiteY0"/>
                </a:cxn>
                <a:cxn ang="0">
                  <a:pos x="connsiteX1" y="connsiteY1"/>
                </a:cxn>
              </a:cxnLst>
              <a:rect l="l" t="t" r="r" b="b"/>
              <a:pathLst>
                <a:path w="9525" h="19050">
                  <a:moveTo>
                    <a:pt x="9020" y="16325"/>
                  </a:moveTo>
                  <a:cubicBezTo>
                    <a:pt x="12830" y="-6535"/>
                    <a:pt x="3305" y="21087"/>
                    <a:pt x="9020" y="1632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72" name="Freeform: Shape 5671">
              <a:extLst>
                <a:ext uri="{FF2B5EF4-FFF2-40B4-BE49-F238E27FC236}">
                  <a16:creationId xmlns:a16="http://schemas.microsoft.com/office/drawing/2014/main" xmlns="" id="{10793104-2587-4164-BDCA-CB9443EC0AD2}"/>
                </a:ext>
              </a:extLst>
            </p:cNvPr>
            <p:cNvSpPr/>
            <p:nvPr/>
          </p:nvSpPr>
          <p:spPr>
            <a:xfrm>
              <a:off x="7485751" y="2481738"/>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8096"/>
                    <a:pt x="7567" y="8096"/>
                  </a:cubicBezTo>
                  <a:cubicBezTo>
                    <a:pt x="6615" y="8096"/>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73" name="Freeform: Shape 5672">
              <a:extLst>
                <a:ext uri="{FF2B5EF4-FFF2-40B4-BE49-F238E27FC236}">
                  <a16:creationId xmlns:a16="http://schemas.microsoft.com/office/drawing/2014/main" xmlns="" id="{C1BA9B32-20B7-4D54-92B6-56E214CF8F80}"/>
                </a:ext>
              </a:extLst>
            </p:cNvPr>
            <p:cNvSpPr/>
            <p:nvPr/>
          </p:nvSpPr>
          <p:spPr>
            <a:xfrm>
              <a:off x="7501414" y="2486739"/>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7144" y="6906"/>
                    <a:pt x="7144" y="7858"/>
                  </a:cubicBez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74" name="Freeform: Shape 5673">
              <a:extLst>
                <a:ext uri="{FF2B5EF4-FFF2-40B4-BE49-F238E27FC236}">
                  <a16:creationId xmlns:a16="http://schemas.microsoft.com/office/drawing/2014/main" xmlns="" id="{EACB3FF5-FF73-426E-BEA2-E7A24E16D854}"/>
                </a:ext>
              </a:extLst>
            </p:cNvPr>
            <p:cNvSpPr/>
            <p:nvPr/>
          </p:nvSpPr>
          <p:spPr>
            <a:xfrm>
              <a:off x="7394734" y="248554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10001"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75" name="Freeform: Shape 5674">
              <a:extLst>
                <a:ext uri="{FF2B5EF4-FFF2-40B4-BE49-F238E27FC236}">
                  <a16:creationId xmlns:a16="http://schemas.microsoft.com/office/drawing/2014/main" xmlns="" id="{6CDC1635-5F78-42EA-A148-BE14921835FB}"/>
                </a:ext>
              </a:extLst>
            </p:cNvPr>
            <p:cNvSpPr/>
            <p:nvPr/>
          </p:nvSpPr>
          <p:spPr>
            <a:xfrm>
              <a:off x="7536233" y="2463366"/>
              <a:ext cx="9525" cy="9525"/>
            </a:xfrm>
            <a:custGeom>
              <a:avLst/>
              <a:gdLst>
                <a:gd name="connsiteX0" fmla="*/ 7567 w 9525"/>
                <a:gd name="connsiteY0" fmla="*/ 7419 h 9525"/>
                <a:gd name="connsiteX1" fmla="*/ 7567 w 9525"/>
                <a:gd name="connsiteY1" fmla="*/ 7419 h 9525"/>
              </a:gdLst>
              <a:ahLst/>
              <a:cxnLst>
                <a:cxn ang="0">
                  <a:pos x="connsiteX0" y="connsiteY0"/>
                </a:cxn>
                <a:cxn ang="0">
                  <a:pos x="connsiteX1" y="connsiteY1"/>
                </a:cxn>
              </a:cxnLst>
              <a:rect l="l" t="t" r="r" b="b"/>
              <a:pathLst>
                <a:path w="9525" h="9525">
                  <a:moveTo>
                    <a:pt x="7567" y="7419"/>
                  </a:moveTo>
                  <a:cubicBezTo>
                    <a:pt x="6615" y="6466"/>
                    <a:pt x="7567" y="8371"/>
                    <a:pt x="7567" y="74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76" name="Freeform: Shape 5675">
              <a:extLst>
                <a:ext uri="{FF2B5EF4-FFF2-40B4-BE49-F238E27FC236}">
                  <a16:creationId xmlns:a16="http://schemas.microsoft.com/office/drawing/2014/main" xmlns="" id="{F497BBCB-0A21-41D6-BDE0-D58CDDEA2B3F}"/>
                </a:ext>
              </a:extLst>
            </p:cNvPr>
            <p:cNvSpPr/>
            <p:nvPr/>
          </p:nvSpPr>
          <p:spPr>
            <a:xfrm>
              <a:off x="7487126" y="2471261"/>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9049"/>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77" name="Freeform: Shape 5676">
              <a:extLst>
                <a:ext uri="{FF2B5EF4-FFF2-40B4-BE49-F238E27FC236}">
                  <a16:creationId xmlns:a16="http://schemas.microsoft.com/office/drawing/2014/main" xmlns="" id="{29C4F4AD-494C-424C-8DC8-DADE70A8964F}"/>
                </a:ext>
              </a:extLst>
            </p:cNvPr>
            <p:cNvSpPr/>
            <p:nvPr/>
          </p:nvSpPr>
          <p:spPr>
            <a:xfrm>
              <a:off x="7538561" y="24712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11906"/>
                    <a:pt x="9049"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78" name="Freeform: Shape 5677">
              <a:extLst>
                <a:ext uri="{FF2B5EF4-FFF2-40B4-BE49-F238E27FC236}">
                  <a16:creationId xmlns:a16="http://schemas.microsoft.com/office/drawing/2014/main" xmlns="" id="{B258D065-59E2-4FFB-8832-1F0BE0888E9D}"/>
                </a:ext>
              </a:extLst>
            </p:cNvPr>
            <p:cNvSpPr/>
            <p:nvPr/>
          </p:nvSpPr>
          <p:spPr>
            <a:xfrm>
              <a:off x="7540466" y="24722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79" name="Freeform: Shape 5678">
              <a:extLst>
                <a:ext uri="{FF2B5EF4-FFF2-40B4-BE49-F238E27FC236}">
                  <a16:creationId xmlns:a16="http://schemas.microsoft.com/office/drawing/2014/main" xmlns="" id="{E78F2CDB-7B00-4D13-8B6A-8586BFF516FB}"/>
                </a:ext>
              </a:extLst>
            </p:cNvPr>
            <p:cNvSpPr/>
            <p:nvPr/>
          </p:nvSpPr>
          <p:spPr>
            <a:xfrm>
              <a:off x="7246144" y="2403977"/>
              <a:ext cx="352425" cy="133350"/>
            </a:xfrm>
            <a:custGeom>
              <a:avLst/>
              <a:gdLst>
                <a:gd name="connsiteX0" fmla="*/ 154781 w 352425"/>
                <a:gd name="connsiteY0" fmla="*/ 87762 h 133350"/>
                <a:gd name="connsiteX1" fmla="*/ 7144 w 352425"/>
                <a:gd name="connsiteY1" fmla="*/ 94430 h 133350"/>
                <a:gd name="connsiteX2" fmla="*/ 164306 w 352425"/>
                <a:gd name="connsiteY2" fmla="*/ 36327 h 133350"/>
                <a:gd name="connsiteX3" fmla="*/ 141446 w 352425"/>
                <a:gd name="connsiteY3" fmla="*/ 43947 h 133350"/>
                <a:gd name="connsiteX4" fmla="*/ 190976 w 352425"/>
                <a:gd name="connsiteY4" fmla="*/ 47757 h 133350"/>
                <a:gd name="connsiteX5" fmla="*/ 219551 w 352425"/>
                <a:gd name="connsiteY5" fmla="*/ 37280 h 133350"/>
                <a:gd name="connsiteX6" fmla="*/ 204311 w 352425"/>
                <a:gd name="connsiteY6" fmla="*/ 26802 h 133350"/>
                <a:gd name="connsiteX7" fmla="*/ 222409 w 352425"/>
                <a:gd name="connsiteY7" fmla="*/ 58235 h 133350"/>
                <a:gd name="connsiteX8" fmla="*/ 221456 w 352425"/>
                <a:gd name="connsiteY8" fmla="*/ 50615 h 133350"/>
                <a:gd name="connsiteX9" fmla="*/ 233839 w 352425"/>
                <a:gd name="connsiteY9" fmla="*/ 26802 h 133350"/>
                <a:gd name="connsiteX10" fmla="*/ 228124 w 352425"/>
                <a:gd name="connsiteY10" fmla="*/ 46805 h 133350"/>
                <a:gd name="connsiteX11" fmla="*/ 243364 w 352425"/>
                <a:gd name="connsiteY11" fmla="*/ 26802 h 133350"/>
                <a:gd name="connsiteX12" fmla="*/ 241459 w 352425"/>
                <a:gd name="connsiteY12" fmla="*/ 52520 h 133350"/>
                <a:gd name="connsiteX13" fmla="*/ 265271 w 352425"/>
                <a:gd name="connsiteY13" fmla="*/ 40137 h 133350"/>
                <a:gd name="connsiteX14" fmla="*/ 272891 w 352425"/>
                <a:gd name="connsiteY14" fmla="*/ 28707 h 133350"/>
                <a:gd name="connsiteX15" fmla="*/ 319564 w 352425"/>
                <a:gd name="connsiteY15" fmla="*/ 36327 h 133350"/>
                <a:gd name="connsiteX16" fmla="*/ 319564 w 352425"/>
                <a:gd name="connsiteY16" fmla="*/ 26802 h 133350"/>
                <a:gd name="connsiteX17" fmla="*/ 325279 w 352425"/>
                <a:gd name="connsiteY17" fmla="*/ 30612 h 133350"/>
                <a:gd name="connsiteX18" fmla="*/ 348139 w 352425"/>
                <a:gd name="connsiteY18" fmla="*/ 79190 h 133350"/>
                <a:gd name="connsiteX19" fmla="*/ 227171 w 352425"/>
                <a:gd name="connsiteY19" fmla="*/ 121100 h 133350"/>
                <a:gd name="connsiteX20" fmla="*/ 228124 w 352425"/>
                <a:gd name="connsiteY20" fmla="*/ 88715 h 133350"/>
                <a:gd name="connsiteX21" fmla="*/ 173831 w 352425"/>
                <a:gd name="connsiteY21" fmla="*/ 126815 h 133350"/>
                <a:gd name="connsiteX22" fmla="*/ 154781 w 352425"/>
                <a:gd name="connsiteY22" fmla="*/ 87762 h 133350"/>
                <a:gd name="connsiteX23" fmla="*/ 20479 w 352425"/>
                <a:gd name="connsiteY23" fmla="*/ 85857 h 133350"/>
                <a:gd name="connsiteX24" fmla="*/ 20479 w 352425"/>
                <a:gd name="connsiteY24" fmla="*/ 83952 h 133350"/>
                <a:gd name="connsiteX25" fmla="*/ 20479 w 352425"/>
                <a:gd name="connsiteY25" fmla="*/ 85857 h 133350"/>
                <a:gd name="connsiteX26" fmla="*/ 194786 w 352425"/>
                <a:gd name="connsiteY26" fmla="*/ 70617 h 133350"/>
                <a:gd name="connsiteX27" fmla="*/ 194786 w 352425"/>
                <a:gd name="connsiteY27" fmla="*/ 70617 h 133350"/>
                <a:gd name="connsiteX28" fmla="*/ 196691 w 352425"/>
                <a:gd name="connsiteY28" fmla="*/ 86810 h 133350"/>
                <a:gd name="connsiteX29" fmla="*/ 196691 w 352425"/>
                <a:gd name="connsiteY29" fmla="*/ 86810 h 133350"/>
                <a:gd name="connsiteX30" fmla="*/ 198596 w 352425"/>
                <a:gd name="connsiteY30" fmla="*/ 82047 h 133350"/>
                <a:gd name="connsiteX31" fmla="*/ 198596 w 352425"/>
                <a:gd name="connsiteY31" fmla="*/ 82047 h 133350"/>
                <a:gd name="connsiteX32" fmla="*/ 198596 w 352425"/>
                <a:gd name="connsiteY32" fmla="*/ 82047 h 133350"/>
                <a:gd name="connsiteX33" fmla="*/ 168116 w 352425"/>
                <a:gd name="connsiteY33" fmla="*/ 80142 h 133350"/>
                <a:gd name="connsiteX34" fmla="*/ 168116 w 352425"/>
                <a:gd name="connsiteY34" fmla="*/ 80142 h 133350"/>
                <a:gd name="connsiteX35" fmla="*/ 170974 w 352425"/>
                <a:gd name="connsiteY35" fmla="*/ 84905 h 133350"/>
                <a:gd name="connsiteX36" fmla="*/ 170974 w 352425"/>
                <a:gd name="connsiteY36" fmla="*/ 84905 h 133350"/>
                <a:gd name="connsiteX37" fmla="*/ 181451 w 352425"/>
                <a:gd name="connsiteY37" fmla="*/ 96335 h 133350"/>
                <a:gd name="connsiteX38" fmla="*/ 181451 w 352425"/>
                <a:gd name="connsiteY38" fmla="*/ 96335 h 133350"/>
                <a:gd name="connsiteX39" fmla="*/ 315754 w 352425"/>
                <a:gd name="connsiteY39" fmla="*/ 72522 h 133350"/>
                <a:gd name="connsiteX40" fmla="*/ 315754 w 352425"/>
                <a:gd name="connsiteY40" fmla="*/ 72522 h 133350"/>
                <a:gd name="connsiteX41" fmla="*/ 290036 w 352425"/>
                <a:gd name="connsiteY41" fmla="*/ 66807 h 133350"/>
                <a:gd name="connsiteX42" fmla="*/ 290036 w 352425"/>
                <a:gd name="connsiteY42" fmla="*/ 66807 h 133350"/>
                <a:gd name="connsiteX43" fmla="*/ 224314 w 352425"/>
                <a:gd name="connsiteY43" fmla="*/ 68712 h 133350"/>
                <a:gd name="connsiteX44" fmla="*/ 224314 w 352425"/>
                <a:gd name="connsiteY44" fmla="*/ 68712 h 133350"/>
                <a:gd name="connsiteX45" fmla="*/ 216694 w 352425"/>
                <a:gd name="connsiteY45" fmla="*/ 73475 h 133350"/>
                <a:gd name="connsiteX46" fmla="*/ 216694 w 352425"/>
                <a:gd name="connsiteY46" fmla="*/ 73475 h 133350"/>
                <a:gd name="connsiteX47" fmla="*/ 175736 w 352425"/>
                <a:gd name="connsiteY47" fmla="*/ 40137 h 133350"/>
                <a:gd name="connsiteX48" fmla="*/ 175736 w 352425"/>
                <a:gd name="connsiteY48" fmla="*/ 40137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2425" h="133350">
                  <a:moveTo>
                    <a:pt x="154781" y="87762"/>
                  </a:moveTo>
                  <a:cubicBezTo>
                    <a:pt x="137636" y="94430"/>
                    <a:pt x="19526" y="101097"/>
                    <a:pt x="7144" y="94430"/>
                  </a:cubicBezTo>
                  <a:cubicBezTo>
                    <a:pt x="53816" y="35375"/>
                    <a:pt x="123349" y="93477"/>
                    <a:pt x="164306" y="36327"/>
                  </a:cubicBezTo>
                  <a:cubicBezTo>
                    <a:pt x="175736" y="20135"/>
                    <a:pt x="144304" y="42042"/>
                    <a:pt x="141446" y="43947"/>
                  </a:cubicBezTo>
                  <a:cubicBezTo>
                    <a:pt x="144304" y="-15108"/>
                    <a:pt x="170974" y="64902"/>
                    <a:pt x="190976" y="47757"/>
                  </a:cubicBezTo>
                  <a:cubicBezTo>
                    <a:pt x="191929" y="68712"/>
                    <a:pt x="190976" y="-44635"/>
                    <a:pt x="219551" y="37280"/>
                  </a:cubicBezTo>
                  <a:cubicBezTo>
                    <a:pt x="219551" y="37280"/>
                    <a:pt x="200501" y="28707"/>
                    <a:pt x="204311" y="26802"/>
                  </a:cubicBezTo>
                  <a:cubicBezTo>
                    <a:pt x="195739" y="51567"/>
                    <a:pt x="201454" y="62045"/>
                    <a:pt x="222409" y="58235"/>
                  </a:cubicBezTo>
                  <a:cubicBezTo>
                    <a:pt x="217646" y="62045"/>
                    <a:pt x="250984" y="22040"/>
                    <a:pt x="221456" y="50615"/>
                  </a:cubicBezTo>
                  <a:cubicBezTo>
                    <a:pt x="228124" y="38232"/>
                    <a:pt x="209074" y="34422"/>
                    <a:pt x="233839" y="26802"/>
                  </a:cubicBezTo>
                  <a:cubicBezTo>
                    <a:pt x="231934" y="40137"/>
                    <a:pt x="234791" y="37280"/>
                    <a:pt x="228124" y="46805"/>
                  </a:cubicBezTo>
                  <a:cubicBezTo>
                    <a:pt x="236696" y="42042"/>
                    <a:pt x="242411" y="35375"/>
                    <a:pt x="243364" y="26802"/>
                  </a:cubicBezTo>
                  <a:cubicBezTo>
                    <a:pt x="243364" y="21087"/>
                    <a:pt x="238601" y="51567"/>
                    <a:pt x="241459" y="52520"/>
                  </a:cubicBezTo>
                  <a:cubicBezTo>
                    <a:pt x="239554" y="42042"/>
                    <a:pt x="251936" y="11562"/>
                    <a:pt x="265271" y="40137"/>
                  </a:cubicBezTo>
                  <a:cubicBezTo>
                    <a:pt x="267176" y="41090"/>
                    <a:pt x="250031" y="37280"/>
                    <a:pt x="272891" y="28707"/>
                  </a:cubicBezTo>
                  <a:cubicBezTo>
                    <a:pt x="249079" y="71570"/>
                    <a:pt x="320516" y="21087"/>
                    <a:pt x="319564" y="36327"/>
                  </a:cubicBezTo>
                  <a:cubicBezTo>
                    <a:pt x="286226" y="24897"/>
                    <a:pt x="346234" y="79190"/>
                    <a:pt x="319564" y="26802"/>
                  </a:cubicBezTo>
                  <a:cubicBezTo>
                    <a:pt x="333851" y="21087"/>
                    <a:pt x="312896" y="78237"/>
                    <a:pt x="325279" y="30612"/>
                  </a:cubicBezTo>
                  <a:cubicBezTo>
                    <a:pt x="385286" y="62045"/>
                    <a:pt x="290036" y="61092"/>
                    <a:pt x="348139" y="79190"/>
                  </a:cubicBezTo>
                  <a:cubicBezTo>
                    <a:pt x="343376" y="101097"/>
                    <a:pt x="229076" y="121100"/>
                    <a:pt x="227171" y="121100"/>
                  </a:cubicBezTo>
                  <a:cubicBezTo>
                    <a:pt x="235744" y="113480"/>
                    <a:pt x="235744" y="103002"/>
                    <a:pt x="228124" y="88715"/>
                  </a:cubicBezTo>
                  <a:cubicBezTo>
                    <a:pt x="210979" y="130625"/>
                    <a:pt x="185261" y="93477"/>
                    <a:pt x="173831" y="126815"/>
                  </a:cubicBezTo>
                  <a:cubicBezTo>
                    <a:pt x="175736" y="117290"/>
                    <a:pt x="181451" y="106812"/>
                    <a:pt x="154781" y="87762"/>
                  </a:cubicBezTo>
                  <a:close/>
                  <a:moveTo>
                    <a:pt x="20479" y="85857"/>
                  </a:moveTo>
                  <a:cubicBezTo>
                    <a:pt x="20479" y="85857"/>
                    <a:pt x="20479" y="84905"/>
                    <a:pt x="20479" y="83952"/>
                  </a:cubicBezTo>
                  <a:cubicBezTo>
                    <a:pt x="21431" y="84905"/>
                    <a:pt x="21431" y="85857"/>
                    <a:pt x="20479" y="85857"/>
                  </a:cubicBezTo>
                  <a:close/>
                  <a:moveTo>
                    <a:pt x="194786" y="70617"/>
                  </a:moveTo>
                  <a:cubicBezTo>
                    <a:pt x="191929" y="70617"/>
                    <a:pt x="177641" y="103002"/>
                    <a:pt x="194786" y="70617"/>
                  </a:cubicBezTo>
                  <a:close/>
                  <a:moveTo>
                    <a:pt x="196691" y="86810"/>
                  </a:moveTo>
                  <a:cubicBezTo>
                    <a:pt x="197644" y="87762"/>
                    <a:pt x="197644" y="80142"/>
                    <a:pt x="196691" y="86810"/>
                  </a:cubicBezTo>
                  <a:close/>
                  <a:moveTo>
                    <a:pt x="198596" y="82047"/>
                  </a:moveTo>
                  <a:cubicBezTo>
                    <a:pt x="197644" y="82047"/>
                    <a:pt x="197644" y="82047"/>
                    <a:pt x="198596" y="82047"/>
                  </a:cubicBezTo>
                  <a:lnTo>
                    <a:pt x="198596" y="82047"/>
                  </a:lnTo>
                  <a:close/>
                  <a:moveTo>
                    <a:pt x="168116" y="80142"/>
                  </a:moveTo>
                  <a:cubicBezTo>
                    <a:pt x="167164" y="79190"/>
                    <a:pt x="166211" y="80142"/>
                    <a:pt x="168116" y="80142"/>
                  </a:cubicBezTo>
                  <a:close/>
                  <a:moveTo>
                    <a:pt x="170974" y="84905"/>
                  </a:moveTo>
                  <a:cubicBezTo>
                    <a:pt x="170974" y="76332"/>
                    <a:pt x="170021" y="83000"/>
                    <a:pt x="170974" y="84905"/>
                  </a:cubicBezTo>
                  <a:close/>
                  <a:moveTo>
                    <a:pt x="181451" y="96335"/>
                  </a:moveTo>
                  <a:cubicBezTo>
                    <a:pt x="185261" y="70617"/>
                    <a:pt x="182404" y="94430"/>
                    <a:pt x="181451" y="96335"/>
                  </a:cubicBezTo>
                  <a:close/>
                  <a:moveTo>
                    <a:pt x="315754" y="72522"/>
                  </a:moveTo>
                  <a:cubicBezTo>
                    <a:pt x="314801" y="67760"/>
                    <a:pt x="310991" y="81095"/>
                    <a:pt x="315754" y="72522"/>
                  </a:cubicBezTo>
                  <a:close/>
                  <a:moveTo>
                    <a:pt x="290036" y="66807"/>
                  </a:moveTo>
                  <a:cubicBezTo>
                    <a:pt x="262414" y="114432"/>
                    <a:pt x="327184" y="61092"/>
                    <a:pt x="290036" y="66807"/>
                  </a:cubicBezTo>
                  <a:close/>
                  <a:moveTo>
                    <a:pt x="224314" y="68712"/>
                  </a:moveTo>
                  <a:cubicBezTo>
                    <a:pt x="247174" y="178250"/>
                    <a:pt x="304324" y="12515"/>
                    <a:pt x="224314" y="68712"/>
                  </a:cubicBezTo>
                  <a:close/>
                  <a:moveTo>
                    <a:pt x="216694" y="73475"/>
                  </a:moveTo>
                  <a:cubicBezTo>
                    <a:pt x="182404" y="120147"/>
                    <a:pt x="216694" y="67760"/>
                    <a:pt x="216694" y="73475"/>
                  </a:cubicBezTo>
                  <a:close/>
                  <a:moveTo>
                    <a:pt x="175736" y="40137"/>
                  </a:moveTo>
                  <a:cubicBezTo>
                    <a:pt x="175736" y="40137"/>
                    <a:pt x="175736" y="40137"/>
                    <a:pt x="175736" y="401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80" name="Freeform: Shape 5679">
              <a:extLst>
                <a:ext uri="{FF2B5EF4-FFF2-40B4-BE49-F238E27FC236}">
                  <a16:creationId xmlns:a16="http://schemas.microsoft.com/office/drawing/2014/main" xmlns="" id="{A5E0EC0B-90D9-457F-B8E6-12895FD408EC}"/>
                </a:ext>
              </a:extLst>
            </p:cNvPr>
            <p:cNvSpPr/>
            <p:nvPr/>
          </p:nvSpPr>
          <p:spPr>
            <a:xfrm>
              <a:off x="7582182" y="2451258"/>
              <a:ext cx="9525" cy="9525"/>
            </a:xfrm>
            <a:custGeom>
              <a:avLst/>
              <a:gdLst>
                <a:gd name="connsiteX0" fmla="*/ 7338 w 9525"/>
                <a:gd name="connsiteY0" fmla="*/ 10954 h 9525"/>
                <a:gd name="connsiteX1" fmla="*/ 9243 w 9525"/>
                <a:gd name="connsiteY1" fmla="*/ 7144 h 9525"/>
                <a:gd name="connsiteX2" fmla="*/ 7338 w 9525"/>
                <a:gd name="connsiteY2" fmla="*/ 10954 h 9525"/>
              </a:gdLst>
              <a:ahLst/>
              <a:cxnLst>
                <a:cxn ang="0">
                  <a:pos x="connsiteX0" y="connsiteY0"/>
                </a:cxn>
                <a:cxn ang="0">
                  <a:pos x="connsiteX1" y="connsiteY1"/>
                </a:cxn>
                <a:cxn ang="0">
                  <a:pos x="connsiteX2" y="connsiteY2"/>
                </a:cxn>
              </a:cxnLst>
              <a:rect l="l" t="t" r="r" b="b"/>
              <a:pathLst>
                <a:path w="9525" h="9525">
                  <a:moveTo>
                    <a:pt x="7338" y="10954"/>
                  </a:moveTo>
                  <a:cubicBezTo>
                    <a:pt x="8291" y="10001"/>
                    <a:pt x="9243" y="10001"/>
                    <a:pt x="9243" y="7144"/>
                  </a:cubicBezTo>
                  <a:cubicBezTo>
                    <a:pt x="9243" y="10954"/>
                    <a:pt x="6386" y="8096"/>
                    <a:pt x="7338"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81" name="Freeform: Shape 5680">
              <a:extLst>
                <a:ext uri="{FF2B5EF4-FFF2-40B4-BE49-F238E27FC236}">
                  <a16:creationId xmlns:a16="http://schemas.microsoft.com/office/drawing/2014/main" xmlns="" id="{9DA52FBB-5782-47DE-8D9B-98DB7A06A4F7}"/>
                </a:ext>
              </a:extLst>
            </p:cNvPr>
            <p:cNvSpPr/>
            <p:nvPr/>
          </p:nvSpPr>
          <p:spPr>
            <a:xfrm>
              <a:off x="7583858" y="2456679"/>
              <a:ext cx="9525" cy="9525"/>
            </a:xfrm>
            <a:custGeom>
              <a:avLst/>
              <a:gdLst>
                <a:gd name="connsiteX0" fmla="*/ 7567 w 9525"/>
                <a:gd name="connsiteY0" fmla="*/ 9343 h 9525"/>
                <a:gd name="connsiteX1" fmla="*/ 7567 w 9525"/>
                <a:gd name="connsiteY1" fmla="*/ 9343 h 9525"/>
              </a:gdLst>
              <a:ahLst/>
              <a:cxnLst>
                <a:cxn ang="0">
                  <a:pos x="connsiteX0" y="connsiteY0"/>
                </a:cxn>
                <a:cxn ang="0">
                  <a:pos x="connsiteX1" y="connsiteY1"/>
                </a:cxn>
              </a:cxnLst>
              <a:rect l="l" t="t" r="r" b="b"/>
              <a:pathLst>
                <a:path w="9525" h="9525">
                  <a:moveTo>
                    <a:pt x="7567" y="9343"/>
                  </a:moveTo>
                  <a:cubicBezTo>
                    <a:pt x="7567" y="5533"/>
                    <a:pt x="6615" y="7438"/>
                    <a:pt x="7567" y="93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82" name="Freeform: Shape 5681">
              <a:extLst>
                <a:ext uri="{FF2B5EF4-FFF2-40B4-BE49-F238E27FC236}">
                  <a16:creationId xmlns:a16="http://schemas.microsoft.com/office/drawing/2014/main" xmlns="" id="{8ED30AB4-708E-4F0B-9563-3C8909260BAA}"/>
                </a:ext>
              </a:extLst>
            </p:cNvPr>
            <p:cNvSpPr/>
            <p:nvPr/>
          </p:nvSpPr>
          <p:spPr>
            <a:xfrm>
              <a:off x="7585033" y="2479784"/>
              <a:ext cx="9525" cy="9525"/>
            </a:xfrm>
            <a:custGeom>
              <a:avLst/>
              <a:gdLst>
                <a:gd name="connsiteX0" fmla="*/ 7344 w 9525"/>
                <a:gd name="connsiteY0" fmla="*/ 8146 h 9525"/>
                <a:gd name="connsiteX1" fmla="*/ 7344 w 9525"/>
                <a:gd name="connsiteY1" fmla="*/ 8146 h 9525"/>
              </a:gdLst>
              <a:ahLst/>
              <a:cxnLst>
                <a:cxn ang="0">
                  <a:pos x="connsiteX0" y="connsiteY0"/>
                </a:cxn>
                <a:cxn ang="0">
                  <a:pos x="connsiteX1" y="connsiteY1"/>
                </a:cxn>
              </a:cxnLst>
              <a:rect l="l" t="t" r="r" b="b"/>
              <a:pathLst>
                <a:path w="9525" h="9525">
                  <a:moveTo>
                    <a:pt x="7344" y="8146"/>
                  </a:moveTo>
                  <a:cubicBezTo>
                    <a:pt x="9249" y="3383"/>
                    <a:pt x="6392" y="17671"/>
                    <a:pt x="7344" y="814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83" name="Freeform: Shape 5682">
              <a:extLst>
                <a:ext uri="{FF2B5EF4-FFF2-40B4-BE49-F238E27FC236}">
                  <a16:creationId xmlns:a16="http://schemas.microsoft.com/office/drawing/2014/main" xmlns="" id="{0BA8FE2A-2211-4FAA-A1B9-1906C9FD3D36}"/>
                </a:ext>
              </a:extLst>
            </p:cNvPr>
            <p:cNvSpPr/>
            <p:nvPr/>
          </p:nvSpPr>
          <p:spPr>
            <a:xfrm>
              <a:off x="7583329" y="2489064"/>
              <a:ext cx="9525" cy="9525"/>
            </a:xfrm>
            <a:custGeom>
              <a:avLst/>
              <a:gdLst>
                <a:gd name="connsiteX0" fmla="*/ 7144 w 9525"/>
                <a:gd name="connsiteY0" fmla="*/ 9343 h 9525"/>
                <a:gd name="connsiteX1" fmla="*/ 7144 w 9525"/>
                <a:gd name="connsiteY1" fmla="*/ 9343 h 9525"/>
              </a:gdLst>
              <a:ahLst/>
              <a:cxnLst>
                <a:cxn ang="0">
                  <a:pos x="connsiteX0" y="connsiteY0"/>
                </a:cxn>
                <a:cxn ang="0">
                  <a:pos x="connsiteX1" y="connsiteY1"/>
                </a:cxn>
              </a:cxnLst>
              <a:rect l="l" t="t" r="r" b="b"/>
              <a:pathLst>
                <a:path w="9525" h="9525">
                  <a:moveTo>
                    <a:pt x="7144" y="9343"/>
                  </a:moveTo>
                  <a:cubicBezTo>
                    <a:pt x="10001" y="5533"/>
                    <a:pt x="8096" y="7439"/>
                    <a:pt x="7144" y="93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84" name="Freeform: Shape 5683">
              <a:extLst>
                <a:ext uri="{FF2B5EF4-FFF2-40B4-BE49-F238E27FC236}">
                  <a16:creationId xmlns:a16="http://schemas.microsoft.com/office/drawing/2014/main" xmlns="" id="{E2FBE9AE-00BB-4A42-9372-6538E3E296A2}"/>
                </a:ext>
              </a:extLst>
            </p:cNvPr>
            <p:cNvSpPr/>
            <p:nvPr/>
          </p:nvSpPr>
          <p:spPr>
            <a:xfrm>
              <a:off x="7549039" y="2422398"/>
              <a:ext cx="9525" cy="9525"/>
            </a:xfrm>
            <a:custGeom>
              <a:avLst/>
              <a:gdLst>
                <a:gd name="connsiteX0" fmla="*/ 9049 w 9525"/>
                <a:gd name="connsiteY0" fmla="*/ 8381 h 9525"/>
                <a:gd name="connsiteX1" fmla="*/ 7144 w 9525"/>
                <a:gd name="connsiteY1" fmla="*/ 9334 h 9525"/>
                <a:gd name="connsiteX2" fmla="*/ 9049 w 9525"/>
                <a:gd name="connsiteY2" fmla="*/ 8381 h 9525"/>
              </a:gdLst>
              <a:ahLst/>
              <a:cxnLst>
                <a:cxn ang="0">
                  <a:pos x="connsiteX0" y="connsiteY0"/>
                </a:cxn>
                <a:cxn ang="0">
                  <a:pos x="connsiteX1" y="connsiteY1"/>
                </a:cxn>
                <a:cxn ang="0">
                  <a:pos x="connsiteX2" y="connsiteY2"/>
                </a:cxn>
              </a:cxnLst>
              <a:rect l="l" t="t" r="r" b="b"/>
              <a:pathLst>
                <a:path w="9525" h="9525">
                  <a:moveTo>
                    <a:pt x="9049" y="8381"/>
                  </a:moveTo>
                  <a:cubicBezTo>
                    <a:pt x="9049" y="5524"/>
                    <a:pt x="8096" y="8381"/>
                    <a:pt x="7144" y="9334"/>
                  </a:cubicBezTo>
                  <a:cubicBezTo>
                    <a:pt x="8096" y="9334"/>
                    <a:pt x="9049" y="9334"/>
                    <a:pt x="9049" y="838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85" name="Freeform: Shape 5684">
              <a:extLst>
                <a:ext uri="{FF2B5EF4-FFF2-40B4-BE49-F238E27FC236}">
                  <a16:creationId xmlns:a16="http://schemas.microsoft.com/office/drawing/2014/main" xmlns="" id="{F9B51AF1-4C83-4BB2-8546-8EC729585578}"/>
                </a:ext>
              </a:extLst>
            </p:cNvPr>
            <p:cNvSpPr/>
            <p:nvPr/>
          </p:nvSpPr>
          <p:spPr>
            <a:xfrm>
              <a:off x="7279481" y="2432208"/>
              <a:ext cx="19050" cy="9525"/>
            </a:xfrm>
            <a:custGeom>
              <a:avLst/>
              <a:gdLst>
                <a:gd name="connsiteX0" fmla="*/ 17621 w 19050"/>
                <a:gd name="connsiteY0" fmla="*/ 7144 h 9525"/>
                <a:gd name="connsiteX1" fmla="*/ 7144 w 19050"/>
                <a:gd name="connsiteY1" fmla="*/ 10001 h 9525"/>
                <a:gd name="connsiteX2" fmla="*/ 17621 w 19050"/>
                <a:gd name="connsiteY2" fmla="*/ 7144 h 9525"/>
              </a:gdLst>
              <a:ahLst/>
              <a:cxnLst>
                <a:cxn ang="0">
                  <a:pos x="connsiteX0" y="connsiteY0"/>
                </a:cxn>
                <a:cxn ang="0">
                  <a:pos x="connsiteX1" y="connsiteY1"/>
                </a:cxn>
                <a:cxn ang="0">
                  <a:pos x="connsiteX2" y="connsiteY2"/>
                </a:cxn>
              </a:cxnLst>
              <a:rect l="l" t="t" r="r" b="b"/>
              <a:pathLst>
                <a:path w="19050" h="9525">
                  <a:moveTo>
                    <a:pt x="17621" y="7144"/>
                  </a:moveTo>
                  <a:lnTo>
                    <a:pt x="7144" y="10001"/>
                  </a:lnTo>
                  <a:cubicBezTo>
                    <a:pt x="10954" y="8096"/>
                    <a:pt x="13811" y="8096"/>
                    <a:pt x="1762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86" name="Freeform: Shape 5685">
              <a:extLst>
                <a:ext uri="{FF2B5EF4-FFF2-40B4-BE49-F238E27FC236}">
                  <a16:creationId xmlns:a16="http://schemas.microsoft.com/office/drawing/2014/main" xmlns="" id="{7AC13E7F-4E00-42ED-9262-EB0700F996CD}"/>
                </a:ext>
              </a:extLst>
            </p:cNvPr>
            <p:cNvSpPr/>
            <p:nvPr/>
          </p:nvSpPr>
          <p:spPr>
            <a:xfrm>
              <a:off x="7517606" y="2436340"/>
              <a:ext cx="19050" cy="19050"/>
            </a:xfrm>
            <a:custGeom>
              <a:avLst/>
              <a:gdLst>
                <a:gd name="connsiteX0" fmla="*/ 7144 w 19050"/>
                <a:gd name="connsiteY0" fmla="*/ 14442 h 19050"/>
                <a:gd name="connsiteX1" fmla="*/ 7144 w 19050"/>
                <a:gd name="connsiteY1" fmla="*/ 14442 h 19050"/>
              </a:gdLst>
              <a:ahLst/>
              <a:cxnLst>
                <a:cxn ang="0">
                  <a:pos x="connsiteX0" y="connsiteY0"/>
                </a:cxn>
                <a:cxn ang="0">
                  <a:pos x="connsiteX1" y="connsiteY1"/>
                </a:cxn>
              </a:cxnLst>
              <a:rect l="l" t="t" r="r" b="b"/>
              <a:pathLst>
                <a:path w="19050" h="19050">
                  <a:moveTo>
                    <a:pt x="7144" y="14442"/>
                  </a:moveTo>
                  <a:cubicBezTo>
                    <a:pt x="17621" y="2059"/>
                    <a:pt x="9049" y="7774"/>
                    <a:pt x="7144" y="1444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87" name="Freeform: Shape 5686">
              <a:extLst>
                <a:ext uri="{FF2B5EF4-FFF2-40B4-BE49-F238E27FC236}">
                  <a16:creationId xmlns:a16="http://schemas.microsoft.com/office/drawing/2014/main" xmlns="" id="{DD833C70-9FC7-458A-8835-FFABC9184515}"/>
                </a:ext>
              </a:extLst>
            </p:cNvPr>
            <p:cNvSpPr/>
            <p:nvPr/>
          </p:nvSpPr>
          <p:spPr>
            <a:xfrm>
              <a:off x="7515701" y="2423636"/>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0954" y="22384"/>
                    <a:pt x="7144" y="1381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88" name="Freeform: Shape 5687">
              <a:extLst>
                <a:ext uri="{FF2B5EF4-FFF2-40B4-BE49-F238E27FC236}">
                  <a16:creationId xmlns:a16="http://schemas.microsoft.com/office/drawing/2014/main" xmlns="" id="{15EC10AC-BBD2-4DCB-9ABE-B2058AA50335}"/>
                </a:ext>
              </a:extLst>
            </p:cNvPr>
            <p:cNvSpPr/>
            <p:nvPr/>
          </p:nvSpPr>
          <p:spPr>
            <a:xfrm>
              <a:off x="7538138" y="249888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2859"/>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89" name="Freeform: Shape 5688">
              <a:extLst>
                <a:ext uri="{FF2B5EF4-FFF2-40B4-BE49-F238E27FC236}">
                  <a16:creationId xmlns:a16="http://schemas.microsoft.com/office/drawing/2014/main" xmlns="" id="{CAD50D99-F236-460C-9496-92A68F800E87}"/>
                </a:ext>
              </a:extLst>
            </p:cNvPr>
            <p:cNvSpPr/>
            <p:nvPr/>
          </p:nvSpPr>
          <p:spPr>
            <a:xfrm>
              <a:off x="7502762" y="2427006"/>
              <a:ext cx="9525" cy="9525"/>
            </a:xfrm>
            <a:custGeom>
              <a:avLst/>
              <a:gdLst>
                <a:gd name="connsiteX0" fmla="*/ 8653 w 9525"/>
                <a:gd name="connsiteY0" fmla="*/ 9488 h 9525"/>
                <a:gd name="connsiteX1" fmla="*/ 8653 w 9525"/>
                <a:gd name="connsiteY1" fmla="*/ 9488 h 9525"/>
              </a:gdLst>
              <a:ahLst/>
              <a:cxnLst>
                <a:cxn ang="0">
                  <a:pos x="connsiteX0" y="connsiteY0"/>
                </a:cxn>
                <a:cxn ang="0">
                  <a:pos x="connsiteX1" y="connsiteY1"/>
                </a:cxn>
              </a:cxnLst>
              <a:rect l="l" t="t" r="r" b="b"/>
              <a:pathLst>
                <a:path w="9525" h="9525">
                  <a:moveTo>
                    <a:pt x="8653" y="9488"/>
                  </a:moveTo>
                  <a:cubicBezTo>
                    <a:pt x="7700" y="8536"/>
                    <a:pt x="5795" y="4726"/>
                    <a:pt x="8653" y="9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90" name="Freeform: Shape 5689">
              <a:extLst>
                <a:ext uri="{FF2B5EF4-FFF2-40B4-BE49-F238E27FC236}">
                  <a16:creationId xmlns:a16="http://schemas.microsoft.com/office/drawing/2014/main" xmlns="" id="{725D8106-3451-4E39-A292-AA2D16A2AEB6}"/>
                </a:ext>
              </a:extLst>
            </p:cNvPr>
            <p:cNvSpPr/>
            <p:nvPr/>
          </p:nvSpPr>
          <p:spPr>
            <a:xfrm>
              <a:off x="7504271" y="242744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91" name="Freeform: Shape 5690">
              <a:extLst>
                <a:ext uri="{FF2B5EF4-FFF2-40B4-BE49-F238E27FC236}">
                  <a16:creationId xmlns:a16="http://schemas.microsoft.com/office/drawing/2014/main" xmlns="" id="{B2074FB3-06FF-4B0B-8473-0BB8683A4FAB}"/>
                </a:ext>
              </a:extLst>
            </p:cNvPr>
            <p:cNvSpPr/>
            <p:nvPr/>
          </p:nvSpPr>
          <p:spPr>
            <a:xfrm>
              <a:off x="7538561" y="25084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001"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92" name="Freeform: Shape 5691">
              <a:extLst>
                <a:ext uri="{FF2B5EF4-FFF2-40B4-BE49-F238E27FC236}">
                  <a16:creationId xmlns:a16="http://schemas.microsoft.com/office/drawing/2014/main" xmlns="" id="{3031C259-80C0-4A98-8AB2-D0F1BC01511D}"/>
                </a:ext>
              </a:extLst>
            </p:cNvPr>
            <p:cNvSpPr/>
            <p:nvPr/>
          </p:nvSpPr>
          <p:spPr>
            <a:xfrm>
              <a:off x="7524007" y="2483491"/>
              <a:ext cx="9525" cy="9525"/>
            </a:xfrm>
            <a:custGeom>
              <a:avLst/>
              <a:gdLst>
                <a:gd name="connsiteX0" fmla="*/ 7410 w 9525"/>
                <a:gd name="connsiteY0" fmla="*/ 9201 h 9525"/>
                <a:gd name="connsiteX1" fmla="*/ 8363 w 9525"/>
                <a:gd name="connsiteY1" fmla="*/ 7296 h 9525"/>
                <a:gd name="connsiteX2" fmla="*/ 7410 w 9525"/>
                <a:gd name="connsiteY2" fmla="*/ 9201 h 9525"/>
              </a:gdLst>
              <a:ahLst/>
              <a:cxnLst>
                <a:cxn ang="0">
                  <a:pos x="connsiteX0" y="connsiteY0"/>
                </a:cxn>
                <a:cxn ang="0">
                  <a:pos x="connsiteX1" y="connsiteY1"/>
                </a:cxn>
                <a:cxn ang="0">
                  <a:pos x="connsiteX2" y="connsiteY2"/>
                </a:cxn>
              </a:cxnLst>
              <a:rect l="l" t="t" r="r" b="b"/>
              <a:pathLst>
                <a:path w="9525" h="9525">
                  <a:moveTo>
                    <a:pt x="7410" y="9201"/>
                  </a:moveTo>
                  <a:lnTo>
                    <a:pt x="8363" y="7296"/>
                  </a:lnTo>
                  <a:cubicBezTo>
                    <a:pt x="8363" y="7296"/>
                    <a:pt x="6458" y="6344"/>
                    <a:pt x="7410" y="92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93" name="Freeform: Shape 5692">
              <a:extLst>
                <a:ext uri="{FF2B5EF4-FFF2-40B4-BE49-F238E27FC236}">
                  <a16:creationId xmlns:a16="http://schemas.microsoft.com/office/drawing/2014/main" xmlns="" id="{40C1F76C-9312-4F15-A95C-1AF2B0EBA3B4}"/>
                </a:ext>
              </a:extLst>
            </p:cNvPr>
            <p:cNvSpPr/>
            <p:nvPr/>
          </p:nvSpPr>
          <p:spPr>
            <a:xfrm>
              <a:off x="7494599" y="242839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11906"/>
                    <a:pt x="7291" y="9049"/>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94" name="Freeform: Shape 5693">
              <a:extLst>
                <a:ext uri="{FF2B5EF4-FFF2-40B4-BE49-F238E27FC236}">
                  <a16:creationId xmlns:a16="http://schemas.microsoft.com/office/drawing/2014/main" xmlns="" id="{0BCB010B-6D6B-4EA0-A27E-008FBC9CCE03}"/>
                </a:ext>
              </a:extLst>
            </p:cNvPr>
            <p:cNvSpPr/>
            <p:nvPr/>
          </p:nvSpPr>
          <p:spPr>
            <a:xfrm>
              <a:off x="7516935" y="2498883"/>
              <a:ext cx="9525" cy="9525"/>
            </a:xfrm>
            <a:custGeom>
              <a:avLst/>
              <a:gdLst>
                <a:gd name="connsiteX0" fmla="*/ 7815 w 9525"/>
                <a:gd name="connsiteY0" fmla="*/ 7144 h 9525"/>
                <a:gd name="connsiteX1" fmla="*/ 7815 w 9525"/>
                <a:gd name="connsiteY1" fmla="*/ 10954 h 9525"/>
                <a:gd name="connsiteX2" fmla="*/ 7815 w 9525"/>
                <a:gd name="connsiteY2" fmla="*/ 7144 h 9525"/>
              </a:gdLst>
              <a:ahLst/>
              <a:cxnLst>
                <a:cxn ang="0">
                  <a:pos x="connsiteX0" y="connsiteY0"/>
                </a:cxn>
                <a:cxn ang="0">
                  <a:pos x="connsiteX1" y="connsiteY1"/>
                </a:cxn>
                <a:cxn ang="0">
                  <a:pos x="connsiteX2" y="connsiteY2"/>
                </a:cxn>
              </a:cxnLst>
              <a:rect l="l" t="t" r="r" b="b"/>
              <a:pathLst>
                <a:path w="9525" h="9525">
                  <a:moveTo>
                    <a:pt x="7815" y="7144"/>
                  </a:moveTo>
                  <a:cubicBezTo>
                    <a:pt x="8767" y="10954"/>
                    <a:pt x="5909" y="8096"/>
                    <a:pt x="7815" y="10954"/>
                  </a:cubicBezTo>
                  <a:cubicBezTo>
                    <a:pt x="8767" y="10954"/>
                    <a:pt x="8767" y="9049"/>
                    <a:pt x="781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95" name="Freeform: Shape 5694">
              <a:extLst>
                <a:ext uri="{FF2B5EF4-FFF2-40B4-BE49-F238E27FC236}">
                  <a16:creationId xmlns:a16="http://schemas.microsoft.com/office/drawing/2014/main" xmlns="" id="{10A404C7-DFAF-4A39-818A-72F8751A5756}"/>
                </a:ext>
              </a:extLst>
            </p:cNvPr>
            <p:cNvSpPr/>
            <p:nvPr/>
          </p:nvSpPr>
          <p:spPr>
            <a:xfrm>
              <a:off x="7497842" y="2476976"/>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8096"/>
                    <a:pt x="7858" y="7144"/>
                  </a:cubicBezTo>
                  <a:cubicBezTo>
                    <a:pt x="6906" y="8096"/>
                    <a:pt x="6906" y="8096"/>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96" name="Freeform: Shape 5695">
              <a:extLst>
                <a:ext uri="{FF2B5EF4-FFF2-40B4-BE49-F238E27FC236}">
                  <a16:creationId xmlns:a16="http://schemas.microsoft.com/office/drawing/2014/main" xmlns="" id="{6566B329-65C4-421C-9616-073E315EB85C}"/>
                </a:ext>
              </a:extLst>
            </p:cNvPr>
            <p:cNvSpPr/>
            <p:nvPr/>
          </p:nvSpPr>
          <p:spPr>
            <a:xfrm>
              <a:off x="7498556" y="2476552"/>
              <a:ext cx="9525" cy="9525"/>
            </a:xfrm>
            <a:custGeom>
              <a:avLst/>
              <a:gdLst>
                <a:gd name="connsiteX0" fmla="*/ 7144 w 9525"/>
                <a:gd name="connsiteY0" fmla="*/ 7567 h 9525"/>
                <a:gd name="connsiteX1" fmla="*/ 9049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8096" y="8520"/>
                    <a:pt x="9049" y="7567"/>
                  </a:cubicBez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97" name="Freeform: Shape 5696">
              <a:extLst>
                <a:ext uri="{FF2B5EF4-FFF2-40B4-BE49-F238E27FC236}">
                  <a16:creationId xmlns:a16="http://schemas.microsoft.com/office/drawing/2014/main" xmlns="" id="{FE3ACD32-9431-48FC-8B6C-84A43FE6A566}"/>
                </a:ext>
              </a:extLst>
            </p:cNvPr>
            <p:cNvSpPr/>
            <p:nvPr/>
          </p:nvSpPr>
          <p:spPr>
            <a:xfrm>
              <a:off x="7491688" y="2476368"/>
              <a:ext cx="9525" cy="9525"/>
            </a:xfrm>
            <a:custGeom>
              <a:avLst/>
              <a:gdLst>
                <a:gd name="connsiteX0" fmla="*/ 7344 w 9525"/>
                <a:gd name="connsiteY0" fmla="*/ 9657 h 9525"/>
                <a:gd name="connsiteX1" fmla="*/ 7344 w 9525"/>
                <a:gd name="connsiteY1" fmla="*/ 9657 h 9525"/>
              </a:gdLst>
              <a:ahLst/>
              <a:cxnLst>
                <a:cxn ang="0">
                  <a:pos x="connsiteX0" y="connsiteY0"/>
                </a:cxn>
                <a:cxn ang="0">
                  <a:pos x="connsiteX1" y="connsiteY1"/>
                </a:cxn>
              </a:cxnLst>
              <a:rect l="l" t="t" r="r" b="b"/>
              <a:pathLst>
                <a:path w="9525" h="9525">
                  <a:moveTo>
                    <a:pt x="7344" y="9657"/>
                  </a:moveTo>
                  <a:cubicBezTo>
                    <a:pt x="9249" y="5847"/>
                    <a:pt x="6392" y="6799"/>
                    <a:pt x="7344" y="965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98" name="Freeform: Shape 5697">
              <a:extLst>
                <a:ext uri="{FF2B5EF4-FFF2-40B4-BE49-F238E27FC236}">
                  <a16:creationId xmlns:a16="http://schemas.microsoft.com/office/drawing/2014/main" xmlns="" id="{01A94308-FC66-4980-A431-F1F0BAB104AF}"/>
                </a:ext>
              </a:extLst>
            </p:cNvPr>
            <p:cNvSpPr/>
            <p:nvPr/>
          </p:nvSpPr>
          <p:spPr>
            <a:xfrm>
              <a:off x="7462361" y="2420683"/>
              <a:ext cx="9525" cy="9525"/>
            </a:xfrm>
            <a:custGeom>
              <a:avLst/>
              <a:gdLst>
                <a:gd name="connsiteX0" fmla="*/ 7144 w 9525"/>
                <a:gd name="connsiteY0" fmla="*/ 7239 h 9525"/>
                <a:gd name="connsiteX1" fmla="*/ 7144 w 9525"/>
                <a:gd name="connsiteY1" fmla="*/ 7239 h 9525"/>
              </a:gdLst>
              <a:ahLst/>
              <a:cxnLst>
                <a:cxn ang="0">
                  <a:pos x="connsiteX0" y="connsiteY0"/>
                </a:cxn>
                <a:cxn ang="0">
                  <a:pos x="connsiteX1" y="connsiteY1"/>
                </a:cxn>
              </a:cxnLst>
              <a:rect l="l" t="t" r="r" b="b"/>
              <a:pathLst>
                <a:path w="9525" h="9525">
                  <a:moveTo>
                    <a:pt x="7144" y="7239"/>
                  </a:moveTo>
                  <a:cubicBezTo>
                    <a:pt x="15716" y="12954"/>
                    <a:pt x="9049" y="6286"/>
                    <a:pt x="7144" y="723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99" name="Freeform: Shape 5698">
              <a:extLst>
                <a:ext uri="{FF2B5EF4-FFF2-40B4-BE49-F238E27FC236}">
                  <a16:creationId xmlns:a16="http://schemas.microsoft.com/office/drawing/2014/main" xmlns="" id="{0A4EF57E-F1D2-4416-945E-9143E5513942}"/>
                </a:ext>
              </a:extLst>
            </p:cNvPr>
            <p:cNvSpPr/>
            <p:nvPr/>
          </p:nvSpPr>
          <p:spPr>
            <a:xfrm>
              <a:off x="7467124" y="242006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7144" y="6906"/>
                    <a:pt x="7144" y="7858"/>
                  </a:cubicBez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00" name="Freeform: Shape 5699">
              <a:extLst>
                <a:ext uri="{FF2B5EF4-FFF2-40B4-BE49-F238E27FC236}">
                  <a16:creationId xmlns:a16="http://schemas.microsoft.com/office/drawing/2014/main" xmlns="" id="{52DD3348-9D52-48A1-8C49-B2834B714D5E}"/>
                </a:ext>
              </a:extLst>
            </p:cNvPr>
            <p:cNvSpPr/>
            <p:nvPr/>
          </p:nvSpPr>
          <p:spPr>
            <a:xfrm>
              <a:off x="7502895" y="2508408"/>
              <a:ext cx="9525" cy="19050"/>
            </a:xfrm>
            <a:custGeom>
              <a:avLst/>
              <a:gdLst>
                <a:gd name="connsiteX0" fmla="*/ 7567 w 9525"/>
                <a:gd name="connsiteY0" fmla="*/ 7144 h 19050"/>
                <a:gd name="connsiteX1" fmla="*/ 7567 w 9525"/>
                <a:gd name="connsiteY1" fmla="*/ 7144 h 19050"/>
              </a:gdLst>
              <a:ahLst/>
              <a:cxnLst>
                <a:cxn ang="0">
                  <a:pos x="connsiteX0" y="connsiteY0"/>
                </a:cxn>
                <a:cxn ang="0">
                  <a:pos x="connsiteX1" y="connsiteY1"/>
                </a:cxn>
              </a:cxnLst>
              <a:rect l="l" t="t" r="r" b="b"/>
              <a:pathLst>
                <a:path w="9525" h="19050">
                  <a:moveTo>
                    <a:pt x="7567" y="7144"/>
                  </a:moveTo>
                  <a:cubicBezTo>
                    <a:pt x="6615" y="17621"/>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01" name="Freeform: Shape 5700">
              <a:extLst>
                <a:ext uri="{FF2B5EF4-FFF2-40B4-BE49-F238E27FC236}">
                  <a16:creationId xmlns:a16="http://schemas.microsoft.com/office/drawing/2014/main" xmlns="" id="{EAFCF1A6-83F1-4DD5-AB73-CF01D89966BB}"/>
                </a:ext>
              </a:extLst>
            </p:cNvPr>
            <p:cNvSpPr/>
            <p:nvPr/>
          </p:nvSpPr>
          <p:spPr>
            <a:xfrm>
              <a:off x="7459237" y="2418873"/>
              <a:ext cx="9525" cy="9525"/>
            </a:xfrm>
            <a:custGeom>
              <a:avLst/>
              <a:gdLst>
                <a:gd name="connsiteX0" fmla="*/ 7410 w 9525"/>
                <a:gd name="connsiteY0" fmla="*/ 8096 h 9525"/>
                <a:gd name="connsiteX1" fmla="*/ 8363 w 9525"/>
                <a:gd name="connsiteY1" fmla="*/ 9049 h 9525"/>
                <a:gd name="connsiteX2" fmla="*/ 7410 w 9525"/>
                <a:gd name="connsiteY2" fmla="*/ 8096 h 9525"/>
              </a:gdLst>
              <a:ahLst/>
              <a:cxnLst>
                <a:cxn ang="0">
                  <a:pos x="connsiteX0" y="connsiteY0"/>
                </a:cxn>
                <a:cxn ang="0">
                  <a:pos x="connsiteX1" y="connsiteY1"/>
                </a:cxn>
                <a:cxn ang="0">
                  <a:pos x="connsiteX2" y="connsiteY2"/>
                </a:cxn>
              </a:cxnLst>
              <a:rect l="l" t="t" r="r" b="b"/>
              <a:pathLst>
                <a:path w="9525" h="9525">
                  <a:moveTo>
                    <a:pt x="7410" y="8096"/>
                  </a:moveTo>
                  <a:cubicBezTo>
                    <a:pt x="7410" y="8096"/>
                    <a:pt x="8363" y="8096"/>
                    <a:pt x="8363" y="9049"/>
                  </a:cubicBezTo>
                  <a:cubicBezTo>
                    <a:pt x="8363" y="6191"/>
                    <a:pt x="6458" y="7144"/>
                    <a:pt x="7410"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02" name="Freeform: Shape 5701">
              <a:extLst>
                <a:ext uri="{FF2B5EF4-FFF2-40B4-BE49-F238E27FC236}">
                  <a16:creationId xmlns:a16="http://schemas.microsoft.com/office/drawing/2014/main" xmlns="" id="{817C38D6-D973-4D16-83D2-564B8882F71A}"/>
                </a:ext>
              </a:extLst>
            </p:cNvPr>
            <p:cNvSpPr/>
            <p:nvPr/>
          </p:nvSpPr>
          <p:spPr>
            <a:xfrm>
              <a:off x="7469981" y="2472223"/>
              <a:ext cx="9525" cy="9525"/>
            </a:xfrm>
            <a:custGeom>
              <a:avLst/>
              <a:gdLst>
                <a:gd name="connsiteX0" fmla="*/ 7144 w 9525"/>
                <a:gd name="connsiteY0" fmla="*/ 9039 h 9525"/>
                <a:gd name="connsiteX1" fmla="*/ 9049 w 9525"/>
                <a:gd name="connsiteY1" fmla="*/ 9991 h 9525"/>
                <a:gd name="connsiteX2" fmla="*/ 7144 w 9525"/>
                <a:gd name="connsiteY2" fmla="*/ 9039 h 9525"/>
              </a:gdLst>
              <a:ahLst/>
              <a:cxnLst>
                <a:cxn ang="0">
                  <a:pos x="connsiteX0" y="connsiteY0"/>
                </a:cxn>
                <a:cxn ang="0">
                  <a:pos x="connsiteX1" y="connsiteY1"/>
                </a:cxn>
                <a:cxn ang="0">
                  <a:pos x="connsiteX2" y="connsiteY2"/>
                </a:cxn>
              </a:cxnLst>
              <a:rect l="l" t="t" r="r" b="b"/>
              <a:pathLst>
                <a:path w="9525" h="9525">
                  <a:moveTo>
                    <a:pt x="7144" y="9039"/>
                  </a:moveTo>
                  <a:cubicBezTo>
                    <a:pt x="7144" y="10944"/>
                    <a:pt x="9049" y="9991"/>
                    <a:pt x="9049" y="9991"/>
                  </a:cubicBezTo>
                  <a:cubicBezTo>
                    <a:pt x="9049" y="9991"/>
                    <a:pt x="8096" y="4276"/>
                    <a:pt x="7144" y="903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03" name="Freeform: Shape 5702">
              <a:extLst>
                <a:ext uri="{FF2B5EF4-FFF2-40B4-BE49-F238E27FC236}">
                  <a16:creationId xmlns:a16="http://schemas.microsoft.com/office/drawing/2014/main" xmlns="" id="{553C4084-ECBD-4A08-A9D0-314DEDDB7C1F}"/>
                </a:ext>
              </a:extLst>
            </p:cNvPr>
            <p:cNvSpPr/>
            <p:nvPr/>
          </p:nvSpPr>
          <p:spPr>
            <a:xfrm>
              <a:off x="7454741" y="2430814"/>
              <a:ext cx="9525" cy="19050"/>
            </a:xfrm>
            <a:custGeom>
              <a:avLst/>
              <a:gdLst>
                <a:gd name="connsiteX0" fmla="*/ 7144 w 9525"/>
                <a:gd name="connsiteY0" fmla="*/ 7585 h 19050"/>
                <a:gd name="connsiteX1" fmla="*/ 8096 w 9525"/>
                <a:gd name="connsiteY1" fmla="*/ 12348 h 19050"/>
                <a:gd name="connsiteX2" fmla="*/ 7144 w 9525"/>
                <a:gd name="connsiteY2" fmla="*/ 7585 h 19050"/>
              </a:gdLst>
              <a:ahLst/>
              <a:cxnLst>
                <a:cxn ang="0">
                  <a:pos x="connsiteX0" y="connsiteY0"/>
                </a:cxn>
                <a:cxn ang="0">
                  <a:pos x="connsiteX1" y="connsiteY1"/>
                </a:cxn>
                <a:cxn ang="0">
                  <a:pos x="connsiteX2" y="connsiteY2"/>
                </a:cxn>
              </a:cxnLst>
              <a:rect l="l" t="t" r="r" b="b"/>
              <a:pathLst>
                <a:path w="9525" h="19050">
                  <a:moveTo>
                    <a:pt x="7144" y="7585"/>
                  </a:moveTo>
                  <a:cubicBezTo>
                    <a:pt x="7144" y="7585"/>
                    <a:pt x="8096" y="9490"/>
                    <a:pt x="8096" y="12348"/>
                  </a:cubicBezTo>
                  <a:cubicBezTo>
                    <a:pt x="8096" y="10443"/>
                    <a:pt x="9049" y="5680"/>
                    <a:pt x="7144" y="758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04" name="Freeform: Shape 5703">
              <a:extLst>
                <a:ext uri="{FF2B5EF4-FFF2-40B4-BE49-F238E27FC236}">
                  <a16:creationId xmlns:a16="http://schemas.microsoft.com/office/drawing/2014/main" xmlns="" id="{524CB4B9-412D-410F-9683-ABCF0B7B68B4}"/>
                </a:ext>
              </a:extLst>
            </p:cNvPr>
            <p:cNvSpPr/>
            <p:nvPr/>
          </p:nvSpPr>
          <p:spPr>
            <a:xfrm>
              <a:off x="7466995" y="2473166"/>
              <a:ext cx="9525" cy="9525"/>
            </a:xfrm>
            <a:custGeom>
              <a:avLst/>
              <a:gdLst>
                <a:gd name="connsiteX0" fmla="*/ 7273 w 9525"/>
                <a:gd name="connsiteY0" fmla="*/ 7144 h 9525"/>
                <a:gd name="connsiteX1" fmla="*/ 7273 w 9525"/>
                <a:gd name="connsiteY1" fmla="*/ 7144 h 9525"/>
              </a:gdLst>
              <a:ahLst/>
              <a:cxnLst>
                <a:cxn ang="0">
                  <a:pos x="connsiteX0" y="connsiteY0"/>
                </a:cxn>
                <a:cxn ang="0">
                  <a:pos x="connsiteX1" y="connsiteY1"/>
                </a:cxn>
              </a:cxnLst>
              <a:rect l="l" t="t" r="r" b="b"/>
              <a:pathLst>
                <a:path w="9525" h="9525">
                  <a:moveTo>
                    <a:pt x="7273" y="7144"/>
                  </a:moveTo>
                  <a:cubicBezTo>
                    <a:pt x="6320" y="7144"/>
                    <a:pt x="11083" y="7144"/>
                    <a:pt x="727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05" name="Freeform: Shape 5704">
              <a:extLst>
                <a:ext uri="{FF2B5EF4-FFF2-40B4-BE49-F238E27FC236}">
                  <a16:creationId xmlns:a16="http://schemas.microsoft.com/office/drawing/2014/main" xmlns="" id="{B127C296-56D8-4D8E-BEC2-5B51952721B7}"/>
                </a:ext>
              </a:extLst>
            </p:cNvPr>
            <p:cNvSpPr/>
            <p:nvPr/>
          </p:nvSpPr>
          <p:spPr>
            <a:xfrm>
              <a:off x="7474744" y="2505406"/>
              <a:ext cx="9525" cy="19050"/>
            </a:xfrm>
            <a:custGeom>
              <a:avLst/>
              <a:gdLst>
                <a:gd name="connsiteX0" fmla="*/ 7144 w 9525"/>
                <a:gd name="connsiteY0" fmla="*/ 15861 h 19050"/>
                <a:gd name="connsiteX1" fmla="*/ 7144 w 9525"/>
                <a:gd name="connsiteY1" fmla="*/ 15861 h 19050"/>
              </a:gdLst>
              <a:ahLst/>
              <a:cxnLst>
                <a:cxn ang="0">
                  <a:pos x="connsiteX0" y="connsiteY0"/>
                </a:cxn>
                <a:cxn ang="0">
                  <a:pos x="connsiteX1" y="connsiteY1"/>
                </a:cxn>
              </a:cxnLst>
              <a:rect l="l" t="t" r="r" b="b"/>
              <a:pathLst>
                <a:path w="9525" h="19050">
                  <a:moveTo>
                    <a:pt x="7144" y="15861"/>
                  </a:moveTo>
                  <a:cubicBezTo>
                    <a:pt x="8096" y="13003"/>
                    <a:pt x="8096" y="-2237"/>
                    <a:pt x="7144" y="1586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06" name="Freeform: Shape 5705">
              <a:extLst>
                <a:ext uri="{FF2B5EF4-FFF2-40B4-BE49-F238E27FC236}">
                  <a16:creationId xmlns:a16="http://schemas.microsoft.com/office/drawing/2014/main" xmlns="" id="{37D6403B-7A65-4147-8706-973244F2C9D5}"/>
                </a:ext>
              </a:extLst>
            </p:cNvPr>
            <p:cNvSpPr/>
            <p:nvPr/>
          </p:nvSpPr>
          <p:spPr>
            <a:xfrm>
              <a:off x="7471886" y="25074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07" name="Freeform: Shape 5706">
              <a:extLst>
                <a:ext uri="{FF2B5EF4-FFF2-40B4-BE49-F238E27FC236}">
                  <a16:creationId xmlns:a16="http://schemas.microsoft.com/office/drawing/2014/main" xmlns="" id="{3EC88744-7235-4710-92B2-E6611115F84D}"/>
                </a:ext>
              </a:extLst>
            </p:cNvPr>
            <p:cNvSpPr/>
            <p:nvPr/>
          </p:nvSpPr>
          <p:spPr>
            <a:xfrm>
              <a:off x="7449026" y="2486501"/>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08" name="Freeform: Shape 5707">
              <a:extLst>
                <a:ext uri="{FF2B5EF4-FFF2-40B4-BE49-F238E27FC236}">
                  <a16:creationId xmlns:a16="http://schemas.microsoft.com/office/drawing/2014/main" xmlns="" id="{CCCA8AF5-D0E1-4BCB-8EE8-3934E96726F0}"/>
                </a:ext>
              </a:extLst>
            </p:cNvPr>
            <p:cNvSpPr/>
            <p:nvPr/>
          </p:nvSpPr>
          <p:spPr>
            <a:xfrm>
              <a:off x="7462925" y="2506018"/>
              <a:ext cx="9525" cy="19050"/>
            </a:xfrm>
            <a:custGeom>
              <a:avLst/>
              <a:gdLst>
                <a:gd name="connsiteX0" fmla="*/ 8485 w 9525"/>
                <a:gd name="connsiteY0" fmla="*/ 11439 h 19050"/>
                <a:gd name="connsiteX1" fmla="*/ 8485 w 9525"/>
                <a:gd name="connsiteY1" fmla="*/ 11439 h 19050"/>
              </a:gdLst>
              <a:ahLst/>
              <a:cxnLst>
                <a:cxn ang="0">
                  <a:pos x="connsiteX0" y="connsiteY0"/>
                </a:cxn>
                <a:cxn ang="0">
                  <a:pos x="connsiteX1" y="connsiteY1"/>
                </a:cxn>
              </a:cxnLst>
              <a:rect l="l" t="t" r="r" b="b"/>
              <a:pathLst>
                <a:path w="9525" h="19050">
                  <a:moveTo>
                    <a:pt x="8485" y="11439"/>
                  </a:moveTo>
                  <a:cubicBezTo>
                    <a:pt x="4675" y="-1896"/>
                    <a:pt x="10390" y="20964"/>
                    <a:pt x="8485" y="1143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09" name="Freeform: Shape 5708">
              <a:extLst>
                <a:ext uri="{FF2B5EF4-FFF2-40B4-BE49-F238E27FC236}">
                  <a16:creationId xmlns:a16="http://schemas.microsoft.com/office/drawing/2014/main" xmlns="" id="{F1811CC7-C93A-4FD4-9111-B9EB32D244FA}"/>
                </a:ext>
              </a:extLst>
            </p:cNvPr>
            <p:cNvSpPr/>
            <p:nvPr/>
          </p:nvSpPr>
          <p:spPr>
            <a:xfrm>
              <a:off x="7433786" y="2418635"/>
              <a:ext cx="9525" cy="9525"/>
            </a:xfrm>
            <a:custGeom>
              <a:avLst/>
              <a:gdLst>
                <a:gd name="connsiteX0" fmla="*/ 7144 w 9525"/>
                <a:gd name="connsiteY0" fmla="*/ 9287 h 9525"/>
                <a:gd name="connsiteX1" fmla="*/ 7144 w 9525"/>
                <a:gd name="connsiteY1" fmla="*/ 9287 h 9525"/>
              </a:gdLst>
              <a:ahLst/>
              <a:cxnLst>
                <a:cxn ang="0">
                  <a:pos x="connsiteX0" y="connsiteY0"/>
                </a:cxn>
                <a:cxn ang="0">
                  <a:pos x="connsiteX1" y="connsiteY1"/>
                </a:cxn>
              </a:cxnLst>
              <a:rect l="l" t="t" r="r" b="b"/>
              <a:pathLst>
                <a:path w="9525" h="9525">
                  <a:moveTo>
                    <a:pt x="7144" y="9287"/>
                  </a:moveTo>
                  <a:cubicBezTo>
                    <a:pt x="8096" y="6429"/>
                    <a:pt x="8096" y="6429"/>
                    <a:pt x="7144" y="928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10" name="Freeform: Shape 5709">
              <a:extLst>
                <a:ext uri="{FF2B5EF4-FFF2-40B4-BE49-F238E27FC236}">
                  <a16:creationId xmlns:a16="http://schemas.microsoft.com/office/drawing/2014/main" xmlns="" id="{3E277C59-BB26-4A42-BAA7-E679E7D70097}"/>
                </a:ext>
              </a:extLst>
            </p:cNvPr>
            <p:cNvSpPr/>
            <p:nvPr/>
          </p:nvSpPr>
          <p:spPr>
            <a:xfrm>
              <a:off x="7433786" y="241887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11" name="Freeform: Shape 5710">
              <a:extLst>
                <a:ext uri="{FF2B5EF4-FFF2-40B4-BE49-F238E27FC236}">
                  <a16:creationId xmlns:a16="http://schemas.microsoft.com/office/drawing/2014/main" xmlns="" id="{0A1DDC42-6B80-4D98-90FC-647A829839E5}"/>
                </a:ext>
              </a:extLst>
            </p:cNvPr>
            <p:cNvSpPr/>
            <p:nvPr/>
          </p:nvSpPr>
          <p:spPr>
            <a:xfrm>
              <a:off x="7452836" y="2482691"/>
              <a:ext cx="9525" cy="9525"/>
            </a:xfrm>
            <a:custGeom>
              <a:avLst/>
              <a:gdLst>
                <a:gd name="connsiteX0" fmla="*/ 7144 w 9525"/>
                <a:gd name="connsiteY0" fmla="*/ 9049 h 9525"/>
                <a:gd name="connsiteX1" fmla="*/ 9049 w 9525"/>
                <a:gd name="connsiteY1" fmla="*/ 8096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8096" y="9049"/>
                    <a:pt x="9049" y="8096"/>
                  </a:cubicBezTo>
                  <a:cubicBezTo>
                    <a:pt x="9049" y="7144"/>
                    <a:pt x="7144" y="6191"/>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12" name="Freeform: Shape 5711">
              <a:extLst>
                <a:ext uri="{FF2B5EF4-FFF2-40B4-BE49-F238E27FC236}">
                  <a16:creationId xmlns:a16="http://schemas.microsoft.com/office/drawing/2014/main" xmlns="" id="{61CD9BC5-4AFD-472B-8974-475D8CEF73A4}"/>
                </a:ext>
              </a:extLst>
            </p:cNvPr>
            <p:cNvSpPr/>
            <p:nvPr/>
          </p:nvSpPr>
          <p:spPr>
            <a:xfrm>
              <a:off x="7428071" y="2427128"/>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10001" y="5556"/>
                    <a:pt x="7144" y="8414"/>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13" name="Freeform: Shape 5712">
              <a:extLst>
                <a:ext uri="{FF2B5EF4-FFF2-40B4-BE49-F238E27FC236}">
                  <a16:creationId xmlns:a16="http://schemas.microsoft.com/office/drawing/2014/main" xmlns="" id="{9666C2D2-68B7-4A13-8F56-901708353E6E}"/>
                </a:ext>
              </a:extLst>
            </p:cNvPr>
            <p:cNvSpPr/>
            <p:nvPr/>
          </p:nvSpPr>
          <p:spPr>
            <a:xfrm>
              <a:off x="7418699" y="2420314"/>
              <a:ext cx="9525" cy="9525"/>
            </a:xfrm>
            <a:custGeom>
              <a:avLst/>
              <a:gdLst>
                <a:gd name="connsiteX0" fmla="*/ 8896 w 9525"/>
                <a:gd name="connsiteY0" fmla="*/ 7608 h 9525"/>
                <a:gd name="connsiteX1" fmla="*/ 8896 w 9525"/>
                <a:gd name="connsiteY1" fmla="*/ 7608 h 9525"/>
              </a:gdLst>
              <a:ahLst/>
              <a:cxnLst>
                <a:cxn ang="0">
                  <a:pos x="connsiteX0" y="connsiteY0"/>
                </a:cxn>
                <a:cxn ang="0">
                  <a:pos x="connsiteX1" y="connsiteY1"/>
                </a:cxn>
              </a:cxnLst>
              <a:rect l="l" t="t" r="r" b="b"/>
              <a:pathLst>
                <a:path w="9525" h="9525">
                  <a:moveTo>
                    <a:pt x="8896" y="7608"/>
                  </a:moveTo>
                  <a:cubicBezTo>
                    <a:pt x="10801" y="5703"/>
                    <a:pt x="4133" y="10465"/>
                    <a:pt x="8896" y="760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14" name="Freeform: Shape 5713">
              <a:extLst>
                <a:ext uri="{FF2B5EF4-FFF2-40B4-BE49-F238E27FC236}">
                  <a16:creationId xmlns:a16="http://schemas.microsoft.com/office/drawing/2014/main" xmlns="" id="{880D370E-1B44-4342-837C-B289C88E173A}"/>
                </a:ext>
              </a:extLst>
            </p:cNvPr>
            <p:cNvSpPr/>
            <p:nvPr/>
          </p:nvSpPr>
          <p:spPr>
            <a:xfrm>
              <a:off x="7431881" y="2512853"/>
              <a:ext cx="9525" cy="19050"/>
            </a:xfrm>
            <a:custGeom>
              <a:avLst/>
              <a:gdLst>
                <a:gd name="connsiteX0" fmla="*/ 7144 w 9525"/>
                <a:gd name="connsiteY0" fmla="*/ 12224 h 19050"/>
                <a:gd name="connsiteX1" fmla="*/ 7144 w 9525"/>
                <a:gd name="connsiteY1" fmla="*/ 12224 h 19050"/>
              </a:gdLst>
              <a:ahLst/>
              <a:cxnLst>
                <a:cxn ang="0">
                  <a:pos x="connsiteX0" y="connsiteY0"/>
                </a:cxn>
                <a:cxn ang="0">
                  <a:pos x="connsiteX1" y="connsiteY1"/>
                </a:cxn>
              </a:cxnLst>
              <a:rect l="l" t="t" r="r" b="b"/>
              <a:pathLst>
                <a:path w="9525" h="19050">
                  <a:moveTo>
                    <a:pt x="7144" y="12224"/>
                  </a:moveTo>
                  <a:cubicBezTo>
                    <a:pt x="7144" y="12224"/>
                    <a:pt x="9049" y="794"/>
                    <a:pt x="7144" y="1222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15" name="Freeform: Shape 5714">
              <a:extLst>
                <a:ext uri="{FF2B5EF4-FFF2-40B4-BE49-F238E27FC236}">
                  <a16:creationId xmlns:a16="http://schemas.microsoft.com/office/drawing/2014/main" xmlns="" id="{2C703937-66C4-4397-8C14-BC79B9484D15}"/>
                </a:ext>
              </a:extLst>
            </p:cNvPr>
            <p:cNvSpPr/>
            <p:nvPr/>
          </p:nvSpPr>
          <p:spPr>
            <a:xfrm>
              <a:off x="7364254" y="2424146"/>
              <a:ext cx="9525" cy="9525"/>
            </a:xfrm>
            <a:custGeom>
              <a:avLst/>
              <a:gdLst>
                <a:gd name="connsiteX0" fmla="*/ 7144 w 9525"/>
                <a:gd name="connsiteY0" fmla="*/ 10443 h 9525"/>
                <a:gd name="connsiteX1" fmla="*/ 7144 w 9525"/>
                <a:gd name="connsiteY1" fmla="*/ 10443 h 9525"/>
              </a:gdLst>
              <a:ahLst/>
              <a:cxnLst>
                <a:cxn ang="0">
                  <a:pos x="connsiteX0" y="connsiteY0"/>
                </a:cxn>
                <a:cxn ang="0">
                  <a:pos x="connsiteX1" y="connsiteY1"/>
                </a:cxn>
              </a:cxnLst>
              <a:rect l="l" t="t" r="r" b="b"/>
              <a:pathLst>
                <a:path w="9525" h="9525">
                  <a:moveTo>
                    <a:pt x="7144" y="10443"/>
                  </a:moveTo>
                  <a:cubicBezTo>
                    <a:pt x="9049" y="4728"/>
                    <a:pt x="7144" y="7586"/>
                    <a:pt x="7144" y="104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16" name="Freeform: Shape 5715">
              <a:extLst>
                <a:ext uri="{FF2B5EF4-FFF2-40B4-BE49-F238E27FC236}">
                  <a16:creationId xmlns:a16="http://schemas.microsoft.com/office/drawing/2014/main" xmlns="" id="{CC108D66-8B5B-4D44-8C92-FCCE0CBA08DC}"/>
                </a:ext>
              </a:extLst>
            </p:cNvPr>
            <p:cNvSpPr/>
            <p:nvPr/>
          </p:nvSpPr>
          <p:spPr>
            <a:xfrm>
              <a:off x="7371874" y="243411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17" name="Freeform: Shape 5716">
              <a:extLst>
                <a:ext uri="{FF2B5EF4-FFF2-40B4-BE49-F238E27FC236}">
                  <a16:creationId xmlns:a16="http://schemas.microsoft.com/office/drawing/2014/main" xmlns="" id="{44AFD74A-77B4-4839-B3C9-6C67A43A2E52}"/>
                </a:ext>
              </a:extLst>
            </p:cNvPr>
            <p:cNvSpPr/>
            <p:nvPr/>
          </p:nvSpPr>
          <p:spPr>
            <a:xfrm>
              <a:off x="7333774" y="2421016"/>
              <a:ext cx="9525" cy="9525"/>
            </a:xfrm>
            <a:custGeom>
              <a:avLst/>
              <a:gdLst>
                <a:gd name="connsiteX0" fmla="*/ 7144 w 9525"/>
                <a:gd name="connsiteY0" fmla="*/ 7858 h 9525"/>
                <a:gd name="connsiteX1" fmla="*/ 9049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9049" y="7858"/>
                  </a:lnTo>
                  <a:cubicBezTo>
                    <a:pt x="8096"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18" name="Freeform: Shape 5717">
              <a:extLst>
                <a:ext uri="{FF2B5EF4-FFF2-40B4-BE49-F238E27FC236}">
                  <a16:creationId xmlns:a16="http://schemas.microsoft.com/office/drawing/2014/main" xmlns="" id="{A23F89B0-347E-4F70-A7B4-30067A657564}"/>
                </a:ext>
              </a:extLst>
            </p:cNvPr>
            <p:cNvSpPr/>
            <p:nvPr/>
          </p:nvSpPr>
          <p:spPr>
            <a:xfrm>
              <a:off x="7377568" y="2420737"/>
              <a:ext cx="9525" cy="9525"/>
            </a:xfrm>
            <a:custGeom>
              <a:avLst/>
              <a:gdLst>
                <a:gd name="connsiteX0" fmla="*/ 9069 w 9525"/>
                <a:gd name="connsiteY0" fmla="*/ 10995 h 9525"/>
                <a:gd name="connsiteX1" fmla="*/ 9069 w 9525"/>
                <a:gd name="connsiteY1" fmla="*/ 10995 h 9525"/>
              </a:gdLst>
              <a:ahLst/>
              <a:cxnLst>
                <a:cxn ang="0">
                  <a:pos x="connsiteX0" y="connsiteY0"/>
                </a:cxn>
                <a:cxn ang="0">
                  <a:pos x="connsiteX1" y="connsiteY1"/>
                </a:cxn>
              </a:cxnLst>
              <a:rect l="l" t="t" r="r" b="b"/>
              <a:pathLst>
                <a:path w="9525" h="9525">
                  <a:moveTo>
                    <a:pt x="9069" y="10995"/>
                  </a:moveTo>
                  <a:cubicBezTo>
                    <a:pt x="5259" y="3375"/>
                    <a:pt x="8117" y="9090"/>
                    <a:pt x="9069" y="1099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19" name="Freeform: Shape 5718">
              <a:extLst>
                <a:ext uri="{FF2B5EF4-FFF2-40B4-BE49-F238E27FC236}">
                  <a16:creationId xmlns:a16="http://schemas.microsoft.com/office/drawing/2014/main" xmlns="" id="{FA4876C2-06B9-4914-8D4A-5C7D91836BBF}"/>
                </a:ext>
              </a:extLst>
            </p:cNvPr>
            <p:cNvSpPr/>
            <p:nvPr/>
          </p:nvSpPr>
          <p:spPr>
            <a:xfrm>
              <a:off x="7375483" y="2417921"/>
              <a:ext cx="9525" cy="9525"/>
            </a:xfrm>
            <a:custGeom>
              <a:avLst/>
              <a:gdLst>
                <a:gd name="connsiteX0" fmla="*/ 7344 w 9525"/>
                <a:gd name="connsiteY0" fmla="*/ 7144 h 9525"/>
                <a:gd name="connsiteX1" fmla="*/ 7344 w 9525"/>
                <a:gd name="connsiteY1" fmla="*/ 7144 h 9525"/>
              </a:gdLst>
              <a:ahLst/>
              <a:cxnLst>
                <a:cxn ang="0">
                  <a:pos x="connsiteX0" y="connsiteY0"/>
                </a:cxn>
                <a:cxn ang="0">
                  <a:pos x="connsiteX1" y="connsiteY1"/>
                </a:cxn>
              </a:cxnLst>
              <a:rect l="l" t="t" r="r" b="b"/>
              <a:pathLst>
                <a:path w="9525" h="9525">
                  <a:moveTo>
                    <a:pt x="7344" y="7144"/>
                  </a:moveTo>
                  <a:cubicBezTo>
                    <a:pt x="6392" y="13811"/>
                    <a:pt x="9249" y="8096"/>
                    <a:pt x="73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20" name="Freeform: Shape 5719">
              <a:extLst>
                <a:ext uri="{FF2B5EF4-FFF2-40B4-BE49-F238E27FC236}">
                  <a16:creationId xmlns:a16="http://schemas.microsoft.com/office/drawing/2014/main" xmlns="" id="{01641EA5-3101-4A10-BFAE-9B28F38E0265}"/>
                </a:ext>
              </a:extLst>
            </p:cNvPr>
            <p:cNvSpPr/>
            <p:nvPr/>
          </p:nvSpPr>
          <p:spPr>
            <a:xfrm>
              <a:off x="7374711" y="2500788"/>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9049"/>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21" name="Freeform: Shape 5720">
              <a:extLst>
                <a:ext uri="{FF2B5EF4-FFF2-40B4-BE49-F238E27FC236}">
                  <a16:creationId xmlns:a16="http://schemas.microsoft.com/office/drawing/2014/main" xmlns="" id="{87D0A61E-FD78-45C2-B90E-6463CD5F7211}"/>
                </a:ext>
              </a:extLst>
            </p:cNvPr>
            <p:cNvSpPr/>
            <p:nvPr/>
          </p:nvSpPr>
          <p:spPr>
            <a:xfrm>
              <a:off x="7367111" y="2492745"/>
              <a:ext cx="9525" cy="9525"/>
            </a:xfrm>
            <a:custGeom>
              <a:avLst/>
              <a:gdLst>
                <a:gd name="connsiteX0" fmla="*/ 7144 w 9525"/>
                <a:gd name="connsiteY0" fmla="*/ 7567 h 9525"/>
                <a:gd name="connsiteX1" fmla="*/ 10001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9472"/>
                    <a:pt x="9049" y="8520"/>
                    <a:pt x="10001" y="7567"/>
                  </a:cubicBezTo>
                  <a:cubicBezTo>
                    <a:pt x="8096" y="7567"/>
                    <a:pt x="8096"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22" name="Freeform: Shape 5721">
              <a:extLst>
                <a:ext uri="{FF2B5EF4-FFF2-40B4-BE49-F238E27FC236}">
                  <a16:creationId xmlns:a16="http://schemas.microsoft.com/office/drawing/2014/main" xmlns="" id="{51D69153-A53C-4E7D-96F2-33C5032747ED}"/>
                </a:ext>
              </a:extLst>
            </p:cNvPr>
            <p:cNvSpPr/>
            <p:nvPr/>
          </p:nvSpPr>
          <p:spPr>
            <a:xfrm>
              <a:off x="7367507" y="251888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8096"/>
                    <a:pt x="5796" y="10001"/>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23" name="Freeform: Shape 5722">
              <a:extLst>
                <a:ext uri="{FF2B5EF4-FFF2-40B4-BE49-F238E27FC236}">
                  <a16:creationId xmlns:a16="http://schemas.microsoft.com/office/drawing/2014/main" xmlns="" id="{B89A20CC-C41D-4B04-B5EA-AD25ACA92CB7}"/>
                </a:ext>
              </a:extLst>
            </p:cNvPr>
            <p:cNvSpPr/>
            <p:nvPr/>
          </p:nvSpPr>
          <p:spPr>
            <a:xfrm>
              <a:off x="7321920" y="243697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8096"/>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24" name="Freeform: Shape 5723">
              <a:extLst>
                <a:ext uri="{FF2B5EF4-FFF2-40B4-BE49-F238E27FC236}">
                  <a16:creationId xmlns:a16="http://schemas.microsoft.com/office/drawing/2014/main" xmlns="" id="{997E7AB7-2DB8-47EB-8A60-2EA338E75FA7}"/>
                </a:ext>
              </a:extLst>
            </p:cNvPr>
            <p:cNvSpPr/>
            <p:nvPr/>
          </p:nvSpPr>
          <p:spPr>
            <a:xfrm>
              <a:off x="7312819" y="2422230"/>
              <a:ext cx="28575" cy="19050"/>
            </a:xfrm>
            <a:custGeom>
              <a:avLst/>
              <a:gdLst>
                <a:gd name="connsiteX0" fmla="*/ 29051 w 28575"/>
                <a:gd name="connsiteY0" fmla="*/ 18074 h 19050"/>
                <a:gd name="connsiteX1" fmla="*/ 7144 w 28575"/>
                <a:gd name="connsiteY1" fmla="*/ 19979 h 19050"/>
                <a:gd name="connsiteX2" fmla="*/ 29051 w 28575"/>
                <a:gd name="connsiteY2" fmla="*/ 18074 h 19050"/>
              </a:gdLst>
              <a:ahLst/>
              <a:cxnLst>
                <a:cxn ang="0">
                  <a:pos x="connsiteX0" y="connsiteY0"/>
                </a:cxn>
                <a:cxn ang="0">
                  <a:pos x="connsiteX1" y="connsiteY1"/>
                </a:cxn>
                <a:cxn ang="0">
                  <a:pos x="connsiteX2" y="connsiteY2"/>
                </a:cxn>
              </a:cxnLst>
              <a:rect l="l" t="t" r="r" b="b"/>
              <a:pathLst>
                <a:path w="28575" h="19050">
                  <a:moveTo>
                    <a:pt x="29051" y="18074"/>
                  </a:moveTo>
                  <a:cubicBezTo>
                    <a:pt x="28099" y="16169"/>
                    <a:pt x="17621" y="-6691"/>
                    <a:pt x="7144" y="19979"/>
                  </a:cubicBezTo>
                  <a:cubicBezTo>
                    <a:pt x="13811" y="19979"/>
                    <a:pt x="26194" y="20932"/>
                    <a:pt x="29051" y="1807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25" name="Freeform: Shape 5724">
              <a:extLst>
                <a:ext uri="{FF2B5EF4-FFF2-40B4-BE49-F238E27FC236}">
                  <a16:creationId xmlns:a16="http://schemas.microsoft.com/office/drawing/2014/main" xmlns="" id="{FE8FD689-4225-45A7-807D-CD27FABC9D9C}"/>
                </a:ext>
              </a:extLst>
            </p:cNvPr>
            <p:cNvSpPr/>
            <p:nvPr/>
          </p:nvSpPr>
          <p:spPr>
            <a:xfrm>
              <a:off x="7290911" y="24360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26" name="Freeform: Shape 5725">
              <a:extLst>
                <a:ext uri="{FF2B5EF4-FFF2-40B4-BE49-F238E27FC236}">
                  <a16:creationId xmlns:a16="http://schemas.microsoft.com/office/drawing/2014/main" xmlns="" id="{B1F708A6-0945-4533-A550-6760AC9E1267}"/>
                </a:ext>
              </a:extLst>
            </p:cNvPr>
            <p:cNvSpPr/>
            <p:nvPr/>
          </p:nvSpPr>
          <p:spPr>
            <a:xfrm>
              <a:off x="7292102" y="2432028"/>
              <a:ext cx="9525" cy="19050"/>
            </a:xfrm>
            <a:custGeom>
              <a:avLst/>
              <a:gdLst>
                <a:gd name="connsiteX0" fmla="*/ 7858 w 9525"/>
                <a:gd name="connsiteY0" fmla="*/ 12086 h 19050"/>
                <a:gd name="connsiteX1" fmla="*/ 7858 w 9525"/>
                <a:gd name="connsiteY1" fmla="*/ 12086 h 19050"/>
              </a:gdLst>
              <a:ahLst/>
              <a:cxnLst>
                <a:cxn ang="0">
                  <a:pos x="connsiteX0" y="connsiteY0"/>
                </a:cxn>
                <a:cxn ang="0">
                  <a:pos x="connsiteX1" y="connsiteY1"/>
                </a:cxn>
              </a:cxnLst>
              <a:rect l="l" t="t" r="r" b="b"/>
              <a:pathLst>
                <a:path w="9525" h="19050">
                  <a:moveTo>
                    <a:pt x="7858" y="12086"/>
                  </a:moveTo>
                  <a:cubicBezTo>
                    <a:pt x="6906" y="2561"/>
                    <a:pt x="6906" y="9229"/>
                    <a:pt x="7858" y="1208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27" name="Freeform: Shape 5726">
              <a:extLst>
                <a:ext uri="{FF2B5EF4-FFF2-40B4-BE49-F238E27FC236}">
                  <a16:creationId xmlns:a16="http://schemas.microsoft.com/office/drawing/2014/main" xmlns="" id="{B38A1F80-A52A-4EA8-AD0A-7B3863CCDB7B}"/>
                </a:ext>
              </a:extLst>
            </p:cNvPr>
            <p:cNvSpPr/>
            <p:nvPr/>
          </p:nvSpPr>
          <p:spPr>
            <a:xfrm>
              <a:off x="7295379" y="2428398"/>
              <a:ext cx="9525" cy="19050"/>
            </a:xfrm>
            <a:custGeom>
              <a:avLst/>
              <a:gdLst>
                <a:gd name="connsiteX0" fmla="*/ 9343 w 9525"/>
                <a:gd name="connsiteY0" fmla="*/ 7144 h 19050"/>
                <a:gd name="connsiteX1" fmla="*/ 9343 w 9525"/>
                <a:gd name="connsiteY1" fmla="*/ 7144 h 19050"/>
              </a:gdLst>
              <a:ahLst/>
              <a:cxnLst>
                <a:cxn ang="0">
                  <a:pos x="connsiteX0" y="connsiteY0"/>
                </a:cxn>
                <a:cxn ang="0">
                  <a:pos x="connsiteX1" y="connsiteY1"/>
                </a:cxn>
              </a:cxnLst>
              <a:rect l="l" t="t" r="r" b="b"/>
              <a:pathLst>
                <a:path w="9525" h="19050">
                  <a:moveTo>
                    <a:pt x="9343" y="7144"/>
                  </a:moveTo>
                  <a:cubicBezTo>
                    <a:pt x="7439" y="8096"/>
                    <a:pt x="5533" y="28099"/>
                    <a:pt x="934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28" name="Freeform: Shape 5727">
              <a:extLst>
                <a:ext uri="{FF2B5EF4-FFF2-40B4-BE49-F238E27FC236}">
                  <a16:creationId xmlns:a16="http://schemas.microsoft.com/office/drawing/2014/main" xmlns="" id="{41CA93F6-B9D0-4842-AE3F-5FC1EBA813DA}"/>
                </a:ext>
              </a:extLst>
            </p:cNvPr>
            <p:cNvSpPr/>
            <p:nvPr/>
          </p:nvSpPr>
          <p:spPr>
            <a:xfrm>
              <a:off x="7309961" y="24303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9049"/>
                    <a:pt x="7144" y="1190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29" name="Freeform: Shape 5728">
              <a:extLst>
                <a:ext uri="{FF2B5EF4-FFF2-40B4-BE49-F238E27FC236}">
                  <a16:creationId xmlns:a16="http://schemas.microsoft.com/office/drawing/2014/main" xmlns="" id="{E0D9FD4D-3786-4102-8583-B51B7E7E1399}"/>
                </a:ext>
              </a:extLst>
            </p:cNvPr>
            <p:cNvSpPr/>
            <p:nvPr/>
          </p:nvSpPr>
          <p:spPr>
            <a:xfrm>
              <a:off x="7307508" y="2432124"/>
              <a:ext cx="9525" cy="9525"/>
            </a:xfrm>
            <a:custGeom>
              <a:avLst/>
              <a:gdLst>
                <a:gd name="connsiteX0" fmla="*/ 8644 w 9525"/>
                <a:gd name="connsiteY0" fmla="*/ 7228 h 9525"/>
                <a:gd name="connsiteX1" fmla="*/ 8644 w 9525"/>
                <a:gd name="connsiteY1" fmla="*/ 7228 h 9525"/>
              </a:gdLst>
              <a:ahLst/>
              <a:cxnLst>
                <a:cxn ang="0">
                  <a:pos x="connsiteX0" y="connsiteY0"/>
                </a:cxn>
                <a:cxn ang="0">
                  <a:pos x="connsiteX1" y="connsiteY1"/>
                </a:cxn>
              </a:cxnLst>
              <a:rect l="l" t="t" r="r" b="b"/>
              <a:pathLst>
                <a:path w="9525" h="9525">
                  <a:moveTo>
                    <a:pt x="8644" y="7228"/>
                  </a:moveTo>
                  <a:cubicBezTo>
                    <a:pt x="9597" y="6275"/>
                    <a:pt x="4834" y="13895"/>
                    <a:pt x="8644" y="722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30" name="Freeform: Shape 5729">
              <a:extLst>
                <a:ext uri="{FF2B5EF4-FFF2-40B4-BE49-F238E27FC236}">
                  <a16:creationId xmlns:a16="http://schemas.microsoft.com/office/drawing/2014/main" xmlns="" id="{C8D5AD73-5545-479A-A5CB-675E75C97C7A}"/>
                </a:ext>
              </a:extLst>
            </p:cNvPr>
            <p:cNvSpPr/>
            <p:nvPr/>
          </p:nvSpPr>
          <p:spPr>
            <a:xfrm>
              <a:off x="7303294" y="2429351"/>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8096" y="7144"/>
                    <a:pt x="7144" y="7144"/>
                  </a:cubicBezTo>
                  <a:lnTo>
                    <a:pt x="9049"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31" name="Freeform: Shape 5730">
              <a:extLst>
                <a:ext uri="{FF2B5EF4-FFF2-40B4-BE49-F238E27FC236}">
                  <a16:creationId xmlns:a16="http://schemas.microsoft.com/office/drawing/2014/main" xmlns="" id="{D6DFFF77-0C18-443B-B912-841590538058}"/>
                </a:ext>
              </a:extLst>
            </p:cNvPr>
            <p:cNvSpPr/>
            <p:nvPr/>
          </p:nvSpPr>
          <p:spPr>
            <a:xfrm>
              <a:off x="7304881" y="2430409"/>
              <a:ext cx="9525" cy="9525"/>
            </a:xfrm>
            <a:custGeom>
              <a:avLst/>
              <a:gdLst>
                <a:gd name="connsiteX0" fmla="*/ 8414 w 9525"/>
                <a:gd name="connsiteY0" fmla="*/ 7990 h 9525"/>
                <a:gd name="connsiteX1" fmla="*/ 8414 w 9525"/>
                <a:gd name="connsiteY1" fmla="*/ 7990 h 9525"/>
              </a:gdLst>
              <a:ahLst/>
              <a:cxnLst>
                <a:cxn ang="0">
                  <a:pos x="connsiteX0" y="connsiteY0"/>
                </a:cxn>
                <a:cxn ang="0">
                  <a:pos x="connsiteX1" y="connsiteY1"/>
                </a:cxn>
              </a:cxnLst>
              <a:rect l="l" t="t" r="r" b="b"/>
              <a:pathLst>
                <a:path w="9525" h="9525">
                  <a:moveTo>
                    <a:pt x="8414" y="7990"/>
                  </a:moveTo>
                  <a:cubicBezTo>
                    <a:pt x="8414" y="7990"/>
                    <a:pt x="5556" y="6085"/>
                    <a:pt x="841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32" name="Freeform: Shape 5731">
              <a:extLst>
                <a:ext uri="{FF2B5EF4-FFF2-40B4-BE49-F238E27FC236}">
                  <a16:creationId xmlns:a16="http://schemas.microsoft.com/office/drawing/2014/main" xmlns="" id="{CE70115A-9B1B-46C8-A16F-189C3D2AB082}"/>
                </a:ext>
              </a:extLst>
            </p:cNvPr>
            <p:cNvSpPr/>
            <p:nvPr/>
          </p:nvSpPr>
          <p:spPr>
            <a:xfrm>
              <a:off x="7307210" y="2426709"/>
              <a:ext cx="9525" cy="19050"/>
            </a:xfrm>
            <a:custGeom>
              <a:avLst/>
              <a:gdLst>
                <a:gd name="connsiteX0" fmla="*/ 7990 w 9525"/>
                <a:gd name="connsiteY0" fmla="*/ 12643 h 19050"/>
                <a:gd name="connsiteX1" fmla="*/ 7990 w 9525"/>
                <a:gd name="connsiteY1" fmla="*/ 12643 h 19050"/>
              </a:gdLst>
              <a:ahLst/>
              <a:cxnLst>
                <a:cxn ang="0">
                  <a:pos x="connsiteX0" y="connsiteY0"/>
                </a:cxn>
                <a:cxn ang="0">
                  <a:pos x="connsiteX1" y="connsiteY1"/>
                </a:cxn>
              </a:cxnLst>
              <a:rect l="l" t="t" r="r" b="b"/>
              <a:pathLst>
                <a:path w="9525" h="19050">
                  <a:moveTo>
                    <a:pt x="7990" y="12643"/>
                  </a:moveTo>
                  <a:cubicBezTo>
                    <a:pt x="7990" y="3118"/>
                    <a:pt x="6085" y="7881"/>
                    <a:pt x="7990" y="126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33" name="Freeform: Shape 5732">
              <a:extLst>
                <a:ext uri="{FF2B5EF4-FFF2-40B4-BE49-F238E27FC236}">
                  <a16:creationId xmlns:a16="http://schemas.microsoft.com/office/drawing/2014/main" xmlns="" id="{F8DC7535-7786-4213-8468-901B06DE8FA5}"/>
                </a:ext>
              </a:extLst>
            </p:cNvPr>
            <p:cNvSpPr/>
            <p:nvPr/>
          </p:nvSpPr>
          <p:spPr>
            <a:xfrm>
              <a:off x="7356486" y="2514123"/>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10954"/>
                    <a:pt x="7291" y="8096"/>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34" name="Freeform: Shape 5733">
              <a:extLst>
                <a:ext uri="{FF2B5EF4-FFF2-40B4-BE49-F238E27FC236}">
                  <a16:creationId xmlns:a16="http://schemas.microsoft.com/office/drawing/2014/main" xmlns="" id="{7383F858-6B6E-4D98-B84A-AC848DAD9999}"/>
                </a:ext>
              </a:extLst>
            </p:cNvPr>
            <p:cNvSpPr/>
            <p:nvPr/>
          </p:nvSpPr>
          <p:spPr>
            <a:xfrm>
              <a:off x="7349014" y="2511266"/>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8096"/>
                    <a:pt x="7144" y="9049"/>
                  </a:cubicBezTo>
                  <a:cubicBezTo>
                    <a:pt x="8096" y="8096"/>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35" name="Freeform: Shape 5734">
              <a:extLst>
                <a:ext uri="{FF2B5EF4-FFF2-40B4-BE49-F238E27FC236}">
                  <a16:creationId xmlns:a16="http://schemas.microsoft.com/office/drawing/2014/main" xmlns="" id="{963138AE-E9BA-481D-8F65-8CBDD56069E7}"/>
                </a:ext>
              </a:extLst>
            </p:cNvPr>
            <p:cNvSpPr/>
            <p:nvPr/>
          </p:nvSpPr>
          <p:spPr>
            <a:xfrm>
              <a:off x="7342751" y="2515142"/>
              <a:ext cx="9525" cy="28575"/>
            </a:xfrm>
            <a:custGeom>
              <a:avLst/>
              <a:gdLst>
                <a:gd name="connsiteX0" fmla="*/ 8644 w 9525"/>
                <a:gd name="connsiteY0" fmla="*/ 24223 h 28575"/>
                <a:gd name="connsiteX1" fmla="*/ 8644 w 9525"/>
                <a:gd name="connsiteY1" fmla="*/ 24223 h 28575"/>
              </a:gdLst>
              <a:ahLst/>
              <a:cxnLst>
                <a:cxn ang="0">
                  <a:pos x="connsiteX0" y="connsiteY0"/>
                </a:cxn>
                <a:cxn ang="0">
                  <a:pos x="connsiteX1" y="connsiteY1"/>
                </a:cxn>
              </a:cxnLst>
              <a:rect l="l" t="t" r="r" b="b"/>
              <a:pathLst>
                <a:path w="9525" h="28575">
                  <a:moveTo>
                    <a:pt x="8644" y="24223"/>
                  </a:moveTo>
                  <a:cubicBezTo>
                    <a:pt x="4834" y="16603"/>
                    <a:pt x="9597" y="-10067"/>
                    <a:pt x="8644" y="2422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36" name="Freeform: Shape 5735">
              <a:extLst>
                <a:ext uri="{FF2B5EF4-FFF2-40B4-BE49-F238E27FC236}">
                  <a16:creationId xmlns:a16="http://schemas.microsoft.com/office/drawing/2014/main" xmlns="" id="{AEA95FCF-AE28-4072-BEBA-C929AA8B8B9E}"/>
                </a:ext>
              </a:extLst>
            </p:cNvPr>
            <p:cNvSpPr/>
            <p:nvPr/>
          </p:nvSpPr>
          <p:spPr>
            <a:xfrm>
              <a:off x="7347109" y="2538233"/>
              <a:ext cx="9525" cy="9525"/>
            </a:xfrm>
            <a:custGeom>
              <a:avLst/>
              <a:gdLst>
                <a:gd name="connsiteX0" fmla="*/ 7144 w 9525"/>
                <a:gd name="connsiteY0" fmla="*/ 8751 h 9525"/>
                <a:gd name="connsiteX1" fmla="*/ 8096 w 9525"/>
                <a:gd name="connsiteY1" fmla="*/ 7799 h 9525"/>
                <a:gd name="connsiteX2" fmla="*/ 7144 w 9525"/>
                <a:gd name="connsiteY2" fmla="*/ 8751 h 9525"/>
              </a:gdLst>
              <a:ahLst/>
              <a:cxnLst>
                <a:cxn ang="0">
                  <a:pos x="connsiteX0" y="connsiteY0"/>
                </a:cxn>
                <a:cxn ang="0">
                  <a:pos x="connsiteX1" y="connsiteY1"/>
                </a:cxn>
                <a:cxn ang="0">
                  <a:pos x="connsiteX2" y="connsiteY2"/>
                </a:cxn>
              </a:cxnLst>
              <a:rect l="l" t="t" r="r" b="b"/>
              <a:pathLst>
                <a:path w="9525" h="9525">
                  <a:moveTo>
                    <a:pt x="7144" y="8751"/>
                  </a:moveTo>
                  <a:cubicBezTo>
                    <a:pt x="8096" y="8751"/>
                    <a:pt x="8096" y="8751"/>
                    <a:pt x="8096" y="7799"/>
                  </a:cubicBezTo>
                  <a:cubicBezTo>
                    <a:pt x="8096" y="5894"/>
                    <a:pt x="7144" y="8751"/>
                    <a:pt x="7144" y="875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37" name="Freeform: Shape 5736">
              <a:extLst>
                <a:ext uri="{FF2B5EF4-FFF2-40B4-BE49-F238E27FC236}">
                  <a16:creationId xmlns:a16="http://schemas.microsoft.com/office/drawing/2014/main" xmlns="" id="{9B60E678-F956-42F4-ABA3-7DABD32E9773}"/>
                </a:ext>
              </a:extLst>
            </p:cNvPr>
            <p:cNvSpPr/>
            <p:nvPr/>
          </p:nvSpPr>
          <p:spPr>
            <a:xfrm>
              <a:off x="7329540" y="248459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5716"/>
                    <a:pt x="7567" y="10001"/>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38" name="Freeform: Shape 5737">
              <a:extLst>
                <a:ext uri="{FF2B5EF4-FFF2-40B4-BE49-F238E27FC236}">
                  <a16:creationId xmlns:a16="http://schemas.microsoft.com/office/drawing/2014/main" xmlns="" id="{47024743-B496-4E88-9830-C77E43D83AB8}"/>
                </a:ext>
              </a:extLst>
            </p:cNvPr>
            <p:cNvSpPr/>
            <p:nvPr/>
          </p:nvSpPr>
          <p:spPr>
            <a:xfrm>
              <a:off x="7331154" y="248745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8096"/>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39" name="Freeform: Shape 5738">
              <a:extLst>
                <a:ext uri="{FF2B5EF4-FFF2-40B4-BE49-F238E27FC236}">
                  <a16:creationId xmlns:a16="http://schemas.microsoft.com/office/drawing/2014/main" xmlns="" id="{7C6D6DA8-E89F-4DD5-BAA1-AB60867B688D}"/>
                </a:ext>
              </a:extLst>
            </p:cNvPr>
            <p:cNvSpPr/>
            <p:nvPr/>
          </p:nvSpPr>
          <p:spPr>
            <a:xfrm>
              <a:off x="7329964" y="24845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40" name="Freeform: Shape 5739">
              <a:extLst>
                <a:ext uri="{FF2B5EF4-FFF2-40B4-BE49-F238E27FC236}">
                  <a16:creationId xmlns:a16="http://schemas.microsoft.com/office/drawing/2014/main" xmlns="" id="{B6A97050-8D30-4457-8ACB-276634F823BF}"/>
                </a:ext>
              </a:extLst>
            </p:cNvPr>
            <p:cNvSpPr/>
            <p:nvPr/>
          </p:nvSpPr>
          <p:spPr>
            <a:xfrm>
              <a:off x="7299484" y="2427298"/>
              <a:ext cx="9525" cy="9525"/>
            </a:xfrm>
            <a:custGeom>
              <a:avLst/>
              <a:gdLst>
                <a:gd name="connsiteX0" fmla="*/ 8096 w 9525"/>
                <a:gd name="connsiteY0" fmla="*/ 8244 h 9525"/>
                <a:gd name="connsiteX1" fmla="*/ 7144 w 9525"/>
                <a:gd name="connsiteY1" fmla="*/ 8244 h 9525"/>
                <a:gd name="connsiteX2" fmla="*/ 8096 w 9525"/>
                <a:gd name="connsiteY2" fmla="*/ 8244 h 9525"/>
              </a:gdLst>
              <a:ahLst/>
              <a:cxnLst>
                <a:cxn ang="0">
                  <a:pos x="connsiteX0" y="connsiteY0"/>
                </a:cxn>
                <a:cxn ang="0">
                  <a:pos x="connsiteX1" y="connsiteY1"/>
                </a:cxn>
                <a:cxn ang="0">
                  <a:pos x="connsiteX2" y="connsiteY2"/>
                </a:cxn>
              </a:cxnLst>
              <a:rect l="l" t="t" r="r" b="b"/>
              <a:pathLst>
                <a:path w="9525" h="9525">
                  <a:moveTo>
                    <a:pt x="8096" y="8244"/>
                  </a:moveTo>
                  <a:cubicBezTo>
                    <a:pt x="8096" y="6339"/>
                    <a:pt x="7144" y="7291"/>
                    <a:pt x="7144" y="8244"/>
                  </a:cubicBezTo>
                  <a:cubicBezTo>
                    <a:pt x="7144" y="8244"/>
                    <a:pt x="7144" y="9196"/>
                    <a:pt x="8096"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41" name="Freeform: Shape 5740">
              <a:extLst>
                <a:ext uri="{FF2B5EF4-FFF2-40B4-BE49-F238E27FC236}">
                  <a16:creationId xmlns:a16="http://schemas.microsoft.com/office/drawing/2014/main" xmlns="" id="{3E8438D2-790E-452B-8834-7ED6AFC8C250}"/>
                </a:ext>
              </a:extLst>
            </p:cNvPr>
            <p:cNvSpPr/>
            <p:nvPr/>
          </p:nvSpPr>
          <p:spPr>
            <a:xfrm>
              <a:off x="7265194" y="2435066"/>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lnTo>
                    <a:pt x="7144" y="7144"/>
                  </a:lnTo>
                  <a:cubicBezTo>
                    <a:pt x="8096" y="8096"/>
                    <a:pt x="8096" y="8096"/>
                    <a:pt x="8096"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42" name="Freeform: Shape 5741">
              <a:extLst>
                <a:ext uri="{FF2B5EF4-FFF2-40B4-BE49-F238E27FC236}">
                  <a16:creationId xmlns:a16="http://schemas.microsoft.com/office/drawing/2014/main" xmlns="" id="{4F32D24D-91B6-4A12-8C03-4722372DC05C}"/>
                </a:ext>
              </a:extLst>
            </p:cNvPr>
            <p:cNvSpPr/>
            <p:nvPr/>
          </p:nvSpPr>
          <p:spPr>
            <a:xfrm>
              <a:off x="7253764" y="249126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8096"/>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43" name="Freeform: Shape 5742">
              <a:extLst>
                <a:ext uri="{FF2B5EF4-FFF2-40B4-BE49-F238E27FC236}">
                  <a16:creationId xmlns:a16="http://schemas.microsoft.com/office/drawing/2014/main" xmlns="" id="{FDBBD1C8-FECB-484A-9213-BD5AA8EFC9F4}"/>
                </a:ext>
              </a:extLst>
            </p:cNvPr>
            <p:cNvSpPr/>
            <p:nvPr/>
          </p:nvSpPr>
          <p:spPr>
            <a:xfrm>
              <a:off x="7253049" y="2492216"/>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10001"/>
                    <a:pt x="6906" y="10001"/>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44" name="Freeform: Shape 5743">
              <a:extLst>
                <a:ext uri="{FF2B5EF4-FFF2-40B4-BE49-F238E27FC236}">
                  <a16:creationId xmlns:a16="http://schemas.microsoft.com/office/drawing/2014/main" xmlns="" id="{84EF9675-23C5-40C1-A573-4D693013D1D7}"/>
                </a:ext>
              </a:extLst>
            </p:cNvPr>
            <p:cNvSpPr/>
            <p:nvPr/>
          </p:nvSpPr>
          <p:spPr>
            <a:xfrm>
              <a:off x="6925021" y="1983471"/>
              <a:ext cx="9525" cy="9525"/>
            </a:xfrm>
            <a:custGeom>
              <a:avLst/>
              <a:gdLst>
                <a:gd name="connsiteX0" fmla="*/ 8227 w 9525"/>
                <a:gd name="connsiteY0" fmla="*/ 7253 h 9525"/>
                <a:gd name="connsiteX1" fmla="*/ 8227 w 9525"/>
                <a:gd name="connsiteY1" fmla="*/ 7253 h 9525"/>
              </a:gdLst>
              <a:ahLst/>
              <a:cxnLst>
                <a:cxn ang="0">
                  <a:pos x="connsiteX0" y="connsiteY0"/>
                </a:cxn>
                <a:cxn ang="0">
                  <a:pos x="connsiteX1" y="connsiteY1"/>
                </a:cxn>
              </a:cxnLst>
              <a:rect l="l" t="t" r="r" b="b"/>
              <a:pathLst>
                <a:path w="9525" h="9525">
                  <a:moveTo>
                    <a:pt x="8227" y="7253"/>
                  </a:moveTo>
                  <a:cubicBezTo>
                    <a:pt x="9179" y="6301"/>
                    <a:pt x="5369" y="12016"/>
                    <a:pt x="8227" y="72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45" name="Freeform: Shape 5744">
              <a:extLst>
                <a:ext uri="{FF2B5EF4-FFF2-40B4-BE49-F238E27FC236}">
                  <a16:creationId xmlns:a16="http://schemas.microsoft.com/office/drawing/2014/main" xmlns="" id="{FEE40931-87F2-40B8-BC35-C28AD7714F6C}"/>
                </a:ext>
              </a:extLst>
            </p:cNvPr>
            <p:cNvSpPr/>
            <p:nvPr/>
          </p:nvSpPr>
          <p:spPr>
            <a:xfrm>
              <a:off x="6918484" y="1975008"/>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8574" y="26194"/>
                    <a:pt x="10001" y="1190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46" name="Freeform: Shape 5745">
              <a:extLst>
                <a:ext uri="{FF2B5EF4-FFF2-40B4-BE49-F238E27FC236}">
                  <a16:creationId xmlns:a16="http://schemas.microsoft.com/office/drawing/2014/main" xmlns="" id="{6F321F9A-366F-4719-9076-A758B845AD0A}"/>
                </a:ext>
              </a:extLst>
            </p:cNvPr>
            <p:cNvSpPr/>
            <p:nvPr/>
          </p:nvSpPr>
          <p:spPr>
            <a:xfrm>
              <a:off x="6919436" y="1979771"/>
              <a:ext cx="9525" cy="9525"/>
            </a:xfrm>
            <a:custGeom>
              <a:avLst/>
              <a:gdLst>
                <a:gd name="connsiteX0" fmla="*/ 8096 w 9525"/>
                <a:gd name="connsiteY0" fmla="*/ 10954 h 9525"/>
                <a:gd name="connsiteX1" fmla="*/ 7144 w 9525"/>
                <a:gd name="connsiteY1" fmla="*/ 7144 h 9525"/>
                <a:gd name="connsiteX2" fmla="*/ 8096 w 9525"/>
                <a:gd name="connsiteY2" fmla="*/ 10954 h 9525"/>
              </a:gdLst>
              <a:ahLst/>
              <a:cxnLst>
                <a:cxn ang="0">
                  <a:pos x="connsiteX0" y="connsiteY0"/>
                </a:cxn>
                <a:cxn ang="0">
                  <a:pos x="connsiteX1" y="connsiteY1"/>
                </a:cxn>
                <a:cxn ang="0">
                  <a:pos x="connsiteX2" y="connsiteY2"/>
                </a:cxn>
              </a:cxnLst>
              <a:rect l="l" t="t" r="r" b="b"/>
              <a:pathLst>
                <a:path w="9525" h="9525">
                  <a:moveTo>
                    <a:pt x="8096" y="10954"/>
                  </a:moveTo>
                  <a:cubicBezTo>
                    <a:pt x="8096" y="9049"/>
                    <a:pt x="7144" y="8096"/>
                    <a:pt x="7144" y="7144"/>
                  </a:cubicBezTo>
                  <a:cubicBezTo>
                    <a:pt x="7144" y="8096"/>
                    <a:pt x="7144" y="10001"/>
                    <a:pt x="8096"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47" name="Freeform: Shape 5746">
              <a:extLst>
                <a:ext uri="{FF2B5EF4-FFF2-40B4-BE49-F238E27FC236}">
                  <a16:creationId xmlns:a16="http://schemas.microsoft.com/office/drawing/2014/main" xmlns="" id="{338DD3A8-DDBA-4DF7-863C-23E0476EC824}"/>
                </a:ext>
              </a:extLst>
            </p:cNvPr>
            <p:cNvSpPr/>
            <p:nvPr/>
          </p:nvSpPr>
          <p:spPr>
            <a:xfrm>
              <a:off x="6918166" y="1984533"/>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5556" y="7144"/>
                    <a:pt x="8414" y="7144"/>
                    <a:pt x="84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48" name="Freeform: Shape 5747">
              <a:extLst>
                <a:ext uri="{FF2B5EF4-FFF2-40B4-BE49-F238E27FC236}">
                  <a16:creationId xmlns:a16="http://schemas.microsoft.com/office/drawing/2014/main" xmlns="" id="{4C881D7B-3FD5-43DC-9DF3-94C5EE916E4B}"/>
                </a:ext>
              </a:extLst>
            </p:cNvPr>
            <p:cNvSpPr/>
            <p:nvPr/>
          </p:nvSpPr>
          <p:spPr>
            <a:xfrm>
              <a:off x="6916579" y="19864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49" name="Freeform: Shape 5748">
              <a:extLst>
                <a:ext uri="{FF2B5EF4-FFF2-40B4-BE49-F238E27FC236}">
                  <a16:creationId xmlns:a16="http://schemas.microsoft.com/office/drawing/2014/main" xmlns="" id="{03A1BD7E-AE60-4019-8AE9-508B2C6EEBB6}"/>
                </a:ext>
              </a:extLst>
            </p:cNvPr>
            <p:cNvSpPr/>
            <p:nvPr/>
          </p:nvSpPr>
          <p:spPr>
            <a:xfrm>
              <a:off x="6913332" y="1977218"/>
              <a:ext cx="9525" cy="19050"/>
            </a:xfrm>
            <a:custGeom>
              <a:avLst/>
              <a:gdLst>
                <a:gd name="connsiteX0" fmla="*/ 8485 w 9525"/>
                <a:gd name="connsiteY0" fmla="*/ 17316 h 19050"/>
                <a:gd name="connsiteX1" fmla="*/ 8485 w 9525"/>
                <a:gd name="connsiteY1" fmla="*/ 17316 h 19050"/>
              </a:gdLst>
              <a:ahLst/>
              <a:cxnLst>
                <a:cxn ang="0">
                  <a:pos x="connsiteX0" y="connsiteY0"/>
                </a:cxn>
                <a:cxn ang="0">
                  <a:pos x="connsiteX1" y="connsiteY1"/>
                </a:cxn>
              </a:cxnLst>
              <a:rect l="l" t="t" r="r" b="b"/>
              <a:pathLst>
                <a:path w="9525" h="19050">
                  <a:moveTo>
                    <a:pt x="8485" y="17316"/>
                  </a:moveTo>
                  <a:cubicBezTo>
                    <a:pt x="10390" y="19221"/>
                    <a:pt x="4675" y="-6496"/>
                    <a:pt x="8485" y="1731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50" name="Freeform: Shape 5749">
              <a:extLst>
                <a:ext uri="{FF2B5EF4-FFF2-40B4-BE49-F238E27FC236}">
                  <a16:creationId xmlns:a16="http://schemas.microsoft.com/office/drawing/2014/main" xmlns="" id="{E95B4A2B-890B-411E-9A95-23C9DEC3A0E0}"/>
                </a:ext>
              </a:extLst>
            </p:cNvPr>
            <p:cNvSpPr/>
            <p:nvPr/>
          </p:nvSpPr>
          <p:spPr>
            <a:xfrm>
              <a:off x="6916579" y="1985338"/>
              <a:ext cx="9525" cy="9525"/>
            </a:xfrm>
            <a:custGeom>
              <a:avLst/>
              <a:gdLst>
                <a:gd name="connsiteX0" fmla="*/ 7144 w 9525"/>
                <a:gd name="connsiteY0" fmla="*/ 8244 h 9525"/>
                <a:gd name="connsiteX1" fmla="*/ 7144 w 9525"/>
                <a:gd name="connsiteY1" fmla="*/ 8244 h 9525"/>
                <a:gd name="connsiteX2" fmla="*/ 7144 w 9525"/>
                <a:gd name="connsiteY2" fmla="*/ 8244 h 9525"/>
              </a:gdLst>
              <a:ahLst/>
              <a:cxnLst>
                <a:cxn ang="0">
                  <a:pos x="connsiteX0" y="connsiteY0"/>
                </a:cxn>
                <a:cxn ang="0">
                  <a:pos x="connsiteX1" y="connsiteY1"/>
                </a:cxn>
                <a:cxn ang="0">
                  <a:pos x="connsiteX2" y="connsiteY2"/>
                </a:cxn>
              </a:cxnLst>
              <a:rect l="l" t="t" r="r" b="b"/>
              <a:pathLst>
                <a:path w="9525" h="9525">
                  <a:moveTo>
                    <a:pt x="7144" y="8244"/>
                  </a:moveTo>
                  <a:cubicBezTo>
                    <a:pt x="7144" y="7291"/>
                    <a:pt x="7144" y="7291"/>
                    <a:pt x="7144" y="8244"/>
                  </a:cubicBezTo>
                  <a:cubicBezTo>
                    <a:pt x="7144" y="6339"/>
                    <a:pt x="7144" y="7291"/>
                    <a:pt x="7144"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51" name="Freeform: Shape 5750">
              <a:extLst>
                <a:ext uri="{FF2B5EF4-FFF2-40B4-BE49-F238E27FC236}">
                  <a16:creationId xmlns:a16="http://schemas.microsoft.com/office/drawing/2014/main" xmlns="" id="{718431F2-617A-43A6-ACA1-211AF6E9C328}"/>
                </a:ext>
              </a:extLst>
            </p:cNvPr>
            <p:cNvSpPr/>
            <p:nvPr/>
          </p:nvSpPr>
          <p:spPr>
            <a:xfrm>
              <a:off x="6917637" y="1982721"/>
              <a:ext cx="9525" cy="9525"/>
            </a:xfrm>
            <a:custGeom>
              <a:avLst/>
              <a:gdLst>
                <a:gd name="connsiteX0" fmla="*/ 7990 w 9525"/>
                <a:gd name="connsiteY0" fmla="*/ 9909 h 9525"/>
                <a:gd name="connsiteX1" fmla="*/ 7990 w 9525"/>
                <a:gd name="connsiteY1" fmla="*/ 9909 h 9525"/>
              </a:gdLst>
              <a:ahLst/>
              <a:cxnLst>
                <a:cxn ang="0">
                  <a:pos x="connsiteX0" y="connsiteY0"/>
                </a:cxn>
                <a:cxn ang="0">
                  <a:pos x="connsiteX1" y="connsiteY1"/>
                </a:cxn>
              </a:cxnLst>
              <a:rect l="l" t="t" r="r" b="b"/>
              <a:pathLst>
                <a:path w="9525" h="9525">
                  <a:moveTo>
                    <a:pt x="7990" y="9909"/>
                  </a:moveTo>
                  <a:cubicBezTo>
                    <a:pt x="7990" y="8956"/>
                    <a:pt x="6085" y="4194"/>
                    <a:pt x="7990" y="990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52" name="Freeform: Shape 5751">
              <a:extLst>
                <a:ext uri="{FF2B5EF4-FFF2-40B4-BE49-F238E27FC236}">
                  <a16:creationId xmlns:a16="http://schemas.microsoft.com/office/drawing/2014/main" xmlns="" id="{3DB141B8-76C8-4D3F-9F8C-AE623D3EB101}"/>
                </a:ext>
              </a:extLst>
            </p:cNvPr>
            <p:cNvSpPr/>
            <p:nvPr/>
          </p:nvSpPr>
          <p:spPr>
            <a:xfrm>
              <a:off x="6906865" y="1981421"/>
              <a:ext cx="19050" cy="19050"/>
            </a:xfrm>
            <a:custGeom>
              <a:avLst/>
              <a:gdLst>
                <a:gd name="connsiteX0" fmla="*/ 13047 w 19050"/>
                <a:gd name="connsiteY0" fmla="*/ 15018 h 19050"/>
                <a:gd name="connsiteX1" fmla="*/ 13047 w 19050"/>
                <a:gd name="connsiteY1" fmla="*/ 15018 h 19050"/>
              </a:gdLst>
              <a:ahLst/>
              <a:cxnLst>
                <a:cxn ang="0">
                  <a:pos x="connsiteX0" y="connsiteY0"/>
                </a:cxn>
                <a:cxn ang="0">
                  <a:pos x="connsiteX1" y="connsiteY1"/>
                </a:cxn>
              </a:cxnLst>
              <a:rect l="l" t="t" r="r" b="b"/>
              <a:pathLst>
                <a:path w="19050" h="19050">
                  <a:moveTo>
                    <a:pt x="13047" y="15018"/>
                  </a:moveTo>
                  <a:cubicBezTo>
                    <a:pt x="8285" y="5493"/>
                    <a:pt x="2570" y="3588"/>
                    <a:pt x="13047" y="1501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53" name="Freeform: Shape 5752">
              <a:extLst>
                <a:ext uri="{FF2B5EF4-FFF2-40B4-BE49-F238E27FC236}">
                  <a16:creationId xmlns:a16="http://schemas.microsoft.com/office/drawing/2014/main" xmlns="" id="{D2973D2C-D66B-4086-90E7-0471692E94A4}"/>
                </a:ext>
              </a:extLst>
            </p:cNvPr>
            <p:cNvSpPr/>
            <p:nvPr/>
          </p:nvSpPr>
          <p:spPr>
            <a:xfrm>
              <a:off x="6903244" y="197786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8096"/>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54" name="Freeform: Shape 5753">
              <a:extLst>
                <a:ext uri="{FF2B5EF4-FFF2-40B4-BE49-F238E27FC236}">
                  <a16:creationId xmlns:a16="http://schemas.microsoft.com/office/drawing/2014/main" xmlns="" id="{23ADF165-FBA1-4B2A-AB34-F38B96CBF67F}"/>
                </a:ext>
              </a:extLst>
            </p:cNvPr>
            <p:cNvSpPr/>
            <p:nvPr/>
          </p:nvSpPr>
          <p:spPr>
            <a:xfrm>
              <a:off x="6901890" y="1982374"/>
              <a:ext cx="9525" cy="19050"/>
            </a:xfrm>
            <a:custGeom>
              <a:avLst/>
              <a:gdLst>
                <a:gd name="connsiteX0" fmla="*/ 7544 w 9525"/>
                <a:gd name="connsiteY0" fmla="*/ 15018 h 19050"/>
                <a:gd name="connsiteX1" fmla="*/ 7544 w 9525"/>
                <a:gd name="connsiteY1" fmla="*/ 15018 h 19050"/>
              </a:gdLst>
              <a:ahLst/>
              <a:cxnLst>
                <a:cxn ang="0">
                  <a:pos x="connsiteX0" y="connsiteY0"/>
                </a:cxn>
                <a:cxn ang="0">
                  <a:pos x="connsiteX1" y="connsiteY1"/>
                </a:cxn>
              </a:cxnLst>
              <a:rect l="l" t="t" r="r" b="b"/>
              <a:pathLst>
                <a:path w="9525" h="19050">
                  <a:moveTo>
                    <a:pt x="7544" y="15018"/>
                  </a:moveTo>
                  <a:cubicBezTo>
                    <a:pt x="11354" y="5493"/>
                    <a:pt x="5640" y="3588"/>
                    <a:pt x="7544" y="1501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55" name="Freeform: Shape 5754">
              <a:extLst>
                <a:ext uri="{FF2B5EF4-FFF2-40B4-BE49-F238E27FC236}">
                  <a16:creationId xmlns:a16="http://schemas.microsoft.com/office/drawing/2014/main" xmlns="" id="{94CE6E4B-AC55-41F5-88E4-5293B0F380B6}"/>
                </a:ext>
              </a:extLst>
            </p:cNvPr>
            <p:cNvSpPr/>
            <p:nvPr/>
          </p:nvSpPr>
          <p:spPr>
            <a:xfrm>
              <a:off x="6896729" y="1982926"/>
              <a:ext cx="9525" cy="9525"/>
            </a:xfrm>
            <a:custGeom>
              <a:avLst/>
              <a:gdLst>
                <a:gd name="connsiteX0" fmla="*/ 8896 w 9525"/>
                <a:gd name="connsiteY0" fmla="*/ 8751 h 9525"/>
                <a:gd name="connsiteX1" fmla="*/ 8896 w 9525"/>
                <a:gd name="connsiteY1" fmla="*/ 8751 h 9525"/>
              </a:gdLst>
              <a:ahLst/>
              <a:cxnLst>
                <a:cxn ang="0">
                  <a:pos x="connsiteX0" y="connsiteY0"/>
                </a:cxn>
                <a:cxn ang="0">
                  <a:pos x="connsiteX1" y="connsiteY1"/>
                </a:cxn>
              </a:cxnLst>
              <a:rect l="l" t="t" r="r" b="b"/>
              <a:pathLst>
                <a:path w="9525" h="9525">
                  <a:moveTo>
                    <a:pt x="8896" y="8751"/>
                  </a:moveTo>
                  <a:cubicBezTo>
                    <a:pt x="4133" y="3989"/>
                    <a:pt x="10801" y="11608"/>
                    <a:pt x="8896" y="875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56" name="Freeform: Shape 5755">
              <a:extLst>
                <a:ext uri="{FF2B5EF4-FFF2-40B4-BE49-F238E27FC236}">
                  <a16:creationId xmlns:a16="http://schemas.microsoft.com/office/drawing/2014/main" xmlns="" id="{E2E36333-38BA-492D-A8A4-A1543A4828AD}"/>
                </a:ext>
              </a:extLst>
            </p:cNvPr>
            <p:cNvSpPr/>
            <p:nvPr/>
          </p:nvSpPr>
          <p:spPr>
            <a:xfrm>
              <a:off x="6895088" y="1987602"/>
              <a:ext cx="19050" cy="19050"/>
            </a:xfrm>
            <a:custGeom>
              <a:avLst/>
              <a:gdLst>
                <a:gd name="connsiteX0" fmla="*/ 12442 w 19050"/>
                <a:gd name="connsiteY0" fmla="*/ 12647 h 19050"/>
                <a:gd name="connsiteX1" fmla="*/ 12442 w 19050"/>
                <a:gd name="connsiteY1" fmla="*/ 12647 h 19050"/>
              </a:gdLst>
              <a:ahLst/>
              <a:cxnLst>
                <a:cxn ang="0">
                  <a:pos x="connsiteX0" y="connsiteY0"/>
                </a:cxn>
                <a:cxn ang="0">
                  <a:pos x="connsiteX1" y="connsiteY1"/>
                </a:cxn>
              </a:cxnLst>
              <a:rect l="l" t="t" r="r" b="b"/>
              <a:pathLst>
                <a:path w="19050" h="19050">
                  <a:moveTo>
                    <a:pt x="12442" y="12647"/>
                  </a:moveTo>
                  <a:cubicBezTo>
                    <a:pt x="1012" y="265"/>
                    <a:pt x="11490" y="12647"/>
                    <a:pt x="12442" y="126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57" name="Freeform: Shape 5756">
              <a:extLst>
                <a:ext uri="{FF2B5EF4-FFF2-40B4-BE49-F238E27FC236}">
                  <a16:creationId xmlns:a16="http://schemas.microsoft.com/office/drawing/2014/main" xmlns="" id="{F53968D8-5D4F-45A6-AA4F-7CF62676175D}"/>
                </a:ext>
              </a:extLst>
            </p:cNvPr>
            <p:cNvSpPr/>
            <p:nvPr/>
          </p:nvSpPr>
          <p:spPr>
            <a:xfrm>
              <a:off x="6901339" y="1991201"/>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8096"/>
                    <a:pt x="7144" y="7144"/>
                  </a:cubicBezTo>
                  <a:cubicBezTo>
                    <a:pt x="8096" y="8096"/>
                    <a:pt x="9049" y="9049"/>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58" name="Freeform: Shape 5757">
              <a:extLst>
                <a:ext uri="{FF2B5EF4-FFF2-40B4-BE49-F238E27FC236}">
                  <a16:creationId xmlns:a16="http://schemas.microsoft.com/office/drawing/2014/main" xmlns="" id="{D4F834AD-D5D6-45C7-B295-841B07BE13E6}"/>
                </a:ext>
              </a:extLst>
            </p:cNvPr>
            <p:cNvSpPr/>
            <p:nvPr/>
          </p:nvSpPr>
          <p:spPr>
            <a:xfrm>
              <a:off x="6891814" y="19892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59" name="Freeform: Shape 5758">
              <a:extLst>
                <a:ext uri="{FF2B5EF4-FFF2-40B4-BE49-F238E27FC236}">
                  <a16:creationId xmlns:a16="http://schemas.microsoft.com/office/drawing/2014/main" xmlns="" id="{F75A1782-40B9-48F2-8338-0687830A6053}"/>
                </a:ext>
              </a:extLst>
            </p:cNvPr>
            <p:cNvSpPr/>
            <p:nvPr/>
          </p:nvSpPr>
          <p:spPr>
            <a:xfrm>
              <a:off x="6896301" y="1994058"/>
              <a:ext cx="9525" cy="9525"/>
            </a:xfrm>
            <a:custGeom>
              <a:avLst/>
              <a:gdLst>
                <a:gd name="connsiteX0" fmla="*/ 7419 w 9525"/>
                <a:gd name="connsiteY0" fmla="*/ 7144 h 9525"/>
                <a:gd name="connsiteX1" fmla="*/ 7419 w 9525"/>
                <a:gd name="connsiteY1" fmla="*/ 7144 h 9525"/>
              </a:gdLst>
              <a:ahLst/>
              <a:cxnLst>
                <a:cxn ang="0">
                  <a:pos x="connsiteX0" y="connsiteY0"/>
                </a:cxn>
                <a:cxn ang="0">
                  <a:pos x="connsiteX1" y="connsiteY1"/>
                </a:cxn>
              </a:cxnLst>
              <a:rect l="l" t="t" r="r" b="b"/>
              <a:pathLst>
                <a:path w="9525" h="9525">
                  <a:moveTo>
                    <a:pt x="7419" y="7144"/>
                  </a:moveTo>
                  <a:cubicBezTo>
                    <a:pt x="6466" y="9049"/>
                    <a:pt x="8371" y="9049"/>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60" name="Freeform: Shape 5759">
              <a:extLst>
                <a:ext uri="{FF2B5EF4-FFF2-40B4-BE49-F238E27FC236}">
                  <a16:creationId xmlns:a16="http://schemas.microsoft.com/office/drawing/2014/main" xmlns="" id="{3B7EFCBB-B781-403A-9F28-1966ADE5E4A9}"/>
                </a:ext>
              </a:extLst>
            </p:cNvPr>
            <p:cNvSpPr/>
            <p:nvPr/>
          </p:nvSpPr>
          <p:spPr>
            <a:xfrm>
              <a:off x="6859429" y="1988343"/>
              <a:ext cx="47625" cy="47625"/>
            </a:xfrm>
            <a:custGeom>
              <a:avLst/>
              <a:gdLst>
                <a:gd name="connsiteX0" fmla="*/ 7144 w 47625"/>
                <a:gd name="connsiteY0" fmla="*/ 38576 h 47625"/>
                <a:gd name="connsiteX1" fmla="*/ 36671 w 47625"/>
                <a:gd name="connsiteY1" fmla="*/ 12859 h 47625"/>
                <a:gd name="connsiteX2" fmla="*/ 36671 w 47625"/>
                <a:gd name="connsiteY2" fmla="*/ 7144 h 47625"/>
                <a:gd name="connsiteX3" fmla="*/ 7144 w 47625"/>
                <a:gd name="connsiteY3" fmla="*/ 38576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38576"/>
                  </a:moveTo>
                  <a:cubicBezTo>
                    <a:pt x="23336" y="50959"/>
                    <a:pt x="38576" y="20479"/>
                    <a:pt x="36671" y="12859"/>
                  </a:cubicBezTo>
                  <a:cubicBezTo>
                    <a:pt x="47149" y="26194"/>
                    <a:pt x="38576" y="9049"/>
                    <a:pt x="36671" y="7144"/>
                  </a:cubicBezTo>
                  <a:cubicBezTo>
                    <a:pt x="21431" y="9049"/>
                    <a:pt x="12859" y="36671"/>
                    <a:pt x="7144" y="3857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61" name="Freeform: Shape 5760">
              <a:extLst>
                <a:ext uri="{FF2B5EF4-FFF2-40B4-BE49-F238E27FC236}">
                  <a16:creationId xmlns:a16="http://schemas.microsoft.com/office/drawing/2014/main" xmlns="" id="{F64ACDFD-C272-4877-88CF-41431055024F}"/>
                </a:ext>
              </a:extLst>
            </p:cNvPr>
            <p:cNvSpPr/>
            <p:nvPr/>
          </p:nvSpPr>
          <p:spPr>
            <a:xfrm>
              <a:off x="6859281" y="2013504"/>
              <a:ext cx="9525" cy="9525"/>
            </a:xfrm>
            <a:custGeom>
              <a:avLst/>
              <a:gdLst>
                <a:gd name="connsiteX0" fmla="*/ 8244 w 9525"/>
                <a:gd name="connsiteY0" fmla="*/ 8653 h 9525"/>
                <a:gd name="connsiteX1" fmla="*/ 8244 w 9525"/>
                <a:gd name="connsiteY1" fmla="*/ 8653 h 9525"/>
              </a:gdLst>
              <a:ahLst/>
              <a:cxnLst>
                <a:cxn ang="0">
                  <a:pos x="connsiteX0" y="connsiteY0"/>
                </a:cxn>
                <a:cxn ang="0">
                  <a:pos x="connsiteX1" y="connsiteY1"/>
                </a:cxn>
              </a:cxnLst>
              <a:rect l="l" t="t" r="r" b="b"/>
              <a:pathLst>
                <a:path w="9525" h="9525">
                  <a:moveTo>
                    <a:pt x="8244" y="8653"/>
                  </a:moveTo>
                  <a:cubicBezTo>
                    <a:pt x="6339" y="5795"/>
                    <a:pt x="7291" y="7700"/>
                    <a:pt x="824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62" name="Freeform: Shape 5761">
              <a:extLst>
                <a:ext uri="{FF2B5EF4-FFF2-40B4-BE49-F238E27FC236}">
                  <a16:creationId xmlns:a16="http://schemas.microsoft.com/office/drawing/2014/main" xmlns="" id="{289718AE-8A3B-406E-AF7D-3B488200F20A}"/>
                </a:ext>
              </a:extLst>
            </p:cNvPr>
            <p:cNvSpPr/>
            <p:nvPr/>
          </p:nvSpPr>
          <p:spPr>
            <a:xfrm>
              <a:off x="6859005" y="201977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63" name="Freeform: Shape 5762">
              <a:extLst>
                <a:ext uri="{FF2B5EF4-FFF2-40B4-BE49-F238E27FC236}">
                  <a16:creationId xmlns:a16="http://schemas.microsoft.com/office/drawing/2014/main" xmlns="" id="{A697248A-80DB-443D-A016-14B1B9AB4068}"/>
                </a:ext>
              </a:extLst>
            </p:cNvPr>
            <p:cNvSpPr/>
            <p:nvPr/>
          </p:nvSpPr>
          <p:spPr>
            <a:xfrm>
              <a:off x="6873569" y="2019776"/>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64" name="Freeform: Shape 5763">
              <a:extLst>
                <a:ext uri="{FF2B5EF4-FFF2-40B4-BE49-F238E27FC236}">
                  <a16:creationId xmlns:a16="http://schemas.microsoft.com/office/drawing/2014/main" xmlns="" id="{8BFDCC55-C94E-40D2-8CB4-685E10472BAB}"/>
                </a:ext>
              </a:extLst>
            </p:cNvPr>
            <p:cNvSpPr/>
            <p:nvPr/>
          </p:nvSpPr>
          <p:spPr>
            <a:xfrm>
              <a:off x="6864191" y="2008904"/>
              <a:ext cx="9525" cy="9525"/>
            </a:xfrm>
            <a:custGeom>
              <a:avLst/>
              <a:gdLst>
                <a:gd name="connsiteX0" fmla="*/ 7144 w 9525"/>
                <a:gd name="connsiteY0" fmla="*/ 7538 h 9525"/>
                <a:gd name="connsiteX1" fmla="*/ 10954 w 9525"/>
                <a:gd name="connsiteY1" fmla="*/ 8491 h 9525"/>
                <a:gd name="connsiteX2" fmla="*/ 7144 w 9525"/>
                <a:gd name="connsiteY2" fmla="*/ 7538 h 9525"/>
              </a:gdLst>
              <a:ahLst/>
              <a:cxnLst>
                <a:cxn ang="0">
                  <a:pos x="connsiteX0" y="connsiteY0"/>
                </a:cxn>
                <a:cxn ang="0">
                  <a:pos x="connsiteX1" y="connsiteY1"/>
                </a:cxn>
                <a:cxn ang="0">
                  <a:pos x="connsiteX2" y="connsiteY2"/>
                </a:cxn>
              </a:cxnLst>
              <a:rect l="l" t="t" r="r" b="b"/>
              <a:pathLst>
                <a:path w="9525" h="9525">
                  <a:moveTo>
                    <a:pt x="7144" y="7538"/>
                  </a:moveTo>
                  <a:cubicBezTo>
                    <a:pt x="8096" y="8491"/>
                    <a:pt x="9049" y="8491"/>
                    <a:pt x="10954" y="8491"/>
                  </a:cubicBezTo>
                  <a:cubicBezTo>
                    <a:pt x="9049" y="7538"/>
                    <a:pt x="8096" y="6586"/>
                    <a:pt x="7144" y="753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65" name="Freeform: Shape 5764">
              <a:extLst>
                <a:ext uri="{FF2B5EF4-FFF2-40B4-BE49-F238E27FC236}">
                  <a16:creationId xmlns:a16="http://schemas.microsoft.com/office/drawing/2014/main" xmlns="" id="{81A16F67-E364-4FB8-8582-C4B4BFF8432C}"/>
                </a:ext>
              </a:extLst>
            </p:cNvPr>
            <p:cNvSpPr/>
            <p:nvPr/>
          </p:nvSpPr>
          <p:spPr>
            <a:xfrm>
              <a:off x="6871811" y="2001678"/>
              <a:ext cx="9525" cy="9525"/>
            </a:xfrm>
            <a:custGeom>
              <a:avLst/>
              <a:gdLst>
                <a:gd name="connsiteX0" fmla="*/ 9049 w 9525"/>
                <a:gd name="connsiteY0" fmla="*/ 9049 h 9525"/>
                <a:gd name="connsiteX1" fmla="*/ 7144 w 9525"/>
                <a:gd name="connsiteY1" fmla="*/ 7144 h 9525"/>
                <a:gd name="connsiteX2" fmla="*/ 9049 w 9525"/>
                <a:gd name="connsiteY2" fmla="*/ 9049 h 9525"/>
              </a:gdLst>
              <a:ahLst/>
              <a:cxnLst>
                <a:cxn ang="0">
                  <a:pos x="connsiteX0" y="connsiteY0"/>
                </a:cxn>
                <a:cxn ang="0">
                  <a:pos x="connsiteX1" y="connsiteY1"/>
                </a:cxn>
                <a:cxn ang="0">
                  <a:pos x="connsiteX2" y="connsiteY2"/>
                </a:cxn>
              </a:cxnLst>
              <a:rect l="l" t="t" r="r" b="b"/>
              <a:pathLst>
                <a:path w="9525" h="9525">
                  <a:moveTo>
                    <a:pt x="9049" y="9049"/>
                  </a:moveTo>
                  <a:cubicBezTo>
                    <a:pt x="9049" y="8096"/>
                    <a:pt x="8096" y="8096"/>
                    <a:pt x="7144" y="7144"/>
                  </a:cubicBezTo>
                  <a:cubicBezTo>
                    <a:pt x="7144" y="7144"/>
                    <a:pt x="8096" y="8096"/>
                    <a:pt x="9049"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66" name="Freeform: Shape 5765">
              <a:extLst>
                <a:ext uri="{FF2B5EF4-FFF2-40B4-BE49-F238E27FC236}">
                  <a16:creationId xmlns:a16="http://schemas.microsoft.com/office/drawing/2014/main" xmlns="" id="{23ABCEA4-B561-414A-9BDF-7EA482AA933A}"/>
                </a:ext>
              </a:extLst>
            </p:cNvPr>
            <p:cNvSpPr/>
            <p:nvPr/>
          </p:nvSpPr>
          <p:spPr>
            <a:xfrm>
              <a:off x="6858476" y="20159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1285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67" name="Freeform: Shape 5766">
              <a:extLst>
                <a:ext uri="{FF2B5EF4-FFF2-40B4-BE49-F238E27FC236}">
                  <a16:creationId xmlns:a16="http://schemas.microsoft.com/office/drawing/2014/main" xmlns="" id="{E8EF3206-3942-4670-A5ED-7C6450014FCB}"/>
                </a:ext>
              </a:extLst>
            </p:cNvPr>
            <p:cNvSpPr/>
            <p:nvPr/>
          </p:nvSpPr>
          <p:spPr>
            <a:xfrm>
              <a:off x="6852076" y="2021681"/>
              <a:ext cx="28575" cy="38100"/>
            </a:xfrm>
            <a:custGeom>
              <a:avLst/>
              <a:gdLst>
                <a:gd name="connsiteX0" fmla="*/ 11639 w 28575"/>
                <a:gd name="connsiteY0" fmla="*/ 31909 h 38100"/>
                <a:gd name="connsiteX1" fmla="*/ 22117 w 28575"/>
                <a:gd name="connsiteY1" fmla="*/ 18574 h 38100"/>
                <a:gd name="connsiteX2" fmla="*/ 14496 w 28575"/>
                <a:gd name="connsiteY2" fmla="*/ 7144 h 38100"/>
                <a:gd name="connsiteX3" fmla="*/ 12592 w 28575"/>
                <a:gd name="connsiteY3" fmla="*/ 10001 h 38100"/>
                <a:gd name="connsiteX4" fmla="*/ 10686 w 28575"/>
                <a:gd name="connsiteY4" fmla="*/ 10954 h 38100"/>
                <a:gd name="connsiteX5" fmla="*/ 11639 w 28575"/>
                <a:gd name="connsiteY5" fmla="*/ 31909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38100">
                  <a:moveTo>
                    <a:pt x="11639" y="31909"/>
                  </a:moveTo>
                  <a:cubicBezTo>
                    <a:pt x="17354" y="33814"/>
                    <a:pt x="8781" y="12859"/>
                    <a:pt x="22117" y="18574"/>
                  </a:cubicBezTo>
                  <a:cubicBezTo>
                    <a:pt x="24021" y="11906"/>
                    <a:pt x="18306" y="10001"/>
                    <a:pt x="14496" y="7144"/>
                  </a:cubicBezTo>
                  <a:cubicBezTo>
                    <a:pt x="16401" y="11906"/>
                    <a:pt x="16401" y="12859"/>
                    <a:pt x="12592" y="10001"/>
                  </a:cubicBezTo>
                  <a:cubicBezTo>
                    <a:pt x="14496" y="12859"/>
                    <a:pt x="14496" y="12859"/>
                    <a:pt x="10686" y="10954"/>
                  </a:cubicBezTo>
                  <a:cubicBezTo>
                    <a:pt x="10686" y="10001"/>
                    <a:pt x="2114" y="34766"/>
                    <a:pt x="11639" y="3190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68" name="Freeform: Shape 5767">
              <a:extLst>
                <a:ext uri="{FF2B5EF4-FFF2-40B4-BE49-F238E27FC236}">
                  <a16:creationId xmlns:a16="http://schemas.microsoft.com/office/drawing/2014/main" xmlns="" id="{E42CDF4A-1FD2-43A8-8B59-FAF4CCBC1DA8}"/>
                </a:ext>
              </a:extLst>
            </p:cNvPr>
            <p:cNvSpPr/>
            <p:nvPr/>
          </p:nvSpPr>
          <p:spPr>
            <a:xfrm>
              <a:off x="6854666" y="2025491"/>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9049"/>
                  </a:lnTo>
                  <a:cubicBezTo>
                    <a:pt x="8096" y="9049"/>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69" name="Freeform: Shape 5768">
              <a:extLst>
                <a:ext uri="{FF2B5EF4-FFF2-40B4-BE49-F238E27FC236}">
                  <a16:creationId xmlns:a16="http://schemas.microsoft.com/office/drawing/2014/main" xmlns="" id="{E0BCEBC5-54D0-458B-9079-F9B2C455AD33}"/>
                </a:ext>
              </a:extLst>
            </p:cNvPr>
            <p:cNvSpPr/>
            <p:nvPr/>
          </p:nvSpPr>
          <p:spPr>
            <a:xfrm>
              <a:off x="6845141" y="2042588"/>
              <a:ext cx="19050" cy="28575"/>
            </a:xfrm>
            <a:custGeom>
              <a:avLst/>
              <a:gdLst>
                <a:gd name="connsiteX0" fmla="*/ 9049 w 19050"/>
                <a:gd name="connsiteY0" fmla="*/ 12907 h 28575"/>
                <a:gd name="connsiteX1" fmla="*/ 7144 w 19050"/>
                <a:gd name="connsiteY1" fmla="*/ 23384 h 28575"/>
                <a:gd name="connsiteX2" fmla="*/ 9049 w 19050"/>
                <a:gd name="connsiteY2" fmla="*/ 12907 h 28575"/>
              </a:gdLst>
              <a:ahLst/>
              <a:cxnLst>
                <a:cxn ang="0">
                  <a:pos x="connsiteX0" y="connsiteY0"/>
                </a:cxn>
                <a:cxn ang="0">
                  <a:pos x="connsiteX1" y="connsiteY1"/>
                </a:cxn>
                <a:cxn ang="0">
                  <a:pos x="connsiteX2" y="connsiteY2"/>
                </a:cxn>
              </a:cxnLst>
              <a:rect l="l" t="t" r="r" b="b"/>
              <a:pathLst>
                <a:path w="19050" h="28575">
                  <a:moveTo>
                    <a:pt x="9049" y="12907"/>
                  </a:moveTo>
                  <a:cubicBezTo>
                    <a:pt x="8096" y="12907"/>
                    <a:pt x="8096" y="24337"/>
                    <a:pt x="7144" y="23384"/>
                  </a:cubicBezTo>
                  <a:cubicBezTo>
                    <a:pt x="23336" y="25289"/>
                    <a:pt x="6191" y="-5191"/>
                    <a:pt x="9049" y="1290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70" name="Freeform: Shape 5769">
              <a:extLst>
                <a:ext uri="{FF2B5EF4-FFF2-40B4-BE49-F238E27FC236}">
                  <a16:creationId xmlns:a16="http://schemas.microsoft.com/office/drawing/2014/main" xmlns="" id="{A87660E7-C8AD-42DF-AECC-EFD3D7CF92C1}"/>
                </a:ext>
              </a:extLst>
            </p:cNvPr>
            <p:cNvSpPr/>
            <p:nvPr/>
          </p:nvSpPr>
          <p:spPr>
            <a:xfrm>
              <a:off x="6847046" y="20435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1906" y="1095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71" name="Freeform: Shape 5770">
              <a:extLst>
                <a:ext uri="{FF2B5EF4-FFF2-40B4-BE49-F238E27FC236}">
                  <a16:creationId xmlns:a16="http://schemas.microsoft.com/office/drawing/2014/main" xmlns="" id="{0333424A-E7C9-4D09-B601-96BCA667207E}"/>
                </a:ext>
              </a:extLst>
            </p:cNvPr>
            <p:cNvSpPr/>
            <p:nvPr/>
          </p:nvSpPr>
          <p:spPr>
            <a:xfrm>
              <a:off x="6854413" y="2049303"/>
              <a:ext cx="9525" cy="9525"/>
            </a:xfrm>
            <a:custGeom>
              <a:avLst/>
              <a:gdLst>
                <a:gd name="connsiteX0" fmla="*/ 10255 w 9525"/>
                <a:gd name="connsiteY0" fmla="*/ 9049 h 9525"/>
                <a:gd name="connsiteX1" fmla="*/ 7397 w 9525"/>
                <a:gd name="connsiteY1" fmla="*/ 7144 h 9525"/>
                <a:gd name="connsiteX2" fmla="*/ 10255 w 9525"/>
                <a:gd name="connsiteY2" fmla="*/ 9049 h 9525"/>
              </a:gdLst>
              <a:ahLst/>
              <a:cxnLst>
                <a:cxn ang="0">
                  <a:pos x="connsiteX0" y="connsiteY0"/>
                </a:cxn>
                <a:cxn ang="0">
                  <a:pos x="connsiteX1" y="connsiteY1"/>
                </a:cxn>
                <a:cxn ang="0">
                  <a:pos x="connsiteX2" y="connsiteY2"/>
                </a:cxn>
              </a:cxnLst>
              <a:rect l="l" t="t" r="r" b="b"/>
              <a:pathLst>
                <a:path w="9525" h="9525">
                  <a:moveTo>
                    <a:pt x="10255" y="9049"/>
                  </a:moveTo>
                  <a:cubicBezTo>
                    <a:pt x="9302" y="8096"/>
                    <a:pt x="9302" y="8096"/>
                    <a:pt x="7397" y="7144"/>
                  </a:cubicBezTo>
                  <a:cubicBezTo>
                    <a:pt x="6445" y="7144"/>
                    <a:pt x="8350" y="8096"/>
                    <a:pt x="10255"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72" name="Freeform: Shape 5771">
              <a:extLst>
                <a:ext uri="{FF2B5EF4-FFF2-40B4-BE49-F238E27FC236}">
                  <a16:creationId xmlns:a16="http://schemas.microsoft.com/office/drawing/2014/main" xmlns="" id="{ED3DD8B9-1F96-4347-8136-A450E2214914}"/>
                </a:ext>
              </a:extLst>
            </p:cNvPr>
            <p:cNvSpPr/>
            <p:nvPr/>
          </p:nvSpPr>
          <p:spPr>
            <a:xfrm>
              <a:off x="6840379" y="20540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9049"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73" name="Freeform: Shape 5772">
              <a:extLst>
                <a:ext uri="{FF2B5EF4-FFF2-40B4-BE49-F238E27FC236}">
                  <a16:creationId xmlns:a16="http://schemas.microsoft.com/office/drawing/2014/main" xmlns="" id="{FA335B8C-A8C3-4925-9525-3B039DD34F39}"/>
                </a:ext>
              </a:extLst>
            </p:cNvPr>
            <p:cNvSpPr/>
            <p:nvPr/>
          </p:nvSpPr>
          <p:spPr>
            <a:xfrm>
              <a:off x="6844690" y="2061767"/>
              <a:ext cx="9525" cy="19050"/>
            </a:xfrm>
            <a:custGeom>
              <a:avLst/>
              <a:gdLst>
                <a:gd name="connsiteX0" fmla="*/ 11405 w 9525"/>
                <a:gd name="connsiteY0" fmla="*/ 14683 h 19050"/>
                <a:gd name="connsiteX1" fmla="*/ 11405 w 9525"/>
                <a:gd name="connsiteY1" fmla="*/ 14683 h 19050"/>
              </a:gdLst>
              <a:ahLst/>
              <a:cxnLst>
                <a:cxn ang="0">
                  <a:pos x="connsiteX0" y="connsiteY0"/>
                </a:cxn>
                <a:cxn ang="0">
                  <a:pos x="connsiteX1" y="connsiteY1"/>
                </a:cxn>
              </a:cxnLst>
              <a:rect l="l" t="t" r="r" b="b"/>
              <a:pathLst>
                <a:path w="9525" h="19050">
                  <a:moveTo>
                    <a:pt x="11405" y="14683"/>
                  </a:moveTo>
                  <a:cubicBezTo>
                    <a:pt x="13310" y="3253"/>
                    <a:pt x="928" y="6110"/>
                    <a:pt x="11405" y="1468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74" name="Freeform: Shape 5773">
              <a:extLst>
                <a:ext uri="{FF2B5EF4-FFF2-40B4-BE49-F238E27FC236}">
                  <a16:creationId xmlns:a16="http://schemas.microsoft.com/office/drawing/2014/main" xmlns="" id="{D6619E7B-3FE7-4625-A3FB-3517E5720EBB}"/>
                </a:ext>
              </a:extLst>
            </p:cNvPr>
            <p:cNvSpPr/>
            <p:nvPr/>
          </p:nvSpPr>
          <p:spPr>
            <a:xfrm>
              <a:off x="6820376" y="2068353"/>
              <a:ext cx="28575" cy="47625"/>
            </a:xfrm>
            <a:custGeom>
              <a:avLst/>
              <a:gdLst>
                <a:gd name="connsiteX0" fmla="*/ 22384 w 28575"/>
                <a:gd name="connsiteY0" fmla="*/ 7144 h 47625"/>
                <a:gd name="connsiteX1" fmla="*/ 7144 w 28575"/>
                <a:gd name="connsiteY1" fmla="*/ 34766 h 47625"/>
                <a:gd name="connsiteX2" fmla="*/ 11906 w 28575"/>
                <a:gd name="connsiteY2" fmla="*/ 41434 h 47625"/>
                <a:gd name="connsiteX3" fmla="*/ 22384 w 28575"/>
                <a:gd name="connsiteY3" fmla="*/ 7144 h 47625"/>
              </a:gdLst>
              <a:ahLst/>
              <a:cxnLst>
                <a:cxn ang="0">
                  <a:pos x="connsiteX0" y="connsiteY0"/>
                </a:cxn>
                <a:cxn ang="0">
                  <a:pos x="connsiteX1" y="connsiteY1"/>
                </a:cxn>
                <a:cxn ang="0">
                  <a:pos x="connsiteX2" y="connsiteY2"/>
                </a:cxn>
                <a:cxn ang="0">
                  <a:pos x="connsiteX3" y="connsiteY3"/>
                </a:cxn>
              </a:cxnLst>
              <a:rect l="l" t="t" r="r" b="b"/>
              <a:pathLst>
                <a:path w="28575" h="47625">
                  <a:moveTo>
                    <a:pt x="22384" y="7144"/>
                  </a:moveTo>
                  <a:cubicBezTo>
                    <a:pt x="20479" y="10001"/>
                    <a:pt x="13811" y="37624"/>
                    <a:pt x="7144" y="34766"/>
                  </a:cubicBezTo>
                  <a:cubicBezTo>
                    <a:pt x="13811" y="36671"/>
                    <a:pt x="15716" y="39529"/>
                    <a:pt x="11906" y="41434"/>
                  </a:cubicBezTo>
                  <a:cubicBezTo>
                    <a:pt x="19526" y="17621"/>
                    <a:pt x="33814" y="14764"/>
                    <a:pt x="2238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75" name="Freeform: Shape 5774">
              <a:extLst>
                <a:ext uri="{FF2B5EF4-FFF2-40B4-BE49-F238E27FC236}">
                  <a16:creationId xmlns:a16="http://schemas.microsoft.com/office/drawing/2014/main" xmlns="" id="{79AFAAEC-B538-4D5D-A682-2F997EAEDAC2}"/>
                </a:ext>
              </a:extLst>
            </p:cNvPr>
            <p:cNvSpPr/>
            <p:nvPr/>
          </p:nvSpPr>
          <p:spPr>
            <a:xfrm>
              <a:off x="6845379" y="2070496"/>
              <a:ext cx="9525" cy="9525"/>
            </a:xfrm>
            <a:custGeom>
              <a:avLst/>
              <a:gdLst>
                <a:gd name="connsiteX0" fmla="*/ 7858 w 9525"/>
                <a:gd name="connsiteY0" fmla="*/ 7858 h 9525"/>
                <a:gd name="connsiteX1" fmla="*/ 7858 w 9525"/>
                <a:gd name="connsiteY1" fmla="*/ 7858 h 9525"/>
                <a:gd name="connsiteX2" fmla="*/ 7858 w 9525"/>
                <a:gd name="connsiteY2" fmla="*/ 7858 h 9525"/>
              </a:gdLst>
              <a:ahLst/>
              <a:cxnLst>
                <a:cxn ang="0">
                  <a:pos x="connsiteX0" y="connsiteY0"/>
                </a:cxn>
                <a:cxn ang="0">
                  <a:pos x="connsiteX1" y="connsiteY1"/>
                </a:cxn>
                <a:cxn ang="0">
                  <a:pos x="connsiteX2" y="connsiteY2"/>
                </a:cxn>
              </a:cxnLst>
              <a:rect l="l" t="t" r="r" b="b"/>
              <a:pathLst>
                <a:path w="9525" h="9525">
                  <a:moveTo>
                    <a:pt x="7858" y="7858"/>
                  </a:moveTo>
                  <a:cubicBezTo>
                    <a:pt x="7858" y="6906"/>
                    <a:pt x="6906" y="6906"/>
                    <a:pt x="7858" y="7858"/>
                  </a:cubicBezTo>
                  <a:cubicBezTo>
                    <a:pt x="6906" y="6906"/>
                    <a:pt x="6906" y="6906"/>
                    <a:pt x="7858"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76" name="Freeform: Shape 5775">
              <a:extLst>
                <a:ext uri="{FF2B5EF4-FFF2-40B4-BE49-F238E27FC236}">
                  <a16:creationId xmlns:a16="http://schemas.microsoft.com/office/drawing/2014/main" xmlns="" id="{E8745AA2-FCC0-459B-A1BF-12AFE74E078B}"/>
                </a:ext>
              </a:extLst>
            </p:cNvPr>
            <p:cNvSpPr/>
            <p:nvPr/>
          </p:nvSpPr>
          <p:spPr>
            <a:xfrm>
              <a:off x="6824186" y="21026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8096"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77" name="Freeform: Shape 5776">
              <a:extLst>
                <a:ext uri="{FF2B5EF4-FFF2-40B4-BE49-F238E27FC236}">
                  <a16:creationId xmlns:a16="http://schemas.microsoft.com/office/drawing/2014/main" xmlns="" id="{5B9E6578-B3D8-48CE-8DDA-9CB6CA9D9B66}"/>
                </a:ext>
              </a:extLst>
            </p:cNvPr>
            <p:cNvSpPr/>
            <p:nvPr/>
          </p:nvSpPr>
          <p:spPr>
            <a:xfrm>
              <a:off x="6845141" y="206740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78" name="Freeform: Shape 5777">
              <a:extLst>
                <a:ext uri="{FF2B5EF4-FFF2-40B4-BE49-F238E27FC236}">
                  <a16:creationId xmlns:a16="http://schemas.microsoft.com/office/drawing/2014/main" xmlns="" id="{EE7A3B82-C085-48A9-8F2A-154D4DCCB1FC}"/>
                </a:ext>
              </a:extLst>
            </p:cNvPr>
            <p:cNvSpPr/>
            <p:nvPr/>
          </p:nvSpPr>
          <p:spPr>
            <a:xfrm>
              <a:off x="6837521" y="20616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79" name="Freeform: Shape 5778">
              <a:extLst>
                <a:ext uri="{FF2B5EF4-FFF2-40B4-BE49-F238E27FC236}">
                  <a16:creationId xmlns:a16="http://schemas.microsoft.com/office/drawing/2014/main" xmlns="" id="{3BF235B5-6535-468D-9615-048646486322}"/>
                </a:ext>
              </a:extLst>
            </p:cNvPr>
            <p:cNvSpPr/>
            <p:nvPr/>
          </p:nvSpPr>
          <p:spPr>
            <a:xfrm>
              <a:off x="6817519" y="2108358"/>
              <a:ext cx="9525" cy="9525"/>
            </a:xfrm>
            <a:custGeom>
              <a:avLst/>
              <a:gdLst>
                <a:gd name="connsiteX0" fmla="*/ 7144 w 9525"/>
                <a:gd name="connsiteY0" fmla="*/ 7144 h 9525"/>
                <a:gd name="connsiteX1" fmla="*/ 9049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8096"/>
                  </a:lnTo>
                  <a:cubicBezTo>
                    <a:pt x="9049"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80" name="Freeform: Shape 5779">
              <a:extLst>
                <a:ext uri="{FF2B5EF4-FFF2-40B4-BE49-F238E27FC236}">
                  <a16:creationId xmlns:a16="http://schemas.microsoft.com/office/drawing/2014/main" xmlns="" id="{1EB817B3-EFFA-4C8B-871B-8E9B30B5DB03}"/>
                </a:ext>
              </a:extLst>
            </p:cNvPr>
            <p:cNvSpPr/>
            <p:nvPr/>
          </p:nvSpPr>
          <p:spPr>
            <a:xfrm>
              <a:off x="6812042" y="2126456"/>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81" name="Freeform: Shape 5780">
              <a:extLst>
                <a:ext uri="{FF2B5EF4-FFF2-40B4-BE49-F238E27FC236}">
                  <a16:creationId xmlns:a16="http://schemas.microsoft.com/office/drawing/2014/main" xmlns="" id="{4B00260F-C527-4211-BC80-B08A9472F97B}"/>
                </a:ext>
              </a:extLst>
            </p:cNvPr>
            <p:cNvSpPr/>
            <p:nvPr/>
          </p:nvSpPr>
          <p:spPr>
            <a:xfrm>
              <a:off x="6810851" y="2103596"/>
              <a:ext cx="28575" cy="85725"/>
            </a:xfrm>
            <a:custGeom>
              <a:avLst/>
              <a:gdLst>
                <a:gd name="connsiteX0" fmla="*/ 8096 w 28575"/>
                <a:gd name="connsiteY0" fmla="*/ 74771 h 85725"/>
                <a:gd name="connsiteX1" fmla="*/ 7144 w 28575"/>
                <a:gd name="connsiteY1" fmla="*/ 40481 h 85725"/>
                <a:gd name="connsiteX2" fmla="*/ 10954 w 28575"/>
                <a:gd name="connsiteY2" fmla="*/ 20479 h 85725"/>
                <a:gd name="connsiteX3" fmla="*/ 13811 w 28575"/>
                <a:gd name="connsiteY3" fmla="*/ 7144 h 85725"/>
                <a:gd name="connsiteX4" fmla="*/ 23336 w 28575"/>
                <a:gd name="connsiteY4" fmla="*/ 14764 h 85725"/>
                <a:gd name="connsiteX5" fmla="*/ 8096 w 28575"/>
                <a:gd name="connsiteY5" fmla="*/ 74771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85725">
                  <a:moveTo>
                    <a:pt x="8096" y="74771"/>
                  </a:moveTo>
                  <a:cubicBezTo>
                    <a:pt x="28099" y="95726"/>
                    <a:pt x="10001" y="45244"/>
                    <a:pt x="7144" y="40481"/>
                  </a:cubicBezTo>
                  <a:cubicBezTo>
                    <a:pt x="30004" y="39529"/>
                    <a:pt x="13811" y="36671"/>
                    <a:pt x="10954" y="20479"/>
                  </a:cubicBezTo>
                  <a:cubicBezTo>
                    <a:pt x="18574" y="19526"/>
                    <a:pt x="35719" y="11906"/>
                    <a:pt x="13811" y="7144"/>
                  </a:cubicBezTo>
                  <a:cubicBezTo>
                    <a:pt x="17621" y="11906"/>
                    <a:pt x="18574" y="14764"/>
                    <a:pt x="23336" y="14764"/>
                  </a:cubicBezTo>
                  <a:cubicBezTo>
                    <a:pt x="5239" y="476"/>
                    <a:pt x="11906" y="73819"/>
                    <a:pt x="8096" y="7477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82" name="Freeform: Shape 5781">
              <a:extLst>
                <a:ext uri="{FF2B5EF4-FFF2-40B4-BE49-F238E27FC236}">
                  <a16:creationId xmlns:a16="http://schemas.microsoft.com/office/drawing/2014/main" xmlns="" id="{5BE72ECB-2CDC-4075-AC76-C8735FEE2865}"/>
                </a:ext>
              </a:extLst>
            </p:cNvPr>
            <p:cNvSpPr/>
            <p:nvPr/>
          </p:nvSpPr>
          <p:spPr>
            <a:xfrm>
              <a:off x="6809793" y="2152173"/>
              <a:ext cx="9525" cy="9525"/>
            </a:xfrm>
            <a:custGeom>
              <a:avLst/>
              <a:gdLst>
                <a:gd name="connsiteX0" fmla="*/ 10107 w 9525"/>
                <a:gd name="connsiteY0" fmla="*/ 7144 h 9525"/>
                <a:gd name="connsiteX1" fmla="*/ 10107 w 9525"/>
                <a:gd name="connsiteY1" fmla="*/ 7144 h 9525"/>
              </a:gdLst>
              <a:ahLst/>
              <a:cxnLst>
                <a:cxn ang="0">
                  <a:pos x="connsiteX0" y="connsiteY0"/>
                </a:cxn>
                <a:cxn ang="0">
                  <a:pos x="connsiteX1" y="connsiteY1"/>
                </a:cxn>
              </a:cxnLst>
              <a:rect l="l" t="t" r="r" b="b"/>
              <a:pathLst>
                <a:path w="9525" h="9525">
                  <a:moveTo>
                    <a:pt x="10107" y="7144"/>
                  </a:moveTo>
                  <a:cubicBezTo>
                    <a:pt x="3440" y="10001"/>
                    <a:pt x="10107" y="7144"/>
                    <a:pt x="1010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83" name="Freeform: Shape 5782">
              <a:extLst>
                <a:ext uri="{FF2B5EF4-FFF2-40B4-BE49-F238E27FC236}">
                  <a16:creationId xmlns:a16="http://schemas.microsoft.com/office/drawing/2014/main" xmlns="" id="{72B3E245-3A14-4B4F-AA1E-6D22FB9E886A}"/>
                </a:ext>
              </a:extLst>
            </p:cNvPr>
            <p:cNvSpPr/>
            <p:nvPr/>
          </p:nvSpPr>
          <p:spPr>
            <a:xfrm>
              <a:off x="6812756" y="21531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84" name="Freeform: Shape 5783">
              <a:extLst>
                <a:ext uri="{FF2B5EF4-FFF2-40B4-BE49-F238E27FC236}">
                  <a16:creationId xmlns:a16="http://schemas.microsoft.com/office/drawing/2014/main" xmlns="" id="{661772E4-3375-4DE6-9075-EB64665A8135}"/>
                </a:ext>
              </a:extLst>
            </p:cNvPr>
            <p:cNvSpPr/>
            <p:nvPr/>
          </p:nvSpPr>
          <p:spPr>
            <a:xfrm>
              <a:off x="6812333" y="2175986"/>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8096"/>
                    <a:pt x="7567" y="8096"/>
                  </a:cubicBezTo>
                  <a:cubicBezTo>
                    <a:pt x="8520" y="8096"/>
                    <a:pt x="8520"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85" name="Freeform: Shape 5784">
              <a:extLst>
                <a:ext uri="{FF2B5EF4-FFF2-40B4-BE49-F238E27FC236}">
                  <a16:creationId xmlns:a16="http://schemas.microsoft.com/office/drawing/2014/main" xmlns="" id="{CE5F5DF7-41CC-4D23-A459-B66657C6CD73}"/>
                </a:ext>
              </a:extLst>
            </p:cNvPr>
            <p:cNvSpPr/>
            <p:nvPr/>
          </p:nvSpPr>
          <p:spPr>
            <a:xfrm>
              <a:off x="6814661" y="217651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9049"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86" name="Freeform: Shape 5785">
              <a:extLst>
                <a:ext uri="{FF2B5EF4-FFF2-40B4-BE49-F238E27FC236}">
                  <a16:creationId xmlns:a16="http://schemas.microsoft.com/office/drawing/2014/main" xmlns="" id="{E6549632-C1BF-44BC-95E0-B90F389C7B7F}"/>
                </a:ext>
              </a:extLst>
            </p:cNvPr>
            <p:cNvSpPr/>
            <p:nvPr/>
          </p:nvSpPr>
          <p:spPr>
            <a:xfrm>
              <a:off x="6812756" y="2177891"/>
              <a:ext cx="19050" cy="38100"/>
            </a:xfrm>
            <a:custGeom>
              <a:avLst/>
              <a:gdLst>
                <a:gd name="connsiteX0" fmla="*/ 14764 w 19050"/>
                <a:gd name="connsiteY0" fmla="*/ 38576 h 38100"/>
                <a:gd name="connsiteX1" fmla="*/ 10954 w 19050"/>
                <a:gd name="connsiteY1" fmla="*/ 7144 h 38100"/>
                <a:gd name="connsiteX2" fmla="*/ 13811 w 19050"/>
                <a:gd name="connsiteY2" fmla="*/ 10954 h 38100"/>
                <a:gd name="connsiteX3" fmla="*/ 7144 w 19050"/>
                <a:gd name="connsiteY3" fmla="*/ 15716 h 38100"/>
                <a:gd name="connsiteX4" fmla="*/ 14764 w 19050"/>
                <a:gd name="connsiteY4" fmla="*/ 3857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8100">
                  <a:moveTo>
                    <a:pt x="14764" y="38576"/>
                  </a:moveTo>
                  <a:cubicBezTo>
                    <a:pt x="14764" y="34766"/>
                    <a:pt x="22384" y="20479"/>
                    <a:pt x="10954" y="7144"/>
                  </a:cubicBezTo>
                  <a:cubicBezTo>
                    <a:pt x="12859" y="11906"/>
                    <a:pt x="13811" y="12859"/>
                    <a:pt x="13811" y="10954"/>
                  </a:cubicBezTo>
                  <a:cubicBezTo>
                    <a:pt x="18574" y="11906"/>
                    <a:pt x="8096" y="15716"/>
                    <a:pt x="7144" y="15716"/>
                  </a:cubicBezTo>
                  <a:cubicBezTo>
                    <a:pt x="20479" y="10954"/>
                    <a:pt x="11906" y="38576"/>
                    <a:pt x="14764" y="3857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87" name="Freeform: Shape 5786">
              <a:extLst>
                <a:ext uri="{FF2B5EF4-FFF2-40B4-BE49-F238E27FC236}">
                  <a16:creationId xmlns:a16="http://schemas.microsoft.com/office/drawing/2014/main" xmlns="" id="{53904F76-F38E-4B43-BEF4-9979F7590660}"/>
                </a:ext>
              </a:extLst>
            </p:cNvPr>
            <p:cNvSpPr/>
            <p:nvPr/>
          </p:nvSpPr>
          <p:spPr>
            <a:xfrm>
              <a:off x="6822608" y="2215590"/>
              <a:ext cx="19050" cy="9525"/>
            </a:xfrm>
            <a:custGeom>
              <a:avLst/>
              <a:gdLst>
                <a:gd name="connsiteX0" fmla="*/ 10627 w 19050"/>
                <a:gd name="connsiteY0" fmla="*/ 7545 h 9525"/>
                <a:gd name="connsiteX1" fmla="*/ 10627 w 19050"/>
                <a:gd name="connsiteY1" fmla="*/ 7545 h 9525"/>
              </a:gdLst>
              <a:ahLst/>
              <a:cxnLst>
                <a:cxn ang="0">
                  <a:pos x="connsiteX0" y="connsiteY0"/>
                </a:cxn>
                <a:cxn ang="0">
                  <a:pos x="connsiteX1" y="connsiteY1"/>
                </a:cxn>
              </a:cxnLst>
              <a:rect l="l" t="t" r="r" b="b"/>
              <a:pathLst>
                <a:path w="19050" h="9525">
                  <a:moveTo>
                    <a:pt x="10627" y="7545"/>
                  </a:moveTo>
                  <a:cubicBezTo>
                    <a:pt x="149" y="5640"/>
                    <a:pt x="17295" y="11355"/>
                    <a:pt x="10627" y="754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88" name="Freeform: Shape 5787">
              <a:extLst>
                <a:ext uri="{FF2B5EF4-FFF2-40B4-BE49-F238E27FC236}">
                  <a16:creationId xmlns:a16="http://schemas.microsoft.com/office/drawing/2014/main" xmlns="" id="{6F711988-AABB-4E16-89EB-A81C618E759A}"/>
                </a:ext>
              </a:extLst>
            </p:cNvPr>
            <p:cNvSpPr/>
            <p:nvPr/>
          </p:nvSpPr>
          <p:spPr>
            <a:xfrm>
              <a:off x="6821329" y="2222552"/>
              <a:ext cx="19050" cy="19050"/>
            </a:xfrm>
            <a:custGeom>
              <a:avLst/>
              <a:gdLst>
                <a:gd name="connsiteX0" fmla="*/ 12859 w 19050"/>
                <a:gd name="connsiteY0" fmla="*/ 13917 h 19050"/>
                <a:gd name="connsiteX1" fmla="*/ 7144 w 19050"/>
                <a:gd name="connsiteY1" fmla="*/ 11060 h 19050"/>
                <a:gd name="connsiteX2" fmla="*/ 12859 w 19050"/>
                <a:gd name="connsiteY2" fmla="*/ 13917 h 19050"/>
              </a:gdLst>
              <a:ahLst/>
              <a:cxnLst>
                <a:cxn ang="0">
                  <a:pos x="connsiteX0" y="connsiteY0"/>
                </a:cxn>
                <a:cxn ang="0">
                  <a:pos x="connsiteX1" y="connsiteY1"/>
                </a:cxn>
                <a:cxn ang="0">
                  <a:pos x="connsiteX2" y="connsiteY2"/>
                </a:cxn>
              </a:cxnLst>
              <a:rect l="l" t="t" r="r" b="b"/>
              <a:pathLst>
                <a:path w="19050" h="19050">
                  <a:moveTo>
                    <a:pt x="12859" y="13917"/>
                  </a:moveTo>
                  <a:cubicBezTo>
                    <a:pt x="-1429" y="10107"/>
                    <a:pt x="27146" y="2487"/>
                    <a:pt x="7144" y="11060"/>
                  </a:cubicBezTo>
                  <a:cubicBezTo>
                    <a:pt x="10954" y="17727"/>
                    <a:pt x="10954" y="23442"/>
                    <a:pt x="12859" y="1391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89" name="Freeform: Shape 5788">
              <a:extLst>
                <a:ext uri="{FF2B5EF4-FFF2-40B4-BE49-F238E27FC236}">
                  <a16:creationId xmlns:a16="http://schemas.microsoft.com/office/drawing/2014/main" xmlns="" id="{902CC261-91D4-415D-A29A-E4BD673D452E}"/>
                </a:ext>
              </a:extLst>
            </p:cNvPr>
            <p:cNvSpPr/>
            <p:nvPr/>
          </p:nvSpPr>
          <p:spPr>
            <a:xfrm>
              <a:off x="6830007" y="2229855"/>
              <a:ext cx="9525" cy="9525"/>
            </a:xfrm>
            <a:custGeom>
              <a:avLst/>
              <a:gdLst>
                <a:gd name="connsiteX0" fmla="*/ 7990 w 9525"/>
                <a:gd name="connsiteY0" fmla="*/ 7567 h 9525"/>
                <a:gd name="connsiteX1" fmla="*/ 7990 w 9525"/>
                <a:gd name="connsiteY1" fmla="*/ 7567 h 9525"/>
              </a:gdLst>
              <a:ahLst/>
              <a:cxnLst>
                <a:cxn ang="0">
                  <a:pos x="connsiteX0" y="connsiteY0"/>
                </a:cxn>
                <a:cxn ang="0">
                  <a:pos x="connsiteX1" y="connsiteY1"/>
                </a:cxn>
              </a:cxnLst>
              <a:rect l="l" t="t" r="r" b="b"/>
              <a:pathLst>
                <a:path w="9525" h="9525">
                  <a:moveTo>
                    <a:pt x="7990" y="7567"/>
                  </a:moveTo>
                  <a:cubicBezTo>
                    <a:pt x="7990" y="6615"/>
                    <a:pt x="6086" y="7567"/>
                    <a:pt x="7990"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pic>
        <p:nvPicPr>
          <p:cNvPr id="5790" name="Picture 5789"/>
          <p:cNvPicPr/>
          <p:nvPr/>
        </p:nvPicPr>
        <p:blipFill>
          <a:blip r:embed="rId2" cstate="print"/>
          <a:stretch>
            <a:fillRect/>
          </a:stretch>
        </p:blipFill>
        <p:spPr>
          <a:xfrm>
            <a:off x="10753179" y="1846346"/>
            <a:ext cx="1243584" cy="1798320"/>
          </a:xfrm>
          <a:prstGeom prst="rect">
            <a:avLst/>
          </a:prstGeom>
        </p:spPr>
      </p:pic>
    </p:spTree>
    <p:extLst>
      <p:ext uri="{BB962C8B-B14F-4D97-AF65-F5344CB8AC3E}">
        <p14:creationId xmlns:p14="http://schemas.microsoft.com/office/powerpoint/2010/main" xmlns="" val="857723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a:extLst>
              <a:ext uri="{FF2B5EF4-FFF2-40B4-BE49-F238E27FC236}">
                <a16:creationId xmlns:a16="http://schemas.microsoft.com/office/drawing/2014/main" xmlns="" id="{E4955C9E-2A95-4977-984F-98C39F6671F1}"/>
              </a:ext>
            </a:extLst>
          </p:cNvPr>
          <p:cNvSpPr/>
          <p:nvPr/>
        </p:nvSpPr>
        <p:spPr>
          <a:xfrm rot="14400000">
            <a:off x="7492055" y="1206355"/>
            <a:ext cx="4002362" cy="3450312"/>
          </a:xfrm>
          <a:prstGeom prst="triangl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자유형: 도형 28">
            <a:extLst>
              <a:ext uri="{FF2B5EF4-FFF2-40B4-BE49-F238E27FC236}">
                <a16:creationId xmlns:a16="http://schemas.microsoft.com/office/drawing/2014/main" xmlns="" id="{AFA1CE82-8EE8-4273-B529-2575C5AC3D74}"/>
              </a:ext>
            </a:extLst>
          </p:cNvPr>
          <p:cNvSpPr/>
          <p:nvPr/>
        </p:nvSpPr>
        <p:spPr>
          <a:xfrm>
            <a:off x="5134395" y="1035119"/>
            <a:ext cx="5674631" cy="5574403"/>
          </a:xfrm>
          <a:custGeom>
            <a:avLst/>
            <a:gdLst>
              <a:gd name="connsiteX0" fmla="*/ 133414 w 5674631"/>
              <a:gd name="connsiteY0" fmla="*/ 124105 h 5574403"/>
              <a:gd name="connsiteX1" fmla="*/ 1760847 w 5674631"/>
              <a:gd name="connsiteY1" fmla="*/ 5375439 h 5574403"/>
              <a:gd name="connsiteX2" fmla="*/ 5479167 w 5674631"/>
              <a:gd name="connsiteY2" fmla="*/ 1345256 h 5574403"/>
              <a:gd name="connsiteX3" fmla="*/ 0 w 5674631"/>
              <a:gd name="connsiteY3" fmla="*/ 0 h 5574403"/>
              <a:gd name="connsiteX4" fmla="*/ 5674631 w 5674631"/>
              <a:gd name="connsiteY4" fmla="*/ 1296278 h 5574403"/>
              <a:gd name="connsiteX5" fmla="*/ 1727555 w 5674631"/>
              <a:gd name="connsiteY5" fmla="*/ 5574403 h 5574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4631" h="5574403">
                <a:moveTo>
                  <a:pt x="133414" y="124105"/>
                </a:moveTo>
                <a:lnTo>
                  <a:pt x="1760847" y="5375439"/>
                </a:lnTo>
                <a:lnTo>
                  <a:pt x="5479167" y="1345256"/>
                </a:lnTo>
                <a:close/>
                <a:moveTo>
                  <a:pt x="0" y="0"/>
                </a:moveTo>
                <a:lnTo>
                  <a:pt x="5674631" y="1296278"/>
                </a:lnTo>
                <a:lnTo>
                  <a:pt x="1727555" y="5574403"/>
                </a:lnTo>
                <a:close/>
              </a:path>
            </a:pathLst>
          </a:cu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 name="TextBox 2">
            <a:extLst>
              <a:ext uri="{FF2B5EF4-FFF2-40B4-BE49-F238E27FC236}">
                <a16:creationId xmlns:a16="http://schemas.microsoft.com/office/drawing/2014/main" xmlns="" id="{7B20AF1E-ED36-4528-BF79-E5C4C63ECB05}"/>
              </a:ext>
            </a:extLst>
          </p:cNvPr>
          <p:cNvSpPr txBox="1"/>
          <p:nvPr/>
        </p:nvSpPr>
        <p:spPr>
          <a:xfrm>
            <a:off x="1440126" y="3423150"/>
            <a:ext cx="3973499" cy="1569660"/>
          </a:xfrm>
          <a:prstGeom prst="rect">
            <a:avLst/>
          </a:prstGeom>
          <a:noFill/>
        </p:spPr>
        <p:txBody>
          <a:bodyPr wrap="square" rtlCol="0">
            <a:spAutoFit/>
          </a:bodyPr>
          <a:lstStyle/>
          <a:p>
            <a:pPr>
              <a:buFont typeface="Arial" pitchFamily="34" charset="0"/>
              <a:buChar char="•"/>
            </a:pPr>
            <a:endParaRPr lang="en-US" altLang="ko-KR" sz="1200" dirty="0" smtClean="0">
              <a:solidFill>
                <a:schemeClr val="tx1">
                  <a:lumMod val="75000"/>
                  <a:lumOff val="25000"/>
                </a:schemeClr>
              </a:solidFill>
              <a:cs typeface="Arial" pitchFamily="34" charset="0"/>
            </a:endParaRPr>
          </a:p>
          <a:p>
            <a:pPr>
              <a:buFont typeface="Arial" pitchFamily="34" charset="0"/>
              <a:buChar char="•"/>
            </a:pPr>
            <a:r>
              <a:rPr lang="en-US" altLang="ko-KR" sz="1200" b="1" i="1" u="sng" dirty="0" smtClean="0">
                <a:solidFill>
                  <a:schemeClr val="tx1">
                    <a:lumMod val="75000"/>
                    <a:lumOff val="25000"/>
                  </a:schemeClr>
                </a:solidFill>
                <a:cs typeface="Arial" pitchFamily="34" charset="0"/>
              </a:rPr>
              <a:t>Web traffic is important — but not the only thing: </a:t>
            </a:r>
          </a:p>
          <a:p>
            <a:pPr>
              <a:buFont typeface="Arial" pitchFamily="34" charset="0"/>
              <a:buChar char="•"/>
            </a:pPr>
            <a:endParaRPr lang="en-US" altLang="ko-KR" sz="1200" dirty="0" smtClean="0">
              <a:solidFill>
                <a:schemeClr val="tx1">
                  <a:lumMod val="75000"/>
                  <a:lumOff val="25000"/>
                </a:schemeClr>
              </a:solidFill>
              <a:cs typeface="Arial" pitchFamily="34" charset="0"/>
            </a:endParaRPr>
          </a:p>
          <a:p>
            <a:pPr>
              <a:buFont typeface="Arial" pitchFamily="34" charset="0"/>
              <a:buChar char="•"/>
            </a:pPr>
            <a:r>
              <a:rPr lang="en-US" altLang="ko-KR" sz="1200" dirty="0" smtClean="0">
                <a:solidFill>
                  <a:schemeClr val="tx1">
                    <a:lumMod val="75000"/>
                    <a:lumOff val="25000"/>
                  </a:schemeClr>
                </a:solidFill>
                <a:cs typeface="Arial" pitchFamily="34" charset="0"/>
              </a:rPr>
              <a:t>How long did users stay?</a:t>
            </a:r>
          </a:p>
          <a:p>
            <a:pPr>
              <a:buFont typeface="Arial" pitchFamily="34" charset="0"/>
              <a:buChar char="•"/>
            </a:pPr>
            <a:endParaRPr lang="en-US" altLang="ko-KR" sz="1200" dirty="0" smtClean="0">
              <a:solidFill>
                <a:schemeClr val="tx1">
                  <a:lumMod val="75000"/>
                  <a:lumOff val="25000"/>
                </a:schemeClr>
              </a:solidFill>
              <a:cs typeface="Arial" pitchFamily="34" charset="0"/>
            </a:endParaRPr>
          </a:p>
          <a:p>
            <a:pPr>
              <a:buFont typeface="Arial" pitchFamily="34" charset="0"/>
              <a:buChar char="•"/>
            </a:pPr>
            <a:r>
              <a:rPr lang="en-US" altLang="ko-KR" sz="1200" dirty="0" smtClean="0">
                <a:solidFill>
                  <a:schemeClr val="tx1">
                    <a:lumMod val="75000"/>
                    <a:lumOff val="25000"/>
                  </a:schemeClr>
                </a:solidFill>
                <a:cs typeface="Arial" pitchFamily="34" charset="0"/>
              </a:rPr>
              <a:t>What % of users made a purchase?</a:t>
            </a:r>
          </a:p>
          <a:p>
            <a:pPr>
              <a:buFont typeface="Arial" pitchFamily="34" charset="0"/>
              <a:buChar char="•"/>
            </a:pPr>
            <a:endParaRPr lang="en-US" altLang="ko-KR" sz="1200" dirty="0" smtClean="0">
              <a:solidFill>
                <a:schemeClr val="tx1">
                  <a:lumMod val="75000"/>
                  <a:lumOff val="25000"/>
                </a:schemeClr>
              </a:solidFill>
              <a:cs typeface="Arial" pitchFamily="34" charset="0"/>
            </a:endParaRPr>
          </a:p>
          <a:p>
            <a:pPr>
              <a:buFont typeface="Arial" pitchFamily="34" charset="0"/>
              <a:buChar char="•"/>
            </a:pPr>
            <a:r>
              <a:rPr lang="en-US" altLang="ko-KR" sz="1200" dirty="0" smtClean="0">
                <a:solidFill>
                  <a:schemeClr val="tx1">
                    <a:lumMod val="75000"/>
                    <a:lumOff val="25000"/>
                  </a:schemeClr>
                </a:solidFill>
                <a:cs typeface="Arial" pitchFamily="34" charset="0"/>
              </a:rPr>
              <a:t>How much does it cost to bring in a visitor? </a:t>
            </a:r>
          </a:p>
        </p:txBody>
      </p:sp>
      <p:sp>
        <p:nvSpPr>
          <p:cNvPr id="4" name="TextBox 3">
            <a:extLst>
              <a:ext uri="{FF2B5EF4-FFF2-40B4-BE49-F238E27FC236}">
                <a16:creationId xmlns:a16="http://schemas.microsoft.com/office/drawing/2014/main" xmlns="" id="{42493E20-0B32-47EF-A280-5C92CC4024DB}"/>
              </a:ext>
            </a:extLst>
          </p:cNvPr>
          <p:cNvSpPr txBox="1"/>
          <p:nvPr/>
        </p:nvSpPr>
        <p:spPr>
          <a:xfrm>
            <a:off x="1425611" y="2093515"/>
            <a:ext cx="3973499" cy="1169551"/>
          </a:xfrm>
          <a:prstGeom prst="rect">
            <a:avLst/>
          </a:prstGeom>
          <a:noFill/>
        </p:spPr>
        <p:txBody>
          <a:bodyPr wrap="square" rtlCol="0">
            <a:spAutoFit/>
          </a:bodyPr>
          <a:lstStyle/>
          <a:p>
            <a:r>
              <a:rPr lang="en-US" altLang="ko-KR" sz="1400" b="1" dirty="0" smtClean="0">
                <a:solidFill>
                  <a:schemeClr val="accent1">
                    <a:lumMod val="75000"/>
                  </a:schemeClr>
                </a:solidFill>
                <a:cs typeface="Arial" pitchFamily="34" charset="0"/>
              </a:rPr>
              <a:t>Website traffic refers to web users who visit a website. Web traffic is measured in visits, sometimes called "sessions," and is a common way to measure an online business effectiveness at attracting an audience.</a:t>
            </a:r>
            <a:endParaRPr lang="ko-KR" altLang="en-US" sz="1400" b="1" dirty="0">
              <a:solidFill>
                <a:schemeClr val="accent1">
                  <a:lumMod val="75000"/>
                </a:schemeClr>
              </a:solidFill>
              <a:cs typeface="Arial" pitchFamily="34" charset="0"/>
            </a:endParaRPr>
          </a:p>
        </p:txBody>
      </p:sp>
      <p:sp>
        <p:nvSpPr>
          <p:cNvPr id="6" name="Title 1">
            <a:extLst>
              <a:ext uri="{FF2B5EF4-FFF2-40B4-BE49-F238E27FC236}">
                <a16:creationId xmlns:a16="http://schemas.microsoft.com/office/drawing/2014/main" xmlns="" id="{EDF11676-6622-42A2-A86C-9D73AFBFCD9C}"/>
              </a:ext>
            </a:extLst>
          </p:cNvPr>
          <p:cNvSpPr txBox="1">
            <a:spLocks/>
          </p:cNvSpPr>
          <p:nvPr/>
        </p:nvSpPr>
        <p:spPr>
          <a:xfrm>
            <a:off x="449943" y="721366"/>
            <a:ext cx="5791200" cy="1922462"/>
          </a:xfrm>
          <a:prstGeom prst="rect">
            <a:avLst/>
          </a:prstGeom>
        </p:spPr>
        <p:txBody>
          <a:bodyPr anchor="ctr">
            <a:noAutofit/>
          </a:bodyPr>
          <a:lstStyle>
            <a:lvl1pPr algn="l" defTabSz="914400" rtl="0" eaLnBrk="1" latinLnBrk="1" hangingPunct="1">
              <a:spcBef>
                <a:spcPct val="0"/>
              </a:spcBef>
              <a:buNone/>
              <a:defRPr sz="3600" b="0" kern="1200" baseline="0">
                <a:solidFill>
                  <a:schemeClr val="tx1">
                    <a:lumMod val="75000"/>
                    <a:lumOff val="25000"/>
                  </a:schemeClr>
                </a:solidFill>
                <a:latin typeface="+mj-lt"/>
                <a:ea typeface="+mj-ea"/>
                <a:cs typeface="Arial" pitchFamily="34" charset="0"/>
              </a:defRPr>
            </a:lvl1pPr>
          </a:lstStyle>
          <a:p>
            <a:r>
              <a:rPr lang="en-US" altLang="ko-KR" b="1" dirty="0" smtClean="0"/>
              <a:t>Understanding </a:t>
            </a:r>
            <a:r>
              <a:rPr lang="en-US" altLang="ko-KR" b="1" dirty="0" smtClean="0">
                <a:solidFill>
                  <a:schemeClr val="accent1">
                    <a:lumMod val="75000"/>
                  </a:schemeClr>
                </a:solidFill>
              </a:rPr>
              <a:t>Traffic</a:t>
            </a:r>
            <a:endParaRPr lang="ko-KR" altLang="en-US" dirty="0">
              <a:solidFill>
                <a:schemeClr val="tx1"/>
              </a:solidFill>
            </a:endParaRPr>
          </a:p>
        </p:txBody>
      </p:sp>
      <p:sp>
        <p:nvSpPr>
          <p:cNvPr id="5" name="Picture Placeholder 4">
            <a:extLst>
              <a:ext uri="{FF2B5EF4-FFF2-40B4-BE49-F238E27FC236}">
                <a16:creationId xmlns:a16="http://schemas.microsoft.com/office/drawing/2014/main" xmlns="" id="{F8E84DEF-394C-47BB-9F27-88CAF0755C4E}"/>
              </a:ext>
            </a:extLst>
          </p:cNvPr>
          <p:cNvSpPr>
            <a:spLocks noGrp="1"/>
          </p:cNvSpPr>
          <p:nvPr>
            <p:ph type="pic" sz="quarter" idx="10"/>
          </p:nvPr>
        </p:nvSpPr>
        <p:spPr/>
      </p:sp>
      <p:pic>
        <p:nvPicPr>
          <p:cNvPr id="15" name="Picture 14"/>
          <p:cNvPicPr/>
          <p:nvPr/>
        </p:nvPicPr>
        <p:blipFill>
          <a:blip r:embed="rId2" cstate="print"/>
          <a:stretch>
            <a:fillRect/>
          </a:stretch>
        </p:blipFill>
        <p:spPr>
          <a:xfrm>
            <a:off x="11538856" y="0"/>
            <a:ext cx="653143" cy="798286"/>
          </a:xfrm>
          <a:prstGeom prst="rect">
            <a:avLst/>
          </a:prstGeom>
        </p:spPr>
      </p:pic>
      <p:pic>
        <p:nvPicPr>
          <p:cNvPr id="7170" name="Picture 2" descr="Free Traffic vs Quality Traffic | Ways to Drive More Traffic ..."/>
          <p:cNvPicPr>
            <a:picLocks noChangeAspect="1" noChangeArrowheads="1"/>
          </p:cNvPicPr>
          <p:nvPr/>
        </p:nvPicPr>
        <p:blipFill>
          <a:blip r:embed="rId3"/>
          <a:srcRect/>
          <a:stretch>
            <a:fillRect/>
          </a:stretch>
        </p:blipFill>
        <p:spPr bwMode="auto">
          <a:xfrm>
            <a:off x="8621486" y="5023000"/>
            <a:ext cx="3570514" cy="1835000"/>
          </a:xfrm>
          <a:prstGeom prst="rect">
            <a:avLst/>
          </a:prstGeom>
          <a:noFill/>
        </p:spPr>
      </p:pic>
      <p:pic>
        <p:nvPicPr>
          <p:cNvPr id="7172" name="Picture 4" descr="How To Double Your Website Traffic And Rank Higher On Google In 5 ..."/>
          <p:cNvPicPr>
            <a:picLocks noChangeAspect="1" noChangeArrowheads="1"/>
          </p:cNvPicPr>
          <p:nvPr/>
        </p:nvPicPr>
        <p:blipFill>
          <a:blip r:embed="rId4" cstate="print"/>
          <a:srcRect/>
          <a:stretch>
            <a:fillRect/>
          </a:stretch>
        </p:blipFill>
        <p:spPr bwMode="auto">
          <a:xfrm>
            <a:off x="6397738" y="2351313"/>
            <a:ext cx="2407445" cy="1604963"/>
          </a:xfrm>
          <a:prstGeom prst="rect">
            <a:avLst/>
          </a:prstGeom>
          <a:noFill/>
        </p:spPr>
      </p:pic>
    </p:spTree>
    <p:extLst>
      <p:ext uri="{BB962C8B-B14F-4D97-AF65-F5344CB8AC3E}">
        <p14:creationId xmlns:p14="http://schemas.microsoft.com/office/powerpoint/2010/main" xmlns="" val="3069675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7">
            <a:extLst>
              <a:ext uri="{FF2B5EF4-FFF2-40B4-BE49-F238E27FC236}">
                <a16:creationId xmlns:a16="http://schemas.microsoft.com/office/drawing/2014/main" xmlns="" id="{D0E3AEC6-4850-4A21-99F3-B04293D7C8FB}"/>
              </a:ext>
            </a:extLst>
          </p:cNvPr>
          <p:cNvGrpSpPr/>
          <p:nvPr/>
        </p:nvGrpSpPr>
        <p:grpSpPr>
          <a:xfrm>
            <a:off x="4134002" y="3886201"/>
            <a:ext cx="8057999" cy="2944184"/>
            <a:chOff x="4134002" y="4055164"/>
            <a:chExt cx="8057999" cy="2944184"/>
          </a:xfrm>
        </p:grpSpPr>
        <p:sp>
          <p:nvSpPr>
            <p:cNvPr id="4" name="Oval 3">
              <a:extLst>
                <a:ext uri="{FF2B5EF4-FFF2-40B4-BE49-F238E27FC236}">
                  <a16:creationId xmlns:a16="http://schemas.microsoft.com/office/drawing/2014/main" xmlns="" id="{AA030A23-1755-4860-8B33-9329E19AA893}"/>
                </a:ext>
              </a:extLst>
            </p:cNvPr>
            <p:cNvSpPr/>
            <p:nvPr/>
          </p:nvSpPr>
          <p:spPr>
            <a:xfrm flipH="1">
              <a:off x="11405121" y="4811473"/>
              <a:ext cx="786471" cy="74540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Oval 4">
              <a:extLst>
                <a:ext uri="{FF2B5EF4-FFF2-40B4-BE49-F238E27FC236}">
                  <a16:creationId xmlns:a16="http://schemas.microsoft.com/office/drawing/2014/main" xmlns="" id="{675B6CA3-BDCA-4584-99DB-E43E0AA88B8A}"/>
                </a:ext>
              </a:extLst>
            </p:cNvPr>
            <p:cNvSpPr/>
            <p:nvPr/>
          </p:nvSpPr>
          <p:spPr>
            <a:xfrm flipH="1">
              <a:off x="11155214" y="4568691"/>
              <a:ext cx="786471" cy="74540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Oval 5">
              <a:extLst>
                <a:ext uri="{FF2B5EF4-FFF2-40B4-BE49-F238E27FC236}">
                  <a16:creationId xmlns:a16="http://schemas.microsoft.com/office/drawing/2014/main" xmlns="" id="{0FB10130-94FC-47ED-B422-24D812699A39}"/>
                </a:ext>
              </a:extLst>
            </p:cNvPr>
            <p:cNvSpPr/>
            <p:nvPr/>
          </p:nvSpPr>
          <p:spPr>
            <a:xfrm flipH="1">
              <a:off x="10772446" y="4568691"/>
              <a:ext cx="786471" cy="74540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Oval 6">
              <a:extLst>
                <a:ext uri="{FF2B5EF4-FFF2-40B4-BE49-F238E27FC236}">
                  <a16:creationId xmlns:a16="http://schemas.microsoft.com/office/drawing/2014/main" xmlns="" id="{6CDA2CA2-D757-45C6-AEF8-30FD56A95AA5}"/>
                </a:ext>
              </a:extLst>
            </p:cNvPr>
            <p:cNvSpPr/>
            <p:nvPr/>
          </p:nvSpPr>
          <p:spPr>
            <a:xfrm flipH="1">
              <a:off x="10318331" y="4692111"/>
              <a:ext cx="786471" cy="74540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Oval 7">
              <a:extLst>
                <a:ext uri="{FF2B5EF4-FFF2-40B4-BE49-F238E27FC236}">
                  <a16:creationId xmlns:a16="http://schemas.microsoft.com/office/drawing/2014/main" xmlns="" id="{A30D4D8C-C327-4AF6-AB24-EB6D2DA925E5}"/>
                </a:ext>
              </a:extLst>
            </p:cNvPr>
            <p:cNvSpPr/>
            <p:nvPr/>
          </p:nvSpPr>
          <p:spPr>
            <a:xfrm flipH="1">
              <a:off x="8733216" y="4738339"/>
              <a:ext cx="450875" cy="4273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Oval 8">
              <a:extLst>
                <a:ext uri="{FF2B5EF4-FFF2-40B4-BE49-F238E27FC236}">
                  <a16:creationId xmlns:a16="http://schemas.microsoft.com/office/drawing/2014/main" xmlns="" id="{924D08CD-297C-4AA7-8601-4FAFB7154F82}"/>
                </a:ext>
              </a:extLst>
            </p:cNvPr>
            <p:cNvSpPr/>
            <p:nvPr/>
          </p:nvSpPr>
          <p:spPr>
            <a:xfrm flipH="1">
              <a:off x="6520462" y="5631458"/>
              <a:ext cx="263702" cy="2499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Oval 9">
              <a:extLst>
                <a:ext uri="{FF2B5EF4-FFF2-40B4-BE49-F238E27FC236}">
                  <a16:creationId xmlns:a16="http://schemas.microsoft.com/office/drawing/2014/main" xmlns="" id="{F5A727A5-6592-4565-B67D-CE16A982BA10}"/>
                </a:ext>
              </a:extLst>
            </p:cNvPr>
            <p:cNvSpPr/>
            <p:nvPr/>
          </p:nvSpPr>
          <p:spPr>
            <a:xfrm flipH="1">
              <a:off x="9757833" y="4445271"/>
              <a:ext cx="786471" cy="74540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Oval 10">
              <a:extLst>
                <a:ext uri="{FF2B5EF4-FFF2-40B4-BE49-F238E27FC236}">
                  <a16:creationId xmlns:a16="http://schemas.microsoft.com/office/drawing/2014/main" xmlns="" id="{D6308E4D-38CD-457F-A252-897C3D165D6D}"/>
                </a:ext>
              </a:extLst>
            </p:cNvPr>
            <p:cNvSpPr/>
            <p:nvPr/>
          </p:nvSpPr>
          <p:spPr>
            <a:xfrm flipH="1">
              <a:off x="9757833" y="4947098"/>
              <a:ext cx="786471" cy="74540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Rectangle 11">
              <a:extLst>
                <a:ext uri="{FF2B5EF4-FFF2-40B4-BE49-F238E27FC236}">
                  <a16:creationId xmlns:a16="http://schemas.microsoft.com/office/drawing/2014/main" xmlns="" id="{73781EEA-14FC-485F-B156-F7FD74D4A8A1}"/>
                </a:ext>
              </a:extLst>
            </p:cNvPr>
            <p:cNvSpPr/>
            <p:nvPr/>
          </p:nvSpPr>
          <p:spPr>
            <a:xfrm flipH="1">
              <a:off x="9116208" y="5253027"/>
              <a:ext cx="3075791" cy="7170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Oval 12">
              <a:extLst>
                <a:ext uri="{FF2B5EF4-FFF2-40B4-BE49-F238E27FC236}">
                  <a16:creationId xmlns:a16="http://schemas.microsoft.com/office/drawing/2014/main" xmlns="" id="{BEB895B4-8531-4A09-9410-47118CA549F6}"/>
                </a:ext>
              </a:extLst>
            </p:cNvPr>
            <p:cNvSpPr/>
            <p:nvPr/>
          </p:nvSpPr>
          <p:spPr>
            <a:xfrm flipH="1">
              <a:off x="11143693" y="4817974"/>
              <a:ext cx="786471" cy="74540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Oval 13">
              <a:extLst>
                <a:ext uri="{FF2B5EF4-FFF2-40B4-BE49-F238E27FC236}">
                  <a16:creationId xmlns:a16="http://schemas.microsoft.com/office/drawing/2014/main" xmlns="" id="{2EA228DA-EAA8-45B5-95CB-280559555E54}"/>
                </a:ext>
              </a:extLst>
            </p:cNvPr>
            <p:cNvSpPr/>
            <p:nvPr/>
          </p:nvSpPr>
          <p:spPr>
            <a:xfrm flipH="1">
              <a:off x="9343612" y="4893738"/>
              <a:ext cx="786471" cy="74540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5" name="Group 14">
              <a:extLst>
                <a:ext uri="{FF2B5EF4-FFF2-40B4-BE49-F238E27FC236}">
                  <a16:creationId xmlns:a16="http://schemas.microsoft.com/office/drawing/2014/main" xmlns="" id="{92F9146C-FABE-49FA-A246-2E6F69B67212}"/>
                </a:ext>
              </a:extLst>
            </p:cNvPr>
            <p:cNvGrpSpPr/>
            <p:nvPr/>
          </p:nvGrpSpPr>
          <p:grpSpPr>
            <a:xfrm>
              <a:off x="5646606" y="5046605"/>
              <a:ext cx="5161006" cy="1554395"/>
              <a:chOff x="-51736" y="4519448"/>
              <a:chExt cx="4473126" cy="1501583"/>
            </a:xfrm>
          </p:grpSpPr>
          <p:sp>
            <p:nvSpPr>
              <p:cNvPr id="36" name="Oval 35">
                <a:extLst>
                  <a:ext uri="{FF2B5EF4-FFF2-40B4-BE49-F238E27FC236}">
                    <a16:creationId xmlns:a16="http://schemas.microsoft.com/office/drawing/2014/main" xmlns="" id="{E5F509D3-EBB0-4B76-823B-951EA13B49F8}"/>
                  </a:ext>
                </a:extLst>
              </p:cNvPr>
              <p:cNvSpPr/>
              <p:nvPr/>
            </p:nvSpPr>
            <p:spPr>
              <a:xfrm>
                <a:off x="2199705" y="4650579"/>
                <a:ext cx="720080" cy="7200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7" name="Oval 36">
                <a:extLst>
                  <a:ext uri="{FF2B5EF4-FFF2-40B4-BE49-F238E27FC236}">
                    <a16:creationId xmlns:a16="http://schemas.microsoft.com/office/drawing/2014/main" xmlns="" id="{DCC793F8-008F-4100-8EB3-8A2F5797416F}"/>
                  </a:ext>
                </a:extLst>
              </p:cNvPr>
              <p:cNvSpPr/>
              <p:nvPr/>
            </p:nvSpPr>
            <p:spPr>
              <a:xfrm>
                <a:off x="1888549" y="4879488"/>
                <a:ext cx="720080" cy="7200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8" name="Oval 37">
                <a:extLst>
                  <a:ext uri="{FF2B5EF4-FFF2-40B4-BE49-F238E27FC236}">
                    <a16:creationId xmlns:a16="http://schemas.microsoft.com/office/drawing/2014/main" xmlns="" id="{AD55C218-9B80-48D6-91C9-606BB1FA42D3}"/>
                  </a:ext>
                </a:extLst>
              </p:cNvPr>
              <p:cNvSpPr/>
              <p:nvPr/>
            </p:nvSpPr>
            <p:spPr>
              <a:xfrm>
                <a:off x="2772347" y="4638675"/>
                <a:ext cx="720080" cy="7200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9" name="Oval 38">
                <a:extLst>
                  <a:ext uri="{FF2B5EF4-FFF2-40B4-BE49-F238E27FC236}">
                    <a16:creationId xmlns:a16="http://schemas.microsoft.com/office/drawing/2014/main" xmlns="" id="{B24BCF9E-0683-449B-A484-432CC12B2B13}"/>
                  </a:ext>
                </a:extLst>
              </p:cNvPr>
              <p:cNvSpPr/>
              <p:nvPr/>
            </p:nvSpPr>
            <p:spPr>
              <a:xfrm>
                <a:off x="3188127" y="4757902"/>
                <a:ext cx="720080" cy="7200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0" name="Oval 39">
                <a:extLst>
                  <a:ext uri="{FF2B5EF4-FFF2-40B4-BE49-F238E27FC236}">
                    <a16:creationId xmlns:a16="http://schemas.microsoft.com/office/drawing/2014/main" xmlns="" id="{B95EF337-A01D-4B06-AA10-EDB276AAA5D0}"/>
                  </a:ext>
                </a:extLst>
              </p:cNvPr>
              <p:cNvSpPr/>
              <p:nvPr/>
            </p:nvSpPr>
            <p:spPr>
              <a:xfrm>
                <a:off x="1381397" y="5109889"/>
                <a:ext cx="720080" cy="7200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1" name="Oval 40">
                <a:extLst>
                  <a:ext uri="{FF2B5EF4-FFF2-40B4-BE49-F238E27FC236}">
                    <a16:creationId xmlns:a16="http://schemas.microsoft.com/office/drawing/2014/main" xmlns="" id="{2DD87AB4-EB21-4814-A0B6-493F29125109}"/>
                  </a:ext>
                </a:extLst>
              </p:cNvPr>
              <p:cNvSpPr/>
              <p:nvPr/>
            </p:nvSpPr>
            <p:spPr>
              <a:xfrm>
                <a:off x="912048" y="5239528"/>
                <a:ext cx="720080" cy="7200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2" name="Oval 41">
                <a:extLst>
                  <a:ext uri="{FF2B5EF4-FFF2-40B4-BE49-F238E27FC236}">
                    <a16:creationId xmlns:a16="http://schemas.microsoft.com/office/drawing/2014/main" xmlns="" id="{2EBD58FD-3BDE-4206-9950-D70FBC9AB9CE}"/>
                  </a:ext>
                </a:extLst>
              </p:cNvPr>
              <p:cNvSpPr/>
              <p:nvPr/>
            </p:nvSpPr>
            <p:spPr>
              <a:xfrm>
                <a:off x="3701310" y="4519448"/>
                <a:ext cx="720080" cy="7200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3" name="Oval 42">
                <a:extLst>
                  <a:ext uri="{FF2B5EF4-FFF2-40B4-BE49-F238E27FC236}">
                    <a16:creationId xmlns:a16="http://schemas.microsoft.com/office/drawing/2014/main" xmlns="" id="{D74FA919-C621-4CB1-BA8E-FA25B95ED610}"/>
                  </a:ext>
                </a:extLst>
              </p:cNvPr>
              <p:cNvSpPr/>
              <p:nvPr/>
            </p:nvSpPr>
            <p:spPr>
              <a:xfrm>
                <a:off x="3701310" y="5004225"/>
                <a:ext cx="720080" cy="7200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4" name="Rectangle 43">
                <a:extLst>
                  <a:ext uri="{FF2B5EF4-FFF2-40B4-BE49-F238E27FC236}">
                    <a16:creationId xmlns:a16="http://schemas.microsoft.com/office/drawing/2014/main" xmlns="" id="{F937537E-4033-4A20-81E6-4561DB4CF4EE}"/>
                  </a:ext>
                </a:extLst>
              </p:cNvPr>
              <p:cNvSpPr/>
              <p:nvPr/>
            </p:nvSpPr>
            <p:spPr>
              <a:xfrm>
                <a:off x="-51736" y="5584839"/>
                <a:ext cx="4364607" cy="4342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5" name="Oval 44">
                <a:extLst>
                  <a:ext uri="{FF2B5EF4-FFF2-40B4-BE49-F238E27FC236}">
                    <a16:creationId xmlns:a16="http://schemas.microsoft.com/office/drawing/2014/main" xmlns="" id="{0C6C6E43-53FE-424E-8F0A-185ED195AECF}"/>
                  </a:ext>
                </a:extLst>
              </p:cNvPr>
              <p:cNvSpPr/>
              <p:nvPr/>
            </p:nvSpPr>
            <p:spPr>
              <a:xfrm>
                <a:off x="2432439" y="4879488"/>
                <a:ext cx="720080" cy="7200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6" name="Oval 45">
                <a:extLst>
                  <a:ext uri="{FF2B5EF4-FFF2-40B4-BE49-F238E27FC236}">
                    <a16:creationId xmlns:a16="http://schemas.microsoft.com/office/drawing/2014/main" xmlns="" id="{524E8F18-7A82-4152-A58A-23061A0952BC}"/>
                  </a:ext>
                </a:extLst>
              </p:cNvPr>
              <p:cNvSpPr/>
              <p:nvPr/>
            </p:nvSpPr>
            <p:spPr>
              <a:xfrm>
                <a:off x="699964" y="5300951"/>
                <a:ext cx="720080" cy="7200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7" name="Oval 46">
                <a:extLst>
                  <a:ext uri="{FF2B5EF4-FFF2-40B4-BE49-F238E27FC236}">
                    <a16:creationId xmlns:a16="http://schemas.microsoft.com/office/drawing/2014/main" xmlns="" id="{149ED2DC-01F3-45E8-A7BE-CD8F334AB259}"/>
                  </a:ext>
                </a:extLst>
              </p:cNvPr>
              <p:cNvSpPr/>
              <p:nvPr/>
            </p:nvSpPr>
            <p:spPr>
              <a:xfrm>
                <a:off x="179512" y="5300951"/>
                <a:ext cx="720080" cy="7200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16" name="Group 15">
              <a:extLst>
                <a:ext uri="{FF2B5EF4-FFF2-40B4-BE49-F238E27FC236}">
                  <a16:creationId xmlns:a16="http://schemas.microsoft.com/office/drawing/2014/main" xmlns="" id="{B9CBFC80-8A85-432D-AD2A-F4551A9D4E8D}"/>
                </a:ext>
              </a:extLst>
            </p:cNvPr>
            <p:cNvGrpSpPr/>
            <p:nvPr/>
          </p:nvGrpSpPr>
          <p:grpSpPr>
            <a:xfrm>
              <a:off x="7902966" y="4055164"/>
              <a:ext cx="4289035" cy="2552978"/>
              <a:chOff x="4928680" y="4426044"/>
              <a:chExt cx="4143312" cy="2466238"/>
            </a:xfrm>
          </p:grpSpPr>
          <p:sp>
            <p:nvSpPr>
              <p:cNvPr id="22" name="Freeform 11">
                <a:extLst>
                  <a:ext uri="{FF2B5EF4-FFF2-40B4-BE49-F238E27FC236}">
                    <a16:creationId xmlns:a16="http://schemas.microsoft.com/office/drawing/2014/main" xmlns="" id="{8DAB38E3-9E8C-47FE-B9B0-3A339D3B0DAD}"/>
                  </a:ext>
                </a:extLst>
              </p:cNvPr>
              <p:cNvSpPr/>
              <p:nvPr/>
            </p:nvSpPr>
            <p:spPr>
              <a:xfrm>
                <a:off x="7387697" y="4426044"/>
                <a:ext cx="575820" cy="1652378"/>
              </a:xfrm>
              <a:custGeom>
                <a:avLst/>
                <a:gdLst>
                  <a:gd name="connsiteX0" fmla="*/ 118003 w 575820"/>
                  <a:gd name="connsiteY0" fmla="*/ 51196 h 2367243"/>
                  <a:gd name="connsiteX1" fmla="*/ 41803 w 575820"/>
                  <a:gd name="connsiteY1" fmla="*/ 479821 h 2367243"/>
                  <a:gd name="connsiteX2" fmla="*/ 51328 w 575820"/>
                  <a:gd name="connsiteY2" fmla="*/ 1213246 h 2367243"/>
                  <a:gd name="connsiteX3" fmla="*/ 3703 w 575820"/>
                  <a:gd name="connsiteY3" fmla="*/ 2232421 h 2367243"/>
                  <a:gd name="connsiteX4" fmla="*/ 165628 w 575820"/>
                  <a:gd name="connsiteY4" fmla="*/ 2327671 h 2367243"/>
                  <a:gd name="connsiteX5" fmla="*/ 489478 w 575820"/>
                  <a:gd name="connsiteY5" fmla="*/ 2346721 h 2367243"/>
                  <a:gd name="connsiteX6" fmla="*/ 575203 w 575820"/>
                  <a:gd name="connsiteY6" fmla="*/ 2041921 h 2367243"/>
                  <a:gd name="connsiteX7" fmla="*/ 460903 w 575820"/>
                  <a:gd name="connsiteY7" fmla="*/ 2070496 h 2367243"/>
                  <a:gd name="connsiteX8" fmla="*/ 432328 w 575820"/>
                  <a:gd name="connsiteY8" fmla="*/ 1032271 h 2367243"/>
                  <a:gd name="connsiteX9" fmla="*/ 518053 w 575820"/>
                  <a:gd name="connsiteY9" fmla="*/ 289321 h 2367243"/>
                  <a:gd name="connsiteX10" fmla="*/ 413278 w 575820"/>
                  <a:gd name="connsiteY10" fmla="*/ 32146 h 2367243"/>
                  <a:gd name="connsiteX11" fmla="*/ 118003 w 575820"/>
                  <a:gd name="connsiteY11" fmla="*/ 51196 h 236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5820" h="2367243">
                    <a:moveTo>
                      <a:pt x="118003" y="51196"/>
                    </a:moveTo>
                    <a:cubicBezTo>
                      <a:pt x="56091" y="125808"/>
                      <a:pt x="52915" y="286146"/>
                      <a:pt x="41803" y="479821"/>
                    </a:cubicBezTo>
                    <a:cubicBezTo>
                      <a:pt x="30691" y="673496"/>
                      <a:pt x="57678" y="921146"/>
                      <a:pt x="51328" y="1213246"/>
                    </a:cubicBezTo>
                    <a:cubicBezTo>
                      <a:pt x="44978" y="1505346"/>
                      <a:pt x="-15347" y="2046683"/>
                      <a:pt x="3703" y="2232421"/>
                    </a:cubicBezTo>
                    <a:cubicBezTo>
                      <a:pt x="22753" y="2418159"/>
                      <a:pt x="84666" y="2308621"/>
                      <a:pt x="165628" y="2327671"/>
                    </a:cubicBezTo>
                    <a:cubicBezTo>
                      <a:pt x="246590" y="2346721"/>
                      <a:pt x="421216" y="2394346"/>
                      <a:pt x="489478" y="2346721"/>
                    </a:cubicBezTo>
                    <a:cubicBezTo>
                      <a:pt x="557740" y="2299096"/>
                      <a:pt x="579966" y="2087959"/>
                      <a:pt x="575203" y="2041921"/>
                    </a:cubicBezTo>
                    <a:cubicBezTo>
                      <a:pt x="570441" y="1995884"/>
                      <a:pt x="484715" y="2238771"/>
                      <a:pt x="460903" y="2070496"/>
                    </a:cubicBezTo>
                    <a:cubicBezTo>
                      <a:pt x="437091" y="1902221"/>
                      <a:pt x="422803" y="1329133"/>
                      <a:pt x="432328" y="1032271"/>
                    </a:cubicBezTo>
                    <a:cubicBezTo>
                      <a:pt x="441853" y="735409"/>
                      <a:pt x="521228" y="456008"/>
                      <a:pt x="518053" y="289321"/>
                    </a:cubicBezTo>
                    <a:cubicBezTo>
                      <a:pt x="514878" y="122634"/>
                      <a:pt x="478366" y="68659"/>
                      <a:pt x="413278" y="32146"/>
                    </a:cubicBezTo>
                    <a:cubicBezTo>
                      <a:pt x="348190" y="-4367"/>
                      <a:pt x="179915" y="-23416"/>
                      <a:pt x="118003" y="51196"/>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Oval 22">
                <a:extLst>
                  <a:ext uri="{FF2B5EF4-FFF2-40B4-BE49-F238E27FC236}">
                    <a16:creationId xmlns:a16="http://schemas.microsoft.com/office/drawing/2014/main" xmlns="" id="{7C65FC12-5C13-4349-9EF1-C84429E4419E}"/>
                  </a:ext>
                </a:extLst>
              </p:cNvPr>
              <p:cNvSpPr/>
              <p:nvPr/>
            </p:nvSpPr>
            <p:spPr>
              <a:xfrm>
                <a:off x="6955527" y="5445224"/>
                <a:ext cx="720080" cy="72008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 name="Oval 23">
                <a:extLst>
                  <a:ext uri="{FF2B5EF4-FFF2-40B4-BE49-F238E27FC236}">
                    <a16:creationId xmlns:a16="http://schemas.microsoft.com/office/drawing/2014/main" xmlns="" id="{A8F998D4-0A04-4FEC-BAC4-9057CC713710}"/>
                  </a:ext>
                </a:extLst>
              </p:cNvPr>
              <p:cNvSpPr/>
              <p:nvPr/>
            </p:nvSpPr>
            <p:spPr>
              <a:xfrm>
                <a:off x="6719679" y="5718382"/>
                <a:ext cx="720080" cy="72008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5" name="Oval 24">
                <a:extLst>
                  <a:ext uri="{FF2B5EF4-FFF2-40B4-BE49-F238E27FC236}">
                    <a16:creationId xmlns:a16="http://schemas.microsoft.com/office/drawing/2014/main" xmlns="" id="{9852F1C6-C174-41D0-9D15-651E11071EBD}"/>
                  </a:ext>
                </a:extLst>
              </p:cNvPr>
              <p:cNvSpPr/>
              <p:nvPr/>
            </p:nvSpPr>
            <p:spPr>
              <a:xfrm>
                <a:off x="7603477" y="5477569"/>
                <a:ext cx="720080" cy="72008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Oval 25">
                <a:extLst>
                  <a:ext uri="{FF2B5EF4-FFF2-40B4-BE49-F238E27FC236}">
                    <a16:creationId xmlns:a16="http://schemas.microsoft.com/office/drawing/2014/main" xmlns="" id="{66A837E7-03E8-4AA3-93FD-88EF7F9666AC}"/>
                  </a:ext>
                </a:extLst>
              </p:cNvPr>
              <p:cNvSpPr/>
              <p:nvPr/>
            </p:nvSpPr>
            <p:spPr>
              <a:xfrm>
                <a:off x="7993937" y="5545446"/>
                <a:ext cx="720080" cy="72008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7" name="Oval 26">
                <a:extLst>
                  <a:ext uri="{FF2B5EF4-FFF2-40B4-BE49-F238E27FC236}">
                    <a16:creationId xmlns:a16="http://schemas.microsoft.com/office/drawing/2014/main" xmlns="" id="{8903C204-FD86-4027-A17A-7D7CEFC42041}"/>
                  </a:ext>
                </a:extLst>
              </p:cNvPr>
              <p:cNvSpPr/>
              <p:nvPr/>
            </p:nvSpPr>
            <p:spPr>
              <a:xfrm>
                <a:off x="6212527" y="5948783"/>
                <a:ext cx="720080" cy="72008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8" name="Oval 27">
                <a:extLst>
                  <a:ext uri="{FF2B5EF4-FFF2-40B4-BE49-F238E27FC236}">
                    <a16:creationId xmlns:a16="http://schemas.microsoft.com/office/drawing/2014/main" xmlns="" id="{A2D3FF56-9AD2-4126-A4C6-59A0B357BFF6}"/>
                  </a:ext>
                </a:extLst>
              </p:cNvPr>
              <p:cNvSpPr/>
              <p:nvPr/>
            </p:nvSpPr>
            <p:spPr>
              <a:xfrm>
                <a:off x="5827426" y="6135483"/>
                <a:ext cx="720080" cy="72008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9" name="Oval 28">
                <a:extLst>
                  <a:ext uri="{FF2B5EF4-FFF2-40B4-BE49-F238E27FC236}">
                    <a16:creationId xmlns:a16="http://schemas.microsoft.com/office/drawing/2014/main" xmlns="" id="{738BF29D-FE30-4C45-BC1A-919DB8ED2D00}"/>
                  </a:ext>
                </a:extLst>
              </p:cNvPr>
              <p:cNvSpPr/>
              <p:nvPr/>
            </p:nvSpPr>
            <p:spPr>
              <a:xfrm>
                <a:off x="8292533" y="5571337"/>
                <a:ext cx="720080" cy="72008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0" name="Oval 29">
                <a:extLst>
                  <a:ext uri="{FF2B5EF4-FFF2-40B4-BE49-F238E27FC236}">
                    <a16:creationId xmlns:a16="http://schemas.microsoft.com/office/drawing/2014/main" xmlns="" id="{41C03494-4D6F-4654-8414-99871B804C12}"/>
                  </a:ext>
                </a:extLst>
              </p:cNvPr>
              <p:cNvSpPr/>
              <p:nvPr/>
            </p:nvSpPr>
            <p:spPr>
              <a:xfrm>
                <a:off x="8351074" y="5907336"/>
                <a:ext cx="720080" cy="72008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1" name="Rectangle 30">
                <a:extLst>
                  <a:ext uri="{FF2B5EF4-FFF2-40B4-BE49-F238E27FC236}">
                    <a16:creationId xmlns:a16="http://schemas.microsoft.com/office/drawing/2014/main" xmlns="" id="{53355875-BBAF-41D1-AF65-5BED99826C5D}"/>
                  </a:ext>
                </a:extLst>
              </p:cNvPr>
              <p:cNvSpPr/>
              <p:nvPr/>
            </p:nvSpPr>
            <p:spPr>
              <a:xfrm>
                <a:off x="5191043" y="6328748"/>
                <a:ext cx="3880949" cy="5635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2" name="Oval 31">
                <a:extLst>
                  <a:ext uri="{FF2B5EF4-FFF2-40B4-BE49-F238E27FC236}">
                    <a16:creationId xmlns:a16="http://schemas.microsoft.com/office/drawing/2014/main" xmlns="" id="{63D420B5-03B6-4DFA-9873-376914721430}"/>
                  </a:ext>
                </a:extLst>
              </p:cNvPr>
              <p:cNvSpPr/>
              <p:nvPr/>
            </p:nvSpPr>
            <p:spPr>
              <a:xfrm>
                <a:off x="7263569" y="5718382"/>
                <a:ext cx="720080" cy="72008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3" name="Oval 32">
                <a:extLst>
                  <a:ext uri="{FF2B5EF4-FFF2-40B4-BE49-F238E27FC236}">
                    <a16:creationId xmlns:a16="http://schemas.microsoft.com/office/drawing/2014/main" xmlns="" id="{AD5B323F-5AF7-454D-836A-712266E46198}"/>
                  </a:ext>
                </a:extLst>
              </p:cNvPr>
              <p:cNvSpPr/>
              <p:nvPr/>
            </p:nvSpPr>
            <p:spPr>
              <a:xfrm>
                <a:off x="5427788" y="6075742"/>
                <a:ext cx="720080" cy="72008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4" name="Oval 33">
                <a:extLst>
                  <a:ext uri="{FF2B5EF4-FFF2-40B4-BE49-F238E27FC236}">
                    <a16:creationId xmlns:a16="http://schemas.microsoft.com/office/drawing/2014/main" xmlns="" id="{534D5D92-0B9B-44FB-B271-B197FCBF4C9D}"/>
                  </a:ext>
                </a:extLst>
              </p:cNvPr>
              <p:cNvSpPr/>
              <p:nvPr/>
            </p:nvSpPr>
            <p:spPr>
              <a:xfrm>
                <a:off x="4928680" y="6291446"/>
                <a:ext cx="595719" cy="59571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5" name="Oval 34">
                <a:extLst>
                  <a:ext uri="{FF2B5EF4-FFF2-40B4-BE49-F238E27FC236}">
                    <a16:creationId xmlns:a16="http://schemas.microsoft.com/office/drawing/2014/main" xmlns="" id="{18527E68-621A-448C-9E77-90D904DF7C9D}"/>
                  </a:ext>
                </a:extLst>
              </p:cNvPr>
              <p:cNvSpPr/>
              <p:nvPr/>
            </p:nvSpPr>
            <p:spPr>
              <a:xfrm>
                <a:off x="7781439" y="5868621"/>
                <a:ext cx="720080" cy="72008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7" name="Oval 16">
              <a:extLst>
                <a:ext uri="{FF2B5EF4-FFF2-40B4-BE49-F238E27FC236}">
                  <a16:creationId xmlns:a16="http://schemas.microsoft.com/office/drawing/2014/main" xmlns="" id="{F43877E1-3A9E-40B4-A48D-78E2B69A8275}"/>
                </a:ext>
              </a:extLst>
            </p:cNvPr>
            <p:cNvSpPr/>
            <p:nvPr/>
          </p:nvSpPr>
          <p:spPr>
            <a:xfrm>
              <a:off x="10646736" y="4907911"/>
              <a:ext cx="418644" cy="4186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Oval 17">
              <a:extLst>
                <a:ext uri="{FF2B5EF4-FFF2-40B4-BE49-F238E27FC236}">
                  <a16:creationId xmlns:a16="http://schemas.microsoft.com/office/drawing/2014/main" xmlns="" id="{E60E7FA1-B228-4FDC-BF67-19FCCF215E6E}"/>
                </a:ext>
              </a:extLst>
            </p:cNvPr>
            <p:cNvSpPr/>
            <p:nvPr/>
          </p:nvSpPr>
          <p:spPr>
            <a:xfrm flipH="1">
              <a:off x="5475561" y="6037978"/>
              <a:ext cx="509632" cy="52466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9" name="Oval 47">
              <a:extLst>
                <a:ext uri="{FF2B5EF4-FFF2-40B4-BE49-F238E27FC236}">
                  <a16:creationId xmlns:a16="http://schemas.microsoft.com/office/drawing/2014/main" xmlns="" id="{EFC3EDB2-D85E-4256-9CBB-FB3555E6BE49}"/>
                </a:ext>
              </a:extLst>
            </p:cNvPr>
            <p:cNvSpPr/>
            <p:nvPr/>
          </p:nvSpPr>
          <p:spPr>
            <a:xfrm flipH="1">
              <a:off x="4134002" y="6287484"/>
              <a:ext cx="263702" cy="2499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현 96">
              <a:extLst>
                <a:ext uri="{FF2B5EF4-FFF2-40B4-BE49-F238E27FC236}">
                  <a16:creationId xmlns:a16="http://schemas.microsoft.com/office/drawing/2014/main" xmlns="" id="{8D285EF4-1588-4E82-9C66-0EED96865A45}"/>
                </a:ext>
              </a:extLst>
            </p:cNvPr>
            <p:cNvSpPr/>
            <p:nvPr/>
          </p:nvSpPr>
          <p:spPr>
            <a:xfrm>
              <a:off x="4911525" y="6214691"/>
              <a:ext cx="784657" cy="784657"/>
            </a:xfrm>
            <a:prstGeom prst="chord">
              <a:avLst>
                <a:gd name="adj1" fmla="val 10904884"/>
                <a:gd name="adj2" fmla="val 2158449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현 97">
              <a:extLst>
                <a:ext uri="{FF2B5EF4-FFF2-40B4-BE49-F238E27FC236}">
                  <a16:creationId xmlns:a16="http://schemas.microsoft.com/office/drawing/2014/main" xmlns="" id="{994C4681-F5CD-4F97-9E1B-6B232A2D7660}"/>
                </a:ext>
              </a:extLst>
            </p:cNvPr>
            <p:cNvSpPr/>
            <p:nvPr/>
          </p:nvSpPr>
          <p:spPr>
            <a:xfrm>
              <a:off x="4554915" y="6352929"/>
              <a:ext cx="492156" cy="492156"/>
            </a:xfrm>
            <a:prstGeom prst="chord">
              <a:avLst>
                <a:gd name="adj1" fmla="val 10904884"/>
                <a:gd name="adj2" fmla="val 2158449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78">
              <a:extLst>
                <a:ext uri="{FF2B5EF4-FFF2-40B4-BE49-F238E27FC236}">
                  <a16:creationId xmlns:a16="http://schemas.microsoft.com/office/drawing/2014/main" xmlns="" id="{317E1AF9-00E8-4E3F-8D6A-FD46FBA01CFB}"/>
                </a:ext>
              </a:extLst>
            </p:cNvPr>
            <p:cNvSpPr/>
            <p:nvPr/>
          </p:nvSpPr>
          <p:spPr>
            <a:xfrm>
              <a:off x="10333267" y="4883522"/>
              <a:ext cx="418644" cy="4186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cxnSp>
        <p:nvCxnSpPr>
          <p:cNvPr id="52" name="Straight Connector 51">
            <a:extLst>
              <a:ext uri="{FF2B5EF4-FFF2-40B4-BE49-F238E27FC236}">
                <a16:creationId xmlns:a16="http://schemas.microsoft.com/office/drawing/2014/main" xmlns="" id="{79AFBB9C-00C6-4DDA-BE40-0C2D965C2F9F}"/>
              </a:ext>
            </a:extLst>
          </p:cNvPr>
          <p:cNvCxnSpPr>
            <a:cxnSpLocks/>
          </p:cNvCxnSpPr>
          <p:nvPr/>
        </p:nvCxnSpPr>
        <p:spPr>
          <a:xfrm flipH="1">
            <a:off x="6874866" y="2216498"/>
            <a:ext cx="3340646" cy="4279"/>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2A6F276F-427E-44CB-8C94-CFD892DD72B1}"/>
              </a:ext>
            </a:extLst>
          </p:cNvPr>
          <p:cNvCxnSpPr>
            <a:cxnSpLocks/>
          </p:cNvCxnSpPr>
          <p:nvPr/>
        </p:nvCxnSpPr>
        <p:spPr>
          <a:xfrm flipH="1" flipV="1">
            <a:off x="6874866" y="3295354"/>
            <a:ext cx="3126232" cy="1159"/>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175A107F-5AAF-441D-B765-AC654B8AB684}"/>
              </a:ext>
            </a:extLst>
          </p:cNvPr>
          <p:cNvCxnSpPr>
            <a:cxnSpLocks/>
          </p:cNvCxnSpPr>
          <p:nvPr/>
        </p:nvCxnSpPr>
        <p:spPr>
          <a:xfrm flipH="1">
            <a:off x="6874866" y="4371089"/>
            <a:ext cx="3007689" cy="12453"/>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Rounded Rectangle 74">
            <a:extLst>
              <a:ext uri="{FF2B5EF4-FFF2-40B4-BE49-F238E27FC236}">
                <a16:creationId xmlns:a16="http://schemas.microsoft.com/office/drawing/2014/main" xmlns="" id="{9878C11A-5725-4F11-88F1-5FEC9B387F61}"/>
              </a:ext>
            </a:extLst>
          </p:cNvPr>
          <p:cNvSpPr/>
          <p:nvPr/>
        </p:nvSpPr>
        <p:spPr>
          <a:xfrm rot="2700000">
            <a:off x="5970411" y="1922892"/>
            <a:ext cx="595760" cy="595762"/>
          </a:xfrm>
          <a:prstGeom prst="ellipse">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7" name="TextBox 56">
            <a:extLst>
              <a:ext uri="{FF2B5EF4-FFF2-40B4-BE49-F238E27FC236}">
                <a16:creationId xmlns:a16="http://schemas.microsoft.com/office/drawing/2014/main" xmlns="" id="{29D4F28D-E6FA-4AD3-AA53-6188E20F2467}"/>
              </a:ext>
            </a:extLst>
          </p:cNvPr>
          <p:cNvSpPr txBox="1"/>
          <p:nvPr/>
        </p:nvSpPr>
        <p:spPr>
          <a:xfrm>
            <a:off x="6039761" y="2043874"/>
            <a:ext cx="451531" cy="369332"/>
          </a:xfrm>
          <a:prstGeom prst="rect">
            <a:avLst/>
          </a:prstGeom>
          <a:noFill/>
        </p:spPr>
        <p:txBody>
          <a:bodyPr wrap="square" rtlCol="0">
            <a:spAutoFit/>
          </a:bodyPr>
          <a:lstStyle/>
          <a:p>
            <a:pPr algn="ctr"/>
            <a:r>
              <a:rPr lang="en-US" altLang="ko-KR" b="1" dirty="0">
                <a:cs typeface="Calibri" pitchFamily="34" charset="0"/>
              </a:rPr>
              <a:t>01</a:t>
            </a:r>
            <a:endParaRPr lang="ko-KR" altLang="en-US" b="1" dirty="0">
              <a:cs typeface="Calibri" pitchFamily="34" charset="0"/>
            </a:endParaRPr>
          </a:p>
        </p:txBody>
      </p:sp>
      <p:grpSp>
        <p:nvGrpSpPr>
          <p:cNvPr id="48" name="Group 57">
            <a:extLst>
              <a:ext uri="{FF2B5EF4-FFF2-40B4-BE49-F238E27FC236}">
                <a16:creationId xmlns:a16="http://schemas.microsoft.com/office/drawing/2014/main" xmlns="" id="{10DFCE15-4292-4C77-BB59-F3EF7E3F41A5}"/>
              </a:ext>
            </a:extLst>
          </p:cNvPr>
          <p:cNvGrpSpPr/>
          <p:nvPr/>
        </p:nvGrpSpPr>
        <p:grpSpPr>
          <a:xfrm>
            <a:off x="879231" y="1779207"/>
            <a:ext cx="4738308" cy="897285"/>
            <a:chOff x="990650" y="3939934"/>
            <a:chExt cx="2880320" cy="897285"/>
          </a:xfrm>
        </p:grpSpPr>
        <p:sp>
          <p:nvSpPr>
            <p:cNvPr id="59" name="TextBox 58">
              <a:extLst>
                <a:ext uri="{FF2B5EF4-FFF2-40B4-BE49-F238E27FC236}">
                  <a16:creationId xmlns:a16="http://schemas.microsoft.com/office/drawing/2014/main" xmlns="" id="{5102FE7A-D54B-4FAD-AFFA-36A3E6ECB90D}"/>
                </a:ext>
              </a:extLst>
            </p:cNvPr>
            <p:cNvSpPr txBox="1"/>
            <p:nvPr/>
          </p:nvSpPr>
          <p:spPr>
            <a:xfrm>
              <a:off x="990650" y="3939934"/>
              <a:ext cx="2880320" cy="307777"/>
            </a:xfrm>
            <a:prstGeom prst="rect">
              <a:avLst/>
            </a:prstGeom>
            <a:noFill/>
          </p:spPr>
          <p:txBody>
            <a:bodyPr wrap="square" rtlCol="0">
              <a:spAutoFit/>
            </a:bodyPr>
            <a:lstStyle/>
            <a:p>
              <a:pPr algn="r"/>
              <a:r>
                <a:rPr lang="en-US" altLang="ko-KR" sz="1400" b="1" dirty="0" smtClean="0">
                  <a:solidFill>
                    <a:schemeClr val="tx1">
                      <a:lumMod val="65000"/>
                      <a:lumOff val="35000"/>
                    </a:schemeClr>
                  </a:solidFill>
                  <a:latin typeface="Calibri" pitchFamily="34" charset="0"/>
                  <a:cs typeface="Calibri" pitchFamily="34" charset="0"/>
                </a:rPr>
                <a:t>What is a lead in digital marketing?</a:t>
              </a:r>
              <a:endParaRPr lang="ko-KR" altLang="en-US" sz="1400" b="1" dirty="0">
                <a:solidFill>
                  <a:schemeClr val="tx1">
                    <a:lumMod val="65000"/>
                    <a:lumOff val="35000"/>
                  </a:schemeClr>
                </a:solidFill>
                <a:latin typeface="Calibri" pitchFamily="34" charset="0"/>
                <a:cs typeface="Calibri" pitchFamily="34" charset="0"/>
              </a:endParaRPr>
            </a:p>
          </p:txBody>
        </p:sp>
        <p:sp>
          <p:nvSpPr>
            <p:cNvPr id="60" name="TextBox 59">
              <a:extLst>
                <a:ext uri="{FF2B5EF4-FFF2-40B4-BE49-F238E27FC236}">
                  <a16:creationId xmlns:a16="http://schemas.microsoft.com/office/drawing/2014/main" xmlns="" id="{4CC1DDDA-3EC1-4E48-9E6B-5D440B162EA7}"/>
                </a:ext>
              </a:extLst>
            </p:cNvPr>
            <p:cNvSpPr txBox="1"/>
            <p:nvPr/>
          </p:nvSpPr>
          <p:spPr>
            <a:xfrm>
              <a:off x="990650" y="4190888"/>
              <a:ext cx="2880320" cy="646331"/>
            </a:xfrm>
            <a:prstGeom prst="rect">
              <a:avLst/>
            </a:prstGeom>
            <a:noFill/>
          </p:spPr>
          <p:txBody>
            <a:bodyPr wrap="square" rtlCol="0">
              <a:spAutoFit/>
            </a:bodyPr>
            <a:lstStyle/>
            <a:p>
              <a:pPr algn="r"/>
              <a:r>
                <a:rPr lang="en-US" altLang="ko-KR" sz="1200" dirty="0" smtClean="0">
                  <a:solidFill>
                    <a:schemeClr val="tx1">
                      <a:lumMod val="75000"/>
                      <a:lumOff val="25000"/>
                    </a:schemeClr>
                  </a:solidFill>
                  <a:ea typeface="FZShuTi" pitchFamily="2" charset="-122"/>
                  <a:cs typeface="Arial" pitchFamily="34" charset="0"/>
                </a:rPr>
                <a:t>A lead in digital marketing is the communication details that you use to contact your customer or potential customer about your product or service..</a:t>
              </a:r>
            </a:p>
          </p:txBody>
        </p:sp>
      </p:grpSp>
      <p:sp>
        <p:nvSpPr>
          <p:cNvPr id="61" name="Rounded Rectangle 83">
            <a:extLst>
              <a:ext uri="{FF2B5EF4-FFF2-40B4-BE49-F238E27FC236}">
                <a16:creationId xmlns:a16="http://schemas.microsoft.com/office/drawing/2014/main" xmlns="" id="{C96EF3F6-7E55-49D1-BB3D-84CB876B6DFD}"/>
              </a:ext>
            </a:extLst>
          </p:cNvPr>
          <p:cNvSpPr/>
          <p:nvPr/>
        </p:nvSpPr>
        <p:spPr>
          <a:xfrm rot="2700000">
            <a:off x="5970411" y="3000188"/>
            <a:ext cx="595760" cy="5957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TextBox 62">
            <a:extLst>
              <a:ext uri="{FF2B5EF4-FFF2-40B4-BE49-F238E27FC236}">
                <a16:creationId xmlns:a16="http://schemas.microsoft.com/office/drawing/2014/main" xmlns="" id="{C35D90E7-C50D-4D09-B911-93F5379BEDC2}"/>
              </a:ext>
            </a:extLst>
          </p:cNvPr>
          <p:cNvSpPr txBox="1"/>
          <p:nvPr/>
        </p:nvSpPr>
        <p:spPr>
          <a:xfrm>
            <a:off x="6039761" y="3121170"/>
            <a:ext cx="451531" cy="369332"/>
          </a:xfrm>
          <a:prstGeom prst="rect">
            <a:avLst/>
          </a:prstGeom>
          <a:noFill/>
        </p:spPr>
        <p:txBody>
          <a:bodyPr wrap="square" rtlCol="0">
            <a:spAutoFit/>
          </a:bodyPr>
          <a:lstStyle/>
          <a:p>
            <a:pPr algn="ctr"/>
            <a:r>
              <a:rPr lang="en-US" altLang="ko-KR" b="1" dirty="0">
                <a:solidFill>
                  <a:schemeClr val="bg1"/>
                </a:solidFill>
                <a:cs typeface="Calibri" pitchFamily="34" charset="0"/>
              </a:rPr>
              <a:t>02</a:t>
            </a:r>
            <a:endParaRPr lang="ko-KR" altLang="en-US" b="1" dirty="0">
              <a:solidFill>
                <a:schemeClr val="bg1"/>
              </a:solidFill>
              <a:cs typeface="Calibri" pitchFamily="34" charset="0"/>
            </a:endParaRPr>
          </a:p>
        </p:txBody>
      </p:sp>
      <p:grpSp>
        <p:nvGrpSpPr>
          <p:cNvPr id="49" name="Group 63">
            <a:extLst>
              <a:ext uri="{FF2B5EF4-FFF2-40B4-BE49-F238E27FC236}">
                <a16:creationId xmlns:a16="http://schemas.microsoft.com/office/drawing/2014/main" xmlns="" id="{52B60E8A-C918-4CB1-BD56-A08972CB10E5}"/>
              </a:ext>
            </a:extLst>
          </p:cNvPr>
          <p:cNvGrpSpPr/>
          <p:nvPr/>
        </p:nvGrpSpPr>
        <p:grpSpPr>
          <a:xfrm>
            <a:off x="879231" y="2856503"/>
            <a:ext cx="4738308" cy="1081951"/>
            <a:chOff x="990650" y="3939934"/>
            <a:chExt cx="2880320" cy="1081951"/>
          </a:xfrm>
        </p:grpSpPr>
        <p:sp>
          <p:nvSpPr>
            <p:cNvPr id="65" name="TextBox 64">
              <a:extLst>
                <a:ext uri="{FF2B5EF4-FFF2-40B4-BE49-F238E27FC236}">
                  <a16:creationId xmlns:a16="http://schemas.microsoft.com/office/drawing/2014/main" xmlns="" id="{43231C5F-BA70-439C-B6A5-8E004B4170B4}"/>
                </a:ext>
              </a:extLst>
            </p:cNvPr>
            <p:cNvSpPr txBox="1"/>
            <p:nvPr/>
          </p:nvSpPr>
          <p:spPr>
            <a:xfrm>
              <a:off x="990650" y="3939934"/>
              <a:ext cx="2880320" cy="307777"/>
            </a:xfrm>
            <a:prstGeom prst="rect">
              <a:avLst/>
            </a:prstGeom>
            <a:noFill/>
          </p:spPr>
          <p:txBody>
            <a:bodyPr wrap="square" rtlCol="0">
              <a:spAutoFit/>
            </a:bodyPr>
            <a:lstStyle/>
            <a:p>
              <a:pPr algn="r"/>
              <a:r>
                <a:rPr lang="en-US" altLang="ko-KR" sz="1400" b="1" dirty="0" smtClean="0">
                  <a:solidFill>
                    <a:schemeClr val="tx1">
                      <a:lumMod val="65000"/>
                      <a:lumOff val="35000"/>
                    </a:schemeClr>
                  </a:solidFill>
                  <a:latin typeface="Calibri" pitchFamily="34" charset="0"/>
                  <a:cs typeface="Calibri" pitchFamily="34" charset="0"/>
                </a:rPr>
                <a:t>Why leads are important in digital marketing?</a:t>
              </a:r>
              <a:endParaRPr lang="ko-KR" altLang="en-US" sz="1400" b="1" dirty="0">
                <a:solidFill>
                  <a:schemeClr val="tx1">
                    <a:lumMod val="65000"/>
                    <a:lumOff val="35000"/>
                  </a:schemeClr>
                </a:solidFill>
                <a:latin typeface="Calibri" pitchFamily="34" charset="0"/>
                <a:cs typeface="Calibri" pitchFamily="34" charset="0"/>
              </a:endParaRPr>
            </a:p>
          </p:txBody>
        </p:sp>
        <p:sp>
          <p:nvSpPr>
            <p:cNvPr id="66" name="TextBox 65">
              <a:extLst>
                <a:ext uri="{FF2B5EF4-FFF2-40B4-BE49-F238E27FC236}">
                  <a16:creationId xmlns:a16="http://schemas.microsoft.com/office/drawing/2014/main" xmlns="" id="{189664AE-545B-4CB0-9DF5-4BD2A9526EBE}"/>
                </a:ext>
              </a:extLst>
            </p:cNvPr>
            <p:cNvSpPr txBox="1"/>
            <p:nvPr/>
          </p:nvSpPr>
          <p:spPr>
            <a:xfrm>
              <a:off x="990650" y="4190888"/>
              <a:ext cx="2880320" cy="830997"/>
            </a:xfrm>
            <a:prstGeom prst="rect">
              <a:avLst/>
            </a:prstGeom>
            <a:noFill/>
          </p:spPr>
          <p:txBody>
            <a:bodyPr wrap="square" rtlCol="0">
              <a:spAutoFit/>
            </a:bodyPr>
            <a:lstStyle/>
            <a:p>
              <a:pPr algn="r"/>
              <a:r>
                <a:rPr lang="en-US" altLang="ko-KR" sz="1200" dirty="0" smtClean="0">
                  <a:solidFill>
                    <a:schemeClr val="tx1">
                      <a:lumMod val="75000"/>
                      <a:lumOff val="25000"/>
                    </a:schemeClr>
                  </a:solidFill>
                  <a:ea typeface="FZShuTi" pitchFamily="2" charset="-122"/>
                  <a:cs typeface="Arial" pitchFamily="34" charset="0"/>
                </a:rPr>
                <a:t>The main purpose of sourcing, collecting and storing leads is so that you can have the ability to broadcast messages to the people within the niche group regularly, with items that would be of interest to the group..</a:t>
              </a:r>
              <a:endParaRPr lang="en-US" altLang="ko-KR" sz="1200" dirty="0">
                <a:solidFill>
                  <a:schemeClr val="tx1">
                    <a:lumMod val="75000"/>
                    <a:lumOff val="25000"/>
                  </a:schemeClr>
                </a:solidFill>
                <a:ea typeface="FZShuTi" pitchFamily="2" charset="-122"/>
                <a:cs typeface="Arial" pitchFamily="34" charset="0"/>
              </a:endParaRPr>
            </a:p>
          </p:txBody>
        </p:sp>
      </p:grpSp>
      <p:sp>
        <p:nvSpPr>
          <p:cNvPr id="67" name="Rounded Rectangle 91">
            <a:extLst>
              <a:ext uri="{FF2B5EF4-FFF2-40B4-BE49-F238E27FC236}">
                <a16:creationId xmlns:a16="http://schemas.microsoft.com/office/drawing/2014/main" xmlns="" id="{45EF3666-EB49-48AC-8E92-1EF00F359BA7}"/>
              </a:ext>
            </a:extLst>
          </p:cNvPr>
          <p:cNvSpPr/>
          <p:nvPr/>
        </p:nvSpPr>
        <p:spPr>
          <a:xfrm rot="2700000">
            <a:off x="5970411" y="4077482"/>
            <a:ext cx="595760" cy="5957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9" name="TextBox 68">
            <a:extLst>
              <a:ext uri="{FF2B5EF4-FFF2-40B4-BE49-F238E27FC236}">
                <a16:creationId xmlns:a16="http://schemas.microsoft.com/office/drawing/2014/main" xmlns="" id="{01416997-C205-40DC-A844-02FEC7DFBEFF}"/>
              </a:ext>
            </a:extLst>
          </p:cNvPr>
          <p:cNvSpPr txBox="1"/>
          <p:nvPr/>
        </p:nvSpPr>
        <p:spPr>
          <a:xfrm>
            <a:off x="6039761" y="4198464"/>
            <a:ext cx="451531" cy="369332"/>
          </a:xfrm>
          <a:prstGeom prst="rect">
            <a:avLst/>
          </a:prstGeom>
          <a:noFill/>
        </p:spPr>
        <p:txBody>
          <a:bodyPr wrap="square" rtlCol="0">
            <a:spAutoFit/>
          </a:bodyPr>
          <a:lstStyle/>
          <a:p>
            <a:pPr algn="ctr"/>
            <a:r>
              <a:rPr lang="en-US" altLang="ko-KR" b="1" dirty="0">
                <a:solidFill>
                  <a:schemeClr val="bg1"/>
                </a:solidFill>
                <a:cs typeface="Calibri" pitchFamily="34" charset="0"/>
              </a:rPr>
              <a:t>03</a:t>
            </a:r>
            <a:endParaRPr lang="ko-KR" altLang="en-US" b="1" dirty="0">
              <a:solidFill>
                <a:schemeClr val="bg1"/>
              </a:solidFill>
              <a:cs typeface="Calibri" pitchFamily="34" charset="0"/>
            </a:endParaRPr>
          </a:p>
        </p:txBody>
      </p:sp>
      <p:grpSp>
        <p:nvGrpSpPr>
          <p:cNvPr id="50" name="Group 69">
            <a:extLst>
              <a:ext uri="{FF2B5EF4-FFF2-40B4-BE49-F238E27FC236}">
                <a16:creationId xmlns:a16="http://schemas.microsoft.com/office/drawing/2014/main" xmlns="" id="{53BF3505-879C-40D7-B7CE-40C561D2AA78}"/>
              </a:ext>
            </a:extLst>
          </p:cNvPr>
          <p:cNvGrpSpPr/>
          <p:nvPr/>
        </p:nvGrpSpPr>
        <p:grpSpPr>
          <a:xfrm>
            <a:off x="879231" y="3933797"/>
            <a:ext cx="4738308" cy="1820614"/>
            <a:chOff x="990650" y="3939934"/>
            <a:chExt cx="2880320" cy="1820614"/>
          </a:xfrm>
        </p:grpSpPr>
        <p:sp>
          <p:nvSpPr>
            <p:cNvPr id="71" name="TextBox 70">
              <a:extLst>
                <a:ext uri="{FF2B5EF4-FFF2-40B4-BE49-F238E27FC236}">
                  <a16:creationId xmlns:a16="http://schemas.microsoft.com/office/drawing/2014/main" xmlns="" id="{221C5196-080D-41A8-A02D-51501F13DE12}"/>
                </a:ext>
              </a:extLst>
            </p:cNvPr>
            <p:cNvSpPr txBox="1"/>
            <p:nvPr/>
          </p:nvSpPr>
          <p:spPr>
            <a:xfrm>
              <a:off x="990650" y="3939934"/>
              <a:ext cx="2880320" cy="307777"/>
            </a:xfrm>
            <a:prstGeom prst="rect">
              <a:avLst/>
            </a:prstGeom>
            <a:noFill/>
          </p:spPr>
          <p:txBody>
            <a:bodyPr wrap="square" rtlCol="0">
              <a:spAutoFit/>
            </a:bodyPr>
            <a:lstStyle/>
            <a:p>
              <a:pPr algn="r"/>
              <a:r>
                <a:rPr lang="en-US" altLang="ko-KR" sz="1400" b="1" dirty="0" smtClean="0">
                  <a:solidFill>
                    <a:schemeClr val="tx1">
                      <a:lumMod val="65000"/>
                      <a:lumOff val="35000"/>
                    </a:schemeClr>
                  </a:solidFill>
                  <a:latin typeface="Calibri" pitchFamily="34" charset="0"/>
                  <a:cs typeface="Calibri" pitchFamily="34" charset="0"/>
                </a:rPr>
                <a:t>How leads can be obtained? </a:t>
              </a:r>
              <a:endParaRPr lang="ko-KR" altLang="en-US" sz="1400" b="1" dirty="0">
                <a:solidFill>
                  <a:schemeClr val="tx1">
                    <a:lumMod val="65000"/>
                    <a:lumOff val="35000"/>
                  </a:schemeClr>
                </a:solidFill>
                <a:latin typeface="Calibri" pitchFamily="34" charset="0"/>
                <a:cs typeface="Calibri" pitchFamily="34" charset="0"/>
              </a:endParaRPr>
            </a:p>
          </p:txBody>
        </p:sp>
        <p:sp>
          <p:nvSpPr>
            <p:cNvPr id="72" name="TextBox 71">
              <a:extLst>
                <a:ext uri="{FF2B5EF4-FFF2-40B4-BE49-F238E27FC236}">
                  <a16:creationId xmlns:a16="http://schemas.microsoft.com/office/drawing/2014/main" xmlns="" id="{47446B31-EC74-445E-B8D1-05B11D3E7496}"/>
                </a:ext>
              </a:extLst>
            </p:cNvPr>
            <p:cNvSpPr txBox="1"/>
            <p:nvPr/>
          </p:nvSpPr>
          <p:spPr>
            <a:xfrm>
              <a:off x="990650" y="4190888"/>
              <a:ext cx="2880320" cy="1569660"/>
            </a:xfrm>
            <a:prstGeom prst="rect">
              <a:avLst/>
            </a:prstGeom>
            <a:noFill/>
          </p:spPr>
          <p:txBody>
            <a:bodyPr wrap="square" rtlCol="0">
              <a:spAutoFit/>
            </a:bodyPr>
            <a:lstStyle/>
            <a:p>
              <a:pPr algn="r"/>
              <a:r>
                <a:rPr lang="en-US" altLang="ko-KR" sz="1200" dirty="0" smtClean="0">
                  <a:solidFill>
                    <a:schemeClr val="tx1">
                      <a:lumMod val="75000"/>
                      <a:lumOff val="25000"/>
                    </a:schemeClr>
                  </a:solidFill>
                  <a:ea typeface="FZShuTi" pitchFamily="2" charset="-122"/>
                  <a:cs typeface="Arial" pitchFamily="34" charset="0"/>
                </a:rPr>
                <a:t>Some people use automatic email delivery systems, known as </a:t>
              </a:r>
              <a:r>
                <a:rPr lang="en-US" altLang="ko-KR" sz="1200" dirty="0" err="1" smtClean="0">
                  <a:solidFill>
                    <a:schemeClr val="tx1">
                      <a:lumMod val="75000"/>
                      <a:lumOff val="25000"/>
                    </a:schemeClr>
                  </a:solidFill>
                  <a:ea typeface="FZShuTi" pitchFamily="2" charset="-122"/>
                  <a:cs typeface="Arial" pitchFamily="34" charset="0"/>
                </a:rPr>
                <a:t>autoresponders</a:t>
              </a:r>
              <a:r>
                <a:rPr lang="en-US" altLang="ko-KR" sz="1200" dirty="0" smtClean="0">
                  <a:solidFill>
                    <a:schemeClr val="tx1">
                      <a:lumMod val="75000"/>
                      <a:lumOff val="25000"/>
                    </a:schemeClr>
                  </a:solidFill>
                  <a:ea typeface="FZShuTi" pitchFamily="2" charset="-122"/>
                  <a:cs typeface="Arial" pitchFamily="34" charset="0"/>
                </a:rPr>
                <a:t>. Messages are loaded into the </a:t>
              </a:r>
              <a:r>
                <a:rPr lang="en-US" altLang="ko-KR" sz="1200" dirty="0" err="1" smtClean="0">
                  <a:solidFill>
                    <a:schemeClr val="tx1">
                      <a:lumMod val="75000"/>
                      <a:lumOff val="25000"/>
                    </a:schemeClr>
                  </a:solidFill>
                  <a:ea typeface="FZShuTi" pitchFamily="2" charset="-122"/>
                  <a:cs typeface="Arial" pitchFamily="34" charset="0"/>
                </a:rPr>
                <a:t>autoresponder</a:t>
              </a:r>
              <a:r>
                <a:rPr lang="en-US" altLang="ko-KR" sz="1200" dirty="0" smtClean="0">
                  <a:solidFill>
                    <a:schemeClr val="tx1">
                      <a:lumMod val="75000"/>
                      <a:lumOff val="25000"/>
                    </a:schemeClr>
                  </a:solidFill>
                  <a:ea typeface="FZShuTi" pitchFamily="2" charset="-122"/>
                  <a:cs typeface="Arial" pitchFamily="34" charset="0"/>
                </a:rPr>
                <a:t> service, and sent at timed intervals, and sometimes marketers use broadcast messages once they have built a sufficient email list.</a:t>
              </a:r>
            </a:p>
            <a:p>
              <a:pPr algn="r"/>
              <a:r>
                <a:rPr lang="en-US" altLang="ko-KR" sz="1200" dirty="0" smtClean="0">
                  <a:solidFill>
                    <a:schemeClr val="tx1">
                      <a:lumMod val="75000"/>
                      <a:lumOff val="25000"/>
                    </a:schemeClr>
                  </a:solidFill>
                  <a:ea typeface="FZShuTi" pitchFamily="2" charset="-122"/>
                  <a:cs typeface="Arial" pitchFamily="34" charset="0"/>
                </a:rPr>
                <a:t>Leads can be obtained by advertising in newsletters and by making joint venture deals with other businesses in the niche group, of whom already have a profitable and responsive email list.</a:t>
              </a:r>
            </a:p>
            <a:p>
              <a:pPr algn="r">
                <a:buFont typeface="Arial" pitchFamily="34" charset="0"/>
                <a:buChar char="•"/>
              </a:pPr>
              <a:endParaRPr lang="en-US" altLang="ko-KR" sz="1200" dirty="0">
                <a:solidFill>
                  <a:schemeClr val="tx1">
                    <a:lumMod val="75000"/>
                    <a:lumOff val="25000"/>
                  </a:schemeClr>
                </a:solidFill>
                <a:ea typeface="FZShuTi" pitchFamily="2" charset="-122"/>
                <a:cs typeface="Arial" pitchFamily="34" charset="0"/>
              </a:endParaRPr>
            </a:p>
          </p:txBody>
        </p:sp>
      </p:grpSp>
      <p:sp>
        <p:nvSpPr>
          <p:cNvPr id="2" name="Text Placeholder 1">
            <a:extLst>
              <a:ext uri="{FF2B5EF4-FFF2-40B4-BE49-F238E27FC236}">
                <a16:creationId xmlns:a16="http://schemas.microsoft.com/office/drawing/2014/main" xmlns="" id="{DF8C7DC3-236A-4AF6-938D-48B55EA9E3AB}"/>
              </a:ext>
            </a:extLst>
          </p:cNvPr>
          <p:cNvSpPr>
            <a:spLocks noGrp="1"/>
          </p:cNvSpPr>
          <p:nvPr>
            <p:ph type="body" sz="quarter" idx="10"/>
          </p:nvPr>
        </p:nvSpPr>
        <p:spPr>
          <a:xfrm>
            <a:off x="0" y="702366"/>
            <a:ext cx="12192000" cy="724247"/>
          </a:xfrm>
        </p:spPr>
        <p:txBody>
          <a:bodyPr/>
          <a:lstStyle/>
          <a:p>
            <a:r>
              <a:rPr lang="en-US" sz="4800" dirty="0" smtClean="0"/>
              <a:t>Understanding ‘Leads’ in Digital Marketing</a:t>
            </a:r>
            <a:endParaRPr lang="en-US" sz="4800" dirty="0"/>
          </a:p>
        </p:txBody>
      </p:sp>
      <p:grpSp>
        <p:nvGrpSpPr>
          <p:cNvPr id="56" name="Group 102">
            <a:extLst>
              <a:ext uri="{FF2B5EF4-FFF2-40B4-BE49-F238E27FC236}">
                <a16:creationId xmlns:a16="http://schemas.microsoft.com/office/drawing/2014/main" xmlns="" id="{A09DFACB-7EEB-4DB5-A031-58C63C64C673}"/>
              </a:ext>
            </a:extLst>
          </p:cNvPr>
          <p:cNvGrpSpPr/>
          <p:nvPr/>
        </p:nvGrpSpPr>
        <p:grpSpPr>
          <a:xfrm>
            <a:off x="10027556" y="1376484"/>
            <a:ext cx="1368019" cy="2920045"/>
            <a:chOff x="10027556" y="1376484"/>
            <a:chExt cx="1368019" cy="2920045"/>
          </a:xfrm>
        </p:grpSpPr>
        <p:sp>
          <p:nvSpPr>
            <p:cNvPr id="93" name="Freeform: Shape 92">
              <a:extLst>
                <a:ext uri="{FF2B5EF4-FFF2-40B4-BE49-F238E27FC236}">
                  <a16:creationId xmlns:a16="http://schemas.microsoft.com/office/drawing/2014/main" xmlns="" id="{F35FE9FB-1A41-41F3-94A5-DC6C3E98E49F}"/>
                </a:ext>
              </a:extLst>
            </p:cNvPr>
            <p:cNvSpPr/>
            <p:nvPr/>
          </p:nvSpPr>
          <p:spPr>
            <a:xfrm>
              <a:off x="10027556" y="3619653"/>
              <a:ext cx="1368019" cy="676876"/>
            </a:xfrm>
            <a:custGeom>
              <a:avLst/>
              <a:gdLst>
                <a:gd name="connsiteX0" fmla="*/ 584009 w 1796178"/>
                <a:gd name="connsiteY0" fmla="*/ 724959 h 888723"/>
                <a:gd name="connsiteX1" fmla="*/ 1223959 w 1796178"/>
                <a:gd name="connsiteY1" fmla="*/ 724959 h 888723"/>
                <a:gd name="connsiteX2" fmla="*/ 1199212 w 1796178"/>
                <a:gd name="connsiteY2" fmla="*/ 832932 h 888723"/>
                <a:gd name="connsiteX3" fmla="*/ 606085 w 1796178"/>
                <a:gd name="connsiteY3" fmla="*/ 831799 h 888723"/>
                <a:gd name="connsiteX4" fmla="*/ 404490 w 1796178"/>
                <a:gd name="connsiteY4" fmla="*/ 0 h 888723"/>
                <a:gd name="connsiteX5" fmla="*/ 1414097 w 1796178"/>
                <a:gd name="connsiteY5" fmla="*/ 0 h 888723"/>
                <a:gd name="connsiteX6" fmla="*/ 1796178 w 1796178"/>
                <a:gd name="connsiteY6" fmla="*/ 366594 h 888723"/>
                <a:gd name="connsiteX7" fmla="*/ 1730986 w 1796178"/>
                <a:gd name="connsiteY7" fmla="*/ 882701 h 888723"/>
                <a:gd name="connsiteX8" fmla="*/ 1262116 w 1796178"/>
                <a:gd name="connsiteY8" fmla="*/ 558482 h 888723"/>
                <a:gd name="connsiteX9" fmla="*/ 1243696 w 1796178"/>
                <a:gd name="connsiteY9" fmla="*/ 638853 h 888723"/>
                <a:gd name="connsiteX10" fmla="*/ 564031 w 1796178"/>
                <a:gd name="connsiteY10" fmla="*/ 638853 h 888723"/>
                <a:gd name="connsiteX11" fmla="*/ 547433 w 1796178"/>
                <a:gd name="connsiteY11" fmla="*/ 569189 h 888723"/>
                <a:gd name="connsiteX12" fmla="*/ 85336 w 1796178"/>
                <a:gd name="connsiteY12" fmla="*/ 888723 h 888723"/>
                <a:gd name="connsiteX13" fmla="*/ 63435 w 1796178"/>
                <a:gd name="connsiteY13" fmla="*/ 888723 h 888723"/>
                <a:gd name="connsiteX14" fmla="*/ 0 w 1796178"/>
                <a:gd name="connsiteY14" fmla="*/ 386544 h 888723"/>
                <a:gd name="connsiteX15" fmla="*/ 402019 w 1796178"/>
                <a:gd name="connsiteY15" fmla="*/ 820 h 888723"/>
                <a:gd name="connsiteX16" fmla="*/ 403147 w 1796178"/>
                <a:gd name="connsiteY16" fmla="*/ 4381 h 88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96178" h="888723">
                  <a:moveTo>
                    <a:pt x="584009" y="724959"/>
                  </a:moveTo>
                  <a:lnTo>
                    <a:pt x="1223959" y="724959"/>
                  </a:lnTo>
                  <a:cubicBezTo>
                    <a:pt x="1213563" y="762193"/>
                    <a:pt x="1205868" y="798366"/>
                    <a:pt x="1199212" y="832932"/>
                  </a:cubicBezTo>
                  <a:lnTo>
                    <a:pt x="606085" y="831799"/>
                  </a:lnTo>
                  <a:close/>
                  <a:moveTo>
                    <a:pt x="404490" y="0"/>
                  </a:moveTo>
                  <a:lnTo>
                    <a:pt x="1414097" y="0"/>
                  </a:lnTo>
                  <a:lnTo>
                    <a:pt x="1796178" y="366594"/>
                  </a:lnTo>
                  <a:lnTo>
                    <a:pt x="1730986" y="882701"/>
                  </a:lnTo>
                  <a:lnTo>
                    <a:pt x="1262116" y="558482"/>
                  </a:lnTo>
                  <a:lnTo>
                    <a:pt x="1243696" y="638853"/>
                  </a:lnTo>
                  <a:lnTo>
                    <a:pt x="564031" y="638853"/>
                  </a:lnTo>
                  <a:cubicBezTo>
                    <a:pt x="558973" y="616135"/>
                    <a:pt x="553310" y="592931"/>
                    <a:pt x="547433" y="569189"/>
                  </a:cubicBezTo>
                  <a:lnTo>
                    <a:pt x="85336" y="888723"/>
                  </a:lnTo>
                  <a:lnTo>
                    <a:pt x="63435" y="888723"/>
                  </a:lnTo>
                  <a:lnTo>
                    <a:pt x="0" y="386544"/>
                  </a:lnTo>
                  <a:lnTo>
                    <a:pt x="402019" y="820"/>
                  </a:lnTo>
                  <a:lnTo>
                    <a:pt x="403147" y="438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p>
          </p:txBody>
        </p:sp>
        <p:grpSp>
          <p:nvGrpSpPr>
            <p:cNvPr id="58" name="Graphic 2">
              <a:extLst>
                <a:ext uri="{FF2B5EF4-FFF2-40B4-BE49-F238E27FC236}">
                  <a16:creationId xmlns:a16="http://schemas.microsoft.com/office/drawing/2014/main" xmlns="" id="{554F85A5-3DAE-4F20-A95A-8E07CEDED4AF}"/>
                </a:ext>
              </a:extLst>
            </p:cNvPr>
            <p:cNvGrpSpPr/>
            <p:nvPr/>
          </p:nvGrpSpPr>
          <p:grpSpPr>
            <a:xfrm rot="10800000">
              <a:off x="10334368" y="1376484"/>
              <a:ext cx="754394" cy="2180572"/>
              <a:chOff x="5817392" y="2747486"/>
              <a:chExt cx="552450" cy="1596854"/>
            </a:xfrm>
          </p:grpSpPr>
          <p:sp>
            <p:nvSpPr>
              <p:cNvPr id="96" name="Freeform: Shape 95">
                <a:extLst>
                  <a:ext uri="{FF2B5EF4-FFF2-40B4-BE49-F238E27FC236}">
                    <a16:creationId xmlns:a16="http://schemas.microsoft.com/office/drawing/2014/main" xmlns="" id="{0BB0F014-CB87-4DD4-A21F-3A00E5DF63C7}"/>
                  </a:ext>
                </a:extLst>
              </p:cNvPr>
              <p:cNvSpPr/>
              <p:nvPr/>
            </p:nvSpPr>
            <p:spPr>
              <a:xfrm>
                <a:off x="5817392" y="3601390"/>
                <a:ext cx="552450" cy="742950"/>
              </a:xfrm>
              <a:custGeom>
                <a:avLst/>
                <a:gdLst>
                  <a:gd name="connsiteX0" fmla="*/ 551974 w 552450"/>
                  <a:gd name="connsiteY0" fmla="*/ 228614 h 742950"/>
                  <a:gd name="connsiteX1" fmla="*/ 279559 w 552450"/>
                  <a:gd name="connsiteY1" fmla="*/ 739154 h 742950"/>
                  <a:gd name="connsiteX2" fmla="*/ 7144 w 552450"/>
                  <a:gd name="connsiteY2" fmla="*/ 228614 h 742950"/>
                  <a:gd name="connsiteX3" fmla="*/ 551974 w 552450"/>
                  <a:gd name="connsiteY3" fmla="*/ 228614 h 742950"/>
                </a:gdLst>
                <a:ahLst/>
                <a:cxnLst>
                  <a:cxn ang="0">
                    <a:pos x="connsiteX0" y="connsiteY0"/>
                  </a:cxn>
                  <a:cxn ang="0">
                    <a:pos x="connsiteX1" y="connsiteY1"/>
                  </a:cxn>
                  <a:cxn ang="0">
                    <a:pos x="connsiteX2" y="connsiteY2"/>
                  </a:cxn>
                  <a:cxn ang="0">
                    <a:pos x="connsiteX3" y="connsiteY3"/>
                  </a:cxn>
                </a:cxnLst>
                <a:rect l="l" t="t" r="r" b="b"/>
                <a:pathLst>
                  <a:path w="552450" h="742950">
                    <a:moveTo>
                      <a:pt x="551974" y="228614"/>
                    </a:moveTo>
                    <a:lnTo>
                      <a:pt x="279559" y="739154"/>
                    </a:lnTo>
                    <a:lnTo>
                      <a:pt x="7144" y="228614"/>
                    </a:lnTo>
                    <a:cubicBezTo>
                      <a:pt x="186214" y="-71423"/>
                      <a:pt x="367189" y="-61898"/>
                      <a:pt x="551974" y="228614"/>
                    </a:cubicBezTo>
                    <a:close/>
                  </a:path>
                </a:pathLst>
              </a:custGeom>
              <a:solidFill>
                <a:schemeClr val="accent1">
                  <a:alpha val="52000"/>
                </a:schemeClr>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xmlns="" id="{974BCE70-5C3C-450C-AE59-2B983573EB4F}"/>
                  </a:ext>
                </a:extLst>
              </p:cNvPr>
              <p:cNvSpPr/>
              <p:nvPr/>
            </p:nvSpPr>
            <p:spPr>
              <a:xfrm>
                <a:off x="5935503" y="3680081"/>
                <a:ext cx="304800" cy="657225"/>
              </a:xfrm>
              <a:custGeom>
                <a:avLst/>
                <a:gdLst>
                  <a:gd name="connsiteX0" fmla="*/ 297656 w 304800"/>
                  <a:gd name="connsiteY0" fmla="*/ 37526 h 657225"/>
                  <a:gd name="connsiteX1" fmla="*/ 161449 w 304800"/>
                  <a:gd name="connsiteY1" fmla="*/ 654746 h 657225"/>
                  <a:gd name="connsiteX2" fmla="*/ 7144 w 304800"/>
                  <a:gd name="connsiteY2" fmla="*/ 51814 h 657225"/>
                  <a:gd name="connsiteX3" fmla="*/ 297656 w 304800"/>
                  <a:gd name="connsiteY3" fmla="*/ 37526 h 657225"/>
                </a:gdLst>
                <a:ahLst/>
                <a:cxnLst>
                  <a:cxn ang="0">
                    <a:pos x="connsiteX0" y="connsiteY0"/>
                  </a:cxn>
                  <a:cxn ang="0">
                    <a:pos x="connsiteX1" y="connsiteY1"/>
                  </a:cxn>
                  <a:cxn ang="0">
                    <a:pos x="connsiteX2" y="connsiteY2"/>
                  </a:cxn>
                  <a:cxn ang="0">
                    <a:pos x="connsiteX3" y="connsiteY3"/>
                  </a:cxn>
                </a:cxnLst>
                <a:rect l="l" t="t" r="r" b="b"/>
                <a:pathLst>
                  <a:path w="304800" h="657225">
                    <a:moveTo>
                      <a:pt x="297656" y="37526"/>
                    </a:moveTo>
                    <a:lnTo>
                      <a:pt x="161449" y="654746"/>
                    </a:lnTo>
                    <a:lnTo>
                      <a:pt x="7144" y="51814"/>
                    </a:lnTo>
                    <a:cubicBezTo>
                      <a:pt x="107156" y="-10099"/>
                      <a:pt x="188119" y="-574"/>
                      <a:pt x="297656" y="37526"/>
                    </a:cubicBezTo>
                    <a:close/>
                  </a:path>
                </a:pathLst>
              </a:custGeom>
              <a:solidFill>
                <a:schemeClr val="bg1">
                  <a:alpha val="54000"/>
                </a:schemeClr>
              </a:solid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xmlns="" id="{99D7678F-6C3C-4B2C-A4EC-36FDBF0E17F0}"/>
                  </a:ext>
                </a:extLst>
              </p:cNvPr>
              <p:cNvSpPr/>
              <p:nvPr/>
            </p:nvSpPr>
            <p:spPr>
              <a:xfrm>
                <a:off x="5919078" y="2844641"/>
                <a:ext cx="337344" cy="952500"/>
              </a:xfrm>
              <a:custGeom>
                <a:avLst/>
                <a:gdLst>
                  <a:gd name="connsiteX0" fmla="*/ 277808 w 276225"/>
                  <a:gd name="connsiteY0" fmla="*/ 7144 h 952500"/>
                  <a:gd name="connsiteX1" fmla="*/ 277808 w 276225"/>
                  <a:gd name="connsiteY1" fmla="*/ 903446 h 952500"/>
                  <a:gd name="connsiteX2" fmla="*/ 95880 w 276225"/>
                  <a:gd name="connsiteY2" fmla="*/ 948214 h 952500"/>
                  <a:gd name="connsiteX3" fmla="*/ 7298 w 276225"/>
                  <a:gd name="connsiteY3" fmla="*/ 925354 h 952500"/>
                  <a:gd name="connsiteX4" fmla="*/ 9203 w 276225"/>
                  <a:gd name="connsiteY4" fmla="*/ 7144 h 952500"/>
                  <a:gd name="connsiteX5" fmla="*/ 277808 w 276225"/>
                  <a:gd name="connsiteY5" fmla="*/ 7144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25" h="952500">
                    <a:moveTo>
                      <a:pt x="277808" y="7144"/>
                    </a:moveTo>
                    <a:cubicBezTo>
                      <a:pt x="278760" y="277654"/>
                      <a:pt x="276855" y="511016"/>
                      <a:pt x="277808" y="903446"/>
                    </a:cubicBezTo>
                    <a:cubicBezTo>
                      <a:pt x="193035" y="926306"/>
                      <a:pt x="159698" y="947261"/>
                      <a:pt x="95880" y="948214"/>
                    </a:cubicBezTo>
                    <a:cubicBezTo>
                      <a:pt x="57780" y="948214"/>
                      <a:pt x="45398" y="925354"/>
                      <a:pt x="7298" y="925354"/>
                    </a:cubicBezTo>
                    <a:cubicBezTo>
                      <a:pt x="6345" y="530066"/>
                      <a:pt x="10155" y="287179"/>
                      <a:pt x="9203" y="7144"/>
                    </a:cubicBezTo>
                    <a:lnTo>
                      <a:pt x="277808" y="7144"/>
                    </a:lnTo>
                    <a:close/>
                  </a:path>
                </a:pathLst>
              </a:custGeom>
              <a:solidFill>
                <a:schemeClr val="accent1">
                  <a:lumMod val="90000"/>
                </a:schemeClr>
              </a:solid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xmlns="" id="{FC48AACD-68EE-4350-801D-5495194D55C9}"/>
                  </a:ext>
                </a:extLst>
              </p:cNvPr>
              <p:cNvSpPr/>
              <p:nvPr/>
            </p:nvSpPr>
            <p:spPr>
              <a:xfrm>
                <a:off x="6214479" y="2843688"/>
                <a:ext cx="152400" cy="990600"/>
              </a:xfrm>
              <a:custGeom>
                <a:avLst/>
                <a:gdLst>
                  <a:gd name="connsiteX0" fmla="*/ 152031 w 152400"/>
                  <a:gd name="connsiteY0" fmla="*/ 8096 h 990600"/>
                  <a:gd name="connsiteX1" fmla="*/ 152031 w 152400"/>
                  <a:gd name="connsiteY1" fmla="*/ 980599 h 990600"/>
                  <a:gd name="connsiteX2" fmla="*/ 7251 w 152400"/>
                  <a:gd name="connsiteY2" fmla="*/ 905351 h 990600"/>
                  <a:gd name="connsiteX3" fmla="*/ 12013 w 152400"/>
                  <a:gd name="connsiteY3" fmla="*/ 7144 h 990600"/>
                  <a:gd name="connsiteX4" fmla="*/ 152031 w 152400"/>
                  <a:gd name="connsiteY4" fmla="*/ 8096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990600">
                    <a:moveTo>
                      <a:pt x="152031" y="8096"/>
                    </a:moveTo>
                    <a:cubicBezTo>
                      <a:pt x="152983" y="346234"/>
                      <a:pt x="151078" y="536734"/>
                      <a:pt x="152031" y="980599"/>
                    </a:cubicBezTo>
                    <a:cubicBezTo>
                      <a:pt x="78688" y="1003459"/>
                      <a:pt x="39636" y="931069"/>
                      <a:pt x="7251" y="905351"/>
                    </a:cubicBezTo>
                    <a:cubicBezTo>
                      <a:pt x="6298" y="698659"/>
                      <a:pt x="12013" y="156686"/>
                      <a:pt x="12013" y="7144"/>
                    </a:cubicBezTo>
                    <a:lnTo>
                      <a:pt x="152031" y="8096"/>
                    </a:lnTo>
                    <a:close/>
                  </a:path>
                </a:pathLst>
              </a:custGeom>
              <a:solidFill>
                <a:schemeClr val="accent1"/>
              </a:solid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xmlns="" id="{6F5BA7E9-B646-4D40-BB32-EAA248775390}"/>
                  </a:ext>
                </a:extLst>
              </p:cNvPr>
              <p:cNvSpPr/>
              <p:nvPr/>
            </p:nvSpPr>
            <p:spPr>
              <a:xfrm>
                <a:off x="5817922" y="2845593"/>
                <a:ext cx="142875" cy="981075"/>
              </a:xfrm>
              <a:custGeom>
                <a:avLst/>
                <a:gdLst>
                  <a:gd name="connsiteX0" fmla="*/ 141870 w 142875"/>
                  <a:gd name="connsiteY0" fmla="*/ 7144 h 981075"/>
                  <a:gd name="connsiteX1" fmla="*/ 139012 w 142875"/>
                  <a:gd name="connsiteY1" fmla="*/ 925354 h 981075"/>
                  <a:gd name="connsiteX2" fmla="*/ 7567 w 142875"/>
                  <a:gd name="connsiteY2" fmla="*/ 980599 h 981075"/>
                  <a:gd name="connsiteX3" fmla="*/ 7567 w 142875"/>
                  <a:gd name="connsiteY3" fmla="*/ 7144 h 981075"/>
                  <a:gd name="connsiteX4" fmla="*/ 141870 w 142875"/>
                  <a:gd name="connsiteY4" fmla="*/ 7144 h 981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981075">
                    <a:moveTo>
                      <a:pt x="141870" y="7144"/>
                    </a:moveTo>
                    <a:cubicBezTo>
                      <a:pt x="142822" y="320516"/>
                      <a:pt x="137107" y="487204"/>
                      <a:pt x="139012" y="925354"/>
                    </a:cubicBezTo>
                    <a:cubicBezTo>
                      <a:pt x="107580" y="925354"/>
                      <a:pt x="38047" y="980599"/>
                      <a:pt x="7567" y="980599"/>
                    </a:cubicBezTo>
                    <a:cubicBezTo>
                      <a:pt x="6615" y="748189"/>
                      <a:pt x="7567" y="180499"/>
                      <a:pt x="7567" y="7144"/>
                    </a:cubicBezTo>
                    <a:lnTo>
                      <a:pt x="141870" y="7144"/>
                    </a:lnTo>
                    <a:close/>
                  </a:path>
                </a:pathLst>
              </a:custGeom>
              <a:solidFill>
                <a:schemeClr val="accent1">
                  <a:lumMod val="75000"/>
                </a:schemeClr>
              </a:solid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xmlns="" id="{9C32FBE7-A6AB-44E4-8F8F-BF954E848EF2}"/>
                  </a:ext>
                </a:extLst>
              </p:cNvPr>
              <p:cNvSpPr/>
              <p:nvPr/>
            </p:nvSpPr>
            <p:spPr>
              <a:xfrm>
                <a:off x="5818346" y="2747486"/>
                <a:ext cx="548533" cy="148225"/>
              </a:xfrm>
              <a:custGeom>
                <a:avLst/>
                <a:gdLst>
                  <a:gd name="connsiteX0" fmla="*/ 7144 w 552450"/>
                  <a:gd name="connsiteY0" fmla="*/ 7144 h 161925"/>
                  <a:gd name="connsiteX1" fmla="*/ 552926 w 552450"/>
                  <a:gd name="connsiteY1" fmla="*/ 7144 h 161925"/>
                  <a:gd name="connsiteX2" fmla="*/ 552926 w 552450"/>
                  <a:gd name="connsiteY2" fmla="*/ 162401 h 161925"/>
                  <a:gd name="connsiteX3" fmla="*/ 7144 w 552450"/>
                  <a:gd name="connsiteY3" fmla="*/ 162401 h 161925"/>
                </a:gdLst>
                <a:ahLst/>
                <a:cxnLst>
                  <a:cxn ang="0">
                    <a:pos x="connsiteX0" y="connsiteY0"/>
                  </a:cxn>
                  <a:cxn ang="0">
                    <a:pos x="connsiteX1" y="connsiteY1"/>
                  </a:cxn>
                  <a:cxn ang="0">
                    <a:pos x="connsiteX2" y="connsiteY2"/>
                  </a:cxn>
                  <a:cxn ang="0">
                    <a:pos x="connsiteX3" y="connsiteY3"/>
                  </a:cxn>
                </a:cxnLst>
                <a:rect l="l" t="t" r="r" b="b"/>
                <a:pathLst>
                  <a:path w="552450" h="161925">
                    <a:moveTo>
                      <a:pt x="7144" y="7144"/>
                    </a:moveTo>
                    <a:lnTo>
                      <a:pt x="552926" y="7144"/>
                    </a:lnTo>
                    <a:lnTo>
                      <a:pt x="552926" y="162401"/>
                    </a:lnTo>
                    <a:lnTo>
                      <a:pt x="7144" y="162401"/>
                    </a:lnTo>
                    <a:close/>
                  </a:path>
                </a:pathLst>
              </a:custGeom>
              <a:solidFill>
                <a:schemeClr val="accent4"/>
              </a:solid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xmlns="" id="{3098ABEF-1C25-468B-8E33-7755AC7E88FE}"/>
                  </a:ext>
                </a:extLst>
              </p:cNvPr>
              <p:cNvSpPr/>
              <p:nvPr/>
            </p:nvSpPr>
            <p:spPr>
              <a:xfrm>
                <a:off x="6014561" y="4183185"/>
                <a:ext cx="161925" cy="152400"/>
              </a:xfrm>
              <a:custGeom>
                <a:avLst/>
                <a:gdLst>
                  <a:gd name="connsiteX0" fmla="*/ 163354 w 161925"/>
                  <a:gd name="connsiteY0" fmla="*/ 7814 h 152400"/>
                  <a:gd name="connsiteX1" fmla="*/ 85249 w 161925"/>
                  <a:gd name="connsiteY1" fmla="*/ 154499 h 152400"/>
                  <a:gd name="connsiteX2" fmla="*/ 7144 w 161925"/>
                  <a:gd name="connsiteY2" fmla="*/ 7814 h 152400"/>
                  <a:gd name="connsiteX3" fmla="*/ 163354 w 161925"/>
                  <a:gd name="connsiteY3" fmla="*/ 7814 h 152400"/>
                </a:gdLst>
                <a:ahLst/>
                <a:cxnLst>
                  <a:cxn ang="0">
                    <a:pos x="connsiteX0" y="connsiteY0"/>
                  </a:cxn>
                  <a:cxn ang="0">
                    <a:pos x="connsiteX1" y="connsiteY1"/>
                  </a:cxn>
                  <a:cxn ang="0">
                    <a:pos x="connsiteX2" y="connsiteY2"/>
                  </a:cxn>
                  <a:cxn ang="0">
                    <a:pos x="connsiteX3" y="connsiteY3"/>
                  </a:cxn>
                </a:cxnLst>
                <a:rect l="l" t="t" r="r" b="b"/>
                <a:pathLst>
                  <a:path w="161925" h="152400">
                    <a:moveTo>
                      <a:pt x="163354" y="7814"/>
                    </a:moveTo>
                    <a:lnTo>
                      <a:pt x="85249" y="154499"/>
                    </a:lnTo>
                    <a:lnTo>
                      <a:pt x="7144" y="7814"/>
                    </a:lnTo>
                    <a:cubicBezTo>
                      <a:pt x="47149" y="8767"/>
                      <a:pt x="107156" y="5910"/>
                      <a:pt x="163354" y="7814"/>
                    </a:cubicBezTo>
                    <a:close/>
                  </a:path>
                </a:pathLst>
              </a:custGeom>
              <a:solidFill>
                <a:srgbClr val="231F20"/>
              </a:solidFill>
              <a:ln w="9525" cap="flat">
                <a:noFill/>
                <a:prstDash val="solid"/>
                <a:miter/>
              </a:ln>
            </p:spPr>
            <p:txBody>
              <a:bodyPr rtlCol="0" anchor="ctr"/>
              <a:lstStyle/>
              <a:p>
                <a:endParaRPr lang="en-US"/>
              </a:p>
            </p:txBody>
          </p:sp>
        </p:grpSp>
      </p:grpSp>
      <p:pic>
        <p:nvPicPr>
          <p:cNvPr id="105" name="Picture 104"/>
          <p:cNvPicPr/>
          <p:nvPr/>
        </p:nvPicPr>
        <p:blipFill>
          <a:blip r:embed="rId2" cstate="print"/>
          <a:stretch>
            <a:fillRect/>
          </a:stretch>
        </p:blipFill>
        <p:spPr>
          <a:xfrm>
            <a:off x="11538856" y="0"/>
            <a:ext cx="653143" cy="798286"/>
          </a:xfrm>
          <a:prstGeom prst="rect">
            <a:avLst/>
          </a:prstGeom>
        </p:spPr>
      </p:pic>
    </p:spTree>
    <p:extLst>
      <p:ext uri="{BB962C8B-B14F-4D97-AF65-F5344CB8AC3E}">
        <p14:creationId xmlns:p14="http://schemas.microsoft.com/office/powerpoint/2010/main" xmlns="" val="73521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E442CD5-E887-4BC0-A447-2C9BD87CCF6D}"/>
              </a:ext>
            </a:extLst>
          </p:cNvPr>
          <p:cNvSpPr txBox="1"/>
          <p:nvPr/>
        </p:nvSpPr>
        <p:spPr>
          <a:xfrm>
            <a:off x="5485592" y="1023838"/>
            <a:ext cx="3542293" cy="923330"/>
          </a:xfrm>
          <a:prstGeom prst="rect">
            <a:avLst/>
          </a:prstGeom>
          <a:noFill/>
        </p:spPr>
        <p:txBody>
          <a:bodyPr wrap="square" rtlCol="0" anchor="ctr">
            <a:spAutoFit/>
          </a:bodyPr>
          <a:lstStyle/>
          <a:p>
            <a:r>
              <a:rPr lang="en-US" altLang="ko-KR" sz="5400" dirty="0" smtClean="0">
                <a:solidFill>
                  <a:schemeClr val="tx1">
                    <a:lumMod val="85000"/>
                    <a:lumOff val="15000"/>
                  </a:schemeClr>
                </a:solidFill>
                <a:cs typeface="Arial" pitchFamily="34" charset="0"/>
              </a:rPr>
              <a:t>Thank You</a:t>
            </a:r>
            <a:endParaRPr lang="ko-KR" altLang="en-US" sz="5400" dirty="0">
              <a:solidFill>
                <a:schemeClr val="tx1">
                  <a:lumMod val="85000"/>
                  <a:lumOff val="15000"/>
                </a:schemeClr>
              </a:solidFill>
              <a:cs typeface="Arial" pitchFamily="34" charset="0"/>
            </a:endParaRPr>
          </a:p>
        </p:txBody>
      </p:sp>
      <p:sp>
        <p:nvSpPr>
          <p:cNvPr id="3" name="TextBox 2">
            <a:extLst>
              <a:ext uri="{FF2B5EF4-FFF2-40B4-BE49-F238E27FC236}">
                <a16:creationId xmlns:a16="http://schemas.microsoft.com/office/drawing/2014/main" xmlns="" id="{EE7394B8-D000-46B0-9445-98439961DF22}"/>
              </a:ext>
            </a:extLst>
          </p:cNvPr>
          <p:cNvSpPr txBox="1"/>
          <p:nvPr/>
        </p:nvSpPr>
        <p:spPr>
          <a:xfrm>
            <a:off x="6028385" y="4850283"/>
            <a:ext cx="3623615" cy="461665"/>
          </a:xfrm>
          <a:prstGeom prst="rect">
            <a:avLst/>
          </a:prstGeom>
          <a:noFill/>
        </p:spPr>
        <p:txBody>
          <a:bodyPr wrap="square" rtlCol="0">
            <a:spAutoFit/>
          </a:bodyPr>
          <a:lstStyle/>
          <a:p>
            <a:r>
              <a:rPr lang="en-US" altLang="ko-KR" sz="2400" i="1" dirty="0" smtClean="0">
                <a:cs typeface="Arial" pitchFamily="34" charset="0"/>
              </a:rPr>
              <a:t>My Curiosity is all Yours</a:t>
            </a:r>
            <a:endParaRPr lang="en-US" altLang="ko-KR" sz="2400" i="1" dirty="0">
              <a:cs typeface="Arial" pitchFamily="34" charset="0"/>
            </a:endParaRPr>
          </a:p>
        </p:txBody>
      </p:sp>
      <p:sp>
        <p:nvSpPr>
          <p:cNvPr id="4814" name="Isosceles Triangle 22">
            <a:extLst>
              <a:ext uri="{FF2B5EF4-FFF2-40B4-BE49-F238E27FC236}">
                <a16:creationId xmlns:a16="http://schemas.microsoft.com/office/drawing/2014/main" xmlns="" id="{912C3F50-BAF9-4D2C-9CFD-75F193DD4DD1}"/>
              </a:ext>
            </a:extLst>
          </p:cNvPr>
          <p:cNvSpPr/>
          <p:nvPr/>
        </p:nvSpPr>
        <p:spPr>
          <a:xfrm rot="19800000">
            <a:off x="4173159" y="4521940"/>
            <a:ext cx="295446" cy="295397"/>
          </a:xfrm>
          <a:custGeom>
            <a:avLst/>
            <a:gdLst/>
            <a:ahLst/>
            <a:cxnLst/>
            <a:rect l="l" t="t" r="r" b="b"/>
            <a:pathLst>
              <a:path w="3948369" h="3947711">
                <a:moveTo>
                  <a:pt x="1024184" y="1327019"/>
                </a:moveTo>
                <a:cubicBezTo>
                  <a:pt x="953964" y="1286477"/>
                  <a:pt x="864174" y="1310536"/>
                  <a:pt x="823632" y="1380756"/>
                </a:cubicBezTo>
                <a:cubicBezTo>
                  <a:pt x="783091" y="1450976"/>
                  <a:pt x="807150" y="1540767"/>
                  <a:pt x="877370" y="1581308"/>
                </a:cubicBezTo>
                <a:cubicBezTo>
                  <a:pt x="947590" y="1621850"/>
                  <a:pt x="1037380" y="1597790"/>
                  <a:pt x="1077922" y="1527570"/>
                </a:cubicBezTo>
                <a:cubicBezTo>
                  <a:pt x="1118463" y="1457350"/>
                  <a:pt x="1094404" y="1367560"/>
                  <a:pt x="1024184" y="1327019"/>
                </a:cubicBezTo>
                <a:close/>
                <a:moveTo>
                  <a:pt x="3610643" y="2228121"/>
                </a:moveTo>
                <a:cubicBezTo>
                  <a:pt x="3600833" y="2220477"/>
                  <a:pt x="3589363" y="2214630"/>
                  <a:pt x="3576595" y="2211209"/>
                </a:cubicBezTo>
                <a:cubicBezTo>
                  <a:pt x="3525522" y="2197524"/>
                  <a:pt x="3473024" y="2227833"/>
                  <a:pt x="3459339" y="2278906"/>
                </a:cubicBezTo>
                <a:cubicBezTo>
                  <a:pt x="3445654" y="2329979"/>
                  <a:pt x="3475964" y="2382476"/>
                  <a:pt x="3527037" y="2396161"/>
                </a:cubicBezTo>
                <a:cubicBezTo>
                  <a:pt x="3578110" y="2409846"/>
                  <a:pt x="3630607" y="2379537"/>
                  <a:pt x="3644292" y="2328464"/>
                </a:cubicBezTo>
                <a:cubicBezTo>
                  <a:pt x="3654556" y="2290159"/>
                  <a:pt x="3640073" y="2251053"/>
                  <a:pt x="3610643" y="2228121"/>
                </a:cubicBezTo>
                <a:close/>
                <a:moveTo>
                  <a:pt x="3948369" y="2177025"/>
                </a:moveTo>
                <a:lnTo>
                  <a:pt x="3902391" y="2247588"/>
                </a:lnTo>
                <a:cubicBezTo>
                  <a:pt x="3840166" y="2207044"/>
                  <a:pt x="3769677" y="2184131"/>
                  <a:pt x="3697935" y="2180296"/>
                </a:cubicBezTo>
                <a:cubicBezTo>
                  <a:pt x="3737123" y="2226403"/>
                  <a:pt x="3753617" y="2290363"/>
                  <a:pt x="3736768" y="2353243"/>
                </a:cubicBezTo>
                <a:cubicBezTo>
                  <a:pt x="3709398" y="2455390"/>
                  <a:pt x="3604404" y="2516008"/>
                  <a:pt x="3502258" y="2488638"/>
                </a:cubicBezTo>
                <a:cubicBezTo>
                  <a:pt x="3400111" y="2461268"/>
                  <a:pt x="3339493" y="2356274"/>
                  <a:pt x="3366863" y="2254127"/>
                </a:cubicBezTo>
                <a:cubicBezTo>
                  <a:pt x="3381032" y="2201247"/>
                  <a:pt x="3416004" y="2159497"/>
                  <a:pt x="3460818" y="2135698"/>
                </a:cubicBezTo>
                <a:cubicBezTo>
                  <a:pt x="3436032" y="2129730"/>
                  <a:pt x="3409996" y="2129302"/>
                  <a:pt x="3383900" y="2133133"/>
                </a:cubicBezTo>
                <a:cubicBezTo>
                  <a:pt x="3331988" y="2140756"/>
                  <a:pt x="3285146" y="2164460"/>
                  <a:pt x="3249703" y="2200200"/>
                </a:cubicBezTo>
                <a:cubicBezTo>
                  <a:pt x="3299772" y="2410806"/>
                  <a:pt x="3262997" y="2663063"/>
                  <a:pt x="3111944" y="2983361"/>
                </a:cubicBezTo>
                <a:cubicBezTo>
                  <a:pt x="2900481" y="3337269"/>
                  <a:pt x="2604169" y="3479398"/>
                  <a:pt x="2264290" y="3473876"/>
                </a:cubicBezTo>
                <a:lnTo>
                  <a:pt x="1854414" y="3947711"/>
                </a:lnTo>
                <a:lnTo>
                  <a:pt x="1615515" y="3809782"/>
                </a:lnTo>
                <a:lnTo>
                  <a:pt x="1764774" y="3379707"/>
                </a:lnTo>
                <a:cubicBezTo>
                  <a:pt x="1587770" y="3319643"/>
                  <a:pt x="1405350" y="3232972"/>
                  <a:pt x="1221865" y="3127037"/>
                </a:cubicBezTo>
                <a:cubicBezTo>
                  <a:pt x="1120271" y="3068382"/>
                  <a:pt x="1025311" y="3004264"/>
                  <a:pt x="938291" y="2935309"/>
                </a:cubicBezTo>
                <a:lnTo>
                  <a:pt x="509476" y="3157353"/>
                </a:lnTo>
                <a:lnTo>
                  <a:pt x="247593" y="2999226"/>
                </a:lnTo>
                <a:lnTo>
                  <a:pt x="599626" y="2603610"/>
                </a:lnTo>
                <a:cubicBezTo>
                  <a:pt x="384783" y="2338553"/>
                  <a:pt x="289709" y="2193107"/>
                  <a:pt x="174176" y="1843897"/>
                </a:cubicBezTo>
                <a:lnTo>
                  <a:pt x="0" y="1381252"/>
                </a:lnTo>
                <a:lnTo>
                  <a:pt x="107522" y="1111013"/>
                </a:lnTo>
                <a:cubicBezTo>
                  <a:pt x="159316" y="1021302"/>
                  <a:pt x="259400" y="1099908"/>
                  <a:pt x="349113" y="1151702"/>
                </a:cubicBezTo>
                <a:lnTo>
                  <a:pt x="486246" y="1217020"/>
                </a:lnTo>
                <a:cubicBezTo>
                  <a:pt x="628225" y="1148493"/>
                  <a:pt x="768311" y="1094036"/>
                  <a:pt x="908721" y="1057007"/>
                </a:cubicBezTo>
                <a:cubicBezTo>
                  <a:pt x="1011476" y="947354"/>
                  <a:pt x="1021990" y="857768"/>
                  <a:pt x="976491" y="611195"/>
                </a:cubicBezTo>
                <a:cubicBezTo>
                  <a:pt x="1335325" y="817429"/>
                  <a:pt x="1326102" y="899150"/>
                  <a:pt x="1389221" y="1007976"/>
                </a:cubicBezTo>
                <a:cubicBezTo>
                  <a:pt x="1615807" y="1002289"/>
                  <a:pt x="1836555" y="1044211"/>
                  <a:pt x="2066828" y="1133629"/>
                </a:cubicBezTo>
                <a:cubicBezTo>
                  <a:pt x="2047082" y="1203277"/>
                  <a:pt x="2048342" y="1275855"/>
                  <a:pt x="2067080" y="1343672"/>
                </a:cubicBezTo>
                <a:cubicBezTo>
                  <a:pt x="2009772" y="1325329"/>
                  <a:pt x="1950048" y="1312156"/>
                  <a:pt x="1888409" y="1302802"/>
                </a:cubicBezTo>
                <a:lnTo>
                  <a:pt x="1831983" y="1466454"/>
                </a:lnTo>
                <a:cubicBezTo>
                  <a:pt x="2171713" y="1545279"/>
                  <a:pt x="2334158" y="1639067"/>
                  <a:pt x="2533793" y="1871644"/>
                </a:cubicBezTo>
                <a:lnTo>
                  <a:pt x="2655130" y="1752801"/>
                </a:lnTo>
                <a:cubicBezTo>
                  <a:pt x="2623271" y="1710443"/>
                  <a:pt x="2589631" y="1671169"/>
                  <a:pt x="2553401" y="1635762"/>
                </a:cubicBezTo>
                <a:cubicBezTo>
                  <a:pt x="2626342" y="1620812"/>
                  <a:pt x="2694472" y="1585039"/>
                  <a:pt x="2748239" y="1530606"/>
                </a:cubicBezTo>
                <a:cubicBezTo>
                  <a:pt x="2959801" y="1699876"/>
                  <a:pt x="3152007" y="1908367"/>
                  <a:pt x="3223775" y="2111154"/>
                </a:cubicBezTo>
                <a:cubicBezTo>
                  <a:pt x="3265103" y="2076949"/>
                  <a:pt x="3316077" y="2055387"/>
                  <a:pt x="3371292" y="2047279"/>
                </a:cubicBezTo>
                <a:cubicBezTo>
                  <a:pt x="3454199" y="2035105"/>
                  <a:pt x="3536665" y="2054733"/>
                  <a:pt x="3603728" y="2099347"/>
                </a:cubicBezTo>
                <a:cubicBezTo>
                  <a:pt x="3679156" y="2088543"/>
                  <a:pt x="3756158" y="2095770"/>
                  <a:pt x="3828792" y="2119628"/>
                </a:cubicBezTo>
                <a:cubicBezTo>
                  <a:pt x="3870454" y="2133311"/>
                  <a:pt x="3910678" y="2152466"/>
                  <a:pt x="3948369" y="2177025"/>
                </a:cubicBezTo>
                <a:close/>
                <a:moveTo>
                  <a:pt x="2661401" y="883270"/>
                </a:moveTo>
                <a:cubicBezTo>
                  <a:pt x="2838812" y="985699"/>
                  <a:pt x="2899598" y="1212554"/>
                  <a:pt x="2797170" y="1389966"/>
                </a:cubicBezTo>
                <a:cubicBezTo>
                  <a:pt x="2694741" y="1567377"/>
                  <a:pt x="2467885" y="1628163"/>
                  <a:pt x="2290474" y="1525735"/>
                </a:cubicBezTo>
                <a:cubicBezTo>
                  <a:pt x="2113063" y="1423306"/>
                  <a:pt x="2052277" y="1196450"/>
                  <a:pt x="2154705" y="1019039"/>
                </a:cubicBezTo>
                <a:cubicBezTo>
                  <a:pt x="2257134" y="841627"/>
                  <a:pt x="2483990" y="780842"/>
                  <a:pt x="2661401" y="883270"/>
                </a:cubicBezTo>
                <a:close/>
                <a:moveTo>
                  <a:pt x="2494139" y="49756"/>
                </a:moveTo>
                <a:cubicBezTo>
                  <a:pt x="2671551" y="152184"/>
                  <a:pt x="2732337" y="379040"/>
                  <a:pt x="2629908" y="556451"/>
                </a:cubicBezTo>
                <a:cubicBezTo>
                  <a:pt x="2527480" y="733863"/>
                  <a:pt x="2300624" y="794648"/>
                  <a:pt x="2123212" y="692220"/>
                </a:cubicBezTo>
                <a:cubicBezTo>
                  <a:pt x="1945801" y="589791"/>
                  <a:pt x="1885015" y="362936"/>
                  <a:pt x="1987444" y="185524"/>
                </a:cubicBezTo>
                <a:cubicBezTo>
                  <a:pt x="2089872" y="8113"/>
                  <a:pt x="2316728" y="-52673"/>
                  <a:pt x="2494139" y="497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815" name="Donut 15">
            <a:extLst>
              <a:ext uri="{FF2B5EF4-FFF2-40B4-BE49-F238E27FC236}">
                <a16:creationId xmlns:a16="http://schemas.microsoft.com/office/drawing/2014/main" xmlns="" id="{3909C6AE-F5DE-4102-BA8B-9475C14DD22E}"/>
              </a:ext>
            </a:extLst>
          </p:cNvPr>
          <p:cNvSpPr/>
          <p:nvPr/>
        </p:nvSpPr>
        <p:spPr>
          <a:xfrm>
            <a:off x="4164127" y="2318136"/>
            <a:ext cx="313511" cy="311329"/>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72" name="Freeform 11">
            <a:extLst>
              <a:ext uri="{FF2B5EF4-FFF2-40B4-BE49-F238E27FC236}">
                <a16:creationId xmlns:a16="http://schemas.microsoft.com/office/drawing/2014/main" xmlns="" id="{A9A463E5-BE35-4E46-9994-D083A308B326}"/>
              </a:ext>
            </a:extLst>
          </p:cNvPr>
          <p:cNvSpPr/>
          <p:nvPr/>
        </p:nvSpPr>
        <p:spPr>
          <a:xfrm>
            <a:off x="5849929" y="2104391"/>
            <a:ext cx="4075790" cy="2653311"/>
          </a:xfrm>
          <a:custGeom>
            <a:avLst/>
            <a:gdLst>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658368 w 5493715"/>
              <a:gd name="connsiteY4" fmla="*/ 4308653 h 5325465"/>
              <a:gd name="connsiteX5" fmla="*/ 658368 w 5493715"/>
              <a:gd name="connsiteY5" fmla="*/ 3708806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658368 w 5493715"/>
              <a:gd name="connsiteY4" fmla="*/ 4308653 h 5325465"/>
              <a:gd name="connsiteX5" fmla="*/ 658368 w 5493715"/>
              <a:gd name="connsiteY5" fmla="*/ 3708806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658368 w 5493715"/>
              <a:gd name="connsiteY4" fmla="*/ 4308653 h 5325465"/>
              <a:gd name="connsiteX5" fmla="*/ 658368 w 5493715"/>
              <a:gd name="connsiteY5" fmla="*/ 3708806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58368 w 5493715"/>
              <a:gd name="connsiteY5" fmla="*/ 3708806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58368 w 5493715"/>
              <a:gd name="connsiteY5" fmla="*/ 3708806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58368 w 5493715"/>
              <a:gd name="connsiteY5" fmla="*/ 3708806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58368 w 5493715"/>
              <a:gd name="connsiteY5" fmla="*/ 3708806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33697 w 5493715"/>
              <a:gd name="connsiteY8" fmla="*/ 3348624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33697 w 5493715"/>
              <a:gd name="connsiteY8" fmla="*/ 3348624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12039 w 5493715"/>
              <a:gd name="connsiteY13" fmla="*/ 2543951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12039 w 5493715"/>
              <a:gd name="connsiteY13" fmla="*/ 2543951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12039 w 5493715"/>
              <a:gd name="connsiteY13" fmla="*/ 2543951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12039 w 5493715"/>
              <a:gd name="connsiteY13" fmla="*/ 2543951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12039 w 5493715"/>
              <a:gd name="connsiteY13" fmla="*/ 2543951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12039 w 5493715"/>
              <a:gd name="connsiteY13" fmla="*/ 2543951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9524 w 5493715"/>
              <a:gd name="connsiteY2" fmla="*/ 5309946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12039 w 5493715"/>
              <a:gd name="connsiteY13" fmla="*/ 2543951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9524 w 5493715"/>
              <a:gd name="connsiteY2" fmla="*/ 5309946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12039 w 5493715"/>
              <a:gd name="connsiteY13" fmla="*/ 2543951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9524 w 5493715"/>
              <a:gd name="connsiteY2" fmla="*/ 5309946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12039 w 5493715"/>
              <a:gd name="connsiteY13" fmla="*/ 2543951 h 5325465"/>
              <a:gd name="connsiteX14" fmla="*/ 4030675 w 5493715"/>
              <a:gd name="connsiteY14" fmla="*/ 3928262 h 5325465"/>
              <a:gd name="connsiteX15" fmla="*/ 4453179 w 5493715"/>
              <a:gd name="connsiteY15" fmla="*/ 5313893 h 5325465"/>
              <a:gd name="connsiteX16" fmla="*/ 5493715 w 5493715"/>
              <a:gd name="connsiteY16" fmla="*/ 5069433 h 5325465"/>
              <a:gd name="connsiteX0" fmla="*/ 0 w 5636283"/>
              <a:gd name="connsiteY0" fmla="*/ 5325465 h 5329410"/>
              <a:gd name="connsiteX1" fmla="*/ 0 w 5636283"/>
              <a:gd name="connsiteY1" fmla="*/ 5325465 h 5329410"/>
              <a:gd name="connsiteX2" fmla="*/ 2239524 w 5636283"/>
              <a:gd name="connsiteY2" fmla="*/ 5309946 h 5329410"/>
              <a:gd name="connsiteX3" fmla="*/ 1938528 w 5636283"/>
              <a:gd name="connsiteY3" fmla="*/ 4337913 h 5329410"/>
              <a:gd name="connsiteX4" fmla="*/ 833932 w 5636283"/>
              <a:gd name="connsiteY4" fmla="*/ 4411066 h 5329410"/>
              <a:gd name="connsiteX5" fmla="*/ 694944 w 5636283"/>
              <a:gd name="connsiteY5" fmla="*/ 3745382 h 5329410"/>
              <a:gd name="connsiteX6" fmla="*/ 519379 w 5636283"/>
              <a:gd name="connsiteY6" fmla="*/ 3599078 h 5329410"/>
              <a:gd name="connsiteX7" fmla="*/ 557005 w 5636283"/>
              <a:gd name="connsiteY7" fmla="*/ 3470193 h 5329410"/>
              <a:gd name="connsiteX8" fmla="*/ 456331 w 5636283"/>
              <a:gd name="connsiteY8" fmla="*/ 3362205 h 5329410"/>
              <a:gd name="connsiteX9" fmla="*/ 559793 w 5636283"/>
              <a:gd name="connsiteY9" fmla="*/ 3057428 h 5329410"/>
              <a:gd name="connsiteX10" fmla="*/ 118419 w 5636283"/>
              <a:gd name="connsiteY10" fmla="*/ 2818778 h 5329410"/>
              <a:gd name="connsiteX11" fmla="*/ 665683 w 5636283"/>
              <a:gd name="connsiteY11" fmla="*/ 1975104 h 5329410"/>
              <a:gd name="connsiteX12" fmla="*/ 2633472 w 5636283"/>
              <a:gd name="connsiteY12" fmla="*/ 0 h 5329410"/>
              <a:gd name="connsiteX13" fmla="*/ 4712039 w 5636283"/>
              <a:gd name="connsiteY13" fmla="*/ 2543951 h 5329410"/>
              <a:gd name="connsiteX14" fmla="*/ 4030675 w 5636283"/>
              <a:gd name="connsiteY14" fmla="*/ 3928262 h 5329410"/>
              <a:gd name="connsiteX15" fmla="*/ 4453179 w 5636283"/>
              <a:gd name="connsiteY15" fmla="*/ 5313893 h 5329410"/>
              <a:gd name="connsiteX16" fmla="*/ 5636283 w 5636283"/>
              <a:gd name="connsiteY16" fmla="*/ 5329410 h 5329410"/>
              <a:gd name="connsiteX0" fmla="*/ 0 w 5636283"/>
              <a:gd name="connsiteY0" fmla="*/ 5325465 h 5325465"/>
              <a:gd name="connsiteX1" fmla="*/ 0 w 5636283"/>
              <a:gd name="connsiteY1" fmla="*/ 5325465 h 5325465"/>
              <a:gd name="connsiteX2" fmla="*/ 2239524 w 5636283"/>
              <a:gd name="connsiteY2" fmla="*/ 5309946 h 5325465"/>
              <a:gd name="connsiteX3" fmla="*/ 1938528 w 5636283"/>
              <a:gd name="connsiteY3" fmla="*/ 4337913 h 5325465"/>
              <a:gd name="connsiteX4" fmla="*/ 833932 w 5636283"/>
              <a:gd name="connsiteY4" fmla="*/ 4411066 h 5325465"/>
              <a:gd name="connsiteX5" fmla="*/ 694944 w 5636283"/>
              <a:gd name="connsiteY5" fmla="*/ 3745382 h 5325465"/>
              <a:gd name="connsiteX6" fmla="*/ 519379 w 5636283"/>
              <a:gd name="connsiteY6" fmla="*/ 3599078 h 5325465"/>
              <a:gd name="connsiteX7" fmla="*/ 557005 w 5636283"/>
              <a:gd name="connsiteY7" fmla="*/ 3470193 h 5325465"/>
              <a:gd name="connsiteX8" fmla="*/ 456331 w 5636283"/>
              <a:gd name="connsiteY8" fmla="*/ 3362205 h 5325465"/>
              <a:gd name="connsiteX9" fmla="*/ 559793 w 5636283"/>
              <a:gd name="connsiteY9" fmla="*/ 3057428 h 5325465"/>
              <a:gd name="connsiteX10" fmla="*/ 118419 w 5636283"/>
              <a:gd name="connsiteY10" fmla="*/ 2818778 h 5325465"/>
              <a:gd name="connsiteX11" fmla="*/ 665683 w 5636283"/>
              <a:gd name="connsiteY11" fmla="*/ 1975104 h 5325465"/>
              <a:gd name="connsiteX12" fmla="*/ 2633472 w 5636283"/>
              <a:gd name="connsiteY12" fmla="*/ 0 h 5325465"/>
              <a:gd name="connsiteX13" fmla="*/ 4712039 w 5636283"/>
              <a:gd name="connsiteY13" fmla="*/ 2543951 h 5325465"/>
              <a:gd name="connsiteX14" fmla="*/ 4030675 w 5636283"/>
              <a:gd name="connsiteY14" fmla="*/ 3928262 h 5325465"/>
              <a:gd name="connsiteX15" fmla="*/ 4453179 w 5636283"/>
              <a:gd name="connsiteY15" fmla="*/ 5313893 h 5325465"/>
              <a:gd name="connsiteX16" fmla="*/ 5636283 w 5636283"/>
              <a:gd name="connsiteY16" fmla="*/ 5304251 h 5325465"/>
              <a:gd name="connsiteX0" fmla="*/ 0 w 5644670"/>
              <a:gd name="connsiteY0" fmla="*/ 5325465 h 5337795"/>
              <a:gd name="connsiteX1" fmla="*/ 0 w 5644670"/>
              <a:gd name="connsiteY1" fmla="*/ 5325465 h 5337795"/>
              <a:gd name="connsiteX2" fmla="*/ 2239524 w 5644670"/>
              <a:gd name="connsiteY2" fmla="*/ 5309946 h 5337795"/>
              <a:gd name="connsiteX3" fmla="*/ 1938528 w 5644670"/>
              <a:gd name="connsiteY3" fmla="*/ 4337913 h 5337795"/>
              <a:gd name="connsiteX4" fmla="*/ 833932 w 5644670"/>
              <a:gd name="connsiteY4" fmla="*/ 4411066 h 5337795"/>
              <a:gd name="connsiteX5" fmla="*/ 694944 w 5644670"/>
              <a:gd name="connsiteY5" fmla="*/ 3745382 h 5337795"/>
              <a:gd name="connsiteX6" fmla="*/ 519379 w 5644670"/>
              <a:gd name="connsiteY6" fmla="*/ 3599078 h 5337795"/>
              <a:gd name="connsiteX7" fmla="*/ 557005 w 5644670"/>
              <a:gd name="connsiteY7" fmla="*/ 3470193 h 5337795"/>
              <a:gd name="connsiteX8" fmla="*/ 456331 w 5644670"/>
              <a:gd name="connsiteY8" fmla="*/ 3362205 h 5337795"/>
              <a:gd name="connsiteX9" fmla="*/ 559793 w 5644670"/>
              <a:gd name="connsiteY9" fmla="*/ 3057428 h 5337795"/>
              <a:gd name="connsiteX10" fmla="*/ 118419 w 5644670"/>
              <a:gd name="connsiteY10" fmla="*/ 2818778 h 5337795"/>
              <a:gd name="connsiteX11" fmla="*/ 665683 w 5644670"/>
              <a:gd name="connsiteY11" fmla="*/ 1975104 h 5337795"/>
              <a:gd name="connsiteX12" fmla="*/ 2633472 w 5644670"/>
              <a:gd name="connsiteY12" fmla="*/ 0 h 5337795"/>
              <a:gd name="connsiteX13" fmla="*/ 4712039 w 5644670"/>
              <a:gd name="connsiteY13" fmla="*/ 2543951 h 5337795"/>
              <a:gd name="connsiteX14" fmla="*/ 4030675 w 5644670"/>
              <a:gd name="connsiteY14" fmla="*/ 3928262 h 5337795"/>
              <a:gd name="connsiteX15" fmla="*/ 4453179 w 5644670"/>
              <a:gd name="connsiteY15" fmla="*/ 5313893 h 5337795"/>
              <a:gd name="connsiteX16" fmla="*/ 5644670 w 5644670"/>
              <a:gd name="connsiteY16" fmla="*/ 5337795 h 5337795"/>
              <a:gd name="connsiteX0" fmla="*/ 0 w 5661442"/>
              <a:gd name="connsiteY0" fmla="*/ 5325465 h 5325465"/>
              <a:gd name="connsiteX1" fmla="*/ 0 w 5661442"/>
              <a:gd name="connsiteY1" fmla="*/ 5325465 h 5325465"/>
              <a:gd name="connsiteX2" fmla="*/ 2239524 w 5661442"/>
              <a:gd name="connsiteY2" fmla="*/ 5309946 h 5325465"/>
              <a:gd name="connsiteX3" fmla="*/ 1938528 w 5661442"/>
              <a:gd name="connsiteY3" fmla="*/ 4337913 h 5325465"/>
              <a:gd name="connsiteX4" fmla="*/ 833932 w 5661442"/>
              <a:gd name="connsiteY4" fmla="*/ 4411066 h 5325465"/>
              <a:gd name="connsiteX5" fmla="*/ 694944 w 5661442"/>
              <a:gd name="connsiteY5" fmla="*/ 3745382 h 5325465"/>
              <a:gd name="connsiteX6" fmla="*/ 519379 w 5661442"/>
              <a:gd name="connsiteY6" fmla="*/ 3599078 h 5325465"/>
              <a:gd name="connsiteX7" fmla="*/ 557005 w 5661442"/>
              <a:gd name="connsiteY7" fmla="*/ 3470193 h 5325465"/>
              <a:gd name="connsiteX8" fmla="*/ 456331 w 5661442"/>
              <a:gd name="connsiteY8" fmla="*/ 3362205 h 5325465"/>
              <a:gd name="connsiteX9" fmla="*/ 559793 w 5661442"/>
              <a:gd name="connsiteY9" fmla="*/ 3057428 h 5325465"/>
              <a:gd name="connsiteX10" fmla="*/ 118419 w 5661442"/>
              <a:gd name="connsiteY10" fmla="*/ 2818778 h 5325465"/>
              <a:gd name="connsiteX11" fmla="*/ 665683 w 5661442"/>
              <a:gd name="connsiteY11" fmla="*/ 1975104 h 5325465"/>
              <a:gd name="connsiteX12" fmla="*/ 2633472 w 5661442"/>
              <a:gd name="connsiteY12" fmla="*/ 0 h 5325465"/>
              <a:gd name="connsiteX13" fmla="*/ 4712039 w 5661442"/>
              <a:gd name="connsiteY13" fmla="*/ 2543951 h 5325465"/>
              <a:gd name="connsiteX14" fmla="*/ 4030675 w 5661442"/>
              <a:gd name="connsiteY14" fmla="*/ 3928262 h 5325465"/>
              <a:gd name="connsiteX15" fmla="*/ 4453179 w 5661442"/>
              <a:gd name="connsiteY15" fmla="*/ 5313893 h 5325465"/>
              <a:gd name="connsiteX16" fmla="*/ 5661442 w 5661442"/>
              <a:gd name="connsiteY16" fmla="*/ 5312636 h 5325465"/>
              <a:gd name="connsiteX0" fmla="*/ 0 w 5661442"/>
              <a:gd name="connsiteY0" fmla="*/ 5325465 h 5325465"/>
              <a:gd name="connsiteX1" fmla="*/ 0 w 5661442"/>
              <a:gd name="connsiteY1" fmla="*/ 5325465 h 5325465"/>
              <a:gd name="connsiteX2" fmla="*/ 2239524 w 5661442"/>
              <a:gd name="connsiteY2" fmla="*/ 5309946 h 5325465"/>
              <a:gd name="connsiteX3" fmla="*/ 1938528 w 5661442"/>
              <a:gd name="connsiteY3" fmla="*/ 4337913 h 5325465"/>
              <a:gd name="connsiteX4" fmla="*/ 833932 w 5661442"/>
              <a:gd name="connsiteY4" fmla="*/ 4411066 h 5325465"/>
              <a:gd name="connsiteX5" fmla="*/ 694944 w 5661442"/>
              <a:gd name="connsiteY5" fmla="*/ 3745382 h 5325465"/>
              <a:gd name="connsiteX6" fmla="*/ 519379 w 5661442"/>
              <a:gd name="connsiteY6" fmla="*/ 3599078 h 5325465"/>
              <a:gd name="connsiteX7" fmla="*/ 557005 w 5661442"/>
              <a:gd name="connsiteY7" fmla="*/ 3470193 h 5325465"/>
              <a:gd name="connsiteX8" fmla="*/ 456331 w 5661442"/>
              <a:gd name="connsiteY8" fmla="*/ 3362205 h 5325465"/>
              <a:gd name="connsiteX9" fmla="*/ 559793 w 5661442"/>
              <a:gd name="connsiteY9" fmla="*/ 3057428 h 5325465"/>
              <a:gd name="connsiteX10" fmla="*/ 118419 w 5661442"/>
              <a:gd name="connsiteY10" fmla="*/ 2818778 h 5325465"/>
              <a:gd name="connsiteX11" fmla="*/ 665683 w 5661442"/>
              <a:gd name="connsiteY11" fmla="*/ 1975104 h 5325465"/>
              <a:gd name="connsiteX12" fmla="*/ 2633472 w 5661442"/>
              <a:gd name="connsiteY12" fmla="*/ 0 h 5325465"/>
              <a:gd name="connsiteX13" fmla="*/ 4712039 w 5661442"/>
              <a:gd name="connsiteY13" fmla="*/ 2543951 h 5325465"/>
              <a:gd name="connsiteX14" fmla="*/ 4030675 w 5661442"/>
              <a:gd name="connsiteY14" fmla="*/ 3928262 h 5325465"/>
              <a:gd name="connsiteX15" fmla="*/ 4453179 w 5661442"/>
              <a:gd name="connsiteY15" fmla="*/ 5313893 h 5325465"/>
              <a:gd name="connsiteX16" fmla="*/ 5661442 w 5661442"/>
              <a:gd name="connsiteY16" fmla="*/ 5312636 h 5325465"/>
              <a:gd name="connsiteX0" fmla="*/ 0 w 5661442"/>
              <a:gd name="connsiteY0" fmla="*/ 5325465 h 5325465"/>
              <a:gd name="connsiteX1" fmla="*/ 181315 w 5661442"/>
              <a:gd name="connsiteY1" fmla="*/ 5305320 h 5325465"/>
              <a:gd name="connsiteX2" fmla="*/ 2239524 w 5661442"/>
              <a:gd name="connsiteY2" fmla="*/ 5309946 h 5325465"/>
              <a:gd name="connsiteX3" fmla="*/ 1938528 w 5661442"/>
              <a:gd name="connsiteY3" fmla="*/ 4337913 h 5325465"/>
              <a:gd name="connsiteX4" fmla="*/ 833932 w 5661442"/>
              <a:gd name="connsiteY4" fmla="*/ 4411066 h 5325465"/>
              <a:gd name="connsiteX5" fmla="*/ 694944 w 5661442"/>
              <a:gd name="connsiteY5" fmla="*/ 3745382 h 5325465"/>
              <a:gd name="connsiteX6" fmla="*/ 519379 w 5661442"/>
              <a:gd name="connsiteY6" fmla="*/ 3599078 h 5325465"/>
              <a:gd name="connsiteX7" fmla="*/ 557005 w 5661442"/>
              <a:gd name="connsiteY7" fmla="*/ 3470193 h 5325465"/>
              <a:gd name="connsiteX8" fmla="*/ 456331 w 5661442"/>
              <a:gd name="connsiteY8" fmla="*/ 3362205 h 5325465"/>
              <a:gd name="connsiteX9" fmla="*/ 559793 w 5661442"/>
              <a:gd name="connsiteY9" fmla="*/ 3057428 h 5325465"/>
              <a:gd name="connsiteX10" fmla="*/ 118419 w 5661442"/>
              <a:gd name="connsiteY10" fmla="*/ 2818778 h 5325465"/>
              <a:gd name="connsiteX11" fmla="*/ 665683 w 5661442"/>
              <a:gd name="connsiteY11" fmla="*/ 1975104 h 5325465"/>
              <a:gd name="connsiteX12" fmla="*/ 2633472 w 5661442"/>
              <a:gd name="connsiteY12" fmla="*/ 0 h 5325465"/>
              <a:gd name="connsiteX13" fmla="*/ 4712039 w 5661442"/>
              <a:gd name="connsiteY13" fmla="*/ 2543951 h 5325465"/>
              <a:gd name="connsiteX14" fmla="*/ 4030675 w 5661442"/>
              <a:gd name="connsiteY14" fmla="*/ 3928262 h 5325465"/>
              <a:gd name="connsiteX15" fmla="*/ 4453179 w 5661442"/>
              <a:gd name="connsiteY15" fmla="*/ 5313893 h 5325465"/>
              <a:gd name="connsiteX16" fmla="*/ 5661442 w 5661442"/>
              <a:gd name="connsiteY16" fmla="*/ 5312636 h 5325465"/>
              <a:gd name="connsiteX0" fmla="*/ 0 w 5661442"/>
              <a:gd name="connsiteY0" fmla="*/ 5325465 h 5325465"/>
              <a:gd name="connsiteX1" fmla="*/ 10073 w 5661442"/>
              <a:gd name="connsiteY1" fmla="*/ 5325465 h 5325465"/>
              <a:gd name="connsiteX2" fmla="*/ 2239524 w 5661442"/>
              <a:gd name="connsiteY2" fmla="*/ 5309946 h 5325465"/>
              <a:gd name="connsiteX3" fmla="*/ 1938528 w 5661442"/>
              <a:gd name="connsiteY3" fmla="*/ 4337913 h 5325465"/>
              <a:gd name="connsiteX4" fmla="*/ 833932 w 5661442"/>
              <a:gd name="connsiteY4" fmla="*/ 4411066 h 5325465"/>
              <a:gd name="connsiteX5" fmla="*/ 694944 w 5661442"/>
              <a:gd name="connsiteY5" fmla="*/ 3745382 h 5325465"/>
              <a:gd name="connsiteX6" fmla="*/ 519379 w 5661442"/>
              <a:gd name="connsiteY6" fmla="*/ 3599078 h 5325465"/>
              <a:gd name="connsiteX7" fmla="*/ 557005 w 5661442"/>
              <a:gd name="connsiteY7" fmla="*/ 3470193 h 5325465"/>
              <a:gd name="connsiteX8" fmla="*/ 456331 w 5661442"/>
              <a:gd name="connsiteY8" fmla="*/ 3362205 h 5325465"/>
              <a:gd name="connsiteX9" fmla="*/ 559793 w 5661442"/>
              <a:gd name="connsiteY9" fmla="*/ 3057428 h 5325465"/>
              <a:gd name="connsiteX10" fmla="*/ 118419 w 5661442"/>
              <a:gd name="connsiteY10" fmla="*/ 2818778 h 5325465"/>
              <a:gd name="connsiteX11" fmla="*/ 665683 w 5661442"/>
              <a:gd name="connsiteY11" fmla="*/ 1975104 h 5325465"/>
              <a:gd name="connsiteX12" fmla="*/ 2633472 w 5661442"/>
              <a:gd name="connsiteY12" fmla="*/ 0 h 5325465"/>
              <a:gd name="connsiteX13" fmla="*/ 4712039 w 5661442"/>
              <a:gd name="connsiteY13" fmla="*/ 2543951 h 5325465"/>
              <a:gd name="connsiteX14" fmla="*/ 4030675 w 5661442"/>
              <a:gd name="connsiteY14" fmla="*/ 3928262 h 5325465"/>
              <a:gd name="connsiteX15" fmla="*/ 4453179 w 5661442"/>
              <a:gd name="connsiteY15" fmla="*/ 5313893 h 5325465"/>
              <a:gd name="connsiteX16" fmla="*/ 5661442 w 5661442"/>
              <a:gd name="connsiteY16" fmla="*/ 5312636 h 5325465"/>
              <a:gd name="connsiteX0" fmla="*/ 0 w 5661442"/>
              <a:gd name="connsiteY0" fmla="*/ 5325465 h 5325465"/>
              <a:gd name="connsiteX1" fmla="*/ 10073 w 5661442"/>
              <a:gd name="connsiteY1" fmla="*/ 5325465 h 5325465"/>
              <a:gd name="connsiteX2" fmla="*/ 2239524 w 5661442"/>
              <a:gd name="connsiteY2" fmla="*/ 5309946 h 5325465"/>
              <a:gd name="connsiteX3" fmla="*/ 1938528 w 5661442"/>
              <a:gd name="connsiteY3" fmla="*/ 4337913 h 5325465"/>
              <a:gd name="connsiteX4" fmla="*/ 833932 w 5661442"/>
              <a:gd name="connsiteY4" fmla="*/ 4411066 h 5325465"/>
              <a:gd name="connsiteX5" fmla="*/ 694944 w 5661442"/>
              <a:gd name="connsiteY5" fmla="*/ 3745382 h 5325465"/>
              <a:gd name="connsiteX6" fmla="*/ 519379 w 5661442"/>
              <a:gd name="connsiteY6" fmla="*/ 3599078 h 5325465"/>
              <a:gd name="connsiteX7" fmla="*/ 557005 w 5661442"/>
              <a:gd name="connsiteY7" fmla="*/ 3470193 h 5325465"/>
              <a:gd name="connsiteX8" fmla="*/ 456331 w 5661442"/>
              <a:gd name="connsiteY8" fmla="*/ 3362205 h 5325465"/>
              <a:gd name="connsiteX9" fmla="*/ 559793 w 5661442"/>
              <a:gd name="connsiteY9" fmla="*/ 3057428 h 5325465"/>
              <a:gd name="connsiteX10" fmla="*/ 118419 w 5661442"/>
              <a:gd name="connsiteY10" fmla="*/ 2818778 h 5325465"/>
              <a:gd name="connsiteX11" fmla="*/ 665683 w 5661442"/>
              <a:gd name="connsiteY11" fmla="*/ 1975104 h 5325465"/>
              <a:gd name="connsiteX12" fmla="*/ 2633472 w 5661442"/>
              <a:gd name="connsiteY12" fmla="*/ 0 h 5325465"/>
              <a:gd name="connsiteX13" fmla="*/ 4712039 w 5661442"/>
              <a:gd name="connsiteY13" fmla="*/ 2543951 h 5325465"/>
              <a:gd name="connsiteX14" fmla="*/ 4030675 w 5661442"/>
              <a:gd name="connsiteY14" fmla="*/ 3928262 h 5325465"/>
              <a:gd name="connsiteX15" fmla="*/ 4453179 w 5661442"/>
              <a:gd name="connsiteY15" fmla="*/ 5313893 h 5325465"/>
              <a:gd name="connsiteX16" fmla="*/ 5661442 w 5661442"/>
              <a:gd name="connsiteY16" fmla="*/ 5312636 h 5325465"/>
              <a:gd name="connsiteX0" fmla="*/ 0 w 5661442"/>
              <a:gd name="connsiteY0" fmla="*/ 5325465 h 5325465"/>
              <a:gd name="connsiteX1" fmla="*/ 684971 w 5661442"/>
              <a:gd name="connsiteY1" fmla="*/ 5315392 h 5325465"/>
              <a:gd name="connsiteX2" fmla="*/ 2239524 w 5661442"/>
              <a:gd name="connsiteY2" fmla="*/ 5309946 h 5325465"/>
              <a:gd name="connsiteX3" fmla="*/ 1938528 w 5661442"/>
              <a:gd name="connsiteY3" fmla="*/ 4337913 h 5325465"/>
              <a:gd name="connsiteX4" fmla="*/ 833932 w 5661442"/>
              <a:gd name="connsiteY4" fmla="*/ 4411066 h 5325465"/>
              <a:gd name="connsiteX5" fmla="*/ 694944 w 5661442"/>
              <a:gd name="connsiteY5" fmla="*/ 3745382 h 5325465"/>
              <a:gd name="connsiteX6" fmla="*/ 519379 w 5661442"/>
              <a:gd name="connsiteY6" fmla="*/ 3599078 h 5325465"/>
              <a:gd name="connsiteX7" fmla="*/ 557005 w 5661442"/>
              <a:gd name="connsiteY7" fmla="*/ 3470193 h 5325465"/>
              <a:gd name="connsiteX8" fmla="*/ 456331 w 5661442"/>
              <a:gd name="connsiteY8" fmla="*/ 3362205 h 5325465"/>
              <a:gd name="connsiteX9" fmla="*/ 559793 w 5661442"/>
              <a:gd name="connsiteY9" fmla="*/ 3057428 h 5325465"/>
              <a:gd name="connsiteX10" fmla="*/ 118419 w 5661442"/>
              <a:gd name="connsiteY10" fmla="*/ 2818778 h 5325465"/>
              <a:gd name="connsiteX11" fmla="*/ 665683 w 5661442"/>
              <a:gd name="connsiteY11" fmla="*/ 1975104 h 5325465"/>
              <a:gd name="connsiteX12" fmla="*/ 2633472 w 5661442"/>
              <a:gd name="connsiteY12" fmla="*/ 0 h 5325465"/>
              <a:gd name="connsiteX13" fmla="*/ 4712039 w 5661442"/>
              <a:gd name="connsiteY13" fmla="*/ 2543951 h 5325465"/>
              <a:gd name="connsiteX14" fmla="*/ 4030675 w 5661442"/>
              <a:gd name="connsiteY14" fmla="*/ 3928262 h 5325465"/>
              <a:gd name="connsiteX15" fmla="*/ 4453179 w 5661442"/>
              <a:gd name="connsiteY15" fmla="*/ 5313893 h 5325465"/>
              <a:gd name="connsiteX16" fmla="*/ 5661442 w 5661442"/>
              <a:gd name="connsiteY16" fmla="*/ 5312636 h 5325465"/>
              <a:gd name="connsiteX0" fmla="*/ 438720 w 5546143"/>
              <a:gd name="connsiteY0" fmla="*/ 5355683 h 5355683"/>
              <a:gd name="connsiteX1" fmla="*/ 569672 w 5546143"/>
              <a:gd name="connsiteY1" fmla="*/ 5315392 h 5355683"/>
              <a:gd name="connsiteX2" fmla="*/ 2124225 w 5546143"/>
              <a:gd name="connsiteY2" fmla="*/ 5309946 h 5355683"/>
              <a:gd name="connsiteX3" fmla="*/ 1823229 w 5546143"/>
              <a:gd name="connsiteY3" fmla="*/ 4337913 h 5355683"/>
              <a:gd name="connsiteX4" fmla="*/ 718633 w 5546143"/>
              <a:gd name="connsiteY4" fmla="*/ 4411066 h 5355683"/>
              <a:gd name="connsiteX5" fmla="*/ 579645 w 5546143"/>
              <a:gd name="connsiteY5" fmla="*/ 3745382 h 5355683"/>
              <a:gd name="connsiteX6" fmla="*/ 404080 w 5546143"/>
              <a:gd name="connsiteY6" fmla="*/ 3599078 h 5355683"/>
              <a:gd name="connsiteX7" fmla="*/ 441706 w 5546143"/>
              <a:gd name="connsiteY7" fmla="*/ 3470193 h 5355683"/>
              <a:gd name="connsiteX8" fmla="*/ 341032 w 5546143"/>
              <a:gd name="connsiteY8" fmla="*/ 3362205 h 5355683"/>
              <a:gd name="connsiteX9" fmla="*/ 444494 w 5546143"/>
              <a:gd name="connsiteY9" fmla="*/ 3057428 h 5355683"/>
              <a:gd name="connsiteX10" fmla="*/ 3120 w 5546143"/>
              <a:gd name="connsiteY10" fmla="*/ 2818778 h 5355683"/>
              <a:gd name="connsiteX11" fmla="*/ 550384 w 5546143"/>
              <a:gd name="connsiteY11" fmla="*/ 1975104 h 5355683"/>
              <a:gd name="connsiteX12" fmla="*/ 2518173 w 5546143"/>
              <a:gd name="connsiteY12" fmla="*/ 0 h 5355683"/>
              <a:gd name="connsiteX13" fmla="*/ 4596740 w 5546143"/>
              <a:gd name="connsiteY13" fmla="*/ 2543951 h 5355683"/>
              <a:gd name="connsiteX14" fmla="*/ 3915376 w 5546143"/>
              <a:gd name="connsiteY14" fmla="*/ 3928262 h 5355683"/>
              <a:gd name="connsiteX15" fmla="*/ 4337880 w 5546143"/>
              <a:gd name="connsiteY15" fmla="*/ 5313893 h 5355683"/>
              <a:gd name="connsiteX16" fmla="*/ 5546143 w 5546143"/>
              <a:gd name="connsiteY16" fmla="*/ 5312636 h 5355683"/>
              <a:gd name="connsiteX0" fmla="*/ 569672 w 5546143"/>
              <a:gd name="connsiteY0" fmla="*/ 5315392 h 5315392"/>
              <a:gd name="connsiteX1" fmla="*/ 2124225 w 5546143"/>
              <a:gd name="connsiteY1" fmla="*/ 5309946 h 5315392"/>
              <a:gd name="connsiteX2" fmla="*/ 1823229 w 5546143"/>
              <a:gd name="connsiteY2" fmla="*/ 4337913 h 5315392"/>
              <a:gd name="connsiteX3" fmla="*/ 718633 w 5546143"/>
              <a:gd name="connsiteY3" fmla="*/ 4411066 h 5315392"/>
              <a:gd name="connsiteX4" fmla="*/ 579645 w 5546143"/>
              <a:gd name="connsiteY4" fmla="*/ 3745382 h 5315392"/>
              <a:gd name="connsiteX5" fmla="*/ 404080 w 5546143"/>
              <a:gd name="connsiteY5" fmla="*/ 3599078 h 5315392"/>
              <a:gd name="connsiteX6" fmla="*/ 441706 w 5546143"/>
              <a:gd name="connsiteY6" fmla="*/ 3470193 h 5315392"/>
              <a:gd name="connsiteX7" fmla="*/ 341032 w 5546143"/>
              <a:gd name="connsiteY7" fmla="*/ 3362205 h 5315392"/>
              <a:gd name="connsiteX8" fmla="*/ 444494 w 5546143"/>
              <a:gd name="connsiteY8" fmla="*/ 3057428 h 5315392"/>
              <a:gd name="connsiteX9" fmla="*/ 3120 w 5546143"/>
              <a:gd name="connsiteY9" fmla="*/ 2818778 h 5315392"/>
              <a:gd name="connsiteX10" fmla="*/ 550384 w 5546143"/>
              <a:gd name="connsiteY10" fmla="*/ 1975104 h 5315392"/>
              <a:gd name="connsiteX11" fmla="*/ 2518173 w 5546143"/>
              <a:gd name="connsiteY11" fmla="*/ 0 h 5315392"/>
              <a:gd name="connsiteX12" fmla="*/ 4596740 w 5546143"/>
              <a:gd name="connsiteY12" fmla="*/ 2543951 h 5315392"/>
              <a:gd name="connsiteX13" fmla="*/ 3915376 w 5546143"/>
              <a:gd name="connsiteY13" fmla="*/ 3928262 h 5315392"/>
              <a:gd name="connsiteX14" fmla="*/ 4337880 w 5546143"/>
              <a:gd name="connsiteY14" fmla="*/ 5313893 h 5315392"/>
              <a:gd name="connsiteX15" fmla="*/ 5546143 w 5546143"/>
              <a:gd name="connsiteY15" fmla="*/ 5312636 h 5315392"/>
              <a:gd name="connsiteX0" fmla="*/ 96236 w 5546143"/>
              <a:gd name="connsiteY0" fmla="*/ 5305319 h 5313892"/>
              <a:gd name="connsiteX1" fmla="*/ 2124225 w 5546143"/>
              <a:gd name="connsiteY1" fmla="*/ 5309946 h 5313892"/>
              <a:gd name="connsiteX2" fmla="*/ 1823229 w 5546143"/>
              <a:gd name="connsiteY2" fmla="*/ 4337913 h 5313892"/>
              <a:gd name="connsiteX3" fmla="*/ 718633 w 5546143"/>
              <a:gd name="connsiteY3" fmla="*/ 4411066 h 5313892"/>
              <a:gd name="connsiteX4" fmla="*/ 579645 w 5546143"/>
              <a:gd name="connsiteY4" fmla="*/ 3745382 h 5313892"/>
              <a:gd name="connsiteX5" fmla="*/ 404080 w 5546143"/>
              <a:gd name="connsiteY5" fmla="*/ 3599078 h 5313892"/>
              <a:gd name="connsiteX6" fmla="*/ 441706 w 5546143"/>
              <a:gd name="connsiteY6" fmla="*/ 3470193 h 5313892"/>
              <a:gd name="connsiteX7" fmla="*/ 341032 w 5546143"/>
              <a:gd name="connsiteY7" fmla="*/ 3362205 h 5313892"/>
              <a:gd name="connsiteX8" fmla="*/ 444494 w 5546143"/>
              <a:gd name="connsiteY8" fmla="*/ 3057428 h 5313892"/>
              <a:gd name="connsiteX9" fmla="*/ 3120 w 5546143"/>
              <a:gd name="connsiteY9" fmla="*/ 2818778 h 5313892"/>
              <a:gd name="connsiteX10" fmla="*/ 550384 w 5546143"/>
              <a:gd name="connsiteY10" fmla="*/ 1975104 h 5313892"/>
              <a:gd name="connsiteX11" fmla="*/ 2518173 w 5546143"/>
              <a:gd name="connsiteY11" fmla="*/ 0 h 5313892"/>
              <a:gd name="connsiteX12" fmla="*/ 4596740 w 5546143"/>
              <a:gd name="connsiteY12" fmla="*/ 2543951 h 5313892"/>
              <a:gd name="connsiteX13" fmla="*/ 3915376 w 5546143"/>
              <a:gd name="connsiteY13" fmla="*/ 3928262 h 5313892"/>
              <a:gd name="connsiteX14" fmla="*/ 4337880 w 5546143"/>
              <a:gd name="connsiteY14" fmla="*/ 5313893 h 5313892"/>
              <a:gd name="connsiteX15" fmla="*/ 5546143 w 5546143"/>
              <a:gd name="connsiteY15" fmla="*/ 5312636 h 5313892"/>
              <a:gd name="connsiteX0" fmla="*/ 96236 w 5959140"/>
              <a:gd name="connsiteY0" fmla="*/ 5305319 h 5332782"/>
              <a:gd name="connsiteX1" fmla="*/ 2124225 w 5959140"/>
              <a:gd name="connsiteY1" fmla="*/ 5309946 h 5332782"/>
              <a:gd name="connsiteX2" fmla="*/ 1823229 w 5959140"/>
              <a:gd name="connsiteY2" fmla="*/ 4337913 h 5332782"/>
              <a:gd name="connsiteX3" fmla="*/ 718633 w 5959140"/>
              <a:gd name="connsiteY3" fmla="*/ 4411066 h 5332782"/>
              <a:gd name="connsiteX4" fmla="*/ 579645 w 5959140"/>
              <a:gd name="connsiteY4" fmla="*/ 3745382 h 5332782"/>
              <a:gd name="connsiteX5" fmla="*/ 404080 w 5959140"/>
              <a:gd name="connsiteY5" fmla="*/ 3599078 h 5332782"/>
              <a:gd name="connsiteX6" fmla="*/ 441706 w 5959140"/>
              <a:gd name="connsiteY6" fmla="*/ 3470193 h 5332782"/>
              <a:gd name="connsiteX7" fmla="*/ 341032 w 5959140"/>
              <a:gd name="connsiteY7" fmla="*/ 3362205 h 5332782"/>
              <a:gd name="connsiteX8" fmla="*/ 444494 w 5959140"/>
              <a:gd name="connsiteY8" fmla="*/ 3057428 h 5332782"/>
              <a:gd name="connsiteX9" fmla="*/ 3120 w 5959140"/>
              <a:gd name="connsiteY9" fmla="*/ 2818778 h 5332782"/>
              <a:gd name="connsiteX10" fmla="*/ 550384 w 5959140"/>
              <a:gd name="connsiteY10" fmla="*/ 1975104 h 5332782"/>
              <a:gd name="connsiteX11" fmla="*/ 2518173 w 5959140"/>
              <a:gd name="connsiteY11" fmla="*/ 0 h 5332782"/>
              <a:gd name="connsiteX12" fmla="*/ 4596740 w 5959140"/>
              <a:gd name="connsiteY12" fmla="*/ 2543951 h 5332782"/>
              <a:gd name="connsiteX13" fmla="*/ 3915376 w 5959140"/>
              <a:gd name="connsiteY13" fmla="*/ 3928262 h 5332782"/>
              <a:gd name="connsiteX14" fmla="*/ 4337880 w 5959140"/>
              <a:gd name="connsiteY14" fmla="*/ 5313893 h 5332782"/>
              <a:gd name="connsiteX15" fmla="*/ 5959140 w 5959140"/>
              <a:gd name="connsiteY15" fmla="*/ 5332782 h 5332782"/>
              <a:gd name="connsiteX0" fmla="*/ 96236 w 6207400"/>
              <a:gd name="connsiteY0" fmla="*/ 5305319 h 5332782"/>
              <a:gd name="connsiteX1" fmla="*/ 2124225 w 6207400"/>
              <a:gd name="connsiteY1" fmla="*/ 5309946 h 5332782"/>
              <a:gd name="connsiteX2" fmla="*/ 1823229 w 6207400"/>
              <a:gd name="connsiteY2" fmla="*/ 4337913 h 5332782"/>
              <a:gd name="connsiteX3" fmla="*/ 718633 w 6207400"/>
              <a:gd name="connsiteY3" fmla="*/ 4411066 h 5332782"/>
              <a:gd name="connsiteX4" fmla="*/ 579645 w 6207400"/>
              <a:gd name="connsiteY4" fmla="*/ 3745382 h 5332782"/>
              <a:gd name="connsiteX5" fmla="*/ 404080 w 6207400"/>
              <a:gd name="connsiteY5" fmla="*/ 3599078 h 5332782"/>
              <a:gd name="connsiteX6" fmla="*/ 441706 w 6207400"/>
              <a:gd name="connsiteY6" fmla="*/ 3470193 h 5332782"/>
              <a:gd name="connsiteX7" fmla="*/ 341032 w 6207400"/>
              <a:gd name="connsiteY7" fmla="*/ 3362205 h 5332782"/>
              <a:gd name="connsiteX8" fmla="*/ 444494 w 6207400"/>
              <a:gd name="connsiteY8" fmla="*/ 3057428 h 5332782"/>
              <a:gd name="connsiteX9" fmla="*/ 3120 w 6207400"/>
              <a:gd name="connsiteY9" fmla="*/ 2818778 h 5332782"/>
              <a:gd name="connsiteX10" fmla="*/ 550384 w 6207400"/>
              <a:gd name="connsiteY10" fmla="*/ 1975104 h 5332782"/>
              <a:gd name="connsiteX11" fmla="*/ 2518173 w 6207400"/>
              <a:gd name="connsiteY11" fmla="*/ 0 h 5332782"/>
              <a:gd name="connsiteX12" fmla="*/ 4596740 w 6207400"/>
              <a:gd name="connsiteY12" fmla="*/ 2543951 h 5332782"/>
              <a:gd name="connsiteX13" fmla="*/ 3915376 w 6207400"/>
              <a:gd name="connsiteY13" fmla="*/ 3928262 h 5332782"/>
              <a:gd name="connsiteX14" fmla="*/ 4337880 w 6207400"/>
              <a:gd name="connsiteY14" fmla="*/ 5313893 h 5332782"/>
              <a:gd name="connsiteX15" fmla="*/ 6207400 w 6207400"/>
              <a:gd name="connsiteY15" fmla="*/ 5332782 h 5332782"/>
              <a:gd name="connsiteX0" fmla="*/ 96236 w 8152013"/>
              <a:gd name="connsiteY0" fmla="*/ 5305319 h 5345876"/>
              <a:gd name="connsiteX1" fmla="*/ 2124225 w 8152013"/>
              <a:gd name="connsiteY1" fmla="*/ 5309946 h 5345876"/>
              <a:gd name="connsiteX2" fmla="*/ 1823229 w 8152013"/>
              <a:gd name="connsiteY2" fmla="*/ 4337913 h 5345876"/>
              <a:gd name="connsiteX3" fmla="*/ 718633 w 8152013"/>
              <a:gd name="connsiteY3" fmla="*/ 4411066 h 5345876"/>
              <a:gd name="connsiteX4" fmla="*/ 579645 w 8152013"/>
              <a:gd name="connsiteY4" fmla="*/ 3745382 h 5345876"/>
              <a:gd name="connsiteX5" fmla="*/ 404080 w 8152013"/>
              <a:gd name="connsiteY5" fmla="*/ 3599078 h 5345876"/>
              <a:gd name="connsiteX6" fmla="*/ 441706 w 8152013"/>
              <a:gd name="connsiteY6" fmla="*/ 3470193 h 5345876"/>
              <a:gd name="connsiteX7" fmla="*/ 341032 w 8152013"/>
              <a:gd name="connsiteY7" fmla="*/ 3362205 h 5345876"/>
              <a:gd name="connsiteX8" fmla="*/ 444494 w 8152013"/>
              <a:gd name="connsiteY8" fmla="*/ 3057428 h 5345876"/>
              <a:gd name="connsiteX9" fmla="*/ 3120 w 8152013"/>
              <a:gd name="connsiteY9" fmla="*/ 2818778 h 5345876"/>
              <a:gd name="connsiteX10" fmla="*/ 550384 w 8152013"/>
              <a:gd name="connsiteY10" fmla="*/ 1975104 h 5345876"/>
              <a:gd name="connsiteX11" fmla="*/ 2518173 w 8152013"/>
              <a:gd name="connsiteY11" fmla="*/ 0 h 5345876"/>
              <a:gd name="connsiteX12" fmla="*/ 4596740 w 8152013"/>
              <a:gd name="connsiteY12" fmla="*/ 2543951 h 5345876"/>
              <a:gd name="connsiteX13" fmla="*/ 3915376 w 8152013"/>
              <a:gd name="connsiteY13" fmla="*/ 3928262 h 5345876"/>
              <a:gd name="connsiteX14" fmla="*/ 4337880 w 8152013"/>
              <a:gd name="connsiteY14" fmla="*/ 5313893 h 5345876"/>
              <a:gd name="connsiteX15" fmla="*/ 8152013 w 8152013"/>
              <a:gd name="connsiteY15" fmla="*/ 5345876 h 5345876"/>
              <a:gd name="connsiteX0" fmla="*/ 96236 w 8152013"/>
              <a:gd name="connsiteY0" fmla="*/ 5305319 h 5313893"/>
              <a:gd name="connsiteX1" fmla="*/ 2124225 w 8152013"/>
              <a:gd name="connsiteY1" fmla="*/ 5309946 h 5313893"/>
              <a:gd name="connsiteX2" fmla="*/ 1823229 w 8152013"/>
              <a:gd name="connsiteY2" fmla="*/ 4337913 h 5313893"/>
              <a:gd name="connsiteX3" fmla="*/ 718633 w 8152013"/>
              <a:gd name="connsiteY3" fmla="*/ 4411066 h 5313893"/>
              <a:gd name="connsiteX4" fmla="*/ 579645 w 8152013"/>
              <a:gd name="connsiteY4" fmla="*/ 3745382 h 5313893"/>
              <a:gd name="connsiteX5" fmla="*/ 404080 w 8152013"/>
              <a:gd name="connsiteY5" fmla="*/ 3599078 h 5313893"/>
              <a:gd name="connsiteX6" fmla="*/ 441706 w 8152013"/>
              <a:gd name="connsiteY6" fmla="*/ 3470193 h 5313893"/>
              <a:gd name="connsiteX7" fmla="*/ 341032 w 8152013"/>
              <a:gd name="connsiteY7" fmla="*/ 3362205 h 5313893"/>
              <a:gd name="connsiteX8" fmla="*/ 444494 w 8152013"/>
              <a:gd name="connsiteY8" fmla="*/ 3057428 h 5313893"/>
              <a:gd name="connsiteX9" fmla="*/ 3120 w 8152013"/>
              <a:gd name="connsiteY9" fmla="*/ 2818778 h 5313893"/>
              <a:gd name="connsiteX10" fmla="*/ 550384 w 8152013"/>
              <a:gd name="connsiteY10" fmla="*/ 1975104 h 5313893"/>
              <a:gd name="connsiteX11" fmla="*/ 2518173 w 8152013"/>
              <a:gd name="connsiteY11" fmla="*/ 0 h 5313893"/>
              <a:gd name="connsiteX12" fmla="*/ 4596740 w 8152013"/>
              <a:gd name="connsiteY12" fmla="*/ 2543951 h 5313893"/>
              <a:gd name="connsiteX13" fmla="*/ 3915376 w 8152013"/>
              <a:gd name="connsiteY13" fmla="*/ 3928262 h 5313893"/>
              <a:gd name="connsiteX14" fmla="*/ 4337880 w 8152013"/>
              <a:gd name="connsiteY14" fmla="*/ 5313893 h 5313893"/>
              <a:gd name="connsiteX15" fmla="*/ 8152013 w 8152013"/>
              <a:gd name="connsiteY15" fmla="*/ 5313140 h 5313893"/>
              <a:gd name="connsiteX0" fmla="*/ 96236 w 8171655"/>
              <a:gd name="connsiteY0" fmla="*/ 5305319 h 5313893"/>
              <a:gd name="connsiteX1" fmla="*/ 2124225 w 8171655"/>
              <a:gd name="connsiteY1" fmla="*/ 5309946 h 5313893"/>
              <a:gd name="connsiteX2" fmla="*/ 1823229 w 8171655"/>
              <a:gd name="connsiteY2" fmla="*/ 4337913 h 5313893"/>
              <a:gd name="connsiteX3" fmla="*/ 718633 w 8171655"/>
              <a:gd name="connsiteY3" fmla="*/ 4411066 h 5313893"/>
              <a:gd name="connsiteX4" fmla="*/ 579645 w 8171655"/>
              <a:gd name="connsiteY4" fmla="*/ 3745382 h 5313893"/>
              <a:gd name="connsiteX5" fmla="*/ 404080 w 8171655"/>
              <a:gd name="connsiteY5" fmla="*/ 3599078 h 5313893"/>
              <a:gd name="connsiteX6" fmla="*/ 441706 w 8171655"/>
              <a:gd name="connsiteY6" fmla="*/ 3470193 h 5313893"/>
              <a:gd name="connsiteX7" fmla="*/ 341032 w 8171655"/>
              <a:gd name="connsiteY7" fmla="*/ 3362205 h 5313893"/>
              <a:gd name="connsiteX8" fmla="*/ 444494 w 8171655"/>
              <a:gd name="connsiteY8" fmla="*/ 3057428 h 5313893"/>
              <a:gd name="connsiteX9" fmla="*/ 3120 w 8171655"/>
              <a:gd name="connsiteY9" fmla="*/ 2818778 h 5313893"/>
              <a:gd name="connsiteX10" fmla="*/ 550384 w 8171655"/>
              <a:gd name="connsiteY10" fmla="*/ 1975104 h 5313893"/>
              <a:gd name="connsiteX11" fmla="*/ 2518173 w 8171655"/>
              <a:gd name="connsiteY11" fmla="*/ 0 h 5313893"/>
              <a:gd name="connsiteX12" fmla="*/ 4596740 w 8171655"/>
              <a:gd name="connsiteY12" fmla="*/ 2543951 h 5313893"/>
              <a:gd name="connsiteX13" fmla="*/ 3915376 w 8171655"/>
              <a:gd name="connsiteY13" fmla="*/ 3928262 h 5313893"/>
              <a:gd name="connsiteX14" fmla="*/ 4337880 w 8171655"/>
              <a:gd name="connsiteY14" fmla="*/ 5313893 h 5313893"/>
              <a:gd name="connsiteX15" fmla="*/ 8171655 w 8171655"/>
              <a:gd name="connsiteY15" fmla="*/ 5313141 h 5313893"/>
              <a:gd name="connsiteX0" fmla="*/ 96236 w 8171655"/>
              <a:gd name="connsiteY0" fmla="*/ 5305319 h 5319689"/>
              <a:gd name="connsiteX1" fmla="*/ 2124225 w 8171655"/>
              <a:gd name="connsiteY1" fmla="*/ 5309946 h 5319689"/>
              <a:gd name="connsiteX2" fmla="*/ 1823229 w 8171655"/>
              <a:gd name="connsiteY2" fmla="*/ 4337913 h 5319689"/>
              <a:gd name="connsiteX3" fmla="*/ 718633 w 8171655"/>
              <a:gd name="connsiteY3" fmla="*/ 4411066 h 5319689"/>
              <a:gd name="connsiteX4" fmla="*/ 579645 w 8171655"/>
              <a:gd name="connsiteY4" fmla="*/ 3745382 h 5319689"/>
              <a:gd name="connsiteX5" fmla="*/ 404080 w 8171655"/>
              <a:gd name="connsiteY5" fmla="*/ 3599078 h 5319689"/>
              <a:gd name="connsiteX6" fmla="*/ 441706 w 8171655"/>
              <a:gd name="connsiteY6" fmla="*/ 3470193 h 5319689"/>
              <a:gd name="connsiteX7" fmla="*/ 341032 w 8171655"/>
              <a:gd name="connsiteY7" fmla="*/ 3362205 h 5319689"/>
              <a:gd name="connsiteX8" fmla="*/ 444494 w 8171655"/>
              <a:gd name="connsiteY8" fmla="*/ 3057428 h 5319689"/>
              <a:gd name="connsiteX9" fmla="*/ 3120 w 8171655"/>
              <a:gd name="connsiteY9" fmla="*/ 2818778 h 5319689"/>
              <a:gd name="connsiteX10" fmla="*/ 550384 w 8171655"/>
              <a:gd name="connsiteY10" fmla="*/ 1975104 h 5319689"/>
              <a:gd name="connsiteX11" fmla="*/ 2518173 w 8171655"/>
              <a:gd name="connsiteY11" fmla="*/ 0 h 5319689"/>
              <a:gd name="connsiteX12" fmla="*/ 4596740 w 8171655"/>
              <a:gd name="connsiteY12" fmla="*/ 2543951 h 5319689"/>
              <a:gd name="connsiteX13" fmla="*/ 3915376 w 8171655"/>
              <a:gd name="connsiteY13" fmla="*/ 3928262 h 5319689"/>
              <a:gd name="connsiteX14" fmla="*/ 4337880 w 8171655"/>
              <a:gd name="connsiteY14" fmla="*/ 5313893 h 5319689"/>
              <a:gd name="connsiteX15" fmla="*/ 8171655 w 8171655"/>
              <a:gd name="connsiteY15" fmla="*/ 5319689 h 5319689"/>
              <a:gd name="connsiteX0" fmla="*/ 96236 w 8171655"/>
              <a:gd name="connsiteY0" fmla="*/ 5305319 h 5319689"/>
              <a:gd name="connsiteX1" fmla="*/ 2124225 w 8171655"/>
              <a:gd name="connsiteY1" fmla="*/ 5309946 h 5319689"/>
              <a:gd name="connsiteX2" fmla="*/ 1823229 w 8171655"/>
              <a:gd name="connsiteY2" fmla="*/ 4337913 h 5319689"/>
              <a:gd name="connsiteX3" fmla="*/ 718633 w 8171655"/>
              <a:gd name="connsiteY3" fmla="*/ 4411066 h 5319689"/>
              <a:gd name="connsiteX4" fmla="*/ 579645 w 8171655"/>
              <a:gd name="connsiteY4" fmla="*/ 3745382 h 5319689"/>
              <a:gd name="connsiteX5" fmla="*/ 404080 w 8171655"/>
              <a:gd name="connsiteY5" fmla="*/ 3599078 h 5319689"/>
              <a:gd name="connsiteX6" fmla="*/ 441706 w 8171655"/>
              <a:gd name="connsiteY6" fmla="*/ 3470193 h 5319689"/>
              <a:gd name="connsiteX7" fmla="*/ 341032 w 8171655"/>
              <a:gd name="connsiteY7" fmla="*/ 3362205 h 5319689"/>
              <a:gd name="connsiteX8" fmla="*/ 444494 w 8171655"/>
              <a:gd name="connsiteY8" fmla="*/ 3057428 h 5319689"/>
              <a:gd name="connsiteX9" fmla="*/ 3120 w 8171655"/>
              <a:gd name="connsiteY9" fmla="*/ 2818778 h 5319689"/>
              <a:gd name="connsiteX10" fmla="*/ 550384 w 8171655"/>
              <a:gd name="connsiteY10" fmla="*/ 1975104 h 5319689"/>
              <a:gd name="connsiteX11" fmla="*/ 2518173 w 8171655"/>
              <a:gd name="connsiteY11" fmla="*/ 0 h 5319689"/>
              <a:gd name="connsiteX12" fmla="*/ 4596740 w 8171655"/>
              <a:gd name="connsiteY12" fmla="*/ 2543951 h 5319689"/>
              <a:gd name="connsiteX13" fmla="*/ 3915376 w 8171655"/>
              <a:gd name="connsiteY13" fmla="*/ 3928262 h 5319689"/>
              <a:gd name="connsiteX14" fmla="*/ 4337880 w 8171655"/>
              <a:gd name="connsiteY14" fmla="*/ 5313893 h 5319689"/>
              <a:gd name="connsiteX15" fmla="*/ 8171655 w 8171655"/>
              <a:gd name="connsiteY15" fmla="*/ 5319689 h 531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71655" h="5319689">
                <a:moveTo>
                  <a:pt x="96236" y="5305319"/>
                </a:moveTo>
                <a:lnTo>
                  <a:pt x="2124225" y="5309946"/>
                </a:lnTo>
                <a:cubicBezTo>
                  <a:pt x="2060235" y="5002707"/>
                  <a:pt x="2045123" y="4564685"/>
                  <a:pt x="1823229" y="4337913"/>
                </a:cubicBezTo>
                <a:cubicBezTo>
                  <a:pt x="1725693" y="4218431"/>
                  <a:pt x="1020995" y="4625644"/>
                  <a:pt x="718633" y="4411066"/>
                </a:cubicBezTo>
                <a:cubicBezTo>
                  <a:pt x="396764" y="4162349"/>
                  <a:pt x="652797" y="3833165"/>
                  <a:pt x="579645" y="3745382"/>
                </a:cubicBezTo>
                <a:cubicBezTo>
                  <a:pt x="521123" y="3696614"/>
                  <a:pt x="418023" y="3646108"/>
                  <a:pt x="404080" y="3599078"/>
                </a:cubicBezTo>
                <a:cubicBezTo>
                  <a:pt x="384935" y="3557625"/>
                  <a:pt x="411057" y="3507120"/>
                  <a:pt x="441706" y="3470193"/>
                </a:cubicBezTo>
                <a:lnTo>
                  <a:pt x="341032" y="3362205"/>
                </a:lnTo>
                <a:cubicBezTo>
                  <a:pt x="298566" y="3284755"/>
                  <a:pt x="414533" y="3157511"/>
                  <a:pt x="444494" y="3057428"/>
                </a:cubicBezTo>
                <a:cubicBezTo>
                  <a:pt x="297369" y="2977878"/>
                  <a:pt x="59710" y="2939068"/>
                  <a:pt x="3120" y="2818778"/>
                </a:cubicBezTo>
                <a:cubicBezTo>
                  <a:pt x="-45323" y="2691462"/>
                  <a:pt x="485658" y="2374024"/>
                  <a:pt x="550384" y="1975104"/>
                </a:cubicBezTo>
                <a:cubicBezTo>
                  <a:pt x="500143" y="266534"/>
                  <a:pt x="1916564" y="11046"/>
                  <a:pt x="2518173" y="0"/>
                </a:cubicBezTo>
                <a:cubicBezTo>
                  <a:pt x="3500739" y="-24"/>
                  <a:pt x="5080836" y="647274"/>
                  <a:pt x="4596740" y="2543951"/>
                </a:cubicBezTo>
                <a:cubicBezTo>
                  <a:pt x="4410360" y="3037075"/>
                  <a:pt x="3846020" y="3622783"/>
                  <a:pt x="3915376" y="3928262"/>
                </a:cubicBezTo>
                <a:cubicBezTo>
                  <a:pt x="3986452" y="4327448"/>
                  <a:pt x="4230590" y="4955448"/>
                  <a:pt x="4337880" y="5313893"/>
                </a:cubicBezTo>
                <a:lnTo>
                  <a:pt x="8171655" y="5319689"/>
                </a:lnTo>
              </a:path>
            </a:pathLst>
          </a:cu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grpSp>
        <p:nvGrpSpPr>
          <p:cNvPr id="73" name="Group 72">
            <a:extLst>
              <a:ext uri="{FF2B5EF4-FFF2-40B4-BE49-F238E27FC236}">
                <a16:creationId xmlns:a16="http://schemas.microsoft.com/office/drawing/2014/main" xmlns="" id="{19E1E25D-CD63-41F2-8997-DD271D4AE1BB}"/>
              </a:ext>
            </a:extLst>
          </p:cNvPr>
          <p:cNvGrpSpPr/>
          <p:nvPr/>
        </p:nvGrpSpPr>
        <p:grpSpPr>
          <a:xfrm>
            <a:off x="6350740" y="2235201"/>
            <a:ext cx="1545032" cy="1288471"/>
            <a:chOff x="6642118" y="1586415"/>
            <a:chExt cx="2588618" cy="2088892"/>
          </a:xfrm>
          <a:solidFill>
            <a:schemeClr val="accent3">
              <a:lumMod val="75000"/>
            </a:schemeClr>
          </a:solidFill>
        </p:grpSpPr>
        <p:sp>
          <p:nvSpPr>
            <p:cNvPr id="74" name="Freeform 10">
              <a:extLst>
                <a:ext uri="{FF2B5EF4-FFF2-40B4-BE49-F238E27FC236}">
                  <a16:creationId xmlns:a16="http://schemas.microsoft.com/office/drawing/2014/main" xmlns="" id="{6DB935FC-0FC5-47F1-9948-26E1EA17A5CE}"/>
                </a:ext>
              </a:extLst>
            </p:cNvPr>
            <p:cNvSpPr/>
            <p:nvPr/>
          </p:nvSpPr>
          <p:spPr>
            <a:xfrm>
              <a:off x="8483374" y="2810128"/>
              <a:ext cx="456500" cy="267151"/>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75" name="Freeform 37">
              <a:extLst>
                <a:ext uri="{FF2B5EF4-FFF2-40B4-BE49-F238E27FC236}">
                  <a16:creationId xmlns:a16="http://schemas.microsoft.com/office/drawing/2014/main" xmlns="" id="{23A04256-5100-4309-AB26-832AC84A4732}"/>
                </a:ext>
              </a:extLst>
            </p:cNvPr>
            <p:cNvSpPr/>
            <p:nvPr/>
          </p:nvSpPr>
          <p:spPr>
            <a:xfrm>
              <a:off x="8393318" y="2447832"/>
              <a:ext cx="428691" cy="250877"/>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76" name="Freeform 38">
              <a:extLst>
                <a:ext uri="{FF2B5EF4-FFF2-40B4-BE49-F238E27FC236}">
                  <a16:creationId xmlns:a16="http://schemas.microsoft.com/office/drawing/2014/main" xmlns="" id="{B19C66C0-77A2-44CE-B57C-D28EFB5418B9}"/>
                </a:ext>
              </a:extLst>
            </p:cNvPr>
            <p:cNvSpPr/>
            <p:nvPr/>
          </p:nvSpPr>
          <p:spPr>
            <a:xfrm flipH="1">
              <a:off x="7984364" y="1586415"/>
              <a:ext cx="456500" cy="267151"/>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77" name="Freeform 39">
              <a:extLst>
                <a:ext uri="{FF2B5EF4-FFF2-40B4-BE49-F238E27FC236}">
                  <a16:creationId xmlns:a16="http://schemas.microsoft.com/office/drawing/2014/main" xmlns="" id="{77FEBA07-1630-4161-83C5-8C54DDBB65AE}"/>
                </a:ext>
              </a:extLst>
            </p:cNvPr>
            <p:cNvSpPr/>
            <p:nvPr/>
          </p:nvSpPr>
          <p:spPr>
            <a:xfrm rot="20158478" flipH="1">
              <a:off x="7230574" y="1902759"/>
              <a:ext cx="403731" cy="236270"/>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78" name="Freeform 40">
              <a:extLst>
                <a:ext uri="{FF2B5EF4-FFF2-40B4-BE49-F238E27FC236}">
                  <a16:creationId xmlns:a16="http://schemas.microsoft.com/office/drawing/2014/main" xmlns="" id="{DE25D2A2-7E45-45C8-A9B2-C329452B8C23}"/>
                </a:ext>
              </a:extLst>
            </p:cNvPr>
            <p:cNvSpPr/>
            <p:nvPr/>
          </p:nvSpPr>
          <p:spPr>
            <a:xfrm flipH="1">
              <a:off x="7150209" y="2468771"/>
              <a:ext cx="456500" cy="267151"/>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79" name="Freeform 41">
              <a:extLst>
                <a:ext uri="{FF2B5EF4-FFF2-40B4-BE49-F238E27FC236}">
                  <a16:creationId xmlns:a16="http://schemas.microsoft.com/office/drawing/2014/main" xmlns="" id="{0484610F-ABAB-4150-ABB0-0394B6E029D2}"/>
                </a:ext>
              </a:extLst>
            </p:cNvPr>
            <p:cNvSpPr/>
            <p:nvPr/>
          </p:nvSpPr>
          <p:spPr>
            <a:xfrm rot="19608555" flipH="1">
              <a:off x="7440273" y="2826279"/>
              <a:ext cx="414738" cy="242711"/>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80" name="Freeform 42">
              <a:extLst>
                <a:ext uri="{FF2B5EF4-FFF2-40B4-BE49-F238E27FC236}">
                  <a16:creationId xmlns:a16="http://schemas.microsoft.com/office/drawing/2014/main" xmlns="" id="{C87B6C61-A788-4763-B652-1E1F7D72F6CA}"/>
                </a:ext>
              </a:extLst>
            </p:cNvPr>
            <p:cNvSpPr/>
            <p:nvPr/>
          </p:nvSpPr>
          <p:spPr>
            <a:xfrm rot="4168950" flipH="1">
              <a:off x="8396960" y="3097621"/>
              <a:ext cx="456500" cy="267151"/>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81" name="Freeform 43">
              <a:extLst>
                <a:ext uri="{FF2B5EF4-FFF2-40B4-BE49-F238E27FC236}">
                  <a16:creationId xmlns:a16="http://schemas.microsoft.com/office/drawing/2014/main" xmlns="" id="{4FDC2E0B-CCE9-4DAB-AA26-0CFA63462143}"/>
                </a:ext>
              </a:extLst>
            </p:cNvPr>
            <p:cNvSpPr/>
            <p:nvPr/>
          </p:nvSpPr>
          <p:spPr>
            <a:xfrm rot="4168950" flipH="1">
              <a:off x="7198941" y="3171162"/>
              <a:ext cx="337427" cy="197468"/>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82" name="Freeform 44">
              <a:extLst>
                <a:ext uri="{FF2B5EF4-FFF2-40B4-BE49-F238E27FC236}">
                  <a16:creationId xmlns:a16="http://schemas.microsoft.com/office/drawing/2014/main" xmlns="" id="{14ADBAA3-B23F-4A71-AD29-9577C7D5C80A}"/>
                </a:ext>
              </a:extLst>
            </p:cNvPr>
            <p:cNvSpPr/>
            <p:nvPr/>
          </p:nvSpPr>
          <p:spPr>
            <a:xfrm rot="3290765" flipH="1">
              <a:off x="7552694" y="2300529"/>
              <a:ext cx="382544" cy="223871"/>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83" name="Freeform 45">
              <a:extLst>
                <a:ext uri="{FF2B5EF4-FFF2-40B4-BE49-F238E27FC236}">
                  <a16:creationId xmlns:a16="http://schemas.microsoft.com/office/drawing/2014/main" xmlns="" id="{A7AF4290-8181-4071-89F8-02A15E6FF5AF}"/>
                </a:ext>
              </a:extLst>
            </p:cNvPr>
            <p:cNvSpPr/>
            <p:nvPr/>
          </p:nvSpPr>
          <p:spPr>
            <a:xfrm rot="20700000" flipH="1">
              <a:off x="8197783" y="1792341"/>
              <a:ext cx="456500" cy="267151"/>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84" name="Freeform 48">
              <a:extLst>
                <a:ext uri="{FF2B5EF4-FFF2-40B4-BE49-F238E27FC236}">
                  <a16:creationId xmlns:a16="http://schemas.microsoft.com/office/drawing/2014/main" xmlns="" id="{5E73F793-2833-4C1E-AB47-29CCB29183DA}"/>
                </a:ext>
              </a:extLst>
            </p:cNvPr>
            <p:cNvSpPr/>
            <p:nvPr/>
          </p:nvSpPr>
          <p:spPr>
            <a:xfrm rot="20438041">
              <a:off x="7518032" y="1667868"/>
              <a:ext cx="456500" cy="267151"/>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85" name="Freeform 49">
              <a:extLst>
                <a:ext uri="{FF2B5EF4-FFF2-40B4-BE49-F238E27FC236}">
                  <a16:creationId xmlns:a16="http://schemas.microsoft.com/office/drawing/2014/main" xmlns="" id="{F68D6331-166E-487B-9883-7A49B536D11B}"/>
                </a:ext>
              </a:extLst>
            </p:cNvPr>
            <p:cNvSpPr/>
            <p:nvPr/>
          </p:nvSpPr>
          <p:spPr>
            <a:xfrm rot="20438041">
              <a:off x="6642118" y="2502772"/>
              <a:ext cx="456500" cy="267151"/>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86" name="Freeform 50">
              <a:extLst>
                <a:ext uri="{FF2B5EF4-FFF2-40B4-BE49-F238E27FC236}">
                  <a16:creationId xmlns:a16="http://schemas.microsoft.com/office/drawing/2014/main" xmlns="" id="{A27CE0A6-D443-4869-B1F4-F88F498A1086}"/>
                </a:ext>
              </a:extLst>
            </p:cNvPr>
            <p:cNvSpPr/>
            <p:nvPr/>
          </p:nvSpPr>
          <p:spPr>
            <a:xfrm rot="20438041">
              <a:off x="6722073" y="2950374"/>
              <a:ext cx="456500" cy="267151"/>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87" name="Freeform 51">
              <a:extLst>
                <a:ext uri="{FF2B5EF4-FFF2-40B4-BE49-F238E27FC236}">
                  <a16:creationId xmlns:a16="http://schemas.microsoft.com/office/drawing/2014/main" xmlns="" id="{EF0ABC68-289D-49F7-8908-939D19F9864B}"/>
                </a:ext>
              </a:extLst>
            </p:cNvPr>
            <p:cNvSpPr/>
            <p:nvPr/>
          </p:nvSpPr>
          <p:spPr>
            <a:xfrm rot="20438041">
              <a:off x="6874631" y="2028765"/>
              <a:ext cx="403731" cy="236270"/>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88" name="Freeform 52">
              <a:extLst>
                <a:ext uri="{FF2B5EF4-FFF2-40B4-BE49-F238E27FC236}">
                  <a16:creationId xmlns:a16="http://schemas.microsoft.com/office/drawing/2014/main" xmlns="" id="{3D1FB425-5222-49DC-8848-94BF3488E9C3}"/>
                </a:ext>
              </a:extLst>
            </p:cNvPr>
            <p:cNvSpPr/>
            <p:nvPr/>
          </p:nvSpPr>
          <p:spPr>
            <a:xfrm rot="853396">
              <a:off x="7752655" y="1975320"/>
              <a:ext cx="456500" cy="267151"/>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89" name="Freeform 53">
              <a:extLst>
                <a:ext uri="{FF2B5EF4-FFF2-40B4-BE49-F238E27FC236}">
                  <a16:creationId xmlns:a16="http://schemas.microsoft.com/office/drawing/2014/main" xmlns="" id="{55E77499-BBA7-4B47-B87E-E181AA13EC74}"/>
                </a:ext>
              </a:extLst>
            </p:cNvPr>
            <p:cNvSpPr/>
            <p:nvPr/>
          </p:nvSpPr>
          <p:spPr>
            <a:xfrm rot="853396">
              <a:off x="7502774" y="2063012"/>
              <a:ext cx="332631" cy="194661"/>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90" name="Freeform 54">
              <a:extLst>
                <a:ext uri="{FF2B5EF4-FFF2-40B4-BE49-F238E27FC236}">
                  <a16:creationId xmlns:a16="http://schemas.microsoft.com/office/drawing/2014/main" xmlns="" id="{B6D9A97B-39E0-448F-8356-398AB172CD6C}"/>
                </a:ext>
              </a:extLst>
            </p:cNvPr>
            <p:cNvSpPr/>
            <p:nvPr/>
          </p:nvSpPr>
          <p:spPr>
            <a:xfrm rot="853396">
              <a:off x="8061064" y="2455062"/>
              <a:ext cx="332631" cy="194661"/>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91" name="Freeform 55">
              <a:extLst>
                <a:ext uri="{FF2B5EF4-FFF2-40B4-BE49-F238E27FC236}">
                  <a16:creationId xmlns:a16="http://schemas.microsoft.com/office/drawing/2014/main" xmlns="" id="{08919E5E-F438-45F4-880E-818AEBA881A3}"/>
                </a:ext>
              </a:extLst>
            </p:cNvPr>
            <p:cNvSpPr/>
            <p:nvPr/>
          </p:nvSpPr>
          <p:spPr>
            <a:xfrm rot="15630449">
              <a:off x="6958835" y="3216138"/>
              <a:ext cx="332631" cy="194661"/>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92" name="Freeform 56">
              <a:extLst>
                <a:ext uri="{FF2B5EF4-FFF2-40B4-BE49-F238E27FC236}">
                  <a16:creationId xmlns:a16="http://schemas.microsoft.com/office/drawing/2014/main" xmlns="" id="{D7FAD8F6-D1D2-4E2B-B124-D2FFC54824C8}"/>
                </a:ext>
              </a:extLst>
            </p:cNvPr>
            <p:cNvSpPr/>
            <p:nvPr/>
          </p:nvSpPr>
          <p:spPr>
            <a:xfrm rot="13038809">
              <a:off x="8340851" y="3480646"/>
              <a:ext cx="332631" cy="194661"/>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93" name="Freeform 57">
              <a:extLst>
                <a:ext uri="{FF2B5EF4-FFF2-40B4-BE49-F238E27FC236}">
                  <a16:creationId xmlns:a16="http://schemas.microsoft.com/office/drawing/2014/main" xmlns="" id="{6D9CB643-76F4-4B20-9E4E-EFBD9F685C4C}"/>
                </a:ext>
              </a:extLst>
            </p:cNvPr>
            <p:cNvSpPr/>
            <p:nvPr/>
          </p:nvSpPr>
          <p:spPr>
            <a:xfrm rot="3510183">
              <a:off x="6930961" y="2359214"/>
              <a:ext cx="332631" cy="194661"/>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94" name="Freeform 58">
              <a:extLst>
                <a:ext uri="{FF2B5EF4-FFF2-40B4-BE49-F238E27FC236}">
                  <a16:creationId xmlns:a16="http://schemas.microsoft.com/office/drawing/2014/main" xmlns="" id="{1E364E0B-803A-4849-9126-1AC3DBD715A5}"/>
                </a:ext>
              </a:extLst>
            </p:cNvPr>
            <p:cNvSpPr/>
            <p:nvPr/>
          </p:nvSpPr>
          <p:spPr>
            <a:xfrm rot="3510183">
              <a:off x="7042260" y="2855596"/>
              <a:ext cx="332631" cy="194661"/>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95" name="Freeform 59">
              <a:extLst>
                <a:ext uri="{FF2B5EF4-FFF2-40B4-BE49-F238E27FC236}">
                  <a16:creationId xmlns:a16="http://schemas.microsoft.com/office/drawing/2014/main" xmlns="" id="{57EA3CB8-CDA9-44E5-BFCE-B19D77F0E492}"/>
                </a:ext>
              </a:extLst>
            </p:cNvPr>
            <p:cNvSpPr/>
            <p:nvPr/>
          </p:nvSpPr>
          <p:spPr>
            <a:xfrm rot="20243303">
              <a:off x="8272468" y="2191084"/>
              <a:ext cx="332631" cy="194661"/>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96" name="Freeform 60">
              <a:extLst>
                <a:ext uri="{FF2B5EF4-FFF2-40B4-BE49-F238E27FC236}">
                  <a16:creationId xmlns:a16="http://schemas.microsoft.com/office/drawing/2014/main" xmlns="" id="{6A551506-DAA0-430E-AF2A-CAFD080FBBAB}"/>
                </a:ext>
              </a:extLst>
            </p:cNvPr>
            <p:cNvSpPr/>
            <p:nvPr/>
          </p:nvSpPr>
          <p:spPr>
            <a:xfrm rot="20954868">
              <a:off x="8079293" y="2696412"/>
              <a:ext cx="332631" cy="194661"/>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97" name="Freeform 61">
              <a:extLst>
                <a:ext uri="{FF2B5EF4-FFF2-40B4-BE49-F238E27FC236}">
                  <a16:creationId xmlns:a16="http://schemas.microsoft.com/office/drawing/2014/main" xmlns="" id="{E5F64A9B-9DB6-4AF4-B0D4-6AF6B61A0DD9}"/>
                </a:ext>
              </a:extLst>
            </p:cNvPr>
            <p:cNvSpPr/>
            <p:nvPr/>
          </p:nvSpPr>
          <p:spPr>
            <a:xfrm rot="1785835">
              <a:off x="7612614" y="3257615"/>
              <a:ext cx="332631" cy="286206"/>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98" name="Freeform 62">
              <a:extLst>
                <a:ext uri="{FF2B5EF4-FFF2-40B4-BE49-F238E27FC236}">
                  <a16:creationId xmlns:a16="http://schemas.microsoft.com/office/drawing/2014/main" xmlns="" id="{B7C64825-5BA3-41EA-B318-16AE422FF141}"/>
                </a:ext>
              </a:extLst>
            </p:cNvPr>
            <p:cNvSpPr/>
            <p:nvPr/>
          </p:nvSpPr>
          <p:spPr>
            <a:xfrm rot="1785835">
              <a:off x="7998331" y="2859830"/>
              <a:ext cx="332631" cy="286206"/>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99" name="Freeform 57">
              <a:extLst>
                <a:ext uri="{FF2B5EF4-FFF2-40B4-BE49-F238E27FC236}">
                  <a16:creationId xmlns:a16="http://schemas.microsoft.com/office/drawing/2014/main" xmlns="" id="{5C94138E-35CE-44A2-A6A7-66A958F0429D}"/>
                </a:ext>
              </a:extLst>
            </p:cNvPr>
            <p:cNvSpPr/>
            <p:nvPr/>
          </p:nvSpPr>
          <p:spPr>
            <a:xfrm rot="20304885" flipH="1">
              <a:off x="8561973" y="1907185"/>
              <a:ext cx="332631" cy="194661"/>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100" name="Freeform 43">
              <a:extLst>
                <a:ext uri="{FF2B5EF4-FFF2-40B4-BE49-F238E27FC236}">
                  <a16:creationId xmlns:a16="http://schemas.microsoft.com/office/drawing/2014/main" xmlns="" id="{F5FEC35A-06E9-49F2-BB97-23CC2D0C9DAF}"/>
                </a:ext>
              </a:extLst>
            </p:cNvPr>
            <p:cNvSpPr/>
            <p:nvPr/>
          </p:nvSpPr>
          <p:spPr>
            <a:xfrm rot="740837" flipH="1">
              <a:off x="8629293" y="2152165"/>
              <a:ext cx="337427" cy="197468"/>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101" name="Freeform 56">
              <a:extLst>
                <a:ext uri="{FF2B5EF4-FFF2-40B4-BE49-F238E27FC236}">
                  <a16:creationId xmlns:a16="http://schemas.microsoft.com/office/drawing/2014/main" xmlns="" id="{929AE8E6-BD97-407B-9148-EEA0404014FA}"/>
                </a:ext>
              </a:extLst>
            </p:cNvPr>
            <p:cNvSpPr/>
            <p:nvPr/>
          </p:nvSpPr>
          <p:spPr>
            <a:xfrm rot="10475025">
              <a:off x="8898105" y="3148643"/>
              <a:ext cx="332631" cy="194661"/>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102" name="Freeform 56">
              <a:extLst>
                <a:ext uri="{FF2B5EF4-FFF2-40B4-BE49-F238E27FC236}">
                  <a16:creationId xmlns:a16="http://schemas.microsoft.com/office/drawing/2014/main" xmlns="" id="{9AA59856-D6C7-4B36-AAB4-93B246014C91}"/>
                </a:ext>
              </a:extLst>
            </p:cNvPr>
            <p:cNvSpPr/>
            <p:nvPr/>
          </p:nvSpPr>
          <p:spPr>
            <a:xfrm rot="6257908">
              <a:off x="8937474" y="2809527"/>
              <a:ext cx="332631" cy="194661"/>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103" name="Freeform 56">
              <a:extLst>
                <a:ext uri="{FF2B5EF4-FFF2-40B4-BE49-F238E27FC236}">
                  <a16:creationId xmlns:a16="http://schemas.microsoft.com/office/drawing/2014/main" xmlns="" id="{774A3002-2DEA-47D5-8BEC-E2DA936D4F5E}"/>
                </a:ext>
              </a:extLst>
            </p:cNvPr>
            <p:cNvSpPr/>
            <p:nvPr/>
          </p:nvSpPr>
          <p:spPr>
            <a:xfrm rot="6257908">
              <a:off x="8820117" y="2424021"/>
              <a:ext cx="332631" cy="194661"/>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grpSp>
      <p:sp>
        <p:nvSpPr>
          <p:cNvPr id="104" name="Freeform 18">
            <a:extLst>
              <a:ext uri="{FF2B5EF4-FFF2-40B4-BE49-F238E27FC236}">
                <a16:creationId xmlns:a16="http://schemas.microsoft.com/office/drawing/2014/main" xmlns="" id="{A5CD5D89-B8EC-4C67-92CF-145EE94652B6}"/>
              </a:ext>
            </a:extLst>
          </p:cNvPr>
          <p:cNvSpPr>
            <a:spLocks/>
          </p:cNvSpPr>
          <p:nvPr/>
        </p:nvSpPr>
        <p:spPr bwMode="auto">
          <a:xfrm>
            <a:off x="6758765" y="2525485"/>
            <a:ext cx="991864" cy="1968690"/>
          </a:xfrm>
          <a:custGeom>
            <a:avLst/>
            <a:gdLst>
              <a:gd name="connsiteX0" fmla="*/ 930503 w 1912672"/>
              <a:gd name="connsiteY0" fmla="*/ 0 h 3833160"/>
              <a:gd name="connsiteX1" fmla="*/ 927329 w 1912672"/>
              <a:gd name="connsiteY1" fmla="*/ 12547 h 3833160"/>
              <a:gd name="connsiteX2" fmla="*/ 925836 w 1912672"/>
              <a:gd name="connsiteY2" fmla="*/ 20912 h 3833160"/>
              <a:gd name="connsiteX3" fmla="*/ 924156 w 1912672"/>
              <a:gd name="connsiteY3" fmla="*/ 26401 h 3833160"/>
              <a:gd name="connsiteX4" fmla="*/ 924156 w 1912672"/>
              <a:gd name="connsiteY4" fmla="*/ 29538 h 3833160"/>
              <a:gd name="connsiteX5" fmla="*/ 925836 w 1912672"/>
              <a:gd name="connsiteY5" fmla="*/ 31106 h 3833160"/>
              <a:gd name="connsiteX6" fmla="*/ 925836 w 1912672"/>
              <a:gd name="connsiteY6" fmla="*/ 32675 h 3833160"/>
              <a:gd name="connsiteX7" fmla="*/ 927329 w 1912672"/>
              <a:gd name="connsiteY7" fmla="*/ 32675 h 3833160"/>
              <a:gd name="connsiteX8" fmla="*/ 927329 w 1912672"/>
              <a:gd name="connsiteY8" fmla="*/ 35027 h 3833160"/>
              <a:gd name="connsiteX9" fmla="*/ 925836 w 1912672"/>
              <a:gd name="connsiteY9" fmla="*/ 39733 h 3833160"/>
              <a:gd name="connsiteX10" fmla="*/ 924156 w 1912672"/>
              <a:gd name="connsiteY10" fmla="*/ 46790 h 3833160"/>
              <a:gd name="connsiteX11" fmla="*/ 921917 w 1912672"/>
              <a:gd name="connsiteY11" fmla="*/ 57769 h 3833160"/>
              <a:gd name="connsiteX12" fmla="*/ 917250 w 1912672"/>
              <a:gd name="connsiteY12" fmla="*/ 73192 h 3833160"/>
              <a:gd name="connsiteX13" fmla="*/ 910157 w 1912672"/>
              <a:gd name="connsiteY13" fmla="*/ 95149 h 3833160"/>
              <a:gd name="connsiteX14" fmla="*/ 903251 w 1912672"/>
              <a:gd name="connsiteY14" fmla="*/ 121550 h 3833160"/>
              <a:gd name="connsiteX15" fmla="*/ 892239 w 1912672"/>
              <a:gd name="connsiteY15" fmla="*/ 155793 h 3833160"/>
              <a:gd name="connsiteX16" fmla="*/ 879173 w 1912672"/>
              <a:gd name="connsiteY16" fmla="*/ 197094 h 3833160"/>
              <a:gd name="connsiteX17" fmla="*/ 863494 w 1912672"/>
              <a:gd name="connsiteY17" fmla="*/ 261659 h 3833160"/>
              <a:gd name="connsiteX18" fmla="*/ 852668 w 1912672"/>
              <a:gd name="connsiteY18" fmla="*/ 330930 h 3833160"/>
              <a:gd name="connsiteX19" fmla="*/ 844082 w 1912672"/>
              <a:gd name="connsiteY19" fmla="*/ 402030 h 3833160"/>
              <a:gd name="connsiteX20" fmla="*/ 832510 w 1912672"/>
              <a:gd name="connsiteY20" fmla="*/ 477574 h 3833160"/>
              <a:gd name="connsiteX21" fmla="*/ 830830 w 1912672"/>
              <a:gd name="connsiteY21" fmla="*/ 493781 h 3833160"/>
              <a:gd name="connsiteX22" fmla="*/ 828590 w 1912672"/>
              <a:gd name="connsiteY22" fmla="*/ 518091 h 3833160"/>
              <a:gd name="connsiteX23" fmla="*/ 826910 w 1912672"/>
              <a:gd name="connsiteY23" fmla="*/ 543708 h 3833160"/>
              <a:gd name="connsiteX24" fmla="*/ 825417 w 1912672"/>
              <a:gd name="connsiteY24" fmla="*/ 571677 h 3833160"/>
              <a:gd name="connsiteX25" fmla="*/ 825417 w 1912672"/>
              <a:gd name="connsiteY25" fmla="*/ 600431 h 3833160"/>
              <a:gd name="connsiteX26" fmla="*/ 828590 w 1912672"/>
              <a:gd name="connsiteY26" fmla="*/ 626310 h 3833160"/>
              <a:gd name="connsiteX27" fmla="*/ 832510 w 1912672"/>
              <a:gd name="connsiteY27" fmla="*/ 648790 h 3833160"/>
              <a:gd name="connsiteX28" fmla="*/ 839416 w 1912672"/>
              <a:gd name="connsiteY28" fmla="*/ 664474 h 3833160"/>
              <a:gd name="connsiteX29" fmla="*/ 876746 w 1912672"/>
              <a:gd name="connsiteY29" fmla="*/ 661337 h 3833160"/>
              <a:gd name="connsiteX30" fmla="*/ 913330 w 1912672"/>
              <a:gd name="connsiteY30" fmla="*/ 648790 h 3833160"/>
              <a:gd name="connsiteX31" fmla="*/ 948235 w 1912672"/>
              <a:gd name="connsiteY31" fmla="*/ 628662 h 3833160"/>
              <a:gd name="connsiteX32" fmla="*/ 984072 w 1912672"/>
              <a:gd name="connsiteY32" fmla="*/ 600431 h 3833160"/>
              <a:gd name="connsiteX33" fmla="*/ 1016736 w 1912672"/>
              <a:gd name="connsiteY33" fmla="*/ 567756 h 3833160"/>
              <a:gd name="connsiteX34" fmla="*/ 1048654 w 1912672"/>
              <a:gd name="connsiteY34" fmla="*/ 528024 h 3833160"/>
              <a:gd name="connsiteX35" fmla="*/ 1078892 w 1912672"/>
              <a:gd name="connsiteY35" fmla="*/ 485939 h 3833160"/>
              <a:gd name="connsiteX36" fmla="*/ 1106890 w 1912672"/>
              <a:gd name="connsiteY36" fmla="*/ 441763 h 3833160"/>
              <a:gd name="connsiteX37" fmla="*/ 1134141 w 1912672"/>
              <a:gd name="connsiteY37" fmla="*/ 394972 h 3833160"/>
              <a:gd name="connsiteX38" fmla="*/ 1157473 w 1912672"/>
              <a:gd name="connsiteY38" fmla="*/ 346614 h 3833160"/>
              <a:gd name="connsiteX39" fmla="*/ 1179311 w 1912672"/>
              <a:gd name="connsiteY39" fmla="*/ 299824 h 3833160"/>
              <a:gd name="connsiteX40" fmla="*/ 1197230 w 1912672"/>
              <a:gd name="connsiteY40" fmla="*/ 254602 h 3833160"/>
              <a:gd name="connsiteX41" fmla="*/ 1205816 w 1912672"/>
              <a:gd name="connsiteY41" fmla="*/ 254602 h 3833160"/>
              <a:gd name="connsiteX42" fmla="*/ 1205816 w 1912672"/>
              <a:gd name="connsiteY42" fmla="*/ 259307 h 3833160"/>
              <a:gd name="connsiteX43" fmla="*/ 1191817 w 1912672"/>
              <a:gd name="connsiteY43" fmla="*/ 304529 h 3833160"/>
              <a:gd name="connsiteX44" fmla="*/ 1176138 w 1912672"/>
              <a:gd name="connsiteY44" fmla="*/ 351319 h 3833160"/>
              <a:gd name="connsiteX45" fmla="*/ 1159153 w 1912672"/>
              <a:gd name="connsiteY45" fmla="*/ 396541 h 3833160"/>
              <a:gd name="connsiteX46" fmla="*/ 1141981 w 1912672"/>
              <a:gd name="connsiteY46" fmla="*/ 440194 h 3833160"/>
              <a:gd name="connsiteX47" fmla="*/ 1124062 w 1912672"/>
              <a:gd name="connsiteY47" fmla="*/ 482802 h 3833160"/>
              <a:gd name="connsiteX48" fmla="*/ 1103903 w 1912672"/>
              <a:gd name="connsiteY48" fmla="*/ 522535 h 3833160"/>
              <a:gd name="connsiteX49" fmla="*/ 1082812 w 1912672"/>
              <a:gd name="connsiteY49" fmla="*/ 560699 h 3833160"/>
              <a:gd name="connsiteX50" fmla="*/ 1057240 w 1912672"/>
              <a:gd name="connsiteY50" fmla="*/ 595726 h 3833160"/>
              <a:gd name="connsiteX51" fmla="*/ 1030735 w 1912672"/>
              <a:gd name="connsiteY51" fmla="*/ 630231 h 3833160"/>
              <a:gd name="connsiteX52" fmla="*/ 999564 w 1912672"/>
              <a:gd name="connsiteY52" fmla="*/ 658200 h 3833160"/>
              <a:gd name="connsiteX53" fmla="*/ 963914 w 1912672"/>
              <a:gd name="connsiteY53" fmla="*/ 683817 h 3833160"/>
              <a:gd name="connsiteX54" fmla="*/ 924156 w 1912672"/>
              <a:gd name="connsiteY54" fmla="*/ 706559 h 3833160"/>
              <a:gd name="connsiteX55" fmla="*/ 882159 w 1912672"/>
              <a:gd name="connsiteY55" fmla="*/ 723550 h 3833160"/>
              <a:gd name="connsiteX56" fmla="*/ 832510 w 1912672"/>
              <a:gd name="connsiteY56" fmla="*/ 735313 h 3833160"/>
              <a:gd name="connsiteX57" fmla="*/ 834003 w 1912672"/>
              <a:gd name="connsiteY57" fmla="*/ 817130 h 3833160"/>
              <a:gd name="connsiteX58" fmla="*/ 840909 w 1912672"/>
              <a:gd name="connsiteY58" fmla="*/ 895027 h 3833160"/>
              <a:gd name="connsiteX59" fmla="*/ 852668 w 1912672"/>
              <a:gd name="connsiteY59" fmla="*/ 969002 h 3833160"/>
              <a:gd name="connsiteX60" fmla="*/ 868160 w 1912672"/>
              <a:gd name="connsiteY60" fmla="*/ 1039057 h 3833160"/>
              <a:gd name="connsiteX61" fmla="*/ 887572 w 1912672"/>
              <a:gd name="connsiteY61" fmla="*/ 1105975 h 3833160"/>
              <a:gd name="connsiteX62" fmla="*/ 908664 w 1912672"/>
              <a:gd name="connsiteY62" fmla="*/ 1170017 h 3833160"/>
              <a:gd name="connsiteX63" fmla="*/ 932742 w 1912672"/>
              <a:gd name="connsiteY63" fmla="*/ 1230662 h 3833160"/>
              <a:gd name="connsiteX64" fmla="*/ 956821 w 1912672"/>
              <a:gd name="connsiteY64" fmla="*/ 1289738 h 3833160"/>
              <a:gd name="connsiteX65" fmla="*/ 963914 w 1912672"/>
              <a:gd name="connsiteY65" fmla="*/ 1303853 h 3833160"/>
              <a:gd name="connsiteX66" fmla="*/ 970073 w 1912672"/>
              <a:gd name="connsiteY66" fmla="*/ 1321105 h 3833160"/>
              <a:gd name="connsiteX67" fmla="*/ 978659 w 1912672"/>
              <a:gd name="connsiteY67" fmla="*/ 1339665 h 3833160"/>
              <a:gd name="connsiteX68" fmla="*/ 986499 w 1912672"/>
              <a:gd name="connsiteY68" fmla="*/ 1359269 h 3833160"/>
              <a:gd name="connsiteX69" fmla="*/ 996578 w 1912672"/>
              <a:gd name="connsiteY69" fmla="*/ 1377829 h 3833160"/>
              <a:gd name="connsiteX70" fmla="*/ 1008150 w 1912672"/>
              <a:gd name="connsiteY70" fmla="*/ 1393512 h 3833160"/>
              <a:gd name="connsiteX71" fmla="*/ 1022149 w 1912672"/>
              <a:gd name="connsiteY71" fmla="*/ 1407367 h 3833160"/>
              <a:gd name="connsiteX72" fmla="*/ 1037828 w 1912672"/>
              <a:gd name="connsiteY72" fmla="*/ 1417561 h 3833160"/>
              <a:gd name="connsiteX73" fmla="*/ 1056494 w 1912672"/>
              <a:gd name="connsiteY73" fmla="*/ 1421482 h 3833160"/>
              <a:gd name="connsiteX74" fmla="*/ 1075906 w 1912672"/>
              <a:gd name="connsiteY74" fmla="*/ 1420698 h 3833160"/>
              <a:gd name="connsiteX75" fmla="*/ 1110810 w 1912672"/>
              <a:gd name="connsiteY75" fmla="*/ 1408935 h 3833160"/>
              <a:gd name="connsiteX76" fmla="*/ 1141981 w 1912672"/>
              <a:gd name="connsiteY76" fmla="*/ 1389592 h 3833160"/>
              <a:gd name="connsiteX77" fmla="*/ 1172219 w 1912672"/>
              <a:gd name="connsiteY77" fmla="*/ 1365282 h 3833160"/>
              <a:gd name="connsiteX78" fmla="*/ 1197230 w 1912672"/>
              <a:gd name="connsiteY78" fmla="*/ 1336528 h 3833160"/>
              <a:gd name="connsiteX79" fmla="*/ 1221308 w 1912672"/>
              <a:gd name="connsiteY79" fmla="*/ 1305421 h 3833160"/>
              <a:gd name="connsiteX80" fmla="*/ 1243893 w 1912672"/>
              <a:gd name="connsiteY80" fmla="*/ 1272747 h 3833160"/>
              <a:gd name="connsiteX81" fmla="*/ 1264052 w 1912672"/>
              <a:gd name="connsiteY81" fmla="*/ 1241640 h 3833160"/>
              <a:gd name="connsiteX82" fmla="*/ 1281224 w 1912672"/>
              <a:gd name="connsiteY82" fmla="*/ 1211841 h 3833160"/>
              <a:gd name="connsiteX83" fmla="*/ 1319301 w 1912672"/>
              <a:gd name="connsiteY83" fmla="*/ 1144139 h 3833160"/>
              <a:gd name="connsiteX84" fmla="*/ 1355885 w 1912672"/>
              <a:gd name="connsiteY84" fmla="*/ 1067811 h 3833160"/>
              <a:gd name="connsiteX85" fmla="*/ 1392469 w 1912672"/>
              <a:gd name="connsiteY85" fmla="*/ 984425 h 3833160"/>
              <a:gd name="connsiteX86" fmla="*/ 1426627 w 1912672"/>
              <a:gd name="connsiteY86" fmla="*/ 893458 h 3833160"/>
              <a:gd name="connsiteX87" fmla="*/ 1457798 w 1912672"/>
              <a:gd name="connsiteY87" fmla="*/ 797525 h 3833160"/>
              <a:gd name="connsiteX88" fmla="*/ 1485796 w 1912672"/>
              <a:gd name="connsiteY88" fmla="*/ 695580 h 3833160"/>
              <a:gd name="connsiteX89" fmla="*/ 1511368 w 1912672"/>
              <a:gd name="connsiteY89" fmla="*/ 588930 h 3833160"/>
              <a:gd name="connsiteX90" fmla="*/ 1530033 w 1912672"/>
              <a:gd name="connsiteY90" fmla="*/ 478358 h 3833160"/>
              <a:gd name="connsiteX91" fmla="*/ 1544032 w 1912672"/>
              <a:gd name="connsiteY91" fmla="*/ 365173 h 3833160"/>
              <a:gd name="connsiteX92" fmla="*/ 1552618 w 1912672"/>
              <a:gd name="connsiteY92" fmla="*/ 249374 h 3833160"/>
              <a:gd name="connsiteX93" fmla="*/ 1559524 w 1912672"/>
              <a:gd name="connsiteY93" fmla="*/ 254602 h 3833160"/>
              <a:gd name="connsiteX94" fmla="*/ 1565124 w 1912672"/>
              <a:gd name="connsiteY94" fmla="*/ 267933 h 3833160"/>
              <a:gd name="connsiteX95" fmla="*/ 1569790 w 1912672"/>
              <a:gd name="connsiteY95" fmla="*/ 287538 h 3833160"/>
              <a:gd name="connsiteX96" fmla="*/ 1572030 w 1912672"/>
              <a:gd name="connsiteY96" fmla="*/ 313155 h 3833160"/>
              <a:gd name="connsiteX97" fmla="*/ 1573523 w 1912672"/>
              <a:gd name="connsiteY97" fmla="*/ 342693 h 3833160"/>
              <a:gd name="connsiteX98" fmla="*/ 1573523 w 1912672"/>
              <a:gd name="connsiteY98" fmla="*/ 376936 h 3833160"/>
              <a:gd name="connsiteX99" fmla="*/ 1573523 w 1912672"/>
              <a:gd name="connsiteY99" fmla="*/ 413532 h 3833160"/>
              <a:gd name="connsiteX100" fmla="*/ 1572030 w 1912672"/>
              <a:gd name="connsiteY100" fmla="*/ 453264 h 3833160"/>
              <a:gd name="connsiteX101" fmla="*/ 1569790 w 1912672"/>
              <a:gd name="connsiteY101" fmla="*/ 493781 h 3833160"/>
              <a:gd name="connsiteX102" fmla="*/ 1566617 w 1912672"/>
              <a:gd name="connsiteY102" fmla="*/ 535082 h 3833160"/>
              <a:gd name="connsiteX103" fmla="*/ 1561951 w 1912672"/>
              <a:gd name="connsiteY103" fmla="*/ 576383 h 3833160"/>
              <a:gd name="connsiteX104" fmla="*/ 1559524 w 1912672"/>
              <a:gd name="connsiteY104" fmla="*/ 616115 h 3833160"/>
              <a:gd name="connsiteX105" fmla="*/ 1554858 w 1912672"/>
              <a:gd name="connsiteY105" fmla="*/ 652711 h 3833160"/>
              <a:gd name="connsiteX106" fmla="*/ 1551125 w 1912672"/>
              <a:gd name="connsiteY106" fmla="*/ 686954 h 3833160"/>
              <a:gd name="connsiteX107" fmla="*/ 1546458 w 1912672"/>
              <a:gd name="connsiteY107" fmla="*/ 716492 h 3833160"/>
              <a:gd name="connsiteX108" fmla="*/ 1542539 w 1912672"/>
              <a:gd name="connsiteY108" fmla="*/ 740802 h 3833160"/>
              <a:gd name="connsiteX109" fmla="*/ 1539366 w 1912672"/>
              <a:gd name="connsiteY109" fmla="*/ 760145 h 3833160"/>
              <a:gd name="connsiteX110" fmla="*/ 1483370 w 1912672"/>
              <a:gd name="connsiteY110" fmla="*/ 981288 h 3833160"/>
              <a:gd name="connsiteX111" fmla="*/ 1528540 w 1912672"/>
              <a:gd name="connsiteY111" fmla="*/ 976844 h 3833160"/>
              <a:gd name="connsiteX112" fmla="*/ 1570537 w 1912672"/>
              <a:gd name="connsiteY112" fmla="*/ 965865 h 3833160"/>
              <a:gd name="connsiteX113" fmla="*/ 1610107 w 1912672"/>
              <a:gd name="connsiteY113" fmla="*/ 950182 h 3833160"/>
              <a:gd name="connsiteX114" fmla="*/ 1648185 w 1912672"/>
              <a:gd name="connsiteY114" fmla="*/ 930054 h 3833160"/>
              <a:gd name="connsiteX115" fmla="*/ 1682529 w 1912672"/>
              <a:gd name="connsiteY115" fmla="*/ 907312 h 3833160"/>
              <a:gd name="connsiteX116" fmla="*/ 1713513 w 1912672"/>
              <a:gd name="connsiteY116" fmla="*/ 882480 h 3833160"/>
              <a:gd name="connsiteX117" fmla="*/ 1743191 w 1912672"/>
              <a:gd name="connsiteY117" fmla="*/ 856863 h 3833160"/>
              <a:gd name="connsiteX118" fmla="*/ 1770442 w 1912672"/>
              <a:gd name="connsiteY118" fmla="*/ 832553 h 3833160"/>
              <a:gd name="connsiteX119" fmla="*/ 1772682 w 1912672"/>
              <a:gd name="connsiteY119" fmla="*/ 844315 h 3833160"/>
              <a:gd name="connsiteX120" fmla="*/ 1747857 w 1912672"/>
              <a:gd name="connsiteY120" fmla="*/ 882480 h 3833160"/>
              <a:gd name="connsiteX121" fmla="*/ 1717433 w 1912672"/>
              <a:gd name="connsiteY121" fmla="*/ 919075 h 3833160"/>
              <a:gd name="connsiteX122" fmla="*/ 1680849 w 1912672"/>
              <a:gd name="connsiteY122" fmla="*/ 951750 h 3833160"/>
              <a:gd name="connsiteX123" fmla="*/ 1639785 w 1912672"/>
              <a:gd name="connsiteY123" fmla="*/ 981288 h 3833160"/>
              <a:gd name="connsiteX124" fmla="*/ 1596108 w 1912672"/>
              <a:gd name="connsiteY124" fmla="*/ 1007951 h 3833160"/>
              <a:gd name="connsiteX125" fmla="*/ 1549445 w 1912672"/>
              <a:gd name="connsiteY125" fmla="*/ 1031215 h 3833160"/>
              <a:gd name="connsiteX126" fmla="*/ 1501288 w 1912672"/>
              <a:gd name="connsiteY126" fmla="*/ 1049251 h 3833160"/>
              <a:gd name="connsiteX127" fmla="*/ 1452199 w 1912672"/>
              <a:gd name="connsiteY127" fmla="*/ 1062321 h 3833160"/>
              <a:gd name="connsiteX128" fmla="*/ 1442119 w 1912672"/>
              <a:gd name="connsiteY128" fmla="*/ 1093689 h 3833160"/>
              <a:gd name="connsiteX129" fmla="*/ 1428120 w 1912672"/>
              <a:gd name="connsiteY129" fmla="*/ 1130285 h 3833160"/>
              <a:gd name="connsiteX130" fmla="*/ 1412628 w 1912672"/>
              <a:gd name="connsiteY130" fmla="*/ 1168449 h 3833160"/>
              <a:gd name="connsiteX131" fmla="*/ 1392469 w 1912672"/>
              <a:gd name="connsiteY131" fmla="*/ 1209750 h 3833160"/>
              <a:gd name="connsiteX132" fmla="*/ 1371378 w 1912672"/>
              <a:gd name="connsiteY132" fmla="*/ 1253142 h 3833160"/>
              <a:gd name="connsiteX133" fmla="*/ 1348793 w 1912672"/>
              <a:gd name="connsiteY133" fmla="*/ 1296011 h 3833160"/>
              <a:gd name="connsiteX134" fmla="*/ 1324714 w 1912672"/>
              <a:gd name="connsiteY134" fmla="*/ 1336528 h 3833160"/>
              <a:gd name="connsiteX135" fmla="*/ 1300636 w 1912672"/>
              <a:gd name="connsiteY135" fmla="*/ 1376260 h 3833160"/>
              <a:gd name="connsiteX136" fmla="*/ 1278051 w 1912672"/>
              <a:gd name="connsiteY136" fmla="*/ 1412856 h 3833160"/>
              <a:gd name="connsiteX137" fmla="*/ 1253973 w 1912672"/>
              <a:gd name="connsiteY137" fmla="*/ 1445531 h 3833160"/>
              <a:gd name="connsiteX138" fmla="*/ 1232881 w 1912672"/>
              <a:gd name="connsiteY138" fmla="*/ 1474546 h 3833160"/>
              <a:gd name="connsiteX139" fmla="*/ 1212722 w 1912672"/>
              <a:gd name="connsiteY139" fmla="*/ 1495458 h 3833160"/>
              <a:gd name="connsiteX140" fmla="*/ 1215895 w 1912672"/>
              <a:gd name="connsiteY140" fmla="*/ 1511142 h 3833160"/>
              <a:gd name="connsiteX141" fmla="*/ 1221308 w 1912672"/>
              <a:gd name="connsiteY141" fmla="*/ 1514278 h 3833160"/>
              <a:gd name="connsiteX142" fmla="*/ 1255466 w 1912672"/>
              <a:gd name="connsiteY142" fmla="*/ 1504084 h 3833160"/>
              <a:gd name="connsiteX143" fmla="*/ 1289810 w 1912672"/>
              <a:gd name="connsiteY143" fmla="*/ 1499379 h 3833160"/>
              <a:gd name="connsiteX144" fmla="*/ 1326208 w 1912672"/>
              <a:gd name="connsiteY144" fmla="*/ 1499379 h 3833160"/>
              <a:gd name="connsiteX145" fmla="*/ 1361298 w 1912672"/>
              <a:gd name="connsiteY145" fmla="*/ 1500947 h 3833160"/>
              <a:gd name="connsiteX146" fmla="*/ 1398629 w 1912672"/>
              <a:gd name="connsiteY146" fmla="*/ 1502515 h 3833160"/>
              <a:gd name="connsiteX147" fmla="*/ 1432040 w 1912672"/>
              <a:gd name="connsiteY147" fmla="*/ 1502515 h 3833160"/>
              <a:gd name="connsiteX148" fmla="*/ 1464704 w 1912672"/>
              <a:gd name="connsiteY148" fmla="*/ 1498594 h 3833160"/>
              <a:gd name="connsiteX149" fmla="*/ 1530033 w 1912672"/>
              <a:gd name="connsiteY149" fmla="*/ 1482911 h 3833160"/>
              <a:gd name="connsiteX150" fmla="*/ 1590695 w 1912672"/>
              <a:gd name="connsiteY150" fmla="*/ 1462783 h 3833160"/>
              <a:gd name="connsiteX151" fmla="*/ 1647438 w 1912672"/>
              <a:gd name="connsiteY151" fmla="*/ 1438734 h 3833160"/>
              <a:gd name="connsiteX152" fmla="*/ 1699514 w 1912672"/>
              <a:gd name="connsiteY152" fmla="*/ 1408935 h 3833160"/>
              <a:gd name="connsiteX153" fmla="*/ 1747857 w 1912672"/>
              <a:gd name="connsiteY153" fmla="*/ 1376260 h 3833160"/>
              <a:gd name="connsiteX154" fmla="*/ 1791348 w 1912672"/>
              <a:gd name="connsiteY154" fmla="*/ 1338096 h 3833160"/>
              <a:gd name="connsiteX155" fmla="*/ 1831105 w 1912672"/>
              <a:gd name="connsiteY155" fmla="*/ 1298364 h 3833160"/>
              <a:gd name="connsiteX156" fmla="*/ 1867502 w 1912672"/>
              <a:gd name="connsiteY156" fmla="*/ 1253142 h 3833160"/>
              <a:gd name="connsiteX157" fmla="*/ 1900166 w 1912672"/>
              <a:gd name="connsiteY157" fmla="*/ 1205045 h 3833160"/>
              <a:gd name="connsiteX158" fmla="*/ 1912672 w 1912672"/>
              <a:gd name="connsiteY158" fmla="*/ 1214978 h 3833160"/>
              <a:gd name="connsiteX159" fmla="*/ 1912672 w 1912672"/>
              <a:gd name="connsiteY159" fmla="*/ 1218114 h 3833160"/>
              <a:gd name="connsiteX160" fmla="*/ 1894754 w 1912672"/>
              <a:gd name="connsiteY160" fmla="*/ 1261768 h 3833160"/>
              <a:gd name="connsiteX161" fmla="*/ 1869182 w 1912672"/>
              <a:gd name="connsiteY161" fmla="*/ 1306990 h 3833160"/>
              <a:gd name="connsiteX162" fmla="*/ 1838011 w 1912672"/>
              <a:gd name="connsiteY162" fmla="*/ 1352212 h 3833160"/>
              <a:gd name="connsiteX163" fmla="*/ 1801427 w 1912672"/>
              <a:gd name="connsiteY163" fmla="*/ 1396649 h 3833160"/>
              <a:gd name="connsiteX164" fmla="*/ 1760176 w 1912672"/>
              <a:gd name="connsiteY164" fmla="*/ 1438734 h 3833160"/>
              <a:gd name="connsiteX165" fmla="*/ 1716686 w 1912672"/>
              <a:gd name="connsiteY165" fmla="*/ 1480035 h 3833160"/>
              <a:gd name="connsiteX166" fmla="*/ 1670770 w 1912672"/>
              <a:gd name="connsiteY166" fmla="*/ 1516631 h 3833160"/>
              <a:gd name="connsiteX167" fmla="*/ 1625786 w 1912672"/>
              <a:gd name="connsiteY167" fmla="*/ 1549306 h 3833160"/>
              <a:gd name="connsiteX168" fmla="*/ 1582109 w 1912672"/>
              <a:gd name="connsiteY168" fmla="*/ 1574923 h 3833160"/>
              <a:gd name="connsiteX169" fmla="*/ 1539366 w 1912672"/>
              <a:gd name="connsiteY169" fmla="*/ 1595834 h 3833160"/>
              <a:gd name="connsiteX170" fmla="*/ 1516781 w 1912672"/>
              <a:gd name="connsiteY170" fmla="*/ 1602892 h 3833160"/>
              <a:gd name="connsiteX171" fmla="*/ 1488783 w 1912672"/>
              <a:gd name="connsiteY171" fmla="*/ 1608382 h 3833160"/>
              <a:gd name="connsiteX172" fmla="*/ 1457798 w 1912672"/>
              <a:gd name="connsiteY172" fmla="*/ 1614655 h 3833160"/>
              <a:gd name="connsiteX173" fmla="*/ 1425134 w 1912672"/>
              <a:gd name="connsiteY173" fmla="*/ 1620144 h 3833160"/>
              <a:gd name="connsiteX174" fmla="*/ 1390790 w 1912672"/>
              <a:gd name="connsiteY174" fmla="*/ 1625634 h 3833160"/>
              <a:gd name="connsiteX175" fmla="*/ 1355885 w 1912672"/>
              <a:gd name="connsiteY175" fmla="*/ 1631123 h 3833160"/>
              <a:gd name="connsiteX176" fmla="*/ 1323221 w 1912672"/>
              <a:gd name="connsiteY176" fmla="*/ 1637135 h 3833160"/>
              <a:gd name="connsiteX177" fmla="*/ 1292050 w 1912672"/>
              <a:gd name="connsiteY177" fmla="*/ 1644193 h 3833160"/>
              <a:gd name="connsiteX178" fmla="*/ 1262559 w 1912672"/>
              <a:gd name="connsiteY178" fmla="*/ 1654388 h 3833160"/>
              <a:gd name="connsiteX179" fmla="*/ 1238481 w 1912672"/>
              <a:gd name="connsiteY179" fmla="*/ 1663798 h 3833160"/>
              <a:gd name="connsiteX180" fmla="*/ 1219815 w 1912672"/>
              <a:gd name="connsiteY180" fmla="*/ 1676868 h 3833160"/>
              <a:gd name="connsiteX181" fmla="*/ 1205816 w 1912672"/>
              <a:gd name="connsiteY181" fmla="*/ 1692552 h 3833160"/>
              <a:gd name="connsiteX182" fmla="*/ 1183231 w 1912672"/>
              <a:gd name="connsiteY182" fmla="*/ 1737774 h 3833160"/>
              <a:gd name="connsiteX183" fmla="*/ 1167552 w 1912672"/>
              <a:gd name="connsiteY183" fmla="*/ 1786916 h 3833160"/>
              <a:gd name="connsiteX184" fmla="*/ 1155233 w 1912672"/>
              <a:gd name="connsiteY184" fmla="*/ 1838150 h 3833160"/>
              <a:gd name="connsiteX185" fmla="*/ 1148140 w 1912672"/>
              <a:gd name="connsiteY185" fmla="*/ 1890430 h 3833160"/>
              <a:gd name="connsiteX186" fmla="*/ 1145154 w 1912672"/>
              <a:gd name="connsiteY186" fmla="*/ 1945585 h 3833160"/>
              <a:gd name="connsiteX187" fmla="*/ 1143474 w 1912672"/>
              <a:gd name="connsiteY187" fmla="*/ 2001001 h 3833160"/>
              <a:gd name="connsiteX188" fmla="*/ 1145154 w 1912672"/>
              <a:gd name="connsiteY188" fmla="*/ 2056418 h 3833160"/>
              <a:gd name="connsiteX189" fmla="*/ 1148140 w 1912672"/>
              <a:gd name="connsiteY189" fmla="*/ 2113141 h 3833160"/>
              <a:gd name="connsiteX190" fmla="*/ 1152060 w 1912672"/>
              <a:gd name="connsiteY190" fmla="*/ 2169341 h 3833160"/>
              <a:gd name="connsiteX191" fmla="*/ 1156726 w 1912672"/>
              <a:gd name="connsiteY191" fmla="*/ 2224496 h 3833160"/>
              <a:gd name="connsiteX192" fmla="*/ 1157473 w 1912672"/>
              <a:gd name="connsiteY192" fmla="*/ 2305530 h 3833160"/>
              <a:gd name="connsiteX193" fmla="*/ 1153553 w 1912672"/>
              <a:gd name="connsiteY193" fmla="*/ 2386563 h 3833160"/>
              <a:gd name="connsiteX194" fmla="*/ 1146647 w 1912672"/>
              <a:gd name="connsiteY194" fmla="*/ 2464460 h 3833160"/>
              <a:gd name="connsiteX195" fmla="*/ 1138061 w 1912672"/>
              <a:gd name="connsiteY195" fmla="*/ 2540788 h 3833160"/>
              <a:gd name="connsiteX196" fmla="*/ 1133570 w 1912672"/>
              <a:gd name="connsiteY196" fmla="*/ 2649282 h 3833160"/>
              <a:gd name="connsiteX197" fmla="*/ 1135587 w 1912672"/>
              <a:gd name="connsiteY197" fmla="*/ 2649282 h 3833160"/>
              <a:gd name="connsiteX198" fmla="*/ 1151521 w 1912672"/>
              <a:gd name="connsiteY198" fmla="*/ 2937864 h 3833160"/>
              <a:gd name="connsiteX199" fmla="*/ 1180266 w 1912672"/>
              <a:gd name="connsiteY199" fmla="*/ 2953171 h 3833160"/>
              <a:gd name="connsiteX200" fmla="*/ 1207679 w 1912672"/>
              <a:gd name="connsiteY200" fmla="*/ 2969405 h 3833160"/>
              <a:gd name="connsiteX201" fmla="*/ 1234848 w 1912672"/>
              <a:gd name="connsiteY201" fmla="*/ 2985127 h 3833160"/>
              <a:gd name="connsiteX202" fmla="*/ 1258166 w 1912672"/>
              <a:gd name="connsiteY202" fmla="*/ 3001068 h 3833160"/>
              <a:gd name="connsiteX203" fmla="*/ 1307538 w 1912672"/>
              <a:gd name="connsiteY203" fmla="*/ 3040740 h 3833160"/>
              <a:gd name="connsiteX204" fmla="*/ 1351565 w 1912672"/>
              <a:gd name="connsiteY204" fmla="*/ 3082914 h 3833160"/>
              <a:gd name="connsiteX205" fmla="*/ 1389568 w 1912672"/>
              <a:gd name="connsiteY205" fmla="*/ 3124303 h 3833160"/>
              <a:gd name="connsiteX206" fmla="*/ 1424031 w 1912672"/>
              <a:gd name="connsiteY206" fmla="*/ 3165885 h 3833160"/>
              <a:gd name="connsiteX207" fmla="*/ 1455679 w 1912672"/>
              <a:gd name="connsiteY207" fmla="*/ 3207993 h 3833160"/>
              <a:gd name="connsiteX208" fmla="*/ 1485527 w 1912672"/>
              <a:gd name="connsiteY208" fmla="*/ 3248526 h 3833160"/>
              <a:gd name="connsiteX209" fmla="*/ 1512168 w 1912672"/>
              <a:gd name="connsiteY209" fmla="*/ 3287746 h 3833160"/>
              <a:gd name="connsiteX210" fmla="*/ 1499563 w 1912672"/>
              <a:gd name="connsiteY210" fmla="*/ 3294670 h 3833160"/>
              <a:gd name="connsiteX211" fmla="*/ 1456733 w 1912672"/>
              <a:gd name="connsiteY211" fmla="*/ 3246355 h 3833160"/>
              <a:gd name="connsiteX212" fmla="*/ 1412405 w 1912672"/>
              <a:gd name="connsiteY212" fmla="*/ 3200323 h 3833160"/>
              <a:gd name="connsiteX213" fmla="*/ 1366622 w 1912672"/>
              <a:gd name="connsiteY213" fmla="*/ 3157506 h 3833160"/>
              <a:gd name="connsiteX214" fmla="*/ 1319006 w 1912672"/>
              <a:gd name="connsiteY214" fmla="*/ 3118477 h 3833160"/>
              <a:gd name="connsiteX215" fmla="*/ 1268398 w 1912672"/>
              <a:gd name="connsiteY215" fmla="*/ 3084012 h 3833160"/>
              <a:gd name="connsiteX216" fmla="*/ 1215820 w 1912672"/>
              <a:gd name="connsiteY216" fmla="*/ 3053212 h 3833160"/>
              <a:gd name="connsiteX217" fmla="*/ 1162136 w 1912672"/>
              <a:gd name="connsiteY217" fmla="*/ 3026534 h 3833160"/>
              <a:gd name="connsiteX218" fmla="*/ 1105505 w 1912672"/>
              <a:gd name="connsiteY218" fmla="*/ 3006561 h 3833160"/>
              <a:gd name="connsiteX219" fmla="*/ 1031784 w 1912672"/>
              <a:gd name="connsiteY219" fmla="*/ 2981193 h 3833160"/>
              <a:gd name="connsiteX220" fmla="*/ 1052936 w 1912672"/>
              <a:gd name="connsiteY220" fmla="*/ 3127318 h 3833160"/>
              <a:gd name="connsiteX221" fmla="*/ 1055550 w 1912672"/>
              <a:gd name="connsiteY221" fmla="*/ 3272471 h 3833160"/>
              <a:gd name="connsiteX222" fmla="*/ 1106379 w 1912672"/>
              <a:gd name="connsiteY222" fmla="*/ 3308927 h 3833160"/>
              <a:gd name="connsiteX223" fmla="*/ 1151347 w 1912672"/>
              <a:gd name="connsiteY223" fmla="*/ 3348334 h 3833160"/>
              <a:gd name="connsiteX224" fmla="*/ 1187691 w 1912672"/>
              <a:gd name="connsiteY224" fmla="*/ 3388268 h 3833160"/>
              <a:gd name="connsiteX225" fmla="*/ 1216725 w 1912672"/>
              <a:gd name="connsiteY225" fmla="*/ 3430484 h 3833160"/>
              <a:gd name="connsiteX226" fmla="*/ 1238582 w 1912672"/>
              <a:gd name="connsiteY226" fmla="*/ 3473897 h 3833160"/>
              <a:gd name="connsiteX227" fmla="*/ 1252456 w 1912672"/>
              <a:gd name="connsiteY227" fmla="*/ 3516304 h 3833160"/>
              <a:gd name="connsiteX228" fmla="*/ 1258768 w 1912672"/>
              <a:gd name="connsiteY228" fmla="*/ 3559273 h 3833160"/>
              <a:gd name="connsiteX229" fmla="*/ 1256926 w 1912672"/>
              <a:gd name="connsiteY229" fmla="*/ 3601386 h 3833160"/>
              <a:gd name="connsiteX230" fmla="*/ 1247774 w 1912672"/>
              <a:gd name="connsiteY230" fmla="*/ 3640689 h 3833160"/>
              <a:gd name="connsiteX231" fmla="*/ 1240808 w 1912672"/>
              <a:gd name="connsiteY231" fmla="*/ 3642671 h 3833160"/>
              <a:gd name="connsiteX232" fmla="*/ 1237950 w 1912672"/>
              <a:gd name="connsiteY232" fmla="*/ 3632080 h 3833160"/>
              <a:gd name="connsiteX233" fmla="*/ 1246452 w 1912672"/>
              <a:gd name="connsiteY233" fmla="*/ 3608381 h 3833160"/>
              <a:gd name="connsiteX234" fmla="*/ 1246889 w 1912672"/>
              <a:gd name="connsiteY234" fmla="*/ 3581808 h 3833160"/>
              <a:gd name="connsiteX235" fmla="*/ 1243694 w 1912672"/>
              <a:gd name="connsiteY235" fmla="*/ 3552354 h 3833160"/>
              <a:gd name="connsiteX236" fmla="*/ 1233485 w 1912672"/>
              <a:gd name="connsiteY236" fmla="*/ 3522742 h 3833160"/>
              <a:gd name="connsiteX237" fmla="*/ 1218246 w 1912672"/>
              <a:gd name="connsiteY237" fmla="*/ 3491717 h 3833160"/>
              <a:gd name="connsiteX238" fmla="*/ 1199371 w 1912672"/>
              <a:gd name="connsiteY238" fmla="*/ 3461697 h 3833160"/>
              <a:gd name="connsiteX239" fmla="*/ 1175758 w 1912672"/>
              <a:gd name="connsiteY239" fmla="*/ 3432919 h 3833160"/>
              <a:gd name="connsiteX240" fmla="*/ 1147962 w 1912672"/>
              <a:gd name="connsiteY240" fmla="*/ 3405866 h 3833160"/>
              <a:gd name="connsiteX241" fmla="*/ 1119222 w 1912672"/>
              <a:gd name="connsiteY241" fmla="*/ 3381579 h 3833160"/>
              <a:gd name="connsiteX242" fmla="*/ 1101535 w 1912672"/>
              <a:gd name="connsiteY242" fmla="*/ 3369675 h 3833160"/>
              <a:gd name="connsiteX243" fmla="*/ 1087698 w 1912672"/>
              <a:gd name="connsiteY243" fmla="*/ 3357550 h 3833160"/>
              <a:gd name="connsiteX244" fmla="*/ 1073608 w 1912672"/>
              <a:gd name="connsiteY244" fmla="*/ 3348798 h 3833160"/>
              <a:gd name="connsiteX245" fmla="*/ 1059423 w 1912672"/>
              <a:gd name="connsiteY245" fmla="*/ 3340859 h 3833160"/>
              <a:gd name="connsiteX246" fmla="*/ 1043960 w 1912672"/>
              <a:gd name="connsiteY246" fmla="*/ 3337192 h 3833160"/>
              <a:gd name="connsiteX247" fmla="*/ 1025322 w 1912672"/>
              <a:gd name="connsiteY247" fmla="*/ 3402025 h 3833160"/>
              <a:gd name="connsiteX248" fmla="*/ 1003697 w 1912672"/>
              <a:gd name="connsiteY248" fmla="*/ 3462443 h 3833160"/>
              <a:gd name="connsiteX249" fmla="*/ 978914 w 1912672"/>
              <a:gd name="connsiteY249" fmla="*/ 3523689 h 3833160"/>
              <a:gd name="connsiteX250" fmla="*/ 949550 w 1912672"/>
              <a:gd name="connsiteY250" fmla="*/ 3583615 h 3833160"/>
              <a:gd name="connsiteX251" fmla="*/ 915669 w 1912672"/>
              <a:gd name="connsiteY251" fmla="*/ 3646771 h 3833160"/>
              <a:gd name="connsiteX252" fmla="*/ 876441 w 1912672"/>
              <a:gd name="connsiteY252" fmla="*/ 3712430 h 3833160"/>
              <a:gd name="connsiteX253" fmla="*/ 867986 w 1912672"/>
              <a:gd name="connsiteY253" fmla="*/ 3722991 h 3833160"/>
              <a:gd name="connsiteX254" fmla="*/ 858368 w 1912672"/>
              <a:gd name="connsiteY254" fmla="*/ 3739422 h 3833160"/>
              <a:gd name="connsiteX255" fmla="*/ 845551 w 1912672"/>
              <a:gd name="connsiteY255" fmla="*/ 3755745 h 3833160"/>
              <a:gd name="connsiteX256" fmla="*/ 833671 w 1912672"/>
              <a:gd name="connsiteY256" fmla="*/ 3773189 h 3833160"/>
              <a:gd name="connsiteX257" fmla="*/ 819871 w 1912672"/>
              <a:gd name="connsiteY257" fmla="*/ 3791345 h 3833160"/>
              <a:gd name="connsiteX258" fmla="*/ 805085 w 1912672"/>
              <a:gd name="connsiteY258" fmla="*/ 3806242 h 3833160"/>
              <a:gd name="connsiteX259" fmla="*/ 790388 w 1912672"/>
              <a:gd name="connsiteY259" fmla="*/ 3819121 h 3833160"/>
              <a:gd name="connsiteX260" fmla="*/ 775016 w 1912672"/>
              <a:gd name="connsiteY260" fmla="*/ 3828711 h 3833160"/>
              <a:gd name="connsiteX261" fmla="*/ 761637 w 1912672"/>
              <a:gd name="connsiteY261" fmla="*/ 3833160 h 3833160"/>
              <a:gd name="connsiteX262" fmla="*/ 758567 w 1912672"/>
              <a:gd name="connsiteY262" fmla="*/ 3826878 h 3833160"/>
              <a:gd name="connsiteX263" fmla="*/ 805952 w 1912672"/>
              <a:gd name="connsiteY263" fmla="*/ 3777351 h 3833160"/>
              <a:gd name="connsiteX264" fmla="*/ 847525 w 1912672"/>
              <a:gd name="connsiteY264" fmla="*/ 3722733 h 3833160"/>
              <a:gd name="connsiteX265" fmla="*/ 882815 w 1912672"/>
              <a:gd name="connsiteY265" fmla="*/ 3664405 h 3833160"/>
              <a:gd name="connsiteX266" fmla="*/ 910683 w 1912672"/>
              <a:gd name="connsiteY266" fmla="*/ 3606761 h 3833160"/>
              <a:gd name="connsiteX267" fmla="*/ 933675 w 1912672"/>
              <a:gd name="connsiteY267" fmla="*/ 3550236 h 3833160"/>
              <a:gd name="connsiteX268" fmla="*/ 943120 w 1912672"/>
              <a:gd name="connsiteY268" fmla="*/ 3508495 h 3833160"/>
              <a:gd name="connsiteX269" fmla="*/ 946497 w 1912672"/>
              <a:gd name="connsiteY269" fmla="*/ 3509658 h 3833160"/>
              <a:gd name="connsiteX270" fmla="*/ 947522 w 1912672"/>
              <a:gd name="connsiteY270" fmla="*/ 3508759 h 3833160"/>
              <a:gd name="connsiteX271" fmla="*/ 947302 w 1912672"/>
              <a:gd name="connsiteY271" fmla="*/ 3506770 h 3833160"/>
              <a:gd name="connsiteX272" fmla="*/ 946709 w 1912672"/>
              <a:gd name="connsiteY272" fmla="*/ 3505350 h 3833160"/>
              <a:gd name="connsiteX273" fmla="*/ 945381 w 1912672"/>
              <a:gd name="connsiteY273" fmla="*/ 3502390 h 3833160"/>
              <a:gd name="connsiteX274" fmla="*/ 946879 w 1912672"/>
              <a:gd name="connsiteY274" fmla="*/ 3500109 h 3833160"/>
              <a:gd name="connsiteX275" fmla="*/ 946796 w 1912672"/>
              <a:gd name="connsiteY275" fmla="*/ 3498240 h 3833160"/>
              <a:gd name="connsiteX276" fmla="*/ 947228 w 1912672"/>
              <a:gd name="connsiteY276" fmla="*/ 3495922 h 3833160"/>
              <a:gd name="connsiteX277" fmla="*/ 946202 w 1912672"/>
              <a:gd name="connsiteY277" fmla="*/ 3496821 h 3833160"/>
              <a:gd name="connsiteX278" fmla="*/ 946796 w 1912672"/>
              <a:gd name="connsiteY278" fmla="*/ 3498240 h 3833160"/>
              <a:gd name="connsiteX279" fmla="*/ 943120 w 1912672"/>
              <a:gd name="connsiteY279" fmla="*/ 3508495 h 3833160"/>
              <a:gd name="connsiteX280" fmla="*/ 920055 w 1912672"/>
              <a:gd name="connsiteY280" fmla="*/ 3504456 h 3833160"/>
              <a:gd name="connsiteX281" fmla="*/ 891050 w 1912672"/>
              <a:gd name="connsiteY281" fmla="*/ 3506594 h 3833160"/>
              <a:gd name="connsiteX282" fmla="*/ 860172 w 1912672"/>
              <a:gd name="connsiteY282" fmla="*/ 3511582 h 3833160"/>
              <a:gd name="connsiteX283" fmla="*/ 826163 w 1912672"/>
              <a:gd name="connsiteY283" fmla="*/ 3521016 h 3833160"/>
              <a:gd name="connsiteX284" fmla="*/ 790835 w 1912672"/>
              <a:gd name="connsiteY284" fmla="*/ 3533785 h 3833160"/>
              <a:gd name="connsiteX285" fmla="*/ 755037 w 1912672"/>
              <a:gd name="connsiteY285" fmla="*/ 3547939 h 3833160"/>
              <a:gd name="connsiteX286" fmla="*/ 720010 w 1912672"/>
              <a:gd name="connsiteY286" fmla="*/ 3564567 h 3833160"/>
              <a:gd name="connsiteX287" fmla="*/ 686563 w 1912672"/>
              <a:gd name="connsiteY287" fmla="*/ 3580781 h 3833160"/>
              <a:gd name="connsiteX288" fmla="*/ 655247 w 1912672"/>
              <a:gd name="connsiteY288" fmla="*/ 3597068 h 3833160"/>
              <a:gd name="connsiteX289" fmla="*/ 687635 w 1912672"/>
              <a:gd name="connsiteY289" fmla="*/ 3566747 h 3833160"/>
              <a:gd name="connsiteX290" fmla="*/ 719332 w 1912672"/>
              <a:gd name="connsiteY290" fmla="*/ 3540910 h 3833160"/>
              <a:gd name="connsiteX291" fmla="*/ 753129 w 1912672"/>
              <a:gd name="connsiteY291" fmla="*/ 3520510 h 3833160"/>
              <a:gd name="connsiteX292" fmla="*/ 789139 w 1912672"/>
              <a:gd name="connsiteY292" fmla="*/ 3502048 h 3833160"/>
              <a:gd name="connsiteX293" fmla="*/ 826517 w 1912672"/>
              <a:gd name="connsiteY293" fmla="*/ 3487482 h 3833160"/>
              <a:gd name="connsiteX294" fmla="*/ 868462 w 1912672"/>
              <a:gd name="connsiteY294" fmla="*/ 3476916 h 3833160"/>
              <a:gd name="connsiteX295" fmla="*/ 962011 w 1912672"/>
              <a:gd name="connsiteY295" fmla="*/ 3455565 h 3833160"/>
              <a:gd name="connsiteX296" fmla="*/ 973820 w 1912672"/>
              <a:gd name="connsiteY296" fmla="*/ 3382651 h 3833160"/>
              <a:gd name="connsiteX297" fmla="*/ 979476 w 1912672"/>
              <a:gd name="connsiteY297" fmla="*/ 3310035 h 3833160"/>
              <a:gd name="connsiteX298" fmla="*/ 978970 w 1912672"/>
              <a:gd name="connsiteY298" fmla="*/ 3236513 h 3833160"/>
              <a:gd name="connsiteX299" fmla="*/ 972281 w 1912672"/>
              <a:gd name="connsiteY299" fmla="*/ 3163562 h 3833160"/>
              <a:gd name="connsiteX300" fmla="*/ 909718 w 1912672"/>
              <a:gd name="connsiteY300" fmla="*/ 2935624 h 3833160"/>
              <a:gd name="connsiteX301" fmla="*/ 900871 w 1912672"/>
              <a:gd name="connsiteY301" fmla="*/ 2934162 h 3833160"/>
              <a:gd name="connsiteX302" fmla="*/ 870406 w 1912672"/>
              <a:gd name="connsiteY302" fmla="*/ 2984139 h 3833160"/>
              <a:gd name="connsiteX303" fmla="*/ 833789 w 1912672"/>
              <a:gd name="connsiteY303" fmla="*/ 3034414 h 3833160"/>
              <a:gd name="connsiteX304" fmla="*/ 791581 w 1912672"/>
              <a:gd name="connsiteY304" fmla="*/ 3086679 h 3833160"/>
              <a:gd name="connsiteX305" fmla="*/ 743642 w 1912672"/>
              <a:gd name="connsiteY305" fmla="*/ 3135720 h 3833160"/>
              <a:gd name="connsiteX306" fmla="*/ 692759 w 1912672"/>
              <a:gd name="connsiteY306" fmla="*/ 3186373 h 3833160"/>
              <a:gd name="connsiteX307" fmla="*/ 637219 w 1912672"/>
              <a:gd name="connsiteY307" fmla="*/ 3235043 h 3833160"/>
              <a:gd name="connsiteX308" fmla="*/ 578815 w 1912672"/>
              <a:gd name="connsiteY308" fmla="*/ 3282100 h 3833160"/>
              <a:gd name="connsiteX309" fmla="*/ 518156 w 1912672"/>
              <a:gd name="connsiteY309" fmla="*/ 3326282 h 3833160"/>
              <a:gd name="connsiteX310" fmla="*/ 455177 w 1912672"/>
              <a:gd name="connsiteY310" fmla="*/ 3368134 h 3833160"/>
              <a:gd name="connsiteX311" fmla="*/ 393663 w 1912672"/>
              <a:gd name="connsiteY311" fmla="*/ 3407974 h 3833160"/>
              <a:gd name="connsiteX312" fmla="*/ 330228 w 1912672"/>
              <a:gd name="connsiteY312" fmla="*/ 3443435 h 3833160"/>
              <a:gd name="connsiteX313" fmla="*/ 267517 w 1912672"/>
              <a:gd name="connsiteY313" fmla="*/ 3474139 h 3833160"/>
              <a:gd name="connsiteX314" fmla="*/ 206814 w 1912672"/>
              <a:gd name="connsiteY314" fmla="*/ 3502111 h 3833160"/>
              <a:gd name="connsiteX315" fmla="*/ 148203 w 1912672"/>
              <a:gd name="connsiteY315" fmla="*/ 3524128 h 3833160"/>
              <a:gd name="connsiteX316" fmla="*/ 92246 w 1912672"/>
              <a:gd name="connsiteY316" fmla="*/ 3541882 h 3833160"/>
              <a:gd name="connsiteX317" fmla="*/ 37645 w 1912672"/>
              <a:gd name="connsiteY317" fmla="*/ 3552139 h 3833160"/>
              <a:gd name="connsiteX318" fmla="*/ 48200 w 1912672"/>
              <a:gd name="connsiteY318" fmla="*/ 3547012 h 3833160"/>
              <a:gd name="connsiteX319" fmla="*/ 54777 w 1912672"/>
              <a:gd name="connsiteY319" fmla="*/ 3543191 h 3833160"/>
              <a:gd name="connsiteX320" fmla="*/ 59610 w 1912672"/>
              <a:gd name="connsiteY320" fmla="*/ 3541137 h 3833160"/>
              <a:gd name="connsiteX321" fmla="*/ 61660 w 1912672"/>
              <a:gd name="connsiteY321" fmla="*/ 3539340 h 3833160"/>
              <a:gd name="connsiteX322" fmla="*/ 61441 w 1912672"/>
              <a:gd name="connsiteY322" fmla="*/ 3537351 h 3833160"/>
              <a:gd name="connsiteX323" fmla="*/ 62467 w 1912672"/>
              <a:gd name="connsiteY323" fmla="*/ 3536452 h 3833160"/>
              <a:gd name="connsiteX324" fmla="*/ 61359 w 1912672"/>
              <a:gd name="connsiteY324" fmla="*/ 3535481 h 3833160"/>
              <a:gd name="connsiteX325" fmla="*/ 62897 w 1912672"/>
              <a:gd name="connsiteY325" fmla="*/ 3534134 h 3833160"/>
              <a:gd name="connsiteX326" fmla="*/ 67081 w 1912672"/>
              <a:gd name="connsiteY326" fmla="*/ 3532408 h 3833160"/>
              <a:gd name="connsiteX327" fmla="*/ 72939 w 1912672"/>
              <a:gd name="connsiteY327" fmla="*/ 3529456 h 3833160"/>
              <a:gd name="connsiteX328" fmla="*/ 81778 w 1912672"/>
              <a:gd name="connsiteY328" fmla="*/ 3524622 h 3833160"/>
              <a:gd name="connsiteX329" fmla="*/ 95320 w 1912672"/>
              <a:gd name="connsiteY329" fmla="*/ 3518818 h 3833160"/>
              <a:gd name="connsiteX330" fmla="*/ 114932 w 1912672"/>
              <a:gd name="connsiteY330" fmla="*/ 3510846 h 3833160"/>
              <a:gd name="connsiteX331" fmla="*/ 137312 w 1912672"/>
              <a:gd name="connsiteY331" fmla="*/ 3500207 h 3833160"/>
              <a:gd name="connsiteX332" fmla="*/ 167862 w 1912672"/>
              <a:gd name="connsiteY332" fmla="*/ 3487744 h 3833160"/>
              <a:gd name="connsiteX333" fmla="*/ 204549 w 1912672"/>
              <a:gd name="connsiteY333" fmla="*/ 3472571 h 3833160"/>
              <a:gd name="connsiteX334" fmla="*/ 258382 w 1912672"/>
              <a:gd name="connsiteY334" fmla="*/ 3445767 h 3833160"/>
              <a:gd name="connsiteX335" fmla="*/ 311693 w 1912672"/>
              <a:gd name="connsiteY335" fmla="*/ 3413115 h 3833160"/>
              <a:gd name="connsiteX336" fmla="*/ 364540 w 1912672"/>
              <a:gd name="connsiteY336" fmla="*/ 3377961 h 3833160"/>
              <a:gd name="connsiteX337" fmla="*/ 422506 w 1912672"/>
              <a:gd name="connsiteY337" fmla="*/ 3342200 h 3833160"/>
              <a:gd name="connsiteX338" fmla="*/ 434347 w 1912672"/>
              <a:gd name="connsiteY338" fmla="*/ 3334006 h 3833160"/>
              <a:gd name="connsiteX339" fmla="*/ 451900 w 1912672"/>
              <a:gd name="connsiteY339" fmla="*/ 3321534 h 3833160"/>
              <a:gd name="connsiteX340" fmla="*/ 469893 w 1912672"/>
              <a:gd name="connsiteY340" fmla="*/ 3307950 h 3833160"/>
              <a:gd name="connsiteX341" fmla="*/ 489284 w 1912672"/>
              <a:gd name="connsiteY341" fmla="*/ 3292897 h 3833160"/>
              <a:gd name="connsiteX342" fmla="*/ 508083 w 1912672"/>
              <a:gd name="connsiteY342" fmla="*/ 3276424 h 3833160"/>
              <a:gd name="connsiteX343" fmla="*/ 522649 w 1912672"/>
              <a:gd name="connsiteY343" fmla="*/ 3259537 h 3833160"/>
              <a:gd name="connsiteX344" fmla="*/ 534440 w 1912672"/>
              <a:gd name="connsiteY344" fmla="*/ 3244112 h 3833160"/>
              <a:gd name="connsiteX345" fmla="*/ 539574 w 1912672"/>
              <a:gd name="connsiteY345" fmla="*/ 3230640 h 3833160"/>
              <a:gd name="connsiteX346" fmla="*/ 509849 w 1912672"/>
              <a:gd name="connsiteY346" fmla="*/ 3208187 h 3833160"/>
              <a:gd name="connsiteX347" fmla="*/ 474526 w 1912672"/>
              <a:gd name="connsiteY347" fmla="*/ 3191609 h 3833160"/>
              <a:gd name="connsiteX348" fmla="*/ 435493 w 1912672"/>
              <a:gd name="connsiteY348" fmla="*/ 3180466 h 3833160"/>
              <a:gd name="connsiteX349" fmla="*/ 390471 w 1912672"/>
              <a:gd name="connsiteY349" fmla="*/ 3173359 h 3833160"/>
              <a:gd name="connsiteX350" fmla="*/ 344894 w 1912672"/>
              <a:gd name="connsiteY350" fmla="*/ 3170859 h 3833160"/>
              <a:gd name="connsiteX351" fmla="*/ 295258 w 1912672"/>
              <a:gd name="connsiteY351" fmla="*/ 3172887 h 3833160"/>
              <a:gd name="connsiteX352" fmla="*/ 245329 w 1912672"/>
              <a:gd name="connsiteY352" fmla="*/ 3177354 h 3833160"/>
              <a:gd name="connsiteX353" fmla="*/ 195694 w 1912672"/>
              <a:gd name="connsiteY353" fmla="*/ 3184474 h 3833160"/>
              <a:gd name="connsiteX354" fmla="*/ 144902 w 1912672"/>
              <a:gd name="connsiteY354" fmla="*/ 3193577 h 3833160"/>
              <a:gd name="connsiteX355" fmla="*/ 95992 w 1912672"/>
              <a:gd name="connsiteY355" fmla="*/ 3206125 h 3833160"/>
              <a:gd name="connsiteX356" fmla="*/ 49213 w 1912672"/>
              <a:gd name="connsiteY356" fmla="*/ 3218744 h 3833160"/>
              <a:gd name="connsiteX357" fmla="*/ 6365 w 1912672"/>
              <a:gd name="connsiteY357" fmla="*/ 3233010 h 3833160"/>
              <a:gd name="connsiteX358" fmla="*/ 0 w 1912672"/>
              <a:gd name="connsiteY358" fmla="*/ 3227433 h 3833160"/>
              <a:gd name="connsiteX359" fmla="*/ 3076 w 1912672"/>
              <a:gd name="connsiteY359" fmla="*/ 3224737 h 3833160"/>
              <a:gd name="connsiteX360" fmla="*/ 43018 w 1912672"/>
              <a:gd name="connsiteY360" fmla="*/ 3207924 h 3833160"/>
              <a:gd name="connsiteX361" fmla="*/ 85231 w 1912672"/>
              <a:gd name="connsiteY361" fmla="*/ 3191304 h 3833160"/>
              <a:gd name="connsiteX362" fmla="*/ 127386 w 1912672"/>
              <a:gd name="connsiteY362" fmla="*/ 3176431 h 3833160"/>
              <a:gd name="connsiteX363" fmla="*/ 168655 w 1912672"/>
              <a:gd name="connsiteY363" fmla="*/ 3162578 h 3833160"/>
              <a:gd name="connsiteX364" fmla="*/ 209793 w 1912672"/>
              <a:gd name="connsiteY364" fmla="*/ 3149808 h 3833160"/>
              <a:gd name="connsiteX365" fmla="*/ 250713 w 1912672"/>
              <a:gd name="connsiteY365" fmla="*/ 3140141 h 3833160"/>
              <a:gd name="connsiteX366" fmla="*/ 291298 w 1912672"/>
              <a:gd name="connsiteY366" fmla="*/ 3131978 h 3833160"/>
              <a:gd name="connsiteX367" fmla="*/ 333154 w 1912672"/>
              <a:gd name="connsiteY367" fmla="*/ 3128523 h 3833160"/>
              <a:gd name="connsiteX368" fmla="*/ 375359 w 1912672"/>
              <a:gd name="connsiteY368" fmla="*/ 3125974 h 3833160"/>
              <a:gd name="connsiteX369" fmla="*/ 416751 w 1912672"/>
              <a:gd name="connsiteY369" fmla="*/ 3130200 h 3833160"/>
              <a:gd name="connsiteX370" fmla="*/ 459928 w 1912672"/>
              <a:gd name="connsiteY370" fmla="*/ 3138683 h 3833160"/>
              <a:gd name="connsiteX371" fmla="*/ 504268 w 1912672"/>
              <a:gd name="connsiteY371" fmla="*/ 3151481 h 3833160"/>
              <a:gd name="connsiteX372" fmla="*/ 546509 w 1912672"/>
              <a:gd name="connsiteY372" fmla="*/ 3169029 h 3833160"/>
              <a:gd name="connsiteX373" fmla="*/ 591005 w 1912672"/>
              <a:gd name="connsiteY373" fmla="*/ 3194544 h 3833160"/>
              <a:gd name="connsiteX374" fmla="*/ 643386 w 1912672"/>
              <a:gd name="connsiteY374" fmla="*/ 3146702 h 3833160"/>
              <a:gd name="connsiteX375" fmla="*/ 689192 w 1912672"/>
              <a:gd name="connsiteY375" fmla="*/ 3097589 h 3833160"/>
              <a:gd name="connsiteX376" fmla="*/ 728837 w 1912672"/>
              <a:gd name="connsiteY376" fmla="*/ 3047570 h 3833160"/>
              <a:gd name="connsiteX377" fmla="*/ 763151 w 1912672"/>
              <a:gd name="connsiteY377" fmla="*/ 2997373 h 3833160"/>
              <a:gd name="connsiteX378" fmla="*/ 792509 w 1912672"/>
              <a:gd name="connsiteY378" fmla="*/ 2946426 h 3833160"/>
              <a:gd name="connsiteX379" fmla="*/ 818742 w 1912672"/>
              <a:gd name="connsiteY379" fmla="*/ 2896035 h 3833160"/>
              <a:gd name="connsiteX380" fmla="*/ 840539 w 1912672"/>
              <a:gd name="connsiteY380" fmla="*/ 2845651 h 3833160"/>
              <a:gd name="connsiteX381" fmla="*/ 868659 w 1912672"/>
              <a:gd name="connsiteY381" fmla="*/ 2777611 h 3833160"/>
              <a:gd name="connsiteX382" fmla="*/ 886079 w 1912672"/>
              <a:gd name="connsiteY382" fmla="*/ 2678806 h 3833160"/>
              <a:gd name="connsiteX383" fmla="*/ 894665 w 1912672"/>
              <a:gd name="connsiteY383" fmla="*/ 2574247 h 3833160"/>
              <a:gd name="connsiteX384" fmla="*/ 910157 w 1912672"/>
              <a:gd name="connsiteY384" fmla="*/ 2532162 h 3833160"/>
              <a:gd name="connsiteX385" fmla="*/ 923410 w 1912672"/>
              <a:gd name="connsiteY385" fmla="*/ 2485372 h 3833160"/>
              <a:gd name="connsiteX386" fmla="*/ 935916 w 1912672"/>
              <a:gd name="connsiteY386" fmla="*/ 2433353 h 3833160"/>
              <a:gd name="connsiteX387" fmla="*/ 947488 w 1912672"/>
              <a:gd name="connsiteY387" fmla="*/ 2377937 h 3833160"/>
              <a:gd name="connsiteX388" fmla="*/ 956821 w 1912672"/>
              <a:gd name="connsiteY388" fmla="*/ 2318077 h 3833160"/>
              <a:gd name="connsiteX389" fmla="*/ 963914 w 1912672"/>
              <a:gd name="connsiteY389" fmla="*/ 2257171 h 3833160"/>
              <a:gd name="connsiteX390" fmla="*/ 970820 w 1912672"/>
              <a:gd name="connsiteY390" fmla="*/ 2193390 h 3833160"/>
              <a:gd name="connsiteX391" fmla="*/ 975486 w 1912672"/>
              <a:gd name="connsiteY391" fmla="*/ 2128825 h 3833160"/>
              <a:gd name="connsiteX392" fmla="*/ 979406 w 1912672"/>
              <a:gd name="connsiteY392" fmla="*/ 2061646 h 3833160"/>
              <a:gd name="connsiteX393" fmla="*/ 979406 w 1912672"/>
              <a:gd name="connsiteY393" fmla="*/ 1995512 h 3833160"/>
              <a:gd name="connsiteX394" fmla="*/ 979406 w 1912672"/>
              <a:gd name="connsiteY394" fmla="*/ 1930162 h 3833160"/>
              <a:gd name="connsiteX395" fmla="*/ 975486 w 1912672"/>
              <a:gd name="connsiteY395" fmla="*/ 1864552 h 3833160"/>
              <a:gd name="connsiteX396" fmla="*/ 970073 w 1912672"/>
              <a:gd name="connsiteY396" fmla="*/ 1801555 h 3833160"/>
              <a:gd name="connsiteX397" fmla="*/ 963167 w 1912672"/>
              <a:gd name="connsiteY397" fmla="*/ 1740126 h 3833160"/>
              <a:gd name="connsiteX398" fmla="*/ 952901 w 1912672"/>
              <a:gd name="connsiteY398" fmla="*/ 1680789 h 3833160"/>
              <a:gd name="connsiteX399" fmla="*/ 938902 w 1912672"/>
              <a:gd name="connsiteY399" fmla="*/ 1625634 h 3833160"/>
              <a:gd name="connsiteX400" fmla="*/ 923410 w 1912672"/>
              <a:gd name="connsiteY400" fmla="*/ 1573354 h 3833160"/>
              <a:gd name="connsiteX401" fmla="*/ 904744 w 1912672"/>
              <a:gd name="connsiteY401" fmla="*/ 1526564 h 3833160"/>
              <a:gd name="connsiteX402" fmla="*/ 883839 w 1912672"/>
              <a:gd name="connsiteY402" fmla="*/ 1485263 h 3833160"/>
              <a:gd name="connsiteX403" fmla="*/ 859574 w 1912672"/>
              <a:gd name="connsiteY403" fmla="*/ 1448667 h 3833160"/>
              <a:gd name="connsiteX404" fmla="*/ 832510 w 1912672"/>
              <a:gd name="connsiteY404" fmla="*/ 1419129 h 3833160"/>
              <a:gd name="connsiteX405" fmla="*/ 801338 w 1912672"/>
              <a:gd name="connsiteY405" fmla="*/ 1396649 h 3833160"/>
              <a:gd name="connsiteX406" fmla="*/ 774834 w 1912672"/>
              <a:gd name="connsiteY406" fmla="*/ 1383318 h 3833160"/>
              <a:gd name="connsiteX407" fmla="*/ 745342 w 1912672"/>
              <a:gd name="connsiteY407" fmla="*/ 1377829 h 3833160"/>
              <a:gd name="connsiteX408" fmla="*/ 714918 w 1912672"/>
              <a:gd name="connsiteY408" fmla="*/ 1377829 h 3833160"/>
              <a:gd name="connsiteX409" fmla="*/ 683187 w 1912672"/>
              <a:gd name="connsiteY409" fmla="*/ 1381750 h 3833160"/>
              <a:gd name="connsiteX410" fmla="*/ 652016 w 1912672"/>
              <a:gd name="connsiteY410" fmla="*/ 1388023 h 3833160"/>
              <a:gd name="connsiteX411" fmla="*/ 620845 w 1912672"/>
              <a:gd name="connsiteY411" fmla="*/ 1396649 h 3833160"/>
              <a:gd name="connsiteX412" fmla="*/ 589860 w 1912672"/>
              <a:gd name="connsiteY412" fmla="*/ 1403446 h 3833160"/>
              <a:gd name="connsiteX413" fmla="*/ 559436 w 1912672"/>
              <a:gd name="connsiteY413" fmla="*/ 1410503 h 3833160"/>
              <a:gd name="connsiteX414" fmla="*/ 531438 w 1912672"/>
              <a:gd name="connsiteY414" fmla="*/ 1414424 h 3833160"/>
              <a:gd name="connsiteX415" fmla="*/ 467602 w 1912672"/>
              <a:gd name="connsiteY415" fmla="*/ 1417561 h 3833160"/>
              <a:gd name="connsiteX416" fmla="*/ 405447 w 1912672"/>
              <a:gd name="connsiteY416" fmla="*/ 1414424 h 3833160"/>
              <a:gd name="connsiteX417" fmla="*/ 347958 w 1912672"/>
              <a:gd name="connsiteY417" fmla="*/ 1407367 h 3833160"/>
              <a:gd name="connsiteX418" fmla="*/ 292708 w 1912672"/>
              <a:gd name="connsiteY418" fmla="*/ 1397433 h 3833160"/>
              <a:gd name="connsiteX419" fmla="*/ 238952 w 1912672"/>
              <a:gd name="connsiteY419" fmla="*/ 1384886 h 3833160"/>
              <a:gd name="connsiteX420" fmla="*/ 187622 w 1912672"/>
              <a:gd name="connsiteY420" fmla="*/ 1372339 h 3833160"/>
              <a:gd name="connsiteX421" fmla="*/ 139466 w 1912672"/>
              <a:gd name="connsiteY421" fmla="*/ 1358485 h 3833160"/>
              <a:gd name="connsiteX422" fmla="*/ 142639 w 1912672"/>
              <a:gd name="connsiteY422" fmla="*/ 1342801 h 3833160"/>
              <a:gd name="connsiteX423" fmla="*/ 208714 w 1912672"/>
              <a:gd name="connsiteY423" fmla="*/ 1352212 h 3833160"/>
              <a:gd name="connsiteX424" fmla="*/ 274043 w 1912672"/>
              <a:gd name="connsiteY424" fmla="*/ 1358485 h 3833160"/>
              <a:gd name="connsiteX425" fmla="*/ 337878 w 1912672"/>
              <a:gd name="connsiteY425" fmla="*/ 1360838 h 3833160"/>
              <a:gd name="connsiteX426" fmla="*/ 400034 w 1912672"/>
              <a:gd name="connsiteY426" fmla="*/ 1358485 h 3833160"/>
              <a:gd name="connsiteX427" fmla="*/ 460696 w 1912672"/>
              <a:gd name="connsiteY427" fmla="*/ 1349859 h 3833160"/>
              <a:gd name="connsiteX428" fmla="*/ 519865 w 1912672"/>
              <a:gd name="connsiteY428" fmla="*/ 1336528 h 3833160"/>
              <a:gd name="connsiteX429" fmla="*/ 576608 w 1912672"/>
              <a:gd name="connsiteY429" fmla="*/ 1318753 h 3833160"/>
              <a:gd name="connsiteX430" fmla="*/ 630177 w 1912672"/>
              <a:gd name="connsiteY430" fmla="*/ 1292874 h 3833160"/>
              <a:gd name="connsiteX431" fmla="*/ 699426 w 1912672"/>
              <a:gd name="connsiteY431" fmla="*/ 1258631 h 3833160"/>
              <a:gd name="connsiteX432" fmla="*/ 572688 w 1912672"/>
              <a:gd name="connsiteY432" fmla="*/ 1147276 h 3833160"/>
              <a:gd name="connsiteX433" fmla="*/ 459203 w 1912672"/>
              <a:gd name="connsiteY433" fmla="*/ 1022589 h 3833160"/>
              <a:gd name="connsiteX434" fmla="*/ 396861 w 1912672"/>
              <a:gd name="connsiteY434" fmla="*/ 1029647 h 3833160"/>
              <a:gd name="connsiteX435" fmla="*/ 336198 w 1912672"/>
              <a:gd name="connsiteY435" fmla="*/ 1029647 h 3833160"/>
              <a:gd name="connsiteX436" fmla="*/ 280949 w 1912672"/>
              <a:gd name="connsiteY436" fmla="*/ 1022589 h 3833160"/>
              <a:gd name="connsiteX437" fmla="*/ 228873 w 1912672"/>
              <a:gd name="connsiteY437" fmla="*/ 1007951 h 3833160"/>
              <a:gd name="connsiteX438" fmla="*/ 180716 w 1912672"/>
              <a:gd name="connsiteY438" fmla="*/ 986777 h 3833160"/>
              <a:gd name="connsiteX439" fmla="*/ 138719 w 1912672"/>
              <a:gd name="connsiteY439" fmla="*/ 960376 h 3833160"/>
              <a:gd name="connsiteX440" fmla="*/ 101389 w 1912672"/>
              <a:gd name="connsiteY440" fmla="*/ 927701 h 3833160"/>
              <a:gd name="connsiteX441" fmla="*/ 70218 w 1912672"/>
              <a:gd name="connsiteY441" fmla="*/ 889537 h 3833160"/>
              <a:gd name="connsiteX442" fmla="*/ 46139 w 1912672"/>
              <a:gd name="connsiteY442" fmla="*/ 848236 h 3833160"/>
              <a:gd name="connsiteX443" fmla="*/ 49312 w 1912672"/>
              <a:gd name="connsiteY443" fmla="*/ 841179 h 3833160"/>
              <a:gd name="connsiteX444" fmla="*/ 59392 w 1912672"/>
              <a:gd name="connsiteY444" fmla="*/ 848236 h 3833160"/>
              <a:gd name="connsiteX445" fmla="*/ 71897 w 1912672"/>
              <a:gd name="connsiteY445" fmla="*/ 875422 h 3833160"/>
              <a:gd name="connsiteX446" fmla="*/ 92056 w 1912672"/>
              <a:gd name="connsiteY446" fmla="*/ 898948 h 3833160"/>
              <a:gd name="connsiteX447" fmla="*/ 116881 w 1912672"/>
              <a:gd name="connsiteY447" fmla="*/ 922212 h 3833160"/>
              <a:gd name="connsiteX448" fmla="*/ 146559 w 1912672"/>
              <a:gd name="connsiteY448" fmla="*/ 940248 h 3833160"/>
              <a:gd name="connsiteX449" fmla="*/ 180716 w 1912672"/>
              <a:gd name="connsiteY449" fmla="*/ 955671 h 3833160"/>
              <a:gd name="connsiteX450" fmla="*/ 216554 w 1912672"/>
              <a:gd name="connsiteY450" fmla="*/ 967434 h 3833160"/>
              <a:gd name="connsiteX451" fmla="*/ 254631 w 1912672"/>
              <a:gd name="connsiteY451" fmla="*/ 974492 h 3833160"/>
              <a:gd name="connsiteX452" fmla="*/ 294201 w 1912672"/>
              <a:gd name="connsiteY452" fmla="*/ 976844 h 3833160"/>
              <a:gd name="connsiteX453" fmla="*/ 332279 w 1912672"/>
              <a:gd name="connsiteY453" fmla="*/ 976060 h 3833160"/>
              <a:gd name="connsiteX454" fmla="*/ 353371 w 1912672"/>
              <a:gd name="connsiteY454" fmla="*/ 972923 h 3833160"/>
              <a:gd name="connsiteX455" fmla="*/ 372036 w 1912672"/>
              <a:gd name="connsiteY455" fmla="*/ 972923 h 3833160"/>
              <a:gd name="connsiteX456" fmla="*/ 388275 w 1912672"/>
              <a:gd name="connsiteY456" fmla="*/ 969786 h 3833160"/>
              <a:gd name="connsiteX457" fmla="*/ 403954 w 1912672"/>
              <a:gd name="connsiteY457" fmla="*/ 965865 h 3833160"/>
              <a:gd name="connsiteX458" fmla="*/ 417206 w 1912672"/>
              <a:gd name="connsiteY458" fmla="*/ 957239 h 3833160"/>
              <a:gd name="connsiteX459" fmla="*/ 379875 w 1912672"/>
              <a:gd name="connsiteY459" fmla="*/ 886400 h 3833160"/>
              <a:gd name="connsiteX460" fmla="*/ 347958 w 1912672"/>
              <a:gd name="connsiteY460" fmla="*/ 817130 h 3833160"/>
              <a:gd name="connsiteX461" fmla="*/ 317533 w 1912672"/>
              <a:gd name="connsiteY461" fmla="*/ 744723 h 3833160"/>
              <a:gd name="connsiteX462" fmla="*/ 291215 w 1912672"/>
              <a:gd name="connsiteY462" fmla="*/ 669963 h 3833160"/>
              <a:gd name="connsiteX463" fmla="*/ 265457 w 1912672"/>
              <a:gd name="connsiteY463" fmla="*/ 588930 h 3833160"/>
              <a:gd name="connsiteX464" fmla="*/ 241379 w 1912672"/>
              <a:gd name="connsiteY464" fmla="*/ 501623 h 3833160"/>
              <a:gd name="connsiteX465" fmla="*/ 238952 w 1912672"/>
              <a:gd name="connsiteY465" fmla="*/ 485939 h 3833160"/>
              <a:gd name="connsiteX466" fmla="*/ 232793 w 1912672"/>
              <a:gd name="connsiteY466" fmla="*/ 464243 h 3833160"/>
              <a:gd name="connsiteX467" fmla="*/ 228873 w 1912672"/>
              <a:gd name="connsiteY467" fmla="*/ 440194 h 3833160"/>
              <a:gd name="connsiteX468" fmla="*/ 223460 w 1912672"/>
              <a:gd name="connsiteY468" fmla="*/ 415884 h 3833160"/>
              <a:gd name="connsiteX469" fmla="*/ 218794 w 1912672"/>
              <a:gd name="connsiteY469" fmla="*/ 389483 h 3833160"/>
              <a:gd name="connsiteX470" fmla="*/ 217300 w 1912672"/>
              <a:gd name="connsiteY470" fmla="*/ 365173 h 3833160"/>
              <a:gd name="connsiteX471" fmla="*/ 217300 w 1912672"/>
              <a:gd name="connsiteY471" fmla="*/ 342693 h 3833160"/>
              <a:gd name="connsiteX472" fmla="*/ 220287 w 1912672"/>
              <a:gd name="connsiteY472" fmla="*/ 322565 h 3833160"/>
              <a:gd name="connsiteX473" fmla="*/ 225886 w 1912672"/>
              <a:gd name="connsiteY473" fmla="*/ 308450 h 3833160"/>
              <a:gd name="connsiteX474" fmla="*/ 232793 w 1912672"/>
              <a:gd name="connsiteY474" fmla="*/ 311586 h 3833160"/>
              <a:gd name="connsiteX475" fmla="*/ 238952 w 1912672"/>
              <a:gd name="connsiteY475" fmla="*/ 391051 h 3833160"/>
              <a:gd name="connsiteX476" fmla="*/ 252951 w 1912672"/>
              <a:gd name="connsiteY476" fmla="*/ 470516 h 3833160"/>
              <a:gd name="connsiteX477" fmla="*/ 274043 w 1912672"/>
              <a:gd name="connsiteY477" fmla="*/ 548413 h 3833160"/>
              <a:gd name="connsiteX478" fmla="*/ 299614 w 1912672"/>
              <a:gd name="connsiteY478" fmla="*/ 620036 h 3833160"/>
              <a:gd name="connsiteX479" fmla="*/ 327612 w 1912672"/>
              <a:gd name="connsiteY479" fmla="*/ 686954 h 3833160"/>
              <a:gd name="connsiteX480" fmla="*/ 353371 w 1912672"/>
              <a:gd name="connsiteY480" fmla="*/ 730607 h 3833160"/>
              <a:gd name="connsiteX481" fmla="*/ 350197 w 1912672"/>
              <a:gd name="connsiteY481" fmla="*/ 732176 h 3833160"/>
              <a:gd name="connsiteX482" fmla="*/ 350197 w 1912672"/>
              <a:gd name="connsiteY482" fmla="*/ 733744 h 3833160"/>
              <a:gd name="connsiteX483" fmla="*/ 351877 w 1912672"/>
              <a:gd name="connsiteY483" fmla="*/ 735313 h 3833160"/>
              <a:gd name="connsiteX484" fmla="*/ 353371 w 1912672"/>
              <a:gd name="connsiteY484" fmla="*/ 736097 h 3833160"/>
              <a:gd name="connsiteX485" fmla="*/ 356544 w 1912672"/>
              <a:gd name="connsiteY485" fmla="*/ 737665 h 3833160"/>
              <a:gd name="connsiteX486" fmla="*/ 357290 w 1912672"/>
              <a:gd name="connsiteY486" fmla="*/ 740802 h 3833160"/>
              <a:gd name="connsiteX487" fmla="*/ 358784 w 1912672"/>
              <a:gd name="connsiteY487" fmla="*/ 742370 h 3833160"/>
              <a:gd name="connsiteX488" fmla="*/ 360277 w 1912672"/>
              <a:gd name="connsiteY488" fmla="*/ 744723 h 3833160"/>
              <a:gd name="connsiteX489" fmla="*/ 360277 w 1912672"/>
              <a:gd name="connsiteY489" fmla="*/ 743154 h 3833160"/>
              <a:gd name="connsiteX490" fmla="*/ 358784 w 1912672"/>
              <a:gd name="connsiteY490" fmla="*/ 742370 h 3833160"/>
              <a:gd name="connsiteX491" fmla="*/ 353371 w 1912672"/>
              <a:gd name="connsiteY491" fmla="*/ 730607 h 3833160"/>
              <a:gd name="connsiteX492" fmla="*/ 372036 w 1912672"/>
              <a:gd name="connsiteY492" fmla="*/ 716492 h 3833160"/>
              <a:gd name="connsiteX493" fmla="*/ 389955 w 1912672"/>
              <a:gd name="connsiteY493" fmla="*/ 692443 h 3833160"/>
              <a:gd name="connsiteX494" fmla="*/ 406940 w 1912672"/>
              <a:gd name="connsiteY494" fmla="*/ 664474 h 3833160"/>
              <a:gd name="connsiteX495" fmla="*/ 422619 w 1912672"/>
              <a:gd name="connsiteY495" fmla="*/ 630231 h 3833160"/>
              <a:gd name="connsiteX496" fmla="*/ 436618 w 1912672"/>
              <a:gd name="connsiteY496" fmla="*/ 592066 h 3833160"/>
              <a:gd name="connsiteX497" fmla="*/ 449870 w 1912672"/>
              <a:gd name="connsiteY497" fmla="*/ 552334 h 3833160"/>
              <a:gd name="connsiteX498" fmla="*/ 460696 w 1912672"/>
              <a:gd name="connsiteY498" fmla="*/ 511033 h 3833160"/>
              <a:gd name="connsiteX499" fmla="*/ 470776 w 1912672"/>
              <a:gd name="connsiteY499" fmla="*/ 471301 h 3833160"/>
              <a:gd name="connsiteX500" fmla="*/ 479362 w 1912672"/>
              <a:gd name="connsiteY500" fmla="*/ 433136 h 3833160"/>
              <a:gd name="connsiteX501" fmla="*/ 480855 w 1912672"/>
              <a:gd name="connsiteY501" fmla="*/ 484370 h 3833160"/>
              <a:gd name="connsiteX502" fmla="*/ 479362 w 1912672"/>
              <a:gd name="connsiteY502" fmla="*/ 531161 h 3833160"/>
              <a:gd name="connsiteX503" fmla="*/ 472269 w 1912672"/>
              <a:gd name="connsiteY503" fmla="*/ 574814 h 3833160"/>
              <a:gd name="connsiteX504" fmla="*/ 462189 w 1912672"/>
              <a:gd name="connsiteY504" fmla="*/ 618468 h 3833160"/>
              <a:gd name="connsiteX505" fmla="*/ 448190 w 1912672"/>
              <a:gd name="connsiteY505" fmla="*/ 659769 h 3833160"/>
              <a:gd name="connsiteX506" fmla="*/ 428032 w 1912672"/>
              <a:gd name="connsiteY506" fmla="*/ 701069 h 3833160"/>
              <a:gd name="connsiteX507" fmla="*/ 381369 w 1912672"/>
              <a:gd name="connsiteY507" fmla="*/ 791252 h 3833160"/>
              <a:gd name="connsiteX508" fmla="*/ 429525 w 1912672"/>
              <a:gd name="connsiteY508" fmla="*/ 863920 h 3833160"/>
              <a:gd name="connsiteX509" fmla="*/ 481601 w 1912672"/>
              <a:gd name="connsiteY509" fmla="*/ 931622 h 3833160"/>
              <a:gd name="connsiteX510" fmla="*/ 538531 w 1912672"/>
              <a:gd name="connsiteY510" fmla="*/ 995403 h 3833160"/>
              <a:gd name="connsiteX511" fmla="*/ 599193 w 1912672"/>
              <a:gd name="connsiteY511" fmla="*/ 1053957 h 3833160"/>
              <a:gd name="connsiteX512" fmla="*/ 816831 w 1912672"/>
              <a:gd name="connsiteY512" fmla="*/ 1205045 h 3833160"/>
              <a:gd name="connsiteX513" fmla="*/ 823924 w 1912672"/>
              <a:gd name="connsiteY513" fmla="*/ 1199555 h 3833160"/>
              <a:gd name="connsiteX514" fmla="*/ 806005 w 1912672"/>
              <a:gd name="connsiteY514" fmla="*/ 1132637 h 3833160"/>
              <a:gd name="connsiteX515" fmla="*/ 792006 w 1912672"/>
              <a:gd name="connsiteY515" fmla="*/ 1060753 h 3833160"/>
              <a:gd name="connsiteX516" fmla="*/ 780247 w 1912672"/>
              <a:gd name="connsiteY516" fmla="*/ 982856 h 3833160"/>
              <a:gd name="connsiteX517" fmla="*/ 774834 w 1912672"/>
              <a:gd name="connsiteY517" fmla="*/ 903391 h 3833160"/>
              <a:gd name="connsiteX518" fmla="*/ 770167 w 1912672"/>
              <a:gd name="connsiteY518" fmla="*/ 820267 h 3833160"/>
              <a:gd name="connsiteX519" fmla="*/ 770167 w 1912672"/>
              <a:gd name="connsiteY519" fmla="*/ 735313 h 3833160"/>
              <a:gd name="connsiteX520" fmla="*/ 773340 w 1912672"/>
              <a:gd name="connsiteY520" fmla="*/ 649574 h 3833160"/>
              <a:gd name="connsiteX521" fmla="*/ 780247 w 1912672"/>
              <a:gd name="connsiteY521" fmla="*/ 564620 h 3833160"/>
              <a:gd name="connsiteX522" fmla="*/ 790513 w 1912672"/>
              <a:gd name="connsiteY522" fmla="*/ 479927 h 3833160"/>
              <a:gd name="connsiteX523" fmla="*/ 801338 w 1912672"/>
              <a:gd name="connsiteY523" fmla="*/ 398109 h 3833160"/>
              <a:gd name="connsiteX524" fmla="*/ 816831 w 1912672"/>
              <a:gd name="connsiteY524" fmla="*/ 318644 h 3833160"/>
              <a:gd name="connsiteX525" fmla="*/ 835496 w 1912672"/>
              <a:gd name="connsiteY525" fmla="*/ 243884 h 3833160"/>
              <a:gd name="connsiteX526" fmla="*/ 854908 w 1912672"/>
              <a:gd name="connsiteY526" fmla="*/ 173046 h 3833160"/>
              <a:gd name="connsiteX527" fmla="*/ 877493 w 1912672"/>
              <a:gd name="connsiteY527" fmla="*/ 109003 h 3833160"/>
              <a:gd name="connsiteX528" fmla="*/ 901571 w 1912672"/>
              <a:gd name="connsiteY528" fmla="*/ 50711 h 3833160"/>
              <a:gd name="connsiteX529" fmla="*/ 930503 w 1912672"/>
              <a:gd name="connsiteY529" fmla="*/ 0 h 3833160"/>
              <a:gd name="connsiteX0" fmla="*/ 930503 w 1912672"/>
              <a:gd name="connsiteY0" fmla="*/ 0 h 3833160"/>
              <a:gd name="connsiteX1" fmla="*/ 927329 w 1912672"/>
              <a:gd name="connsiteY1" fmla="*/ 12547 h 3833160"/>
              <a:gd name="connsiteX2" fmla="*/ 925836 w 1912672"/>
              <a:gd name="connsiteY2" fmla="*/ 20912 h 3833160"/>
              <a:gd name="connsiteX3" fmla="*/ 924156 w 1912672"/>
              <a:gd name="connsiteY3" fmla="*/ 26401 h 3833160"/>
              <a:gd name="connsiteX4" fmla="*/ 924156 w 1912672"/>
              <a:gd name="connsiteY4" fmla="*/ 29538 h 3833160"/>
              <a:gd name="connsiteX5" fmla="*/ 925836 w 1912672"/>
              <a:gd name="connsiteY5" fmla="*/ 31106 h 3833160"/>
              <a:gd name="connsiteX6" fmla="*/ 925836 w 1912672"/>
              <a:gd name="connsiteY6" fmla="*/ 32675 h 3833160"/>
              <a:gd name="connsiteX7" fmla="*/ 927329 w 1912672"/>
              <a:gd name="connsiteY7" fmla="*/ 32675 h 3833160"/>
              <a:gd name="connsiteX8" fmla="*/ 927329 w 1912672"/>
              <a:gd name="connsiteY8" fmla="*/ 35027 h 3833160"/>
              <a:gd name="connsiteX9" fmla="*/ 925836 w 1912672"/>
              <a:gd name="connsiteY9" fmla="*/ 39733 h 3833160"/>
              <a:gd name="connsiteX10" fmla="*/ 924156 w 1912672"/>
              <a:gd name="connsiteY10" fmla="*/ 46790 h 3833160"/>
              <a:gd name="connsiteX11" fmla="*/ 921917 w 1912672"/>
              <a:gd name="connsiteY11" fmla="*/ 57769 h 3833160"/>
              <a:gd name="connsiteX12" fmla="*/ 917250 w 1912672"/>
              <a:gd name="connsiteY12" fmla="*/ 73192 h 3833160"/>
              <a:gd name="connsiteX13" fmla="*/ 910157 w 1912672"/>
              <a:gd name="connsiteY13" fmla="*/ 95149 h 3833160"/>
              <a:gd name="connsiteX14" fmla="*/ 903251 w 1912672"/>
              <a:gd name="connsiteY14" fmla="*/ 121550 h 3833160"/>
              <a:gd name="connsiteX15" fmla="*/ 892239 w 1912672"/>
              <a:gd name="connsiteY15" fmla="*/ 155793 h 3833160"/>
              <a:gd name="connsiteX16" fmla="*/ 879173 w 1912672"/>
              <a:gd name="connsiteY16" fmla="*/ 197094 h 3833160"/>
              <a:gd name="connsiteX17" fmla="*/ 863494 w 1912672"/>
              <a:gd name="connsiteY17" fmla="*/ 261659 h 3833160"/>
              <a:gd name="connsiteX18" fmla="*/ 852668 w 1912672"/>
              <a:gd name="connsiteY18" fmla="*/ 330930 h 3833160"/>
              <a:gd name="connsiteX19" fmla="*/ 844082 w 1912672"/>
              <a:gd name="connsiteY19" fmla="*/ 402030 h 3833160"/>
              <a:gd name="connsiteX20" fmla="*/ 832510 w 1912672"/>
              <a:gd name="connsiteY20" fmla="*/ 477574 h 3833160"/>
              <a:gd name="connsiteX21" fmla="*/ 830830 w 1912672"/>
              <a:gd name="connsiteY21" fmla="*/ 493781 h 3833160"/>
              <a:gd name="connsiteX22" fmla="*/ 828590 w 1912672"/>
              <a:gd name="connsiteY22" fmla="*/ 518091 h 3833160"/>
              <a:gd name="connsiteX23" fmla="*/ 826910 w 1912672"/>
              <a:gd name="connsiteY23" fmla="*/ 543708 h 3833160"/>
              <a:gd name="connsiteX24" fmla="*/ 825417 w 1912672"/>
              <a:gd name="connsiteY24" fmla="*/ 571677 h 3833160"/>
              <a:gd name="connsiteX25" fmla="*/ 825417 w 1912672"/>
              <a:gd name="connsiteY25" fmla="*/ 600431 h 3833160"/>
              <a:gd name="connsiteX26" fmla="*/ 828590 w 1912672"/>
              <a:gd name="connsiteY26" fmla="*/ 626310 h 3833160"/>
              <a:gd name="connsiteX27" fmla="*/ 832510 w 1912672"/>
              <a:gd name="connsiteY27" fmla="*/ 648790 h 3833160"/>
              <a:gd name="connsiteX28" fmla="*/ 839416 w 1912672"/>
              <a:gd name="connsiteY28" fmla="*/ 664474 h 3833160"/>
              <a:gd name="connsiteX29" fmla="*/ 876746 w 1912672"/>
              <a:gd name="connsiteY29" fmla="*/ 661337 h 3833160"/>
              <a:gd name="connsiteX30" fmla="*/ 913330 w 1912672"/>
              <a:gd name="connsiteY30" fmla="*/ 648790 h 3833160"/>
              <a:gd name="connsiteX31" fmla="*/ 948235 w 1912672"/>
              <a:gd name="connsiteY31" fmla="*/ 628662 h 3833160"/>
              <a:gd name="connsiteX32" fmla="*/ 984072 w 1912672"/>
              <a:gd name="connsiteY32" fmla="*/ 600431 h 3833160"/>
              <a:gd name="connsiteX33" fmla="*/ 1016736 w 1912672"/>
              <a:gd name="connsiteY33" fmla="*/ 567756 h 3833160"/>
              <a:gd name="connsiteX34" fmla="*/ 1048654 w 1912672"/>
              <a:gd name="connsiteY34" fmla="*/ 528024 h 3833160"/>
              <a:gd name="connsiteX35" fmla="*/ 1078892 w 1912672"/>
              <a:gd name="connsiteY35" fmla="*/ 485939 h 3833160"/>
              <a:gd name="connsiteX36" fmla="*/ 1106890 w 1912672"/>
              <a:gd name="connsiteY36" fmla="*/ 441763 h 3833160"/>
              <a:gd name="connsiteX37" fmla="*/ 1134141 w 1912672"/>
              <a:gd name="connsiteY37" fmla="*/ 394972 h 3833160"/>
              <a:gd name="connsiteX38" fmla="*/ 1157473 w 1912672"/>
              <a:gd name="connsiteY38" fmla="*/ 346614 h 3833160"/>
              <a:gd name="connsiteX39" fmla="*/ 1179311 w 1912672"/>
              <a:gd name="connsiteY39" fmla="*/ 299824 h 3833160"/>
              <a:gd name="connsiteX40" fmla="*/ 1197230 w 1912672"/>
              <a:gd name="connsiteY40" fmla="*/ 254602 h 3833160"/>
              <a:gd name="connsiteX41" fmla="*/ 1205816 w 1912672"/>
              <a:gd name="connsiteY41" fmla="*/ 254602 h 3833160"/>
              <a:gd name="connsiteX42" fmla="*/ 1205816 w 1912672"/>
              <a:gd name="connsiteY42" fmla="*/ 259307 h 3833160"/>
              <a:gd name="connsiteX43" fmla="*/ 1191817 w 1912672"/>
              <a:gd name="connsiteY43" fmla="*/ 304529 h 3833160"/>
              <a:gd name="connsiteX44" fmla="*/ 1176138 w 1912672"/>
              <a:gd name="connsiteY44" fmla="*/ 351319 h 3833160"/>
              <a:gd name="connsiteX45" fmla="*/ 1159153 w 1912672"/>
              <a:gd name="connsiteY45" fmla="*/ 396541 h 3833160"/>
              <a:gd name="connsiteX46" fmla="*/ 1141981 w 1912672"/>
              <a:gd name="connsiteY46" fmla="*/ 440194 h 3833160"/>
              <a:gd name="connsiteX47" fmla="*/ 1124062 w 1912672"/>
              <a:gd name="connsiteY47" fmla="*/ 482802 h 3833160"/>
              <a:gd name="connsiteX48" fmla="*/ 1103903 w 1912672"/>
              <a:gd name="connsiteY48" fmla="*/ 522535 h 3833160"/>
              <a:gd name="connsiteX49" fmla="*/ 1082812 w 1912672"/>
              <a:gd name="connsiteY49" fmla="*/ 560699 h 3833160"/>
              <a:gd name="connsiteX50" fmla="*/ 1057240 w 1912672"/>
              <a:gd name="connsiteY50" fmla="*/ 595726 h 3833160"/>
              <a:gd name="connsiteX51" fmla="*/ 1030735 w 1912672"/>
              <a:gd name="connsiteY51" fmla="*/ 630231 h 3833160"/>
              <a:gd name="connsiteX52" fmla="*/ 999564 w 1912672"/>
              <a:gd name="connsiteY52" fmla="*/ 658200 h 3833160"/>
              <a:gd name="connsiteX53" fmla="*/ 963914 w 1912672"/>
              <a:gd name="connsiteY53" fmla="*/ 683817 h 3833160"/>
              <a:gd name="connsiteX54" fmla="*/ 924156 w 1912672"/>
              <a:gd name="connsiteY54" fmla="*/ 706559 h 3833160"/>
              <a:gd name="connsiteX55" fmla="*/ 882159 w 1912672"/>
              <a:gd name="connsiteY55" fmla="*/ 723550 h 3833160"/>
              <a:gd name="connsiteX56" fmla="*/ 832510 w 1912672"/>
              <a:gd name="connsiteY56" fmla="*/ 735313 h 3833160"/>
              <a:gd name="connsiteX57" fmla="*/ 834003 w 1912672"/>
              <a:gd name="connsiteY57" fmla="*/ 817130 h 3833160"/>
              <a:gd name="connsiteX58" fmla="*/ 840909 w 1912672"/>
              <a:gd name="connsiteY58" fmla="*/ 895027 h 3833160"/>
              <a:gd name="connsiteX59" fmla="*/ 852668 w 1912672"/>
              <a:gd name="connsiteY59" fmla="*/ 969002 h 3833160"/>
              <a:gd name="connsiteX60" fmla="*/ 868160 w 1912672"/>
              <a:gd name="connsiteY60" fmla="*/ 1039057 h 3833160"/>
              <a:gd name="connsiteX61" fmla="*/ 887572 w 1912672"/>
              <a:gd name="connsiteY61" fmla="*/ 1105975 h 3833160"/>
              <a:gd name="connsiteX62" fmla="*/ 908664 w 1912672"/>
              <a:gd name="connsiteY62" fmla="*/ 1170017 h 3833160"/>
              <a:gd name="connsiteX63" fmla="*/ 932742 w 1912672"/>
              <a:gd name="connsiteY63" fmla="*/ 1230662 h 3833160"/>
              <a:gd name="connsiteX64" fmla="*/ 956821 w 1912672"/>
              <a:gd name="connsiteY64" fmla="*/ 1289738 h 3833160"/>
              <a:gd name="connsiteX65" fmla="*/ 963914 w 1912672"/>
              <a:gd name="connsiteY65" fmla="*/ 1303853 h 3833160"/>
              <a:gd name="connsiteX66" fmla="*/ 970073 w 1912672"/>
              <a:gd name="connsiteY66" fmla="*/ 1321105 h 3833160"/>
              <a:gd name="connsiteX67" fmla="*/ 978659 w 1912672"/>
              <a:gd name="connsiteY67" fmla="*/ 1339665 h 3833160"/>
              <a:gd name="connsiteX68" fmla="*/ 986499 w 1912672"/>
              <a:gd name="connsiteY68" fmla="*/ 1359269 h 3833160"/>
              <a:gd name="connsiteX69" fmla="*/ 996578 w 1912672"/>
              <a:gd name="connsiteY69" fmla="*/ 1377829 h 3833160"/>
              <a:gd name="connsiteX70" fmla="*/ 1008150 w 1912672"/>
              <a:gd name="connsiteY70" fmla="*/ 1393512 h 3833160"/>
              <a:gd name="connsiteX71" fmla="*/ 1022149 w 1912672"/>
              <a:gd name="connsiteY71" fmla="*/ 1407367 h 3833160"/>
              <a:gd name="connsiteX72" fmla="*/ 1037828 w 1912672"/>
              <a:gd name="connsiteY72" fmla="*/ 1417561 h 3833160"/>
              <a:gd name="connsiteX73" fmla="*/ 1056494 w 1912672"/>
              <a:gd name="connsiteY73" fmla="*/ 1421482 h 3833160"/>
              <a:gd name="connsiteX74" fmla="*/ 1075906 w 1912672"/>
              <a:gd name="connsiteY74" fmla="*/ 1420698 h 3833160"/>
              <a:gd name="connsiteX75" fmla="*/ 1110810 w 1912672"/>
              <a:gd name="connsiteY75" fmla="*/ 1408935 h 3833160"/>
              <a:gd name="connsiteX76" fmla="*/ 1141981 w 1912672"/>
              <a:gd name="connsiteY76" fmla="*/ 1389592 h 3833160"/>
              <a:gd name="connsiteX77" fmla="*/ 1172219 w 1912672"/>
              <a:gd name="connsiteY77" fmla="*/ 1365282 h 3833160"/>
              <a:gd name="connsiteX78" fmla="*/ 1197230 w 1912672"/>
              <a:gd name="connsiteY78" fmla="*/ 1336528 h 3833160"/>
              <a:gd name="connsiteX79" fmla="*/ 1221308 w 1912672"/>
              <a:gd name="connsiteY79" fmla="*/ 1305421 h 3833160"/>
              <a:gd name="connsiteX80" fmla="*/ 1243893 w 1912672"/>
              <a:gd name="connsiteY80" fmla="*/ 1272747 h 3833160"/>
              <a:gd name="connsiteX81" fmla="*/ 1264052 w 1912672"/>
              <a:gd name="connsiteY81" fmla="*/ 1241640 h 3833160"/>
              <a:gd name="connsiteX82" fmla="*/ 1281224 w 1912672"/>
              <a:gd name="connsiteY82" fmla="*/ 1211841 h 3833160"/>
              <a:gd name="connsiteX83" fmla="*/ 1319301 w 1912672"/>
              <a:gd name="connsiteY83" fmla="*/ 1144139 h 3833160"/>
              <a:gd name="connsiteX84" fmla="*/ 1355885 w 1912672"/>
              <a:gd name="connsiteY84" fmla="*/ 1067811 h 3833160"/>
              <a:gd name="connsiteX85" fmla="*/ 1392469 w 1912672"/>
              <a:gd name="connsiteY85" fmla="*/ 984425 h 3833160"/>
              <a:gd name="connsiteX86" fmla="*/ 1426627 w 1912672"/>
              <a:gd name="connsiteY86" fmla="*/ 893458 h 3833160"/>
              <a:gd name="connsiteX87" fmla="*/ 1457798 w 1912672"/>
              <a:gd name="connsiteY87" fmla="*/ 797525 h 3833160"/>
              <a:gd name="connsiteX88" fmla="*/ 1485796 w 1912672"/>
              <a:gd name="connsiteY88" fmla="*/ 695580 h 3833160"/>
              <a:gd name="connsiteX89" fmla="*/ 1511368 w 1912672"/>
              <a:gd name="connsiteY89" fmla="*/ 588930 h 3833160"/>
              <a:gd name="connsiteX90" fmla="*/ 1530033 w 1912672"/>
              <a:gd name="connsiteY90" fmla="*/ 478358 h 3833160"/>
              <a:gd name="connsiteX91" fmla="*/ 1544032 w 1912672"/>
              <a:gd name="connsiteY91" fmla="*/ 365173 h 3833160"/>
              <a:gd name="connsiteX92" fmla="*/ 1552618 w 1912672"/>
              <a:gd name="connsiteY92" fmla="*/ 249374 h 3833160"/>
              <a:gd name="connsiteX93" fmla="*/ 1559524 w 1912672"/>
              <a:gd name="connsiteY93" fmla="*/ 254602 h 3833160"/>
              <a:gd name="connsiteX94" fmla="*/ 1565124 w 1912672"/>
              <a:gd name="connsiteY94" fmla="*/ 267933 h 3833160"/>
              <a:gd name="connsiteX95" fmla="*/ 1569790 w 1912672"/>
              <a:gd name="connsiteY95" fmla="*/ 287538 h 3833160"/>
              <a:gd name="connsiteX96" fmla="*/ 1572030 w 1912672"/>
              <a:gd name="connsiteY96" fmla="*/ 313155 h 3833160"/>
              <a:gd name="connsiteX97" fmla="*/ 1573523 w 1912672"/>
              <a:gd name="connsiteY97" fmla="*/ 342693 h 3833160"/>
              <a:gd name="connsiteX98" fmla="*/ 1573523 w 1912672"/>
              <a:gd name="connsiteY98" fmla="*/ 376936 h 3833160"/>
              <a:gd name="connsiteX99" fmla="*/ 1573523 w 1912672"/>
              <a:gd name="connsiteY99" fmla="*/ 413532 h 3833160"/>
              <a:gd name="connsiteX100" fmla="*/ 1572030 w 1912672"/>
              <a:gd name="connsiteY100" fmla="*/ 453264 h 3833160"/>
              <a:gd name="connsiteX101" fmla="*/ 1569790 w 1912672"/>
              <a:gd name="connsiteY101" fmla="*/ 493781 h 3833160"/>
              <a:gd name="connsiteX102" fmla="*/ 1566617 w 1912672"/>
              <a:gd name="connsiteY102" fmla="*/ 535082 h 3833160"/>
              <a:gd name="connsiteX103" fmla="*/ 1561951 w 1912672"/>
              <a:gd name="connsiteY103" fmla="*/ 576383 h 3833160"/>
              <a:gd name="connsiteX104" fmla="*/ 1559524 w 1912672"/>
              <a:gd name="connsiteY104" fmla="*/ 616115 h 3833160"/>
              <a:gd name="connsiteX105" fmla="*/ 1554858 w 1912672"/>
              <a:gd name="connsiteY105" fmla="*/ 652711 h 3833160"/>
              <a:gd name="connsiteX106" fmla="*/ 1551125 w 1912672"/>
              <a:gd name="connsiteY106" fmla="*/ 686954 h 3833160"/>
              <a:gd name="connsiteX107" fmla="*/ 1546458 w 1912672"/>
              <a:gd name="connsiteY107" fmla="*/ 716492 h 3833160"/>
              <a:gd name="connsiteX108" fmla="*/ 1542539 w 1912672"/>
              <a:gd name="connsiteY108" fmla="*/ 740802 h 3833160"/>
              <a:gd name="connsiteX109" fmla="*/ 1539366 w 1912672"/>
              <a:gd name="connsiteY109" fmla="*/ 760145 h 3833160"/>
              <a:gd name="connsiteX110" fmla="*/ 1483370 w 1912672"/>
              <a:gd name="connsiteY110" fmla="*/ 981288 h 3833160"/>
              <a:gd name="connsiteX111" fmla="*/ 1528540 w 1912672"/>
              <a:gd name="connsiteY111" fmla="*/ 976844 h 3833160"/>
              <a:gd name="connsiteX112" fmla="*/ 1570537 w 1912672"/>
              <a:gd name="connsiteY112" fmla="*/ 965865 h 3833160"/>
              <a:gd name="connsiteX113" fmla="*/ 1610107 w 1912672"/>
              <a:gd name="connsiteY113" fmla="*/ 950182 h 3833160"/>
              <a:gd name="connsiteX114" fmla="*/ 1648185 w 1912672"/>
              <a:gd name="connsiteY114" fmla="*/ 930054 h 3833160"/>
              <a:gd name="connsiteX115" fmla="*/ 1682529 w 1912672"/>
              <a:gd name="connsiteY115" fmla="*/ 907312 h 3833160"/>
              <a:gd name="connsiteX116" fmla="*/ 1713513 w 1912672"/>
              <a:gd name="connsiteY116" fmla="*/ 882480 h 3833160"/>
              <a:gd name="connsiteX117" fmla="*/ 1743191 w 1912672"/>
              <a:gd name="connsiteY117" fmla="*/ 856863 h 3833160"/>
              <a:gd name="connsiteX118" fmla="*/ 1770442 w 1912672"/>
              <a:gd name="connsiteY118" fmla="*/ 832553 h 3833160"/>
              <a:gd name="connsiteX119" fmla="*/ 1772682 w 1912672"/>
              <a:gd name="connsiteY119" fmla="*/ 844315 h 3833160"/>
              <a:gd name="connsiteX120" fmla="*/ 1747857 w 1912672"/>
              <a:gd name="connsiteY120" fmla="*/ 882480 h 3833160"/>
              <a:gd name="connsiteX121" fmla="*/ 1717433 w 1912672"/>
              <a:gd name="connsiteY121" fmla="*/ 919075 h 3833160"/>
              <a:gd name="connsiteX122" fmla="*/ 1680849 w 1912672"/>
              <a:gd name="connsiteY122" fmla="*/ 951750 h 3833160"/>
              <a:gd name="connsiteX123" fmla="*/ 1639785 w 1912672"/>
              <a:gd name="connsiteY123" fmla="*/ 981288 h 3833160"/>
              <a:gd name="connsiteX124" fmla="*/ 1596108 w 1912672"/>
              <a:gd name="connsiteY124" fmla="*/ 1007951 h 3833160"/>
              <a:gd name="connsiteX125" fmla="*/ 1549445 w 1912672"/>
              <a:gd name="connsiteY125" fmla="*/ 1031215 h 3833160"/>
              <a:gd name="connsiteX126" fmla="*/ 1501288 w 1912672"/>
              <a:gd name="connsiteY126" fmla="*/ 1049251 h 3833160"/>
              <a:gd name="connsiteX127" fmla="*/ 1452199 w 1912672"/>
              <a:gd name="connsiteY127" fmla="*/ 1062321 h 3833160"/>
              <a:gd name="connsiteX128" fmla="*/ 1442119 w 1912672"/>
              <a:gd name="connsiteY128" fmla="*/ 1093689 h 3833160"/>
              <a:gd name="connsiteX129" fmla="*/ 1428120 w 1912672"/>
              <a:gd name="connsiteY129" fmla="*/ 1130285 h 3833160"/>
              <a:gd name="connsiteX130" fmla="*/ 1412628 w 1912672"/>
              <a:gd name="connsiteY130" fmla="*/ 1168449 h 3833160"/>
              <a:gd name="connsiteX131" fmla="*/ 1392469 w 1912672"/>
              <a:gd name="connsiteY131" fmla="*/ 1209750 h 3833160"/>
              <a:gd name="connsiteX132" fmla="*/ 1371378 w 1912672"/>
              <a:gd name="connsiteY132" fmla="*/ 1253142 h 3833160"/>
              <a:gd name="connsiteX133" fmla="*/ 1348793 w 1912672"/>
              <a:gd name="connsiteY133" fmla="*/ 1296011 h 3833160"/>
              <a:gd name="connsiteX134" fmla="*/ 1324714 w 1912672"/>
              <a:gd name="connsiteY134" fmla="*/ 1336528 h 3833160"/>
              <a:gd name="connsiteX135" fmla="*/ 1300636 w 1912672"/>
              <a:gd name="connsiteY135" fmla="*/ 1376260 h 3833160"/>
              <a:gd name="connsiteX136" fmla="*/ 1278051 w 1912672"/>
              <a:gd name="connsiteY136" fmla="*/ 1412856 h 3833160"/>
              <a:gd name="connsiteX137" fmla="*/ 1253973 w 1912672"/>
              <a:gd name="connsiteY137" fmla="*/ 1445531 h 3833160"/>
              <a:gd name="connsiteX138" fmla="*/ 1232881 w 1912672"/>
              <a:gd name="connsiteY138" fmla="*/ 1474546 h 3833160"/>
              <a:gd name="connsiteX139" fmla="*/ 1212722 w 1912672"/>
              <a:gd name="connsiteY139" fmla="*/ 1495458 h 3833160"/>
              <a:gd name="connsiteX140" fmla="*/ 1215895 w 1912672"/>
              <a:gd name="connsiteY140" fmla="*/ 1511142 h 3833160"/>
              <a:gd name="connsiteX141" fmla="*/ 1221308 w 1912672"/>
              <a:gd name="connsiteY141" fmla="*/ 1514278 h 3833160"/>
              <a:gd name="connsiteX142" fmla="*/ 1255466 w 1912672"/>
              <a:gd name="connsiteY142" fmla="*/ 1504084 h 3833160"/>
              <a:gd name="connsiteX143" fmla="*/ 1289810 w 1912672"/>
              <a:gd name="connsiteY143" fmla="*/ 1499379 h 3833160"/>
              <a:gd name="connsiteX144" fmla="*/ 1326208 w 1912672"/>
              <a:gd name="connsiteY144" fmla="*/ 1499379 h 3833160"/>
              <a:gd name="connsiteX145" fmla="*/ 1361298 w 1912672"/>
              <a:gd name="connsiteY145" fmla="*/ 1500947 h 3833160"/>
              <a:gd name="connsiteX146" fmla="*/ 1398629 w 1912672"/>
              <a:gd name="connsiteY146" fmla="*/ 1502515 h 3833160"/>
              <a:gd name="connsiteX147" fmla="*/ 1432040 w 1912672"/>
              <a:gd name="connsiteY147" fmla="*/ 1502515 h 3833160"/>
              <a:gd name="connsiteX148" fmla="*/ 1464704 w 1912672"/>
              <a:gd name="connsiteY148" fmla="*/ 1498594 h 3833160"/>
              <a:gd name="connsiteX149" fmla="*/ 1530033 w 1912672"/>
              <a:gd name="connsiteY149" fmla="*/ 1482911 h 3833160"/>
              <a:gd name="connsiteX150" fmla="*/ 1590695 w 1912672"/>
              <a:gd name="connsiteY150" fmla="*/ 1462783 h 3833160"/>
              <a:gd name="connsiteX151" fmla="*/ 1647438 w 1912672"/>
              <a:gd name="connsiteY151" fmla="*/ 1438734 h 3833160"/>
              <a:gd name="connsiteX152" fmla="*/ 1699514 w 1912672"/>
              <a:gd name="connsiteY152" fmla="*/ 1408935 h 3833160"/>
              <a:gd name="connsiteX153" fmla="*/ 1747857 w 1912672"/>
              <a:gd name="connsiteY153" fmla="*/ 1376260 h 3833160"/>
              <a:gd name="connsiteX154" fmla="*/ 1791348 w 1912672"/>
              <a:gd name="connsiteY154" fmla="*/ 1338096 h 3833160"/>
              <a:gd name="connsiteX155" fmla="*/ 1831105 w 1912672"/>
              <a:gd name="connsiteY155" fmla="*/ 1298364 h 3833160"/>
              <a:gd name="connsiteX156" fmla="*/ 1867502 w 1912672"/>
              <a:gd name="connsiteY156" fmla="*/ 1253142 h 3833160"/>
              <a:gd name="connsiteX157" fmla="*/ 1900166 w 1912672"/>
              <a:gd name="connsiteY157" fmla="*/ 1205045 h 3833160"/>
              <a:gd name="connsiteX158" fmla="*/ 1912672 w 1912672"/>
              <a:gd name="connsiteY158" fmla="*/ 1214978 h 3833160"/>
              <a:gd name="connsiteX159" fmla="*/ 1912672 w 1912672"/>
              <a:gd name="connsiteY159" fmla="*/ 1218114 h 3833160"/>
              <a:gd name="connsiteX160" fmla="*/ 1894754 w 1912672"/>
              <a:gd name="connsiteY160" fmla="*/ 1261768 h 3833160"/>
              <a:gd name="connsiteX161" fmla="*/ 1869182 w 1912672"/>
              <a:gd name="connsiteY161" fmla="*/ 1306990 h 3833160"/>
              <a:gd name="connsiteX162" fmla="*/ 1838011 w 1912672"/>
              <a:gd name="connsiteY162" fmla="*/ 1352212 h 3833160"/>
              <a:gd name="connsiteX163" fmla="*/ 1801427 w 1912672"/>
              <a:gd name="connsiteY163" fmla="*/ 1396649 h 3833160"/>
              <a:gd name="connsiteX164" fmla="*/ 1760176 w 1912672"/>
              <a:gd name="connsiteY164" fmla="*/ 1438734 h 3833160"/>
              <a:gd name="connsiteX165" fmla="*/ 1716686 w 1912672"/>
              <a:gd name="connsiteY165" fmla="*/ 1480035 h 3833160"/>
              <a:gd name="connsiteX166" fmla="*/ 1670770 w 1912672"/>
              <a:gd name="connsiteY166" fmla="*/ 1516631 h 3833160"/>
              <a:gd name="connsiteX167" fmla="*/ 1625786 w 1912672"/>
              <a:gd name="connsiteY167" fmla="*/ 1549306 h 3833160"/>
              <a:gd name="connsiteX168" fmla="*/ 1582109 w 1912672"/>
              <a:gd name="connsiteY168" fmla="*/ 1574923 h 3833160"/>
              <a:gd name="connsiteX169" fmla="*/ 1539366 w 1912672"/>
              <a:gd name="connsiteY169" fmla="*/ 1595834 h 3833160"/>
              <a:gd name="connsiteX170" fmla="*/ 1516781 w 1912672"/>
              <a:gd name="connsiteY170" fmla="*/ 1602892 h 3833160"/>
              <a:gd name="connsiteX171" fmla="*/ 1488783 w 1912672"/>
              <a:gd name="connsiteY171" fmla="*/ 1608382 h 3833160"/>
              <a:gd name="connsiteX172" fmla="*/ 1457798 w 1912672"/>
              <a:gd name="connsiteY172" fmla="*/ 1614655 h 3833160"/>
              <a:gd name="connsiteX173" fmla="*/ 1425134 w 1912672"/>
              <a:gd name="connsiteY173" fmla="*/ 1620144 h 3833160"/>
              <a:gd name="connsiteX174" fmla="*/ 1390790 w 1912672"/>
              <a:gd name="connsiteY174" fmla="*/ 1625634 h 3833160"/>
              <a:gd name="connsiteX175" fmla="*/ 1355885 w 1912672"/>
              <a:gd name="connsiteY175" fmla="*/ 1631123 h 3833160"/>
              <a:gd name="connsiteX176" fmla="*/ 1323221 w 1912672"/>
              <a:gd name="connsiteY176" fmla="*/ 1637135 h 3833160"/>
              <a:gd name="connsiteX177" fmla="*/ 1292050 w 1912672"/>
              <a:gd name="connsiteY177" fmla="*/ 1644193 h 3833160"/>
              <a:gd name="connsiteX178" fmla="*/ 1262559 w 1912672"/>
              <a:gd name="connsiteY178" fmla="*/ 1654388 h 3833160"/>
              <a:gd name="connsiteX179" fmla="*/ 1238481 w 1912672"/>
              <a:gd name="connsiteY179" fmla="*/ 1663798 h 3833160"/>
              <a:gd name="connsiteX180" fmla="*/ 1219815 w 1912672"/>
              <a:gd name="connsiteY180" fmla="*/ 1676868 h 3833160"/>
              <a:gd name="connsiteX181" fmla="*/ 1205816 w 1912672"/>
              <a:gd name="connsiteY181" fmla="*/ 1692552 h 3833160"/>
              <a:gd name="connsiteX182" fmla="*/ 1183231 w 1912672"/>
              <a:gd name="connsiteY182" fmla="*/ 1737774 h 3833160"/>
              <a:gd name="connsiteX183" fmla="*/ 1167552 w 1912672"/>
              <a:gd name="connsiteY183" fmla="*/ 1786916 h 3833160"/>
              <a:gd name="connsiteX184" fmla="*/ 1155233 w 1912672"/>
              <a:gd name="connsiteY184" fmla="*/ 1838150 h 3833160"/>
              <a:gd name="connsiteX185" fmla="*/ 1148140 w 1912672"/>
              <a:gd name="connsiteY185" fmla="*/ 1890430 h 3833160"/>
              <a:gd name="connsiteX186" fmla="*/ 1145154 w 1912672"/>
              <a:gd name="connsiteY186" fmla="*/ 1945585 h 3833160"/>
              <a:gd name="connsiteX187" fmla="*/ 1143474 w 1912672"/>
              <a:gd name="connsiteY187" fmla="*/ 2001001 h 3833160"/>
              <a:gd name="connsiteX188" fmla="*/ 1145154 w 1912672"/>
              <a:gd name="connsiteY188" fmla="*/ 2056418 h 3833160"/>
              <a:gd name="connsiteX189" fmla="*/ 1148140 w 1912672"/>
              <a:gd name="connsiteY189" fmla="*/ 2113141 h 3833160"/>
              <a:gd name="connsiteX190" fmla="*/ 1152060 w 1912672"/>
              <a:gd name="connsiteY190" fmla="*/ 2169341 h 3833160"/>
              <a:gd name="connsiteX191" fmla="*/ 1156726 w 1912672"/>
              <a:gd name="connsiteY191" fmla="*/ 2224496 h 3833160"/>
              <a:gd name="connsiteX192" fmla="*/ 1157473 w 1912672"/>
              <a:gd name="connsiteY192" fmla="*/ 2305530 h 3833160"/>
              <a:gd name="connsiteX193" fmla="*/ 1153553 w 1912672"/>
              <a:gd name="connsiteY193" fmla="*/ 2386563 h 3833160"/>
              <a:gd name="connsiteX194" fmla="*/ 1146647 w 1912672"/>
              <a:gd name="connsiteY194" fmla="*/ 2464460 h 3833160"/>
              <a:gd name="connsiteX195" fmla="*/ 1138061 w 1912672"/>
              <a:gd name="connsiteY195" fmla="*/ 2540788 h 3833160"/>
              <a:gd name="connsiteX196" fmla="*/ 1133570 w 1912672"/>
              <a:gd name="connsiteY196" fmla="*/ 2649282 h 3833160"/>
              <a:gd name="connsiteX197" fmla="*/ 1135587 w 1912672"/>
              <a:gd name="connsiteY197" fmla="*/ 2649282 h 3833160"/>
              <a:gd name="connsiteX198" fmla="*/ 1180266 w 1912672"/>
              <a:gd name="connsiteY198" fmla="*/ 2953171 h 3833160"/>
              <a:gd name="connsiteX199" fmla="*/ 1207679 w 1912672"/>
              <a:gd name="connsiteY199" fmla="*/ 2969405 h 3833160"/>
              <a:gd name="connsiteX200" fmla="*/ 1234848 w 1912672"/>
              <a:gd name="connsiteY200" fmla="*/ 2985127 h 3833160"/>
              <a:gd name="connsiteX201" fmla="*/ 1258166 w 1912672"/>
              <a:gd name="connsiteY201" fmla="*/ 3001068 h 3833160"/>
              <a:gd name="connsiteX202" fmla="*/ 1307538 w 1912672"/>
              <a:gd name="connsiteY202" fmla="*/ 3040740 h 3833160"/>
              <a:gd name="connsiteX203" fmla="*/ 1351565 w 1912672"/>
              <a:gd name="connsiteY203" fmla="*/ 3082914 h 3833160"/>
              <a:gd name="connsiteX204" fmla="*/ 1389568 w 1912672"/>
              <a:gd name="connsiteY204" fmla="*/ 3124303 h 3833160"/>
              <a:gd name="connsiteX205" fmla="*/ 1424031 w 1912672"/>
              <a:gd name="connsiteY205" fmla="*/ 3165885 h 3833160"/>
              <a:gd name="connsiteX206" fmla="*/ 1455679 w 1912672"/>
              <a:gd name="connsiteY206" fmla="*/ 3207993 h 3833160"/>
              <a:gd name="connsiteX207" fmla="*/ 1485527 w 1912672"/>
              <a:gd name="connsiteY207" fmla="*/ 3248526 h 3833160"/>
              <a:gd name="connsiteX208" fmla="*/ 1512168 w 1912672"/>
              <a:gd name="connsiteY208" fmla="*/ 3287746 h 3833160"/>
              <a:gd name="connsiteX209" fmla="*/ 1499563 w 1912672"/>
              <a:gd name="connsiteY209" fmla="*/ 3294670 h 3833160"/>
              <a:gd name="connsiteX210" fmla="*/ 1456733 w 1912672"/>
              <a:gd name="connsiteY210" fmla="*/ 3246355 h 3833160"/>
              <a:gd name="connsiteX211" fmla="*/ 1412405 w 1912672"/>
              <a:gd name="connsiteY211" fmla="*/ 3200323 h 3833160"/>
              <a:gd name="connsiteX212" fmla="*/ 1366622 w 1912672"/>
              <a:gd name="connsiteY212" fmla="*/ 3157506 h 3833160"/>
              <a:gd name="connsiteX213" fmla="*/ 1319006 w 1912672"/>
              <a:gd name="connsiteY213" fmla="*/ 3118477 h 3833160"/>
              <a:gd name="connsiteX214" fmla="*/ 1268398 w 1912672"/>
              <a:gd name="connsiteY214" fmla="*/ 3084012 h 3833160"/>
              <a:gd name="connsiteX215" fmla="*/ 1215820 w 1912672"/>
              <a:gd name="connsiteY215" fmla="*/ 3053212 h 3833160"/>
              <a:gd name="connsiteX216" fmla="*/ 1162136 w 1912672"/>
              <a:gd name="connsiteY216" fmla="*/ 3026534 h 3833160"/>
              <a:gd name="connsiteX217" fmla="*/ 1105505 w 1912672"/>
              <a:gd name="connsiteY217" fmla="*/ 3006561 h 3833160"/>
              <a:gd name="connsiteX218" fmla="*/ 1031784 w 1912672"/>
              <a:gd name="connsiteY218" fmla="*/ 2981193 h 3833160"/>
              <a:gd name="connsiteX219" fmla="*/ 1052936 w 1912672"/>
              <a:gd name="connsiteY219" fmla="*/ 3127318 h 3833160"/>
              <a:gd name="connsiteX220" fmla="*/ 1055550 w 1912672"/>
              <a:gd name="connsiteY220" fmla="*/ 3272471 h 3833160"/>
              <a:gd name="connsiteX221" fmla="*/ 1106379 w 1912672"/>
              <a:gd name="connsiteY221" fmla="*/ 3308927 h 3833160"/>
              <a:gd name="connsiteX222" fmla="*/ 1151347 w 1912672"/>
              <a:gd name="connsiteY222" fmla="*/ 3348334 h 3833160"/>
              <a:gd name="connsiteX223" fmla="*/ 1187691 w 1912672"/>
              <a:gd name="connsiteY223" fmla="*/ 3388268 h 3833160"/>
              <a:gd name="connsiteX224" fmla="*/ 1216725 w 1912672"/>
              <a:gd name="connsiteY224" fmla="*/ 3430484 h 3833160"/>
              <a:gd name="connsiteX225" fmla="*/ 1238582 w 1912672"/>
              <a:gd name="connsiteY225" fmla="*/ 3473897 h 3833160"/>
              <a:gd name="connsiteX226" fmla="*/ 1252456 w 1912672"/>
              <a:gd name="connsiteY226" fmla="*/ 3516304 h 3833160"/>
              <a:gd name="connsiteX227" fmla="*/ 1258768 w 1912672"/>
              <a:gd name="connsiteY227" fmla="*/ 3559273 h 3833160"/>
              <a:gd name="connsiteX228" fmla="*/ 1256926 w 1912672"/>
              <a:gd name="connsiteY228" fmla="*/ 3601386 h 3833160"/>
              <a:gd name="connsiteX229" fmla="*/ 1247774 w 1912672"/>
              <a:gd name="connsiteY229" fmla="*/ 3640689 h 3833160"/>
              <a:gd name="connsiteX230" fmla="*/ 1240808 w 1912672"/>
              <a:gd name="connsiteY230" fmla="*/ 3642671 h 3833160"/>
              <a:gd name="connsiteX231" fmla="*/ 1237950 w 1912672"/>
              <a:gd name="connsiteY231" fmla="*/ 3632080 h 3833160"/>
              <a:gd name="connsiteX232" fmla="*/ 1246452 w 1912672"/>
              <a:gd name="connsiteY232" fmla="*/ 3608381 h 3833160"/>
              <a:gd name="connsiteX233" fmla="*/ 1246889 w 1912672"/>
              <a:gd name="connsiteY233" fmla="*/ 3581808 h 3833160"/>
              <a:gd name="connsiteX234" fmla="*/ 1243694 w 1912672"/>
              <a:gd name="connsiteY234" fmla="*/ 3552354 h 3833160"/>
              <a:gd name="connsiteX235" fmla="*/ 1233485 w 1912672"/>
              <a:gd name="connsiteY235" fmla="*/ 3522742 h 3833160"/>
              <a:gd name="connsiteX236" fmla="*/ 1218246 w 1912672"/>
              <a:gd name="connsiteY236" fmla="*/ 3491717 h 3833160"/>
              <a:gd name="connsiteX237" fmla="*/ 1199371 w 1912672"/>
              <a:gd name="connsiteY237" fmla="*/ 3461697 h 3833160"/>
              <a:gd name="connsiteX238" fmla="*/ 1175758 w 1912672"/>
              <a:gd name="connsiteY238" fmla="*/ 3432919 h 3833160"/>
              <a:gd name="connsiteX239" fmla="*/ 1147962 w 1912672"/>
              <a:gd name="connsiteY239" fmla="*/ 3405866 h 3833160"/>
              <a:gd name="connsiteX240" fmla="*/ 1119222 w 1912672"/>
              <a:gd name="connsiteY240" fmla="*/ 3381579 h 3833160"/>
              <a:gd name="connsiteX241" fmla="*/ 1101535 w 1912672"/>
              <a:gd name="connsiteY241" fmla="*/ 3369675 h 3833160"/>
              <a:gd name="connsiteX242" fmla="*/ 1087698 w 1912672"/>
              <a:gd name="connsiteY242" fmla="*/ 3357550 h 3833160"/>
              <a:gd name="connsiteX243" fmla="*/ 1073608 w 1912672"/>
              <a:gd name="connsiteY243" fmla="*/ 3348798 h 3833160"/>
              <a:gd name="connsiteX244" fmla="*/ 1059423 w 1912672"/>
              <a:gd name="connsiteY244" fmla="*/ 3340859 h 3833160"/>
              <a:gd name="connsiteX245" fmla="*/ 1043960 w 1912672"/>
              <a:gd name="connsiteY245" fmla="*/ 3337192 h 3833160"/>
              <a:gd name="connsiteX246" fmla="*/ 1025322 w 1912672"/>
              <a:gd name="connsiteY246" fmla="*/ 3402025 h 3833160"/>
              <a:gd name="connsiteX247" fmla="*/ 1003697 w 1912672"/>
              <a:gd name="connsiteY247" fmla="*/ 3462443 h 3833160"/>
              <a:gd name="connsiteX248" fmla="*/ 978914 w 1912672"/>
              <a:gd name="connsiteY248" fmla="*/ 3523689 h 3833160"/>
              <a:gd name="connsiteX249" fmla="*/ 949550 w 1912672"/>
              <a:gd name="connsiteY249" fmla="*/ 3583615 h 3833160"/>
              <a:gd name="connsiteX250" fmla="*/ 915669 w 1912672"/>
              <a:gd name="connsiteY250" fmla="*/ 3646771 h 3833160"/>
              <a:gd name="connsiteX251" fmla="*/ 876441 w 1912672"/>
              <a:gd name="connsiteY251" fmla="*/ 3712430 h 3833160"/>
              <a:gd name="connsiteX252" fmla="*/ 867986 w 1912672"/>
              <a:gd name="connsiteY252" fmla="*/ 3722991 h 3833160"/>
              <a:gd name="connsiteX253" fmla="*/ 858368 w 1912672"/>
              <a:gd name="connsiteY253" fmla="*/ 3739422 h 3833160"/>
              <a:gd name="connsiteX254" fmla="*/ 845551 w 1912672"/>
              <a:gd name="connsiteY254" fmla="*/ 3755745 h 3833160"/>
              <a:gd name="connsiteX255" fmla="*/ 833671 w 1912672"/>
              <a:gd name="connsiteY255" fmla="*/ 3773189 h 3833160"/>
              <a:gd name="connsiteX256" fmla="*/ 819871 w 1912672"/>
              <a:gd name="connsiteY256" fmla="*/ 3791345 h 3833160"/>
              <a:gd name="connsiteX257" fmla="*/ 805085 w 1912672"/>
              <a:gd name="connsiteY257" fmla="*/ 3806242 h 3833160"/>
              <a:gd name="connsiteX258" fmla="*/ 790388 w 1912672"/>
              <a:gd name="connsiteY258" fmla="*/ 3819121 h 3833160"/>
              <a:gd name="connsiteX259" fmla="*/ 775016 w 1912672"/>
              <a:gd name="connsiteY259" fmla="*/ 3828711 h 3833160"/>
              <a:gd name="connsiteX260" fmla="*/ 761637 w 1912672"/>
              <a:gd name="connsiteY260" fmla="*/ 3833160 h 3833160"/>
              <a:gd name="connsiteX261" fmla="*/ 758567 w 1912672"/>
              <a:gd name="connsiteY261" fmla="*/ 3826878 h 3833160"/>
              <a:gd name="connsiteX262" fmla="*/ 805952 w 1912672"/>
              <a:gd name="connsiteY262" fmla="*/ 3777351 h 3833160"/>
              <a:gd name="connsiteX263" fmla="*/ 847525 w 1912672"/>
              <a:gd name="connsiteY263" fmla="*/ 3722733 h 3833160"/>
              <a:gd name="connsiteX264" fmla="*/ 882815 w 1912672"/>
              <a:gd name="connsiteY264" fmla="*/ 3664405 h 3833160"/>
              <a:gd name="connsiteX265" fmla="*/ 910683 w 1912672"/>
              <a:gd name="connsiteY265" fmla="*/ 3606761 h 3833160"/>
              <a:gd name="connsiteX266" fmla="*/ 933675 w 1912672"/>
              <a:gd name="connsiteY266" fmla="*/ 3550236 h 3833160"/>
              <a:gd name="connsiteX267" fmla="*/ 943120 w 1912672"/>
              <a:gd name="connsiteY267" fmla="*/ 3508495 h 3833160"/>
              <a:gd name="connsiteX268" fmla="*/ 946497 w 1912672"/>
              <a:gd name="connsiteY268" fmla="*/ 3509658 h 3833160"/>
              <a:gd name="connsiteX269" fmla="*/ 947522 w 1912672"/>
              <a:gd name="connsiteY269" fmla="*/ 3508759 h 3833160"/>
              <a:gd name="connsiteX270" fmla="*/ 947302 w 1912672"/>
              <a:gd name="connsiteY270" fmla="*/ 3506770 h 3833160"/>
              <a:gd name="connsiteX271" fmla="*/ 946709 w 1912672"/>
              <a:gd name="connsiteY271" fmla="*/ 3505350 h 3833160"/>
              <a:gd name="connsiteX272" fmla="*/ 945381 w 1912672"/>
              <a:gd name="connsiteY272" fmla="*/ 3502390 h 3833160"/>
              <a:gd name="connsiteX273" fmla="*/ 946879 w 1912672"/>
              <a:gd name="connsiteY273" fmla="*/ 3500109 h 3833160"/>
              <a:gd name="connsiteX274" fmla="*/ 946796 w 1912672"/>
              <a:gd name="connsiteY274" fmla="*/ 3498240 h 3833160"/>
              <a:gd name="connsiteX275" fmla="*/ 947228 w 1912672"/>
              <a:gd name="connsiteY275" fmla="*/ 3495922 h 3833160"/>
              <a:gd name="connsiteX276" fmla="*/ 946202 w 1912672"/>
              <a:gd name="connsiteY276" fmla="*/ 3496821 h 3833160"/>
              <a:gd name="connsiteX277" fmla="*/ 946796 w 1912672"/>
              <a:gd name="connsiteY277" fmla="*/ 3498240 h 3833160"/>
              <a:gd name="connsiteX278" fmla="*/ 943120 w 1912672"/>
              <a:gd name="connsiteY278" fmla="*/ 3508495 h 3833160"/>
              <a:gd name="connsiteX279" fmla="*/ 920055 w 1912672"/>
              <a:gd name="connsiteY279" fmla="*/ 3504456 h 3833160"/>
              <a:gd name="connsiteX280" fmla="*/ 891050 w 1912672"/>
              <a:gd name="connsiteY280" fmla="*/ 3506594 h 3833160"/>
              <a:gd name="connsiteX281" fmla="*/ 860172 w 1912672"/>
              <a:gd name="connsiteY281" fmla="*/ 3511582 h 3833160"/>
              <a:gd name="connsiteX282" fmla="*/ 826163 w 1912672"/>
              <a:gd name="connsiteY282" fmla="*/ 3521016 h 3833160"/>
              <a:gd name="connsiteX283" fmla="*/ 790835 w 1912672"/>
              <a:gd name="connsiteY283" fmla="*/ 3533785 h 3833160"/>
              <a:gd name="connsiteX284" fmla="*/ 755037 w 1912672"/>
              <a:gd name="connsiteY284" fmla="*/ 3547939 h 3833160"/>
              <a:gd name="connsiteX285" fmla="*/ 720010 w 1912672"/>
              <a:gd name="connsiteY285" fmla="*/ 3564567 h 3833160"/>
              <a:gd name="connsiteX286" fmla="*/ 686563 w 1912672"/>
              <a:gd name="connsiteY286" fmla="*/ 3580781 h 3833160"/>
              <a:gd name="connsiteX287" fmla="*/ 655247 w 1912672"/>
              <a:gd name="connsiteY287" fmla="*/ 3597068 h 3833160"/>
              <a:gd name="connsiteX288" fmla="*/ 687635 w 1912672"/>
              <a:gd name="connsiteY288" fmla="*/ 3566747 h 3833160"/>
              <a:gd name="connsiteX289" fmla="*/ 719332 w 1912672"/>
              <a:gd name="connsiteY289" fmla="*/ 3540910 h 3833160"/>
              <a:gd name="connsiteX290" fmla="*/ 753129 w 1912672"/>
              <a:gd name="connsiteY290" fmla="*/ 3520510 h 3833160"/>
              <a:gd name="connsiteX291" fmla="*/ 789139 w 1912672"/>
              <a:gd name="connsiteY291" fmla="*/ 3502048 h 3833160"/>
              <a:gd name="connsiteX292" fmla="*/ 826517 w 1912672"/>
              <a:gd name="connsiteY292" fmla="*/ 3487482 h 3833160"/>
              <a:gd name="connsiteX293" fmla="*/ 868462 w 1912672"/>
              <a:gd name="connsiteY293" fmla="*/ 3476916 h 3833160"/>
              <a:gd name="connsiteX294" fmla="*/ 962011 w 1912672"/>
              <a:gd name="connsiteY294" fmla="*/ 3455565 h 3833160"/>
              <a:gd name="connsiteX295" fmla="*/ 973820 w 1912672"/>
              <a:gd name="connsiteY295" fmla="*/ 3382651 h 3833160"/>
              <a:gd name="connsiteX296" fmla="*/ 979476 w 1912672"/>
              <a:gd name="connsiteY296" fmla="*/ 3310035 h 3833160"/>
              <a:gd name="connsiteX297" fmla="*/ 978970 w 1912672"/>
              <a:gd name="connsiteY297" fmla="*/ 3236513 h 3833160"/>
              <a:gd name="connsiteX298" fmla="*/ 972281 w 1912672"/>
              <a:gd name="connsiteY298" fmla="*/ 3163562 h 3833160"/>
              <a:gd name="connsiteX299" fmla="*/ 909718 w 1912672"/>
              <a:gd name="connsiteY299" fmla="*/ 2935624 h 3833160"/>
              <a:gd name="connsiteX300" fmla="*/ 900871 w 1912672"/>
              <a:gd name="connsiteY300" fmla="*/ 2934162 h 3833160"/>
              <a:gd name="connsiteX301" fmla="*/ 870406 w 1912672"/>
              <a:gd name="connsiteY301" fmla="*/ 2984139 h 3833160"/>
              <a:gd name="connsiteX302" fmla="*/ 833789 w 1912672"/>
              <a:gd name="connsiteY302" fmla="*/ 3034414 h 3833160"/>
              <a:gd name="connsiteX303" fmla="*/ 791581 w 1912672"/>
              <a:gd name="connsiteY303" fmla="*/ 3086679 h 3833160"/>
              <a:gd name="connsiteX304" fmla="*/ 743642 w 1912672"/>
              <a:gd name="connsiteY304" fmla="*/ 3135720 h 3833160"/>
              <a:gd name="connsiteX305" fmla="*/ 692759 w 1912672"/>
              <a:gd name="connsiteY305" fmla="*/ 3186373 h 3833160"/>
              <a:gd name="connsiteX306" fmla="*/ 637219 w 1912672"/>
              <a:gd name="connsiteY306" fmla="*/ 3235043 h 3833160"/>
              <a:gd name="connsiteX307" fmla="*/ 578815 w 1912672"/>
              <a:gd name="connsiteY307" fmla="*/ 3282100 h 3833160"/>
              <a:gd name="connsiteX308" fmla="*/ 518156 w 1912672"/>
              <a:gd name="connsiteY308" fmla="*/ 3326282 h 3833160"/>
              <a:gd name="connsiteX309" fmla="*/ 455177 w 1912672"/>
              <a:gd name="connsiteY309" fmla="*/ 3368134 h 3833160"/>
              <a:gd name="connsiteX310" fmla="*/ 393663 w 1912672"/>
              <a:gd name="connsiteY310" fmla="*/ 3407974 h 3833160"/>
              <a:gd name="connsiteX311" fmla="*/ 330228 w 1912672"/>
              <a:gd name="connsiteY311" fmla="*/ 3443435 h 3833160"/>
              <a:gd name="connsiteX312" fmla="*/ 267517 w 1912672"/>
              <a:gd name="connsiteY312" fmla="*/ 3474139 h 3833160"/>
              <a:gd name="connsiteX313" fmla="*/ 206814 w 1912672"/>
              <a:gd name="connsiteY313" fmla="*/ 3502111 h 3833160"/>
              <a:gd name="connsiteX314" fmla="*/ 148203 w 1912672"/>
              <a:gd name="connsiteY314" fmla="*/ 3524128 h 3833160"/>
              <a:gd name="connsiteX315" fmla="*/ 92246 w 1912672"/>
              <a:gd name="connsiteY315" fmla="*/ 3541882 h 3833160"/>
              <a:gd name="connsiteX316" fmla="*/ 37645 w 1912672"/>
              <a:gd name="connsiteY316" fmla="*/ 3552139 h 3833160"/>
              <a:gd name="connsiteX317" fmla="*/ 48200 w 1912672"/>
              <a:gd name="connsiteY317" fmla="*/ 3547012 h 3833160"/>
              <a:gd name="connsiteX318" fmla="*/ 54777 w 1912672"/>
              <a:gd name="connsiteY318" fmla="*/ 3543191 h 3833160"/>
              <a:gd name="connsiteX319" fmla="*/ 59610 w 1912672"/>
              <a:gd name="connsiteY319" fmla="*/ 3541137 h 3833160"/>
              <a:gd name="connsiteX320" fmla="*/ 61660 w 1912672"/>
              <a:gd name="connsiteY320" fmla="*/ 3539340 h 3833160"/>
              <a:gd name="connsiteX321" fmla="*/ 61441 w 1912672"/>
              <a:gd name="connsiteY321" fmla="*/ 3537351 h 3833160"/>
              <a:gd name="connsiteX322" fmla="*/ 62467 w 1912672"/>
              <a:gd name="connsiteY322" fmla="*/ 3536452 h 3833160"/>
              <a:gd name="connsiteX323" fmla="*/ 61359 w 1912672"/>
              <a:gd name="connsiteY323" fmla="*/ 3535481 h 3833160"/>
              <a:gd name="connsiteX324" fmla="*/ 62897 w 1912672"/>
              <a:gd name="connsiteY324" fmla="*/ 3534134 h 3833160"/>
              <a:gd name="connsiteX325" fmla="*/ 67081 w 1912672"/>
              <a:gd name="connsiteY325" fmla="*/ 3532408 h 3833160"/>
              <a:gd name="connsiteX326" fmla="*/ 72939 w 1912672"/>
              <a:gd name="connsiteY326" fmla="*/ 3529456 h 3833160"/>
              <a:gd name="connsiteX327" fmla="*/ 81778 w 1912672"/>
              <a:gd name="connsiteY327" fmla="*/ 3524622 h 3833160"/>
              <a:gd name="connsiteX328" fmla="*/ 95320 w 1912672"/>
              <a:gd name="connsiteY328" fmla="*/ 3518818 h 3833160"/>
              <a:gd name="connsiteX329" fmla="*/ 114932 w 1912672"/>
              <a:gd name="connsiteY329" fmla="*/ 3510846 h 3833160"/>
              <a:gd name="connsiteX330" fmla="*/ 137312 w 1912672"/>
              <a:gd name="connsiteY330" fmla="*/ 3500207 h 3833160"/>
              <a:gd name="connsiteX331" fmla="*/ 167862 w 1912672"/>
              <a:gd name="connsiteY331" fmla="*/ 3487744 h 3833160"/>
              <a:gd name="connsiteX332" fmla="*/ 204549 w 1912672"/>
              <a:gd name="connsiteY332" fmla="*/ 3472571 h 3833160"/>
              <a:gd name="connsiteX333" fmla="*/ 258382 w 1912672"/>
              <a:gd name="connsiteY333" fmla="*/ 3445767 h 3833160"/>
              <a:gd name="connsiteX334" fmla="*/ 311693 w 1912672"/>
              <a:gd name="connsiteY334" fmla="*/ 3413115 h 3833160"/>
              <a:gd name="connsiteX335" fmla="*/ 364540 w 1912672"/>
              <a:gd name="connsiteY335" fmla="*/ 3377961 h 3833160"/>
              <a:gd name="connsiteX336" fmla="*/ 422506 w 1912672"/>
              <a:gd name="connsiteY336" fmla="*/ 3342200 h 3833160"/>
              <a:gd name="connsiteX337" fmla="*/ 434347 w 1912672"/>
              <a:gd name="connsiteY337" fmla="*/ 3334006 h 3833160"/>
              <a:gd name="connsiteX338" fmla="*/ 451900 w 1912672"/>
              <a:gd name="connsiteY338" fmla="*/ 3321534 h 3833160"/>
              <a:gd name="connsiteX339" fmla="*/ 469893 w 1912672"/>
              <a:gd name="connsiteY339" fmla="*/ 3307950 h 3833160"/>
              <a:gd name="connsiteX340" fmla="*/ 489284 w 1912672"/>
              <a:gd name="connsiteY340" fmla="*/ 3292897 h 3833160"/>
              <a:gd name="connsiteX341" fmla="*/ 508083 w 1912672"/>
              <a:gd name="connsiteY341" fmla="*/ 3276424 h 3833160"/>
              <a:gd name="connsiteX342" fmla="*/ 522649 w 1912672"/>
              <a:gd name="connsiteY342" fmla="*/ 3259537 h 3833160"/>
              <a:gd name="connsiteX343" fmla="*/ 534440 w 1912672"/>
              <a:gd name="connsiteY343" fmla="*/ 3244112 h 3833160"/>
              <a:gd name="connsiteX344" fmla="*/ 539574 w 1912672"/>
              <a:gd name="connsiteY344" fmla="*/ 3230640 h 3833160"/>
              <a:gd name="connsiteX345" fmla="*/ 509849 w 1912672"/>
              <a:gd name="connsiteY345" fmla="*/ 3208187 h 3833160"/>
              <a:gd name="connsiteX346" fmla="*/ 474526 w 1912672"/>
              <a:gd name="connsiteY346" fmla="*/ 3191609 h 3833160"/>
              <a:gd name="connsiteX347" fmla="*/ 435493 w 1912672"/>
              <a:gd name="connsiteY347" fmla="*/ 3180466 h 3833160"/>
              <a:gd name="connsiteX348" fmla="*/ 390471 w 1912672"/>
              <a:gd name="connsiteY348" fmla="*/ 3173359 h 3833160"/>
              <a:gd name="connsiteX349" fmla="*/ 344894 w 1912672"/>
              <a:gd name="connsiteY349" fmla="*/ 3170859 h 3833160"/>
              <a:gd name="connsiteX350" fmla="*/ 295258 w 1912672"/>
              <a:gd name="connsiteY350" fmla="*/ 3172887 h 3833160"/>
              <a:gd name="connsiteX351" fmla="*/ 245329 w 1912672"/>
              <a:gd name="connsiteY351" fmla="*/ 3177354 h 3833160"/>
              <a:gd name="connsiteX352" fmla="*/ 195694 w 1912672"/>
              <a:gd name="connsiteY352" fmla="*/ 3184474 h 3833160"/>
              <a:gd name="connsiteX353" fmla="*/ 144902 w 1912672"/>
              <a:gd name="connsiteY353" fmla="*/ 3193577 h 3833160"/>
              <a:gd name="connsiteX354" fmla="*/ 95992 w 1912672"/>
              <a:gd name="connsiteY354" fmla="*/ 3206125 h 3833160"/>
              <a:gd name="connsiteX355" fmla="*/ 49213 w 1912672"/>
              <a:gd name="connsiteY355" fmla="*/ 3218744 h 3833160"/>
              <a:gd name="connsiteX356" fmla="*/ 6365 w 1912672"/>
              <a:gd name="connsiteY356" fmla="*/ 3233010 h 3833160"/>
              <a:gd name="connsiteX357" fmla="*/ 0 w 1912672"/>
              <a:gd name="connsiteY357" fmla="*/ 3227433 h 3833160"/>
              <a:gd name="connsiteX358" fmla="*/ 3076 w 1912672"/>
              <a:gd name="connsiteY358" fmla="*/ 3224737 h 3833160"/>
              <a:gd name="connsiteX359" fmla="*/ 43018 w 1912672"/>
              <a:gd name="connsiteY359" fmla="*/ 3207924 h 3833160"/>
              <a:gd name="connsiteX360" fmla="*/ 85231 w 1912672"/>
              <a:gd name="connsiteY360" fmla="*/ 3191304 h 3833160"/>
              <a:gd name="connsiteX361" fmla="*/ 127386 w 1912672"/>
              <a:gd name="connsiteY361" fmla="*/ 3176431 h 3833160"/>
              <a:gd name="connsiteX362" fmla="*/ 168655 w 1912672"/>
              <a:gd name="connsiteY362" fmla="*/ 3162578 h 3833160"/>
              <a:gd name="connsiteX363" fmla="*/ 209793 w 1912672"/>
              <a:gd name="connsiteY363" fmla="*/ 3149808 h 3833160"/>
              <a:gd name="connsiteX364" fmla="*/ 250713 w 1912672"/>
              <a:gd name="connsiteY364" fmla="*/ 3140141 h 3833160"/>
              <a:gd name="connsiteX365" fmla="*/ 291298 w 1912672"/>
              <a:gd name="connsiteY365" fmla="*/ 3131978 h 3833160"/>
              <a:gd name="connsiteX366" fmla="*/ 333154 w 1912672"/>
              <a:gd name="connsiteY366" fmla="*/ 3128523 h 3833160"/>
              <a:gd name="connsiteX367" fmla="*/ 375359 w 1912672"/>
              <a:gd name="connsiteY367" fmla="*/ 3125974 h 3833160"/>
              <a:gd name="connsiteX368" fmla="*/ 416751 w 1912672"/>
              <a:gd name="connsiteY368" fmla="*/ 3130200 h 3833160"/>
              <a:gd name="connsiteX369" fmla="*/ 459928 w 1912672"/>
              <a:gd name="connsiteY369" fmla="*/ 3138683 h 3833160"/>
              <a:gd name="connsiteX370" fmla="*/ 504268 w 1912672"/>
              <a:gd name="connsiteY370" fmla="*/ 3151481 h 3833160"/>
              <a:gd name="connsiteX371" fmla="*/ 546509 w 1912672"/>
              <a:gd name="connsiteY371" fmla="*/ 3169029 h 3833160"/>
              <a:gd name="connsiteX372" fmla="*/ 591005 w 1912672"/>
              <a:gd name="connsiteY372" fmla="*/ 3194544 h 3833160"/>
              <a:gd name="connsiteX373" fmla="*/ 643386 w 1912672"/>
              <a:gd name="connsiteY373" fmla="*/ 3146702 h 3833160"/>
              <a:gd name="connsiteX374" fmla="*/ 689192 w 1912672"/>
              <a:gd name="connsiteY374" fmla="*/ 3097589 h 3833160"/>
              <a:gd name="connsiteX375" fmla="*/ 728837 w 1912672"/>
              <a:gd name="connsiteY375" fmla="*/ 3047570 h 3833160"/>
              <a:gd name="connsiteX376" fmla="*/ 763151 w 1912672"/>
              <a:gd name="connsiteY376" fmla="*/ 2997373 h 3833160"/>
              <a:gd name="connsiteX377" fmla="*/ 792509 w 1912672"/>
              <a:gd name="connsiteY377" fmla="*/ 2946426 h 3833160"/>
              <a:gd name="connsiteX378" fmla="*/ 818742 w 1912672"/>
              <a:gd name="connsiteY378" fmla="*/ 2896035 h 3833160"/>
              <a:gd name="connsiteX379" fmla="*/ 840539 w 1912672"/>
              <a:gd name="connsiteY379" fmla="*/ 2845651 h 3833160"/>
              <a:gd name="connsiteX380" fmla="*/ 868659 w 1912672"/>
              <a:gd name="connsiteY380" fmla="*/ 2777611 h 3833160"/>
              <a:gd name="connsiteX381" fmla="*/ 886079 w 1912672"/>
              <a:gd name="connsiteY381" fmla="*/ 2678806 h 3833160"/>
              <a:gd name="connsiteX382" fmla="*/ 894665 w 1912672"/>
              <a:gd name="connsiteY382" fmla="*/ 2574247 h 3833160"/>
              <a:gd name="connsiteX383" fmla="*/ 910157 w 1912672"/>
              <a:gd name="connsiteY383" fmla="*/ 2532162 h 3833160"/>
              <a:gd name="connsiteX384" fmla="*/ 923410 w 1912672"/>
              <a:gd name="connsiteY384" fmla="*/ 2485372 h 3833160"/>
              <a:gd name="connsiteX385" fmla="*/ 935916 w 1912672"/>
              <a:gd name="connsiteY385" fmla="*/ 2433353 h 3833160"/>
              <a:gd name="connsiteX386" fmla="*/ 947488 w 1912672"/>
              <a:gd name="connsiteY386" fmla="*/ 2377937 h 3833160"/>
              <a:gd name="connsiteX387" fmla="*/ 956821 w 1912672"/>
              <a:gd name="connsiteY387" fmla="*/ 2318077 h 3833160"/>
              <a:gd name="connsiteX388" fmla="*/ 963914 w 1912672"/>
              <a:gd name="connsiteY388" fmla="*/ 2257171 h 3833160"/>
              <a:gd name="connsiteX389" fmla="*/ 970820 w 1912672"/>
              <a:gd name="connsiteY389" fmla="*/ 2193390 h 3833160"/>
              <a:gd name="connsiteX390" fmla="*/ 975486 w 1912672"/>
              <a:gd name="connsiteY390" fmla="*/ 2128825 h 3833160"/>
              <a:gd name="connsiteX391" fmla="*/ 979406 w 1912672"/>
              <a:gd name="connsiteY391" fmla="*/ 2061646 h 3833160"/>
              <a:gd name="connsiteX392" fmla="*/ 979406 w 1912672"/>
              <a:gd name="connsiteY392" fmla="*/ 1995512 h 3833160"/>
              <a:gd name="connsiteX393" fmla="*/ 979406 w 1912672"/>
              <a:gd name="connsiteY393" fmla="*/ 1930162 h 3833160"/>
              <a:gd name="connsiteX394" fmla="*/ 975486 w 1912672"/>
              <a:gd name="connsiteY394" fmla="*/ 1864552 h 3833160"/>
              <a:gd name="connsiteX395" fmla="*/ 970073 w 1912672"/>
              <a:gd name="connsiteY395" fmla="*/ 1801555 h 3833160"/>
              <a:gd name="connsiteX396" fmla="*/ 963167 w 1912672"/>
              <a:gd name="connsiteY396" fmla="*/ 1740126 h 3833160"/>
              <a:gd name="connsiteX397" fmla="*/ 952901 w 1912672"/>
              <a:gd name="connsiteY397" fmla="*/ 1680789 h 3833160"/>
              <a:gd name="connsiteX398" fmla="*/ 938902 w 1912672"/>
              <a:gd name="connsiteY398" fmla="*/ 1625634 h 3833160"/>
              <a:gd name="connsiteX399" fmla="*/ 923410 w 1912672"/>
              <a:gd name="connsiteY399" fmla="*/ 1573354 h 3833160"/>
              <a:gd name="connsiteX400" fmla="*/ 904744 w 1912672"/>
              <a:gd name="connsiteY400" fmla="*/ 1526564 h 3833160"/>
              <a:gd name="connsiteX401" fmla="*/ 883839 w 1912672"/>
              <a:gd name="connsiteY401" fmla="*/ 1485263 h 3833160"/>
              <a:gd name="connsiteX402" fmla="*/ 859574 w 1912672"/>
              <a:gd name="connsiteY402" fmla="*/ 1448667 h 3833160"/>
              <a:gd name="connsiteX403" fmla="*/ 832510 w 1912672"/>
              <a:gd name="connsiteY403" fmla="*/ 1419129 h 3833160"/>
              <a:gd name="connsiteX404" fmla="*/ 801338 w 1912672"/>
              <a:gd name="connsiteY404" fmla="*/ 1396649 h 3833160"/>
              <a:gd name="connsiteX405" fmla="*/ 774834 w 1912672"/>
              <a:gd name="connsiteY405" fmla="*/ 1383318 h 3833160"/>
              <a:gd name="connsiteX406" fmla="*/ 745342 w 1912672"/>
              <a:gd name="connsiteY406" fmla="*/ 1377829 h 3833160"/>
              <a:gd name="connsiteX407" fmla="*/ 714918 w 1912672"/>
              <a:gd name="connsiteY407" fmla="*/ 1377829 h 3833160"/>
              <a:gd name="connsiteX408" fmla="*/ 683187 w 1912672"/>
              <a:gd name="connsiteY408" fmla="*/ 1381750 h 3833160"/>
              <a:gd name="connsiteX409" fmla="*/ 652016 w 1912672"/>
              <a:gd name="connsiteY409" fmla="*/ 1388023 h 3833160"/>
              <a:gd name="connsiteX410" fmla="*/ 620845 w 1912672"/>
              <a:gd name="connsiteY410" fmla="*/ 1396649 h 3833160"/>
              <a:gd name="connsiteX411" fmla="*/ 589860 w 1912672"/>
              <a:gd name="connsiteY411" fmla="*/ 1403446 h 3833160"/>
              <a:gd name="connsiteX412" fmla="*/ 559436 w 1912672"/>
              <a:gd name="connsiteY412" fmla="*/ 1410503 h 3833160"/>
              <a:gd name="connsiteX413" fmla="*/ 531438 w 1912672"/>
              <a:gd name="connsiteY413" fmla="*/ 1414424 h 3833160"/>
              <a:gd name="connsiteX414" fmla="*/ 467602 w 1912672"/>
              <a:gd name="connsiteY414" fmla="*/ 1417561 h 3833160"/>
              <a:gd name="connsiteX415" fmla="*/ 405447 w 1912672"/>
              <a:gd name="connsiteY415" fmla="*/ 1414424 h 3833160"/>
              <a:gd name="connsiteX416" fmla="*/ 347958 w 1912672"/>
              <a:gd name="connsiteY416" fmla="*/ 1407367 h 3833160"/>
              <a:gd name="connsiteX417" fmla="*/ 292708 w 1912672"/>
              <a:gd name="connsiteY417" fmla="*/ 1397433 h 3833160"/>
              <a:gd name="connsiteX418" fmla="*/ 238952 w 1912672"/>
              <a:gd name="connsiteY418" fmla="*/ 1384886 h 3833160"/>
              <a:gd name="connsiteX419" fmla="*/ 187622 w 1912672"/>
              <a:gd name="connsiteY419" fmla="*/ 1372339 h 3833160"/>
              <a:gd name="connsiteX420" fmla="*/ 139466 w 1912672"/>
              <a:gd name="connsiteY420" fmla="*/ 1358485 h 3833160"/>
              <a:gd name="connsiteX421" fmla="*/ 142639 w 1912672"/>
              <a:gd name="connsiteY421" fmla="*/ 1342801 h 3833160"/>
              <a:gd name="connsiteX422" fmla="*/ 208714 w 1912672"/>
              <a:gd name="connsiteY422" fmla="*/ 1352212 h 3833160"/>
              <a:gd name="connsiteX423" fmla="*/ 274043 w 1912672"/>
              <a:gd name="connsiteY423" fmla="*/ 1358485 h 3833160"/>
              <a:gd name="connsiteX424" fmla="*/ 337878 w 1912672"/>
              <a:gd name="connsiteY424" fmla="*/ 1360838 h 3833160"/>
              <a:gd name="connsiteX425" fmla="*/ 400034 w 1912672"/>
              <a:gd name="connsiteY425" fmla="*/ 1358485 h 3833160"/>
              <a:gd name="connsiteX426" fmla="*/ 460696 w 1912672"/>
              <a:gd name="connsiteY426" fmla="*/ 1349859 h 3833160"/>
              <a:gd name="connsiteX427" fmla="*/ 519865 w 1912672"/>
              <a:gd name="connsiteY427" fmla="*/ 1336528 h 3833160"/>
              <a:gd name="connsiteX428" fmla="*/ 576608 w 1912672"/>
              <a:gd name="connsiteY428" fmla="*/ 1318753 h 3833160"/>
              <a:gd name="connsiteX429" fmla="*/ 630177 w 1912672"/>
              <a:gd name="connsiteY429" fmla="*/ 1292874 h 3833160"/>
              <a:gd name="connsiteX430" fmla="*/ 699426 w 1912672"/>
              <a:gd name="connsiteY430" fmla="*/ 1258631 h 3833160"/>
              <a:gd name="connsiteX431" fmla="*/ 572688 w 1912672"/>
              <a:gd name="connsiteY431" fmla="*/ 1147276 h 3833160"/>
              <a:gd name="connsiteX432" fmla="*/ 459203 w 1912672"/>
              <a:gd name="connsiteY432" fmla="*/ 1022589 h 3833160"/>
              <a:gd name="connsiteX433" fmla="*/ 396861 w 1912672"/>
              <a:gd name="connsiteY433" fmla="*/ 1029647 h 3833160"/>
              <a:gd name="connsiteX434" fmla="*/ 336198 w 1912672"/>
              <a:gd name="connsiteY434" fmla="*/ 1029647 h 3833160"/>
              <a:gd name="connsiteX435" fmla="*/ 280949 w 1912672"/>
              <a:gd name="connsiteY435" fmla="*/ 1022589 h 3833160"/>
              <a:gd name="connsiteX436" fmla="*/ 228873 w 1912672"/>
              <a:gd name="connsiteY436" fmla="*/ 1007951 h 3833160"/>
              <a:gd name="connsiteX437" fmla="*/ 180716 w 1912672"/>
              <a:gd name="connsiteY437" fmla="*/ 986777 h 3833160"/>
              <a:gd name="connsiteX438" fmla="*/ 138719 w 1912672"/>
              <a:gd name="connsiteY438" fmla="*/ 960376 h 3833160"/>
              <a:gd name="connsiteX439" fmla="*/ 101389 w 1912672"/>
              <a:gd name="connsiteY439" fmla="*/ 927701 h 3833160"/>
              <a:gd name="connsiteX440" fmla="*/ 70218 w 1912672"/>
              <a:gd name="connsiteY440" fmla="*/ 889537 h 3833160"/>
              <a:gd name="connsiteX441" fmla="*/ 46139 w 1912672"/>
              <a:gd name="connsiteY441" fmla="*/ 848236 h 3833160"/>
              <a:gd name="connsiteX442" fmla="*/ 49312 w 1912672"/>
              <a:gd name="connsiteY442" fmla="*/ 841179 h 3833160"/>
              <a:gd name="connsiteX443" fmla="*/ 59392 w 1912672"/>
              <a:gd name="connsiteY443" fmla="*/ 848236 h 3833160"/>
              <a:gd name="connsiteX444" fmla="*/ 71897 w 1912672"/>
              <a:gd name="connsiteY444" fmla="*/ 875422 h 3833160"/>
              <a:gd name="connsiteX445" fmla="*/ 92056 w 1912672"/>
              <a:gd name="connsiteY445" fmla="*/ 898948 h 3833160"/>
              <a:gd name="connsiteX446" fmla="*/ 116881 w 1912672"/>
              <a:gd name="connsiteY446" fmla="*/ 922212 h 3833160"/>
              <a:gd name="connsiteX447" fmla="*/ 146559 w 1912672"/>
              <a:gd name="connsiteY447" fmla="*/ 940248 h 3833160"/>
              <a:gd name="connsiteX448" fmla="*/ 180716 w 1912672"/>
              <a:gd name="connsiteY448" fmla="*/ 955671 h 3833160"/>
              <a:gd name="connsiteX449" fmla="*/ 216554 w 1912672"/>
              <a:gd name="connsiteY449" fmla="*/ 967434 h 3833160"/>
              <a:gd name="connsiteX450" fmla="*/ 254631 w 1912672"/>
              <a:gd name="connsiteY450" fmla="*/ 974492 h 3833160"/>
              <a:gd name="connsiteX451" fmla="*/ 294201 w 1912672"/>
              <a:gd name="connsiteY451" fmla="*/ 976844 h 3833160"/>
              <a:gd name="connsiteX452" fmla="*/ 332279 w 1912672"/>
              <a:gd name="connsiteY452" fmla="*/ 976060 h 3833160"/>
              <a:gd name="connsiteX453" fmla="*/ 353371 w 1912672"/>
              <a:gd name="connsiteY453" fmla="*/ 972923 h 3833160"/>
              <a:gd name="connsiteX454" fmla="*/ 372036 w 1912672"/>
              <a:gd name="connsiteY454" fmla="*/ 972923 h 3833160"/>
              <a:gd name="connsiteX455" fmla="*/ 388275 w 1912672"/>
              <a:gd name="connsiteY455" fmla="*/ 969786 h 3833160"/>
              <a:gd name="connsiteX456" fmla="*/ 403954 w 1912672"/>
              <a:gd name="connsiteY456" fmla="*/ 965865 h 3833160"/>
              <a:gd name="connsiteX457" fmla="*/ 417206 w 1912672"/>
              <a:gd name="connsiteY457" fmla="*/ 957239 h 3833160"/>
              <a:gd name="connsiteX458" fmla="*/ 379875 w 1912672"/>
              <a:gd name="connsiteY458" fmla="*/ 886400 h 3833160"/>
              <a:gd name="connsiteX459" fmla="*/ 347958 w 1912672"/>
              <a:gd name="connsiteY459" fmla="*/ 817130 h 3833160"/>
              <a:gd name="connsiteX460" fmla="*/ 317533 w 1912672"/>
              <a:gd name="connsiteY460" fmla="*/ 744723 h 3833160"/>
              <a:gd name="connsiteX461" fmla="*/ 291215 w 1912672"/>
              <a:gd name="connsiteY461" fmla="*/ 669963 h 3833160"/>
              <a:gd name="connsiteX462" fmla="*/ 265457 w 1912672"/>
              <a:gd name="connsiteY462" fmla="*/ 588930 h 3833160"/>
              <a:gd name="connsiteX463" fmla="*/ 241379 w 1912672"/>
              <a:gd name="connsiteY463" fmla="*/ 501623 h 3833160"/>
              <a:gd name="connsiteX464" fmla="*/ 238952 w 1912672"/>
              <a:gd name="connsiteY464" fmla="*/ 485939 h 3833160"/>
              <a:gd name="connsiteX465" fmla="*/ 232793 w 1912672"/>
              <a:gd name="connsiteY465" fmla="*/ 464243 h 3833160"/>
              <a:gd name="connsiteX466" fmla="*/ 228873 w 1912672"/>
              <a:gd name="connsiteY466" fmla="*/ 440194 h 3833160"/>
              <a:gd name="connsiteX467" fmla="*/ 223460 w 1912672"/>
              <a:gd name="connsiteY467" fmla="*/ 415884 h 3833160"/>
              <a:gd name="connsiteX468" fmla="*/ 218794 w 1912672"/>
              <a:gd name="connsiteY468" fmla="*/ 389483 h 3833160"/>
              <a:gd name="connsiteX469" fmla="*/ 217300 w 1912672"/>
              <a:gd name="connsiteY469" fmla="*/ 365173 h 3833160"/>
              <a:gd name="connsiteX470" fmla="*/ 217300 w 1912672"/>
              <a:gd name="connsiteY470" fmla="*/ 342693 h 3833160"/>
              <a:gd name="connsiteX471" fmla="*/ 220287 w 1912672"/>
              <a:gd name="connsiteY471" fmla="*/ 322565 h 3833160"/>
              <a:gd name="connsiteX472" fmla="*/ 225886 w 1912672"/>
              <a:gd name="connsiteY472" fmla="*/ 308450 h 3833160"/>
              <a:gd name="connsiteX473" fmla="*/ 232793 w 1912672"/>
              <a:gd name="connsiteY473" fmla="*/ 311586 h 3833160"/>
              <a:gd name="connsiteX474" fmla="*/ 238952 w 1912672"/>
              <a:gd name="connsiteY474" fmla="*/ 391051 h 3833160"/>
              <a:gd name="connsiteX475" fmla="*/ 252951 w 1912672"/>
              <a:gd name="connsiteY475" fmla="*/ 470516 h 3833160"/>
              <a:gd name="connsiteX476" fmla="*/ 274043 w 1912672"/>
              <a:gd name="connsiteY476" fmla="*/ 548413 h 3833160"/>
              <a:gd name="connsiteX477" fmla="*/ 299614 w 1912672"/>
              <a:gd name="connsiteY477" fmla="*/ 620036 h 3833160"/>
              <a:gd name="connsiteX478" fmla="*/ 327612 w 1912672"/>
              <a:gd name="connsiteY478" fmla="*/ 686954 h 3833160"/>
              <a:gd name="connsiteX479" fmla="*/ 353371 w 1912672"/>
              <a:gd name="connsiteY479" fmla="*/ 730607 h 3833160"/>
              <a:gd name="connsiteX480" fmla="*/ 350197 w 1912672"/>
              <a:gd name="connsiteY480" fmla="*/ 732176 h 3833160"/>
              <a:gd name="connsiteX481" fmla="*/ 350197 w 1912672"/>
              <a:gd name="connsiteY481" fmla="*/ 733744 h 3833160"/>
              <a:gd name="connsiteX482" fmla="*/ 351877 w 1912672"/>
              <a:gd name="connsiteY482" fmla="*/ 735313 h 3833160"/>
              <a:gd name="connsiteX483" fmla="*/ 353371 w 1912672"/>
              <a:gd name="connsiteY483" fmla="*/ 736097 h 3833160"/>
              <a:gd name="connsiteX484" fmla="*/ 356544 w 1912672"/>
              <a:gd name="connsiteY484" fmla="*/ 737665 h 3833160"/>
              <a:gd name="connsiteX485" fmla="*/ 357290 w 1912672"/>
              <a:gd name="connsiteY485" fmla="*/ 740802 h 3833160"/>
              <a:gd name="connsiteX486" fmla="*/ 358784 w 1912672"/>
              <a:gd name="connsiteY486" fmla="*/ 742370 h 3833160"/>
              <a:gd name="connsiteX487" fmla="*/ 360277 w 1912672"/>
              <a:gd name="connsiteY487" fmla="*/ 744723 h 3833160"/>
              <a:gd name="connsiteX488" fmla="*/ 360277 w 1912672"/>
              <a:gd name="connsiteY488" fmla="*/ 743154 h 3833160"/>
              <a:gd name="connsiteX489" fmla="*/ 358784 w 1912672"/>
              <a:gd name="connsiteY489" fmla="*/ 742370 h 3833160"/>
              <a:gd name="connsiteX490" fmla="*/ 353371 w 1912672"/>
              <a:gd name="connsiteY490" fmla="*/ 730607 h 3833160"/>
              <a:gd name="connsiteX491" fmla="*/ 372036 w 1912672"/>
              <a:gd name="connsiteY491" fmla="*/ 716492 h 3833160"/>
              <a:gd name="connsiteX492" fmla="*/ 389955 w 1912672"/>
              <a:gd name="connsiteY492" fmla="*/ 692443 h 3833160"/>
              <a:gd name="connsiteX493" fmla="*/ 406940 w 1912672"/>
              <a:gd name="connsiteY493" fmla="*/ 664474 h 3833160"/>
              <a:gd name="connsiteX494" fmla="*/ 422619 w 1912672"/>
              <a:gd name="connsiteY494" fmla="*/ 630231 h 3833160"/>
              <a:gd name="connsiteX495" fmla="*/ 436618 w 1912672"/>
              <a:gd name="connsiteY495" fmla="*/ 592066 h 3833160"/>
              <a:gd name="connsiteX496" fmla="*/ 449870 w 1912672"/>
              <a:gd name="connsiteY496" fmla="*/ 552334 h 3833160"/>
              <a:gd name="connsiteX497" fmla="*/ 460696 w 1912672"/>
              <a:gd name="connsiteY497" fmla="*/ 511033 h 3833160"/>
              <a:gd name="connsiteX498" fmla="*/ 470776 w 1912672"/>
              <a:gd name="connsiteY498" fmla="*/ 471301 h 3833160"/>
              <a:gd name="connsiteX499" fmla="*/ 479362 w 1912672"/>
              <a:gd name="connsiteY499" fmla="*/ 433136 h 3833160"/>
              <a:gd name="connsiteX500" fmla="*/ 480855 w 1912672"/>
              <a:gd name="connsiteY500" fmla="*/ 484370 h 3833160"/>
              <a:gd name="connsiteX501" fmla="*/ 479362 w 1912672"/>
              <a:gd name="connsiteY501" fmla="*/ 531161 h 3833160"/>
              <a:gd name="connsiteX502" fmla="*/ 472269 w 1912672"/>
              <a:gd name="connsiteY502" fmla="*/ 574814 h 3833160"/>
              <a:gd name="connsiteX503" fmla="*/ 462189 w 1912672"/>
              <a:gd name="connsiteY503" fmla="*/ 618468 h 3833160"/>
              <a:gd name="connsiteX504" fmla="*/ 448190 w 1912672"/>
              <a:gd name="connsiteY504" fmla="*/ 659769 h 3833160"/>
              <a:gd name="connsiteX505" fmla="*/ 428032 w 1912672"/>
              <a:gd name="connsiteY505" fmla="*/ 701069 h 3833160"/>
              <a:gd name="connsiteX506" fmla="*/ 381369 w 1912672"/>
              <a:gd name="connsiteY506" fmla="*/ 791252 h 3833160"/>
              <a:gd name="connsiteX507" fmla="*/ 429525 w 1912672"/>
              <a:gd name="connsiteY507" fmla="*/ 863920 h 3833160"/>
              <a:gd name="connsiteX508" fmla="*/ 481601 w 1912672"/>
              <a:gd name="connsiteY508" fmla="*/ 931622 h 3833160"/>
              <a:gd name="connsiteX509" fmla="*/ 538531 w 1912672"/>
              <a:gd name="connsiteY509" fmla="*/ 995403 h 3833160"/>
              <a:gd name="connsiteX510" fmla="*/ 599193 w 1912672"/>
              <a:gd name="connsiteY510" fmla="*/ 1053957 h 3833160"/>
              <a:gd name="connsiteX511" fmla="*/ 816831 w 1912672"/>
              <a:gd name="connsiteY511" fmla="*/ 1205045 h 3833160"/>
              <a:gd name="connsiteX512" fmla="*/ 823924 w 1912672"/>
              <a:gd name="connsiteY512" fmla="*/ 1199555 h 3833160"/>
              <a:gd name="connsiteX513" fmla="*/ 806005 w 1912672"/>
              <a:gd name="connsiteY513" fmla="*/ 1132637 h 3833160"/>
              <a:gd name="connsiteX514" fmla="*/ 792006 w 1912672"/>
              <a:gd name="connsiteY514" fmla="*/ 1060753 h 3833160"/>
              <a:gd name="connsiteX515" fmla="*/ 780247 w 1912672"/>
              <a:gd name="connsiteY515" fmla="*/ 982856 h 3833160"/>
              <a:gd name="connsiteX516" fmla="*/ 774834 w 1912672"/>
              <a:gd name="connsiteY516" fmla="*/ 903391 h 3833160"/>
              <a:gd name="connsiteX517" fmla="*/ 770167 w 1912672"/>
              <a:gd name="connsiteY517" fmla="*/ 820267 h 3833160"/>
              <a:gd name="connsiteX518" fmla="*/ 770167 w 1912672"/>
              <a:gd name="connsiteY518" fmla="*/ 735313 h 3833160"/>
              <a:gd name="connsiteX519" fmla="*/ 773340 w 1912672"/>
              <a:gd name="connsiteY519" fmla="*/ 649574 h 3833160"/>
              <a:gd name="connsiteX520" fmla="*/ 780247 w 1912672"/>
              <a:gd name="connsiteY520" fmla="*/ 564620 h 3833160"/>
              <a:gd name="connsiteX521" fmla="*/ 790513 w 1912672"/>
              <a:gd name="connsiteY521" fmla="*/ 479927 h 3833160"/>
              <a:gd name="connsiteX522" fmla="*/ 801338 w 1912672"/>
              <a:gd name="connsiteY522" fmla="*/ 398109 h 3833160"/>
              <a:gd name="connsiteX523" fmla="*/ 816831 w 1912672"/>
              <a:gd name="connsiteY523" fmla="*/ 318644 h 3833160"/>
              <a:gd name="connsiteX524" fmla="*/ 835496 w 1912672"/>
              <a:gd name="connsiteY524" fmla="*/ 243884 h 3833160"/>
              <a:gd name="connsiteX525" fmla="*/ 854908 w 1912672"/>
              <a:gd name="connsiteY525" fmla="*/ 173046 h 3833160"/>
              <a:gd name="connsiteX526" fmla="*/ 877493 w 1912672"/>
              <a:gd name="connsiteY526" fmla="*/ 109003 h 3833160"/>
              <a:gd name="connsiteX527" fmla="*/ 901571 w 1912672"/>
              <a:gd name="connsiteY527" fmla="*/ 50711 h 3833160"/>
              <a:gd name="connsiteX528" fmla="*/ 930503 w 1912672"/>
              <a:gd name="connsiteY528" fmla="*/ 0 h 3833160"/>
              <a:gd name="connsiteX0" fmla="*/ 930503 w 1912672"/>
              <a:gd name="connsiteY0" fmla="*/ 0 h 3833160"/>
              <a:gd name="connsiteX1" fmla="*/ 927329 w 1912672"/>
              <a:gd name="connsiteY1" fmla="*/ 12547 h 3833160"/>
              <a:gd name="connsiteX2" fmla="*/ 925836 w 1912672"/>
              <a:gd name="connsiteY2" fmla="*/ 20912 h 3833160"/>
              <a:gd name="connsiteX3" fmla="*/ 924156 w 1912672"/>
              <a:gd name="connsiteY3" fmla="*/ 26401 h 3833160"/>
              <a:gd name="connsiteX4" fmla="*/ 924156 w 1912672"/>
              <a:gd name="connsiteY4" fmla="*/ 29538 h 3833160"/>
              <a:gd name="connsiteX5" fmla="*/ 925836 w 1912672"/>
              <a:gd name="connsiteY5" fmla="*/ 31106 h 3833160"/>
              <a:gd name="connsiteX6" fmla="*/ 925836 w 1912672"/>
              <a:gd name="connsiteY6" fmla="*/ 32675 h 3833160"/>
              <a:gd name="connsiteX7" fmla="*/ 927329 w 1912672"/>
              <a:gd name="connsiteY7" fmla="*/ 32675 h 3833160"/>
              <a:gd name="connsiteX8" fmla="*/ 927329 w 1912672"/>
              <a:gd name="connsiteY8" fmla="*/ 35027 h 3833160"/>
              <a:gd name="connsiteX9" fmla="*/ 925836 w 1912672"/>
              <a:gd name="connsiteY9" fmla="*/ 39733 h 3833160"/>
              <a:gd name="connsiteX10" fmla="*/ 924156 w 1912672"/>
              <a:gd name="connsiteY10" fmla="*/ 46790 h 3833160"/>
              <a:gd name="connsiteX11" fmla="*/ 921917 w 1912672"/>
              <a:gd name="connsiteY11" fmla="*/ 57769 h 3833160"/>
              <a:gd name="connsiteX12" fmla="*/ 917250 w 1912672"/>
              <a:gd name="connsiteY12" fmla="*/ 73192 h 3833160"/>
              <a:gd name="connsiteX13" fmla="*/ 910157 w 1912672"/>
              <a:gd name="connsiteY13" fmla="*/ 95149 h 3833160"/>
              <a:gd name="connsiteX14" fmla="*/ 903251 w 1912672"/>
              <a:gd name="connsiteY14" fmla="*/ 121550 h 3833160"/>
              <a:gd name="connsiteX15" fmla="*/ 892239 w 1912672"/>
              <a:gd name="connsiteY15" fmla="*/ 155793 h 3833160"/>
              <a:gd name="connsiteX16" fmla="*/ 879173 w 1912672"/>
              <a:gd name="connsiteY16" fmla="*/ 197094 h 3833160"/>
              <a:gd name="connsiteX17" fmla="*/ 863494 w 1912672"/>
              <a:gd name="connsiteY17" fmla="*/ 261659 h 3833160"/>
              <a:gd name="connsiteX18" fmla="*/ 852668 w 1912672"/>
              <a:gd name="connsiteY18" fmla="*/ 330930 h 3833160"/>
              <a:gd name="connsiteX19" fmla="*/ 844082 w 1912672"/>
              <a:gd name="connsiteY19" fmla="*/ 402030 h 3833160"/>
              <a:gd name="connsiteX20" fmla="*/ 832510 w 1912672"/>
              <a:gd name="connsiteY20" fmla="*/ 477574 h 3833160"/>
              <a:gd name="connsiteX21" fmla="*/ 830830 w 1912672"/>
              <a:gd name="connsiteY21" fmla="*/ 493781 h 3833160"/>
              <a:gd name="connsiteX22" fmla="*/ 828590 w 1912672"/>
              <a:gd name="connsiteY22" fmla="*/ 518091 h 3833160"/>
              <a:gd name="connsiteX23" fmla="*/ 826910 w 1912672"/>
              <a:gd name="connsiteY23" fmla="*/ 543708 h 3833160"/>
              <a:gd name="connsiteX24" fmla="*/ 825417 w 1912672"/>
              <a:gd name="connsiteY24" fmla="*/ 571677 h 3833160"/>
              <a:gd name="connsiteX25" fmla="*/ 825417 w 1912672"/>
              <a:gd name="connsiteY25" fmla="*/ 600431 h 3833160"/>
              <a:gd name="connsiteX26" fmla="*/ 828590 w 1912672"/>
              <a:gd name="connsiteY26" fmla="*/ 626310 h 3833160"/>
              <a:gd name="connsiteX27" fmla="*/ 832510 w 1912672"/>
              <a:gd name="connsiteY27" fmla="*/ 648790 h 3833160"/>
              <a:gd name="connsiteX28" fmla="*/ 839416 w 1912672"/>
              <a:gd name="connsiteY28" fmla="*/ 664474 h 3833160"/>
              <a:gd name="connsiteX29" fmla="*/ 876746 w 1912672"/>
              <a:gd name="connsiteY29" fmla="*/ 661337 h 3833160"/>
              <a:gd name="connsiteX30" fmla="*/ 913330 w 1912672"/>
              <a:gd name="connsiteY30" fmla="*/ 648790 h 3833160"/>
              <a:gd name="connsiteX31" fmla="*/ 948235 w 1912672"/>
              <a:gd name="connsiteY31" fmla="*/ 628662 h 3833160"/>
              <a:gd name="connsiteX32" fmla="*/ 984072 w 1912672"/>
              <a:gd name="connsiteY32" fmla="*/ 600431 h 3833160"/>
              <a:gd name="connsiteX33" fmla="*/ 1016736 w 1912672"/>
              <a:gd name="connsiteY33" fmla="*/ 567756 h 3833160"/>
              <a:gd name="connsiteX34" fmla="*/ 1048654 w 1912672"/>
              <a:gd name="connsiteY34" fmla="*/ 528024 h 3833160"/>
              <a:gd name="connsiteX35" fmla="*/ 1078892 w 1912672"/>
              <a:gd name="connsiteY35" fmla="*/ 485939 h 3833160"/>
              <a:gd name="connsiteX36" fmla="*/ 1106890 w 1912672"/>
              <a:gd name="connsiteY36" fmla="*/ 441763 h 3833160"/>
              <a:gd name="connsiteX37" fmla="*/ 1134141 w 1912672"/>
              <a:gd name="connsiteY37" fmla="*/ 394972 h 3833160"/>
              <a:gd name="connsiteX38" fmla="*/ 1157473 w 1912672"/>
              <a:gd name="connsiteY38" fmla="*/ 346614 h 3833160"/>
              <a:gd name="connsiteX39" fmla="*/ 1179311 w 1912672"/>
              <a:gd name="connsiteY39" fmla="*/ 299824 h 3833160"/>
              <a:gd name="connsiteX40" fmla="*/ 1197230 w 1912672"/>
              <a:gd name="connsiteY40" fmla="*/ 254602 h 3833160"/>
              <a:gd name="connsiteX41" fmla="*/ 1205816 w 1912672"/>
              <a:gd name="connsiteY41" fmla="*/ 254602 h 3833160"/>
              <a:gd name="connsiteX42" fmla="*/ 1205816 w 1912672"/>
              <a:gd name="connsiteY42" fmla="*/ 259307 h 3833160"/>
              <a:gd name="connsiteX43" fmla="*/ 1191817 w 1912672"/>
              <a:gd name="connsiteY43" fmla="*/ 304529 h 3833160"/>
              <a:gd name="connsiteX44" fmla="*/ 1176138 w 1912672"/>
              <a:gd name="connsiteY44" fmla="*/ 351319 h 3833160"/>
              <a:gd name="connsiteX45" fmla="*/ 1159153 w 1912672"/>
              <a:gd name="connsiteY45" fmla="*/ 396541 h 3833160"/>
              <a:gd name="connsiteX46" fmla="*/ 1141981 w 1912672"/>
              <a:gd name="connsiteY46" fmla="*/ 440194 h 3833160"/>
              <a:gd name="connsiteX47" fmla="*/ 1124062 w 1912672"/>
              <a:gd name="connsiteY47" fmla="*/ 482802 h 3833160"/>
              <a:gd name="connsiteX48" fmla="*/ 1103903 w 1912672"/>
              <a:gd name="connsiteY48" fmla="*/ 522535 h 3833160"/>
              <a:gd name="connsiteX49" fmla="*/ 1082812 w 1912672"/>
              <a:gd name="connsiteY49" fmla="*/ 560699 h 3833160"/>
              <a:gd name="connsiteX50" fmla="*/ 1057240 w 1912672"/>
              <a:gd name="connsiteY50" fmla="*/ 595726 h 3833160"/>
              <a:gd name="connsiteX51" fmla="*/ 1030735 w 1912672"/>
              <a:gd name="connsiteY51" fmla="*/ 630231 h 3833160"/>
              <a:gd name="connsiteX52" fmla="*/ 999564 w 1912672"/>
              <a:gd name="connsiteY52" fmla="*/ 658200 h 3833160"/>
              <a:gd name="connsiteX53" fmla="*/ 963914 w 1912672"/>
              <a:gd name="connsiteY53" fmla="*/ 683817 h 3833160"/>
              <a:gd name="connsiteX54" fmla="*/ 924156 w 1912672"/>
              <a:gd name="connsiteY54" fmla="*/ 706559 h 3833160"/>
              <a:gd name="connsiteX55" fmla="*/ 882159 w 1912672"/>
              <a:gd name="connsiteY55" fmla="*/ 723550 h 3833160"/>
              <a:gd name="connsiteX56" fmla="*/ 832510 w 1912672"/>
              <a:gd name="connsiteY56" fmla="*/ 735313 h 3833160"/>
              <a:gd name="connsiteX57" fmla="*/ 834003 w 1912672"/>
              <a:gd name="connsiteY57" fmla="*/ 817130 h 3833160"/>
              <a:gd name="connsiteX58" fmla="*/ 840909 w 1912672"/>
              <a:gd name="connsiteY58" fmla="*/ 895027 h 3833160"/>
              <a:gd name="connsiteX59" fmla="*/ 852668 w 1912672"/>
              <a:gd name="connsiteY59" fmla="*/ 969002 h 3833160"/>
              <a:gd name="connsiteX60" fmla="*/ 868160 w 1912672"/>
              <a:gd name="connsiteY60" fmla="*/ 1039057 h 3833160"/>
              <a:gd name="connsiteX61" fmla="*/ 887572 w 1912672"/>
              <a:gd name="connsiteY61" fmla="*/ 1105975 h 3833160"/>
              <a:gd name="connsiteX62" fmla="*/ 908664 w 1912672"/>
              <a:gd name="connsiteY62" fmla="*/ 1170017 h 3833160"/>
              <a:gd name="connsiteX63" fmla="*/ 932742 w 1912672"/>
              <a:gd name="connsiteY63" fmla="*/ 1230662 h 3833160"/>
              <a:gd name="connsiteX64" fmla="*/ 956821 w 1912672"/>
              <a:gd name="connsiteY64" fmla="*/ 1289738 h 3833160"/>
              <a:gd name="connsiteX65" fmla="*/ 963914 w 1912672"/>
              <a:gd name="connsiteY65" fmla="*/ 1303853 h 3833160"/>
              <a:gd name="connsiteX66" fmla="*/ 970073 w 1912672"/>
              <a:gd name="connsiteY66" fmla="*/ 1321105 h 3833160"/>
              <a:gd name="connsiteX67" fmla="*/ 978659 w 1912672"/>
              <a:gd name="connsiteY67" fmla="*/ 1339665 h 3833160"/>
              <a:gd name="connsiteX68" fmla="*/ 986499 w 1912672"/>
              <a:gd name="connsiteY68" fmla="*/ 1359269 h 3833160"/>
              <a:gd name="connsiteX69" fmla="*/ 996578 w 1912672"/>
              <a:gd name="connsiteY69" fmla="*/ 1377829 h 3833160"/>
              <a:gd name="connsiteX70" fmla="*/ 1008150 w 1912672"/>
              <a:gd name="connsiteY70" fmla="*/ 1393512 h 3833160"/>
              <a:gd name="connsiteX71" fmla="*/ 1022149 w 1912672"/>
              <a:gd name="connsiteY71" fmla="*/ 1407367 h 3833160"/>
              <a:gd name="connsiteX72" fmla="*/ 1037828 w 1912672"/>
              <a:gd name="connsiteY72" fmla="*/ 1417561 h 3833160"/>
              <a:gd name="connsiteX73" fmla="*/ 1056494 w 1912672"/>
              <a:gd name="connsiteY73" fmla="*/ 1421482 h 3833160"/>
              <a:gd name="connsiteX74" fmla="*/ 1075906 w 1912672"/>
              <a:gd name="connsiteY74" fmla="*/ 1420698 h 3833160"/>
              <a:gd name="connsiteX75" fmla="*/ 1110810 w 1912672"/>
              <a:gd name="connsiteY75" fmla="*/ 1408935 h 3833160"/>
              <a:gd name="connsiteX76" fmla="*/ 1141981 w 1912672"/>
              <a:gd name="connsiteY76" fmla="*/ 1389592 h 3833160"/>
              <a:gd name="connsiteX77" fmla="*/ 1172219 w 1912672"/>
              <a:gd name="connsiteY77" fmla="*/ 1365282 h 3833160"/>
              <a:gd name="connsiteX78" fmla="*/ 1197230 w 1912672"/>
              <a:gd name="connsiteY78" fmla="*/ 1336528 h 3833160"/>
              <a:gd name="connsiteX79" fmla="*/ 1221308 w 1912672"/>
              <a:gd name="connsiteY79" fmla="*/ 1305421 h 3833160"/>
              <a:gd name="connsiteX80" fmla="*/ 1243893 w 1912672"/>
              <a:gd name="connsiteY80" fmla="*/ 1272747 h 3833160"/>
              <a:gd name="connsiteX81" fmla="*/ 1264052 w 1912672"/>
              <a:gd name="connsiteY81" fmla="*/ 1241640 h 3833160"/>
              <a:gd name="connsiteX82" fmla="*/ 1281224 w 1912672"/>
              <a:gd name="connsiteY82" fmla="*/ 1211841 h 3833160"/>
              <a:gd name="connsiteX83" fmla="*/ 1319301 w 1912672"/>
              <a:gd name="connsiteY83" fmla="*/ 1144139 h 3833160"/>
              <a:gd name="connsiteX84" fmla="*/ 1355885 w 1912672"/>
              <a:gd name="connsiteY84" fmla="*/ 1067811 h 3833160"/>
              <a:gd name="connsiteX85" fmla="*/ 1392469 w 1912672"/>
              <a:gd name="connsiteY85" fmla="*/ 984425 h 3833160"/>
              <a:gd name="connsiteX86" fmla="*/ 1426627 w 1912672"/>
              <a:gd name="connsiteY86" fmla="*/ 893458 h 3833160"/>
              <a:gd name="connsiteX87" fmla="*/ 1457798 w 1912672"/>
              <a:gd name="connsiteY87" fmla="*/ 797525 h 3833160"/>
              <a:gd name="connsiteX88" fmla="*/ 1485796 w 1912672"/>
              <a:gd name="connsiteY88" fmla="*/ 695580 h 3833160"/>
              <a:gd name="connsiteX89" fmla="*/ 1511368 w 1912672"/>
              <a:gd name="connsiteY89" fmla="*/ 588930 h 3833160"/>
              <a:gd name="connsiteX90" fmla="*/ 1530033 w 1912672"/>
              <a:gd name="connsiteY90" fmla="*/ 478358 h 3833160"/>
              <a:gd name="connsiteX91" fmla="*/ 1544032 w 1912672"/>
              <a:gd name="connsiteY91" fmla="*/ 365173 h 3833160"/>
              <a:gd name="connsiteX92" fmla="*/ 1552618 w 1912672"/>
              <a:gd name="connsiteY92" fmla="*/ 249374 h 3833160"/>
              <a:gd name="connsiteX93" fmla="*/ 1559524 w 1912672"/>
              <a:gd name="connsiteY93" fmla="*/ 254602 h 3833160"/>
              <a:gd name="connsiteX94" fmla="*/ 1565124 w 1912672"/>
              <a:gd name="connsiteY94" fmla="*/ 267933 h 3833160"/>
              <a:gd name="connsiteX95" fmla="*/ 1569790 w 1912672"/>
              <a:gd name="connsiteY95" fmla="*/ 287538 h 3833160"/>
              <a:gd name="connsiteX96" fmla="*/ 1572030 w 1912672"/>
              <a:gd name="connsiteY96" fmla="*/ 313155 h 3833160"/>
              <a:gd name="connsiteX97" fmla="*/ 1573523 w 1912672"/>
              <a:gd name="connsiteY97" fmla="*/ 342693 h 3833160"/>
              <a:gd name="connsiteX98" fmla="*/ 1573523 w 1912672"/>
              <a:gd name="connsiteY98" fmla="*/ 376936 h 3833160"/>
              <a:gd name="connsiteX99" fmla="*/ 1573523 w 1912672"/>
              <a:gd name="connsiteY99" fmla="*/ 413532 h 3833160"/>
              <a:gd name="connsiteX100" fmla="*/ 1572030 w 1912672"/>
              <a:gd name="connsiteY100" fmla="*/ 453264 h 3833160"/>
              <a:gd name="connsiteX101" fmla="*/ 1569790 w 1912672"/>
              <a:gd name="connsiteY101" fmla="*/ 493781 h 3833160"/>
              <a:gd name="connsiteX102" fmla="*/ 1566617 w 1912672"/>
              <a:gd name="connsiteY102" fmla="*/ 535082 h 3833160"/>
              <a:gd name="connsiteX103" fmla="*/ 1561951 w 1912672"/>
              <a:gd name="connsiteY103" fmla="*/ 576383 h 3833160"/>
              <a:gd name="connsiteX104" fmla="*/ 1559524 w 1912672"/>
              <a:gd name="connsiteY104" fmla="*/ 616115 h 3833160"/>
              <a:gd name="connsiteX105" fmla="*/ 1554858 w 1912672"/>
              <a:gd name="connsiteY105" fmla="*/ 652711 h 3833160"/>
              <a:gd name="connsiteX106" fmla="*/ 1551125 w 1912672"/>
              <a:gd name="connsiteY106" fmla="*/ 686954 h 3833160"/>
              <a:gd name="connsiteX107" fmla="*/ 1546458 w 1912672"/>
              <a:gd name="connsiteY107" fmla="*/ 716492 h 3833160"/>
              <a:gd name="connsiteX108" fmla="*/ 1542539 w 1912672"/>
              <a:gd name="connsiteY108" fmla="*/ 740802 h 3833160"/>
              <a:gd name="connsiteX109" fmla="*/ 1539366 w 1912672"/>
              <a:gd name="connsiteY109" fmla="*/ 760145 h 3833160"/>
              <a:gd name="connsiteX110" fmla="*/ 1483370 w 1912672"/>
              <a:gd name="connsiteY110" fmla="*/ 981288 h 3833160"/>
              <a:gd name="connsiteX111" fmla="*/ 1528540 w 1912672"/>
              <a:gd name="connsiteY111" fmla="*/ 976844 h 3833160"/>
              <a:gd name="connsiteX112" fmla="*/ 1570537 w 1912672"/>
              <a:gd name="connsiteY112" fmla="*/ 965865 h 3833160"/>
              <a:gd name="connsiteX113" fmla="*/ 1610107 w 1912672"/>
              <a:gd name="connsiteY113" fmla="*/ 950182 h 3833160"/>
              <a:gd name="connsiteX114" fmla="*/ 1648185 w 1912672"/>
              <a:gd name="connsiteY114" fmla="*/ 930054 h 3833160"/>
              <a:gd name="connsiteX115" fmla="*/ 1682529 w 1912672"/>
              <a:gd name="connsiteY115" fmla="*/ 907312 h 3833160"/>
              <a:gd name="connsiteX116" fmla="*/ 1713513 w 1912672"/>
              <a:gd name="connsiteY116" fmla="*/ 882480 h 3833160"/>
              <a:gd name="connsiteX117" fmla="*/ 1743191 w 1912672"/>
              <a:gd name="connsiteY117" fmla="*/ 856863 h 3833160"/>
              <a:gd name="connsiteX118" fmla="*/ 1770442 w 1912672"/>
              <a:gd name="connsiteY118" fmla="*/ 832553 h 3833160"/>
              <a:gd name="connsiteX119" fmla="*/ 1772682 w 1912672"/>
              <a:gd name="connsiteY119" fmla="*/ 844315 h 3833160"/>
              <a:gd name="connsiteX120" fmla="*/ 1747857 w 1912672"/>
              <a:gd name="connsiteY120" fmla="*/ 882480 h 3833160"/>
              <a:gd name="connsiteX121" fmla="*/ 1717433 w 1912672"/>
              <a:gd name="connsiteY121" fmla="*/ 919075 h 3833160"/>
              <a:gd name="connsiteX122" fmla="*/ 1680849 w 1912672"/>
              <a:gd name="connsiteY122" fmla="*/ 951750 h 3833160"/>
              <a:gd name="connsiteX123" fmla="*/ 1639785 w 1912672"/>
              <a:gd name="connsiteY123" fmla="*/ 981288 h 3833160"/>
              <a:gd name="connsiteX124" fmla="*/ 1596108 w 1912672"/>
              <a:gd name="connsiteY124" fmla="*/ 1007951 h 3833160"/>
              <a:gd name="connsiteX125" fmla="*/ 1549445 w 1912672"/>
              <a:gd name="connsiteY125" fmla="*/ 1031215 h 3833160"/>
              <a:gd name="connsiteX126" fmla="*/ 1501288 w 1912672"/>
              <a:gd name="connsiteY126" fmla="*/ 1049251 h 3833160"/>
              <a:gd name="connsiteX127" fmla="*/ 1452199 w 1912672"/>
              <a:gd name="connsiteY127" fmla="*/ 1062321 h 3833160"/>
              <a:gd name="connsiteX128" fmla="*/ 1442119 w 1912672"/>
              <a:gd name="connsiteY128" fmla="*/ 1093689 h 3833160"/>
              <a:gd name="connsiteX129" fmla="*/ 1428120 w 1912672"/>
              <a:gd name="connsiteY129" fmla="*/ 1130285 h 3833160"/>
              <a:gd name="connsiteX130" fmla="*/ 1412628 w 1912672"/>
              <a:gd name="connsiteY130" fmla="*/ 1168449 h 3833160"/>
              <a:gd name="connsiteX131" fmla="*/ 1392469 w 1912672"/>
              <a:gd name="connsiteY131" fmla="*/ 1209750 h 3833160"/>
              <a:gd name="connsiteX132" fmla="*/ 1371378 w 1912672"/>
              <a:gd name="connsiteY132" fmla="*/ 1253142 h 3833160"/>
              <a:gd name="connsiteX133" fmla="*/ 1348793 w 1912672"/>
              <a:gd name="connsiteY133" fmla="*/ 1296011 h 3833160"/>
              <a:gd name="connsiteX134" fmla="*/ 1324714 w 1912672"/>
              <a:gd name="connsiteY134" fmla="*/ 1336528 h 3833160"/>
              <a:gd name="connsiteX135" fmla="*/ 1300636 w 1912672"/>
              <a:gd name="connsiteY135" fmla="*/ 1376260 h 3833160"/>
              <a:gd name="connsiteX136" fmla="*/ 1278051 w 1912672"/>
              <a:gd name="connsiteY136" fmla="*/ 1412856 h 3833160"/>
              <a:gd name="connsiteX137" fmla="*/ 1253973 w 1912672"/>
              <a:gd name="connsiteY137" fmla="*/ 1445531 h 3833160"/>
              <a:gd name="connsiteX138" fmla="*/ 1232881 w 1912672"/>
              <a:gd name="connsiteY138" fmla="*/ 1474546 h 3833160"/>
              <a:gd name="connsiteX139" fmla="*/ 1212722 w 1912672"/>
              <a:gd name="connsiteY139" fmla="*/ 1495458 h 3833160"/>
              <a:gd name="connsiteX140" fmla="*/ 1215895 w 1912672"/>
              <a:gd name="connsiteY140" fmla="*/ 1511142 h 3833160"/>
              <a:gd name="connsiteX141" fmla="*/ 1221308 w 1912672"/>
              <a:gd name="connsiteY141" fmla="*/ 1514278 h 3833160"/>
              <a:gd name="connsiteX142" fmla="*/ 1255466 w 1912672"/>
              <a:gd name="connsiteY142" fmla="*/ 1504084 h 3833160"/>
              <a:gd name="connsiteX143" fmla="*/ 1289810 w 1912672"/>
              <a:gd name="connsiteY143" fmla="*/ 1499379 h 3833160"/>
              <a:gd name="connsiteX144" fmla="*/ 1326208 w 1912672"/>
              <a:gd name="connsiteY144" fmla="*/ 1499379 h 3833160"/>
              <a:gd name="connsiteX145" fmla="*/ 1361298 w 1912672"/>
              <a:gd name="connsiteY145" fmla="*/ 1500947 h 3833160"/>
              <a:gd name="connsiteX146" fmla="*/ 1398629 w 1912672"/>
              <a:gd name="connsiteY146" fmla="*/ 1502515 h 3833160"/>
              <a:gd name="connsiteX147" fmla="*/ 1432040 w 1912672"/>
              <a:gd name="connsiteY147" fmla="*/ 1502515 h 3833160"/>
              <a:gd name="connsiteX148" fmla="*/ 1464704 w 1912672"/>
              <a:gd name="connsiteY148" fmla="*/ 1498594 h 3833160"/>
              <a:gd name="connsiteX149" fmla="*/ 1530033 w 1912672"/>
              <a:gd name="connsiteY149" fmla="*/ 1482911 h 3833160"/>
              <a:gd name="connsiteX150" fmla="*/ 1590695 w 1912672"/>
              <a:gd name="connsiteY150" fmla="*/ 1462783 h 3833160"/>
              <a:gd name="connsiteX151" fmla="*/ 1647438 w 1912672"/>
              <a:gd name="connsiteY151" fmla="*/ 1438734 h 3833160"/>
              <a:gd name="connsiteX152" fmla="*/ 1699514 w 1912672"/>
              <a:gd name="connsiteY152" fmla="*/ 1408935 h 3833160"/>
              <a:gd name="connsiteX153" fmla="*/ 1747857 w 1912672"/>
              <a:gd name="connsiteY153" fmla="*/ 1376260 h 3833160"/>
              <a:gd name="connsiteX154" fmla="*/ 1791348 w 1912672"/>
              <a:gd name="connsiteY154" fmla="*/ 1338096 h 3833160"/>
              <a:gd name="connsiteX155" fmla="*/ 1831105 w 1912672"/>
              <a:gd name="connsiteY155" fmla="*/ 1298364 h 3833160"/>
              <a:gd name="connsiteX156" fmla="*/ 1867502 w 1912672"/>
              <a:gd name="connsiteY156" fmla="*/ 1253142 h 3833160"/>
              <a:gd name="connsiteX157" fmla="*/ 1900166 w 1912672"/>
              <a:gd name="connsiteY157" fmla="*/ 1205045 h 3833160"/>
              <a:gd name="connsiteX158" fmla="*/ 1912672 w 1912672"/>
              <a:gd name="connsiteY158" fmla="*/ 1214978 h 3833160"/>
              <a:gd name="connsiteX159" fmla="*/ 1912672 w 1912672"/>
              <a:gd name="connsiteY159" fmla="*/ 1218114 h 3833160"/>
              <a:gd name="connsiteX160" fmla="*/ 1894754 w 1912672"/>
              <a:gd name="connsiteY160" fmla="*/ 1261768 h 3833160"/>
              <a:gd name="connsiteX161" fmla="*/ 1869182 w 1912672"/>
              <a:gd name="connsiteY161" fmla="*/ 1306990 h 3833160"/>
              <a:gd name="connsiteX162" fmla="*/ 1838011 w 1912672"/>
              <a:gd name="connsiteY162" fmla="*/ 1352212 h 3833160"/>
              <a:gd name="connsiteX163" fmla="*/ 1801427 w 1912672"/>
              <a:gd name="connsiteY163" fmla="*/ 1396649 h 3833160"/>
              <a:gd name="connsiteX164" fmla="*/ 1760176 w 1912672"/>
              <a:gd name="connsiteY164" fmla="*/ 1438734 h 3833160"/>
              <a:gd name="connsiteX165" fmla="*/ 1716686 w 1912672"/>
              <a:gd name="connsiteY165" fmla="*/ 1480035 h 3833160"/>
              <a:gd name="connsiteX166" fmla="*/ 1670770 w 1912672"/>
              <a:gd name="connsiteY166" fmla="*/ 1516631 h 3833160"/>
              <a:gd name="connsiteX167" fmla="*/ 1625786 w 1912672"/>
              <a:gd name="connsiteY167" fmla="*/ 1549306 h 3833160"/>
              <a:gd name="connsiteX168" fmla="*/ 1582109 w 1912672"/>
              <a:gd name="connsiteY168" fmla="*/ 1574923 h 3833160"/>
              <a:gd name="connsiteX169" fmla="*/ 1539366 w 1912672"/>
              <a:gd name="connsiteY169" fmla="*/ 1595834 h 3833160"/>
              <a:gd name="connsiteX170" fmla="*/ 1516781 w 1912672"/>
              <a:gd name="connsiteY170" fmla="*/ 1602892 h 3833160"/>
              <a:gd name="connsiteX171" fmla="*/ 1488783 w 1912672"/>
              <a:gd name="connsiteY171" fmla="*/ 1608382 h 3833160"/>
              <a:gd name="connsiteX172" fmla="*/ 1457798 w 1912672"/>
              <a:gd name="connsiteY172" fmla="*/ 1614655 h 3833160"/>
              <a:gd name="connsiteX173" fmla="*/ 1425134 w 1912672"/>
              <a:gd name="connsiteY173" fmla="*/ 1620144 h 3833160"/>
              <a:gd name="connsiteX174" fmla="*/ 1390790 w 1912672"/>
              <a:gd name="connsiteY174" fmla="*/ 1625634 h 3833160"/>
              <a:gd name="connsiteX175" fmla="*/ 1355885 w 1912672"/>
              <a:gd name="connsiteY175" fmla="*/ 1631123 h 3833160"/>
              <a:gd name="connsiteX176" fmla="*/ 1323221 w 1912672"/>
              <a:gd name="connsiteY176" fmla="*/ 1637135 h 3833160"/>
              <a:gd name="connsiteX177" fmla="*/ 1292050 w 1912672"/>
              <a:gd name="connsiteY177" fmla="*/ 1644193 h 3833160"/>
              <a:gd name="connsiteX178" fmla="*/ 1262559 w 1912672"/>
              <a:gd name="connsiteY178" fmla="*/ 1654388 h 3833160"/>
              <a:gd name="connsiteX179" fmla="*/ 1238481 w 1912672"/>
              <a:gd name="connsiteY179" fmla="*/ 1663798 h 3833160"/>
              <a:gd name="connsiteX180" fmla="*/ 1219815 w 1912672"/>
              <a:gd name="connsiteY180" fmla="*/ 1676868 h 3833160"/>
              <a:gd name="connsiteX181" fmla="*/ 1205816 w 1912672"/>
              <a:gd name="connsiteY181" fmla="*/ 1692552 h 3833160"/>
              <a:gd name="connsiteX182" fmla="*/ 1183231 w 1912672"/>
              <a:gd name="connsiteY182" fmla="*/ 1737774 h 3833160"/>
              <a:gd name="connsiteX183" fmla="*/ 1167552 w 1912672"/>
              <a:gd name="connsiteY183" fmla="*/ 1786916 h 3833160"/>
              <a:gd name="connsiteX184" fmla="*/ 1155233 w 1912672"/>
              <a:gd name="connsiteY184" fmla="*/ 1838150 h 3833160"/>
              <a:gd name="connsiteX185" fmla="*/ 1148140 w 1912672"/>
              <a:gd name="connsiteY185" fmla="*/ 1890430 h 3833160"/>
              <a:gd name="connsiteX186" fmla="*/ 1145154 w 1912672"/>
              <a:gd name="connsiteY186" fmla="*/ 1945585 h 3833160"/>
              <a:gd name="connsiteX187" fmla="*/ 1143474 w 1912672"/>
              <a:gd name="connsiteY187" fmla="*/ 2001001 h 3833160"/>
              <a:gd name="connsiteX188" fmla="*/ 1145154 w 1912672"/>
              <a:gd name="connsiteY188" fmla="*/ 2056418 h 3833160"/>
              <a:gd name="connsiteX189" fmla="*/ 1148140 w 1912672"/>
              <a:gd name="connsiteY189" fmla="*/ 2113141 h 3833160"/>
              <a:gd name="connsiteX190" fmla="*/ 1152060 w 1912672"/>
              <a:gd name="connsiteY190" fmla="*/ 2169341 h 3833160"/>
              <a:gd name="connsiteX191" fmla="*/ 1156726 w 1912672"/>
              <a:gd name="connsiteY191" fmla="*/ 2224496 h 3833160"/>
              <a:gd name="connsiteX192" fmla="*/ 1157473 w 1912672"/>
              <a:gd name="connsiteY192" fmla="*/ 2305530 h 3833160"/>
              <a:gd name="connsiteX193" fmla="*/ 1153553 w 1912672"/>
              <a:gd name="connsiteY193" fmla="*/ 2386563 h 3833160"/>
              <a:gd name="connsiteX194" fmla="*/ 1146647 w 1912672"/>
              <a:gd name="connsiteY194" fmla="*/ 2464460 h 3833160"/>
              <a:gd name="connsiteX195" fmla="*/ 1138061 w 1912672"/>
              <a:gd name="connsiteY195" fmla="*/ 2540788 h 3833160"/>
              <a:gd name="connsiteX196" fmla="*/ 1133570 w 1912672"/>
              <a:gd name="connsiteY196" fmla="*/ 2649282 h 3833160"/>
              <a:gd name="connsiteX197" fmla="*/ 1135587 w 1912672"/>
              <a:gd name="connsiteY197" fmla="*/ 2649282 h 3833160"/>
              <a:gd name="connsiteX198" fmla="*/ 1180266 w 1912672"/>
              <a:gd name="connsiteY198" fmla="*/ 2953171 h 3833160"/>
              <a:gd name="connsiteX199" fmla="*/ 1207679 w 1912672"/>
              <a:gd name="connsiteY199" fmla="*/ 2969405 h 3833160"/>
              <a:gd name="connsiteX200" fmla="*/ 1234848 w 1912672"/>
              <a:gd name="connsiteY200" fmla="*/ 2985127 h 3833160"/>
              <a:gd name="connsiteX201" fmla="*/ 1258166 w 1912672"/>
              <a:gd name="connsiteY201" fmla="*/ 3001068 h 3833160"/>
              <a:gd name="connsiteX202" fmla="*/ 1307538 w 1912672"/>
              <a:gd name="connsiteY202" fmla="*/ 3040740 h 3833160"/>
              <a:gd name="connsiteX203" fmla="*/ 1351565 w 1912672"/>
              <a:gd name="connsiteY203" fmla="*/ 3082914 h 3833160"/>
              <a:gd name="connsiteX204" fmla="*/ 1389568 w 1912672"/>
              <a:gd name="connsiteY204" fmla="*/ 3124303 h 3833160"/>
              <a:gd name="connsiteX205" fmla="*/ 1424031 w 1912672"/>
              <a:gd name="connsiteY205" fmla="*/ 3165885 h 3833160"/>
              <a:gd name="connsiteX206" fmla="*/ 1455679 w 1912672"/>
              <a:gd name="connsiteY206" fmla="*/ 3207993 h 3833160"/>
              <a:gd name="connsiteX207" fmla="*/ 1485527 w 1912672"/>
              <a:gd name="connsiteY207" fmla="*/ 3248526 h 3833160"/>
              <a:gd name="connsiteX208" fmla="*/ 1512168 w 1912672"/>
              <a:gd name="connsiteY208" fmla="*/ 3287746 h 3833160"/>
              <a:gd name="connsiteX209" fmla="*/ 1499563 w 1912672"/>
              <a:gd name="connsiteY209" fmla="*/ 3294670 h 3833160"/>
              <a:gd name="connsiteX210" fmla="*/ 1456733 w 1912672"/>
              <a:gd name="connsiteY210" fmla="*/ 3246355 h 3833160"/>
              <a:gd name="connsiteX211" fmla="*/ 1412405 w 1912672"/>
              <a:gd name="connsiteY211" fmla="*/ 3200323 h 3833160"/>
              <a:gd name="connsiteX212" fmla="*/ 1366622 w 1912672"/>
              <a:gd name="connsiteY212" fmla="*/ 3157506 h 3833160"/>
              <a:gd name="connsiteX213" fmla="*/ 1319006 w 1912672"/>
              <a:gd name="connsiteY213" fmla="*/ 3118477 h 3833160"/>
              <a:gd name="connsiteX214" fmla="*/ 1268398 w 1912672"/>
              <a:gd name="connsiteY214" fmla="*/ 3084012 h 3833160"/>
              <a:gd name="connsiteX215" fmla="*/ 1215820 w 1912672"/>
              <a:gd name="connsiteY215" fmla="*/ 3053212 h 3833160"/>
              <a:gd name="connsiteX216" fmla="*/ 1162136 w 1912672"/>
              <a:gd name="connsiteY216" fmla="*/ 3026534 h 3833160"/>
              <a:gd name="connsiteX217" fmla="*/ 1105505 w 1912672"/>
              <a:gd name="connsiteY217" fmla="*/ 3006561 h 3833160"/>
              <a:gd name="connsiteX218" fmla="*/ 1031784 w 1912672"/>
              <a:gd name="connsiteY218" fmla="*/ 2981193 h 3833160"/>
              <a:gd name="connsiteX219" fmla="*/ 1052936 w 1912672"/>
              <a:gd name="connsiteY219" fmla="*/ 3127318 h 3833160"/>
              <a:gd name="connsiteX220" fmla="*/ 1055550 w 1912672"/>
              <a:gd name="connsiteY220" fmla="*/ 3272471 h 3833160"/>
              <a:gd name="connsiteX221" fmla="*/ 1106379 w 1912672"/>
              <a:gd name="connsiteY221" fmla="*/ 3308927 h 3833160"/>
              <a:gd name="connsiteX222" fmla="*/ 1151347 w 1912672"/>
              <a:gd name="connsiteY222" fmla="*/ 3348334 h 3833160"/>
              <a:gd name="connsiteX223" fmla="*/ 1187691 w 1912672"/>
              <a:gd name="connsiteY223" fmla="*/ 3388268 h 3833160"/>
              <a:gd name="connsiteX224" fmla="*/ 1216725 w 1912672"/>
              <a:gd name="connsiteY224" fmla="*/ 3430484 h 3833160"/>
              <a:gd name="connsiteX225" fmla="*/ 1238582 w 1912672"/>
              <a:gd name="connsiteY225" fmla="*/ 3473897 h 3833160"/>
              <a:gd name="connsiteX226" fmla="*/ 1252456 w 1912672"/>
              <a:gd name="connsiteY226" fmla="*/ 3516304 h 3833160"/>
              <a:gd name="connsiteX227" fmla="*/ 1258768 w 1912672"/>
              <a:gd name="connsiteY227" fmla="*/ 3559273 h 3833160"/>
              <a:gd name="connsiteX228" fmla="*/ 1256926 w 1912672"/>
              <a:gd name="connsiteY228" fmla="*/ 3601386 h 3833160"/>
              <a:gd name="connsiteX229" fmla="*/ 1247774 w 1912672"/>
              <a:gd name="connsiteY229" fmla="*/ 3640689 h 3833160"/>
              <a:gd name="connsiteX230" fmla="*/ 1240808 w 1912672"/>
              <a:gd name="connsiteY230" fmla="*/ 3642671 h 3833160"/>
              <a:gd name="connsiteX231" fmla="*/ 1237950 w 1912672"/>
              <a:gd name="connsiteY231" fmla="*/ 3632080 h 3833160"/>
              <a:gd name="connsiteX232" fmla="*/ 1246452 w 1912672"/>
              <a:gd name="connsiteY232" fmla="*/ 3608381 h 3833160"/>
              <a:gd name="connsiteX233" fmla="*/ 1246889 w 1912672"/>
              <a:gd name="connsiteY233" fmla="*/ 3581808 h 3833160"/>
              <a:gd name="connsiteX234" fmla="*/ 1243694 w 1912672"/>
              <a:gd name="connsiteY234" fmla="*/ 3552354 h 3833160"/>
              <a:gd name="connsiteX235" fmla="*/ 1233485 w 1912672"/>
              <a:gd name="connsiteY235" fmla="*/ 3522742 h 3833160"/>
              <a:gd name="connsiteX236" fmla="*/ 1218246 w 1912672"/>
              <a:gd name="connsiteY236" fmla="*/ 3491717 h 3833160"/>
              <a:gd name="connsiteX237" fmla="*/ 1199371 w 1912672"/>
              <a:gd name="connsiteY237" fmla="*/ 3461697 h 3833160"/>
              <a:gd name="connsiteX238" fmla="*/ 1175758 w 1912672"/>
              <a:gd name="connsiteY238" fmla="*/ 3432919 h 3833160"/>
              <a:gd name="connsiteX239" fmla="*/ 1147962 w 1912672"/>
              <a:gd name="connsiteY239" fmla="*/ 3405866 h 3833160"/>
              <a:gd name="connsiteX240" fmla="*/ 1119222 w 1912672"/>
              <a:gd name="connsiteY240" fmla="*/ 3381579 h 3833160"/>
              <a:gd name="connsiteX241" fmla="*/ 1101535 w 1912672"/>
              <a:gd name="connsiteY241" fmla="*/ 3369675 h 3833160"/>
              <a:gd name="connsiteX242" fmla="*/ 1087698 w 1912672"/>
              <a:gd name="connsiteY242" fmla="*/ 3357550 h 3833160"/>
              <a:gd name="connsiteX243" fmla="*/ 1073608 w 1912672"/>
              <a:gd name="connsiteY243" fmla="*/ 3348798 h 3833160"/>
              <a:gd name="connsiteX244" fmla="*/ 1059423 w 1912672"/>
              <a:gd name="connsiteY244" fmla="*/ 3340859 h 3833160"/>
              <a:gd name="connsiteX245" fmla="*/ 1043960 w 1912672"/>
              <a:gd name="connsiteY245" fmla="*/ 3337192 h 3833160"/>
              <a:gd name="connsiteX246" fmla="*/ 1025322 w 1912672"/>
              <a:gd name="connsiteY246" fmla="*/ 3402025 h 3833160"/>
              <a:gd name="connsiteX247" fmla="*/ 1003697 w 1912672"/>
              <a:gd name="connsiteY247" fmla="*/ 3462443 h 3833160"/>
              <a:gd name="connsiteX248" fmla="*/ 978914 w 1912672"/>
              <a:gd name="connsiteY248" fmla="*/ 3523689 h 3833160"/>
              <a:gd name="connsiteX249" fmla="*/ 949550 w 1912672"/>
              <a:gd name="connsiteY249" fmla="*/ 3583615 h 3833160"/>
              <a:gd name="connsiteX250" fmla="*/ 915669 w 1912672"/>
              <a:gd name="connsiteY250" fmla="*/ 3646771 h 3833160"/>
              <a:gd name="connsiteX251" fmla="*/ 876441 w 1912672"/>
              <a:gd name="connsiteY251" fmla="*/ 3712430 h 3833160"/>
              <a:gd name="connsiteX252" fmla="*/ 867986 w 1912672"/>
              <a:gd name="connsiteY252" fmla="*/ 3722991 h 3833160"/>
              <a:gd name="connsiteX253" fmla="*/ 858368 w 1912672"/>
              <a:gd name="connsiteY253" fmla="*/ 3739422 h 3833160"/>
              <a:gd name="connsiteX254" fmla="*/ 845551 w 1912672"/>
              <a:gd name="connsiteY254" fmla="*/ 3755745 h 3833160"/>
              <a:gd name="connsiteX255" fmla="*/ 833671 w 1912672"/>
              <a:gd name="connsiteY255" fmla="*/ 3773189 h 3833160"/>
              <a:gd name="connsiteX256" fmla="*/ 819871 w 1912672"/>
              <a:gd name="connsiteY256" fmla="*/ 3791345 h 3833160"/>
              <a:gd name="connsiteX257" fmla="*/ 805085 w 1912672"/>
              <a:gd name="connsiteY257" fmla="*/ 3806242 h 3833160"/>
              <a:gd name="connsiteX258" fmla="*/ 790388 w 1912672"/>
              <a:gd name="connsiteY258" fmla="*/ 3819121 h 3833160"/>
              <a:gd name="connsiteX259" fmla="*/ 775016 w 1912672"/>
              <a:gd name="connsiteY259" fmla="*/ 3828711 h 3833160"/>
              <a:gd name="connsiteX260" fmla="*/ 761637 w 1912672"/>
              <a:gd name="connsiteY260" fmla="*/ 3833160 h 3833160"/>
              <a:gd name="connsiteX261" fmla="*/ 758567 w 1912672"/>
              <a:gd name="connsiteY261" fmla="*/ 3826878 h 3833160"/>
              <a:gd name="connsiteX262" fmla="*/ 805952 w 1912672"/>
              <a:gd name="connsiteY262" fmla="*/ 3777351 h 3833160"/>
              <a:gd name="connsiteX263" fmla="*/ 847525 w 1912672"/>
              <a:gd name="connsiteY263" fmla="*/ 3722733 h 3833160"/>
              <a:gd name="connsiteX264" fmla="*/ 882815 w 1912672"/>
              <a:gd name="connsiteY264" fmla="*/ 3664405 h 3833160"/>
              <a:gd name="connsiteX265" fmla="*/ 910683 w 1912672"/>
              <a:gd name="connsiteY265" fmla="*/ 3606761 h 3833160"/>
              <a:gd name="connsiteX266" fmla="*/ 933675 w 1912672"/>
              <a:gd name="connsiteY266" fmla="*/ 3550236 h 3833160"/>
              <a:gd name="connsiteX267" fmla="*/ 943120 w 1912672"/>
              <a:gd name="connsiteY267" fmla="*/ 3508495 h 3833160"/>
              <a:gd name="connsiteX268" fmla="*/ 946497 w 1912672"/>
              <a:gd name="connsiteY268" fmla="*/ 3509658 h 3833160"/>
              <a:gd name="connsiteX269" fmla="*/ 947522 w 1912672"/>
              <a:gd name="connsiteY269" fmla="*/ 3508759 h 3833160"/>
              <a:gd name="connsiteX270" fmla="*/ 947302 w 1912672"/>
              <a:gd name="connsiteY270" fmla="*/ 3506770 h 3833160"/>
              <a:gd name="connsiteX271" fmla="*/ 946709 w 1912672"/>
              <a:gd name="connsiteY271" fmla="*/ 3505350 h 3833160"/>
              <a:gd name="connsiteX272" fmla="*/ 945381 w 1912672"/>
              <a:gd name="connsiteY272" fmla="*/ 3502390 h 3833160"/>
              <a:gd name="connsiteX273" fmla="*/ 946879 w 1912672"/>
              <a:gd name="connsiteY273" fmla="*/ 3500109 h 3833160"/>
              <a:gd name="connsiteX274" fmla="*/ 946796 w 1912672"/>
              <a:gd name="connsiteY274" fmla="*/ 3498240 h 3833160"/>
              <a:gd name="connsiteX275" fmla="*/ 947228 w 1912672"/>
              <a:gd name="connsiteY275" fmla="*/ 3495922 h 3833160"/>
              <a:gd name="connsiteX276" fmla="*/ 946202 w 1912672"/>
              <a:gd name="connsiteY276" fmla="*/ 3496821 h 3833160"/>
              <a:gd name="connsiteX277" fmla="*/ 946796 w 1912672"/>
              <a:gd name="connsiteY277" fmla="*/ 3498240 h 3833160"/>
              <a:gd name="connsiteX278" fmla="*/ 943120 w 1912672"/>
              <a:gd name="connsiteY278" fmla="*/ 3508495 h 3833160"/>
              <a:gd name="connsiteX279" fmla="*/ 920055 w 1912672"/>
              <a:gd name="connsiteY279" fmla="*/ 3504456 h 3833160"/>
              <a:gd name="connsiteX280" fmla="*/ 891050 w 1912672"/>
              <a:gd name="connsiteY280" fmla="*/ 3506594 h 3833160"/>
              <a:gd name="connsiteX281" fmla="*/ 860172 w 1912672"/>
              <a:gd name="connsiteY281" fmla="*/ 3511582 h 3833160"/>
              <a:gd name="connsiteX282" fmla="*/ 826163 w 1912672"/>
              <a:gd name="connsiteY282" fmla="*/ 3521016 h 3833160"/>
              <a:gd name="connsiteX283" fmla="*/ 790835 w 1912672"/>
              <a:gd name="connsiteY283" fmla="*/ 3533785 h 3833160"/>
              <a:gd name="connsiteX284" fmla="*/ 755037 w 1912672"/>
              <a:gd name="connsiteY284" fmla="*/ 3547939 h 3833160"/>
              <a:gd name="connsiteX285" fmla="*/ 720010 w 1912672"/>
              <a:gd name="connsiteY285" fmla="*/ 3564567 h 3833160"/>
              <a:gd name="connsiteX286" fmla="*/ 686563 w 1912672"/>
              <a:gd name="connsiteY286" fmla="*/ 3580781 h 3833160"/>
              <a:gd name="connsiteX287" fmla="*/ 655247 w 1912672"/>
              <a:gd name="connsiteY287" fmla="*/ 3597068 h 3833160"/>
              <a:gd name="connsiteX288" fmla="*/ 687635 w 1912672"/>
              <a:gd name="connsiteY288" fmla="*/ 3566747 h 3833160"/>
              <a:gd name="connsiteX289" fmla="*/ 719332 w 1912672"/>
              <a:gd name="connsiteY289" fmla="*/ 3540910 h 3833160"/>
              <a:gd name="connsiteX290" fmla="*/ 753129 w 1912672"/>
              <a:gd name="connsiteY290" fmla="*/ 3520510 h 3833160"/>
              <a:gd name="connsiteX291" fmla="*/ 789139 w 1912672"/>
              <a:gd name="connsiteY291" fmla="*/ 3502048 h 3833160"/>
              <a:gd name="connsiteX292" fmla="*/ 826517 w 1912672"/>
              <a:gd name="connsiteY292" fmla="*/ 3487482 h 3833160"/>
              <a:gd name="connsiteX293" fmla="*/ 868462 w 1912672"/>
              <a:gd name="connsiteY293" fmla="*/ 3476916 h 3833160"/>
              <a:gd name="connsiteX294" fmla="*/ 962011 w 1912672"/>
              <a:gd name="connsiteY294" fmla="*/ 3455565 h 3833160"/>
              <a:gd name="connsiteX295" fmla="*/ 973820 w 1912672"/>
              <a:gd name="connsiteY295" fmla="*/ 3382651 h 3833160"/>
              <a:gd name="connsiteX296" fmla="*/ 979476 w 1912672"/>
              <a:gd name="connsiteY296" fmla="*/ 3310035 h 3833160"/>
              <a:gd name="connsiteX297" fmla="*/ 978970 w 1912672"/>
              <a:gd name="connsiteY297" fmla="*/ 3236513 h 3833160"/>
              <a:gd name="connsiteX298" fmla="*/ 972281 w 1912672"/>
              <a:gd name="connsiteY298" fmla="*/ 3163562 h 3833160"/>
              <a:gd name="connsiteX299" fmla="*/ 909718 w 1912672"/>
              <a:gd name="connsiteY299" fmla="*/ 2935624 h 3833160"/>
              <a:gd name="connsiteX300" fmla="*/ 900871 w 1912672"/>
              <a:gd name="connsiteY300" fmla="*/ 2934162 h 3833160"/>
              <a:gd name="connsiteX301" fmla="*/ 870406 w 1912672"/>
              <a:gd name="connsiteY301" fmla="*/ 2984139 h 3833160"/>
              <a:gd name="connsiteX302" fmla="*/ 833789 w 1912672"/>
              <a:gd name="connsiteY302" fmla="*/ 3034414 h 3833160"/>
              <a:gd name="connsiteX303" fmla="*/ 791581 w 1912672"/>
              <a:gd name="connsiteY303" fmla="*/ 3086679 h 3833160"/>
              <a:gd name="connsiteX304" fmla="*/ 743642 w 1912672"/>
              <a:gd name="connsiteY304" fmla="*/ 3135720 h 3833160"/>
              <a:gd name="connsiteX305" fmla="*/ 692759 w 1912672"/>
              <a:gd name="connsiteY305" fmla="*/ 3186373 h 3833160"/>
              <a:gd name="connsiteX306" fmla="*/ 637219 w 1912672"/>
              <a:gd name="connsiteY306" fmla="*/ 3235043 h 3833160"/>
              <a:gd name="connsiteX307" fmla="*/ 578815 w 1912672"/>
              <a:gd name="connsiteY307" fmla="*/ 3282100 h 3833160"/>
              <a:gd name="connsiteX308" fmla="*/ 518156 w 1912672"/>
              <a:gd name="connsiteY308" fmla="*/ 3326282 h 3833160"/>
              <a:gd name="connsiteX309" fmla="*/ 455177 w 1912672"/>
              <a:gd name="connsiteY309" fmla="*/ 3368134 h 3833160"/>
              <a:gd name="connsiteX310" fmla="*/ 393663 w 1912672"/>
              <a:gd name="connsiteY310" fmla="*/ 3407974 h 3833160"/>
              <a:gd name="connsiteX311" fmla="*/ 330228 w 1912672"/>
              <a:gd name="connsiteY311" fmla="*/ 3443435 h 3833160"/>
              <a:gd name="connsiteX312" fmla="*/ 267517 w 1912672"/>
              <a:gd name="connsiteY312" fmla="*/ 3474139 h 3833160"/>
              <a:gd name="connsiteX313" fmla="*/ 206814 w 1912672"/>
              <a:gd name="connsiteY313" fmla="*/ 3502111 h 3833160"/>
              <a:gd name="connsiteX314" fmla="*/ 148203 w 1912672"/>
              <a:gd name="connsiteY314" fmla="*/ 3524128 h 3833160"/>
              <a:gd name="connsiteX315" fmla="*/ 92246 w 1912672"/>
              <a:gd name="connsiteY315" fmla="*/ 3541882 h 3833160"/>
              <a:gd name="connsiteX316" fmla="*/ 37645 w 1912672"/>
              <a:gd name="connsiteY316" fmla="*/ 3552139 h 3833160"/>
              <a:gd name="connsiteX317" fmla="*/ 48200 w 1912672"/>
              <a:gd name="connsiteY317" fmla="*/ 3547012 h 3833160"/>
              <a:gd name="connsiteX318" fmla="*/ 54777 w 1912672"/>
              <a:gd name="connsiteY318" fmla="*/ 3543191 h 3833160"/>
              <a:gd name="connsiteX319" fmla="*/ 59610 w 1912672"/>
              <a:gd name="connsiteY319" fmla="*/ 3541137 h 3833160"/>
              <a:gd name="connsiteX320" fmla="*/ 61660 w 1912672"/>
              <a:gd name="connsiteY320" fmla="*/ 3539340 h 3833160"/>
              <a:gd name="connsiteX321" fmla="*/ 61441 w 1912672"/>
              <a:gd name="connsiteY321" fmla="*/ 3537351 h 3833160"/>
              <a:gd name="connsiteX322" fmla="*/ 62467 w 1912672"/>
              <a:gd name="connsiteY322" fmla="*/ 3536452 h 3833160"/>
              <a:gd name="connsiteX323" fmla="*/ 61359 w 1912672"/>
              <a:gd name="connsiteY323" fmla="*/ 3535481 h 3833160"/>
              <a:gd name="connsiteX324" fmla="*/ 62897 w 1912672"/>
              <a:gd name="connsiteY324" fmla="*/ 3534134 h 3833160"/>
              <a:gd name="connsiteX325" fmla="*/ 67081 w 1912672"/>
              <a:gd name="connsiteY325" fmla="*/ 3532408 h 3833160"/>
              <a:gd name="connsiteX326" fmla="*/ 72939 w 1912672"/>
              <a:gd name="connsiteY326" fmla="*/ 3529456 h 3833160"/>
              <a:gd name="connsiteX327" fmla="*/ 81778 w 1912672"/>
              <a:gd name="connsiteY327" fmla="*/ 3524622 h 3833160"/>
              <a:gd name="connsiteX328" fmla="*/ 95320 w 1912672"/>
              <a:gd name="connsiteY328" fmla="*/ 3518818 h 3833160"/>
              <a:gd name="connsiteX329" fmla="*/ 114932 w 1912672"/>
              <a:gd name="connsiteY329" fmla="*/ 3510846 h 3833160"/>
              <a:gd name="connsiteX330" fmla="*/ 137312 w 1912672"/>
              <a:gd name="connsiteY330" fmla="*/ 3500207 h 3833160"/>
              <a:gd name="connsiteX331" fmla="*/ 167862 w 1912672"/>
              <a:gd name="connsiteY331" fmla="*/ 3487744 h 3833160"/>
              <a:gd name="connsiteX332" fmla="*/ 204549 w 1912672"/>
              <a:gd name="connsiteY332" fmla="*/ 3472571 h 3833160"/>
              <a:gd name="connsiteX333" fmla="*/ 258382 w 1912672"/>
              <a:gd name="connsiteY333" fmla="*/ 3445767 h 3833160"/>
              <a:gd name="connsiteX334" fmla="*/ 311693 w 1912672"/>
              <a:gd name="connsiteY334" fmla="*/ 3413115 h 3833160"/>
              <a:gd name="connsiteX335" fmla="*/ 364540 w 1912672"/>
              <a:gd name="connsiteY335" fmla="*/ 3377961 h 3833160"/>
              <a:gd name="connsiteX336" fmla="*/ 422506 w 1912672"/>
              <a:gd name="connsiteY336" fmla="*/ 3342200 h 3833160"/>
              <a:gd name="connsiteX337" fmla="*/ 434347 w 1912672"/>
              <a:gd name="connsiteY337" fmla="*/ 3334006 h 3833160"/>
              <a:gd name="connsiteX338" fmla="*/ 451900 w 1912672"/>
              <a:gd name="connsiteY338" fmla="*/ 3321534 h 3833160"/>
              <a:gd name="connsiteX339" fmla="*/ 469893 w 1912672"/>
              <a:gd name="connsiteY339" fmla="*/ 3307950 h 3833160"/>
              <a:gd name="connsiteX340" fmla="*/ 489284 w 1912672"/>
              <a:gd name="connsiteY340" fmla="*/ 3292897 h 3833160"/>
              <a:gd name="connsiteX341" fmla="*/ 508083 w 1912672"/>
              <a:gd name="connsiteY341" fmla="*/ 3276424 h 3833160"/>
              <a:gd name="connsiteX342" fmla="*/ 522649 w 1912672"/>
              <a:gd name="connsiteY342" fmla="*/ 3259537 h 3833160"/>
              <a:gd name="connsiteX343" fmla="*/ 534440 w 1912672"/>
              <a:gd name="connsiteY343" fmla="*/ 3244112 h 3833160"/>
              <a:gd name="connsiteX344" fmla="*/ 539574 w 1912672"/>
              <a:gd name="connsiteY344" fmla="*/ 3230640 h 3833160"/>
              <a:gd name="connsiteX345" fmla="*/ 509849 w 1912672"/>
              <a:gd name="connsiteY345" fmla="*/ 3208187 h 3833160"/>
              <a:gd name="connsiteX346" fmla="*/ 474526 w 1912672"/>
              <a:gd name="connsiteY346" fmla="*/ 3191609 h 3833160"/>
              <a:gd name="connsiteX347" fmla="*/ 435493 w 1912672"/>
              <a:gd name="connsiteY347" fmla="*/ 3180466 h 3833160"/>
              <a:gd name="connsiteX348" fmla="*/ 390471 w 1912672"/>
              <a:gd name="connsiteY348" fmla="*/ 3173359 h 3833160"/>
              <a:gd name="connsiteX349" fmla="*/ 344894 w 1912672"/>
              <a:gd name="connsiteY349" fmla="*/ 3170859 h 3833160"/>
              <a:gd name="connsiteX350" fmla="*/ 295258 w 1912672"/>
              <a:gd name="connsiteY350" fmla="*/ 3172887 h 3833160"/>
              <a:gd name="connsiteX351" fmla="*/ 245329 w 1912672"/>
              <a:gd name="connsiteY351" fmla="*/ 3177354 h 3833160"/>
              <a:gd name="connsiteX352" fmla="*/ 195694 w 1912672"/>
              <a:gd name="connsiteY352" fmla="*/ 3184474 h 3833160"/>
              <a:gd name="connsiteX353" fmla="*/ 144902 w 1912672"/>
              <a:gd name="connsiteY353" fmla="*/ 3193577 h 3833160"/>
              <a:gd name="connsiteX354" fmla="*/ 95992 w 1912672"/>
              <a:gd name="connsiteY354" fmla="*/ 3206125 h 3833160"/>
              <a:gd name="connsiteX355" fmla="*/ 49213 w 1912672"/>
              <a:gd name="connsiteY355" fmla="*/ 3218744 h 3833160"/>
              <a:gd name="connsiteX356" fmla="*/ 6365 w 1912672"/>
              <a:gd name="connsiteY356" fmla="*/ 3233010 h 3833160"/>
              <a:gd name="connsiteX357" fmla="*/ 0 w 1912672"/>
              <a:gd name="connsiteY357" fmla="*/ 3227433 h 3833160"/>
              <a:gd name="connsiteX358" fmla="*/ 3076 w 1912672"/>
              <a:gd name="connsiteY358" fmla="*/ 3224737 h 3833160"/>
              <a:gd name="connsiteX359" fmla="*/ 43018 w 1912672"/>
              <a:gd name="connsiteY359" fmla="*/ 3207924 h 3833160"/>
              <a:gd name="connsiteX360" fmla="*/ 85231 w 1912672"/>
              <a:gd name="connsiteY360" fmla="*/ 3191304 h 3833160"/>
              <a:gd name="connsiteX361" fmla="*/ 127386 w 1912672"/>
              <a:gd name="connsiteY361" fmla="*/ 3176431 h 3833160"/>
              <a:gd name="connsiteX362" fmla="*/ 168655 w 1912672"/>
              <a:gd name="connsiteY362" fmla="*/ 3162578 h 3833160"/>
              <a:gd name="connsiteX363" fmla="*/ 209793 w 1912672"/>
              <a:gd name="connsiteY363" fmla="*/ 3149808 h 3833160"/>
              <a:gd name="connsiteX364" fmla="*/ 250713 w 1912672"/>
              <a:gd name="connsiteY364" fmla="*/ 3140141 h 3833160"/>
              <a:gd name="connsiteX365" fmla="*/ 291298 w 1912672"/>
              <a:gd name="connsiteY365" fmla="*/ 3131978 h 3833160"/>
              <a:gd name="connsiteX366" fmla="*/ 333154 w 1912672"/>
              <a:gd name="connsiteY366" fmla="*/ 3128523 h 3833160"/>
              <a:gd name="connsiteX367" fmla="*/ 375359 w 1912672"/>
              <a:gd name="connsiteY367" fmla="*/ 3125974 h 3833160"/>
              <a:gd name="connsiteX368" fmla="*/ 416751 w 1912672"/>
              <a:gd name="connsiteY368" fmla="*/ 3130200 h 3833160"/>
              <a:gd name="connsiteX369" fmla="*/ 459928 w 1912672"/>
              <a:gd name="connsiteY369" fmla="*/ 3138683 h 3833160"/>
              <a:gd name="connsiteX370" fmla="*/ 504268 w 1912672"/>
              <a:gd name="connsiteY370" fmla="*/ 3151481 h 3833160"/>
              <a:gd name="connsiteX371" fmla="*/ 546509 w 1912672"/>
              <a:gd name="connsiteY371" fmla="*/ 3169029 h 3833160"/>
              <a:gd name="connsiteX372" fmla="*/ 591005 w 1912672"/>
              <a:gd name="connsiteY372" fmla="*/ 3194544 h 3833160"/>
              <a:gd name="connsiteX373" fmla="*/ 643386 w 1912672"/>
              <a:gd name="connsiteY373" fmla="*/ 3146702 h 3833160"/>
              <a:gd name="connsiteX374" fmla="*/ 689192 w 1912672"/>
              <a:gd name="connsiteY374" fmla="*/ 3097589 h 3833160"/>
              <a:gd name="connsiteX375" fmla="*/ 728837 w 1912672"/>
              <a:gd name="connsiteY375" fmla="*/ 3047570 h 3833160"/>
              <a:gd name="connsiteX376" fmla="*/ 763151 w 1912672"/>
              <a:gd name="connsiteY376" fmla="*/ 2997373 h 3833160"/>
              <a:gd name="connsiteX377" fmla="*/ 792509 w 1912672"/>
              <a:gd name="connsiteY377" fmla="*/ 2946426 h 3833160"/>
              <a:gd name="connsiteX378" fmla="*/ 818742 w 1912672"/>
              <a:gd name="connsiteY378" fmla="*/ 2896035 h 3833160"/>
              <a:gd name="connsiteX379" fmla="*/ 840539 w 1912672"/>
              <a:gd name="connsiteY379" fmla="*/ 2845651 h 3833160"/>
              <a:gd name="connsiteX380" fmla="*/ 868659 w 1912672"/>
              <a:gd name="connsiteY380" fmla="*/ 2777611 h 3833160"/>
              <a:gd name="connsiteX381" fmla="*/ 886079 w 1912672"/>
              <a:gd name="connsiteY381" fmla="*/ 2678806 h 3833160"/>
              <a:gd name="connsiteX382" fmla="*/ 894665 w 1912672"/>
              <a:gd name="connsiteY382" fmla="*/ 2574247 h 3833160"/>
              <a:gd name="connsiteX383" fmla="*/ 910157 w 1912672"/>
              <a:gd name="connsiteY383" fmla="*/ 2532162 h 3833160"/>
              <a:gd name="connsiteX384" fmla="*/ 923410 w 1912672"/>
              <a:gd name="connsiteY384" fmla="*/ 2485372 h 3833160"/>
              <a:gd name="connsiteX385" fmla="*/ 935916 w 1912672"/>
              <a:gd name="connsiteY385" fmla="*/ 2433353 h 3833160"/>
              <a:gd name="connsiteX386" fmla="*/ 947488 w 1912672"/>
              <a:gd name="connsiteY386" fmla="*/ 2377937 h 3833160"/>
              <a:gd name="connsiteX387" fmla="*/ 956821 w 1912672"/>
              <a:gd name="connsiteY387" fmla="*/ 2318077 h 3833160"/>
              <a:gd name="connsiteX388" fmla="*/ 963914 w 1912672"/>
              <a:gd name="connsiteY388" fmla="*/ 2257171 h 3833160"/>
              <a:gd name="connsiteX389" fmla="*/ 970820 w 1912672"/>
              <a:gd name="connsiteY389" fmla="*/ 2193390 h 3833160"/>
              <a:gd name="connsiteX390" fmla="*/ 975486 w 1912672"/>
              <a:gd name="connsiteY390" fmla="*/ 2128825 h 3833160"/>
              <a:gd name="connsiteX391" fmla="*/ 979406 w 1912672"/>
              <a:gd name="connsiteY391" fmla="*/ 2061646 h 3833160"/>
              <a:gd name="connsiteX392" fmla="*/ 979406 w 1912672"/>
              <a:gd name="connsiteY392" fmla="*/ 1995512 h 3833160"/>
              <a:gd name="connsiteX393" fmla="*/ 979406 w 1912672"/>
              <a:gd name="connsiteY393" fmla="*/ 1930162 h 3833160"/>
              <a:gd name="connsiteX394" fmla="*/ 975486 w 1912672"/>
              <a:gd name="connsiteY394" fmla="*/ 1864552 h 3833160"/>
              <a:gd name="connsiteX395" fmla="*/ 970073 w 1912672"/>
              <a:gd name="connsiteY395" fmla="*/ 1801555 h 3833160"/>
              <a:gd name="connsiteX396" fmla="*/ 963167 w 1912672"/>
              <a:gd name="connsiteY396" fmla="*/ 1740126 h 3833160"/>
              <a:gd name="connsiteX397" fmla="*/ 952901 w 1912672"/>
              <a:gd name="connsiteY397" fmla="*/ 1680789 h 3833160"/>
              <a:gd name="connsiteX398" fmla="*/ 938902 w 1912672"/>
              <a:gd name="connsiteY398" fmla="*/ 1625634 h 3833160"/>
              <a:gd name="connsiteX399" fmla="*/ 923410 w 1912672"/>
              <a:gd name="connsiteY399" fmla="*/ 1573354 h 3833160"/>
              <a:gd name="connsiteX400" fmla="*/ 904744 w 1912672"/>
              <a:gd name="connsiteY400" fmla="*/ 1526564 h 3833160"/>
              <a:gd name="connsiteX401" fmla="*/ 883839 w 1912672"/>
              <a:gd name="connsiteY401" fmla="*/ 1485263 h 3833160"/>
              <a:gd name="connsiteX402" fmla="*/ 859574 w 1912672"/>
              <a:gd name="connsiteY402" fmla="*/ 1448667 h 3833160"/>
              <a:gd name="connsiteX403" fmla="*/ 832510 w 1912672"/>
              <a:gd name="connsiteY403" fmla="*/ 1419129 h 3833160"/>
              <a:gd name="connsiteX404" fmla="*/ 801338 w 1912672"/>
              <a:gd name="connsiteY404" fmla="*/ 1396649 h 3833160"/>
              <a:gd name="connsiteX405" fmla="*/ 774834 w 1912672"/>
              <a:gd name="connsiteY405" fmla="*/ 1383318 h 3833160"/>
              <a:gd name="connsiteX406" fmla="*/ 745342 w 1912672"/>
              <a:gd name="connsiteY406" fmla="*/ 1377829 h 3833160"/>
              <a:gd name="connsiteX407" fmla="*/ 714918 w 1912672"/>
              <a:gd name="connsiteY407" fmla="*/ 1377829 h 3833160"/>
              <a:gd name="connsiteX408" fmla="*/ 683187 w 1912672"/>
              <a:gd name="connsiteY408" fmla="*/ 1381750 h 3833160"/>
              <a:gd name="connsiteX409" fmla="*/ 652016 w 1912672"/>
              <a:gd name="connsiteY409" fmla="*/ 1388023 h 3833160"/>
              <a:gd name="connsiteX410" fmla="*/ 620845 w 1912672"/>
              <a:gd name="connsiteY410" fmla="*/ 1396649 h 3833160"/>
              <a:gd name="connsiteX411" fmla="*/ 589860 w 1912672"/>
              <a:gd name="connsiteY411" fmla="*/ 1403446 h 3833160"/>
              <a:gd name="connsiteX412" fmla="*/ 559436 w 1912672"/>
              <a:gd name="connsiteY412" fmla="*/ 1410503 h 3833160"/>
              <a:gd name="connsiteX413" fmla="*/ 531438 w 1912672"/>
              <a:gd name="connsiteY413" fmla="*/ 1414424 h 3833160"/>
              <a:gd name="connsiteX414" fmla="*/ 467602 w 1912672"/>
              <a:gd name="connsiteY414" fmla="*/ 1417561 h 3833160"/>
              <a:gd name="connsiteX415" fmla="*/ 405447 w 1912672"/>
              <a:gd name="connsiteY415" fmla="*/ 1414424 h 3833160"/>
              <a:gd name="connsiteX416" fmla="*/ 347958 w 1912672"/>
              <a:gd name="connsiteY416" fmla="*/ 1407367 h 3833160"/>
              <a:gd name="connsiteX417" fmla="*/ 292708 w 1912672"/>
              <a:gd name="connsiteY417" fmla="*/ 1397433 h 3833160"/>
              <a:gd name="connsiteX418" fmla="*/ 238952 w 1912672"/>
              <a:gd name="connsiteY418" fmla="*/ 1384886 h 3833160"/>
              <a:gd name="connsiteX419" fmla="*/ 187622 w 1912672"/>
              <a:gd name="connsiteY419" fmla="*/ 1372339 h 3833160"/>
              <a:gd name="connsiteX420" fmla="*/ 139466 w 1912672"/>
              <a:gd name="connsiteY420" fmla="*/ 1358485 h 3833160"/>
              <a:gd name="connsiteX421" fmla="*/ 142639 w 1912672"/>
              <a:gd name="connsiteY421" fmla="*/ 1342801 h 3833160"/>
              <a:gd name="connsiteX422" fmla="*/ 208714 w 1912672"/>
              <a:gd name="connsiteY422" fmla="*/ 1352212 h 3833160"/>
              <a:gd name="connsiteX423" fmla="*/ 274043 w 1912672"/>
              <a:gd name="connsiteY423" fmla="*/ 1358485 h 3833160"/>
              <a:gd name="connsiteX424" fmla="*/ 337878 w 1912672"/>
              <a:gd name="connsiteY424" fmla="*/ 1360838 h 3833160"/>
              <a:gd name="connsiteX425" fmla="*/ 400034 w 1912672"/>
              <a:gd name="connsiteY425" fmla="*/ 1358485 h 3833160"/>
              <a:gd name="connsiteX426" fmla="*/ 460696 w 1912672"/>
              <a:gd name="connsiteY426" fmla="*/ 1349859 h 3833160"/>
              <a:gd name="connsiteX427" fmla="*/ 519865 w 1912672"/>
              <a:gd name="connsiteY427" fmla="*/ 1336528 h 3833160"/>
              <a:gd name="connsiteX428" fmla="*/ 576608 w 1912672"/>
              <a:gd name="connsiteY428" fmla="*/ 1318753 h 3833160"/>
              <a:gd name="connsiteX429" fmla="*/ 630177 w 1912672"/>
              <a:gd name="connsiteY429" fmla="*/ 1292874 h 3833160"/>
              <a:gd name="connsiteX430" fmla="*/ 699426 w 1912672"/>
              <a:gd name="connsiteY430" fmla="*/ 1258631 h 3833160"/>
              <a:gd name="connsiteX431" fmla="*/ 572688 w 1912672"/>
              <a:gd name="connsiteY431" fmla="*/ 1147276 h 3833160"/>
              <a:gd name="connsiteX432" fmla="*/ 459203 w 1912672"/>
              <a:gd name="connsiteY432" fmla="*/ 1022589 h 3833160"/>
              <a:gd name="connsiteX433" fmla="*/ 396861 w 1912672"/>
              <a:gd name="connsiteY433" fmla="*/ 1029647 h 3833160"/>
              <a:gd name="connsiteX434" fmla="*/ 336198 w 1912672"/>
              <a:gd name="connsiteY434" fmla="*/ 1029647 h 3833160"/>
              <a:gd name="connsiteX435" fmla="*/ 280949 w 1912672"/>
              <a:gd name="connsiteY435" fmla="*/ 1022589 h 3833160"/>
              <a:gd name="connsiteX436" fmla="*/ 228873 w 1912672"/>
              <a:gd name="connsiteY436" fmla="*/ 1007951 h 3833160"/>
              <a:gd name="connsiteX437" fmla="*/ 180716 w 1912672"/>
              <a:gd name="connsiteY437" fmla="*/ 986777 h 3833160"/>
              <a:gd name="connsiteX438" fmla="*/ 138719 w 1912672"/>
              <a:gd name="connsiteY438" fmla="*/ 960376 h 3833160"/>
              <a:gd name="connsiteX439" fmla="*/ 101389 w 1912672"/>
              <a:gd name="connsiteY439" fmla="*/ 927701 h 3833160"/>
              <a:gd name="connsiteX440" fmla="*/ 70218 w 1912672"/>
              <a:gd name="connsiteY440" fmla="*/ 889537 h 3833160"/>
              <a:gd name="connsiteX441" fmla="*/ 46139 w 1912672"/>
              <a:gd name="connsiteY441" fmla="*/ 848236 h 3833160"/>
              <a:gd name="connsiteX442" fmla="*/ 49312 w 1912672"/>
              <a:gd name="connsiteY442" fmla="*/ 841179 h 3833160"/>
              <a:gd name="connsiteX443" fmla="*/ 59392 w 1912672"/>
              <a:gd name="connsiteY443" fmla="*/ 848236 h 3833160"/>
              <a:gd name="connsiteX444" fmla="*/ 71897 w 1912672"/>
              <a:gd name="connsiteY444" fmla="*/ 875422 h 3833160"/>
              <a:gd name="connsiteX445" fmla="*/ 92056 w 1912672"/>
              <a:gd name="connsiteY445" fmla="*/ 898948 h 3833160"/>
              <a:gd name="connsiteX446" fmla="*/ 116881 w 1912672"/>
              <a:gd name="connsiteY446" fmla="*/ 922212 h 3833160"/>
              <a:gd name="connsiteX447" fmla="*/ 146559 w 1912672"/>
              <a:gd name="connsiteY447" fmla="*/ 940248 h 3833160"/>
              <a:gd name="connsiteX448" fmla="*/ 180716 w 1912672"/>
              <a:gd name="connsiteY448" fmla="*/ 955671 h 3833160"/>
              <a:gd name="connsiteX449" fmla="*/ 216554 w 1912672"/>
              <a:gd name="connsiteY449" fmla="*/ 967434 h 3833160"/>
              <a:gd name="connsiteX450" fmla="*/ 254631 w 1912672"/>
              <a:gd name="connsiteY450" fmla="*/ 974492 h 3833160"/>
              <a:gd name="connsiteX451" fmla="*/ 294201 w 1912672"/>
              <a:gd name="connsiteY451" fmla="*/ 976844 h 3833160"/>
              <a:gd name="connsiteX452" fmla="*/ 332279 w 1912672"/>
              <a:gd name="connsiteY452" fmla="*/ 976060 h 3833160"/>
              <a:gd name="connsiteX453" fmla="*/ 353371 w 1912672"/>
              <a:gd name="connsiteY453" fmla="*/ 972923 h 3833160"/>
              <a:gd name="connsiteX454" fmla="*/ 372036 w 1912672"/>
              <a:gd name="connsiteY454" fmla="*/ 972923 h 3833160"/>
              <a:gd name="connsiteX455" fmla="*/ 388275 w 1912672"/>
              <a:gd name="connsiteY455" fmla="*/ 969786 h 3833160"/>
              <a:gd name="connsiteX456" fmla="*/ 403954 w 1912672"/>
              <a:gd name="connsiteY456" fmla="*/ 965865 h 3833160"/>
              <a:gd name="connsiteX457" fmla="*/ 417206 w 1912672"/>
              <a:gd name="connsiteY457" fmla="*/ 957239 h 3833160"/>
              <a:gd name="connsiteX458" fmla="*/ 379875 w 1912672"/>
              <a:gd name="connsiteY458" fmla="*/ 886400 h 3833160"/>
              <a:gd name="connsiteX459" fmla="*/ 347958 w 1912672"/>
              <a:gd name="connsiteY459" fmla="*/ 817130 h 3833160"/>
              <a:gd name="connsiteX460" fmla="*/ 317533 w 1912672"/>
              <a:gd name="connsiteY460" fmla="*/ 744723 h 3833160"/>
              <a:gd name="connsiteX461" fmla="*/ 291215 w 1912672"/>
              <a:gd name="connsiteY461" fmla="*/ 669963 h 3833160"/>
              <a:gd name="connsiteX462" fmla="*/ 265457 w 1912672"/>
              <a:gd name="connsiteY462" fmla="*/ 588930 h 3833160"/>
              <a:gd name="connsiteX463" fmla="*/ 241379 w 1912672"/>
              <a:gd name="connsiteY463" fmla="*/ 501623 h 3833160"/>
              <a:gd name="connsiteX464" fmla="*/ 238952 w 1912672"/>
              <a:gd name="connsiteY464" fmla="*/ 485939 h 3833160"/>
              <a:gd name="connsiteX465" fmla="*/ 232793 w 1912672"/>
              <a:gd name="connsiteY465" fmla="*/ 464243 h 3833160"/>
              <a:gd name="connsiteX466" fmla="*/ 228873 w 1912672"/>
              <a:gd name="connsiteY466" fmla="*/ 440194 h 3833160"/>
              <a:gd name="connsiteX467" fmla="*/ 223460 w 1912672"/>
              <a:gd name="connsiteY467" fmla="*/ 415884 h 3833160"/>
              <a:gd name="connsiteX468" fmla="*/ 218794 w 1912672"/>
              <a:gd name="connsiteY468" fmla="*/ 389483 h 3833160"/>
              <a:gd name="connsiteX469" fmla="*/ 217300 w 1912672"/>
              <a:gd name="connsiteY469" fmla="*/ 365173 h 3833160"/>
              <a:gd name="connsiteX470" fmla="*/ 217300 w 1912672"/>
              <a:gd name="connsiteY470" fmla="*/ 342693 h 3833160"/>
              <a:gd name="connsiteX471" fmla="*/ 220287 w 1912672"/>
              <a:gd name="connsiteY471" fmla="*/ 322565 h 3833160"/>
              <a:gd name="connsiteX472" fmla="*/ 225886 w 1912672"/>
              <a:gd name="connsiteY472" fmla="*/ 308450 h 3833160"/>
              <a:gd name="connsiteX473" fmla="*/ 232793 w 1912672"/>
              <a:gd name="connsiteY473" fmla="*/ 311586 h 3833160"/>
              <a:gd name="connsiteX474" fmla="*/ 238952 w 1912672"/>
              <a:gd name="connsiteY474" fmla="*/ 391051 h 3833160"/>
              <a:gd name="connsiteX475" fmla="*/ 252951 w 1912672"/>
              <a:gd name="connsiteY475" fmla="*/ 470516 h 3833160"/>
              <a:gd name="connsiteX476" fmla="*/ 274043 w 1912672"/>
              <a:gd name="connsiteY476" fmla="*/ 548413 h 3833160"/>
              <a:gd name="connsiteX477" fmla="*/ 299614 w 1912672"/>
              <a:gd name="connsiteY477" fmla="*/ 620036 h 3833160"/>
              <a:gd name="connsiteX478" fmla="*/ 327612 w 1912672"/>
              <a:gd name="connsiteY478" fmla="*/ 686954 h 3833160"/>
              <a:gd name="connsiteX479" fmla="*/ 353371 w 1912672"/>
              <a:gd name="connsiteY479" fmla="*/ 730607 h 3833160"/>
              <a:gd name="connsiteX480" fmla="*/ 350197 w 1912672"/>
              <a:gd name="connsiteY480" fmla="*/ 732176 h 3833160"/>
              <a:gd name="connsiteX481" fmla="*/ 350197 w 1912672"/>
              <a:gd name="connsiteY481" fmla="*/ 733744 h 3833160"/>
              <a:gd name="connsiteX482" fmla="*/ 351877 w 1912672"/>
              <a:gd name="connsiteY482" fmla="*/ 735313 h 3833160"/>
              <a:gd name="connsiteX483" fmla="*/ 353371 w 1912672"/>
              <a:gd name="connsiteY483" fmla="*/ 736097 h 3833160"/>
              <a:gd name="connsiteX484" fmla="*/ 356544 w 1912672"/>
              <a:gd name="connsiteY484" fmla="*/ 737665 h 3833160"/>
              <a:gd name="connsiteX485" fmla="*/ 357290 w 1912672"/>
              <a:gd name="connsiteY485" fmla="*/ 740802 h 3833160"/>
              <a:gd name="connsiteX486" fmla="*/ 358784 w 1912672"/>
              <a:gd name="connsiteY486" fmla="*/ 742370 h 3833160"/>
              <a:gd name="connsiteX487" fmla="*/ 360277 w 1912672"/>
              <a:gd name="connsiteY487" fmla="*/ 744723 h 3833160"/>
              <a:gd name="connsiteX488" fmla="*/ 360277 w 1912672"/>
              <a:gd name="connsiteY488" fmla="*/ 743154 h 3833160"/>
              <a:gd name="connsiteX489" fmla="*/ 358784 w 1912672"/>
              <a:gd name="connsiteY489" fmla="*/ 742370 h 3833160"/>
              <a:gd name="connsiteX490" fmla="*/ 353371 w 1912672"/>
              <a:gd name="connsiteY490" fmla="*/ 730607 h 3833160"/>
              <a:gd name="connsiteX491" fmla="*/ 372036 w 1912672"/>
              <a:gd name="connsiteY491" fmla="*/ 716492 h 3833160"/>
              <a:gd name="connsiteX492" fmla="*/ 389955 w 1912672"/>
              <a:gd name="connsiteY492" fmla="*/ 692443 h 3833160"/>
              <a:gd name="connsiteX493" fmla="*/ 406940 w 1912672"/>
              <a:gd name="connsiteY493" fmla="*/ 664474 h 3833160"/>
              <a:gd name="connsiteX494" fmla="*/ 422619 w 1912672"/>
              <a:gd name="connsiteY494" fmla="*/ 630231 h 3833160"/>
              <a:gd name="connsiteX495" fmla="*/ 436618 w 1912672"/>
              <a:gd name="connsiteY495" fmla="*/ 592066 h 3833160"/>
              <a:gd name="connsiteX496" fmla="*/ 449870 w 1912672"/>
              <a:gd name="connsiteY496" fmla="*/ 552334 h 3833160"/>
              <a:gd name="connsiteX497" fmla="*/ 460696 w 1912672"/>
              <a:gd name="connsiteY497" fmla="*/ 511033 h 3833160"/>
              <a:gd name="connsiteX498" fmla="*/ 470776 w 1912672"/>
              <a:gd name="connsiteY498" fmla="*/ 471301 h 3833160"/>
              <a:gd name="connsiteX499" fmla="*/ 479362 w 1912672"/>
              <a:gd name="connsiteY499" fmla="*/ 433136 h 3833160"/>
              <a:gd name="connsiteX500" fmla="*/ 480855 w 1912672"/>
              <a:gd name="connsiteY500" fmla="*/ 484370 h 3833160"/>
              <a:gd name="connsiteX501" fmla="*/ 479362 w 1912672"/>
              <a:gd name="connsiteY501" fmla="*/ 531161 h 3833160"/>
              <a:gd name="connsiteX502" fmla="*/ 472269 w 1912672"/>
              <a:gd name="connsiteY502" fmla="*/ 574814 h 3833160"/>
              <a:gd name="connsiteX503" fmla="*/ 462189 w 1912672"/>
              <a:gd name="connsiteY503" fmla="*/ 618468 h 3833160"/>
              <a:gd name="connsiteX504" fmla="*/ 448190 w 1912672"/>
              <a:gd name="connsiteY504" fmla="*/ 659769 h 3833160"/>
              <a:gd name="connsiteX505" fmla="*/ 428032 w 1912672"/>
              <a:gd name="connsiteY505" fmla="*/ 701069 h 3833160"/>
              <a:gd name="connsiteX506" fmla="*/ 381369 w 1912672"/>
              <a:gd name="connsiteY506" fmla="*/ 791252 h 3833160"/>
              <a:gd name="connsiteX507" fmla="*/ 429525 w 1912672"/>
              <a:gd name="connsiteY507" fmla="*/ 863920 h 3833160"/>
              <a:gd name="connsiteX508" fmla="*/ 481601 w 1912672"/>
              <a:gd name="connsiteY508" fmla="*/ 931622 h 3833160"/>
              <a:gd name="connsiteX509" fmla="*/ 538531 w 1912672"/>
              <a:gd name="connsiteY509" fmla="*/ 995403 h 3833160"/>
              <a:gd name="connsiteX510" fmla="*/ 599193 w 1912672"/>
              <a:gd name="connsiteY510" fmla="*/ 1053957 h 3833160"/>
              <a:gd name="connsiteX511" fmla="*/ 816831 w 1912672"/>
              <a:gd name="connsiteY511" fmla="*/ 1205045 h 3833160"/>
              <a:gd name="connsiteX512" fmla="*/ 823924 w 1912672"/>
              <a:gd name="connsiteY512" fmla="*/ 1199555 h 3833160"/>
              <a:gd name="connsiteX513" fmla="*/ 806005 w 1912672"/>
              <a:gd name="connsiteY513" fmla="*/ 1132637 h 3833160"/>
              <a:gd name="connsiteX514" fmla="*/ 792006 w 1912672"/>
              <a:gd name="connsiteY514" fmla="*/ 1060753 h 3833160"/>
              <a:gd name="connsiteX515" fmla="*/ 780247 w 1912672"/>
              <a:gd name="connsiteY515" fmla="*/ 982856 h 3833160"/>
              <a:gd name="connsiteX516" fmla="*/ 774834 w 1912672"/>
              <a:gd name="connsiteY516" fmla="*/ 903391 h 3833160"/>
              <a:gd name="connsiteX517" fmla="*/ 770167 w 1912672"/>
              <a:gd name="connsiteY517" fmla="*/ 820267 h 3833160"/>
              <a:gd name="connsiteX518" fmla="*/ 770167 w 1912672"/>
              <a:gd name="connsiteY518" fmla="*/ 735313 h 3833160"/>
              <a:gd name="connsiteX519" fmla="*/ 773340 w 1912672"/>
              <a:gd name="connsiteY519" fmla="*/ 649574 h 3833160"/>
              <a:gd name="connsiteX520" fmla="*/ 780247 w 1912672"/>
              <a:gd name="connsiteY520" fmla="*/ 564620 h 3833160"/>
              <a:gd name="connsiteX521" fmla="*/ 790513 w 1912672"/>
              <a:gd name="connsiteY521" fmla="*/ 479927 h 3833160"/>
              <a:gd name="connsiteX522" fmla="*/ 801338 w 1912672"/>
              <a:gd name="connsiteY522" fmla="*/ 398109 h 3833160"/>
              <a:gd name="connsiteX523" fmla="*/ 816831 w 1912672"/>
              <a:gd name="connsiteY523" fmla="*/ 318644 h 3833160"/>
              <a:gd name="connsiteX524" fmla="*/ 835496 w 1912672"/>
              <a:gd name="connsiteY524" fmla="*/ 243884 h 3833160"/>
              <a:gd name="connsiteX525" fmla="*/ 854908 w 1912672"/>
              <a:gd name="connsiteY525" fmla="*/ 173046 h 3833160"/>
              <a:gd name="connsiteX526" fmla="*/ 877493 w 1912672"/>
              <a:gd name="connsiteY526" fmla="*/ 109003 h 3833160"/>
              <a:gd name="connsiteX527" fmla="*/ 901571 w 1912672"/>
              <a:gd name="connsiteY527" fmla="*/ 50711 h 3833160"/>
              <a:gd name="connsiteX528" fmla="*/ 930503 w 1912672"/>
              <a:gd name="connsiteY528" fmla="*/ 0 h 3833160"/>
              <a:gd name="connsiteX0" fmla="*/ 930503 w 1912672"/>
              <a:gd name="connsiteY0" fmla="*/ 0 h 3833160"/>
              <a:gd name="connsiteX1" fmla="*/ 927329 w 1912672"/>
              <a:gd name="connsiteY1" fmla="*/ 12547 h 3833160"/>
              <a:gd name="connsiteX2" fmla="*/ 925836 w 1912672"/>
              <a:gd name="connsiteY2" fmla="*/ 20912 h 3833160"/>
              <a:gd name="connsiteX3" fmla="*/ 924156 w 1912672"/>
              <a:gd name="connsiteY3" fmla="*/ 26401 h 3833160"/>
              <a:gd name="connsiteX4" fmla="*/ 924156 w 1912672"/>
              <a:gd name="connsiteY4" fmla="*/ 29538 h 3833160"/>
              <a:gd name="connsiteX5" fmla="*/ 925836 w 1912672"/>
              <a:gd name="connsiteY5" fmla="*/ 31106 h 3833160"/>
              <a:gd name="connsiteX6" fmla="*/ 925836 w 1912672"/>
              <a:gd name="connsiteY6" fmla="*/ 32675 h 3833160"/>
              <a:gd name="connsiteX7" fmla="*/ 927329 w 1912672"/>
              <a:gd name="connsiteY7" fmla="*/ 32675 h 3833160"/>
              <a:gd name="connsiteX8" fmla="*/ 927329 w 1912672"/>
              <a:gd name="connsiteY8" fmla="*/ 35027 h 3833160"/>
              <a:gd name="connsiteX9" fmla="*/ 925836 w 1912672"/>
              <a:gd name="connsiteY9" fmla="*/ 39733 h 3833160"/>
              <a:gd name="connsiteX10" fmla="*/ 924156 w 1912672"/>
              <a:gd name="connsiteY10" fmla="*/ 46790 h 3833160"/>
              <a:gd name="connsiteX11" fmla="*/ 921917 w 1912672"/>
              <a:gd name="connsiteY11" fmla="*/ 57769 h 3833160"/>
              <a:gd name="connsiteX12" fmla="*/ 917250 w 1912672"/>
              <a:gd name="connsiteY12" fmla="*/ 73192 h 3833160"/>
              <a:gd name="connsiteX13" fmla="*/ 910157 w 1912672"/>
              <a:gd name="connsiteY13" fmla="*/ 95149 h 3833160"/>
              <a:gd name="connsiteX14" fmla="*/ 903251 w 1912672"/>
              <a:gd name="connsiteY14" fmla="*/ 121550 h 3833160"/>
              <a:gd name="connsiteX15" fmla="*/ 892239 w 1912672"/>
              <a:gd name="connsiteY15" fmla="*/ 155793 h 3833160"/>
              <a:gd name="connsiteX16" fmla="*/ 879173 w 1912672"/>
              <a:gd name="connsiteY16" fmla="*/ 197094 h 3833160"/>
              <a:gd name="connsiteX17" fmla="*/ 863494 w 1912672"/>
              <a:gd name="connsiteY17" fmla="*/ 261659 h 3833160"/>
              <a:gd name="connsiteX18" fmla="*/ 852668 w 1912672"/>
              <a:gd name="connsiteY18" fmla="*/ 330930 h 3833160"/>
              <a:gd name="connsiteX19" fmla="*/ 844082 w 1912672"/>
              <a:gd name="connsiteY19" fmla="*/ 402030 h 3833160"/>
              <a:gd name="connsiteX20" fmla="*/ 832510 w 1912672"/>
              <a:gd name="connsiteY20" fmla="*/ 477574 h 3833160"/>
              <a:gd name="connsiteX21" fmla="*/ 830830 w 1912672"/>
              <a:gd name="connsiteY21" fmla="*/ 493781 h 3833160"/>
              <a:gd name="connsiteX22" fmla="*/ 828590 w 1912672"/>
              <a:gd name="connsiteY22" fmla="*/ 518091 h 3833160"/>
              <a:gd name="connsiteX23" fmla="*/ 826910 w 1912672"/>
              <a:gd name="connsiteY23" fmla="*/ 543708 h 3833160"/>
              <a:gd name="connsiteX24" fmla="*/ 825417 w 1912672"/>
              <a:gd name="connsiteY24" fmla="*/ 571677 h 3833160"/>
              <a:gd name="connsiteX25" fmla="*/ 825417 w 1912672"/>
              <a:gd name="connsiteY25" fmla="*/ 600431 h 3833160"/>
              <a:gd name="connsiteX26" fmla="*/ 828590 w 1912672"/>
              <a:gd name="connsiteY26" fmla="*/ 626310 h 3833160"/>
              <a:gd name="connsiteX27" fmla="*/ 832510 w 1912672"/>
              <a:gd name="connsiteY27" fmla="*/ 648790 h 3833160"/>
              <a:gd name="connsiteX28" fmla="*/ 839416 w 1912672"/>
              <a:gd name="connsiteY28" fmla="*/ 664474 h 3833160"/>
              <a:gd name="connsiteX29" fmla="*/ 876746 w 1912672"/>
              <a:gd name="connsiteY29" fmla="*/ 661337 h 3833160"/>
              <a:gd name="connsiteX30" fmla="*/ 913330 w 1912672"/>
              <a:gd name="connsiteY30" fmla="*/ 648790 h 3833160"/>
              <a:gd name="connsiteX31" fmla="*/ 948235 w 1912672"/>
              <a:gd name="connsiteY31" fmla="*/ 628662 h 3833160"/>
              <a:gd name="connsiteX32" fmla="*/ 984072 w 1912672"/>
              <a:gd name="connsiteY32" fmla="*/ 600431 h 3833160"/>
              <a:gd name="connsiteX33" fmla="*/ 1016736 w 1912672"/>
              <a:gd name="connsiteY33" fmla="*/ 567756 h 3833160"/>
              <a:gd name="connsiteX34" fmla="*/ 1048654 w 1912672"/>
              <a:gd name="connsiteY34" fmla="*/ 528024 h 3833160"/>
              <a:gd name="connsiteX35" fmla="*/ 1078892 w 1912672"/>
              <a:gd name="connsiteY35" fmla="*/ 485939 h 3833160"/>
              <a:gd name="connsiteX36" fmla="*/ 1106890 w 1912672"/>
              <a:gd name="connsiteY36" fmla="*/ 441763 h 3833160"/>
              <a:gd name="connsiteX37" fmla="*/ 1134141 w 1912672"/>
              <a:gd name="connsiteY37" fmla="*/ 394972 h 3833160"/>
              <a:gd name="connsiteX38" fmla="*/ 1157473 w 1912672"/>
              <a:gd name="connsiteY38" fmla="*/ 346614 h 3833160"/>
              <a:gd name="connsiteX39" fmla="*/ 1179311 w 1912672"/>
              <a:gd name="connsiteY39" fmla="*/ 299824 h 3833160"/>
              <a:gd name="connsiteX40" fmla="*/ 1197230 w 1912672"/>
              <a:gd name="connsiteY40" fmla="*/ 254602 h 3833160"/>
              <a:gd name="connsiteX41" fmla="*/ 1205816 w 1912672"/>
              <a:gd name="connsiteY41" fmla="*/ 254602 h 3833160"/>
              <a:gd name="connsiteX42" fmla="*/ 1205816 w 1912672"/>
              <a:gd name="connsiteY42" fmla="*/ 259307 h 3833160"/>
              <a:gd name="connsiteX43" fmla="*/ 1191817 w 1912672"/>
              <a:gd name="connsiteY43" fmla="*/ 304529 h 3833160"/>
              <a:gd name="connsiteX44" fmla="*/ 1176138 w 1912672"/>
              <a:gd name="connsiteY44" fmla="*/ 351319 h 3833160"/>
              <a:gd name="connsiteX45" fmla="*/ 1159153 w 1912672"/>
              <a:gd name="connsiteY45" fmla="*/ 396541 h 3833160"/>
              <a:gd name="connsiteX46" fmla="*/ 1141981 w 1912672"/>
              <a:gd name="connsiteY46" fmla="*/ 440194 h 3833160"/>
              <a:gd name="connsiteX47" fmla="*/ 1124062 w 1912672"/>
              <a:gd name="connsiteY47" fmla="*/ 482802 h 3833160"/>
              <a:gd name="connsiteX48" fmla="*/ 1103903 w 1912672"/>
              <a:gd name="connsiteY48" fmla="*/ 522535 h 3833160"/>
              <a:gd name="connsiteX49" fmla="*/ 1082812 w 1912672"/>
              <a:gd name="connsiteY49" fmla="*/ 560699 h 3833160"/>
              <a:gd name="connsiteX50" fmla="*/ 1057240 w 1912672"/>
              <a:gd name="connsiteY50" fmla="*/ 595726 h 3833160"/>
              <a:gd name="connsiteX51" fmla="*/ 1030735 w 1912672"/>
              <a:gd name="connsiteY51" fmla="*/ 630231 h 3833160"/>
              <a:gd name="connsiteX52" fmla="*/ 999564 w 1912672"/>
              <a:gd name="connsiteY52" fmla="*/ 658200 h 3833160"/>
              <a:gd name="connsiteX53" fmla="*/ 963914 w 1912672"/>
              <a:gd name="connsiteY53" fmla="*/ 683817 h 3833160"/>
              <a:gd name="connsiteX54" fmla="*/ 924156 w 1912672"/>
              <a:gd name="connsiteY54" fmla="*/ 706559 h 3833160"/>
              <a:gd name="connsiteX55" fmla="*/ 882159 w 1912672"/>
              <a:gd name="connsiteY55" fmla="*/ 723550 h 3833160"/>
              <a:gd name="connsiteX56" fmla="*/ 832510 w 1912672"/>
              <a:gd name="connsiteY56" fmla="*/ 735313 h 3833160"/>
              <a:gd name="connsiteX57" fmla="*/ 834003 w 1912672"/>
              <a:gd name="connsiteY57" fmla="*/ 817130 h 3833160"/>
              <a:gd name="connsiteX58" fmla="*/ 840909 w 1912672"/>
              <a:gd name="connsiteY58" fmla="*/ 895027 h 3833160"/>
              <a:gd name="connsiteX59" fmla="*/ 852668 w 1912672"/>
              <a:gd name="connsiteY59" fmla="*/ 969002 h 3833160"/>
              <a:gd name="connsiteX60" fmla="*/ 868160 w 1912672"/>
              <a:gd name="connsiteY60" fmla="*/ 1039057 h 3833160"/>
              <a:gd name="connsiteX61" fmla="*/ 887572 w 1912672"/>
              <a:gd name="connsiteY61" fmla="*/ 1105975 h 3833160"/>
              <a:gd name="connsiteX62" fmla="*/ 908664 w 1912672"/>
              <a:gd name="connsiteY62" fmla="*/ 1170017 h 3833160"/>
              <a:gd name="connsiteX63" fmla="*/ 932742 w 1912672"/>
              <a:gd name="connsiteY63" fmla="*/ 1230662 h 3833160"/>
              <a:gd name="connsiteX64" fmla="*/ 956821 w 1912672"/>
              <a:gd name="connsiteY64" fmla="*/ 1289738 h 3833160"/>
              <a:gd name="connsiteX65" fmla="*/ 963914 w 1912672"/>
              <a:gd name="connsiteY65" fmla="*/ 1303853 h 3833160"/>
              <a:gd name="connsiteX66" fmla="*/ 970073 w 1912672"/>
              <a:gd name="connsiteY66" fmla="*/ 1321105 h 3833160"/>
              <a:gd name="connsiteX67" fmla="*/ 978659 w 1912672"/>
              <a:gd name="connsiteY67" fmla="*/ 1339665 h 3833160"/>
              <a:gd name="connsiteX68" fmla="*/ 986499 w 1912672"/>
              <a:gd name="connsiteY68" fmla="*/ 1359269 h 3833160"/>
              <a:gd name="connsiteX69" fmla="*/ 996578 w 1912672"/>
              <a:gd name="connsiteY69" fmla="*/ 1377829 h 3833160"/>
              <a:gd name="connsiteX70" fmla="*/ 1008150 w 1912672"/>
              <a:gd name="connsiteY70" fmla="*/ 1393512 h 3833160"/>
              <a:gd name="connsiteX71" fmla="*/ 1022149 w 1912672"/>
              <a:gd name="connsiteY71" fmla="*/ 1407367 h 3833160"/>
              <a:gd name="connsiteX72" fmla="*/ 1037828 w 1912672"/>
              <a:gd name="connsiteY72" fmla="*/ 1417561 h 3833160"/>
              <a:gd name="connsiteX73" fmla="*/ 1056494 w 1912672"/>
              <a:gd name="connsiteY73" fmla="*/ 1421482 h 3833160"/>
              <a:gd name="connsiteX74" fmla="*/ 1075906 w 1912672"/>
              <a:gd name="connsiteY74" fmla="*/ 1420698 h 3833160"/>
              <a:gd name="connsiteX75" fmla="*/ 1110810 w 1912672"/>
              <a:gd name="connsiteY75" fmla="*/ 1408935 h 3833160"/>
              <a:gd name="connsiteX76" fmla="*/ 1141981 w 1912672"/>
              <a:gd name="connsiteY76" fmla="*/ 1389592 h 3833160"/>
              <a:gd name="connsiteX77" fmla="*/ 1172219 w 1912672"/>
              <a:gd name="connsiteY77" fmla="*/ 1365282 h 3833160"/>
              <a:gd name="connsiteX78" fmla="*/ 1197230 w 1912672"/>
              <a:gd name="connsiteY78" fmla="*/ 1336528 h 3833160"/>
              <a:gd name="connsiteX79" fmla="*/ 1221308 w 1912672"/>
              <a:gd name="connsiteY79" fmla="*/ 1305421 h 3833160"/>
              <a:gd name="connsiteX80" fmla="*/ 1243893 w 1912672"/>
              <a:gd name="connsiteY80" fmla="*/ 1272747 h 3833160"/>
              <a:gd name="connsiteX81" fmla="*/ 1264052 w 1912672"/>
              <a:gd name="connsiteY81" fmla="*/ 1241640 h 3833160"/>
              <a:gd name="connsiteX82" fmla="*/ 1281224 w 1912672"/>
              <a:gd name="connsiteY82" fmla="*/ 1211841 h 3833160"/>
              <a:gd name="connsiteX83" fmla="*/ 1319301 w 1912672"/>
              <a:gd name="connsiteY83" fmla="*/ 1144139 h 3833160"/>
              <a:gd name="connsiteX84" fmla="*/ 1355885 w 1912672"/>
              <a:gd name="connsiteY84" fmla="*/ 1067811 h 3833160"/>
              <a:gd name="connsiteX85" fmla="*/ 1392469 w 1912672"/>
              <a:gd name="connsiteY85" fmla="*/ 984425 h 3833160"/>
              <a:gd name="connsiteX86" fmla="*/ 1426627 w 1912672"/>
              <a:gd name="connsiteY86" fmla="*/ 893458 h 3833160"/>
              <a:gd name="connsiteX87" fmla="*/ 1457798 w 1912672"/>
              <a:gd name="connsiteY87" fmla="*/ 797525 h 3833160"/>
              <a:gd name="connsiteX88" fmla="*/ 1485796 w 1912672"/>
              <a:gd name="connsiteY88" fmla="*/ 695580 h 3833160"/>
              <a:gd name="connsiteX89" fmla="*/ 1511368 w 1912672"/>
              <a:gd name="connsiteY89" fmla="*/ 588930 h 3833160"/>
              <a:gd name="connsiteX90" fmla="*/ 1530033 w 1912672"/>
              <a:gd name="connsiteY90" fmla="*/ 478358 h 3833160"/>
              <a:gd name="connsiteX91" fmla="*/ 1544032 w 1912672"/>
              <a:gd name="connsiteY91" fmla="*/ 365173 h 3833160"/>
              <a:gd name="connsiteX92" fmla="*/ 1552618 w 1912672"/>
              <a:gd name="connsiteY92" fmla="*/ 249374 h 3833160"/>
              <a:gd name="connsiteX93" fmla="*/ 1559524 w 1912672"/>
              <a:gd name="connsiteY93" fmla="*/ 254602 h 3833160"/>
              <a:gd name="connsiteX94" fmla="*/ 1565124 w 1912672"/>
              <a:gd name="connsiteY94" fmla="*/ 267933 h 3833160"/>
              <a:gd name="connsiteX95" fmla="*/ 1569790 w 1912672"/>
              <a:gd name="connsiteY95" fmla="*/ 287538 h 3833160"/>
              <a:gd name="connsiteX96" fmla="*/ 1572030 w 1912672"/>
              <a:gd name="connsiteY96" fmla="*/ 313155 h 3833160"/>
              <a:gd name="connsiteX97" fmla="*/ 1573523 w 1912672"/>
              <a:gd name="connsiteY97" fmla="*/ 342693 h 3833160"/>
              <a:gd name="connsiteX98" fmla="*/ 1573523 w 1912672"/>
              <a:gd name="connsiteY98" fmla="*/ 376936 h 3833160"/>
              <a:gd name="connsiteX99" fmla="*/ 1573523 w 1912672"/>
              <a:gd name="connsiteY99" fmla="*/ 413532 h 3833160"/>
              <a:gd name="connsiteX100" fmla="*/ 1572030 w 1912672"/>
              <a:gd name="connsiteY100" fmla="*/ 453264 h 3833160"/>
              <a:gd name="connsiteX101" fmla="*/ 1569790 w 1912672"/>
              <a:gd name="connsiteY101" fmla="*/ 493781 h 3833160"/>
              <a:gd name="connsiteX102" fmla="*/ 1566617 w 1912672"/>
              <a:gd name="connsiteY102" fmla="*/ 535082 h 3833160"/>
              <a:gd name="connsiteX103" fmla="*/ 1561951 w 1912672"/>
              <a:gd name="connsiteY103" fmla="*/ 576383 h 3833160"/>
              <a:gd name="connsiteX104" fmla="*/ 1559524 w 1912672"/>
              <a:gd name="connsiteY104" fmla="*/ 616115 h 3833160"/>
              <a:gd name="connsiteX105" fmla="*/ 1554858 w 1912672"/>
              <a:gd name="connsiteY105" fmla="*/ 652711 h 3833160"/>
              <a:gd name="connsiteX106" fmla="*/ 1551125 w 1912672"/>
              <a:gd name="connsiteY106" fmla="*/ 686954 h 3833160"/>
              <a:gd name="connsiteX107" fmla="*/ 1546458 w 1912672"/>
              <a:gd name="connsiteY107" fmla="*/ 716492 h 3833160"/>
              <a:gd name="connsiteX108" fmla="*/ 1542539 w 1912672"/>
              <a:gd name="connsiteY108" fmla="*/ 740802 h 3833160"/>
              <a:gd name="connsiteX109" fmla="*/ 1539366 w 1912672"/>
              <a:gd name="connsiteY109" fmla="*/ 760145 h 3833160"/>
              <a:gd name="connsiteX110" fmla="*/ 1483370 w 1912672"/>
              <a:gd name="connsiteY110" fmla="*/ 981288 h 3833160"/>
              <a:gd name="connsiteX111" fmla="*/ 1528540 w 1912672"/>
              <a:gd name="connsiteY111" fmla="*/ 976844 h 3833160"/>
              <a:gd name="connsiteX112" fmla="*/ 1570537 w 1912672"/>
              <a:gd name="connsiteY112" fmla="*/ 965865 h 3833160"/>
              <a:gd name="connsiteX113" fmla="*/ 1610107 w 1912672"/>
              <a:gd name="connsiteY113" fmla="*/ 950182 h 3833160"/>
              <a:gd name="connsiteX114" fmla="*/ 1648185 w 1912672"/>
              <a:gd name="connsiteY114" fmla="*/ 930054 h 3833160"/>
              <a:gd name="connsiteX115" fmla="*/ 1682529 w 1912672"/>
              <a:gd name="connsiteY115" fmla="*/ 907312 h 3833160"/>
              <a:gd name="connsiteX116" fmla="*/ 1713513 w 1912672"/>
              <a:gd name="connsiteY116" fmla="*/ 882480 h 3833160"/>
              <a:gd name="connsiteX117" fmla="*/ 1743191 w 1912672"/>
              <a:gd name="connsiteY117" fmla="*/ 856863 h 3833160"/>
              <a:gd name="connsiteX118" fmla="*/ 1770442 w 1912672"/>
              <a:gd name="connsiteY118" fmla="*/ 832553 h 3833160"/>
              <a:gd name="connsiteX119" fmla="*/ 1772682 w 1912672"/>
              <a:gd name="connsiteY119" fmla="*/ 844315 h 3833160"/>
              <a:gd name="connsiteX120" fmla="*/ 1747857 w 1912672"/>
              <a:gd name="connsiteY120" fmla="*/ 882480 h 3833160"/>
              <a:gd name="connsiteX121" fmla="*/ 1717433 w 1912672"/>
              <a:gd name="connsiteY121" fmla="*/ 919075 h 3833160"/>
              <a:gd name="connsiteX122" fmla="*/ 1680849 w 1912672"/>
              <a:gd name="connsiteY122" fmla="*/ 951750 h 3833160"/>
              <a:gd name="connsiteX123" fmla="*/ 1639785 w 1912672"/>
              <a:gd name="connsiteY123" fmla="*/ 981288 h 3833160"/>
              <a:gd name="connsiteX124" fmla="*/ 1596108 w 1912672"/>
              <a:gd name="connsiteY124" fmla="*/ 1007951 h 3833160"/>
              <a:gd name="connsiteX125" fmla="*/ 1549445 w 1912672"/>
              <a:gd name="connsiteY125" fmla="*/ 1031215 h 3833160"/>
              <a:gd name="connsiteX126" fmla="*/ 1501288 w 1912672"/>
              <a:gd name="connsiteY126" fmla="*/ 1049251 h 3833160"/>
              <a:gd name="connsiteX127" fmla="*/ 1452199 w 1912672"/>
              <a:gd name="connsiteY127" fmla="*/ 1062321 h 3833160"/>
              <a:gd name="connsiteX128" fmla="*/ 1442119 w 1912672"/>
              <a:gd name="connsiteY128" fmla="*/ 1093689 h 3833160"/>
              <a:gd name="connsiteX129" fmla="*/ 1428120 w 1912672"/>
              <a:gd name="connsiteY129" fmla="*/ 1130285 h 3833160"/>
              <a:gd name="connsiteX130" fmla="*/ 1412628 w 1912672"/>
              <a:gd name="connsiteY130" fmla="*/ 1168449 h 3833160"/>
              <a:gd name="connsiteX131" fmla="*/ 1392469 w 1912672"/>
              <a:gd name="connsiteY131" fmla="*/ 1209750 h 3833160"/>
              <a:gd name="connsiteX132" fmla="*/ 1371378 w 1912672"/>
              <a:gd name="connsiteY132" fmla="*/ 1253142 h 3833160"/>
              <a:gd name="connsiteX133" fmla="*/ 1348793 w 1912672"/>
              <a:gd name="connsiteY133" fmla="*/ 1296011 h 3833160"/>
              <a:gd name="connsiteX134" fmla="*/ 1324714 w 1912672"/>
              <a:gd name="connsiteY134" fmla="*/ 1336528 h 3833160"/>
              <a:gd name="connsiteX135" fmla="*/ 1300636 w 1912672"/>
              <a:gd name="connsiteY135" fmla="*/ 1376260 h 3833160"/>
              <a:gd name="connsiteX136" fmla="*/ 1278051 w 1912672"/>
              <a:gd name="connsiteY136" fmla="*/ 1412856 h 3833160"/>
              <a:gd name="connsiteX137" fmla="*/ 1253973 w 1912672"/>
              <a:gd name="connsiteY137" fmla="*/ 1445531 h 3833160"/>
              <a:gd name="connsiteX138" fmla="*/ 1232881 w 1912672"/>
              <a:gd name="connsiteY138" fmla="*/ 1474546 h 3833160"/>
              <a:gd name="connsiteX139" fmla="*/ 1212722 w 1912672"/>
              <a:gd name="connsiteY139" fmla="*/ 1495458 h 3833160"/>
              <a:gd name="connsiteX140" fmla="*/ 1215895 w 1912672"/>
              <a:gd name="connsiteY140" fmla="*/ 1511142 h 3833160"/>
              <a:gd name="connsiteX141" fmla="*/ 1221308 w 1912672"/>
              <a:gd name="connsiteY141" fmla="*/ 1514278 h 3833160"/>
              <a:gd name="connsiteX142" fmla="*/ 1255466 w 1912672"/>
              <a:gd name="connsiteY142" fmla="*/ 1504084 h 3833160"/>
              <a:gd name="connsiteX143" fmla="*/ 1289810 w 1912672"/>
              <a:gd name="connsiteY143" fmla="*/ 1499379 h 3833160"/>
              <a:gd name="connsiteX144" fmla="*/ 1326208 w 1912672"/>
              <a:gd name="connsiteY144" fmla="*/ 1499379 h 3833160"/>
              <a:gd name="connsiteX145" fmla="*/ 1361298 w 1912672"/>
              <a:gd name="connsiteY145" fmla="*/ 1500947 h 3833160"/>
              <a:gd name="connsiteX146" fmla="*/ 1398629 w 1912672"/>
              <a:gd name="connsiteY146" fmla="*/ 1502515 h 3833160"/>
              <a:gd name="connsiteX147" fmla="*/ 1432040 w 1912672"/>
              <a:gd name="connsiteY147" fmla="*/ 1502515 h 3833160"/>
              <a:gd name="connsiteX148" fmla="*/ 1464704 w 1912672"/>
              <a:gd name="connsiteY148" fmla="*/ 1498594 h 3833160"/>
              <a:gd name="connsiteX149" fmla="*/ 1530033 w 1912672"/>
              <a:gd name="connsiteY149" fmla="*/ 1482911 h 3833160"/>
              <a:gd name="connsiteX150" fmla="*/ 1590695 w 1912672"/>
              <a:gd name="connsiteY150" fmla="*/ 1462783 h 3833160"/>
              <a:gd name="connsiteX151" fmla="*/ 1647438 w 1912672"/>
              <a:gd name="connsiteY151" fmla="*/ 1438734 h 3833160"/>
              <a:gd name="connsiteX152" fmla="*/ 1699514 w 1912672"/>
              <a:gd name="connsiteY152" fmla="*/ 1408935 h 3833160"/>
              <a:gd name="connsiteX153" fmla="*/ 1747857 w 1912672"/>
              <a:gd name="connsiteY153" fmla="*/ 1376260 h 3833160"/>
              <a:gd name="connsiteX154" fmla="*/ 1791348 w 1912672"/>
              <a:gd name="connsiteY154" fmla="*/ 1338096 h 3833160"/>
              <a:gd name="connsiteX155" fmla="*/ 1831105 w 1912672"/>
              <a:gd name="connsiteY155" fmla="*/ 1298364 h 3833160"/>
              <a:gd name="connsiteX156" fmla="*/ 1867502 w 1912672"/>
              <a:gd name="connsiteY156" fmla="*/ 1253142 h 3833160"/>
              <a:gd name="connsiteX157" fmla="*/ 1900166 w 1912672"/>
              <a:gd name="connsiteY157" fmla="*/ 1205045 h 3833160"/>
              <a:gd name="connsiteX158" fmla="*/ 1912672 w 1912672"/>
              <a:gd name="connsiteY158" fmla="*/ 1214978 h 3833160"/>
              <a:gd name="connsiteX159" fmla="*/ 1912672 w 1912672"/>
              <a:gd name="connsiteY159" fmla="*/ 1218114 h 3833160"/>
              <a:gd name="connsiteX160" fmla="*/ 1894754 w 1912672"/>
              <a:gd name="connsiteY160" fmla="*/ 1261768 h 3833160"/>
              <a:gd name="connsiteX161" fmla="*/ 1869182 w 1912672"/>
              <a:gd name="connsiteY161" fmla="*/ 1306990 h 3833160"/>
              <a:gd name="connsiteX162" fmla="*/ 1838011 w 1912672"/>
              <a:gd name="connsiteY162" fmla="*/ 1352212 h 3833160"/>
              <a:gd name="connsiteX163" fmla="*/ 1801427 w 1912672"/>
              <a:gd name="connsiteY163" fmla="*/ 1396649 h 3833160"/>
              <a:gd name="connsiteX164" fmla="*/ 1760176 w 1912672"/>
              <a:gd name="connsiteY164" fmla="*/ 1438734 h 3833160"/>
              <a:gd name="connsiteX165" fmla="*/ 1716686 w 1912672"/>
              <a:gd name="connsiteY165" fmla="*/ 1480035 h 3833160"/>
              <a:gd name="connsiteX166" fmla="*/ 1670770 w 1912672"/>
              <a:gd name="connsiteY166" fmla="*/ 1516631 h 3833160"/>
              <a:gd name="connsiteX167" fmla="*/ 1625786 w 1912672"/>
              <a:gd name="connsiteY167" fmla="*/ 1549306 h 3833160"/>
              <a:gd name="connsiteX168" fmla="*/ 1582109 w 1912672"/>
              <a:gd name="connsiteY168" fmla="*/ 1574923 h 3833160"/>
              <a:gd name="connsiteX169" fmla="*/ 1539366 w 1912672"/>
              <a:gd name="connsiteY169" fmla="*/ 1595834 h 3833160"/>
              <a:gd name="connsiteX170" fmla="*/ 1516781 w 1912672"/>
              <a:gd name="connsiteY170" fmla="*/ 1602892 h 3833160"/>
              <a:gd name="connsiteX171" fmla="*/ 1488783 w 1912672"/>
              <a:gd name="connsiteY171" fmla="*/ 1608382 h 3833160"/>
              <a:gd name="connsiteX172" fmla="*/ 1457798 w 1912672"/>
              <a:gd name="connsiteY172" fmla="*/ 1614655 h 3833160"/>
              <a:gd name="connsiteX173" fmla="*/ 1425134 w 1912672"/>
              <a:gd name="connsiteY173" fmla="*/ 1620144 h 3833160"/>
              <a:gd name="connsiteX174" fmla="*/ 1390790 w 1912672"/>
              <a:gd name="connsiteY174" fmla="*/ 1625634 h 3833160"/>
              <a:gd name="connsiteX175" fmla="*/ 1355885 w 1912672"/>
              <a:gd name="connsiteY175" fmla="*/ 1631123 h 3833160"/>
              <a:gd name="connsiteX176" fmla="*/ 1323221 w 1912672"/>
              <a:gd name="connsiteY176" fmla="*/ 1637135 h 3833160"/>
              <a:gd name="connsiteX177" fmla="*/ 1292050 w 1912672"/>
              <a:gd name="connsiteY177" fmla="*/ 1644193 h 3833160"/>
              <a:gd name="connsiteX178" fmla="*/ 1262559 w 1912672"/>
              <a:gd name="connsiteY178" fmla="*/ 1654388 h 3833160"/>
              <a:gd name="connsiteX179" fmla="*/ 1238481 w 1912672"/>
              <a:gd name="connsiteY179" fmla="*/ 1663798 h 3833160"/>
              <a:gd name="connsiteX180" fmla="*/ 1219815 w 1912672"/>
              <a:gd name="connsiteY180" fmla="*/ 1676868 h 3833160"/>
              <a:gd name="connsiteX181" fmla="*/ 1205816 w 1912672"/>
              <a:gd name="connsiteY181" fmla="*/ 1692552 h 3833160"/>
              <a:gd name="connsiteX182" fmla="*/ 1183231 w 1912672"/>
              <a:gd name="connsiteY182" fmla="*/ 1737774 h 3833160"/>
              <a:gd name="connsiteX183" fmla="*/ 1167552 w 1912672"/>
              <a:gd name="connsiteY183" fmla="*/ 1786916 h 3833160"/>
              <a:gd name="connsiteX184" fmla="*/ 1155233 w 1912672"/>
              <a:gd name="connsiteY184" fmla="*/ 1838150 h 3833160"/>
              <a:gd name="connsiteX185" fmla="*/ 1148140 w 1912672"/>
              <a:gd name="connsiteY185" fmla="*/ 1890430 h 3833160"/>
              <a:gd name="connsiteX186" fmla="*/ 1145154 w 1912672"/>
              <a:gd name="connsiteY186" fmla="*/ 1945585 h 3833160"/>
              <a:gd name="connsiteX187" fmla="*/ 1143474 w 1912672"/>
              <a:gd name="connsiteY187" fmla="*/ 2001001 h 3833160"/>
              <a:gd name="connsiteX188" fmla="*/ 1145154 w 1912672"/>
              <a:gd name="connsiteY188" fmla="*/ 2056418 h 3833160"/>
              <a:gd name="connsiteX189" fmla="*/ 1148140 w 1912672"/>
              <a:gd name="connsiteY189" fmla="*/ 2113141 h 3833160"/>
              <a:gd name="connsiteX190" fmla="*/ 1152060 w 1912672"/>
              <a:gd name="connsiteY190" fmla="*/ 2169341 h 3833160"/>
              <a:gd name="connsiteX191" fmla="*/ 1156726 w 1912672"/>
              <a:gd name="connsiteY191" fmla="*/ 2224496 h 3833160"/>
              <a:gd name="connsiteX192" fmla="*/ 1157473 w 1912672"/>
              <a:gd name="connsiteY192" fmla="*/ 2305530 h 3833160"/>
              <a:gd name="connsiteX193" fmla="*/ 1153553 w 1912672"/>
              <a:gd name="connsiteY193" fmla="*/ 2386563 h 3833160"/>
              <a:gd name="connsiteX194" fmla="*/ 1146647 w 1912672"/>
              <a:gd name="connsiteY194" fmla="*/ 2464460 h 3833160"/>
              <a:gd name="connsiteX195" fmla="*/ 1138061 w 1912672"/>
              <a:gd name="connsiteY195" fmla="*/ 2540788 h 3833160"/>
              <a:gd name="connsiteX196" fmla="*/ 1133570 w 1912672"/>
              <a:gd name="connsiteY196" fmla="*/ 2649282 h 3833160"/>
              <a:gd name="connsiteX197" fmla="*/ 1135587 w 1912672"/>
              <a:gd name="connsiteY197" fmla="*/ 2649282 h 3833160"/>
              <a:gd name="connsiteX198" fmla="*/ 1180266 w 1912672"/>
              <a:gd name="connsiteY198" fmla="*/ 2953171 h 3833160"/>
              <a:gd name="connsiteX199" fmla="*/ 1207679 w 1912672"/>
              <a:gd name="connsiteY199" fmla="*/ 2969405 h 3833160"/>
              <a:gd name="connsiteX200" fmla="*/ 1234848 w 1912672"/>
              <a:gd name="connsiteY200" fmla="*/ 2985127 h 3833160"/>
              <a:gd name="connsiteX201" fmla="*/ 1258166 w 1912672"/>
              <a:gd name="connsiteY201" fmla="*/ 3001068 h 3833160"/>
              <a:gd name="connsiteX202" fmla="*/ 1307538 w 1912672"/>
              <a:gd name="connsiteY202" fmla="*/ 3040740 h 3833160"/>
              <a:gd name="connsiteX203" fmla="*/ 1351565 w 1912672"/>
              <a:gd name="connsiteY203" fmla="*/ 3082914 h 3833160"/>
              <a:gd name="connsiteX204" fmla="*/ 1389568 w 1912672"/>
              <a:gd name="connsiteY204" fmla="*/ 3124303 h 3833160"/>
              <a:gd name="connsiteX205" fmla="*/ 1424031 w 1912672"/>
              <a:gd name="connsiteY205" fmla="*/ 3165885 h 3833160"/>
              <a:gd name="connsiteX206" fmla="*/ 1455679 w 1912672"/>
              <a:gd name="connsiteY206" fmla="*/ 3207993 h 3833160"/>
              <a:gd name="connsiteX207" fmla="*/ 1485527 w 1912672"/>
              <a:gd name="connsiteY207" fmla="*/ 3248526 h 3833160"/>
              <a:gd name="connsiteX208" fmla="*/ 1512168 w 1912672"/>
              <a:gd name="connsiteY208" fmla="*/ 3287746 h 3833160"/>
              <a:gd name="connsiteX209" fmla="*/ 1499563 w 1912672"/>
              <a:gd name="connsiteY209" fmla="*/ 3294670 h 3833160"/>
              <a:gd name="connsiteX210" fmla="*/ 1456733 w 1912672"/>
              <a:gd name="connsiteY210" fmla="*/ 3246355 h 3833160"/>
              <a:gd name="connsiteX211" fmla="*/ 1412405 w 1912672"/>
              <a:gd name="connsiteY211" fmla="*/ 3200323 h 3833160"/>
              <a:gd name="connsiteX212" fmla="*/ 1366622 w 1912672"/>
              <a:gd name="connsiteY212" fmla="*/ 3157506 h 3833160"/>
              <a:gd name="connsiteX213" fmla="*/ 1319006 w 1912672"/>
              <a:gd name="connsiteY213" fmla="*/ 3118477 h 3833160"/>
              <a:gd name="connsiteX214" fmla="*/ 1268398 w 1912672"/>
              <a:gd name="connsiteY214" fmla="*/ 3084012 h 3833160"/>
              <a:gd name="connsiteX215" fmla="*/ 1215820 w 1912672"/>
              <a:gd name="connsiteY215" fmla="*/ 3053212 h 3833160"/>
              <a:gd name="connsiteX216" fmla="*/ 1162136 w 1912672"/>
              <a:gd name="connsiteY216" fmla="*/ 3026534 h 3833160"/>
              <a:gd name="connsiteX217" fmla="*/ 1105505 w 1912672"/>
              <a:gd name="connsiteY217" fmla="*/ 3006561 h 3833160"/>
              <a:gd name="connsiteX218" fmla="*/ 1061472 w 1912672"/>
              <a:gd name="connsiteY218" fmla="*/ 2963380 h 3833160"/>
              <a:gd name="connsiteX219" fmla="*/ 1052936 w 1912672"/>
              <a:gd name="connsiteY219" fmla="*/ 3127318 h 3833160"/>
              <a:gd name="connsiteX220" fmla="*/ 1055550 w 1912672"/>
              <a:gd name="connsiteY220" fmla="*/ 3272471 h 3833160"/>
              <a:gd name="connsiteX221" fmla="*/ 1106379 w 1912672"/>
              <a:gd name="connsiteY221" fmla="*/ 3308927 h 3833160"/>
              <a:gd name="connsiteX222" fmla="*/ 1151347 w 1912672"/>
              <a:gd name="connsiteY222" fmla="*/ 3348334 h 3833160"/>
              <a:gd name="connsiteX223" fmla="*/ 1187691 w 1912672"/>
              <a:gd name="connsiteY223" fmla="*/ 3388268 h 3833160"/>
              <a:gd name="connsiteX224" fmla="*/ 1216725 w 1912672"/>
              <a:gd name="connsiteY224" fmla="*/ 3430484 h 3833160"/>
              <a:gd name="connsiteX225" fmla="*/ 1238582 w 1912672"/>
              <a:gd name="connsiteY225" fmla="*/ 3473897 h 3833160"/>
              <a:gd name="connsiteX226" fmla="*/ 1252456 w 1912672"/>
              <a:gd name="connsiteY226" fmla="*/ 3516304 h 3833160"/>
              <a:gd name="connsiteX227" fmla="*/ 1258768 w 1912672"/>
              <a:gd name="connsiteY227" fmla="*/ 3559273 h 3833160"/>
              <a:gd name="connsiteX228" fmla="*/ 1256926 w 1912672"/>
              <a:gd name="connsiteY228" fmla="*/ 3601386 h 3833160"/>
              <a:gd name="connsiteX229" fmla="*/ 1247774 w 1912672"/>
              <a:gd name="connsiteY229" fmla="*/ 3640689 h 3833160"/>
              <a:gd name="connsiteX230" fmla="*/ 1240808 w 1912672"/>
              <a:gd name="connsiteY230" fmla="*/ 3642671 h 3833160"/>
              <a:gd name="connsiteX231" fmla="*/ 1237950 w 1912672"/>
              <a:gd name="connsiteY231" fmla="*/ 3632080 h 3833160"/>
              <a:gd name="connsiteX232" fmla="*/ 1246452 w 1912672"/>
              <a:gd name="connsiteY232" fmla="*/ 3608381 h 3833160"/>
              <a:gd name="connsiteX233" fmla="*/ 1246889 w 1912672"/>
              <a:gd name="connsiteY233" fmla="*/ 3581808 h 3833160"/>
              <a:gd name="connsiteX234" fmla="*/ 1243694 w 1912672"/>
              <a:gd name="connsiteY234" fmla="*/ 3552354 h 3833160"/>
              <a:gd name="connsiteX235" fmla="*/ 1233485 w 1912672"/>
              <a:gd name="connsiteY235" fmla="*/ 3522742 h 3833160"/>
              <a:gd name="connsiteX236" fmla="*/ 1218246 w 1912672"/>
              <a:gd name="connsiteY236" fmla="*/ 3491717 h 3833160"/>
              <a:gd name="connsiteX237" fmla="*/ 1199371 w 1912672"/>
              <a:gd name="connsiteY237" fmla="*/ 3461697 h 3833160"/>
              <a:gd name="connsiteX238" fmla="*/ 1175758 w 1912672"/>
              <a:gd name="connsiteY238" fmla="*/ 3432919 h 3833160"/>
              <a:gd name="connsiteX239" fmla="*/ 1147962 w 1912672"/>
              <a:gd name="connsiteY239" fmla="*/ 3405866 h 3833160"/>
              <a:gd name="connsiteX240" fmla="*/ 1119222 w 1912672"/>
              <a:gd name="connsiteY240" fmla="*/ 3381579 h 3833160"/>
              <a:gd name="connsiteX241" fmla="*/ 1101535 w 1912672"/>
              <a:gd name="connsiteY241" fmla="*/ 3369675 h 3833160"/>
              <a:gd name="connsiteX242" fmla="*/ 1087698 w 1912672"/>
              <a:gd name="connsiteY242" fmla="*/ 3357550 h 3833160"/>
              <a:gd name="connsiteX243" fmla="*/ 1073608 w 1912672"/>
              <a:gd name="connsiteY243" fmla="*/ 3348798 h 3833160"/>
              <a:gd name="connsiteX244" fmla="*/ 1059423 w 1912672"/>
              <a:gd name="connsiteY244" fmla="*/ 3340859 h 3833160"/>
              <a:gd name="connsiteX245" fmla="*/ 1043960 w 1912672"/>
              <a:gd name="connsiteY245" fmla="*/ 3337192 h 3833160"/>
              <a:gd name="connsiteX246" fmla="*/ 1025322 w 1912672"/>
              <a:gd name="connsiteY246" fmla="*/ 3402025 h 3833160"/>
              <a:gd name="connsiteX247" fmla="*/ 1003697 w 1912672"/>
              <a:gd name="connsiteY247" fmla="*/ 3462443 h 3833160"/>
              <a:gd name="connsiteX248" fmla="*/ 978914 w 1912672"/>
              <a:gd name="connsiteY248" fmla="*/ 3523689 h 3833160"/>
              <a:gd name="connsiteX249" fmla="*/ 949550 w 1912672"/>
              <a:gd name="connsiteY249" fmla="*/ 3583615 h 3833160"/>
              <a:gd name="connsiteX250" fmla="*/ 915669 w 1912672"/>
              <a:gd name="connsiteY250" fmla="*/ 3646771 h 3833160"/>
              <a:gd name="connsiteX251" fmla="*/ 876441 w 1912672"/>
              <a:gd name="connsiteY251" fmla="*/ 3712430 h 3833160"/>
              <a:gd name="connsiteX252" fmla="*/ 867986 w 1912672"/>
              <a:gd name="connsiteY252" fmla="*/ 3722991 h 3833160"/>
              <a:gd name="connsiteX253" fmla="*/ 858368 w 1912672"/>
              <a:gd name="connsiteY253" fmla="*/ 3739422 h 3833160"/>
              <a:gd name="connsiteX254" fmla="*/ 845551 w 1912672"/>
              <a:gd name="connsiteY254" fmla="*/ 3755745 h 3833160"/>
              <a:gd name="connsiteX255" fmla="*/ 833671 w 1912672"/>
              <a:gd name="connsiteY255" fmla="*/ 3773189 h 3833160"/>
              <a:gd name="connsiteX256" fmla="*/ 819871 w 1912672"/>
              <a:gd name="connsiteY256" fmla="*/ 3791345 h 3833160"/>
              <a:gd name="connsiteX257" fmla="*/ 805085 w 1912672"/>
              <a:gd name="connsiteY257" fmla="*/ 3806242 h 3833160"/>
              <a:gd name="connsiteX258" fmla="*/ 790388 w 1912672"/>
              <a:gd name="connsiteY258" fmla="*/ 3819121 h 3833160"/>
              <a:gd name="connsiteX259" fmla="*/ 775016 w 1912672"/>
              <a:gd name="connsiteY259" fmla="*/ 3828711 h 3833160"/>
              <a:gd name="connsiteX260" fmla="*/ 761637 w 1912672"/>
              <a:gd name="connsiteY260" fmla="*/ 3833160 h 3833160"/>
              <a:gd name="connsiteX261" fmla="*/ 758567 w 1912672"/>
              <a:gd name="connsiteY261" fmla="*/ 3826878 h 3833160"/>
              <a:gd name="connsiteX262" fmla="*/ 805952 w 1912672"/>
              <a:gd name="connsiteY262" fmla="*/ 3777351 h 3833160"/>
              <a:gd name="connsiteX263" fmla="*/ 847525 w 1912672"/>
              <a:gd name="connsiteY263" fmla="*/ 3722733 h 3833160"/>
              <a:gd name="connsiteX264" fmla="*/ 882815 w 1912672"/>
              <a:gd name="connsiteY264" fmla="*/ 3664405 h 3833160"/>
              <a:gd name="connsiteX265" fmla="*/ 910683 w 1912672"/>
              <a:gd name="connsiteY265" fmla="*/ 3606761 h 3833160"/>
              <a:gd name="connsiteX266" fmla="*/ 933675 w 1912672"/>
              <a:gd name="connsiteY266" fmla="*/ 3550236 h 3833160"/>
              <a:gd name="connsiteX267" fmla="*/ 943120 w 1912672"/>
              <a:gd name="connsiteY267" fmla="*/ 3508495 h 3833160"/>
              <a:gd name="connsiteX268" fmla="*/ 946497 w 1912672"/>
              <a:gd name="connsiteY268" fmla="*/ 3509658 h 3833160"/>
              <a:gd name="connsiteX269" fmla="*/ 947522 w 1912672"/>
              <a:gd name="connsiteY269" fmla="*/ 3508759 h 3833160"/>
              <a:gd name="connsiteX270" fmla="*/ 947302 w 1912672"/>
              <a:gd name="connsiteY270" fmla="*/ 3506770 h 3833160"/>
              <a:gd name="connsiteX271" fmla="*/ 946709 w 1912672"/>
              <a:gd name="connsiteY271" fmla="*/ 3505350 h 3833160"/>
              <a:gd name="connsiteX272" fmla="*/ 945381 w 1912672"/>
              <a:gd name="connsiteY272" fmla="*/ 3502390 h 3833160"/>
              <a:gd name="connsiteX273" fmla="*/ 946879 w 1912672"/>
              <a:gd name="connsiteY273" fmla="*/ 3500109 h 3833160"/>
              <a:gd name="connsiteX274" fmla="*/ 946796 w 1912672"/>
              <a:gd name="connsiteY274" fmla="*/ 3498240 h 3833160"/>
              <a:gd name="connsiteX275" fmla="*/ 947228 w 1912672"/>
              <a:gd name="connsiteY275" fmla="*/ 3495922 h 3833160"/>
              <a:gd name="connsiteX276" fmla="*/ 946202 w 1912672"/>
              <a:gd name="connsiteY276" fmla="*/ 3496821 h 3833160"/>
              <a:gd name="connsiteX277" fmla="*/ 946796 w 1912672"/>
              <a:gd name="connsiteY277" fmla="*/ 3498240 h 3833160"/>
              <a:gd name="connsiteX278" fmla="*/ 943120 w 1912672"/>
              <a:gd name="connsiteY278" fmla="*/ 3508495 h 3833160"/>
              <a:gd name="connsiteX279" fmla="*/ 920055 w 1912672"/>
              <a:gd name="connsiteY279" fmla="*/ 3504456 h 3833160"/>
              <a:gd name="connsiteX280" fmla="*/ 891050 w 1912672"/>
              <a:gd name="connsiteY280" fmla="*/ 3506594 h 3833160"/>
              <a:gd name="connsiteX281" fmla="*/ 860172 w 1912672"/>
              <a:gd name="connsiteY281" fmla="*/ 3511582 h 3833160"/>
              <a:gd name="connsiteX282" fmla="*/ 826163 w 1912672"/>
              <a:gd name="connsiteY282" fmla="*/ 3521016 h 3833160"/>
              <a:gd name="connsiteX283" fmla="*/ 790835 w 1912672"/>
              <a:gd name="connsiteY283" fmla="*/ 3533785 h 3833160"/>
              <a:gd name="connsiteX284" fmla="*/ 755037 w 1912672"/>
              <a:gd name="connsiteY284" fmla="*/ 3547939 h 3833160"/>
              <a:gd name="connsiteX285" fmla="*/ 720010 w 1912672"/>
              <a:gd name="connsiteY285" fmla="*/ 3564567 h 3833160"/>
              <a:gd name="connsiteX286" fmla="*/ 686563 w 1912672"/>
              <a:gd name="connsiteY286" fmla="*/ 3580781 h 3833160"/>
              <a:gd name="connsiteX287" fmla="*/ 655247 w 1912672"/>
              <a:gd name="connsiteY287" fmla="*/ 3597068 h 3833160"/>
              <a:gd name="connsiteX288" fmla="*/ 687635 w 1912672"/>
              <a:gd name="connsiteY288" fmla="*/ 3566747 h 3833160"/>
              <a:gd name="connsiteX289" fmla="*/ 719332 w 1912672"/>
              <a:gd name="connsiteY289" fmla="*/ 3540910 h 3833160"/>
              <a:gd name="connsiteX290" fmla="*/ 753129 w 1912672"/>
              <a:gd name="connsiteY290" fmla="*/ 3520510 h 3833160"/>
              <a:gd name="connsiteX291" fmla="*/ 789139 w 1912672"/>
              <a:gd name="connsiteY291" fmla="*/ 3502048 h 3833160"/>
              <a:gd name="connsiteX292" fmla="*/ 826517 w 1912672"/>
              <a:gd name="connsiteY292" fmla="*/ 3487482 h 3833160"/>
              <a:gd name="connsiteX293" fmla="*/ 868462 w 1912672"/>
              <a:gd name="connsiteY293" fmla="*/ 3476916 h 3833160"/>
              <a:gd name="connsiteX294" fmla="*/ 962011 w 1912672"/>
              <a:gd name="connsiteY294" fmla="*/ 3455565 h 3833160"/>
              <a:gd name="connsiteX295" fmla="*/ 973820 w 1912672"/>
              <a:gd name="connsiteY295" fmla="*/ 3382651 h 3833160"/>
              <a:gd name="connsiteX296" fmla="*/ 979476 w 1912672"/>
              <a:gd name="connsiteY296" fmla="*/ 3310035 h 3833160"/>
              <a:gd name="connsiteX297" fmla="*/ 978970 w 1912672"/>
              <a:gd name="connsiteY297" fmla="*/ 3236513 h 3833160"/>
              <a:gd name="connsiteX298" fmla="*/ 972281 w 1912672"/>
              <a:gd name="connsiteY298" fmla="*/ 3163562 h 3833160"/>
              <a:gd name="connsiteX299" fmla="*/ 909718 w 1912672"/>
              <a:gd name="connsiteY299" fmla="*/ 2935624 h 3833160"/>
              <a:gd name="connsiteX300" fmla="*/ 900871 w 1912672"/>
              <a:gd name="connsiteY300" fmla="*/ 2934162 h 3833160"/>
              <a:gd name="connsiteX301" fmla="*/ 870406 w 1912672"/>
              <a:gd name="connsiteY301" fmla="*/ 2984139 h 3833160"/>
              <a:gd name="connsiteX302" fmla="*/ 833789 w 1912672"/>
              <a:gd name="connsiteY302" fmla="*/ 3034414 h 3833160"/>
              <a:gd name="connsiteX303" fmla="*/ 791581 w 1912672"/>
              <a:gd name="connsiteY303" fmla="*/ 3086679 h 3833160"/>
              <a:gd name="connsiteX304" fmla="*/ 743642 w 1912672"/>
              <a:gd name="connsiteY304" fmla="*/ 3135720 h 3833160"/>
              <a:gd name="connsiteX305" fmla="*/ 692759 w 1912672"/>
              <a:gd name="connsiteY305" fmla="*/ 3186373 h 3833160"/>
              <a:gd name="connsiteX306" fmla="*/ 637219 w 1912672"/>
              <a:gd name="connsiteY306" fmla="*/ 3235043 h 3833160"/>
              <a:gd name="connsiteX307" fmla="*/ 578815 w 1912672"/>
              <a:gd name="connsiteY307" fmla="*/ 3282100 h 3833160"/>
              <a:gd name="connsiteX308" fmla="*/ 518156 w 1912672"/>
              <a:gd name="connsiteY308" fmla="*/ 3326282 h 3833160"/>
              <a:gd name="connsiteX309" fmla="*/ 455177 w 1912672"/>
              <a:gd name="connsiteY309" fmla="*/ 3368134 h 3833160"/>
              <a:gd name="connsiteX310" fmla="*/ 393663 w 1912672"/>
              <a:gd name="connsiteY310" fmla="*/ 3407974 h 3833160"/>
              <a:gd name="connsiteX311" fmla="*/ 330228 w 1912672"/>
              <a:gd name="connsiteY311" fmla="*/ 3443435 h 3833160"/>
              <a:gd name="connsiteX312" fmla="*/ 267517 w 1912672"/>
              <a:gd name="connsiteY312" fmla="*/ 3474139 h 3833160"/>
              <a:gd name="connsiteX313" fmla="*/ 206814 w 1912672"/>
              <a:gd name="connsiteY313" fmla="*/ 3502111 h 3833160"/>
              <a:gd name="connsiteX314" fmla="*/ 148203 w 1912672"/>
              <a:gd name="connsiteY314" fmla="*/ 3524128 h 3833160"/>
              <a:gd name="connsiteX315" fmla="*/ 92246 w 1912672"/>
              <a:gd name="connsiteY315" fmla="*/ 3541882 h 3833160"/>
              <a:gd name="connsiteX316" fmla="*/ 37645 w 1912672"/>
              <a:gd name="connsiteY316" fmla="*/ 3552139 h 3833160"/>
              <a:gd name="connsiteX317" fmla="*/ 48200 w 1912672"/>
              <a:gd name="connsiteY317" fmla="*/ 3547012 h 3833160"/>
              <a:gd name="connsiteX318" fmla="*/ 54777 w 1912672"/>
              <a:gd name="connsiteY318" fmla="*/ 3543191 h 3833160"/>
              <a:gd name="connsiteX319" fmla="*/ 59610 w 1912672"/>
              <a:gd name="connsiteY319" fmla="*/ 3541137 h 3833160"/>
              <a:gd name="connsiteX320" fmla="*/ 61660 w 1912672"/>
              <a:gd name="connsiteY320" fmla="*/ 3539340 h 3833160"/>
              <a:gd name="connsiteX321" fmla="*/ 61441 w 1912672"/>
              <a:gd name="connsiteY321" fmla="*/ 3537351 h 3833160"/>
              <a:gd name="connsiteX322" fmla="*/ 62467 w 1912672"/>
              <a:gd name="connsiteY322" fmla="*/ 3536452 h 3833160"/>
              <a:gd name="connsiteX323" fmla="*/ 61359 w 1912672"/>
              <a:gd name="connsiteY323" fmla="*/ 3535481 h 3833160"/>
              <a:gd name="connsiteX324" fmla="*/ 62897 w 1912672"/>
              <a:gd name="connsiteY324" fmla="*/ 3534134 h 3833160"/>
              <a:gd name="connsiteX325" fmla="*/ 67081 w 1912672"/>
              <a:gd name="connsiteY325" fmla="*/ 3532408 h 3833160"/>
              <a:gd name="connsiteX326" fmla="*/ 72939 w 1912672"/>
              <a:gd name="connsiteY326" fmla="*/ 3529456 h 3833160"/>
              <a:gd name="connsiteX327" fmla="*/ 81778 w 1912672"/>
              <a:gd name="connsiteY327" fmla="*/ 3524622 h 3833160"/>
              <a:gd name="connsiteX328" fmla="*/ 95320 w 1912672"/>
              <a:gd name="connsiteY328" fmla="*/ 3518818 h 3833160"/>
              <a:gd name="connsiteX329" fmla="*/ 114932 w 1912672"/>
              <a:gd name="connsiteY329" fmla="*/ 3510846 h 3833160"/>
              <a:gd name="connsiteX330" fmla="*/ 137312 w 1912672"/>
              <a:gd name="connsiteY330" fmla="*/ 3500207 h 3833160"/>
              <a:gd name="connsiteX331" fmla="*/ 167862 w 1912672"/>
              <a:gd name="connsiteY331" fmla="*/ 3487744 h 3833160"/>
              <a:gd name="connsiteX332" fmla="*/ 204549 w 1912672"/>
              <a:gd name="connsiteY332" fmla="*/ 3472571 h 3833160"/>
              <a:gd name="connsiteX333" fmla="*/ 258382 w 1912672"/>
              <a:gd name="connsiteY333" fmla="*/ 3445767 h 3833160"/>
              <a:gd name="connsiteX334" fmla="*/ 311693 w 1912672"/>
              <a:gd name="connsiteY334" fmla="*/ 3413115 h 3833160"/>
              <a:gd name="connsiteX335" fmla="*/ 364540 w 1912672"/>
              <a:gd name="connsiteY335" fmla="*/ 3377961 h 3833160"/>
              <a:gd name="connsiteX336" fmla="*/ 422506 w 1912672"/>
              <a:gd name="connsiteY336" fmla="*/ 3342200 h 3833160"/>
              <a:gd name="connsiteX337" fmla="*/ 434347 w 1912672"/>
              <a:gd name="connsiteY337" fmla="*/ 3334006 h 3833160"/>
              <a:gd name="connsiteX338" fmla="*/ 451900 w 1912672"/>
              <a:gd name="connsiteY338" fmla="*/ 3321534 h 3833160"/>
              <a:gd name="connsiteX339" fmla="*/ 469893 w 1912672"/>
              <a:gd name="connsiteY339" fmla="*/ 3307950 h 3833160"/>
              <a:gd name="connsiteX340" fmla="*/ 489284 w 1912672"/>
              <a:gd name="connsiteY340" fmla="*/ 3292897 h 3833160"/>
              <a:gd name="connsiteX341" fmla="*/ 508083 w 1912672"/>
              <a:gd name="connsiteY341" fmla="*/ 3276424 h 3833160"/>
              <a:gd name="connsiteX342" fmla="*/ 522649 w 1912672"/>
              <a:gd name="connsiteY342" fmla="*/ 3259537 h 3833160"/>
              <a:gd name="connsiteX343" fmla="*/ 534440 w 1912672"/>
              <a:gd name="connsiteY343" fmla="*/ 3244112 h 3833160"/>
              <a:gd name="connsiteX344" fmla="*/ 539574 w 1912672"/>
              <a:gd name="connsiteY344" fmla="*/ 3230640 h 3833160"/>
              <a:gd name="connsiteX345" fmla="*/ 509849 w 1912672"/>
              <a:gd name="connsiteY345" fmla="*/ 3208187 h 3833160"/>
              <a:gd name="connsiteX346" fmla="*/ 474526 w 1912672"/>
              <a:gd name="connsiteY346" fmla="*/ 3191609 h 3833160"/>
              <a:gd name="connsiteX347" fmla="*/ 435493 w 1912672"/>
              <a:gd name="connsiteY347" fmla="*/ 3180466 h 3833160"/>
              <a:gd name="connsiteX348" fmla="*/ 390471 w 1912672"/>
              <a:gd name="connsiteY348" fmla="*/ 3173359 h 3833160"/>
              <a:gd name="connsiteX349" fmla="*/ 344894 w 1912672"/>
              <a:gd name="connsiteY349" fmla="*/ 3170859 h 3833160"/>
              <a:gd name="connsiteX350" fmla="*/ 295258 w 1912672"/>
              <a:gd name="connsiteY350" fmla="*/ 3172887 h 3833160"/>
              <a:gd name="connsiteX351" fmla="*/ 245329 w 1912672"/>
              <a:gd name="connsiteY351" fmla="*/ 3177354 h 3833160"/>
              <a:gd name="connsiteX352" fmla="*/ 195694 w 1912672"/>
              <a:gd name="connsiteY352" fmla="*/ 3184474 h 3833160"/>
              <a:gd name="connsiteX353" fmla="*/ 144902 w 1912672"/>
              <a:gd name="connsiteY353" fmla="*/ 3193577 h 3833160"/>
              <a:gd name="connsiteX354" fmla="*/ 95992 w 1912672"/>
              <a:gd name="connsiteY354" fmla="*/ 3206125 h 3833160"/>
              <a:gd name="connsiteX355" fmla="*/ 49213 w 1912672"/>
              <a:gd name="connsiteY355" fmla="*/ 3218744 h 3833160"/>
              <a:gd name="connsiteX356" fmla="*/ 6365 w 1912672"/>
              <a:gd name="connsiteY356" fmla="*/ 3233010 h 3833160"/>
              <a:gd name="connsiteX357" fmla="*/ 0 w 1912672"/>
              <a:gd name="connsiteY357" fmla="*/ 3227433 h 3833160"/>
              <a:gd name="connsiteX358" fmla="*/ 3076 w 1912672"/>
              <a:gd name="connsiteY358" fmla="*/ 3224737 h 3833160"/>
              <a:gd name="connsiteX359" fmla="*/ 43018 w 1912672"/>
              <a:gd name="connsiteY359" fmla="*/ 3207924 h 3833160"/>
              <a:gd name="connsiteX360" fmla="*/ 85231 w 1912672"/>
              <a:gd name="connsiteY360" fmla="*/ 3191304 h 3833160"/>
              <a:gd name="connsiteX361" fmla="*/ 127386 w 1912672"/>
              <a:gd name="connsiteY361" fmla="*/ 3176431 h 3833160"/>
              <a:gd name="connsiteX362" fmla="*/ 168655 w 1912672"/>
              <a:gd name="connsiteY362" fmla="*/ 3162578 h 3833160"/>
              <a:gd name="connsiteX363" fmla="*/ 209793 w 1912672"/>
              <a:gd name="connsiteY363" fmla="*/ 3149808 h 3833160"/>
              <a:gd name="connsiteX364" fmla="*/ 250713 w 1912672"/>
              <a:gd name="connsiteY364" fmla="*/ 3140141 h 3833160"/>
              <a:gd name="connsiteX365" fmla="*/ 291298 w 1912672"/>
              <a:gd name="connsiteY365" fmla="*/ 3131978 h 3833160"/>
              <a:gd name="connsiteX366" fmla="*/ 333154 w 1912672"/>
              <a:gd name="connsiteY366" fmla="*/ 3128523 h 3833160"/>
              <a:gd name="connsiteX367" fmla="*/ 375359 w 1912672"/>
              <a:gd name="connsiteY367" fmla="*/ 3125974 h 3833160"/>
              <a:gd name="connsiteX368" fmla="*/ 416751 w 1912672"/>
              <a:gd name="connsiteY368" fmla="*/ 3130200 h 3833160"/>
              <a:gd name="connsiteX369" fmla="*/ 459928 w 1912672"/>
              <a:gd name="connsiteY369" fmla="*/ 3138683 h 3833160"/>
              <a:gd name="connsiteX370" fmla="*/ 504268 w 1912672"/>
              <a:gd name="connsiteY370" fmla="*/ 3151481 h 3833160"/>
              <a:gd name="connsiteX371" fmla="*/ 546509 w 1912672"/>
              <a:gd name="connsiteY371" fmla="*/ 3169029 h 3833160"/>
              <a:gd name="connsiteX372" fmla="*/ 591005 w 1912672"/>
              <a:gd name="connsiteY372" fmla="*/ 3194544 h 3833160"/>
              <a:gd name="connsiteX373" fmla="*/ 643386 w 1912672"/>
              <a:gd name="connsiteY373" fmla="*/ 3146702 h 3833160"/>
              <a:gd name="connsiteX374" fmla="*/ 689192 w 1912672"/>
              <a:gd name="connsiteY374" fmla="*/ 3097589 h 3833160"/>
              <a:gd name="connsiteX375" fmla="*/ 728837 w 1912672"/>
              <a:gd name="connsiteY375" fmla="*/ 3047570 h 3833160"/>
              <a:gd name="connsiteX376" fmla="*/ 763151 w 1912672"/>
              <a:gd name="connsiteY376" fmla="*/ 2997373 h 3833160"/>
              <a:gd name="connsiteX377" fmla="*/ 792509 w 1912672"/>
              <a:gd name="connsiteY377" fmla="*/ 2946426 h 3833160"/>
              <a:gd name="connsiteX378" fmla="*/ 818742 w 1912672"/>
              <a:gd name="connsiteY378" fmla="*/ 2896035 h 3833160"/>
              <a:gd name="connsiteX379" fmla="*/ 840539 w 1912672"/>
              <a:gd name="connsiteY379" fmla="*/ 2845651 h 3833160"/>
              <a:gd name="connsiteX380" fmla="*/ 868659 w 1912672"/>
              <a:gd name="connsiteY380" fmla="*/ 2777611 h 3833160"/>
              <a:gd name="connsiteX381" fmla="*/ 886079 w 1912672"/>
              <a:gd name="connsiteY381" fmla="*/ 2678806 h 3833160"/>
              <a:gd name="connsiteX382" fmla="*/ 894665 w 1912672"/>
              <a:gd name="connsiteY382" fmla="*/ 2574247 h 3833160"/>
              <a:gd name="connsiteX383" fmla="*/ 910157 w 1912672"/>
              <a:gd name="connsiteY383" fmla="*/ 2532162 h 3833160"/>
              <a:gd name="connsiteX384" fmla="*/ 923410 w 1912672"/>
              <a:gd name="connsiteY384" fmla="*/ 2485372 h 3833160"/>
              <a:gd name="connsiteX385" fmla="*/ 935916 w 1912672"/>
              <a:gd name="connsiteY385" fmla="*/ 2433353 h 3833160"/>
              <a:gd name="connsiteX386" fmla="*/ 947488 w 1912672"/>
              <a:gd name="connsiteY386" fmla="*/ 2377937 h 3833160"/>
              <a:gd name="connsiteX387" fmla="*/ 956821 w 1912672"/>
              <a:gd name="connsiteY387" fmla="*/ 2318077 h 3833160"/>
              <a:gd name="connsiteX388" fmla="*/ 963914 w 1912672"/>
              <a:gd name="connsiteY388" fmla="*/ 2257171 h 3833160"/>
              <a:gd name="connsiteX389" fmla="*/ 970820 w 1912672"/>
              <a:gd name="connsiteY389" fmla="*/ 2193390 h 3833160"/>
              <a:gd name="connsiteX390" fmla="*/ 975486 w 1912672"/>
              <a:gd name="connsiteY390" fmla="*/ 2128825 h 3833160"/>
              <a:gd name="connsiteX391" fmla="*/ 979406 w 1912672"/>
              <a:gd name="connsiteY391" fmla="*/ 2061646 h 3833160"/>
              <a:gd name="connsiteX392" fmla="*/ 979406 w 1912672"/>
              <a:gd name="connsiteY392" fmla="*/ 1995512 h 3833160"/>
              <a:gd name="connsiteX393" fmla="*/ 979406 w 1912672"/>
              <a:gd name="connsiteY393" fmla="*/ 1930162 h 3833160"/>
              <a:gd name="connsiteX394" fmla="*/ 975486 w 1912672"/>
              <a:gd name="connsiteY394" fmla="*/ 1864552 h 3833160"/>
              <a:gd name="connsiteX395" fmla="*/ 970073 w 1912672"/>
              <a:gd name="connsiteY395" fmla="*/ 1801555 h 3833160"/>
              <a:gd name="connsiteX396" fmla="*/ 963167 w 1912672"/>
              <a:gd name="connsiteY396" fmla="*/ 1740126 h 3833160"/>
              <a:gd name="connsiteX397" fmla="*/ 952901 w 1912672"/>
              <a:gd name="connsiteY397" fmla="*/ 1680789 h 3833160"/>
              <a:gd name="connsiteX398" fmla="*/ 938902 w 1912672"/>
              <a:gd name="connsiteY398" fmla="*/ 1625634 h 3833160"/>
              <a:gd name="connsiteX399" fmla="*/ 923410 w 1912672"/>
              <a:gd name="connsiteY399" fmla="*/ 1573354 h 3833160"/>
              <a:gd name="connsiteX400" fmla="*/ 904744 w 1912672"/>
              <a:gd name="connsiteY400" fmla="*/ 1526564 h 3833160"/>
              <a:gd name="connsiteX401" fmla="*/ 883839 w 1912672"/>
              <a:gd name="connsiteY401" fmla="*/ 1485263 h 3833160"/>
              <a:gd name="connsiteX402" fmla="*/ 859574 w 1912672"/>
              <a:gd name="connsiteY402" fmla="*/ 1448667 h 3833160"/>
              <a:gd name="connsiteX403" fmla="*/ 832510 w 1912672"/>
              <a:gd name="connsiteY403" fmla="*/ 1419129 h 3833160"/>
              <a:gd name="connsiteX404" fmla="*/ 801338 w 1912672"/>
              <a:gd name="connsiteY404" fmla="*/ 1396649 h 3833160"/>
              <a:gd name="connsiteX405" fmla="*/ 774834 w 1912672"/>
              <a:gd name="connsiteY405" fmla="*/ 1383318 h 3833160"/>
              <a:gd name="connsiteX406" fmla="*/ 745342 w 1912672"/>
              <a:gd name="connsiteY406" fmla="*/ 1377829 h 3833160"/>
              <a:gd name="connsiteX407" fmla="*/ 714918 w 1912672"/>
              <a:gd name="connsiteY407" fmla="*/ 1377829 h 3833160"/>
              <a:gd name="connsiteX408" fmla="*/ 683187 w 1912672"/>
              <a:gd name="connsiteY408" fmla="*/ 1381750 h 3833160"/>
              <a:gd name="connsiteX409" fmla="*/ 652016 w 1912672"/>
              <a:gd name="connsiteY409" fmla="*/ 1388023 h 3833160"/>
              <a:gd name="connsiteX410" fmla="*/ 620845 w 1912672"/>
              <a:gd name="connsiteY410" fmla="*/ 1396649 h 3833160"/>
              <a:gd name="connsiteX411" fmla="*/ 589860 w 1912672"/>
              <a:gd name="connsiteY411" fmla="*/ 1403446 h 3833160"/>
              <a:gd name="connsiteX412" fmla="*/ 559436 w 1912672"/>
              <a:gd name="connsiteY412" fmla="*/ 1410503 h 3833160"/>
              <a:gd name="connsiteX413" fmla="*/ 531438 w 1912672"/>
              <a:gd name="connsiteY413" fmla="*/ 1414424 h 3833160"/>
              <a:gd name="connsiteX414" fmla="*/ 467602 w 1912672"/>
              <a:gd name="connsiteY414" fmla="*/ 1417561 h 3833160"/>
              <a:gd name="connsiteX415" fmla="*/ 405447 w 1912672"/>
              <a:gd name="connsiteY415" fmla="*/ 1414424 h 3833160"/>
              <a:gd name="connsiteX416" fmla="*/ 347958 w 1912672"/>
              <a:gd name="connsiteY416" fmla="*/ 1407367 h 3833160"/>
              <a:gd name="connsiteX417" fmla="*/ 292708 w 1912672"/>
              <a:gd name="connsiteY417" fmla="*/ 1397433 h 3833160"/>
              <a:gd name="connsiteX418" fmla="*/ 238952 w 1912672"/>
              <a:gd name="connsiteY418" fmla="*/ 1384886 h 3833160"/>
              <a:gd name="connsiteX419" fmla="*/ 187622 w 1912672"/>
              <a:gd name="connsiteY419" fmla="*/ 1372339 h 3833160"/>
              <a:gd name="connsiteX420" fmla="*/ 139466 w 1912672"/>
              <a:gd name="connsiteY420" fmla="*/ 1358485 h 3833160"/>
              <a:gd name="connsiteX421" fmla="*/ 142639 w 1912672"/>
              <a:gd name="connsiteY421" fmla="*/ 1342801 h 3833160"/>
              <a:gd name="connsiteX422" fmla="*/ 208714 w 1912672"/>
              <a:gd name="connsiteY422" fmla="*/ 1352212 h 3833160"/>
              <a:gd name="connsiteX423" fmla="*/ 274043 w 1912672"/>
              <a:gd name="connsiteY423" fmla="*/ 1358485 h 3833160"/>
              <a:gd name="connsiteX424" fmla="*/ 337878 w 1912672"/>
              <a:gd name="connsiteY424" fmla="*/ 1360838 h 3833160"/>
              <a:gd name="connsiteX425" fmla="*/ 400034 w 1912672"/>
              <a:gd name="connsiteY425" fmla="*/ 1358485 h 3833160"/>
              <a:gd name="connsiteX426" fmla="*/ 460696 w 1912672"/>
              <a:gd name="connsiteY426" fmla="*/ 1349859 h 3833160"/>
              <a:gd name="connsiteX427" fmla="*/ 519865 w 1912672"/>
              <a:gd name="connsiteY427" fmla="*/ 1336528 h 3833160"/>
              <a:gd name="connsiteX428" fmla="*/ 576608 w 1912672"/>
              <a:gd name="connsiteY428" fmla="*/ 1318753 h 3833160"/>
              <a:gd name="connsiteX429" fmla="*/ 630177 w 1912672"/>
              <a:gd name="connsiteY429" fmla="*/ 1292874 h 3833160"/>
              <a:gd name="connsiteX430" fmla="*/ 699426 w 1912672"/>
              <a:gd name="connsiteY430" fmla="*/ 1258631 h 3833160"/>
              <a:gd name="connsiteX431" fmla="*/ 572688 w 1912672"/>
              <a:gd name="connsiteY431" fmla="*/ 1147276 h 3833160"/>
              <a:gd name="connsiteX432" fmla="*/ 459203 w 1912672"/>
              <a:gd name="connsiteY432" fmla="*/ 1022589 h 3833160"/>
              <a:gd name="connsiteX433" fmla="*/ 396861 w 1912672"/>
              <a:gd name="connsiteY433" fmla="*/ 1029647 h 3833160"/>
              <a:gd name="connsiteX434" fmla="*/ 336198 w 1912672"/>
              <a:gd name="connsiteY434" fmla="*/ 1029647 h 3833160"/>
              <a:gd name="connsiteX435" fmla="*/ 280949 w 1912672"/>
              <a:gd name="connsiteY435" fmla="*/ 1022589 h 3833160"/>
              <a:gd name="connsiteX436" fmla="*/ 228873 w 1912672"/>
              <a:gd name="connsiteY436" fmla="*/ 1007951 h 3833160"/>
              <a:gd name="connsiteX437" fmla="*/ 180716 w 1912672"/>
              <a:gd name="connsiteY437" fmla="*/ 986777 h 3833160"/>
              <a:gd name="connsiteX438" fmla="*/ 138719 w 1912672"/>
              <a:gd name="connsiteY438" fmla="*/ 960376 h 3833160"/>
              <a:gd name="connsiteX439" fmla="*/ 101389 w 1912672"/>
              <a:gd name="connsiteY439" fmla="*/ 927701 h 3833160"/>
              <a:gd name="connsiteX440" fmla="*/ 70218 w 1912672"/>
              <a:gd name="connsiteY440" fmla="*/ 889537 h 3833160"/>
              <a:gd name="connsiteX441" fmla="*/ 46139 w 1912672"/>
              <a:gd name="connsiteY441" fmla="*/ 848236 h 3833160"/>
              <a:gd name="connsiteX442" fmla="*/ 49312 w 1912672"/>
              <a:gd name="connsiteY442" fmla="*/ 841179 h 3833160"/>
              <a:gd name="connsiteX443" fmla="*/ 59392 w 1912672"/>
              <a:gd name="connsiteY443" fmla="*/ 848236 h 3833160"/>
              <a:gd name="connsiteX444" fmla="*/ 71897 w 1912672"/>
              <a:gd name="connsiteY444" fmla="*/ 875422 h 3833160"/>
              <a:gd name="connsiteX445" fmla="*/ 92056 w 1912672"/>
              <a:gd name="connsiteY445" fmla="*/ 898948 h 3833160"/>
              <a:gd name="connsiteX446" fmla="*/ 116881 w 1912672"/>
              <a:gd name="connsiteY446" fmla="*/ 922212 h 3833160"/>
              <a:gd name="connsiteX447" fmla="*/ 146559 w 1912672"/>
              <a:gd name="connsiteY447" fmla="*/ 940248 h 3833160"/>
              <a:gd name="connsiteX448" fmla="*/ 180716 w 1912672"/>
              <a:gd name="connsiteY448" fmla="*/ 955671 h 3833160"/>
              <a:gd name="connsiteX449" fmla="*/ 216554 w 1912672"/>
              <a:gd name="connsiteY449" fmla="*/ 967434 h 3833160"/>
              <a:gd name="connsiteX450" fmla="*/ 254631 w 1912672"/>
              <a:gd name="connsiteY450" fmla="*/ 974492 h 3833160"/>
              <a:gd name="connsiteX451" fmla="*/ 294201 w 1912672"/>
              <a:gd name="connsiteY451" fmla="*/ 976844 h 3833160"/>
              <a:gd name="connsiteX452" fmla="*/ 332279 w 1912672"/>
              <a:gd name="connsiteY452" fmla="*/ 976060 h 3833160"/>
              <a:gd name="connsiteX453" fmla="*/ 353371 w 1912672"/>
              <a:gd name="connsiteY453" fmla="*/ 972923 h 3833160"/>
              <a:gd name="connsiteX454" fmla="*/ 372036 w 1912672"/>
              <a:gd name="connsiteY454" fmla="*/ 972923 h 3833160"/>
              <a:gd name="connsiteX455" fmla="*/ 388275 w 1912672"/>
              <a:gd name="connsiteY455" fmla="*/ 969786 h 3833160"/>
              <a:gd name="connsiteX456" fmla="*/ 403954 w 1912672"/>
              <a:gd name="connsiteY456" fmla="*/ 965865 h 3833160"/>
              <a:gd name="connsiteX457" fmla="*/ 417206 w 1912672"/>
              <a:gd name="connsiteY457" fmla="*/ 957239 h 3833160"/>
              <a:gd name="connsiteX458" fmla="*/ 379875 w 1912672"/>
              <a:gd name="connsiteY458" fmla="*/ 886400 h 3833160"/>
              <a:gd name="connsiteX459" fmla="*/ 347958 w 1912672"/>
              <a:gd name="connsiteY459" fmla="*/ 817130 h 3833160"/>
              <a:gd name="connsiteX460" fmla="*/ 317533 w 1912672"/>
              <a:gd name="connsiteY460" fmla="*/ 744723 h 3833160"/>
              <a:gd name="connsiteX461" fmla="*/ 291215 w 1912672"/>
              <a:gd name="connsiteY461" fmla="*/ 669963 h 3833160"/>
              <a:gd name="connsiteX462" fmla="*/ 265457 w 1912672"/>
              <a:gd name="connsiteY462" fmla="*/ 588930 h 3833160"/>
              <a:gd name="connsiteX463" fmla="*/ 241379 w 1912672"/>
              <a:gd name="connsiteY463" fmla="*/ 501623 h 3833160"/>
              <a:gd name="connsiteX464" fmla="*/ 238952 w 1912672"/>
              <a:gd name="connsiteY464" fmla="*/ 485939 h 3833160"/>
              <a:gd name="connsiteX465" fmla="*/ 232793 w 1912672"/>
              <a:gd name="connsiteY465" fmla="*/ 464243 h 3833160"/>
              <a:gd name="connsiteX466" fmla="*/ 228873 w 1912672"/>
              <a:gd name="connsiteY466" fmla="*/ 440194 h 3833160"/>
              <a:gd name="connsiteX467" fmla="*/ 223460 w 1912672"/>
              <a:gd name="connsiteY467" fmla="*/ 415884 h 3833160"/>
              <a:gd name="connsiteX468" fmla="*/ 218794 w 1912672"/>
              <a:gd name="connsiteY468" fmla="*/ 389483 h 3833160"/>
              <a:gd name="connsiteX469" fmla="*/ 217300 w 1912672"/>
              <a:gd name="connsiteY469" fmla="*/ 365173 h 3833160"/>
              <a:gd name="connsiteX470" fmla="*/ 217300 w 1912672"/>
              <a:gd name="connsiteY470" fmla="*/ 342693 h 3833160"/>
              <a:gd name="connsiteX471" fmla="*/ 220287 w 1912672"/>
              <a:gd name="connsiteY471" fmla="*/ 322565 h 3833160"/>
              <a:gd name="connsiteX472" fmla="*/ 225886 w 1912672"/>
              <a:gd name="connsiteY472" fmla="*/ 308450 h 3833160"/>
              <a:gd name="connsiteX473" fmla="*/ 232793 w 1912672"/>
              <a:gd name="connsiteY473" fmla="*/ 311586 h 3833160"/>
              <a:gd name="connsiteX474" fmla="*/ 238952 w 1912672"/>
              <a:gd name="connsiteY474" fmla="*/ 391051 h 3833160"/>
              <a:gd name="connsiteX475" fmla="*/ 252951 w 1912672"/>
              <a:gd name="connsiteY475" fmla="*/ 470516 h 3833160"/>
              <a:gd name="connsiteX476" fmla="*/ 274043 w 1912672"/>
              <a:gd name="connsiteY476" fmla="*/ 548413 h 3833160"/>
              <a:gd name="connsiteX477" fmla="*/ 299614 w 1912672"/>
              <a:gd name="connsiteY477" fmla="*/ 620036 h 3833160"/>
              <a:gd name="connsiteX478" fmla="*/ 327612 w 1912672"/>
              <a:gd name="connsiteY478" fmla="*/ 686954 h 3833160"/>
              <a:gd name="connsiteX479" fmla="*/ 353371 w 1912672"/>
              <a:gd name="connsiteY479" fmla="*/ 730607 h 3833160"/>
              <a:gd name="connsiteX480" fmla="*/ 350197 w 1912672"/>
              <a:gd name="connsiteY480" fmla="*/ 732176 h 3833160"/>
              <a:gd name="connsiteX481" fmla="*/ 350197 w 1912672"/>
              <a:gd name="connsiteY481" fmla="*/ 733744 h 3833160"/>
              <a:gd name="connsiteX482" fmla="*/ 351877 w 1912672"/>
              <a:gd name="connsiteY482" fmla="*/ 735313 h 3833160"/>
              <a:gd name="connsiteX483" fmla="*/ 353371 w 1912672"/>
              <a:gd name="connsiteY483" fmla="*/ 736097 h 3833160"/>
              <a:gd name="connsiteX484" fmla="*/ 356544 w 1912672"/>
              <a:gd name="connsiteY484" fmla="*/ 737665 h 3833160"/>
              <a:gd name="connsiteX485" fmla="*/ 357290 w 1912672"/>
              <a:gd name="connsiteY485" fmla="*/ 740802 h 3833160"/>
              <a:gd name="connsiteX486" fmla="*/ 358784 w 1912672"/>
              <a:gd name="connsiteY486" fmla="*/ 742370 h 3833160"/>
              <a:gd name="connsiteX487" fmla="*/ 360277 w 1912672"/>
              <a:gd name="connsiteY487" fmla="*/ 744723 h 3833160"/>
              <a:gd name="connsiteX488" fmla="*/ 360277 w 1912672"/>
              <a:gd name="connsiteY488" fmla="*/ 743154 h 3833160"/>
              <a:gd name="connsiteX489" fmla="*/ 358784 w 1912672"/>
              <a:gd name="connsiteY489" fmla="*/ 742370 h 3833160"/>
              <a:gd name="connsiteX490" fmla="*/ 353371 w 1912672"/>
              <a:gd name="connsiteY490" fmla="*/ 730607 h 3833160"/>
              <a:gd name="connsiteX491" fmla="*/ 372036 w 1912672"/>
              <a:gd name="connsiteY491" fmla="*/ 716492 h 3833160"/>
              <a:gd name="connsiteX492" fmla="*/ 389955 w 1912672"/>
              <a:gd name="connsiteY492" fmla="*/ 692443 h 3833160"/>
              <a:gd name="connsiteX493" fmla="*/ 406940 w 1912672"/>
              <a:gd name="connsiteY493" fmla="*/ 664474 h 3833160"/>
              <a:gd name="connsiteX494" fmla="*/ 422619 w 1912672"/>
              <a:gd name="connsiteY494" fmla="*/ 630231 h 3833160"/>
              <a:gd name="connsiteX495" fmla="*/ 436618 w 1912672"/>
              <a:gd name="connsiteY495" fmla="*/ 592066 h 3833160"/>
              <a:gd name="connsiteX496" fmla="*/ 449870 w 1912672"/>
              <a:gd name="connsiteY496" fmla="*/ 552334 h 3833160"/>
              <a:gd name="connsiteX497" fmla="*/ 460696 w 1912672"/>
              <a:gd name="connsiteY497" fmla="*/ 511033 h 3833160"/>
              <a:gd name="connsiteX498" fmla="*/ 470776 w 1912672"/>
              <a:gd name="connsiteY498" fmla="*/ 471301 h 3833160"/>
              <a:gd name="connsiteX499" fmla="*/ 479362 w 1912672"/>
              <a:gd name="connsiteY499" fmla="*/ 433136 h 3833160"/>
              <a:gd name="connsiteX500" fmla="*/ 480855 w 1912672"/>
              <a:gd name="connsiteY500" fmla="*/ 484370 h 3833160"/>
              <a:gd name="connsiteX501" fmla="*/ 479362 w 1912672"/>
              <a:gd name="connsiteY501" fmla="*/ 531161 h 3833160"/>
              <a:gd name="connsiteX502" fmla="*/ 472269 w 1912672"/>
              <a:gd name="connsiteY502" fmla="*/ 574814 h 3833160"/>
              <a:gd name="connsiteX503" fmla="*/ 462189 w 1912672"/>
              <a:gd name="connsiteY503" fmla="*/ 618468 h 3833160"/>
              <a:gd name="connsiteX504" fmla="*/ 448190 w 1912672"/>
              <a:gd name="connsiteY504" fmla="*/ 659769 h 3833160"/>
              <a:gd name="connsiteX505" fmla="*/ 428032 w 1912672"/>
              <a:gd name="connsiteY505" fmla="*/ 701069 h 3833160"/>
              <a:gd name="connsiteX506" fmla="*/ 381369 w 1912672"/>
              <a:gd name="connsiteY506" fmla="*/ 791252 h 3833160"/>
              <a:gd name="connsiteX507" fmla="*/ 429525 w 1912672"/>
              <a:gd name="connsiteY507" fmla="*/ 863920 h 3833160"/>
              <a:gd name="connsiteX508" fmla="*/ 481601 w 1912672"/>
              <a:gd name="connsiteY508" fmla="*/ 931622 h 3833160"/>
              <a:gd name="connsiteX509" fmla="*/ 538531 w 1912672"/>
              <a:gd name="connsiteY509" fmla="*/ 995403 h 3833160"/>
              <a:gd name="connsiteX510" fmla="*/ 599193 w 1912672"/>
              <a:gd name="connsiteY510" fmla="*/ 1053957 h 3833160"/>
              <a:gd name="connsiteX511" fmla="*/ 816831 w 1912672"/>
              <a:gd name="connsiteY511" fmla="*/ 1205045 h 3833160"/>
              <a:gd name="connsiteX512" fmla="*/ 823924 w 1912672"/>
              <a:gd name="connsiteY512" fmla="*/ 1199555 h 3833160"/>
              <a:gd name="connsiteX513" fmla="*/ 806005 w 1912672"/>
              <a:gd name="connsiteY513" fmla="*/ 1132637 h 3833160"/>
              <a:gd name="connsiteX514" fmla="*/ 792006 w 1912672"/>
              <a:gd name="connsiteY514" fmla="*/ 1060753 h 3833160"/>
              <a:gd name="connsiteX515" fmla="*/ 780247 w 1912672"/>
              <a:gd name="connsiteY515" fmla="*/ 982856 h 3833160"/>
              <a:gd name="connsiteX516" fmla="*/ 774834 w 1912672"/>
              <a:gd name="connsiteY516" fmla="*/ 903391 h 3833160"/>
              <a:gd name="connsiteX517" fmla="*/ 770167 w 1912672"/>
              <a:gd name="connsiteY517" fmla="*/ 820267 h 3833160"/>
              <a:gd name="connsiteX518" fmla="*/ 770167 w 1912672"/>
              <a:gd name="connsiteY518" fmla="*/ 735313 h 3833160"/>
              <a:gd name="connsiteX519" fmla="*/ 773340 w 1912672"/>
              <a:gd name="connsiteY519" fmla="*/ 649574 h 3833160"/>
              <a:gd name="connsiteX520" fmla="*/ 780247 w 1912672"/>
              <a:gd name="connsiteY520" fmla="*/ 564620 h 3833160"/>
              <a:gd name="connsiteX521" fmla="*/ 790513 w 1912672"/>
              <a:gd name="connsiteY521" fmla="*/ 479927 h 3833160"/>
              <a:gd name="connsiteX522" fmla="*/ 801338 w 1912672"/>
              <a:gd name="connsiteY522" fmla="*/ 398109 h 3833160"/>
              <a:gd name="connsiteX523" fmla="*/ 816831 w 1912672"/>
              <a:gd name="connsiteY523" fmla="*/ 318644 h 3833160"/>
              <a:gd name="connsiteX524" fmla="*/ 835496 w 1912672"/>
              <a:gd name="connsiteY524" fmla="*/ 243884 h 3833160"/>
              <a:gd name="connsiteX525" fmla="*/ 854908 w 1912672"/>
              <a:gd name="connsiteY525" fmla="*/ 173046 h 3833160"/>
              <a:gd name="connsiteX526" fmla="*/ 877493 w 1912672"/>
              <a:gd name="connsiteY526" fmla="*/ 109003 h 3833160"/>
              <a:gd name="connsiteX527" fmla="*/ 901571 w 1912672"/>
              <a:gd name="connsiteY527" fmla="*/ 50711 h 3833160"/>
              <a:gd name="connsiteX528" fmla="*/ 930503 w 1912672"/>
              <a:gd name="connsiteY528" fmla="*/ 0 h 3833160"/>
              <a:gd name="connsiteX0" fmla="*/ 930503 w 1912672"/>
              <a:gd name="connsiteY0" fmla="*/ 0 h 3833160"/>
              <a:gd name="connsiteX1" fmla="*/ 927329 w 1912672"/>
              <a:gd name="connsiteY1" fmla="*/ 12547 h 3833160"/>
              <a:gd name="connsiteX2" fmla="*/ 925836 w 1912672"/>
              <a:gd name="connsiteY2" fmla="*/ 20912 h 3833160"/>
              <a:gd name="connsiteX3" fmla="*/ 924156 w 1912672"/>
              <a:gd name="connsiteY3" fmla="*/ 26401 h 3833160"/>
              <a:gd name="connsiteX4" fmla="*/ 924156 w 1912672"/>
              <a:gd name="connsiteY4" fmla="*/ 29538 h 3833160"/>
              <a:gd name="connsiteX5" fmla="*/ 925836 w 1912672"/>
              <a:gd name="connsiteY5" fmla="*/ 31106 h 3833160"/>
              <a:gd name="connsiteX6" fmla="*/ 925836 w 1912672"/>
              <a:gd name="connsiteY6" fmla="*/ 32675 h 3833160"/>
              <a:gd name="connsiteX7" fmla="*/ 927329 w 1912672"/>
              <a:gd name="connsiteY7" fmla="*/ 32675 h 3833160"/>
              <a:gd name="connsiteX8" fmla="*/ 927329 w 1912672"/>
              <a:gd name="connsiteY8" fmla="*/ 35027 h 3833160"/>
              <a:gd name="connsiteX9" fmla="*/ 925836 w 1912672"/>
              <a:gd name="connsiteY9" fmla="*/ 39733 h 3833160"/>
              <a:gd name="connsiteX10" fmla="*/ 924156 w 1912672"/>
              <a:gd name="connsiteY10" fmla="*/ 46790 h 3833160"/>
              <a:gd name="connsiteX11" fmla="*/ 921917 w 1912672"/>
              <a:gd name="connsiteY11" fmla="*/ 57769 h 3833160"/>
              <a:gd name="connsiteX12" fmla="*/ 917250 w 1912672"/>
              <a:gd name="connsiteY12" fmla="*/ 73192 h 3833160"/>
              <a:gd name="connsiteX13" fmla="*/ 910157 w 1912672"/>
              <a:gd name="connsiteY13" fmla="*/ 95149 h 3833160"/>
              <a:gd name="connsiteX14" fmla="*/ 903251 w 1912672"/>
              <a:gd name="connsiteY14" fmla="*/ 121550 h 3833160"/>
              <a:gd name="connsiteX15" fmla="*/ 892239 w 1912672"/>
              <a:gd name="connsiteY15" fmla="*/ 155793 h 3833160"/>
              <a:gd name="connsiteX16" fmla="*/ 879173 w 1912672"/>
              <a:gd name="connsiteY16" fmla="*/ 197094 h 3833160"/>
              <a:gd name="connsiteX17" fmla="*/ 863494 w 1912672"/>
              <a:gd name="connsiteY17" fmla="*/ 261659 h 3833160"/>
              <a:gd name="connsiteX18" fmla="*/ 852668 w 1912672"/>
              <a:gd name="connsiteY18" fmla="*/ 330930 h 3833160"/>
              <a:gd name="connsiteX19" fmla="*/ 844082 w 1912672"/>
              <a:gd name="connsiteY19" fmla="*/ 402030 h 3833160"/>
              <a:gd name="connsiteX20" fmla="*/ 832510 w 1912672"/>
              <a:gd name="connsiteY20" fmla="*/ 477574 h 3833160"/>
              <a:gd name="connsiteX21" fmla="*/ 830830 w 1912672"/>
              <a:gd name="connsiteY21" fmla="*/ 493781 h 3833160"/>
              <a:gd name="connsiteX22" fmla="*/ 828590 w 1912672"/>
              <a:gd name="connsiteY22" fmla="*/ 518091 h 3833160"/>
              <a:gd name="connsiteX23" fmla="*/ 826910 w 1912672"/>
              <a:gd name="connsiteY23" fmla="*/ 543708 h 3833160"/>
              <a:gd name="connsiteX24" fmla="*/ 825417 w 1912672"/>
              <a:gd name="connsiteY24" fmla="*/ 571677 h 3833160"/>
              <a:gd name="connsiteX25" fmla="*/ 825417 w 1912672"/>
              <a:gd name="connsiteY25" fmla="*/ 600431 h 3833160"/>
              <a:gd name="connsiteX26" fmla="*/ 828590 w 1912672"/>
              <a:gd name="connsiteY26" fmla="*/ 626310 h 3833160"/>
              <a:gd name="connsiteX27" fmla="*/ 832510 w 1912672"/>
              <a:gd name="connsiteY27" fmla="*/ 648790 h 3833160"/>
              <a:gd name="connsiteX28" fmla="*/ 839416 w 1912672"/>
              <a:gd name="connsiteY28" fmla="*/ 664474 h 3833160"/>
              <a:gd name="connsiteX29" fmla="*/ 876746 w 1912672"/>
              <a:gd name="connsiteY29" fmla="*/ 661337 h 3833160"/>
              <a:gd name="connsiteX30" fmla="*/ 913330 w 1912672"/>
              <a:gd name="connsiteY30" fmla="*/ 648790 h 3833160"/>
              <a:gd name="connsiteX31" fmla="*/ 948235 w 1912672"/>
              <a:gd name="connsiteY31" fmla="*/ 628662 h 3833160"/>
              <a:gd name="connsiteX32" fmla="*/ 984072 w 1912672"/>
              <a:gd name="connsiteY32" fmla="*/ 600431 h 3833160"/>
              <a:gd name="connsiteX33" fmla="*/ 1016736 w 1912672"/>
              <a:gd name="connsiteY33" fmla="*/ 567756 h 3833160"/>
              <a:gd name="connsiteX34" fmla="*/ 1048654 w 1912672"/>
              <a:gd name="connsiteY34" fmla="*/ 528024 h 3833160"/>
              <a:gd name="connsiteX35" fmla="*/ 1078892 w 1912672"/>
              <a:gd name="connsiteY35" fmla="*/ 485939 h 3833160"/>
              <a:gd name="connsiteX36" fmla="*/ 1106890 w 1912672"/>
              <a:gd name="connsiteY36" fmla="*/ 441763 h 3833160"/>
              <a:gd name="connsiteX37" fmla="*/ 1134141 w 1912672"/>
              <a:gd name="connsiteY37" fmla="*/ 394972 h 3833160"/>
              <a:gd name="connsiteX38" fmla="*/ 1157473 w 1912672"/>
              <a:gd name="connsiteY38" fmla="*/ 346614 h 3833160"/>
              <a:gd name="connsiteX39" fmla="*/ 1179311 w 1912672"/>
              <a:gd name="connsiteY39" fmla="*/ 299824 h 3833160"/>
              <a:gd name="connsiteX40" fmla="*/ 1197230 w 1912672"/>
              <a:gd name="connsiteY40" fmla="*/ 254602 h 3833160"/>
              <a:gd name="connsiteX41" fmla="*/ 1205816 w 1912672"/>
              <a:gd name="connsiteY41" fmla="*/ 254602 h 3833160"/>
              <a:gd name="connsiteX42" fmla="*/ 1205816 w 1912672"/>
              <a:gd name="connsiteY42" fmla="*/ 259307 h 3833160"/>
              <a:gd name="connsiteX43" fmla="*/ 1191817 w 1912672"/>
              <a:gd name="connsiteY43" fmla="*/ 304529 h 3833160"/>
              <a:gd name="connsiteX44" fmla="*/ 1176138 w 1912672"/>
              <a:gd name="connsiteY44" fmla="*/ 351319 h 3833160"/>
              <a:gd name="connsiteX45" fmla="*/ 1159153 w 1912672"/>
              <a:gd name="connsiteY45" fmla="*/ 396541 h 3833160"/>
              <a:gd name="connsiteX46" fmla="*/ 1141981 w 1912672"/>
              <a:gd name="connsiteY46" fmla="*/ 440194 h 3833160"/>
              <a:gd name="connsiteX47" fmla="*/ 1124062 w 1912672"/>
              <a:gd name="connsiteY47" fmla="*/ 482802 h 3833160"/>
              <a:gd name="connsiteX48" fmla="*/ 1103903 w 1912672"/>
              <a:gd name="connsiteY48" fmla="*/ 522535 h 3833160"/>
              <a:gd name="connsiteX49" fmla="*/ 1082812 w 1912672"/>
              <a:gd name="connsiteY49" fmla="*/ 560699 h 3833160"/>
              <a:gd name="connsiteX50" fmla="*/ 1057240 w 1912672"/>
              <a:gd name="connsiteY50" fmla="*/ 595726 h 3833160"/>
              <a:gd name="connsiteX51" fmla="*/ 1030735 w 1912672"/>
              <a:gd name="connsiteY51" fmla="*/ 630231 h 3833160"/>
              <a:gd name="connsiteX52" fmla="*/ 999564 w 1912672"/>
              <a:gd name="connsiteY52" fmla="*/ 658200 h 3833160"/>
              <a:gd name="connsiteX53" fmla="*/ 963914 w 1912672"/>
              <a:gd name="connsiteY53" fmla="*/ 683817 h 3833160"/>
              <a:gd name="connsiteX54" fmla="*/ 924156 w 1912672"/>
              <a:gd name="connsiteY54" fmla="*/ 706559 h 3833160"/>
              <a:gd name="connsiteX55" fmla="*/ 882159 w 1912672"/>
              <a:gd name="connsiteY55" fmla="*/ 723550 h 3833160"/>
              <a:gd name="connsiteX56" fmla="*/ 832510 w 1912672"/>
              <a:gd name="connsiteY56" fmla="*/ 735313 h 3833160"/>
              <a:gd name="connsiteX57" fmla="*/ 834003 w 1912672"/>
              <a:gd name="connsiteY57" fmla="*/ 817130 h 3833160"/>
              <a:gd name="connsiteX58" fmla="*/ 840909 w 1912672"/>
              <a:gd name="connsiteY58" fmla="*/ 895027 h 3833160"/>
              <a:gd name="connsiteX59" fmla="*/ 852668 w 1912672"/>
              <a:gd name="connsiteY59" fmla="*/ 969002 h 3833160"/>
              <a:gd name="connsiteX60" fmla="*/ 868160 w 1912672"/>
              <a:gd name="connsiteY60" fmla="*/ 1039057 h 3833160"/>
              <a:gd name="connsiteX61" fmla="*/ 887572 w 1912672"/>
              <a:gd name="connsiteY61" fmla="*/ 1105975 h 3833160"/>
              <a:gd name="connsiteX62" fmla="*/ 908664 w 1912672"/>
              <a:gd name="connsiteY62" fmla="*/ 1170017 h 3833160"/>
              <a:gd name="connsiteX63" fmla="*/ 932742 w 1912672"/>
              <a:gd name="connsiteY63" fmla="*/ 1230662 h 3833160"/>
              <a:gd name="connsiteX64" fmla="*/ 956821 w 1912672"/>
              <a:gd name="connsiteY64" fmla="*/ 1289738 h 3833160"/>
              <a:gd name="connsiteX65" fmla="*/ 963914 w 1912672"/>
              <a:gd name="connsiteY65" fmla="*/ 1303853 h 3833160"/>
              <a:gd name="connsiteX66" fmla="*/ 970073 w 1912672"/>
              <a:gd name="connsiteY66" fmla="*/ 1321105 h 3833160"/>
              <a:gd name="connsiteX67" fmla="*/ 978659 w 1912672"/>
              <a:gd name="connsiteY67" fmla="*/ 1339665 h 3833160"/>
              <a:gd name="connsiteX68" fmla="*/ 986499 w 1912672"/>
              <a:gd name="connsiteY68" fmla="*/ 1359269 h 3833160"/>
              <a:gd name="connsiteX69" fmla="*/ 996578 w 1912672"/>
              <a:gd name="connsiteY69" fmla="*/ 1377829 h 3833160"/>
              <a:gd name="connsiteX70" fmla="*/ 1008150 w 1912672"/>
              <a:gd name="connsiteY70" fmla="*/ 1393512 h 3833160"/>
              <a:gd name="connsiteX71" fmla="*/ 1022149 w 1912672"/>
              <a:gd name="connsiteY71" fmla="*/ 1407367 h 3833160"/>
              <a:gd name="connsiteX72" fmla="*/ 1037828 w 1912672"/>
              <a:gd name="connsiteY72" fmla="*/ 1417561 h 3833160"/>
              <a:gd name="connsiteX73" fmla="*/ 1056494 w 1912672"/>
              <a:gd name="connsiteY73" fmla="*/ 1421482 h 3833160"/>
              <a:gd name="connsiteX74" fmla="*/ 1075906 w 1912672"/>
              <a:gd name="connsiteY74" fmla="*/ 1420698 h 3833160"/>
              <a:gd name="connsiteX75" fmla="*/ 1110810 w 1912672"/>
              <a:gd name="connsiteY75" fmla="*/ 1408935 h 3833160"/>
              <a:gd name="connsiteX76" fmla="*/ 1141981 w 1912672"/>
              <a:gd name="connsiteY76" fmla="*/ 1389592 h 3833160"/>
              <a:gd name="connsiteX77" fmla="*/ 1172219 w 1912672"/>
              <a:gd name="connsiteY77" fmla="*/ 1365282 h 3833160"/>
              <a:gd name="connsiteX78" fmla="*/ 1197230 w 1912672"/>
              <a:gd name="connsiteY78" fmla="*/ 1336528 h 3833160"/>
              <a:gd name="connsiteX79" fmla="*/ 1221308 w 1912672"/>
              <a:gd name="connsiteY79" fmla="*/ 1305421 h 3833160"/>
              <a:gd name="connsiteX80" fmla="*/ 1243893 w 1912672"/>
              <a:gd name="connsiteY80" fmla="*/ 1272747 h 3833160"/>
              <a:gd name="connsiteX81" fmla="*/ 1264052 w 1912672"/>
              <a:gd name="connsiteY81" fmla="*/ 1241640 h 3833160"/>
              <a:gd name="connsiteX82" fmla="*/ 1281224 w 1912672"/>
              <a:gd name="connsiteY82" fmla="*/ 1211841 h 3833160"/>
              <a:gd name="connsiteX83" fmla="*/ 1319301 w 1912672"/>
              <a:gd name="connsiteY83" fmla="*/ 1144139 h 3833160"/>
              <a:gd name="connsiteX84" fmla="*/ 1355885 w 1912672"/>
              <a:gd name="connsiteY84" fmla="*/ 1067811 h 3833160"/>
              <a:gd name="connsiteX85" fmla="*/ 1392469 w 1912672"/>
              <a:gd name="connsiteY85" fmla="*/ 984425 h 3833160"/>
              <a:gd name="connsiteX86" fmla="*/ 1426627 w 1912672"/>
              <a:gd name="connsiteY86" fmla="*/ 893458 h 3833160"/>
              <a:gd name="connsiteX87" fmla="*/ 1457798 w 1912672"/>
              <a:gd name="connsiteY87" fmla="*/ 797525 h 3833160"/>
              <a:gd name="connsiteX88" fmla="*/ 1485796 w 1912672"/>
              <a:gd name="connsiteY88" fmla="*/ 695580 h 3833160"/>
              <a:gd name="connsiteX89" fmla="*/ 1511368 w 1912672"/>
              <a:gd name="connsiteY89" fmla="*/ 588930 h 3833160"/>
              <a:gd name="connsiteX90" fmla="*/ 1530033 w 1912672"/>
              <a:gd name="connsiteY90" fmla="*/ 478358 h 3833160"/>
              <a:gd name="connsiteX91" fmla="*/ 1544032 w 1912672"/>
              <a:gd name="connsiteY91" fmla="*/ 365173 h 3833160"/>
              <a:gd name="connsiteX92" fmla="*/ 1552618 w 1912672"/>
              <a:gd name="connsiteY92" fmla="*/ 249374 h 3833160"/>
              <a:gd name="connsiteX93" fmla="*/ 1559524 w 1912672"/>
              <a:gd name="connsiteY93" fmla="*/ 254602 h 3833160"/>
              <a:gd name="connsiteX94" fmla="*/ 1565124 w 1912672"/>
              <a:gd name="connsiteY94" fmla="*/ 267933 h 3833160"/>
              <a:gd name="connsiteX95" fmla="*/ 1569790 w 1912672"/>
              <a:gd name="connsiteY95" fmla="*/ 287538 h 3833160"/>
              <a:gd name="connsiteX96" fmla="*/ 1572030 w 1912672"/>
              <a:gd name="connsiteY96" fmla="*/ 313155 h 3833160"/>
              <a:gd name="connsiteX97" fmla="*/ 1573523 w 1912672"/>
              <a:gd name="connsiteY97" fmla="*/ 342693 h 3833160"/>
              <a:gd name="connsiteX98" fmla="*/ 1573523 w 1912672"/>
              <a:gd name="connsiteY98" fmla="*/ 376936 h 3833160"/>
              <a:gd name="connsiteX99" fmla="*/ 1573523 w 1912672"/>
              <a:gd name="connsiteY99" fmla="*/ 413532 h 3833160"/>
              <a:gd name="connsiteX100" fmla="*/ 1572030 w 1912672"/>
              <a:gd name="connsiteY100" fmla="*/ 453264 h 3833160"/>
              <a:gd name="connsiteX101" fmla="*/ 1569790 w 1912672"/>
              <a:gd name="connsiteY101" fmla="*/ 493781 h 3833160"/>
              <a:gd name="connsiteX102" fmla="*/ 1566617 w 1912672"/>
              <a:gd name="connsiteY102" fmla="*/ 535082 h 3833160"/>
              <a:gd name="connsiteX103" fmla="*/ 1561951 w 1912672"/>
              <a:gd name="connsiteY103" fmla="*/ 576383 h 3833160"/>
              <a:gd name="connsiteX104" fmla="*/ 1559524 w 1912672"/>
              <a:gd name="connsiteY104" fmla="*/ 616115 h 3833160"/>
              <a:gd name="connsiteX105" fmla="*/ 1554858 w 1912672"/>
              <a:gd name="connsiteY105" fmla="*/ 652711 h 3833160"/>
              <a:gd name="connsiteX106" fmla="*/ 1551125 w 1912672"/>
              <a:gd name="connsiteY106" fmla="*/ 686954 h 3833160"/>
              <a:gd name="connsiteX107" fmla="*/ 1546458 w 1912672"/>
              <a:gd name="connsiteY107" fmla="*/ 716492 h 3833160"/>
              <a:gd name="connsiteX108" fmla="*/ 1542539 w 1912672"/>
              <a:gd name="connsiteY108" fmla="*/ 740802 h 3833160"/>
              <a:gd name="connsiteX109" fmla="*/ 1539366 w 1912672"/>
              <a:gd name="connsiteY109" fmla="*/ 760145 h 3833160"/>
              <a:gd name="connsiteX110" fmla="*/ 1483370 w 1912672"/>
              <a:gd name="connsiteY110" fmla="*/ 981288 h 3833160"/>
              <a:gd name="connsiteX111" fmla="*/ 1528540 w 1912672"/>
              <a:gd name="connsiteY111" fmla="*/ 976844 h 3833160"/>
              <a:gd name="connsiteX112" fmla="*/ 1570537 w 1912672"/>
              <a:gd name="connsiteY112" fmla="*/ 965865 h 3833160"/>
              <a:gd name="connsiteX113" fmla="*/ 1610107 w 1912672"/>
              <a:gd name="connsiteY113" fmla="*/ 950182 h 3833160"/>
              <a:gd name="connsiteX114" fmla="*/ 1648185 w 1912672"/>
              <a:gd name="connsiteY114" fmla="*/ 930054 h 3833160"/>
              <a:gd name="connsiteX115" fmla="*/ 1682529 w 1912672"/>
              <a:gd name="connsiteY115" fmla="*/ 907312 h 3833160"/>
              <a:gd name="connsiteX116" fmla="*/ 1713513 w 1912672"/>
              <a:gd name="connsiteY116" fmla="*/ 882480 h 3833160"/>
              <a:gd name="connsiteX117" fmla="*/ 1743191 w 1912672"/>
              <a:gd name="connsiteY117" fmla="*/ 856863 h 3833160"/>
              <a:gd name="connsiteX118" fmla="*/ 1770442 w 1912672"/>
              <a:gd name="connsiteY118" fmla="*/ 832553 h 3833160"/>
              <a:gd name="connsiteX119" fmla="*/ 1772682 w 1912672"/>
              <a:gd name="connsiteY119" fmla="*/ 844315 h 3833160"/>
              <a:gd name="connsiteX120" fmla="*/ 1747857 w 1912672"/>
              <a:gd name="connsiteY120" fmla="*/ 882480 h 3833160"/>
              <a:gd name="connsiteX121" fmla="*/ 1717433 w 1912672"/>
              <a:gd name="connsiteY121" fmla="*/ 919075 h 3833160"/>
              <a:gd name="connsiteX122" fmla="*/ 1680849 w 1912672"/>
              <a:gd name="connsiteY122" fmla="*/ 951750 h 3833160"/>
              <a:gd name="connsiteX123" fmla="*/ 1639785 w 1912672"/>
              <a:gd name="connsiteY123" fmla="*/ 981288 h 3833160"/>
              <a:gd name="connsiteX124" fmla="*/ 1596108 w 1912672"/>
              <a:gd name="connsiteY124" fmla="*/ 1007951 h 3833160"/>
              <a:gd name="connsiteX125" fmla="*/ 1549445 w 1912672"/>
              <a:gd name="connsiteY125" fmla="*/ 1031215 h 3833160"/>
              <a:gd name="connsiteX126" fmla="*/ 1501288 w 1912672"/>
              <a:gd name="connsiteY126" fmla="*/ 1049251 h 3833160"/>
              <a:gd name="connsiteX127" fmla="*/ 1452199 w 1912672"/>
              <a:gd name="connsiteY127" fmla="*/ 1062321 h 3833160"/>
              <a:gd name="connsiteX128" fmla="*/ 1442119 w 1912672"/>
              <a:gd name="connsiteY128" fmla="*/ 1093689 h 3833160"/>
              <a:gd name="connsiteX129" fmla="*/ 1428120 w 1912672"/>
              <a:gd name="connsiteY129" fmla="*/ 1130285 h 3833160"/>
              <a:gd name="connsiteX130" fmla="*/ 1412628 w 1912672"/>
              <a:gd name="connsiteY130" fmla="*/ 1168449 h 3833160"/>
              <a:gd name="connsiteX131" fmla="*/ 1392469 w 1912672"/>
              <a:gd name="connsiteY131" fmla="*/ 1209750 h 3833160"/>
              <a:gd name="connsiteX132" fmla="*/ 1371378 w 1912672"/>
              <a:gd name="connsiteY132" fmla="*/ 1253142 h 3833160"/>
              <a:gd name="connsiteX133" fmla="*/ 1348793 w 1912672"/>
              <a:gd name="connsiteY133" fmla="*/ 1296011 h 3833160"/>
              <a:gd name="connsiteX134" fmla="*/ 1324714 w 1912672"/>
              <a:gd name="connsiteY134" fmla="*/ 1336528 h 3833160"/>
              <a:gd name="connsiteX135" fmla="*/ 1300636 w 1912672"/>
              <a:gd name="connsiteY135" fmla="*/ 1376260 h 3833160"/>
              <a:gd name="connsiteX136" fmla="*/ 1278051 w 1912672"/>
              <a:gd name="connsiteY136" fmla="*/ 1412856 h 3833160"/>
              <a:gd name="connsiteX137" fmla="*/ 1253973 w 1912672"/>
              <a:gd name="connsiteY137" fmla="*/ 1445531 h 3833160"/>
              <a:gd name="connsiteX138" fmla="*/ 1232881 w 1912672"/>
              <a:gd name="connsiteY138" fmla="*/ 1474546 h 3833160"/>
              <a:gd name="connsiteX139" fmla="*/ 1212722 w 1912672"/>
              <a:gd name="connsiteY139" fmla="*/ 1495458 h 3833160"/>
              <a:gd name="connsiteX140" fmla="*/ 1215895 w 1912672"/>
              <a:gd name="connsiteY140" fmla="*/ 1511142 h 3833160"/>
              <a:gd name="connsiteX141" fmla="*/ 1221308 w 1912672"/>
              <a:gd name="connsiteY141" fmla="*/ 1514278 h 3833160"/>
              <a:gd name="connsiteX142" fmla="*/ 1255466 w 1912672"/>
              <a:gd name="connsiteY142" fmla="*/ 1504084 h 3833160"/>
              <a:gd name="connsiteX143" fmla="*/ 1289810 w 1912672"/>
              <a:gd name="connsiteY143" fmla="*/ 1499379 h 3833160"/>
              <a:gd name="connsiteX144" fmla="*/ 1326208 w 1912672"/>
              <a:gd name="connsiteY144" fmla="*/ 1499379 h 3833160"/>
              <a:gd name="connsiteX145" fmla="*/ 1361298 w 1912672"/>
              <a:gd name="connsiteY145" fmla="*/ 1500947 h 3833160"/>
              <a:gd name="connsiteX146" fmla="*/ 1398629 w 1912672"/>
              <a:gd name="connsiteY146" fmla="*/ 1502515 h 3833160"/>
              <a:gd name="connsiteX147" fmla="*/ 1432040 w 1912672"/>
              <a:gd name="connsiteY147" fmla="*/ 1502515 h 3833160"/>
              <a:gd name="connsiteX148" fmla="*/ 1464704 w 1912672"/>
              <a:gd name="connsiteY148" fmla="*/ 1498594 h 3833160"/>
              <a:gd name="connsiteX149" fmla="*/ 1530033 w 1912672"/>
              <a:gd name="connsiteY149" fmla="*/ 1482911 h 3833160"/>
              <a:gd name="connsiteX150" fmla="*/ 1590695 w 1912672"/>
              <a:gd name="connsiteY150" fmla="*/ 1462783 h 3833160"/>
              <a:gd name="connsiteX151" fmla="*/ 1647438 w 1912672"/>
              <a:gd name="connsiteY151" fmla="*/ 1438734 h 3833160"/>
              <a:gd name="connsiteX152" fmla="*/ 1699514 w 1912672"/>
              <a:gd name="connsiteY152" fmla="*/ 1408935 h 3833160"/>
              <a:gd name="connsiteX153" fmla="*/ 1747857 w 1912672"/>
              <a:gd name="connsiteY153" fmla="*/ 1376260 h 3833160"/>
              <a:gd name="connsiteX154" fmla="*/ 1791348 w 1912672"/>
              <a:gd name="connsiteY154" fmla="*/ 1338096 h 3833160"/>
              <a:gd name="connsiteX155" fmla="*/ 1831105 w 1912672"/>
              <a:gd name="connsiteY155" fmla="*/ 1298364 h 3833160"/>
              <a:gd name="connsiteX156" fmla="*/ 1867502 w 1912672"/>
              <a:gd name="connsiteY156" fmla="*/ 1253142 h 3833160"/>
              <a:gd name="connsiteX157" fmla="*/ 1900166 w 1912672"/>
              <a:gd name="connsiteY157" fmla="*/ 1205045 h 3833160"/>
              <a:gd name="connsiteX158" fmla="*/ 1912672 w 1912672"/>
              <a:gd name="connsiteY158" fmla="*/ 1214978 h 3833160"/>
              <a:gd name="connsiteX159" fmla="*/ 1912672 w 1912672"/>
              <a:gd name="connsiteY159" fmla="*/ 1218114 h 3833160"/>
              <a:gd name="connsiteX160" fmla="*/ 1894754 w 1912672"/>
              <a:gd name="connsiteY160" fmla="*/ 1261768 h 3833160"/>
              <a:gd name="connsiteX161" fmla="*/ 1869182 w 1912672"/>
              <a:gd name="connsiteY161" fmla="*/ 1306990 h 3833160"/>
              <a:gd name="connsiteX162" fmla="*/ 1838011 w 1912672"/>
              <a:gd name="connsiteY162" fmla="*/ 1352212 h 3833160"/>
              <a:gd name="connsiteX163" fmla="*/ 1801427 w 1912672"/>
              <a:gd name="connsiteY163" fmla="*/ 1396649 h 3833160"/>
              <a:gd name="connsiteX164" fmla="*/ 1760176 w 1912672"/>
              <a:gd name="connsiteY164" fmla="*/ 1438734 h 3833160"/>
              <a:gd name="connsiteX165" fmla="*/ 1716686 w 1912672"/>
              <a:gd name="connsiteY165" fmla="*/ 1480035 h 3833160"/>
              <a:gd name="connsiteX166" fmla="*/ 1670770 w 1912672"/>
              <a:gd name="connsiteY166" fmla="*/ 1516631 h 3833160"/>
              <a:gd name="connsiteX167" fmla="*/ 1625786 w 1912672"/>
              <a:gd name="connsiteY167" fmla="*/ 1549306 h 3833160"/>
              <a:gd name="connsiteX168" fmla="*/ 1582109 w 1912672"/>
              <a:gd name="connsiteY168" fmla="*/ 1574923 h 3833160"/>
              <a:gd name="connsiteX169" fmla="*/ 1539366 w 1912672"/>
              <a:gd name="connsiteY169" fmla="*/ 1595834 h 3833160"/>
              <a:gd name="connsiteX170" fmla="*/ 1516781 w 1912672"/>
              <a:gd name="connsiteY170" fmla="*/ 1602892 h 3833160"/>
              <a:gd name="connsiteX171" fmla="*/ 1488783 w 1912672"/>
              <a:gd name="connsiteY171" fmla="*/ 1608382 h 3833160"/>
              <a:gd name="connsiteX172" fmla="*/ 1457798 w 1912672"/>
              <a:gd name="connsiteY172" fmla="*/ 1614655 h 3833160"/>
              <a:gd name="connsiteX173" fmla="*/ 1425134 w 1912672"/>
              <a:gd name="connsiteY173" fmla="*/ 1620144 h 3833160"/>
              <a:gd name="connsiteX174" fmla="*/ 1390790 w 1912672"/>
              <a:gd name="connsiteY174" fmla="*/ 1625634 h 3833160"/>
              <a:gd name="connsiteX175" fmla="*/ 1355885 w 1912672"/>
              <a:gd name="connsiteY175" fmla="*/ 1631123 h 3833160"/>
              <a:gd name="connsiteX176" fmla="*/ 1323221 w 1912672"/>
              <a:gd name="connsiteY176" fmla="*/ 1637135 h 3833160"/>
              <a:gd name="connsiteX177" fmla="*/ 1292050 w 1912672"/>
              <a:gd name="connsiteY177" fmla="*/ 1644193 h 3833160"/>
              <a:gd name="connsiteX178" fmla="*/ 1262559 w 1912672"/>
              <a:gd name="connsiteY178" fmla="*/ 1654388 h 3833160"/>
              <a:gd name="connsiteX179" fmla="*/ 1238481 w 1912672"/>
              <a:gd name="connsiteY179" fmla="*/ 1663798 h 3833160"/>
              <a:gd name="connsiteX180" fmla="*/ 1219815 w 1912672"/>
              <a:gd name="connsiteY180" fmla="*/ 1676868 h 3833160"/>
              <a:gd name="connsiteX181" fmla="*/ 1205816 w 1912672"/>
              <a:gd name="connsiteY181" fmla="*/ 1692552 h 3833160"/>
              <a:gd name="connsiteX182" fmla="*/ 1183231 w 1912672"/>
              <a:gd name="connsiteY182" fmla="*/ 1737774 h 3833160"/>
              <a:gd name="connsiteX183" fmla="*/ 1167552 w 1912672"/>
              <a:gd name="connsiteY183" fmla="*/ 1786916 h 3833160"/>
              <a:gd name="connsiteX184" fmla="*/ 1155233 w 1912672"/>
              <a:gd name="connsiteY184" fmla="*/ 1838150 h 3833160"/>
              <a:gd name="connsiteX185" fmla="*/ 1148140 w 1912672"/>
              <a:gd name="connsiteY185" fmla="*/ 1890430 h 3833160"/>
              <a:gd name="connsiteX186" fmla="*/ 1145154 w 1912672"/>
              <a:gd name="connsiteY186" fmla="*/ 1945585 h 3833160"/>
              <a:gd name="connsiteX187" fmla="*/ 1143474 w 1912672"/>
              <a:gd name="connsiteY187" fmla="*/ 2001001 h 3833160"/>
              <a:gd name="connsiteX188" fmla="*/ 1145154 w 1912672"/>
              <a:gd name="connsiteY188" fmla="*/ 2056418 h 3833160"/>
              <a:gd name="connsiteX189" fmla="*/ 1148140 w 1912672"/>
              <a:gd name="connsiteY189" fmla="*/ 2113141 h 3833160"/>
              <a:gd name="connsiteX190" fmla="*/ 1152060 w 1912672"/>
              <a:gd name="connsiteY190" fmla="*/ 2169341 h 3833160"/>
              <a:gd name="connsiteX191" fmla="*/ 1156726 w 1912672"/>
              <a:gd name="connsiteY191" fmla="*/ 2224496 h 3833160"/>
              <a:gd name="connsiteX192" fmla="*/ 1157473 w 1912672"/>
              <a:gd name="connsiteY192" fmla="*/ 2305530 h 3833160"/>
              <a:gd name="connsiteX193" fmla="*/ 1153553 w 1912672"/>
              <a:gd name="connsiteY193" fmla="*/ 2386563 h 3833160"/>
              <a:gd name="connsiteX194" fmla="*/ 1146647 w 1912672"/>
              <a:gd name="connsiteY194" fmla="*/ 2464460 h 3833160"/>
              <a:gd name="connsiteX195" fmla="*/ 1138061 w 1912672"/>
              <a:gd name="connsiteY195" fmla="*/ 2540788 h 3833160"/>
              <a:gd name="connsiteX196" fmla="*/ 1133570 w 1912672"/>
              <a:gd name="connsiteY196" fmla="*/ 2649282 h 3833160"/>
              <a:gd name="connsiteX197" fmla="*/ 1135587 w 1912672"/>
              <a:gd name="connsiteY197" fmla="*/ 2649282 h 3833160"/>
              <a:gd name="connsiteX198" fmla="*/ 1180266 w 1912672"/>
              <a:gd name="connsiteY198" fmla="*/ 2953171 h 3833160"/>
              <a:gd name="connsiteX199" fmla="*/ 1207679 w 1912672"/>
              <a:gd name="connsiteY199" fmla="*/ 2969405 h 3833160"/>
              <a:gd name="connsiteX200" fmla="*/ 1234848 w 1912672"/>
              <a:gd name="connsiteY200" fmla="*/ 2985127 h 3833160"/>
              <a:gd name="connsiteX201" fmla="*/ 1258166 w 1912672"/>
              <a:gd name="connsiteY201" fmla="*/ 3001068 h 3833160"/>
              <a:gd name="connsiteX202" fmla="*/ 1307538 w 1912672"/>
              <a:gd name="connsiteY202" fmla="*/ 3040740 h 3833160"/>
              <a:gd name="connsiteX203" fmla="*/ 1351565 w 1912672"/>
              <a:gd name="connsiteY203" fmla="*/ 3082914 h 3833160"/>
              <a:gd name="connsiteX204" fmla="*/ 1389568 w 1912672"/>
              <a:gd name="connsiteY204" fmla="*/ 3124303 h 3833160"/>
              <a:gd name="connsiteX205" fmla="*/ 1424031 w 1912672"/>
              <a:gd name="connsiteY205" fmla="*/ 3165885 h 3833160"/>
              <a:gd name="connsiteX206" fmla="*/ 1455679 w 1912672"/>
              <a:gd name="connsiteY206" fmla="*/ 3207993 h 3833160"/>
              <a:gd name="connsiteX207" fmla="*/ 1485527 w 1912672"/>
              <a:gd name="connsiteY207" fmla="*/ 3248526 h 3833160"/>
              <a:gd name="connsiteX208" fmla="*/ 1512168 w 1912672"/>
              <a:gd name="connsiteY208" fmla="*/ 3287746 h 3833160"/>
              <a:gd name="connsiteX209" fmla="*/ 1499563 w 1912672"/>
              <a:gd name="connsiteY209" fmla="*/ 3294670 h 3833160"/>
              <a:gd name="connsiteX210" fmla="*/ 1456733 w 1912672"/>
              <a:gd name="connsiteY210" fmla="*/ 3246355 h 3833160"/>
              <a:gd name="connsiteX211" fmla="*/ 1412405 w 1912672"/>
              <a:gd name="connsiteY211" fmla="*/ 3200323 h 3833160"/>
              <a:gd name="connsiteX212" fmla="*/ 1366622 w 1912672"/>
              <a:gd name="connsiteY212" fmla="*/ 3157506 h 3833160"/>
              <a:gd name="connsiteX213" fmla="*/ 1319006 w 1912672"/>
              <a:gd name="connsiteY213" fmla="*/ 3118477 h 3833160"/>
              <a:gd name="connsiteX214" fmla="*/ 1268398 w 1912672"/>
              <a:gd name="connsiteY214" fmla="*/ 3084012 h 3833160"/>
              <a:gd name="connsiteX215" fmla="*/ 1215820 w 1912672"/>
              <a:gd name="connsiteY215" fmla="*/ 3053212 h 3833160"/>
              <a:gd name="connsiteX216" fmla="*/ 1162136 w 1912672"/>
              <a:gd name="connsiteY216" fmla="*/ 3026534 h 3833160"/>
              <a:gd name="connsiteX217" fmla="*/ 1105505 w 1912672"/>
              <a:gd name="connsiteY217" fmla="*/ 3006561 h 3833160"/>
              <a:gd name="connsiteX218" fmla="*/ 1061472 w 1912672"/>
              <a:gd name="connsiteY218" fmla="*/ 2963380 h 3833160"/>
              <a:gd name="connsiteX219" fmla="*/ 1052936 w 1912672"/>
              <a:gd name="connsiteY219" fmla="*/ 3127318 h 3833160"/>
              <a:gd name="connsiteX220" fmla="*/ 1055550 w 1912672"/>
              <a:gd name="connsiteY220" fmla="*/ 3272471 h 3833160"/>
              <a:gd name="connsiteX221" fmla="*/ 1106379 w 1912672"/>
              <a:gd name="connsiteY221" fmla="*/ 3308927 h 3833160"/>
              <a:gd name="connsiteX222" fmla="*/ 1151347 w 1912672"/>
              <a:gd name="connsiteY222" fmla="*/ 3348334 h 3833160"/>
              <a:gd name="connsiteX223" fmla="*/ 1187691 w 1912672"/>
              <a:gd name="connsiteY223" fmla="*/ 3388268 h 3833160"/>
              <a:gd name="connsiteX224" fmla="*/ 1216725 w 1912672"/>
              <a:gd name="connsiteY224" fmla="*/ 3430484 h 3833160"/>
              <a:gd name="connsiteX225" fmla="*/ 1238582 w 1912672"/>
              <a:gd name="connsiteY225" fmla="*/ 3473897 h 3833160"/>
              <a:gd name="connsiteX226" fmla="*/ 1252456 w 1912672"/>
              <a:gd name="connsiteY226" fmla="*/ 3516304 h 3833160"/>
              <a:gd name="connsiteX227" fmla="*/ 1258768 w 1912672"/>
              <a:gd name="connsiteY227" fmla="*/ 3559273 h 3833160"/>
              <a:gd name="connsiteX228" fmla="*/ 1256926 w 1912672"/>
              <a:gd name="connsiteY228" fmla="*/ 3601386 h 3833160"/>
              <a:gd name="connsiteX229" fmla="*/ 1247774 w 1912672"/>
              <a:gd name="connsiteY229" fmla="*/ 3640689 h 3833160"/>
              <a:gd name="connsiteX230" fmla="*/ 1240808 w 1912672"/>
              <a:gd name="connsiteY230" fmla="*/ 3642671 h 3833160"/>
              <a:gd name="connsiteX231" fmla="*/ 1237950 w 1912672"/>
              <a:gd name="connsiteY231" fmla="*/ 3632080 h 3833160"/>
              <a:gd name="connsiteX232" fmla="*/ 1246452 w 1912672"/>
              <a:gd name="connsiteY232" fmla="*/ 3608381 h 3833160"/>
              <a:gd name="connsiteX233" fmla="*/ 1246889 w 1912672"/>
              <a:gd name="connsiteY233" fmla="*/ 3581808 h 3833160"/>
              <a:gd name="connsiteX234" fmla="*/ 1243694 w 1912672"/>
              <a:gd name="connsiteY234" fmla="*/ 3552354 h 3833160"/>
              <a:gd name="connsiteX235" fmla="*/ 1233485 w 1912672"/>
              <a:gd name="connsiteY235" fmla="*/ 3522742 h 3833160"/>
              <a:gd name="connsiteX236" fmla="*/ 1218246 w 1912672"/>
              <a:gd name="connsiteY236" fmla="*/ 3491717 h 3833160"/>
              <a:gd name="connsiteX237" fmla="*/ 1199371 w 1912672"/>
              <a:gd name="connsiteY237" fmla="*/ 3461697 h 3833160"/>
              <a:gd name="connsiteX238" fmla="*/ 1175758 w 1912672"/>
              <a:gd name="connsiteY238" fmla="*/ 3432919 h 3833160"/>
              <a:gd name="connsiteX239" fmla="*/ 1147962 w 1912672"/>
              <a:gd name="connsiteY239" fmla="*/ 3405866 h 3833160"/>
              <a:gd name="connsiteX240" fmla="*/ 1119222 w 1912672"/>
              <a:gd name="connsiteY240" fmla="*/ 3381579 h 3833160"/>
              <a:gd name="connsiteX241" fmla="*/ 1101535 w 1912672"/>
              <a:gd name="connsiteY241" fmla="*/ 3369675 h 3833160"/>
              <a:gd name="connsiteX242" fmla="*/ 1087698 w 1912672"/>
              <a:gd name="connsiteY242" fmla="*/ 3357550 h 3833160"/>
              <a:gd name="connsiteX243" fmla="*/ 1073608 w 1912672"/>
              <a:gd name="connsiteY243" fmla="*/ 3348798 h 3833160"/>
              <a:gd name="connsiteX244" fmla="*/ 1059423 w 1912672"/>
              <a:gd name="connsiteY244" fmla="*/ 3340859 h 3833160"/>
              <a:gd name="connsiteX245" fmla="*/ 1043960 w 1912672"/>
              <a:gd name="connsiteY245" fmla="*/ 3337192 h 3833160"/>
              <a:gd name="connsiteX246" fmla="*/ 1025322 w 1912672"/>
              <a:gd name="connsiteY246" fmla="*/ 3402025 h 3833160"/>
              <a:gd name="connsiteX247" fmla="*/ 1003697 w 1912672"/>
              <a:gd name="connsiteY247" fmla="*/ 3462443 h 3833160"/>
              <a:gd name="connsiteX248" fmla="*/ 978914 w 1912672"/>
              <a:gd name="connsiteY248" fmla="*/ 3523689 h 3833160"/>
              <a:gd name="connsiteX249" fmla="*/ 949550 w 1912672"/>
              <a:gd name="connsiteY249" fmla="*/ 3583615 h 3833160"/>
              <a:gd name="connsiteX250" fmla="*/ 915669 w 1912672"/>
              <a:gd name="connsiteY250" fmla="*/ 3646771 h 3833160"/>
              <a:gd name="connsiteX251" fmla="*/ 876441 w 1912672"/>
              <a:gd name="connsiteY251" fmla="*/ 3712430 h 3833160"/>
              <a:gd name="connsiteX252" fmla="*/ 867986 w 1912672"/>
              <a:gd name="connsiteY252" fmla="*/ 3722991 h 3833160"/>
              <a:gd name="connsiteX253" fmla="*/ 858368 w 1912672"/>
              <a:gd name="connsiteY253" fmla="*/ 3739422 h 3833160"/>
              <a:gd name="connsiteX254" fmla="*/ 845551 w 1912672"/>
              <a:gd name="connsiteY254" fmla="*/ 3755745 h 3833160"/>
              <a:gd name="connsiteX255" fmla="*/ 833671 w 1912672"/>
              <a:gd name="connsiteY255" fmla="*/ 3773189 h 3833160"/>
              <a:gd name="connsiteX256" fmla="*/ 819871 w 1912672"/>
              <a:gd name="connsiteY256" fmla="*/ 3791345 h 3833160"/>
              <a:gd name="connsiteX257" fmla="*/ 805085 w 1912672"/>
              <a:gd name="connsiteY257" fmla="*/ 3806242 h 3833160"/>
              <a:gd name="connsiteX258" fmla="*/ 790388 w 1912672"/>
              <a:gd name="connsiteY258" fmla="*/ 3819121 h 3833160"/>
              <a:gd name="connsiteX259" fmla="*/ 775016 w 1912672"/>
              <a:gd name="connsiteY259" fmla="*/ 3828711 h 3833160"/>
              <a:gd name="connsiteX260" fmla="*/ 761637 w 1912672"/>
              <a:gd name="connsiteY260" fmla="*/ 3833160 h 3833160"/>
              <a:gd name="connsiteX261" fmla="*/ 758567 w 1912672"/>
              <a:gd name="connsiteY261" fmla="*/ 3826878 h 3833160"/>
              <a:gd name="connsiteX262" fmla="*/ 805952 w 1912672"/>
              <a:gd name="connsiteY262" fmla="*/ 3777351 h 3833160"/>
              <a:gd name="connsiteX263" fmla="*/ 847525 w 1912672"/>
              <a:gd name="connsiteY263" fmla="*/ 3722733 h 3833160"/>
              <a:gd name="connsiteX264" fmla="*/ 882815 w 1912672"/>
              <a:gd name="connsiteY264" fmla="*/ 3664405 h 3833160"/>
              <a:gd name="connsiteX265" fmla="*/ 910683 w 1912672"/>
              <a:gd name="connsiteY265" fmla="*/ 3606761 h 3833160"/>
              <a:gd name="connsiteX266" fmla="*/ 933675 w 1912672"/>
              <a:gd name="connsiteY266" fmla="*/ 3550236 h 3833160"/>
              <a:gd name="connsiteX267" fmla="*/ 943120 w 1912672"/>
              <a:gd name="connsiteY267" fmla="*/ 3508495 h 3833160"/>
              <a:gd name="connsiteX268" fmla="*/ 946497 w 1912672"/>
              <a:gd name="connsiteY268" fmla="*/ 3509658 h 3833160"/>
              <a:gd name="connsiteX269" fmla="*/ 947522 w 1912672"/>
              <a:gd name="connsiteY269" fmla="*/ 3508759 h 3833160"/>
              <a:gd name="connsiteX270" fmla="*/ 947302 w 1912672"/>
              <a:gd name="connsiteY270" fmla="*/ 3506770 h 3833160"/>
              <a:gd name="connsiteX271" fmla="*/ 946709 w 1912672"/>
              <a:gd name="connsiteY271" fmla="*/ 3505350 h 3833160"/>
              <a:gd name="connsiteX272" fmla="*/ 945381 w 1912672"/>
              <a:gd name="connsiteY272" fmla="*/ 3502390 h 3833160"/>
              <a:gd name="connsiteX273" fmla="*/ 946879 w 1912672"/>
              <a:gd name="connsiteY273" fmla="*/ 3500109 h 3833160"/>
              <a:gd name="connsiteX274" fmla="*/ 946796 w 1912672"/>
              <a:gd name="connsiteY274" fmla="*/ 3498240 h 3833160"/>
              <a:gd name="connsiteX275" fmla="*/ 947228 w 1912672"/>
              <a:gd name="connsiteY275" fmla="*/ 3495922 h 3833160"/>
              <a:gd name="connsiteX276" fmla="*/ 946202 w 1912672"/>
              <a:gd name="connsiteY276" fmla="*/ 3496821 h 3833160"/>
              <a:gd name="connsiteX277" fmla="*/ 946796 w 1912672"/>
              <a:gd name="connsiteY277" fmla="*/ 3498240 h 3833160"/>
              <a:gd name="connsiteX278" fmla="*/ 943120 w 1912672"/>
              <a:gd name="connsiteY278" fmla="*/ 3508495 h 3833160"/>
              <a:gd name="connsiteX279" fmla="*/ 920055 w 1912672"/>
              <a:gd name="connsiteY279" fmla="*/ 3504456 h 3833160"/>
              <a:gd name="connsiteX280" fmla="*/ 891050 w 1912672"/>
              <a:gd name="connsiteY280" fmla="*/ 3506594 h 3833160"/>
              <a:gd name="connsiteX281" fmla="*/ 860172 w 1912672"/>
              <a:gd name="connsiteY281" fmla="*/ 3511582 h 3833160"/>
              <a:gd name="connsiteX282" fmla="*/ 826163 w 1912672"/>
              <a:gd name="connsiteY282" fmla="*/ 3521016 h 3833160"/>
              <a:gd name="connsiteX283" fmla="*/ 790835 w 1912672"/>
              <a:gd name="connsiteY283" fmla="*/ 3533785 h 3833160"/>
              <a:gd name="connsiteX284" fmla="*/ 755037 w 1912672"/>
              <a:gd name="connsiteY284" fmla="*/ 3547939 h 3833160"/>
              <a:gd name="connsiteX285" fmla="*/ 720010 w 1912672"/>
              <a:gd name="connsiteY285" fmla="*/ 3564567 h 3833160"/>
              <a:gd name="connsiteX286" fmla="*/ 686563 w 1912672"/>
              <a:gd name="connsiteY286" fmla="*/ 3580781 h 3833160"/>
              <a:gd name="connsiteX287" fmla="*/ 655247 w 1912672"/>
              <a:gd name="connsiteY287" fmla="*/ 3597068 h 3833160"/>
              <a:gd name="connsiteX288" fmla="*/ 687635 w 1912672"/>
              <a:gd name="connsiteY288" fmla="*/ 3566747 h 3833160"/>
              <a:gd name="connsiteX289" fmla="*/ 719332 w 1912672"/>
              <a:gd name="connsiteY289" fmla="*/ 3540910 h 3833160"/>
              <a:gd name="connsiteX290" fmla="*/ 753129 w 1912672"/>
              <a:gd name="connsiteY290" fmla="*/ 3520510 h 3833160"/>
              <a:gd name="connsiteX291" fmla="*/ 789139 w 1912672"/>
              <a:gd name="connsiteY291" fmla="*/ 3502048 h 3833160"/>
              <a:gd name="connsiteX292" fmla="*/ 826517 w 1912672"/>
              <a:gd name="connsiteY292" fmla="*/ 3487482 h 3833160"/>
              <a:gd name="connsiteX293" fmla="*/ 868462 w 1912672"/>
              <a:gd name="connsiteY293" fmla="*/ 3476916 h 3833160"/>
              <a:gd name="connsiteX294" fmla="*/ 962011 w 1912672"/>
              <a:gd name="connsiteY294" fmla="*/ 3455565 h 3833160"/>
              <a:gd name="connsiteX295" fmla="*/ 973820 w 1912672"/>
              <a:gd name="connsiteY295" fmla="*/ 3382651 h 3833160"/>
              <a:gd name="connsiteX296" fmla="*/ 979476 w 1912672"/>
              <a:gd name="connsiteY296" fmla="*/ 3310035 h 3833160"/>
              <a:gd name="connsiteX297" fmla="*/ 978970 w 1912672"/>
              <a:gd name="connsiteY297" fmla="*/ 3236513 h 3833160"/>
              <a:gd name="connsiteX298" fmla="*/ 972281 w 1912672"/>
              <a:gd name="connsiteY298" fmla="*/ 3163562 h 3833160"/>
              <a:gd name="connsiteX299" fmla="*/ 909718 w 1912672"/>
              <a:gd name="connsiteY299" fmla="*/ 2935624 h 3833160"/>
              <a:gd name="connsiteX300" fmla="*/ 900871 w 1912672"/>
              <a:gd name="connsiteY300" fmla="*/ 2934162 h 3833160"/>
              <a:gd name="connsiteX301" fmla="*/ 870406 w 1912672"/>
              <a:gd name="connsiteY301" fmla="*/ 2984139 h 3833160"/>
              <a:gd name="connsiteX302" fmla="*/ 833789 w 1912672"/>
              <a:gd name="connsiteY302" fmla="*/ 3034414 h 3833160"/>
              <a:gd name="connsiteX303" fmla="*/ 791581 w 1912672"/>
              <a:gd name="connsiteY303" fmla="*/ 3086679 h 3833160"/>
              <a:gd name="connsiteX304" fmla="*/ 743642 w 1912672"/>
              <a:gd name="connsiteY304" fmla="*/ 3135720 h 3833160"/>
              <a:gd name="connsiteX305" fmla="*/ 692759 w 1912672"/>
              <a:gd name="connsiteY305" fmla="*/ 3186373 h 3833160"/>
              <a:gd name="connsiteX306" fmla="*/ 637219 w 1912672"/>
              <a:gd name="connsiteY306" fmla="*/ 3235043 h 3833160"/>
              <a:gd name="connsiteX307" fmla="*/ 578815 w 1912672"/>
              <a:gd name="connsiteY307" fmla="*/ 3282100 h 3833160"/>
              <a:gd name="connsiteX308" fmla="*/ 518156 w 1912672"/>
              <a:gd name="connsiteY308" fmla="*/ 3326282 h 3833160"/>
              <a:gd name="connsiteX309" fmla="*/ 455177 w 1912672"/>
              <a:gd name="connsiteY309" fmla="*/ 3368134 h 3833160"/>
              <a:gd name="connsiteX310" fmla="*/ 393663 w 1912672"/>
              <a:gd name="connsiteY310" fmla="*/ 3407974 h 3833160"/>
              <a:gd name="connsiteX311" fmla="*/ 330228 w 1912672"/>
              <a:gd name="connsiteY311" fmla="*/ 3443435 h 3833160"/>
              <a:gd name="connsiteX312" fmla="*/ 267517 w 1912672"/>
              <a:gd name="connsiteY312" fmla="*/ 3474139 h 3833160"/>
              <a:gd name="connsiteX313" fmla="*/ 206814 w 1912672"/>
              <a:gd name="connsiteY313" fmla="*/ 3502111 h 3833160"/>
              <a:gd name="connsiteX314" fmla="*/ 148203 w 1912672"/>
              <a:gd name="connsiteY314" fmla="*/ 3524128 h 3833160"/>
              <a:gd name="connsiteX315" fmla="*/ 92246 w 1912672"/>
              <a:gd name="connsiteY315" fmla="*/ 3541882 h 3833160"/>
              <a:gd name="connsiteX316" fmla="*/ 37645 w 1912672"/>
              <a:gd name="connsiteY316" fmla="*/ 3552139 h 3833160"/>
              <a:gd name="connsiteX317" fmla="*/ 48200 w 1912672"/>
              <a:gd name="connsiteY317" fmla="*/ 3547012 h 3833160"/>
              <a:gd name="connsiteX318" fmla="*/ 54777 w 1912672"/>
              <a:gd name="connsiteY318" fmla="*/ 3543191 h 3833160"/>
              <a:gd name="connsiteX319" fmla="*/ 59610 w 1912672"/>
              <a:gd name="connsiteY319" fmla="*/ 3541137 h 3833160"/>
              <a:gd name="connsiteX320" fmla="*/ 61660 w 1912672"/>
              <a:gd name="connsiteY320" fmla="*/ 3539340 h 3833160"/>
              <a:gd name="connsiteX321" fmla="*/ 61441 w 1912672"/>
              <a:gd name="connsiteY321" fmla="*/ 3537351 h 3833160"/>
              <a:gd name="connsiteX322" fmla="*/ 62467 w 1912672"/>
              <a:gd name="connsiteY322" fmla="*/ 3536452 h 3833160"/>
              <a:gd name="connsiteX323" fmla="*/ 61359 w 1912672"/>
              <a:gd name="connsiteY323" fmla="*/ 3535481 h 3833160"/>
              <a:gd name="connsiteX324" fmla="*/ 62897 w 1912672"/>
              <a:gd name="connsiteY324" fmla="*/ 3534134 h 3833160"/>
              <a:gd name="connsiteX325" fmla="*/ 67081 w 1912672"/>
              <a:gd name="connsiteY325" fmla="*/ 3532408 h 3833160"/>
              <a:gd name="connsiteX326" fmla="*/ 72939 w 1912672"/>
              <a:gd name="connsiteY326" fmla="*/ 3529456 h 3833160"/>
              <a:gd name="connsiteX327" fmla="*/ 81778 w 1912672"/>
              <a:gd name="connsiteY327" fmla="*/ 3524622 h 3833160"/>
              <a:gd name="connsiteX328" fmla="*/ 95320 w 1912672"/>
              <a:gd name="connsiteY328" fmla="*/ 3518818 h 3833160"/>
              <a:gd name="connsiteX329" fmla="*/ 114932 w 1912672"/>
              <a:gd name="connsiteY329" fmla="*/ 3510846 h 3833160"/>
              <a:gd name="connsiteX330" fmla="*/ 137312 w 1912672"/>
              <a:gd name="connsiteY330" fmla="*/ 3500207 h 3833160"/>
              <a:gd name="connsiteX331" fmla="*/ 167862 w 1912672"/>
              <a:gd name="connsiteY331" fmla="*/ 3487744 h 3833160"/>
              <a:gd name="connsiteX332" fmla="*/ 204549 w 1912672"/>
              <a:gd name="connsiteY332" fmla="*/ 3472571 h 3833160"/>
              <a:gd name="connsiteX333" fmla="*/ 258382 w 1912672"/>
              <a:gd name="connsiteY333" fmla="*/ 3445767 h 3833160"/>
              <a:gd name="connsiteX334" fmla="*/ 311693 w 1912672"/>
              <a:gd name="connsiteY334" fmla="*/ 3413115 h 3833160"/>
              <a:gd name="connsiteX335" fmla="*/ 364540 w 1912672"/>
              <a:gd name="connsiteY335" fmla="*/ 3377961 h 3833160"/>
              <a:gd name="connsiteX336" fmla="*/ 422506 w 1912672"/>
              <a:gd name="connsiteY336" fmla="*/ 3342200 h 3833160"/>
              <a:gd name="connsiteX337" fmla="*/ 434347 w 1912672"/>
              <a:gd name="connsiteY337" fmla="*/ 3334006 h 3833160"/>
              <a:gd name="connsiteX338" fmla="*/ 451900 w 1912672"/>
              <a:gd name="connsiteY338" fmla="*/ 3321534 h 3833160"/>
              <a:gd name="connsiteX339" fmla="*/ 469893 w 1912672"/>
              <a:gd name="connsiteY339" fmla="*/ 3307950 h 3833160"/>
              <a:gd name="connsiteX340" fmla="*/ 489284 w 1912672"/>
              <a:gd name="connsiteY340" fmla="*/ 3292897 h 3833160"/>
              <a:gd name="connsiteX341" fmla="*/ 508083 w 1912672"/>
              <a:gd name="connsiteY341" fmla="*/ 3276424 h 3833160"/>
              <a:gd name="connsiteX342" fmla="*/ 522649 w 1912672"/>
              <a:gd name="connsiteY342" fmla="*/ 3259537 h 3833160"/>
              <a:gd name="connsiteX343" fmla="*/ 534440 w 1912672"/>
              <a:gd name="connsiteY343" fmla="*/ 3244112 h 3833160"/>
              <a:gd name="connsiteX344" fmla="*/ 539574 w 1912672"/>
              <a:gd name="connsiteY344" fmla="*/ 3230640 h 3833160"/>
              <a:gd name="connsiteX345" fmla="*/ 509849 w 1912672"/>
              <a:gd name="connsiteY345" fmla="*/ 3208187 h 3833160"/>
              <a:gd name="connsiteX346" fmla="*/ 474526 w 1912672"/>
              <a:gd name="connsiteY346" fmla="*/ 3191609 h 3833160"/>
              <a:gd name="connsiteX347" fmla="*/ 435493 w 1912672"/>
              <a:gd name="connsiteY347" fmla="*/ 3180466 h 3833160"/>
              <a:gd name="connsiteX348" fmla="*/ 390471 w 1912672"/>
              <a:gd name="connsiteY348" fmla="*/ 3173359 h 3833160"/>
              <a:gd name="connsiteX349" fmla="*/ 344894 w 1912672"/>
              <a:gd name="connsiteY349" fmla="*/ 3170859 h 3833160"/>
              <a:gd name="connsiteX350" fmla="*/ 295258 w 1912672"/>
              <a:gd name="connsiteY350" fmla="*/ 3172887 h 3833160"/>
              <a:gd name="connsiteX351" fmla="*/ 245329 w 1912672"/>
              <a:gd name="connsiteY351" fmla="*/ 3177354 h 3833160"/>
              <a:gd name="connsiteX352" fmla="*/ 195694 w 1912672"/>
              <a:gd name="connsiteY352" fmla="*/ 3184474 h 3833160"/>
              <a:gd name="connsiteX353" fmla="*/ 144902 w 1912672"/>
              <a:gd name="connsiteY353" fmla="*/ 3193577 h 3833160"/>
              <a:gd name="connsiteX354" fmla="*/ 95992 w 1912672"/>
              <a:gd name="connsiteY354" fmla="*/ 3206125 h 3833160"/>
              <a:gd name="connsiteX355" fmla="*/ 49213 w 1912672"/>
              <a:gd name="connsiteY355" fmla="*/ 3218744 h 3833160"/>
              <a:gd name="connsiteX356" fmla="*/ 6365 w 1912672"/>
              <a:gd name="connsiteY356" fmla="*/ 3233010 h 3833160"/>
              <a:gd name="connsiteX357" fmla="*/ 0 w 1912672"/>
              <a:gd name="connsiteY357" fmla="*/ 3227433 h 3833160"/>
              <a:gd name="connsiteX358" fmla="*/ 3076 w 1912672"/>
              <a:gd name="connsiteY358" fmla="*/ 3224737 h 3833160"/>
              <a:gd name="connsiteX359" fmla="*/ 43018 w 1912672"/>
              <a:gd name="connsiteY359" fmla="*/ 3207924 h 3833160"/>
              <a:gd name="connsiteX360" fmla="*/ 85231 w 1912672"/>
              <a:gd name="connsiteY360" fmla="*/ 3191304 h 3833160"/>
              <a:gd name="connsiteX361" fmla="*/ 127386 w 1912672"/>
              <a:gd name="connsiteY361" fmla="*/ 3176431 h 3833160"/>
              <a:gd name="connsiteX362" fmla="*/ 168655 w 1912672"/>
              <a:gd name="connsiteY362" fmla="*/ 3162578 h 3833160"/>
              <a:gd name="connsiteX363" fmla="*/ 209793 w 1912672"/>
              <a:gd name="connsiteY363" fmla="*/ 3149808 h 3833160"/>
              <a:gd name="connsiteX364" fmla="*/ 250713 w 1912672"/>
              <a:gd name="connsiteY364" fmla="*/ 3140141 h 3833160"/>
              <a:gd name="connsiteX365" fmla="*/ 291298 w 1912672"/>
              <a:gd name="connsiteY365" fmla="*/ 3131978 h 3833160"/>
              <a:gd name="connsiteX366" fmla="*/ 333154 w 1912672"/>
              <a:gd name="connsiteY366" fmla="*/ 3128523 h 3833160"/>
              <a:gd name="connsiteX367" fmla="*/ 375359 w 1912672"/>
              <a:gd name="connsiteY367" fmla="*/ 3125974 h 3833160"/>
              <a:gd name="connsiteX368" fmla="*/ 416751 w 1912672"/>
              <a:gd name="connsiteY368" fmla="*/ 3130200 h 3833160"/>
              <a:gd name="connsiteX369" fmla="*/ 459928 w 1912672"/>
              <a:gd name="connsiteY369" fmla="*/ 3138683 h 3833160"/>
              <a:gd name="connsiteX370" fmla="*/ 504268 w 1912672"/>
              <a:gd name="connsiteY370" fmla="*/ 3151481 h 3833160"/>
              <a:gd name="connsiteX371" fmla="*/ 546509 w 1912672"/>
              <a:gd name="connsiteY371" fmla="*/ 3169029 h 3833160"/>
              <a:gd name="connsiteX372" fmla="*/ 591005 w 1912672"/>
              <a:gd name="connsiteY372" fmla="*/ 3194544 h 3833160"/>
              <a:gd name="connsiteX373" fmla="*/ 643386 w 1912672"/>
              <a:gd name="connsiteY373" fmla="*/ 3146702 h 3833160"/>
              <a:gd name="connsiteX374" fmla="*/ 689192 w 1912672"/>
              <a:gd name="connsiteY374" fmla="*/ 3097589 h 3833160"/>
              <a:gd name="connsiteX375" fmla="*/ 728837 w 1912672"/>
              <a:gd name="connsiteY375" fmla="*/ 3047570 h 3833160"/>
              <a:gd name="connsiteX376" fmla="*/ 763151 w 1912672"/>
              <a:gd name="connsiteY376" fmla="*/ 2997373 h 3833160"/>
              <a:gd name="connsiteX377" fmla="*/ 792509 w 1912672"/>
              <a:gd name="connsiteY377" fmla="*/ 2946426 h 3833160"/>
              <a:gd name="connsiteX378" fmla="*/ 818742 w 1912672"/>
              <a:gd name="connsiteY378" fmla="*/ 2896035 h 3833160"/>
              <a:gd name="connsiteX379" fmla="*/ 840539 w 1912672"/>
              <a:gd name="connsiteY379" fmla="*/ 2845651 h 3833160"/>
              <a:gd name="connsiteX380" fmla="*/ 868659 w 1912672"/>
              <a:gd name="connsiteY380" fmla="*/ 2777611 h 3833160"/>
              <a:gd name="connsiteX381" fmla="*/ 886079 w 1912672"/>
              <a:gd name="connsiteY381" fmla="*/ 2678806 h 3833160"/>
              <a:gd name="connsiteX382" fmla="*/ 894665 w 1912672"/>
              <a:gd name="connsiteY382" fmla="*/ 2574247 h 3833160"/>
              <a:gd name="connsiteX383" fmla="*/ 910157 w 1912672"/>
              <a:gd name="connsiteY383" fmla="*/ 2532162 h 3833160"/>
              <a:gd name="connsiteX384" fmla="*/ 923410 w 1912672"/>
              <a:gd name="connsiteY384" fmla="*/ 2485372 h 3833160"/>
              <a:gd name="connsiteX385" fmla="*/ 935916 w 1912672"/>
              <a:gd name="connsiteY385" fmla="*/ 2433353 h 3833160"/>
              <a:gd name="connsiteX386" fmla="*/ 947488 w 1912672"/>
              <a:gd name="connsiteY386" fmla="*/ 2377937 h 3833160"/>
              <a:gd name="connsiteX387" fmla="*/ 956821 w 1912672"/>
              <a:gd name="connsiteY387" fmla="*/ 2318077 h 3833160"/>
              <a:gd name="connsiteX388" fmla="*/ 963914 w 1912672"/>
              <a:gd name="connsiteY388" fmla="*/ 2257171 h 3833160"/>
              <a:gd name="connsiteX389" fmla="*/ 970820 w 1912672"/>
              <a:gd name="connsiteY389" fmla="*/ 2193390 h 3833160"/>
              <a:gd name="connsiteX390" fmla="*/ 975486 w 1912672"/>
              <a:gd name="connsiteY390" fmla="*/ 2128825 h 3833160"/>
              <a:gd name="connsiteX391" fmla="*/ 979406 w 1912672"/>
              <a:gd name="connsiteY391" fmla="*/ 2061646 h 3833160"/>
              <a:gd name="connsiteX392" fmla="*/ 979406 w 1912672"/>
              <a:gd name="connsiteY392" fmla="*/ 1995512 h 3833160"/>
              <a:gd name="connsiteX393" fmla="*/ 979406 w 1912672"/>
              <a:gd name="connsiteY393" fmla="*/ 1930162 h 3833160"/>
              <a:gd name="connsiteX394" fmla="*/ 975486 w 1912672"/>
              <a:gd name="connsiteY394" fmla="*/ 1864552 h 3833160"/>
              <a:gd name="connsiteX395" fmla="*/ 970073 w 1912672"/>
              <a:gd name="connsiteY395" fmla="*/ 1801555 h 3833160"/>
              <a:gd name="connsiteX396" fmla="*/ 963167 w 1912672"/>
              <a:gd name="connsiteY396" fmla="*/ 1740126 h 3833160"/>
              <a:gd name="connsiteX397" fmla="*/ 952901 w 1912672"/>
              <a:gd name="connsiteY397" fmla="*/ 1680789 h 3833160"/>
              <a:gd name="connsiteX398" fmla="*/ 938902 w 1912672"/>
              <a:gd name="connsiteY398" fmla="*/ 1625634 h 3833160"/>
              <a:gd name="connsiteX399" fmla="*/ 923410 w 1912672"/>
              <a:gd name="connsiteY399" fmla="*/ 1573354 h 3833160"/>
              <a:gd name="connsiteX400" fmla="*/ 904744 w 1912672"/>
              <a:gd name="connsiteY400" fmla="*/ 1526564 h 3833160"/>
              <a:gd name="connsiteX401" fmla="*/ 883839 w 1912672"/>
              <a:gd name="connsiteY401" fmla="*/ 1485263 h 3833160"/>
              <a:gd name="connsiteX402" fmla="*/ 859574 w 1912672"/>
              <a:gd name="connsiteY402" fmla="*/ 1448667 h 3833160"/>
              <a:gd name="connsiteX403" fmla="*/ 832510 w 1912672"/>
              <a:gd name="connsiteY403" fmla="*/ 1419129 h 3833160"/>
              <a:gd name="connsiteX404" fmla="*/ 801338 w 1912672"/>
              <a:gd name="connsiteY404" fmla="*/ 1396649 h 3833160"/>
              <a:gd name="connsiteX405" fmla="*/ 774834 w 1912672"/>
              <a:gd name="connsiteY405" fmla="*/ 1383318 h 3833160"/>
              <a:gd name="connsiteX406" fmla="*/ 745342 w 1912672"/>
              <a:gd name="connsiteY406" fmla="*/ 1377829 h 3833160"/>
              <a:gd name="connsiteX407" fmla="*/ 714918 w 1912672"/>
              <a:gd name="connsiteY407" fmla="*/ 1377829 h 3833160"/>
              <a:gd name="connsiteX408" fmla="*/ 683187 w 1912672"/>
              <a:gd name="connsiteY408" fmla="*/ 1381750 h 3833160"/>
              <a:gd name="connsiteX409" fmla="*/ 652016 w 1912672"/>
              <a:gd name="connsiteY409" fmla="*/ 1388023 h 3833160"/>
              <a:gd name="connsiteX410" fmla="*/ 620845 w 1912672"/>
              <a:gd name="connsiteY410" fmla="*/ 1396649 h 3833160"/>
              <a:gd name="connsiteX411" fmla="*/ 589860 w 1912672"/>
              <a:gd name="connsiteY411" fmla="*/ 1403446 h 3833160"/>
              <a:gd name="connsiteX412" fmla="*/ 559436 w 1912672"/>
              <a:gd name="connsiteY412" fmla="*/ 1410503 h 3833160"/>
              <a:gd name="connsiteX413" fmla="*/ 531438 w 1912672"/>
              <a:gd name="connsiteY413" fmla="*/ 1414424 h 3833160"/>
              <a:gd name="connsiteX414" fmla="*/ 467602 w 1912672"/>
              <a:gd name="connsiteY414" fmla="*/ 1417561 h 3833160"/>
              <a:gd name="connsiteX415" fmla="*/ 405447 w 1912672"/>
              <a:gd name="connsiteY415" fmla="*/ 1414424 h 3833160"/>
              <a:gd name="connsiteX416" fmla="*/ 347958 w 1912672"/>
              <a:gd name="connsiteY416" fmla="*/ 1407367 h 3833160"/>
              <a:gd name="connsiteX417" fmla="*/ 292708 w 1912672"/>
              <a:gd name="connsiteY417" fmla="*/ 1397433 h 3833160"/>
              <a:gd name="connsiteX418" fmla="*/ 238952 w 1912672"/>
              <a:gd name="connsiteY418" fmla="*/ 1384886 h 3833160"/>
              <a:gd name="connsiteX419" fmla="*/ 187622 w 1912672"/>
              <a:gd name="connsiteY419" fmla="*/ 1372339 h 3833160"/>
              <a:gd name="connsiteX420" fmla="*/ 139466 w 1912672"/>
              <a:gd name="connsiteY420" fmla="*/ 1358485 h 3833160"/>
              <a:gd name="connsiteX421" fmla="*/ 142639 w 1912672"/>
              <a:gd name="connsiteY421" fmla="*/ 1342801 h 3833160"/>
              <a:gd name="connsiteX422" fmla="*/ 208714 w 1912672"/>
              <a:gd name="connsiteY422" fmla="*/ 1352212 h 3833160"/>
              <a:gd name="connsiteX423" fmla="*/ 274043 w 1912672"/>
              <a:gd name="connsiteY423" fmla="*/ 1358485 h 3833160"/>
              <a:gd name="connsiteX424" fmla="*/ 337878 w 1912672"/>
              <a:gd name="connsiteY424" fmla="*/ 1360838 h 3833160"/>
              <a:gd name="connsiteX425" fmla="*/ 400034 w 1912672"/>
              <a:gd name="connsiteY425" fmla="*/ 1358485 h 3833160"/>
              <a:gd name="connsiteX426" fmla="*/ 460696 w 1912672"/>
              <a:gd name="connsiteY426" fmla="*/ 1349859 h 3833160"/>
              <a:gd name="connsiteX427" fmla="*/ 519865 w 1912672"/>
              <a:gd name="connsiteY427" fmla="*/ 1336528 h 3833160"/>
              <a:gd name="connsiteX428" fmla="*/ 576608 w 1912672"/>
              <a:gd name="connsiteY428" fmla="*/ 1318753 h 3833160"/>
              <a:gd name="connsiteX429" fmla="*/ 630177 w 1912672"/>
              <a:gd name="connsiteY429" fmla="*/ 1292874 h 3833160"/>
              <a:gd name="connsiteX430" fmla="*/ 699426 w 1912672"/>
              <a:gd name="connsiteY430" fmla="*/ 1258631 h 3833160"/>
              <a:gd name="connsiteX431" fmla="*/ 572688 w 1912672"/>
              <a:gd name="connsiteY431" fmla="*/ 1147276 h 3833160"/>
              <a:gd name="connsiteX432" fmla="*/ 459203 w 1912672"/>
              <a:gd name="connsiteY432" fmla="*/ 1022589 h 3833160"/>
              <a:gd name="connsiteX433" fmla="*/ 396861 w 1912672"/>
              <a:gd name="connsiteY433" fmla="*/ 1029647 h 3833160"/>
              <a:gd name="connsiteX434" fmla="*/ 336198 w 1912672"/>
              <a:gd name="connsiteY434" fmla="*/ 1029647 h 3833160"/>
              <a:gd name="connsiteX435" fmla="*/ 280949 w 1912672"/>
              <a:gd name="connsiteY435" fmla="*/ 1022589 h 3833160"/>
              <a:gd name="connsiteX436" fmla="*/ 228873 w 1912672"/>
              <a:gd name="connsiteY436" fmla="*/ 1007951 h 3833160"/>
              <a:gd name="connsiteX437" fmla="*/ 180716 w 1912672"/>
              <a:gd name="connsiteY437" fmla="*/ 986777 h 3833160"/>
              <a:gd name="connsiteX438" fmla="*/ 138719 w 1912672"/>
              <a:gd name="connsiteY438" fmla="*/ 960376 h 3833160"/>
              <a:gd name="connsiteX439" fmla="*/ 101389 w 1912672"/>
              <a:gd name="connsiteY439" fmla="*/ 927701 h 3833160"/>
              <a:gd name="connsiteX440" fmla="*/ 70218 w 1912672"/>
              <a:gd name="connsiteY440" fmla="*/ 889537 h 3833160"/>
              <a:gd name="connsiteX441" fmla="*/ 46139 w 1912672"/>
              <a:gd name="connsiteY441" fmla="*/ 848236 h 3833160"/>
              <a:gd name="connsiteX442" fmla="*/ 49312 w 1912672"/>
              <a:gd name="connsiteY442" fmla="*/ 841179 h 3833160"/>
              <a:gd name="connsiteX443" fmla="*/ 59392 w 1912672"/>
              <a:gd name="connsiteY443" fmla="*/ 848236 h 3833160"/>
              <a:gd name="connsiteX444" fmla="*/ 71897 w 1912672"/>
              <a:gd name="connsiteY444" fmla="*/ 875422 h 3833160"/>
              <a:gd name="connsiteX445" fmla="*/ 92056 w 1912672"/>
              <a:gd name="connsiteY445" fmla="*/ 898948 h 3833160"/>
              <a:gd name="connsiteX446" fmla="*/ 116881 w 1912672"/>
              <a:gd name="connsiteY446" fmla="*/ 922212 h 3833160"/>
              <a:gd name="connsiteX447" fmla="*/ 146559 w 1912672"/>
              <a:gd name="connsiteY447" fmla="*/ 940248 h 3833160"/>
              <a:gd name="connsiteX448" fmla="*/ 180716 w 1912672"/>
              <a:gd name="connsiteY448" fmla="*/ 955671 h 3833160"/>
              <a:gd name="connsiteX449" fmla="*/ 216554 w 1912672"/>
              <a:gd name="connsiteY449" fmla="*/ 967434 h 3833160"/>
              <a:gd name="connsiteX450" fmla="*/ 254631 w 1912672"/>
              <a:gd name="connsiteY450" fmla="*/ 974492 h 3833160"/>
              <a:gd name="connsiteX451" fmla="*/ 294201 w 1912672"/>
              <a:gd name="connsiteY451" fmla="*/ 976844 h 3833160"/>
              <a:gd name="connsiteX452" fmla="*/ 332279 w 1912672"/>
              <a:gd name="connsiteY452" fmla="*/ 976060 h 3833160"/>
              <a:gd name="connsiteX453" fmla="*/ 353371 w 1912672"/>
              <a:gd name="connsiteY453" fmla="*/ 972923 h 3833160"/>
              <a:gd name="connsiteX454" fmla="*/ 372036 w 1912672"/>
              <a:gd name="connsiteY454" fmla="*/ 972923 h 3833160"/>
              <a:gd name="connsiteX455" fmla="*/ 388275 w 1912672"/>
              <a:gd name="connsiteY455" fmla="*/ 969786 h 3833160"/>
              <a:gd name="connsiteX456" fmla="*/ 403954 w 1912672"/>
              <a:gd name="connsiteY456" fmla="*/ 965865 h 3833160"/>
              <a:gd name="connsiteX457" fmla="*/ 417206 w 1912672"/>
              <a:gd name="connsiteY457" fmla="*/ 957239 h 3833160"/>
              <a:gd name="connsiteX458" fmla="*/ 379875 w 1912672"/>
              <a:gd name="connsiteY458" fmla="*/ 886400 h 3833160"/>
              <a:gd name="connsiteX459" fmla="*/ 347958 w 1912672"/>
              <a:gd name="connsiteY459" fmla="*/ 817130 h 3833160"/>
              <a:gd name="connsiteX460" fmla="*/ 317533 w 1912672"/>
              <a:gd name="connsiteY460" fmla="*/ 744723 h 3833160"/>
              <a:gd name="connsiteX461" fmla="*/ 291215 w 1912672"/>
              <a:gd name="connsiteY461" fmla="*/ 669963 h 3833160"/>
              <a:gd name="connsiteX462" fmla="*/ 265457 w 1912672"/>
              <a:gd name="connsiteY462" fmla="*/ 588930 h 3833160"/>
              <a:gd name="connsiteX463" fmla="*/ 241379 w 1912672"/>
              <a:gd name="connsiteY463" fmla="*/ 501623 h 3833160"/>
              <a:gd name="connsiteX464" fmla="*/ 238952 w 1912672"/>
              <a:gd name="connsiteY464" fmla="*/ 485939 h 3833160"/>
              <a:gd name="connsiteX465" fmla="*/ 232793 w 1912672"/>
              <a:gd name="connsiteY465" fmla="*/ 464243 h 3833160"/>
              <a:gd name="connsiteX466" fmla="*/ 228873 w 1912672"/>
              <a:gd name="connsiteY466" fmla="*/ 440194 h 3833160"/>
              <a:gd name="connsiteX467" fmla="*/ 223460 w 1912672"/>
              <a:gd name="connsiteY467" fmla="*/ 415884 h 3833160"/>
              <a:gd name="connsiteX468" fmla="*/ 218794 w 1912672"/>
              <a:gd name="connsiteY468" fmla="*/ 389483 h 3833160"/>
              <a:gd name="connsiteX469" fmla="*/ 217300 w 1912672"/>
              <a:gd name="connsiteY469" fmla="*/ 365173 h 3833160"/>
              <a:gd name="connsiteX470" fmla="*/ 217300 w 1912672"/>
              <a:gd name="connsiteY470" fmla="*/ 342693 h 3833160"/>
              <a:gd name="connsiteX471" fmla="*/ 220287 w 1912672"/>
              <a:gd name="connsiteY471" fmla="*/ 322565 h 3833160"/>
              <a:gd name="connsiteX472" fmla="*/ 225886 w 1912672"/>
              <a:gd name="connsiteY472" fmla="*/ 308450 h 3833160"/>
              <a:gd name="connsiteX473" fmla="*/ 232793 w 1912672"/>
              <a:gd name="connsiteY473" fmla="*/ 311586 h 3833160"/>
              <a:gd name="connsiteX474" fmla="*/ 238952 w 1912672"/>
              <a:gd name="connsiteY474" fmla="*/ 391051 h 3833160"/>
              <a:gd name="connsiteX475" fmla="*/ 252951 w 1912672"/>
              <a:gd name="connsiteY475" fmla="*/ 470516 h 3833160"/>
              <a:gd name="connsiteX476" fmla="*/ 274043 w 1912672"/>
              <a:gd name="connsiteY476" fmla="*/ 548413 h 3833160"/>
              <a:gd name="connsiteX477" fmla="*/ 299614 w 1912672"/>
              <a:gd name="connsiteY477" fmla="*/ 620036 h 3833160"/>
              <a:gd name="connsiteX478" fmla="*/ 327612 w 1912672"/>
              <a:gd name="connsiteY478" fmla="*/ 686954 h 3833160"/>
              <a:gd name="connsiteX479" fmla="*/ 353371 w 1912672"/>
              <a:gd name="connsiteY479" fmla="*/ 730607 h 3833160"/>
              <a:gd name="connsiteX480" fmla="*/ 350197 w 1912672"/>
              <a:gd name="connsiteY480" fmla="*/ 732176 h 3833160"/>
              <a:gd name="connsiteX481" fmla="*/ 350197 w 1912672"/>
              <a:gd name="connsiteY481" fmla="*/ 733744 h 3833160"/>
              <a:gd name="connsiteX482" fmla="*/ 351877 w 1912672"/>
              <a:gd name="connsiteY482" fmla="*/ 735313 h 3833160"/>
              <a:gd name="connsiteX483" fmla="*/ 353371 w 1912672"/>
              <a:gd name="connsiteY483" fmla="*/ 736097 h 3833160"/>
              <a:gd name="connsiteX484" fmla="*/ 356544 w 1912672"/>
              <a:gd name="connsiteY484" fmla="*/ 737665 h 3833160"/>
              <a:gd name="connsiteX485" fmla="*/ 357290 w 1912672"/>
              <a:gd name="connsiteY485" fmla="*/ 740802 h 3833160"/>
              <a:gd name="connsiteX486" fmla="*/ 358784 w 1912672"/>
              <a:gd name="connsiteY486" fmla="*/ 742370 h 3833160"/>
              <a:gd name="connsiteX487" fmla="*/ 360277 w 1912672"/>
              <a:gd name="connsiteY487" fmla="*/ 744723 h 3833160"/>
              <a:gd name="connsiteX488" fmla="*/ 360277 w 1912672"/>
              <a:gd name="connsiteY488" fmla="*/ 743154 h 3833160"/>
              <a:gd name="connsiteX489" fmla="*/ 358784 w 1912672"/>
              <a:gd name="connsiteY489" fmla="*/ 742370 h 3833160"/>
              <a:gd name="connsiteX490" fmla="*/ 353371 w 1912672"/>
              <a:gd name="connsiteY490" fmla="*/ 730607 h 3833160"/>
              <a:gd name="connsiteX491" fmla="*/ 372036 w 1912672"/>
              <a:gd name="connsiteY491" fmla="*/ 716492 h 3833160"/>
              <a:gd name="connsiteX492" fmla="*/ 389955 w 1912672"/>
              <a:gd name="connsiteY492" fmla="*/ 692443 h 3833160"/>
              <a:gd name="connsiteX493" fmla="*/ 406940 w 1912672"/>
              <a:gd name="connsiteY493" fmla="*/ 664474 h 3833160"/>
              <a:gd name="connsiteX494" fmla="*/ 422619 w 1912672"/>
              <a:gd name="connsiteY494" fmla="*/ 630231 h 3833160"/>
              <a:gd name="connsiteX495" fmla="*/ 436618 w 1912672"/>
              <a:gd name="connsiteY495" fmla="*/ 592066 h 3833160"/>
              <a:gd name="connsiteX496" fmla="*/ 449870 w 1912672"/>
              <a:gd name="connsiteY496" fmla="*/ 552334 h 3833160"/>
              <a:gd name="connsiteX497" fmla="*/ 460696 w 1912672"/>
              <a:gd name="connsiteY497" fmla="*/ 511033 h 3833160"/>
              <a:gd name="connsiteX498" fmla="*/ 470776 w 1912672"/>
              <a:gd name="connsiteY498" fmla="*/ 471301 h 3833160"/>
              <a:gd name="connsiteX499" fmla="*/ 479362 w 1912672"/>
              <a:gd name="connsiteY499" fmla="*/ 433136 h 3833160"/>
              <a:gd name="connsiteX500" fmla="*/ 480855 w 1912672"/>
              <a:gd name="connsiteY500" fmla="*/ 484370 h 3833160"/>
              <a:gd name="connsiteX501" fmla="*/ 479362 w 1912672"/>
              <a:gd name="connsiteY501" fmla="*/ 531161 h 3833160"/>
              <a:gd name="connsiteX502" fmla="*/ 472269 w 1912672"/>
              <a:gd name="connsiteY502" fmla="*/ 574814 h 3833160"/>
              <a:gd name="connsiteX503" fmla="*/ 462189 w 1912672"/>
              <a:gd name="connsiteY503" fmla="*/ 618468 h 3833160"/>
              <a:gd name="connsiteX504" fmla="*/ 448190 w 1912672"/>
              <a:gd name="connsiteY504" fmla="*/ 659769 h 3833160"/>
              <a:gd name="connsiteX505" fmla="*/ 428032 w 1912672"/>
              <a:gd name="connsiteY505" fmla="*/ 701069 h 3833160"/>
              <a:gd name="connsiteX506" fmla="*/ 381369 w 1912672"/>
              <a:gd name="connsiteY506" fmla="*/ 791252 h 3833160"/>
              <a:gd name="connsiteX507" fmla="*/ 429525 w 1912672"/>
              <a:gd name="connsiteY507" fmla="*/ 863920 h 3833160"/>
              <a:gd name="connsiteX508" fmla="*/ 481601 w 1912672"/>
              <a:gd name="connsiteY508" fmla="*/ 931622 h 3833160"/>
              <a:gd name="connsiteX509" fmla="*/ 538531 w 1912672"/>
              <a:gd name="connsiteY509" fmla="*/ 995403 h 3833160"/>
              <a:gd name="connsiteX510" fmla="*/ 599193 w 1912672"/>
              <a:gd name="connsiteY510" fmla="*/ 1053957 h 3833160"/>
              <a:gd name="connsiteX511" fmla="*/ 816831 w 1912672"/>
              <a:gd name="connsiteY511" fmla="*/ 1205045 h 3833160"/>
              <a:gd name="connsiteX512" fmla="*/ 823924 w 1912672"/>
              <a:gd name="connsiteY512" fmla="*/ 1199555 h 3833160"/>
              <a:gd name="connsiteX513" fmla="*/ 806005 w 1912672"/>
              <a:gd name="connsiteY513" fmla="*/ 1132637 h 3833160"/>
              <a:gd name="connsiteX514" fmla="*/ 792006 w 1912672"/>
              <a:gd name="connsiteY514" fmla="*/ 1060753 h 3833160"/>
              <a:gd name="connsiteX515" fmla="*/ 780247 w 1912672"/>
              <a:gd name="connsiteY515" fmla="*/ 982856 h 3833160"/>
              <a:gd name="connsiteX516" fmla="*/ 774834 w 1912672"/>
              <a:gd name="connsiteY516" fmla="*/ 903391 h 3833160"/>
              <a:gd name="connsiteX517" fmla="*/ 770167 w 1912672"/>
              <a:gd name="connsiteY517" fmla="*/ 820267 h 3833160"/>
              <a:gd name="connsiteX518" fmla="*/ 770167 w 1912672"/>
              <a:gd name="connsiteY518" fmla="*/ 735313 h 3833160"/>
              <a:gd name="connsiteX519" fmla="*/ 773340 w 1912672"/>
              <a:gd name="connsiteY519" fmla="*/ 649574 h 3833160"/>
              <a:gd name="connsiteX520" fmla="*/ 780247 w 1912672"/>
              <a:gd name="connsiteY520" fmla="*/ 564620 h 3833160"/>
              <a:gd name="connsiteX521" fmla="*/ 790513 w 1912672"/>
              <a:gd name="connsiteY521" fmla="*/ 479927 h 3833160"/>
              <a:gd name="connsiteX522" fmla="*/ 801338 w 1912672"/>
              <a:gd name="connsiteY522" fmla="*/ 398109 h 3833160"/>
              <a:gd name="connsiteX523" fmla="*/ 816831 w 1912672"/>
              <a:gd name="connsiteY523" fmla="*/ 318644 h 3833160"/>
              <a:gd name="connsiteX524" fmla="*/ 835496 w 1912672"/>
              <a:gd name="connsiteY524" fmla="*/ 243884 h 3833160"/>
              <a:gd name="connsiteX525" fmla="*/ 854908 w 1912672"/>
              <a:gd name="connsiteY525" fmla="*/ 173046 h 3833160"/>
              <a:gd name="connsiteX526" fmla="*/ 877493 w 1912672"/>
              <a:gd name="connsiteY526" fmla="*/ 109003 h 3833160"/>
              <a:gd name="connsiteX527" fmla="*/ 901571 w 1912672"/>
              <a:gd name="connsiteY527" fmla="*/ 50711 h 3833160"/>
              <a:gd name="connsiteX528" fmla="*/ 930503 w 1912672"/>
              <a:gd name="connsiteY528" fmla="*/ 0 h 3833160"/>
              <a:gd name="connsiteX0" fmla="*/ 930503 w 1912672"/>
              <a:gd name="connsiteY0" fmla="*/ 0 h 3833160"/>
              <a:gd name="connsiteX1" fmla="*/ 927329 w 1912672"/>
              <a:gd name="connsiteY1" fmla="*/ 12547 h 3833160"/>
              <a:gd name="connsiteX2" fmla="*/ 925836 w 1912672"/>
              <a:gd name="connsiteY2" fmla="*/ 20912 h 3833160"/>
              <a:gd name="connsiteX3" fmla="*/ 924156 w 1912672"/>
              <a:gd name="connsiteY3" fmla="*/ 26401 h 3833160"/>
              <a:gd name="connsiteX4" fmla="*/ 924156 w 1912672"/>
              <a:gd name="connsiteY4" fmla="*/ 29538 h 3833160"/>
              <a:gd name="connsiteX5" fmla="*/ 925836 w 1912672"/>
              <a:gd name="connsiteY5" fmla="*/ 31106 h 3833160"/>
              <a:gd name="connsiteX6" fmla="*/ 925836 w 1912672"/>
              <a:gd name="connsiteY6" fmla="*/ 32675 h 3833160"/>
              <a:gd name="connsiteX7" fmla="*/ 927329 w 1912672"/>
              <a:gd name="connsiteY7" fmla="*/ 32675 h 3833160"/>
              <a:gd name="connsiteX8" fmla="*/ 927329 w 1912672"/>
              <a:gd name="connsiteY8" fmla="*/ 35027 h 3833160"/>
              <a:gd name="connsiteX9" fmla="*/ 925836 w 1912672"/>
              <a:gd name="connsiteY9" fmla="*/ 39733 h 3833160"/>
              <a:gd name="connsiteX10" fmla="*/ 924156 w 1912672"/>
              <a:gd name="connsiteY10" fmla="*/ 46790 h 3833160"/>
              <a:gd name="connsiteX11" fmla="*/ 921917 w 1912672"/>
              <a:gd name="connsiteY11" fmla="*/ 57769 h 3833160"/>
              <a:gd name="connsiteX12" fmla="*/ 917250 w 1912672"/>
              <a:gd name="connsiteY12" fmla="*/ 73192 h 3833160"/>
              <a:gd name="connsiteX13" fmla="*/ 910157 w 1912672"/>
              <a:gd name="connsiteY13" fmla="*/ 95149 h 3833160"/>
              <a:gd name="connsiteX14" fmla="*/ 903251 w 1912672"/>
              <a:gd name="connsiteY14" fmla="*/ 121550 h 3833160"/>
              <a:gd name="connsiteX15" fmla="*/ 892239 w 1912672"/>
              <a:gd name="connsiteY15" fmla="*/ 155793 h 3833160"/>
              <a:gd name="connsiteX16" fmla="*/ 879173 w 1912672"/>
              <a:gd name="connsiteY16" fmla="*/ 197094 h 3833160"/>
              <a:gd name="connsiteX17" fmla="*/ 863494 w 1912672"/>
              <a:gd name="connsiteY17" fmla="*/ 261659 h 3833160"/>
              <a:gd name="connsiteX18" fmla="*/ 852668 w 1912672"/>
              <a:gd name="connsiteY18" fmla="*/ 330930 h 3833160"/>
              <a:gd name="connsiteX19" fmla="*/ 844082 w 1912672"/>
              <a:gd name="connsiteY19" fmla="*/ 402030 h 3833160"/>
              <a:gd name="connsiteX20" fmla="*/ 832510 w 1912672"/>
              <a:gd name="connsiteY20" fmla="*/ 477574 h 3833160"/>
              <a:gd name="connsiteX21" fmla="*/ 830830 w 1912672"/>
              <a:gd name="connsiteY21" fmla="*/ 493781 h 3833160"/>
              <a:gd name="connsiteX22" fmla="*/ 828590 w 1912672"/>
              <a:gd name="connsiteY22" fmla="*/ 518091 h 3833160"/>
              <a:gd name="connsiteX23" fmla="*/ 826910 w 1912672"/>
              <a:gd name="connsiteY23" fmla="*/ 543708 h 3833160"/>
              <a:gd name="connsiteX24" fmla="*/ 825417 w 1912672"/>
              <a:gd name="connsiteY24" fmla="*/ 571677 h 3833160"/>
              <a:gd name="connsiteX25" fmla="*/ 825417 w 1912672"/>
              <a:gd name="connsiteY25" fmla="*/ 600431 h 3833160"/>
              <a:gd name="connsiteX26" fmla="*/ 828590 w 1912672"/>
              <a:gd name="connsiteY26" fmla="*/ 626310 h 3833160"/>
              <a:gd name="connsiteX27" fmla="*/ 832510 w 1912672"/>
              <a:gd name="connsiteY27" fmla="*/ 648790 h 3833160"/>
              <a:gd name="connsiteX28" fmla="*/ 839416 w 1912672"/>
              <a:gd name="connsiteY28" fmla="*/ 664474 h 3833160"/>
              <a:gd name="connsiteX29" fmla="*/ 876746 w 1912672"/>
              <a:gd name="connsiteY29" fmla="*/ 661337 h 3833160"/>
              <a:gd name="connsiteX30" fmla="*/ 913330 w 1912672"/>
              <a:gd name="connsiteY30" fmla="*/ 648790 h 3833160"/>
              <a:gd name="connsiteX31" fmla="*/ 948235 w 1912672"/>
              <a:gd name="connsiteY31" fmla="*/ 628662 h 3833160"/>
              <a:gd name="connsiteX32" fmla="*/ 984072 w 1912672"/>
              <a:gd name="connsiteY32" fmla="*/ 600431 h 3833160"/>
              <a:gd name="connsiteX33" fmla="*/ 1016736 w 1912672"/>
              <a:gd name="connsiteY33" fmla="*/ 567756 h 3833160"/>
              <a:gd name="connsiteX34" fmla="*/ 1048654 w 1912672"/>
              <a:gd name="connsiteY34" fmla="*/ 528024 h 3833160"/>
              <a:gd name="connsiteX35" fmla="*/ 1078892 w 1912672"/>
              <a:gd name="connsiteY35" fmla="*/ 485939 h 3833160"/>
              <a:gd name="connsiteX36" fmla="*/ 1106890 w 1912672"/>
              <a:gd name="connsiteY36" fmla="*/ 441763 h 3833160"/>
              <a:gd name="connsiteX37" fmla="*/ 1134141 w 1912672"/>
              <a:gd name="connsiteY37" fmla="*/ 394972 h 3833160"/>
              <a:gd name="connsiteX38" fmla="*/ 1157473 w 1912672"/>
              <a:gd name="connsiteY38" fmla="*/ 346614 h 3833160"/>
              <a:gd name="connsiteX39" fmla="*/ 1179311 w 1912672"/>
              <a:gd name="connsiteY39" fmla="*/ 299824 h 3833160"/>
              <a:gd name="connsiteX40" fmla="*/ 1197230 w 1912672"/>
              <a:gd name="connsiteY40" fmla="*/ 254602 h 3833160"/>
              <a:gd name="connsiteX41" fmla="*/ 1205816 w 1912672"/>
              <a:gd name="connsiteY41" fmla="*/ 254602 h 3833160"/>
              <a:gd name="connsiteX42" fmla="*/ 1205816 w 1912672"/>
              <a:gd name="connsiteY42" fmla="*/ 259307 h 3833160"/>
              <a:gd name="connsiteX43" fmla="*/ 1191817 w 1912672"/>
              <a:gd name="connsiteY43" fmla="*/ 304529 h 3833160"/>
              <a:gd name="connsiteX44" fmla="*/ 1176138 w 1912672"/>
              <a:gd name="connsiteY44" fmla="*/ 351319 h 3833160"/>
              <a:gd name="connsiteX45" fmla="*/ 1159153 w 1912672"/>
              <a:gd name="connsiteY45" fmla="*/ 396541 h 3833160"/>
              <a:gd name="connsiteX46" fmla="*/ 1141981 w 1912672"/>
              <a:gd name="connsiteY46" fmla="*/ 440194 h 3833160"/>
              <a:gd name="connsiteX47" fmla="*/ 1124062 w 1912672"/>
              <a:gd name="connsiteY47" fmla="*/ 482802 h 3833160"/>
              <a:gd name="connsiteX48" fmla="*/ 1103903 w 1912672"/>
              <a:gd name="connsiteY48" fmla="*/ 522535 h 3833160"/>
              <a:gd name="connsiteX49" fmla="*/ 1082812 w 1912672"/>
              <a:gd name="connsiteY49" fmla="*/ 560699 h 3833160"/>
              <a:gd name="connsiteX50" fmla="*/ 1057240 w 1912672"/>
              <a:gd name="connsiteY50" fmla="*/ 595726 h 3833160"/>
              <a:gd name="connsiteX51" fmla="*/ 1030735 w 1912672"/>
              <a:gd name="connsiteY51" fmla="*/ 630231 h 3833160"/>
              <a:gd name="connsiteX52" fmla="*/ 999564 w 1912672"/>
              <a:gd name="connsiteY52" fmla="*/ 658200 h 3833160"/>
              <a:gd name="connsiteX53" fmla="*/ 963914 w 1912672"/>
              <a:gd name="connsiteY53" fmla="*/ 683817 h 3833160"/>
              <a:gd name="connsiteX54" fmla="*/ 924156 w 1912672"/>
              <a:gd name="connsiteY54" fmla="*/ 706559 h 3833160"/>
              <a:gd name="connsiteX55" fmla="*/ 882159 w 1912672"/>
              <a:gd name="connsiteY55" fmla="*/ 723550 h 3833160"/>
              <a:gd name="connsiteX56" fmla="*/ 832510 w 1912672"/>
              <a:gd name="connsiteY56" fmla="*/ 735313 h 3833160"/>
              <a:gd name="connsiteX57" fmla="*/ 834003 w 1912672"/>
              <a:gd name="connsiteY57" fmla="*/ 817130 h 3833160"/>
              <a:gd name="connsiteX58" fmla="*/ 840909 w 1912672"/>
              <a:gd name="connsiteY58" fmla="*/ 895027 h 3833160"/>
              <a:gd name="connsiteX59" fmla="*/ 852668 w 1912672"/>
              <a:gd name="connsiteY59" fmla="*/ 969002 h 3833160"/>
              <a:gd name="connsiteX60" fmla="*/ 868160 w 1912672"/>
              <a:gd name="connsiteY60" fmla="*/ 1039057 h 3833160"/>
              <a:gd name="connsiteX61" fmla="*/ 887572 w 1912672"/>
              <a:gd name="connsiteY61" fmla="*/ 1105975 h 3833160"/>
              <a:gd name="connsiteX62" fmla="*/ 908664 w 1912672"/>
              <a:gd name="connsiteY62" fmla="*/ 1170017 h 3833160"/>
              <a:gd name="connsiteX63" fmla="*/ 932742 w 1912672"/>
              <a:gd name="connsiteY63" fmla="*/ 1230662 h 3833160"/>
              <a:gd name="connsiteX64" fmla="*/ 956821 w 1912672"/>
              <a:gd name="connsiteY64" fmla="*/ 1289738 h 3833160"/>
              <a:gd name="connsiteX65" fmla="*/ 963914 w 1912672"/>
              <a:gd name="connsiteY65" fmla="*/ 1303853 h 3833160"/>
              <a:gd name="connsiteX66" fmla="*/ 970073 w 1912672"/>
              <a:gd name="connsiteY66" fmla="*/ 1321105 h 3833160"/>
              <a:gd name="connsiteX67" fmla="*/ 978659 w 1912672"/>
              <a:gd name="connsiteY67" fmla="*/ 1339665 h 3833160"/>
              <a:gd name="connsiteX68" fmla="*/ 986499 w 1912672"/>
              <a:gd name="connsiteY68" fmla="*/ 1359269 h 3833160"/>
              <a:gd name="connsiteX69" fmla="*/ 996578 w 1912672"/>
              <a:gd name="connsiteY69" fmla="*/ 1377829 h 3833160"/>
              <a:gd name="connsiteX70" fmla="*/ 1008150 w 1912672"/>
              <a:gd name="connsiteY70" fmla="*/ 1393512 h 3833160"/>
              <a:gd name="connsiteX71" fmla="*/ 1022149 w 1912672"/>
              <a:gd name="connsiteY71" fmla="*/ 1407367 h 3833160"/>
              <a:gd name="connsiteX72" fmla="*/ 1037828 w 1912672"/>
              <a:gd name="connsiteY72" fmla="*/ 1417561 h 3833160"/>
              <a:gd name="connsiteX73" fmla="*/ 1056494 w 1912672"/>
              <a:gd name="connsiteY73" fmla="*/ 1421482 h 3833160"/>
              <a:gd name="connsiteX74" fmla="*/ 1075906 w 1912672"/>
              <a:gd name="connsiteY74" fmla="*/ 1420698 h 3833160"/>
              <a:gd name="connsiteX75" fmla="*/ 1110810 w 1912672"/>
              <a:gd name="connsiteY75" fmla="*/ 1408935 h 3833160"/>
              <a:gd name="connsiteX76" fmla="*/ 1141981 w 1912672"/>
              <a:gd name="connsiteY76" fmla="*/ 1389592 h 3833160"/>
              <a:gd name="connsiteX77" fmla="*/ 1172219 w 1912672"/>
              <a:gd name="connsiteY77" fmla="*/ 1365282 h 3833160"/>
              <a:gd name="connsiteX78" fmla="*/ 1197230 w 1912672"/>
              <a:gd name="connsiteY78" fmla="*/ 1336528 h 3833160"/>
              <a:gd name="connsiteX79" fmla="*/ 1221308 w 1912672"/>
              <a:gd name="connsiteY79" fmla="*/ 1305421 h 3833160"/>
              <a:gd name="connsiteX80" fmla="*/ 1243893 w 1912672"/>
              <a:gd name="connsiteY80" fmla="*/ 1272747 h 3833160"/>
              <a:gd name="connsiteX81" fmla="*/ 1264052 w 1912672"/>
              <a:gd name="connsiteY81" fmla="*/ 1241640 h 3833160"/>
              <a:gd name="connsiteX82" fmla="*/ 1281224 w 1912672"/>
              <a:gd name="connsiteY82" fmla="*/ 1211841 h 3833160"/>
              <a:gd name="connsiteX83" fmla="*/ 1319301 w 1912672"/>
              <a:gd name="connsiteY83" fmla="*/ 1144139 h 3833160"/>
              <a:gd name="connsiteX84" fmla="*/ 1355885 w 1912672"/>
              <a:gd name="connsiteY84" fmla="*/ 1067811 h 3833160"/>
              <a:gd name="connsiteX85" fmla="*/ 1392469 w 1912672"/>
              <a:gd name="connsiteY85" fmla="*/ 984425 h 3833160"/>
              <a:gd name="connsiteX86" fmla="*/ 1426627 w 1912672"/>
              <a:gd name="connsiteY86" fmla="*/ 893458 h 3833160"/>
              <a:gd name="connsiteX87" fmla="*/ 1457798 w 1912672"/>
              <a:gd name="connsiteY87" fmla="*/ 797525 h 3833160"/>
              <a:gd name="connsiteX88" fmla="*/ 1485796 w 1912672"/>
              <a:gd name="connsiteY88" fmla="*/ 695580 h 3833160"/>
              <a:gd name="connsiteX89" fmla="*/ 1511368 w 1912672"/>
              <a:gd name="connsiteY89" fmla="*/ 588930 h 3833160"/>
              <a:gd name="connsiteX90" fmla="*/ 1530033 w 1912672"/>
              <a:gd name="connsiteY90" fmla="*/ 478358 h 3833160"/>
              <a:gd name="connsiteX91" fmla="*/ 1544032 w 1912672"/>
              <a:gd name="connsiteY91" fmla="*/ 365173 h 3833160"/>
              <a:gd name="connsiteX92" fmla="*/ 1552618 w 1912672"/>
              <a:gd name="connsiteY92" fmla="*/ 249374 h 3833160"/>
              <a:gd name="connsiteX93" fmla="*/ 1559524 w 1912672"/>
              <a:gd name="connsiteY93" fmla="*/ 254602 h 3833160"/>
              <a:gd name="connsiteX94" fmla="*/ 1565124 w 1912672"/>
              <a:gd name="connsiteY94" fmla="*/ 267933 h 3833160"/>
              <a:gd name="connsiteX95" fmla="*/ 1569790 w 1912672"/>
              <a:gd name="connsiteY95" fmla="*/ 287538 h 3833160"/>
              <a:gd name="connsiteX96" fmla="*/ 1572030 w 1912672"/>
              <a:gd name="connsiteY96" fmla="*/ 313155 h 3833160"/>
              <a:gd name="connsiteX97" fmla="*/ 1573523 w 1912672"/>
              <a:gd name="connsiteY97" fmla="*/ 342693 h 3833160"/>
              <a:gd name="connsiteX98" fmla="*/ 1573523 w 1912672"/>
              <a:gd name="connsiteY98" fmla="*/ 376936 h 3833160"/>
              <a:gd name="connsiteX99" fmla="*/ 1573523 w 1912672"/>
              <a:gd name="connsiteY99" fmla="*/ 413532 h 3833160"/>
              <a:gd name="connsiteX100" fmla="*/ 1572030 w 1912672"/>
              <a:gd name="connsiteY100" fmla="*/ 453264 h 3833160"/>
              <a:gd name="connsiteX101" fmla="*/ 1569790 w 1912672"/>
              <a:gd name="connsiteY101" fmla="*/ 493781 h 3833160"/>
              <a:gd name="connsiteX102" fmla="*/ 1566617 w 1912672"/>
              <a:gd name="connsiteY102" fmla="*/ 535082 h 3833160"/>
              <a:gd name="connsiteX103" fmla="*/ 1561951 w 1912672"/>
              <a:gd name="connsiteY103" fmla="*/ 576383 h 3833160"/>
              <a:gd name="connsiteX104" fmla="*/ 1559524 w 1912672"/>
              <a:gd name="connsiteY104" fmla="*/ 616115 h 3833160"/>
              <a:gd name="connsiteX105" fmla="*/ 1554858 w 1912672"/>
              <a:gd name="connsiteY105" fmla="*/ 652711 h 3833160"/>
              <a:gd name="connsiteX106" fmla="*/ 1551125 w 1912672"/>
              <a:gd name="connsiteY106" fmla="*/ 686954 h 3833160"/>
              <a:gd name="connsiteX107" fmla="*/ 1546458 w 1912672"/>
              <a:gd name="connsiteY107" fmla="*/ 716492 h 3833160"/>
              <a:gd name="connsiteX108" fmla="*/ 1542539 w 1912672"/>
              <a:gd name="connsiteY108" fmla="*/ 740802 h 3833160"/>
              <a:gd name="connsiteX109" fmla="*/ 1539366 w 1912672"/>
              <a:gd name="connsiteY109" fmla="*/ 760145 h 3833160"/>
              <a:gd name="connsiteX110" fmla="*/ 1483370 w 1912672"/>
              <a:gd name="connsiteY110" fmla="*/ 981288 h 3833160"/>
              <a:gd name="connsiteX111" fmla="*/ 1528540 w 1912672"/>
              <a:gd name="connsiteY111" fmla="*/ 976844 h 3833160"/>
              <a:gd name="connsiteX112" fmla="*/ 1570537 w 1912672"/>
              <a:gd name="connsiteY112" fmla="*/ 965865 h 3833160"/>
              <a:gd name="connsiteX113" fmla="*/ 1610107 w 1912672"/>
              <a:gd name="connsiteY113" fmla="*/ 950182 h 3833160"/>
              <a:gd name="connsiteX114" fmla="*/ 1648185 w 1912672"/>
              <a:gd name="connsiteY114" fmla="*/ 930054 h 3833160"/>
              <a:gd name="connsiteX115" fmla="*/ 1682529 w 1912672"/>
              <a:gd name="connsiteY115" fmla="*/ 907312 h 3833160"/>
              <a:gd name="connsiteX116" fmla="*/ 1713513 w 1912672"/>
              <a:gd name="connsiteY116" fmla="*/ 882480 h 3833160"/>
              <a:gd name="connsiteX117" fmla="*/ 1743191 w 1912672"/>
              <a:gd name="connsiteY117" fmla="*/ 856863 h 3833160"/>
              <a:gd name="connsiteX118" fmla="*/ 1770442 w 1912672"/>
              <a:gd name="connsiteY118" fmla="*/ 832553 h 3833160"/>
              <a:gd name="connsiteX119" fmla="*/ 1772682 w 1912672"/>
              <a:gd name="connsiteY119" fmla="*/ 844315 h 3833160"/>
              <a:gd name="connsiteX120" fmla="*/ 1747857 w 1912672"/>
              <a:gd name="connsiteY120" fmla="*/ 882480 h 3833160"/>
              <a:gd name="connsiteX121" fmla="*/ 1717433 w 1912672"/>
              <a:gd name="connsiteY121" fmla="*/ 919075 h 3833160"/>
              <a:gd name="connsiteX122" fmla="*/ 1680849 w 1912672"/>
              <a:gd name="connsiteY122" fmla="*/ 951750 h 3833160"/>
              <a:gd name="connsiteX123" fmla="*/ 1639785 w 1912672"/>
              <a:gd name="connsiteY123" fmla="*/ 981288 h 3833160"/>
              <a:gd name="connsiteX124" fmla="*/ 1596108 w 1912672"/>
              <a:gd name="connsiteY124" fmla="*/ 1007951 h 3833160"/>
              <a:gd name="connsiteX125" fmla="*/ 1549445 w 1912672"/>
              <a:gd name="connsiteY125" fmla="*/ 1031215 h 3833160"/>
              <a:gd name="connsiteX126" fmla="*/ 1501288 w 1912672"/>
              <a:gd name="connsiteY126" fmla="*/ 1049251 h 3833160"/>
              <a:gd name="connsiteX127" fmla="*/ 1452199 w 1912672"/>
              <a:gd name="connsiteY127" fmla="*/ 1062321 h 3833160"/>
              <a:gd name="connsiteX128" fmla="*/ 1442119 w 1912672"/>
              <a:gd name="connsiteY128" fmla="*/ 1093689 h 3833160"/>
              <a:gd name="connsiteX129" fmla="*/ 1428120 w 1912672"/>
              <a:gd name="connsiteY129" fmla="*/ 1130285 h 3833160"/>
              <a:gd name="connsiteX130" fmla="*/ 1412628 w 1912672"/>
              <a:gd name="connsiteY130" fmla="*/ 1168449 h 3833160"/>
              <a:gd name="connsiteX131" fmla="*/ 1392469 w 1912672"/>
              <a:gd name="connsiteY131" fmla="*/ 1209750 h 3833160"/>
              <a:gd name="connsiteX132" fmla="*/ 1371378 w 1912672"/>
              <a:gd name="connsiteY132" fmla="*/ 1253142 h 3833160"/>
              <a:gd name="connsiteX133" fmla="*/ 1348793 w 1912672"/>
              <a:gd name="connsiteY133" fmla="*/ 1296011 h 3833160"/>
              <a:gd name="connsiteX134" fmla="*/ 1324714 w 1912672"/>
              <a:gd name="connsiteY134" fmla="*/ 1336528 h 3833160"/>
              <a:gd name="connsiteX135" fmla="*/ 1300636 w 1912672"/>
              <a:gd name="connsiteY135" fmla="*/ 1376260 h 3833160"/>
              <a:gd name="connsiteX136" fmla="*/ 1278051 w 1912672"/>
              <a:gd name="connsiteY136" fmla="*/ 1412856 h 3833160"/>
              <a:gd name="connsiteX137" fmla="*/ 1253973 w 1912672"/>
              <a:gd name="connsiteY137" fmla="*/ 1445531 h 3833160"/>
              <a:gd name="connsiteX138" fmla="*/ 1232881 w 1912672"/>
              <a:gd name="connsiteY138" fmla="*/ 1474546 h 3833160"/>
              <a:gd name="connsiteX139" fmla="*/ 1212722 w 1912672"/>
              <a:gd name="connsiteY139" fmla="*/ 1495458 h 3833160"/>
              <a:gd name="connsiteX140" fmla="*/ 1215895 w 1912672"/>
              <a:gd name="connsiteY140" fmla="*/ 1511142 h 3833160"/>
              <a:gd name="connsiteX141" fmla="*/ 1221308 w 1912672"/>
              <a:gd name="connsiteY141" fmla="*/ 1514278 h 3833160"/>
              <a:gd name="connsiteX142" fmla="*/ 1255466 w 1912672"/>
              <a:gd name="connsiteY142" fmla="*/ 1504084 h 3833160"/>
              <a:gd name="connsiteX143" fmla="*/ 1289810 w 1912672"/>
              <a:gd name="connsiteY143" fmla="*/ 1499379 h 3833160"/>
              <a:gd name="connsiteX144" fmla="*/ 1326208 w 1912672"/>
              <a:gd name="connsiteY144" fmla="*/ 1499379 h 3833160"/>
              <a:gd name="connsiteX145" fmla="*/ 1361298 w 1912672"/>
              <a:gd name="connsiteY145" fmla="*/ 1500947 h 3833160"/>
              <a:gd name="connsiteX146" fmla="*/ 1398629 w 1912672"/>
              <a:gd name="connsiteY146" fmla="*/ 1502515 h 3833160"/>
              <a:gd name="connsiteX147" fmla="*/ 1432040 w 1912672"/>
              <a:gd name="connsiteY147" fmla="*/ 1502515 h 3833160"/>
              <a:gd name="connsiteX148" fmla="*/ 1464704 w 1912672"/>
              <a:gd name="connsiteY148" fmla="*/ 1498594 h 3833160"/>
              <a:gd name="connsiteX149" fmla="*/ 1530033 w 1912672"/>
              <a:gd name="connsiteY149" fmla="*/ 1482911 h 3833160"/>
              <a:gd name="connsiteX150" fmla="*/ 1590695 w 1912672"/>
              <a:gd name="connsiteY150" fmla="*/ 1462783 h 3833160"/>
              <a:gd name="connsiteX151" fmla="*/ 1647438 w 1912672"/>
              <a:gd name="connsiteY151" fmla="*/ 1438734 h 3833160"/>
              <a:gd name="connsiteX152" fmla="*/ 1699514 w 1912672"/>
              <a:gd name="connsiteY152" fmla="*/ 1408935 h 3833160"/>
              <a:gd name="connsiteX153" fmla="*/ 1747857 w 1912672"/>
              <a:gd name="connsiteY153" fmla="*/ 1376260 h 3833160"/>
              <a:gd name="connsiteX154" fmla="*/ 1791348 w 1912672"/>
              <a:gd name="connsiteY154" fmla="*/ 1338096 h 3833160"/>
              <a:gd name="connsiteX155" fmla="*/ 1831105 w 1912672"/>
              <a:gd name="connsiteY155" fmla="*/ 1298364 h 3833160"/>
              <a:gd name="connsiteX156" fmla="*/ 1867502 w 1912672"/>
              <a:gd name="connsiteY156" fmla="*/ 1253142 h 3833160"/>
              <a:gd name="connsiteX157" fmla="*/ 1900166 w 1912672"/>
              <a:gd name="connsiteY157" fmla="*/ 1205045 h 3833160"/>
              <a:gd name="connsiteX158" fmla="*/ 1912672 w 1912672"/>
              <a:gd name="connsiteY158" fmla="*/ 1214978 h 3833160"/>
              <a:gd name="connsiteX159" fmla="*/ 1912672 w 1912672"/>
              <a:gd name="connsiteY159" fmla="*/ 1218114 h 3833160"/>
              <a:gd name="connsiteX160" fmla="*/ 1894754 w 1912672"/>
              <a:gd name="connsiteY160" fmla="*/ 1261768 h 3833160"/>
              <a:gd name="connsiteX161" fmla="*/ 1869182 w 1912672"/>
              <a:gd name="connsiteY161" fmla="*/ 1306990 h 3833160"/>
              <a:gd name="connsiteX162" fmla="*/ 1838011 w 1912672"/>
              <a:gd name="connsiteY162" fmla="*/ 1352212 h 3833160"/>
              <a:gd name="connsiteX163" fmla="*/ 1801427 w 1912672"/>
              <a:gd name="connsiteY163" fmla="*/ 1396649 h 3833160"/>
              <a:gd name="connsiteX164" fmla="*/ 1760176 w 1912672"/>
              <a:gd name="connsiteY164" fmla="*/ 1438734 h 3833160"/>
              <a:gd name="connsiteX165" fmla="*/ 1716686 w 1912672"/>
              <a:gd name="connsiteY165" fmla="*/ 1480035 h 3833160"/>
              <a:gd name="connsiteX166" fmla="*/ 1670770 w 1912672"/>
              <a:gd name="connsiteY166" fmla="*/ 1516631 h 3833160"/>
              <a:gd name="connsiteX167" fmla="*/ 1625786 w 1912672"/>
              <a:gd name="connsiteY167" fmla="*/ 1549306 h 3833160"/>
              <a:gd name="connsiteX168" fmla="*/ 1582109 w 1912672"/>
              <a:gd name="connsiteY168" fmla="*/ 1574923 h 3833160"/>
              <a:gd name="connsiteX169" fmla="*/ 1539366 w 1912672"/>
              <a:gd name="connsiteY169" fmla="*/ 1595834 h 3833160"/>
              <a:gd name="connsiteX170" fmla="*/ 1516781 w 1912672"/>
              <a:gd name="connsiteY170" fmla="*/ 1602892 h 3833160"/>
              <a:gd name="connsiteX171" fmla="*/ 1488783 w 1912672"/>
              <a:gd name="connsiteY171" fmla="*/ 1608382 h 3833160"/>
              <a:gd name="connsiteX172" fmla="*/ 1457798 w 1912672"/>
              <a:gd name="connsiteY172" fmla="*/ 1614655 h 3833160"/>
              <a:gd name="connsiteX173" fmla="*/ 1425134 w 1912672"/>
              <a:gd name="connsiteY173" fmla="*/ 1620144 h 3833160"/>
              <a:gd name="connsiteX174" fmla="*/ 1390790 w 1912672"/>
              <a:gd name="connsiteY174" fmla="*/ 1625634 h 3833160"/>
              <a:gd name="connsiteX175" fmla="*/ 1355885 w 1912672"/>
              <a:gd name="connsiteY175" fmla="*/ 1631123 h 3833160"/>
              <a:gd name="connsiteX176" fmla="*/ 1323221 w 1912672"/>
              <a:gd name="connsiteY176" fmla="*/ 1637135 h 3833160"/>
              <a:gd name="connsiteX177" fmla="*/ 1292050 w 1912672"/>
              <a:gd name="connsiteY177" fmla="*/ 1644193 h 3833160"/>
              <a:gd name="connsiteX178" fmla="*/ 1262559 w 1912672"/>
              <a:gd name="connsiteY178" fmla="*/ 1654388 h 3833160"/>
              <a:gd name="connsiteX179" fmla="*/ 1238481 w 1912672"/>
              <a:gd name="connsiteY179" fmla="*/ 1663798 h 3833160"/>
              <a:gd name="connsiteX180" fmla="*/ 1219815 w 1912672"/>
              <a:gd name="connsiteY180" fmla="*/ 1676868 h 3833160"/>
              <a:gd name="connsiteX181" fmla="*/ 1205816 w 1912672"/>
              <a:gd name="connsiteY181" fmla="*/ 1692552 h 3833160"/>
              <a:gd name="connsiteX182" fmla="*/ 1183231 w 1912672"/>
              <a:gd name="connsiteY182" fmla="*/ 1737774 h 3833160"/>
              <a:gd name="connsiteX183" fmla="*/ 1167552 w 1912672"/>
              <a:gd name="connsiteY183" fmla="*/ 1786916 h 3833160"/>
              <a:gd name="connsiteX184" fmla="*/ 1155233 w 1912672"/>
              <a:gd name="connsiteY184" fmla="*/ 1838150 h 3833160"/>
              <a:gd name="connsiteX185" fmla="*/ 1148140 w 1912672"/>
              <a:gd name="connsiteY185" fmla="*/ 1890430 h 3833160"/>
              <a:gd name="connsiteX186" fmla="*/ 1145154 w 1912672"/>
              <a:gd name="connsiteY186" fmla="*/ 1945585 h 3833160"/>
              <a:gd name="connsiteX187" fmla="*/ 1143474 w 1912672"/>
              <a:gd name="connsiteY187" fmla="*/ 2001001 h 3833160"/>
              <a:gd name="connsiteX188" fmla="*/ 1145154 w 1912672"/>
              <a:gd name="connsiteY188" fmla="*/ 2056418 h 3833160"/>
              <a:gd name="connsiteX189" fmla="*/ 1148140 w 1912672"/>
              <a:gd name="connsiteY189" fmla="*/ 2113141 h 3833160"/>
              <a:gd name="connsiteX190" fmla="*/ 1152060 w 1912672"/>
              <a:gd name="connsiteY190" fmla="*/ 2169341 h 3833160"/>
              <a:gd name="connsiteX191" fmla="*/ 1156726 w 1912672"/>
              <a:gd name="connsiteY191" fmla="*/ 2224496 h 3833160"/>
              <a:gd name="connsiteX192" fmla="*/ 1157473 w 1912672"/>
              <a:gd name="connsiteY192" fmla="*/ 2305530 h 3833160"/>
              <a:gd name="connsiteX193" fmla="*/ 1153553 w 1912672"/>
              <a:gd name="connsiteY193" fmla="*/ 2386563 h 3833160"/>
              <a:gd name="connsiteX194" fmla="*/ 1146647 w 1912672"/>
              <a:gd name="connsiteY194" fmla="*/ 2464460 h 3833160"/>
              <a:gd name="connsiteX195" fmla="*/ 1138061 w 1912672"/>
              <a:gd name="connsiteY195" fmla="*/ 2540788 h 3833160"/>
              <a:gd name="connsiteX196" fmla="*/ 1133570 w 1912672"/>
              <a:gd name="connsiteY196" fmla="*/ 2649282 h 3833160"/>
              <a:gd name="connsiteX197" fmla="*/ 1135587 w 1912672"/>
              <a:gd name="connsiteY197" fmla="*/ 2649282 h 3833160"/>
              <a:gd name="connsiteX198" fmla="*/ 1180266 w 1912672"/>
              <a:gd name="connsiteY198" fmla="*/ 2953171 h 3833160"/>
              <a:gd name="connsiteX199" fmla="*/ 1207679 w 1912672"/>
              <a:gd name="connsiteY199" fmla="*/ 2969405 h 3833160"/>
              <a:gd name="connsiteX200" fmla="*/ 1234848 w 1912672"/>
              <a:gd name="connsiteY200" fmla="*/ 2985127 h 3833160"/>
              <a:gd name="connsiteX201" fmla="*/ 1258166 w 1912672"/>
              <a:gd name="connsiteY201" fmla="*/ 3001068 h 3833160"/>
              <a:gd name="connsiteX202" fmla="*/ 1307538 w 1912672"/>
              <a:gd name="connsiteY202" fmla="*/ 3040740 h 3833160"/>
              <a:gd name="connsiteX203" fmla="*/ 1351565 w 1912672"/>
              <a:gd name="connsiteY203" fmla="*/ 3082914 h 3833160"/>
              <a:gd name="connsiteX204" fmla="*/ 1389568 w 1912672"/>
              <a:gd name="connsiteY204" fmla="*/ 3124303 h 3833160"/>
              <a:gd name="connsiteX205" fmla="*/ 1424031 w 1912672"/>
              <a:gd name="connsiteY205" fmla="*/ 3165885 h 3833160"/>
              <a:gd name="connsiteX206" fmla="*/ 1455679 w 1912672"/>
              <a:gd name="connsiteY206" fmla="*/ 3207993 h 3833160"/>
              <a:gd name="connsiteX207" fmla="*/ 1485527 w 1912672"/>
              <a:gd name="connsiteY207" fmla="*/ 3248526 h 3833160"/>
              <a:gd name="connsiteX208" fmla="*/ 1512168 w 1912672"/>
              <a:gd name="connsiteY208" fmla="*/ 3287746 h 3833160"/>
              <a:gd name="connsiteX209" fmla="*/ 1499563 w 1912672"/>
              <a:gd name="connsiteY209" fmla="*/ 3294670 h 3833160"/>
              <a:gd name="connsiteX210" fmla="*/ 1456733 w 1912672"/>
              <a:gd name="connsiteY210" fmla="*/ 3246355 h 3833160"/>
              <a:gd name="connsiteX211" fmla="*/ 1412405 w 1912672"/>
              <a:gd name="connsiteY211" fmla="*/ 3200323 h 3833160"/>
              <a:gd name="connsiteX212" fmla="*/ 1366622 w 1912672"/>
              <a:gd name="connsiteY212" fmla="*/ 3157506 h 3833160"/>
              <a:gd name="connsiteX213" fmla="*/ 1319006 w 1912672"/>
              <a:gd name="connsiteY213" fmla="*/ 3118477 h 3833160"/>
              <a:gd name="connsiteX214" fmla="*/ 1268398 w 1912672"/>
              <a:gd name="connsiteY214" fmla="*/ 3084012 h 3833160"/>
              <a:gd name="connsiteX215" fmla="*/ 1215820 w 1912672"/>
              <a:gd name="connsiteY215" fmla="*/ 3053212 h 3833160"/>
              <a:gd name="connsiteX216" fmla="*/ 1162136 w 1912672"/>
              <a:gd name="connsiteY216" fmla="*/ 3026534 h 3833160"/>
              <a:gd name="connsiteX217" fmla="*/ 1105505 w 1912672"/>
              <a:gd name="connsiteY217" fmla="*/ 3006561 h 3833160"/>
              <a:gd name="connsiteX218" fmla="*/ 1052936 w 1912672"/>
              <a:gd name="connsiteY218" fmla="*/ 3127318 h 3833160"/>
              <a:gd name="connsiteX219" fmla="*/ 1055550 w 1912672"/>
              <a:gd name="connsiteY219" fmla="*/ 3272471 h 3833160"/>
              <a:gd name="connsiteX220" fmla="*/ 1106379 w 1912672"/>
              <a:gd name="connsiteY220" fmla="*/ 3308927 h 3833160"/>
              <a:gd name="connsiteX221" fmla="*/ 1151347 w 1912672"/>
              <a:gd name="connsiteY221" fmla="*/ 3348334 h 3833160"/>
              <a:gd name="connsiteX222" fmla="*/ 1187691 w 1912672"/>
              <a:gd name="connsiteY222" fmla="*/ 3388268 h 3833160"/>
              <a:gd name="connsiteX223" fmla="*/ 1216725 w 1912672"/>
              <a:gd name="connsiteY223" fmla="*/ 3430484 h 3833160"/>
              <a:gd name="connsiteX224" fmla="*/ 1238582 w 1912672"/>
              <a:gd name="connsiteY224" fmla="*/ 3473897 h 3833160"/>
              <a:gd name="connsiteX225" fmla="*/ 1252456 w 1912672"/>
              <a:gd name="connsiteY225" fmla="*/ 3516304 h 3833160"/>
              <a:gd name="connsiteX226" fmla="*/ 1258768 w 1912672"/>
              <a:gd name="connsiteY226" fmla="*/ 3559273 h 3833160"/>
              <a:gd name="connsiteX227" fmla="*/ 1256926 w 1912672"/>
              <a:gd name="connsiteY227" fmla="*/ 3601386 h 3833160"/>
              <a:gd name="connsiteX228" fmla="*/ 1247774 w 1912672"/>
              <a:gd name="connsiteY228" fmla="*/ 3640689 h 3833160"/>
              <a:gd name="connsiteX229" fmla="*/ 1240808 w 1912672"/>
              <a:gd name="connsiteY229" fmla="*/ 3642671 h 3833160"/>
              <a:gd name="connsiteX230" fmla="*/ 1237950 w 1912672"/>
              <a:gd name="connsiteY230" fmla="*/ 3632080 h 3833160"/>
              <a:gd name="connsiteX231" fmla="*/ 1246452 w 1912672"/>
              <a:gd name="connsiteY231" fmla="*/ 3608381 h 3833160"/>
              <a:gd name="connsiteX232" fmla="*/ 1246889 w 1912672"/>
              <a:gd name="connsiteY232" fmla="*/ 3581808 h 3833160"/>
              <a:gd name="connsiteX233" fmla="*/ 1243694 w 1912672"/>
              <a:gd name="connsiteY233" fmla="*/ 3552354 h 3833160"/>
              <a:gd name="connsiteX234" fmla="*/ 1233485 w 1912672"/>
              <a:gd name="connsiteY234" fmla="*/ 3522742 h 3833160"/>
              <a:gd name="connsiteX235" fmla="*/ 1218246 w 1912672"/>
              <a:gd name="connsiteY235" fmla="*/ 3491717 h 3833160"/>
              <a:gd name="connsiteX236" fmla="*/ 1199371 w 1912672"/>
              <a:gd name="connsiteY236" fmla="*/ 3461697 h 3833160"/>
              <a:gd name="connsiteX237" fmla="*/ 1175758 w 1912672"/>
              <a:gd name="connsiteY237" fmla="*/ 3432919 h 3833160"/>
              <a:gd name="connsiteX238" fmla="*/ 1147962 w 1912672"/>
              <a:gd name="connsiteY238" fmla="*/ 3405866 h 3833160"/>
              <a:gd name="connsiteX239" fmla="*/ 1119222 w 1912672"/>
              <a:gd name="connsiteY239" fmla="*/ 3381579 h 3833160"/>
              <a:gd name="connsiteX240" fmla="*/ 1101535 w 1912672"/>
              <a:gd name="connsiteY240" fmla="*/ 3369675 h 3833160"/>
              <a:gd name="connsiteX241" fmla="*/ 1087698 w 1912672"/>
              <a:gd name="connsiteY241" fmla="*/ 3357550 h 3833160"/>
              <a:gd name="connsiteX242" fmla="*/ 1073608 w 1912672"/>
              <a:gd name="connsiteY242" fmla="*/ 3348798 h 3833160"/>
              <a:gd name="connsiteX243" fmla="*/ 1059423 w 1912672"/>
              <a:gd name="connsiteY243" fmla="*/ 3340859 h 3833160"/>
              <a:gd name="connsiteX244" fmla="*/ 1043960 w 1912672"/>
              <a:gd name="connsiteY244" fmla="*/ 3337192 h 3833160"/>
              <a:gd name="connsiteX245" fmla="*/ 1025322 w 1912672"/>
              <a:gd name="connsiteY245" fmla="*/ 3402025 h 3833160"/>
              <a:gd name="connsiteX246" fmla="*/ 1003697 w 1912672"/>
              <a:gd name="connsiteY246" fmla="*/ 3462443 h 3833160"/>
              <a:gd name="connsiteX247" fmla="*/ 978914 w 1912672"/>
              <a:gd name="connsiteY247" fmla="*/ 3523689 h 3833160"/>
              <a:gd name="connsiteX248" fmla="*/ 949550 w 1912672"/>
              <a:gd name="connsiteY248" fmla="*/ 3583615 h 3833160"/>
              <a:gd name="connsiteX249" fmla="*/ 915669 w 1912672"/>
              <a:gd name="connsiteY249" fmla="*/ 3646771 h 3833160"/>
              <a:gd name="connsiteX250" fmla="*/ 876441 w 1912672"/>
              <a:gd name="connsiteY250" fmla="*/ 3712430 h 3833160"/>
              <a:gd name="connsiteX251" fmla="*/ 867986 w 1912672"/>
              <a:gd name="connsiteY251" fmla="*/ 3722991 h 3833160"/>
              <a:gd name="connsiteX252" fmla="*/ 858368 w 1912672"/>
              <a:gd name="connsiteY252" fmla="*/ 3739422 h 3833160"/>
              <a:gd name="connsiteX253" fmla="*/ 845551 w 1912672"/>
              <a:gd name="connsiteY253" fmla="*/ 3755745 h 3833160"/>
              <a:gd name="connsiteX254" fmla="*/ 833671 w 1912672"/>
              <a:gd name="connsiteY254" fmla="*/ 3773189 h 3833160"/>
              <a:gd name="connsiteX255" fmla="*/ 819871 w 1912672"/>
              <a:gd name="connsiteY255" fmla="*/ 3791345 h 3833160"/>
              <a:gd name="connsiteX256" fmla="*/ 805085 w 1912672"/>
              <a:gd name="connsiteY256" fmla="*/ 3806242 h 3833160"/>
              <a:gd name="connsiteX257" fmla="*/ 790388 w 1912672"/>
              <a:gd name="connsiteY257" fmla="*/ 3819121 h 3833160"/>
              <a:gd name="connsiteX258" fmla="*/ 775016 w 1912672"/>
              <a:gd name="connsiteY258" fmla="*/ 3828711 h 3833160"/>
              <a:gd name="connsiteX259" fmla="*/ 761637 w 1912672"/>
              <a:gd name="connsiteY259" fmla="*/ 3833160 h 3833160"/>
              <a:gd name="connsiteX260" fmla="*/ 758567 w 1912672"/>
              <a:gd name="connsiteY260" fmla="*/ 3826878 h 3833160"/>
              <a:gd name="connsiteX261" fmla="*/ 805952 w 1912672"/>
              <a:gd name="connsiteY261" fmla="*/ 3777351 h 3833160"/>
              <a:gd name="connsiteX262" fmla="*/ 847525 w 1912672"/>
              <a:gd name="connsiteY262" fmla="*/ 3722733 h 3833160"/>
              <a:gd name="connsiteX263" fmla="*/ 882815 w 1912672"/>
              <a:gd name="connsiteY263" fmla="*/ 3664405 h 3833160"/>
              <a:gd name="connsiteX264" fmla="*/ 910683 w 1912672"/>
              <a:gd name="connsiteY264" fmla="*/ 3606761 h 3833160"/>
              <a:gd name="connsiteX265" fmla="*/ 933675 w 1912672"/>
              <a:gd name="connsiteY265" fmla="*/ 3550236 h 3833160"/>
              <a:gd name="connsiteX266" fmla="*/ 943120 w 1912672"/>
              <a:gd name="connsiteY266" fmla="*/ 3508495 h 3833160"/>
              <a:gd name="connsiteX267" fmla="*/ 946497 w 1912672"/>
              <a:gd name="connsiteY267" fmla="*/ 3509658 h 3833160"/>
              <a:gd name="connsiteX268" fmla="*/ 947522 w 1912672"/>
              <a:gd name="connsiteY268" fmla="*/ 3508759 h 3833160"/>
              <a:gd name="connsiteX269" fmla="*/ 947302 w 1912672"/>
              <a:gd name="connsiteY269" fmla="*/ 3506770 h 3833160"/>
              <a:gd name="connsiteX270" fmla="*/ 946709 w 1912672"/>
              <a:gd name="connsiteY270" fmla="*/ 3505350 h 3833160"/>
              <a:gd name="connsiteX271" fmla="*/ 945381 w 1912672"/>
              <a:gd name="connsiteY271" fmla="*/ 3502390 h 3833160"/>
              <a:gd name="connsiteX272" fmla="*/ 946879 w 1912672"/>
              <a:gd name="connsiteY272" fmla="*/ 3500109 h 3833160"/>
              <a:gd name="connsiteX273" fmla="*/ 946796 w 1912672"/>
              <a:gd name="connsiteY273" fmla="*/ 3498240 h 3833160"/>
              <a:gd name="connsiteX274" fmla="*/ 947228 w 1912672"/>
              <a:gd name="connsiteY274" fmla="*/ 3495922 h 3833160"/>
              <a:gd name="connsiteX275" fmla="*/ 946202 w 1912672"/>
              <a:gd name="connsiteY275" fmla="*/ 3496821 h 3833160"/>
              <a:gd name="connsiteX276" fmla="*/ 946796 w 1912672"/>
              <a:gd name="connsiteY276" fmla="*/ 3498240 h 3833160"/>
              <a:gd name="connsiteX277" fmla="*/ 943120 w 1912672"/>
              <a:gd name="connsiteY277" fmla="*/ 3508495 h 3833160"/>
              <a:gd name="connsiteX278" fmla="*/ 920055 w 1912672"/>
              <a:gd name="connsiteY278" fmla="*/ 3504456 h 3833160"/>
              <a:gd name="connsiteX279" fmla="*/ 891050 w 1912672"/>
              <a:gd name="connsiteY279" fmla="*/ 3506594 h 3833160"/>
              <a:gd name="connsiteX280" fmla="*/ 860172 w 1912672"/>
              <a:gd name="connsiteY280" fmla="*/ 3511582 h 3833160"/>
              <a:gd name="connsiteX281" fmla="*/ 826163 w 1912672"/>
              <a:gd name="connsiteY281" fmla="*/ 3521016 h 3833160"/>
              <a:gd name="connsiteX282" fmla="*/ 790835 w 1912672"/>
              <a:gd name="connsiteY282" fmla="*/ 3533785 h 3833160"/>
              <a:gd name="connsiteX283" fmla="*/ 755037 w 1912672"/>
              <a:gd name="connsiteY283" fmla="*/ 3547939 h 3833160"/>
              <a:gd name="connsiteX284" fmla="*/ 720010 w 1912672"/>
              <a:gd name="connsiteY284" fmla="*/ 3564567 h 3833160"/>
              <a:gd name="connsiteX285" fmla="*/ 686563 w 1912672"/>
              <a:gd name="connsiteY285" fmla="*/ 3580781 h 3833160"/>
              <a:gd name="connsiteX286" fmla="*/ 655247 w 1912672"/>
              <a:gd name="connsiteY286" fmla="*/ 3597068 h 3833160"/>
              <a:gd name="connsiteX287" fmla="*/ 687635 w 1912672"/>
              <a:gd name="connsiteY287" fmla="*/ 3566747 h 3833160"/>
              <a:gd name="connsiteX288" fmla="*/ 719332 w 1912672"/>
              <a:gd name="connsiteY288" fmla="*/ 3540910 h 3833160"/>
              <a:gd name="connsiteX289" fmla="*/ 753129 w 1912672"/>
              <a:gd name="connsiteY289" fmla="*/ 3520510 h 3833160"/>
              <a:gd name="connsiteX290" fmla="*/ 789139 w 1912672"/>
              <a:gd name="connsiteY290" fmla="*/ 3502048 h 3833160"/>
              <a:gd name="connsiteX291" fmla="*/ 826517 w 1912672"/>
              <a:gd name="connsiteY291" fmla="*/ 3487482 h 3833160"/>
              <a:gd name="connsiteX292" fmla="*/ 868462 w 1912672"/>
              <a:gd name="connsiteY292" fmla="*/ 3476916 h 3833160"/>
              <a:gd name="connsiteX293" fmla="*/ 962011 w 1912672"/>
              <a:gd name="connsiteY293" fmla="*/ 3455565 h 3833160"/>
              <a:gd name="connsiteX294" fmla="*/ 973820 w 1912672"/>
              <a:gd name="connsiteY294" fmla="*/ 3382651 h 3833160"/>
              <a:gd name="connsiteX295" fmla="*/ 979476 w 1912672"/>
              <a:gd name="connsiteY295" fmla="*/ 3310035 h 3833160"/>
              <a:gd name="connsiteX296" fmla="*/ 978970 w 1912672"/>
              <a:gd name="connsiteY296" fmla="*/ 3236513 h 3833160"/>
              <a:gd name="connsiteX297" fmla="*/ 972281 w 1912672"/>
              <a:gd name="connsiteY297" fmla="*/ 3163562 h 3833160"/>
              <a:gd name="connsiteX298" fmla="*/ 909718 w 1912672"/>
              <a:gd name="connsiteY298" fmla="*/ 2935624 h 3833160"/>
              <a:gd name="connsiteX299" fmla="*/ 900871 w 1912672"/>
              <a:gd name="connsiteY299" fmla="*/ 2934162 h 3833160"/>
              <a:gd name="connsiteX300" fmla="*/ 870406 w 1912672"/>
              <a:gd name="connsiteY300" fmla="*/ 2984139 h 3833160"/>
              <a:gd name="connsiteX301" fmla="*/ 833789 w 1912672"/>
              <a:gd name="connsiteY301" fmla="*/ 3034414 h 3833160"/>
              <a:gd name="connsiteX302" fmla="*/ 791581 w 1912672"/>
              <a:gd name="connsiteY302" fmla="*/ 3086679 h 3833160"/>
              <a:gd name="connsiteX303" fmla="*/ 743642 w 1912672"/>
              <a:gd name="connsiteY303" fmla="*/ 3135720 h 3833160"/>
              <a:gd name="connsiteX304" fmla="*/ 692759 w 1912672"/>
              <a:gd name="connsiteY304" fmla="*/ 3186373 h 3833160"/>
              <a:gd name="connsiteX305" fmla="*/ 637219 w 1912672"/>
              <a:gd name="connsiteY305" fmla="*/ 3235043 h 3833160"/>
              <a:gd name="connsiteX306" fmla="*/ 578815 w 1912672"/>
              <a:gd name="connsiteY306" fmla="*/ 3282100 h 3833160"/>
              <a:gd name="connsiteX307" fmla="*/ 518156 w 1912672"/>
              <a:gd name="connsiteY307" fmla="*/ 3326282 h 3833160"/>
              <a:gd name="connsiteX308" fmla="*/ 455177 w 1912672"/>
              <a:gd name="connsiteY308" fmla="*/ 3368134 h 3833160"/>
              <a:gd name="connsiteX309" fmla="*/ 393663 w 1912672"/>
              <a:gd name="connsiteY309" fmla="*/ 3407974 h 3833160"/>
              <a:gd name="connsiteX310" fmla="*/ 330228 w 1912672"/>
              <a:gd name="connsiteY310" fmla="*/ 3443435 h 3833160"/>
              <a:gd name="connsiteX311" fmla="*/ 267517 w 1912672"/>
              <a:gd name="connsiteY311" fmla="*/ 3474139 h 3833160"/>
              <a:gd name="connsiteX312" fmla="*/ 206814 w 1912672"/>
              <a:gd name="connsiteY312" fmla="*/ 3502111 h 3833160"/>
              <a:gd name="connsiteX313" fmla="*/ 148203 w 1912672"/>
              <a:gd name="connsiteY313" fmla="*/ 3524128 h 3833160"/>
              <a:gd name="connsiteX314" fmla="*/ 92246 w 1912672"/>
              <a:gd name="connsiteY314" fmla="*/ 3541882 h 3833160"/>
              <a:gd name="connsiteX315" fmla="*/ 37645 w 1912672"/>
              <a:gd name="connsiteY315" fmla="*/ 3552139 h 3833160"/>
              <a:gd name="connsiteX316" fmla="*/ 48200 w 1912672"/>
              <a:gd name="connsiteY316" fmla="*/ 3547012 h 3833160"/>
              <a:gd name="connsiteX317" fmla="*/ 54777 w 1912672"/>
              <a:gd name="connsiteY317" fmla="*/ 3543191 h 3833160"/>
              <a:gd name="connsiteX318" fmla="*/ 59610 w 1912672"/>
              <a:gd name="connsiteY318" fmla="*/ 3541137 h 3833160"/>
              <a:gd name="connsiteX319" fmla="*/ 61660 w 1912672"/>
              <a:gd name="connsiteY319" fmla="*/ 3539340 h 3833160"/>
              <a:gd name="connsiteX320" fmla="*/ 61441 w 1912672"/>
              <a:gd name="connsiteY320" fmla="*/ 3537351 h 3833160"/>
              <a:gd name="connsiteX321" fmla="*/ 62467 w 1912672"/>
              <a:gd name="connsiteY321" fmla="*/ 3536452 h 3833160"/>
              <a:gd name="connsiteX322" fmla="*/ 61359 w 1912672"/>
              <a:gd name="connsiteY322" fmla="*/ 3535481 h 3833160"/>
              <a:gd name="connsiteX323" fmla="*/ 62897 w 1912672"/>
              <a:gd name="connsiteY323" fmla="*/ 3534134 h 3833160"/>
              <a:gd name="connsiteX324" fmla="*/ 67081 w 1912672"/>
              <a:gd name="connsiteY324" fmla="*/ 3532408 h 3833160"/>
              <a:gd name="connsiteX325" fmla="*/ 72939 w 1912672"/>
              <a:gd name="connsiteY325" fmla="*/ 3529456 h 3833160"/>
              <a:gd name="connsiteX326" fmla="*/ 81778 w 1912672"/>
              <a:gd name="connsiteY326" fmla="*/ 3524622 h 3833160"/>
              <a:gd name="connsiteX327" fmla="*/ 95320 w 1912672"/>
              <a:gd name="connsiteY327" fmla="*/ 3518818 h 3833160"/>
              <a:gd name="connsiteX328" fmla="*/ 114932 w 1912672"/>
              <a:gd name="connsiteY328" fmla="*/ 3510846 h 3833160"/>
              <a:gd name="connsiteX329" fmla="*/ 137312 w 1912672"/>
              <a:gd name="connsiteY329" fmla="*/ 3500207 h 3833160"/>
              <a:gd name="connsiteX330" fmla="*/ 167862 w 1912672"/>
              <a:gd name="connsiteY330" fmla="*/ 3487744 h 3833160"/>
              <a:gd name="connsiteX331" fmla="*/ 204549 w 1912672"/>
              <a:gd name="connsiteY331" fmla="*/ 3472571 h 3833160"/>
              <a:gd name="connsiteX332" fmla="*/ 258382 w 1912672"/>
              <a:gd name="connsiteY332" fmla="*/ 3445767 h 3833160"/>
              <a:gd name="connsiteX333" fmla="*/ 311693 w 1912672"/>
              <a:gd name="connsiteY333" fmla="*/ 3413115 h 3833160"/>
              <a:gd name="connsiteX334" fmla="*/ 364540 w 1912672"/>
              <a:gd name="connsiteY334" fmla="*/ 3377961 h 3833160"/>
              <a:gd name="connsiteX335" fmla="*/ 422506 w 1912672"/>
              <a:gd name="connsiteY335" fmla="*/ 3342200 h 3833160"/>
              <a:gd name="connsiteX336" fmla="*/ 434347 w 1912672"/>
              <a:gd name="connsiteY336" fmla="*/ 3334006 h 3833160"/>
              <a:gd name="connsiteX337" fmla="*/ 451900 w 1912672"/>
              <a:gd name="connsiteY337" fmla="*/ 3321534 h 3833160"/>
              <a:gd name="connsiteX338" fmla="*/ 469893 w 1912672"/>
              <a:gd name="connsiteY338" fmla="*/ 3307950 h 3833160"/>
              <a:gd name="connsiteX339" fmla="*/ 489284 w 1912672"/>
              <a:gd name="connsiteY339" fmla="*/ 3292897 h 3833160"/>
              <a:gd name="connsiteX340" fmla="*/ 508083 w 1912672"/>
              <a:gd name="connsiteY340" fmla="*/ 3276424 h 3833160"/>
              <a:gd name="connsiteX341" fmla="*/ 522649 w 1912672"/>
              <a:gd name="connsiteY341" fmla="*/ 3259537 h 3833160"/>
              <a:gd name="connsiteX342" fmla="*/ 534440 w 1912672"/>
              <a:gd name="connsiteY342" fmla="*/ 3244112 h 3833160"/>
              <a:gd name="connsiteX343" fmla="*/ 539574 w 1912672"/>
              <a:gd name="connsiteY343" fmla="*/ 3230640 h 3833160"/>
              <a:gd name="connsiteX344" fmla="*/ 509849 w 1912672"/>
              <a:gd name="connsiteY344" fmla="*/ 3208187 h 3833160"/>
              <a:gd name="connsiteX345" fmla="*/ 474526 w 1912672"/>
              <a:gd name="connsiteY345" fmla="*/ 3191609 h 3833160"/>
              <a:gd name="connsiteX346" fmla="*/ 435493 w 1912672"/>
              <a:gd name="connsiteY346" fmla="*/ 3180466 h 3833160"/>
              <a:gd name="connsiteX347" fmla="*/ 390471 w 1912672"/>
              <a:gd name="connsiteY347" fmla="*/ 3173359 h 3833160"/>
              <a:gd name="connsiteX348" fmla="*/ 344894 w 1912672"/>
              <a:gd name="connsiteY348" fmla="*/ 3170859 h 3833160"/>
              <a:gd name="connsiteX349" fmla="*/ 295258 w 1912672"/>
              <a:gd name="connsiteY349" fmla="*/ 3172887 h 3833160"/>
              <a:gd name="connsiteX350" fmla="*/ 245329 w 1912672"/>
              <a:gd name="connsiteY350" fmla="*/ 3177354 h 3833160"/>
              <a:gd name="connsiteX351" fmla="*/ 195694 w 1912672"/>
              <a:gd name="connsiteY351" fmla="*/ 3184474 h 3833160"/>
              <a:gd name="connsiteX352" fmla="*/ 144902 w 1912672"/>
              <a:gd name="connsiteY352" fmla="*/ 3193577 h 3833160"/>
              <a:gd name="connsiteX353" fmla="*/ 95992 w 1912672"/>
              <a:gd name="connsiteY353" fmla="*/ 3206125 h 3833160"/>
              <a:gd name="connsiteX354" fmla="*/ 49213 w 1912672"/>
              <a:gd name="connsiteY354" fmla="*/ 3218744 h 3833160"/>
              <a:gd name="connsiteX355" fmla="*/ 6365 w 1912672"/>
              <a:gd name="connsiteY355" fmla="*/ 3233010 h 3833160"/>
              <a:gd name="connsiteX356" fmla="*/ 0 w 1912672"/>
              <a:gd name="connsiteY356" fmla="*/ 3227433 h 3833160"/>
              <a:gd name="connsiteX357" fmla="*/ 3076 w 1912672"/>
              <a:gd name="connsiteY357" fmla="*/ 3224737 h 3833160"/>
              <a:gd name="connsiteX358" fmla="*/ 43018 w 1912672"/>
              <a:gd name="connsiteY358" fmla="*/ 3207924 h 3833160"/>
              <a:gd name="connsiteX359" fmla="*/ 85231 w 1912672"/>
              <a:gd name="connsiteY359" fmla="*/ 3191304 h 3833160"/>
              <a:gd name="connsiteX360" fmla="*/ 127386 w 1912672"/>
              <a:gd name="connsiteY360" fmla="*/ 3176431 h 3833160"/>
              <a:gd name="connsiteX361" fmla="*/ 168655 w 1912672"/>
              <a:gd name="connsiteY361" fmla="*/ 3162578 h 3833160"/>
              <a:gd name="connsiteX362" fmla="*/ 209793 w 1912672"/>
              <a:gd name="connsiteY362" fmla="*/ 3149808 h 3833160"/>
              <a:gd name="connsiteX363" fmla="*/ 250713 w 1912672"/>
              <a:gd name="connsiteY363" fmla="*/ 3140141 h 3833160"/>
              <a:gd name="connsiteX364" fmla="*/ 291298 w 1912672"/>
              <a:gd name="connsiteY364" fmla="*/ 3131978 h 3833160"/>
              <a:gd name="connsiteX365" fmla="*/ 333154 w 1912672"/>
              <a:gd name="connsiteY365" fmla="*/ 3128523 h 3833160"/>
              <a:gd name="connsiteX366" fmla="*/ 375359 w 1912672"/>
              <a:gd name="connsiteY366" fmla="*/ 3125974 h 3833160"/>
              <a:gd name="connsiteX367" fmla="*/ 416751 w 1912672"/>
              <a:gd name="connsiteY367" fmla="*/ 3130200 h 3833160"/>
              <a:gd name="connsiteX368" fmla="*/ 459928 w 1912672"/>
              <a:gd name="connsiteY368" fmla="*/ 3138683 h 3833160"/>
              <a:gd name="connsiteX369" fmla="*/ 504268 w 1912672"/>
              <a:gd name="connsiteY369" fmla="*/ 3151481 h 3833160"/>
              <a:gd name="connsiteX370" fmla="*/ 546509 w 1912672"/>
              <a:gd name="connsiteY370" fmla="*/ 3169029 h 3833160"/>
              <a:gd name="connsiteX371" fmla="*/ 591005 w 1912672"/>
              <a:gd name="connsiteY371" fmla="*/ 3194544 h 3833160"/>
              <a:gd name="connsiteX372" fmla="*/ 643386 w 1912672"/>
              <a:gd name="connsiteY372" fmla="*/ 3146702 h 3833160"/>
              <a:gd name="connsiteX373" fmla="*/ 689192 w 1912672"/>
              <a:gd name="connsiteY373" fmla="*/ 3097589 h 3833160"/>
              <a:gd name="connsiteX374" fmla="*/ 728837 w 1912672"/>
              <a:gd name="connsiteY374" fmla="*/ 3047570 h 3833160"/>
              <a:gd name="connsiteX375" fmla="*/ 763151 w 1912672"/>
              <a:gd name="connsiteY375" fmla="*/ 2997373 h 3833160"/>
              <a:gd name="connsiteX376" fmla="*/ 792509 w 1912672"/>
              <a:gd name="connsiteY376" fmla="*/ 2946426 h 3833160"/>
              <a:gd name="connsiteX377" fmla="*/ 818742 w 1912672"/>
              <a:gd name="connsiteY377" fmla="*/ 2896035 h 3833160"/>
              <a:gd name="connsiteX378" fmla="*/ 840539 w 1912672"/>
              <a:gd name="connsiteY378" fmla="*/ 2845651 h 3833160"/>
              <a:gd name="connsiteX379" fmla="*/ 868659 w 1912672"/>
              <a:gd name="connsiteY379" fmla="*/ 2777611 h 3833160"/>
              <a:gd name="connsiteX380" fmla="*/ 886079 w 1912672"/>
              <a:gd name="connsiteY380" fmla="*/ 2678806 h 3833160"/>
              <a:gd name="connsiteX381" fmla="*/ 894665 w 1912672"/>
              <a:gd name="connsiteY381" fmla="*/ 2574247 h 3833160"/>
              <a:gd name="connsiteX382" fmla="*/ 910157 w 1912672"/>
              <a:gd name="connsiteY382" fmla="*/ 2532162 h 3833160"/>
              <a:gd name="connsiteX383" fmla="*/ 923410 w 1912672"/>
              <a:gd name="connsiteY383" fmla="*/ 2485372 h 3833160"/>
              <a:gd name="connsiteX384" fmla="*/ 935916 w 1912672"/>
              <a:gd name="connsiteY384" fmla="*/ 2433353 h 3833160"/>
              <a:gd name="connsiteX385" fmla="*/ 947488 w 1912672"/>
              <a:gd name="connsiteY385" fmla="*/ 2377937 h 3833160"/>
              <a:gd name="connsiteX386" fmla="*/ 956821 w 1912672"/>
              <a:gd name="connsiteY386" fmla="*/ 2318077 h 3833160"/>
              <a:gd name="connsiteX387" fmla="*/ 963914 w 1912672"/>
              <a:gd name="connsiteY387" fmla="*/ 2257171 h 3833160"/>
              <a:gd name="connsiteX388" fmla="*/ 970820 w 1912672"/>
              <a:gd name="connsiteY388" fmla="*/ 2193390 h 3833160"/>
              <a:gd name="connsiteX389" fmla="*/ 975486 w 1912672"/>
              <a:gd name="connsiteY389" fmla="*/ 2128825 h 3833160"/>
              <a:gd name="connsiteX390" fmla="*/ 979406 w 1912672"/>
              <a:gd name="connsiteY390" fmla="*/ 2061646 h 3833160"/>
              <a:gd name="connsiteX391" fmla="*/ 979406 w 1912672"/>
              <a:gd name="connsiteY391" fmla="*/ 1995512 h 3833160"/>
              <a:gd name="connsiteX392" fmla="*/ 979406 w 1912672"/>
              <a:gd name="connsiteY392" fmla="*/ 1930162 h 3833160"/>
              <a:gd name="connsiteX393" fmla="*/ 975486 w 1912672"/>
              <a:gd name="connsiteY393" fmla="*/ 1864552 h 3833160"/>
              <a:gd name="connsiteX394" fmla="*/ 970073 w 1912672"/>
              <a:gd name="connsiteY394" fmla="*/ 1801555 h 3833160"/>
              <a:gd name="connsiteX395" fmla="*/ 963167 w 1912672"/>
              <a:gd name="connsiteY395" fmla="*/ 1740126 h 3833160"/>
              <a:gd name="connsiteX396" fmla="*/ 952901 w 1912672"/>
              <a:gd name="connsiteY396" fmla="*/ 1680789 h 3833160"/>
              <a:gd name="connsiteX397" fmla="*/ 938902 w 1912672"/>
              <a:gd name="connsiteY397" fmla="*/ 1625634 h 3833160"/>
              <a:gd name="connsiteX398" fmla="*/ 923410 w 1912672"/>
              <a:gd name="connsiteY398" fmla="*/ 1573354 h 3833160"/>
              <a:gd name="connsiteX399" fmla="*/ 904744 w 1912672"/>
              <a:gd name="connsiteY399" fmla="*/ 1526564 h 3833160"/>
              <a:gd name="connsiteX400" fmla="*/ 883839 w 1912672"/>
              <a:gd name="connsiteY400" fmla="*/ 1485263 h 3833160"/>
              <a:gd name="connsiteX401" fmla="*/ 859574 w 1912672"/>
              <a:gd name="connsiteY401" fmla="*/ 1448667 h 3833160"/>
              <a:gd name="connsiteX402" fmla="*/ 832510 w 1912672"/>
              <a:gd name="connsiteY402" fmla="*/ 1419129 h 3833160"/>
              <a:gd name="connsiteX403" fmla="*/ 801338 w 1912672"/>
              <a:gd name="connsiteY403" fmla="*/ 1396649 h 3833160"/>
              <a:gd name="connsiteX404" fmla="*/ 774834 w 1912672"/>
              <a:gd name="connsiteY404" fmla="*/ 1383318 h 3833160"/>
              <a:gd name="connsiteX405" fmla="*/ 745342 w 1912672"/>
              <a:gd name="connsiteY405" fmla="*/ 1377829 h 3833160"/>
              <a:gd name="connsiteX406" fmla="*/ 714918 w 1912672"/>
              <a:gd name="connsiteY406" fmla="*/ 1377829 h 3833160"/>
              <a:gd name="connsiteX407" fmla="*/ 683187 w 1912672"/>
              <a:gd name="connsiteY407" fmla="*/ 1381750 h 3833160"/>
              <a:gd name="connsiteX408" fmla="*/ 652016 w 1912672"/>
              <a:gd name="connsiteY408" fmla="*/ 1388023 h 3833160"/>
              <a:gd name="connsiteX409" fmla="*/ 620845 w 1912672"/>
              <a:gd name="connsiteY409" fmla="*/ 1396649 h 3833160"/>
              <a:gd name="connsiteX410" fmla="*/ 589860 w 1912672"/>
              <a:gd name="connsiteY410" fmla="*/ 1403446 h 3833160"/>
              <a:gd name="connsiteX411" fmla="*/ 559436 w 1912672"/>
              <a:gd name="connsiteY411" fmla="*/ 1410503 h 3833160"/>
              <a:gd name="connsiteX412" fmla="*/ 531438 w 1912672"/>
              <a:gd name="connsiteY412" fmla="*/ 1414424 h 3833160"/>
              <a:gd name="connsiteX413" fmla="*/ 467602 w 1912672"/>
              <a:gd name="connsiteY413" fmla="*/ 1417561 h 3833160"/>
              <a:gd name="connsiteX414" fmla="*/ 405447 w 1912672"/>
              <a:gd name="connsiteY414" fmla="*/ 1414424 h 3833160"/>
              <a:gd name="connsiteX415" fmla="*/ 347958 w 1912672"/>
              <a:gd name="connsiteY415" fmla="*/ 1407367 h 3833160"/>
              <a:gd name="connsiteX416" fmla="*/ 292708 w 1912672"/>
              <a:gd name="connsiteY416" fmla="*/ 1397433 h 3833160"/>
              <a:gd name="connsiteX417" fmla="*/ 238952 w 1912672"/>
              <a:gd name="connsiteY417" fmla="*/ 1384886 h 3833160"/>
              <a:gd name="connsiteX418" fmla="*/ 187622 w 1912672"/>
              <a:gd name="connsiteY418" fmla="*/ 1372339 h 3833160"/>
              <a:gd name="connsiteX419" fmla="*/ 139466 w 1912672"/>
              <a:gd name="connsiteY419" fmla="*/ 1358485 h 3833160"/>
              <a:gd name="connsiteX420" fmla="*/ 142639 w 1912672"/>
              <a:gd name="connsiteY420" fmla="*/ 1342801 h 3833160"/>
              <a:gd name="connsiteX421" fmla="*/ 208714 w 1912672"/>
              <a:gd name="connsiteY421" fmla="*/ 1352212 h 3833160"/>
              <a:gd name="connsiteX422" fmla="*/ 274043 w 1912672"/>
              <a:gd name="connsiteY422" fmla="*/ 1358485 h 3833160"/>
              <a:gd name="connsiteX423" fmla="*/ 337878 w 1912672"/>
              <a:gd name="connsiteY423" fmla="*/ 1360838 h 3833160"/>
              <a:gd name="connsiteX424" fmla="*/ 400034 w 1912672"/>
              <a:gd name="connsiteY424" fmla="*/ 1358485 h 3833160"/>
              <a:gd name="connsiteX425" fmla="*/ 460696 w 1912672"/>
              <a:gd name="connsiteY425" fmla="*/ 1349859 h 3833160"/>
              <a:gd name="connsiteX426" fmla="*/ 519865 w 1912672"/>
              <a:gd name="connsiteY426" fmla="*/ 1336528 h 3833160"/>
              <a:gd name="connsiteX427" fmla="*/ 576608 w 1912672"/>
              <a:gd name="connsiteY427" fmla="*/ 1318753 h 3833160"/>
              <a:gd name="connsiteX428" fmla="*/ 630177 w 1912672"/>
              <a:gd name="connsiteY428" fmla="*/ 1292874 h 3833160"/>
              <a:gd name="connsiteX429" fmla="*/ 699426 w 1912672"/>
              <a:gd name="connsiteY429" fmla="*/ 1258631 h 3833160"/>
              <a:gd name="connsiteX430" fmla="*/ 572688 w 1912672"/>
              <a:gd name="connsiteY430" fmla="*/ 1147276 h 3833160"/>
              <a:gd name="connsiteX431" fmla="*/ 459203 w 1912672"/>
              <a:gd name="connsiteY431" fmla="*/ 1022589 h 3833160"/>
              <a:gd name="connsiteX432" fmla="*/ 396861 w 1912672"/>
              <a:gd name="connsiteY432" fmla="*/ 1029647 h 3833160"/>
              <a:gd name="connsiteX433" fmla="*/ 336198 w 1912672"/>
              <a:gd name="connsiteY433" fmla="*/ 1029647 h 3833160"/>
              <a:gd name="connsiteX434" fmla="*/ 280949 w 1912672"/>
              <a:gd name="connsiteY434" fmla="*/ 1022589 h 3833160"/>
              <a:gd name="connsiteX435" fmla="*/ 228873 w 1912672"/>
              <a:gd name="connsiteY435" fmla="*/ 1007951 h 3833160"/>
              <a:gd name="connsiteX436" fmla="*/ 180716 w 1912672"/>
              <a:gd name="connsiteY436" fmla="*/ 986777 h 3833160"/>
              <a:gd name="connsiteX437" fmla="*/ 138719 w 1912672"/>
              <a:gd name="connsiteY437" fmla="*/ 960376 h 3833160"/>
              <a:gd name="connsiteX438" fmla="*/ 101389 w 1912672"/>
              <a:gd name="connsiteY438" fmla="*/ 927701 h 3833160"/>
              <a:gd name="connsiteX439" fmla="*/ 70218 w 1912672"/>
              <a:gd name="connsiteY439" fmla="*/ 889537 h 3833160"/>
              <a:gd name="connsiteX440" fmla="*/ 46139 w 1912672"/>
              <a:gd name="connsiteY440" fmla="*/ 848236 h 3833160"/>
              <a:gd name="connsiteX441" fmla="*/ 49312 w 1912672"/>
              <a:gd name="connsiteY441" fmla="*/ 841179 h 3833160"/>
              <a:gd name="connsiteX442" fmla="*/ 59392 w 1912672"/>
              <a:gd name="connsiteY442" fmla="*/ 848236 h 3833160"/>
              <a:gd name="connsiteX443" fmla="*/ 71897 w 1912672"/>
              <a:gd name="connsiteY443" fmla="*/ 875422 h 3833160"/>
              <a:gd name="connsiteX444" fmla="*/ 92056 w 1912672"/>
              <a:gd name="connsiteY444" fmla="*/ 898948 h 3833160"/>
              <a:gd name="connsiteX445" fmla="*/ 116881 w 1912672"/>
              <a:gd name="connsiteY445" fmla="*/ 922212 h 3833160"/>
              <a:gd name="connsiteX446" fmla="*/ 146559 w 1912672"/>
              <a:gd name="connsiteY446" fmla="*/ 940248 h 3833160"/>
              <a:gd name="connsiteX447" fmla="*/ 180716 w 1912672"/>
              <a:gd name="connsiteY447" fmla="*/ 955671 h 3833160"/>
              <a:gd name="connsiteX448" fmla="*/ 216554 w 1912672"/>
              <a:gd name="connsiteY448" fmla="*/ 967434 h 3833160"/>
              <a:gd name="connsiteX449" fmla="*/ 254631 w 1912672"/>
              <a:gd name="connsiteY449" fmla="*/ 974492 h 3833160"/>
              <a:gd name="connsiteX450" fmla="*/ 294201 w 1912672"/>
              <a:gd name="connsiteY450" fmla="*/ 976844 h 3833160"/>
              <a:gd name="connsiteX451" fmla="*/ 332279 w 1912672"/>
              <a:gd name="connsiteY451" fmla="*/ 976060 h 3833160"/>
              <a:gd name="connsiteX452" fmla="*/ 353371 w 1912672"/>
              <a:gd name="connsiteY452" fmla="*/ 972923 h 3833160"/>
              <a:gd name="connsiteX453" fmla="*/ 372036 w 1912672"/>
              <a:gd name="connsiteY453" fmla="*/ 972923 h 3833160"/>
              <a:gd name="connsiteX454" fmla="*/ 388275 w 1912672"/>
              <a:gd name="connsiteY454" fmla="*/ 969786 h 3833160"/>
              <a:gd name="connsiteX455" fmla="*/ 403954 w 1912672"/>
              <a:gd name="connsiteY455" fmla="*/ 965865 h 3833160"/>
              <a:gd name="connsiteX456" fmla="*/ 417206 w 1912672"/>
              <a:gd name="connsiteY456" fmla="*/ 957239 h 3833160"/>
              <a:gd name="connsiteX457" fmla="*/ 379875 w 1912672"/>
              <a:gd name="connsiteY457" fmla="*/ 886400 h 3833160"/>
              <a:gd name="connsiteX458" fmla="*/ 347958 w 1912672"/>
              <a:gd name="connsiteY458" fmla="*/ 817130 h 3833160"/>
              <a:gd name="connsiteX459" fmla="*/ 317533 w 1912672"/>
              <a:gd name="connsiteY459" fmla="*/ 744723 h 3833160"/>
              <a:gd name="connsiteX460" fmla="*/ 291215 w 1912672"/>
              <a:gd name="connsiteY460" fmla="*/ 669963 h 3833160"/>
              <a:gd name="connsiteX461" fmla="*/ 265457 w 1912672"/>
              <a:gd name="connsiteY461" fmla="*/ 588930 h 3833160"/>
              <a:gd name="connsiteX462" fmla="*/ 241379 w 1912672"/>
              <a:gd name="connsiteY462" fmla="*/ 501623 h 3833160"/>
              <a:gd name="connsiteX463" fmla="*/ 238952 w 1912672"/>
              <a:gd name="connsiteY463" fmla="*/ 485939 h 3833160"/>
              <a:gd name="connsiteX464" fmla="*/ 232793 w 1912672"/>
              <a:gd name="connsiteY464" fmla="*/ 464243 h 3833160"/>
              <a:gd name="connsiteX465" fmla="*/ 228873 w 1912672"/>
              <a:gd name="connsiteY465" fmla="*/ 440194 h 3833160"/>
              <a:gd name="connsiteX466" fmla="*/ 223460 w 1912672"/>
              <a:gd name="connsiteY466" fmla="*/ 415884 h 3833160"/>
              <a:gd name="connsiteX467" fmla="*/ 218794 w 1912672"/>
              <a:gd name="connsiteY467" fmla="*/ 389483 h 3833160"/>
              <a:gd name="connsiteX468" fmla="*/ 217300 w 1912672"/>
              <a:gd name="connsiteY468" fmla="*/ 365173 h 3833160"/>
              <a:gd name="connsiteX469" fmla="*/ 217300 w 1912672"/>
              <a:gd name="connsiteY469" fmla="*/ 342693 h 3833160"/>
              <a:gd name="connsiteX470" fmla="*/ 220287 w 1912672"/>
              <a:gd name="connsiteY470" fmla="*/ 322565 h 3833160"/>
              <a:gd name="connsiteX471" fmla="*/ 225886 w 1912672"/>
              <a:gd name="connsiteY471" fmla="*/ 308450 h 3833160"/>
              <a:gd name="connsiteX472" fmla="*/ 232793 w 1912672"/>
              <a:gd name="connsiteY472" fmla="*/ 311586 h 3833160"/>
              <a:gd name="connsiteX473" fmla="*/ 238952 w 1912672"/>
              <a:gd name="connsiteY473" fmla="*/ 391051 h 3833160"/>
              <a:gd name="connsiteX474" fmla="*/ 252951 w 1912672"/>
              <a:gd name="connsiteY474" fmla="*/ 470516 h 3833160"/>
              <a:gd name="connsiteX475" fmla="*/ 274043 w 1912672"/>
              <a:gd name="connsiteY475" fmla="*/ 548413 h 3833160"/>
              <a:gd name="connsiteX476" fmla="*/ 299614 w 1912672"/>
              <a:gd name="connsiteY476" fmla="*/ 620036 h 3833160"/>
              <a:gd name="connsiteX477" fmla="*/ 327612 w 1912672"/>
              <a:gd name="connsiteY477" fmla="*/ 686954 h 3833160"/>
              <a:gd name="connsiteX478" fmla="*/ 353371 w 1912672"/>
              <a:gd name="connsiteY478" fmla="*/ 730607 h 3833160"/>
              <a:gd name="connsiteX479" fmla="*/ 350197 w 1912672"/>
              <a:gd name="connsiteY479" fmla="*/ 732176 h 3833160"/>
              <a:gd name="connsiteX480" fmla="*/ 350197 w 1912672"/>
              <a:gd name="connsiteY480" fmla="*/ 733744 h 3833160"/>
              <a:gd name="connsiteX481" fmla="*/ 351877 w 1912672"/>
              <a:gd name="connsiteY481" fmla="*/ 735313 h 3833160"/>
              <a:gd name="connsiteX482" fmla="*/ 353371 w 1912672"/>
              <a:gd name="connsiteY482" fmla="*/ 736097 h 3833160"/>
              <a:gd name="connsiteX483" fmla="*/ 356544 w 1912672"/>
              <a:gd name="connsiteY483" fmla="*/ 737665 h 3833160"/>
              <a:gd name="connsiteX484" fmla="*/ 357290 w 1912672"/>
              <a:gd name="connsiteY484" fmla="*/ 740802 h 3833160"/>
              <a:gd name="connsiteX485" fmla="*/ 358784 w 1912672"/>
              <a:gd name="connsiteY485" fmla="*/ 742370 h 3833160"/>
              <a:gd name="connsiteX486" fmla="*/ 360277 w 1912672"/>
              <a:gd name="connsiteY486" fmla="*/ 744723 h 3833160"/>
              <a:gd name="connsiteX487" fmla="*/ 360277 w 1912672"/>
              <a:gd name="connsiteY487" fmla="*/ 743154 h 3833160"/>
              <a:gd name="connsiteX488" fmla="*/ 358784 w 1912672"/>
              <a:gd name="connsiteY488" fmla="*/ 742370 h 3833160"/>
              <a:gd name="connsiteX489" fmla="*/ 353371 w 1912672"/>
              <a:gd name="connsiteY489" fmla="*/ 730607 h 3833160"/>
              <a:gd name="connsiteX490" fmla="*/ 372036 w 1912672"/>
              <a:gd name="connsiteY490" fmla="*/ 716492 h 3833160"/>
              <a:gd name="connsiteX491" fmla="*/ 389955 w 1912672"/>
              <a:gd name="connsiteY491" fmla="*/ 692443 h 3833160"/>
              <a:gd name="connsiteX492" fmla="*/ 406940 w 1912672"/>
              <a:gd name="connsiteY492" fmla="*/ 664474 h 3833160"/>
              <a:gd name="connsiteX493" fmla="*/ 422619 w 1912672"/>
              <a:gd name="connsiteY493" fmla="*/ 630231 h 3833160"/>
              <a:gd name="connsiteX494" fmla="*/ 436618 w 1912672"/>
              <a:gd name="connsiteY494" fmla="*/ 592066 h 3833160"/>
              <a:gd name="connsiteX495" fmla="*/ 449870 w 1912672"/>
              <a:gd name="connsiteY495" fmla="*/ 552334 h 3833160"/>
              <a:gd name="connsiteX496" fmla="*/ 460696 w 1912672"/>
              <a:gd name="connsiteY496" fmla="*/ 511033 h 3833160"/>
              <a:gd name="connsiteX497" fmla="*/ 470776 w 1912672"/>
              <a:gd name="connsiteY497" fmla="*/ 471301 h 3833160"/>
              <a:gd name="connsiteX498" fmla="*/ 479362 w 1912672"/>
              <a:gd name="connsiteY498" fmla="*/ 433136 h 3833160"/>
              <a:gd name="connsiteX499" fmla="*/ 480855 w 1912672"/>
              <a:gd name="connsiteY499" fmla="*/ 484370 h 3833160"/>
              <a:gd name="connsiteX500" fmla="*/ 479362 w 1912672"/>
              <a:gd name="connsiteY500" fmla="*/ 531161 h 3833160"/>
              <a:gd name="connsiteX501" fmla="*/ 472269 w 1912672"/>
              <a:gd name="connsiteY501" fmla="*/ 574814 h 3833160"/>
              <a:gd name="connsiteX502" fmla="*/ 462189 w 1912672"/>
              <a:gd name="connsiteY502" fmla="*/ 618468 h 3833160"/>
              <a:gd name="connsiteX503" fmla="*/ 448190 w 1912672"/>
              <a:gd name="connsiteY503" fmla="*/ 659769 h 3833160"/>
              <a:gd name="connsiteX504" fmla="*/ 428032 w 1912672"/>
              <a:gd name="connsiteY504" fmla="*/ 701069 h 3833160"/>
              <a:gd name="connsiteX505" fmla="*/ 381369 w 1912672"/>
              <a:gd name="connsiteY505" fmla="*/ 791252 h 3833160"/>
              <a:gd name="connsiteX506" fmla="*/ 429525 w 1912672"/>
              <a:gd name="connsiteY506" fmla="*/ 863920 h 3833160"/>
              <a:gd name="connsiteX507" fmla="*/ 481601 w 1912672"/>
              <a:gd name="connsiteY507" fmla="*/ 931622 h 3833160"/>
              <a:gd name="connsiteX508" fmla="*/ 538531 w 1912672"/>
              <a:gd name="connsiteY508" fmla="*/ 995403 h 3833160"/>
              <a:gd name="connsiteX509" fmla="*/ 599193 w 1912672"/>
              <a:gd name="connsiteY509" fmla="*/ 1053957 h 3833160"/>
              <a:gd name="connsiteX510" fmla="*/ 816831 w 1912672"/>
              <a:gd name="connsiteY510" fmla="*/ 1205045 h 3833160"/>
              <a:gd name="connsiteX511" fmla="*/ 823924 w 1912672"/>
              <a:gd name="connsiteY511" fmla="*/ 1199555 h 3833160"/>
              <a:gd name="connsiteX512" fmla="*/ 806005 w 1912672"/>
              <a:gd name="connsiteY512" fmla="*/ 1132637 h 3833160"/>
              <a:gd name="connsiteX513" fmla="*/ 792006 w 1912672"/>
              <a:gd name="connsiteY513" fmla="*/ 1060753 h 3833160"/>
              <a:gd name="connsiteX514" fmla="*/ 780247 w 1912672"/>
              <a:gd name="connsiteY514" fmla="*/ 982856 h 3833160"/>
              <a:gd name="connsiteX515" fmla="*/ 774834 w 1912672"/>
              <a:gd name="connsiteY515" fmla="*/ 903391 h 3833160"/>
              <a:gd name="connsiteX516" fmla="*/ 770167 w 1912672"/>
              <a:gd name="connsiteY516" fmla="*/ 820267 h 3833160"/>
              <a:gd name="connsiteX517" fmla="*/ 770167 w 1912672"/>
              <a:gd name="connsiteY517" fmla="*/ 735313 h 3833160"/>
              <a:gd name="connsiteX518" fmla="*/ 773340 w 1912672"/>
              <a:gd name="connsiteY518" fmla="*/ 649574 h 3833160"/>
              <a:gd name="connsiteX519" fmla="*/ 780247 w 1912672"/>
              <a:gd name="connsiteY519" fmla="*/ 564620 h 3833160"/>
              <a:gd name="connsiteX520" fmla="*/ 790513 w 1912672"/>
              <a:gd name="connsiteY520" fmla="*/ 479927 h 3833160"/>
              <a:gd name="connsiteX521" fmla="*/ 801338 w 1912672"/>
              <a:gd name="connsiteY521" fmla="*/ 398109 h 3833160"/>
              <a:gd name="connsiteX522" fmla="*/ 816831 w 1912672"/>
              <a:gd name="connsiteY522" fmla="*/ 318644 h 3833160"/>
              <a:gd name="connsiteX523" fmla="*/ 835496 w 1912672"/>
              <a:gd name="connsiteY523" fmla="*/ 243884 h 3833160"/>
              <a:gd name="connsiteX524" fmla="*/ 854908 w 1912672"/>
              <a:gd name="connsiteY524" fmla="*/ 173046 h 3833160"/>
              <a:gd name="connsiteX525" fmla="*/ 877493 w 1912672"/>
              <a:gd name="connsiteY525" fmla="*/ 109003 h 3833160"/>
              <a:gd name="connsiteX526" fmla="*/ 901571 w 1912672"/>
              <a:gd name="connsiteY526" fmla="*/ 50711 h 3833160"/>
              <a:gd name="connsiteX527" fmla="*/ 930503 w 1912672"/>
              <a:gd name="connsiteY527" fmla="*/ 0 h 3833160"/>
              <a:gd name="connsiteX0" fmla="*/ 930503 w 1912672"/>
              <a:gd name="connsiteY0" fmla="*/ 0 h 3833160"/>
              <a:gd name="connsiteX1" fmla="*/ 927329 w 1912672"/>
              <a:gd name="connsiteY1" fmla="*/ 12547 h 3833160"/>
              <a:gd name="connsiteX2" fmla="*/ 925836 w 1912672"/>
              <a:gd name="connsiteY2" fmla="*/ 20912 h 3833160"/>
              <a:gd name="connsiteX3" fmla="*/ 924156 w 1912672"/>
              <a:gd name="connsiteY3" fmla="*/ 26401 h 3833160"/>
              <a:gd name="connsiteX4" fmla="*/ 924156 w 1912672"/>
              <a:gd name="connsiteY4" fmla="*/ 29538 h 3833160"/>
              <a:gd name="connsiteX5" fmla="*/ 925836 w 1912672"/>
              <a:gd name="connsiteY5" fmla="*/ 31106 h 3833160"/>
              <a:gd name="connsiteX6" fmla="*/ 925836 w 1912672"/>
              <a:gd name="connsiteY6" fmla="*/ 32675 h 3833160"/>
              <a:gd name="connsiteX7" fmla="*/ 927329 w 1912672"/>
              <a:gd name="connsiteY7" fmla="*/ 32675 h 3833160"/>
              <a:gd name="connsiteX8" fmla="*/ 927329 w 1912672"/>
              <a:gd name="connsiteY8" fmla="*/ 35027 h 3833160"/>
              <a:gd name="connsiteX9" fmla="*/ 925836 w 1912672"/>
              <a:gd name="connsiteY9" fmla="*/ 39733 h 3833160"/>
              <a:gd name="connsiteX10" fmla="*/ 924156 w 1912672"/>
              <a:gd name="connsiteY10" fmla="*/ 46790 h 3833160"/>
              <a:gd name="connsiteX11" fmla="*/ 921917 w 1912672"/>
              <a:gd name="connsiteY11" fmla="*/ 57769 h 3833160"/>
              <a:gd name="connsiteX12" fmla="*/ 917250 w 1912672"/>
              <a:gd name="connsiteY12" fmla="*/ 73192 h 3833160"/>
              <a:gd name="connsiteX13" fmla="*/ 910157 w 1912672"/>
              <a:gd name="connsiteY13" fmla="*/ 95149 h 3833160"/>
              <a:gd name="connsiteX14" fmla="*/ 903251 w 1912672"/>
              <a:gd name="connsiteY14" fmla="*/ 121550 h 3833160"/>
              <a:gd name="connsiteX15" fmla="*/ 892239 w 1912672"/>
              <a:gd name="connsiteY15" fmla="*/ 155793 h 3833160"/>
              <a:gd name="connsiteX16" fmla="*/ 879173 w 1912672"/>
              <a:gd name="connsiteY16" fmla="*/ 197094 h 3833160"/>
              <a:gd name="connsiteX17" fmla="*/ 863494 w 1912672"/>
              <a:gd name="connsiteY17" fmla="*/ 261659 h 3833160"/>
              <a:gd name="connsiteX18" fmla="*/ 852668 w 1912672"/>
              <a:gd name="connsiteY18" fmla="*/ 330930 h 3833160"/>
              <a:gd name="connsiteX19" fmla="*/ 844082 w 1912672"/>
              <a:gd name="connsiteY19" fmla="*/ 402030 h 3833160"/>
              <a:gd name="connsiteX20" fmla="*/ 832510 w 1912672"/>
              <a:gd name="connsiteY20" fmla="*/ 477574 h 3833160"/>
              <a:gd name="connsiteX21" fmla="*/ 830830 w 1912672"/>
              <a:gd name="connsiteY21" fmla="*/ 493781 h 3833160"/>
              <a:gd name="connsiteX22" fmla="*/ 828590 w 1912672"/>
              <a:gd name="connsiteY22" fmla="*/ 518091 h 3833160"/>
              <a:gd name="connsiteX23" fmla="*/ 826910 w 1912672"/>
              <a:gd name="connsiteY23" fmla="*/ 543708 h 3833160"/>
              <a:gd name="connsiteX24" fmla="*/ 825417 w 1912672"/>
              <a:gd name="connsiteY24" fmla="*/ 571677 h 3833160"/>
              <a:gd name="connsiteX25" fmla="*/ 825417 w 1912672"/>
              <a:gd name="connsiteY25" fmla="*/ 600431 h 3833160"/>
              <a:gd name="connsiteX26" fmla="*/ 828590 w 1912672"/>
              <a:gd name="connsiteY26" fmla="*/ 626310 h 3833160"/>
              <a:gd name="connsiteX27" fmla="*/ 832510 w 1912672"/>
              <a:gd name="connsiteY27" fmla="*/ 648790 h 3833160"/>
              <a:gd name="connsiteX28" fmla="*/ 839416 w 1912672"/>
              <a:gd name="connsiteY28" fmla="*/ 664474 h 3833160"/>
              <a:gd name="connsiteX29" fmla="*/ 876746 w 1912672"/>
              <a:gd name="connsiteY29" fmla="*/ 661337 h 3833160"/>
              <a:gd name="connsiteX30" fmla="*/ 913330 w 1912672"/>
              <a:gd name="connsiteY30" fmla="*/ 648790 h 3833160"/>
              <a:gd name="connsiteX31" fmla="*/ 948235 w 1912672"/>
              <a:gd name="connsiteY31" fmla="*/ 628662 h 3833160"/>
              <a:gd name="connsiteX32" fmla="*/ 984072 w 1912672"/>
              <a:gd name="connsiteY32" fmla="*/ 600431 h 3833160"/>
              <a:gd name="connsiteX33" fmla="*/ 1016736 w 1912672"/>
              <a:gd name="connsiteY33" fmla="*/ 567756 h 3833160"/>
              <a:gd name="connsiteX34" fmla="*/ 1048654 w 1912672"/>
              <a:gd name="connsiteY34" fmla="*/ 528024 h 3833160"/>
              <a:gd name="connsiteX35" fmla="*/ 1078892 w 1912672"/>
              <a:gd name="connsiteY35" fmla="*/ 485939 h 3833160"/>
              <a:gd name="connsiteX36" fmla="*/ 1106890 w 1912672"/>
              <a:gd name="connsiteY36" fmla="*/ 441763 h 3833160"/>
              <a:gd name="connsiteX37" fmla="*/ 1134141 w 1912672"/>
              <a:gd name="connsiteY37" fmla="*/ 394972 h 3833160"/>
              <a:gd name="connsiteX38" fmla="*/ 1157473 w 1912672"/>
              <a:gd name="connsiteY38" fmla="*/ 346614 h 3833160"/>
              <a:gd name="connsiteX39" fmla="*/ 1179311 w 1912672"/>
              <a:gd name="connsiteY39" fmla="*/ 299824 h 3833160"/>
              <a:gd name="connsiteX40" fmla="*/ 1197230 w 1912672"/>
              <a:gd name="connsiteY40" fmla="*/ 254602 h 3833160"/>
              <a:gd name="connsiteX41" fmla="*/ 1205816 w 1912672"/>
              <a:gd name="connsiteY41" fmla="*/ 254602 h 3833160"/>
              <a:gd name="connsiteX42" fmla="*/ 1205816 w 1912672"/>
              <a:gd name="connsiteY42" fmla="*/ 259307 h 3833160"/>
              <a:gd name="connsiteX43" fmla="*/ 1191817 w 1912672"/>
              <a:gd name="connsiteY43" fmla="*/ 304529 h 3833160"/>
              <a:gd name="connsiteX44" fmla="*/ 1176138 w 1912672"/>
              <a:gd name="connsiteY44" fmla="*/ 351319 h 3833160"/>
              <a:gd name="connsiteX45" fmla="*/ 1159153 w 1912672"/>
              <a:gd name="connsiteY45" fmla="*/ 396541 h 3833160"/>
              <a:gd name="connsiteX46" fmla="*/ 1141981 w 1912672"/>
              <a:gd name="connsiteY46" fmla="*/ 440194 h 3833160"/>
              <a:gd name="connsiteX47" fmla="*/ 1124062 w 1912672"/>
              <a:gd name="connsiteY47" fmla="*/ 482802 h 3833160"/>
              <a:gd name="connsiteX48" fmla="*/ 1103903 w 1912672"/>
              <a:gd name="connsiteY48" fmla="*/ 522535 h 3833160"/>
              <a:gd name="connsiteX49" fmla="*/ 1082812 w 1912672"/>
              <a:gd name="connsiteY49" fmla="*/ 560699 h 3833160"/>
              <a:gd name="connsiteX50" fmla="*/ 1057240 w 1912672"/>
              <a:gd name="connsiteY50" fmla="*/ 595726 h 3833160"/>
              <a:gd name="connsiteX51" fmla="*/ 1030735 w 1912672"/>
              <a:gd name="connsiteY51" fmla="*/ 630231 h 3833160"/>
              <a:gd name="connsiteX52" fmla="*/ 999564 w 1912672"/>
              <a:gd name="connsiteY52" fmla="*/ 658200 h 3833160"/>
              <a:gd name="connsiteX53" fmla="*/ 963914 w 1912672"/>
              <a:gd name="connsiteY53" fmla="*/ 683817 h 3833160"/>
              <a:gd name="connsiteX54" fmla="*/ 924156 w 1912672"/>
              <a:gd name="connsiteY54" fmla="*/ 706559 h 3833160"/>
              <a:gd name="connsiteX55" fmla="*/ 882159 w 1912672"/>
              <a:gd name="connsiteY55" fmla="*/ 723550 h 3833160"/>
              <a:gd name="connsiteX56" fmla="*/ 832510 w 1912672"/>
              <a:gd name="connsiteY56" fmla="*/ 735313 h 3833160"/>
              <a:gd name="connsiteX57" fmla="*/ 834003 w 1912672"/>
              <a:gd name="connsiteY57" fmla="*/ 817130 h 3833160"/>
              <a:gd name="connsiteX58" fmla="*/ 840909 w 1912672"/>
              <a:gd name="connsiteY58" fmla="*/ 895027 h 3833160"/>
              <a:gd name="connsiteX59" fmla="*/ 852668 w 1912672"/>
              <a:gd name="connsiteY59" fmla="*/ 969002 h 3833160"/>
              <a:gd name="connsiteX60" fmla="*/ 868160 w 1912672"/>
              <a:gd name="connsiteY60" fmla="*/ 1039057 h 3833160"/>
              <a:gd name="connsiteX61" fmla="*/ 887572 w 1912672"/>
              <a:gd name="connsiteY61" fmla="*/ 1105975 h 3833160"/>
              <a:gd name="connsiteX62" fmla="*/ 908664 w 1912672"/>
              <a:gd name="connsiteY62" fmla="*/ 1170017 h 3833160"/>
              <a:gd name="connsiteX63" fmla="*/ 932742 w 1912672"/>
              <a:gd name="connsiteY63" fmla="*/ 1230662 h 3833160"/>
              <a:gd name="connsiteX64" fmla="*/ 956821 w 1912672"/>
              <a:gd name="connsiteY64" fmla="*/ 1289738 h 3833160"/>
              <a:gd name="connsiteX65" fmla="*/ 963914 w 1912672"/>
              <a:gd name="connsiteY65" fmla="*/ 1303853 h 3833160"/>
              <a:gd name="connsiteX66" fmla="*/ 970073 w 1912672"/>
              <a:gd name="connsiteY66" fmla="*/ 1321105 h 3833160"/>
              <a:gd name="connsiteX67" fmla="*/ 978659 w 1912672"/>
              <a:gd name="connsiteY67" fmla="*/ 1339665 h 3833160"/>
              <a:gd name="connsiteX68" fmla="*/ 986499 w 1912672"/>
              <a:gd name="connsiteY68" fmla="*/ 1359269 h 3833160"/>
              <a:gd name="connsiteX69" fmla="*/ 996578 w 1912672"/>
              <a:gd name="connsiteY69" fmla="*/ 1377829 h 3833160"/>
              <a:gd name="connsiteX70" fmla="*/ 1008150 w 1912672"/>
              <a:gd name="connsiteY70" fmla="*/ 1393512 h 3833160"/>
              <a:gd name="connsiteX71" fmla="*/ 1022149 w 1912672"/>
              <a:gd name="connsiteY71" fmla="*/ 1407367 h 3833160"/>
              <a:gd name="connsiteX72" fmla="*/ 1037828 w 1912672"/>
              <a:gd name="connsiteY72" fmla="*/ 1417561 h 3833160"/>
              <a:gd name="connsiteX73" fmla="*/ 1056494 w 1912672"/>
              <a:gd name="connsiteY73" fmla="*/ 1421482 h 3833160"/>
              <a:gd name="connsiteX74" fmla="*/ 1075906 w 1912672"/>
              <a:gd name="connsiteY74" fmla="*/ 1420698 h 3833160"/>
              <a:gd name="connsiteX75" fmla="*/ 1110810 w 1912672"/>
              <a:gd name="connsiteY75" fmla="*/ 1408935 h 3833160"/>
              <a:gd name="connsiteX76" fmla="*/ 1141981 w 1912672"/>
              <a:gd name="connsiteY76" fmla="*/ 1389592 h 3833160"/>
              <a:gd name="connsiteX77" fmla="*/ 1172219 w 1912672"/>
              <a:gd name="connsiteY77" fmla="*/ 1365282 h 3833160"/>
              <a:gd name="connsiteX78" fmla="*/ 1197230 w 1912672"/>
              <a:gd name="connsiteY78" fmla="*/ 1336528 h 3833160"/>
              <a:gd name="connsiteX79" fmla="*/ 1221308 w 1912672"/>
              <a:gd name="connsiteY79" fmla="*/ 1305421 h 3833160"/>
              <a:gd name="connsiteX80" fmla="*/ 1243893 w 1912672"/>
              <a:gd name="connsiteY80" fmla="*/ 1272747 h 3833160"/>
              <a:gd name="connsiteX81" fmla="*/ 1264052 w 1912672"/>
              <a:gd name="connsiteY81" fmla="*/ 1241640 h 3833160"/>
              <a:gd name="connsiteX82" fmla="*/ 1281224 w 1912672"/>
              <a:gd name="connsiteY82" fmla="*/ 1211841 h 3833160"/>
              <a:gd name="connsiteX83" fmla="*/ 1319301 w 1912672"/>
              <a:gd name="connsiteY83" fmla="*/ 1144139 h 3833160"/>
              <a:gd name="connsiteX84" fmla="*/ 1355885 w 1912672"/>
              <a:gd name="connsiteY84" fmla="*/ 1067811 h 3833160"/>
              <a:gd name="connsiteX85" fmla="*/ 1392469 w 1912672"/>
              <a:gd name="connsiteY85" fmla="*/ 984425 h 3833160"/>
              <a:gd name="connsiteX86" fmla="*/ 1426627 w 1912672"/>
              <a:gd name="connsiteY86" fmla="*/ 893458 h 3833160"/>
              <a:gd name="connsiteX87" fmla="*/ 1457798 w 1912672"/>
              <a:gd name="connsiteY87" fmla="*/ 797525 h 3833160"/>
              <a:gd name="connsiteX88" fmla="*/ 1485796 w 1912672"/>
              <a:gd name="connsiteY88" fmla="*/ 695580 h 3833160"/>
              <a:gd name="connsiteX89" fmla="*/ 1511368 w 1912672"/>
              <a:gd name="connsiteY89" fmla="*/ 588930 h 3833160"/>
              <a:gd name="connsiteX90" fmla="*/ 1530033 w 1912672"/>
              <a:gd name="connsiteY90" fmla="*/ 478358 h 3833160"/>
              <a:gd name="connsiteX91" fmla="*/ 1544032 w 1912672"/>
              <a:gd name="connsiteY91" fmla="*/ 365173 h 3833160"/>
              <a:gd name="connsiteX92" fmla="*/ 1552618 w 1912672"/>
              <a:gd name="connsiteY92" fmla="*/ 249374 h 3833160"/>
              <a:gd name="connsiteX93" fmla="*/ 1559524 w 1912672"/>
              <a:gd name="connsiteY93" fmla="*/ 254602 h 3833160"/>
              <a:gd name="connsiteX94" fmla="*/ 1565124 w 1912672"/>
              <a:gd name="connsiteY94" fmla="*/ 267933 h 3833160"/>
              <a:gd name="connsiteX95" fmla="*/ 1569790 w 1912672"/>
              <a:gd name="connsiteY95" fmla="*/ 287538 h 3833160"/>
              <a:gd name="connsiteX96" fmla="*/ 1572030 w 1912672"/>
              <a:gd name="connsiteY96" fmla="*/ 313155 h 3833160"/>
              <a:gd name="connsiteX97" fmla="*/ 1573523 w 1912672"/>
              <a:gd name="connsiteY97" fmla="*/ 342693 h 3833160"/>
              <a:gd name="connsiteX98" fmla="*/ 1573523 w 1912672"/>
              <a:gd name="connsiteY98" fmla="*/ 376936 h 3833160"/>
              <a:gd name="connsiteX99" fmla="*/ 1573523 w 1912672"/>
              <a:gd name="connsiteY99" fmla="*/ 413532 h 3833160"/>
              <a:gd name="connsiteX100" fmla="*/ 1572030 w 1912672"/>
              <a:gd name="connsiteY100" fmla="*/ 453264 h 3833160"/>
              <a:gd name="connsiteX101" fmla="*/ 1569790 w 1912672"/>
              <a:gd name="connsiteY101" fmla="*/ 493781 h 3833160"/>
              <a:gd name="connsiteX102" fmla="*/ 1566617 w 1912672"/>
              <a:gd name="connsiteY102" fmla="*/ 535082 h 3833160"/>
              <a:gd name="connsiteX103" fmla="*/ 1561951 w 1912672"/>
              <a:gd name="connsiteY103" fmla="*/ 576383 h 3833160"/>
              <a:gd name="connsiteX104" fmla="*/ 1559524 w 1912672"/>
              <a:gd name="connsiteY104" fmla="*/ 616115 h 3833160"/>
              <a:gd name="connsiteX105" fmla="*/ 1554858 w 1912672"/>
              <a:gd name="connsiteY105" fmla="*/ 652711 h 3833160"/>
              <a:gd name="connsiteX106" fmla="*/ 1551125 w 1912672"/>
              <a:gd name="connsiteY106" fmla="*/ 686954 h 3833160"/>
              <a:gd name="connsiteX107" fmla="*/ 1546458 w 1912672"/>
              <a:gd name="connsiteY107" fmla="*/ 716492 h 3833160"/>
              <a:gd name="connsiteX108" fmla="*/ 1542539 w 1912672"/>
              <a:gd name="connsiteY108" fmla="*/ 740802 h 3833160"/>
              <a:gd name="connsiteX109" fmla="*/ 1539366 w 1912672"/>
              <a:gd name="connsiteY109" fmla="*/ 760145 h 3833160"/>
              <a:gd name="connsiteX110" fmla="*/ 1483370 w 1912672"/>
              <a:gd name="connsiteY110" fmla="*/ 981288 h 3833160"/>
              <a:gd name="connsiteX111" fmla="*/ 1528540 w 1912672"/>
              <a:gd name="connsiteY111" fmla="*/ 976844 h 3833160"/>
              <a:gd name="connsiteX112" fmla="*/ 1570537 w 1912672"/>
              <a:gd name="connsiteY112" fmla="*/ 965865 h 3833160"/>
              <a:gd name="connsiteX113" fmla="*/ 1610107 w 1912672"/>
              <a:gd name="connsiteY113" fmla="*/ 950182 h 3833160"/>
              <a:gd name="connsiteX114" fmla="*/ 1648185 w 1912672"/>
              <a:gd name="connsiteY114" fmla="*/ 930054 h 3833160"/>
              <a:gd name="connsiteX115" fmla="*/ 1682529 w 1912672"/>
              <a:gd name="connsiteY115" fmla="*/ 907312 h 3833160"/>
              <a:gd name="connsiteX116" fmla="*/ 1713513 w 1912672"/>
              <a:gd name="connsiteY116" fmla="*/ 882480 h 3833160"/>
              <a:gd name="connsiteX117" fmla="*/ 1743191 w 1912672"/>
              <a:gd name="connsiteY117" fmla="*/ 856863 h 3833160"/>
              <a:gd name="connsiteX118" fmla="*/ 1770442 w 1912672"/>
              <a:gd name="connsiteY118" fmla="*/ 832553 h 3833160"/>
              <a:gd name="connsiteX119" fmla="*/ 1772682 w 1912672"/>
              <a:gd name="connsiteY119" fmla="*/ 844315 h 3833160"/>
              <a:gd name="connsiteX120" fmla="*/ 1747857 w 1912672"/>
              <a:gd name="connsiteY120" fmla="*/ 882480 h 3833160"/>
              <a:gd name="connsiteX121" fmla="*/ 1717433 w 1912672"/>
              <a:gd name="connsiteY121" fmla="*/ 919075 h 3833160"/>
              <a:gd name="connsiteX122" fmla="*/ 1680849 w 1912672"/>
              <a:gd name="connsiteY122" fmla="*/ 951750 h 3833160"/>
              <a:gd name="connsiteX123" fmla="*/ 1639785 w 1912672"/>
              <a:gd name="connsiteY123" fmla="*/ 981288 h 3833160"/>
              <a:gd name="connsiteX124" fmla="*/ 1596108 w 1912672"/>
              <a:gd name="connsiteY124" fmla="*/ 1007951 h 3833160"/>
              <a:gd name="connsiteX125" fmla="*/ 1549445 w 1912672"/>
              <a:gd name="connsiteY125" fmla="*/ 1031215 h 3833160"/>
              <a:gd name="connsiteX126" fmla="*/ 1501288 w 1912672"/>
              <a:gd name="connsiteY126" fmla="*/ 1049251 h 3833160"/>
              <a:gd name="connsiteX127" fmla="*/ 1452199 w 1912672"/>
              <a:gd name="connsiteY127" fmla="*/ 1062321 h 3833160"/>
              <a:gd name="connsiteX128" fmla="*/ 1442119 w 1912672"/>
              <a:gd name="connsiteY128" fmla="*/ 1093689 h 3833160"/>
              <a:gd name="connsiteX129" fmla="*/ 1428120 w 1912672"/>
              <a:gd name="connsiteY129" fmla="*/ 1130285 h 3833160"/>
              <a:gd name="connsiteX130" fmla="*/ 1412628 w 1912672"/>
              <a:gd name="connsiteY130" fmla="*/ 1168449 h 3833160"/>
              <a:gd name="connsiteX131" fmla="*/ 1392469 w 1912672"/>
              <a:gd name="connsiteY131" fmla="*/ 1209750 h 3833160"/>
              <a:gd name="connsiteX132" fmla="*/ 1371378 w 1912672"/>
              <a:gd name="connsiteY132" fmla="*/ 1253142 h 3833160"/>
              <a:gd name="connsiteX133" fmla="*/ 1348793 w 1912672"/>
              <a:gd name="connsiteY133" fmla="*/ 1296011 h 3833160"/>
              <a:gd name="connsiteX134" fmla="*/ 1324714 w 1912672"/>
              <a:gd name="connsiteY134" fmla="*/ 1336528 h 3833160"/>
              <a:gd name="connsiteX135" fmla="*/ 1300636 w 1912672"/>
              <a:gd name="connsiteY135" fmla="*/ 1376260 h 3833160"/>
              <a:gd name="connsiteX136" fmla="*/ 1278051 w 1912672"/>
              <a:gd name="connsiteY136" fmla="*/ 1412856 h 3833160"/>
              <a:gd name="connsiteX137" fmla="*/ 1253973 w 1912672"/>
              <a:gd name="connsiteY137" fmla="*/ 1445531 h 3833160"/>
              <a:gd name="connsiteX138" fmla="*/ 1232881 w 1912672"/>
              <a:gd name="connsiteY138" fmla="*/ 1474546 h 3833160"/>
              <a:gd name="connsiteX139" fmla="*/ 1212722 w 1912672"/>
              <a:gd name="connsiteY139" fmla="*/ 1495458 h 3833160"/>
              <a:gd name="connsiteX140" fmla="*/ 1215895 w 1912672"/>
              <a:gd name="connsiteY140" fmla="*/ 1511142 h 3833160"/>
              <a:gd name="connsiteX141" fmla="*/ 1221308 w 1912672"/>
              <a:gd name="connsiteY141" fmla="*/ 1514278 h 3833160"/>
              <a:gd name="connsiteX142" fmla="*/ 1255466 w 1912672"/>
              <a:gd name="connsiteY142" fmla="*/ 1504084 h 3833160"/>
              <a:gd name="connsiteX143" fmla="*/ 1289810 w 1912672"/>
              <a:gd name="connsiteY143" fmla="*/ 1499379 h 3833160"/>
              <a:gd name="connsiteX144" fmla="*/ 1326208 w 1912672"/>
              <a:gd name="connsiteY144" fmla="*/ 1499379 h 3833160"/>
              <a:gd name="connsiteX145" fmla="*/ 1361298 w 1912672"/>
              <a:gd name="connsiteY145" fmla="*/ 1500947 h 3833160"/>
              <a:gd name="connsiteX146" fmla="*/ 1398629 w 1912672"/>
              <a:gd name="connsiteY146" fmla="*/ 1502515 h 3833160"/>
              <a:gd name="connsiteX147" fmla="*/ 1432040 w 1912672"/>
              <a:gd name="connsiteY147" fmla="*/ 1502515 h 3833160"/>
              <a:gd name="connsiteX148" fmla="*/ 1464704 w 1912672"/>
              <a:gd name="connsiteY148" fmla="*/ 1498594 h 3833160"/>
              <a:gd name="connsiteX149" fmla="*/ 1530033 w 1912672"/>
              <a:gd name="connsiteY149" fmla="*/ 1482911 h 3833160"/>
              <a:gd name="connsiteX150" fmla="*/ 1590695 w 1912672"/>
              <a:gd name="connsiteY150" fmla="*/ 1462783 h 3833160"/>
              <a:gd name="connsiteX151" fmla="*/ 1647438 w 1912672"/>
              <a:gd name="connsiteY151" fmla="*/ 1438734 h 3833160"/>
              <a:gd name="connsiteX152" fmla="*/ 1699514 w 1912672"/>
              <a:gd name="connsiteY152" fmla="*/ 1408935 h 3833160"/>
              <a:gd name="connsiteX153" fmla="*/ 1747857 w 1912672"/>
              <a:gd name="connsiteY153" fmla="*/ 1376260 h 3833160"/>
              <a:gd name="connsiteX154" fmla="*/ 1791348 w 1912672"/>
              <a:gd name="connsiteY154" fmla="*/ 1338096 h 3833160"/>
              <a:gd name="connsiteX155" fmla="*/ 1831105 w 1912672"/>
              <a:gd name="connsiteY155" fmla="*/ 1298364 h 3833160"/>
              <a:gd name="connsiteX156" fmla="*/ 1867502 w 1912672"/>
              <a:gd name="connsiteY156" fmla="*/ 1253142 h 3833160"/>
              <a:gd name="connsiteX157" fmla="*/ 1900166 w 1912672"/>
              <a:gd name="connsiteY157" fmla="*/ 1205045 h 3833160"/>
              <a:gd name="connsiteX158" fmla="*/ 1912672 w 1912672"/>
              <a:gd name="connsiteY158" fmla="*/ 1214978 h 3833160"/>
              <a:gd name="connsiteX159" fmla="*/ 1912672 w 1912672"/>
              <a:gd name="connsiteY159" fmla="*/ 1218114 h 3833160"/>
              <a:gd name="connsiteX160" fmla="*/ 1894754 w 1912672"/>
              <a:gd name="connsiteY160" fmla="*/ 1261768 h 3833160"/>
              <a:gd name="connsiteX161" fmla="*/ 1869182 w 1912672"/>
              <a:gd name="connsiteY161" fmla="*/ 1306990 h 3833160"/>
              <a:gd name="connsiteX162" fmla="*/ 1838011 w 1912672"/>
              <a:gd name="connsiteY162" fmla="*/ 1352212 h 3833160"/>
              <a:gd name="connsiteX163" fmla="*/ 1801427 w 1912672"/>
              <a:gd name="connsiteY163" fmla="*/ 1396649 h 3833160"/>
              <a:gd name="connsiteX164" fmla="*/ 1760176 w 1912672"/>
              <a:gd name="connsiteY164" fmla="*/ 1438734 h 3833160"/>
              <a:gd name="connsiteX165" fmla="*/ 1716686 w 1912672"/>
              <a:gd name="connsiteY165" fmla="*/ 1480035 h 3833160"/>
              <a:gd name="connsiteX166" fmla="*/ 1670770 w 1912672"/>
              <a:gd name="connsiteY166" fmla="*/ 1516631 h 3833160"/>
              <a:gd name="connsiteX167" fmla="*/ 1625786 w 1912672"/>
              <a:gd name="connsiteY167" fmla="*/ 1549306 h 3833160"/>
              <a:gd name="connsiteX168" fmla="*/ 1582109 w 1912672"/>
              <a:gd name="connsiteY168" fmla="*/ 1574923 h 3833160"/>
              <a:gd name="connsiteX169" fmla="*/ 1539366 w 1912672"/>
              <a:gd name="connsiteY169" fmla="*/ 1595834 h 3833160"/>
              <a:gd name="connsiteX170" fmla="*/ 1516781 w 1912672"/>
              <a:gd name="connsiteY170" fmla="*/ 1602892 h 3833160"/>
              <a:gd name="connsiteX171" fmla="*/ 1488783 w 1912672"/>
              <a:gd name="connsiteY171" fmla="*/ 1608382 h 3833160"/>
              <a:gd name="connsiteX172" fmla="*/ 1457798 w 1912672"/>
              <a:gd name="connsiteY172" fmla="*/ 1614655 h 3833160"/>
              <a:gd name="connsiteX173" fmla="*/ 1425134 w 1912672"/>
              <a:gd name="connsiteY173" fmla="*/ 1620144 h 3833160"/>
              <a:gd name="connsiteX174" fmla="*/ 1390790 w 1912672"/>
              <a:gd name="connsiteY174" fmla="*/ 1625634 h 3833160"/>
              <a:gd name="connsiteX175" fmla="*/ 1355885 w 1912672"/>
              <a:gd name="connsiteY175" fmla="*/ 1631123 h 3833160"/>
              <a:gd name="connsiteX176" fmla="*/ 1323221 w 1912672"/>
              <a:gd name="connsiteY176" fmla="*/ 1637135 h 3833160"/>
              <a:gd name="connsiteX177" fmla="*/ 1292050 w 1912672"/>
              <a:gd name="connsiteY177" fmla="*/ 1644193 h 3833160"/>
              <a:gd name="connsiteX178" fmla="*/ 1262559 w 1912672"/>
              <a:gd name="connsiteY178" fmla="*/ 1654388 h 3833160"/>
              <a:gd name="connsiteX179" fmla="*/ 1238481 w 1912672"/>
              <a:gd name="connsiteY179" fmla="*/ 1663798 h 3833160"/>
              <a:gd name="connsiteX180" fmla="*/ 1219815 w 1912672"/>
              <a:gd name="connsiteY180" fmla="*/ 1676868 h 3833160"/>
              <a:gd name="connsiteX181" fmla="*/ 1205816 w 1912672"/>
              <a:gd name="connsiteY181" fmla="*/ 1692552 h 3833160"/>
              <a:gd name="connsiteX182" fmla="*/ 1183231 w 1912672"/>
              <a:gd name="connsiteY182" fmla="*/ 1737774 h 3833160"/>
              <a:gd name="connsiteX183" fmla="*/ 1167552 w 1912672"/>
              <a:gd name="connsiteY183" fmla="*/ 1786916 h 3833160"/>
              <a:gd name="connsiteX184" fmla="*/ 1155233 w 1912672"/>
              <a:gd name="connsiteY184" fmla="*/ 1838150 h 3833160"/>
              <a:gd name="connsiteX185" fmla="*/ 1148140 w 1912672"/>
              <a:gd name="connsiteY185" fmla="*/ 1890430 h 3833160"/>
              <a:gd name="connsiteX186" fmla="*/ 1145154 w 1912672"/>
              <a:gd name="connsiteY186" fmla="*/ 1945585 h 3833160"/>
              <a:gd name="connsiteX187" fmla="*/ 1143474 w 1912672"/>
              <a:gd name="connsiteY187" fmla="*/ 2001001 h 3833160"/>
              <a:gd name="connsiteX188" fmla="*/ 1145154 w 1912672"/>
              <a:gd name="connsiteY188" fmla="*/ 2056418 h 3833160"/>
              <a:gd name="connsiteX189" fmla="*/ 1148140 w 1912672"/>
              <a:gd name="connsiteY189" fmla="*/ 2113141 h 3833160"/>
              <a:gd name="connsiteX190" fmla="*/ 1152060 w 1912672"/>
              <a:gd name="connsiteY190" fmla="*/ 2169341 h 3833160"/>
              <a:gd name="connsiteX191" fmla="*/ 1156726 w 1912672"/>
              <a:gd name="connsiteY191" fmla="*/ 2224496 h 3833160"/>
              <a:gd name="connsiteX192" fmla="*/ 1157473 w 1912672"/>
              <a:gd name="connsiteY192" fmla="*/ 2305530 h 3833160"/>
              <a:gd name="connsiteX193" fmla="*/ 1153553 w 1912672"/>
              <a:gd name="connsiteY193" fmla="*/ 2386563 h 3833160"/>
              <a:gd name="connsiteX194" fmla="*/ 1146647 w 1912672"/>
              <a:gd name="connsiteY194" fmla="*/ 2464460 h 3833160"/>
              <a:gd name="connsiteX195" fmla="*/ 1138061 w 1912672"/>
              <a:gd name="connsiteY195" fmla="*/ 2540788 h 3833160"/>
              <a:gd name="connsiteX196" fmla="*/ 1133570 w 1912672"/>
              <a:gd name="connsiteY196" fmla="*/ 2649282 h 3833160"/>
              <a:gd name="connsiteX197" fmla="*/ 1135587 w 1912672"/>
              <a:gd name="connsiteY197" fmla="*/ 2649282 h 3833160"/>
              <a:gd name="connsiteX198" fmla="*/ 1180266 w 1912672"/>
              <a:gd name="connsiteY198" fmla="*/ 2953171 h 3833160"/>
              <a:gd name="connsiteX199" fmla="*/ 1207679 w 1912672"/>
              <a:gd name="connsiteY199" fmla="*/ 2969405 h 3833160"/>
              <a:gd name="connsiteX200" fmla="*/ 1234848 w 1912672"/>
              <a:gd name="connsiteY200" fmla="*/ 2985127 h 3833160"/>
              <a:gd name="connsiteX201" fmla="*/ 1258166 w 1912672"/>
              <a:gd name="connsiteY201" fmla="*/ 3001068 h 3833160"/>
              <a:gd name="connsiteX202" fmla="*/ 1307538 w 1912672"/>
              <a:gd name="connsiteY202" fmla="*/ 3040740 h 3833160"/>
              <a:gd name="connsiteX203" fmla="*/ 1351565 w 1912672"/>
              <a:gd name="connsiteY203" fmla="*/ 3082914 h 3833160"/>
              <a:gd name="connsiteX204" fmla="*/ 1389568 w 1912672"/>
              <a:gd name="connsiteY204" fmla="*/ 3124303 h 3833160"/>
              <a:gd name="connsiteX205" fmla="*/ 1424031 w 1912672"/>
              <a:gd name="connsiteY205" fmla="*/ 3165885 h 3833160"/>
              <a:gd name="connsiteX206" fmla="*/ 1455679 w 1912672"/>
              <a:gd name="connsiteY206" fmla="*/ 3207993 h 3833160"/>
              <a:gd name="connsiteX207" fmla="*/ 1485527 w 1912672"/>
              <a:gd name="connsiteY207" fmla="*/ 3248526 h 3833160"/>
              <a:gd name="connsiteX208" fmla="*/ 1512168 w 1912672"/>
              <a:gd name="connsiteY208" fmla="*/ 3287746 h 3833160"/>
              <a:gd name="connsiteX209" fmla="*/ 1499563 w 1912672"/>
              <a:gd name="connsiteY209" fmla="*/ 3294670 h 3833160"/>
              <a:gd name="connsiteX210" fmla="*/ 1456733 w 1912672"/>
              <a:gd name="connsiteY210" fmla="*/ 3246355 h 3833160"/>
              <a:gd name="connsiteX211" fmla="*/ 1412405 w 1912672"/>
              <a:gd name="connsiteY211" fmla="*/ 3200323 h 3833160"/>
              <a:gd name="connsiteX212" fmla="*/ 1366622 w 1912672"/>
              <a:gd name="connsiteY212" fmla="*/ 3157506 h 3833160"/>
              <a:gd name="connsiteX213" fmla="*/ 1319006 w 1912672"/>
              <a:gd name="connsiteY213" fmla="*/ 3118477 h 3833160"/>
              <a:gd name="connsiteX214" fmla="*/ 1268398 w 1912672"/>
              <a:gd name="connsiteY214" fmla="*/ 3084012 h 3833160"/>
              <a:gd name="connsiteX215" fmla="*/ 1215820 w 1912672"/>
              <a:gd name="connsiteY215" fmla="*/ 3053212 h 3833160"/>
              <a:gd name="connsiteX216" fmla="*/ 1162136 w 1912672"/>
              <a:gd name="connsiteY216" fmla="*/ 3026534 h 3833160"/>
              <a:gd name="connsiteX217" fmla="*/ 1105505 w 1912672"/>
              <a:gd name="connsiteY217" fmla="*/ 3006561 h 3833160"/>
              <a:gd name="connsiteX218" fmla="*/ 1055550 w 1912672"/>
              <a:gd name="connsiteY218" fmla="*/ 3272471 h 3833160"/>
              <a:gd name="connsiteX219" fmla="*/ 1106379 w 1912672"/>
              <a:gd name="connsiteY219" fmla="*/ 3308927 h 3833160"/>
              <a:gd name="connsiteX220" fmla="*/ 1151347 w 1912672"/>
              <a:gd name="connsiteY220" fmla="*/ 3348334 h 3833160"/>
              <a:gd name="connsiteX221" fmla="*/ 1187691 w 1912672"/>
              <a:gd name="connsiteY221" fmla="*/ 3388268 h 3833160"/>
              <a:gd name="connsiteX222" fmla="*/ 1216725 w 1912672"/>
              <a:gd name="connsiteY222" fmla="*/ 3430484 h 3833160"/>
              <a:gd name="connsiteX223" fmla="*/ 1238582 w 1912672"/>
              <a:gd name="connsiteY223" fmla="*/ 3473897 h 3833160"/>
              <a:gd name="connsiteX224" fmla="*/ 1252456 w 1912672"/>
              <a:gd name="connsiteY224" fmla="*/ 3516304 h 3833160"/>
              <a:gd name="connsiteX225" fmla="*/ 1258768 w 1912672"/>
              <a:gd name="connsiteY225" fmla="*/ 3559273 h 3833160"/>
              <a:gd name="connsiteX226" fmla="*/ 1256926 w 1912672"/>
              <a:gd name="connsiteY226" fmla="*/ 3601386 h 3833160"/>
              <a:gd name="connsiteX227" fmla="*/ 1247774 w 1912672"/>
              <a:gd name="connsiteY227" fmla="*/ 3640689 h 3833160"/>
              <a:gd name="connsiteX228" fmla="*/ 1240808 w 1912672"/>
              <a:gd name="connsiteY228" fmla="*/ 3642671 h 3833160"/>
              <a:gd name="connsiteX229" fmla="*/ 1237950 w 1912672"/>
              <a:gd name="connsiteY229" fmla="*/ 3632080 h 3833160"/>
              <a:gd name="connsiteX230" fmla="*/ 1246452 w 1912672"/>
              <a:gd name="connsiteY230" fmla="*/ 3608381 h 3833160"/>
              <a:gd name="connsiteX231" fmla="*/ 1246889 w 1912672"/>
              <a:gd name="connsiteY231" fmla="*/ 3581808 h 3833160"/>
              <a:gd name="connsiteX232" fmla="*/ 1243694 w 1912672"/>
              <a:gd name="connsiteY232" fmla="*/ 3552354 h 3833160"/>
              <a:gd name="connsiteX233" fmla="*/ 1233485 w 1912672"/>
              <a:gd name="connsiteY233" fmla="*/ 3522742 h 3833160"/>
              <a:gd name="connsiteX234" fmla="*/ 1218246 w 1912672"/>
              <a:gd name="connsiteY234" fmla="*/ 3491717 h 3833160"/>
              <a:gd name="connsiteX235" fmla="*/ 1199371 w 1912672"/>
              <a:gd name="connsiteY235" fmla="*/ 3461697 h 3833160"/>
              <a:gd name="connsiteX236" fmla="*/ 1175758 w 1912672"/>
              <a:gd name="connsiteY236" fmla="*/ 3432919 h 3833160"/>
              <a:gd name="connsiteX237" fmla="*/ 1147962 w 1912672"/>
              <a:gd name="connsiteY237" fmla="*/ 3405866 h 3833160"/>
              <a:gd name="connsiteX238" fmla="*/ 1119222 w 1912672"/>
              <a:gd name="connsiteY238" fmla="*/ 3381579 h 3833160"/>
              <a:gd name="connsiteX239" fmla="*/ 1101535 w 1912672"/>
              <a:gd name="connsiteY239" fmla="*/ 3369675 h 3833160"/>
              <a:gd name="connsiteX240" fmla="*/ 1087698 w 1912672"/>
              <a:gd name="connsiteY240" fmla="*/ 3357550 h 3833160"/>
              <a:gd name="connsiteX241" fmla="*/ 1073608 w 1912672"/>
              <a:gd name="connsiteY241" fmla="*/ 3348798 h 3833160"/>
              <a:gd name="connsiteX242" fmla="*/ 1059423 w 1912672"/>
              <a:gd name="connsiteY242" fmla="*/ 3340859 h 3833160"/>
              <a:gd name="connsiteX243" fmla="*/ 1043960 w 1912672"/>
              <a:gd name="connsiteY243" fmla="*/ 3337192 h 3833160"/>
              <a:gd name="connsiteX244" fmla="*/ 1025322 w 1912672"/>
              <a:gd name="connsiteY244" fmla="*/ 3402025 h 3833160"/>
              <a:gd name="connsiteX245" fmla="*/ 1003697 w 1912672"/>
              <a:gd name="connsiteY245" fmla="*/ 3462443 h 3833160"/>
              <a:gd name="connsiteX246" fmla="*/ 978914 w 1912672"/>
              <a:gd name="connsiteY246" fmla="*/ 3523689 h 3833160"/>
              <a:gd name="connsiteX247" fmla="*/ 949550 w 1912672"/>
              <a:gd name="connsiteY247" fmla="*/ 3583615 h 3833160"/>
              <a:gd name="connsiteX248" fmla="*/ 915669 w 1912672"/>
              <a:gd name="connsiteY248" fmla="*/ 3646771 h 3833160"/>
              <a:gd name="connsiteX249" fmla="*/ 876441 w 1912672"/>
              <a:gd name="connsiteY249" fmla="*/ 3712430 h 3833160"/>
              <a:gd name="connsiteX250" fmla="*/ 867986 w 1912672"/>
              <a:gd name="connsiteY250" fmla="*/ 3722991 h 3833160"/>
              <a:gd name="connsiteX251" fmla="*/ 858368 w 1912672"/>
              <a:gd name="connsiteY251" fmla="*/ 3739422 h 3833160"/>
              <a:gd name="connsiteX252" fmla="*/ 845551 w 1912672"/>
              <a:gd name="connsiteY252" fmla="*/ 3755745 h 3833160"/>
              <a:gd name="connsiteX253" fmla="*/ 833671 w 1912672"/>
              <a:gd name="connsiteY253" fmla="*/ 3773189 h 3833160"/>
              <a:gd name="connsiteX254" fmla="*/ 819871 w 1912672"/>
              <a:gd name="connsiteY254" fmla="*/ 3791345 h 3833160"/>
              <a:gd name="connsiteX255" fmla="*/ 805085 w 1912672"/>
              <a:gd name="connsiteY255" fmla="*/ 3806242 h 3833160"/>
              <a:gd name="connsiteX256" fmla="*/ 790388 w 1912672"/>
              <a:gd name="connsiteY256" fmla="*/ 3819121 h 3833160"/>
              <a:gd name="connsiteX257" fmla="*/ 775016 w 1912672"/>
              <a:gd name="connsiteY257" fmla="*/ 3828711 h 3833160"/>
              <a:gd name="connsiteX258" fmla="*/ 761637 w 1912672"/>
              <a:gd name="connsiteY258" fmla="*/ 3833160 h 3833160"/>
              <a:gd name="connsiteX259" fmla="*/ 758567 w 1912672"/>
              <a:gd name="connsiteY259" fmla="*/ 3826878 h 3833160"/>
              <a:gd name="connsiteX260" fmla="*/ 805952 w 1912672"/>
              <a:gd name="connsiteY260" fmla="*/ 3777351 h 3833160"/>
              <a:gd name="connsiteX261" fmla="*/ 847525 w 1912672"/>
              <a:gd name="connsiteY261" fmla="*/ 3722733 h 3833160"/>
              <a:gd name="connsiteX262" fmla="*/ 882815 w 1912672"/>
              <a:gd name="connsiteY262" fmla="*/ 3664405 h 3833160"/>
              <a:gd name="connsiteX263" fmla="*/ 910683 w 1912672"/>
              <a:gd name="connsiteY263" fmla="*/ 3606761 h 3833160"/>
              <a:gd name="connsiteX264" fmla="*/ 933675 w 1912672"/>
              <a:gd name="connsiteY264" fmla="*/ 3550236 h 3833160"/>
              <a:gd name="connsiteX265" fmla="*/ 943120 w 1912672"/>
              <a:gd name="connsiteY265" fmla="*/ 3508495 h 3833160"/>
              <a:gd name="connsiteX266" fmla="*/ 946497 w 1912672"/>
              <a:gd name="connsiteY266" fmla="*/ 3509658 h 3833160"/>
              <a:gd name="connsiteX267" fmla="*/ 947522 w 1912672"/>
              <a:gd name="connsiteY267" fmla="*/ 3508759 h 3833160"/>
              <a:gd name="connsiteX268" fmla="*/ 947302 w 1912672"/>
              <a:gd name="connsiteY268" fmla="*/ 3506770 h 3833160"/>
              <a:gd name="connsiteX269" fmla="*/ 946709 w 1912672"/>
              <a:gd name="connsiteY269" fmla="*/ 3505350 h 3833160"/>
              <a:gd name="connsiteX270" fmla="*/ 945381 w 1912672"/>
              <a:gd name="connsiteY270" fmla="*/ 3502390 h 3833160"/>
              <a:gd name="connsiteX271" fmla="*/ 946879 w 1912672"/>
              <a:gd name="connsiteY271" fmla="*/ 3500109 h 3833160"/>
              <a:gd name="connsiteX272" fmla="*/ 946796 w 1912672"/>
              <a:gd name="connsiteY272" fmla="*/ 3498240 h 3833160"/>
              <a:gd name="connsiteX273" fmla="*/ 947228 w 1912672"/>
              <a:gd name="connsiteY273" fmla="*/ 3495922 h 3833160"/>
              <a:gd name="connsiteX274" fmla="*/ 946202 w 1912672"/>
              <a:gd name="connsiteY274" fmla="*/ 3496821 h 3833160"/>
              <a:gd name="connsiteX275" fmla="*/ 946796 w 1912672"/>
              <a:gd name="connsiteY275" fmla="*/ 3498240 h 3833160"/>
              <a:gd name="connsiteX276" fmla="*/ 943120 w 1912672"/>
              <a:gd name="connsiteY276" fmla="*/ 3508495 h 3833160"/>
              <a:gd name="connsiteX277" fmla="*/ 920055 w 1912672"/>
              <a:gd name="connsiteY277" fmla="*/ 3504456 h 3833160"/>
              <a:gd name="connsiteX278" fmla="*/ 891050 w 1912672"/>
              <a:gd name="connsiteY278" fmla="*/ 3506594 h 3833160"/>
              <a:gd name="connsiteX279" fmla="*/ 860172 w 1912672"/>
              <a:gd name="connsiteY279" fmla="*/ 3511582 h 3833160"/>
              <a:gd name="connsiteX280" fmla="*/ 826163 w 1912672"/>
              <a:gd name="connsiteY280" fmla="*/ 3521016 h 3833160"/>
              <a:gd name="connsiteX281" fmla="*/ 790835 w 1912672"/>
              <a:gd name="connsiteY281" fmla="*/ 3533785 h 3833160"/>
              <a:gd name="connsiteX282" fmla="*/ 755037 w 1912672"/>
              <a:gd name="connsiteY282" fmla="*/ 3547939 h 3833160"/>
              <a:gd name="connsiteX283" fmla="*/ 720010 w 1912672"/>
              <a:gd name="connsiteY283" fmla="*/ 3564567 h 3833160"/>
              <a:gd name="connsiteX284" fmla="*/ 686563 w 1912672"/>
              <a:gd name="connsiteY284" fmla="*/ 3580781 h 3833160"/>
              <a:gd name="connsiteX285" fmla="*/ 655247 w 1912672"/>
              <a:gd name="connsiteY285" fmla="*/ 3597068 h 3833160"/>
              <a:gd name="connsiteX286" fmla="*/ 687635 w 1912672"/>
              <a:gd name="connsiteY286" fmla="*/ 3566747 h 3833160"/>
              <a:gd name="connsiteX287" fmla="*/ 719332 w 1912672"/>
              <a:gd name="connsiteY287" fmla="*/ 3540910 h 3833160"/>
              <a:gd name="connsiteX288" fmla="*/ 753129 w 1912672"/>
              <a:gd name="connsiteY288" fmla="*/ 3520510 h 3833160"/>
              <a:gd name="connsiteX289" fmla="*/ 789139 w 1912672"/>
              <a:gd name="connsiteY289" fmla="*/ 3502048 h 3833160"/>
              <a:gd name="connsiteX290" fmla="*/ 826517 w 1912672"/>
              <a:gd name="connsiteY290" fmla="*/ 3487482 h 3833160"/>
              <a:gd name="connsiteX291" fmla="*/ 868462 w 1912672"/>
              <a:gd name="connsiteY291" fmla="*/ 3476916 h 3833160"/>
              <a:gd name="connsiteX292" fmla="*/ 962011 w 1912672"/>
              <a:gd name="connsiteY292" fmla="*/ 3455565 h 3833160"/>
              <a:gd name="connsiteX293" fmla="*/ 973820 w 1912672"/>
              <a:gd name="connsiteY293" fmla="*/ 3382651 h 3833160"/>
              <a:gd name="connsiteX294" fmla="*/ 979476 w 1912672"/>
              <a:gd name="connsiteY294" fmla="*/ 3310035 h 3833160"/>
              <a:gd name="connsiteX295" fmla="*/ 978970 w 1912672"/>
              <a:gd name="connsiteY295" fmla="*/ 3236513 h 3833160"/>
              <a:gd name="connsiteX296" fmla="*/ 972281 w 1912672"/>
              <a:gd name="connsiteY296" fmla="*/ 3163562 h 3833160"/>
              <a:gd name="connsiteX297" fmla="*/ 909718 w 1912672"/>
              <a:gd name="connsiteY297" fmla="*/ 2935624 h 3833160"/>
              <a:gd name="connsiteX298" fmla="*/ 900871 w 1912672"/>
              <a:gd name="connsiteY298" fmla="*/ 2934162 h 3833160"/>
              <a:gd name="connsiteX299" fmla="*/ 870406 w 1912672"/>
              <a:gd name="connsiteY299" fmla="*/ 2984139 h 3833160"/>
              <a:gd name="connsiteX300" fmla="*/ 833789 w 1912672"/>
              <a:gd name="connsiteY300" fmla="*/ 3034414 h 3833160"/>
              <a:gd name="connsiteX301" fmla="*/ 791581 w 1912672"/>
              <a:gd name="connsiteY301" fmla="*/ 3086679 h 3833160"/>
              <a:gd name="connsiteX302" fmla="*/ 743642 w 1912672"/>
              <a:gd name="connsiteY302" fmla="*/ 3135720 h 3833160"/>
              <a:gd name="connsiteX303" fmla="*/ 692759 w 1912672"/>
              <a:gd name="connsiteY303" fmla="*/ 3186373 h 3833160"/>
              <a:gd name="connsiteX304" fmla="*/ 637219 w 1912672"/>
              <a:gd name="connsiteY304" fmla="*/ 3235043 h 3833160"/>
              <a:gd name="connsiteX305" fmla="*/ 578815 w 1912672"/>
              <a:gd name="connsiteY305" fmla="*/ 3282100 h 3833160"/>
              <a:gd name="connsiteX306" fmla="*/ 518156 w 1912672"/>
              <a:gd name="connsiteY306" fmla="*/ 3326282 h 3833160"/>
              <a:gd name="connsiteX307" fmla="*/ 455177 w 1912672"/>
              <a:gd name="connsiteY307" fmla="*/ 3368134 h 3833160"/>
              <a:gd name="connsiteX308" fmla="*/ 393663 w 1912672"/>
              <a:gd name="connsiteY308" fmla="*/ 3407974 h 3833160"/>
              <a:gd name="connsiteX309" fmla="*/ 330228 w 1912672"/>
              <a:gd name="connsiteY309" fmla="*/ 3443435 h 3833160"/>
              <a:gd name="connsiteX310" fmla="*/ 267517 w 1912672"/>
              <a:gd name="connsiteY310" fmla="*/ 3474139 h 3833160"/>
              <a:gd name="connsiteX311" fmla="*/ 206814 w 1912672"/>
              <a:gd name="connsiteY311" fmla="*/ 3502111 h 3833160"/>
              <a:gd name="connsiteX312" fmla="*/ 148203 w 1912672"/>
              <a:gd name="connsiteY312" fmla="*/ 3524128 h 3833160"/>
              <a:gd name="connsiteX313" fmla="*/ 92246 w 1912672"/>
              <a:gd name="connsiteY313" fmla="*/ 3541882 h 3833160"/>
              <a:gd name="connsiteX314" fmla="*/ 37645 w 1912672"/>
              <a:gd name="connsiteY314" fmla="*/ 3552139 h 3833160"/>
              <a:gd name="connsiteX315" fmla="*/ 48200 w 1912672"/>
              <a:gd name="connsiteY315" fmla="*/ 3547012 h 3833160"/>
              <a:gd name="connsiteX316" fmla="*/ 54777 w 1912672"/>
              <a:gd name="connsiteY316" fmla="*/ 3543191 h 3833160"/>
              <a:gd name="connsiteX317" fmla="*/ 59610 w 1912672"/>
              <a:gd name="connsiteY317" fmla="*/ 3541137 h 3833160"/>
              <a:gd name="connsiteX318" fmla="*/ 61660 w 1912672"/>
              <a:gd name="connsiteY318" fmla="*/ 3539340 h 3833160"/>
              <a:gd name="connsiteX319" fmla="*/ 61441 w 1912672"/>
              <a:gd name="connsiteY319" fmla="*/ 3537351 h 3833160"/>
              <a:gd name="connsiteX320" fmla="*/ 62467 w 1912672"/>
              <a:gd name="connsiteY320" fmla="*/ 3536452 h 3833160"/>
              <a:gd name="connsiteX321" fmla="*/ 61359 w 1912672"/>
              <a:gd name="connsiteY321" fmla="*/ 3535481 h 3833160"/>
              <a:gd name="connsiteX322" fmla="*/ 62897 w 1912672"/>
              <a:gd name="connsiteY322" fmla="*/ 3534134 h 3833160"/>
              <a:gd name="connsiteX323" fmla="*/ 67081 w 1912672"/>
              <a:gd name="connsiteY323" fmla="*/ 3532408 h 3833160"/>
              <a:gd name="connsiteX324" fmla="*/ 72939 w 1912672"/>
              <a:gd name="connsiteY324" fmla="*/ 3529456 h 3833160"/>
              <a:gd name="connsiteX325" fmla="*/ 81778 w 1912672"/>
              <a:gd name="connsiteY325" fmla="*/ 3524622 h 3833160"/>
              <a:gd name="connsiteX326" fmla="*/ 95320 w 1912672"/>
              <a:gd name="connsiteY326" fmla="*/ 3518818 h 3833160"/>
              <a:gd name="connsiteX327" fmla="*/ 114932 w 1912672"/>
              <a:gd name="connsiteY327" fmla="*/ 3510846 h 3833160"/>
              <a:gd name="connsiteX328" fmla="*/ 137312 w 1912672"/>
              <a:gd name="connsiteY328" fmla="*/ 3500207 h 3833160"/>
              <a:gd name="connsiteX329" fmla="*/ 167862 w 1912672"/>
              <a:gd name="connsiteY329" fmla="*/ 3487744 h 3833160"/>
              <a:gd name="connsiteX330" fmla="*/ 204549 w 1912672"/>
              <a:gd name="connsiteY330" fmla="*/ 3472571 h 3833160"/>
              <a:gd name="connsiteX331" fmla="*/ 258382 w 1912672"/>
              <a:gd name="connsiteY331" fmla="*/ 3445767 h 3833160"/>
              <a:gd name="connsiteX332" fmla="*/ 311693 w 1912672"/>
              <a:gd name="connsiteY332" fmla="*/ 3413115 h 3833160"/>
              <a:gd name="connsiteX333" fmla="*/ 364540 w 1912672"/>
              <a:gd name="connsiteY333" fmla="*/ 3377961 h 3833160"/>
              <a:gd name="connsiteX334" fmla="*/ 422506 w 1912672"/>
              <a:gd name="connsiteY334" fmla="*/ 3342200 h 3833160"/>
              <a:gd name="connsiteX335" fmla="*/ 434347 w 1912672"/>
              <a:gd name="connsiteY335" fmla="*/ 3334006 h 3833160"/>
              <a:gd name="connsiteX336" fmla="*/ 451900 w 1912672"/>
              <a:gd name="connsiteY336" fmla="*/ 3321534 h 3833160"/>
              <a:gd name="connsiteX337" fmla="*/ 469893 w 1912672"/>
              <a:gd name="connsiteY337" fmla="*/ 3307950 h 3833160"/>
              <a:gd name="connsiteX338" fmla="*/ 489284 w 1912672"/>
              <a:gd name="connsiteY338" fmla="*/ 3292897 h 3833160"/>
              <a:gd name="connsiteX339" fmla="*/ 508083 w 1912672"/>
              <a:gd name="connsiteY339" fmla="*/ 3276424 h 3833160"/>
              <a:gd name="connsiteX340" fmla="*/ 522649 w 1912672"/>
              <a:gd name="connsiteY340" fmla="*/ 3259537 h 3833160"/>
              <a:gd name="connsiteX341" fmla="*/ 534440 w 1912672"/>
              <a:gd name="connsiteY341" fmla="*/ 3244112 h 3833160"/>
              <a:gd name="connsiteX342" fmla="*/ 539574 w 1912672"/>
              <a:gd name="connsiteY342" fmla="*/ 3230640 h 3833160"/>
              <a:gd name="connsiteX343" fmla="*/ 509849 w 1912672"/>
              <a:gd name="connsiteY343" fmla="*/ 3208187 h 3833160"/>
              <a:gd name="connsiteX344" fmla="*/ 474526 w 1912672"/>
              <a:gd name="connsiteY344" fmla="*/ 3191609 h 3833160"/>
              <a:gd name="connsiteX345" fmla="*/ 435493 w 1912672"/>
              <a:gd name="connsiteY345" fmla="*/ 3180466 h 3833160"/>
              <a:gd name="connsiteX346" fmla="*/ 390471 w 1912672"/>
              <a:gd name="connsiteY346" fmla="*/ 3173359 h 3833160"/>
              <a:gd name="connsiteX347" fmla="*/ 344894 w 1912672"/>
              <a:gd name="connsiteY347" fmla="*/ 3170859 h 3833160"/>
              <a:gd name="connsiteX348" fmla="*/ 295258 w 1912672"/>
              <a:gd name="connsiteY348" fmla="*/ 3172887 h 3833160"/>
              <a:gd name="connsiteX349" fmla="*/ 245329 w 1912672"/>
              <a:gd name="connsiteY349" fmla="*/ 3177354 h 3833160"/>
              <a:gd name="connsiteX350" fmla="*/ 195694 w 1912672"/>
              <a:gd name="connsiteY350" fmla="*/ 3184474 h 3833160"/>
              <a:gd name="connsiteX351" fmla="*/ 144902 w 1912672"/>
              <a:gd name="connsiteY351" fmla="*/ 3193577 h 3833160"/>
              <a:gd name="connsiteX352" fmla="*/ 95992 w 1912672"/>
              <a:gd name="connsiteY352" fmla="*/ 3206125 h 3833160"/>
              <a:gd name="connsiteX353" fmla="*/ 49213 w 1912672"/>
              <a:gd name="connsiteY353" fmla="*/ 3218744 h 3833160"/>
              <a:gd name="connsiteX354" fmla="*/ 6365 w 1912672"/>
              <a:gd name="connsiteY354" fmla="*/ 3233010 h 3833160"/>
              <a:gd name="connsiteX355" fmla="*/ 0 w 1912672"/>
              <a:gd name="connsiteY355" fmla="*/ 3227433 h 3833160"/>
              <a:gd name="connsiteX356" fmla="*/ 3076 w 1912672"/>
              <a:gd name="connsiteY356" fmla="*/ 3224737 h 3833160"/>
              <a:gd name="connsiteX357" fmla="*/ 43018 w 1912672"/>
              <a:gd name="connsiteY357" fmla="*/ 3207924 h 3833160"/>
              <a:gd name="connsiteX358" fmla="*/ 85231 w 1912672"/>
              <a:gd name="connsiteY358" fmla="*/ 3191304 h 3833160"/>
              <a:gd name="connsiteX359" fmla="*/ 127386 w 1912672"/>
              <a:gd name="connsiteY359" fmla="*/ 3176431 h 3833160"/>
              <a:gd name="connsiteX360" fmla="*/ 168655 w 1912672"/>
              <a:gd name="connsiteY360" fmla="*/ 3162578 h 3833160"/>
              <a:gd name="connsiteX361" fmla="*/ 209793 w 1912672"/>
              <a:gd name="connsiteY361" fmla="*/ 3149808 h 3833160"/>
              <a:gd name="connsiteX362" fmla="*/ 250713 w 1912672"/>
              <a:gd name="connsiteY362" fmla="*/ 3140141 h 3833160"/>
              <a:gd name="connsiteX363" fmla="*/ 291298 w 1912672"/>
              <a:gd name="connsiteY363" fmla="*/ 3131978 h 3833160"/>
              <a:gd name="connsiteX364" fmla="*/ 333154 w 1912672"/>
              <a:gd name="connsiteY364" fmla="*/ 3128523 h 3833160"/>
              <a:gd name="connsiteX365" fmla="*/ 375359 w 1912672"/>
              <a:gd name="connsiteY365" fmla="*/ 3125974 h 3833160"/>
              <a:gd name="connsiteX366" fmla="*/ 416751 w 1912672"/>
              <a:gd name="connsiteY366" fmla="*/ 3130200 h 3833160"/>
              <a:gd name="connsiteX367" fmla="*/ 459928 w 1912672"/>
              <a:gd name="connsiteY367" fmla="*/ 3138683 h 3833160"/>
              <a:gd name="connsiteX368" fmla="*/ 504268 w 1912672"/>
              <a:gd name="connsiteY368" fmla="*/ 3151481 h 3833160"/>
              <a:gd name="connsiteX369" fmla="*/ 546509 w 1912672"/>
              <a:gd name="connsiteY369" fmla="*/ 3169029 h 3833160"/>
              <a:gd name="connsiteX370" fmla="*/ 591005 w 1912672"/>
              <a:gd name="connsiteY370" fmla="*/ 3194544 h 3833160"/>
              <a:gd name="connsiteX371" fmla="*/ 643386 w 1912672"/>
              <a:gd name="connsiteY371" fmla="*/ 3146702 h 3833160"/>
              <a:gd name="connsiteX372" fmla="*/ 689192 w 1912672"/>
              <a:gd name="connsiteY372" fmla="*/ 3097589 h 3833160"/>
              <a:gd name="connsiteX373" fmla="*/ 728837 w 1912672"/>
              <a:gd name="connsiteY373" fmla="*/ 3047570 h 3833160"/>
              <a:gd name="connsiteX374" fmla="*/ 763151 w 1912672"/>
              <a:gd name="connsiteY374" fmla="*/ 2997373 h 3833160"/>
              <a:gd name="connsiteX375" fmla="*/ 792509 w 1912672"/>
              <a:gd name="connsiteY375" fmla="*/ 2946426 h 3833160"/>
              <a:gd name="connsiteX376" fmla="*/ 818742 w 1912672"/>
              <a:gd name="connsiteY376" fmla="*/ 2896035 h 3833160"/>
              <a:gd name="connsiteX377" fmla="*/ 840539 w 1912672"/>
              <a:gd name="connsiteY377" fmla="*/ 2845651 h 3833160"/>
              <a:gd name="connsiteX378" fmla="*/ 868659 w 1912672"/>
              <a:gd name="connsiteY378" fmla="*/ 2777611 h 3833160"/>
              <a:gd name="connsiteX379" fmla="*/ 886079 w 1912672"/>
              <a:gd name="connsiteY379" fmla="*/ 2678806 h 3833160"/>
              <a:gd name="connsiteX380" fmla="*/ 894665 w 1912672"/>
              <a:gd name="connsiteY380" fmla="*/ 2574247 h 3833160"/>
              <a:gd name="connsiteX381" fmla="*/ 910157 w 1912672"/>
              <a:gd name="connsiteY381" fmla="*/ 2532162 h 3833160"/>
              <a:gd name="connsiteX382" fmla="*/ 923410 w 1912672"/>
              <a:gd name="connsiteY382" fmla="*/ 2485372 h 3833160"/>
              <a:gd name="connsiteX383" fmla="*/ 935916 w 1912672"/>
              <a:gd name="connsiteY383" fmla="*/ 2433353 h 3833160"/>
              <a:gd name="connsiteX384" fmla="*/ 947488 w 1912672"/>
              <a:gd name="connsiteY384" fmla="*/ 2377937 h 3833160"/>
              <a:gd name="connsiteX385" fmla="*/ 956821 w 1912672"/>
              <a:gd name="connsiteY385" fmla="*/ 2318077 h 3833160"/>
              <a:gd name="connsiteX386" fmla="*/ 963914 w 1912672"/>
              <a:gd name="connsiteY386" fmla="*/ 2257171 h 3833160"/>
              <a:gd name="connsiteX387" fmla="*/ 970820 w 1912672"/>
              <a:gd name="connsiteY387" fmla="*/ 2193390 h 3833160"/>
              <a:gd name="connsiteX388" fmla="*/ 975486 w 1912672"/>
              <a:gd name="connsiteY388" fmla="*/ 2128825 h 3833160"/>
              <a:gd name="connsiteX389" fmla="*/ 979406 w 1912672"/>
              <a:gd name="connsiteY389" fmla="*/ 2061646 h 3833160"/>
              <a:gd name="connsiteX390" fmla="*/ 979406 w 1912672"/>
              <a:gd name="connsiteY390" fmla="*/ 1995512 h 3833160"/>
              <a:gd name="connsiteX391" fmla="*/ 979406 w 1912672"/>
              <a:gd name="connsiteY391" fmla="*/ 1930162 h 3833160"/>
              <a:gd name="connsiteX392" fmla="*/ 975486 w 1912672"/>
              <a:gd name="connsiteY392" fmla="*/ 1864552 h 3833160"/>
              <a:gd name="connsiteX393" fmla="*/ 970073 w 1912672"/>
              <a:gd name="connsiteY393" fmla="*/ 1801555 h 3833160"/>
              <a:gd name="connsiteX394" fmla="*/ 963167 w 1912672"/>
              <a:gd name="connsiteY394" fmla="*/ 1740126 h 3833160"/>
              <a:gd name="connsiteX395" fmla="*/ 952901 w 1912672"/>
              <a:gd name="connsiteY395" fmla="*/ 1680789 h 3833160"/>
              <a:gd name="connsiteX396" fmla="*/ 938902 w 1912672"/>
              <a:gd name="connsiteY396" fmla="*/ 1625634 h 3833160"/>
              <a:gd name="connsiteX397" fmla="*/ 923410 w 1912672"/>
              <a:gd name="connsiteY397" fmla="*/ 1573354 h 3833160"/>
              <a:gd name="connsiteX398" fmla="*/ 904744 w 1912672"/>
              <a:gd name="connsiteY398" fmla="*/ 1526564 h 3833160"/>
              <a:gd name="connsiteX399" fmla="*/ 883839 w 1912672"/>
              <a:gd name="connsiteY399" fmla="*/ 1485263 h 3833160"/>
              <a:gd name="connsiteX400" fmla="*/ 859574 w 1912672"/>
              <a:gd name="connsiteY400" fmla="*/ 1448667 h 3833160"/>
              <a:gd name="connsiteX401" fmla="*/ 832510 w 1912672"/>
              <a:gd name="connsiteY401" fmla="*/ 1419129 h 3833160"/>
              <a:gd name="connsiteX402" fmla="*/ 801338 w 1912672"/>
              <a:gd name="connsiteY402" fmla="*/ 1396649 h 3833160"/>
              <a:gd name="connsiteX403" fmla="*/ 774834 w 1912672"/>
              <a:gd name="connsiteY403" fmla="*/ 1383318 h 3833160"/>
              <a:gd name="connsiteX404" fmla="*/ 745342 w 1912672"/>
              <a:gd name="connsiteY404" fmla="*/ 1377829 h 3833160"/>
              <a:gd name="connsiteX405" fmla="*/ 714918 w 1912672"/>
              <a:gd name="connsiteY405" fmla="*/ 1377829 h 3833160"/>
              <a:gd name="connsiteX406" fmla="*/ 683187 w 1912672"/>
              <a:gd name="connsiteY406" fmla="*/ 1381750 h 3833160"/>
              <a:gd name="connsiteX407" fmla="*/ 652016 w 1912672"/>
              <a:gd name="connsiteY407" fmla="*/ 1388023 h 3833160"/>
              <a:gd name="connsiteX408" fmla="*/ 620845 w 1912672"/>
              <a:gd name="connsiteY408" fmla="*/ 1396649 h 3833160"/>
              <a:gd name="connsiteX409" fmla="*/ 589860 w 1912672"/>
              <a:gd name="connsiteY409" fmla="*/ 1403446 h 3833160"/>
              <a:gd name="connsiteX410" fmla="*/ 559436 w 1912672"/>
              <a:gd name="connsiteY410" fmla="*/ 1410503 h 3833160"/>
              <a:gd name="connsiteX411" fmla="*/ 531438 w 1912672"/>
              <a:gd name="connsiteY411" fmla="*/ 1414424 h 3833160"/>
              <a:gd name="connsiteX412" fmla="*/ 467602 w 1912672"/>
              <a:gd name="connsiteY412" fmla="*/ 1417561 h 3833160"/>
              <a:gd name="connsiteX413" fmla="*/ 405447 w 1912672"/>
              <a:gd name="connsiteY413" fmla="*/ 1414424 h 3833160"/>
              <a:gd name="connsiteX414" fmla="*/ 347958 w 1912672"/>
              <a:gd name="connsiteY414" fmla="*/ 1407367 h 3833160"/>
              <a:gd name="connsiteX415" fmla="*/ 292708 w 1912672"/>
              <a:gd name="connsiteY415" fmla="*/ 1397433 h 3833160"/>
              <a:gd name="connsiteX416" fmla="*/ 238952 w 1912672"/>
              <a:gd name="connsiteY416" fmla="*/ 1384886 h 3833160"/>
              <a:gd name="connsiteX417" fmla="*/ 187622 w 1912672"/>
              <a:gd name="connsiteY417" fmla="*/ 1372339 h 3833160"/>
              <a:gd name="connsiteX418" fmla="*/ 139466 w 1912672"/>
              <a:gd name="connsiteY418" fmla="*/ 1358485 h 3833160"/>
              <a:gd name="connsiteX419" fmla="*/ 142639 w 1912672"/>
              <a:gd name="connsiteY419" fmla="*/ 1342801 h 3833160"/>
              <a:gd name="connsiteX420" fmla="*/ 208714 w 1912672"/>
              <a:gd name="connsiteY420" fmla="*/ 1352212 h 3833160"/>
              <a:gd name="connsiteX421" fmla="*/ 274043 w 1912672"/>
              <a:gd name="connsiteY421" fmla="*/ 1358485 h 3833160"/>
              <a:gd name="connsiteX422" fmla="*/ 337878 w 1912672"/>
              <a:gd name="connsiteY422" fmla="*/ 1360838 h 3833160"/>
              <a:gd name="connsiteX423" fmla="*/ 400034 w 1912672"/>
              <a:gd name="connsiteY423" fmla="*/ 1358485 h 3833160"/>
              <a:gd name="connsiteX424" fmla="*/ 460696 w 1912672"/>
              <a:gd name="connsiteY424" fmla="*/ 1349859 h 3833160"/>
              <a:gd name="connsiteX425" fmla="*/ 519865 w 1912672"/>
              <a:gd name="connsiteY425" fmla="*/ 1336528 h 3833160"/>
              <a:gd name="connsiteX426" fmla="*/ 576608 w 1912672"/>
              <a:gd name="connsiteY426" fmla="*/ 1318753 h 3833160"/>
              <a:gd name="connsiteX427" fmla="*/ 630177 w 1912672"/>
              <a:gd name="connsiteY427" fmla="*/ 1292874 h 3833160"/>
              <a:gd name="connsiteX428" fmla="*/ 699426 w 1912672"/>
              <a:gd name="connsiteY428" fmla="*/ 1258631 h 3833160"/>
              <a:gd name="connsiteX429" fmla="*/ 572688 w 1912672"/>
              <a:gd name="connsiteY429" fmla="*/ 1147276 h 3833160"/>
              <a:gd name="connsiteX430" fmla="*/ 459203 w 1912672"/>
              <a:gd name="connsiteY430" fmla="*/ 1022589 h 3833160"/>
              <a:gd name="connsiteX431" fmla="*/ 396861 w 1912672"/>
              <a:gd name="connsiteY431" fmla="*/ 1029647 h 3833160"/>
              <a:gd name="connsiteX432" fmla="*/ 336198 w 1912672"/>
              <a:gd name="connsiteY432" fmla="*/ 1029647 h 3833160"/>
              <a:gd name="connsiteX433" fmla="*/ 280949 w 1912672"/>
              <a:gd name="connsiteY433" fmla="*/ 1022589 h 3833160"/>
              <a:gd name="connsiteX434" fmla="*/ 228873 w 1912672"/>
              <a:gd name="connsiteY434" fmla="*/ 1007951 h 3833160"/>
              <a:gd name="connsiteX435" fmla="*/ 180716 w 1912672"/>
              <a:gd name="connsiteY435" fmla="*/ 986777 h 3833160"/>
              <a:gd name="connsiteX436" fmla="*/ 138719 w 1912672"/>
              <a:gd name="connsiteY436" fmla="*/ 960376 h 3833160"/>
              <a:gd name="connsiteX437" fmla="*/ 101389 w 1912672"/>
              <a:gd name="connsiteY437" fmla="*/ 927701 h 3833160"/>
              <a:gd name="connsiteX438" fmla="*/ 70218 w 1912672"/>
              <a:gd name="connsiteY438" fmla="*/ 889537 h 3833160"/>
              <a:gd name="connsiteX439" fmla="*/ 46139 w 1912672"/>
              <a:gd name="connsiteY439" fmla="*/ 848236 h 3833160"/>
              <a:gd name="connsiteX440" fmla="*/ 49312 w 1912672"/>
              <a:gd name="connsiteY440" fmla="*/ 841179 h 3833160"/>
              <a:gd name="connsiteX441" fmla="*/ 59392 w 1912672"/>
              <a:gd name="connsiteY441" fmla="*/ 848236 h 3833160"/>
              <a:gd name="connsiteX442" fmla="*/ 71897 w 1912672"/>
              <a:gd name="connsiteY442" fmla="*/ 875422 h 3833160"/>
              <a:gd name="connsiteX443" fmla="*/ 92056 w 1912672"/>
              <a:gd name="connsiteY443" fmla="*/ 898948 h 3833160"/>
              <a:gd name="connsiteX444" fmla="*/ 116881 w 1912672"/>
              <a:gd name="connsiteY444" fmla="*/ 922212 h 3833160"/>
              <a:gd name="connsiteX445" fmla="*/ 146559 w 1912672"/>
              <a:gd name="connsiteY445" fmla="*/ 940248 h 3833160"/>
              <a:gd name="connsiteX446" fmla="*/ 180716 w 1912672"/>
              <a:gd name="connsiteY446" fmla="*/ 955671 h 3833160"/>
              <a:gd name="connsiteX447" fmla="*/ 216554 w 1912672"/>
              <a:gd name="connsiteY447" fmla="*/ 967434 h 3833160"/>
              <a:gd name="connsiteX448" fmla="*/ 254631 w 1912672"/>
              <a:gd name="connsiteY448" fmla="*/ 974492 h 3833160"/>
              <a:gd name="connsiteX449" fmla="*/ 294201 w 1912672"/>
              <a:gd name="connsiteY449" fmla="*/ 976844 h 3833160"/>
              <a:gd name="connsiteX450" fmla="*/ 332279 w 1912672"/>
              <a:gd name="connsiteY450" fmla="*/ 976060 h 3833160"/>
              <a:gd name="connsiteX451" fmla="*/ 353371 w 1912672"/>
              <a:gd name="connsiteY451" fmla="*/ 972923 h 3833160"/>
              <a:gd name="connsiteX452" fmla="*/ 372036 w 1912672"/>
              <a:gd name="connsiteY452" fmla="*/ 972923 h 3833160"/>
              <a:gd name="connsiteX453" fmla="*/ 388275 w 1912672"/>
              <a:gd name="connsiteY453" fmla="*/ 969786 h 3833160"/>
              <a:gd name="connsiteX454" fmla="*/ 403954 w 1912672"/>
              <a:gd name="connsiteY454" fmla="*/ 965865 h 3833160"/>
              <a:gd name="connsiteX455" fmla="*/ 417206 w 1912672"/>
              <a:gd name="connsiteY455" fmla="*/ 957239 h 3833160"/>
              <a:gd name="connsiteX456" fmla="*/ 379875 w 1912672"/>
              <a:gd name="connsiteY456" fmla="*/ 886400 h 3833160"/>
              <a:gd name="connsiteX457" fmla="*/ 347958 w 1912672"/>
              <a:gd name="connsiteY457" fmla="*/ 817130 h 3833160"/>
              <a:gd name="connsiteX458" fmla="*/ 317533 w 1912672"/>
              <a:gd name="connsiteY458" fmla="*/ 744723 h 3833160"/>
              <a:gd name="connsiteX459" fmla="*/ 291215 w 1912672"/>
              <a:gd name="connsiteY459" fmla="*/ 669963 h 3833160"/>
              <a:gd name="connsiteX460" fmla="*/ 265457 w 1912672"/>
              <a:gd name="connsiteY460" fmla="*/ 588930 h 3833160"/>
              <a:gd name="connsiteX461" fmla="*/ 241379 w 1912672"/>
              <a:gd name="connsiteY461" fmla="*/ 501623 h 3833160"/>
              <a:gd name="connsiteX462" fmla="*/ 238952 w 1912672"/>
              <a:gd name="connsiteY462" fmla="*/ 485939 h 3833160"/>
              <a:gd name="connsiteX463" fmla="*/ 232793 w 1912672"/>
              <a:gd name="connsiteY463" fmla="*/ 464243 h 3833160"/>
              <a:gd name="connsiteX464" fmla="*/ 228873 w 1912672"/>
              <a:gd name="connsiteY464" fmla="*/ 440194 h 3833160"/>
              <a:gd name="connsiteX465" fmla="*/ 223460 w 1912672"/>
              <a:gd name="connsiteY465" fmla="*/ 415884 h 3833160"/>
              <a:gd name="connsiteX466" fmla="*/ 218794 w 1912672"/>
              <a:gd name="connsiteY466" fmla="*/ 389483 h 3833160"/>
              <a:gd name="connsiteX467" fmla="*/ 217300 w 1912672"/>
              <a:gd name="connsiteY467" fmla="*/ 365173 h 3833160"/>
              <a:gd name="connsiteX468" fmla="*/ 217300 w 1912672"/>
              <a:gd name="connsiteY468" fmla="*/ 342693 h 3833160"/>
              <a:gd name="connsiteX469" fmla="*/ 220287 w 1912672"/>
              <a:gd name="connsiteY469" fmla="*/ 322565 h 3833160"/>
              <a:gd name="connsiteX470" fmla="*/ 225886 w 1912672"/>
              <a:gd name="connsiteY470" fmla="*/ 308450 h 3833160"/>
              <a:gd name="connsiteX471" fmla="*/ 232793 w 1912672"/>
              <a:gd name="connsiteY471" fmla="*/ 311586 h 3833160"/>
              <a:gd name="connsiteX472" fmla="*/ 238952 w 1912672"/>
              <a:gd name="connsiteY472" fmla="*/ 391051 h 3833160"/>
              <a:gd name="connsiteX473" fmla="*/ 252951 w 1912672"/>
              <a:gd name="connsiteY473" fmla="*/ 470516 h 3833160"/>
              <a:gd name="connsiteX474" fmla="*/ 274043 w 1912672"/>
              <a:gd name="connsiteY474" fmla="*/ 548413 h 3833160"/>
              <a:gd name="connsiteX475" fmla="*/ 299614 w 1912672"/>
              <a:gd name="connsiteY475" fmla="*/ 620036 h 3833160"/>
              <a:gd name="connsiteX476" fmla="*/ 327612 w 1912672"/>
              <a:gd name="connsiteY476" fmla="*/ 686954 h 3833160"/>
              <a:gd name="connsiteX477" fmla="*/ 353371 w 1912672"/>
              <a:gd name="connsiteY477" fmla="*/ 730607 h 3833160"/>
              <a:gd name="connsiteX478" fmla="*/ 350197 w 1912672"/>
              <a:gd name="connsiteY478" fmla="*/ 732176 h 3833160"/>
              <a:gd name="connsiteX479" fmla="*/ 350197 w 1912672"/>
              <a:gd name="connsiteY479" fmla="*/ 733744 h 3833160"/>
              <a:gd name="connsiteX480" fmla="*/ 351877 w 1912672"/>
              <a:gd name="connsiteY480" fmla="*/ 735313 h 3833160"/>
              <a:gd name="connsiteX481" fmla="*/ 353371 w 1912672"/>
              <a:gd name="connsiteY481" fmla="*/ 736097 h 3833160"/>
              <a:gd name="connsiteX482" fmla="*/ 356544 w 1912672"/>
              <a:gd name="connsiteY482" fmla="*/ 737665 h 3833160"/>
              <a:gd name="connsiteX483" fmla="*/ 357290 w 1912672"/>
              <a:gd name="connsiteY483" fmla="*/ 740802 h 3833160"/>
              <a:gd name="connsiteX484" fmla="*/ 358784 w 1912672"/>
              <a:gd name="connsiteY484" fmla="*/ 742370 h 3833160"/>
              <a:gd name="connsiteX485" fmla="*/ 360277 w 1912672"/>
              <a:gd name="connsiteY485" fmla="*/ 744723 h 3833160"/>
              <a:gd name="connsiteX486" fmla="*/ 360277 w 1912672"/>
              <a:gd name="connsiteY486" fmla="*/ 743154 h 3833160"/>
              <a:gd name="connsiteX487" fmla="*/ 358784 w 1912672"/>
              <a:gd name="connsiteY487" fmla="*/ 742370 h 3833160"/>
              <a:gd name="connsiteX488" fmla="*/ 353371 w 1912672"/>
              <a:gd name="connsiteY488" fmla="*/ 730607 h 3833160"/>
              <a:gd name="connsiteX489" fmla="*/ 372036 w 1912672"/>
              <a:gd name="connsiteY489" fmla="*/ 716492 h 3833160"/>
              <a:gd name="connsiteX490" fmla="*/ 389955 w 1912672"/>
              <a:gd name="connsiteY490" fmla="*/ 692443 h 3833160"/>
              <a:gd name="connsiteX491" fmla="*/ 406940 w 1912672"/>
              <a:gd name="connsiteY491" fmla="*/ 664474 h 3833160"/>
              <a:gd name="connsiteX492" fmla="*/ 422619 w 1912672"/>
              <a:gd name="connsiteY492" fmla="*/ 630231 h 3833160"/>
              <a:gd name="connsiteX493" fmla="*/ 436618 w 1912672"/>
              <a:gd name="connsiteY493" fmla="*/ 592066 h 3833160"/>
              <a:gd name="connsiteX494" fmla="*/ 449870 w 1912672"/>
              <a:gd name="connsiteY494" fmla="*/ 552334 h 3833160"/>
              <a:gd name="connsiteX495" fmla="*/ 460696 w 1912672"/>
              <a:gd name="connsiteY495" fmla="*/ 511033 h 3833160"/>
              <a:gd name="connsiteX496" fmla="*/ 470776 w 1912672"/>
              <a:gd name="connsiteY496" fmla="*/ 471301 h 3833160"/>
              <a:gd name="connsiteX497" fmla="*/ 479362 w 1912672"/>
              <a:gd name="connsiteY497" fmla="*/ 433136 h 3833160"/>
              <a:gd name="connsiteX498" fmla="*/ 480855 w 1912672"/>
              <a:gd name="connsiteY498" fmla="*/ 484370 h 3833160"/>
              <a:gd name="connsiteX499" fmla="*/ 479362 w 1912672"/>
              <a:gd name="connsiteY499" fmla="*/ 531161 h 3833160"/>
              <a:gd name="connsiteX500" fmla="*/ 472269 w 1912672"/>
              <a:gd name="connsiteY500" fmla="*/ 574814 h 3833160"/>
              <a:gd name="connsiteX501" fmla="*/ 462189 w 1912672"/>
              <a:gd name="connsiteY501" fmla="*/ 618468 h 3833160"/>
              <a:gd name="connsiteX502" fmla="*/ 448190 w 1912672"/>
              <a:gd name="connsiteY502" fmla="*/ 659769 h 3833160"/>
              <a:gd name="connsiteX503" fmla="*/ 428032 w 1912672"/>
              <a:gd name="connsiteY503" fmla="*/ 701069 h 3833160"/>
              <a:gd name="connsiteX504" fmla="*/ 381369 w 1912672"/>
              <a:gd name="connsiteY504" fmla="*/ 791252 h 3833160"/>
              <a:gd name="connsiteX505" fmla="*/ 429525 w 1912672"/>
              <a:gd name="connsiteY505" fmla="*/ 863920 h 3833160"/>
              <a:gd name="connsiteX506" fmla="*/ 481601 w 1912672"/>
              <a:gd name="connsiteY506" fmla="*/ 931622 h 3833160"/>
              <a:gd name="connsiteX507" fmla="*/ 538531 w 1912672"/>
              <a:gd name="connsiteY507" fmla="*/ 995403 h 3833160"/>
              <a:gd name="connsiteX508" fmla="*/ 599193 w 1912672"/>
              <a:gd name="connsiteY508" fmla="*/ 1053957 h 3833160"/>
              <a:gd name="connsiteX509" fmla="*/ 816831 w 1912672"/>
              <a:gd name="connsiteY509" fmla="*/ 1205045 h 3833160"/>
              <a:gd name="connsiteX510" fmla="*/ 823924 w 1912672"/>
              <a:gd name="connsiteY510" fmla="*/ 1199555 h 3833160"/>
              <a:gd name="connsiteX511" fmla="*/ 806005 w 1912672"/>
              <a:gd name="connsiteY511" fmla="*/ 1132637 h 3833160"/>
              <a:gd name="connsiteX512" fmla="*/ 792006 w 1912672"/>
              <a:gd name="connsiteY512" fmla="*/ 1060753 h 3833160"/>
              <a:gd name="connsiteX513" fmla="*/ 780247 w 1912672"/>
              <a:gd name="connsiteY513" fmla="*/ 982856 h 3833160"/>
              <a:gd name="connsiteX514" fmla="*/ 774834 w 1912672"/>
              <a:gd name="connsiteY514" fmla="*/ 903391 h 3833160"/>
              <a:gd name="connsiteX515" fmla="*/ 770167 w 1912672"/>
              <a:gd name="connsiteY515" fmla="*/ 820267 h 3833160"/>
              <a:gd name="connsiteX516" fmla="*/ 770167 w 1912672"/>
              <a:gd name="connsiteY516" fmla="*/ 735313 h 3833160"/>
              <a:gd name="connsiteX517" fmla="*/ 773340 w 1912672"/>
              <a:gd name="connsiteY517" fmla="*/ 649574 h 3833160"/>
              <a:gd name="connsiteX518" fmla="*/ 780247 w 1912672"/>
              <a:gd name="connsiteY518" fmla="*/ 564620 h 3833160"/>
              <a:gd name="connsiteX519" fmla="*/ 790513 w 1912672"/>
              <a:gd name="connsiteY519" fmla="*/ 479927 h 3833160"/>
              <a:gd name="connsiteX520" fmla="*/ 801338 w 1912672"/>
              <a:gd name="connsiteY520" fmla="*/ 398109 h 3833160"/>
              <a:gd name="connsiteX521" fmla="*/ 816831 w 1912672"/>
              <a:gd name="connsiteY521" fmla="*/ 318644 h 3833160"/>
              <a:gd name="connsiteX522" fmla="*/ 835496 w 1912672"/>
              <a:gd name="connsiteY522" fmla="*/ 243884 h 3833160"/>
              <a:gd name="connsiteX523" fmla="*/ 854908 w 1912672"/>
              <a:gd name="connsiteY523" fmla="*/ 173046 h 3833160"/>
              <a:gd name="connsiteX524" fmla="*/ 877493 w 1912672"/>
              <a:gd name="connsiteY524" fmla="*/ 109003 h 3833160"/>
              <a:gd name="connsiteX525" fmla="*/ 901571 w 1912672"/>
              <a:gd name="connsiteY525" fmla="*/ 50711 h 3833160"/>
              <a:gd name="connsiteX526" fmla="*/ 930503 w 1912672"/>
              <a:gd name="connsiteY526" fmla="*/ 0 h 383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Lst>
            <a:rect l="l" t="t" r="r" b="b"/>
            <a:pathLst>
              <a:path w="1912672" h="3833160">
                <a:moveTo>
                  <a:pt x="930503" y="0"/>
                </a:moveTo>
                <a:cubicBezTo>
                  <a:pt x="929383" y="4182"/>
                  <a:pt x="928449" y="8365"/>
                  <a:pt x="927329" y="12547"/>
                </a:cubicBezTo>
                <a:cubicBezTo>
                  <a:pt x="926770" y="15423"/>
                  <a:pt x="926396" y="18037"/>
                  <a:pt x="925836" y="20912"/>
                </a:cubicBezTo>
                <a:lnTo>
                  <a:pt x="924156" y="26401"/>
                </a:lnTo>
                <a:lnTo>
                  <a:pt x="924156" y="29538"/>
                </a:lnTo>
                <a:lnTo>
                  <a:pt x="925836" y="31106"/>
                </a:lnTo>
                <a:lnTo>
                  <a:pt x="925836" y="32675"/>
                </a:lnTo>
                <a:lnTo>
                  <a:pt x="927329" y="32675"/>
                </a:lnTo>
                <a:lnTo>
                  <a:pt x="927329" y="35027"/>
                </a:lnTo>
                <a:cubicBezTo>
                  <a:pt x="926770" y="36596"/>
                  <a:pt x="926396" y="38164"/>
                  <a:pt x="925836" y="39733"/>
                </a:cubicBezTo>
                <a:lnTo>
                  <a:pt x="924156" y="46790"/>
                </a:lnTo>
                <a:lnTo>
                  <a:pt x="921917" y="57769"/>
                </a:lnTo>
                <a:cubicBezTo>
                  <a:pt x="920423" y="62997"/>
                  <a:pt x="918743" y="67964"/>
                  <a:pt x="917250" y="73192"/>
                </a:cubicBezTo>
                <a:cubicBezTo>
                  <a:pt x="914824" y="80511"/>
                  <a:pt x="912584" y="87830"/>
                  <a:pt x="910157" y="95149"/>
                </a:cubicBezTo>
                <a:cubicBezTo>
                  <a:pt x="907918" y="104037"/>
                  <a:pt x="905491" y="112663"/>
                  <a:pt x="903251" y="121550"/>
                </a:cubicBezTo>
                <a:cubicBezTo>
                  <a:pt x="899518" y="133052"/>
                  <a:pt x="895972" y="144292"/>
                  <a:pt x="892239" y="155793"/>
                </a:cubicBezTo>
                <a:cubicBezTo>
                  <a:pt x="887946" y="169647"/>
                  <a:pt x="883466" y="183240"/>
                  <a:pt x="879173" y="197094"/>
                </a:cubicBezTo>
                <a:cubicBezTo>
                  <a:pt x="873947" y="218529"/>
                  <a:pt x="868720" y="240225"/>
                  <a:pt x="863494" y="261659"/>
                </a:cubicBezTo>
                <a:cubicBezTo>
                  <a:pt x="859948" y="284662"/>
                  <a:pt x="856215" y="307927"/>
                  <a:pt x="852668" y="330930"/>
                </a:cubicBezTo>
                <a:cubicBezTo>
                  <a:pt x="849868" y="354717"/>
                  <a:pt x="846882" y="378243"/>
                  <a:pt x="844082" y="402030"/>
                </a:cubicBezTo>
                <a:cubicBezTo>
                  <a:pt x="840162" y="427124"/>
                  <a:pt x="836429" y="452480"/>
                  <a:pt x="832510" y="477574"/>
                </a:cubicBezTo>
                <a:cubicBezTo>
                  <a:pt x="831950" y="483063"/>
                  <a:pt x="831390" y="488291"/>
                  <a:pt x="830830" y="493781"/>
                </a:cubicBezTo>
                <a:lnTo>
                  <a:pt x="828590" y="518091"/>
                </a:lnTo>
                <a:cubicBezTo>
                  <a:pt x="828030" y="526717"/>
                  <a:pt x="827470" y="535082"/>
                  <a:pt x="826910" y="543708"/>
                </a:cubicBezTo>
                <a:cubicBezTo>
                  <a:pt x="826350" y="553118"/>
                  <a:pt x="825977" y="562267"/>
                  <a:pt x="825417" y="571677"/>
                </a:cubicBezTo>
                <a:lnTo>
                  <a:pt x="825417" y="600431"/>
                </a:lnTo>
                <a:cubicBezTo>
                  <a:pt x="826537" y="609057"/>
                  <a:pt x="827470" y="617683"/>
                  <a:pt x="828590" y="626310"/>
                </a:cubicBezTo>
                <a:cubicBezTo>
                  <a:pt x="829896" y="633890"/>
                  <a:pt x="831203" y="641209"/>
                  <a:pt x="832510" y="648790"/>
                </a:cubicBezTo>
                <a:cubicBezTo>
                  <a:pt x="834749" y="654018"/>
                  <a:pt x="837176" y="659246"/>
                  <a:pt x="839416" y="664474"/>
                </a:cubicBezTo>
                <a:lnTo>
                  <a:pt x="876746" y="661337"/>
                </a:lnTo>
                <a:lnTo>
                  <a:pt x="913330" y="648790"/>
                </a:lnTo>
                <a:lnTo>
                  <a:pt x="948235" y="628662"/>
                </a:lnTo>
                <a:lnTo>
                  <a:pt x="984072" y="600431"/>
                </a:lnTo>
                <a:lnTo>
                  <a:pt x="1016736" y="567756"/>
                </a:lnTo>
                <a:lnTo>
                  <a:pt x="1048654" y="528024"/>
                </a:lnTo>
                <a:lnTo>
                  <a:pt x="1078892" y="485939"/>
                </a:lnTo>
                <a:lnTo>
                  <a:pt x="1106890" y="441763"/>
                </a:lnTo>
                <a:lnTo>
                  <a:pt x="1134141" y="394972"/>
                </a:lnTo>
                <a:lnTo>
                  <a:pt x="1157473" y="346614"/>
                </a:lnTo>
                <a:lnTo>
                  <a:pt x="1179311" y="299824"/>
                </a:lnTo>
                <a:cubicBezTo>
                  <a:pt x="1185284" y="284662"/>
                  <a:pt x="1191257" y="269763"/>
                  <a:pt x="1197230" y="254602"/>
                </a:cubicBezTo>
                <a:lnTo>
                  <a:pt x="1205816" y="254602"/>
                </a:lnTo>
                <a:lnTo>
                  <a:pt x="1205816" y="259307"/>
                </a:lnTo>
                <a:cubicBezTo>
                  <a:pt x="1201150" y="274468"/>
                  <a:pt x="1196484" y="289368"/>
                  <a:pt x="1191817" y="304529"/>
                </a:cubicBezTo>
                <a:cubicBezTo>
                  <a:pt x="1186591" y="320213"/>
                  <a:pt x="1181365" y="335635"/>
                  <a:pt x="1176138" y="351319"/>
                </a:cubicBezTo>
                <a:cubicBezTo>
                  <a:pt x="1170539" y="366480"/>
                  <a:pt x="1164752" y="381380"/>
                  <a:pt x="1159153" y="396541"/>
                </a:cubicBezTo>
                <a:lnTo>
                  <a:pt x="1141981" y="440194"/>
                </a:lnTo>
                <a:cubicBezTo>
                  <a:pt x="1136008" y="454310"/>
                  <a:pt x="1130035" y="468687"/>
                  <a:pt x="1124062" y="482802"/>
                </a:cubicBezTo>
                <a:lnTo>
                  <a:pt x="1103903" y="522535"/>
                </a:lnTo>
                <a:lnTo>
                  <a:pt x="1082812" y="560699"/>
                </a:lnTo>
                <a:lnTo>
                  <a:pt x="1057240" y="595726"/>
                </a:lnTo>
                <a:lnTo>
                  <a:pt x="1030735" y="630231"/>
                </a:lnTo>
                <a:lnTo>
                  <a:pt x="999564" y="658200"/>
                </a:lnTo>
                <a:lnTo>
                  <a:pt x="963914" y="683817"/>
                </a:lnTo>
                <a:lnTo>
                  <a:pt x="924156" y="706559"/>
                </a:lnTo>
                <a:lnTo>
                  <a:pt x="882159" y="723550"/>
                </a:lnTo>
                <a:lnTo>
                  <a:pt x="832510" y="735313"/>
                </a:lnTo>
                <a:cubicBezTo>
                  <a:pt x="833070" y="762498"/>
                  <a:pt x="833443" y="789945"/>
                  <a:pt x="834003" y="817130"/>
                </a:cubicBezTo>
                <a:cubicBezTo>
                  <a:pt x="836243" y="843008"/>
                  <a:pt x="838669" y="869148"/>
                  <a:pt x="840909" y="895027"/>
                </a:cubicBezTo>
                <a:cubicBezTo>
                  <a:pt x="844829" y="919598"/>
                  <a:pt x="848748" y="944431"/>
                  <a:pt x="852668" y="969002"/>
                </a:cubicBezTo>
                <a:cubicBezTo>
                  <a:pt x="857894" y="992267"/>
                  <a:pt x="862934" y="1015792"/>
                  <a:pt x="868160" y="1039057"/>
                </a:cubicBezTo>
                <a:cubicBezTo>
                  <a:pt x="874693" y="1061276"/>
                  <a:pt x="881039" y="1083756"/>
                  <a:pt x="887572" y="1105975"/>
                </a:cubicBezTo>
                <a:cubicBezTo>
                  <a:pt x="894665" y="1127409"/>
                  <a:pt x="901571" y="1148583"/>
                  <a:pt x="908664" y="1170017"/>
                </a:cubicBezTo>
                <a:lnTo>
                  <a:pt x="932742" y="1230662"/>
                </a:lnTo>
                <a:lnTo>
                  <a:pt x="956821" y="1289738"/>
                </a:lnTo>
                <a:cubicBezTo>
                  <a:pt x="959247" y="1294443"/>
                  <a:pt x="961487" y="1299148"/>
                  <a:pt x="963914" y="1303853"/>
                </a:cubicBezTo>
                <a:lnTo>
                  <a:pt x="970073" y="1321105"/>
                </a:lnTo>
                <a:cubicBezTo>
                  <a:pt x="972873" y="1327379"/>
                  <a:pt x="975859" y="1333391"/>
                  <a:pt x="978659" y="1339665"/>
                </a:cubicBezTo>
                <a:lnTo>
                  <a:pt x="986499" y="1359269"/>
                </a:lnTo>
                <a:cubicBezTo>
                  <a:pt x="989858" y="1365543"/>
                  <a:pt x="993218" y="1371555"/>
                  <a:pt x="996578" y="1377829"/>
                </a:cubicBezTo>
                <a:cubicBezTo>
                  <a:pt x="1000498" y="1383057"/>
                  <a:pt x="1004231" y="1388285"/>
                  <a:pt x="1008150" y="1393512"/>
                </a:cubicBezTo>
                <a:cubicBezTo>
                  <a:pt x="1012817" y="1398218"/>
                  <a:pt x="1017483" y="1402661"/>
                  <a:pt x="1022149" y="1407367"/>
                </a:cubicBezTo>
                <a:lnTo>
                  <a:pt x="1037828" y="1417561"/>
                </a:lnTo>
                <a:lnTo>
                  <a:pt x="1056494" y="1421482"/>
                </a:lnTo>
                <a:lnTo>
                  <a:pt x="1075906" y="1420698"/>
                </a:lnTo>
                <a:lnTo>
                  <a:pt x="1110810" y="1408935"/>
                </a:lnTo>
                <a:lnTo>
                  <a:pt x="1141981" y="1389592"/>
                </a:lnTo>
                <a:lnTo>
                  <a:pt x="1172219" y="1365282"/>
                </a:lnTo>
                <a:lnTo>
                  <a:pt x="1197230" y="1336528"/>
                </a:lnTo>
                <a:lnTo>
                  <a:pt x="1221308" y="1305421"/>
                </a:lnTo>
                <a:cubicBezTo>
                  <a:pt x="1228775" y="1294443"/>
                  <a:pt x="1236427" y="1283725"/>
                  <a:pt x="1243893" y="1272747"/>
                </a:cubicBezTo>
                <a:lnTo>
                  <a:pt x="1264052" y="1241640"/>
                </a:lnTo>
                <a:cubicBezTo>
                  <a:pt x="1269838" y="1231707"/>
                  <a:pt x="1275438" y="1221774"/>
                  <a:pt x="1281224" y="1211841"/>
                </a:cubicBezTo>
                <a:lnTo>
                  <a:pt x="1319301" y="1144139"/>
                </a:lnTo>
                <a:lnTo>
                  <a:pt x="1355885" y="1067811"/>
                </a:lnTo>
                <a:lnTo>
                  <a:pt x="1392469" y="984425"/>
                </a:lnTo>
                <a:lnTo>
                  <a:pt x="1426627" y="893458"/>
                </a:lnTo>
                <a:cubicBezTo>
                  <a:pt x="1437080" y="861568"/>
                  <a:pt x="1447346" y="829416"/>
                  <a:pt x="1457798" y="797525"/>
                </a:cubicBezTo>
                <a:lnTo>
                  <a:pt x="1485796" y="695580"/>
                </a:lnTo>
                <a:cubicBezTo>
                  <a:pt x="1494382" y="660030"/>
                  <a:pt x="1502782" y="624480"/>
                  <a:pt x="1511368" y="588930"/>
                </a:cubicBezTo>
                <a:cubicBezTo>
                  <a:pt x="1517527" y="552073"/>
                  <a:pt x="1523873" y="515215"/>
                  <a:pt x="1530033" y="478358"/>
                </a:cubicBezTo>
                <a:cubicBezTo>
                  <a:pt x="1534699" y="440717"/>
                  <a:pt x="1539366" y="402814"/>
                  <a:pt x="1544032" y="365173"/>
                </a:cubicBezTo>
                <a:cubicBezTo>
                  <a:pt x="1546832" y="326486"/>
                  <a:pt x="1549818" y="288061"/>
                  <a:pt x="1552618" y="249374"/>
                </a:cubicBezTo>
                <a:cubicBezTo>
                  <a:pt x="1554858" y="251204"/>
                  <a:pt x="1557284" y="252772"/>
                  <a:pt x="1559524" y="254602"/>
                </a:cubicBezTo>
                <a:lnTo>
                  <a:pt x="1565124" y="267933"/>
                </a:lnTo>
                <a:cubicBezTo>
                  <a:pt x="1566617" y="274468"/>
                  <a:pt x="1568297" y="281003"/>
                  <a:pt x="1569790" y="287538"/>
                </a:cubicBezTo>
                <a:cubicBezTo>
                  <a:pt x="1570537" y="296164"/>
                  <a:pt x="1571283" y="304529"/>
                  <a:pt x="1572030" y="313155"/>
                </a:cubicBezTo>
                <a:cubicBezTo>
                  <a:pt x="1572590" y="323088"/>
                  <a:pt x="1572963" y="332760"/>
                  <a:pt x="1573523" y="342693"/>
                </a:cubicBezTo>
                <a:lnTo>
                  <a:pt x="1573523" y="376936"/>
                </a:lnTo>
                <a:lnTo>
                  <a:pt x="1573523" y="413532"/>
                </a:lnTo>
                <a:cubicBezTo>
                  <a:pt x="1572963" y="426863"/>
                  <a:pt x="1572590" y="439933"/>
                  <a:pt x="1572030" y="453264"/>
                </a:cubicBezTo>
                <a:cubicBezTo>
                  <a:pt x="1571283" y="466857"/>
                  <a:pt x="1570537" y="480188"/>
                  <a:pt x="1569790" y="493781"/>
                </a:cubicBezTo>
                <a:cubicBezTo>
                  <a:pt x="1568670" y="507635"/>
                  <a:pt x="1567737" y="521228"/>
                  <a:pt x="1566617" y="535082"/>
                </a:cubicBezTo>
                <a:cubicBezTo>
                  <a:pt x="1565124" y="548936"/>
                  <a:pt x="1563444" y="562528"/>
                  <a:pt x="1561951" y="576383"/>
                </a:cubicBezTo>
                <a:cubicBezTo>
                  <a:pt x="1561204" y="589714"/>
                  <a:pt x="1560271" y="602784"/>
                  <a:pt x="1559524" y="616115"/>
                </a:cubicBezTo>
                <a:cubicBezTo>
                  <a:pt x="1558031" y="628401"/>
                  <a:pt x="1556351" y="640425"/>
                  <a:pt x="1554858" y="652711"/>
                </a:cubicBezTo>
                <a:cubicBezTo>
                  <a:pt x="1553551" y="664212"/>
                  <a:pt x="1552431" y="675452"/>
                  <a:pt x="1551125" y="686954"/>
                </a:cubicBezTo>
                <a:cubicBezTo>
                  <a:pt x="1549632" y="696887"/>
                  <a:pt x="1547952" y="706559"/>
                  <a:pt x="1546458" y="716492"/>
                </a:cubicBezTo>
                <a:lnTo>
                  <a:pt x="1542539" y="740802"/>
                </a:lnTo>
                <a:cubicBezTo>
                  <a:pt x="1541419" y="747337"/>
                  <a:pt x="1540486" y="753610"/>
                  <a:pt x="1539366" y="760145"/>
                </a:cubicBezTo>
                <a:lnTo>
                  <a:pt x="1483370" y="981288"/>
                </a:lnTo>
                <a:lnTo>
                  <a:pt x="1528540" y="976844"/>
                </a:lnTo>
                <a:lnTo>
                  <a:pt x="1570537" y="965865"/>
                </a:lnTo>
                <a:lnTo>
                  <a:pt x="1610107" y="950182"/>
                </a:lnTo>
                <a:lnTo>
                  <a:pt x="1648185" y="930054"/>
                </a:lnTo>
                <a:lnTo>
                  <a:pt x="1682529" y="907312"/>
                </a:lnTo>
                <a:lnTo>
                  <a:pt x="1713513" y="882480"/>
                </a:lnTo>
                <a:lnTo>
                  <a:pt x="1743191" y="856863"/>
                </a:lnTo>
                <a:lnTo>
                  <a:pt x="1770442" y="832553"/>
                </a:lnTo>
                <a:lnTo>
                  <a:pt x="1772682" y="844315"/>
                </a:lnTo>
                <a:cubicBezTo>
                  <a:pt x="1764470" y="857124"/>
                  <a:pt x="1756070" y="869671"/>
                  <a:pt x="1747857" y="882480"/>
                </a:cubicBezTo>
                <a:cubicBezTo>
                  <a:pt x="1737778" y="894765"/>
                  <a:pt x="1727512" y="906790"/>
                  <a:pt x="1717433" y="919075"/>
                </a:cubicBezTo>
                <a:lnTo>
                  <a:pt x="1680849" y="951750"/>
                </a:lnTo>
                <a:lnTo>
                  <a:pt x="1639785" y="981288"/>
                </a:lnTo>
                <a:lnTo>
                  <a:pt x="1596108" y="1007951"/>
                </a:lnTo>
                <a:lnTo>
                  <a:pt x="1549445" y="1031215"/>
                </a:lnTo>
                <a:lnTo>
                  <a:pt x="1501288" y="1049251"/>
                </a:lnTo>
                <a:lnTo>
                  <a:pt x="1452199" y="1062321"/>
                </a:lnTo>
                <a:lnTo>
                  <a:pt x="1442119" y="1093689"/>
                </a:lnTo>
                <a:cubicBezTo>
                  <a:pt x="1437453" y="1105975"/>
                  <a:pt x="1432787" y="1117999"/>
                  <a:pt x="1428120" y="1130285"/>
                </a:cubicBezTo>
                <a:lnTo>
                  <a:pt x="1412628" y="1168449"/>
                </a:lnTo>
                <a:lnTo>
                  <a:pt x="1392469" y="1209750"/>
                </a:lnTo>
                <a:cubicBezTo>
                  <a:pt x="1385377" y="1224127"/>
                  <a:pt x="1378470" y="1238765"/>
                  <a:pt x="1371378" y="1253142"/>
                </a:cubicBezTo>
                <a:cubicBezTo>
                  <a:pt x="1363912" y="1267519"/>
                  <a:pt x="1356259" y="1281634"/>
                  <a:pt x="1348793" y="1296011"/>
                </a:cubicBezTo>
                <a:lnTo>
                  <a:pt x="1324714" y="1336528"/>
                </a:lnTo>
                <a:lnTo>
                  <a:pt x="1300636" y="1376260"/>
                </a:lnTo>
                <a:cubicBezTo>
                  <a:pt x="1293170" y="1388546"/>
                  <a:pt x="1285517" y="1400570"/>
                  <a:pt x="1278051" y="1412856"/>
                </a:cubicBezTo>
                <a:lnTo>
                  <a:pt x="1253973" y="1445531"/>
                </a:lnTo>
                <a:lnTo>
                  <a:pt x="1232881" y="1474546"/>
                </a:lnTo>
                <a:lnTo>
                  <a:pt x="1212722" y="1495458"/>
                </a:lnTo>
                <a:cubicBezTo>
                  <a:pt x="1213842" y="1500686"/>
                  <a:pt x="1214776" y="1505914"/>
                  <a:pt x="1215895" y="1511142"/>
                </a:cubicBezTo>
                <a:cubicBezTo>
                  <a:pt x="1217762" y="1512187"/>
                  <a:pt x="1219442" y="1513233"/>
                  <a:pt x="1221308" y="1514278"/>
                </a:cubicBezTo>
                <a:lnTo>
                  <a:pt x="1255466" y="1504084"/>
                </a:lnTo>
                <a:lnTo>
                  <a:pt x="1289810" y="1499379"/>
                </a:lnTo>
                <a:lnTo>
                  <a:pt x="1326208" y="1499379"/>
                </a:lnTo>
                <a:lnTo>
                  <a:pt x="1361298" y="1500947"/>
                </a:lnTo>
                <a:lnTo>
                  <a:pt x="1398629" y="1502515"/>
                </a:lnTo>
                <a:lnTo>
                  <a:pt x="1432040" y="1502515"/>
                </a:lnTo>
                <a:lnTo>
                  <a:pt x="1464704" y="1498594"/>
                </a:lnTo>
                <a:lnTo>
                  <a:pt x="1530033" y="1482911"/>
                </a:lnTo>
                <a:lnTo>
                  <a:pt x="1590695" y="1462783"/>
                </a:lnTo>
                <a:lnTo>
                  <a:pt x="1647438" y="1438734"/>
                </a:lnTo>
                <a:lnTo>
                  <a:pt x="1699514" y="1408935"/>
                </a:lnTo>
                <a:lnTo>
                  <a:pt x="1747857" y="1376260"/>
                </a:lnTo>
                <a:lnTo>
                  <a:pt x="1791348" y="1338096"/>
                </a:lnTo>
                <a:lnTo>
                  <a:pt x="1831105" y="1298364"/>
                </a:lnTo>
                <a:lnTo>
                  <a:pt x="1867502" y="1253142"/>
                </a:lnTo>
                <a:lnTo>
                  <a:pt x="1900166" y="1205045"/>
                </a:lnTo>
                <a:cubicBezTo>
                  <a:pt x="1904273" y="1208443"/>
                  <a:pt x="1908566" y="1211580"/>
                  <a:pt x="1912672" y="1214978"/>
                </a:cubicBezTo>
                <a:lnTo>
                  <a:pt x="1912672" y="1218114"/>
                </a:lnTo>
                <a:cubicBezTo>
                  <a:pt x="1906699" y="1232753"/>
                  <a:pt x="1900726" y="1247130"/>
                  <a:pt x="1894754" y="1261768"/>
                </a:cubicBezTo>
                <a:lnTo>
                  <a:pt x="1869182" y="1306990"/>
                </a:lnTo>
                <a:lnTo>
                  <a:pt x="1838011" y="1352212"/>
                </a:lnTo>
                <a:lnTo>
                  <a:pt x="1801427" y="1396649"/>
                </a:lnTo>
                <a:lnTo>
                  <a:pt x="1760176" y="1438734"/>
                </a:lnTo>
                <a:lnTo>
                  <a:pt x="1716686" y="1480035"/>
                </a:lnTo>
                <a:lnTo>
                  <a:pt x="1670770" y="1516631"/>
                </a:lnTo>
                <a:lnTo>
                  <a:pt x="1625786" y="1549306"/>
                </a:lnTo>
                <a:lnTo>
                  <a:pt x="1582109" y="1574923"/>
                </a:lnTo>
                <a:lnTo>
                  <a:pt x="1539366" y="1595834"/>
                </a:lnTo>
                <a:lnTo>
                  <a:pt x="1516781" y="1602892"/>
                </a:lnTo>
                <a:lnTo>
                  <a:pt x="1488783" y="1608382"/>
                </a:lnTo>
                <a:lnTo>
                  <a:pt x="1457798" y="1614655"/>
                </a:lnTo>
                <a:lnTo>
                  <a:pt x="1425134" y="1620144"/>
                </a:lnTo>
                <a:lnTo>
                  <a:pt x="1390790" y="1625634"/>
                </a:lnTo>
                <a:lnTo>
                  <a:pt x="1355885" y="1631123"/>
                </a:lnTo>
                <a:lnTo>
                  <a:pt x="1323221" y="1637135"/>
                </a:lnTo>
                <a:lnTo>
                  <a:pt x="1292050" y="1644193"/>
                </a:lnTo>
                <a:lnTo>
                  <a:pt x="1262559" y="1654388"/>
                </a:lnTo>
                <a:lnTo>
                  <a:pt x="1238481" y="1663798"/>
                </a:lnTo>
                <a:cubicBezTo>
                  <a:pt x="1232321" y="1668242"/>
                  <a:pt x="1225975" y="1672424"/>
                  <a:pt x="1219815" y="1676868"/>
                </a:cubicBezTo>
                <a:lnTo>
                  <a:pt x="1205816" y="1692552"/>
                </a:lnTo>
                <a:cubicBezTo>
                  <a:pt x="1198350" y="1707713"/>
                  <a:pt x="1190697" y="1722612"/>
                  <a:pt x="1183231" y="1737774"/>
                </a:cubicBezTo>
                <a:cubicBezTo>
                  <a:pt x="1178005" y="1754242"/>
                  <a:pt x="1172779" y="1770448"/>
                  <a:pt x="1167552" y="1786916"/>
                </a:cubicBezTo>
                <a:cubicBezTo>
                  <a:pt x="1163446" y="1803907"/>
                  <a:pt x="1159339" y="1821159"/>
                  <a:pt x="1155233" y="1838150"/>
                </a:cubicBezTo>
                <a:cubicBezTo>
                  <a:pt x="1152807" y="1855664"/>
                  <a:pt x="1150567" y="1872916"/>
                  <a:pt x="1148140" y="1890430"/>
                </a:cubicBezTo>
                <a:cubicBezTo>
                  <a:pt x="1147207" y="1908728"/>
                  <a:pt x="1146087" y="1927287"/>
                  <a:pt x="1145154" y="1945585"/>
                </a:cubicBezTo>
                <a:cubicBezTo>
                  <a:pt x="1144594" y="1964144"/>
                  <a:pt x="1144034" y="1982442"/>
                  <a:pt x="1143474" y="2001001"/>
                </a:cubicBezTo>
                <a:cubicBezTo>
                  <a:pt x="1144034" y="2019561"/>
                  <a:pt x="1144594" y="2037858"/>
                  <a:pt x="1145154" y="2056418"/>
                </a:cubicBezTo>
                <a:cubicBezTo>
                  <a:pt x="1146087" y="2075238"/>
                  <a:pt x="1147207" y="2094320"/>
                  <a:pt x="1148140" y="2113141"/>
                </a:cubicBezTo>
                <a:cubicBezTo>
                  <a:pt x="1149447" y="2131962"/>
                  <a:pt x="1150753" y="2150521"/>
                  <a:pt x="1152060" y="2169341"/>
                </a:cubicBezTo>
                <a:cubicBezTo>
                  <a:pt x="1153553" y="2187639"/>
                  <a:pt x="1155233" y="2206199"/>
                  <a:pt x="1156726" y="2224496"/>
                </a:cubicBezTo>
                <a:cubicBezTo>
                  <a:pt x="1156913" y="2251420"/>
                  <a:pt x="1157286" y="2278606"/>
                  <a:pt x="1157473" y="2305530"/>
                </a:cubicBezTo>
                <a:cubicBezTo>
                  <a:pt x="1156166" y="2332454"/>
                  <a:pt x="1154860" y="2359639"/>
                  <a:pt x="1153553" y="2386563"/>
                </a:cubicBezTo>
                <a:cubicBezTo>
                  <a:pt x="1151313" y="2412442"/>
                  <a:pt x="1148887" y="2438581"/>
                  <a:pt x="1146647" y="2464460"/>
                </a:cubicBezTo>
                <a:cubicBezTo>
                  <a:pt x="1143847" y="2489815"/>
                  <a:pt x="1140861" y="2515432"/>
                  <a:pt x="1138061" y="2540788"/>
                </a:cubicBezTo>
                <a:lnTo>
                  <a:pt x="1133570" y="2649282"/>
                </a:lnTo>
                <a:lnTo>
                  <a:pt x="1135587" y="2649282"/>
                </a:lnTo>
                <a:cubicBezTo>
                  <a:pt x="1150480" y="2750578"/>
                  <a:pt x="1105996" y="2851875"/>
                  <a:pt x="1180266" y="2953171"/>
                </a:cubicBezTo>
                <a:lnTo>
                  <a:pt x="1207679" y="2969405"/>
                </a:lnTo>
                <a:lnTo>
                  <a:pt x="1234848" y="2985127"/>
                </a:lnTo>
                <a:lnTo>
                  <a:pt x="1258166" y="3001068"/>
                </a:lnTo>
                <a:lnTo>
                  <a:pt x="1307538" y="3040740"/>
                </a:lnTo>
                <a:lnTo>
                  <a:pt x="1351565" y="3082914"/>
                </a:lnTo>
                <a:lnTo>
                  <a:pt x="1389568" y="3124303"/>
                </a:lnTo>
                <a:lnTo>
                  <a:pt x="1424031" y="3165885"/>
                </a:lnTo>
                <a:lnTo>
                  <a:pt x="1455679" y="3207993"/>
                </a:lnTo>
                <a:lnTo>
                  <a:pt x="1485527" y="3248526"/>
                </a:lnTo>
                <a:lnTo>
                  <a:pt x="1512168" y="3287746"/>
                </a:lnTo>
                <a:cubicBezTo>
                  <a:pt x="1507921" y="3290013"/>
                  <a:pt x="1503811" y="3292402"/>
                  <a:pt x="1499563" y="3294670"/>
                </a:cubicBezTo>
                <a:lnTo>
                  <a:pt x="1456733" y="3246355"/>
                </a:lnTo>
                <a:lnTo>
                  <a:pt x="1412405" y="3200323"/>
                </a:lnTo>
                <a:lnTo>
                  <a:pt x="1366622" y="3157506"/>
                </a:lnTo>
                <a:lnTo>
                  <a:pt x="1319006" y="3118477"/>
                </a:lnTo>
                <a:lnTo>
                  <a:pt x="1268398" y="3084012"/>
                </a:lnTo>
                <a:lnTo>
                  <a:pt x="1215820" y="3053212"/>
                </a:lnTo>
                <a:lnTo>
                  <a:pt x="1162136" y="3026534"/>
                </a:lnTo>
                <a:lnTo>
                  <a:pt x="1105505" y="3006561"/>
                </a:lnTo>
                <a:lnTo>
                  <a:pt x="1055550" y="3272471"/>
                </a:lnTo>
                <a:lnTo>
                  <a:pt x="1106379" y="3308927"/>
                </a:lnTo>
                <a:lnTo>
                  <a:pt x="1151347" y="3348334"/>
                </a:lnTo>
                <a:lnTo>
                  <a:pt x="1187691" y="3388268"/>
                </a:lnTo>
                <a:lnTo>
                  <a:pt x="1216725" y="3430484"/>
                </a:lnTo>
                <a:lnTo>
                  <a:pt x="1238582" y="3473897"/>
                </a:lnTo>
                <a:lnTo>
                  <a:pt x="1252456" y="3516304"/>
                </a:lnTo>
                <a:lnTo>
                  <a:pt x="1258768" y="3559273"/>
                </a:lnTo>
                <a:lnTo>
                  <a:pt x="1256926" y="3601386"/>
                </a:lnTo>
                <a:lnTo>
                  <a:pt x="1247774" y="3640689"/>
                </a:lnTo>
                <a:cubicBezTo>
                  <a:pt x="1245406" y="3641309"/>
                  <a:pt x="1243176" y="3642051"/>
                  <a:pt x="1240808" y="3642671"/>
                </a:cubicBezTo>
                <a:lnTo>
                  <a:pt x="1237950" y="3632080"/>
                </a:lnTo>
                <a:cubicBezTo>
                  <a:pt x="1240887" y="3624171"/>
                  <a:pt x="1243515" y="3616290"/>
                  <a:pt x="1246452" y="3608381"/>
                </a:cubicBezTo>
                <a:cubicBezTo>
                  <a:pt x="1246598" y="3599523"/>
                  <a:pt x="1246743" y="3590666"/>
                  <a:pt x="1246889" y="3581808"/>
                </a:cubicBezTo>
                <a:cubicBezTo>
                  <a:pt x="1245926" y="3571981"/>
                  <a:pt x="1244656" y="3562182"/>
                  <a:pt x="1243694" y="3552354"/>
                </a:cubicBezTo>
                <a:lnTo>
                  <a:pt x="1233485" y="3522742"/>
                </a:lnTo>
                <a:lnTo>
                  <a:pt x="1218246" y="3491717"/>
                </a:lnTo>
                <a:lnTo>
                  <a:pt x="1199371" y="3461697"/>
                </a:lnTo>
                <a:lnTo>
                  <a:pt x="1175758" y="3432919"/>
                </a:lnTo>
                <a:lnTo>
                  <a:pt x="1147962" y="3405866"/>
                </a:lnTo>
                <a:lnTo>
                  <a:pt x="1119222" y="3381579"/>
                </a:lnTo>
                <a:lnTo>
                  <a:pt x="1101535" y="3369675"/>
                </a:lnTo>
                <a:lnTo>
                  <a:pt x="1087698" y="3357550"/>
                </a:lnTo>
                <a:lnTo>
                  <a:pt x="1073608" y="3348798"/>
                </a:lnTo>
                <a:lnTo>
                  <a:pt x="1059423" y="3340859"/>
                </a:lnTo>
                <a:lnTo>
                  <a:pt x="1043960" y="3337192"/>
                </a:lnTo>
                <a:cubicBezTo>
                  <a:pt x="1037850" y="3358793"/>
                  <a:pt x="1031431" y="3380423"/>
                  <a:pt x="1025322" y="3402025"/>
                </a:cubicBezTo>
                <a:lnTo>
                  <a:pt x="1003697" y="3462443"/>
                </a:lnTo>
                <a:lnTo>
                  <a:pt x="978914" y="3523689"/>
                </a:lnTo>
                <a:lnTo>
                  <a:pt x="949550" y="3583615"/>
                </a:lnTo>
                <a:lnTo>
                  <a:pt x="915669" y="3646771"/>
                </a:lnTo>
                <a:lnTo>
                  <a:pt x="876441" y="3712430"/>
                </a:lnTo>
                <a:cubicBezTo>
                  <a:pt x="873575" y="3715909"/>
                  <a:pt x="870850" y="3719511"/>
                  <a:pt x="867986" y="3722991"/>
                </a:cubicBezTo>
                <a:cubicBezTo>
                  <a:pt x="864722" y="3728518"/>
                  <a:pt x="861631" y="3733895"/>
                  <a:pt x="858368" y="3739422"/>
                </a:cubicBezTo>
                <a:lnTo>
                  <a:pt x="845551" y="3755745"/>
                </a:lnTo>
                <a:cubicBezTo>
                  <a:pt x="841638" y="3761600"/>
                  <a:pt x="837586" y="3767334"/>
                  <a:pt x="833671" y="3773189"/>
                </a:cubicBezTo>
                <a:cubicBezTo>
                  <a:pt x="828969" y="3779250"/>
                  <a:pt x="824574" y="3785283"/>
                  <a:pt x="819871" y="3791345"/>
                </a:cubicBezTo>
                <a:cubicBezTo>
                  <a:pt x="814988" y="3796351"/>
                  <a:pt x="809967" y="3801236"/>
                  <a:pt x="805085" y="3806242"/>
                </a:cubicBezTo>
                <a:lnTo>
                  <a:pt x="790388" y="3819121"/>
                </a:lnTo>
                <a:cubicBezTo>
                  <a:pt x="785253" y="3822408"/>
                  <a:pt x="780151" y="3825425"/>
                  <a:pt x="775016" y="3828711"/>
                </a:cubicBezTo>
                <a:lnTo>
                  <a:pt x="761637" y="3833160"/>
                </a:lnTo>
                <a:lnTo>
                  <a:pt x="758567" y="3826878"/>
                </a:lnTo>
                <a:lnTo>
                  <a:pt x="805952" y="3777351"/>
                </a:lnTo>
                <a:lnTo>
                  <a:pt x="847525" y="3722733"/>
                </a:lnTo>
                <a:cubicBezTo>
                  <a:pt x="859186" y="3703299"/>
                  <a:pt x="871156" y="3683838"/>
                  <a:pt x="882815" y="3664405"/>
                </a:cubicBezTo>
                <a:cubicBezTo>
                  <a:pt x="892002" y="3645200"/>
                  <a:pt x="901497" y="3625966"/>
                  <a:pt x="910683" y="3606761"/>
                </a:cubicBezTo>
                <a:lnTo>
                  <a:pt x="933675" y="3550236"/>
                </a:lnTo>
                <a:lnTo>
                  <a:pt x="943120" y="3508495"/>
                </a:lnTo>
                <a:cubicBezTo>
                  <a:pt x="944292" y="3508923"/>
                  <a:pt x="945325" y="3509230"/>
                  <a:pt x="946497" y="3509658"/>
                </a:cubicBezTo>
                <a:lnTo>
                  <a:pt x="947522" y="3508759"/>
                </a:lnTo>
                <a:cubicBezTo>
                  <a:pt x="947449" y="3508096"/>
                  <a:pt x="947375" y="3507433"/>
                  <a:pt x="947302" y="3506770"/>
                </a:cubicBezTo>
                <a:cubicBezTo>
                  <a:pt x="947058" y="3506256"/>
                  <a:pt x="946952" y="3505864"/>
                  <a:pt x="946709" y="3505350"/>
                </a:cubicBezTo>
                <a:cubicBezTo>
                  <a:pt x="946219" y="3504323"/>
                  <a:pt x="945870" y="3503418"/>
                  <a:pt x="945381" y="3502390"/>
                </a:cubicBezTo>
                <a:cubicBezTo>
                  <a:pt x="945927" y="3501670"/>
                  <a:pt x="946333" y="3500829"/>
                  <a:pt x="946879" y="3500109"/>
                </a:cubicBezTo>
                <a:cubicBezTo>
                  <a:pt x="946851" y="3499486"/>
                  <a:pt x="946824" y="3498863"/>
                  <a:pt x="946796" y="3498240"/>
                </a:cubicBezTo>
                <a:cubicBezTo>
                  <a:pt x="946893" y="3497427"/>
                  <a:pt x="947131" y="3496735"/>
                  <a:pt x="947228" y="3495922"/>
                </a:cubicBezTo>
                <a:lnTo>
                  <a:pt x="946202" y="3496821"/>
                </a:lnTo>
                <a:lnTo>
                  <a:pt x="946796" y="3498240"/>
                </a:lnTo>
                <a:cubicBezTo>
                  <a:pt x="945618" y="3501699"/>
                  <a:pt x="944300" y="3505037"/>
                  <a:pt x="943120" y="3508495"/>
                </a:cubicBezTo>
                <a:lnTo>
                  <a:pt x="920055" y="3504456"/>
                </a:lnTo>
                <a:lnTo>
                  <a:pt x="891050" y="3506594"/>
                </a:lnTo>
                <a:lnTo>
                  <a:pt x="860172" y="3511582"/>
                </a:lnTo>
                <a:lnTo>
                  <a:pt x="826163" y="3521016"/>
                </a:lnTo>
                <a:lnTo>
                  <a:pt x="790835" y="3533785"/>
                </a:lnTo>
                <a:lnTo>
                  <a:pt x="755037" y="3547939"/>
                </a:lnTo>
                <a:lnTo>
                  <a:pt x="720010" y="3564567"/>
                </a:lnTo>
                <a:lnTo>
                  <a:pt x="686563" y="3580781"/>
                </a:lnTo>
                <a:lnTo>
                  <a:pt x="655247" y="3597068"/>
                </a:lnTo>
                <a:lnTo>
                  <a:pt x="687635" y="3566747"/>
                </a:lnTo>
                <a:lnTo>
                  <a:pt x="719332" y="3540910"/>
                </a:lnTo>
                <a:lnTo>
                  <a:pt x="753129" y="3520510"/>
                </a:lnTo>
                <a:lnTo>
                  <a:pt x="789139" y="3502048"/>
                </a:lnTo>
                <a:lnTo>
                  <a:pt x="826517" y="3487482"/>
                </a:lnTo>
                <a:lnTo>
                  <a:pt x="868462" y="3476916"/>
                </a:lnTo>
                <a:lnTo>
                  <a:pt x="962011" y="3455565"/>
                </a:lnTo>
                <a:lnTo>
                  <a:pt x="973820" y="3382651"/>
                </a:lnTo>
                <a:lnTo>
                  <a:pt x="979476" y="3310035"/>
                </a:lnTo>
                <a:cubicBezTo>
                  <a:pt x="979307" y="3285528"/>
                  <a:pt x="979139" y="3261020"/>
                  <a:pt x="978970" y="3236513"/>
                </a:cubicBezTo>
                <a:lnTo>
                  <a:pt x="972281" y="3163562"/>
                </a:lnTo>
                <a:lnTo>
                  <a:pt x="909718" y="2935624"/>
                </a:lnTo>
                <a:cubicBezTo>
                  <a:pt x="906722" y="2935096"/>
                  <a:pt x="903866" y="2934690"/>
                  <a:pt x="900871" y="2934162"/>
                </a:cubicBezTo>
                <a:lnTo>
                  <a:pt x="870406" y="2984139"/>
                </a:lnTo>
                <a:lnTo>
                  <a:pt x="833789" y="3034414"/>
                </a:lnTo>
                <a:lnTo>
                  <a:pt x="791581" y="3086679"/>
                </a:lnTo>
                <a:lnTo>
                  <a:pt x="743642" y="3135720"/>
                </a:lnTo>
                <a:lnTo>
                  <a:pt x="692759" y="3186373"/>
                </a:lnTo>
                <a:lnTo>
                  <a:pt x="637219" y="3235043"/>
                </a:lnTo>
                <a:lnTo>
                  <a:pt x="578815" y="3282100"/>
                </a:lnTo>
                <a:lnTo>
                  <a:pt x="518156" y="3326282"/>
                </a:lnTo>
                <a:lnTo>
                  <a:pt x="455177" y="3368134"/>
                </a:lnTo>
                <a:lnTo>
                  <a:pt x="393663" y="3407974"/>
                </a:lnTo>
                <a:lnTo>
                  <a:pt x="330228" y="3443435"/>
                </a:lnTo>
                <a:lnTo>
                  <a:pt x="267517" y="3474139"/>
                </a:lnTo>
                <a:lnTo>
                  <a:pt x="206814" y="3502111"/>
                </a:lnTo>
                <a:lnTo>
                  <a:pt x="148203" y="3524128"/>
                </a:lnTo>
                <a:lnTo>
                  <a:pt x="92246" y="3541882"/>
                </a:lnTo>
                <a:lnTo>
                  <a:pt x="37645" y="3552139"/>
                </a:lnTo>
                <a:cubicBezTo>
                  <a:pt x="41209" y="3550471"/>
                  <a:pt x="44636" y="3548681"/>
                  <a:pt x="48200" y="3547012"/>
                </a:cubicBezTo>
                <a:cubicBezTo>
                  <a:pt x="50496" y="3545729"/>
                  <a:pt x="52482" y="3544474"/>
                  <a:pt x="54777" y="3543191"/>
                </a:cubicBezTo>
                <a:lnTo>
                  <a:pt x="59610" y="3541137"/>
                </a:lnTo>
                <a:lnTo>
                  <a:pt x="61660" y="3539340"/>
                </a:lnTo>
                <a:lnTo>
                  <a:pt x="61441" y="3537351"/>
                </a:lnTo>
                <a:lnTo>
                  <a:pt x="62467" y="3536452"/>
                </a:lnTo>
                <a:lnTo>
                  <a:pt x="61359" y="3535481"/>
                </a:lnTo>
                <a:lnTo>
                  <a:pt x="62897" y="3534134"/>
                </a:lnTo>
                <a:cubicBezTo>
                  <a:pt x="64337" y="3533599"/>
                  <a:pt x="65641" y="3532943"/>
                  <a:pt x="67081" y="3532408"/>
                </a:cubicBezTo>
                <a:lnTo>
                  <a:pt x="72939" y="3529456"/>
                </a:lnTo>
                <a:lnTo>
                  <a:pt x="81778" y="3524622"/>
                </a:lnTo>
                <a:cubicBezTo>
                  <a:pt x="86302" y="3522596"/>
                  <a:pt x="90795" y="3520842"/>
                  <a:pt x="95320" y="3518818"/>
                </a:cubicBezTo>
                <a:lnTo>
                  <a:pt x="114932" y="3510846"/>
                </a:lnTo>
                <a:cubicBezTo>
                  <a:pt x="122403" y="3507210"/>
                  <a:pt x="129842" y="3503844"/>
                  <a:pt x="137312" y="3500207"/>
                </a:cubicBezTo>
                <a:lnTo>
                  <a:pt x="167862" y="3487744"/>
                </a:lnTo>
                <a:lnTo>
                  <a:pt x="204549" y="3472571"/>
                </a:lnTo>
                <a:lnTo>
                  <a:pt x="258382" y="3445767"/>
                </a:lnTo>
                <a:lnTo>
                  <a:pt x="311693" y="3413115"/>
                </a:lnTo>
                <a:lnTo>
                  <a:pt x="364540" y="3377961"/>
                </a:lnTo>
                <a:lnTo>
                  <a:pt x="422506" y="3342200"/>
                </a:lnTo>
                <a:lnTo>
                  <a:pt x="434347" y="3334006"/>
                </a:lnTo>
                <a:lnTo>
                  <a:pt x="451900" y="3321534"/>
                </a:lnTo>
                <a:lnTo>
                  <a:pt x="469893" y="3307950"/>
                </a:lnTo>
                <a:cubicBezTo>
                  <a:pt x="476460" y="3302923"/>
                  <a:pt x="482718" y="3297924"/>
                  <a:pt x="489284" y="3292897"/>
                </a:cubicBezTo>
                <a:lnTo>
                  <a:pt x="508083" y="3276424"/>
                </a:lnTo>
                <a:cubicBezTo>
                  <a:pt x="512893" y="3270755"/>
                  <a:pt x="517839" y="3265207"/>
                  <a:pt x="522649" y="3259537"/>
                </a:cubicBezTo>
                <a:lnTo>
                  <a:pt x="534440" y="3244112"/>
                </a:lnTo>
                <a:cubicBezTo>
                  <a:pt x="536197" y="3239662"/>
                  <a:pt x="537817" y="3235090"/>
                  <a:pt x="539574" y="3230640"/>
                </a:cubicBezTo>
                <a:lnTo>
                  <a:pt x="509849" y="3208187"/>
                </a:lnTo>
                <a:lnTo>
                  <a:pt x="474526" y="3191609"/>
                </a:lnTo>
                <a:lnTo>
                  <a:pt x="435493" y="3180466"/>
                </a:lnTo>
                <a:lnTo>
                  <a:pt x="390471" y="3173359"/>
                </a:lnTo>
                <a:lnTo>
                  <a:pt x="344894" y="3170859"/>
                </a:lnTo>
                <a:lnTo>
                  <a:pt x="295258" y="3172887"/>
                </a:lnTo>
                <a:lnTo>
                  <a:pt x="245329" y="3177354"/>
                </a:lnTo>
                <a:lnTo>
                  <a:pt x="195694" y="3184474"/>
                </a:lnTo>
                <a:lnTo>
                  <a:pt x="144902" y="3193577"/>
                </a:lnTo>
                <a:lnTo>
                  <a:pt x="95992" y="3206125"/>
                </a:lnTo>
                <a:lnTo>
                  <a:pt x="49213" y="3218744"/>
                </a:lnTo>
                <a:lnTo>
                  <a:pt x="6365" y="3233010"/>
                </a:lnTo>
                <a:lnTo>
                  <a:pt x="0" y="3227433"/>
                </a:lnTo>
                <a:lnTo>
                  <a:pt x="3076" y="3224737"/>
                </a:lnTo>
                <a:lnTo>
                  <a:pt x="43018" y="3207924"/>
                </a:lnTo>
                <a:lnTo>
                  <a:pt x="85231" y="3191304"/>
                </a:lnTo>
                <a:lnTo>
                  <a:pt x="127386" y="3176431"/>
                </a:lnTo>
                <a:lnTo>
                  <a:pt x="168655" y="3162578"/>
                </a:lnTo>
                <a:lnTo>
                  <a:pt x="209793" y="3149808"/>
                </a:lnTo>
                <a:lnTo>
                  <a:pt x="250713" y="3140141"/>
                </a:lnTo>
                <a:lnTo>
                  <a:pt x="291298" y="3131978"/>
                </a:lnTo>
                <a:lnTo>
                  <a:pt x="333154" y="3128523"/>
                </a:lnTo>
                <a:lnTo>
                  <a:pt x="375359" y="3125974"/>
                </a:lnTo>
                <a:lnTo>
                  <a:pt x="416751" y="3130200"/>
                </a:lnTo>
                <a:lnTo>
                  <a:pt x="459928" y="3138683"/>
                </a:lnTo>
                <a:lnTo>
                  <a:pt x="504268" y="3151481"/>
                </a:lnTo>
                <a:lnTo>
                  <a:pt x="546509" y="3169029"/>
                </a:lnTo>
                <a:lnTo>
                  <a:pt x="591005" y="3194544"/>
                </a:lnTo>
                <a:lnTo>
                  <a:pt x="643386" y="3146702"/>
                </a:lnTo>
                <a:lnTo>
                  <a:pt x="689192" y="3097589"/>
                </a:lnTo>
                <a:lnTo>
                  <a:pt x="728837" y="3047570"/>
                </a:lnTo>
                <a:cubicBezTo>
                  <a:pt x="740172" y="3030847"/>
                  <a:pt x="751816" y="3014096"/>
                  <a:pt x="763151" y="2997373"/>
                </a:cubicBezTo>
                <a:cubicBezTo>
                  <a:pt x="772834" y="2980400"/>
                  <a:pt x="782826" y="2963399"/>
                  <a:pt x="792509" y="2946426"/>
                </a:cubicBezTo>
                <a:lnTo>
                  <a:pt x="818742" y="2896035"/>
                </a:lnTo>
                <a:lnTo>
                  <a:pt x="840539" y="2845651"/>
                </a:lnTo>
                <a:lnTo>
                  <a:pt x="868659" y="2777611"/>
                </a:lnTo>
                <a:cubicBezTo>
                  <a:pt x="870144" y="2745788"/>
                  <a:pt x="891015" y="2708017"/>
                  <a:pt x="886079" y="2678806"/>
                </a:cubicBezTo>
                <a:cubicBezTo>
                  <a:pt x="888879" y="2644040"/>
                  <a:pt x="891865" y="2609013"/>
                  <a:pt x="894665" y="2574247"/>
                </a:cubicBezTo>
                <a:cubicBezTo>
                  <a:pt x="899891" y="2560131"/>
                  <a:pt x="904931" y="2546277"/>
                  <a:pt x="910157" y="2532162"/>
                </a:cubicBezTo>
                <a:cubicBezTo>
                  <a:pt x="914637" y="2516478"/>
                  <a:pt x="918930" y="2501055"/>
                  <a:pt x="923410" y="2485372"/>
                </a:cubicBezTo>
                <a:cubicBezTo>
                  <a:pt x="927516" y="2468119"/>
                  <a:pt x="931809" y="2450606"/>
                  <a:pt x="935916" y="2433353"/>
                </a:cubicBezTo>
                <a:cubicBezTo>
                  <a:pt x="939835" y="2414794"/>
                  <a:pt x="943568" y="2396496"/>
                  <a:pt x="947488" y="2377937"/>
                </a:cubicBezTo>
                <a:cubicBezTo>
                  <a:pt x="950661" y="2358071"/>
                  <a:pt x="953648" y="2337943"/>
                  <a:pt x="956821" y="2318077"/>
                </a:cubicBezTo>
                <a:cubicBezTo>
                  <a:pt x="959247" y="2297688"/>
                  <a:pt x="961487" y="2277560"/>
                  <a:pt x="963914" y="2257171"/>
                </a:cubicBezTo>
                <a:cubicBezTo>
                  <a:pt x="966153" y="2235998"/>
                  <a:pt x="968580" y="2214563"/>
                  <a:pt x="970820" y="2193390"/>
                </a:cubicBezTo>
                <a:cubicBezTo>
                  <a:pt x="972313" y="2171955"/>
                  <a:pt x="973993" y="2150259"/>
                  <a:pt x="975486" y="2128825"/>
                </a:cubicBezTo>
                <a:cubicBezTo>
                  <a:pt x="976793" y="2106345"/>
                  <a:pt x="978099" y="2084126"/>
                  <a:pt x="979406" y="2061646"/>
                </a:cubicBezTo>
                <a:lnTo>
                  <a:pt x="979406" y="1995512"/>
                </a:lnTo>
                <a:lnTo>
                  <a:pt x="979406" y="1930162"/>
                </a:lnTo>
                <a:cubicBezTo>
                  <a:pt x="978099" y="1908205"/>
                  <a:pt x="976793" y="1886509"/>
                  <a:pt x="975486" y="1864552"/>
                </a:cubicBezTo>
                <a:cubicBezTo>
                  <a:pt x="973619" y="1843640"/>
                  <a:pt x="971940" y="1822466"/>
                  <a:pt x="970073" y="1801555"/>
                </a:cubicBezTo>
                <a:cubicBezTo>
                  <a:pt x="967833" y="1781166"/>
                  <a:pt x="965407" y="1760515"/>
                  <a:pt x="963167" y="1740126"/>
                </a:cubicBezTo>
                <a:cubicBezTo>
                  <a:pt x="959807" y="1720260"/>
                  <a:pt x="956261" y="1700655"/>
                  <a:pt x="952901" y="1680789"/>
                </a:cubicBezTo>
                <a:cubicBezTo>
                  <a:pt x="948235" y="1662491"/>
                  <a:pt x="943568" y="1643932"/>
                  <a:pt x="938902" y="1625634"/>
                </a:cubicBezTo>
                <a:cubicBezTo>
                  <a:pt x="933676" y="1608120"/>
                  <a:pt x="928636" y="1590868"/>
                  <a:pt x="923410" y="1573354"/>
                </a:cubicBezTo>
                <a:cubicBezTo>
                  <a:pt x="917250" y="1557670"/>
                  <a:pt x="910904" y="1542248"/>
                  <a:pt x="904744" y="1526564"/>
                </a:cubicBezTo>
                <a:cubicBezTo>
                  <a:pt x="897838" y="1512710"/>
                  <a:pt x="890745" y="1499117"/>
                  <a:pt x="883839" y="1485263"/>
                </a:cubicBezTo>
                <a:cubicBezTo>
                  <a:pt x="875813" y="1472977"/>
                  <a:pt x="867600" y="1460953"/>
                  <a:pt x="859574" y="1448667"/>
                </a:cubicBezTo>
                <a:cubicBezTo>
                  <a:pt x="850615" y="1438734"/>
                  <a:pt x="841469" y="1429063"/>
                  <a:pt x="832510" y="1419129"/>
                </a:cubicBezTo>
                <a:lnTo>
                  <a:pt x="801338" y="1396649"/>
                </a:lnTo>
                <a:lnTo>
                  <a:pt x="774834" y="1383318"/>
                </a:lnTo>
                <a:lnTo>
                  <a:pt x="745342" y="1377829"/>
                </a:lnTo>
                <a:lnTo>
                  <a:pt x="714918" y="1377829"/>
                </a:lnTo>
                <a:lnTo>
                  <a:pt x="683187" y="1381750"/>
                </a:lnTo>
                <a:lnTo>
                  <a:pt x="652016" y="1388023"/>
                </a:lnTo>
                <a:lnTo>
                  <a:pt x="620845" y="1396649"/>
                </a:lnTo>
                <a:lnTo>
                  <a:pt x="589860" y="1403446"/>
                </a:lnTo>
                <a:lnTo>
                  <a:pt x="559436" y="1410503"/>
                </a:lnTo>
                <a:lnTo>
                  <a:pt x="531438" y="1414424"/>
                </a:lnTo>
                <a:lnTo>
                  <a:pt x="467602" y="1417561"/>
                </a:lnTo>
                <a:lnTo>
                  <a:pt x="405447" y="1414424"/>
                </a:lnTo>
                <a:lnTo>
                  <a:pt x="347958" y="1407367"/>
                </a:lnTo>
                <a:lnTo>
                  <a:pt x="292708" y="1397433"/>
                </a:lnTo>
                <a:lnTo>
                  <a:pt x="238952" y="1384886"/>
                </a:lnTo>
                <a:lnTo>
                  <a:pt x="187622" y="1372339"/>
                </a:lnTo>
                <a:lnTo>
                  <a:pt x="139466" y="1358485"/>
                </a:lnTo>
                <a:cubicBezTo>
                  <a:pt x="140586" y="1353257"/>
                  <a:pt x="141519" y="1348029"/>
                  <a:pt x="142639" y="1342801"/>
                </a:cubicBezTo>
                <a:lnTo>
                  <a:pt x="208714" y="1352212"/>
                </a:lnTo>
                <a:lnTo>
                  <a:pt x="274043" y="1358485"/>
                </a:lnTo>
                <a:lnTo>
                  <a:pt x="337878" y="1360838"/>
                </a:lnTo>
                <a:lnTo>
                  <a:pt x="400034" y="1358485"/>
                </a:lnTo>
                <a:lnTo>
                  <a:pt x="460696" y="1349859"/>
                </a:lnTo>
                <a:lnTo>
                  <a:pt x="519865" y="1336528"/>
                </a:lnTo>
                <a:lnTo>
                  <a:pt x="576608" y="1318753"/>
                </a:lnTo>
                <a:lnTo>
                  <a:pt x="630177" y="1292874"/>
                </a:lnTo>
                <a:lnTo>
                  <a:pt x="699426" y="1258631"/>
                </a:lnTo>
                <a:lnTo>
                  <a:pt x="572688" y="1147276"/>
                </a:lnTo>
                <a:lnTo>
                  <a:pt x="459203" y="1022589"/>
                </a:lnTo>
                <a:lnTo>
                  <a:pt x="396861" y="1029647"/>
                </a:lnTo>
                <a:lnTo>
                  <a:pt x="336198" y="1029647"/>
                </a:lnTo>
                <a:lnTo>
                  <a:pt x="280949" y="1022589"/>
                </a:lnTo>
                <a:lnTo>
                  <a:pt x="228873" y="1007951"/>
                </a:lnTo>
                <a:lnTo>
                  <a:pt x="180716" y="986777"/>
                </a:lnTo>
                <a:lnTo>
                  <a:pt x="138719" y="960376"/>
                </a:lnTo>
                <a:lnTo>
                  <a:pt x="101389" y="927701"/>
                </a:lnTo>
                <a:lnTo>
                  <a:pt x="70218" y="889537"/>
                </a:lnTo>
                <a:lnTo>
                  <a:pt x="46139" y="848236"/>
                </a:lnTo>
                <a:cubicBezTo>
                  <a:pt x="47259" y="845884"/>
                  <a:pt x="48192" y="843531"/>
                  <a:pt x="49312" y="841179"/>
                </a:cubicBezTo>
                <a:lnTo>
                  <a:pt x="59392" y="848236"/>
                </a:lnTo>
                <a:cubicBezTo>
                  <a:pt x="63498" y="857385"/>
                  <a:pt x="67791" y="866273"/>
                  <a:pt x="71897" y="875422"/>
                </a:cubicBezTo>
                <a:lnTo>
                  <a:pt x="92056" y="898948"/>
                </a:lnTo>
                <a:cubicBezTo>
                  <a:pt x="100269" y="906790"/>
                  <a:pt x="108668" y="914370"/>
                  <a:pt x="116881" y="922212"/>
                </a:cubicBezTo>
                <a:lnTo>
                  <a:pt x="146559" y="940248"/>
                </a:lnTo>
                <a:lnTo>
                  <a:pt x="180716" y="955671"/>
                </a:lnTo>
                <a:lnTo>
                  <a:pt x="216554" y="967434"/>
                </a:lnTo>
                <a:lnTo>
                  <a:pt x="254631" y="974492"/>
                </a:lnTo>
                <a:lnTo>
                  <a:pt x="294201" y="976844"/>
                </a:lnTo>
                <a:lnTo>
                  <a:pt x="332279" y="976060"/>
                </a:lnTo>
                <a:lnTo>
                  <a:pt x="353371" y="972923"/>
                </a:lnTo>
                <a:lnTo>
                  <a:pt x="372036" y="972923"/>
                </a:lnTo>
                <a:lnTo>
                  <a:pt x="388275" y="969786"/>
                </a:lnTo>
                <a:lnTo>
                  <a:pt x="403954" y="965865"/>
                </a:lnTo>
                <a:lnTo>
                  <a:pt x="417206" y="957239"/>
                </a:lnTo>
                <a:cubicBezTo>
                  <a:pt x="404700" y="933714"/>
                  <a:pt x="392381" y="909926"/>
                  <a:pt x="379875" y="886400"/>
                </a:cubicBezTo>
                <a:lnTo>
                  <a:pt x="347958" y="817130"/>
                </a:lnTo>
                <a:lnTo>
                  <a:pt x="317533" y="744723"/>
                </a:lnTo>
                <a:lnTo>
                  <a:pt x="291215" y="669963"/>
                </a:lnTo>
                <a:lnTo>
                  <a:pt x="265457" y="588930"/>
                </a:lnTo>
                <a:lnTo>
                  <a:pt x="241379" y="501623"/>
                </a:lnTo>
                <a:cubicBezTo>
                  <a:pt x="240632" y="496395"/>
                  <a:pt x="239699" y="491167"/>
                  <a:pt x="238952" y="485939"/>
                </a:cubicBezTo>
                <a:cubicBezTo>
                  <a:pt x="236899" y="478620"/>
                  <a:pt x="234846" y="471562"/>
                  <a:pt x="232793" y="464243"/>
                </a:cubicBezTo>
                <a:cubicBezTo>
                  <a:pt x="231486" y="456140"/>
                  <a:pt x="230179" y="448298"/>
                  <a:pt x="228873" y="440194"/>
                </a:cubicBezTo>
                <a:cubicBezTo>
                  <a:pt x="227006" y="432091"/>
                  <a:pt x="225326" y="423988"/>
                  <a:pt x="223460" y="415884"/>
                </a:cubicBezTo>
                <a:cubicBezTo>
                  <a:pt x="221967" y="406997"/>
                  <a:pt x="220287" y="398371"/>
                  <a:pt x="218794" y="389483"/>
                </a:cubicBezTo>
                <a:cubicBezTo>
                  <a:pt x="218234" y="381380"/>
                  <a:pt x="217860" y="373276"/>
                  <a:pt x="217300" y="365173"/>
                </a:cubicBezTo>
                <a:lnTo>
                  <a:pt x="217300" y="342693"/>
                </a:lnTo>
                <a:cubicBezTo>
                  <a:pt x="218234" y="335896"/>
                  <a:pt x="219354" y="329362"/>
                  <a:pt x="220287" y="322565"/>
                </a:cubicBezTo>
                <a:lnTo>
                  <a:pt x="225886" y="308450"/>
                </a:lnTo>
                <a:lnTo>
                  <a:pt x="232793" y="311586"/>
                </a:lnTo>
                <a:cubicBezTo>
                  <a:pt x="234846" y="337988"/>
                  <a:pt x="236899" y="364650"/>
                  <a:pt x="238952" y="391051"/>
                </a:cubicBezTo>
                <a:cubicBezTo>
                  <a:pt x="243618" y="417453"/>
                  <a:pt x="248285" y="444115"/>
                  <a:pt x="252951" y="470516"/>
                </a:cubicBezTo>
                <a:cubicBezTo>
                  <a:pt x="260044" y="496395"/>
                  <a:pt x="266950" y="522535"/>
                  <a:pt x="274043" y="548413"/>
                </a:cubicBezTo>
                <a:cubicBezTo>
                  <a:pt x="282629" y="572200"/>
                  <a:pt x="291028" y="596249"/>
                  <a:pt x="299614" y="620036"/>
                </a:cubicBezTo>
                <a:lnTo>
                  <a:pt x="327612" y="686954"/>
                </a:lnTo>
                <a:lnTo>
                  <a:pt x="353371" y="730607"/>
                </a:lnTo>
                <a:cubicBezTo>
                  <a:pt x="352251" y="731130"/>
                  <a:pt x="351317" y="731653"/>
                  <a:pt x="350197" y="732176"/>
                </a:cubicBezTo>
                <a:lnTo>
                  <a:pt x="350197" y="733744"/>
                </a:lnTo>
                <a:lnTo>
                  <a:pt x="351877" y="735313"/>
                </a:lnTo>
                <a:cubicBezTo>
                  <a:pt x="352437" y="735574"/>
                  <a:pt x="352811" y="735835"/>
                  <a:pt x="353371" y="736097"/>
                </a:cubicBezTo>
                <a:cubicBezTo>
                  <a:pt x="354490" y="736619"/>
                  <a:pt x="355424" y="737142"/>
                  <a:pt x="356544" y="737665"/>
                </a:cubicBezTo>
                <a:cubicBezTo>
                  <a:pt x="356730" y="738711"/>
                  <a:pt x="357104" y="739756"/>
                  <a:pt x="357290" y="740802"/>
                </a:cubicBezTo>
                <a:lnTo>
                  <a:pt x="358784" y="742370"/>
                </a:lnTo>
                <a:cubicBezTo>
                  <a:pt x="359343" y="743154"/>
                  <a:pt x="359717" y="743939"/>
                  <a:pt x="360277" y="744723"/>
                </a:cubicBezTo>
                <a:lnTo>
                  <a:pt x="360277" y="743154"/>
                </a:lnTo>
                <a:cubicBezTo>
                  <a:pt x="359717" y="742893"/>
                  <a:pt x="359343" y="742632"/>
                  <a:pt x="358784" y="742370"/>
                </a:cubicBezTo>
                <a:cubicBezTo>
                  <a:pt x="356917" y="738449"/>
                  <a:pt x="355237" y="734528"/>
                  <a:pt x="353371" y="730607"/>
                </a:cubicBezTo>
                <a:lnTo>
                  <a:pt x="372036" y="716492"/>
                </a:lnTo>
                <a:cubicBezTo>
                  <a:pt x="378009" y="708389"/>
                  <a:pt x="383982" y="700547"/>
                  <a:pt x="389955" y="692443"/>
                </a:cubicBezTo>
                <a:cubicBezTo>
                  <a:pt x="395554" y="683033"/>
                  <a:pt x="401340" y="673884"/>
                  <a:pt x="406940" y="664474"/>
                </a:cubicBezTo>
                <a:cubicBezTo>
                  <a:pt x="412166" y="652972"/>
                  <a:pt x="417393" y="641732"/>
                  <a:pt x="422619" y="630231"/>
                </a:cubicBezTo>
                <a:cubicBezTo>
                  <a:pt x="427285" y="617422"/>
                  <a:pt x="431952" y="604875"/>
                  <a:pt x="436618" y="592066"/>
                </a:cubicBezTo>
                <a:cubicBezTo>
                  <a:pt x="441098" y="578735"/>
                  <a:pt x="445391" y="565665"/>
                  <a:pt x="449870" y="552334"/>
                </a:cubicBezTo>
                <a:cubicBezTo>
                  <a:pt x="453417" y="538480"/>
                  <a:pt x="457150" y="524887"/>
                  <a:pt x="460696" y="511033"/>
                </a:cubicBezTo>
                <a:cubicBezTo>
                  <a:pt x="464056" y="497702"/>
                  <a:pt x="467416" y="484632"/>
                  <a:pt x="470776" y="471301"/>
                </a:cubicBezTo>
                <a:cubicBezTo>
                  <a:pt x="473575" y="458492"/>
                  <a:pt x="476562" y="445945"/>
                  <a:pt x="479362" y="433136"/>
                </a:cubicBezTo>
                <a:cubicBezTo>
                  <a:pt x="479922" y="450127"/>
                  <a:pt x="480295" y="467380"/>
                  <a:pt x="480855" y="484370"/>
                </a:cubicBezTo>
                <a:cubicBezTo>
                  <a:pt x="480295" y="500054"/>
                  <a:pt x="479922" y="515477"/>
                  <a:pt x="479362" y="531161"/>
                </a:cubicBezTo>
                <a:cubicBezTo>
                  <a:pt x="476935" y="545799"/>
                  <a:pt x="474695" y="560176"/>
                  <a:pt x="472269" y="574814"/>
                </a:cubicBezTo>
                <a:cubicBezTo>
                  <a:pt x="468909" y="589452"/>
                  <a:pt x="465549" y="603829"/>
                  <a:pt x="462189" y="618468"/>
                </a:cubicBezTo>
                <a:cubicBezTo>
                  <a:pt x="457523" y="632322"/>
                  <a:pt x="452857" y="645914"/>
                  <a:pt x="448190" y="659769"/>
                </a:cubicBezTo>
                <a:lnTo>
                  <a:pt x="428032" y="701069"/>
                </a:lnTo>
                <a:lnTo>
                  <a:pt x="381369" y="791252"/>
                </a:lnTo>
                <a:lnTo>
                  <a:pt x="429525" y="863920"/>
                </a:lnTo>
                <a:lnTo>
                  <a:pt x="481601" y="931622"/>
                </a:lnTo>
                <a:lnTo>
                  <a:pt x="538531" y="995403"/>
                </a:lnTo>
                <a:lnTo>
                  <a:pt x="599193" y="1053957"/>
                </a:lnTo>
                <a:lnTo>
                  <a:pt x="816831" y="1205045"/>
                </a:lnTo>
                <a:cubicBezTo>
                  <a:pt x="819257" y="1203215"/>
                  <a:pt x="821497" y="1201385"/>
                  <a:pt x="823924" y="1199555"/>
                </a:cubicBezTo>
                <a:cubicBezTo>
                  <a:pt x="817951" y="1177336"/>
                  <a:pt x="811978" y="1154856"/>
                  <a:pt x="806005" y="1132637"/>
                </a:cubicBezTo>
                <a:cubicBezTo>
                  <a:pt x="801338" y="1108589"/>
                  <a:pt x="796672" y="1084802"/>
                  <a:pt x="792006" y="1060753"/>
                </a:cubicBezTo>
                <a:cubicBezTo>
                  <a:pt x="788086" y="1034875"/>
                  <a:pt x="784166" y="1008735"/>
                  <a:pt x="780247" y="982856"/>
                </a:cubicBezTo>
                <a:cubicBezTo>
                  <a:pt x="778380" y="956455"/>
                  <a:pt x="776700" y="929793"/>
                  <a:pt x="774834" y="903391"/>
                </a:cubicBezTo>
                <a:cubicBezTo>
                  <a:pt x="773340" y="875683"/>
                  <a:pt x="771661" y="847975"/>
                  <a:pt x="770167" y="820267"/>
                </a:cubicBezTo>
                <a:lnTo>
                  <a:pt x="770167" y="735313"/>
                </a:lnTo>
                <a:cubicBezTo>
                  <a:pt x="771287" y="706820"/>
                  <a:pt x="772221" y="678066"/>
                  <a:pt x="773340" y="649574"/>
                </a:cubicBezTo>
                <a:cubicBezTo>
                  <a:pt x="775580" y="621343"/>
                  <a:pt x="778007" y="592851"/>
                  <a:pt x="780247" y="564620"/>
                </a:cubicBezTo>
                <a:cubicBezTo>
                  <a:pt x="783606" y="536389"/>
                  <a:pt x="787153" y="508158"/>
                  <a:pt x="790513" y="479927"/>
                </a:cubicBezTo>
                <a:cubicBezTo>
                  <a:pt x="794059" y="452741"/>
                  <a:pt x="797792" y="425295"/>
                  <a:pt x="801338" y="398109"/>
                </a:cubicBezTo>
                <a:cubicBezTo>
                  <a:pt x="806565" y="371708"/>
                  <a:pt x="811604" y="345045"/>
                  <a:pt x="816831" y="318644"/>
                </a:cubicBezTo>
                <a:cubicBezTo>
                  <a:pt x="822990" y="293811"/>
                  <a:pt x="829336" y="268717"/>
                  <a:pt x="835496" y="243884"/>
                </a:cubicBezTo>
                <a:cubicBezTo>
                  <a:pt x="842029" y="220359"/>
                  <a:pt x="848375" y="196571"/>
                  <a:pt x="854908" y="173046"/>
                </a:cubicBezTo>
                <a:cubicBezTo>
                  <a:pt x="862374" y="151611"/>
                  <a:pt x="870027" y="130438"/>
                  <a:pt x="877493" y="109003"/>
                </a:cubicBezTo>
                <a:lnTo>
                  <a:pt x="901571" y="50711"/>
                </a:lnTo>
                <a:lnTo>
                  <a:pt x="930503"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z="1200"/>
          </a:p>
        </p:txBody>
      </p:sp>
      <p:pic>
        <p:nvPicPr>
          <p:cNvPr id="105" name="Picture 104"/>
          <p:cNvPicPr/>
          <p:nvPr/>
        </p:nvPicPr>
        <p:blipFill>
          <a:blip r:embed="rId2" cstate="print"/>
          <a:stretch>
            <a:fillRect/>
          </a:stretch>
        </p:blipFill>
        <p:spPr>
          <a:xfrm>
            <a:off x="11538857" y="0"/>
            <a:ext cx="653143" cy="798286"/>
          </a:xfrm>
          <a:prstGeom prst="rect">
            <a:avLst/>
          </a:prstGeom>
        </p:spPr>
      </p:pic>
    </p:spTree>
    <p:extLst>
      <p:ext uri="{BB962C8B-B14F-4D97-AF65-F5344CB8AC3E}">
        <p14:creationId xmlns:p14="http://schemas.microsoft.com/office/powerpoint/2010/main" xmlns="" val="608453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2018-Education">
      <a:dk1>
        <a:sysClr val="windowText" lastClr="000000"/>
      </a:dk1>
      <a:lt1>
        <a:sysClr val="window" lastClr="FFFFFF"/>
      </a:lt1>
      <a:dk2>
        <a:srgbClr val="44546A"/>
      </a:dk2>
      <a:lt2>
        <a:srgbClr val="E7E6E6"/>
      </a:lt2>
      <a:accent1>
        <a:srgbClr val="FEB7D8"/>
      </a:accent1>
      <a:accent2>
        <a:srgbClr val="262626"/>
      </a:accent2>
      <a:accent3>
        <a:srgbClr val="FEB7D8"/>
      </a:accent3>
      <a:accent4>
        <a:srgbClr val="262626"/>
      </a:accent4>
      <a:accent5>
        <a:srgbClr val="FEB7D8"/>
      </a:accent5>
      <a:accent6>
        <a:srgbClr val="262626"/>
      </a:accent6>
      <a:hlink>
        <a:srgbClr val="D70265"/>
      </a:hlink>
      <a:folHlink>
        <a:srgbClr val="D70265"/>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2018-Education">
      <a:dk1>
        <a:sysClr val="windowText" lastClr="000000"/>
      </a:dk1>
      <a:lt1>
        <a:sysClr val="window" lastClr="FFFFFF"/>
      </a:lt1>
      <a:dk2>
        <a:srgbClr val="44546A"/>
      </a:dk2>
      <a:lt2>
        <a:srgbClr val="E7E6E6"/>
      </a:lt2>
      <a:accent1>
        <a:srgbClr val="FEB7D8"/>
      </a:accent1>
      <a:accent2>
        <a:srgbClr val="262626"/>
      </a:accent2>
      <a:accent3>
        <a:srgbClr val="FEB7D8"/>
      </a:accent3>
      <a:accent4>
        <a:srgbClr val="262626"/>
      </a:accent4>
      <a:accent5>
        <a:srgbClr val="FEB7D8"/>
      </a:accent5>
      <a:accent6>
        <a:srgbClr val="262626"/>
      </a:accent6>
      <a:hlink>
        <a:srgbClr val="3F3F3F"/>
      </a:hlink>
      <a:folHlink>
        <a:srgbClr val="3F3F3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2018-Education">
      <a:dk1>
        <a:sysClr val="windowText" lastClr="000000"/>
      </a:dk1>
      <a:lt1>
        <a:sysClr val="window" lastClr="FFFFFF"/>
      </a:lt1>
      <a:dk2>
        <a:srgbClr val="44546A"/>
      </a:dk2>
      <a:lt2>
        <a:srgbClr val="E7E6E6"/>
      </a:lt2>
      <a:accent1>
        <a:srgbClr val="FEB7D8"/>
      </a:accent1>
      <a:accent2>
        <a:srgbClr val="262626"/>
      </a:accent2>
      <a:accent3>
        <a:srgbClr val="FEB7D8"/>
      </a:accent3>
      <a:accent4>
        <a:srgbClr val="262626"/>
      </a:accent4>
      <a:accent5>
        <a:srgbClr val="FEB7D8"/>
      </a:accent5>
      <a:accent6>
        <a:srgbClr val="262626"/>
      </a:accent6>
      <a:hlink>
        <a:srgbClr val="3F3F3F"/>
      </a:hlink>
      <a:folHlink>
        <a:srgbClr val="3F3F3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4189</TotalTime>
  <Words>324</Words>
  <Application>Microsoft Office PowerPoint</Application>
  <PresentationFormat>Custom</PresentationFormat>
  <Paragraphs>40</Paragraphs>
  <Slides>4</Slides>
  <Notes>0</Notes>
  <HiddenSlides>0</HiddenSlides>
  <MMClips>0</MMClips>
  <ScaleCrop>false</ScaleCrop>
  <HeadingPairs>
    <vt:vector size="4" baseType="variant">
      <vt:variant>
        <vt:lpstr>Theme</vt:lpstr>
      </vt:variant>
      <vt:variant>
        <vt:i4>3</vt:i4>
      </vt:variant>
      <vt:variant>
        <vt:lpstr>Slide Titles</vt:lpstr>
      </vt:variant>
      <vt:variant>
        <vt:i4>4</vt:i4>
      </vt:variant>
    </vt:vector>
  </HeadingPairs>
  <TitlesOfParts>
    <vt:vector size="7" baseType="lpstr">
      <vt:lpstr>Cover and End Slide Master</vt:lpstr>
      <vt:lpstr>Contents Slide Master</vt:lpstr>
      <vt:lpstr>Section Break Slide Master</vt:lpstr>
      <vt:lpstr>Slide 1</vt:lpstr>
      <vt:lpstr>Slide 2</vt:lpstr>
      <vt:lpstr>Slide 3</vt:lpstr>
      <vt:lpstr>Slide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user</cp:lastModifiedBy>
  <cp:revision>167</cp:revision>
  <dcterms:created xsi:type="dcterms:W3CDTF">2018-04-24T17:14:44Z</dcterms:created>
  <dcterms:modified xsi:type="dcterms:W3CDTF">2020-12-19T09:46:53Z</dcterms:modified>
</cp:coreProperties>
</file>